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7"/>
  </p:notesMasterIdLst>
  <p:sldIdLst>
    <p:sldId id="256" r:id="rId2"/>
    <p:sldId id="340" r:id="rId3"/>
    <p:sldId id="443" r:id="rId4"/>
    <p:sldId id="445" r:id="rId5"/>
    <p:sldId id="444" r:id="rId6"/>
    <p:sldId id="446" r:id="rId7"/>
    <p:sldId id="356" r:id="rId8"/>
    <p:sldId id="357" r:id="rId9"/>
    <p:sldId id="372" r:id="rId10"/>
    <p:sldId id="373" r:id="rId11"/>
    <p:sldId id="374" r:id="rId12"/>
    <p:sldId id="375" r:id="rId13"/>
    <p:sldId id="376" r:id="rId14"/>
    <p:sldId id="384" r:id="rId15"/>
    <p:sldId id="385" r:id="rId16"/>
    <p:sldId id="386" r:id="rId17"/>
    <p:sldId id="387" r:id="rId18"/>
    <p:sldId id="388" r:id="rId19"/>
    <p:sldId id="405" r:id="rId20"/>
    <p:sldId id="406" r:id="rId21"/>
    <p:sldId id="408" r:id="rId22"/>
    <p:sldId id="412" r:id="rId23"/>
    <p:sldId id="425" r:id="rId24"/>
    <p:sldId id="426" r:id="rId25"/>
    <p:sldId id="427" r:id="rId26"/>
    <p:sldId id="428" r:id="rId27"/>
    <p:sldId id="429" r:id="rId28"/>
    <p:sldId id="341" r:id="rId29"/>
    <p:sldId id="343" r:id="rId30"/>
    <p:sldId id="345" r:id="rId31"/>
    <p:sldId id="347" r:id="rId32"/>
    <p:sldId id="349" r:id="rId33"/>
    <p:sldId id="441" r:id="rId34"/>
    <p:sldId id="286" r:id="rId35"/>
    <p:sldId id="351" r:id="rId36"/>
    <p:sldId id="337" r:id="rId37"/>
    <p:sldId id="298" r:id="rId38"/>
    <p:sldId id="299" r:id="rId39"/>
    <p:sldId id="260" r:id="rId40"/>
    <p:sldId id="291" r:id="rId41"/>
    <p:sldId id="263" r:id="rId42"/>
    <p:sldId id="264" r:id="rId43"/>
    <p:sldId id="313" r:id="rId44"/>
    <p:sldId id="314" r:id="rId45"/>
    <p:sldId id="318" r:id="rId46"/>
    <p:sldId id="319" r:id="rId47"/>
    <p:sldId id="320" r:id="rId48"/>
    <p:sldId id="324" r:id="rId49"/>
    <p:sldId id="326" r:id="rId50"/>
    <p:sldId id="335" r:id="rId51"/>
    <p:sldId id="269" r:id="rId52"/>
    <p:sldId id="293" r:id="rId53"/>
    <p:sldId id="447" r:id="rId54"/>
    <p:sldId id="294" r:id="rId55"/>
    <p:sldId id="448" r:id="rId56"/>
  </p:sldIdLst>
  <p:sldSz cx="10691813" cy="7559675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FF66FF"/>
    <a:srgbClr val="FF33CC"/>
    <a:srgbClr val="222A35"/>
    <a:srgbClr val="57BC10"/>
    <a:srgbClr val="CCFF33"/>
    <a:srgbClr val="DA8D54"/>
    <a:srgbClr val="F2F2F2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3636" autoAdjust="0"/>
  </p:normalViewPr>
  <p:slideViewPr>
    <p:cSldViewPr snapToGrid="0">
      <p:cViewPr varScale="1">
        <p:scale>
          <a:sx n="98" d="100"/>
          <a:sy n="98" d="100"/>
        </p:scale>
        <p:origin x="22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6A9-409F-9D69-7A32D70FF3D9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6A9-409F-9D69-7A32D70FF3D9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6A9-409F-9D69-7A32D70FF3D9}"/>
              </c:ext>
            </c:extLst>
          </c:dPt>
          <c:dPt>
            <c:idx val="3"/>
            <c:bubble3D val="0"/>
            <c:spPr>
              <a:solidFill>
                <a:srgbClr val="FF99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6A9-409F-9D69-7A32D70FF3D9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6A9-409F-9D69-7A32D70FF3D9}"/>
              </c:ext>
            </c:extLst>
          </c:dPt>
          <c:dPt>
            <c:idx val="5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6A9-409F-9D69-7A32D70FF3D9}"/>
              </c:ext>
            </c:extLst>
          </c:dPt>
          <c:dPt>
            <c:idx val="6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6A9-409F-9D69-7A32D70FF3D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6A9-409F-9D69-7A32D70FF3D9}"/>
              </c:ext>
            </c:extLst>
          </c:dPt>
          <c:dPt>
            <c:idx val="8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B6A9-409F-9D69-7A32D70FF3D9}"/>
              </c:ext>
            </c:extLst>
          </c:dPt>
          <c:cat>
            <c:strRef>
              <c:f>Лист1!$A$2:$A$10</c:f>
              <c:strCache>
                <c:ptCount val="9"/>
                <c:pt idx="0">
                  <c:v>Непрограммные направления деятельности префектур административных округов города Москвы (8857,7)</c:v>
                </c:pt>
                <c:pt idx="1">
                  <c:v>ГП "Развитие цифровой среды и инноваций" (734,5)</c:v>
                </c:pt>
                <c:pt idx="2">
                  <c:v>Обеспечение деятельности территориальных органов государственной власти города Москвы (81112,8)</c:v>
                </c:pt>
                <c:pt idx="3">
                  <c:v>ГП "Безопасный город" (146,8)</c:v>
                </c:pt>
                <c:pt idx="4">
                  <c:v>Жилищное хозяйство (45611,1)</c:v>
                </c:pt>
                <c:pt idx="5">
                  <c:v>Благоустройство (436395,4)</c:v>
                </c:pt>
                <c:pt idx="6">
                  <c:v>ГП "Развитие культурно-туристической среды и сохранение культурного наследия" (11873,4)</c:v>
                </c:pt>
                <c:pt idx="7">
                  <c:v>ГП "Социальная поддержка жителей города Москвы" (338,9)</c:v>
                </c:pt>
                <c:pt idx="8">
                  <c:v>ГП "Спорт Москвы" (6867,8)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8857.7000000000007</c:v>
                </c:pt>
                <c:pt idx="1">
                  <c:v>734.5</c:v>
                </c:pt>
                <c:pt idx="2">
                  <c:v>81112.800000000003</c:v>
                </c:pt>
                <c:pt idx="3">
                  <c:v>146.79999999999998</c:v>
                </c:pt>
                <c:pt idx="4">
                  <c:v>45611.1</c:v>
                </c:pt>
                <c:pt idx="5">
                  <c:v>436395.4</c:v>
                </c:pt>
                <c:pt idx="6">
                  <c:v>11873.4</c:v>
                </c:pt>
                <c:pt idx="7">
                  <c:v>338.9</c:v>
                </c:pt>
                <c:pt idx="8">
                  <c:v>6867.8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B6A9-409F-9D69-7A32D70FF3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80"/>
        <c:holeSize val="50"/>
      </c:doughnut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B24-4663-BCEE-B4C61B932FA3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B24-4663-BCEE-B4C61B932FA3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B24-4663-BCEE-B4C61B932FA3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B24-4663-BCEE-B4C61B932FA3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B24-4663-BCEE-B4C61B932FA3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B24-4663-BCEE-B4C61B932FA3}"/>
              </c:ext>
            </c:extLst>
          </c:dPt>
          <c:dPt>
            <c:idx val="6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B24-4663-BCEE-B4C61B932FA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B24-4663-BCEE-B4C61B932FA3}"/>
              </c:ext>
            </c:extLst>
          </c:dPt>
          <c:cat>
            <c:strRef>
              <c:f>Лист1!$A$2:$A$9</c:f>
              <c:strCache>
                <c:ptCount val="8"/>
                <c:pt idx="0">
                  <c:v>Содердание ОДХ (56442,3)</c:v>
                </c:pt>
                <c:pt idx="1">
                  <c:v>Содержание дворовых территорий (189455,6)</c:v>
                </c:pt>
                <c:pt idx="2">
                  <c:v>Кап.ремонт техники (4504,5)</c:v>
                </c:pt>
                <c:pt idx="3">
                  <c:v>АБП большими картами (22343,1)</c:v>
                </c:pt>
                <c:pt idx="4">
                  <c:v>Оплата исп.листов (база) (51468,6)</c:v>
                </c:pt>
                <c:pt idx="5">
                  <c:v>СЭРР (благоустройство) (1106,9)</c:v>
                </c:pt>
                <c:pt idx="6">
                  <c:v>СУР (благоустройство) (51484,4)</c:v>
                </c:pt>
                <c:pt idx="7">
                  <c:v>СУР (КСОДД) (4822)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56442.3</c:v>
                </c:pt>
                <c:pt idx="1">
                  <c:v>189455.6</c:v>
                </c:pt>
                <c:pt idx="2">
                  <c:v>4504.5</c:v>
                </c:pt>
                <c:pt idx="3">
                  <c:v>22343.1</c:v>
                </c:pt>
                <c:pt idx="4">
                  <c:v>51468.6</c:v>
                </c:pt>
                <c:pt idx="5">
                  <c:v>1106.9000000000001</c:v>
                </c:pt>
                <c:pt idx="6">
                  <c:v>51484.4</c:v>
                </c:pt>
                <c:pt idx="7">
                  <c:v>4822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FB24-4663-BCEE-B4C61B932F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10"/>
        <c:holeSize val="50"/>
      </c:doughnut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C45-450D-B27F-C31251E75037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C45-450D-B27F-C31251E75037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C45-450D-B27F-C31251E75037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C45-450D-B27F-C31251E75037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C45-450D-B27F-C31251E75037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C45-450D-B27F-C31251E75037}"/>
              </c:ext>
            </c:extLst>
          </c:dPt>
          <c:dPt>
            <c:idx val="6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C45-450D-B27F-C31251E7503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C45-450D-B27F-C31251E75037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F250-4133-975A-3640AB030CDD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F250-4133-975A-3640AB030CDD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F250-4133-975A-3640AB030CDD}"/>
              </c:ext>
            </c:extLst>
          </c:dPt>
          <c:cat>
            <c:strRef>
              <c:f>Лист1!$A$2:$A$12</c:f>
              <c:strCache>
                <c:ptCount val="11"/>
                <c:pt idx="0">
                  <c:v>Содердание ОДХ (56442,3)</c:v>
                </c:pt>
                <c:pt idx="1">
                  <c:v>Содержание дворовых территорий (189455,6)</c:v>
                </c:pt>
                <c:pt idx="2">
                  <c:v>Кап.ремонт техники (4504,5)</c:v>
                </c:pt>
                <c:pt idx="3">
                  <c:v>АБП большими картами (22343,1)</c:v>
                </c:pt>
                <c:pt idx="4">
                  <c:v>Оплата исп.листов (база) (51468,6)</c:v>
                </c:pt>
                <c:pt idx="5">
                  <c:v>СЭРР (благоустройство) (1106,9)</c:v>
                </c:pt>
                <c:pt idx="6">
                  <c:v>СУР (благоустройство) (51484,4)</c:v>
                </c:pt>
                <c:pt idx="7">
                  <c:v>СУР (КСОДД) (4822)</c:v>
                </c:pt>
                <c:pt idx="8">
                  <c:v>Содержание зеленых насаждений (41824,2)</c:v>
                </c:pt>
                <c:pt idx="9">
                  <c:v>Содержание катка с иск.льдом и навиг.укпазателей (11011,4)</c:v>
                </c:pt>
                <c:pt idx="10">
                  <c:v>Устройство навеса на катке с иск.льдом (1932,4)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56442.3</c:v>
                </c:pt>
                <c:pt idx="1">
                  <c:v>189455.6</c:v>
                </c:pt>
                <c:pt idx="2">
                  <c:v>4504.5</c:v>
                </c:pt>
                <c:pt idx="3">
                  <c:v>22343.1</c:v>
                </c:pt>
                <c:pt idx="4">
                  <c:v>51468.6</c:v>
                </c:pt>
                <c:pt idx="5">
                  <c:v>1106.9000000000001</c:v>
                </c:pt>
                <c:pt idx="6">
                  <c:v>51484.4</c:v>
                </c:pt>
                <c:pt idx="7">
                  <c:v>4822</c:v>
                </c:pt>
                <c:pt idx="8">
                  <c:v>41824.199999999997</c:v>
                </c:pt>
                <c:pt idx="9">
                  <c:v>11011.4</c:v>
                </c:pt>
                <c:pt idx="10">
                  <c:v>1932.4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C45-450D-B27F-C31251E750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  <c:holeSize val="50"/>
      </c:doughnut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A12-4ECA-9FF7-6209396CC882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A12-4ECA-9FF7-6209396CC882}"/>
              </c:ext>
            </c:extLst>
          </c:dPt>
          <c:dPt>
            <c:idx val="2"/>
            <c:bubble3D val="0"/>
            <c:spPr>
              <a:solidFill>
                <a:srgbClr val="FF99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A12-4ECA-9FF7-6209396CC882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A12-4ECA-9FF7-6209396CC882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A12-4ECA-9FF7-6209396CC882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A12-4ECA-9FF7-6209396CC88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A12-4ECA-9FF7-6209396CC882}"/>
              </c:ext>
            </c:extLst>
          </c:dPt>
          <c:dPt>
            <c:idx val="7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A12-4ECA-9FF7-6209396CC882}"/>
              </c:ext>
            </c:extLst>
          </c:dPt>
          <c:cat>
            <c:strRef>
              <c:f>Лист1!$A$2:$A$9</c:f>
              <c:strCache>
                <c:ptCount val="8"/>
                <c:pt idx="0">
                  <c:v>Обеспечение проведения выборов и референдумов (3239,8)</c:v>
                </c:pt>
                <c:pt idx="1">
                  <c:v>Информирование жителей (1448,2)</c:v>
                </c:pt>
                <c:pt idx="2">
                  <c:v>Гражданская оборона (183,3)</c:v>
                </c:pt>
                <c:pt idx="3">
                  <c:v>Содержание ОПОП (898,5)</c:v>
                </c:pt>
                <c:pt idx="4">
                  <c:v>Разработка ПСД на ремонт досуговых помещений (697,5)</c:v>
                </c:pt>
                <c:pt idx="5">
                  <c:v>Проведение праздничных и культурно-массовых мероприятий (566,4)</c:v>
                </c:pt>
                <c:pt idx="6">
                  <c:v>Материальная помощь (600)</c:v>
                </c:pt>
                <c:pt idx="7">
                  <c:v>Содержание ветеранских организаций (1224)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3239.8</c:v>
                </c:pt>
                <c:pt idx="1">
                  <c:v>1448.2</c:v>
                </c:pt>
                <c:pt idx="2">
                  <c:v>183.3</c:v>
                </c:pt>
                <c:pt idx="3">
                  <c:v>898.5</c:v>
                </c:pt>
                <c:pt idx="4">
                  <c:v>697.5</c:v>
                </c:pt>
                <c:pt idx="5">
                  <c:v>566.4</c:v>
                </c:pt>
                <c:pt idx="6">
                  <c:v>600</c:v>
                </c:pt>
                <c:pt idx="7">
                  <c:v>1224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A12-4ECA-9FF7-6209396CC8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60"/>
        <c:holeSize val="50"/>
      </c:doughnut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41B2D2"/>
              </a:solidFill>
            </c:spPr>
            <c:extLst>
              <c:ext xmlns:c16="http://schemas.microsoft.com/office/drawing/2014/chart" uri="{C3380CC4-5D6E-409C-BE32-E72D297353CC}">
                <c16:uniqueId val="{00000001-10B1-40AC-80F1-4C098A45BD91}"/>
              </c:ext>
            </c:extLst>
          </c:dPt>
          <c:dPt>
            <c:idx val="1"/>
            <c:bubble3D val="0"/>
            <c:spPr>
              <a:solidFill>
                <a:srgbClr val="FF5BA8"/>
              </a:solidFill>
            </c:spPr>
            <c:extLst>
              <c:ext xmlns:c16="http://schemas.microsoft.com/office/drawing/2014/chart" uri="{C3380CC4-5D6E-409C-BE32-E72D297353CC}">
                <c16:uniqueId val="{00000003-10B1-40AC-80F1-4C098A45BD91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5-10B1-40AC-80F1-4C098A45BD91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6-10B1-40AC-80F1-4C098A45BD91}"/>
              </c:ext>
            </c:extLst>
          </c:dPt>
          <c:dPt>
            <c:idx val="4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8-10B1-40AC-80F1-4C098A45BD91}"/>
              </c:ext>
            </c:extLst>
          </c:dPt>
          <c:dPt>
            <c:idx val="5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A-10B1-40AC-80F1-4C098A45BD91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B-10B1-40AC-80F1-4C098A45BD91}"/>
              </c:ext>
            </c:extLst>
          </c:dPt>
          <c:dPt>
            <c:idx val="7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D-10B1-40AC-80F1-4C098A45BD91}"/>
              </c:ext>
            </c:extLst>
          </c:dPt>
          <c:dPt>
            <c:idx val="8"/>
            <c:bubble3D val="0"/>
            <c:explosion val="1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F-10B1-40AC-80F1-4C098A45BD91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10-10B1-40AC-80F1-4C098A45BD91}"/>
              </c:ext>
            </c:extLst>
          </c:dPt>
          <c:cat>
            <c:strRef>
              <c:f>Лист1!$A$2:$A$10</c:f>
              <c:strCache>
                <c:ptCount val="9"/>
                <c:pt idx="0">
                  <c:v>Благоустройство и содержание дворовых территорий (1711)</c:v>
                </c:pt>
                <c:pt idx="1">
                  <c:v>Содержание и эксплуатация жилого фонда (865)</c:v>
                </c:pt>
                <c:pt idx="2">
                  <c:v>Градостроительство и архитектура, программа реновации (91)</c:v>
                </c:pt>
                <c:pt idx="3">
                  <c:v>Транспорт и гаражное хозяйство, парковки, ТПУ (126)</c:v>
                </c:pt>
                <c:pt idx="4">
                  <c:v>Топливно-энергетическое хозяйство (183)</c:v>
                </c:pt>
                <c:pt idx="5">
                  <c:v>Капитальный ремонт МКД (48)</c:v>
                </c:pt>
                <c:pt idx="6">
                  <c:v>Торговля и бытовое обслуживание (87)</c:v>
                </c:pt>
                <c:pt idx="7">
                  <c:v>Социальная сфера (63)</c:v>
                </c:pt>
                <c:pt idx="8">
                  <c:v>Другие вопросы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1711</c:v>
                </c:pt>
                <c:pt idx="1">
                  <c:v>865</c:v>
                </c:pt>
                <c:pt idx="2">
                  <c:v>91</c:v>
                </c:pt>
                <c:pt idx="3">
                  <c:v>126</c:v>
                </c:pt>
                <c:pt idx="4">
                  <c:v>5</c:v>
                </c:pt>
                <c:pt idx="5">
                  <c:v>48</c:v>
                </c:pt>
                <c:pt idx="6">
                  <c:v>87</c:v>
                </c:pt>
                <c:pt idx="7">
                  <c:v>63</c:v>
                </c:pt>
                <c:pt idx="8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10B1-40AC-80F1-4C098A45BD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7752954513319152"/>
          <c:y val="1.9111553004443878E-3"/>
          <c:w val="0.30681005455244958"/>
          <c:h val="0.98271817506924408"/>
        </c:manualLayout>
      </c:layout>
      <c:overlay val="0"/>
      <c:txPr>
        <a:bodyPr/>
        <a:lstStyle/>
        <a:p>
          <a:pPr>
            <a:defRPr sz="1240" kern="1200" baseline="0"/>
          </a:pPr>
          <a:endParaRPr lang="ru-RU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0.31532</cdr:x>
      <cdr:y>0</cdr:y>
    </cdr:from>
    <cdr:to>
      <cdr:x>0.69839</cdr:x>
      <cdr:y>0.06522</cdr:y>
    </cdr:to>
    <cdr:sp macro="" textlink="">
      <cdr:nvSpPr>
        <cdr:cNvPr id="2" name="Заголовок 1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3296627" y="-1163207"/>
          <a:ext cx="4004897" cy="3956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b">
          <a:normAutofit fontScale="90000" lnSpcReduction="10000"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6D4AAC-D402-4FE4-9E1A-3D04B11425E5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93DFF-20C2-42AF-881D-2800689A1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137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9420C-2A54-48D3-8895-BAE01EE4B03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729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EEDD9-C84E-467E-8664-F089B3E7BBE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262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EEDD9-C84E-467E-8664-F089B3E7BBE1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965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6477" y="1237197"/>
            <a:ext cx="8018860" cy="2631887"/>
          </a:xfrm>
        </p:spPr>
        <p:txBody>
          <a:bodyPr anchor="b"/>
          <a:lstStyle>
            <a:lvl1pPr algn="ctr">
              <a:defRPr sz="5262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105"/>
            </a:lvl1pPr>
            <a:lvl2pPr marL="400964" indent="0" algn="ctr">
              <a:buNone/>
              <a:defRPr sz="1754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403"/>
            </a:lvl4pPr>
            <a:lvl5pPr marL="1603858" indent="0" algn="ctr">
              <a:buNone/>
              <a:defRPr sz="1403"/>
            </a:lvl5pPr>
            <a:lvl6pPr marL="2004822" indent="0" algn="ctr">
              <a:buNone/>
              <a:defRPr sz="1403"/>
            </a:lvl6pPr>
            <a:lvl7pPr marL="2405786" indent="0" algn="ctr">
              <a:buNone/>
              <a:defRPr sz="1403"/>
            </a:lvl7pPr>
            <a:lvl8pPr marL="2806751" indent="0" algn="ctr">
              <a:buNone/>
              <a:defRPr sz="1403"/>
            </a:lvl8pPr>
            <a:lvl9pPr marL="3207715" indent="0" algn="ctr">
              <a:buNone/>
              <a:defRPr sz="1403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79CE1-C8E0-43F3-A4B2-67FD063B4910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F49D-4645-4B60-976D-3DF7012D2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534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79CE1-C8E0-43F3-A4B2-67FD063B4910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F49D-4645-4B60-976D-3DF7012D2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054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5062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79CE1-C8E0-43F3-A4B2-67FD063B4910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F49D-4645-4B60-976D-3DF7012D2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210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79CE1-C8E0-43F3-A4B2-67FD063B4910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F49D-4645-4B60-976D-3DF7012D2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803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493" y="1884670"/>
            <a:ext cx="9221689" cy="3144614"/>
          </a:xfrm>
        </p:spPr>
        <p:txBody>
          <a:bodyPr anchor="b"/>
          <a:lstStyle>
            <a:lvl1pPr>
              <a:defRPr sz="5262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9493" y="5059034"/>
            <a:ext cx="9221689" cy="1653678"/>
          </a:xfrm>
        </p:spPr>
        <p:txBody>
          <a:bodyPr/>
          <a:lstStyle>
            <a:lvl1pPr marL="0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1pPr>
            <a:lvl2pPr marL="400964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192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289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85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822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5786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67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7715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79CE1-C8E0-43F3-A4B2-67FD063B4910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F49D-4645-4B60-976D-3DF7012D2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606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79CE1-C8E0-43F3-A4B2-67FD063B4910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F49D-4645-4B60-976D-3DF7012D2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482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402483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6455" y="1853171"/>
            <a:ext cx="4523138" cy="908210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6455" y="2761381"/>
            <a:ext cx="4523138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12730" y="1853171"/>
            <a:ext cx="4545413" cy="908210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12730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79CE1-C8E0-43F3-A4B2-67FD063B4910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F49D-4645-4B60-976D-3DF7012D2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514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79CE1-C8E0-43F3-A4B2-67FD063B4910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F49D-4645-4B60-976D-3DF7012D2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549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79CE1-C8E0-43F3-A4B2-67FD063B4910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F49D-4645-4B60-976D-3DF7012D2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379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280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5413" y="1088454"/>
            <a:ext cx="5412730" cy="5372269"/>
          </a:xfrm>
        </p:spPr>
        <p:txBody>
          <a:bodyPr/>
          <a:lstStyle>
            <a:lvl1pPr>
              <a:defRPr sz="2806"/>
            </a:lvl1pPr>
            <a:lvl2pPr>
              <a:defRPr sz="2456"/>
            </a:lvl2pPr>
            <a:lvl3pPr>
              <a:defRPr sz="2105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403"/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79CE1-C8E0-43F3-A4B2-67FD063B4910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F49D-4645-4B60-976D-3DF7012D2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79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280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45413" y="1088454"/>
            <a:ext cx="5412730" cy="5372269"/>
          </a:xfrm>
        </p:spPr>
        <p:txBody>
          <a:bodyPr/>
          <a:lstStyle>
            <a:lvl1pPr marL="0" indent="0">
              <a:buNone/>
              <a:defRPr sz="2806"/>
            </a:lvl1pPr>
            <a:lvl2pPr marL="400964" indent="0">
              <a:buNone/>
              <a:defRPr sz="2456"/>
            </a:lvl2pPr>
            <a:lvl3pPr marL="801929" indent="0">
              <a:buNone/>
              <a:defRPr sz="2105"/>
            </a:lvl3pPr>
            <a:lvl4pPr marL="1202893" indent="0">
              <a:buNone/>
              <a:defRPr sz="1754"/>
            </a:lvl4pPr>
            <a:lvl5pPr marL="1603858" indent="0">
              <a:buNone/>
              <a:defRPr sz="1754"/>
            </a:lvl5pPr>
            <a:lvl6pPr marL="2004822" indent="0">
              <a:buNone/>
              <a:defRPr sz="1754"/>
            </a:lvl6pPr>
            <a:lvl7pPr marL="2405786" indent="0">
              <a:buNone/>
              <a:defRPr sz="1754"/>
            </a:lvl7pPr>
            <a:lvl8pPr marL="2806751" indent="0">
              <a:buNone/>
              <a:defRPr sz="1754"/>
            </a:lvl8pPr>
            <a:lvl9pPr marL="3207715" indent="0">
              <a:buNone/>
              <a:defRPr sz="1754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403"/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79CE1-C8E0-43F3-A4B2-67FD063B4910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F49D-4645-4B60-976D-3DF7012D2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85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062" y="402483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79CE1-C8E0-43F3-A4B2-67FD063B4910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EF49D-4645-4B60-976D-3DF7012D2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799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01929" rtl="0" eaLnBrk="1" latinLnBrk="0" hangingPunct="1">
        <a:lnSpc>
          <a:spcPct val="90000"/>
        </a:lnSpc>
        <a:spcBef>
          <a:spcPct val="0"/>
        </a:spcBef>
        <a:buNone/>
        <a:defRPr sz="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482" indent="-200482" algn="l" defTabSz="801929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44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411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375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804340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304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269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233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19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64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929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893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858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822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786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751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715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4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4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4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4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4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.jpeg"/><Relationship Id="rId7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.gif"/><Relationship Id="rId4" Type="http://schemas.openxmlformats.org/officeDocument/2006/relationships/image" Target="../media/image40.jpe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eg"/><Relationship Id="rId9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49.jpeg"/><Relationship Id="rId7" Type="http://schemas.openxmlformats.org/officeDocument/2006/relationships/image" Target="../media/image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53.jpg"/><Relationship Id="rId7" Type="http://schemas.openxmlformats.org/officeDocument/2006/relationships/image" Target="../media/image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4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3.png"/><Relationship Id="rId5" Type="http://schemas.openxmlformats.org/officeDocument/2006/relationships/image" Target="../media/image59.jpeg"/><Relationship Id="rId10" Type="http://schemas.openxmlformats.org/officeDocument/2006/relationships/image" Target="../media/image2.pn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2.png"/><Relationship Id="rId7" Type="http://schemas.openxmlformats.org/officeDocument/2006/relationships/image" Target="../media/image6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4.gif"/><Relationship Id="rId10" Type="http://schemas.openxmlformats.org/officeDocument/2006/relationships/image" Target="../media/image68.png"/><Relationship Id="rId4" Type="http://schemas.openxmlformats.org/officeDocument/2006/relationships/image" Target="../media/image3.png"/><Relationship Id="rId9" Type="http://schemas.openxmlformats.org/officeDocument/2006/relationships/image" Target="../media/image67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png"/><Relationship Id="rId7" Type="http://schemas.openxmlformats.org/officeDocument/2006/relationships/image" Target="../media/image70.jpg"/><Relationship Id="rId12" Type="http://schemas.openxmlformats.org/officeDocument/2006/relationships/image" Target="../media/image7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11" Type="http://schemas.openxmlformats.org/officeDocument/2006/relationships/image" Target="../media/image74.png"/><Relationship Id="rId5" Type="http://schemas.openxmlformats.org/officeDocument/2006/relationships/image" Target="../media/image4.gif"/><Relationship Id="rId10" Type="http://schemas.openxmlformats.org/officeDocument/2006/relationships/image" Target="../media/image73.png"/><Relationship Id="rId4" Type="http://schemas.openxmlformats.org/officeDocument/2006/relationships/image" Target="../media/image3.png"/><Relationship Id="rId9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2.png"/><Relationship Id="rId7" Type="http://schemas.openxmlformats.org/officeDocument/2006/relationships/image" Target="../media/image7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2.png"/><Relationship Id="rId7" Type="http://schemas.openxmlformats.org/officeDocument/2006/relationships/image" Target="../media/image8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11" Type="http://schemas.openxmlformats.org/officeDocument/2006/relationships/image" Target="../media/image84.jpg"/><Relationship Id="rId5" Type="http://schemas.openxmlformats.org/officeDocument/2006/relationships/image" Target="../media/image4.gif"/><Relationship Id="rId10" Type="http://schemas.openxmlformats.org/officeDocument/2006/relationships/image" Target="../media/image83.jpg"/><Relationship Id="rId4" Type="http://schemas.openxmlformats.org/officeDocument/2006/relationships/image" Target="../media/image3.png"/><Relationship Id="rId9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jpg"/><Relationship Id="rId3" Type="http://schemas.openxmlformats.org/officeDocument/2006/relationships/image" Target="../media/image2.png"/><Relationship Id="rId7" Type="http://schemas.openxmlformats.org/officeDocument/2006/relationships/image" Target="../media/image86.jpg"/><Relationship Id="rId12" Type="http://schemas.openxmlformats.org/officeDocument/2006/relationships/image" Target="../media/image9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jpg"/><Relationship Id="rId5" Type="http://schemas.openxmlformats.org/officeDocument/2006/relationships/image" Target="../media/image4.gif"/><Relationship Id="rId10" Type="http://schemas.openxmlformats.org/officeDocument/2006/relationships/image" Target="../media/image89.jpeg"/><Relationship Id="rId4" Type="http://schemas.openxmlformats.org/officeDocument/2006/relationships/image" Target="../media/image3.png"/><Relationship Id="rId9" Type="http://schemas.openxmlformats.org/officeDocument/2006/relationships/image" Target="../media/image88.jpeg"/><Relationship Id="rId14" Type="http://schemas.openxmlformats.org/officeDocument/2006/relationships/image" Target="../media/image9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.png"/><Relationship Id="rId7" Type="http://schemas.openxmlformats.org/officeDocument/2006/relationships/image" Target="../media/image9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4.gif"/><Relationship Id="rId10" Type="http://schemas.openxmlformats.org/officeDocument/2006/relationships/image" Target="../media/image97.jpeg"/><Relationship Id="rId4" Type="http://schemas.openxmlformats.org/officeDocument/2006/relationships/image" Target="../media/image3.png"/><Relationship Id="rId9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3" Type="http://schemas.openxmlformats.org/officeDocument/2006/relationships/image" Target="../media/image2.png"/><Relationship Id="rId7" Type="http://schemas.openxmlformats.org/officeDocument/2006/relationships/image" Target="../media/image7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2.jpg"/><Relationship Id="rId5" Type="http://schemas.openxmlformats.org/officeDocument/2006/relationships/image" Target="../media/image4.gif"/><Relationship Id="rId10" Type="http://schemas.openxmlformats.org/officeDocument/2006/relationships/image" Target="../media/image101.jpg"/><Relationship Id="rId4" Type="http://schemas.openxmlformats.org/officeDocument/2006/relationships/image" Target="../media/image3.png"/><Relationship Id="rId9" Type="http://schemas.openxmlformats.org/officeDocument/2006/relationships/image" Target="../media/image10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2.png"/><Relationship Id="rId7" Type="http://schemas.openxmlformats.org/officeDocument/2006/relationships/image" Target="../media/image10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4.gif"/><Relationship Id="rId4" Type="http://schemas.openxmlformats.org/officeDocument/2006/relationships/image" Target="../media/image3.png"/><Relationship Id="rId9" Type="http://schemas.openxmlformats.org/officeDocument/2006/relationships/image" Target="../media/image10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2.png"/><Relationship Id="rId7" Type="http://schemas.openxmlformats.org/officeDocument/2006/relationships/image" Target="../media/image10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4.gif"/><Relationship Id="rId4" Type="http://schemas.openxmlformats.org/officeDocument/2006/relationships/image" Target="../media/image3.png"/><Relationship Id="rId9" Type="http://schemas.openxmlformats.org/officeDocument/2006/relationships/image" Target="../media/image10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7.jpeg"/><Relationship Id="rId3" Type="http://schemas.openxmlformats.org/officeDocument/2006/relationships/image" Target="../media/image2.png"/><Relationship Id="rId7" Type="http://schemas.openxmlformats.org/officeDocument/2006/relationships/image" Target="../media/image111.png"/><Relationship Id="rId12" Type="http://schemas.openxmlformats.org/officeDocument/2006/relationships/image" Target="../media/image116.jpeg"/><Relationship Id="rId2" Type="http://schemas.openxmlformats.org/officeDocument/2006/relationships/image" Target="../media/image6.png"/><Relationship Id="rId16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11" Type="http://schemas.openxmlformats.org/officeDocument/2006/relationships/image" Target="../media/image115.jpg"/><Relationship Id="rId5" Type="http://schemas.openxmlformats.org/officeDocument/2006/relationships/image" Target="../media/image4.gif"/><Relationship Id="rId15" Type="http://schemas.openxmlformats.org/officeDocument/2006/relationships/image" Target="../media/image119.png"/><Relationship Id="rId10" Type="http://schemas.openxmlformats.org/officeDocument/2006/relationships/image" Target="../media/image114.jpeg"/><Relationship Id="rId4" Type="http://schemas.openxmlformats.org/officeDocument/2006/relationships/image" Target="../media/image3.png"/><Relationship Id="rId9" Type="http://schemas.openxmlformats.org/officeDocument/2006/relationships/image" Target="../media/image113.jpeg"/><Relationship Id="rId14" Type="http://schemas.openxmlformats.org/officeDocument/2006/relationships/image" Target="../media/image11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2.png"/><Relationship Id="rId7" Type="http://schemas.openxmlformats.org/officeDocument/2006/relationships/image" Target="../media/image1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4.gif"/><Relationship Id="rId4" Type="http://schemas.openxmlformats.org/officeDocument/2006/relationships/image" Target="../media/image3.png"/><Relationship Id="rId9" Type="http://schemas.openxmlformats.org/officeDocument/2006/relationships/image" Target="../media/image12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0.jpeg"/><Relationship Id="rId3" Type="http://schemas.openxmlformats.org/officeDocument/2006/relationships/image" Target="../media/image2.png"/><Relationship Id="rId7" Type="http://schemas.openxmlformats.org/officeDocument/2006/relationships/image" Target="../media/image119.png"/><Relationship Id="rId12" Type="http://schemas.openxmlformats.org/officeDocument/2006/relationships/image" Target="../media/image1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11" Type="http://schemas.openxmlformats.org/officeDocument/2006/relationships/image" Target="../media/image74.png"/><Relationship Id="rId5" Type="http://schemas.openxmlformats.org/officeDocument/2006/relationships/image" Target="../media/image4.gif"/><Relationship Id="rId10" Type="http://schemas.openxmlformats.org/officeDocument/2006/relationships/image" Target="../media/image128.jpeg"/><Relationship Id="rId4" Type="http://schemas.openxmlformats.org/officeDocument/2006/relationships/image" Target="../media/image3.png"/><Relationship Id="rId9" Type="http://schemas.openxmlformats.org/officeDocument/2006/relationships/image" Target="../media/image127.jpeg"/><Relationship Id="rId14" Type="http://schemas.openxmlformats.org/officeDocument/2006/relationships/image" Target="../media/image131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2.png"/><Relationship Id="rId7" Type="http://schemas.openxmlformats.org/officeDocument/2006/relationships/image" Target="../media/image13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11" Type="http://schemas.openxmlformats.org/officeDocument/2006/relationships/image" Target="../media/image137.jpeg"/><Relationship Id="rId5" Type="http://schemas.openxmlformats.org/officeDocument/2006/relationships/image" Target="../media/image4.gif"/><Relationship Id="rId10" Type="http://schemas.openxmlformats.org/officeDocument/2006/relationships/image" Target="../media/image136.png"/><Relationship Id="rId4" Type="http://schemas.openxmlformats.org/officeDocument/2006/relationships/image" Target="../media/image3.png"/><Relationship Id="rId9" Type="http://schemas.openxmlformats.org/officeDocument/2006/relationships/image" Target="../media/image13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9.png"/><Relationship Id="rId7" Type="http://schemas.openxmlformats.org/officeDocument/2006/relationships/image" Target="../media/image2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141.jpg"/><Relationship Id="rId4" Type="http://schemas.openxmlformats.org/officeDocument/2006/relationships/image" Target="../media/image140.emf"/><Relationship Id="rId9" Type="http://schemas.openxmlformats.org/officeDocument/2006/relationships/image" Target="../media/image4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6.png"/><Relationship Id="rId7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10" Type="http://schemas.openxmlformats.org/officeDocument/2006/relationships/image" Target="../media/image147.jpeg"/><Relationship Id="rId4" Type="http://schemas.openxmlformats.org/officeDocument/2006/relationships/image" Target="../media/image2.png"/><Relationship Id="rId9" Type="http://schemas.openxmlformats.org/officeDocument/2006/relationships/image" Target="../media/image14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2.png"/><Relationship Id="rId7" Type="http://schemas.openxmlformats.org/officeDocument/2006/relationships/image" Target="../media/image1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4.gif"/><Relationship Id="rId10" Type="http://schemas.openxmlformats.org/officeDocument/2006/relationships/image" Target="../media/image150.jpeg"/><Relationship Id="rId4" Type="http://schemas.openxmlformats.org/officeDocument/2006/relationships/image" Target="../media/image3.png"/><Relationship Id="rId9" Type="http://schemas.openxmlformats.org/officeDocument/2006/relationships/image" Target="../media/image14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1.jpeg"/><Relationship Id="rId7" Type="http://schemas.openxmlformats.org/officeDocument/2006/relationships/image" Target="../media/image2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5" Type="http://schemas.openxmlformats.org/officeDocument/2006/relationships/image" Target="../media/image153.png"/><Relationship Id="rId4" Type="http://schemas.openxmlformats.org/officeDocument/2006/relationships/image" Target="../media/image152.jpeg"/><Relationship Id="rId9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155.png"/><Relationship Id="rId7" Type="http://schemas.openxmlformats.org/officeDocument/2006/relationships/image" Target="../media/image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57.jpg"/><Relationship Id="rId4" Type="http://schemas.openxmlformats.org/officeDocument/2006/relationships/image" Target="../media/image1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60.png"/><Relationship Id="rId7" Type="http://schemas.openxmlformats.org/officeDocument/2006/relationships/image" Target="../media/image4.gif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6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6.png"/><Relationship Id="rId7" Type="http://schemas.openxmlformats.org/officeDocument/2006/relationships/image" Target="../media/image164.jpeg"/><Relationship Id="rId12" Type="http://schemas.openxmlformats.org/officeDocument/2006/relationships/image" Target="../media/image169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11" Type="http://schemas.openxmlformats.org/officeDocument/2006/relationships/image" Target="../media/image168.jpeg"/><Relationship Id="rId5" Type="http://schemas.openxmlformats.org/officeDocument/2006/relationships/image" Target="../media/image3.png"/><Relationship Id="rId10" Type="http://schemas.openxmlformats.org/officeDocument/2006/relationships/image" Target="../media/image167.jpeg"/><Relationship Id="rId4" Type="http://schemas.openxmlformats.org/officeDocument/2006/relationships/image" Target="../media/image2.png"/><Relationship Id="rId9" Type="http://schemas.openxmlformats.org/officeDocument/2006/relationships/image" Target="../media/image166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2.png"/><Relationship Id="rId7" Type="http://schemas.openxmlformats.org/officeDocument/2006/relationships/image" Target="../media/image171.jpeg"/><Relationship Id="rId12" Type="http://schemas.openxmlformats.org/officeDocument/2006/relationships/image" Target="../media/image17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jpeg"/><Relationship Id="rId11" Type="http://schemas.openxmlformats.org/officeDocument/2006/relationships/image" Target="../media/image175.jpg"/><Relationship Id="rId5" Type="http://schemas.openxmlformats.org/officeDocument/2006/relationships/image" Target="../media/image4.gif"/><Relationship Id="rId10" Type="http://schemas.openxmlformats.org/officeDocument/2006/relationships/image" Target="../media/image174.jpeg"/><Relationship Id="rId4" Type="http://schemas.openxmlformats.org/officeDocument/2006/relationships/image" Target="../media/image3.png"/><Relationship Id="rId9" Type="http://schemas.openxmlformats.org/officeDocument/2006/relationships/image" Target="../media/image17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8.jf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jpe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3" Type="http://schemas.openxmlformats.org/officeDocument/2006/relationships/image" Target="../media/image2.png"/><Relationship Id="rId7" Type="http://schemas.openxmlformats.org/officeDocument/2006/relationships/image" Target="../media/image18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jpeg"/><Relationship Id="rId5" Type="http://schemas.openxmlformats.org/officeDocument/2006/relationships/image" Target="../media/image4.gif"/><Relationship Id="rId10" Type="http://schemas.openxmlformats.org/officeDocument/2006/relationships/image" Target="../media/image183.jpeg"/><Relationship Id="rId4" Type="http://schemas.openxmlformats.org/officeDocument/2006/relationships/image" Target="../media/image3.png"/><Relationship Id="rId9" Type="http://schemas.openxmlformats.org/officeDocument/2006/relationships/image" Target="../media/image182.jfi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g"/><Relationship Id="rId3" Type="http://schemas.openxmlformats.org/officeDocument/2006/relationships/image" Target="../media/image2.png"/><Relationship Id="rId7" Type="http://schemas.openxmlformats.org/officeDocument/2006/relationships/image" Target="../media/image18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jfif"/><Relationship Id="rId5" Type="http://schemas.openxmlformats.org/officeDocument/2006/relationships/image" Target="../media/image4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87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3" Type="http://schemas.openxmlformats.org/officeDocument/2006/relationships/image" Target="../media/image2.png"/><Relationship Id="rId7" Type="http://schemas.openxmlformats.org/officeDocument/2006/relationships/image" Target="../media/image18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jpe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jpeg"/><Relationship Id="rId3" Type="http://schemas.openxmlformats.org/officeDocument/2006/relationships/image" Target="../media/image2.png"/><Relationship Id="rId7" Type="http://schemas.openxmlformats.org/officeDocument/2006/relationships/image" Target="../media/image192.jf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jpe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4.png"/><Relationship Id="rId7" Type="http://schemas.openxmlformats.org/officeDocument/2006/relationships/image" Target="../media/image19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10" Type="http://schemas.openxmlformats.org/officeDocument/2006/relationships/image" Target="../media/image4.gif"/><Relationship Id="rId4" Type="http://schemas.openxmlformats.org/officeDocument/2006/relationships/image" Target="../media/image194.jpeg"/><Relationship Id="rId9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4.gif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9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g"/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4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3.png"/><Relationship Id="rId5" Type="http://schemas.openxmlformats.org/officeDocument/2006/relationships/image" Target="../media/image10.jpeg"/><Relationship Id="rId10" Type="http://schemas.openxmlformats.org/officeDocument/2006/relationships/image" Target="../media/image2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691812" cy="755967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373368" y="4187952"/>
            <a:ext cx="4151376" cy="32552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ДОКЛАД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главы управы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Бабушкинского </a:t>
            </a:r>
            <a:r>
              <a:rPr lang="ru-RU" sz="2400" b="1" dirty="0">
                <a:solidFill>
                  <a:schemeClr val="bg1"/>
                </a:solidFill>
              </a:rPr>
              <a:t>района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А.М. Кузьмина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о результатах деятельности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управы Бабушкинского района </a:t>
            </a:r>
            <a:r>
              <a:rPr lang="ru-RU" sz="2400" b="1" dirty="0" smtClean="0">
                <a:solidFill>
                  <a:schemeClr val="bg1"/>
                </a:solidFill>
              </a:rPr>
              <a:t>города </a:t>
            </a:r>
            <a:r>
              <a:rPr lang="ru-RU" sz="2400" b="1" dirty="0">
                <a:solidFill>
                  <a:schemeClr val="bg1"/>
                </a:solidFill>
              </a:rPr>
              <a:t>Москвы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в 2021 году</a:t>
            </a:r>
            <a:endParaRPr lang="ru-RU" sz="2400" dirty="0">
              <a:solidFill>
                <a:schemeClr val="bg1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62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0" y="374916"/>
            <a:ext cx="7564979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Благоустройство </a:t>
            </a:r>
            <a:endParaRPr lang="ru-RU" sz="2800" b="1" dirty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0243853" y="717703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00" dirty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6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168" y="1272009"/>
            <a:ext cx="4123944" cy="282450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82" y="4123789"/>
            <a:ext cx="4399288" cy="3299465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168" y="4163977"/>
            <a:ext cx="4616752" cy="3259277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0" y="1339473"/>
            <a:ext cx="591616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ru-RU" sz="1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Проведены работы по благоустройству прилегающей территории у отдела ЗАГС Бабушкинского района</a:t>
            </a:r>
          </a:p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ru-RU" sz="1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Заказчик – ГБУ «Автомобильные дороги СВАО»</a:t>
            </a:r>
          </a:p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Подрядная организация – ООО «Геодор»</a:t>
            </a:r>
            <a:endParaRPr lang="ru-RU" sz="14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1200"/>
              </a:spcBef>
              <a:spcAft>
                <a:spcPts val="0"/>
              </a:spcAft>
            </a:pP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9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" y="320100"/>
            <a:ext cx="7564978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Благоустройство </a:t>
            </a:r>
            <a:endParaRPr lang="ru-RU" sz="2800" b="1" dirty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0243853" y="717703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00" dirty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3514" y="982716"/>
            <a:ext cx="5236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Стимулирование управ районов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1042" y="1679944"/>
            <a:ext cx="7573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18</a:t>
            </a:r>
            <a:r>
              <a:rPr lang="ru-RU" sz="2800" dirty="0" smtClean="0"/>
              <a:t> дворовых территорий – </a:t>
            </a:r>
            <a:r>
              <a:rPr lang="ru-RU" sz="4000" b="1" dirty="0" smtClean="0"/>
              <a:t>49 180 085 </a:t>
            </a:r>
            <a:r>
              <a:rPr lang="ru-RU" sz="2800" b="1" dirty="0" smtClean="0"/>
              <a:t>руб.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22860" y="2339163"/>
            <a:ext cx="908668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 smtClean="0"/>
              <a:t>Выполненные работы: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Устройство садового бортового камня – </a:t>
            </a:r>
            <a:r>
              <a:rPr lang="ru-RU" sz="2800" b="1" dirty="0" smtClean="0"/>
              <a:t>320 </a:t>
            </a:r>
            <a:r>
              <a:rPr lang="ru-RU" sz="2400" dirty="0" err="1" smtClean="0"/>
              <a:t>пог.м</a:t>
            </a:r>
            <a:r>
              <a:rPr lang="ru-RU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Ремонт резинового покрытия на детской площадке – </a:t>
            </a:r>
            <a:r>
              <a:rPr lang="ru-RU" sz="2800" b="1" dirty="0" smtClean="0"/>
              <a:t>3 306 </a:t>
            </a:r>
            <a:r>
              <a:rPr lang="ru-RU" sz="2400" dirty="0" smtClean="0"/>
              <a:t>м2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Ремонт резинового покрытия на спортивной площадке – </a:t>
            </a:r>
            <a:r>
              <a:rPr lang="ru-RU" sz="2800" b="1" dirty="0" smtClean="0"/>
              <a:t>730</a:t>
            </a:r>
            <a:r>
              <a:rPr lang="ru-RU" sz="2400" dirty="0" smtClean="0"/>
              <a:t> м2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Замена игровых МАФ – </a:t>
            </a:r>
            <a:r>
              <a:rPr lang="ru-RU" sz="2800" b="1" dirty="0" smtClean="0"/>
              <a:t>70</a:t>
            </a:r>
            <a:r>
              <a:rPr lang="ru-RU" sz="2400" dirty="0" smtClean="0"/>
              <a:t> шт.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Замена уличной мебели – </a:t>
            </a:r>
            <a:r>
              <a:rPr lang="ru-RU" sz="2800" b="1" dirty="0" smtClean="0"/>
              <a:t>197</a:t>
            </a:r>
            <a:r>
              <a:rPr lang="ru-RU" sz="2400" dirty="0" smtClean="0"/>
              <a:t> шт.</a:t>
            </a:r>
          </a:p>
          <a:p>
            <a:endParaRPr lang="ru-RU" sz="2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578626" y="3242763"/>
            <a:ext cx="210776" cy="184168"/>
            <a:chOff x="7836707" y="2445805"/>
            <a:chExt cx="210776" cy="184168"/>
          </a:xfrm>
        </p:grpSpPr>
        <p:sp>
          <p:nvSpPr>
            <p:cNvPr id="13" name="Овал 12"/>
            <p:cNvSpPr/>
            <p:nvPr/>
          </p:nvSpPr>
          <p:spPr>
            <a:xfrm>
              <a:off x="7836707" y="2449973"/>
              <a:ext cx="180000" cy="180000"/>
            </a:xfrm>
            <a:prstGeom prst="ellipse">
              <a:avLst/>
            </a:prstGeom>
            <a:noFill/>
            <a:ln w="19050">
              <a:solidFill>
                <a:srgbClr val="222A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Фигура, имеющая форму буквы L 13"/>
            <p:cNvSpPr/>
            <p:nvPr/>
          </p:nvSpPr>
          <p:spPr>
            <a:xfrm rot="18900000">
              <a:off x="7880299" y="2445805"/>
              <a:ext cx="167184" cy="99711"/>
            </a:xfrm>
            <a:prstGeom prst="corner">
              <a:avLst>
                <a:gd name="adj1" fmla="val 43555"/>
                <a:gd name="adj2" fmla="val 43452"/>
              </a:avLst>
            </a:prstGeom>
            <a:solidFill>
              <a:srgbClr val="57BC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578626" y="3790419"/>
            <a:ext cx="210776" cy="184168"/>
            <a:chOff x="7836707" y="2445805"/>
            <a:chExt cx="210776" cy="184168"/>
          </a:xfrm>
        </p:grpSpPr>
        <p:sp>
          <p:nvSpPr>
            <p:cNvPr id="16" name="Овал 15"/>
            <p:cNvSpPr/>
            <p:nvPr/>
          </p:nvSpPr>
          <p:spPr>
            <a:xfrm>
              <a:off x="7836707" y="2449973"/>
              <a:ext cx="180000" cy="180000"/>
            </a:xfrm>
            <a:prstGeom prst="ellipse">
              <a:avLst/>
            </a:prstGeom>
            <a:noFill/>
            <a:ln w="19050">
              <a:solidFill>
                <a:srgbClr val="222A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Фигура, имеющая форму буквы L 16"/>
            <p:cNvSpPr/>
            <p:nvPr/>
          </p:nvSpPr>
          <p:spPr>
            <a:xfrm rot="18900000">
              <a:off x="7880299" y="2445805"/>
              <a:ext cx="167184" cy="99711"/>
            </a:xfrm>
            <a:prstGeom prst="corner">
              <a:avLst>
                <a:gd name="adj1" fmla="val 43555"/>
                <a:gd name="adj2" fmla="val 43452"/>
              </a:avLst>
            </a:prstGeom>
            <a:solidFill>
              <a:srgbClr val="57BC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584219" y="4360352"/>
            <a:ext cx="210776" cy="184168"/>
            <a:chOff x="7836707" y="2445805"/>
            <a:chExt cx="210776" cy="184168"/>
          </a:xfrm>
        </p:grpSpPr>
        <p:sp>
          <p:nvSpPr>
            <p:cNvPr id="19" name="Овал 18"/>
            <p:cNvSpPr/>
            <p:nvPr/>
          </p:nvSpPr>
          <p:spPr>
            <a:xfrm>
              <a:off x="7836707" y="2449973"/>
              <a:ext cx="180000" cy="180000"/>
            </a:xfrm>
            <a:prstGeom prst="ellipse">
              <a:avLst/>
            </a:prstGeom>
            <a:noFill/>
            <a:ln w="19050">
              <a:solidFill>
                <a:srgbClr val="222A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Фигура, имеющая форму буквы L 19"/>
            <p:cNvSpPr/>
            <p:nvPr/>
          </p:nvSpPr>
          <p:spPr>
            <a:xfrm rot="18900000">
              <a:off x="7880299" y="2445805"/>
              <a:ext cx="167184" cy="99711"/>
            </a:xfrm>
            <a:prstGeom prst="corner">
              <a:avLst>
                <a:gd name="adj1" fmla="val 43555"/>
                <a:gd name="adj2" fmla="val 43452"/>
              </a:avLst>
            </a:prstGeom>
            <a:solidFill>
              <a:srgbClr val="57BC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06015" y="4934747"/>
            <a:ext cx="210776" cy="184168"/>
            <a:chOff x="7836707" y="2445805"/>
            <a:chExt cx="210776" cy="184168"/>
          </a:xfrm>
        </p:grpSpPr>
        <p:sp>
          <p:nvSpPr>
            <p:cNvPr id="22" name="Овал 21"/>
            <p:cNvSpPr/>
            <p:nvPr/>
          </p:nvSpPr>
          <p:spPr>
            <a:xfrm>
              <a:off x="7836707" y="2449973"/>
              <a:ext cx="180000" cy="180000"/>
            </a:xfrm>
            <a:prstGeom prst="ellipse">
              <a:avLst/>
            </a:prstGeom>
            <a:noFill/>
            <a:ln w="19050">
              <a:solidFill>
                <a:srgbClr val="222A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Фигура, имеющая форму буквы L 26"/>
            <p:cNvSpPr/>
            <p:nvPr/>
          </p:nvSpPr>
          <p:spPr>
            <a:xfrm rot="18900000">
              <a:off x="7880299" y="2445805"/>
              <a:ext cx="167184" cy="99711"/>
            </a:xfrm>
            <a:prstGeom prst="corner">
              <a:avLst>
                <a:gd name="adj1" fmla="val 43555"/>
                <a:gd name="adj2" fmla="val 43452"/>
              </a:avLst>
            </a:prstGeom>
            <a:solidFill>
              <a:srgbClr val="57BC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617041" y="5416756"/>
            <a:ext cx="210776" cy="184168"/>
            <a:chOff x="7836707" y="2445805"/>
            <a:chExt cx="210776" cy="184168"/>
          </a:xfrm>
        </p:grpSpPr>
        <p:sp>
          <p:nvSpPr>
            <p:cNvPr id="29" name="Овал 28"/>
            <p:cNvSpPr/>
            <p:nvPr/>
          </p:nvSpPr>
          <p:spPr>
            <a:xfrm>
              <a:off x="7836707" y="2449973"/>
              <a:ext cx="180000" cy="180000"/>
            </a:xfrm>
            <a:prstGeom prst="ellipse">
              <a:avLst/>
            </a:prstGeom>
            <a:noFill/>
            <a:ln w="19050">
              <a:solidFill>
                <a:srgbClr val="222A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Фигура, имеющая форму буквы L 29"/>
            <p:cNvSpPr/>
            <p:nvPr/>
          </p:nvSpPr>
          <p:spPr>
            <a:xfrm rot="18900000">
              <a:off x="7880299" y="2445805"/>
              <a:ext cx="167184" cy="99711"/>
            </a:xfrm>
            <a:prstGeom prst="corner">
              <a:avLst>
                <a:gd name="adj1" fmla="val 43555"/>
                <a:gd name="adj2" fmla="val 43452"/>
              </a:avLst>
            </a:prstGeom>
            <a:solidFill>
              <a:srgbClr val="57BC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1" name="Picture 1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"/>
          <a:stretch/>
        </p:blipFill>
        <p:spPr bwMode="auto">
          <a:xfrm>
            <a:off x="5869631" y="4890240"/>
            <a:ext cx="2437877" cy="196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Группа 33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635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0" y="363556"/>
            <a:ext cx="7460637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Благоустройство </a:t>
            </a:r>
            <a:endParaRPr lang="ru-RU" sz="2800" b="1" dirty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0243853" y="717703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00" dirty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3514" y="982716"/>
            <a:ext cx="5236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Стимулирование управ районов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33062" y="1722473"/>
            <a:ext cx="2882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Енисейская ул., д.19</a:t>
            </a:r>
            <a:endParaRPr lang="ru-RU" sz="2400" b="1" dirty="0"/>
          </a:p>
        </p:txBody>
      </p:sp>
      <p:pic>
        <p:nvPicPr>
          <p:cNvPr id="31" name="Рисунок 30" descr="C:\Users\User\Desktop\БЛАГОУСТРОЙСТВО 2021\благоустройство 2021 ОБЛАКО\СУР 2021\Енисейская ул. 19\фото ДО\fc8a2a1e-5c49-42a2-9ddd-e0fa845db04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27" y="2392325"/>
            <a:ext cx="4815654" cy="2992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53564" y="2091806"/>
            <a:ext cx="453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</a:t>
            </a:r>
            <a:endParaRPr lang="ru-RU" dirty="0"/>
          </a:p>
        </p:txBody>
      </p:sp>
      <p:pic>
        <p:nvPicPr>
          <p:cNvPr id="32" name="Рисунок 31" descr="C:\Users\User\Desktop\1008eef8-d286-4e78-963e-5f84b1a7c3f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722" y="4060643"/>
            <a:ext cx="4998761" cy="3195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360722" y="3722647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После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282" y="1710964"/>
            <a:ext cx="1914430" cy="191443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369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0" y="363556"/>
            <a:ext cx="7460637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Благоустройство </a:t>
            </a:r>
            <a:endParaRPr lang="ru-RU" sz="2800" b="1" dirty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0243853" y="717703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00" dirty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3514" y="982716"/>
            <a:ext cx="5236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Стимулирование управ районов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83514" y="1722473"/>
            <a:ext cx="3682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Менжинского ул., д.38 к.2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3564" y="2091806"/>
            <a:ext cx="453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360722" y="3722647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После</a:t>
            </a:r>
            <a:endParaRPr lang="ru-RU" dirty="0"/>
          </a:p>
        </p:txBody>
      </p:sp>
      <p:pic>
        <p:nvPicPr>
          <p:cNvPr id="15" name="Рисунок 14" descr="C:\Users\User\Desktop\БЛАГОУСТРОЙСТВО 2021\благоустройство 2021 ОБЛАКО\СУР 2021\Менжинского ул. 38 к.2\фото ДО\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55" y="2420977"/>
            <a:ext cx="4993467" cy="2948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C:\Users\User\Desktop\4bf3ef81-02d6-4158-a673-109a11b9ced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721" y="4187648"/>
            <a:ext cx="4883131" cy="2989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848" y="5400805"/>
            <a:ext cx="1744865" cy="1744865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079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0" y="363556"/>
            <a:ext cx="7460637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Благоустройство </a:t>
            </a:r>
            <a:endParaRPr lang="ru-RU" sz="2800" b="1" dirty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0178131" y="7177032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10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3514" y="982716"/>
            <a:ext cx="5829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Ремонт АБП «Большими картами»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1042" y="1679944"/>
            <a:ext cx="8259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16</a:t>
            </a:r>
            <a:r>
              <a:rPr lang="ru-RU" sz="4000" dirty="0" smtClean="0"/>
              <a:t> </a:t>
            </a:r>
            <a:r>
              <a:rPr lang="ru-RU" sz="2800" dirty="0" smtClean="0"/>
              <a:t>дворовых территорий – </a:t>
            </a:r>
            <a:r>
              <a:rPr lang="ru-RU" sz="4000" b="1" dirty="0" smtClean="0"/>
              <a:t>22 343 100,00 </a:t>
            </a:r>
            <a:r>
              <a:rPr lang="ru-RU" sz="2800" b="1" dirty="0" smtClean="0"/>
              <a:t>руб.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22860" y="2339163"/>
            <a:ext cx="908668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 smtClean="0"/>
              <a:t>Выполненные работы: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Ремонт АБП проезжей части – </a:t>
            </a:r>
            <a:r>
              <a:rPr lang="ru-RU" sz="2800" b="1" dirty="0" smtClean="0"/>
              <a:t>14 110  </a:t>
            </a:r>
            <a:r>
              <a:rPr lang="ru-RU" sz="2400" dirty="0" smtClean="0"/>
              <a:t>м2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Ремонт АБП тротуара – </a:t>
            </a:r>
            <a:r>
              <a:rPr lang="ru-RU" sz="2800" b="1" dirty="0" smtClean="0"/>
              <a:t>2 810</a:t>
            </a:r>
            <a:r>
              <a:rPr lang="ru-RU" sz="2400" dirty="0" smtClean="0"/>
              <a:t> м2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Ремонт АБП парковочных мест– </a:t>
            </a:r>
            <a:r>
              <a:rPr lang="ru-RU" sz="2800" b="1" dirty="0" smtClean="0"/>
              <a:t>760</a:t>
            </a:r>
            <a:r>
              <a:rPr lang="ru-RU" sz="2400" dirty="0" smtClean="0"/>
              <a:t> м2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Ремонт АБП дорожно-</a:t>
            </a:r>
            <a:r>
              <a:rPr lang="ru-RU" sz="2400" dirty="0" err="1" smtClean="0"/>
              <a:t>тропиночной</a:t>
            </a:r>
            <a:r>
              <a:rPr lang="ru-RU" sz="2400" dirty="0" smtClean="0"/>
              <a:t> сети – </a:t>
            </a:r>
            <a:r>
              <a:rPr lang="ru-RU" sz="2800" b="1" dirty="0" smtClean="0"/>
              <a:t>802</a:t>
            </a:r>
            <a:r>
              <a:rPr lang="ru-RU" sz="2400" dirty="0" smtClean="0"/>
              <a:t> м2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Замена бортового камня– </a:t>
            </a:r>
            <a:r>
              <a:rPr lang="ru-RU" sz="2800" b="1" dirty="0" smtClean="0"/>
              <a:t>4 020</a:t>
            </a:r>
            <a:r>
              <a:rPr lang="ru-RU" sz="2400" dirty="0" smtClean="0"/>
              <a:t> </a:t>
            </a:r>
            <a:r>
              <a:rPr lang="ru-RU" sz="2400" dirty="0" err="1" smtClean="0"/>
              <a:t>пог.м</a:t>
            </a:r>
            <a:r>
              <a:rPr lang="ru-RU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Установка садового бортового камня– </a:t>
            </a:r>
            <a:r>
              <a:rPr lang="ru-RU" sz="2800" b="1" dirty="0" smtClean="0"/>
              <a:t>1 690, 38 </a:t>
            </a:r>
            <a:r>
              <a:rPr lang="ru-RU" sz="2400" dirty="0" err="1"/>
              <a:t>пог.м</a:t>
            </a:r>
            <a:r>
              <a:rPr lang="ru-RU" sz="2400" dirty="0"/>
              <a:t>.</a:t>
            </a:r>
            <a:endParaRPr lang="ru-RU" sz="2400" dirty="0" smtClean="0"/>
          </a:p>
          <a:p>
            <a:endParaRPr lang="ru-RU" sz="2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578626" y="3242763"/>
            <a:ext cx="210776" cy="184168"/>
            <a:chOff x="7836707" y="2445805"/>
            <a:chExt cx="210776" cy="184168"/>
          </a:xfrm>
        </p:grpSpPr>
        <p:sp>
          <p:nvSpPr>
            <p:cNvPr id="13" name="Овал 12"/>
            <p:cNvSpPr/>
            <p:nvPr/>
          </p:nvSpPr>
          <p:spPr>
            <a:xfrm>
              <a:off x="7836707" y="2449973"/>
              <a:ext cx="180000" cy="180000"/>
            </a:xfrm>
            <a:prstGeom prst="ellipse">
              <a:avLst/>
            </a:prstGeom>
            <a:noFill/>
            <a:ln w="19050">
              <a:solidFill>
                <a:srgbClr val="222A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Фигура, имеющая форму буквы L 13"/>
            <p:cNvSpPr/>
            <p:nvPr/>
          </p:nvSpPr>
          <p:spPr>
            <a:xfrm rot="18900000">
              <a:off x="7880299" y="2445805"/>
              <a:ext cx="167184" cy="99711"/>
            </a:xfrm>
            <a:prstGeom prst="corner">
              <a:avLst>
                <a:gd name="adj1" fmla="val 43555"/>
                <a:gd name="adj2" fmla="val 43452"/>
              </a:avLst>
            </a:prstGeom>
            <a:solidFill>
              <a:srgbClr val="57BC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578626" y="3790419"/>
            <a:ext cx="210776" cy="184168"/>
            <a:chOff x="7836707" y="2445805"/>
            <a:chExt cx="210776" cy="184168"/>
          </a:xfrm>
        </p:grpSpPr>
        <p:sp>
          <p:nvSpPr>
            <p:cNvPr id="16" name="Овал 15"/>
            <p:cNvSpPr/>
            <p:nvPr/>
          </p:nvSpPr>
          <p:spPr>
            <a:xfrm>
              <a:off x="7836707" y="2449973"/>
              <a:ext cx="180000" cy="180000"/>
            </a:xfrm>
            <a:prstGeom prst="ellipse">
              <a:avLst/>
            </a:prstGeom>
            <a:noFill/>
            <a:ln w="19050">
              <a:solidFill>
                <a:srgbClr val="222A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Фигура, имеющая форму буквы L 16"/>
            <p:cNvSpPr/>
            <p:nvPr/>
          </p:nvSpPr>
          <p:spPr>
            <a:xfrm rot="18900000">
              <a:off x="7880299" y="2445805"/>
              <a:ext cx="167184" cy="99711"/>
            </a:xfrm>
            <a:prstGeom prst="corner">
              <a:avLst>
                <a:gd name="adj1" fmla="val 43555"/>
                <a:gd name="adj2" fmla="val 43452"/>
              </a:avLst>
            </a:prstGeom>
            <a:solidFill>
              <a:srgbClr val="57BC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584219" y="4360352"/>
            <a:ext cx="210776" cy="184168"/>
            <a:chOff x="7836707" y="2445805"/>
            <a:chExt cx="210776" cy="184168"/>
          </a:xfrm>
        </p:grpSpPr>
        <p:sp>
          <p:nvSpPr>
            <p:cNvPr id="19" name="Овал 18"/>
            <p:cNvSpPr/>
            <p:nvPr/>
          </p:nvSpPr>
          <p:spPr>
            <a:xfrm>
              <a:off x="7836707" y="2449973"/>
              <a:ext cx="180000" cy="180000"/>
            </a:xfrm>
            <a:prstGeom prst="ellipse">
              <a:avLst/>
            </a:prstGeom>
            <a:noFill/>
            <a:ln w="19050">
              <a:solidFill>
                <a:srgbClr val="222A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Фигура, имеющая форму буквы L 19"/>
            <p:cNvSpPr/>
            <p:nvPr/>
          </p:nvSpPr>
          <p:spPr>
            <a:xfrm rot="18900000">
              <a:off x="7880299" y="2445805"/>
              <a:ext cx="167184" cy="99711"/>
            </a:xfrm>
            <a:prstGeom prst="corner">
              <a:avLst>
                <a:gd name="adj1" fmla="val 43555"/>
                <a:gd name="adj2" fmla="val 43452"/>
              </a:avLst>
            </a:prstGeom>
            <a:solidFill>
              <a:srgbClr val="57BC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06015" y="4934747"/>
            <a:ext cx="210776" cy="184168"/>
            <a:chOff x="7836707" y="2445805"/>
            <a:chExt cx="210776" cy="184168"/>
          </a:xfrm>
        </p:grpSpPr>
        <p:sp>
          <p:nvSpPr>
            <p:cNvPr id="22" name="Овал 21"/>
            <p:cNvSpPr/>
            <p:nvPr/>
          </p:nvSpPr>
          <p:spPr>
            <a:xfrm>
              <a:off x="7836707" y="2449973"/>
              <a:ext cx="180000" cy="180000"/>
            </a:xfrm>
            <a:prstGeom prst="ellipse">
              <a:avLst/>
            </a:prstGeom>
            <a:noFill/>
            <a:ln w="19050">
              <a:solidFill>
                <a:srgbClr val="222A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Фигура, имеющая форму буквы L 26"/>
            <p:cNvSpPr/>
            <p:nvPr/>
          </p:nvSpPr>
          <p:spPr>
            <a:xfrm rot="18900000">
              <a:off x="7880299" y="2445805"/>
              <a:ext cx="167184" cy="99711"/>
            </a:xfrm>
            <a:prstGeom prst="corner">
              <a:avLst>
                <a:gd name="adj1" fmla="val 43555"/>
                <a:gd name="adj2" fmla="val 43452"/>
              </a:avLst>
            </a:prstGeom>
            <a:solidFill>
              <a:srgbClr val="57BC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617041" y="5416756"/>
            <a:ext cx="210776" cy="184168"/>
            <a:chOff x="7836707" y="2445805"/>
            <a:chExt cx="210776" cy="184168"/>
          </a:xfrm>
        </p:grpSpPr>
        <p:sp>
          <p:nvSpPr>
            <p:cNvPr id="29" name="Овал 28"/>
            <p:cNvSpPr/>
            <p:nvPr/>
          </p:nvSpPr>
          <p:spPr>
            <a:xfrm>
              <a:off x="7836707" y="2449973"/>
              <a:ext cx="180000" cy="180000"/>
            </a:xfrm>
            <a:prstGeom prst="ellipse">
              <a:avLst/>
            </a:prstGeom>
            <a:noFill/>
            <a:ln w="19050">
              <a:solidFill>
                <a:srgbClr val="222A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Фигура, имеющая форму буквы L 29"/>
            <p:cNvSpPr/>
            <p:nvPr/>
          </p:nvSpPr>
          <p:spPr>
            <a:xfrm rot="18900000">
              <a:off x="7880299" y="2445805"/>
              <a:ext cx="167184" cy="99711"/>
            </a:xfrm>
            <a:prstGeom prst="corner">
              <a:avLst>
                <a:gd name="adj1" fmla="val 43555"/>
                <a:gd name="adj2" fmla="val 43452"/>
              </a:avLst>
            </a:prstGeom>
            <a:solidFill>
              <a:srgbClr val="57BC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606827" y="5950623"/>
            <a:ext cx="210776" cy="184168"/>
            <a:chOff x="7836707" y="2445805"/>
            <a:chExt cx="210776" cy="184168"/>
          </a:xfrm>
        </p:grpSpPr>
        <p:sp>
          <p:nvSpPr>
            <p:cNvPr id="32" name="Овал 31"/>
            <p:cNvSpPr/>
            <p:nvPr/>
          </p:nvSpPr>
          <p:spPr>
            <a:xfrm>
              <a:off x="7836707" y="2449973"/>
              <a:ext cx="180000" cy="180000"/>
            </a:xfrm>
            <a:prstGeom prst="ellipse">
              <a:avLst/>
            </a:prstGeom>
            <a:noFill/>
            <a:ln w="19050">
              <a:solidFill>
                <a:srgbClr val="222A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Фигура, имеющая форму буквы L 32"/>
            <p:cNvSpPr/>
            <p:nvPr/>
          </p:nvSpPr>
          <p:spPr>
            <a:xfrm rot="18900000">
              <a:off x="7880299" y="2445805"/>
              <a:ext cx="167184" cy="99711"/>
            </a:xfrm>
            <a:prstGeom prst="corner">
              <a:avLst>
                <a:gd name="adj1" fmla="val 43555"/>
                <a:gd name="adj2" fmla="val 43452"/>
              </a:avLst>
            </a:prstGeom>
            <a:solidFill>
              <a:srgbClr val="57BC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  <p:grpSp>
        <p:nvGrpSpPr>
          <p:cNvPr id="34" name="Группа 33"/>
          <p:cNvGrpSpPr/>
          <p:nvPr/>
        </p:nvGrpSpPr>
        <p:grpSpPr>
          <a:xfrm>
            <a:off x="619646" y="6586720"/>
            <a:ext cx="210776" cy="184168"/>
            <a:chOff x="7836707" y="2445805"/>
            <a:chExt cx="210776" cy="184168"/>
          </a:xfrm>
        </p:grpSpPr>
        <p:sp>
          <p:nvSpPr>
            <p:cNvPr id="35" name="Овал 34"/>
            <p:cNvSpPr/>
            <p:nvPr/>
          </p:nvSpPr>
          <p:spPr>
            <a:xfrm>
              <a:off x="7836707" y="2449973"/>
              <a:ext cx="180000" cy="180000"/>
            </a:xfrm>
            <a:prstGeom prst="ellipse">
              <a:avLst/>
            </a:prstGeom>
            <a:noFill/>
            <a:ln w="19050">
              <a:solidFill>
                <a:srgbClr val="222A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Фигура, имеющая форму буквы L 39"/>
            <p:cNvSpPr/>
            <p:nvPr/>
          </p:nvSpPr>
          <p:spPr>
            <a:xfrm rot="18900000">
              <a:off x="7880299" y="2445805"/>
              <a:ext cx="167184" cy="99711"/>
            </a:xfrm>
            <a:prstGeom prst="corner">
              <a:avLst>
                <a:gd name="adj1" fmla="val 43555"/>
                <a:gd name="adj2" fmla="val 43452"/>
              </a:avLst>
            </a:prstGeom>
            <a:solidFill>
              <a:srgbClr val="57BC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61126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0" y="363556"/>
            <a:ext cx="7460637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Благоустройство </a:t>
            </a:r>
            <a:endParaRPr lang="ru-RU" sz="2800" b="1" dirty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0178131" y="7177032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11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514" y="1722473"/>
            <a:ext cx="3369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Анадырский пр., д.17/1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27725" y="2184138"/>
            <a:ext cx="453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491699" y="2153508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После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83514" y="982716"/>
            <a:ext cx="5829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Ремонт АБП «Большими картами»</a:t>
            </a:r>
            <a:endParaRPr lang="ru-RU" sz="2800" b="1" dirty="0"/>
          </a:p>
        </p:txBody>
      </p:sp>
      <p:pic>
        <p:nvPicPr>
          <p:cNvPr id="18" name="Рисунок 17" descr="C:\Users\User\Desktop\БЛАГОУСТРОЙСТВО 2021\благоустройство 2021 ОБЛАКО\АБП Большими картами\Анадырский пр. 17-1\фото ДО\Анадырский 17 1 (2)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73" y="2522840"/>
            <a:ext cx="3428774" cy="4572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C:\Users\User\Desktop\22c6cb30-f0fa-4a92-aeec-d07561e694bf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515" y="2426126"/>
            <a:ext cx="3508533" cy="4765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654" y="3454525"/>
            <a:ext cx="2659666" cy="1773111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283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0" y="363556"/>
            <a:ext cx="7460637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Благоустройство </a:t>
            </a:r>
            <a:endParaRPr lang="ru-RU" sz="2800" b="1" dirty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0178131" y="7177032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12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514" y="1722473"/>
            <a:ext cx="2882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Енисейская ул., д.19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5971" y="2199234"/>
            <a:ext cx="453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648468" y="3730347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После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83514" y="982716"/>
            <a:ext cx="5829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Ремонт АБП «Большими картами»</a:t>
            </a:r>
            <a:endParaRPr lang="ru-RU" sz="2800" b="1" dirty="0"/>
          </a:p>
        </p:txBody>
      </p:sp>
      <p:pic>
        <p:nvPicPr>
          <p:cNvPr id="15" name="Рисунок 14" descr="C:\Users\User\Desktop\БЛАГОУСТРОЙСТВО 2021\благоустройство 2021 ОБЛАКО\АБП Большими картами\Енисейская ул. 19\фото ДО\197bd1f0-d788-46d2-9131-e2c873ce78a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8" y="2553469"/>
            <a:ext cx="4708758" cy="3251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C:\Users\User\Desktop\c053f40d-3531-4c25-9eac-fe6fb3ad8aef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468" y="4152848"/>
            <a:ext cx="4347695" cy="3147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002" y="1673791"/>
            <a:ext cx="1738979" cy="1991851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764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0" y="381138"/>
            <a:ext cx="7534728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Программа поддерживающего ремонта подъездов 2021-2022</a:t>
            </a:r>
            <a:endParaRPr lang="ru-RU" sz="2000" b="1" dirty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0178131" y="7177032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13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55449" y="962128"/>
            <a:ext cx="5127694" cy="2923877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ru-RU" sz="1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 рамках программы «Поддерживающего ремонта подъездов» в 2021 году в Бабушкинском районе отремонтирован </a:t>
            </a:r>
            <a:r>
              <a:rPr lang="ru-RU" sz="20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51</a:t>
            </a:r>
            <a:r>
              <a:rPr lang="ru-RU" sz="1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подъезд в </a:t>
            </a:r>
            <a:r>
              <a:rPr lang="ru-RU" sz="20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ru-RU" sz="1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многоквартирных домах: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ГБУ «Жилищник Бабушкинского района» – </a:t>
            </a:r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МКД -</a:t>
            </a:r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подъезда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ООО «КОР» – </a:t>
            </a:r>
            <a:r>
              <a:rPr lang="ru-RU" sz="20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1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МКД- </a:t>
            </a:r>
            <a:r>
              <a:rPr lang="ru-RU" sz="20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1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подъездов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ООО «УК Партнер» – </a:t>
            </a:r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МКД- </a:t>
            </a:r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подъездов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ООО «Гранат» – </a:t>
            </a:r>
            <a:r>
              <a:rPr lang="ru-RU" sz="20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МКД- </a:t>
            </a:r>
            <a:r>
              <a:rPr lang="ru-RU" sz="20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1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подъездов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339" y="1133856"/>
            <a:ext cx="2281904" cy="30425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94" y="1133857"/>
            <a:ext cx="2283978" cy="3045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460" y="4442640"/>
            <a:ext cx="1754985" cy="23399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728" y="4442640"/>
            <a:ext cx="2959515" cy="2219636"/>
          </a:xfrm>
          <a:prstGeom prst="rect">
            <a:avLst/>
          </a:prstGeom>
        </p:spPr>
      </p:pic>
      <p:pic>
        <p:nvPicPr>
          <p:cNvPr id="27" name="Picture 5" descr="C:\Users\User\Desktop\смотр 2021-2022\iyun2017.jpeg"/>
          <p:cNvPicPr>
            <a:picLocks noChangeAspect="1" noChangeArrowheads="1"/>
          </p:cNvPicPr>
          <p:nvPr/>
        </p:nvPicPr>
        <p:blipFill>
          <a:blip r:embed="rId6" cstate="print"/>
          <a:srcRect t="25440" b="12100"/>
          <a:stretch>
            <a:fillRect/>
          </a:stretch>
        </p:blipFill>
        <p:spPr bwMode="auto">
          <a:xfrm>
            <a:off x="4005072" y="3450463"/>
            <a:ext cx="1122105" cy="992177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55449" y="4176395"/>
            <a:ext cx="4971728" cy="3062377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ru-RU" sz="1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 2022 год в рамках указанной программы запланирован ремонт </a:t>
            </a:r>
            <a:r>
              <a:rPr lang="ru-RU" sz="20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59</a:t>
            </a:r>
            <a:r>
              <a:rPr lang="ru-RU" sz="1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подъездов в </a:t>
            </a:r>
            <a:r>
              <a:rPr lang="ru-RU" sz="20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r>
              <a:rPr lang="ru-RU" sz="1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многоквартирных домах: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ГБУ «Жилищник Бабушкинского района» – </a:t>
            </a:r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МКД- </a:t>
            </a:r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подъездов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ООО «КОР» – </a:t>
            </a:r>
            <a:r>
              <a:rPr lang="ru-RU" sz="20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u-RU" sz="1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МКД -</a:t>
            </a:r>
            <a:r>
              <a:rPr lang="ru-RU" sz="20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ru-RU" sz="1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подъездов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ООО «УК Партнер» – </a:t>
            </a:r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МКД -</a:t>
            </a:r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подъездов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ООО «Гранат» –</a:t>
            </a:r>
            <a:r>
              <a:rPr lang="ru-RU" sz="20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ru-RU" sz="1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МКД- </a:t>
            </a:r>
            <a:r>
              <a:rPr lang="ru-RU" sz="20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1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подъездов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ООО «УК Бабушкинский» – </a:t>
            </a:r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МКД -</a:t>
            </a:r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подъездов</a:t>
            </a:r>
            <a:endParaRPr lang="ru-RU" sz="16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982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 descr="C:\Users\User\Desktop\смотр 2021-2022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744" y="5722393"/>
            <a:ext cx="2148840" cy="1700859"/>
          </a:xfrm>
          <a:prstGeom prst="rect">
            <a:avLst/>
          </a:prstGeom>
          <a:noFill/>
        </p:spPr>
      </p:pic>
      <p:pic>
        <p:nvPicPr>
          <p:cNvPr id="18" name="Picture 3" descr="C:\Users\User\Desktop\смотр 2021-2022\дома.jpg"/>
          <p:cNvPicPr>
            <a:picLocks noChangeAspect="1" noChangeArrowheads="1"/>
          </p:cNvPicPr>
          <p:nvPr/>
        </p:nvPicPr>
        <p:blipFill>
          <a:blip r:embed="rId3" cstate="print"/>
          <a:srcRect l="4587" t="17562" r="5830" b="21433"/>
          <a:stretch>
            <a:fillRect/>
          </a:stretch>
        </p:blipFill>
        <p:spPr bwMode="auto">
          <a:xfrm>
            <a:off x="2283707" y="5660137"/>
            <a:ext cx="3022217" cy="176311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1" y="363556"/>
            <a:ext cx="756497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Капитальный ремонт МКД Бабушкинского района в 2021 году</a:t>
            </a:r>
          </a:p>
        </p:txBody>
      </p:sp>
      <p:sp>
        <p:nvSpPr>
          <p:cNvPr id="39" name="Стрелка вправо 38"/>
          <p:cNvSpPr/>
          <p:nvPr/>
        </p:nvSpPr>
        <p:spPr>
          <a:xfrm rot="5400000">
            <a:off x="2948935" y="1864160"/>
            <a:ext cx="223614" cy="197044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10178131" y="7177032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14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7744" y="1104601"/>
            <a:ext cx="506818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cs typeface="Times New Roman" panose="02020603050405020304" pitchFamily="18" charset="0"/>
              </a:rPr>
              <a:t>В 2021 году в Бабушкинском районе проводились работы в рамках «Региональной программы капитального ремонта» по капитальному ремонту </a:t>
            </a:r>
            <a:r>
              <a:rPr lang="ru-RU" b="1" dirty="0" smtClean="0">
                <a:cs typeface="Times New Roman" panose="02020603050405020304" pitchFamily="18" charset="0"/>
              </a:rPr>
              <a:t>13</a:t>
            </a:r>
            <a:r>
              <a:rPr lang="ru-RU" sz="1400" dirty="0" smtClean="0">
                <a:cs typeface="Times New Roman" panose="02020603050405020304" pitchFamily="18" charset="0"/>
              </a:rPr>
              <a:t> многоквартирных домов </a:t>
            </a:r>
            <a:r>
              <a:rPr lang="ru-RU" b="1" dirty="0" smtClean="0">
                <a:cs typeface="Times New Roman" panose="02020603050405020304" pitchFamily="18" charset="0"/>
              </a:rPr>
              <a:t>118</a:t>
            </a:r>
            <a:r>
              <a:rPr lang="ru-RU" sz="1400" dirty="0" smtClean="0">
                <a:cs typeface="Times New Roman" panose="02020603050405020304" pitchFamily="18" charset="0"/>
              </a:rPr>
              <a:t> систем:</a:t>
            </a:r>
          </a:p>
          <a:p>
            <a:r>
              <a:rPr lang="ru-RU" sz="1400" dirty="0" smtClean="0">
                <a:cs typeface="Times New Roman" panose="02020603050405020304" pitchFamily="18" charset="0"/>
              </a:rPr>
              <a:t>ООО </a:t>
            </a:r>
            <a:r>
              <a:rPr lang="ru-RU" sz="1400" dirty="0">
                <a:cs typeface="Times New Roman" panose="02020603050405020304" pitchFamily="18" charset="0"/>
              </a:rPr>
              <a:t>«Глобалстрой» </a:t>
            </a:r>
            <a:r>
              <a:rPr lang="ru-RU" sz="2000" dirty="0">
                <a:cs typeface="Times New Roman" panose="02020603050405020304" pitchFamily="18" charset="0"/>
              </a:rPr>
              <a:t>1</a:t>
            </a:r>
            <a:r>
              <a:rPr lang="ru-RU" sz="1400" dirty="0">
                <a:cs typeface="Times New Roman" panose="02020603050405020304" pitchFamily="18" charset="0"/>
              </a:rPr>
              <a:t> МКД </a:t>
            </a:r>
            <a:r>
              <a:rPr lang="ru-RU" sz="2000" b="1" dirty="0">
                <a:cs typeface="Times New Roman" panose="02020603050405020304" pitchFamily="18" charset="0"/>
              </a:rPr>
              <a:t>2</a:t>
            </a:r>
            <a:r>
              <a:rPr lang="ru-RU" sz="1400" dirty="0">
                <a:cs typeface="Times New Roman" panose="02020603050405020304" pitchFamily="18" charset="0"/>
              </a:rPr>
              <a:t> системы</a:t>
            </a:r>
          </a:p>
          <a:p>
            <a:r>
              <a:rPr lang="ru-RU" sz="1400" dirty="0">
                <a:cs typeface="Times New Roman" panose="02020603050405020304" pitchFamily="18" charset="0"/>
              </a:rPr>
              <a:t>ФСК ООО "ФСК НОВЫЙ ПРОЕКТ" </a:t>
            </a:r>
            <a:r>
              <a:rPr lang="ru-RU" sz="2000" b="1" dirty="0">
                <a:cs typeface="Times New Roman" panose="02020603050405020304" pitchFamily="18" charset="0"/>
              </a:rPr>
              <a:t>2</a:t>
            </a:r>
            <a:r>
              <a:rPr lang="ru-RU" sz="1400" dirty="0">
                <a:cs typeface="Times New Roman" panose="02020603050405020304" pitchFamily="18" charset="0"/>
              </a:rPr>
              <a:t> МКД </a:t>
            </a:r>
            <a:r>
              <a:rPr lang="ru-RU" sz="2000" b="1" dirty="0">
                <a:cs typeface="Times New Roman" panose="02020603050405020304" pitchFamily="18" charset="0"/>
              </a:rPr>
              <a:t>10</a:t>
            </a:r>
            <a:r>
              <a:rPr lang="ru-RU" sz="1400" dirty="0">
                <a:cs typeface="Times New Roman" panose="02020603050405020304" pitchFamily="18" charset="0"/>
              </a:rPr>
              <a:t> систем</a:t>
            </a:r>
          </a:p>
          <a:p>
            <a:r>
              <a:rPr lang="ru-RU" sz="1400" dirty="0">
                <a:cs typeface="Times New Roman" panose="02020603050405020304" pitchFamily="18" charset="0"/>
              </a:rPr>
              <a:t>ООО ПТП "ЛИГА-3" </a:t>
            </a:r>
            <a:r>
              <a:rPr lang="ru-RU" sz="2000" b="1" dirty="0">
                <a:cs typeface="Times New Roman" panose="02020603050405020304" pitchFamily="18" charset="0"/>
              </a:rPr>
              <a:t>1</a:t>
            </a:r>
            <a:r>
              <a:rPr lang="ru-RU" sz="1400" dirty="0">
                <a:cs typeface="Times New Roman" panose="02020603050405020304" pitchFamily="18" charset="0"/>
              </a:rPr>
              <a:t> МКД </a:t>
            </a:r>
            <a:r>
              <a:rPr lang="ru-RU" sz="2000" b="1" dirty="0">
                <a:cs typeface="Times New Roman" panose="02020603050405020304" pitchFamily="18" charset="0"/>
              </a:rPr>
              <a:t>9</a:t>
            </a:r>
            <a:r>
              <a:rPr lang="ru-RU" sz="1400" dirty="0">
                <a:cs typeface="Times New Roman" panose="02020603050405020304" pitchFamily="18" charset="0"/>
              </a:rPr>
              <a:t> систем</a:t>
            </a:r>
          </a:p>
          <a:p>
            <a:r>
              <a:rPr lang="ru-RU" sz="1400" dirty="0">
                <a:cs typeface="Times New Roman" panose="02020603050405020304" pitchFamily="18" charset="0"/>
              </a:rPr>
              <a:t>ООО "ХОЛДИНГ СП" </a:t>
            </a:r>
            <a:r>
              <a:rPr lang="ru-RU" sz="2000" b="1" dirty="0">
                <a:cs typeface="Times New Roman" panose="02020603050405020304" pitchFamily="18" charset="0"/>
              </a:rPr>
              <a:t>1</a:t>
            </a:r>
            <a:r>
              <a:rPr lang="ru-RU" sz="1400" dirty="0">
                <a:cs typeface="Times New Roman" panose="02020603050405020304" pitchFamily="18" charset="0"/>
              </a:rPr>
              <a:t> МКД </a:t>
            </a:r>
            <a:r>
              <a:rPr lang="ru-RU" sz="2000" b="1" dirty="0">
                <a:cs typeface="Times New Roman" panose="02020603050405020304" pitchFamily="18" charset="0"/>
              </a:rPr>
              <a:t>13</a:t>
            </a:r>
            <a:r>
              <a:rPr lang="ru-RU" sz="1400" dirty="0">
                <a:cs typeface="Times New Roman" panose="02020603050405020304" pitchFamily="18" charset="0"/>
              </a:rPr>
              <a:t> систем</a:t>
            </a:r>
          </a:p>
          <a:p>
            <a:r>
              <a:rPr lang="ru-RU" sz="1400" dirty="0">
                <a:cs typeface="Times New Roman" panose="02020603050405020304" pitchFamily="18" charset="0"/>
              </a:rPr>
              <a:t>АО "МОСЛИФТ" </a:t>
            </a:r>
            <a:r>
              <a:rPr lang="ru-RU" sz="2000" b="1" dirty="0">
                <a:cs typeface="Times New Roman" panose="02020603050405020304" pitchFamily="18" charset="0"/>
              </a:rPr>
              <a:t>2</a:t>
            </a:r>
            <a:r>
              <a:rPr lang="ru-RU" sz="1400" dirty="0">
                <a:cs typeface="Times New Roman" panose="02020603050405020304" pitchFamily="18" charset="0"/>
              </a:rPr>
              <a:t> МКД </a:t>
            </a:r>
            <a:r>
              <a:rPr lang="ru-RU" sz="2000" b="1" dirty="0">
                <a:cs typeface="Times New Roman" panose="02020603050405020304" pitchFamily="18" charset="0"/>
              </a:rPr>
              <a:t>21</a:t>
            </a:r>
            <a:r>
              <a:rPr lang="ru-RU" sz="1400" dirty="0">
                <a:cs typeface="Times New Roman" panose="02020603050405020304" pitchFamily="18" charset="0"/>
              </a:rPr>
              <a:t> система</a:t>
            </a:r>
          </a:p>
          <a:p>
            <a:r>
              <a:rPr lang="ru-RU" sz="1400" dirty="0">
                <a:cs typeface="Times New Roman" panose="02020603050405020304" pitchFamily="18" charset="0"/>
              </a:rPr>
              <a:t>ООО ПСК "СТРОЙСФЕРА" </a:t>
            </a:r>
            <a:r>
              <a:rPr lang="ru-RU" sz="2000" b="1" dirty="0">
                <a:cs typeface="Times New Roman" panose="02020603050405020304" pitchFamily="18" charset="0"/>
              </a:rPr>
              <a:t>1</a:t>
            </a:r>
            <a:r>
              <a:rPr lang="ru-RU" sz="1400" dirty="0">
                <a:cs typeface="Times New Roman" panose="02020603050405020304" pitchFamily="18" charset="0"/>
              </a:rPr>
              <a:t> МКД </a:t>
            </a:r>
            <a:r>
              <a:rPr lang="ru-RU" sz="2000" b="1" dirty="0">
                <a:cs typeface="Times New Roman" panose="02020603050405020304" pitchFamily="18" charset="0"/>
              </a:rPr>
              <a:t>12</a:t>
            </a:r>
            <a:r>
              <a:rPr lang="ru-RU" sz="1400" dirty="0">
                <a:cs typeface="Times New Roman" panose="02020603050405020304" pitchFamily="18" charset="0"/>
              </a:rPr>
              <a:t> систем</a:t>
            </a:r>
          </a:p>
          <a:p>
            <a:r>
              <a:rPr lang="ru-RU" sz="1400" dirty="0">
                <a:cs typeface="Times New Roman" panose="02020603050405020304" pitchFamily="18" charset="0"/>
              </a:rPr>
              <a:t>ООО "АСТРА" </a:t>
            </a:r>
            <a:r>
              <a:rPr lang="ru-RU" sz="2000" b="1" dirty="0">
                <a:cs typeface="Times New Roman" panose="02020603050405020304" pitchFamily="18" charset="0"/>
              </a:rPr>
              <a:t>4</a:t>
            </a:r>
            <a:r>
              <a:rPr lang="ru-RU" sz="1400" dirty="0">
                <a:cs typeface="Times New Roman" panose="02020603050405020304" pitchFamily="18" charset="0"/>
              </a:rPr>
              <a:t> МКД </a:t>
            </a:r>
            <a:r>
              <a:rPr lang="ru-RU" sz="2000" b="1" dirty="0">
                <a:cs typeface="Times New Roman" panose="02020603050405020304" pitchFamily="18" charset="0"/>
              </a:rPr>
              <a:t>44</a:t>
            </a:r>
            <a:r>
              <a:rPr lang="ru-RU" sz="1400" dirty="0">
                <a:cs typeface="Times New Roman" panose="02020603050405020304" pitchFamily="18" charset="0"/>
              </a:rPr>
              <a:t> системы</a:t>
            </a:r>
          </a:p>
          <a:p>
            <a:r>
              <a:rPr lang="ru-RU" sz="1400" dirty="0">
                <a:cs typeface="Times New Roman" panose="02020603050405020304" pitchFamily="18" charset="0"/>
              </a:rPr>
              <a:t>ГБУ «Жилищник Бабушкинского района»</a:t>
            </a:r>
            <a:r>
              <a:rPr lang="ru-RU" sz="2000" b="1" dirty="0">
                <a:cs typeface="Times New Roman" panose="02020603050405020304" pitchFamily="18" charset="0"/>
              </a:rPr>
              <a:t> 1 </a:t>
            </a:r>
            <a:r>
              <a:rPr lang="ru-RU" sz="1400" dirty="0">
                <a:cs typeface="Times New Roman" panose="02020603050405020304" pitchFamily="18" charset="0"/>
              </a:rPr>
              <a:t>МКД </a:t>
            </a:r>
            <a:r>
              <a:rPr lang="ru-RU" sz="2000" b="1" dirty="0">
                <a:cs typeface="Times New Roman" panose="02020603050405020304" pitchFamily="18" charset="0"/>
              </a:rPr>
              <a:t>7</a:t>
            </a:r>
            <a:r>
              <a:rPr lang="ru-RU" sz="1400" dirty="0">
                <a:cs typeface="Times New Roman" panose="02020603050405020304" pitchFamily="18" charset="0"/>
              </a:rPr>
              <a:t> систем</a:t>
            </a:r>
          </a:p>
          <a:p>
            <a:r>
              <a:rPr lang="ru-RU" sz="1400" b="1" dirty="0" smtClean="0"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400" dirty="0" smtClean="0">
                <a:cs typeface="Times New Roman" panose="02020603050405020304" pitchFamily="18" charset="0"/>
              </a:rPr>
              <a:t>В рамках программы проводились работы по ремонту следующих систем</a:t>
            </a:r>
            <a:r>
              <a:rPr lang="ru-RU" sz="1400" b="1" dirty="0" smtClean="0"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cs typeface="Times New Roman" panose="02020603050405020304" pitchFamily="18" charset="0"/>
              </a:rPr>
              <a:t>замена </a:t>
            </a:r>
            <a:r>
              <a:rPr lang="ru-RU" sz="1400" dirty="0" err="1" smtClean="0">
                <a:cs typeface="Times New Roman" panose="02020603050405020304" pitchFamily="18" charset="0"/>
              </a:rPr>
              <a:t>ППАиДУ</a:t>
            </a:r>
            <a:r>
              <a:rPr lang="ru-RU" sz="1400" dirty="0" smtClean="0">
                <a:cs typeface="Times New Roman" panose="02020603050405020304" pitchFamily="18" charset="0"/>
              </a:rPr>
              <a:t>, ремонт электрики, работы по ремонту магистралей (ГВС,ХВС, ЦО, канализация), замена </a:t>
            </a:r>
            <a:r>
              <a:rPr lang="ru-RU" sz="1400" dirty="0">
                <a:cs typeface="Times New Roman" panose="02020603050405020304" pitchFamily="18" charset="0"/>
              </a:rPr>
              <a:t>стояков (ГВС,ХВС, ЦО, канализация), </a:t>
            </a:r>
            <a:r>
              <a:rPr lang="ru-RU" sz="1400" dirty="0" smtClean="0">
                <a:cs typeface="Times New Roman" panose="02020603050405020304" pitchFamily="18" charset="0"/>
              </a:rPr>
              <a:t>внутренний водосток, мусоропровод, ремонт кровли и подвала, замена пожарного водопровода а также ремонт фасада.</a:t>
            </a:r>
          </a:p>
        </p:txBody>
      </p:sp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521" y="1064853"/>
            <a:ext cx="2094119" cy="276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051" y="1064852"/>
            <a:ext cx="2197101" cy="278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Рисунок 42" descr="C:\Users\USER\AppData\Local\Microsoft\Windows\Temporary Internet Files\Content.Word\WhatsApp Image 2021-10-01 at 17.26.26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010" y="4364404"/>
            <a:ext cx="2094119" cy="282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WhatsApp Image 2021-10-01 at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038" y="4349165"/>
            <a:ext cx="2199218" cy="282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386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02" y="10266983"/>
            <a:ext cx="90624" cy="90624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8186046" y="4305556"/>
            <a:ext cx="145125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СКАТНЫХ </a:t>
            </a:r>
          </a:p>
          <a:p>
            <a:endParaRPr lang="ru-RU" sz="1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361206" y="3607205"/>
            <a:ext cx="172124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86</a:t>
            </a:r>
            <a:endParaRPr lang="ru-RU" sz="6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8970566" y="4022348"/>
            <a:ext cx="172124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34</a:t>
            </a:r>
            <a:endParaRPr lang="ru-RU" sz="6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666055" y="3940598"/>
            <a:ext cx="2684427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МЕТАЛЛИЧЕСКИХ </a:t>
            </a:r>
          </a:p>
          <a:p>
            <a:endParaRPr lang="ru-RU" sz="1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7397828" y="2272680"/>
            <a:ext cx="38637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ВСЕГО КРОВЕЛЬ</a:t>
            </a:r>
            <a:r>
              <a:rPr lang="ru-RU" sz="2000" b="1" dirty="0">
                <a:solidFill>
                  <a:srgbClr val="C00000"/>
                </a:solidFill>
              </a:rPr>
              <a:t>,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подлежащих </a:t>
            </a:r>
            <a:r>
              <a:rPr lang="ru-RU" sz="2000" b="1" dirty="0" smtClean="0">
                <a:solidFill>
                  <a:srgbClr val="C00000"/>
                </a:solidFill>
              </a:rPr>
              <a:t>очистке, 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                         в том числе:</a:t>
            </a:r>
            <a:endParaRPr lang="ru-RU" sz="1200" b="1" dirty="0">
              <a:solidFill>
                <a:srgbClr val="C00000"/>
              </a:solidFill>
            </a:endParaRPr>
          </a:p>
        </p:txBody>
      </p:sp>
      <p:pic>
        <p:nvPicPr>
          <p:cNvPr id="8194" name="Picture 2" descr="C:\Users\User\Desktop\смотр 2021-2022\кровельщ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0622" y="1370430"/>
            <a:ext cx="1847934" cy="1847934"/>
          </a:xfrm>
          <a:prstGeom prst="rect">
            <a:avLst/>
          </a:prstGeom>
          <a:noFill/>
        </p:spPr>
      </p:pic>
      <p:sp>
        <p:nvSpPr>
          <p:cNvPr id="57" name="Прямоугольник 56"/>
          <p:cNvSpPr/>
          <p:nvPr/>
        </p:nvSpPr>
        <p:spPr>
          <a:xfrm>
            <a:off x="6764891" y="1305163"/>
            <a:ext cx="172124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120</a:t>
            </a:r>
            <a:endParaRPr lang="ru-RU" sz="6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" y="1211830"/>
            <a:ext cx="4377657" cy="6191603"/>
          </a:xfrm>
          <a:prstGeom prst="rect">
            <a:avLst/>
          </a:prstGeom>
        </p:spPr>
      </p:pic>
      <p:pic>
        <p:nvPicPr>
          <p:cNvPr id="18" name="Picture 5" descr="C:\Users\User\Desktop\смотр 2021-2022\команда кровельщиков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4924" y="5130344"/>
            <a:ext cx="1771214" cy="1771214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1" y="363556"/>
            <a:ext cx="7251192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Очистка кровель в зимний период</a:t>
            </a:r>
            <a:endParaRPr lang="ru-RU" sz="2800" b="1" dirty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178131" y="7177032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27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7551933" y="179120"/>
            <a:ext cx="2707622" cy="809253"/>
            <a:chOff x="440917" y="387974"/>
            <a:chExt cx="2599024" cy="823855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739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1141816"/>
              </p:ext>
            </p:extLst>
          </p:nvPr>
        </p:nvGraphicFramePr>
        <p:xfrm>
          <a:off x="228600" y="0"/>
          <a:ext cx="10067925" cy="712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" name="Презентация" r:id="rId3" imgW="4966641" imgH="3511291" progId="PowerPoint.Show.12">
                  <p:embed/>
                </p:oleObj>
              </mc:Choice>
              <mc:Fallback>
                <p:oleObj name="Презентация" r:id="rId3" imgW="4966641" imgH="3511291" progId="PowerPoint.Show.12">
                  <p:embed/>
                  <p:pic>
                    <p:nvPicPr>
                      <p:cNvPr id="4" name="Объект 3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" y="0"/>
                        <a:ext cx="10067925" cy="7123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413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Блок-схема: узел 23"/>
          <p:cNvSpPr/>
          <p:nvPr/>
        </p:nvSpPr>
        <p:spPr>
          <a:xfrm>
            <a:off x="312624" y="1622524"/>
            <a:ext cx="1754658" cy="1631092"/>
          </a:xfrm>
          <a:prstGeom prst="flowChartConnec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0" y="333400"/>
            <a:ext cx="7077455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Зимний период </a:t>
            </a:r>
            <a:endParaRPr lang="ru-RU" sz="2800" b="1" dirty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0178131" y="7177032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28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13" name="Прямоугольник 68">
            <a:extLst>
              <a:ext uri="{FF2B5EF4-FFF2-40B4-BE49-F238E27FC236}">
                <a16:creationId xmlns:a16="http://schemas.microsoft.com/office/drawing/2014/main" id="{87E3697F-A4A1-4222-9AC1-ACE2BDEB2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109" y="975966"/>
            <a:ext cx="8985058" cy="35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49268" tIns="24634" rIns="49268" bIns="24634">
            <a:spAutoFit/>
          </a:bodyPr>
          <a:lstStyle>
            <a:lvl1pPr defTabSz="4095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095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095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095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095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095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095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095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095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cs typeface="Times New Roman" panose="02020603050405020304" pitchFamily="18" charset="0"/>
              </a:rPr>
              <a:t>Для уборки дворовых территорий </a:t>
            </a:r>
            <a:r>
              <a:rPr lang="ru-RU" altLang="ru-RU" sz="2000" b="1" dirty="0" smtClean="0">
                <a:cs typeface="Times New Roman" panose="02020603050405020304" pitchFamily="18" charset="0"/>
              </a:rPr>
              <a:t>в наличии средства </a:t>
            </a:r>
            <a:r>
              <a:rPr lang="ru-RU" altLang="ru-RU" sz="2000" b="1" dirty="0">
                <a:cs typeface="Times New Roman" panose="02020603050405020304" pitchFamily="18" charset="0"/>
              </a:rPr>
              <a:t>малой </a:t>
            </a:r>
            <a:r>
              <a:rPr lang="ru-RU" altLang="ru-RU" sz="2000" b="1" dirty="0" smtClean="0">
                <a:cs typeface="Times New Roman" panose="02020603050405020304" pitchFamily="18" charset="0"/>
              </a:rPr>
              <a:t>механизации:</a:t>
            </a:r>
            <a:endParaRPr lang="en-US" altLang="ru-RU" sz="2000" b="1" dirty="0">
              <a:cs typeface="Times New Roman" panose="02020603050405020304" pitchFamily="18" charset="0"/>
            </a:endParaRPr>
          </a:p>
        </p:txBody>
      </p:sp>
      <p:pic>
        <p:nvPicPr>
          <p:cNvPr id="14" name="Picture 2" descr="C:\Users\User\Desktop\8bac2b71-4625-424a-917c-1061d14790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6" y="3652155"/>
            <a:ext cx="4553743" cy="2728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User\Desktop\13910b7a-07ef-464f-9e41-2abebeee9f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097" y="1936859"/>
            <a:ext cx="4222070" cy="2728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929245" y="1936381"/>
            <a:ext cx="172124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latin typeface="Calibri" panose="020F0502020204030204" pitchFamily="34" charset="0"/>
                <a:cs typeface="Times New Roman" pitchFamily="18" charset="0"/>
              </a:rPr>
              <a:t>110</a:t>
            </a:r>
            <a:endParaRPr lang="ru-RU" sz="6600" b="1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936639" y="2962544"/>
            <a:ext cx="37064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ТЕЛЕЖЕК- ДОЗАТОРОВ  ДЛЯ ПГМ</a:t>
            </a:r>
            <a:endParaRPr lang="ru-RU" sz="16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863830" y="5016393"/>
            <a:ext cx="172124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latin typeface="Calibri" panose="020F0502020204030204" pitchFamily="34" charset="0"/>
                <a:cs typeface="Times New Roman" pitchFamily="18" charset="0"/>
              </a:rPr>
              <a:t>47</a:t>
            </a:r>
            <a:endParaRPr lang="ru-RU" sz="6600" b="1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56482" y="6063379"/>
            <a:ext cx="26305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МОТОБЛОКА- РОТОРА</a:t>
            </a:r>
            <a:endParaRPr lang="ru-RU" sz="1600" b="1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0"/>
          <a:stretch/>
        </p:blipFill>
        <p:spPr>
          <a:xfrm>
            <a:off x="880109" y="1859761"/>
            <a:ext cx="776295" cy="1156618"/>
          </a:xfrm>
          <a:prstGeom prst="rect">
            <a:avLst/>
          </a:prstGeom>
        </p:spPr>
      </p:pic>
      <p:sp>
        <p:nvSpPr>
          <p:cNvPr id="27" name="Блок-схема: узел 26"/>
          <p:cNvSpPr/>
          <p:nvPr/>
        </p:nvSpPr>
        <p:spPr>
          <a:xfrm>
            <a:off x="8187070" y="4981074"/>
            <a:ext cx="1754658" cy="1631092"/>
          </a:xfrm>
          <a:prstGeom prst="flowChartConnec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3395" r="20075" b="1937"/>
          <a:stretch/>
        </p:blipFill>
        <p:spPr>
          <a:xfrm>
            <a:off x="8540761" y="5336960"/>
            <a:ext cx="1047276" cy="895696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7551933" y="179120"/>
            <a:ext cx="2707622" cy="809253"/>
            <a:chOff x="440917" y="387974"/>
            <a:chExt cx="2599024" cy="823855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879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0" y="179120"/>
            <a:ext cx="7452388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  <a:ea typeface="Microsoft JhengHei UI Light" panose="020B0304030504040204" pitchFamily="34" charset="-120"/>
              </a:rPr>
              <a:t>Установка тематической стелы по ул</a:t>
            </a:r>
            <a:r>
              <a:rPr lang="ru-RU" sz="2800" b="1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. Искры</a:t>
            </a:r>
            <a:endParaRPr lang="ru-RU" sz="2800" b="1" dirty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0178131" y="7177032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30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006590" y="1689287"/>
            <a:ext cx="33147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Управой </a:t>
            </a:r>
            <a:r>
              <a:rPr lang="ru-RU" sz="1600" dirty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Бабушкинского района </a:t>
            </a: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целях укрепления взаимодействия и по обращению руководства МПИ ФСБ РФ в ноябре 2021 года проведены работы по  установке </a:t>
            </a:r>
            <a:r>
              <a:rPr lang="ru-RU" sz="1600" dirty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тематической стелы, пограничного столба и флагштока по </a:t>
            </a: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ул. Искры</a:t>
            </a:r>
            <a:endParaRPr lang="ru-RU" sz="1600" dirty="0">
              <a:solidFill>
                <a:srgbClr val="222A3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6750539" y="1775629"/>
            <a:ext cx="210776" cy="184168"/>
            <a:chOff x="7836707" y="2445805"/>
            <a:chExt cx="210776" cy="184168"/>
          </a:xfrm>
        </p:grpSpPr>
        <p:sp>
          <p:nvSpPr>
            <p:cNvPr id="28" name="Овал 27"/>
            <p:cNvSpPr/>
            <p:nvPr/>
          </p:nvSpPr>
          <p:spPr>
            <a:xfrm>
              <a:off x="7836707" y="2449973"/>
              <a:ext cx="180000" cy="180000"/>
            </a:xfrm>
            <a:prstGeom prst="ellipse">
              <a:avLst/>
            </a:prstGeom>
            <a:noFill/>
            <a:ln w="19050">
              <a:solidFill>
                <a:srgbClr val="222A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Фигура, имеющая форму буквы L 28"/>
            <p:cNvSpPr/>
            <p:nvPr/>
          </p:nvSpPr>
          <p:spPr>
            <a:xfrm rot="18900000">
              <a:off x="7880299" y="2445805"/>
              <a:ext cx="167184" cy="99711"/>
            </a:xfrm>
            <a:prstGeom prst="corner">
              <a:avLst>
                <a:gd name="adj1" fmla="val 43555"/>
                <a:gd name="adj2" fmla="val 43452"/>
              </a:avLst>
            </a:prstGeom>
            <a:solidFill>
              <a:srgbClr val="57BC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39520" y="808639"/>
            <a:ext cx="5840633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000" dirty="0" smtClean="0">
                <a:solidFill>
                  <a:srgbClr val="222A35"/>
                </a:solidFill>
              </a:rPr>
              <a:t>БЫЛО</a:t>
            </a:r>
            <a:endParaRPr lang="ru-RU" sz="1000" dirty="0">
              <a:solidFill>
                <a:srgbClr val="222A35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21" y="1053403"/>
            <a:ext cx="5840632" cy="275095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39520" y="3804354"/>
            <a:ext cx="5840633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000" dirty="0" smtClean="0">
                <a:solidFill>
                  <a:srgbClr val="222A35"/>
                </a:solidFill>
              </a:rPr>
              <a:t>ПРОЕКТ</a:t>
            </a:r>
            <a:endParaRPr lang="ru-RU" sz="1000" dirty="0">
              <a:solidFill>
                <a:srgbClr val="222A35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20" y="4067604"/>
            <a:ext cx="5840633" cy="3109427"/>
          </a:xfrm>
          <a:prstGeom prst="rect">
            <a:avLst/>
          </a:prstGeom>
        </p:spPr>
      </p:pic>
      <p:pic>
        <p:nvPicPr>
          <p:cNvPr id="1026" name="Picture 2" descr="Картинки с человечками для презентации (35 фото) | Powerpoint background  design, 3d man, Powerpoint anima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086" y="-10811258"/>
            <a:ext cx="3045068" cy="332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539" y="3751390"/>
            <a:ext cx="3182912" cy="3106610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7551933" y="179120"/>
            <a:ext cx="2707622" cy="809253"/>
            <a:chOff x="440917" y="387974"/>
            <a:chExt cx="2599024" cy="823855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886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0" y="174542"/>
            <a:ext cx="7452388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Ремонт помещений управы Бабушкинского района в 2021 году</a:t>
            </a:r>
            <a:endParaRPr lang="ru-RU" sz="2000" b="1" dirty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0178131" y="7177032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31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006590" y="1689287"/>
            <a:ext cx="3314701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ru-RU" sz="1600" dirty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Управе Бабушкинского района в 2021 году было выделено </a:t>
            </a:r>
            <a:r>
              <a:rPr lang="ru-RU" sz="1600" b="1" dirty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12 700,0 тыс.руб.</a:t>
            </a:r>
            <a:r>
              <a:rPr lang="ru-RU" sz="1600" dirty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на ремонт коридора, туалетов, кабинета главы управы.  Учитывая рациональное распределение и использование выделенных бюджетных средств и полученной экономии по результатам проведенных торгов в размере  </a:t>
            </a:r>
            <a:r>
              <a:rPr lang="ru-RU" sz="1600" b="1" dirty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6 420,9 тыс.руб</a:t>
            </a:r>
            <a:r>
              <a:rPr lang="ru-RU" sz="1600" dirty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был проведен аукцион на ремонт кабинетов управы района. </a:t>
            </a:r>
            <a:endParaRPr lang="ru-RU" sz="1600" dirty="0" smtClean="0">
              <a:solidFill>
                <a:srgbClr val="222A3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1600" dirty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счет полученной экономии от ремонта кабинетов  </a:t>
            </a: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проведены работы </a:t>
            </a:r>
            <a:r>
              <a:rPr lang="ru-RU" sz="1600" dirty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 капитальному ремонту системы пожарной сигнализации управы района на сумму </a:t>
            </a:r>
            <a:r>
              <a:rPr lang="ru-RU" sz="1600" b="1" dirty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465,5 тыс.руб</a:t>
            </a:r>
            <a:r>
              <a:rPr lang="ru-RU" sz="1600" dirty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6750539" y="1775629"/>
            <a:ext cx="210776" cy="184168"/>
            <a:chOff x="7836707" y="2445805"/>
            <a:chExt cx="210776" cy="184168"/>
          </a:xfrm>
        </p:grpSpPr>
        <p:sp>
          <p:nvSpPr>
            <p:cNvPr id="28" name="Овал 27"/>
            <p:cNvSpPr/>
            <p:nvPr/>
          </p:nvSpPr>
          <p:spPr>
            <a:xfrm>
              <a:off x="7836707" y="2449973"/>
              <a:ext cx="180000" cy="180000"/>
            </a:xfrm>
            <a:prstGeom prst="ellipse">
              <a:avLst/>
            </a:prstGeom>
            <a:noFill/>
            <a:ln w="19050">
              <a:solidFill>
                <a:srgbClr val="222A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Фигура, имеющая форму буквы L 28"/>
            <p:cNvSpPr/>
            <p:nvPr/>
          </p:nvSpPr>
          <p:spPr>
            <a:xfrm rot="18900000">
              <a:off x="7880299" y="2445805"/>
              <a:ext cx="167184" cy="99711"/>
            </a:xfrm>
            <a:prstGeom prst="corner">
              <a:avLst>
                <a:gd name="adj1" fmla="val 43555"/>
                <a:gd name="adj2" fmla="val 43452"/>
              </a:avLst>
            </a:prstGeom>
            <a:solidFill>
              <a:srgbClr val="57BC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6795814" y="5294333"/>
            <a:ext cx="210776" cy="184168"/>
            <a:chOff x="7836707" y="2445805"/>
            <a:chExt cx="210776" cy="184168"/>
          </a:xfrm>
        </p:grpSpPr>
        <p:sp>
          <p:nvSpPr>
            <p:cNvPr id="31" name="Овал 30"/>
            <p:cNvSpPr/>
            <p:nvPr/>
          </p:nvSpPr>
          <p:spPr>
            <a:xfrm>
              <a:off x="7836707" y="2449973"/>
              <a:ext cx="180000" cy="180000"/>
            </a:xfrm>
            <a:prstGeom prst="ellipse">
              <a:avLst/>
            </a:prstGeom>
            <a:noFill/>
            <a:ln w="19050">
              <a:solidFill>
                <a:srgbClr val="222A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Фигура, имеющая форму буквы L 31"/>
            <p:cNvSpPr/>
            <p:nvPr/>
          </p:nvSpPr>
          <p:spPr>
            <a:xfrm rot="18900000">
              <a:off x="7880299" y="2445805"/>
              <a:ext cx="167184" cy="99711"/>
            </a:xfrm>
            <a:prstGeom prst="corner">
              <a:avLst>
                <a:gd name="adj1" fmla="val 43555"/>
                <a:gd name="adj2" fmla="val 43452"/>
              </a:avLst>
            </a:prstGeom>
            <a:solidFill>
              <a:srgbClr val="57BC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39520" y="808639"/>
            <a:ext cx="5840633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000" dirty="0" smtClean="0">
                <a:solidFill>
                  <a:srgbClr val="222A35"/>
                </a:solidFill>
              </a:rPr>
              <a:t>Ремонт коридора</a:t>
            </a:r>
            <a:endParaRPr lang="ru-RU" sz="1000" dirty="0">
              <a:solidFill>
                <a:srgbClr val="222A35"/>
              </a:solidFill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20" y="1054859"/>
            <a:ext cx="2931132" cy="162695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652" y="1042667"/>
            <a:ext cx="2909501" cy="161706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39520" y="1042667"/>
            <a:ext cx="1126568" cy="246221"/>
          </a:xfrm>
          <a:prstGeom prst="rect">
            <a:avLst/>
          </a:prstGeom>
          <a:solidFill>
            <a:srgbClr val="57BC1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000" dirty="0" smtClean="0">
                <a:solidFill>
                  <a:srgbClr val="222A35"/>
                </a:solidFill>
              </a:rPr>
              <a:t>Было</a:t>
            </a:r>
            <a:endParaRPr lang="ru-RU" sz="1000" dirty="0">
              <a:solidFill>
                <a:srgbClr val="222A35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70652" y="1030970"/>
            <a:ext cx="1126568" cy="246221"/>
          </a:xfrm>
          <a:prstGeom prst="rect">
            <a:avLst/>
          </a:prstGeom>
          <a:solidFill>
            <a:srgbClr val="57BC1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000" dirty="0" smtClean="0">
                <a:solidFill>
                  <a:srgbClr val="222A35"/>
                </a:solidFill>
              </a:rPr>
              <a:t>Стало</a:t>
            </a:r>
            <a:endParaRPr lang="ru-RU" sz="1000" dirty="0">
              <a:solidFill>
                <a:srgbClr val="222A35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5368" y="2660830"/>
            <a:ext cx="5854785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000" dirty="0" smtClean="0">
                <a:solidFill>
                  <a:srgbClr val="222A35"/>
                </a:solidFill>
              </a:rPr>
              <a:t>Ремонт туалетов </a:t>
            </a:r>
            <a:endParaRPr lang="ru-RU" sz="1000" dirty="0">
              <a:solidFill>
                <a:srgbClr val="222A35"/>
              </a:solidFill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950" y="3195126"/>
            <a:ext cx="2035693" cy="1466854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14489" y="3184786"/>
            <a:ext cx="2043683" cy="148821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652" y="2915158"/>
            <a:ext cx="1459034" cy="204214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357" y="2917953"/>
            <a:ext cx="1461000" cy="203935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323267" y="2896357"/>
            <a:ext cx="1126568" cy="246221"/>
          </a:xfrm>
          <a:prstGeom prst="rect">
            <a:avLst/>
          </a:prstGeom>
          <a:solidFill>
            <a:srgbClr val="57BC1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000" dirty="0" smtClean="0">
                <a:solidFill>
                  <a:srgbClr val="222A35"/>
                </a:solidFill>
              </a:rPr>
              <a:t>Было</a:t>
            </a:r>
            <a:endParaRPr lang="ru-RU" sz="1000" dirty="0">
              <a:solidFill>
                <a:srgbClr val="222A35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80435" y="2901704"/>
            <a:ext cx="1126568" cy="246221"/>
          </a:xfrm>
          <a:prstGeom prst="rect">
            <a:avLst/>
          </a:prstGeom>
          <a:solidFill>
            <a:srgbClr val="57BC1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000" dirty="0" smtClean="0">
                <a:solidFill>
                  <a:srgbClr val="222A35"/>
                </a:solidFill>
              </a:rPr>
              <a:t>Стало</a:t>
            </a:r>
            <a:endParaRPr lang="ru-RU" sz="1000" dirty="0">
              <a:solidFill>
                <a:srgbClr val="222A35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20949" y="4946400"/>
            <a:ext cx="5859204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000" dirty="0" smtClean="0">
                <a:solidFill>
                  <a:srgbClr val="222A35"/>
                </a:solidFill>
              </a:rPr>
              <a:t>Ремонт окон</a:t>
            </a:r>
            <a:endParaRPr lang="ru-RU" sz="1000" dirty="0">
              <a:solidFill>
                <a:srgbClr val="222A35"/>
              </a:solidFill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67" y="5187275"/>
            <a:ext cx="2984637" cy="1989758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93" y="5192621"/>
            <a:ext cx="2869559" cy="1984411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320948" y="5187275"/>
            <a:ext cx="1126568" cy="246221"/>
          </a:xfrm>
          <a:prstGeom prst="rect">
            <a:avLst/>
          </a:prstGeom>
          <a:solidFill>
            <a:srgbClr val="57BC1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000" dirty="0" smtClean="0">
                <a:solidFill>
                  <a:srgbClr val="222A35"/>
                </a:solidFill>
              </a:rPr>
              <a:t>Было</a:t>
            </a:r>
            <a:endParaRPr lang="ru-RU" sz="1000" dirty="0">
              <a:solidFill>
                <a:srgbClr val="222A35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306389" y="5183619"/>
            <a:ext cx="1126568" cy="246221"/>
          </a:xfrm>
          <a:prstGeom prst="rect">
            <a:avLst/>
          </a:prstGeom>
          <a:solidFill>
            <a:srgbClr val="57BC1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000" dirty="0" smtClean="0">
                <a:solidFill>
                  <a:srgbClr val="222A35"/>
                </a:solidFill>
              </a:rPr>
              <a:t>Стало</a:t>
            </a:r>
            <a:endParaRPr lang="ru-RU" sz="1000" dirty="0">
              <a:solidFill>
                <a:srgbClr val="222A35"/>
              </a:solidFill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7551933" y="179120"/>
            <a:ext cx="2707622" cy="809253"/>
            <a:chOff x="440917" y="387974"/>
            <a:chExt cx="2599024" cy="823855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141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855" y="420767"/>
            <a:ext cx="537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СВАО</a:t>
            </a:r>
            <a:endParaRPr lang="en-US" sz="1200" dirty="0" smtClean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747" y="332924"/>
            <a:ext cx="7403405" cy="45975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85855" y="239940"/>
            <a:ext cx="2858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/>
              </a:rPr>
              <a:t>Строительство</a:t>
            </a:r>
            <a:endParaRPr lang="ru-RU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43853" y="717703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1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02" y="10266983"/>
            <a:ext cx="90624" cy="90624"/>
          </a:xfrm>
          <a:prstGeom prst="rect">
            <a:avLst/>
          </a:prstGeom>
        </p:spPr>
      </p:pic>
      <p:sp>
        <p:nvSpPr>
          <p:cNvPr id="40" name="Freeform 186"/>
          <p:cNvSpPr>
            <a:spLocks/>
          </p:cNvSpPr>
          <p:nvPr/>
        </p:nvSpPr>
        <p:spPr bwMode="auto">
          <a:xfrm>
            <a:off x="-1960022" y="6381757"/>
            <a:ext cx="930036" cy="1167251"/>
          </a:xfrm>
          <a:custGeom>
            <a:avLst/>
            <a:gdLst>
              <a:gd name="T0" fmla="*/ 190 w 988"/>
              <a:gd name="T1" fmla="*/ 1040 h 1240"/>
              <a:gd name="T2" fmla="*/ 175 w 988"/>
              <a:gd name="T3" fmla="*/ 1082 h 1240"/>
              <a:gd name="T4" fmla="*/ 189 w 988"/>
              <a:gd name="T5" fmla="*/ 1113 h 1240"/>
              <a:gd name="T6" fmla="*/ 158 w 988"/>
              <a:gd name="T7" fmla="*/ 1121 h 1240"/>
              <a:gd name="T8" fmla="*/ 131 w 988"/>
              <a:gd name="T9" fmla="*/ 1205 h 1240"/>
              <a:gd name="T10" fmla="*/ 281 w 988"/>
              <a:gd name="T11" fmla="*/ 1159 h 1240"/>
              <a:gd name="T12" fmla="*/ 304 w 988"/>
              <a:gd name="T13" fmla="*/ 1198 h 1240"/>
              <a:gd name="T14" fmla="*/ 315 w 988"/>
              <a:gd name="T15" fmla="*/ 1213 h 1240"/>
              <a:gd name="T16" fmla="*/ 375 w 988"/>
              <a:gd name="T17" fmla="*/ 1217 h 1240"/>
              <a:gd name="T18" fmla="*/ 494 w 988"/>
              <a:gd name="T19" fmla="*/ 1205 h 1240"/>
              <a:gd name="T20" fmla="*/ 552 w 988"/>
              <a:gd name="T21" fmla="*/ 1028 h 1240"/>
              <a:gd name="T22" fmla="*/ 800 w 988"/>
              <a:gd name="T23" fmla="*/ 1024 h 1240"/>
              <a:gd name="T24" fmla="*/ 871 w 988"/>
              <a:gd name="T25" fmla="*/ 877 h 1240"/>
              <a:gd name="T26" fmla="*/ 888 w 988"/>
              <a:gd name="T27" fmla="*/ 823 h 1240"/>
              <a:gd name="T28" fmla="*/ 902 w 988"/>
              <a:gd name="T29" fmla="*/ 778 h 1240"/>
              <a:gd name="T30" fmla="*/ 948 w 988"/>
              <a:gd name="T31" fmla="*/ 759 h 1240"/>
              <a:gd name="T32" fmla="*/ 982 w 988"/>
              <a:gd name="T33" fmla="*/ 686 h 1240"/>
              <a:gd name="T34" fmla="*/ 944 w 988"/>
              <a:gd name="T35" fmla="*/ 677 h 1240"/>
              <a:gd name="T36" fmla="*/ 956 w 988"/>
              <a:gd name="T37" fmla="*/ 644 h 1240"/>
              <a:gd name="T38" fmla="*/ 923 w 988"/>
              <a:gd name="T39" fmla="*/ 623 h 1240"/>
              <a:gd name="T40" fmla="*/ 907 w 988"/>
              <a:gd name="T41" fmla="*/ 605 h 1240"/>
              <a:gd name="T42" fmla="*/ 884 w 988"/>
              <a:gd name="T43" fmla="*/ 590 h 1240"/>
              <a:gd name="T44" fmla="*/ 861 w 988"/>
              <a:gd name="T45" fmla="*/ 586 h 1240"/>
              <a:gd name="T46" fmla="*/ 865 w 988"/>
              <a:gd name="T47" fmla="*/ 629 h 1240"/>
              <a:gd name="T48" fmla="*/ 827 w 988"/>
              <a:gd name="T49" fmla="*/ 592 h 1240"/>
              <a:gd name="T50" fmla="*/ 827 w 988"/>
              <a:gd name="T51" fmla="*/ 565 h 1240"/>
              <a:gd name="T52" fmla="*/ 700 w 988"/>
              <a:gd name="T53" fmla="*/ 576 h 1240"/>
              <a:gd name="T54" fmla="*/ 652 w 988"/>
              <a:gd name="T55" fmla="*/ 630 h 1240"/>
              <a:gd name="T56" fmla="*/ 652 w 988"/>
              <a:gd name="T57" fmla="*/ 475 h 1240"/>
              <a:gd name="T58" fmla="*/ 692 w 988"/>
              <a:gd name="T59" fmla="*/ 480 h 1240"/>
              <a:gd name="T60" fmla="*/ 669 w 988"/>
              <a:gd name="T61" fmla="*/ 432 h 1240"/>
              <a:gd name="T62" fmla="*/ 636 w 988"/>
              <a:gd name="T63" fmla="*/ 413 h 1240"/>
              <a:gd name="T64" fmla="*/ 607 w 988"/>
              <a:gd name="T65" fmla="*/ 369 h 1240"/>
              <a:gd name="T66" fmla="*/ 569 w 988"/>
              <a:gd name="T67" fmla="*/ 342 h 1240"/>
              <a:gd name="T68" fmla="*/ 542 w 988"/>
              <a:gd name="T69" fmla="*/ 294 h 1240"/>
              <a:gd name="T70" fmla="*/ 590 w 988"/>
              <a:gd name="T71" fmla="*/ 163 h 1240"/>
              <a:gd name="T72" fmla="*/ 575 w 988"/>
              <a:gd name="T73" fmla="*/ 105 h 1240"/>
              <a:gd name="T74" fmla="*/ 554 w 988"/>
              <a:gd name="T75" fmla="*/ 77 h 1240"/>
              <a:gd name="T76" fmla="*/ 511 w 988"/>
              <a:gd name="T77" fmla="*/ 63 h 1240"/>
              <a:gd name="T78" fmla="*/ 463 w 988"/>
              <a:gd name="T79" fmla="*/ 59 h 1240"/>
              <a:gd name="T80" fmla="*/ 323 w 988"/>
              <a:gd name="T81" fmla="*/ 27 h 1240"/>
              <a:gd name="T82" fmla="*/ 271 w 988"/>
              <a:gd name="T83" fmla="*/ 7 h 1240"/>
              <a:gd name="T84" fmla="*/ 250 w 988"/>
              <a:gd name="T85" fmla="*/ 27 h 1240"/>
              <a:gd name="T86" fmla="*/ 243 w 988"/>
              <a:gd name="T87" fmla="*/ 65 h 1240"/>
              <a:gd name="T88" fmla="*/ 206 w 988"/>
              <a:gd name="T89" fmla="*/ 109 h 1240"/>
              <a:gd name="T90" fmla="*/ 214 w 988"/>
              <a:gd name="T91" fmla="*/ 190 h 1240"/>
              <a:gd name="T92" fmla="*/ 216 w 988"/>
              <a:gd name="T93" fmla="*/ 236 h 1240"/>
              <a:gd name="T94" fmla="*/ 225 w 988"/>
              <a:gd name="T95" fmla="*/ 298 h 1240"/>
              <a:gd name="T96" fmla="*/ 104 w 988"/>
              <a:gd name="T97" fmla="*/ 373 h 1240"/>
              <a:gd name="T98" fmla="*/ 81 w 988"/>
              <a:gd name="T99" fmla="*/ 384 h 1240"/>
              <a:gd name="T100" fmla="*/ 75 w 988"/>
              <a:gd name="T101" fmla="*/ 425 h 1240"/>
              <a:gd name="T102" fmla="*/ 100 w 988"/>
              <a:gd name="T103" fmla="*/ 459 h 1240"/>
              <a:gd name="T104" fmla="*/ 33 w 988"/>
              <a:gd name="T105" fmla="*/ 482 h 1240"/>
              <a:gd name="T106" fmla="*/ 12 w 988"/>
              <a:gd name="T107" fmla="*/ 490 h 1240"/>
              <a:gd name="T108" fmla="*/ 16 w 988"/>
              <a:gd name="T109" fmla="*/ 511 h 1240"/>
              <a:gd name="T110" fmla="*/ 37 w 988"/>
              <a:gd name="T111" fmla="*/ 532 h 1240"/>
              <a:gd name="T112" fmla="*/ 12 w 988"/>
              <a:gd name="T113" fmla="*/ 569 h 1240"/>
              <a:gd name="T114" fmla="*/ 21 w 988"/>
              <a:gd name="T115" fmla="*/ 642 h 1240"/>
              <a:gd name="T116" fmla="*/ 64 w 988"/>
              <a:gd name="T117" fmla="*/ 719 h 1240"/>
              <a:gd name="T118" fmla="*/ 60 w 988"/>
              <a:gd name="T119" fmla="*/ 755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88" h="1240">
                <a:moveTo>
                  <a:pt x="58" y="949"/>
                </a:moveTo>
                <a:lnTo>
                  <a:pt x="148" y="959"/>
                </a:lnTo>
                <a:lnTo>
                  <a:pt x="225" y="967"/>
                </a:lnTo>
                <a:lnTo>
                  <a:pt x="250" y="969"/>
                </a:lnTo>
                <a:lnTo>
                  <a:pt x="267" y="971"/>
                </a:lnTo>
                <a:lnTo>
                  <a:pt x="264" y="1011"/>
                </a:lnTo>
                <a:lnTo>
                  <a:pt x="231" y="1011"/>
                </a:lnTo>
                <a:lnTo>
                  <a:pt x="238" y="1032"/>
                </a:lnTo>
                <a:lnTo>
                  <a:pt x="229" y="1034"/>
                </a:lnTo>
                <a:lnTo>
                  <a:pt x="216" y="1038"/>
                </a:lnTo>
                <a:lnTo>
                  <a:pt x="217" y="1050"/>
                </a:lnTo>
                <a:lnTo>
                  <a:pt x="204" y="1046"/>
                </a:lnTo>
                <a:lnTo>
                  <a:pt x="204" y="1040"/>
                </a:lnTo>
                <a:lnTo>
                  <a:pt x="190" y="1040"/>
                </a:lnTo>
                <a:lnTo>
                  <a:pt x="183" y="1038"/>
                </a:lnTo>
                <a:lnTo>
                  <a:pt x="164" y="1034"/>
                </a:lnTo>
                <a:lnTo>
                  <a:pt x="160" y="1053"/>
                </a:lnTo>
                <a:lnTo>
                  <a:pt x="142" y="1047"/>
                </a:lnTo>
                <a:lnTo>
                  <a:pt x="140" y="1067"/>
                </a:lnTo>
                <a:lnTo>
                  <a:pt x="148" y="1071"/>
                </a:lnTo>
                <a:lnTo>
                  <a:pt x="156" y="1073"/>
                </a:lnTo>
                <a:lnTo>
                  <a:pt x="160" y="1074"/>
                </a:lnTo>
                <a:lnTo>
                  <a:pt x="162" y="1074"/>
                </a:lnTo>
                <a:lnTo>
                  <a:pt x="164" y="1076"/>
                </a:lnTo>
                <a:lnTo>
                  <a:pt x="167" y="1080"/>
                </a:lnTo>
                <a:lnTo>
                  <a:pt x="171" y="1080"/>
                </a:lnTo>
                <a:lnTo>
                  <a:pt x="173" y="1080"/>
                </a:lnTo>
                <a:lnTo>
                  <a:pt x="175" y="1082"/>
                </a:lnTo>
                <a:lnTo>
                  <a:pt x="181" y="1082"/>
                </a:lnTo>
                <a:lnTo>
                  <a:pt x="183" y="1082"/>
                </a:lnTo>
                <a:lnTo>
                  <a:pt x="185" y="1084"/>
                </a:lnTo>
                <a:lnTo>
                  <a:pt x="189" y="1084"/>
                </a:lnTo>
                <a:lnTo>
                  <a:pt x="190" y="1086"/>
                </a:lnTo>
                <a:lnTo>
                  <a:pt x="195" y="1086"/>
                </a:lnTo>
                <a:lnTo>
                  <a:pt x="200" y="1090"/>
                </a:lnTo>
                <a:lnTo>
                  <a:pt x="206" y="1092"/>
                </a:lnTo>
                <a:lnTo>
                  <a:pt x="204" y="1096"/>
                </a:lnTo>
                <a:lnTo>
                  <a:pt x="202" y="1101"/>
                </a:lnTo>
                <a:lnTo>
                  <a:pt x="198" y="1109"/>
                </a:lnTo>
                <a:lnTo>
                  <a:pt x="192" y="1109"/>
                </a:lnTo>
                <a:lnTo>
                  <a:pt x="190" y="1113"/>
                </a:lnTo>
                <a:lnTo>
                  <a:pt x="189" y="1113"/>
                </a:lnTo>
                <a:lnTo>
                  <a:pt x="187" y="1111"/>
                </a:lnTo>
                <a:lnTo>
                  <a:pt x="185" y="1111"/>
                </a:lnTo>
                <a:lnTo>
                  <a:pt x="183" y="1111"/>
                </a:lnTo>
                <a:lnTo>
                  <a:pt x="181" y="1111"/>
                </a:lnTo>
                <a:lnTo>
                  <a:pt x="177" y="1111"/>
                </a:lnTo>
                <a:lnTo>
                  <a:pt x="175" y="1111"/>
                </a:lnTo>
                <a:lnTo>
                  <a:pt x="173" y="1111"/>
                </a:lnTo>
                <a:lnTo>
                  <a:pt x="171" y="1111"/>
                </a:lnTo>
                <a:lnTo>
                  <a:pt x="167" y="1111"/>
                </a:lnTo>
                <a:lnTo>
                  <a:pt x="166" y="1111"/>
                </a:lnTo>
                <a:lnTo>
                  <a:pt x="164" y="1111"/>
                </a:lnTo>
                <a:lnTo>
                  <a:pt x="162" y="1111"/>
                </a:lnTo>
                <a:lnTo>
                  <a:pt x="158" y="1111"/>
                </a:lnTo>
                <a:lnTo>
                  <a:pt x="158" y="1121"/>
                </a:lnTo>
                <a:lnTo>
                  <a:pt x="156" y="1124"/>
                </a:lnTo>
                <a:lnTo>
                  <a:pt x="146" y="1128"/>
                </a:lnTo>
                <a:lnTo>
                  <a:pt x="148" y="1132"/>
                </a:lnTo>
                <a:lnTo>
                  <a:pt x="148" y="1136"/>
                </a:lnTo>
                <a:lnTo>
                  <a:pt x="152" y="1146"/>
                </a:lnTo>
                <a:lnTo>
                  <a:pt x="142" y="1149"/>
                </a:lnTo>
                <a:lnTo>
                  <a:pt x="148" y="1159"/>
                </a:lnTo>
                <a:lnTo>
                  <a:pt x="150" y="1161"/>
                </a:lnTo>
                <a:lnTo>
                  <a:pt x="150" y="1172"/>
                </a:lnTo>
                <a:lnTo>
                  <a:pt x="142" y="1172"/>
                </a:lnTo>
                <a:lnTo>
                  <a:pt x="142" y="1175"/>
                </a:lnTo>
                <a:lnTo>
                  <a:pt x="140" y="1184"/>
                </a:lnTo>
                <a:lnTo>
                  <a:pt x="137" y="1198"/>
                </a:lnTo>
                <a:lnTo>
                  <a:pt x="131" y="1205"/>
                </a:lnTo>
                <a:lnTo>
                  <a:pt x="125" y="1223"/>
                </a:lnTo>
                <a:lnTo>
                  <a:pt x="139" y="1226"/>
                </a:lnTo>
                <a:lnTo>
                  <a:pt x="154" y="1223"/>
                </a:lnTo>
                <a:lnTo>
                  <a:pt x="212" y="1211"/>
                </a:lnTo>
                <a:lnTo>
                  <a:pt x="219" y="1207"/>
                </a:lnTo>
                <a:lnTo>
                  <a:pt x="221" y="1196"/>
                </a:lnTo>
                <a:lnTo>
                  <a:pt x="217" y="1177"/>
                </a:lnTo>
                <a:lnTo>
                  <a:pt x="229" y="1169"/>
                </a:lnTo>
                <a:lnTo>
                  <a:pt x="231" y="1157"/>
                </a:lnTo>
                <a:lnTo>
                  <a:pt x="238" y="1157"/>
                </a:lnTo>
                <a:lnTo>
                  <a:pt x="244" y="1155"/>
                </a:lnTo>
                <a:lnTo>
                  <a:pt x="256" y="1159"/>
                </a:lnTo>
                <a:lnTo>
                  <a:pt x="275" y="1161"/>
                </a:lnTo>
                <a:lnTo>
                  <a:pt x="281" y="1159"/>
                </a:lnTo>
                <a:lnTo>
                  <a:pt x="289" y="1161"/>
                </a:lnTo>
                <a:lnTo>
                  <a:pt x="292" y="1161"/>
                </a:lnTo>
                <a:lnTo>
                  <a:pt x="294" y="1167"/>
                </a:lnTo>
                <a:lnTo>
                  <a:pt x="294" y="1169"/>
                </a:lnTo>
                <a:lnTo>
                  <a:pt x="294" y="1170"/>
                </a:lnTo>
                <a:lnTo>
                  <a:pt x="296" y="1172"/>
                </a:lnTo>
                <a:lnTo>
                  <a:pt x="298" y="1177"/>
                </a:lnTo>
                <a:lnTo>
                  <a:pt x="298" y="1182"/>
                </a:lnTo>
                <a:lnTo>
                  <a:pt x="298" y="1184"/>
                </a:lnTo>
                <a:lnTo>
                  <a:pt x="298" y="1186"/>
                </a:lnTo>
                <a:lnTo>
                  <a:pt x="300" y="1188"/>
                </a:lnTo>
                <a:lnTo>
                  <a:pt x="306" y="1194"/>
                </a:lnTo>
                <a:lnTo>
                  <a:pt x="304" y="1196"/>
                </a:lnTo>
                <a:lnTo>
                  <a:pt x="304" y="1198"/>
                </a:lnTo>
                <a:lnTo>
                  <a:pt x="306" y="1199"/>
                </a:lnTo>
                <a:lnTo>
                  <a:pt x="306" y="1201"/>
                </a:lnTo>
                <a:lnTo>
                  <a:pt x="306" y="1203"/>
                </a:lnTo>
                <a:lnTo>
                  <a:pt x="308" y="1205"/>
                </a:lnTo>
                <a:lnTo>
                  <a:pt x="310" y="1205"/>
                </a:lnTo>
                <a:lnTo>
                  <a:pt x="310" y="1207"/>
                </a:lnTo>
                <a:lnTo>
                  <a:pt x="310" y="1209"/>
                </a:lnTo>
                <a:lnTo>
                  <a:pt x="312" y="1211"/>
                </a:lnTo>
                <a:lnTo>
                  <a:pt x="312" y="1213"/>
                </a:lnTo>
                <a:lnTo>
                  <a:pt x="310" y="1215"/>
                </a:lnTo>
                <a:lnTo>
                  <a:pt x="312" y="1215"/>
                </a:lnTo>
                <a:lnTo>
                  <a:pt x="313" y="1215"/>
                </a:lnTo>
                <a:lnTo>
                  <a:pt x="313" y="1217"/>
                </a:lnTo>
                <a:lnTo>
                  <a:pt x="315" y="1213"/>
                </a:lnTo>
                <a:lnTo>
                  <a:pt x="318" y="1213"/>
                </a:lnTo>
                <a:lnTo>
                  <a:pt x="318" y="1215"/>
                </a:lnTo>
                <a:lnTo>
                  <a:pt x="318" y="1213"/>
                </a:lnTo>
                <a:lnTo>
                  <a:pt x="319" y="1213"/>
                </a:lnTo>
                <a:lnTo>
                  <a:pt x="319" y="1211"/>
                </a:lnTo>
                <a:lnTo>
                  <a:pt x="321" y="1211"/>
                </a:lnTo>
                <a:lnTo>
                  <a:pt x="321" y="1213"/>
                </a:lnTo>
                <a:lnTo>
                  <a:pt x="331" y="1226"/>
                </a:lnTo>
                <a:lnTo>
                  <a:pt x="339" y="1223"/>
                </a:lnTo>
                <a:lnTo>
                  <a:pt x="346" y="1232"/>
                </a:lnTo>
                <a:lnTo>
                  <a:pt x="352" y="1230"/>
                </a:lnTo>
                <a:lnTo>
                  <a:pt x="366" y="1220"/>
                </a:lnTo>
                <a:lnTo>
                  <a:pt x="373" y="1217"/>
                </a:lnTo>
                <a:lnTo>
                  <a:pt x="375" y="1217"/>
                </a:lnTo>
                <a:lnTo>
                  <a:pt x="379" y="1223"/>
                </a:lnTo>
                <a:lnTo>
                  <a:pt x="381" y="1223"/>
                </a:lnTo>
                <a:lnTo>
                  <a:pt x="383" y="1228"/>
                </a:lnTo>
                <a:lnTo>
                  <a:pt x="385" y="1234"/>
                </a:lnTo>
                <a:lnTo>
                  <a:pt x="390" y="1234"/>
                </a:lnTo>
                <a:lnTo>
                  <a:pt x="423" y="1232"/>
                </a:lnTo>
                <a:lnTo>
                  <a:pt x="436" y="1230"/>
                </a:lnTo>
                <a:lnTo>
                  <a:pt x="463" y="1234"/>
                </a:lnTo>
                <a:lnTo>
                  <a:pt x="479" y="1232"/>
                </a:lnTo>
                <a:lnTo>
                  <a:pt x="494" y="1240"/>
                </a:lnTo>
                <a:lnTo>
                  <a:pt x="504" y="1225"/>
                </a:lnTo>
                <a:lnTo>
                  <a:pt x="496" y="1219"/>
                </a:lnTo>
                <a:lnTo>
                  <a:pt x="498" y="1211"/>
                </a:lnTo>
                <a:lnTo>
                  <a:pt x="494" y="1205"/>
                </a:lnTo>
                <a:lnTo>
                  <a:pt x="494" y="1194"/>
                </a:lnTo>
                <a:lnTo>
                  <a:pt x="473" y="1180"/>
                </a:lnTo>
                <a:lnTo>
                  <a:pt x="479" y="1170"/>
                </a:lnTo>
                <a:lnTo>
                  <a:pt x="481" y="1175"/>
                </a:lnTo>
                <a:lnTo>
                  <a:pt x="483" y="1177"/>
                </a:lnTo>
                <a:lnTo>
                  <a:pt x="484" y="1178"/>
                </a:lnTo>
                <a:lnTo>
                  <a:pt x="496" y="1182"/>
                </a:lnTo>
                <a:lnTo>
                  <a:pt x="502" y="1184"/>
                </a:lnTo>
                <a:lnTo>
                  <a:pt x="511" y="1180"/>
                </a:lnTo>
                <a:lnTo>
                  <a:pt x="550" y="1103"/>
                </a:lnTo>
                <a:lnTo>
                  <a:pt x="537" y="1092"/>
                </a:lnTo>
                <a:lnTo>
                  <a:pt x="532" y="1071"/>
                </a:lnTo>
                <a:lnTo>
                  <a:pt x="527" y="1059"/>
                </a:lnTo>
                <a:lnTo>
                  <a:pt x="552" y="1028"/>
                </a:lnTo>
                <a:lnTo>
                  <a:pt x="588" y="1036"/>
                </a:lnTo>
                <a:lnTo>
                  <a:pt x="611" y="1036"/>
                </a:lnTo>
                <a:lnTo>
                  <a:pt x="594" y="1055"/>
                </a:lnTo>
                <a:lnTo>
                  <a:pt x="627" y="1078"/>
                </a:lnTo>
                <a:lnTo>
                  <a:pt x="646" y="1078"/>
                </a:lnTo>
                <a:lnTo>
                  <a:pt x="673" y="1105"/>
                </a:lnTo>
                <a:lnTo>
                  <a:pt x="679" y="1073"/>
                </a:lnTo>
                <a:lnTo>
                  <a:pt x="704" y="1065"/>
                </a:lnTo>
                <a:lnTo>
                  <a:pt x="732" y="1034"/>
                </a:lnTo>
                <a:lnTo>
                  <a:pt x="742" y="1038"/>
                </a:lnTo>
                <a:lnTo>
                  <a:pt x="746" y="1034"/>
                </a:lnTo>
                <a:lnTo>
                  <a:pt x="767" y="1019"/>
                </a:lnTo>
                <a:lnTo>
                  <a:pt x="790" y="1024"/>
                </a:lnTo>
                <a:lnTo>
                  <a:pt x="800" y="1024"/>
                </a:lnTo>
                <a:lnTo>
                  <a:pt x="806" y="994"/>
                </a:lnTo>
                <a:lnTo>
                  <a:pt x="798" y="973"/>
                </a:lnTo>
                <a:lnTo>
                  <a:pt x="780" y="942"/>
                </a:lnTo>
                <a:lnTo>
                  <a:pt x="786" y="938"/>
                </a:lnTo>
                <a:lnTo>
                  <a:pt x="796" y="942"/>
                </a:lnTo>
                <a:lnTo>
                  <a:pt x="823" y="938"/>
                </a:lnTo>
                <a:lnTo>
                  <a:pt x="840" y="930"/>
                </a:lnTo>
                <a:lnTo>
                  <a:pt x="871" y="907"/>
                </a:lnTo>
                <a:lnTo>
                  <a:pt x="871" y="900"/>
                </a:lnTo>
                <a:lnTo>
                  <a:pt x="873" y="898"/>
                </a:lnTo>
                <a:lnTo>
                  <a:pt x="871" y="884"/>
                </a:lnTo>
                <a:lnTo>
                  <a:pt x="871" y="882"/>
                </a:lnTo>
                <a:lnTo>
                  <a:pt x="871" y="880"/>
                </a:lnTo>
                <a:lnTo>
                  <a:pt x="871" y="877"/>
                </a:lnTo>
                <a:lnTo>
                  <a:pt x="873" y="872"/>
                </a:lnTo>
                <a:lnTo>
                  <a:pt x="873" y="871"/>
                </a:lnTo>
                <a:lnTo>
                  <a:pt x="875" y="869"/>
                </a:lnTo>
                <a:lnTo>
                  <a:pt x="879" y="859"/>
                </a:lnTo>
                <a:lnTo>
                  <a:pt x="882" y="850"/>
                </a:lnTo>
                <a:lnTo>
                  <a:pt x="882" y="848"/>
                </a:lnTo>
                <a:lnTo>
                  <a:pt x="884" y="846"/>
                </a:lnTo>
                <a:lnTo>
                  <a:pt x="884" y="842"/>
                </a:lnTo>
                <a:lnTo>
                  <a:pt x="886" y="838"/>
                </a:lnTo>
                <a:lnTo>
                  <a:pt x="886" y="834"/>
                </a:lnTo>
                <a:lnTo>
                  <a:pt x="886" y="832"/>
                </a:lnTo>
                <a:lnTo>
                  <a:pt x="886" y="830"/>
                </a:lnTo>
                <a:lnTo>
                  <a:pt x="888" y="826"/>
                </a:lnTo>
                <a:lnTo>
                  <a:pt x="888" y="823"/>
                </a:lnTo>
                <a:lnTo>
                  <a:pt x="888" y="817"/>
                </a:lnTo>
                <a:lnTo>
                  <a:pt x="888" y="813"/>
                </a:lnTo>
                <a:lnTo>
                  <a:pt x="890" y="807"/>
                </a:lnTo>
                <a:lnTo>
                  <a:pt x="890" y="805"/>
                </a:lnTo>
                <a:lnTo>
                  <a:pt x="892" y="803"/>
                </a:lnTo>
                <a:lnTo>
                  <a:pt x="894" y="800"/>
                </a:lnTo>
                <a:lnTo>
                  <a:pt x="894" y="796"/>
                </a:lnTo>
                <a:lnTo>
                  <a:pt x="894" y="794"/>
                </a:lnTo>
                <a:lnTo>
                  <a:pt x="894" y="792"/>
                </a:lnTo>
                <a:lnTo>
                  <a:pt x="898" y="786"/>
                </a:lnTo>
                <a:lnTo>
                  <a:pt x="900" y="784"/>
                </a:lnTo>
                <a:lnTo>
                  <a:pt x="900" y="782"/>
                </a:lnTo>
                <a:lnTo>
                  <a:pt x="902" y="780"/>
                </a:lnTo>
                <a:lnTo>
                  <a:pt x="902" y="778"/>
                </a:lnTo>
                <a:lnTo>
                  <a:pt x="903" y="776"/>
                </a:lnTo>
                <a:lnTo>
                  <a:pt x="903" y="775"/>
                </a:lnTo>
                <a:lnTo>
                  <a:pt x="905" y="775"/>
                </a:lnTo>
                <a:lnTo>
                  <a:pt x="907" y="775"/>
                </a:lnTo>
                <a:lnTo>
                  <a:pt x="911" y="778"/>
                </a:lnTo>
                <a:lnTo>
                  <a:pt x="913" y="775"/>
                </a:lnTo>
                <a:lnTo>
                  <a:pt x="915" y="773"/>
                </a:lnTo>
                <a:lnTo>
                  <a:pt x="913" y="771"/>
                </a:lnTo>
                <a:lnTo>
                  <a:pt x="911" y="769"/>
                </a:lnTo>
                <a:lnTo>
                  <a:pt x="913" y="769"/>
                </a:lnTo>
                <a:lnTo>
                  <a:pt x="911" y="763"/>
                </a:lnTo>
                <a:lnTo>
                  <a:pt x="921" y="754"/>
                </a:lnTo>
                <a:lnTo>
                  <a:pt x="942" y="765"/>
                </a:lnTo>
                <a:lnTo>
                  <a:pt x="948" y="759"/>
                </a:lnTo>
                <a:lnTo>
                  <a:pt x="961" y="740"/>
                </a:lnTo>
                <a:lnTo>
                  <a:pt x="980" y="715"/>
                </a:lnTo>
                <a:lnTo>
                  <a:pt x="982" y="713"/>
                </a:lnTo>
                <a:lnTo>
                  <a:pt x="984" y="713"/>
                </a:lnTo>
                <a:lnTo>
                  <a:pt x="982" y="709"/>
                </a:lnTo>
                <a:lnTo>
                  <a:pt x="984" y="705"/>
                </a:lnTo>
                <a:lnTo>
                  <a:pt x="986" y="701"/>
                </a:lnTo>
                <a:lnTo>
                  <a:pt x="988" y="699"/>
                </a:lnTo>
                <a:lnTo>
                  <a:pt x="988" y="698"/>
                </a:lnTo>
                <a:lnTo>
                  <a:pt x="988" y="692"/>
                </a:lnTo>
                <a:lnTo>
                  <a:pt x="986" y="690"/>
                </a:lnTo>
                <a:lnTo>
                  <a:pt x="986" y="688"/>
                </a:lnTo>
                <a:lnTo>
                  <a:pt x="984" y="686"/>
                </a:lnTo>
                <a:lnTo>
                  <a:pt x="982" y="686"/>
                </a:lnTo>
                <a:lnTo>
                  <a:pt x="978" y="684"/>
                </a:lnTo>
                <a:lnTo>
                  <a:pt x="973" y="684"/>
                </a:lnTo>
                <a:lnTo>
                  <a:pt x="971" y="686"/>
                </a:lnTo>
                <a:lnTo>
                  <a:pt x="967" y="690"/>
                </a:lnTo>
                <a:lnTo>
                  <a:pt x="963" y="692"/>
                </a:lnTo>
                <a:lnTo>
                  <a:pt x="959" y="692"/>
                </a:lnTo>
                <a:lnTo>
                  <a:pt x="956" y="694"/>
                </a:lnTo>
                <a:lnTo>
                  <a:pt x="951" y="692"/>
                </a:lnTo>
                <a:lnTo>
                  <a:pt x="950" y="690"/>
                </a:lnTo>
                <a:lnTo>
                  <a:pt x="946" y="688"/>
                </a:lnTo>
                <a:lnTo>
                  <a:pt x="946" y="686"/>
                </a:lnTo>
                <a:lnTo>
                  <a:pt x="946" y="684"/>
                </a:lnTo>
                <a:lnTo>
                  <a:pt x="946" y="682"/>
                </a:lnTo>
                <a:lnTo>
                  <a:pt x="944" y="677"/>
                </a:lnTo>
                <a:lnTo>
                  <a:pt x="944" y="675"/>
                </a:lnTo>
                <a:lnTo>
                  <a:pt x="942" y="669"/>
                </a:lnTo>
                <a:lnTo>
                  <a:pt x="942" y="665"/>
                </a:lnTo>
                <a:lnTo>
                  <a:pt x="942" y="663"/>
                </a:lnTo>
                <a:lnTo>
                  <a:pt x="942" y="661"/>
                </a:lnTo>
                <a:lnTo>
                  <a:pt x="944" y="661"/>
                </a:lnTo>
                <a:lnTo>
                  <a:pt x="944" y="659"/>
                </a:lnTo>
                <a:lnTo>
                  <a:pt x="946" y="659"/>
                </a:lnTo>
                <a:lnTo>
                  <a:pt x="946" y="657"/>
                </a:lnTo>
                <a:lnTo>
                  <a:pt x="950" y="653"/>
                </a:lnTo>
                <a:lnTo>
                  <a:pt x="953" y="651"/>
                </a:lnTo>
                <a:lnTo>
                  <a:pt x="956" y="648"/>
                </a:lnTo>
                <a:lnTo>
                  <a:pt x="956" y="646"/>
                </a:lnTo>
                <a:lnTo>
                  <a:pt x="956" y="644"/>
                </a:lnTo>
                <a:lnTo>
                  <a:pt x="951" y="644"/>
                </a:lnTo>
                <a:lnTo>
                  <a:pt x="948" y="642"/>
                </a:lnTo>
                <a:lnTo>
                  <a:pt x="946" y="642"/>
                </a:lnTo>
                <a:lnTo>
                  <a:pt x="946" y="640"/>
                </a:lnTo>
                <a:lnTo>
                  <a:pt x="944" y="636"/>
                </a:lnTo>
                <a:lnTo>
                  <a:pt x="942" y="634"/>
                </a:lnTo>
                <a:lnTo>
                  <a:pt x="940" y="632"/>
                </a:lnTo>
                <a:lnTo>
                  <a:pt x="938" y="630"/>
                </a:lnTo>
                <a:lnTo>
                  <a:pt x="936" y="629"/>
                </a:lnTo>
                <a:lnTo>
                  <a:pt x="934" y="627"/>
                </a:lnTo>
                <a:lnTo>
                  <a:pt x="932" y="627"/>
                </a:lnTo>
                <a:lnTo>
                  <a:pt x="930" y="624"/>
                </a:lnTo>
                <a:lnTo>
                  <a:pt x="927" y="623"/>
                </a:lnTo>
                <a:lnTo>
                  <a:pt x="923" y="623"/>
                </a:lnTo>
                <a:lnTo>
                  <a:pt x="921" y="621"/>
                </a:lnTo>
                <a:lnTo>
                  <a:pt x="919" y="621"/>
                </a:lnTo>
                <a:lnTo>
                  <a:pt x="917" y="621"/>
                </a:lnTo>
                <a:lnTo>
                  <a:pt x="915" y="619"/>
                </a:lnTo>
                <a:lnTo>
                  <a:pt x="915" y="617"/>
                </a:lnTo>
                <a:lnTo>
                  <a:pt x="913" y="617"/>
                </a:lnTo>
                <a:lnTo>
                  <a:pt x="913" y="615"/>
                </a:lnTo>
                <a:lnTo>
                  <a:pt x="913" y="613"/>
                </a:lnTo>
                <a:lnTo>
                  <a:pt x="913" y="611"/>
                </a:lnTo>
                <a:lnTo>
                  <a:pt x="913" y="609"/>
                </a:lnTo>
                <a:lnTo>
                  <a:pt x="911" y="609"/>
                </a:lnTo>
                <a:lnTo>
                  <a:pt x="911" y="607"/>
                </a:lnTo>
                <a:lnTo>
                  <a:pt x="909" y="607"/>
                </a:lnTo>
                <a:lnTo>
                  <a:pt x="907" y="605"/>
                </a:lnTo>
                <a:lnTo>
                  <a:pt x="905" y="603"/>
                </a:lnTo>
                <a:lnTo>
                  <a:pt x="903" y="602"/>
                </a:lnTo>
                <a:lnTo>
                  <a:pt x="900" y="598"/>
                </a:lnTo>
                <a:lnTo>
                  <a:pt x="900" y="596"/>
                </a:lnTo>
                <a:lnTo>
                  <a:pt x="898" y="596"/>
                </a:lnTo>
                <a:lnTo>
                  <a:pt x="898" y="594"/>
                </a:lnTo>
                <a:lnTo>
                  <a:pt x="896" y="592"/>
                </a:lnTo>
                <a:lnTo>
                  <a:pt x="894" y="592"/>
                </a:lnTo>
                <a:lnTo>
                  <a:pt x="894" y="590"/>
                </a:lnTo>
                <a:lnTo>
                  <a:pt x="892" y="590"/>
                </a:lnTo>
                <a:lnTo>
                  <a:pt x="890" y="588"/>
                </a:lnTo>
                <a:lnTo>
                  <a:pt x="888" y="590"/>
                </a:lnTo>
                <a:lnTo>
                  <a:pt x="886" y="590"/>
                </a:lnTo>
                <a:lnTo>
                  <a:pt x="884" y="590"/>
                </a:lnTo>
                <a:lnTo>
                  <a:pt x="882" y="592"/>
                </a:lnTo>
                <a:lnTo>
                  <a:pt x="881" y="592"/>
                </a:lnTo>
                <a:lnTo>
                  <a:pt x="879" y="592"/>
                </a:lnTo>
                <a:lnTo>
                  <a:pt x="877" y="592"/>
                </a:lnTo>
                <a:lnTo>
                  <a:pt x="875" y="590"/>
                </a:lnTo>
                <a:lnTo>
                  <a:pt x="873" y="588"/>
                </a:lnTo>
                <a:lnTo>
                  <a:pt x="873" y="586"/>
                </a:lnTo>
                <a:lnTo>
                  <a:pt x="871" y="586"/>
                </a:lnTo>
                <a:lnTo>
                  <a:pt x="869" y="586"/>
                </a:lnTo>
                <a:lnTo>
                  <a:pt x="867" y="586"/>
                </a:lnTo>
                <a:lnTo>
                  <a:pt x="865" y="586"/>
                </a:lnTo>
                <a:lnTo>
                  <a:pt x="865" y="584"/>
                </a:lnTo>
                <a:lnTo>
                  <a:pt x="863" y="584"/>
                </a:lnTo>
                <a:lnTo>
                  <a:pt x="861" y="586"/>
                </a:lnTo>
                <a:lnTo>
                  <a:pt x="859" y="586"/>
                </a:lnTo>
                <a:lnTo>
                  <a:pt x="859" y="588"/>
                </a:lnTo>
                <a:lnTo>
                  <a:pt x="859" y="590"/>
                </a:lnTo>
                <a:lnTo>
                  <a:pt x="859" y="592"/>
                </a:lnTo>
                <a:lnTo>
                  <a:pt x="859" y="594"/>
                </a:lnTo>
                <a:lnTo>
                  <a:pt x="859" y="596"/>
                </a:lnTo>
                <a:lnTo>
                  <a:pt x="859" y="598"/>
                </a:lnTo>
                <a:lnTo>
                  <a:pt x="859" y="600"/>
                </a:lnTo>
                <a:lnTo>
                  <a:pt x="859" y="602"/>
                </a:lnTo>
                <a:lnTo>
                  <a:pt x="859" y="603"/>
                </a:lnTo>
                <a:lnTo>
                  <a:pt x="861" y="603"/>
                </a:lnTo>
                <a:lnTo>
                  <a:pt x="873" y="611"/>
                </a:lnTo>
                <a:lnTo>
                  <a:pt x="867" y="623"/>
                </a:lnTo>
                <a:lnTo>
                  <a:pt x="865" y="629"/>
                </a:lnTo>
                <a:lnTo>
                  <a:pt x="863" y="632"/>
                </a:lnTo>
                <a:lnTo>
                  <a:pt x="857" y="632"/>
                </a:lnTo>
                <a:lnTo>
                  <a:pt x="850" y="629"/>
                </a:lnTo>
                <a:lnTo>
                  <a:pt x="840" y="624"/>
                </a:lnTo>
                <a:lnTo>
                  <a:pt x="831" y="611"/>
                </a:lnTo>
                <a:lnTo>
                  <a:pt x="827" y="607"/>
                </a:lnTo>
                <a:lnTo>
                  <a:pt x="825" y="607"/>
                </a:lnTo>
                <a:lnTo>
                  <a:pt x="825" y="605"/>
                </a:lnTo>
                <a:lnTo>
                  <a:pt x="825" y="603"/>
                </a:lnTo>
                <a:lnTo>
                  <a:pt x="827" y="602"/>
                </a:lnTo>
                <a:lnTo>
                  <a:pt x="827" y="600"/>
                </a:lnTo>
                <a:lnTo>
                  <a:pt x="827" y="598"/>
                </a:lnTo>
                <a:lnTo>
                  <a:pt x="827" y="596"/>
                </a:lnTo>
                <a:lnTo>
                  <a:pt x="827" y="592"/>
                </a:lnTo>
                <a:lnTo>
                  <a:pt x="825" y="590"/>
                </a:lnTo>
                <a:lnTo>
                  <a:pt x="823" y="590"/>
                </a:lnTo>
                <a:lnTo>
                  <a:pt x="823" y="588"/>
                </a:lnTo>
                <a:lnTo>
                  <a:pt x="821" y="588"/>
                </a:lnTo>
                <a:lnTo>
                  <a:pt x="821" y="586"/>
                </a:lnTo>
                <a:lnTo>
                  <a:pt x="821" y="584"/>
                </a:lnTo>
                <a:lnTo>
                  <a:pt x="823" y="581"/>
                </a:lnTo>
                <a:lnTo>
                  <a:pt x="823" y="579"/>
                </a:lnTo>
                <a:lnTo>
                  <a:pt x="823" y="576"/>
                </a:lnTo>
                <a:lnTo>
                  <a:pt x="825" y="574"/>
                </a:lnTo>
                <a:lnTo>
                  <a:pt x="825" y="573"/>
                </a:lnTo>
                <a:lnTo>
                  <a:pt x="825" y="571"/>
                </a:lnTo>
                <a:lnTo>
                  <a:pt x="825" y="569"/>
                </a:lnTo>
                <a:lnTo>
                  <a:pt x="827" y="565"/>
                </a:lnTo>
                <a:lnTo>
                  <a:pt x="823" y="565"/>
                </a:lnTo>
                <a:lnTo>
                  <a:pt x="819" y="565"/>
                </a:lnTo>
                <a:lnTo>
                  <a:pt x="817" y="563"/>
                </a:lnTo>
                <a:lnTo>
                  <a:pt x="802" y="565"/>
                </a:lnTo>
                <a:lnTo>
                  <a:pt x="800" y="584"/>
                </a:lnTo>
                <a:lnTo>
                  <a:pt x="786" y="584"/>
                </a:lnTo>
                <a:lnTo>
                  <a:pt x="767" y="586"/>
                </a:lnTo>
                <a:lnTo>
                  <a:pt x="765" y="579"/>
                </a:lnTo>
                <a:lnTo>
                  <a:pt x="746" y="576"/>
                </a:lnTo>
                <a:lnTo>
                  <a:pt x="744" y="565"/>
                </a:lnTo>
                <a:lnTo>
                  <a:pt x="738" y="557"/>
                </a:lnTo>
                <a:lnTo>
                  <a:pt x="719" y="553"/>
                </a:lnTo>
                <a:lnTo>
                  <a:pt x="704" y="563"/>
                </a:lnTo>
                <a:lnTo>
                  <a:pt x="700" y="576"/>
                </a:lnTo>
                <a:lnTo>
                  <a:pt x="706" y="594"/>
                </a:lnTo>
                <a:lnTo>
                  <a:pt x="711" y="605"/>
                </a:lnTo>
                <a:lnTo>
                  <a:pt x="711" y="607"/>
                </a:lnTo>
                <a:lnTo>
                  <a:pt x="713" y="609"/>
                </a:lnTo>
                <a:lnTo>
                  <a:pt x="715" y="611"/>
                </a:lnTo>
                <a:lnTo>
                  <a:pt x="721" y="615"/>
                </a:lnTo>
                <a:lnTo>
                  <a:pt x="723" y="615"/>
                </a:lnTo>
                <a:lnTo>
                  <a:pt x="719" y="623"/>
                </a:lnTo>
                <a:lnTo>
                  <a:pt x="717" y="623"/>
                </a:lnTo>
                <a:lnTo>
                  <a:pt x="706" y="617"/>
                </a:lnTo>
                <a:lnTo>
                  <a:pt x="700" y="613"/>
                </a:lnTo>
                <a:lnTo>
                  <a:pt x="690" y="613"/>
                </a:lnTo>
                <a:lnTo>
                  <a:pt x="663" y="623"/>
                </a:lnTo>
                <a:lnTo>
                  <a:pt x="652" y="630"/>
                </a:lnTo>
                <a:lnTo>
                  <a:pt x="627" y="617"/>
                </a:lnTo>
                <a:lnTo>
                  <a:pt x="644" y="594"/>
                </a:lnTo>
                <a:lnTo>
                  <a:pt x="657" y="576"/>
                </a:lnTo>
                <a:lnTo>
                  <a:pt x="663" y="530"/>
                </a:lnTo>
                <a:lnTo>
                  <a:pt x="646" y="523"/>
                </a:lnTo>
                <a:lnTo>
                  <a:pt x="638" y="515"/>
                </a:lnTo>
                <a:lnTo>
                  <a:pt x="631" y="523"/>
                </a:lnTo>
                <a:lnTo>
                  <a:pt x="623" y="515"/>
                </a:lnTo>
                <a:lnTo>
                  <a:pt x="631" y="511"/>
                </a:lnTo>
                <a:lnTo>
                  <a:pt x="638" y="486"/>
                </a:lnTo>
                <a:lnTo>
                  <a:pt x="638" y="480"/>
                </a:lnTo>
                <a:lnTo>
                  <a:pt x="644" y="475"/>
                </a:lnTo>
                <a:lnTo>
                  <a:pt x="650" y="475"/>
                </a:lnTo>
                <a:lnTo>
                  <a:pt x="652" y="475"/>
                </a:lnTo>
                <a:lnTo>
                  <a:pt x="662" y="477"/>
                </a:lnTo>
                <a:lnTo>
                  <a:pt x="671" y="482"/>
                </a:lnTo>
                <a:lnTo>
                  <a:pt x="690" y="490"/>
                </a:lnTo>
                <a:lnTo>
                  <a:pt x="692" y="498"/>
                </a:lnTo>
                <a:lnTo>
                  <a:pt x="694" y="496"/>
                </a:lnTo>
                <a:lnTo>
                  <a:pt x="698" y="492"/>
                </a:lnTo>
                <a:lnTo>
                  <a:pt x="700" y="492"/>
                </a:lnTo>
                <a:lnTo>
                  <a:pt x="706" y="492"/>
                </a:lnTo>
                <a:lnTo>
                  <a:pt x="711" y="484"/>
                </a:lnTo>
                <a:lnTo>
                  <a:pt x="711" y="480"/>
                </a:lnTo>
                <a:lnTo>
                  <a:pt x="706" y="480"/>
                </a:lnTo>
                <a:lnTo>
                  <a:pt x="700" y="482"/>
                </a:lnTo>
                <a:lnTo>
                  <a:pt x="694" y="482"/>
                </a:lnTo>
                <a:lnTo>
                  <a:pt x="692" y="480"/>
                </a:lnTo>
                <a:lnTo>
                  <a:pt x="690" y="480"/>
                </a:lnTo>
                <a:lnTo>
                  <a:pt x="686" y="478"/>
                </a:lnTo>
                <a:lnTo>
                  <a:pt x="684" y="477"/>
                </a:lnTo>
                <a:lnTo>
                  <a:pt x="683" y="473"/>
                </a:lnTo>
                <a:lnTo>
                  <a:pt x="681" y="461"/>
                </a:lnTo>
                <a:lnTo>
                  <a:pt x="679" y="456"/>
                </a:lnTo>
                <a:lnTo>
                  <a:pt x="679" y="450"/>
                </a:lnTo>
                <a:lnTo>
                  <a:pt x="677" y="448"/>
                </a:lnTo>
                <a:lnTo>
                  <a:pt x="677" y="444"/>
                </a:lnTo>
                <a:lnTo>
                  <a:pt x="677" y="442"/>
                </a:lnTo>
                <a:lnTo>
                  <a:pt x="675" y="438"/>
                </a:lnTo>
                <a:lnTo>
                  <a:pt x="673" y="436"/>
                </a:lnTo>
                <a:lnTo>
                  <a:pt x="671" y="434"/>
                </a:lnTo>
                <a:lnTo>
                  <a:pt x="669" y="432"/>
                </a:lnTo>
                <a:lnTo>
                  <a:pt x="663" y="432"/>
                </a:lnTo>
                <a:lnTo>
                  <a:pt x="657" y="434"/>
                </a:lnTo>
                <a:lnTo>
                  <a:pt x="648" y="434"/>
                </a:lnTo>
                <a:lnTo>
                  <a:pt x="642" y="436"/>
                </a:lnTo>
                <a:lnTo>
                  <a:pt x="638" y="434"/>
                </a:lnTo>
                <a:lnTo>
                  <a:pt x="636" y="432"/>
                </a:lnTo>
                <a:lnTo>
                  <a:pt x="635" y="430"/>
                </a:lnTo>
                <a:lnTo>
                  <a:pt x="631" y="428"/>
                </a:lnTo>
                <a:lnTo>
                  <a:pt x="629" y="427"/>
                </a:lnTo>
                <a:lnTo>
                  <a:pt x="629" y="425"/>
                </a:lnTo>
                <a:lnTo>
                  <a:pt x="629" y="421"/>
                </a:lnTo>
                <a:lnTo>
                  <a:pt x="631" y="419"/>
                </a:lnTo>
                <a:lnTo>
                  <a:pt x="633" y="415"/>
                </a:lnTo>
                <a:lnTo>
                  <a:pt x="636" y="413"/>
                </a:lnTo>
                <a:lnTo>
                  <a:pt x="638" y="409"/>
                </a:lnTo>
                <a:lnTo>
                  <a:pt x="642" y="406"/>
                </a:lnTo>
                <a:lnTo>
                  <a:pt x="644" y="403"/>
                </a:lnTo>
                <a:lnTo>
                  <a:pt x="644" y="401"/>
                </a:lnTo>
                <a:lnTo>
                  <a:pt x="644" y="396"/>
                </a:lnTo>
                <a:lnTo>
                  <a:pt x="642" y="394"/>
                </a:lnTo>
                <a:lnTo>
                  <a:pt x="636" y="386"/>
                </a:lnTo>
                <a:lnTo>
                  <a:pt x="635" y="384"/>
                </a:lnTo>
                <a:lnTo>
                  <a:pt x="627" y="377"/>
                </a:lnTo>
                <a:lnTo>
                  <a:pt x="625" y="373"/>
                </a:lnTo>
                <a:lnTo>
                  <a:pt x="621" y="371"/>
                </a:lnTo>
                <a:lnTo>
                  <a:pt x="617" y="369"/>
                </a:lnTo>
                <a:lnTo>
                  <a:pt x="613" y="369"/>
                </a:lnTo>
                <a:lnTo>
                  <a:pt x="607" y="369"/>
                </a:lnTo>
                <a:lnTo>
                  <a:pt x="604" y="369"/>
                </a:lnTo>
                <a:lnTo>
                  <a:pt x="598" y="373"/>
                </a:lnTo>
                <a:lnTo>
                  <a:pt x="594" y="375"/>
                </a:lnTo>
                <a:lnTo>
                  <a:pt x="590" y="377"/>
                </a:lnTo>
                <a:lnTo>
                  <a:pt x="588" y="379"/>
                </a:lnTo>
                <a:lnTo>
                  <a:pt x="586" y="380"/>
                </a:lnTo>
                <a:lnTo>
                  <a:pt x="585" y="384"/>
                </a:lnTo>
                <a:lnTo>
                  <a:pt x="583" y="388"/>
                </a:lnTo>
                <a:lnTo>
                  <a:pt x="580" y="388"/>
                </a:lnTo>
                <a:lnTo>
                  <a:pt x="573" y="382"/>
                </a:lnTo>
                <a:lnTo>
                  <a:pt x="569" y="379"/>
                </a:lnTo>
                <a:lnTo>
                  <a:pt x="569" y="369"/>
                </a:lnTo>
                <a:lnTo>
                  <a:pt x="567" y="355"/>
                </a:lnTo>
                <a:lnTo>
                  <a:pt x="569" y="342"/>
                </a:lnTo>
                <a:lnTo>
                  <a:pt x="567" y="323"/>
                </a:lnTo>
                <a:lnTo>
                  <a:pt x="567" y="302"/>
                </a:lnTo>
                <a:lnTo>
                  <a:pt x="565" y="302"/>
                </a:lnTo>
                <a:lnTo>
                  <a:pt x="561" y="304"/>
                </a:lnTo>
                <a:lnTo>
                  <a:pt x="559" y="304"/>
                </a:lnTo>
                <a:lnTo>
                  <a:pt x="558" y="304"/>
                </a:lnTo>
                <a:lnTo>
                  <a:pt x="556" y="304"/>
                </a:lnTo>
                <a:lnTo>
                  <a:pt x="554" y="304"/>
                </a:lnTo>
                <a:lnTo>
                  <a:pt x="554" y="302"/>
                </a:lnTo>
                <a:lnTo>
                  <a:pt x="552" y="302"/>
                </a:lnTo>
                <a:lnTo>
                  <a:pt x="550" y="300"/>
                </a:lnTo>
                <a:lnTo>
                  <a:pt x="546" y="298"/>
                </a:lnTo>
                <a:lnTo>
                  <a:pt x="540" y="294"/>
                </a:lnTo>
                <a:lnTo>
                  <a:pt x="542" y="294"/>
                </a:lnTo>
                <a:lnTo>
                  <a:pt x="548" y="284"/>
                </a:lnTo>
                <a:lnTo>
                  <a:pt x="532" y="267"/>
                </a:lnTo>
                <a:lnTo>
                  <a:pt x="537" y="255"/>
                </a:lnTo>
                <a:lnTo>
                  <a:pt x="538" y="250"/>
                </a:lnTo>
                <a:lnTo>
                  <a:pt x="538" y="244"/>
                </a:lnTo>
                <a:lnTo>
                  <a:pt x="542" y="234"/>
                </a:lnTo>
                <a:lnTo>
                  <a:pt x="548" y="230"/>
                </a:lnTo>
                <a:lnTo>
                  <a:pt x="554" y="227"/>
                </a:lnTo>
                <a:lnTo>
                  <a:pt x="569" y="217"/>
                </a:lnTo>
                <a:lnTo>
                  <a:pt x="585" y="207"/>
                </a:lnTo>
                <a:lnTo>
                  <a:pt x="592" y="202"/>
                </a:lnTo>
                <a:lnTo>
                  <a:pt x="600" y="198"/>
                </a:lnTo>
                <a:lnTo>
                  <a:pt x="604" y="194"/>
                </a:lnTo>
                <a:lnTo>
                  <a:pt x="590" y="163"/>
                </a:lnTo>
                <a:lnTo>
                  <a:pt x="583" y="146"/>
                </a:lnTo>
                <a:lnTo>
                  <a:pt x="585" y="144"/>
                </a:lnTo>
                <a:lnTo>
                  <a:pt x="588" y="142"/>
                </a:lnTo>
                <a:lnTo>
                  <a:pt x="598" y="134"/>
                </a:lnTo>
                <a:lnTo>
                  <a:pt x="594" y="129"/>
                </a:lnTo>
                <a:lnTo>
                  <a:pt x="592" y="123"/>
                </a:lnTo>
                <a:lnTo>
                  <a:pt x="590" y="121"/>
                </a:lnTo>
                <a:lnTo>
                  <a:pt x="592" y="121"/>
                </a:lnTo>
                <a:lnTo>
                  <a:pt x="590" y="119"/>
                </a:lnTo>
                <a:lnTo>
                  <a:pt x="586" y="121"/>
                </a:lnTo>
                <a:lnTo>
                  <a:pt x="585" y="121"/>
                </a:lnTo>
                <a:lnTo>
                  <a:pt x="585" y="119"/>
                </a:lnTo>
                <a:lnTo>
                  <a:pt x="577" y="111"/>
                </a:lnTo>
                <a:lnTo>
                  <a:pt x="575" y="105"/>
                </a:lnTo>
                <a:lnTo>
                  <a:pt x="575" y="103"/>
                </a:lnTo>
                <a:lnTo>
                  <a:pt x="575" y="102"/>
                </a:lnTo>
                <a:lnTo>
                  <a:pt x="575" y="100"/>
                </a:lnTo>
                <a:lnTo>
                  <a:pt x="575" y="98"/>
                </a:lnTo>
                <a:lnTo>
                  <a:pt x="575" y="94"/>
                </a:lnTo>
                <a:lnTo>
                  <a:pt x="575" y="92"/>
                </a:lnTo>
                <a:lnTo>
                  <a:pt x="575" y="88"/>
                </a:lnTo>
                <a:lnTo>
                  <a:pt x="575" y="84"/>
                </a:lnTo>
                <a:lnTo>
                  <a:pt x="575" y="81"/>
                </a:lnTo>
                <a:lnTo>
                  <a:pt x="569" y="79"/>
                </a:lnTo>
                <a:lnTo>
                  <a:pt x="567" y="75"/>
                </a:lnTo>
                <a:lnTo>
                  <a:pt x="559" y="73"/>
                </a:lnTo>
                <a:lnTo>
                  <a:pt x="558" y="75"/>
                </a:lnTo>
                <a:lnTo>
                  <a:pt x="554" y="77"/>
                </a:lnTo>
                <a:lnTo>
                  <a:pt x="552" y="81"/>
                </a:lnTo>
                <a:lnTo>
                  <a:pt x="550" y="82"/>
                </a:lnTo>
                <a:lnTo>
                  <a:pt x="540" y="79"/>
                </a:lnTo>
                <a:lnTo>
                  <a:pt x="538" y="79"/>
                </a:lnTo>
                <a:lnTo>
                  <a:pt x="532" y="79"/>
                </a:lnTo>
                <a:lnTo>
                  <a:pt x="529" y="77"/>
                </a:lnTo>
                <a:lnTo>
                  <a:pt x="525" y="77"/>
                </a:lnTo>
                <a:lnTo>
                  <a:pt x="517" y="73"/>
                </a:lnTo>
                <a:lnTo>
                  <a:pt x="519" y="67"/>
                </a:lnTo>
                <a:lnTo>
                  <a:pt x="519" y="65"/>
                </a:lnTo>
                <a:lnTo>
                  <a:pt x="517" y="65"/>
                </a:lnTo>
                <a:lnTo>
                  <a:pt x="515" y="63"/>
                </a:lnTo>
                <a:lnTo>
                  <a:pt x="513" y="63"/>
                </a:lnTo>
                <a:lnTo>
                  <a:pt x="511" y="63"/>
                </a:lnTo>
                <a:lnTo>
                  <a:pt x="511" y="61"/>
                </a:lnTo>
                <a:lnTo>
                  <a:pt x="510" y="59"/>
                </a:lnTo>
                <a:lnTo>
                  <a:pt x="504" y="59"/>
                </a:lnTo>
                <a:lnTo>
                  <a:pt x="502" y="59"/>
                </a:lnTo>
                <a:lnTo>
                  <a:pt x="500" y="59"/>
                </a:lnTo>
                <a:lnTo>
                  <a:pt x="498" y="61"/>
                </a:lnTo>
                <a:lnTo>
                  <a:pt x="489" y="57"/>
                </a:lnTo>
                <a:lnTo>
                  <a:pt x="483" y="65"/>
                </a:lnTo>
                <a:lnTo>
                  <a:pt x="477" y="65"/>
                </a:lnTo>
                <a:lnTo>
                  <a:pt x="475" y="63"/>
                </a:lnTo>
                <a:lnTo>
                  <a:pt x="471" y="63"/>
                </a:lnTo>
                <a:lnTo>
                  <a:pt x="469" y="63"/>
                </a:lnTo>
                <a:lnTo>
                  <a:pt x="467" y="61"/>
                </a:lnTo>
                <a:lnTo>
                  <a:pt x="463" y="59"/>
                </a:lnTo>
                <a:lnTo>
                  <a:pt x="442" y="52"/>
                </a:lnTo>
                <a:lnTo>
                  <a:pt x="440" y="52"/>
                </a:lnTo>
                <a:lnTo>
                  <a:pt x="425" y="48"/>
                </a:lnTo>
                <a:lnTo>
                  <a:pt x="406" y="50"/>
                </a:lnTo>
                <a:lnTo>
                  <a:pt x="392" y="40"/>
                </a:lnTo>
                <a:lnTo>
                  <a:pt x="385" y="34"/>
                </a:lnTo>
                <a:lnTo>
                  <a:pt x="381" y="33"/>
                </a:lnTo>
                <a:lnTo>
                  <a:pt x="367" y="25"/>
                </a:lnTo>
                <a:lnTo>
                  <a:pt x="348" y="25"/>
                </a:lnTo>
                <a:lnTo>
                  <a:pt x="342" y="36"/>
                </a:lnTo>
                <a:lnTo>
                  <a:pt x="337" y="33"/>
                </a:lnTo>
                <a:lnTo>
                  <a:pt x="331" y="31"/>
                </a:lnTo>
                <a:lnTo>
                  <a:pt x="327" y="28"/>
                </a:lnTo>
                <a:lnTo>
                  <a:pt x="323" y="27"/>
                </a:lnTo>
                <a:lnTo>
                  <a:pt x="318" y="25"/>
                </a:lnTo>
                <a:lnTo>
                  <a:pt x="315" y="25"/>
                </a:lnTo>
                <a:lnTo>
                  <a:pt x="312" y="23"/>
                </a:lnTo>
                <a:lnTo>
                  <a:pt x="308" y="19"/>
                </a:lnTo>
                <a:lnTo>
                  <a:pt x="302" y="17"/>
                </a:lnTo>
                <a:lnTo>
                  <a:pt x="298" y="15"/>
                </a:lnTo>
                <a:lnTo>
                  <a:pt x="292" y="13"/>
                </a:lnTo>
                <a:lnTo>
                  <a:pt x="291" y="21"/>
                </a:lnTo>
                <a:lnTo>
                  <a:pt x="287" y="21"/>
                </a:lnTo>
                <a:lnTo>
                  <a:pt x="283" y="21"/>
                </a:lnTo>
                <a:lnTo>
                  <a:pt x="281" y="19"/>
                </a:lnTo>
                <a:lnTo>
                  <a:pt x="277" y="15"/>
                </a:lnTo>
                <a:lnTo>
                  <a:pt x="273" y="11"/>
                </a:lnTo>
                <a:lnTo>
                  <a:pt x="271" y="7"/>
                </a:lnTo>
                <a:lnTo>
                  <a:pt x="267" y="4"/>
                </a:lnTo>
                <a:lnTo>
                  <a:pt x="264" y="0"/>
                </a:lnTo>
                <a:lnTo>
                  <a:pt x="262" y="0"/>
                </a:lnTo>
                <a:lnTo>
                  <a:pt x="260" y="4"/>
                </a:lnTo>
                <a:lnTo>
                  <a:pt x="258" y="6"/>
                </a:lnTo>
                <a:lnTo>
                  <a:pt x="256" y="9"/>
                </a:lnTo>
                <a:lnTo>
                  <a:pt x="254" y="13"/>
                </a:lnTo>
                <a:lnTo>
                  <a:pt x="256" y="19"/>
                </a:lnTo>
                <a:lnTo>
                  <a:pt x="254" y="19"/>
                </a:lnTo>
                <a:lnTo>
                  <a:pt x="254" y="21"/>
                </a:lnTo>
                <a:lnTo>
                  <a:pt x="252" y="21"/>
                </a:lnTo>
                <a:lnTo>
                  <a:pt x="252" y="23"/>
                </a:lnTo>
                <a:lnTo>
                  <a:pt x="250" y="25"/>
                </a:lnTo>
                <a:lnTo>
                  <a:pt x="250" y="27"/>
                </a:lnTo>
                <a:lnTo>
                  <a:pt x="250" y="28"/>
                </a:lnTo>
                <a:lnTo>
                  <a:pt x="248" y="33"/>
                </a:lnTo>
                <a:lnTo>
                  <a:pt x="248" y="38"/>
                </a:lnTo>
                <a:lnTo>
                  <a:pt x="248" y="40"/>
                </a:lnTo>
                <a:lnTo>
                  <a:pt x="250" y="44"/>
                </a:lnTo>
                <a:lnTo>
                  <a:pt x="252" y="50"/>
                </a:lnTo>
                <a:lnTo>
                  <a:pt x="254" y="50"/>
                </a:lnTo>
                <a:lnTo>
                  <a:pt x="256" y="54"/>
                </a:lnTo>
                <a:lnTo>
                  <a:pt x="254" y="55"/>
                </a:lnTo>
                <a:lnTo>
                  <a:pt x="250" y="57"/>
                </a:lnTo>
                <a:lnTo>
                  <a:pt x="248" y="59"/>
                </a:lnTo>
                <a:lnTo>
                  <a:pt x="246" y="61"/>
                </a:lnTo>
                <a:lnTo>
                  <a:pt x="244" y="63"/>
                </a:lnTo>
                <a:lnTo>
                  <a:pt x="243" y="65"/>
                </a:lnTo>
                <a:lnTo>
                  <a:pt x="238" y="69"/>
                </a:lnTo>
                <a:lnTo>
                  <a:pt x="237" y="71"/>
                </a:lnTo>
                <a:lnTo>
                  <a:pt x="235" y="73"/>
                </a:lnTo>
                <a:lnTo>
                  <a:pt x="231" y="77"/>
                </a:lnTo>
                <a:lnTo>
                  <a:pt x="227" y="82"/>
                </a:lnTo>
                <a:lnTo>
                  <a:pt x="225" y="90"/>
                </a:lnTo>
                <a:lnTo>
                  <a:pt x="225" y="94"/>
                </a:lnTo>
                <a:lnTo>
                  <a:pt x="229" y="98"/>
                </a:lnTo>
                <a:lnTo>
                  <a:pt x="229" y="103"/>
                </a:lnTo>
                <a:lnTo>
                  <a:pt x="231" y="108"/>
                </a:lnTo>
                <a:lnTo>
                  <a:pt x="223" y="111"/>
                </a:lnTo>
                <a:lnTo>
                  <a:pt x="217" y="113"/>
                </a:lnTo>
                <a:lnTo>
                  <a:pt x="212" y="111"/>
                </a:lnTo>
                <a:lnTo>
                  <a:pt x="206" y="109"/>
                </a:lnTo>
                <a:lnTo>
                  <a:pt x="179" y="117"/>
                </a:lnTo>
                <a:lnTo>
                  <a:pt x="179" y="134"/>
                </a:lnTo>
                <a:lnTo>
                  <a:pt x="190" y="140"/>
                </a:lnTo>
                <a:lnTo>
                  <a:pt x="200" y="161"/>
                </a:lnTo>
                <a:lnTo>
                  <a:pt x="212" y="163"/>
                </a:lnTo>
                <a:lnTo>
                  <a:pt x="221" y="167"/>
                </a:lnTo>
                <a:lnTo>
                  <a:pt x="223" y="169"/>
                </a:lnTo>
                <a:lnTo>
                  <a:pt x="229" y="179"/>
                </a:lnTo>
                <a:lnTo>
                  <a:pt x="227" y="180"/>
                </a:lnTo>
                <a:lnTo>
                  <a:pt x="225" y="182"/>
                </a:lnTo>
                <a:lnTo>
                  <a:pt x="217" y="180"/>
                </a:lnTo>
                <a:lnTo>
                  <a:pt x="216" y="182"/>
                </a:lnTo>
                <a:lnTo>
                  <a:pt x="216" y="188"/>
                </a:lnTo>
                <a:lnTo>
                  <a:pt x="214" y="190"/>
                </a:lnTo>
                <a:lnTo>
                  <a:pt x="206" y="184"/>
                </a:lnTo>
                <a:lnTo>
                  <a:pt x="204" y="184"/>
                </a:lnTo>
                <a:lnTo>
                  <a:pt x="206" y="188"/>
                </a:lnTo>
                <a:lnTo>
                  <a:pt x="196" y="188"/>
                </a:lnTo>
                <a:lnTo>
                  <a:pt x="177" y="177"/>
                </a:lnTo>
                <a:lnTo>
                  <a:pt x="162" y="194"/>
                </a:lnTo>
                <a:lnTo>
                  <a:pt x="160" y="200"/>
                </a:lnTo>
                <a:lnTo>
                  <a:pt x="167" y="207"/>
                </a:lnTo>
                <a:lnTo>
                  <a:pt x="171" y="204"/>
                </a:lnTo>
                <a:lnTo>
                  <a:pt x="179" y="209"/>
                </a:lnTo>
                <a:lnTo>
                  <a:pt x="196" y="221"/>
                </a:lnTo>
                <a:lnTo>
                  <a:pt x="202" y="227"/>
                </a:lnTo>
                <a:lnTo>
                  <a:pt x="204" y="230"/>
                </a:lnTo>
                <a:lnTo>
                  <a:pt x="216" y="236"/>
                </a:lnTo>
                <a:lnTo>
                  <a:pt x="214" y="242"/>
                </a:lnTo>
                <a:lnTo>
                  <a:pt x="216" y="246"/>
                </a:lnTo>
                <a:lnTo>
                  <a:pt x="217" y="252"/>
                </a:lnTo>
                <a:lnTo>
                  <a:pt x="216" y="259"/>
                </a:lnTo>
                <a:lnTo>
                  <a:pt x="219" y="269"/>
                </a:lnTo>
                <a:lnTo>
                  <a:pt x="223" y="267"/>
                </a:lnTo>
                <a:lnTo>
                  <a:pt x="229" y="269"/>
                </a:lnTo>
                <a:lnTo>
                  <a:pt x="229" y="273"/>
                </a:lnTo>
                <a:lnTo>
                  <a:pt x="231" y="275"/>
                </a:lnTo>
                <a:lnTo>
                  <a:pt x="235" y="283"/>
                </a:lnTo>
                <a:lnTo>
                  <a:pt x="235" y="286"/>
                </a:lnTo>
                <a:lnTo>
                  <a:pt x="231" y="290"/>
                </a:lnTo>
                <a:lnTo>
                  <a:pt x="229" y="294"/>
                </a:lnTo>
                <a:lnTo>
                  <a:pt x="225" y="298"/>
                </a:lnTo>
                <a:lnTo>
                  <a:pt x="217" y="305"/>
                </a:lnTo>
                <a:lnTo>
                  <a:pt x="219" y="311"/>
                </a:lnTo>
                <a:lnTo>
                  <a:pt x="216" y="315"/>
                </a:lnTo>
                <a:lnTo>
                  <a:pt x="212" y="317"/>
                </a:lnTo>
                <a:lnTo>
                  <a:pt x="196" y="313"/>
                </a:lnTo>
                <a:lnTo>
                  <a:pt x="167" y="323"/>
                </a:lnTo>
                <a:lnTo>
                  <a:pt x="164" y="325"/>
                </a:lnTo>
                <a:lnTo>
                  <a:pt x="164" y="346"/>
                </a:lnTo>
                <a:lnTo>
                  <a:pt x="144" y="352"/>
                </a:lnTo>
                <a:lnTo>
                  <a:pt x="118" y="359"/>
                </a:lnTo>
                <a:lnTo>
                  <a:pt x="106" y="363"/>
                </a:lnTo>
                <a:lnTo>
                  <a:pt x="110" y="371"/>
                </a:lnTo>
                <a:lnTo>
                  <a:pt x="106" y="371"/>
                </a:lnTo>
                <a:lnTo>
                  <a:pt x="104" y="373"/>
                </a:lnTo>
                <a:lnTo>
                  <a:pt x="102" y="373"/>
                </a:lnTo>
                <a:lnTo>
                  <a:pt x="100" y="371"/>
                </a:lnTo>
                <a:lnTo>
                  <a:pt x="98" y="371"/>
                </a:lnTo>
                <a:lnTo>
                  <a:pt x="96" y="367"/>
                </a:lnTo>
                <a:lnTo>
                  <a:pt x="91" y="363"/>
                </a:lnTo>
                <a:lnTo>
                  <a:pt x="87" y="361"/>
                </a:lnTo>
                <a:lnTo>
                  <a:pt x="85" y="361"/>
                </a:lnTo>
                <a:lnTo>
                  <a:pt x="83" y="361"/>
                </a:lnTo>
                <a:lnTo>
                  <a:pt x="81" y="361"/>
                </a:lnTo>
                <a:lnTo>
                  <a:pt x="79" y="363"/>
                </a:lnTo>
                <a:lnTo>
                  <a:pt x="77" y="369"/>
                </a:lnTo>
                <a:lnTo>
                  <a:pt x="77" y="371"/>
                </a:lnTo>
                <a:lnTo>
                  <a:pt x="79" y="377"/>
                </a:lnTo>
                <a:lnTo>
                  <a:pt x="81" y="384"/>
                </a:lnTo>
                <a:lnTo>
                  <a:pt x="81" y="388"/>
                </a:lnTo>
                <a:lnTo>
                  <a:pt x="79" y="390"/>
                </a:lnTo>
                <a:lnTo>
                  <a:pt x="73" y="394"/>
                </a:lnTo>
                <a:lnTo>
                  <a:pt x="73" y="396"/>
                </a:lnTo>
                <a:lnTo>
                  <a:pt x="73" y="398"/>
                </a:lnTo>
                <a:lnTo>
                  <a:pt x="73" y="403"/>
                </a:lnTo>
                <a:lnTo>
                  <a:pt x="75" y="411"/>
                </a:lnTo>
                <a:lnTo>
                  <a:pt x="73" y="415"/>
                </a:lnTo>
                <a:lnTo>
                  <a:pt x="73" y="417"/>
                </a:lnTo>
                <a:lnTo>
                  <a:pt x="71" y="419"/>
                </a:lnTo>
                <a:lnTo>
                  <a:pt x="71" y="421"/>
                </a:lnTo>
                <a:lnTo>
                  <a:pt x="73" y="423"/>
                </a:lnTo>
                <a:lnTo>
                  <a:pt x="73" y="425"/>
                </a:lnTo>
                <a:lnTo>
                  <a:pt x="75" y="425"/>
                </a:lnTo>
                <a:lnTo>
                  <a:pt x="77" y="427"/>
                </a:lnTo>
                <a:lnTo>
                  <a:pt x="83" y="427"/>
                </a:lnTo>
                <a:lnTo>
                  <a:pt x="85" y="427"/>
                </a:lnTo>
                <a:lnTo>
                  <a:pt x="89" y="428"/>
                </a:lnTo>
                <a:lnTo>
                  <a:pt x="92" y="430"/>
                </a:lnTo>
                <a:lnTo>
                  <a:pt x="96" y="430"/>
                </a:lnTo>
                <a:lnTo>
                  <a:pt x="102" y="434"/>
                </a:lnTo>
                <a:lnTo>
                  <a:pt x="106" y="436"/>
                </a:lnTo>
                <a:lnTo>
                  <a:pt x="110" y="438"/>
                </a:lnTo>
                <a:lnTo>
                  <a:pt x="110" y="440"/>
                </a:lnTo>
                <a:lnTo>
                  <a:pt x="110" y="442"/>
                </a:lnTo>
                <a:lnTo>
                  <a:pt x="108" y="448"/>
                </a:lnTo>
                <a:lnTo>
                  <a:pt x="102" y="456"/>
                </a:lnTo>
                <a:lnTo>
                  <a:pt x="100" y="459"/>
                </a:lnTo>
                <a:lnTo>
                  <a:pt x="96" y="463"/>
                </a:lnTo>
                <a:lnTo>
                  <a:pt x="92" y="463"/>
                </a:lnTo>
                <a:lnTo>
                  <a:pt x="85" y="461"/>
                </a:lnTo>
                <a:lnTo>
                  <a:pt x="81" y="459"/>
                </a:lnTo>
                <a:lnTo>
                  <a:pt x="73" y="461"/>
                </a:lnTo>
                <a:lnTo>
                  <a:pt x="56" y="465"/>
                </a:lnTo>
                <a:lnTo>
                  <a:pt x="52" y="465"/>
                </a:lnTo>
                <a:lnTo>
                  <a:pt x="50" y="467"/>
                </a:lnTo>
                <a:lnTo>
                  <a:pt x="48" y="473"/>
                </a:lnTo>
                <a:lnTo>
                  <a:pt x="46" y="475"/>
                </a:lnTo>
                <a:lnTo>
                  <a:pt x="43" y="478"/>
                </a:lnTo>
                <a:lnTo>
                  <a:pt x="37" y="482"/>
                </a:lnTo>
                <a:lnTo>
                  <a:pt x="35" y="482"/>
                </a:lnTo>
                <a:lnTo>
                  <a:pt x="33" y="482"/>
                </a:lnTo>
                <a:lnTo>
                  <a:pt x="31" y="478"/>
                </a:lnTo>
                <a:lnTo>
                  <a:pt x="31" y="475"/>
                </a:lnTo>
                <a:lnTo>
                  <a:pt x="33" y="471"/>
                </a:lnTo>
                <a:lnTo>
                  <a:pt x="31" y="471"/>
                </a:lnTo>
                <a:lnTo>
                  <a:pt x="29" y="469"/>
                </a:lnTo>
                <a:lnTo>
                  <a:pt x="21" y="469"/>
                </a:lnTo>
                <a:lnTo>
                  <a:pt x="17" y="471"/>
                </a:lnTo>
                <a:lnTo>
                  <a:pt x="12" y="475"/>
                </a:lnTo>
                <a:lnTo>
                  <a:pt x="8" y="477"/>
                </a:lnTo>
                <a:lnTo>
                  <a:pt x="8" y="478"/>
                </a:lnTo>
                <a:lnTo>
                  <a:pt x="8" y="480"/>
                </a:lnTo>
                <a:lnTo>
                  <a:pt x="8" y="484"/>
                </a:lnTo>
                <a:lnTo>
                  <a:pt x="10" y="488"/>
                </a:lnTo>
                <a:lnTo>
                  <a:pt x="12" y="490"/>
                </a:lnTo>
                <a:lnTo>
                  <a:pt x="12" y="494"/>
                </a:lnTo>
                <a:lnTo>
                  <a:pt x="10" y="496"/>
                </a:lnTo>
                <a:lnTo>
                  <a:pt x="10" y="502"/>
                </a:lnTo>
                <a:lnTo>
                  <a:pt x="8" y="507"/>
                </a:lnTo>
                <a:lnTo>
                  <a:pt x="6" y="511"/>
                </a:lnTo>
                <a:lnTo>
                  <a:pt x="4" y="513"/>
                </a:lnTo>
                <a:lnTo>
                  <a:pt x="4" y="515"/>
                </a:lnTo>
                <a:lnTo>
                  <a:pt x="4" y="517"/>
                </a:lnTo>
                <a:lnTo>
                  <a:pt x="6" y="519"/>
                </a:lnTo>
                <a:lnTo>
                  <a:pt x="8" y="519"/>
                </a:lnTo>
                <a:lnTo>
                  <a:pt x="10" y="517"/>
                </a:lnTo>
                <a:lnTo>
                  <a:pt x="14" y="515"/>
                </a:lnTo>
                <a:lnTo>
                  <a:pt x="16" y="513"/>
                </a:lnTo>
                <a:lnTo>
                  <a:pt x="16" y="511"/>
                </a:lnTo>
                <a:lnTo>
                  <a:pt x="19" y="509"/>
                </a:lnTo>
                <a:lnTo>
                  <a:pt x="21" y="507"/>
                </a:lnTo>
                <a:lnTo>
                  <a:pt x="25" y="505"/>
                </a:lnTo>
                <a:lnTo>
                  <a:pt x="27" y="505"/>
                </a:lnTo>
                <a:lnTo>
                  <a:pt x="31" y="505"/>
                </a:lnTo>
                <a:lnTo>
                  <a:pt x="35" y="505"/>
                </a:lnTo>
                <a:lnTo>
                  <a:pt x="37" y="505"/>
                </a:lnTo>
                <a:lnTo>
                  <a:pt x="39" y="507"/>
                </a:lnTo>
                <a:lnTo>
                  <a:pt x="41" y="509"/>
                </a:lnTo>
                <a:lnTo>
                  <a:pt x="43" y="513"/>
                </a:lnTo>
                <a:lnTo>
                  <a:pt x="43" y="517"/>
                </a:lnTo>
                <a:lnTo>
                  <a:pt x="41" y="523"/>
                </a:lnTo>
                <a:lnTo>
                  <a:pt x="39" y="528"/>
                </a:lnTo>
                <a:lnTo>
                  <a:pt x="37" y="532"/>
                </a:lnTo>
                <a:lnTo>
                  <a:pt x="37" y="536"/>
                </a:lnTo>
                <a:lnTo>
                  <a:pt x="37" y="540"/>
                </a:lnTo>
                <a:lnTo>
                  <a:pt x="37" y="544"/>
                </a:lnTo>
                <a:lnTo>
                  <a:pt x="37" y="546"/>
                </a:lnTo>
                <a:lnTo>
                  <a:pt x="35" y="548"/>
                </a:lnTo>
                <a:lnTo>
                  <a:pt x="33" y="550"/>
                </a:lnTo>
                <a:lnTo>
                  <a:pt x="31" y="550"/>
                </a:lnTo>
                <a:lnTo>
                  <a:pt x="25" y="552"/>
                </a:lnTo>
                <a:lnTo>
                  <a:pt x="21" y="553"/>
                </a:lnTo>
                <a:lnTo>
                  <a:pt x="19" y="555"/>
                </a:lnTo>
                <a:lnTo>
                  <a:pt x="14" y="559"/>
                </a:lnTo>
                <a:lnTo>
                  <a:pt x="14" y="561"/>
                </a:lnTo>
                <a:lnTo>
                  <a:pt x="12" y="563"/>
                </a:lnTo>
                <a:lnTo>
                  <a:pt x="12" y="569"/>
                </a:lnTo>
                <a:lnTo>
                  <a:pt x="10" y="574"/>
                </a:lnTo>
                <a:lnTo>
                  <a:pt x="10" y="579"/>
                </a:lnTo>
                <a:lnTo>
                  <a:pt x="12" y="582"/>
                </a:lnTo>
                <a:lnTo>
                  <a:pt x="10" y="588"/>
                </a:lnTo>
                <a:lnTo>
                  <a:pt x="10" y="592"/>
                </a:lnTo>
                <a:lnTo>
                  <a:pt x="8" y="596"/>
                </a:lnTo>
                <a:lnTo>
                  <a:pt x="8" y="600"/>
                </a:lnTo>
                <a:lnTo>
                  <a:pt x="8" y="605"/>
                </a:lnTo>
                <a:lnTo>
                  <a:pt x="12" y="605"/>
                </a:lnTo>
                <a:lnTo>
                  <a:pt x="14" y="605"/>
                </a:lnTo>
                <a:lnTo>
                  <a:pt x="14" y="609"/>
                </a:lnTo>
                <a:lnTo>
                  <a:pt x="12" y="632"/>
                </a:lnTo>
                <a:lnTo>
                  <a:pt x="12" y="638"/>
                </a:lnTo>
                <a:lnTo>
                  <a:pt x="21" y="642"/>
                </a:lnTo>
                <a:lnTo>
                  <a:pt x="19" y="646"/>
                </a:lnTo>
                <a:lnTo>
                  <a:pt x="31" y="651"/>
                </a:lnTo>
                <a:lnTo>
                  <a:pt x="35" y="653"/>
                </a:lnTo>
                <a:lnTo>
                  <a:pt x="39" y="657"/>
                </a:lnTo>
                <a:lnTo>
                  <a:pt x="41" y="653"/>
                </a:lnTo>
                <a:lnTo>
                  <a:pt x="43" y="655"/>
                </a:lnTo>
                <a:lnTo>
                  <a:pt x="41" y="659"/>
                </a:lnTo>
                <a:lnTo>
                  <a:pt x="52" y="671"/>
                </a:lnTo>
                <a:lnTo>
                  <a:pt x="65" y="678"/>
                </a:lnTo>
                <a:lnTo>
                  <a:pt x="71" y="686"/>
                </a:lnTo>
                <a:lnTo>
                  <a:pt x="73" y="688"/>
                </a:lnTo>
                <a:lnTo>
                  <a:pt x="75" y="690"/>
                </a:lnTo>
                <a:lnTo>
                  <a:pt x="71" y="696"/>
                </a:lnTo>
                <a:lnTo>
                  <a:pt x="64" y="719"/>
                </a:lnTo>
                <a:lnTo>
                  <a:pt x="62" y="719"/>
                </a:lnTo>
                <a:lnTo>
                  <a:pt x="56" y="717"/>
                </a:lnTo>
                <a:lnTo>
                  <a:pt x="54" y="723"/>
                </a:lnTo>
                <a:lnTo>
                  <a:pt x="52" y="726"/>
                </a:lnTo>
                <a:lnTo>
                  <a:pt x="52" y="728"/>
                </a:lnTo>
                <a:lnTo>
                  <a:pt x="58" y="730"/>
                </a:lnTo>
                <a:lnTo>
                  <a:pt x="58" y="736"/>
                </a:lnTo>
                <a:lnTo>
                  <a:pt x="58" y="738"/>
                </a:lnTo>
                <a:lnTo>
                  <a:pt x="58" y="742"/>
                </a:lnTo>
                <a:lnTo>
                  <a:pt x="54" y="752"/>
                </a:lnTo>
                <a:lnTo>
                  <a:pt x="54" y="754"/>
                </a:lnTo>
                <a:lnTo>
                  <a:pt x="56" y="754"/>
                </a:lnTo>
                <a:lnTo>
                  <a:pt x="58" y="755"/>
                </a:lnTo>
                <a:lnTo>
                  <a:pt x="60" y="755"/>
                </a:lnTo>
                <a:lnTo>
                  <a:pt x="41" y="807"/>
                </a:lnTo>
                <a:lnTo>
                  <a:pt x="44" y="809"/>
                </a:lnTo>
                <a:lnTo>
                  <a:pt x="6" y="907"/>
                </a:lnTo>
                <a:lnTo>
                  <a:pt x="2" y="919"/>
                </a:lnTo>
                <a:lnTo>
                  <a:pt x="0" y="921"/>
                </a:lnTo>
                <a:lnTo>
                  <a:pt x="2" y="922"/>
                </a:lnTo>
                <a:lnTo>
                  <a:pt x="14" y="930"/>
                </a:lnTo>
                <a:lnTo>
                  <a:pt x="23" y="934"/>
                </a:lnTo>
                <a:lnTo>
                  <a:pt x="16" y="946"/>
                </a:lnTo>
                <a:lnTo>
                  <a:pt x="58" y="94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Freeform 187"/>
          <p:cNvSpPr>
            <a:spLocks/>
          </p:cNvSpPr>
          <p:nvPr/>
        </p:nvSpPr>
        <p:spPr bwMode="auto">
          <a:xfrm>
            <a:off x="-1140121" y="6714048"/>
            <a:ext cx="853789" cy="1031701"/>
          </a:xfrm>
          <a:custGeom>
            <a:avLst/>
            <a:gdLst>
              <a:gd name="T0" fmla="*/ 61 w 907"/>
              <a:gd name="T1" fmla="*/ 600 h 1096"/>
              <a:gd name="T2" fmla="*/ 148 w 907"/>
              <a:gd name="T3" fmla="*/ 649 h 1096"/>
              <a:gd name="T4" fmla="*/ 184 w 907"/>
              <a:gd name="T5" fmla="*/ 652 h 1096"/>
              <a:gd name="T6" fmla="*/ 140 w 907"/>
              <a:gd name="T7" fmla="*/ 689 h 1096"/>
              <a:gd name="T8" fmla="*/ 163 w 907"/>
              <a:gd name="T9" fmla="*/ 725 h 1096"/>
              <a:gd name="T10" fmla="*/ 221 w 907"/>
              <a:gd name="T11" fmla="*/ 758 h 1096"/>
              <a:gd name="T12" fmla="*/ 290 w 907"/>
              <a:gd name="T13" fmla="*/ 787 h 1096"/>
              <a:gd name="T14" fmla="*/ 354 w 907"/>
              <a:gd name="T15" fmla="*/ 789 h 1096"/>
              <a:gd name="T16" fmla="*/ 407 w 907"/>
              <a:gd name="T17" fmla="*/ 817 h 1096"/>
              <a:gd name="T18" fmla="*/ 429 w 907"/>
              <a:gd name="T19" fmla="*/ 914 h 1096"/>
              <a:gd name="T20" fmla="*/ 336 w 907"/>
              <a:gd name="T21" fmla="*/ 964 h 1096"/>
              <a:gd name="T22" fmla="*/ 405 w 907"/>
              <a:gd name="T23" fmla="*/ 1014 h 1096"/>
              <a:gd name="T24" fmla="*/ 504 w 907"/>
              <a:gd name="T25" fmla="*/ 1089 h 1096"/>
              <a:gd name="T26" fmla="*/ 705 w 907"/>
              <a:gd name="T27" fmla="*/ 1062 h 1096"/>
              <a:gd name="T28" fmla="*/ 694 w 907"/>
              <a:gd name="T29" fmla="*/ 1046 h 1096"/>
              <a:gd name="T30" fmla="*/ 677 w 907"/>
              <a:gd name="T31" fmla="*/ 968 h 1096"/>
              <a:gd name="T32" fmla="*/ 665 w 907"/>
              <a:gd name="T33" fmla="*/ 904 h 1096"/>
              <a:gd name="T34" fmla="*/ 703 w 907"/>
              <a:gd name="T35" fmla="*/ 873 h 1096"/>
              <a:gd name="T36" fmla="*/ 715 w 907"/>
              <a:gd name="T37" fmla="*/ 850 h 1096"/>
              <a:gd name="T38" fmla="*/ 738 w 907"/>
              <a:gd name="T39" fmla="*/ 837 h 1096"/>
              <a:gd name="T40" fmla="*/ 782 w 907"/>
              <a:gd name="T41" fmla="*/ 827 h 1096"/>
              <a:gd name="T42" fmla="*/ 776 w 907"/>
              <a:gd name="T43" fmla="*/ 793 h 1096"/>
              <a:gd name="T44" fmla="*/ 773 w 907"/>
              <a:gd name="T45" fmla="*/ 785 h 1096"/>
              <a:gd name="T46" fmla="*/ 774 w 907"/>
              <a:gd name="T47" fmla="*/ 769 h 1096"/>
              <a:gd name="T48" fmla="*/ 774 w 907"/>
              <a:gd name="T49" fmla="*/ 735 h 1096"/>
              <a:gd name="T50" fmla="*/ 767 w 907"/>
              <a:gd name="T51" fmla="*/ 729 h 1096"/>
              <a:gd name="T52" fmla="*/ 836 w 907"/>
              <a:gd name="T53" fmla="*/ 625 h 1096"/>
              <a:gd name="T54" fmla="*/ 882 w 907"/>
              <a:gd name="T55" fmla="*/ 593 h 1096"/>
              <a:gd name="T56" fmla="*/ 890 w 907"/>
              <a:gd name="T57" fmla="*/ 537 h 1096"/>
              <a:gd name="T58" fmla="*/ 903 w 907"/>
              <a:gd name="T59" fmla="*/ 477 h 1096"/>
              <a:gd name="T60" fmla="*/ 876 w 907"/>
              <a:gd name="T61" fmla="*/ 439 h 1096"/>
              <a:gd name="T62" fmla="*/ 832 w 907"/>
              <a:gd name="T63" fmla="*/ 441 h 1096"/>
              <a:gd name="T64" fmla="*/ 738 w 907"/>
              <a:gd name="T65" fmla="*/ 456 h 1096"/>
              <a:gd name="T66" fmla="*/ 723 w 907"/>
              <a:gd name="T67" fmla="*/ 429 h 1096"/>
              <a:gd name="T68" fmla="*/ 699 w 907"/>
              <a:gd name="T69" fmla="*/ 404 h 1096"/>
              <a:gd name="T70" fmla="*/ 690 w 907"/>
              <a:gd name="T71" fmla="*/ 393 h 1096"/>
              <a:gd name="T72" fmla="*/ 672 w 907"/>
              <a:gd name="T73" fmla="*/ 385 h 1096"/>
              <a:gd name="T74" fmla="*/ 672 w 907"/>
              <a:gd name="T75" fmla="*/ 373 h 1096"/>
              <a:gd name="T76" fmla="*/ 672 w 907"/>
              <a:gd name="T77" fmla="*/ 358 h 1096"/>
              <a:gd name="T78" fmla="*/ 675 w 907"/>
              <a:gd name="T79" fmla="*/ 337 h 1096"/>
              <a:gd name="T80" fmla="*/ 688 w 907"/>
              <a:gd name="T81" fmla="*/ 314 h 1096"/>
              <a:gd name="T82" fmla="*/ 694 w 907"/>
              <a:gd name="T83" fmla="*/ 274 h 1096"/>
              <a:gd name="T84" fmla="*/ 672 w 907"/>
              <a:gd name="T85" fmla="*/ 262 h 1096"/>
              <a:gd name="T86" fmla="*/ 611 w 907"/>
              <a:gd name="T87" fmla="*/ 210 h 1096"/>
              <a:gd name="T88" fmla="*/ 478 w 907"/>
              <a:gd name="T89" fmla="*/ 4 h 1096"/>
              <a:gd name="T90" fmla="*/ 436 w 907"/>
              <a:gd name="T91" fmla="*/ 20 h 1096"/>
              <a:gd name="T92" fmla="*/ 415 w 907"/>
              <a:gd name="T93" fmla="*/ 33 h 1096"/>
              <a:gd name="T94" fmla="*/ 390 w 907"/>
              <a:gd name="T95" fmla="*/ 45 h 1096"/>
              <a:gd name="T96" fmla="*/ 376 w 907"/>
              <a:gd name="T97" fmla="*/ 64 h 1096"/>
              <a:gd name="T98" fmla="*/ 319 w 907"/>
              <a:gd name="T99" fmla="*/ 112 h 1096"/>
              <a:gd name="T100" fmla="*/ 215 w 907"/>
              <a:gd name="T101" fmla="*/ 175 h 1096"/>
              <a:gd name="T102" fmla="*/ 194 w 907"/>
              <a:gd name="T103" fmla="*/ 237 h 1096"/>
              <a:gd name="T104" fmla="*/ 182 w 907"/>
              <a:gd name="T105" fmla="*/ 270 h 1096"/>
              <a:gd name="T106" fmla="*/ 169 w 907"/>
              <a:gd name="T107" fmla="*/ 297 h 1096"/>
              <a:gd name="T108" fmla="*/ 152 w 907"/>
              <a:gd name="T109" fmla="*/ 318 h 1096"/>
              <a:gd name="T110" fmla="*/ 134 w 907"/>
              <a:gd name="T111" fmla="*/ 337 h 1096"/>
              <a:gd name="T112" fmla="*/ 121 w 907"/>
              <a:gd name="T113" fmla="*/ 366 h 1096"/>
              <a:gd name="T114" fmla="*/ 77 w 907"/>
              <a:gd name="T115" fmla="*/ 406 h 1096"/>
              <a:gd name="T116" fmla="*/ 42 w 907"/>
              <a:gd name="T117" fmla="*/ 422 h 1096"/>
              <a:gd name="T118" fmla="*/ 29 w 907"/>
              <a:gd name="T119" fmla="*/ 429 h 1096"/>
              <a:gd name="T120" fmla="*/ 19 w 907"/>
              <a:gd name="T121" fmla="*/ 452 h 1096"/>
              <a:gd name="T122" fmla="*/ 15 w 907"/>
              <a:gd name="T123" fmla="*/ 481 h 1096"/>
              <a:gd name="T124" fmla="*/ 2 w 907"/>
              <a:gd name="T125" fmla="*/ 518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07" h="1096">
                <a:moveTo>
                  <a:pt x="23" y="527"/>
                </a:moveTo>
                <a:lnTo>
                  <a:pt x="36" y="512"/>
                </a:lnTo>
                <a:lnTo>
                  <a:pt x="44" y="510"/>
                </a:lnTo>
                <a:lnTo>
                  <a:pt x="54" y="510"/>
                </a:lnTo>
                <a:lnTo>
                  <a:pt x="67" y="537"/>
                </a:lnTo>
                <a:lnTo>
                  <a:pt x="79" y="537"/>
                </a:lnTo>
                <a:lnTo>
                  <a:pt x="71" y="554"/>
                </a:lnTo>
                <a:lnTo>
                  <a:pt x="61" y="600"/>
                </a:lnTo>
                <a:lnTo>
                  <a:pt x="96" y="633"/>
                </a:lnTo>
                <a:lnTo>
                  <a:pt x="128" y="627"/>
                </a:lnTo>
                <a:lnTo>
                  <a:pt x="131" y="629"/>
                </a:lnTo>
                <a:lnTo>
                  <a:pt x="131" y="631"/>
                </a:lnTo>
                <a:lnTo>
                  <a:pt x="133" y="633"/>
                </a:lnTo>
                <a:lnTo>
                  <a:pt x="136" y="644"/>
                </a:lnTo>
                <a:lnTo>
                  <a:pt x="138" y="649"/>
                </a:lnTo>
                <a:lnTo>
                  <a:pt x="148" y="649"/>
                </a:lnTo>
                <a:lnTo>
                  <a:pt x="154" y="662"/>
                </a:lnTo>
                <a:lnTo>
                  <a:pt x="165" y="666"/>
                </a:lnTo>
                <a:lnTo>
                  <a:pt x="171" y="664"/>
                </a:lnTo>
                <a:lnTo>
                  <a:pt x="169" y="664"/>
                </a:lnTo>
                <a:lnTo>
                  <a:pt x="173" y="654"/>
                </a:lnTo>
                <a:lnTo>
                  <a:pt x="177" y="656"/>
                </a:lnTo>
                <a:lnTo>
                  <a:pt x="179" y="652"/>
                </a:lnTo>
                <a:lnTo>
                  <a:pt x="184" y="652"/>
                </a:lnTo>
                <a:lnTo>
                  <a:pt x="184" y="668"/>
                </a:lnTo>
                <a:lnTo>
                  <a:pt x="181" y="685"/>
                </a:lnTo>
                <a:lnTo>
                  <a:pt x="179" y="685"/>
                </a:lnTo>
                <a:lnTo>
                  <a:pt x="159" y="683"/>
                </a:lnTo>
                <a:lnTo>
                  <a:pt x="157" y="689"/>
                </a:lnTo>
                <a:lnTo>
                  <a:pt x="154" y="687"/>
                </a:lnTo>
                <a:lnTo>
                  <a:pt x="152" y="691"/>
                </a:lnTo>
                <a:lnTo>
                  <a:pt x="140" y="689"/>
                </a:lnTo>
                <a:lnTo>
                  <a:pt x="138" y="712"/>
                </a:lnTo>
                <a:lnTo>
                  <a:pt x="133" y="716"/>
                </a:lnTo>
                <a:lnTo>
                  <a:pt x="136" y="718"/>
                </a:lnTo>
                <a:lnTo>
                  <a:pt x="142" y="720"/>
                </a:lnTo>
                <a:lnTo>
                  <a:pt x="146" y="718"/>
                </a:lnTo>
                <a:lnTo>
                  <a:pt x="150" y="721"/>
                </a:lnTo>
                <a:lnTo>
                  <a:pt x="157" y="725"/>
                </a:lnTo>
                <a:lnTo>
                  <a:pt x="163" y="725"/>
                </a:lnTo>
                <a:lnTo>
                  <a:pt x="175" y="727"/>
                </a:lnTo>
                <a:lnTo>
                  <a:pt x="182" y="727"/>
                </a:lnTo>
                <a:lnTo>
                  <a:pt x="190" y="729"/>
                </a:lnTo>
                <a:lnTo>
                  <a:pt x="198" y="737"/>
                </a:lnTo>
                <a:lnTo>
                  <a:pt x="210" y="747"/>
                </a:lnTo>
                <a:lnTo>
                  <a:pt x="210" y="748"/>
                </a:lnTo>
                <a:lnTo>
                  <a:pt x="213" y="750"/>
                </a:lnTo>
                <a:lnTo>
                  <a:pt x="221" y="758"/>
                </a:lnTo>
                <a:lnTo>
                  <a:pt x="240" y="769"/>
                </a:lnTo>
                <a:lnTo>
                  <a:pt x="259" y="777"/>
                </a:lnTo>
                <a:lnTo>
                  <a:pt x="273" y="769"/>
                </a:lnTo>
                <a:lnTo>
                  <a:pt x="279" y="771"/>
                </a:lnTo>
                <a:lnTo>
                  <a:pt x="280" y="783"/>
                </a:lnTo>
                <a:lnTo>
                  <a:pt x="284" y="787"/>
                </a:lnTo>
                <a:lnTo>
                  <a:pt x="288" y="783"/>
                </a:lnTo>
                <a:lnTo>
                  <a:pt x="290" y="787"/>
                </a:lnTo>
                <a:lnTo>
                  <a:pt x="292" y="791"/>
                </a:lnTo>
                <a:lnTo>
                  <a:pt x="298" y="796"/>
                </a:lnTo>
                <a:lnTo>
                  <a:pt x="307" y="802"/>
                </a:lnTo>
                <a:lnTo>
                  <a:pt x="323" y="812"/>
                </a:lnTo>
                <a:lnTo>
                  <a:pt x="328" y="812"/>
                </a:lnTo>
                <a:lnTo>
                  <a:pt x="340" y="802"/>
                </a:lnTo>
                <a:lnTo>
                  <a:pt x="346" y="795"/>
                </a:lnTo>
                <a:lnTo>
                  <a:pt x="354" y="789"/>
                </a:lnTo>
                <a:lnTo>
                  <a:pt x="363" y="779"/>
                </a:lnTo>
                <a:lnTo>
                  <a:pt x="367" y="779"/>
                </a:lnTo>
                <a:lnTo>
                  <a:pt x="402" y="793"/>
                </a:lnTo>
                <a:lnTo>
                  <a:pt x="411" y="798"/>
                </a:lnTo>
                <a:lnTo>
                  <a:pt x="415" y="804"/>
                </a:lnTo>
                <a:lnTo>
                  <a:pt x="415" y="806"/>
                </a:lnTo>
                <a:lnTo>
                  <a:pt x="413" y="810"/>
                </a:lnTo>
                <a:lnTo>
                  <a:pt x="407" y="817"/>
                </a:lnTo>
                <a:lnTo>
                  <a:pt x="386" y="831"/>
                </a:lnTo>
                <a:lnTo>
                  <a:pt x="382" y="837"/>
                </a:lnTo>
                <a:lnTo>
                  <a:pt x="382" y="841"/>
                </a:lnTo>
                <a:lnTo>
                  <a:pt x="390" y="858"/>
                </a:lnTo>
                <a:lnTo>
                  <a:pt x="400" y="867"/>
                </a:lnTo>
                <a:lnTo>
                  <a:pt x="413" y="893"/>
                </a:lnTo>
                <a:lnTo>
                  <a:pt x="427" y="906"/>
                </a:lnTo>
                <a:lnTo>
                  <a:pt x="429" y="914"/>
                </a:lnTo>
                <a:lnTo>
                  <a:pt x="424" y="918"/>
                </a:lnTo>
                <a:lnTo>
                  <a:pt x="417" y="925"/>
                </a:lnTo>
                <a:lnTo>
                  <a:pt x="400" y="931"/>
                </a:lnTo>
                <a:lnTo>
                  <a:pt x="359" y="941"/>
                </a:lnTo>
                <a:lnTo>
                  <a:pt x="344" y="942"/>
                </a:lnTo>
                <a:lnTo>
                  <a:pt x="338" y="948"/>
                </a:lnTo>
                <a:lnTo>
                  <a:pt x="336" y="952"/>
                </a:lnTo>
                <a:lnTo>
                  <a:pt x="336" y="964"/>
                </a:lnTo>
                <a:lnTo>
                  <a:pt x="338" y="966"/>
                </a:lnTo>
                <a:lnTo>
                  <a:pt x="348" y="960"/>
                </a:lnTo>
                <a:lnTo>
                  <a:pt x="355" y="975"/>
                </a:lnTo>
                <a:lnTo>
                  <a:pt x="367" y="989"/>
                </a:lnTo>
                <a:lnTo>
                  <a:pt x="396" y="1002"/>
                </a:lnTo>
                <a:lnTo>
                  <a:pt x="407" y="1006"/>
                </a:lnTo>
                <a:lnTo>
                  <a:pt x="405" y="1010"/>
                </a:lnTo>
                <a:lnTo>
                  <a:pt x="405" y="1014"/>
                </a:lnTo>
                <a:lnTo>
                  <a:pt x="427" y="1019"/>
                </a:lnTo>
                <a:lnTo>
                  <a:pt x="438" y="1031"/>
                </a:lnTo>
                <a:lnTo>
                  <a:pt x="448" y="1048"/>
                </a:lnTo>
                <a:lnTo>
                  <a:pt x="451" y="1062"/>
                </a:lnTo>
                <a:lnTo>
                  <a:pt x="453" y="1062"/>
                </a:lnTo>
                <a:lnTo>
                  <a:pt x="457" y="1067"/>
                </a:lnTo>
                <a:lnTo>
                  <a:pt x="467" y="1071"/>
                </a:lnTo>
                <a:lnTo>
                  <a:pt x="504" y="1089"/>
                </a:lnTo>
                <a:lnTo>
                  <a:pt x="519" y="1093"/>
                </a:lnTo>
                <a:lnTo>
                  <a:pt x="546" y="1094"/>
                </a:lnTo>
                <a:lnTo>
                  <a:pt x="594" y="1093"/>
                </a:lnTo>
                <a:lnTo>
                  <a:pt x="653" y="1096"/>
                </a:lnTo>
                <a:lnTo>
                  <a:pt x="682" y="1091"/>
                </a:lnTo>
                <a:lnTo>
                  <a:pt x="701" y="1085"/>
                </a:lnTo>
                <a:lnTo>
                  <a:pt x="713" y="1073"/>
                </a:lnTo>
                <a:lnTo>
                  <a:pt x="705" y="1062"/>
                </a:lnTo>
                <a:lnTo>
                  <a:pt x="701" y="1054"/>
                </a:lnTo>
                <a:lnTo>
                  <a:pt x="701" y="1052"/>
                </a:lnTo>
                <a:lnTo>
                  <a:pt x="699" y="1052"/>
                </a:lnTo>
                <a:lnTo>
                  <a:pt x="699" y="1054"/>
                </a:lnTo>
                <a:lnTo>
                  <a:pt x="699" y="1052"/>
                </a:lnTo>
                <a:lnTo>
                  <a:pt x="698" y="1052"/>
                </a:lnTo>
                <a:lnTo>
                  <a:pt x="696" y="1052"/>
                </a:lnTo>
                <a:lnTo>
                  <a:pt x="694" y="1046"/>
                </a:lnTo>
                <a:lnTo>
                  <a:pt x="701" y="1045"/>
                </a:lnTo>
                <a:lnTo>
                  <a:pt x="696" y="1019"/>
                </a:lnTo>
                <a:lnTo>
                  <a:pt x="696" y="1018"/>
                </a:lnTo>
                <a:lnTo>
                  <a:pt x="696" y="1016"/>
                </a:lnTo>
                <a:lnTo>
                  <a:pt x="688" y="981"/>
                </a:lnTo>
                <a:lnTo>
                  <a:pt x="682" y="973"/>
                </a:lnTo>
                <a:lnTo>
                  <a:pt x="680" y="969"/>
                </a:lnTo>
                <a:lnTo>
                  <a:pt x="677" y="968"/>
                </a:lnTo>
                <a:lnTo>
                  <a:pt x="669" y="962"/>
                </a:lnTo>
                <a:lnTo>
                  <a:pt x="665" y="958"/>
                </a:lnTo>
                <a:lnTo>
                  <a:pt x="663" y="942"/>
                </a:lnTo>
                <a:lnTo>
                  <a:pt x="665" y="941"/>
                </a:lnTo>
                <a:lnTo>
                  <a:pt x="667" y="921"/>
                </a:lnTo>
                <a:lnTo>
                  <a:pt x="665" y="914"/>
                </a:lnTo>
                <a:lnTo>
                  <a:pt x="667" y="904"/>
                </a:lnTo>
                <a:lnTo>
                  <a:pt x="665" y="904"/>
                </a:lnTo>
                <a:lnTo>
                  <a:pt x="667" y="896"/>
                </a:lnTo>
                <a:lnTo>
                  <a:pt x="667" y="894"/>
                </a:lnTo>
                <a:lnTo>
                  <a:pt x="665" y="894"/>
                </a:lnTo>
                <a:lnTo>
                  <a:pt x="672" y="870"/>
                </a:lnTo>
                <a:lnTo>
                  <a:pt x="686" y="873"/>
                </a:lnTo>
                <a:lnTo>
                  <a:pt x="701" y="875"/>
                </a:lnTo>
                <a:lnTo>
                  <a:pt x="701" y="873"/>
                </a:lnTo>
                <a:lnTo>
                  <a:pt x="703" y="873"/>
                </a:lnTo>
                <a:lnTo>
                  <a:pt x="703" y="870"/>
                </a:lnTo>
                <a:lnTo>
                  <a:pt x="703" y="862"/>
                </a:lnTo>
                <a:lnTo>
                  <a:pt x="703" y="860"/>
                </a:lnTo>
                <a:lnTo>
                  <a:pt x="703" y="858"/>
                </a:lnTo>
                <a:lnTo>
                  <a:pt x="703" y="856"/>
                </a:lnTo>
                <a:lnTo>
                  <a:pt x="711" y="852"/>
                </a:lnTo>
                <a:lnTo>
                  <a:pt x="713" y="850"/>
                </a:lnTo>
                <a:lnTo>
                  <a:pt x="715" y="850"/>
                </a:lnTo>
                <a:lnTo>
                  <a:pt x="721" y="848"/>
                </a:lnTo>
                <a:lnTo>
                  <a:pt x="723" y="848"/>
                </a:lnTo>
                <a:lnTo>
                  <a:pt x="723" y="846"/>
                </a:lnTo>
                <a:lnTo>
                  <a:pt x="725" y="846"/>
                </a:lnTo>
                <a:lnTo>
                  <a:pt x="725" y="845"/>
                </a:lnTo>
                <a:lnTo>
                  <a:pt x="726" y="845"/>
                </a:lnTo>
                <a:lnTo>
                  <a:pt x="732" y="841"/>
                </a:lnTo>
                <a:lnTo>
                  <a:pt x="738" y="837"/>
                </a:lnTo>
                <a:lnTo>
                  <a:pt x="740" y="835"/>
                </a:lnTo>
                <a:lnTo>
                  <a:pt x="744" y="833"/>
                </a:lnTo>
                <a:lnTo>
                  <a:pt x="744" y="831"/>
                </a:lnTo>
                <a:lnTo>
                  <a:pt x="753" y="822"/>
                </a:lnTo>
                <a:lnTo>
                  <a:pt x="757" y="817"/>
                </a:lnTo>
                <a:lnTo>
                  <a:pt x="774" y="827"/>
                </a:lnTo>
                <a:lnTo>
                  <a:pt x="782" y="829"/>
                </a:lnTo>
                <a:lnTo>
                  <a:pt x="782" y="827"/>
                </a:lnTo>
                <a:lnTo>
                  <a:pt x="782" y="816"/>
                </a:lnTo>
                <a:lnTo>
                  <a:pt x="782" y="814"/>
                </a:lnTo>
                <a:lnTo>
                  <a:pt x="782" y="806"/>
                </a:lnTo>
                <a:lnTo>
                  <a:pt x="782" y="793"/>
                </a:lnTo>
                <a:lnTo>
                  <a:pt x="780" y="793"/>
                </a:lnTo>
                <a:lnTo>
                  <a:pt x="778" y="793"/>
                </a:lnTo>
                <a:lnTo>
                  <a:pt x="778" y="795"/>
                </a:lnTo>
                <a:lnTo>
                  <a:pt x="776" y="793"/>
                </a:lnTo>
                <a:lnTo>
                  <a:pt x="774" y="795"/>
                </a:lnTo>
                <a:lnTo>
                  <a:pt x="773" y="795"/>
                </a:lnTo>
                <a:lnTo>
                  <a:pt x="769" y="795"/>
                </a:lnTo>
                <a:lnTo>
                  <a:pt x="769" y="793"/>
                </a:lnTo>
                <a:lnTo>
                  <a:pt x="769" y="791"/>
                </a:lnTo>
                <a:lnTo>
                  <a:pt x="771" y="789"/>
                </a:lnTo>
                <a:lnTo>
                  <a:pt x="771" y="787"/>
                </a:lnTo>
                <a:lnTo>
                  <a:pt x="773" y="785"/>
                </a:lnTo>
                <a:lnTo>
                  <a:pt x="774" y="781"/>
                </a:lnTo>
                <a:lnTo>
                  <a:pt x="776" y="779"/>
                </a:lnTo>
                <a:lnTo>
                  <a:pt x="778" y="771"/>
                </a:lnTo>
                <a:lnTo>
                  <a:pt x="780" y="769"/>
                </a:lnTo>
                <a:lnTo>
                  <a:pt x="778" y="764"/>
                </a:lnTo>
                <a:lnTo>
                  <a:pt x="776" y="764"/>
                </a:lnTo>
                <a:lnTo>
                  <a:pt x="774" y="764"/>
                </a:lnTo>
                <a:lnTo>
                  <a:pt x="774" y="769"/>
                </a:lnTo>
                <a:lnTo>
                  <a:pt x="773" y="769"/>
                </a:lnTo>
                <a:lnTo>
                  <a:pt x="771" y="769"/>
                </a:lnTo>
                <a:lnTo>
                  <a:pt x="769" y="769"/>
                </a:lnTo>
                <a:lnTo>
                  <a:pt x="769" y="771"/>
                </a:lnTo>
                <a:lnTo>
                  <a:pt x="767" y="771"/>
                </a:lnTo>
                <a:lnTo>
                  <a:pt x="771" y="758"/>
                </a:lnTo>
                <a:lnTo>
                  <a:pt x="773" y="750"/>
                </a:lnTo>
                <a:lnTo>
                  <a:pt x="774" y="735"/>
                </a:lnTo>
                <a:lnTo>
                  <a:pt x="776" y="735"/>
                </a:lnTo>
                <a:lnTo>
                  <a:pt x="776" y="733"/>
                </a:lnTo>
                <a:lnTo>
                  <a:pt x="774" y="733"/>
                </a:lnTo>
                <a:lnTo>
                  <a:pt x="774" y="731"/>
                </a:lnTo>
                <a:lnTo>
                  <a:pt x="773" y="731"/>
                </a:lnTo>
                <a:lnTo>
                  <a:pt x="771" y="731"/>
                </a:lnTo>
                <a:lnTo>
                  <a:pt x="769" y="729"/>
                </a:lnTo>
                <a:lnTo>
                  <a:pt x="767" y="729"/>
                </a:lnTo>
                <a:lnTo>
                  <a:pt x="765" y="729"/>
                </a:lnTo>
                <a:lnTo>
                  <a:pt x="765" y="727"/>
                </a:lnTo>
                <a:lnTo>
                  <a:pt x="761" y="649"/>
                </a:lnTo>
                <a:lnTo>
                  <a:pt x="761" y="646"/>
                </a:lnTo>
                <a:lnTo>
                  <a:pt x="759" y="631"/>
                </a:lnTo>
                <a:lnTo>
                  <a:pt x="824" y="627"/>
                </a:lnTo>
                <a:lnTo>
                  <a:pt x="836" y="627"/>
                </a:lnTo>
                <a:lnTo>
                  <a:pt x="836" y="625"/>
                </a:lnTo>
                <a:lnTo>
                  <a:pt x="853" y="623"/>
                </a:lnTo>
                <a:lnTo>
                  <a:pt x="874" y="622"/>
                </a:lnTo>
                <a:lnTo>
                  <a:pt x="874" y="610"/>
                </a:lnTo>
                <a:lnTo>
                  <a:pt x="876" y="608"/>
                </a:lnTo>
                <a:lnTo>
                  <a:pt x="880" y="608"/>
                </a:lnTo>
                <a:lnTo>
                  <a:pt x="880" y="604"/>
                </a:lnTo>
                <a:lnTo>
                  <a:pt x="882" y="604"/>
                </a:lnTo>
                <a:lnTo>
                  <a:pt x="882" y="593"/>
                </a:lnTo>
                <a:lnTo>
                  <a:pt x="886" y="562"/>
                </a:lnTo>
                <a:lnTo>
                  <a:pt x="888" y="558"/>
                </a:lnTo>
                <a:lnTo>
                  <a:pt x="890" y="547"/>
                </a:lnTo>
                <a:lnTo>
                  <a:pt x="890" y="545"/>
                </a:lnTo>
                <a:lnTo>
                  <a:pt x="888" y="539"/>
                </a:lnTo>
                <a:lnTo>
                  <a:pt x="888" y="537"/>
                </a:lnTo>
                <a:lnTo>
                  <a:pt x="888" y="535"/>
                </a:lnTo>
                <a:lnTo>
                  <a:pt x="890" y="537"/>
                </a:lnTo>
                <a:lnTo>
                  <a:pt x="890" y="529"/>
                </a:lnTo>
                <a:lnTo>
                  <a:pt x="892" y="529"/>
                </a:lnTo>
                <a:lnTo>
                  <a:pt x="892" y="519"/>
                </a:lnTo>
                <a:lnTo>
                  <a:pt x="894" y="516"/>
                </a:lnTo>
                <a:lnTo>
                  <a:pt x="897" y="506"/>
                </a:lnTo>
                <a:lnTo>
                  <a:pt x="899" y="504"/>
                </a:lnTo>
                <a:lnTo>
                  <a:pt x="901" y="483"/>
                </a:lnTo>
                <a:lnTo>
                  <a:pt x="903" y="477"/>
                </a:lnTo>
                <a:lnTo>
                  <a:pt x="903" y="475"/>
                </a:lnTo>
                <a:lnTo>
                  <a:pt x="907" y="454"/>
                </a:lnTo>
                <a:lnTo>
                  <a:pt x="907" y="452"/>
                </a:lnTo>
                <a:lnTo>
                  <a:pt x="907" y="445"/>
                </a:lnTo>
                <a:lnTo>
                  <a:pt x="899" y="443"/>
                </a:lnTo>
                <a:lnTo>
                  <a:pt x="894" y="441"/>
                </a:lnTo>
                <a:lnTo>
                  <a:pt x="888" y="441"/>
                </a:lnTo>
                <a:lnTo>
                  <a:pt x="876" y="439"/>
                </a:lnTo>
                <a:lnTo>
                  <a:pt x="874" y="439"/>
                </a:lnTo>
                <a:lnTo>
                  <a:pt x="863" y="437"/>
                </a:lnTo>
                <a:lnTo>
                  <a:pt x="855" y="435"/>
                </a:lnTo>
                <a:lnTo>
                  <a:pt x="853" y="435"/>
                </a:lnTo>
                <a:lnTo>
                  <a:pt x="851" y="435"/>
                </a:lnTo>
                <a:lnTo>
                  <a:pt x="846" y="439"/>
                </a:lnTo>
                <a:lnTo>
                  <a:pt x="842" y="441"/>
                </a:lnTo>
                <a:lnTo>
                  <a:pt x="832" y="441"/>
                </a:lnTo>
                <a:lnTo>
                  <a:pt x="742" y="479"/>
                </a:lnTo>
                <a:lnTo>
                  <a:pt x="736" y="471"/>
                </a:lnTo>
                <a:lnTo>
                  <a:pt x="734" y="470"/>
                </a:lnTo>
                <a:lnTo>
                  <a:pt x="736" y="468"/>
                </a:lnTo>
                <a:lnTo>
                  <a:pt x="738" y="466"/>
                </a:lnTo>
                <a:lnTo>
                  <a:pt x="738" y="464"/>
                </a:lnTo>
                <a:lnTo>
                  <a:pt x="738" y="460"/>
                </a:lnTo>
                <a:lnTo>
                  <a:pt x="738" y="456"/>
                </a:lnTo>
                <a:lnTo>
                  <a:pt x="738" y="454"/>
                </a:lnTo>
                <a:lnTo>
                  <a:pt x="736" y="450"/>
                </a:lnTo>
                <a:lnTo>
                  <a:pt x="734" y="449"/>
                </a:lnTo>
                <a:lnTo>
                  <a:pt x="730" y="445"/>
                </a:lnTo>
                <a:lnTo>
                  <a:pt x="726" y="437"/>
                </a:lnTo>
                <a:lnTo>
                  <a:pt x="725" y="435"/>
                </a:lnTo>
                <a:lnTo>
                  <a:pt x="723" y="431"/>
                </a:lnTo>
                <a:lnTo>
                  <a:pt x="723" y="429"/>
                </a:lnTo>
                <a:lnTo>
                  <a:pt x="721" y="427"/>
                </a:lnTo>
                <a:lnTo>
                  <a:pt x="717" y="422"/>
                </a:lnTo>
                <a:lnTo>
                  <a:pt x="715" y="420"/>
                </a:lnTo>
                <a:lnTo>
                  <a:pt x="707" y="416"/>
                </a:lnTo>
                <a:lnTo>
                  <a:pt x="705" y="414"/>
                </a:lnTo>
                <a:lnTo>
                  <a:pt x="703" y="410"/>
                </a:lnTo>
                <a:lnTo>
                  <a:pt x="701" y="408"/>
                </a:lnTo>
                <a:lnTo>
                  <a:pt x="699" y="404"/>
                </a:lnTo>
                <a:lnTo>
                  <a:pt x="698" y="402"/>
                </a:lnTo>
                <a:lnTo>
                  <a:pt x="698" y="401"/>
                </a:lnTo>
                <a:lnTo>
                  <a:pt x="696" y="401"/>
                </a:lnTo>
                <a:lnTo>
                  <a:pt x="696" y="396"/>
                </a:lnTo>
                <a:lnTo>
                  <a:pt x="696" y="395"/>
                </a:lnTo>
                <a:lnTo>
                  <a:pt x="694" y="391"/>
                </a:lnTo>
                <a:lnTo>
                  <a:pt x="690" y="391"/>
                </a:lnTo>
                <a:lnTo>
                  <a:pt x="690" y="393"/>
                </a:lnTo>
                <a:lnTo>
                  <a:pt x="690" y="391"/>
                </a:lnTo>
                <a:lnTo>
                  <a:pt x="688" y="391"/>
                </a:lnTo>
                <a:lnTo>
                  <a:pt x="686" y="391"/>
                </a:lnTo>
                <a:lnTo>
                  <a:pt x="684" y="391"/>
                </a:lnTo>
                <a:lnTo>
                  <a:pt x="682" y="391"/>
                </a:lnTo>
                <a:lnTo>
                  <a:pt x="680" y="391"/>
                </a:lnTo>
                <a:lnTo>
                  <a:pt x="675" y="385"/>
                </a:lnTo>
                <a:lnTo>
                  <a:pt x="672" y="385"/>
                </a:lnTo>
                <a:lnTo>
                  <a:pt x="672" y="383"/>
                </a:lnTo>
                <a:lnTo>
                  <a:pt x="675" y="383"/>
                </a:lnTo>
                <a:lnTo>
                  <a:pt x="672" y="383"/>
                </a:lnTo>
                <a:lnTo>
                  <a:pt x="672" y="381"/>
                </a:lnTo>
                <a:lnTo>
                  <a:pt x="672" y="379"/>
                </a:lnTo>
                <a:lnTo>
                  <a:pt x="672" y="377"/>
                </a:lnTo>
                <a:lnTo>
                  <a:pt x="672" y="375"/>
                </a:lnTo>
                <a:lnTo>
                  <a:pt x="672" y="373"/>
                </a:lnTo>
                <a:lnTo>
                  <a:pt x="675" y="372"/>
                </a:lnTo>
                <a:lnTo>
                  <a:pt x="675" y="370"/>
                </a:lnTo>
                <a:lnTo>
                  <a:pt x="672" y="368"/>
                </a:lnTo>
                <a:lnTo>
                  <a:pt x="672" y="366"/>
                </a:lnTo>
                <a:lnTo>
                  <a:pt x="672" y="364"/>
                </a:lnTo>
                <a:lnTo>
                  <a:pt x="672" y="362"/>
                </a:lnTo>
                <a:lnTo>
                  <a:pt x="672" y="360"/>
                </a:lnTo>
                <a:lnTo>
                  <a:pt x="672" y="358"/>
                </a:lnTo>
                <a:lnTo>
                  <a:pt x="675" y="354"/>
                </a:lnTo>
                <a:lnTo>
                  <a:pt x="675" y="352"/>
                </a:lnTo>
                <a:lnTo>
                  <a:pt x="671" y="352"/>
                </a:lnTo>
                <a:lnTo>
                  <a:pt x="671" y="351"/>
                </a:lnTo>
                <a:lnTo>
                  <a:pt x="672" y="348"/>
                </a:lnTo>
                <a:lnTo>
                  <a:pt x="672" y="346"/>
                </a:lnTo>
                <a:lnTo>
                  <a:pt x="675" y="345"/>
                </a:lnTo>
                <a:lnTo>
                  <a:pt x="675" y="337"/>
                </a:lnTo>
                <a:lnTo>
                  <a:pt x="680" y="337"/>
                </a:lnTo>
                <a:lnTo>
                  <a:pt x="682" y="335"/>
                </a:lnTo>
                <a:lnTo>
                  <a:pt x="682" y="333"/>
                </a:lnTo>
                <a:lnTo>
                  <a:pt x="684" y="331"/>
                </a:lnTo>
                <a:lnTo>
                  <a:pt x="686" y="325"/>
                </a:lnTo>
                <a:lnTo>
                  <a:pt x="688" y="324"/>
                </a:lnTo>
                <a:lnTo>
                  <a:pt x="688" y="320"/>
                </a:lnTo>
                <a:lnTo>
                  <a:pt x="688" y="314"/>
                </a:lnTo>
                <a:lnTo>
                  <a:pt x="686" y="314"/>
                </a:lnTo>
                <a:lnTo>
                  <a:pt x="684" y="312"/>
                </a:lnTo>
                <a:lnTo>
                  <a:pt x="684" y="308"/>
                </a:lnTo>
                <a:lnTo>
                  <a:pt x="688" y="295"/>
                </a:lnTo>
                <a:lnTo>
                  <a:pt x="696" y="285"/>
                </a:lnTo>
                <a:lnTo>
                  <a:pt x="692" y="281"/>
                </a:lnTo>
                <a:lnTo>
                  <a:pt x="694" y="277"/>
                </a:lnTo>
                <a:lnTo>
                  <a:pt x="694" y="274"/>
                </a:lnTo>
                <a:lnTo>
                  <a:pt x="692" y="270"/>
                </a:lnTo>
                <a:lnTo>
                  <a:pt x="688" y="268"/>
                </a:lnTo>
                <a:lnTo>
                  <a:pt x="686" y="266"/>
                </a:lnTo>
                <a:lnTo>
                  <a:pt x="682" y="266"/>
                </a:lnTo>
                <a:lnTo>
                  <a:pt x="680" y="264"/>
                </a:lnTo>
                <a:lnTo>
                  <a:pt x="678" y="262"/>
                </a:lnTo>
                <a:lnTo>
                  <a:pt x="675" y="260"/>
                </a:lnTo>
                <a:lnTo>
                  <a:pt x="672" y="262"/>
                </a:lnTo>
                <a:lnTo>
                  <a:pt x="671" y="260"/>
                </a:lnTo>
                <a:lnTo>
                  <a:pt x="667" y="268"/>
                </a:lnTo>
                <a:lnTo>
                  <a:pt x="665" y="277"/>
                </a:lnTo>
                <a:lnTo>
                  <a:pt x="663" y="281"/>
                </a:lnTo>
                <a:lnTo>
                  <a:pt x="632" y="254"/>
                </a:lnTo>
                <a:lnTo>
                  <a:pt x="648" y="239"/>
                </a:lnTo>
                <a:lnTo>
                  <a:pt x="624" y="226"/>
                </a:lnTo>
                <a:lnTo>
                  <a:pt x="611" y="210"/>
                </a:lnTo>
                <a:lnTo>
                  <a:pt x="613" y="206"/>
                </a:lnTo>
                <a:lnTo>
                  <a:pt x="622" y="199"/>
                </a:lnTo>
                <a:lnTo>
                  <a:pt x="630" y="195"/>
                </a:lnTo>
                <a:lnTo>
                  <a:pt x="646" y="185"/>
                </a:lnTo>
                <a:lnTo>
                  <a:pt x="573" y="54"/>
                </a:lnTo>
                <a:lnTo>
                  <a:pt x="499" y="26"/>
                </a:lnTo>
                <a:lnTo>
                  <a:pt x="473" y="18"/>
                </a:lnTo>
                <a:lnTo>
                  <a:pt x="478" y="4"/>
                </a:lnTo>
                <a:lnTo>
                  <a:pt x="471" y="0"/>
                </a:lnTo>
                <a:lnTo>
                  <a:pt x="457" y="8"/>
                </a:lnTo>
                <a:lnTo>
                  <a:pt x="451" y="12"/>
                </a:lnTo>
                <a:lnTo>
                  <a:pt x="450" y="12"/>
                </a:lnTo>
                <a:lnTo>
                  <a:pt x="444" y="16"/>
                </a:lnTo>
                <a:lnTo>
                  <a:pt x="442" y="16"/>
                </a:lnTo>
                <a:lnTo>
                  <a:pt x="440" y="18"/>
                </a:lnTo>
                <a:lnTo>
                  <a:pt x="436" y="20"/>
                </a:lnTo>
                <a:lnTo>
                  <a:pt x="434" y="22"/>
                </a:lnTo>
                <a:lnTo>
                  <a:pt x="429" y="26"/>
                </a:lnTo>
                <a:lnTo>
                  <a:pt x="424" y="27"/>
                </a:lnTo>
                <a:lnTo>
                  <a:pt x="423" y="27"/>
                </a:lnTo>
                <a:lnTo>
                  <a:pt x="421" y="29"/>
                </a:lnTo>
                <a:lnTo>
                  <a:pt x="419" y="31"/>
                </a:lnTo>
                <a:lnTo>
                  <a:pt x="417" y="33"/>
                </a:lnTo>
                <a:lnTo>
                  <a:pt x="415" y="33"/>
                </a:lnTo>
                <a:lnTo>
                  <a:pt x="415" y="35"/>
                </a:lnTo>
                <a:lnTo>
                  <a:pt x="411" y="35"/>
                </a:lnTo>
                <a:lnTo>
                  <a:pt x="409" y="37"/>
                </a:lnTo>
                <a:lnTo>
                  <a:pt x="405" y="39"/>
                </a:lnTo>
                <a:lnTo>
                  <a:pt x="402" y="41"/>
                </a:lnTo>
                <a:lnTo>
                  <a:pt x="396" y="43"/>
                </a:lnTo>
                <a:lnTo>
                  <a:pt x="392" y="45"/>
                </a:lnTo>
                <a:lnTo>
                  <a:pt x="390" y="45"/>
                </a:lnTo>
                <a:lnTo>
                  <a:pt x="388" y="47"/>
                </a:lnTo>
                <a:lnTo>
                  <a:pt x="386" y="48"/>
                </a:lnTo>
                <a:lnTo>
                  <a:pt x="386" y="50"/>
                </a:lnTo>
                <a:lnTo>
                  <a:pt x="384" y="53"/>
                </a:lnTo>
                <a:lnTo>
                  <a:pt x="382" y="64"/>
                </a:lnTo>
                <a:lnTo>
                  <a:pt x="382" y="62"/>
                </a:lnTo>
                <a:lnTo>
                  <a:pt x="379" y="62"/>
                </a:lnTo>
                <a:lnTo>
                  <a:pt x="376" y="64"/>
                </a:lnTo>
                <a:lnTo>
                  <a:pt x="375" y="70"/>
                </a:lnTo>
                <a:lnTo>
                  <a:pt x="371" y="74"/>
                </a:lnTo>
                <a:lnTo>
                  <a:pt x="321" y="118"/>
                </a:lnTo>
                <a:lnTo>
                  <a:pt x="319" y="118"/>
                </a:lnTo>
                <a:lnTo>
                  <a:pt x="319" y="116"/>
                </a:lnTo>
                <a:lnTo>
                  <a:pt x="317" y="114"/>
                </a:lnTo>
                <a:lnTo>
                  <a:pt x="319" y="114"/>
                </a:lnTo>
                <a:lnTo>
                  <a:pt x="319" y="112"/>
                </a:lnTo>
                <a:lnTo>
                  <a:pt x="317" y="112"/>
                </a:lnTo>
                <a:lnTo>
                  <a:pt x="315" y="108"/>
                </a:lnTo>
                <a:lnTo>
                  <a:pt x="311" y="108"/>
                </a:lnTo>
                <a:lnTo>
                  <a:pt x="302" y="101"/>
                </a:lnTo>
                <a:lnTo>
                  <a:pt x="298" y="101"/>
                </a:lnTo>
                <a:lnTo>
                  <a:pt x="280" y="116"/>
                </a:lnTo>
                <a:lnTo>
                  <a:pt x="240" y="151"/>
                </a:lnTo>
                <a:lnTo>
                  <a:pt x="215" y="175"/>
                </a:lnTo>
                <a:lnTo>
                  <a:pt x="207" y="185"/>
                </a:lnTo>
                <a:lnTo>
                  <a:pt x="204" y="191"/>
                </a:lnTo>
                <a:lnTo>
                  <a:pt x="202" y="193"/>
                </a:lnTo>
                <a:lnTo>
                  <a:pt x="200" y="193"/>
                </a:lnTo>
                <a:lnTo>
                  <a:pt x="190" y="202"/>
                </a:lnTo>
                <a:lnTo>
                  <a:pt x="211" y="223"/>
                </a:lnTo>
                <a:lnTo>
                  <a:pt x="194" y="231"/>
                </a:lnTo>
                <a:lnTo>
                  <a:pt x="194" y="237"/>
                </a:lnTo>
                <a:lnTo>
                  <a:pt x="192" y="239"/>
                </a:lnTo>
                <a:lnTo>
                  <a:pt x="192" y="245"/>
                </a:lnTo>
                <a:lnTo>
                  <a:pt x="192" y="249"/>
                </a:lnTo>
                <a:lnTo>
                  <a:pt x="190" y="256"/>
                </a:lnTo>
                <a:lnTo>
                  <a:pt x="190" y="260"/>
                </a:lnTo>
                <a:lnTo>
                  <a:pt x="188" y="262"/>
                </a:lnTo>
                <a:lnTo>
                  <a:pt x="188" y="264"/>
                </a:lnTo>
                <a:lnTo>
                  <a:pt x="182" y="270"/>
                </a:lnTo>
                <a:lnTo>
                  <a:pt x="181" y="274"/>
                </a:lnTo>
                <a:lnTo>
                  <a:pt x="181" y="276"/>
                </a:lnTo>
                <a:lnTo>
                  <a:pt x="179" y="279"/>
                </a:lnTo>
                <a:lnTo>
                  <a:pt x="177" y="281"/>
                </a:lnTo>
                <a:lnTo>
                  <a:pt x="173" y="287"/>
                </a:lnTo>
                <a:lnTo>
                  <a:pt x="171" y="293"/>
                </a:lnTo>
                <a:lnTo>
                  <a:pt x="169" y="295"/>
                </a:lnTo>
                <a:lnTo>
                  <a:pt x="169" y="297"/>
                </a:lnTo>
                <a:lnTo>
                  <a:pt x="167" y="297"/>
                </a:lnTo>
                <a:lnTo>
                  <a:pt x="165" y="298"/>
                </a:lnTo>
                <a:lnTo>
                  <a:pt x="163" y="302"/>
                </a:lnTo>
                <a:lnTo>
                  <a:pt x="161" y="306"/>
                </a:lnTo>
                <a:lnTo>
                  <a:pt x="161" y="308"/>
                </a:lnTo>
                <a:lnTo>
                  <a:pt x="155" y="314"/>
                </a:lnTo>
                <a:lnTo>
                  <a:pt x="154" y="316"/>
                </a:lnTo>
                <a:lnTo>
                  <a:pt x="152" y="318"/>
                </a:lnTo>
                <a:lnTo>
                  <a:pt x="150" y="320"/>
                </a:lnTo>
                <a:lnTo>
                  <a:pt x="148" y="324"/>
                </a:lnTo>
                <a:lnTo>
                  <a:pt x="142" y="324"/>
                </a:lnTo>
                <a:lnTo>
                  <a:pt x="140" y="324"/>
                </a:lnTo>
                <a:lnTo>
                  <a:pt x="138" y="325"/>
                </a:lnTo>
                <a:lnTo>
                  <a:pt x="136" y="329"/>
                </a:lnTo>
                <a:lnTo>
                  <a:pt x="136" y="333"/>
                </a:lnTo>
                <a:lnTo>
                  <a:pt x="134" y="337"/>
                </a:lnTo>
                <a:lnTo>
                  <a:pt x="133" y="339"/>
                </a:lnTo>
                <a:lnTo>
                  <a:pt x="133" y="343"/>
                </a:lnTo>
                <a:lnTo>
                  <a:pt x="133" y="346"/>
                </a:lnTo>
                <a:lnTo>
                  <a:pt x="131" y="354"/>
                </a:lnTo>
                <a:lnTo>
                  <a:pt x="128" y="356"/>
                </a:lnTo>
                <a:lnTo>
                  <a:pt x="127" y="362"/>
                </a:lnTo>
                <a:lnTo>
                  <a:pt x="125" y="364"/>
                </a:lnTo>
                <a:lnTo>
                  <a:pt x="121" y="366"/>
                </a:lnTo>
                <a:lnTo>
                  <a:pt x="119" y="364"/>
                </a:lnTo>
                <a:lnTo>
                  <a:pt x="115" y="364"/>
                </a:lnTo>
                <a:lnTo>
                  <a:pt x="113" y="362"/>
                </a:lnTo>
                <a:lnTo>
                  <a:pt x="113" y="360"/>
                </a:lnTo>
                <a:lnTo>
                  <a:pt x="111" y="360"/>
                </a:lnTo>
                <a:lnTo>
                  <a:pt x="109" y="362"/>
                </a:lnTo>
                <a:lnTo>
                  <a:pt x="90" y="387"/>
                </a:lnTo>
                <a:lnTo>
                  <a:pt x="77" y="406"/>
                </a:lnTo>
                <a:lnTo>
                  <a:pt x="71" y="412"/>
                </a:lnTo>
                <a:lnTo>
                  <a:pt x="50" y="401"/>
                </a:lnTo>
                <a:lnTo>
                  <a:pt x="40" y="410"/>
                </a:lnTo>
                <a:lnTo>
                  <a:pt x="42" y="416"/>
                </a:lnTo>
                <a:lnTo>
                  <a:pt x="40" y="416"/>
                </a:lnTo>
                <a:lnTo>
                  <a:pt x="42" y="418"/>
                </a:lnTo>
                <a:lnTo>
                  <a:pt x="44" y="420"/>
                </a:lnTo>
                <a:lnTo>
                  <a:pt x="42" y="422"/>
                </a:lnTo>
                <a:lnTo>
                  <a:pt x="40" y="425"/>
                </a:lnTo>
                <a:lnTo>
                  <a:pt x="36" y="422"/>
                </a:lnTo>
                <a:lnTo>
                  <a:pt x="34" y="422"/>
                </a:lnTo>
                <a:lnTo>
                  <a:pt x="32" y="422"/>
                </a:lnTo>
                <a:lnTo>
                  <a:pt x="32" y="423"/>
                </a:lnTo>
                <a:lnTo>
                  <a:pt x="31" y="425"/>
                </a:lnTo>
                <a:lnTo>
                  <a:pt x="31" y="427"/>
                </a:lnTo>
                <a:lnTo>
                  <a:pt x="29" y="429"/>
                </a:lnTo>
                <a:lnTo>
                  <a:pt x="29" y="431"/>
                </a:lnTo>
                <a:lnTo>
                  <a:pt x="27" y="433"/>
                </a:lnTo>
                <a:lnTo>
                  <a:pt x="23" y="439"/>
                </a:lnTo>
                <a:lnTo>
                  <a:pt x="23" y="441"/>
                </a:lnTo>
                <a:lnTo>
                  <a:pt x="23" y="443"/>
                </a:lnTo>
                <a:lnTo>
                  <a:pt x="23" y="447"/>
                </a:lnTo>
                <a:lnTo>
                  <a:pt x="21" y="450"/>
                </a:lnTo>
                <a:lnTo>
                  <a:pt x="19" y="452"/>
                </a:lnTo>
                <a:lnTo>
                  <a:pt x="19" y="454"/>
                </a:lnTo>
                <a:lnTo>
                  <a:pt x="17" y="460"/>
                </a:lnTo>
                <a:lnTo>
                  <a:pt x="17" y="464"/>
                </a:lnTo>
                <a:lnTo>
                  <a:pt x="17" y="470"/>
                </a:lnTo>
                <a:lnTo>
                  <a:pt x="17" y="473"/>
                </a:lnTo>
                <a:lnTo>
                  <a:pt x="15" y="477"/>
                </a:lnTo>
                <a:lnTo>
                  <a:pt x="15" y="479"/>
                </a:lnTo>
                <a:lnTo>
                  <a:pt x="15" y="481"/>
                </a:lnTo>
                <a:lnTo>
                  <a:pt x="15" y="485"/>
                </a:lnTo>
                <a:lnTo>
                  <a:pt x="13" y="489"/>
                </a:lnTo>
                <a:lnTo>
                  <a:pt x="13" y="493"/>
                </a:lnTo>
                <a:lnTo>
                  <a:pt x="11" y="495"/>
                </a:lnTo>
                <a:lnTo>
                  <a:pt x="11" y="497"/>
                </a:lnTo>
                <a:lnTo>
                  <a:pt x="8" y="506"/>
                </a:lnTo>
                <a:lnTo>
                  <a:pt x="4" y="516"/>
                </a:lnTo>
                <a:lnTo>
                  <a:pt x="2" y="518"/>
                </a:lnTo>
                <a:lnTo>
                  <a:pt x="2" y="519"/>
                </a:lnTo>
                <a:lnTo>
                  <a:pt x="0" y="524"/>
                </a:lnTo>
                <a:lnTo>
                  <a:pt x="0" y="527"/>
                </a:lnTo>
                <a:lnTo>
                  <a:pt x="0" y="529"/>
                </a:lnTo>
                <a:lnTo>
                  <a:pt x="0" y="531"/>
                </a:lnTo>
                <a:lnTo>
                  <a:pt x="2" y="545"/>
                </a:lnTo>
                <a:lnTo>
                  <a:pt x="23" y="527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" name="Freeform 191"/>
          <p:cNvSpPr>
            <a:spLocks/>
          </p:cNvSpPr>
          <p:nvPr/>
        </p:nvSpPr>
        <p:spPr bwMode="auto">
          <a:xfrm>
            <a:off x="-2048052" y="5494476"/>
            <a:ext cx="1017582" cy="1008167"/>
          </a:xfrm>
          <a:custGeom>
            <a:avLst/>
            <a:gdLst>
              <a:gd name="T0" fmla="*/ 771 w 1081"/>
              <a:gd name="T1" fmla="*/ 42 h 1071"/>
              <a:gd name="T2" fmla="*/ 790 w 1081"/>
              <a:gd name="T3" fmla="*/ 67 h 1071"/>
              <a:gd name="T4" fmla="*/ 775 w 1081"/>
              <a:gd name="T5" fmla="*/ 138 h 1071"/>
              <a:gd name="T6" fmla="*/ 798 w 1081"/>
              <a:gd name="T7" fmla="*/ 227 h 1071"/>
              <a:gd name="T8" fmla="*/ 762 w 1081"/>
              <a:gd name="T9" fmla="*/ 317 h 1071"/>
              <a:gd name="T10" fmla="*/ 742 w 1081"/>
              <a:gd name="T11" fmla="*/ 398 h 1071"/>
              <a:gd name="T12" fmla="*/ 719 w 1081"/>
              <a:gd name="T13" fmla="*/ 394 h 1071"/>
              <a:gd name="T14" fmla="*/ 696 w 1081"/>
              <a:gd name="T15" fmla="*/ 388 h 1071"/>
              <a:gd name="T16" fmla="*/ 677 w 1081"/>
              <a:gd name="T17" fmla="*/ 390 h 1071"/>
              <a:gd name="T18" fmla="*/ 659 w 1081"/>
              <a:gd name="T19" fmla="*/ 406 h 1071"/>
              <a:gd name="T20" fmla="*/ 592 w 1081"/>
              <a:gd name="T21" fmla="*/ 371 h 1071"/>
              <a:gd name="T22" fmla="*/ 504 w 1081"/>
              <a:gd name="T23" fmla="*/ 477 h 1071"/>
              <a:gd name="T24" fmla="*/ 373 w 1081"/>
              <a:gd name="T25" fmla="*/ 335 h 1071"/>
              <a:gd name="T26" fmla="*/ 320 w 1081"/>
              <a:gd name="T27" fmla="*/ 311 h 1071"/>
              <a:gd name="T28" fmla="*/ 285 w 1081"/>
              <a:gd name="T29" fmla="*/ 350 h 1071"/>
              <a:gd name="T30" fmla="*/ 274 w 1081"/>
              <a:gd name="T31" fmla="*/ 359 h 1071"/>
              <a:gd name="T32" fmla="*/ 250 w 1081"/>
              <a:gd name="T33" fmla="*/ 386 h 1071"/>
              <a:gd name="T34" fmla="*/ 231 w 1081"/>
              <a:gd name="T35" fmla="*/ 498 h 1071"/>
              <a:gd name="T36" fmla="*/ 137 w 1081"/>
              <a:gd name="T37" fmla="*/ 548 h 1071"/>
              <a:gd name="T38" fmla="*/ 141 w 1081"/>
              <a:gd name="T39" fmla="*/ 508 h 1071"/>
              <a:gd name="T40" fmla="*/ 104 w 1081"/>
              <a:gd name="T41" fmla="*/ 506 h 1071"/>
              <a:gd name="T42" fmla="*/ 60 w 1081"/>
              <a:gd name="T43" fmla="*/ 484 h 1071"/>
              <a:gd name="T44" fmla="*/ 6 w 1081"/>
              <a:gd name="T45" fmla="*/ 523 h 1071"/>
              <a:gd name="T46" fmla="*/ 12 w 1081"/>
              <a:gd name="T47" fmla="*/ 546 h 1071"/>
              <a:gd name="T48" fmla="*/ 20 w 1081"/>
              <a:gd name="T49" fmla="*/ 569 h 1071"/>
              <a:gd name="T50" fmla="*/ 31 w 1081"/>
              <a:gd name="T51" fmla="*/ 579 h 1071"/>
              <a:gd name="T52" fmla="*/ 43 w 1081"/>
              <a:gd name="T53" fmla="*/ 585 h 1071"/>
              <a:gd name="T54" fmla="*/ 52 w 1081"/>
              <a:gd name="T55" fmla="*/ 590 h 1071"/>
              <a:gd name="T56" fmla="*/ 68 w 1081"/>
              <a:gd name="T57" fmla="*/ 604 h 1071"/>
              <a:gd name="T58" fmla="*/ 60 w 1081"/>
              <a:gd name="T59" fmla="*/ 638 h 1071"/>
              <a:gd name="T60" fmla="*/ 41 w 1081"/>
              <a:gd name="T61" fmla="*/ 667 h 1071"/>
              <a:gd name="T62" fmla="*/ 18 w 1081"/>
              <a:gd name="T63" fmla="*/ 677 h 1071"/>
              <a:gd name="T64" fmla="*/ 27 w 1081"/>
              <a:gd name="T65" fmla="*/ 734 h 1071"/>
              <a:gd name="T66" fmla="*/ 72 w 1081"/>
              <a:gd name="T67" fmla="*/ 788 h 1071"/>
              <a:gd name="T68" fmla="*/ 50 w 1081"/>
              <a:gd name="T69" fmla="*/ 857 h 1071"/>
              <a:gd name="T70" fmla="*/ 50 w 1081"/>
              <a:gd name="T71" fmla="*/ 915 h 1071"/>
              <a:gd name="T72" fmla="*/ 102 w 1081"/>
              <a:gd name="T73" fmla="*/ 931 h 1071"/>
              <a:gd name="T74" fmla="*/ 164 w 1081"/>
              <a:gd name="T75" fmla="*/ 963 h 1071"/>
              <a:gd name="T76" fmla="*/ 150 w 1081"/>
              <a:gd name="T77" fmla="*/ 934 h 1071"/>
              <a:gd name="T78" fmla="*/ 162 w 1081"/>
              <a:gd name="T79" fmla="*/ 921 h 1071"/>
              <a:gd name="T80" fmla="*/ 185 w 1081"/>
              <a:gd name="T81" fmla="*/ 917 h 1071"/>
              <a:gd name="T82" fmla="*/ 200 w 1081"/>
              <a:gd name="T83" fmla="*/ 929 h 1071"/>
              <a:gd name="T84" fmla="*/ 216 w 1081"/>
              <a:gd name="T85" fmla="*/ 942 h 1071"/>
              <a:gd name="T86" fmla="*/ 225 w 1081"/>
              <a:gd name="T87" fmla="*/ 952 h 1071"/>
              <a:gd name="T88" fmla="*/ 231 w 1081"/>
              <a:gd name="T89" fmla="*/ 979 h 1071"/>
              <a:gd name="T90" fmla="*/ 237 w 1081"/>
              <a:gd name="T91" fmla="*/ 998 h 1071"/>
              <a:gd name="T92" fmla="*/ 260 w 1081"/>
              <a:gd name="T93" fmla="*/ 988 h 1071"/>
              <a:gd name="T94" fmla="*/ 383 w 1081"/>
              <a:gd name="T95" fmla="*/ 994 h 1071"/>
              <a:gd name="T96" fmla="*/ 460 w 1081"/>
              <a:gd name="T97" fmla="*/ 1044 h 1071"/>
              <a:gd name="T98" fmla="*/ 548 w 1081"/>
              <a:gd name="T99" fmla="*/ 1040 h 1071"/>
              <a:gd name="T100" fmla="*/ 625 w 1081"/>
              <a:gd name="T101" fmla="*/ 984 h 1071"/>
              <a:gd name="T102" fmla="*/ 669 w 1081"/>
              <a:gd name="T103" fmla="*/ 923 h 1071"/>
              <a:gd name="T104" fmla="*/ 708 w 1081"/>
              <a:gd name="T105" fmla="*/ 767 h 1071"/>
              <a:gd name="T106" fmla="*/ 923 w 1081"/>
              <a:gd name="T107" fmla="*/ 642 h 1071"/>
              <a:gd name="T108" fmla="*/ 1002 w 1081"/>
              <a:gd name="T109" fmla="*/ 525 h 1071"/>
              <a:gd name="T110" fmla="*/ 990 w 1081"/>
              <a:gd name="T111" fmla="*/ 484 h 1071"/>
              <a:gd name="T112" fmla="*/ 958 w 1081"/>
              <a:gd name="T113" fmla="*/ 413 h 1071"/>
              <a:gd name="T114" fmla="*/ 1069 w 1081"/>
              <a:gd name="T115" fmla="*/ 302 h 1071"/>
              <a:gd name="T116" fmla="*/ 1035 w 1081"/>
              <a:gd name="T117" fmla="*/ 192 h 1071"/>
              <a:gd name="T118" fmla="*/ 875 w 1081"/>
              <a:gd name="T119" fmla="*/ 0 h 1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1" h="1071">
                <a:moveTo>
                  <a:pt x="875" y="0"/>
                </a:moveTo>
                <a:lnTo>
                  <a:pt x="867" y="2"/>
                </a:lnTo>
                <a:lnTo>
                  <a:pt x="865" y="2"/>
                </a:lnTo>
                <a:lnTo>
                  <a:pt x="854" y="2"/>
                </a:lnTo>
                <a:lnTo>
                  <a:pt x="783" y="11"/>
                </a:lnTo>
                <a:lnTo>
                  <a:pt x="783" y="16"/>
                </a:lnTo>
                <a:lnTo>
                  <a:pt x="783" y="21"/>
                </a:lnTo>
                <a:lnTo>
                  <a:pt x="783" y="23"/>
                </a:lnTo>
                <a:lnTo>
                  <a:pt x="785" y="40"/>
                </a:lnTo>
                <a:lnTo>
                  <a:pt x="781" y="42"/>
                </a:lnTo>
                <a:lnTo>
                  <a:pt x="779" y="42"/>
                </a:lnTo>
                <a:lnTo>
                  <a:pt x="775" y="42"/>
                </a:lnTo>
                <a:lnTo>
                  <a:pt x="773" y="42"/>
                </a:lnTo>
                <a:lnTo>
                  <a:pt x="771" y="42"/>
                </a:lnTo>
                <a:lnTo>
                  <a:pt x="769" y="42"/>
                </a:lnTo>
                <a:lnTo>
                  <a:pt x="771" y="48"/>
                </a:lnTo>
                <a:lnTo>
                  <a:pt x="771" y="50"/>
                </a:lnTo>
                <a:lnTo>
                  <a:pt x="771" y="52"/>
                </a:lnTo>
                <a:lnTo>
                  <a:pt x="773" y="54"/>
                </a:lnTo>
                <a:lnTo>
                  <a:pt x="773" y="56"/>
                </a:lnTo>
                <a:lnTo>
                  <a:pt x="775" y="61"/>
                </a:lnTo>
                <a:lnTo>
                  <a:pt x="777" y="64"/>
                </a:lnTo>
                <a:lnTo>
                  <a:pt x="779" y="67"/>
                </a:lnTo>
                <a:lnTo>
                  <a:pt x="781" y="67"/>
                </a:lnTo>
                <a:lnTo>
                  <a:pt x="783" y="67"/>
                </a:lnTo>
                <a:lnTo>
                  <a:pt x="785" y="67"/>
                </a:lnTo>
                <a:lnTo>
                  <a:pt x="787" y="67"/>
                </a:lnTo>
                <a:lnTo>
                  <a:pt x="790" y="67"/>
                </a:lnTo>
                <a:lnTo>
                  <a:pt x="796" y="87"/>
                </a:lnTo>
                <a:lnTo>
                  <a:pt x="798" y="96"/>
                </a:lnTo>
                <a:lnTo>
                  <a:pt x="798" y="102"/>
                </a:lnTo>
                <a:lnTo>
                  <a:pt x="789" y="108"/>
                </a:lnTo>
                <a:lnTo>
                  <a:pt x="785" y="110"/>
                </a:lnTo>
                <a:lnTo>
                  <a:pt x="779" y="112"/>
                </a:lnTo>
                <a:lnTo>
                  <a:pt x="781" y="117"/>
                </a:lnTo>
                <a:lnTo>
                  <a:pt x="779" y="119"/>
                </a:lnTo>
                <a:lnTo>
                  <a:pt x="779" y="121"/>
                </a:lnTo>
                <a:lnTo>
                  <a:pt x="775" y="121"/>
                </a:lnTo>
                <a:lnTo>
                  <a:pt x="771" y="123"/>
                </a:lnTo>
                <a:lnTo>
                  <a:pt x="771" y="125"/>
                </a:lnTo>
                <a:lnTo>
                  <a:pt x="775" y="136"/>
                </a:lnTo>
                <a:lnTo>
                  <a:pt x="775" y="138"/>
                </a:lnTo>
                <a:lnTo>
                  <a:pt x="785" y="169"/>
                </a:lnTo>
                <a:lnTo>
                  <a:pt x="785" y="167"/>
                </a:lnTo>
                <a:lnTo>
                  <a:pt x="796" y="163"/>
                </a:lnTo>
                <a:lnTo>
                  <a:pt x="796" y="171"/>
                </a:lnTo>
                <a:lnTo>
                  <a:pt x="796" y="173"/>
                </a:lnTo>
                <a:lnTo>
                  <a:pt x="796" y="179"/>
                </a:lnTo>
                <a:lnTo>
                  <a:pt x="796" y="181"/>
                </a:lnTo>
                <a:lnTo>
                  <a:pt x="796" y="184"/>
                </a:lnTo>
                <a:lnTo>
                  <a:pt x="798" y="204"/>
                </a:lnTo>
                <a:lnTo>
                  <a:pt x="798" y="215"/>
                </a:lnTo>
                <a:lnTo>
                  <a:pt x="798" y="219"/>
                </a:lnTo>
                <a:lnTo>
                  <a:pt x="798" y="221"/>
                </a:lnTo>
                <a:lnTo>
                  <a:pt x="798" y="223"/>
                </a:lnTo>
                <a:lnTo>
                  <a:pt x="798" y="227"/>
                </a:lnTo>
                <a:lnTo>
                  <a:pt x="798" y="229"/>
                </a:lnTo>
                <a:lnTo>
                  <a:pt x="798" y="231"/>
                </a:lnTo>
                <a:lnTo>
                  <a:pt x="798" y="234"/>
                </a:lnTo>
                <a:lnTo>
                  <a:pt x="794" y="258"/>
                </a:lnTo>
                <a:lnTo>
                  <a:pt x="790" y="277"/>
                </a:lnTo>
                <a:lnTo>
                  <a:pt x="792" y="288"/>
                </a:lnTo>
                <a:lnTo>
                  <a:pt x="783" y="287"/>
                </a:lnTo>
                <a:lnTo>
                  <a:pt x="781" y="298"/>
                </a:lnTo>
                <a:lnTo>
                  <a:pt x="781" y="300"/>
                </a:lnTo>
                <a:lnTo>
                  <a:pt x="781" y="302"/>
                </a:lnTo>
                <a:lnTo>
                  <a:pt x="781" y="321"/>
                </a:lnTo>
                <a:lnTo>
                  <a:pt x="779" y="321"/>
                </a:lnTo>
                <a:lnTo>
                  <a:pt x="773" y="321"/>
                </a:lnTo>
                <a:lnTo>
                  <a:pt x="762" y="317"/>
                </a:lnTo>
                <a:lnTo>
                  <a:pt x="760" y="325"/>
                </a:lnTo>
                <a:lnTo>
                  <a:pt x="756" y="340"/>
                </a:lnTo>
                <a:lnTo>
                  <a:pt x="756" y="344"/>
                </a:lnTo>
                <a:lnTo>
                  <a:pt x="750" y="367"/>
                </a:lnTo>
                <a:lnTo>
                  <a:pt x="750" y="375"/>
                </a:lnTo>
                <a:lnTo>
                  <a:pt x="750" y="379"/>
                </a:lnTo>
                <a:lnTo>
                  <a:pt x="748" y="381"/>
                </a:lnTo>
                <a:lnTo>
                  <a:pt x="746" y="394"/>
                </a:lnTo>
                <a:lnTo>
                  <a:pt x="746" y="398"/>
                </a:lnTo>
                <a:lnTo>
                  <a:pt x="746" y="400"/>
                </a:lnTo>
                <a:lnTo>
                  <a:pt x="744" y="398"/>
                </a:lnTo>
                <a:lnTo>
                  <a:pt x="742" y="398"/>
                </a:lnTo>
                <a:lnTo>
                  <a:pt x="742" y="396"/>
                </a:lnTo>
                <a:lnTo>
                  <a:pt x="742" y="398"/>
                </a:lnTo>
                <a:lnTo>
                  <a:pt x="741" y="398"/>
                </a:lnTo>
                <a:lnTo>
                  <a:pt x="739" y="398"/>
                </a:lnTo>
                <a:lnTo>
                  <a:pt x="736" y="398"/>
                </a:lnTo>
                <a:lnTo>
                  <a:pt x="735" y="396"/>
                </a:lnTo>
                <a:lnTo>
                  <a:pt x="733" y="396"/>
                </a:lnTo>
                <a:lnTo>
                  <a:pt x="731" y="396"/>
                </a:lnTo>
                <a:lnTo>
                  <a:pt x="729" y="396"/>
                </a:lnTo>
                <a:lnTo>
                  <a:pt x="729" y="394"/>
                </a:lnTo>
                <a:lnTo>
                  <a:pt x="727" y="396"/>
                </a:lnTo>
                <a:lnTo>
                  <a:pt x="725" y="396"/>
                </a:lnTo>
                <a:lnTo>
                  <a:pt x="725" y="394"/>
                </a:lnTo>
                <a:lnTo>
                  <a:pt x="723" y="394"/>
                </a:lnTo>
                <a:lnTo>
                  <a:pt x="721" y="394"/>
                </a:lnTo>
                <a:lnTo>
                  <a:pt x="719" y="394"/>
                </a:lnTo>
                <a:lnTo>
                  <a:pt x="717" y="394"/>
                </a:lnTo>
                <a:lnTo>
                  <a:pt x="717" y="392"/>
                </a:lnTo>
                <a:lnTo>
                  <a:pt x="715" y="392"/>
                </a:lnTo>
                <a:lnTo>
                  <a:pt x="714" y="392"/>
                </a:lnTo>
                <a:lnTo>
                  <a:pt x="712" y="390"/>
                </a:lnTo>
                <a:lnTo>
                  <a:pt x="710" y="390"/>
                </a:lnTo>
                <a:lnTo>
                  <a:pt x="708" y="390"/>
                </a:lnTo>
                <a:lnTo>
                  <a:pt x="706" y="390"/>
                </a:lnTo>
                <a:lnTo>
                  <a:pt x="706" y="388"/>
                </a:lnTo>
                <a:lnTo>
                  <a:pt x="704" y="388"/>
                </a:lnTo>
                <a:lnTo>
                  <a:pt x="702" y="388"/>
                </a:lnTo>
                <a:lnTo>
                  <a:pt x="700" y="388"/>
                </a:lnTo>
                <a:lnTo>
                  <a:pt x="698" y="388"/>
                </a:lnTo>
                <a:lnTo>
                  <a:pt x="696" y="388"/>
                </a:lnTo>
                <a:lnTo>
                  <a:pt x="696" y="386"/>
                </a:lnTo>
                <a:lnTo>
                  <a:pt x="694" y="386"/>
                </a:lnTo>
                <a:lnTo>
                  <a:pt x="692" y="386"/>
                </a:lnTo>
                <a:lnTo>
                  <a:pt x="692" y="388"/>
                </a:lnTo>
                <a:lnTo>
                  <a:pt x="690" y="388"/>
                </a:lnTo>
                <a:lnTo>
                  <a:pt x="690" y="386"/>
                </a:lnTo>
                <a:lnTo>
                  <a:pt x="688" y="388"/>
                </a:lnTo>
                <a:lnTo>
                  <a:pt x="686" y="388"/>
                </a:lnTo>
                <a:lnTo>
                  <a:pt x="685" y="388"/>
                </a:lnTo>
                <a:lnTo>
                  <a:pt x="683" y="388"/>
                </a:lnTo>
                <a:lnTo>
                  <a:pt x="681" y="388"/>
                </a:lnTo>
                <a:lnTo>
                  <a:pt x="681" y="390"/>
                </a:lnTo>
                <a:lnTo>
                  <a:pt x="679" y="390"/>
                </a:lnTo>
                <a:lnTo>
                  <a:pt x="677" y="390"/>
                </a:lnTo>
                <a:lnTo>
                  <a:pt x="675" y="390"/>
                </a:lnTo>
                <a:lnTo>
                  <a:pt x="673" y="390"/>
                </a:lnTo>
                <a:lnTo>
                  <a:pt x="671" y="390"/>
                </a:lnTo>
                <a:lnTo>
                  <a:pt x="669" y="390"/>
                </a:lnTo>
                <a:lnTo>
                  <a:pt x="667" y="390"/>
                </a:lnTo>
                <a:lnTo>
                  <a:pt x="667" y="388"/>
                </a:lnTo>
                <a:lnTo>
                  <a:pt x="665" y="388"/>
                </a:lnTo>
                <a:lnTo>
                  <a:pt x="664" y="388"/>
                </a:lnTo>
                <a:lnTo>
                  <a:pt x="662" y="386"/>
                </a:lnTo>
                <a:lnTo>
                  <a:pt x="659" y="386"/>
                </a:lnTo>
                <a:lnTo>
                  <a:pt x="659" y="388"/>
                </a:lnTo>
                <a:lnTo>
                  <a:pt x="659" y="392"/>
                </a:lnTo>
                <a:lnTo>
                  <a:pt x="659" y="396"/>
                </a:lnTo>
                <a:lnTo>
                  <a:pt x="659" y="406"/>
                </a:lnTo>
                <a:lnTo>
                  <a:pt x="658" y="406"/>
                </a:lnTo>
                <a:lnTo>
                  <a:pt x="658" y="408"/>
                </a:lnTo>
                <a:lnTo>
                  <a:pt x="656" y="410"/>
                </a:lnTo>
                <a:lnTo>
                  <a:pt x="637" y="410"/>
                </a:lnTo>
                <a:lnTo>
                  <a:pt x="629" y="421"/>
                </a:lnTo>
                <a:lnTo>
                  <a:pt x="627" y="419"/>
                </a:lnTo>
                <a:lnTo>
                  <a:pt x="621" y="419"/>
                </a:lnTo>
                <a:lnTo>
                  <a:pt x="610" y="415"/>
                </a:lnTo>
                <a:lnTo>
                  <a:pt x="585" y="412"/>
                </a:lnTo>
                <a:lnTo>
                  <a:pt x="587" y="400"/>
                </a:lnTo>
                <a:lnTo>
                  <a:pt x="590" y="377"/>
                </a:lnTo>
                <a:lnTo>
                  <a:pt x="590" y="375"/>
                </a:lnTo>
                <a:lnTo>
                  <a:pt x="592" y="373"/>
                </a:lnTo>
                <a:lnTo>
                  <a:pt x="592" y="371"/>
                </a:lnTo>
                <a:lnTo>
                  <a:pt x="590" y="371"/>
                </a:lnTo>
                <a:lnTo>
                  <a:pt x="589" y="369"/>
                </a:lnTo>
                <a:lnTo>
                  <a:pt x="587" y="369"/>
                </a:lnTo>
                <a:lnTo>
                  <a:pt x="587" y="367"/>
                </a:lnTo>
                <a:lnTo>
                  <a:pt x="585" y="367"/>
                </a:lnTo>
                <a:lnTo>
                  <a:pt x="583" y="365"/>
                </a:lnTo>
                <a:lnTo>
                  <a:pt x="581" y="364"/>
                </a:lnTo>
                <a:lnTo>
                  <a:pt x="579" y="367"/>
                </a:lnTo>
                <a:lnTo>
                  <a:pt x="556" y="392"/>
                </a:lnTo>
                <a:lnTo>
                  <a:pt x="544" y="406"/>
                </a:lnTo>
                <a:lnTo>
                  <a:pt x="517" y="436"/>
                </a:lnTo>
                <a:lnTo>
                  <a:pt x="498" y="456"/>
                </a:lnTo>
                <a:lnTo>
                  <a:pt x="514" y="469"/>
                </a:lnTo>
                <a:lnTo>
                  <a:pt x="504" y="477"/>
                </a:lnTo>
                <a:lnTo>
                  <a:pt x="491" y="465"/>
                </a:lnTo>
                <a:lnTo>
                  <a:pt x="454" y="427"/>
                </a:lnTo>
                <a:lnTo>
                  <a:pt x="439" y="400"/>
                </a:lnTo>
                <a:lnTo>
                  <a:pt x="433" y="385"/>
                </a:lnTo>
                <a:lnTo>
                  <a:pt x="431" y="385"/>
                </a:lnTo>
                <a:lnTo>
                  <a:pt x="404" y="394"/>
                </a:lnTo>
                <a:lnTo>
                  <a:pt x="387" y="375"/>
                </a:lnTo>
                <a:lnTo>
                  <a:pt x="387" y="367"/>
                </a:lnTo>
                <a:lnTo>
                  <a:pt x="389" y="350"/>
                </a:lnTo>
                <a:lnTo>
                  <a:pt x="385" y="342"/>
                </a:lnTo>
                <a:lnTo>
                  <a:pt x="379" y="344"/>
                </a:lnTo>
                <a:lnTo>
                  <a:pt x="375" y="340"/>
                </a:lnTo>
                <a:lnTo>
                  <a:pt x="377" y="336"/>
                </a:lnTo>
                <a:lnTo>
                  <a:pt x="373" y="335"/>
                </a:lnTo>
                <a:lnTo>
                  <a:pt x="370" y="331"/>
                </a:lnTo>
                <a:lnTo>
                  <a:pt x="366" y="329"/>
                </a:lnTo>
                <a:lnTo>
                  <a:pt x="356" y="325"/>
                </a:lnTo>
                <a:lnTo>
                  <a:pt x="354" y="325"/>
                </a:lnTo>
                <a:lnTo>
                  <a:pt x="348" y="323"/>
                </a:lnTo>
                <a:lnTo>
                  <a:pt x="346" y="323"/>
                </a:lnTo>
                <a:lnTo>
                  <a:pt x="337" y="323"/>
                </a:lnTo>
                <a:lnTo>
                  <a:pt x="333" y="319"/>
                </a:lnTo>
                <a:lnTo>
                  <a:pt x="329" y="317"/>
                </a:lnTo>
                <a:lnTo>
                  <a:pt x="327" y="315"/>
                </a:lnTo>
                <a:lnTo>
                  <a:pt x="325" y="314"/>
                </a:lnTo>
                <a:lnTo>
                  <a:pt x="323" y="311"/>
                </a:lnTo>
                <a:lnTo>
                  <a:pt x="322" y="311"/>
                </a:lnTo>
                <a:lnTo>
                  <a:pt x="320" y="311"/>
                </a:lnTo>
                <a:lnTo>
                  <a:pt x="317" y="314"/>
                </a:lnTo>
                <a:lnTo>
                  <a:pt x="316" y="315"/>
                </a:lnTo>
                <a:lnTo>
                  <a:pt x="312" y="319"/>
                </a:lnTo>
                <a:lnTo>
                  <a:pt x="304" y="329"/>
                </a:lnTo>
                <a:lnTo>
                  <a:pt x="296" y="336"/>
                </a:lnTo>
                <a:lnTo>
                  <a:pt x="295" y="336"/>
                </a:lnTo>
                <a:lnTo>
                  <a:pt x="295" y="338"/>
                </a:lnTo>
                <a:lnTo>
                  <a:pt x="293" y="338"/>
                </a:lnTo>
                <a:lnTo>
                  <a:pt x="295" y="338"/>
                </a:lnTo>
                <a:lnTo>
                  <a:pt x="291" y="342"/>
                </a:lnTo>
                <a:lnTo>
                  <a:pt x="291" y="344"/>
                </a:lnTo>
                <a:lnTo>
                  <a:pt x="287" y="346"/>
                </a:lnTo>
                <a:lnTo>
                  <a:pt x="285" y="348"/>
                </a:lnTo>
                <a:lnTo>
                  <a:pt x="285" y="350"/>
                </a:lnTo>
                <a:lnTo>
                  <a:pt x="285" y="348"/>
                </a:lnTo>
                <a:lnTo>
                  <a:pt x="285" y="350"/>
                </a:lnTo>
                <a:lnTo>
                  <a:pt x="283" y="350"/>
                </a:lnTo>
                <a:lnTo>
                  <a:pt x="283" y="352"/>
                </a:lnTo>
                <a:lnTo>
                  <a:pt x="283" y="354"/>
                </a:lnTo>
                <a:lnTo>
                  <a:pt x="281" y="354"/>
                </a:lnTo>
                <a:lnTo>
                  <a:pt x="281" y="356"/>
                </a:lnTo>
                <a:lnTo>
                  <a:pt x="279" y="356"/>
                </a:lnTo>
                <a:lnTo>
                  <a:pt x="277" y="356"/>
                </a:lnTo>
                <a:lnTo>
                  <a:pt x="277" y="358"/>
                </a:lnTo>
                <a:lnTo>
                  <a:pt x="277" y="359"/>
                </a:lnTo>
                <a:lnTo>
                  <a:pt x="275" y="359"/>
                </a:lnTo>
                <a:lnTo>
                  <a:pt x="275" y="358"/>
                </a:lnTo>
                <a:lnTo>
                  <a:pt x="274" y="359"/>
                </a:lnTo>
                <a:lnTo>
                  <a:pt x="274" y="362"/>
                </a:lnTo>
                <a:lnTo>
                  <a:pt x="271" y="362"/>
                </a:lnTo>
                <a:lnTo>
                  <a:pt x="271" y="364"/>
                </a:lnTo>
                <a:lnTo>
                  <a:pt x="269" y="365"/>
                </a:lnTo>
                <a:lnTo>
                  <a:pt x="268" y="367"/>
                </a:lnTo>
                <a:lnTo>
                  <a:pt x="262" y="371"/>
                </a:lnTo>
                <a:lnTo>
                  <a:pt x="262" y="373"/>
                </a:lnTo>
                <a:lnTo>
                  <a:pt x="260" y="373"/>
                </a:lnTo>
                <a:lnTo>
                  <a:pt x="260" y="375"/>
                </a:lnTo>
                <a:lnTo>
                  <a:pt x="256" y="377"/>
                </a:lnTo>
                <a:lnTo>
                  <a:pt x="254" y="379"/>
                </a:lnTo>
                <a:lnTo>
                  <a:pt x="254" y="381"/>
                </a:lnTo>
                <a:lnTo>
                  <a:pt x="250" y="385"/>
                </a:lnTo>
                <a:lnTo>
                  <a:pt x="250" y="386"/>
                </a:lnTo>
                <a:lnTo>
                  <a:pt x="248" y="388"/>
                </a:lnTo>
                <a:lnTo>
                  <a:pt x="246" y="390"/>
                </a:lnTo>
                <a:lnTo>
                  <a:pt x="269" y="396"/>
                </a:lnTo>
                <a:lnTo>
                  <a:pt x="289" y="421"/>
                </a:lnTo>
                <a:lnTo>
                  <a:pt x="291" y="438"/>
                </a:lnTo>
                <a:lnTo>
                  <a:pt x="295" y="463"/>
                </a:lnTo>
                <a:lnTo>
                  <a:pt x="296" y="482"/>
                </a:lnTo>
                <a:lnTo>
                  <a:pt x="287" y="484"/>
                </a:lnTo>
                <a:lnTo>
                  <a:pt x="275" y="488"/>
                </a:lnTo>
                <a:lnTo>
                  <a:pt x="258" y="492"/>
                </a:lnTo>
                <a:lnTo>
                  <a:pt x="241" y="498"/>
                </a:lnTo>
                <a:lnTo>
                  <a:pt x="233" y="500"/>
                </a:lnTo>
                <a:lnTo>
                  <a:pt x="231" y="500"/>
                </a:lnTo>
                <a:lnTo>
                  <a:pt x="231" y="498"/>
                </a:lnTo>
                <a:lnTo>
                  <a:pt x="219" y="502"/>
                </a:lnTo>
                <a:lnTo>
                  <a:pt x="192" y="513"/>
                </a:lnTo>
                <a:lnTo>
                  <a:pt x="185" y="517"/>
                </a:lnTo>
                <a:lnTo>
                  <a:pt x="183" y="519"/>
                </a:lnTo>
                <a:lnTo>
                  <a:pt x="181" y="519"/>
                </a:lnTo>
                <a:lnTo>
                  <a:pt x="181" y="521"/>
                </a:lnTo>
                <a:lnTo>
                  <a:pt x="179" y="523"/>
                </a:lnTo>
                <a:lnTo>
                  <a:pt x="177" y="527"/>
                </a:lnTo>
                <a:lnTo>
                  <a:pt x="173" y="531"/>
                </a:lnTo>
                <a:lnTo>
                  <a:pt x="166" y="535"/>
                </a:lnTo>
                <a:lnTo>
                  <a:pt x="154" y="542"/>
                </a:lnTo>
                <a:lnTo>
                  <a:pt x="146" y="546"/>
                </a:lnTo>
                <a:lnTo>
                  <a:pt x="143" y="550"/>
                </a:lnTo>
                <a:lnTo>
                  <a:pt x="137" y="548"/>
                </a:lnTo>
                <a:lnTo>
                  <a:pt x="135" y="544"/>
                </a:lnTo>
                <a:lnTo>
                  <a:pt x="133" y="540"/>
                </a:lnTo>
                <a:lnTo>
                  <a:pt x="131" y="537"/>
                </a:lnTo>
                <a:lnTo>
                  <a:pt x="131" y="535"/>
                </a:lnTo>
                <a:lnTo>
                  <a:pt x="129" y="532"/>
                </a:lnTo>
                <a:lnTo>
                  <a:pt x="129" y="531"/>
                </a:lnTo>
                <a:lnTo>
                  <a:pt x="131" y="527"/>
                </a:lnTo>
                <a:lnTo>
                  <a:pt x="133" y="525"/>
                </a:lnTo>
                <a:lnTo>
                  <a:pt x="133" y="521"/>
                </a:lnTo>
                <a:lnTo>
                  <a:pt x="135" y="519"/>
                </a:lnTo>
                <a:lnTo>
                  <a:pt x="137" y="515"/>
                </a:lnTo>
                <a:lnTo>
                  <a:pt x="137" y="513"/>
                </a:lnTo>
                <a:lnTo>
                  <a:pt x="139" y="508"/>
                </a:lnTo>
                <a:lnTo>
                  <a:pt x="141" y="508"/>
                </a:lnTo>
                <a:lnTo>
                  <a:pt x="137" y="504"/>
                </a:lnTo>
                <a:lnTo>
                  <a:pt x="135" y="502"/>
                </a:lnTo>
                <a:lnTo>
                  <a:pt x="133" y="498"/>
                </a:lnTo>
                <a:lnTo>
                  <a:pt x="131" y="494"/>
                </a:lnTo>
                <a:lnTo>
                  <a:pt x="129" y="492"/>
                </a:lnTo>
                <a:lnTo>
                  <a:pt x="127" y="490"/>
                </a:lnTo>
                <a:lnTo>
                  <a:pt x="122" y="492"/>
                </a:lnTo>
                <a:lnTo>
                  <a:pt x="118" y="496"/>
                </a:lnTo>
                <a:lnTo>
                  <a:pt x="116" y="498"/>
                </a:lnTo>
                <a:lnTo>
                  <a:pt x="114" y="498"/>
                </a:lnTo>
                <a:lnTo>
                  <a:pt x="114" y="500"/>
                </a:lnTo>
                <a:lnTo>
                  <a:pt x="110" y="502"/>
                </a:lnTo>
                <a:lnTo>
                  <a:pt x="108" y="504"/>
                </a:lnTo>
                <a:lnTo>
                  <a:pt x="104" y="506"/>
                </a:lnTo>
                <a:lnTo>
                  <a:pt x="102" y="508"/>
                </a:lnTo>
                <a:lnTo>
                  <a:pt x="98" y="510"/>
                </a:lnTo>
                <a:lnTo>
                  <a:pt x="91" y="494"/>
                </a:lnTo>
                <a:lnTo>
                  <a:pt x="68" y="510"/>
                </a:lnTo>
                <a:lnTo>
                  <a:pt x="66" y="510"/>
                </a:lnTo>
                <a:lnTo>
                  <a:pt x="62" y="508"/>
                </a:lnTo>
                <a:lnTo>
                  <a:pt x="56" y="500"/>
                </a:lnTo>
                <a:lnTo>
                  <a:pt x="60" y="498"/>
                </a:lnTo>
                <a:lnTo>
                  <a:pt x="60" y="496"/>
                </a:lnTo>
                <a:lnTo>
                  <a:pt x="60" y="494"/>
                </a:lnTo>
                <a:lnTo>
                  <a:pt x="60" y="490"/>
                </a:lnTo>
                <a:lnTo>
                  <a:pt x="60" y="488"/>
                </a:lnTo>
                <a:lnTo>
                  <a:pt x="60" y="487"/>
                </a:lnTo>
                <a:lnTo>
                  <a:pt x="60" y="484"/>
                </a:lnTo>
                <a:lnTo>
                  <a:pt x="60" y="482"/>
                </a:lnTo>
                <a:lnTo>
                  <a:pt x="62" y="482"/>
                </a:lnTo>
                <a:lnTo>
                  <a:pt x="62" y="481"/>
                </a:lnTo>
                <a:lnTo>
                  <a:pt x="62" y="479"/>
                </a:lnTo>
                <a:lnTo>
                  <a:pt x="64" y="479"/>
                </a:lnTo>
                <a:lnTo>
                  <a:pt x="64" y="477"/>
                </a:lnTo>
                <a:lnTo>
                  <a:pt x="64" y="473"/>
                </a:lnTo>
                <a:lnTo>
                  <a:pt x="58" y="479"/>
                </a:lnTo>
                <a:lnTo>
                  <a:pt x="54" y="481"/>
                </a:lnTo>
                <a:lnTo>
                  <a:pt x="50" y="484"/>
                </a:lnTo>
                <a:lnTo>
                  <a:pt x="47" y="488"/>
                </a:lnTo>
                <a:lnTo>
                  <a:pt x="27" y="508"/>
                </a:lnTo>
                <a:lnTo>
                  <a:pt x="26" y="506"/>
                </a:lnTo>
                <a:lnTo>
                  <a:pt x="6" y="523"/>
                </a:lnTo>
                <a:lnTo>
                  <a:pt x="0" y="529"/>
                </a:lnTo>
                <a:lnTo>
                  <a:pt x="0" y="531"/>
                </a:lnTo>
                <a:lnTo>
                  <a:pt x="2" y="531"/>
                </a:lnTo>
                <a:lnTo>
                  <a:pt x="2" y="532"/>
                </a:lnTo>
                <a:lnTo>
                  <a:pt x="4" y="532"/>
                </a:lnTo>
                <a:lnTo>
                  <a:pt x="4" y="535"/>
                </a:lnTo>
                <a:lnTo>
                  <a:pt x="4" y="537"/>
                </a:lnTo>
                <a:lnTo>
                  <a:pt x="6" y="538"/>
                </a:lnTo>
                <a:lnTo>
                  <a:pt x="8" y="538"/>
                </a:lnTo>
                <a:lnTo>
                  <a:pt x="8" y="540"/>
                </a:lnTo>
                <a:lnTo>
                  <a:pt x="8" y="542"/>
                </a:lnTo>
                <a:lnTo>
                  <a:pt x="10" y="542"/>
                </a:lnTo>
                <a:lnTo>
                  <a:pt x="10" y="544"/>
                </a:lnTo>
                <a:lnTo>
                  <a:pt x="12" y="546"/>
                </a:lnTo>
                <a:lnTo>
                  <a:pt x="10" y="546"/>
                </a:lnTo>
                <a:lnTo>
                  <a:pt x="12" y="548"/>
                </a:lnTo>
                <a:lnTo>
                  <a:pt x="14" y="550"/>
                </a:lnTo>
                <a:lnTo>
                  <a:pt x="16" y="552"/>
                </a:lnTo>
                <a:lnTo>
                  <a:pt x="12" y="556"/>
                </a:lnTo>
                <a:lnTo>
                  <a:pt x="12" y="558"/>
                </a:lnTo>
                <a:lnTo>
                  <a:pt x="10" y="558"/>
                </a:lnTo>
                <a:lnTo>
                  <a:pt x="10" y="559"/>
                </a:lnTo>
                <a:lnTo>
                  <a:pt x="10" y="561"/>
                </a:lnTo>
                <a:lnTo>
                  <a:pt x="10" y="563"/>
                </a:lnTo>
                <a:lnTo>
                  <a:pt x="14" y="565"/>
                </a:lnTo>
                <a:lnTo>
                  <a:pt x="16" y="567"/>
                </a:lnTo>
                <a:lnTo>
                  <a:pt x="18" y="569"/>
                </a:lnTo>
                <a:lnTo>
                  <a:pt x="20" y="569"/>
                </a:lnTo>
                <a:lnTo>
                  <a:pt x="21" y="569"/>
                </a:lnTo>
                <a:lnTo>
                  <a:pt x="21" y="567"/>
                </a:lnTo>
                <a:lnTo>
                  <a:pt x="24" y="569"/>
                </a:lnTo>
                <a:lnTo>
                  <a:pt x="24" y="571"/>
                </a:lnTo>
                <a:lnTo>
                  <a:pt x="24" y="573"/>
                </a:lnTo>
                <a:lnTo>
                  <a:pt x="21" y="573"/>
                </a:lnTo>
                <a:lnTo>
                  <a:pt x="24" y="573"/>
                </a:lnTo>
                <a:lnTo>
                  <a:pt x="26" y="573"/>
                </a:lnTo>
                <a:lnTo>
                  <a:pt x="27" y="575"/>
                </a:lnTo>
                <a:lnTo>
                  <a:pt x="29" y="575"/>
                </a:lnTo>
                <a:lnTo>
                  <a:pt x="29" y="577"/>
                </a:lnTo>
                <a:lnTo>
                  <a:pt x="27" y="579"/>
                </a:lnTo>
                <a:lnTo>
                  <a:pt x="29" y="579"/>
                </a:lnTo>
                <a:lnTo>
                  <a:pt x="31" y="579"/>
                </a:lnTo>
                <a:lnTo>
                  <a:pt x="33" y="579"/>
                </a:lnTo>
                <a:lnTo>
                  <a:pt x="33" y="577"/>
                </a:lnTo>
                <a:lnTo>
                  <a:pt x="35" y="577"/>
                </a:lnTo>
                <a:lnTo>
                  <a:pt x="35" y="579"/>
                </a:lnTo>
                <a:lnTo>
                  <a:pt x="35" y="581"/>
                </a:lnTo>
                <a:lnTo>
                  <a:pt x="37" y="581"/>
                </a:lnTo>
                <a:lnTo>
                  <a:pt x="37" y="583"/>
                </a:lnTo>
                <a:lnTo>
                  <a:pt x="35" y="585"/>
                </a:lnTo>
                <a:lnTo>
                  <a:pt x="37" y="585"/>
                </a:lnTo>
                <a:lnTo>
                  <a:pt x="39" y="585"/>
                </a:lnTo>
                <a:lnTo>
                  <a:pt x="41" y="585"/>
                </a:lnTo>
                <a:lnTo>
                  <a:pt x="41" y="583"/>
                </a:lnTo>
                <a:lnTo>
                  <a:pt x="43" y="583"/>
                </a:lnTo>
                <a:lnTo>
                  <a:pt x="43" y="585"/>
                </a:lnTo>
                <a:lnTo>
                  <a:pt x="45" y="585"/>
                </a:lnTo>
                <a:lnTo>
                  <a:pt x="45" y="583"/>
                </a:lnTo>
                <a:lnTo>
                  <a:pt x="47" y="583"/>
                </a:lnTo>
                <a:lnTo>
                  <a:pt x="47" y="581"/>
                </a:lnTo>
                <a:lnTo>
                  <a:pt x="48" y="581"/>
                </a:lnTo>
                <a:lnTo>
                  <a:pt x="48" y="583"/>
                </a:lnTo>
                <a:lnTo>
                  <a:pt x="50" y="583"/>
                </a:lnTo>
                <a:lnTo>
                  <a:pt x="50" y="585"/>
                </a:lnTo>
                <a:lnTo>
                  <a:pt x="50" y="586"/>
                </a:lnTo>
                <a:lnTo>
                  <a:pt x="48" y="586"/>
                </a:lnTo>
                <a:lnTo>
                  <a:pt x="48" y="588"/>
                </a:lnTo>
                <a:lnTo>
                  <a:pt x="50" y="588"/>
                </a:lnTo>
                <a:lnTo>
                  <a:pt x="52" y="588"/>
                </a:lnTo>
                <a:lnTo>
                  <a:pt x="52" y="590"/>
                </a:lnTo>
                <a:lnTo>
                  <a:pt x="54" y="590"/>
                </a:lnTo>
                <a:lnTo>
                  <a:pt x="54" y="592"/>
                </a:lnTo>
                <a:lnTo>
                  <a:pt x="54" y="594"/>
                </a:lnTo>
                <a:lnTo>
                  <a:pt x="54" y="596"/>
                </a:lnTo>
                <a:lnTo>
                  <a:pt x="54" y="598"/>
                </a:lnTo>
                <a:lnTo>
                  <a:pt x="56" y="596"/>
                </a:lnTo>
                <a:lnTo>
                  <a:pt x="58" y="596"/>
                </a:lnTo>
                <a:lnTo>
                  <a:pt x="60" y="598"/>
                </a:lnTo>
                <a:lnTo>
                  <a:pt x="60" y="600"/>
                </a:lnTo>
                <a:lnTo>
                  <a:pt x="62" y="600"/>
                </a:lnTo>
                <a:lnTo>
                  <a:pt x="64" y="602"/>
                </a:lnTo>
                <a:lnTo>
                  <a:pt x="66" y="602"/>
                </a:lnTo>
                <a:lnTo>
                  <a:pt x="68" y="602"/>
                </a:lnTo>
                <a:lnTo>
                  <a:pt x="68" y="604"/>
                </a:lnTo>
                <a:lnTo>
                  <a:pt x="68" y="606"/>
                </a:lnTo>
                <a:lnTo>
                  <a:pt x="68" y="607"/>
                </a:lnTo>
                <a:lnTo>
                  <a:pt x="66" y="607"/>
                </a:lnTo>
                <a:lnTo>
                  <a:pt x="64" y="607"/>
                </a:lnTo>
                <a:lnTo>
                  <a:pt x="64" y="609"/>
                </a:lnTo>
                <a:lnTo>
                  <a:pt x="64" y="612"/>
                </a:lnTo>
                <a:lnTo>
                  <a:pt x="64" y="613"/>
                </a:lnTo>
                <a:lnTo>
                  <a:pt x="66" y="617"/>
                </a:lnTo>
                <a:lnTo>
                  <a:pt x="64" y="617"/>
                </a:lnTo>
                <a:lnTo>
                  <a:pt x="58" y="625"/>
                </a:lnTo>
                <a:lnTo>
                  <a:pt x="60" y="625"/>
                </a:lnTo>
                <a:lnTo>
                  <a:pt x="60" y="631"/>
                </a:lnTo>
                <a:lnTo>
                  <a:pt x="60" y="634"/>
                </a:lnTo>
                <a:lnTo>
                  <a:pt x="60" y="638"/>
                </a:lnTo>
                <a:lnTo>
                  <a:pt x="60" y="640"/>
                </a:lnTo>
                <a:lnTo>
                  <a:pt x="58" y="640"/>
                </a:lnTo>
                <a:lnTo>
                  <a:pt x="54" y="644"/>
                </a:lnTo>
                <a:lnTo>
                  <a:pt x="50" y="646"/>
                </a:lnTo>
                <a:lnTo>
                  <a:pt x="50" y="648"/>
                </a:lnTo>
                <a:lnTo>
                  <a:pt x="47" y="652"/>
                </a:lnTo>
                <a:lnTo>
                  <a:pt x="45" y="654"/>
                </a:lnTo>
                <a:lnTo>
                  <a:pt x="45" y="656"/>
                </a:lnTo>
                <a:lnTo>
                  <a:pt x="43" y="656"/>
                </a:lnTo>
                <a:lnTo>
                  <a:pt x="41" y="660"/>
                </a:lnTo>
                <a:lnTo>
                  <a:pt x="45" y="662"/>
                </a:lnTo>
                <a:lnTo>
                  <a:pt x="45" y="663"/>
                </a:lnTo>
                <a:lnTo>
                  <a:pt x="43" y="665"/>
                </a:lnTo>
                <a:lnTo>
                  <a:pt x="41" y="667"/>
                </a:lnTo>
                <a:lnTo>
                  <a:pt x="39" y="669"/>
                </a:lnTo>
                <a:lnTo>
                  <a:pt x="37" y="667"/>
                </a:lnTo>
                <a:lnTo>
                  <a:pt x="27" y="662"/>
                </a:lnTo>
                <a:lnTo>
                  <a:pt x="27" y="663"/>
                </a:lnTo>
                <a:lnTo>
                  <a:pt x="26" y="663"/>
                </a:lnTo>
                <a:lnTo>
                  <a:pt x="26" y="665"/>
                </a:lnTo>
                <a:lnTo>
                  <a:pt x="24" y="667"/>
                </a:lnTo>
                <a:lnTo>
                  <a:pt x="21" y="669"/>
                </a:lnTo>
                <a:lnTo>
                  <a:pt x="21" y="671"/>
                </a:lnTo>
                <a:lnTo>
                  <a:pt x="20" y="671"/>
                </a:lnTo>
                <a:lnTo>
                  <a:pt x="20" y="673"/>
                </a:lnTo>
                <a:lnTo>
                  <a:pt x="20" y="675"/>
                </a:lnTo>
                <a:lnTo>
                  <a:pt x="20" y="677"/>
                </a:lnTo>
                <a:lnTo>
                  <a:pt x="18" y="677"/>
                </a:lnTo>
                <a:lnTo>
                  <a:pt x="18" y="679"/>
                </a:lnTo>
                <a:lnTo>
                  <a:pt x="16" y="681"/>
                </a:lnTo>
                <a:lnTo>
                  <a:pt x="14" y="683"/>
                </a:lnTo>
                <a:lnTo>
                  <a:pt x="14" y="684"/>
                </a:lnTo>
                <a:lnTo>
                  <a:pt x="12" y="686"/>
                </a:lnTo>
                <a:lnTo>
                  <a:pt x="10" y="694"/>
                </a:lnTo>
                <a:lnTo>
                  <a:pt x="14" y="702"/>
                </a:lnTo>
                <a:lnTo>
                  <a:pt x="10" y="706"/>
                </a:lnTo>
                <a:lnTo>
                  <a:pt x="12" y="711"/>
                </a:lnTo>
                <a:lnTo>
                  <a:pt x="10" y="713"/>
                </a:lnTo>
                <a:lnTo>
                  <a:pt x="12" y="715"/>
                </a:lnTo>
                <a:lnTo>
                  <a:pt x="33" y="721"/>
                </a:lnTo>
                <a:lnTo>
                  <a:pt x="33" y="729"/>
                </a:lnTo>
                <a:lnTo>
                  <a:pt x="27" y="734"/>
                </a:lnTo>
                <a:lnTo>
                  <a:pt x="29" y="744"/>
                </a:lnTo>
                <a:lnTo>
                  <a:pt x="26" y="754"/>
                </a:lnTo>
                <a:lnTo>
                  <a:pt x="27" y="756"/>
                </a:lnTo>
                <a:lnTo>
                  <a:pt x="29" y="754"/>
                </a:lnTo>
                <a:lnTo>
                  <a:pt x="31" y="756"/>
                </a:lnTo>
                <a:lnTo>
                  <a:pt x="39" y="754"/>
                </a:lnTo>
                <a:lnTo>
                  <a:pt x="43" y="754"/>
                </a:lnTo>
                <a:lnTo>
                  <a:pt x="50" y="758"/>
                </a:lnTo>
                <a:lnTo>
                  <a:pt x="52" y="759"/>
                </a:lnTo>
                <a:lnTo>
                  <a:pt x="48" y="765"/>
                </a:lnTo>
                <a:lnTo>
                  <a:pt x="48" y="769"/>
                </a:lnTo>
                <a:lnTo>
                  <a:pt x="56" y="780"/>
                </a:lnTo>
                <a:lnTo>
                  <a:pt x="62" y="782"/>
                </a:lnTo>
                <a:lnTo>
                  <a:pt x="72" y="788"/>
                </a:lnTo>
                <a:lnTo>
                  <a:pt x="91" y="779"/>
                </a:lnTo>
                <a:lnTo>
                  <a:pt x="93" y="785"/>
                </a:lnTo>
                <a:lnTo>
                  <a:pt x="95" y="785"/>
                </a:lnTo>
                <a:lnTo>
                  <a:pt x="95" y="786"/>
                </a:lnTo>
                <a:lnTo>
                  <a:pt x="98" y="800"/>
                </a:lnTo>
                <a:lnTo>
                  <a:pt x="100" y="802"/>
                </a:lnTo>
                <a:lnTo>
                  <a:pt x="95" y="821"/>
                </a:lnTo>
                <a:lnTo>
                  <a:pt x="95" y="823"/>
                </a:lnTo>
                <a:lnTo>
                  <a:pt x="70" y="830"/>
                </a:lnTo>
                <a:lnTo>
                  <a:pt x="60" y="844"/>
                </a:lnTo>
                <a:lnTo>
                  <a:pt x="56" y="850"/>
                </a:lnTo>
                <a:lnTo>
                  <a:pt x="54" y="852"/>
                </a:lnTo>
                <a:lnTo>
                  <a:pt x="52" y="856"/>
                </a:lnTo>
                <a:lnTo>
                  <a:pt x="50" y="857"/>
                </a:lnTo>
                <a:lnTo>
                  <a:pt x="48" y="859"/>
                </a:lnTo>
                <a:lnTo>
                  <a:pt x="41" y="865"/>
                </a:lnTo>
                <a:lnTo>
                  <a:pt x="37" y="867"/>
                </a:lnTo>
                <a:lnTo>
                  <a:pt x="26" y="875"/>
                </a:lnTo>
                <a:lnTo>
                  <a:pt x="24" y="877"/>
                </a:lnTo>
                <a:lnTo>
                  <a:pt x="24" y="883"/>
                </a:lnTo>
                <a:lnTo>
                  <a:pt x="24" y="884"/>
                </a:lnTo>
                <a:lnTo>
                  <a:pt x="24" y="892"/>
                </a:lnTo>
                <a:lnTo>
                  <a:pt x="24" y="894"/>
                </a:lnTo>
                <a:lnTo>
                  <a:pt x="24" y="900"/>
                </a:lnTo>
                <a:lnTo>
                  <a:pt x="26" y="910"/>
                </a:lnTo>
                <a:lnTo>
                  <a:pt x="35" y="911"/>
                </a:lnTo>
                <a:lnTo>
                  <a:pt x="47" y="915"/>
                </a:lnTo>
                <a:lnTo>
                  <a:pt x="50" y="915"/>
                </a:lnTo>
                <a:lnTo>
                  <a:pt x="58" y="923"/>
                </a:lnTo>
                <a:lnTo>
                  <a:pt x="58" y="927"/>
                </a:lnTo>
                <a:lnTo>
                  <a:pt x="62" y="929"/>
                </a:lnTo>
                <a:lnTo>
                  <a:pt x="70" y="929"/>
                </a:lnTo>
                <a:lnTo>
                  <a:pt x="74" y="929"/>
                </a:lnTo>
                <a:lnTo>
                  <a:pt x="77" y="929"/>
                </a:lnTo>
                <a:lnTo>
                  <a:pt x="79" y="929"/>
                </a:lnTo>
                <a:lnTo>
                  <a:pt x="91" y="929"/>
                </a:lnTo>
                <a:lnTo>
                  <a:pt x="93" y="929"/>
                </a:lnTo>
                <a:lnTo>
                  <a:pt x="96" y="929"/>
                </a:lnTo>
                <a:lnTo>
                  <a:pt x="98" y="929"/>
                </a:lnTo>
                <a:lnTo>
                  <a:pt x="100" y="927"/>
                </a:lnTo>
                <a:lnTo>
                  <a:pt x="100" y="929"/>
                </a:lnTo>
                <a:lnTo>
                  <a:pt x="102" y="931"/>
                </a:lnTo>
                <a:lnTo>
                  <a:pt x="102" y="932"/>
                </a:lnTo>
                <a:lnTo>
                  <a:pt x="106" y="938"/>
                </a:lnTo>
                <a:lnTo>
                  <a:pt x="110" y="946"/>
                </a:lnTo>
                <a:lnTo>
                  <a:pt x="118" y="958"/>
                </a:lnTo>
                <a:lnTo>
                  <a:pt x="127" y="971"/>
                </a:lnTo>
                <a:lnTo>
                  <a:pt x="135" y="967"/>
                </a:lnTo>
                <a:lnTo>
                  <a:pt x="143" y="965"/>
                </a:lnTo>
                <a:lnTo>
                  <a:pt x="144" y="965"/>
                </a:lnTo>
                <a:lnTo>
                  <a:pt x="149" y="965"/>
                </a:lnTo>
                <a:lnTo>
                  <a:pt x="149" y="963"/>
                </a:lnTo>
                <a:lnTo>
                  <a:pt x="154" y="963"/>
                </a:lnTo>
                <a:lnTo>
                  <a:pt x="156" y="963"/>
                </a:lnTo>
                <a:lnTo>
                  <a:pt x="162" y="961"/>
                </a:lnTo>
                <a:lnTo>
                  <a:pt x="164" y="963"/>
                </a:lnTo>
                <a:lnTo>
                  <a:pt x="166" y="963"/>
                </a:lnTo>
                <a:lnTo>
                  <a:pt x="168" y="963"/>
                </a:lnTo>
                <a:lnTo>
                  <a:pt x="170" y="963"/>
                </a:lnTo>
                <a:lnTo>
                  <a:pt x="171" y="963"/>
                </a:lnTo>
                <a:lnTo>
                  <a:pt x="185" y="961"/>
                </a:lnTo>
                <a:lnTo>
                  <a:pt x="183" y="960"/>
                </a:lnTo>
                <a:lnTo>
                  <a:pt x="181" y="952"/>
                </a:lnTo>
                <a:lnTo>
                  <a:pt x="175" y="944"/>
                </a:lnTo>
                <a:lnTo>
                  <a:pt x="168" y="932"/>
                </a:lnTo>
                <a:lnTo>
                  <a:pt x="166" y="927"/>
                </a:lnTo>
                <a:lnTo>
                  <a:pt x="160" y="931"/>
                </a:lnTo>
                <a:lnTo>
                  <a:pt x="156" y="932"/>
                </a:lnTo>
                <a:lnTo>
                  <a:pt x="152" y="934"/>
                </a:lnTo>
                <a:lnTo>
                  <a:pt x="150" y="934"/>
                </a:lnTo>
                <a:lnTo>
                  <a:pt x="149" y="934"/>
                </a:lnTo>
                <a:lnTo>
                  <a:pt x="146" y="931"/>
                </a:lnTo>
                <a:lnTo>
                  <a:pt x="146" y="929"/>
                </a:lnTo>
                <a:lnTo>
                  <a:pt x="144" y="927"/>
                </a:lnTo>
                <a:lnTo>
                  <a:pt x="149" y="925"/>
                </a:lnTo>
                <a:lnTo>
                  <a:pt x="150" y="923"/>
                </a:lnTo>
                <a:lnTo>
                  <a:pt x="152" y="923"/>
                </a:lnTo>
                <a:lnTo>
                  <a:pt x="152" y="921"/>
                </a:lnTo>
                <a:lnTo>
                  <a:pt x="152" y="919"/>
                </a:lnTo>
                <a:lnTo>
                  <a:pt x="154" y="921"/>
                </a:lnTo>
                <a:lnTo>
                  <a:pt x="154" y="923"/>
                </a:lnTo>
                <a:lnTo>
                  <a:pt x="156" y="921"/>
                </a:lnTo>
                <a:lnTo>
                  <a:pt x="160" y="921"/>
                </a:lnTo>
                <a:lnTo>
                  <a:pt x="162" y="921"/>
                </a:lnTo>
                <a:lnTo>
                  <a:pt x="166" y="917"/>
                </a:lnTo>
                <a:lnTo>
                  <a:pt x="168" y="917"/>
                </a:lnTo>
                <a:lnTo>
                  <a:pt x="166" y="913"/>
                </a:lnTo>
                <a:lnTo>
                  <a:pt x="166" y="911"/>
                </a:lnTo>
                <a:lnTo>
                  <a:pt x="166" y="910"/>
                </a:lnTo>
                <a:lnTo>
                  <a:pt x="168" y="910"/>
                </a:lnTo>
                <a:lnTo>
                  <a:pt x="171" y="910"/>
                </a:lnTo>
                <a:lnTo>
                  <a:pt x="177" y="910"/>
                </a:lnTo>
                <a:lnTo>
                  <a:pt x="179" y="911"/>
                </a:lnTo>
                <a:lnTo>
                  <a:pt x="183" y="911"/>
                </a:lnTo>
                <a:lnTo>
                  <a:pt x="183" y="913"/>
                </a:lnTo>
                <a:lnTo>
                  <a:pt x="185" y="913"/>
                </a:lnTo>
                <a:lnTo>
                  <a:pt x="187" y="915"/>
                </a:lnTo>
                <a:lnTo>
                  <a:pt x="185" y="917"/>
                </a:lnTo>
                <a:lnTo>
                  <a:pt x="185" y="919"/>
                </a:lnTo>
                <a:lnTo>
                  <a:pt x="187" y="919"/>
                </a:lnTo>
                <a:lnTo>
                  <a:pt x="189" y="919"/>
                </a:lnTo>
                <a:lnTo>
                  <a:pt x="191" y="917"/>
                </a:lnTo>
                <a:lnTo>
                  <a:pt x="192" y="917"/>
                </a:lnTo>
                <a:lnTo>
                  <a:pt x="192" y="919"/>
                </a:lnTo>
                <a:lnTo>
                  <a:pt x="191" y="923"/>
                </a:lnTo>
                <a:lnTo>
                  <a:pt x="191" y="925"/>
                </a:lnTo>
                <a:lnTo>
                  <a:pt x="192" y="925"/>
                </a:lnTo>
                <a:lnTo>
                  <a:pt x="195" y="927"/>
                </a:lnTo>
                <a:lnTo>
                  <a:pt x="197" y="927"/>
                </a:lnTo>
                <a:lnTo>
                  <a:pt x="197" y="929"/>
                </a:lnTo>
                <a:lnTo>
                  <a:pt x="198" y="929"/>
                </a:lnTo>
                <a:lnTo>
                  <a:pt x="200" y="929"/>
                </a:lnTo>
                <a:lnTo>
                  <a:pt x="200" y="931"/>
                </a:lnTo>
                <a:lnTo>
                  <a:pt x="202" y="931"/>
                </a:lnTo>
                <a:lnTo>
                  <a:pt x="204" y="931"/>
                </a:lnTo>
                <a:lnTo>
                  <a:pt x="206" y="931"/>
                </a:lnTo>
                <a:lnTo>
                  <a:pt x="206" y="932"/>
                </a:lnTo>
                <a:lnTo>
                  <a:pt x="204" y="934"/>
                </a:lnTo>
                <a:lnTo>
                  <a:pt x="204" y="936"/>
                </a:lnTo>
                <a:lnTo>
                  <a:pt x="206" y="936"/>
                </a:lnTo>
                <a:lnTo>
                  <a:pt x="208" y="936"/>
                </a:lnTo>
                <a:lnTo>
                  <a:pt x="210" y="936"/>
                </a:lnTo>
                <a:lnTo>
                  <a:pt x="212" y="938"/>
                </a:lnTo>
                <a:lnTo>
                  <a:pt x="212" y="940"/>
                </a:lnTo>
                <a:lnTo>
                  <a:pt x="214" y="940"/>
                </a:lnTo>
                <a:lnTo>
                  <a:pt x="216" y="942"/>
                </a:lnTo>
                <a:lnTo>
                  <a:pt x="218" y="940"/>
                </a:lnTo>
                <a:lnTo>
                  <a:pt x="219" y="940"/>
                </a:lnTo>
                <a:lnTo>
                  <a:pt x="219" y="942"/>
                </a:lnTo>
                <a:lnTo>
                  <a:pt x="219" y="944"/>
                </a:lnTo>
                <a:lnTo>
                  <a:pt x="218" y="944"/>
                </a:lnTo>
                <a:lnTo>
                  <a:pt x="218" y="946"/>
                </a:lnTo>
                <a:lnTo>
                  <a:pt x="219" y="948"/>
                </a:lnTo>
                <a:lnTo>
                  <a:pt x="221" y="950"/>
                </a:lnTo>
                <a:lnTo>
                  <a:pt x="223" y="950"/>
                </a:lnTo>
                <a:lnTo>
                  <a:pt x="223" y="948"/>
                </a:lnTo>
                <a:lnTo>
                  <a:pt x="225" y="948"/>
                </a:lnTo>
                <a:lnTo>
                  <a:pt x="227" y="948"/>
                </a:lnTo>
                <a:lnTo>
                  <a:pt x="227" y="950"/>
                </a:lnTo>
                <a:lnTo>
                  <a:pt x="225" y="952"/>
                </a:lnTo>
                <a:lnTo>
                  <a:pt x="225" y="954"/>
                </a:lnTo>
                <a:lnTo>
                  <a:pt x="225" y="955"/>
                </a:lnTo>
                <a:lnTo>
                  <a:pt x="227" y="955"/>
                </a:lnTo>
                <a:lnTo>
                  <a:pt x="227" y="958"/>
                </a:lnTo>
                <a:lnTo>
                  <a:pt x="229" y="958"/>
                </a:lnTo>
                <a:lnTo>
                  <a:pt x="229" y="960"/>
                </a:lnTo>
                <a:lnTo>
                  <a:pt x="229" y="961"/>
                </a:lnTo>
                <a:lnTo>
                  <a:pt x="229" y="963"/>
                </a:lnTo>
                <a:lnTo>
                  <a:pt x="231" y="963"/>
                </a:lnTo>
                <a:lnTo>
                  <a:pt x="231" y="965"/>
                </a:lnTo>
                <a:lnTo>
                  <a:pt x="233" y="971"/>
                </a:lnTo>
                <a:lnTo>
                  <a:pt x="233" y="973"/>
                </a:lnTo>
                <a:lnTo>
                  <a:pt x="233" y="975"/>
                </a:lnTo>
                <a:lnTo>
                  <a:pt x="231" y="979"/>
                </a:lnTo>
                <a:lnTo>
                  <a:pt x="231" y="981"/>
                </a:lnTo>
                <a:lnTo>
                  <a:pt x="231" y="982"/>
                </a:lnTo>
                <a:lnTo>
                  <a:pt x="233" y="982"/>
                </a:lnTo>
                <a:lnTo>
                  <a:pt x="235" y="982"/>
                </a:lnTo>
                <a:lnTo>
                  <a:pt x="237" y="982"/>
                </a:lnTo>
                <a:lnTo>
                  <a:pt x="237" y="984"/>
                </a:lnTo>
                <a:lnTo>
                  <a:pt x="237" y="986"/>
                </a:lnTo>
                <a:lnTo>
                  <a:pt x="239" y="988"/>
                </a:lnTo>
                <a:lnTo>
                  <a:pt x="239" y="990"/>
                </a:lnTo>
                <a:lnTo>
                  <a:pt x="241" y="992"/>
                </a:lnTo>
                <a:lnTo>
                  <a:pt x="241" y="994"/>
                </a:lnTo>
                <a:lnTo>
                  <a:pt x="239" y="996"/>
                </a:lnTo>
                <a:lnTo>
                  <a:pt x="239" y="998"/>
                </a:lnTo>
                <a:lnTo>
                  <a:pt x="237" y="998"/>
                </a:lnTo>
                <a:lnTo>
                  <a:pt x="237" y="1000"/>
                </a:lnTo>
                <a:lnTo>
                  <a:pt x="235" y="1000"/>
                </a:lnTo>
                <a:lnTo>
                  <a:pt x="235" y="1002"/>
                </a:lnTo>
                <a:lnTo>
                  <a:pt x="235" y="1004"/>
                </a:lnTo>
                <a:lnTo>
                  <a:pt x="235" y="1006"/>
                </a:lnTo>
                <a:lnTo>
                  <a:pt x="237" y="1006"/>
                </a:lnTo>
                <a:lnTo>
                  <a:pt x="239" y="1008"/>
                </a:lnTo>
                <a:lnTo>
                  <a:pt x="241" y="1009"/>
                </a:lnTo>
                <a:lnTo>
                  <a:pt x="241" y="1011"/>
                </a:lnTo>
                <a:lnTo>
                  <a:pt x="243" y="1011"/>
                </a:lnTo>
                <a:lnTo>
                  <a:pt x="245" y="1011"/>
                </a:lnTo>
                <a:lnTo>
                  <a:pt x="248" y="1009"/>
                </a:lnTo>
                <a:lnTo>
                  <a:pt x="264" y="1000"/>
                </a:lnTo>
                <a:lnTo>
                  <a:pt x="260" y="988"/>
                </a:lnTo>
                <a:lnTo>
                  <a:pt x="269" y="982"/>
                </a:lnTo>
                <a:lnTo>
                  <a:pt x="262" y="958"/>
                </a:lnTo>
                <a:lnTo>
                  <a:pt x="285" y="946"/>
                </a:lnTo>
                <a:lnTo>
                  <a:pt x="291" y="961"/>
                </a:lnTo>
                <a:lnTo>
                  <a:pt x="302" y="975"/>
                </a:lnTo>
                <a:lnTo>
                  <a:pt x="314" y="965"/>
                </a:lnTo>
                <a:lnTo>
                  <a:pt x="317" y="973"/>
                </a:lnTo>
                <a:lnTo>
                  <a:pt x="331" y="984"/>
                </a:lnTo>
                <a:lnTo>
                  <a:pt x="339" y="996"/>
                </a:lnTo>
                <a:lnTo>
                  <a:pt x="356" y="984"/>
                </a:lnTo>
                <a:lnTo>
                  <a:pt x="364" y="965"/>
                </a:lnTo>
                <a:lnTo>
                  <a:pt x="368" y="971"/>
                </a:lnTo>
                <a:lnTo>
                  <a:pt x="373" y="982"/>
                </a:lnTo>
                <a:lnTo>
                  <a:pt x="383" y="994"/>
                </a:lnTo>
                <a:lnTo>
                  <a:pt x="387" y="996"/>
                </a:lnTo>
                <a:lnTo>
                  <a:pt x="394" y="1002"/>
                </a:lnTo>
                <a:lnTo>
                  <a:pt x="404" y="1006"/>
                </a:lnTo>
                <a:lnTo>
                  <a:pt x="410" y="1009"/>
                </a:lnTo>
                <a:lnTo>
                  <a:pt x="419" y="1015"/>
                </a:lnTo>
                <a:lnTo>
                  <a:pt x="427" y="1019"/>
                </a:lnTo>
                <a:lnTo>
                  <a:pt x="433" y="1023"/>
                </a:lnTo>
                <a:lnTo>
                  <a:pt x="437" y="1027"/>
                </a:lnTo>
                <a:lnTo>
                  <a:pt x="448" y="1034"/>
                </a:lnTo>
                <a:lnTo>
                  <a:pt x="450" y="1036"/>
                </a:lnTo>
                <a:lnTo>
                  <a:pt x="454" y="1040"/>
                </a:lnTo>
                <a:lnTo>
                  <a:pt x="454" y="1042"/>
                </a:lnTo>
                <a:lnTo>
                  <a:pt x="456" y="1042"/>
                </a:lnTo>
                <a:lnTo>
                  <a:pt x="460" y="1044"/>
                </a:lnTo>
                <a:lnTo>
                  <a:pt x="466" y="1048"/>
                </a:lnTo>
                <a:lnTo>
                  <a:pt x="473" y="1052"/>
                </a:lnTo>
                <a:lnTo>
                  <a:pt x="479" y="1056"/>
                </a:lnTo>
                <a:lnTo>
                  <a:pt x="488" y="1061"/>
                </a:lnTo>
                <a:lnTo>
                  <a:pt x="498" y="1067"/>
                </a:lnTo>
                <a:lnTo>
                  <a:pt x="506" y="1071"/>
                </a:lnTo>
                <a:lnTo>
                  <a:pt x="510" y="1069"/>
                </a:lnTo>
                <a:lnTo>
                  <a:pt x="515" y="1067"/>
                </a:lnTo>
                <a:lnTo>
                  <a:pt x="525" y="1063"/>
                </a:lnTo>
                <a:lnTo>
                  <a:pt x="531" y="1059"/>
                </a:lnTo>
                <a:lnTo>
                  <a:pt x="537" y="1052"/>
                </a:lnTo>
                <a:lnTo>
                  <a:pt x="539" y="1048"/>
                </a:lnTo>
                <a:lnTo>
                  <a:pt x="546" y="1042"/>
                </a:lnTo>
                <a:lnTo>
                  <a:pt x="548" y="1040"/>
                </a:lnTo>
                <a:lnTo>
                  <a:pt x="558" y="1034"/>
                </a:lnTo>
                <a:lnTo>
                  <a:pt x="563" y="1032"/>
                </a:lnTo>
                <a:lnTo>
                  <a:pt x="571" y="1027"/>
                </a:lnTo>
                <a:lnTo>
                  <a:pt x="577" y="1023"/>
                </a:lnTo>
                <a:lnTo>
                  <a:pt x="581" y="1021"/>
                </a:lnTo>
                <a:lnTo>
                  <a:pt x="592" y="1017"/>
                </a:lnTo>
                <a:lnTo>
                  <a:pt x="600" y="1013"/>
                </a:lnTo>
                <a:lnTo>
                  <a:pt x="606" y="1011"/>
                </a:lnTo>
                <a:lnTo>
                  <a:pt x="608" y="1008"/>
                </a:lnTo>
                <a:lnTo>
                  <a:pt x="611" y="1004"/>
                </a:lnTo>
                <a:lnTo>
                  <a:pt x="617" y="996"/>
                </a:lnTo>
                <a:lnTo>
                  <a:pt x="621" y="990"/>
                </a:lnTo>
                <a:lnTo>
                  <a:pt x="623" y="986"/>
                </a:lnTo>
                <a:lnTo>
                  <a:pt x="625" y="984"/>
                </a:lnTo>
                <a:lnTo>
                  <a:pt x="627" y="981"/>
                </a:lnTo>
                <a:lnTo>
                  <a:pt x="629" y="979"/>
                </a:lnTo>
                <a:lnTo>
                  <a:pt x="633" y="975"/>
                </a:lnTo>
                <a:lnTo>
                  <a:pt x="635" y="973"/>
                </a:lnTo>
                <a:lnTo>
                  <a:pt x="637" y="969"/>
                </a:lnTo>
                <a:lnTo>
                  <a:pt x="638" y="965"/>
                </a:lnTo>
                <a:lnTo>
                  <a:pt x="640" y="963"/>
                </a:lnTo>
                <a:lnTo>
                  <a:pt x="644" y="958"/>
                </a:lnTo>
                <a:lnTo>
                  <a:pt x="646" y="955"/>
                </a:lnTo>
                <a:lnTo>
                  <a:pt x="658" y="940"/>
                </a:lnTo>
                <a:lnTo>
                  <a:pt x="659" y="936"/>
                </a:lnTo>
                <a:lnTo>
                  <a:pt x="665" y="929"/>
                </a:lnTo>
                <a:lnTo>
                  <a:pt x="667" y="925"/>
                </a:lnTo>
                <a:lnTo>
                  <a:pt x="669" y="923"/>
                </a:lnTo>
                <a:lnTo>
                  <a:pt x="671" y="919"/>
                </a:lnTo>
                <a:lnTo>
                  <a:pt x="673" y="915"/>
                </a:lnTo>
                <a:lnTo>
                  <a:pt x="677" y="911"/>
                </a:lnTo>
                <a:lnTo>
                  <a:pt x="679" y="907"/>
                </a:lnTo>
                <a:lnTo>
                  <a:pt x="679" y="902"/>
                </a:lnTo>
                <a:lnTo>
                  <a:pt x="679" y="888"/>
                </a:lnTo>
                <a:lnTo>
                  <a:pt x="679" y="854"/>
                </a:lnTo>
                <a:lnTo>
                  <a:pt x="681" y="800"/>
                </a:lnTo>
                <a:lnTo>
                  <a:pt x="681" y="790"/>
                </a:lnTo>
                <a:lnTo>
                  <a:pt x="688" y="785"/>
                </a:lnTo>
                <a:lnTo>
                  <a:pt x="702" y="773"/>
                </a:lnTo>
                <a:lnTo>
                  <a:pt x="704" y="771"/>
                </a:lnTo>
                <a:lnTo>
                  <a:pt x="706" y="769"/>
                </a:lnTo>
                <a:lnTo>
                  <a:pt x="708" y="767"/>
                </a:lnTo>
                <a:lnTo>
                  <a:pt x="739" y="736"/>
                </a:lnTo>
                <a:lnTo>
                  <a:pt x="741" y="732"/>
                </a:lnTo>
                <a:lnTo>
                  <a:pt x="752" y="719"/>
                </a:lnTo>
                <a:lnTo>
                  <a:pt x="762" y="700"/>
                </a:lnTo>
                <a:lnTo>
                  <a:pt x="735" y="696"/>
                </a:lnTo>
                <a:lnTo>
                  <a:pt x="731" y="684"/>
                </a:lnTo>
                <a:lnTo>
                  <a:pt x="727" y="667"/>
                </a:lnTo>
                <a:lnTo>
                  <a:pt x="735" y="648"/>
                </a:lnTo>
                <a:lnTo>
                  <a:pt x="739" y="648"/>
                </a:lnTo>
                <a:lnTo>
                  <a:pt x="808" y="652"/>
                </a:lnTo>
                <a:lnTo>
                  <a:pt x="907" y="656"/>
                </a:lnTo>
                <a:lnTo>
                  <a:pt x="912" y="654"/>
                </a:lnTo>
                <a:lnTo>
                  <a:pt x="917" y="648"/>
                </a:lnTo>
                <a:lnTo>
                  <a:pt x="923" y="642"/>
                </a:lnTo>
                <a:lnTo>
                  <a:pt x="921" y="638"/>
                </a:lnTo>
                <a:lnTo>
                  <a:pt x="933" y="631"/>
                </a:lnTo>
                <a:lnTo>
                  <a:pt x="938" y="623"/>
                </a:lnTo>
                <a:lnTo>
                  <a:pt x="950" y="602"/>
                </a:lnTo>
                <a:lnTo>
                  <a:pt x="952" y="604"/>
                </a:lnTo>
                <a:lnTo>
                  <a:pt x="961" y="586"/>
                </a:lnTo>
                <a:lnTo>
                  <a:pt x="971" y="577"/>
                </a:lnTo>
                <a:lnTo>
                  <a:pt x="981" y="573"/>
                </a:lnTo>
                <a:lnTo>
                  <a:pt x="984" y="567"/>
                </a:lnTo>
                <a:lnTo>
                  <a:pt x="982" y="559"/>
                </a:lnTo>
                <a:lnTo>
                  <a:pt x="988" y="532"/>
                </a:lnTo>
                <a:lnTo>
                  <a:pt x="1000" y="527"/>
                </a:lnTo>
                <a:lnTo>
                  <a:pt x="1002" y="527"/>
                </a:lnTo>
                <a:lnTo>
                  <a:pt x="1002" y="525"/>
                </a:lnTo>
                <a:lnTo>
                  <a:pt x="1004" y="523"/>
                </a:lnTo>
                <a:lnTo>
                  <a:pt x="1000" y="515"/>
                </a:lnTo>
                <a:lnTo>
                  <a:pt x="1004" y="511"/>
                </a:lnTo>
                <a:lnTo>
                  <a:pt x="1002" y="510"/>
                </a:lnTo>
                <a:lnTo>
                  <a:pt x="1002" y="508"/>
                </a:lnTo>
                <a:lnTo>
                  <a:pt x="1000" y="506"/>
                </a:lnTo>
                <a:lnTo>
                  <a:pt x="1000" y="500"/>
                </a:lnTo>
                <a:lnTo>
                  <a:pt x="998" y="494"/>
                </a:lnTo>
                <a:lnTo>
                  <a:pt x="996" y="492"/>
                </a:lnTo>
                <a:lnTo>
                  <a:pt x="996" y="490"/>
                </a:lnTo>
                <a:lnTo>
                  <a:pt x="994" y="490"/>
                </a:lnTo>
                <a:lnTo>
                  <a:pt x="994" y="488"/>
                </a:lnTo>
                <a:lnTo>
                  <a:pt x="992" y="487"/>
                </a:lnTo>
                <a:lnTo>
                  <a:pt x="990" y="484"/>
                </a:lnTo>
                <a:lnTo>
                  <a:pt x="990" y="482"/>
                </a:lnTo>
                <a:lnTo>
                  <a:pt x="973" y="473"/>
                </a:lnTo>
                <a:lnTo>
                  <a:pt x="971" y="471"/>
                </a:lnTo>
                <a:lnTo>
                  <a:pt x="965" y="469"/>
                </a:lnTo>
                <a:lnTo>
                  <a:pt x="965" y="467"/>
                </a:lnTo>
                <a:lnTo>
                  <a:pt x="963" y="465"/>
                </a:lnTo>
                <a:lnTo>
                  <a:pt x="961" y="456"/>
                </a:lnTo>
                <a:lnTo>
                  <a:pt x="960" y="454"/>
                </a:lnTo>
                <a:lnTo>
                  <a:pt x="960" y="450"/>
                </a:lnTo>
                <a:lnTo>
                  <a:pt x="960" y="442"/>
                </a:lnTo>
                <a:lnTo>
                  <a:pt x="956" y="427"/>
                </a:lnTo>
                <a:lnTo>
                  <a:pt x="956" y="423"/>
                </a:lnTo>
                <a:lnTo>
                  <a:pt x="958" y="421"/>
                </a:lnTo>
                <a:lnTo>
                  <a:pt x="958" y="413"/>
                </a:lnTo>
                <a:lnTo>
                  <a:pt x="958" y="412"/>
                </a:lnTo>
                <a:lnTo>
                  <a:pt x="961" y="388"/>
                </a:lnTo>
                <a:lnTo>
                  <a:pt x="963" y="381"/>
                </a:lnTo>
                <a:lnTo>
                  <a:pt x="967" y="377"/>
                </a:lnTo>
                <a:lnTo>
                  <a:pt x="990" y="365"/>
                </a:lnTo>
                <a:lnTo>
                  <a:pt x="1000" y="359"/>
                </a:lnTo>
                <a:lnTo>
                  <a:pt x="1011" y="354"/>
                </a:lnTo>
                <a:lnTo>
                  <a:pt x="1032" y="340"/>
                </a:lnTo>
                <a:lnTo>
                  <a:pt x="1046" y="331"/>
                </a:lnTo>
                <a:lnTo>
                  <a:pt x="1044" y="331"/>
                </a:lnTo>
                <a:lnTo>
                  <a:pt x="1069" y="309"/>
                </a:lnTo>
                <a:lnTo>
                  <a:pt x="1073" y="306"/>
                </a:lnTo>
                <a:lnTo>
                  <a:pt x="1071" y="304"/>
                </a:lnTo>
                <a:lnTo>
                  <a:pt x="1069" y="302"/>
                </a:lnTo>
                <a:lnTo>
                  <a:pt x="1073" y="298"/>
                </a:lnTo>
                <a:lnTo>
                  <a:pt x="1075" y="296"/>
                </a:lnTo>
                <a:lnTo>
                  <a:pt x="1077" y="290"/>
                </a:lnTo>
                <a:lnTo>
                  <a:pt x="1077" y="281"/>
                </a:lnTo>
                <a:lnTo>
                  <a:pt x="1078" y="273"/>
                </a:lnTo>
                <a:lnTo>
                  <a:pt x="1078" y="267"/>
                </a:lnTo>
                <a:lnTo>
                  <a:pt x="1078" y="265"/>
                </a:lnTo>
                <a:lnTo>
                  <a:pt x="1081" y="263"/>
                </a:lnTo>
                <a:lnTo>
                  <a:pt x="1081" y="261"/>
                </a:lnTo>
                <a:lnTo>
                  <a:pt x="1078" y="261"/>
                </a:lnTo>
                <a:lnTo>
                  <a:pt x="1078" y="260"/>
                </a:lnTo>
                <a:lnTo>
                  <a:pt x="1077" y="258"/>
                </a:lnTo>
                <a:lnTo>
                  <a:pt x="1048" y="213"/>
                </a:lnTo>
                <a:lnTo>
                  <a:pt x="1035" y="192"/>
                </a:lnTo>
                <a:lnTo>
                  <a:pt x="1000" y="140"/>
                </a:lnTo>
                <a:lnTo>
                  <a:pt x="982" y="114"/>
                </a:lnTo>
                <a:lnTo>
                  <a:pt x="967" y="92"/>
                </a:lnTo>
                <a:lnTo>
                  <a:pt x="961" y="83"/>
                </a:lnTo>
                <a:lnTo>
                  <a:pt x="952" y="69"/>
                </a:lnTo>
                <a:lnTo>
                  <a:pt x="944" y="56"/>
                </a:lnTo>
                <a:lnTo>
                  <a:pt x="934" y="44"/>
                </a:lnTo>
                <a:lnTo>
                  <a:pt x="921" y="23"/>
                </a:lnTo>
                <a:lnTo>
                  <a:pt x="919" y="17"/>
                </a:lnTo>
                <a:lnTo>
                  <a:pt x="915" y="17"/>
                </a:lnTo>
                <a:lnTo>
                  <a:pt x="907" y="13"/>
                </a:lnTo>
                <a:lnTo>
                  <a:pt x="904" y="11"/>
                </a:lnTo>
                <a:lnTo>
                  <a:pt x="881" y="0"/>
                </a:lnTo>
                <a:lnTo>
                  <a:pt x="875" y="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Freeform 213"/>
          <p:cNvSpPr>
            <a:spLocks/>
          </p:cNvSpPr>
          <p:nvPr/>
        </p:nvSpPr>
        <p:spPr bwMode="auto">
          <a:xfrm>
            <a:off x="-3506632" y="5569388"/>
            <a:ext cx="1451535" cy="886735"/>
          </a:xfrm>
          <a:custGeom>
            <a:avLst/>
            <a:gdLst>
              <a:gd name="T0" fmla="*/ 515 w 1542"/>
              <a:gd name="T1" fmla="*/ 740 h 942"/>
              <a:gd name="T2" fmla="*/ 638 w 1542"/>
              <a:gd name="T3" fmla="*/ 807 h 942"/>
              <a:gd name="T4" fmla="*/ 790 w 1542"/>
              <a:gd name="T5" fmla="*/ 820 h 942"/>
              <a:gd name="T6" fmla="*/ 813 w 1542"/>
              <a:gd name="T7" fmla="*/ 799 h 942"/>
              <a:gd name="T8" fmla="*/ 878 w 1542"/>
              <a:gd name="T9" fmla="*/ 747 h 942"/>
              <a:gd name="T10" fmla="*/ 905 w 1542"/>
              <a:gd name="T11" fmla="*/ 772 h 942"/>
              <a:gd name="T12" fmla="*/ 949 w 1542"/>
              <a:gd name="T13" fmla="*/ 903 h 942"/>
              <a:gd name="T14" fmla="*/ 1080 w 1542"/>
              <a:gd name="T15" fmla="*/ 869 h 942"/>
              <a:gd name="T16" fmla="*/ 1101 w 1542"/>
              <a:gd name="T17" fmla="*/ 938 h 942"/>
              <a:gd name="T18" fmla="*/ 1190 w 1542"/>
              <a:gd name="T19" fmla="*/ 869 h 942"/>
              <a:gd name="T20" fmla="*/ 1217 w 1542"/>
              <a:gd name="T21" fmla="*/ 867 h 942"/>
              <a:gd name="T22" fmla="*/ 1395 w 1542"/>
              <a:gd name="T23" fmla="*/ 828 h 942"/>
              <a:gd name="T24" fmla="*/ 1501 w 1542"/>
              <a:gd name="T25" fmla="*/ 834 h 942"/>
              <a:gd name="T26" fmla="*/ 1539 w 1542"/>
              <a:gd name="T27" fmla="*/ 749 h 942"/>
              <a:gd name="T28" fmla="*/ 1474 w 1542"/>
              <a:gd name="T29" fmla="*/ 767 h 942"/>
              <a:gd name="T30" fmla="*/ 1457 w 1542"/>
              <a:gd name="T31" fmla="*/ 753 h 942"/>
              <a:gd name="T32" fmla="*/ 1459 w 1542"/>
              <a:gd name="T33" fmla="*/ 734 h 942"/>
              <a:gd name="T34" fmla="*/ 1422 w 1542"/>
              <a:gd name="T35" fmla="*/ 711 h 942"/>
              <a:gd name="T36" fmla="*/ 1424 w 1542"/>
              <a:gd name="T37" fmla="*/ 709 h 942"/>
              <a:gd name="T38" fmla="*/ 1397 w 1542"/>
              <a:gd name="T39" fmla="*/ 701 h 942"/>
              <a:gd name="T40" fmla="*/ 1370 w 1542"/>
              <a:gd name="T41" fmla="*/ 697 h 942"/>
              <a:gd name="T42" fmla="*/ 1334 w 1542"/>
              <a:gd name="T43" fmla="*/ 715 h 942"/>
              <a:gd name="T44" fmla="*/ 1282 w 1542"/>
              <a:gd name="T45" fmla="*/ 761 h 942"/>
              <a:gd name="T46" fmla="*/ 1209 w 1542"/>
              <a:gd name="T47" fmla="*/ 771 h 942"/>
              <a:gd name="T48" fmla="*/ 1161 w 1542"/>
              <a:gd name="T49" fmla="*/ 692 h 942"/>
              <a:gd name="T50" fmla="*/ 1222 w 1542"/>
              <a:gd name="T51" fmla="*/ 571 h 942"/>
              <a:gd name="T52" fmla="*/ 1276 w 1542"/>
              <a:gd name="T53" fmla="*/ 538 h 942"/>
              <a:gd name="T54" fmla="*/ 1270 w 1542"/>
              <a:gd name="T55" fmla="*/ 503 h 942"/>
              <a:gd name="T56" fmla="*/ 1257 w 1542"/>
              <a:gd name="T57" fmla="*/ 476 h 942"/>
              <a:gd name="T58" fmla="*/ 1075 w 1542"/>
              <a:gd name="T59" fmla="*/ 420 h 942"/>
              <a:gd name="T60" fmla="*/ 1115 w 1542"/>
              <a:gd name="T61" fmla="*/ 186 h 942"/>
              <a:gd name="T62" fmla="*/ 1028 w 1542"/>
              <a:gd name="T63" fmla="*/ 88 h 942"/>
              <a:gd name="T64" fmla="*/ 915 w 1542"/>
              <a:gd name="T65" fmla="*/ 13 h 942"/>
              <a:gd name="T66" fmla="*/ 907 w 1542"/>
              <a:gd name="T67" fmla="*/ 205 h 942"/>
              <a:gd name="T68" fmla="*/ 805 w 1542"/>
              <a:gd name="T69" fmla="*/ 197 h 942"/>
              <a:gd name="T70" fmla="*/ 748 w 1542"/>
              <a:gd name="T71" fmla="*/ 226 h 942"/>
              <a:gd name="T72" fmla="*/ 726 w 1542"/>
              <a:gd name="T73" fmla="*/ 267 h 942"/>
              <a:gd name="T74" fmla="*/ 675 w 1542"/>
              <a:gd name="T75" fmla="*/ 288 h 942"/>
              <a:gd name="T76" fmla="*/ 698 w 1542"/>
              <a:gd name="T77" fmla="*/ 407 h 942"/>
              <a:gd name="T78" fmla="*/ 669 w 1542"/>
              <a:gd name="T79" fmla="*/ 420 h 942"/>
              <a:gd name="T80" fmla="*/ 640 w 1542"/>
              <a:gd name="T81" fmla="*/ 417 h 942"/>
              <a:gd name="T82" fmla="*/ 615 w 1542"/>
              <a:gd name="T83" fmla="*/ 411 h 942"/>
              <a:gd name="T84" fmla="*/ 588 w 1542"/>
              <a:gd name="T85" fmla="*/ 430 h 942"/>
              <a:gd name="T86" fmla="*/ 561 w 1542"/>
              <a:gd name="T87" fmla="*/ 444 h 942"/>
              <a:gd name="T88" fmla="*/ 540 w 1542"/>
              <a:gd name="T89" fmla="*/ 434 h 942"/>
              <a:gd name="T90" fmla="*/ 519 w 1542"/>
              <a:gd name="T91" fmla="*/ 432 h 942"/>
              <a:gd name="T92" fmla="*/ 502 w 1542"/>
              <a:gd name="T93" fmla="*/ 430 h 942"/>
              <a:gd name="T94" fmla="*/ 478 w 1542"/>
              <a:gd name="T95" fmla="*/ 432 h 942"/>
              <a:gd name="T96" fmla="*/ 459 w 1542"/>
              <a:gd name="T97" fmla="*/ 420 h 942"/>
              <a:gd name="T98" fmla="*/ 430 w 1542"/>
              <a:gd name="T99" fmla="*/ 409 h 942"/>
              <a:gd name="T100" fmla="*/ 430 w 1542"/>
              <a:gd name="T101" fmla="*/ 380 h 942"/>
              <a:gd name="T102" fmla="*/ 436 w 1542"/>
              <a:gd name="T103" fmla="*/ 365 h 942"/>
              <a:gd name="T104" fmla="*/ 436 w 1542"/>
              <a:gd name="T105" fmla="*/ 344 h 942"/>
              <a:gd name="T106" fmla="*/ 430 w 1542"/>
              <a:gd name="T107" fmla="*/ 324 h 942"/>
              <a:gd name="T108" fmla="*/ 409 w 1542"/>
              <a:gd name="T109" fmla="*/ 317 h 942"/>
              <a:gd name="T110" fmla="*/ 386 w 1542"/>
              <a:gd name="T111" fmla="*/ 305 h 942"/>
              <a:gd name="T112" fmla="*/ 365 w 1542"/>
              <a:gd name="T113" fmla="*/ 294 h 942"/>
              <a:gd name="T114" fmla="*/ 342 w 1542"/>
              <a:gd name="T115" fmla="*/ 278 h 942"/>
              <a:gd name="T116" fmla="*/ 333 w 1542"/>
              <a:gd name="T117" fmla="*/ 263 h 942"/>
              <a:gd name="T118" fmla="*/ 285 w 1542"/>
              <a:gd name="T119" fmla="*/ 245 h 942"/>
              <a:gd name="T120" fmla="*/ 59 w 1542"/>
              <a:gd name="T121" fmla="*/ 226 h 942"/>
              <a:gd name="T122" fmla="*/ 202 w 1542"/>
              <a:gd name="T123" fmla="*/ 684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42" h="942">
                <a:moveTo>
                  <a:pt x="265" y="865"/>
                </a:moveTo>
                <a:lnTo>
                  <a:pt x="277" y="859"/>
                </a:lnTo>
                <a:lnTo>
                  <a:pt x="279" y="857"/>
                </a:lnTo>
                <a:lnTo>
                  <a:pt x="296" y="849"/>
                </a:lnTo>
                <a:lnTo>
                  <a:pt x="302" y="846"/>
                </a:lnTo>
                <a:lnTo>
                  <a:pt x="307" y="843"/>
                </a:lnTo>
                <a:lnTo>
                  <a:pt x="315" y="840"/>
                </a:lnTo>
                <a:lnTo>
                  <a:pt x="317" y="840"/>
                </a:lnTo>
                <a:lnTo>
                  <a:pt x="321" y="838"/>
                </a:lnTo>
                <a:lnTo>
                  <a:pt x="327" y="834"/>
                </a:lnTo>
                <a:lnTo>
                  <a:pt x="340" y="826"/>
                </a:lnTo>
                <a:lnTo>
                  <a:pt x="342" y="828"/>
                </a:lnTo>
                <a:lnTo>
                  <a:pt x="344" y="826"/>
                </a:lnTo>
                <a:lnTo>
                  <a:pt x="357" y="819"/>
                </a:lnTo>
                <a:lnTo>
                  <a:pt x="363" y="815"/>
                </a:lnTo>
                <a:lnTo>
                  <a:pt x="415" y="790"/>
                </a:lnTo>
                <a:lnTo>
                  <a:pt x="465" y="765"/>
                </a:lnTo>
                <a:lnTo>
                  <a:pt x="469" y="763"/>
                </a:lnTo>
                <a:lnTo>
                  <a:pt x="471" y="763"/>
                </a:lnTo>
                <a:lnTo>
                  <a:pt x="496" y="749"/>
                </a:lnTo>
                <a:lnTo>
                  <a:pt x="515" y="740"/>
                </a:lnTo>
                <a:lnTo>
                  <a:pt x="528" y="732"/>
                </a:lnTo>
                <a:lnTo>
                  <a:pt x="619" y="688"/>
                </a:lnTo>
                <a:lnTo>
                  <a:pt x="632" y="680"/>
                </a:lnTo>
                <a:lnTo>
                  <a:pt x="636" y="688"/>
                </a:lnTo>
                <a:lnTo>
                  <a:pt x="634" y="688"/>
                </a:lnTo>
                <a:lnTo>
                  <a:pt x="630" y="690"/>
                </a:lnTo>
                <a:lnTo>
                  <a:pt x="638" y="699"/>
                </a:lnTo>
                <a:lnTo>
                  <a:pt x="640" y="709"/>
                </a:lnTo>
                <a:lnTo>
                  <a:pt x="634" y="724"/>
                </a:lnTo>
                <a:lnTo>
                  <a:pt x="627" y="740"/>
                </a:lnTo>
                <a:lnTo>
                  <a:pt x="627" y="745"/>
                </a:lnTo>
                <a:lnTo>
                  <a:pt x="627" y="749"/>
                </a:lnTo>
                <a:lnTo>
                  <a:pt x="632" y="763"/>
                </a:lnTo>
                <a:lnTo>
                  <a:pt x="632" y="767"/>
                </a:lnTo>
                <a:lnTo>
                  <a:pt x="632" y="769"/>
                </a:lnTo>
                <a:lnTo>
                  <a:pt x="636" y="780"/>
                </a:lnTo>
                <a:lnTo>
                  <a:pt x="627" y="786"/>
                </a:lnTo>
                <a:lnTo>
                  <a:pt x="634" y="795"/>
                </a:lnTo>
                <a:lnTo>
                  <a:pt x="634" y="799"/>
                </a:lnTo>
                <a:lnTo>
                  <a:pt x="636" y="807"/>
                </a:lnTo>
                <a:lnTo>
                  <a:pt x="638" y="807"/>
                </a:lnTo>
                <a:lnTo>
                  <a:pt x="644" y="801"/>
                </a:lnTo>
                <a:lnTo>
                  <a:pt x="648" y="799"/>
                </a:lnTo>
                <a:lnTo>
                  <a:pt x="656" y="795"/>
                </a:lnTo>
                <a:lnTo>
                  <a:pt x="671" y="784"/>
                </a:lnTo>
                <a:lnTo>
                  <a:pt x="684" y="780"/>
                </a:lnTo>
                <a:lnTo>
                  <a:pt x="686" y="780"/>
                </a:lnTo>
                <a:lnTo>
                  <a:pt x="686" y="782"/>
                </a:lnTo>
                <a:lnTo>
                  <a:pt x="705" y="772"/>
                </a:lnTo>
                <a:lnTo>
                  <a:pt x="715" y="786"/>
                </a:lnTo>
                <a:lnTo>
                  <a:pt x="730" y="809"/>
                </a:lnTo>
                <a:lnTo>
                  <a:pt x="736" y="817"/>
                </a:lnTo>
                <a:lnTo>
                  <a:pt x="742" y="824"/>
                </a:lnTo>
                <a:lnTo>
                  <a:pt x="744" y="828"/>
                </a:lnTo>
                <a:lnTo>
                  <a:pt x="746" y="832"/>
                </a:lnTo>
                <a:lnTo>
                  <a:pt x="763" y="824"/>
                </a:lnTo>
                <a:lnTo>
                  <a:pt x="765" y="824"/>
                </a:lnTo>
                <a:lnTo>
                  <a:pt x="769" y="820"/>
                </a:lnTo>
                <a:lnTo>
                  <a:pt x="774" y="817"/>
                </a:lnTo>
                <a:lnTo>
                  <a:pt x="776" y="817"/>
                </a:lnTo>
                <a:lnTo>
                  <a:pt x="782" y="813"/>
                </a:lnTo>
                <a:lnTo>
                  <a:pt x="790" y="820"/>
                </a:lnTo>
                <a:lnTo>
                  <a:pt x="794" y="819"/>
                </a:lnTo>
                <a:lnTo>
                  <a:pt x="800" y="817"/>
                </a:lnTo>
                <a:lnTo>
                  <a:pt x="803" y="815"/>
                </a:lnTo>
                <a:lnTo>
                  <a:pt x="807" y="813"/>
                </a:lnTo>
                <a:lnTo>
                  <a:pt x="811" y="813"/>
                </a:lnTo>
                <a:lnTo>
                  <a:pt x="811" y="811"/>
                </a:lnTo>
                <a:lnTo>
                  <a:pt x="809" y="809"/>
                </a:lnTo>
                <a:lnTo>
                  <a:pt x="809" y="807"/>
                </a:lnTo>
                <a:lnTo>
                  <a:pt x="805" y="803"/>
                </a:lnTo>
                <a:lnTo>
                  <a:pt x="803" y="803"/>
                </a:lnTo>
                <a:lnTo>
                  <a:pt x="801" y="799"/>
                </a:lnTo>
                <a:lnTo>
                  <a:pt x="800" y="797"/>
                </a:lnTo>
                <a:lnTo>
                  <a:pt x="796" y="793"/>
                </a:lnTo>
                <a:lnTo>
                  <a:pt x="790" y="790"/>
                </a:lnTo>
                <a:lnTo>
                  <a:pt x="792" y="788"/>
                </a:lnTo>
                <a:lnTo>
                  <a:pt x="798" y="788"/>
                </a:lnTo>
                <a:lnTo>
                  <a:pt x="800" y="792"/>
                </a:lnTo>
                <a:lnTo>
                  <a:pt x="801" y="793"/>
                </a:lnTo>
                <a:lnTo>
                  <a:pt x="803" y="795"/>
                </a:lnTo>
                <a:lnTo>
                  <a:pt x="807" y="795"/>
                </a:lnTo>
                <a:lnTo>
                  <a:pt x="813" y="799"/>
                </a:lnTo>
                <a:lnTo>
                  <a:pt x="819" y="803"/>
                </a:lnTo>
                <a:lnTo>
                  <a:pt x="821" y="805"/>
                </a:lnTo>
                <a:lnTo>
                  <a:pt x="822" y="805"/>
                </a:lnTo>
                <a:lnTo>
                  <a:pt x="832" y="799"/>
                </a:lnTo>
                <a:lnTo>
                  <a:pt x="838" y="795"/>
                </a:lnTo>
                <a:lnTo>
                  <a:pt x="848" y="792"/>
                </a:lnTo>
                <a:lnTo>
                  <a:pt x="853" y="790"/>
                </a:lnTo>
                <a:lnTo>
                  <a:pt x="851" y="784"/>
                </a:lnTo>
                <a:lnTo>
                  <a:pt x="849" y="778"/>
                </a:lnTo>
                <a:lnTo>
                  <a:pt x="848" y="776"/>
                </a:lnTo>
                <a:lnTo>
                  <a:pt x="846" y="774"/>
                </a:lnTo>
                <a:lnTo>
                  <a:pt x="844" y="769"/>
                </a:lnTo>
                <a:lnTo>
                  <a:pt x="840" y="765"/>
                </a:lnTo>
                <a:lnTo>
                  <a:pt x="842" y="759"/>
                </a:lnTo>
                <a:lnTo>
                  <a:pt x="851" y="755"/>
                </a:lnTo>
                <a:lnTo>
                  <a:pt x="857" y="751"/>
                </a:lnTo>
                <a:lnTo>
                  <a:pt x="861" y="751"/>
                </a:lnTo>
                <a:lnTo>
                  <a:pt x="865" y="749"/>
                </a:lnTo>
                <a:lnTo>
                  <a:pt x="869" y="749"/>
                </a:lnTo>
                <a:lnTo>
                  <a:pt x="876" y="749"/>
                </a:lnTo>
                <a:lnTo>
                  <a:pt x="878" y="747"/>
                </a:lnTo>
                <a:lnTo>
                  <a:pt x="878" y="749"/>
                </a:lnTo>
                <a:lnTo>
                  <a:pt x="882" y="751"/>
                </a:lnTo>
                <a:lnTo>
                  <a:pt x="884" y="751"/>
                </a:lnTo>
                <a:lnTo>
                  <a:pt x="886" y="753"/>
                </a:lnTo>
                <a:lnTo>
                  <a:pt x="888" y="751"/>
                </a:lnTo>
                <a:lnTo>
                  <a:pt x="888" y="753"/>
                </a:lnTo>
                <a:lnTo>
                  <a:pt x="888" y="755"/>
                </a:lnTo>
                <a:lnTo>
                  <a:pt x="890" y="755"/>
                </a:lnTo>
                <a:lnTo>
                  <a:pt x="890" y="757"/>
                </a:lnTo>
                <a:lnTo>
                  <a:pt x="892" y="757"/>
                </a:lnTo>
                <a:lnTo>
                  <a:pt x="894" y="757"/>
                </a:lnTo>
                <a:lnTo>
                  <a:pt x="896" y="757"/>
                </a:lnTo>
                <a:lnTo>
                  <a:pt x="896" y="759"/>
                </a:lnTo>
                <a:lnTo>
                  <a:pt x="896" y="761"/>
                </a:lnTo>
                <a:lnTo>
                  <a:pt x="897" y="763"/>
                </a:lnTo>
                <a:lnTo>
                  <a:pt x="901" y="763"/>
                </a:lnTo>
                <a:lnTo>
                  <a:pt x="903" y="765"/>
                </a:lnTo>
                <a:lnTo>
                  <a:pt x="905" y="767"/>
                </a:lnTo>
                <a:lnTo>
                  <a:pt x="903" y="771"/>
                </a:lnTo>
                <a:lnTo>
                  <a:pt x="907" y="771"/>
                </a:lnTo>
                <a:lnTo>
                  <a:pt x="905" y="772"/>
                </a:lnTo>
                <a:lnTo>
                  <a:pt x="897" y="786"/>
                </a:lnTo>
                <a:lnTo>
                  <a:pt x="890" y="795"/>
                </a:lnTo>
                <a:lnTo>
                  <a:pt x="890" y="797"/>
                </a:lnTo>
                <a:lnTo>
                  <a:pt x="884" y="824"/>
                </a:lnTo>
                <a:lnTo>
                  <a:pt x="882" y="830"/>
                </a:lnTo>
                <a:lnTo>
                  <a:pt x="873" y="872"/>
                </a:lnTo>
                <a:lnTo>
                  <a:pt x="869" y="886"/>
                </a:lnTo>
                <a:lnTo>
                  <a:pt x="880" y="888"/>
                </a:lnTo>
                <a:lnTo>
                  <a:pt x="886" y="905"/>
                </a:lnTo>
                <a:lnTo>
                  <a:pt x="894" y="905"/>
                </a:lnTo>
                <a:lnTo>
                  <a:pt x="896" y="905"/>
                </a:lnTo>
                <a:lnTo>
                  <a:pt x="901" y="905"/>
                </a:lnTo>
                <a:lnTo>
                  <a:pt x="903" y="905"/>
                </a:lnTo>
                <a:lnTo>
                  <a:pt x="909" y="907"/>
                </a:lnTo>
                <a:lnTo>
                  <a:pt x="911" y="907"/>
                </a:lnTo>
                <a:lnTo>
                  <a:pt x="913" y="907"/>
                </a:lnTo>
                <a:lnTo>
                  <a:pt x="917" y="907"/>
                </a:lnTo>
                <a:lnTo>
                  <a:pt x="928" y="909"/>
                </a:lnTo>
                <a:lnTo>
                  <a:pt x="934" y="909"/>
                </a:lnTo>
                <a:lnTo>
                  <a:pt x="945" y="911"/>
                </a:lnTo>
                <a:lnTo>
                  <a:pt x="949" y="903"/>
                </a:lnTo>
                <a:lnTo>
                  <a:pt x="949" y="901"/>
                </a:lnTo>
                <a:lnTo>
                  <a:pt x="952" y="897"/>
                </a:lnTo>
                <a:lnTo>
                  <a:pt x="952" y="896"/>
                </a:lnTo>
                <a:lnTo>
                  <a:pt x="952" y="888"/>
                </a:lnTo>
                <a:lnTo>
                  <a:pt x="953" y="880"/>
                </a:lnTo>
                <a:lnTo>
                  <a:pt x="953" y="878"/>
                </a:lnTo>
                <a:lnTo>
                  <a:pt x="961" y="878"/>
                </a:lnTo>
                <a:lnTo>
                  <a:pt x="967" y="909"/>
                </a:lnTo>
                <a:lnTo>
                  <a:pt x="982" y="907"/>
                </a:lnTo>
                <a:lnTo>
                  <a:pt x="984" y="907"/>
                </a:lnTo>
                <a:lnTo>
                  <a:pt x="986" y="905"/>
                </a:lnTo>
                <a:lnTo>
                  <a:pt x="1003" y="903"/>
                </a:lnTo>
                <a:lnTo>
                  <a:pt x="1005" y="903"/>
                </a:lnTo>
                <a:lnTo>
                  <a:pt x="1015" y="901"/>
                </a:lnTo>
                <a:lnTo>
                  <a:pt x="1017" y="901"/>
                </a:lnTo>
                <a:lnTo>
                  <a:pt x="1017" y="894"/>
                </a:lnTo>
                <a:lnTo>
                  <a:pt x="1036" y="903"/>
                </a:lnTo>
                <a:lnTo>
                  <a:pt x="1038" y="915"/>
                </a:lnTo>
                <a:lnTo>
                  <a:pt x="1078" y="905"/>
                </a:lnTo>
                <a:lnTo>
                  <a:pt x="1080" y="876"/>
                </a:lnTo>
                <a:lnTo>
                  <a:pt x="1080" y="869"/>
                </a:lnTo>
                <a:lnTo>
                  <a:pt x="1080" y="863"/>
                </a:lnTo>
                <a:lnTo>
                  <a:pt x="1092" y="851"/>
                </a:lnTo>
                <a:lnTo>
                  <a:pt x="1094" y="849"/>
                </a:lnTo>
                <a:lnTo>
                  <a:pt x="1099" y="853"/>
                </a:lnTo>
                <a:lnTo>
                  <a:pt x="1097" y="861"/>
                </a:lnTo>
                <a:lnTo>
                  <a:pt x="1097" y="865"/>
                </a:lnTo>
                <a:lnTo>
                  <a:pt x="1097" y="867"/>
                </a:lnTo>
                <a:lnTo>
                  <a:pt x="1105" y="867"/>
                </a:lnTo>
                <a:lnTo>
                  <a:pt x="1105" y="869"/>
                </a:lnTo>
                <a:lnTo>
                  <a:pt x="1107" y="872"/>
                </a:lnTo>
                <a:lnTo>
                  <a:pt x="1107" y="874"/>
                </a:lnTo>
                <a:lnTo>
                  <a:pt x="1109" y="876"/>
                </a:lnTo>
                <a:lnTo>
                  <a:pt x="1109" y="880"/>
                </a:lnTo>
                <a:lnTo>
                  <a:pt x="1109" y="884"/>
                </a:lnTo>
                <a:lnTo>
                  <a:pt x="1109" y="907"/>
                </a:lnTo>
                <a:lnTo>
                  <a:pt x="1109" y="911"/>
                </a:lnTo>
                <a:lnTo>
                  <a:pt x="1109" y="915"/>
                </a:lnTo>
                <a:lnTo>
                  <a:pt x="1109" y="917"/>
                </a:lnTo>
                <a:lnTo>
                  <a:pt x="1105" y="930"/>
                </a:lnTo>
                <a:lnTo>
                  <a:pt x="1103" y="938"/>
                </a:lnTo>
                <a:lnTo>
                  <a:pt x="1101" y="938"/>
                </a:lnTo>
                <a:lnTo>
                  <a:pt x="1105" y="938"/>
                </a:lnTo>
                <a:lnTo>
                  <a:pt x="1120" y="940"/>
                </a:lnTo>
                <a:lnTo>
                  <a:pt x="1123" y="940"/>
                </a:lnTo>
                <a:lnTo>
                  <a:pt x="1124" y="940"/>
                </a:lnTo>
                <a:lnTo>
                  <a:pt x="1128" y="942"/>
                </a:lnTo>
                <a:lnTo>
                  <a:pt x="1130" y="942"/>
                </a:lnTo>
                <a:lnTo>
                  <a:pt x="1138" y="942"/>
                </a:lnTo>
                <a:lnTo>
                  <a:pt x="1138" y="940"/>
                </a:lnTo>
                <a:lnTo>
                  <a:pt x="1145" y="934"/>
                </a:lnTo>
                <a:lnTo>
                  <a:pt x="1147" y="932"/>
                </a:lnTo>
                <a:lnTo>
                  <a:pt x="1147" y="928"/>
                </a:lnTo>
                <a:lnTo>
                  <a:pt x="1155" y="907"/>
                </a:lnTo>
                <a:lnTo>
                  <a:pt x="1153" y="907"/>
                </a:lnTo>
                <a:lnTo>
                  <a:pt x="1153" y="897"/>
                </a:lnTo>
                <a:lnTo>
                  <a:pt x="1153" y="894"/>
                </a:lnTo>
                <a:lnTo>
                  <a:pt x="1153" y="890"/>
                </a:lnTo>
                <a:lnTo>
                  <a:pt x="1153" y="886"/>
                </a:lnTo>
                <a:lnTo>
                  <a:pt x="1153" y="880"/>
                </a:lnTo>
                <a:lnTo>
                  <a:pt x="1151" y="867"/>
                </a:lnTo>
                <a:lnTo>
                  <a:pt x="1163" y="867"/>
                </a:lnTo>
                <a:lnTo>
                  <a:pt x="1190" y="869"/>
                </a:lnTo>
                <a:lnTo>
                  <a:pt x="1188" y="870"/>
                </a:lnTo>
                <a:lnTo>
                  <a:pt x="1188" y="874"/>
                </a:lnTo>
                <a:lnTo>
                  <a:pt x="1188" y="878"/>
                </a:lnTo>
                <a:lnTo>
                  <a:pt x="1192" y="878"/>
                </a:lnTo>
                <a:lnTo>
                  <a:pt x="1193" y="878"/>
                </a:lnTo>
                <a:lnTo>
                  <a:pt x="1193" y="880"/>
                </a:lnTo>
                <a:lnTo>
                  <a:pt x="1199" y="880"/>
                </a:lnTo>
                <a:lnTo>
                  <a:pt x="1199" y="878"/>
                </a:lnTo>
                <a:lnTo>
                  <a:pt x="1197" y="878"/>
                </a:lnTo>
                <a:lnTo>
                  <a:pt x="1197" y="870"/>
                </a:lnTo>
                <a:lnTo>
                  <a:pt x="1203" y="870"/>
                </a:lnTo>
                <a:lnTo>
                  <a:pt x="1203" y="867"/>
                </a:lnTo>
                <a:lnTo>
                  <a:pt x="1203" y="861"/>
                </a:lnTo>
                <a:lnTo>
                  <a:pt x="1203" y="859"/>
                </a:lnTo>
                <a:lnTo>
                  <a:pt x="1205" y="859"/>
                </a:lnTo>
                <a:lnTo>
                  <a:pt x="1209" y="859"/>
                </a:lnTo>
                <a:lnTo>
                  <a:pt x="1209" y="861"/>
                </a:lnTo>
                <a:lnTo>
                  <a:pt x="1207" y="861"/>
                </a:lnTo>
                <a:lnTo>
                  <a:pt x="1209" y="863"/>
                </a:lnTo>
                <a:lnTo>
                  <a:pt x="1215" y="865"/>
                </a:lnTo>
                <a:lnTo>
                  <a:pt x="1217" y="867"/>
                </a:lnTo>
                <a:lnTo>
                  <a:pt x="1219" y="867"/>
                </a:lnTo>
                <a:lnTo>
                  <a:pt x="1224" y="869"/>
                </a:lnTo>
                <a:lnTo>
                  <a:pt x="1201" y="888"/>
                </a:lnTo>
                <a:lnTo>
                  <a:pt x="1193" y="907"/>
                </a:lnTo>
                <a:lnTo>
                  <a:pt x="1288" y="915"/>
                </a:lnTo>
                <a:lnTo>
                  <a:pt x="1289" y="913"/>
                </a:lnTo>
                <a:lnTo>
                  <a:pt x="1289" y="911"/>
                </a:lnTo>
                <a:lnTo>
                  <a:pt x="1307" y="888"/>
                </a:lnTo>
                <a:lnTo>
                  <a:pt x="1311" y="884"/>
                </a:lnTo>
                <a:lnTo>
                  <a:pt x="1315" y="863"/>
                </a:lnTo>
                <a:lnTo>
                  <a:pt x="1318" y="859"/>
                </a:lnTo>
                <a:lnTo>
                  <a:pt x="1326" y="859"/>
                </a:lnTo>
                <a:lnTo>
                  <a:pt x="1330" y="857"/>
                </a:lnTo>
                <a:lnTo>
                  <a:pt x="1349" y="849"/>
                </a:lnTo>
                <a:lnTo>
                  <a:pt x="1351" y="847"/>
                </a:lnTo>
                <a:lnTo>
                  <a:pt x="1357" y="846"/>
                </a:lnTo>
                <a:lnTo>
                  <a:pt x="1366" y="841"/>
                </a:lnTo>
                <a:lnTo>
                  <a:pt x="1378" y="828"/>
                </a:lnTo>
                <a:lnTo>
                  <a:pt x="1378" y="836"/>
                </a:lnTo>
                <a:lnTo>
                  <a:pt x="1392" y="836"/>
                </a:lnTo>
                <a:lnTo>
                  <a:pt x="1395" y="828"/>
                </a:lnTo>
                <a:lnTo>
                  <a:pt x="1397" y="820"/>
                </a:lnTo>
                <a:lnTo>
                  <a:pt x="1401" y="820"/>
                </a:lnTo>
                <a:lnTo>
                  <a:pt x="1409" y="822"/>
                </a:lnTo>
                <a:lnTo>
                  <a:pt x="1434" y="830"/>
                </a:lnTo>
                <a:lnTo>
                  <a:pt x="1440" y="843"/>
                </a:lnTo>
                <a:lnTo>
                  <a:pt x="1455" y="841"/>
                </a:lnTo>
                <a:lnTo>
                  <a:pt x="1465" y="838"/>
                </a:lnTo>
                <a:lnTo>
                  <a:pt x="1470" y="838"/>
                </a:lnTo>
                <a:lnTo>
                  <a:pt x="1474" y="838"/>
                </a:lnTo>
                <a:lnTo>
                  <a:pt x="1476" y="838"/>
                </a:lnTo>
                <a:lnTo>
                  <a:pt x="1480" y="836"/>
                </a:lnTo>
                <a:lnTo>
                  <a:pt x="1484" y="836"/>
                </a:lnTo>
                <a:lnTo>
                  <a:pt x="1488" y="836"/>
                </a:lnTo>
                <a:lnTo>
                  <a:pt x="1489" y="836"/>
                </a:lnTo>
                <a:lnTo>
                  <a:pt x="1489" y="838"/>
                </a:lnTo>
                <a:lnTo>
                  <a:pt x="1493" y="838"/>
                </a:lnTo>
                <a:lnTo>
                  <a:pt x="1493" y="836"/>
                </a:lnTo>
                <a:lnTo>
                  <a:pt x="1497" y="836"/>
                </a:lnTo>
                <a:lnTo>
                  <a:pt x="1499" y="836"/>
                </a:lnTo>
                <a:lnTo>
                  <a:pt x="1501" y="836"/>
                </a:lnTo>
                <a:lnTo>
                  <a:pt x="1501" y="834"/>
                </a:lnTo>
                <a:lnTo>
                  <a:pt x="1503" y="836"/>
                </a:lnTo>
                <a:lnTo>
                  <a:pt x="1505" y="836"/>
                </a:lnTo>
                <a:lnTo>
                  <a:pt x="1507" y="836"/>
                </a:lnTo>
                <a:lnTo>
                  <a:pt x="1509" y="834"/>
                </a:lnTo>
                <a:lnTo>
                  <a:pt x="1509" y="836"/>
                </a:lnTo>
                <a:lnTo>
                  <a:pt x="1513" y="836"/>
                </a:lnTo>
                <a:lnTo>
                  <a:pt x="1511" y="828"/>
                </a:lnTo>
                <a:lnTo>
                  <a:pt x="1507" y="819"/>
                </a:lnTo>
                <a:lnTo>
                  <a:pt x="1507" y="817"/>
                </a:lnTo>
                <a:lnTo>
                  <a:pt x="1505" y="815"/>
                </a:lnTo>
                <a:lnTo>
                  <a:pt x="1505" y="813"/>
                </a:lnTo>
                <a:lnTo>
                  <a:pt x="1511" y="807"/>
                </a:lnTo>
                <a:lnTo>
                  <a:pt x="1515" y="799"/>
                </a:lnTo>
                <a:lnTo>
                  <a:pt x="1518" y="793"/>
                </a:lnTo>
                <a:lnTo>
                  <a:pt x="1520" y="792"/>
                </a:lnTo>
                <a:lnTo>
                  <a:pt x="1522" y="792"/>
                </a:lnTo>
                <a:lnTo>
                  <a:pt x="1542" y="778"/>
                </a:lnTo>
                <a:lnTo>
                  <a:pt x="1539" y="772"/>
                </a:lnTo>
                <a:lnTo>
                  <a:pt x="1542" y="757"/>
                </a:lnTo>
                <a:lnTo>
                  <a:pt x="1542" y="749"/>
                </a:lnTo>
                <a:lnTo>
                  <a:pt x="1539" y="749"/>
                </a:lnTo>
                <a:lnTo>
                  <a:pt x="1536" y="744"/>
                </a:lnTo>
                <a:lnTo>
                  <a:pt x="1534" y="740"/>
                </a:lnTo>
                <a:lnTo>
                  <a:pt x="1534" y="736"/>
                </a:lnTo>
                <a:lnTo>
                  <a:pt x="1532" y="734"/>
                </a:lnTo>
                <a:lnTo>
                  <a:pt x="1528" y="732"/>
                </a:lnTo>
                <a:lnTo>
                  <a:pt x="1522" y="728"/>
                </a:lnTo>
                <a:lnTo>
                  <a:pt x="1515" y="724"/>
                </a:lnTo>
                <a:lnTo>
                  <a:pt x="1503" y="721"/>
                </a:lnTo>
                <a:lnTo>
                  <a:pt x="1501" y="728"/>
                </a:lnTo>
                <a:lnTo>
                  <a:pt x="1499" y="734"/>
                </a:lnTo>
                <a:lnTo>
                  <a:pt x="1497" y="740"/>
                </a:lnTo>
                <a:lnTo>
                  <a:pt x="1493" y="747"/>
                </a:lnTo>
                <a:lnTo>
                  <a:pt x="1491" y="753"/>
                </a:lnTo>
                <a:lnTo>
                  <a:pt x="1489" y="757"/>
                </a:lnTo>
                <a:lnTo>
                  <a:pt x="1489" y="759"/>
                </a:lnTo>
                <a:lnTo>
                  <a:pt x="1488" y="761"/>
                </a:lnTo>
                <a:lnTo>
                  <a:pt x="1486" y="763"/>
                </a:lnTo>
                <a:lnTo>
                  <a:pt x="1484" y="765"/>
                </a:lnTo>
                <a:lnTo>
                  <a:pt x="1482" y="765"/>
                </a:lnTo>
                <a:lnTo>
                  <a:pt x="1478" y="767"/>
                </a:lnTo>
                <a:lnTo>
                  <a:pt x="1474" y="767"/>
                </a:lnTo>
                <a:lnTo>
                  <a:pt x="1472" y="769"/>
                </a:lnTo>
                <a:lnTo>
                  <a:pt x="1470" y="769"/>
                </a:lnTo>
                <a:lnTo>
                  <a:pt x="1470" y="767"/>
                </a:lnTo>
                <a:lnTo>
                  <a:pt x="1468" y="765"/>
                </a:lnTo>
                <a:lnTo>
                  <a:pt x="1467" y="763"/>
                </a:lnTo>
                <a:lnTo>
                  <a:pt x="1467" y="761"/>
                </a:lnTo>
                <a:lnTo>
                  <a:pt x="1465" y="761"/>
                </a:lnTo>
                <a:lnTo>
                  <a:pt x="1463" y="761"/>
                </a:lnTo>
                <a:lnTo>
                  <a:pt x="1463" y="763"/>
                </a:lnTo>
                <a:lnTo>
                  <a:pt x="1461" y="763"/>
                </a:lnTo>
                <a:lnTo>
                  <a:pt x="1461" y="765"/>
                </a:lnTo>
                <a:lnTo>
                  <a:pt x="1459" y="765"/>
                </a:lnTo>
                <a:lnTo>
                  <a:pt x="1457" y="765"/>
                </a:lnTo>
                <a:lnTo>
                  <a:pt x="1455" y="765"/>
                </a:lnTo>
                <a:lnTo>
                  <a:pt x="1453" y="765"/>
                </a:lnTo>
                <a:lnTo>
                  <a:pt x="1453" y="763"/>
                </a:lnTo>
                <a:lnTo>
                  <a:pt x="1453" y="761"/>
                </a:lnTo>
                <a:lnTo>
                  <a:pt x="1455" y="759"/>
                </a:lnTo>
                <a:lnTo>
                  <a:pt x="1455" y="757"/>
                </a:lnTo>
                <a:lnTo>
                  <a:pt x="1457" y="755"/>
                </a:lnTo>
                <a:lnTo>
                  <a:pt x="1457" y="753"/>
                </a:lnTo>
                <a:lnTo>
                  <a:pt x="1455" y="751"/>
                </a:lnTo>
                <a:lnTo>
                  <a:pt x="1453" y="751"/>
                </a:lnTo>
                <a:lnTo>
                  <a:pt x="1451" y="751"/>
                </a:lnTo>
                <a:lnTo>
                  <a:pt x="1451" y="749"/>
                </a:lnTo>
                <a:lnTo>
                  <a:pt x="1451" y="747"/>
                </a:lnTo>
                <a:lnTo>
                  <a:pt x="1451" y="745"/>
                </a:lnTo>
                <a:lnTo>
                  <a:pt x="1451" y="744"/>
                </a:lnTo>
                <a:lnTo>
                  <a:pt x="1449" y="744"/>
                </a:lnTo>
                <a:lnTo>
                  <a:pt x="1451" y="742"/>
                </a:lnTo>
                <a:lnTo>
                  <a:pt x="1451" y="740"/>
                </a:lnTo>
                <a:lnTo>
                  <a:pt x="1453" y="740"/>
                </a:lnTo>
                <a:lnTo>
                  <a:pt x="1453" y="742"/>
                </a:lnTo>
                <a:lnTo>
                  <a:pt x="1455" y="742"/>
                </a:lnTo>
                <a:lnTo>
                  <a:pt x="1455" y="744"/>
                </a:lnTo>
                <a:lnTo>
                  <a:pt x="1457" y="744"/>
                </a:lnTo>
                <a:lnTo>
                  <a:pt x="1459" y="744"/>
                </a:lnTo>
                <a:lnTo>
                  <a:pt x="1459" y="742"/>
                </a:lnTo>
                <a:lnTo>
                  <a:pt x="1459" y="740"/>
                </a:lnTo>
                <a:lnTo>
                  <a:pt x="1459" y="738"/>
                </a:lnTo>
                <a:lnTo>
                  <a:pt x="1459" y="736"/>
                </a:lnTo>
                <a:lnTo>
                  <a:pt x="1459" y="734"/>
                </a:lnTo>
                <a:lnTo>
                  <a:pt x="1457" y="732"/>
                </a:lnTo>
                <a:lnTo>
                  <a:pt x="1455" y="730"/>
                </a:lnTo>
                <a:lnTo>
                  <a:pt x="1453" y="730"/>
                </a:lnTo>
                <a:lnTo>
                  <a:pt x="1451" y="728"/>
                </a:lnTo>
                <a:lnTo>
                  <a:pt x="1447" y="732"/>
                </a:lnTo>
                <a:lnTo>
                  <a:pt x="1443" y="732"/>
                </a:lnTo>
                <a:lnTo>
                  <a:pt x="1441" y="734"/>
                </a:lnTo>
                <a:lnTo>
                  <a:pt x="1434" y="736"/>
                </a:lnTo>
                <a:lnTo>
                  <a:pt x="1428" y="736"/>
                </a:lnTo>
                <a:lnTo>
                  <a:pt x="1424" y="738"/>
                </a:lnTo>
                <a:lnTo>
                  <a:pt x="1422" y="738"/>
                </a:lnTo>
                <a:lnTo>
                  <a:pt x="1419" y="738"/>
                </a:lnTo>
                <a:lnTo>
                  <a:pt x="1411" y="740"/>
                </a:lnTo>
                <a:lnTo>
                  <a:pt x="1405" y="740"/>
                </a:lnTo>
                <a:lnTo>
                  <a:pt x="1395" y="740"/>
                </a:lnTo>
                <a:lnTo>
                  <a:pt x="1395" y="734"/>
                </a:lnTo>
                <a:lnTo>
                  <a:pt x="1403" y="730"/>
                </a:lnTo>
                <a:lnTo>
                  <a:pt x="1403" y="723"/>
                </a:lnTo>
                <a:lnTo>
                  <a:pt x="1407" y="713"/>
                </a:lnTo>
                <a:lnTo>
                  <a:pt x="1414" y="713"/>
                </a:lnTo>
                <a:lnTo>
                  <a:pt x="1422" y="711"/>
                </a:lnTo>
                <a:lnTo>
                  <a:pt x="1424" y="717"/>
                </a:lnTo>
                <a:lnTo>
                  <a:pt x="1428" y="723"/>
                </a:lnTo>
                <a:lnTo>
                  <a:pt x="1434" y="721"/>
                </a:lnTo>
                <a:lnTo>
                  <a:pt x="1438" y="718"/>
                </a:lnTo>
                <a:lnTo>
                  <a:pt x="1438" y="717"/>
                </a:lnTo>
                <a:lnTo>
                  <a:pt x="1440" y="717"/>
                </a:lnTo>
                <a:lnTo>
                  <a:pt x="1441" y="715"/>
                </a:lnTo>
                <a:lnTo>
                  <a:pt x="1440" y="713"/>
                </a:lnTo>
                <a:lnTo>
                  <a:pt x="1440" y="711"/>
                </a:lnTo>
                <a:lnTo>
                  <a:pt x="1440" y="709"/>
                </a:lnTo>
                <a:lnTo>
                  <a:pt x="1440" y="707"/>
                </a:lnTo>
                <a:lnTo>
                  <a:pt x="1438" y="707"/>
                </a:lnTo>
                <a:lnTo>
                  <a:pt x="1438" y="705"/>
                </a:lnTo>
                <a:lnTo>
                  <a:pt x="1436" y="705"/>
                </a:lnTo>
                <a:lnTo>
                  <a:pt x="1434" y="705"/>
                </a:lnTo>
                <a:lnTo>
                  <a:pt x="1432" y="705"/>
                </a:lnTo>
                <a:lnTo>
                  <a:pt x="1432" y="707"/>
                </a:lnTo>
                <a:lnTo>
                  <a:pt x="1430" y="707"/>
                </a:lnTo>
                <a:lnTo>
                  <a:pt x="1428" y="707"/>
                </a:lnTo>
                <a:lnTo>
                  <a:pt x="1426" y="709"/>
                </a:lnTo>
                <a:lnTo>
                  <a:pt x="1424" y="709"/>
                </a:lnTo>
                <a:lnTo>
                  <a:pt x="1422" y="707"/>
                </a:lnTo>
                <a:lnTo>
                  <a:pt x="1420" y="705"/>
                </a:lnTo>
                <a:lnTo>
                  <a:pt x="1420" y="703"/>
                </a:lnTo>
                <a:lnTo>
                  <a:pt x="1419" y="703"/>
                </a:lnTo>
                <a:lnTo>
                  <a:pt x="1419" y="701"/>
                </a:lnTo>
                <a:lnTo>
                  <a:pt x="1419" y="703"/>
                </a:lnTo>
                <a:lnTo>
                  <a:pt x="1417" y="703"/>
                </a:lnTo>
                <a:lnTo>
                  <a:pt x="1414" y="703"/>
                </a:lnTo>
                <a:lnTo>
                  <a:pt x="1413" y="703"/>
                </a:lnTo>
                <a:lnTo>
                  <a:pt x="1411" y="701"/>
                </a:lnTo>
                <a:lnTo>
                  <a:pt x="1409" y="701"/>
                </a:lnTo>
                <a:lnTo>
                  <a:pt x="1407" y="701"/>
                </a:lnTo>
                <a:lnTo>
                  <a:pt x="1405" y="701"/>
                </a:lnTo>
                <a:lnTo>
                  <a:pt x="1403" y="701"/>
                </a:lnTo>
                <a:lnTo>
                  <a:pt x="1401" y="703"/>
                </a:lnTo>
                <a:lnTo>
                  <a:pt x="1399" y="705"/>
                </a:lnTo>
                <a:lnTo>
                  <a:pt x="1397" y="705"/>
                </a:lnTo>
                <a:lnTo>
                  <a:pt x="1397" y="703"/>
                </a:lnTo>
                <a:lnTo>
                  <a:pt x="1395" y="703"/>
                </a:lnTo>
                <a:lnTo>
                  <a:pt x="1397" y="703"/>
                </a:lnTo>
                <a:lnTo>
                  <a:pt x="1397" y="701"/>
                </a:lnTo>
                <a:lnTo>
                  <a:pt x="1399" y="699"/>
                </a:lnTo>
                <a:lnTo>
                  <a:pt x="1399" y="697"/>
                </a:lnTo>
                <a:lnTo>
                  <a:pt x="1397" y="695"/>
                </a:lnTo>
                <a:lnTo>
                  <a:pt x="1395" y="695"/>
                </a:lnTo>
                <a:lnTo>
                  <a:pt x="1393" y="695"/>
                </a:lnTo>
                <a:lnTo>
                  <a:pt x="1393" y="697"/>
                </a:lnTo>
                <a:lnTo>
                  <a:pt x="1393" y="699"/>
                </a:lnTo>
                <a:lnTo>
                  <a:pt x="1392" y="701"/>
                </a:lnTo>
                <a:lnTo>
                  <a:pt x="1390" y="701"/>
                </a:lnTo>
                <a:lnTo>
                  <a:pt x="1388" y="701"/>
                </a:lnTo>
                <a:lnTo>
                  <a:pt x="1386" y="699"/>
                </a:lnTo>
                <a:lnTo>
                  <a:pt x="1384" y="699"/>
                </a:lnTo>
                <a:lnTo>
                  <a:pt x="1384" y="701"/>
                </a:lnTo>
                <a:lnTo>
                  <a:pt x="1382" y="701"/>
                </a:lnTo>
                <a:lnTo>
                  <a:pt x="1382" y="699"/>
                </a:lnTo>
                <a:lnTo>
                  <a:pt x="1380" y="699"/>
                </a:lnTo>
                <a:lnTo>
                  <a:pt x="1380" y="701"/>
                </a:lnTo>
                <a:lnTo>
                  <a:pt x="1378" y="701"/>
                </a:lnTo>
                <a:lnTo>
                  <a:pt x="1374" y="697"/>
                </a:lnTo>
                <a:lnTo>
                  <a:pt x="1372" y="697"/>
                </a:lnTo>
                <a:lnTo>
                  <a:pt x="1370" y="697"/>
                </a:lnTo>
                <a:lnTo>
                  <a:pt x="1368" y="697"/>
                </a:lnTo>
                <a:lnTo>
                  <a:pt x="1366" y="699"/>
                </a:lnTo>
                <a:lnTo>
                  <a:pt x="1364" y="699"/>
                </a:lnTo>
                <a:lnTo>
                  <a:pt x="1364" y="701"/>
                </a:lnTo>
                <a:lnTo>
                  <a:pt x="1363" y="701"/>
                </a:lnTo>
                <a:lnTo>
                  <a:pt x="1363" y="699"/>
                </a:lnTo>
                <a:lnTo>
                  <a:pt x="1361" y="701"/>
                </a:lnTo>
                <a:lnTo>
                  <a:pt x="1359" y="701"/>
                </a:lnTo>
                <a:lnTo>
                  <a:pt x="1357" y="701"/>
                </a:lnTo>
                <a:lnTo>
                  <a:pt x="1357" y="699"/>
                </a:lnTo>
                <a:lnTo>
                  <a:pt x="1357" y="701"/>
                </a:lnTo>
                <a:lnTo>
                  <a:pt x="1355" y="701"/>
                </a:lnTo>
                <a:lnTo>
                  <a:pt x="1353" y="703"/>
                </a:lnTo>
                <a:lnTo>
                  <a:pt x="1349" y="703"/>
                </a:lnTo>
                <a:lnTo>
                  <a:pt x="1349" y="705"/>
                </a:lnTo>
                <a:lnTo>
                  <a:pt x="1347" y="705"/>
                </a:lnTo>
                <a:lnTo>
                  <a:pt x="1347" y="707"/>
                </a:lnTo>
                <a:lnTo>
                  <a:pt x="1345" y="707"/>
                </a:lnTo>
                <a:lnTo>
                  <a:pt x="1343" y="707"/>
                </a:lnTo>
                <a:lnTo>
                  <a:pt x="1340" y="709"/>
                </a:lnTo>
                <a:lnTo>
                  <a:pt x="1334" y="715"/>
                </a:lnTo>
                <a:lnTo>
                  <a:pt x="1334" y="717"/>
                </a:lnTo>
                <a:lnTo>
                  <a:pt x="1334" y="723"/>
                </a:lnTo>
                <a:lnTo>
                  <a:pt x="1334" y="728"/>
                </a:lnTo>
                <a:lnTo>
                  <a:pt x="1334" y="738"/>
                </a:lnTo>
                <a:lnTo>
                  <a:pt x="1332" y="747"/>
                </a:lnTo>
                <a:lnTo>
                  <a:pt x="1326" y="745"/>
                </a:lnTo>
                <a:lnTo>
                  <a:pt x="1324" y="744"/>
                </a:lnTo>
                <a:lnTo>
                  <a:pt x="1318" y="742"/>
                </a:lnTo>
                <a:lnTo>
                  <a:pt x="1316" y="742"/>
                </a:lnTo>
                <a:lnTo>
                  <a:pt x="1315" y="740"/>
                </a:lnTo>
                <a:lnTo>
                  <a:pt x="1313" y="751"/>
                </a:lnTo>
                <a:lnTo>
                  <a:pt x="1311" y="761"/>
                </a:lnTo>
                <a:lnTo>
                  <a:pt x="1307" y="759"/>
                </a:lnTo>
                <a:lnTo>
                  <a:pt x="1301" y="759"/>
                </a:lnTo>
                <a:lnTo>
                  <a:pt x="1299" y="759"/>
                </a:lnTo>
                <a:lnTo>
                  <a:pt x="1295" y="757"/>
                </a:lnTo>
                <a:lnTo>
                  <a:pt x="1288" y="757"/>
                </a:lnTo>
                <a:lnTo>
                  <a:pt x="1286" y="757"/>
                </a:lnTo>
                <a:lnTo>
                  <a:pt x="1284" y="757"/>
                </a:lnTo>
                <a:lnTo>
                  <a:pt x="1284" y="759"/>
                </a:lnTo>
                <a:lnTo>
                  <a:pt x="1282" y="761"/>
                </a:lnTo>
                <a:lnTo>
                  <a:pt x="1282" y="765"/>
                </a:lnTo>
                <a:lnTo>
                  <a:pt x="1280" y="771"/>
                </a:lnTo>
                <a:lnTo>
                  <a:pt x="1278" y="776"/>
                </a:lnTo>
                <a:lnTo>
                  <a:pt x="1276" y="782"/>
                </a:lnTo>
                <a:lnTo>
                  <a:pt x="1274" y="788"/>
                </a:lnTo>
                <a:lnTo>
                  <a:pt x="1274" y="790"/>
                </a:lnTo>
                <a:lnTo>
                  <a:pt x="1272" y="793"/>
                </a:lnTo>
                <a:lnTo>
                  <a:pt x="1268" y="797"/>
                </a:lnTo>
                <a:lnTo>
                  <a:pt x="1265" y="801"/>
                </a:lnTo>
                <a:lnTo>
                  <a:pt x="1263" y="807"/>
                </a:lnTo>
                <a:lnTo>
                  <a:pt x="1255" y="799"/>
                </a:lnTo>
                <a:lnTo>
                  <a:pt x="1253" y="795"/>
                </a:lnTo>
                <a:lnTo>
                  <a:pt x="1249" y="793"/>
                </a:lnTo>
                <a:lnTo>
                  <a:pt x="1240" y="788"/>
                </a:lnTo>
                <a:lnTo>
                  <a:pt x="1234" y="778"/>
                </a:lnTo>
                <a:lnTo>
                  <a:pt x="1230" y="776"/>
                </a:lnTo>
                <a:lnTo>
                  <a:pt x="1226" y="776"/>
                </a:lnTo>
                <a:lnTo>
                  <a:pt x="1219" y="774"/>
                </a:lnTo>
                <a:lnTo>
                  <a:pt x="1217" y="772"/>
                </a:lnTo>
                <a:lnTo>
                  <a:pt x="1211" y="771"/>
                </a:lnTo>
                <a:lnTo>
                  <a:pt x="1209" y="771"/>
                </a:lnTo>
                <a:lnTo>
                  <a:pt x="1209" y="763"/>
                </a:lnTo>
                <a:lnTo>
                  <a:pt x="1207" y="759"/>
                </a:lnTo>
                <a:lnTo>
                  <a:pt x="1207" y="757"/>
                </a:lnTo>
                <a:lnTo>
                  <a:pt x="1201" y="740"/>
                </a:lnTo>
                <a:lnTo>
                  <a:pt x="1201" y="738"/>
                </a:lnTo>
                <a:lnTo>
                  <a:pt x="1195" y="732"/>
                </a:lnTo>
                <a:lnTo>
                  <a:pt x="1193" y="730"/>
                </a:lnTo>
                <a:lnTo>
                  <a:pt x="1193" y="724"/>
                </a:lnTo>
                <a:lnTo>
                  <a:pt x="1192" y="723"/>
                </a:lnTo>
                <a:lnTo>
                  <a:pt x="1192" y="718"/>
                </a:lnTo>
                <a:lnTo>
                  <a:pt x="1190" y="713"/>
                </a:lnTo>
                <a:lnTo>
                  <a:pt x="1188" y="709"/>
                </a:lnTo>
                <a:lnTo>
                  <a:pt x="1188" y="707"/>
                </a:lnTo>
                <a:lnTo>
                  <a:pt x="1192" y="703"/>
                </a:lnTo>
                <a:lnTo>
                  <a:pt x="1193" y="699"/>
                </a:lnTo>
                <a:lnTo>
                  <a:pt x="1197" y="695"/>
                </a:lnTo>
                <a:lnTo>
                  <a:pt x="1199" y="694"/>
                </a:lnTo>
                <a:lnTo>
                  <a:pt x="1201" y="692"/>
                </a:lnTo>
                <a:lnTo>
                  <a:pt x="1176" y="684"/>
                </a:lnTo>
                <a:lnTo>
                  <a:pt x="1163" y="692"/>
                </a:lnTo>
                <a:lnTo>
                  <a:pt x="1161" y="692"/>
                </a:lnTo>
                <a:lnTo>
                  <a:pt x="1157" y="682"/>
                </a:lnTo>
                <a:lnTo>
                  <a:pt x="1157" y="680"/>
                </a:lnTo>
                <a:lnTo>
                  <a:pt x="1155" y="676"/>
                </a:lnTo>
                <a:lnTo>
                  <a:pt x="1153" y="674"/>
                </a:lnTo>
                <a:lnTo>
                  <a:pt x="1149" y="668"/>
                </a:lnTo>
                <a:lnTo>
                  <a:pt x="1145" y="659"/>
                </a:lnTo>
                <a:lnTo>
                  <a:pt x="1145" y="653"/>
                </a:lnTo>
                <a:lnTo>
                  <a:pt x="1145" y="649"/>
                </a:lnTo>
                <a:lnTo>
                  <a:pt x="1147" y="642"/>
                </a:lnTo>
                <a:lnTo>
                  <a:pt x="1149" y="634"/>
                </a:lnTo>
                <a:lnTo>
                  <a:pt x="1147" y="626"/>
                </a:lnTo>
                <a:lnTo>
                  <a:pt x="1145" y="615"/>
                </a:lnTo>
                <a:lnTo>
                  <a:pt x="1144" y="605"/>
                </a:lnTo>
                <a:lnTo>
                  <a:pt x="1144" y="598"/>
                </a:lnTo>
                <a:lnTo>
                  <a:pt x="1174" y="584"/>
                </a:lnTo>
                <a:lnTo>
                  <a:pt x="1207" y="571"/>
                </a:lnTo>
                <a:lnTo>
                  <a:pt x="1211" y="571"/>
                </a:lnTo>
                <a:lnTo>
                  <a:pt x="1215" y="571"/>
                </a:lnTo>
                <a:lnTo>
                  <a:pt x="1217" y="572"/>
                </a:lnTo>
                <a:lnTo>
                  <a:pt x="1219" y="571"/>
                </a:lnTo>
                <a:lnTo>
                  <a:pt x="1222" y="571"/>
                </a:lnTo>
                <a:lnTo>
                  <a:pt x="1226" y="571"/>
                </a:lnTo>
                <a:lnTo>
                  <a:pt x="1230" y="571"/>
                </a:lnTo>
                <a:lnTo>
                  <a:pt x="1240" y="569"/>
                </a:lnTo>
                <a:lnTo>
                  <a:pt x="1243" y="569"/>
                </a:lnTo>
                <a:lnTo>
                  <a:pt x="1247" y="569"/>
                </a:lnTo>
                <a:lnTo>
                  <a:pt x="1249" y="569"/>
                </a:lnTo>
                <a:lnTo>
                  <a:pt x="1253" y="567"/>
                </a:lnTo>
                <a:lnTo>
                  <a:pt x="1257" y="565"/>
                </a:lnTo>
                <a:lnTo>
                  <a:pt x="1259" y="565"/>
                </a:lnTo>
                <a:lnTo>
                  <a:pt x="1257" y="563"/>
                </a:lnTo>
                <a:lnTo>
                  <a:pt x="1257" y="561"/>
                </a:lnTo>
                <a:lnTo>
                  <a:pt x="1255" y="563"/>
                </a:lnTo>
                <a:lnTo>
                  <a:pt x="1255" y="561"/>
                </a:lnTo>
                <a:lnTo>
                  <a:pt x="1253" y="557"/>
                </a:lnTo>
                <a:lnTo>
                  <a:pt x="1253" y="555"/>
                </a:lnTo>
                <a:lnTo>
                  <a:pt x="1251" y="549"/>
                </a:lnTo>
                <a:lnTo>
                  <a:pt x="1247" y="543"/>
                </a:lnTo>
                <a:lnTo>
                  <a:pt x="1272" y="540"/>
                </a:lnTo>
                <a:lnTo>
                  <a:pt x="1272" y="538"/>
                </a:lnTo>
                <a:lnTo>
                  <a:pt x="1274" y="540"/>
                </a:lnTo>
                <a:lnTo>
                  <a:pt x="1276" y="538"/>
                </a:lnTo>
                <a:lnTo>
                  <a:pt x="1278" y="538"/>
                </a:lnTo>
                <a:lnTo>
                  <a:pt x="1282" y="530"/>
                </a:lnTo>
                <a:lnTo>
                  <a:pt x="1284" y="526"/>
                </a:lnTo>
                <a:lnTo>
                  <a:pt x="1284" y="524"/>
                </a:lnTo>
                <a:lnTo>
                  <a:pt x="1284" y="522"/>
                </a:lnTo>
                <a:lnTo>
                  <a:pt x="1284" y="521"/>
                </a:lnTo>
                <a:lnTo>
                  <a:pt x="1282" y="519"/>
                </a:lnTo>
                <a:lnTo>
                  <a:pt x="1280" y="519"/>
                </a:lnTo>
                <a:lnTo>
                  <a:pt x="1278" y="517"/>
                </a:lnTo>
                <a:lnTo>
                  <a:pt x="1276" y="517"/>
                </a:lnTo>
                <a:lnTo>
                  <a:pt x="1276" y="515"/>
                </a:lnTo>
                <a:lnTo>
                  <a:pt x="1276" y="513"/>
                </a:lnTo>
                <a:lnTo>
                  <a:pt x="1274" y="513"/>
                </a:lnTo>
                <a:lnTo>
                  <a:pt x="1274" y="511"/>
                </a:lnTo>
                <a:lnTo>
                  <a:pt x="1272" y="509"/>
                </a:lnTo>
                <a:lnTo>
                  <a:pt x="1272" y="507"/>
                </a:lnTo>
                <a:lnTo>
                  <a:pt x="1272" y="505"/>
                </a:lnTo>
                <a:lnTo>
                  <a:pt x="1274" y="505"/>
                </a:lnTo>
                <a:lnTo>
                  <a:pt x="1274" y="503"/>
                </a:lnTo>
                <a:lnTo>
                  <a:pt x="1272" y="503"/>
                </a:lnTo>
                <a:lnTo>
                  <a:pt x="1270" y="503"/>
                </a:lnTo>
                <a:lnTo>
                  <a:pt x="1270" y="501"/>
                </a:lnTo>
                <a:lnTo>
                  <a:pt x="1270" y="499"/>
                </a:lnTo>
                <a:lnTo>
                  <a:pt x="1270" y="497"/>
                </a:lnTo>
                <a:lnTo>
                  <a:pt x="1268" y="497"/>
                </a:lnTo>
                <a:lnTo>
                  <a:pt x="1268" y="495"/>
                </a:lnTo>
                <a:lnTo>
                  <a:pt x="1267" y="495"/>
                </a:lnTo>
                <a:lnTo>
                  <a:pt x="1267" y="494"/>
                </a:lnTo>
                <a:lnTo>
                  <a:pt x="1265" y="494"/>
                </a:lnTo>
                <a:lnTo>
                  <a:pt x="1265" y="492"/>
                </a:lnTo>
                <a:lnTo>
                  <a:pt x="1263" y="492"/>
                </a:lnTo>
                <a:lnTo>
                  <a:pt x="1265" y="490"/>
                </a:lnTo>
                <a:lnTo>
                  <a:pt x="1263" y="490"/>
                </a:lnTo>
                <a:lnTo>
                  <a:pt x="1263" y="488"/>
                </a:lnTo>
                <a:lnTo>
                  <a:pt x="1263" y="486"/>
                </a:lnTo>
                <a:lnTo>
                  <a:pt x="1263" y="484"/>
                </a:lnTo>
                <a:lnTo>
                  <a:pt x="1263" y="482"/>
                </a:lnTo>
                <a:lnTo>
                  <a:pt x="1263" y="480"/>
                </a:lnTo>
                <a:lnTo>
                  <a:pt x="1261" y="478"/>
                </a:lnTo>
                <a:lnTo>
                  <a:pt x="1259" y="478"/>
                </a:lnTo>
                <a:lnTo>
                  <a:pt x="1259" y="476"/>
                </a:lnTo>
                <a:lnTo>
                  <a:pt x="1257" y="476"/>
                </a:lnTo>
                <a:lnTo>
                  <a:pt x="1257" y="474"/>
                </a:lnTo>
                <a:lnTo>
                  <a:pt x="1257" y="473"/>
                </a:lnTo>
                <a:lnTo>
                  <a:pt x="1259" y="471"/>
                </a:lnTo>
                <a:lnTo>
                  <a:pt x="1263" y="469"/>
                </a:lnTo>
                <a:lnTo>
                  <a:pt x="1292" y="432"/>
                </a:lnTo>
                <a:lnTo>
                  <a:pt x="1286" y="425"/>
                </a:lnTo>
                <a:lnTo>
                  <a:pt x="1284" y="419"/>
                </a:lnTo>
                <a:lnTo>
                  <a:pt x="1280" y="417"/>
                </a:lnTo>
                <a:lnTo>
                  <a:pt x="1280" y="415"/>
                </a:lnTo>
                <a:lnTo>
                  <a:pt x="1276" y="409"/>
                </a:lnTo>
                <a:lnTo>
                  <a:pt x="1276" y="407"/>
                </a:lnTo>
                <a:lnTo>
                  <a:pt x="1265" y="413"/>
                </a:lnTo>
                <a:lnTo>
                  <a:pt x="1257" y="417"/>
                </a:lnTo>
                <a:lnTo>
                  <a:pt x="1251" y="419"/>
                </a:lnTo>
                <a:lnTo>
                  <a:pt x="1209" y="436"/>
                </a:lnTo>
                <a:lnTo>
                  <a:pt x="1161" y="455"/>
                </a:lnTo>
                <a:lnTo>
                  <a:pt x="1107" y="428"/>
                </a:lnTo>
                <a:lnTo>
                  <a:pt x="1092" y="415"/>
                </a:lnTo>
                <a:lnTo>
                  <a:pt x="1078" y="420"/>
                </a:lnTo>
                <a:lnTo>
                  <a:pt x="1076" y="420"/>
                </a:lnTo>
                <a:lnTo>
                  <a:pt x="1075" y="420"/>
                </a:lnTo>
                <a:lnTo>
                  <a:pt x="1063" y="425"/>
                </a:lnTo>
                <a:lnTo>
                  <a:pt x="1061" y="413"/>
                </a:lnTo>
                <a:lnTo>
                  <a:pt x="1059" y="370"/>
                </a:lnTo>
                <a:lnTo>
                  <a:pt x="1092" y="365"/>
                </a:lnTo>
                <a:lnTo>
                  <a:pt x="1084" y="348"/>
                </a:lnTo>
                <a:lnTo>
                  <a:pt x="1067" y="309"/>
                </a:lnTo>
                <a:lnTo>
                  <a:pt x="1086" y="290"/>
                </a:lnTo>
                <a:lnTo>
                  <a:pt x="1086" y="292"/>
                </a:lnTo>
                <a:lnTo>
                  <a:pt x="1090" y="288"/>
                </a:lnTo>
                <a:lnTo>
                  <a:pt x="1090" y="284"/>
                </a:lnTo>
                <a:lnTo>
                  <a:pt x="1092" y="284"/>
                </a:lnTo>
                <a:lnTo>
                  <a:pt x="1097" y="278"/>
                </a:lnTo>
                <a:lnTo>
                  <a:pt x="1105" y="271"/>
                </a:lnTo>
                <a:lnTo>
                  <a:pt x="1132" y="209"/>
                </a:lnTo>
                <a:lnTo>
                  <a:pt x="1130" y="209"/>
                </a:lnTo>
                <a:lnTo>
                  <a:pt x="1128" y="211"/>
                </a:lnTo>
                <a:lnTo>
                  <a:pt x="1126" y="211"/>
                </a:lnTo>
                <a:lnTo>
                  <a:pt x="1124" y="209"/>
                </a:lnTo>
                <a:lnTo>
                  <a:pt x="1123" y="205"/>
                </a:lnTo>
                <a:lnTo>
                  <a:pt x="1118" y="192"/>
                </a:lnTo>
                <a:lnTo>
                  <a:pt x="1115" y="186"/>
                </a:lnTo>
                <a:lnTo>
                  <a:pt x="1113" y="175"/>
                </a:lnTo>
                <a:lnTo>
                  <a:pt x="1111" y="169"/>
                </a:lnTo>
                <a:lnTo>
                  <a:pt x="1109" y="165"/>
                </a:lnTo>
                <a:lnTo>
                  <a:pt x="1107" y="153"/>
                </a:lnTo>
                <a:lnTo>
                  <a:pt x="1105" y="146"/>
                </a:lnTo>
                <a:lnTo>
                  <a:pt x="1103" y="142"/>
                </a:lnTo>
                <a:lnTo>
                  <a:pt x="1097" y="138"/>
                </a:lnTo>
                <a:lnTo>
                  <a:pt x="1092" y="134"/>
                </a:lnTo>
                <a:lnTo>
                  <a:pt x="1086" y="130"/>
                </a:lnTo>
                <a:lnTo>
                  <a:pt x="1069" y="117"/>
                </a:lnTo>
                <a:lnTo>
                  <a:pt x="1063" y="113"/>
                </a:lnTo>
                <a:lnTo>
                  <a:pt x="1059" y="111"/>
                </a:lnTo>
                <a:lnTo>
                  <a:pt x="1053" y="107"/>
                </a:lnTo>
                <a:lnTo>
                  <a:pt x="1048" y="101"/>
                </a:lnTo>
                <a:lnTo>
                  <a:pt x="1044" y="99"/>
                </a:lnTo>
                <a:lnTo>
                  <a:pt x="1040" y="98"/>
                </a:lnTo>
                <a:lnTo>
                  <a:pt x="1038" y="96"/>
                </a:lnTo>
                <a:lnTo>
                  <a:pt x="1034" y="94"/>
                </a:lnTo>
                <a:lnTo>
                  <a:pt x="1032" y="92"/>
                </a:lnTo>
                <a:lnTo>
                  <a:pt x="1030" y="90"/>
                </a:lnTo>
                <a:lnTo>
                  <a:pt x="1028" y="88"/>
                </a:lnTo>
                <a:lnTo>
                  <a:pt x="1022" y="82"/>
                </a:lnTo>
                <a:lnTo>
                  <a:pt x="1021" y="78"/>
                </a:lnTo>
                <a:lnTo>
                  <a:pt x="1019" y="77"/>
                </a:lnTo>
                <a:lnTo>
                  <a:pt x="1007" y="61"/>
                </a:lnTo>
                <a:lnTo>
                  <a:pt x="1005" y="59"/>
                </a:lnTo>
                <a:lnTo>
                  <a:pt x="1003" y="55"/>
                </a:lnTo>
                <a:lnTo>
                  <a:pt x="998" y="50"/>
                </a:lnTo>
                <a:lnTo>
                  <a:pt x="998" y="46"/>
                </a:lnTo>
                <a:lnTo>
                  <a:pt x="995" y="44"/>
                </a:lnTo>
                <a:lnTo>
                  <a:pt x="990" y="36"/>
                </a:lnTo>
                <a:lnTo>
                  <a:pt x="982" y="28"/>
                </a:lnTo>
                <a:lnTo>
                  <a:pt x="976" y="23"/>
                </a:lnTo>
                <a:lnTo>
                  <a:pt x="965" y="17"/>
                </a:lnTo>
                <a:lnTo>
                  <a:pt x="944" y="5"/>
                </a:lnTo>
                <a:lnTo>
                  <a:pt x="936" y="3"/>
                </a:lnTo>
                <a:lnTo>
                  <a:pt x="934" y="0"/>
                </a:lnTo>
                <a:lnTo>
                  <a:pt x="932" y="2"/>
                </a:lnTo>
                <a:lnTo>
                  <a:pt x="928" y="3"/>
                </a:lnTo>
                <a:lnTo>
                  <a:pt x="926" y="5"/>
                </a:lnTo>
                <a:lnTo>
                  <a:pt x="921" y="9"/>
                </a:lnTo>
                <a:lnTo>
                  <a:pt x="915" y="13"/>
                </a:lnTo>
                <a:lnTo>
                  <a:pt x="909" y="17"/>
                </a:lnTo>
                <a:lnTo>
                  <a:pt x="917" y="32"/>
                </a:lnTo>
                <a:lnTo>
                  <a:pt x="938" y="55"/>
                </a:lnTo>
                <a:lnTo>
                  <a:pt x="936" y="72"/>
                </a:lnTo>
                <a:lnTo>
                  <a:pt x="936" y="74"/>
                </a:lnTo>
                <a:lnTo>
                  <a:pt x="940" y="74"/>
                </a:lnTo>
                <a:lnTo>
                  <a:pt x="942" y="77"/>
                </a:lnTo>
                <a:lnTo>
                  <a:pt x="942" y="78"/>
                </a:lnTo>
                <a:lnTo>
                  <a:pt x="944" y="84"/>
                </a:lnTo>
                <a:lnTo>
                  <a:pt x="953" y="99"/>
                </a:lnTo>
                <a:lnTo>
                  <a:pt x="926" y="119"/>
                </a:lnTo>
                <a:lnTo>
                  <a:pt x="909" y="132"/>
                </a:lnTo>
                <a:lnTo>
                  <a:pt x="917" y="146"/>
                </a:lnTo>
                <a:lnTo>
                  <a:pt x="923" y="153"/>
                </a:lnTo>
                <a:lnTo>
                  <a:pt x="934" y="178"/>
                </a:lnTo>
                <a:lnTo>
                  <a:pt x="936" y="182"/>
                </a:lnTo>
                <a:lnTo>
                  <a:pt x="919" y="209"/>
                </a:lnTo>
                <a:lnTo>
                  <a:pt x="917" y="209"/>
                </a:lnTo>
                <a:lnTo>
                  <a:pt x="915" y="207"/>
                </a:lnTo>
                <a:lnTo>
                  <a:pt x="911" y="207"/>
                </a:lnTo>
                <a:lnTo>
                  <a:pt x="907" y="205"/>
                </a:lnTo>
                <a:lnTo>
                  <a:pt x="894" y="201"/>
                </a:lnTo>
                <a:lnTo>
                  <a:pt x="892" y="199"/>
                </a:lnTo>
                <a:lnTo>
                  <a:pt x="892" y="196"/>
                </a:lnTo>
                <a:lnTo>
                  <a:pt x="888" y="192"/>
                </a:lnTo>
                <a:lnTo>
                  <a:pt x="886" y="186"/>
                </a:lnTo>
                <a:lnTo>
                  <a:pt x="880" y="173"/>
                </a:lnTo>
                <a:lnTo>
                  <a:pt x="867" y="167"/>
                </a:lnTo>
                <a:lnTo>
                  <a:pt x="863" y="161"/>
                </a:lnTo>
                <a:lnTo>
                  <a:pt x="853" y="148"/>
                </a:lnTo>
                <a:lnTo>
                  <a:pt x="849" y="148"/>
                </a:lnTo>
                <a:lnTo>
                  <a:pt x="834" y="148"/>
                </a:lnTo>
                <a:lnTo>
                  <a:pt x="827" y="119"/>
                </a:lnTo>
                <a:lnTo>
                  <a:pt x="811" y="107"/>
                </a:lnTo>
                <a:lnTo>
                  <a:pt x="773" y="144"/>
                </a:lnTo>
                <a:lnTo>
                  <a:pt x="784" y="159"/>
                </a:lnTo>
                <a:lnTo>
                  <a:pt x="792" y="167"/>
                </a:lnTo>
                <a:lnTo>
                  <a:pt x="807" y="186"/>
                </a:lnTo>
                <a:lnTo>
                  <a:pt x="809" y="190"/>
                </a:lnTo>
                <a:lnTo>
                  <a:pt x="809" y="192"/>
                </a:lnTo>
                <a:lnTo>
                  <a:pt x="809" y="194"/>
                </a:lnTo>
                <a:lnTo>
                  <a:pt x="805" y="197"/>
                </a:lnTo>
                <a:lnTo>
                  <a:pt x="803" y="196"/>
                </a:lnTo>
                <a:lnTo>
                  <a:pt x="800" y="192"/>
                </a:lnTo>
                <a:lnTo>
                  <a:pt x="792" y="186"/>
                </a:lnTo>
                <a:lnTo>
                  <a:pt x="796" y="182"/>
                </a:lnTo>
                <a:lnTo>
                  <a:pt x="800" y="178"/>
                </a:lnTo>
                <a:lnTo>
                  <a:pt x="792" y="171"/>
                </a:lnTo>
                <a:lnTo>
                  <a:pt x="786" y="176"/>
                </a:lnTo>
                <a:lnTo>
                  <a:pt x="774" y="188"/>
                </a:lnTo>
                <a:lnTo>
                  <a:pt x="771" y="186"/>
                </a:lnTo>
                <a:lnTo>
                  <a:pt x="763" y="192"/>
                </a:lnTo>
                <a:lnTo>
                  <a:pt x="771" y="199"/>
                </a:lnTo>
                <a:lnTo>
                  <a:pt x="769" y="199"/>
                </a:lnTo>
                <a:lnTo>
                  <a:pt x="767" y="203"/>
                </a:lnTo>
                <a:lnTo>
                  <a:pt x="759" y="209"/>
                </a:lnTo>
                <a:lnTo>
                  <a:pt x="755" y="211"/>
                </a:lnTo>
                <a:lnTo>
                  <a:pt x="750" y="215"/>
                </a:lnTo>
                <a:lnTo>
                  <a:pt x="748" y="209"/>
                </a:lnTo>
                <a:lnTo>
                  <a:pt x="742" y="209"/>
                </a:lnTo>
                <a:lnTo>
                  <a:pt x="740" y="209"/>
                </a:lnTo>
                <a:lnTo>
                  <a:pt x="748" y="224"/>
                </a:lnTo>
                <a:lnTo>
                  <a:pt x="748" y="226"/>
                </a:lnTo>
                <a:lnTo>
                  <a:pt x="746" y="228"/>
                </a:lnTo>
                <a:lnTo>
                  <a:pt x="748" y="232"/>
                </a:lnTo>
                <a:lnTo>
                  <a:pt x="748" y="236"/>
                </a:lnTo>
                <a:lnTo>
                  <a:pt x="752" y="242"/>
                </a:lnTo>
                <a:lnTo>
                  <a:pt x="759" y="253"/>
                </a:lnTo>
                <a:lnTo>
                  <a:pt x="757" y="257"/>
                </a:lnTo>
                <a:lnTo>
                  <a:pt x="753" y="255"/>
                </a:lnTo>
                <a:lnTo>
                  <a:pt x="752" y="255"/>
                </a:lnTo>
                <a:lnTo>
                  <a:pt x="750" y="255"/>
                </a:lnTo>
                <a:lnTo>
                  <a:pt x="748" y="255"/>
                </a:lnTo>
                <a:lnTo>
                  <a:pt x="744" y="255"/>
                </a:lnTo>
                <a:lnTo>
                  <a:pt x="742" y="255"/>
                </a:lnTo>
                <a:lnTo>
                  <a:pt x="738" y="255"/>
                </a:lnTo>
                <a:lnTo>
                  <a:pt x="738" y="257"/>
                </a:lnTo>
                <a:lnTo>
                  <a:pt x="736" y="257"/>
                </a:lnTo>
                <a:lnTo>
                  <a:pt x="736" y="259"/>
                </a:lnTo>
                <a:lnTo>
                  <a:pt x="734" y="259"/>
                </a:lnTo>
                <a:lnTo>
                  <a:pt x="732" y="261"/>
                </a:lnTo>
                <a:lnTo>
                  <a:pt x="730" y="263"/>
                </a:lnTo>
                <a:lnTo>
                  <a:pt x="728" y="265"/>
                </a:lnTo>
                <a:lnTo>
                  <a:pt x="726" y="267"/>
                </a:lnTo>
                <a:lnTo>
                  <a:pt x="725" y="269"/>
                </a:lnTo>
                <a:lnTo>
                  <a:pt x="725" y="271"/>
                </a:lnTo>
                <a:lnTo>
                  <a:pt x="721" y="273"/>
                </a:lnTo>
                <a:lnTo>
                  <a:pt x="719" y="273"/>
                </a:lnTo>
                <a:lnTo>
                  <a:pt x="715" y="273"/>
                </a:lnTo>
                <a:lnTo>
                  <a:pt x="713" y="274"/>
                </a:lnTo>
                <a:lnTo>
                  <a:pt x="707" y="278"/>
                </a:lnTo>
                <a:lnTo>
                  <a:pt x="705" y="278"/>
                </a:lnTo>
                <a:lnTo>
                  <a:pt x="704" y="280"/>
                </a:lnTo>
                <a:lnTo>
                  <a:pt x="705" y="286"/>
                </a:lnTo>
                <a:lnTo>
                  <a:pt x="707" y="288"/>
                </a:lnTo>
                <a:lnTo>
                  <a:pt x="705" y="290"/>
                </a:lnTo>
                <a:lnTo>
                  <a:pt x="698" y="294"/>
                </a:lnTo>
                <a:lnTo>
                  <a:pt x="692" y="292"/>
                </a:lnTo>
                <a:lnTo>
                  <a:pt x="690" y="290"/>
                </a:lnTo>
                <a:lnTo>
                  <a:pt x="686" y="288"/>
                </a:lnTo>
                <a:lnTo>
                  <a:pt x="682" y="288"/>
                </a:lnTo>
                <a:lnTo>
                  <a:pt x="680" y="288"/>
                </a:lnTo>
                <a:lnTo>
                  <a:pt x="678" y="288"/>
                </a:lnTo>
                <a:lnTo>
                  <a:pt x="677" y="288"/>
                </a:lnTo>
                <a:lnTo>
                  <a:pt x="675" y="288"/>
                </a:lnTo>
                <a:lnTo>
                  <a:pt x="673" y="290"/>
                </a:lnTo>
                <a:lnTo>
                  <a:pt x="669" y="290"/>
                </a:lnTo>
                <a:lnTo>
                  <a:pt x="665" y="294"/>
                </a:lnTo>
                <a:lnTo>
                  <a:pt x="661" y="294"/>
                </a:lnTo>
                <a:lnTo>
                  <a:pt x="659" y="294"/>
                </a:lnTo>
                <a:lnTo>
                  <a:pt x="657" y="294"/>
                </a:lnTo>
                <a:lnTo>
                  <a:pt x="656" y="295"/>
                </a:lnTo>
                <a:lnTo>
                  <a:pt x="656" y="298"/>
                </a:lnTo>
                <a:lnTo>
                  <a:pt x="657" y="303"/>
                </a:lnTo>
                <a:lnTo>
                  <a:pt x="657" y="309"/>
                </a:lnTo>
                <a:lnTo>
                  <a:pt x="657" y="313"/>
                </a:lnTo>
                <a:lnTo>
                  <a:pt x="665" y="328"/>
                </a:lnTo>
                <a:lnTo>
                  <a:pt x="669" y="336"/>
                </a:lnTo>
                <a:lnTo>
                  <a:pt x="667" y="342"/>
                </a:lnTo>
                <a:lnTo>
                  <a:pt x="661" y="353"/>
                </a:lnTo>
                <a:lnTo>
                  <a:pt x="657" y="355"/>
                </a:lnTo>
                <a:lnTo>
                  <a:pt x="650" y="355"/>
                </a:lnTo>
                <a:lnTo>
                  <a:pt x="673" y="380"/>
                </a:lnTo>
                <a:lnTo>
                  <a:pt x="686" y="396"/>
                </a:lnTo>
                <a:lnTo>
                  <a:pt x="686" y="394"/>
                </a:lnTo>
                <a:lnTo>
                  <a:pt x="698" y="407"/>
                </a:lnTo>
                <a:lnTo>
                  <a:pt x="696" y="409"/>
                </a:lnTo>
                <a:lnTo>
                  <a:pt x="694" y="409"/>
                </a:lnTo>
                <a:lnTo>
                  <a:pt x="692" y="409"/>
                </a:lnTo>
                <a:lnTo>
                  <a:pt x="690" y="409"/>
                </a:lnTo>
                <a:lnTo>
                  <a:pt x="688" y="409"/>
                </a:lnTo>
                <a:lnTo>
                  <a:pt x="686" y="409"/>
                </a:lnTo>
                <a:lnTo>
                  <a:pt x="684" y="409"/>
                </a:lnTo>
                <a:lnTo>
                  <a:pt x="682" y="409"/>
                </a:lnTo>
                <a:lnTo>
                  <a:pt x="680" y="409"/>
                </a:lnTo>
                <a:lnTo>
                  <a:pt x="680" y="411"/>
                </a:lnTo>
                <a:lnTo>
                  <a:pt x="678" y="411"/>
                </a:lnTo>
                <a:lnTo>
                  <a:pt x="677" y="411"/>
                </a:lnTo>
                <a:lnTo>
                  <a:pt x="675" y="411"/>
                </a:lnTo>
                <a:lnTo>
                  <a:pt x="675" y="413"/>
                </a:lnTo>
                <a:lnTo>
                  <a:pt x="673" y="413"/>
                </a:lnTo>
                <a:lnTo>
                  <a:pt x="673" y="415"/>
                </a:lnTo>
                <a:lnTo>
                  <a:pt x="673" y="417"/>
                </a:lnTo>
                <a:lnTo>
                  <a:pt x="673" y="419"/>
                </a:lnTo>
                <a:lnTo>
                  <a:pt x="671" y="419"/>
                </a:lnTo>
                <a:lnTo>
                  <a:pt x="671" y="420"/>
                </a:lnTo>
                <a:lnTo>
                  <a:pt x="669" y="420"/>
                </a:lnTo>
                <a:lnTo>
                  <a:pt x="667" y="420"/>
                </a:lnTo>
                <a:lnTo>
                  <a:pt x="665" y="420"/>
                </a:lnTo>
                <a:lnTo>
                  <a:pt x="665" y="419"/>
                </a:lnTo>
                <a:lnTo>
                  <a:pt x="663" y="419"/>
                </a:lnTo>
                <a:lnTo>
                  <a:pt x="661" y="419"/>
                </a:lnTo>
                <a:lnTo>
                  <a:pt x="659" y="419"/>
                </a:lnTo>
                <a:lnTo>
                  <a:pt x="657" y="419"/>
                </a:lnTo>
                <a:lnTo>
                  <a:pt x="657" y="420"/>
                </a:lnTo>
                <a:lnTo>
                  <a:pt x="656" y="420"/>
                </a:lnTo>
                <a:lnTo>
                  <a:pt x="656" y="423"/>
                </a:lnTo>
                <a:lnTo>
                  <a:pt x="653" y="425"/>
                </a:lnTo>
                <a:lnTo>
                  <a:pt x="653" y="423"/>
                </a:lnTo>
                <a:lnTo>
                  <a:pt x="651" y="423"/>
                </a:lnTo>
                <a:lnTo>
                  <a:pt x="651" y="420"/>
                </a:lnTo>
                <a:lnTo>
                  <a:pt x="650" y="420"/>
                </a:lnTo>
                <a:lnTo>
                  <a:pt x="648" y="420"/>
                </a:lnTo>
                <a:lnTo>
                  <a:pt x="646" y="420"/>
                </a:lnTo>
                <a:lnTo>
                  <a:pt x="644" y="419"/>
                </a:lnTo>
                <a:lnTo>
                  <a:pt x="642" y="419"/>
                </a:lnTo>
                <a:lnTo>
                  <a:pt x="642" y="417"/>
                </a:lnTo>
                <a:lnTo>
                  <a:pt x="640" y="417"/>
                </a:lnTo>
                <a:lnTo>
                  <a:pt x="640" y="419"/>
                </a:lnTo>
                <a:lnTo>
                  <a:pt x="638" y="419"/>
                </a:lnTo>
                <a:lnTo>
                  <a:pt x="636" y="420"/>
                </a:lnTo>
                <a:lnTo>
                  <a:pt x="634" y="420"/>
                </a:lnTo>
                <a:lnTo>
                  <a:pt x="632" y="420"/>
                </a:lnTo>
                <a:lnTo>
                  <a:pt x="632" y="423"/>
                </a:lnTo>
                <a:lnTo>
                  <a:pt x="630" y="423"/>
                </a:lnTo>
                <a:lnTo>
                  <a:pt x="629" y="423"/>
                </a:lnTo>
                <a:lnTo>
                  <a:pt x="629" y="420"/>
                </a:lnTo>
                <a:lnTo>
                  <a:pt x="627" y="420"/>
                </a:lnTo>
                <a:lnTo>
                  <a:pt x="625" y="420"/>
                </a:lnTo>
                <a:lnTo>
                  <a:pt x="623" y="420"/>
                </a:lnTo>
                <a:lnTo>
                  <a:pt x="621" y="419"/>
                </a:lnTo>
                <a:lnTo>
                  <a:pt x="619" y="419"/>
                </a:lnTo>
                <a:lnTo>
                  <a:pt x="617" y="417"/>
                </a:lnTo>
                <a:lnTo>
                  <a:pt x="617" y="415"/>
                </a:lnTo>
                <a:lnTo>
                  <a:pt x="615" y="415"/>
                </a:lnTo>
                <a:lnTo>
                  <a:pt x="615" y="413"/>
                </a:lnTo>
                <a:lnTo>
                  <a:pt x="613" y="413"/>
                </a:lnTo>
                <a:lnTo>
                  <a:pt x="615" y="413"/>
                </a:lnTo>
                <a:lnTo>
                  <a:pt x="615" y="411"/>
                </a:lnTo>
                <a:lnTo>
                  <a:pt x="613" y="411"/>
                </a:lnTo>
                <a:lnTo>
                  <a:pt x="611" y="411"/>
                </a:lnTo>
                <a:lnTo>
                  <a:pt x="609" y="411"/>
                </a:lnTo>
                <a:lnTo>
                  <a:pt x="607" y="411"/>
                </a:lnTo>
                <a:lnTo>
                  <a:pt x="605" y="411"/>
                </a:lnTo>
                <a:lnTo>
                  <a:pt x="603" y="413"/>
                </a:lnTo>
                <a:lnTo>
                  <a:pt x="603" y="415"/>
                </a:lnTo>
                <a:lnTo>
                  <a:pt x="603" y="417"/>
                </a:lnTo>
                <a:lnTo>
                  <a:pt x="602" y="417"/>
                </a:lnTo>
                <a:lnTo>
                  <a:pt x="600" y="417"/>
                </a:lnTo>
                <a:lnTo>
                  <a:pt x="598" y="419"/>
                </a:lnTo>
                <a:lnTo>
                  <a:pt x="598" y="420"/>
                </a:lnTo>
                <a:lnTo>
                  <a:pt x="596" y="420"/>
                </a:lnTo>
                <a:lnTo>
                  <a:pt x="596" y="423"/>
                </a:lnTo>
                <a:lnTo>
                  <a:pt x="594" y="425"/>
                </a:lnTo>
                <a:lnTo>
                  <a:pt x="594" y="426"/>
                </a:lnTo>
                <a:lnTo>
                  <a:pt x="592" y="428"/>
                </a:lnTo>
                <a:lnTo>
                  <a:pt x="590" y="426"/>
                </a:lnTo>
                <a:lnTo>
                  <a:pt x="590" y="428"/>
                </a:lnTo>
                <a:lnTo>
                  <a:pt x="588" y="428"/>
                </a:lnTo>
                <a:lnTo>
                  <a:pt x="588" y="430"/>
                </a:lnTo>
                <a:lnTo>
                  <a:pt x="586" y="430"/>
                </a:lnTo>
                <a:lnTo>
                  <a:pt x="584" y="432"/>
                </a:lnTo>
                <a:lnTo>
                  <a:pt x="582" y="434"/>
                </a:lnTo>
                <a:lnTo>
                  <a:pt x="581" y="434"/>
                </a:lnTo>
                <a:lnTo>
                  <a:pt x="579" y="434"/>
                </a:lnTo>
                <a:lnTo>
                  <a:pt x="579" y="432"/>
                </a:lnTo>
                <a:lnTo>
                  <a:pt x="579" y="430"/>
                </a:lnTo>
                <a:lnTo>
                  <a:pt x="577" y="430"/>
                </a:lnTo>
                <a:lnTo>
                  <a:pt x="575" y="430"/>
                </a:lnTo>
                <a:lnTo>
                  <a:pt x="573" y="432"/>
                </a:lnTo>
                <a:lnTo>
                  <a:pt x="571" y="434"/>
                </a:lnTo>
                <a:lnTo>
                  <a:pt x="571" y="436"/>
                </a:lnTo>
                <a:lnTo>
                  <a:pt x="571" y="438"/>
                </a:lnTo>
                <a:lnTo>
                  <a:pt x="571" y="440"/>
                </a:lnTo>
                <a:lnTo>
                  <a:pt x="571" y="442"/>
                </a:lnTo>
                <a:lnTo>
                  <a:pt x="571" y="444"/>
                </a:lnTo>
                <a:lnTo>
                  <a:pt x="569" y="444"/>
                </a:lnTo>
                <a:lnTo>
                  <a:pt x="567" y="444"/>
                </a:lnTo>
                <a:lnTo>
                  <a:pt x="565" y="444"/>
                </a:lnTo>
                <a:lnTo>
                  <a:pt x="563" y="444"/>
                </a:lnTo>
                <a:lnTo>
                  <a:pt x="561" y="444"/>
                </a:lnTo>
                <a:lnTo>
                  <a:pt x="561" y="442"/>
                </a:lnTo>
                <a:lnTo>
                  <a:pt x="559" y="440"/>
                </a:lnTo>
                <a:lnTo>
                  <a:pt x="557" y="440"/>
                </a:lnTo>
                <a:lnTo>
                  <a:pt x="555" y="440"/>
                </a:lnTo>
                <a:lnTo>
                  <a:pt x="555" y="442"/>
                </a:lnTo>
                <a:lnTo>
                  <a:pt x="554" y="444"/>
                </a:lnTo>
                <a:lnTo>
                  <a:pt x="552" y="444"/>
                </a:lnTo>
                <a:lnTo>
                  <a:pt x="550" y="444"/>
                </a:lnTo>
                <a:lnTo>
                  <a:pt x="548" y="444"/>
                </a:lnTo>
                <a:lnTo>
                  <a:pt x="548" y="442"/>
                </a:lnTo>
                <a:lnTo>
                  <a:pt x="550" y="442"/>
                </a:lnTo>
                <a:lnTo>
                  <a:pt x="550" y="440"/>
                </a:lnTo>
                <a:lnTo>
                  <a:pt x="548" y="440"/>
                </a:lnTo>
                <a:lnTo>
                  <a:pt x="546" y="440"/>
                </a:lnTo>
                <a:lnTo>
                  <a:pt x="544" y="440"/>
                </a:lnTo>
                <a:lnTo>
                  <a:pt x="544" y="442"/>
                </a:lnTo>
                <a:lnTo>
                  <a:pt x="542" y="440"/>
                </a:lnTo>
                <a:lnTo>
                  <a:pt x="540" y="440"/>
                </a:lnTo>
                <a:lnTo>
                  <a:pt x="540" y="438"/>
                </a:lnTo>
                <a:lnTo>
                  <a:pt x="540" y="436"/>
                </a:lnTo>
                <a:lnTo>
                  <a:pt x="540" y="434"/>
                </a:lnTo>
                <a:lnTo>
                  <a:pt x="538" y="434"/>
                </a:lnTo>
                <a:lnTo>
                  <a:pt x="538" y="436"/>
                </a:lnTo>
                <a:lnTo>
                  <a:pt x="536" y="436"/>
                </a:lnTo>
                <a:lnTo>
                  <a:pt x="536" y="434"/>
                </a:lnTo>
                <a:lnTo>
                  <a:pt x="534" y="434"/>
                </a:lnTo>
                <a:lnTo>
                  <a:pt x="534" y="436"/>
                </a:lnTo>
                <a:lnTo>
                  <a:pt x="534" y="438"/>
                </a:lnTo>
                <a:lnTo>
                  <a:pt x="533" y="438"/>
                </a:lnTo>
                <a:lnTo>
                  <a:pt x="533" y="440"/>
                </a:lnTo>
                <a:lnTo>
                  <a:pt x="533" y="442"/>
                </a:lnTo>
                <a:lnTo>
                  <a:pt x="531" y="442"/>
                </a:lnTo>
                <a:lnTo>
                  <a:pt x="531" y="440"/>
                </a:lnTo>
                <a:lnTo>
                  <a:pt x="528" y="440"/>
                </a:lnTo>
                <a:lnTo>
                  <a:pt x="527" y="440"/>
                </a:lnTo>
                <a:lnTo>
                  <a:pt x="527" y="438"/>
                </a:lnTo>
                <a:lnTo>
                  <a:pt x="527" y="436"/>
                </a:lnTo>
                <a:lnTo>
                  <a:pt x="527" y="434"/>
                </a:lnTo>
                <a:lnTo>
                  <a:pt x="525" y="434"/>
                </a:lnTo>
                <a:lnTo>
                  <a:pt x="523" y="434"/>
                </a:lnTo>
                <a:lnTo>
                  <a:pt x="521" y="434"/>
                </a:lnTo>
                <a:lnTo>
                  <a:pt x="519" y="432"/>
                </a:lnTo>
                <a:lnTo>
                  <a:pt x="521" y="430"/>
                </a:lnTo>
                <a:lnTo>
                  <a:pt x="521" y="428"/>
                </a:lnTo>
                <a:lnTo>
                  <a:pt x="519" y="426"/>
                </a:lnTo>
                <a:lnTo>
                  <a:pt x="517" y="426"/>
                </a:lnTo>
                <a:lnTo>
                  <a:pt x="517" y="428"/>
                </a:lnTo>
                <a:lnTo>
                  <a:pt x="515" y="428"/>
                </a:lnTo>
                <a:lnTo>
                  <a:pt x="513" y="428"/>
                </a:lnTo>
                <a:lnTo>
                  <a:pt x="511" y="426"/>
                </a:lnTo>
                <a:lnTo>
                  <a:pt x="509" y="426"/>
                </a:lnTo>
                <a:lnTo>
                  <a:pt x="507" y="426"/>
                </a:lnTo>
                <a:lnTo>
                  <a:pt x="507" y="428"/>
                </a:lnTo>
                <a:lnTo>
                  <a:pt x="507" y="430"/>
                </a:lnTo>
                <a:lnTo>
                  <a:pt x="505" y="430"/>
                </a:lnTo>
                <a:lnTo>
                  <a:pt x="505" y="432"/>
                </a:lnTo>
                <a:lnTo>
                  <a:pt x="505" y="434"/>
                </a:lnTo>
                <a:lnTo>
                  <a:pt x="505" y="436"/>
                </a:lnTo>
                <a:lnTo>
                  <a:pt x="504" y="436"/>
                </a:lnTo>
                <a:lnTo>
                  <a:pt x="504" y="434"/>
                </a:lnTo>
                <a:lnTo>
                  <a:pt x="502" y="434"/>
                </a:lnTo>
                <a:lnTo>
                  <a:pt x="502" y="432"/>
                </a:lnTo>
                <a:lnTo>
                  <a:pt x="502" y="430"/>
                </a:lnTo>
                <a:lnTo>
                  <a:pt x="502" y="428"/>
                </a:lnTo>
                <a:lnTo>
                  <a:pt x="500" y="428"/>
                </a:lnTo>
                <a:lnTo>
                  <a:pt x="500" y="430"/>
                </a:lnTo>
                <a:lnTo>
                  <a:pt x="500" y="432"/>
                </a:lnTo>
                <a:lnTo>
                  <a:pt x="498" y="432"/>
                </a:lnTo>
                <a:lnTo>
                  <a:pt x="496" y="432"/>
                </a:lnTo>
                <a:lnTo>
                  <a:pt x="496" y="434"/>
                </a:lnTo>
                <a:lnTo>
                  <a:pt x="494" y="434"/>
                </a:lnTo>
                <a:lnTo>
                  <a:pt x="492" y="434"/>
                </a:lnTo>
                <a:lnTo>
                  <a:pt x="490" y="434"/>
                </a:lnTo>
                <a:lnTo>
                  <a:pt x="490" y="432"/>
                </a:lnTo>
                <a:lnTo>
                  <a:pt x="488" y="432"/>
                </a:lnTo>
                <a:lnTo>
                  <a:pt x="486" y="432"/>
                </a:lnTo>
                <a:lnTo>
                  <a:pt x="484" y="432"/>
                </a:lnTo>
                <a:lnTo>
                  <a:pt x="484" y="434"/>
                </a:lnTo>
                <a:lnTo>
                  <a:pt x="482" y="434"/>
                </a:lnTo>
                <a:lnTo>
                  <a:pt x="480" y="434"/>
                </a:lnTo>
                <a:lnTo>
                  <a:pt x="478" y="434"/>
                </a:lnTo>
                <a:lnTo>
                  <a:pt x="477" y="434"/>
                </a:lnTo>
                <a:lnTo>
                  <a:pt x="477" y="432"/>
                </a:lnTo>
                <a:lnTo>
                  <a:pt x="478" y="432"/>
                </a:lnTo>
                <a:lnTo>
                  <a:pt x="478" y="430"/>
                </a:lnTo>
                <a:lnTo>
                  <a:pt x="477" y="428"/>
                </a:lnTo>
                <a:lnTo>
                  <a:pt x="477" y="430"/>
                </a:lnTo>
                <a:lnTo>
                  <a:pt x="475" y="430"/>
                </a:lnTo>
                <a:lnTo>
                  <a:pt x="473" y="430"/>
                </a:lnTo>
                <a:lnTo>
                  <a:pt x="473" y="428"/>
                </a:lnTo>
                <a:lnTo>
                  <a:pt x="471" y="428"/>
                </a:lnTo>
                <a:lnTo>
                  <a:pt x="471" y="426"/>
                </a:lnTo>
                <a:lnTo>
                  <a:pt x="469" y="426"/>
                </a:lnTo>
                <a:lnTo>
                  <a:pt x="469" y="425"/>
                </a:lnTo>
                <a:lnTo>
                  <a:pt x="467" y="426"/>
                </a:lnTo>
                <a:lnTo>
                  <a:pt x="469" y="426"/>
                </a:lnTo>
                <a:lnTo>
                  <a:pt x="469" y="428"/>
                </a:lnTo>
                <a:lnTo>
                  <a:pt x="467" y="428"/>
                </a:lnTo>
                <a:lnTo>
                  <a:pt x="465" y="426"/>
                </a:lnTo>
                <a:lnTo>
                  <a:pt x="463" y="426"/>
                </a:lnTo>
                <a:lnTo>
                  <a:pt x="461" y="426"/>
                </a:lnTo>
                <a:lnTo>
                  <a:pt x="461" y="425"/>
                </a:lnTo>
                <a:lnTo>
                  <a:pt x="461" y="423"/>
                </a:lnTo>
                <a:lnTo>
                  <a:pt x="461" y="420"/>
                </a:lnTo>
                <a:lnTo>
                  <a:pt x="459" y="420"/>
                </a:lnTo>
                <a:lnTo>
                  <a:pt x="457" y="420"/>
                </a:lnTo>
                <a:lnTo>
                  <a:pt x="456" y="420"/>
                </a:lnTo>
                <a:lnTo>
                  <a:pt x="454" y="423"/>
                </a:lnTo>
                <a:lnTo>
                  <a:pt x="451" y="423"/>
                </a:lnTo>
                <a:lnTo>
                  <a:pt x="450" y="423"/>
                </a:lnTo>
                <a:lnTo>
                  <a:pt x="448" y="423"/>
                </a:lnTo>
                <a:lnTo>
                  <a:pt x="446" y="423"/>
                </a:lnTo>
                <a:lnTo>
                  <a:pt x="446" y="420"/>
                </a:lnTo>
                <a:lnTo>
                  <a:pt x="444" y="420"/>
                </a:lnTo>
                <a:lnTo>
                  <a:pt x="442" y="420"/>
                </a:lnTo>
                <a:lnTo>
                  <a:pt x="440" y="420"/>
                </a:lnTo>
                <a:lnTo>
                  <a:pt x="440" y="419"/>
                </a:lnTo>
                <a:lnTo>
                  <a:pt x="438" y="419"/>
                </a:lnTo>
                <a:lnTo>
                  <a:pt x="438" y="417"/>
                </a:lnTo>
                <a:lnTo>
                  <a:pt x="436" y="417"/>
                </a:lnTo>
                <a:lnTo>
                  <a:pt x="434" y="415"/>
                </a:lnTo>
                <a:lnTo>
                  <a:pt x="434" y="413"/>
                </a:lnTo>
                <a:lnTo>
                  <a:pt x="434" y="411"/>
                </a:lnTo>
                <a:lnTo>
                  <a:pt x="434" y="409"/>
                </a:lnTo>
                <a:lnTo>
                  <a:pt x="432" y="409"/>
                </a:lnTo>
                <a:lnTo>
                  <a:pt x="430" y="409"/>
                </a:lnTo>
                <a:lnTo>
                  <a:pt x="432" y="409"/>
                </a:lnTo>
                <a:lnTo>
                  <a:pt x="432" y="407"/>
                </a:lnTo>
                <a:lnTo>
                  <a:pt x="430" y="405"/>
                </a:lnTo>
                <a:lnTo>
                  <a:pt x="430" y="403"/>
                </a:lnTo>
                <a:lnTo>
                  <a:pt x="430" y="401"/>
                </a:lnTo>
                <a:lnTo>
                  <a:pt x="430" y="399"/>
                </a:lnTo>
                <a:lnTo>
                  <a:pt x="432" y="399"/>
                </a:lnTo>
                <a:lnTo>
                  <a:pt x="432" y="397"/>
                </a:lnTo>
                <a:lnTo>
                  <a:pt x="430" y="396"/>
                </a:lnTo>
                <a:lnTo>
                  <a:pt x="429" y="394"/>
                </a:lnTo>
                <a:lnTo>
                  <a:pt x="427" y="392"/>
                </a:lnTo>
                <a:lnTo>
                  <a:pt x="425" y="392"/>
                </a:lnTo>
                <a:lnTo>
                  <a:pt x="425" y="390"/>
                </a:lnTo>
                <a:lnTo>
                  <a:pt x="425" y="388"/>
                </a:lnTo>
                <a:lnTo>
                  <a:pt x="425" y="386"/>
                </a:lnTo>
                <a:lnTo>
                  <a:pt x="425" y="384"/>
                </a:lnTo>
                <a:lnTo>
                  <a:pt x="425" y="382"/>
                </a:lnTo>
                <a:lnTo>
                  <a:pt x="427" y="382"/>
                </a:lnTo>
                <a:lnTo>
                  <a:pt x="427" y="380"/>
                </a:lnTo>
                <a:lnTo>
                  <a:pt x="429" y="380"/>
                </a:lnTo>
                <a:lnTo>
                  <a:pt x="430" y="380"/>
                </a:lnTo>
                <a:lnTo>
                  <a:pt x="430" y="382"/>
                </a:lnTo>
                <a:lnTo>
                  <a:pt x="432" y="382"/>
                </a:lnTo>
                <a:lnTo>
                  <a:pt x="432" y="380"/>
                </a:lnTo>
                <a:lnTo>
                  <a:pt x="432" y="378"/>
                </a:lnTo>
                <a:lnTo>
                  <a:pt x="432" y="376"/>
                </a:lnTo>
                <a:lnTo>
                  <a:pt x="432" y="375"/>
                </a:lnTo>
                <a:lnTo>
                  <a:pt x="434" y="375"/>
                </a:lnTo>
                <a:lnTo>
                  <a:pt x="436" y="375"/>
                </a:lnTo>
                <a:lnTo>
                  <a:pt x="436" y="376"/>
                </a:lnTo>
                <a:lnTo>
                  <a:pt x="438" y="378"/>
                </a:lnTo>
                <a:lnTo>
                  <a:pt x="438" y="376"/>
                </a:lnTo>
                <a:lnTo>
                  <a:pt x="440" y="375"/>
                </a:lnTo>
                <a:lnTo>
                  <a:pt x="442" y="375"/>
                </a:lnTo>
                <a:lnTo>
                  <a:pt x="442" y="372"/>
                </a:lnTo>
                <a:lnTo>
                  <a:pt x="442" y="370"/>
                </a:lnTo>
                <a:lnTo>
                  <a:pt x="442" y="369"/>
                </a:lnTo>
                <a:lnTo>
                  <a:pt x="442" y="367"/>
                </a:lnTo>
                <a:lnTo>
                  <a:pt x="440" y="367"/>
                </a:lnTo>
                <a:lnTo>
                  <a:pt x="438" y="367"/>
                </a:lnTo>
                <a:lnTo>
                  <a:pt x="438" y="365"/>
                </a:lnTo>
                <a:lnTo>
                  <a:pt x="436" y="365"/>
                </a:lnTo>
                <a:lnTo>
                  <a:pt x="438" y="363"/>
                </a:lnTo>
                <a:lnTo>
                  <a:pt x="440" y="363"/>
                </a:lnTo>
                <a:lnTo>
                  <a:pt x="440" y="361"/>
                </a:lnTo>
                <a:lnTo>
                  <a:pt x="438" y="361"/>
                </a:lnTo>
                <a:lnTo>
                  <a:pt x="436" y="359"/>
                </a:lnTo>
                <a:lnTo>
                  <a:pt x="436" y="357"/>
                </a:lnTo>
                <a:lnTo>
                  <a:pt x="438" y="357"/>
                </a:lnTo>
                <a:lnTo>
                  <a:pt x="438" y="355"/>
                </a:lnTo>
                <a:lnTo>
                  <a:pt x="438" y="353"/>
                </a:lnTo>
                <a:lnTo>
                  <a:pt x="436" y="353"/>
                </a:lnTo>
                <a:lnTo>
                  <a:pt x="436" y="351"/>
                </a:lnTo>
                <a:lnTo>
                  <a:pt x="438" y="351"/>
                </a:lnTo>
                <a:lnTo>
                  <a:pt x="438" y="349"/>
                </a:lnTo>
                <a:lnTo>
                  <a:pt x="436" y="349"/>
                </a:lnTo>
                <a:lnTo>
                  <a:pt x="436" y="351"/>
                </a:lnTo>
                <a:lnTo>
                  <a:pt x="434" y="351"/>
                </a:lnTo>
                <a:lnTo>
                  <a:pt x="434" y="349"/>
                </a:lnTo>
                <a:lnTo>
                  <a:pt x="432" y="348"/>
                </a:lnTo>
                <a:lnTo>
                  <a:pt x="434" y="348"/>
                </a:lnTo>
                <a:lnTo>
                  <a:pt x="436" y="346"/>
                </a:lnTo>
                <a:lnTo>
                  <a:pt x="436" y="344"/>
                </a:lnTo>
                <a:lnTo>
                  <a:pt x="434" y="344"/>
                </a:lnTo>
                <a:lnTo>
                  <a:pt x="434" y="342"/>
                </a:lnTo>
                <a:lnTo>
                  <a:pt x="436" y="342"/>
                </a:lnTo>
                <a:lnTo>
                  <a:pt x="436" y="340"/>
                </a:lnTo>
                <a:lnTo>
                  <a:pt x="438" y="342"/>
                </a:lnTo>
                <a:lnTo>
                  <a:pt x="438" y="340"/>
                </a:lnTo>
                <a:lnTo>
                  <a:pt x="438" y="338"/>
                </a:lnTo>
                <a:lnTo>
                  <a:pt x="436" y="338"/>
                </a:lnTo>
                <a:lnTo>
                  <a:pt x="436" y="336"/>
                </a:lnTo>
                <a:lnTo>
                  <a:pt x="434" y="336"/>
                </a:lnTo>
                <a:lnTo>
                  <a:pt x="434" y="334"/>
                </a:lnTo>
                <a:lnTo>
                  <a:pt x="436" y="334"/>
                </a:lnTo>
                <a:lnTo>
                  <a:pt x="438" y="332"/>
                </a:lnTo>
                <a:lnTo>
                  <a:pt x="440" y="332"/>
                </a:lnTo>
                <a:lnTo>
                  <a:pt x="440" y="330"/>
                </a:lnTo>
                <a:lnTo>
                  <a:pt x="438" y="330"/>
                </a:lnTo>
                <a:lnTo>
                  <a:pt x="438" y="328"/>
                </a:lnTo>
                <a:lnTo>
                  <a:pt x="436" y="328"/>
                </a:lnTo>
                <a:lnTo>
                  <a:pt x="434" y="328"/>
                </a:lnTo>
                <a:lnTo>
                  <a:pt x="432" y="326"/>
                </a:lnTo>
                <a:lnTo>
                  <a:pt x="430" y="324"/>
                </a:lnTo>
                <a:lnTo>
                  <a:pt x="429" y="322"/>
                </a:lnTo>
                <a:lnTo>
                  <a:pt x="429" y="321"/>
                </a:lnTo>
                <a:lnTo>
                  <a:pt x="427" y="319"/>
                </a:lnTo>
                <a:lnTo>
                  <a:pt x="429" y="319"/>
                </a:lnTo>
                <a:lnTo>
                  <a:pt x="429" y="317"/>
                </a:lnTo>
                <a:lnTo>
                  <a:pt x="427" y="317"/>
                </a:lnTo>
                <a:lnTo>
                  <a:pt x="425" y="317"/>
                </a:lnTo>
                <a:lnTo>
                  <a:pt x="423" y="317"/>
                </a:lnTo>
                <a:lnTo>
                  <a:pt x="421" y="317"/>
                </a:lnTo>
                <a:lnTo>
                  <a:pt x="419" y="317"/>
                </a:lnTo>
                <a:lnTo>
                  <a:pt x="419" y="315"/>
                </a:lnTo>
                <a:lnTo>
                  <a:pt x="419" y="313"/>
                </a:lnTo>
                <a:lnTo>
                  <a:pt x="417" y="313"/>
                </a:lnTo>
                <a:lnTo>
                  <a:pt x="417" y="315"/>
                </a:lnTo>
                <a:lnTo>
                  <a:pt x="417" y="313"/>
                </a:lnTo>
                <a:lnTo>
                  <a:pt x="415" y="313"/>
                </a:lnTo>
                <a:lnTo>
                  <a:pt x="413" y="313"/>
                </a:lnTo>
                <a:lnTo>
                  <a:pt x="413" y="315"/>
                </a:lnTo>
                <a:lnTo>
                  <a:pt x="413" y="317"/>
                </a:lnTo>
                <a:lnTo>
                  <a:pt x="411" y="317"/>
                </a:lnTo>
                <a:lnTo>
                  <a:pt x="409" y="317"/>
                </a:lnTo>
                <a:lnTo>
                  <a:pt x="408" y="317"/>
                </a:lnTo>
                <a:lnTo>
                  <a:pt x="408" y="319"/>
                </a:lnTo>
                <a:lnTo>
                  <a:pt x="406" y="319"/>
                </a:lnTo>
                <a:lnTo>
                  <a:pt x="406" y="317"/>
                </a:lnTo>
                <a:lnTo>
                  <a:pt x="403" y="317"/>
                </a:lnTo>
                <a:lnTo>
                  <a:pt x="403" y="315"/>
                </a:lnTo>
                <a:lnTo>
                  <a:pt x="403" y="313"/>
                </a:lnTo>
                <a:lnTo>
                  <a:pt x="403" y="311"/>
                </a:lnTo>
                <a:lnTo>
                  <a:pt x="403" y="309"/>
                </a:lnTo>
                <a:lnTo>
                  <a:pt x="403" y="307"/>
                </a:lnTo>
                <a:lnTo>
                  <a:pt x="402" y="307"/>
                </a:lnTo>
                <a:lnTo>
                  <a:pt x="400" y="307"/>
                </a:lnTo>
                <a:lnTo>
                  <a:pt x="398" y="309"/>
                </a:lnTo>
                <a:lnTo>
                  <a:pt x="396" y="309"/>
                </a:lnTo>
                <a:lnTo>
                  <a:pt x="396" y="307"/>
                </a:lnTo>
                <a:lnTo>
                  <a:pt x="394" y="307"/>
                </a:lnTo>
                <a:lnTo>
                  <a:pt x="392" y="307"/>
                </a:lnTo>
                <a:lnTo>
                  <a:pt x="390" y="307"/>
                </a:lnTo>
                <a:lnTo>
                  <a:pt x="390" y="305"/>
                </a:lnTo>
                <a:lnTo>
                  <a:pt x="388" y="305"/>
                </a:lnTo>
                <a:lnTo>
                  <a:pt x="386" y="305"/>
                </a:lnTo>
                <a:lnTo>
                  <a:pt x="384" y="305"/>
                </a:lnTo>
                <a:lnTo>
                  <a:pt x="384" y="303"/>
                </a:lnTo>
                <a:lnTo>
                  <a:pt x="382" y="303"/>
                </a:lnTo>
                <a:lnTo>
                  <a:pt x="384" y="303"/>
                </a:lnTo>
                <a:lnTo>
                  <a:pt x="384" y="301"/>
                </a:lnTo>
                <a:lnTo>
                  <a:pt x="384" y="300"/>
                </a:lnTo>
                <a:lnTo>
                  <a:pt x="384" y="298"/>
                </a:lnTo>
                <a:lnTo>
                  <a:pt x="382" y="298"/>
                </a:lnTo>
                <a:lnTo>
                  <a:pt x="382" y="295"/>
                </a:lnTo>
                <a:lnTo>
                  <a:pt x="381" y="295"/>
                </a:lnTo>
                <a:lnTo>
                  <a:pt x="381" y="298"/>
                </a:lnTo>
                <a:lnTo>
                  <a:pt x="379" y="298"/>
                </a:lnTo>
                <a:lnTo>
                  <a:pt x="377" y="298"/>
                </a:lnTo>
                <a:lnTo>
                  <a:pt x="375" y="295"/>
                </a:lnTo>
                <a:lnTo>
                  <a:pt x="371" y="298"/>
                </a:lnTo>
                <a:lnTo>
                  <a:pt x="371" y="295"/>
                </a:lnTo>
                <a:lnTo>
                  <a:pt x="371" y="294"/>
                </a:lnTo>
                <a:lnTo>
                  <a:pt x="369" y="292"/>
                </a:lnTo>
                <a:lnTo>
                  <a:pt x="367" y="292"/>
                </a:lnTo>
                <a:lnTo>
                  <a:pt x="365" y="292"/>
                </a:lnTo>
                <a:lnTo>
                  <a:pt x="365" y="294"/>
                </a:lnTo>
                <a:lnTo>
                  <a:pt x="363" y="294"/>
                </a:lnTo>
                <a:lnTo>
                  <a:pt x="363" y="292"/>
                </a:lnTo>
                <a:lnTo>
                  <a:pt x="361" y="290"/>
                </a:lnTo>
                <a:lnTo>
                  <a:pt x="361" y="288"/>
                </a:lnTo>
                <a:lnTo>
                  <a:pt x="360" y="288"/>
                </a:lnTo>
                <a:lnTo>
                  <a:pt x="360" y="286"/>
                </a:lnTo>
                <a:lnTo>
                  <a:pt x="357" y="286"/>
                </a:lnTo>
                <a:lnTo>
                  <a:pt x="357" y="288"/>
                </a:lnTo>
                <a:lnTo>
                  <a:pt x="355" y="288"/>
                </a:lnTo>
                <a:lnTo>
                  <a:pt x="355" y="290"/>
                </a:lnTo>
                <a:lnTo>
                  <a:pt x="354" y="290"/>
                </a:lnTo>
                <a:lnTo>
                  <a:pt x="352" y="290"/>
                </a:lnTo>
                <a:lnTo>
                  <a:pt x="350" y="288"/>
                </a:lnTo>
                <a:lnTo>
                  <a:pt x="348" y="288"/>
                </a:lnTo>
                <a:lnTo>
                  <a:pt x="348" y="286"/>
                </a:lnTo>
                <a:lnTo>
                  <a:pt x="348" y="284"/>
                </a:lnTo>
                <a:lnTo>
                  <a:pt x="348" y="282"/>
                </a:lnTo>
                <a:lnTo>
                  <a:pt x="348" y="280"/>
                </a:lnTo>
                <a:lnTo>
                  <a:pt x="346" y="280"/>
                </a:lnTo>
                <a:lnTo>
                  <a:pt x="344" y="278"/>
                </a:lnTo>
                <a:lnTo>
                  <a:pt x="342" y="278"/>
                </a:lnTo>
                <a:lnTo>
                  <a:pt x="342" y="276"/>
                </a:lnTo>
                <a:lnTo>
                  <a:pt x="344" y="276"/>
                </a:lnTo>
                <a:lnTo>
                  <a:pt x="344" y="274"/>
                </a:lnTo>
                <a:lnTo>
                  <a:pt x="344" y="273"/>
                </a:lnTo>
                <a:lnTo>
                  <a:pt x="344" y="271"/>
                </a:lnTo>
                <a:lnTo>
                  <a:pt x="342" y="271"/>
                </a:lnTo>
                <a:lnTo>
                  <a:pt x="340" y="273"/>
                </a:lnTo>
                <a:lnTo>
                  <a:pt x="340" y="274"/>
                </a:lnTo>
                <a:lnTo>
                  <a:pt x="338" y="274"/>
                </a:lnTo>
                <a:lnTo>
                  <a:pt x="336" y="274"/>
                </a:lnTo>
                <a:lnTo>
                  <a:pt x="336" y="273"/>
                </a:lnTo>
                <a:lnTo>
                  <a:pt x="336" y="271"/>
                </a:lnTo>
                <a:lnTo>
                  <a:pt x="336" y="269"/>
                </a:lnTo>
                <a:lnTo>
                  <a:pt x="336" y="267"/>
                </a:lnTo>
                <a:lnTo>
                  <a:pt x="336" y="265"/>
                </a:lnTo>
                <a:lnTo>
                  <a:pt x="334" y="265"/>
                </a:lnTo>
                <a:lnTo>
                  <a:pt x="334" y="267"/>
                </a:lnTo>
                <a:lnTo>
                  <a:pt x="333" y="267"/>
                </a:lnTo>
                <a:lnTo>
                  <a:pt x="333" y="265"/>
                </a:lnTo>
                <a:lnTo>
                  <a:pt x="334" y="263"/>
                </a:lnTo>
                <a:lnTo>
                  <a:pt x="333" y="263"/>
                </a:lnTo>
                <a:lnTo>
                  <a:pt x="331" y="261"/>
                </a:lnTo>
                <a:lnTo>
                  <a:pt x="331" y="259"/>
                </a:lnTo>
                <a:lnTo>
                  <a:pt x="329" y="259"/>
                </a:lnTo>
                <a:lnTo>
                  <a:pt x="329" y="257"/>
                </a:lnTo>
                <a:lnTo>
                  <a:pt x="327" y="257"/>
                </a:lnTo>
                <a:lnTo>
                  <a:pt x="329" y="257"/>
                </a:lnTo>
                <a:lnTo>
                  <a:pt x="329" y="255"/>
                </a:lnTo>
                <a:lnTo>
                  <a:pt x="331" y="255"/>
                </a:lnTo>
                <a:lnTo>
                  <a:pt x="331" y="253"/>
                </a:lnTo>
                <a:lnTo>
                  <a:pt x="331" y="251"/>
                </a:lnTo>
                <a:lnTo>
                  <a:pt x="331" y="250"/>
                </a:lnTo>
                <a:lnTo>
                  <a:pt x="331" y="247"/>
                </a:lnTo>
                <a:lnTo>
                  <a:pt x="329" y="247"/>
                </a:lnTo>
                <a:lnTo>
                  <a:pt x="327" y="247"/>
                </a:lnTo>
                <a:lnTo>
                  <a:pt x="327" y="245"/>
                </a:lnTo>
                <a:lnTo>
                  <a:pt x="325" y="245"/>
                </a:lnTo>
                <a:lnTo>
                  <a:pt x="323" y="245"/>
                </a:lnTo>
                <a:lnTo>
                  <a:pt x="323" y="244"/>
                </a:lnTo>
                <a:lnTo>
                  <a:pt x="323" y="240"/>
                </a:lnTo>
                <a:lnTo>
                  <a:pt x="306" y="245"/>
                </a:lnTo>
                <a:lnTo>
                  <a:pt x="285" y="245"/>
                </a:lnTo>
                <a:lnTo>
                  <a:pt x="261" y="244"/>
                </a:lnTo>
                <a:lnTo>
                  <a:pt x="254" y="236"/>
                </a:lnTo>
                <a:lnTo>
                  <a:pt x="250" y="234"/>
                </a:lnTo>
                <a:lnTo>
                  <a:pt x="248" y="232"/>
                </a:lnTo>
                <a:lnTo>
                  <a:pt x="244" y="232"/>
                </a:lnTo>
                <a:lnTo>
                  <a:pt x="231" y="221"/>
                </a:lnTo>
                <a:lnTo>
                  <a:pt x="225" y="207"/>
                </a:lnTo>
                <a:lnTo>
                  <a:pt x="223" y="205"/>
                </a:lnTo>
                <a:lnTo>
                  <a:pt x="221" y="199"/>
                </a:lnTo>
                <a:lnTo>
                  <a:pt x="221" y="192"/>
                </a:lnTo>
                <a:lnTo>
                  <a:pt x="221" y="188"/>
                </a:lnTo>
                <a:lnTo>
                  <a:pt x="217" y="173"/>
                </a:lnTo>
                <a:lnTo>
                  <a:pt x="211" y="159"/>
                </a:lnTo>
                <a:lnTo>
                  <a:pt x="210" y="159"/>
                </a:lnTo>
                <a:lnTo>
                  <a:pt x="156" y="182"/>
                </a:lnTo>
                <a:lnTo>
                  <a:pt x="150" y="182"/>
                </a:lnTo>
                <a:lnTo>
                  <a:pt x="119" y="194"/>
                </a:lnTo>
                <a:lnTo>
                  <a:pt x="108" y="199"/>
                </a:lnTo>
                <a:lnTo>
                  <a:pt x="98" y="203"/>
                </a:lnTo>
                <a:lnTo>
                  <a:pt x="81" y="213"/>
                </a:lnTo>
                <a:lnTo>
                  <a:pt x="59" y="226"/>
                </a:lnTo>
                <a:lnTo>
                  <a:pt x="59" y="228"/>
                </a:lnTo>
                <a:lnTo>
                  <a:pt x="67" y="245"/>
                </a:lnTo>
                <a:lnTo>
                  <a:pt x="85" y="278"/>
                </a:lnTo>
                <a:lnTo>
                  <a:pt x="33" y="276"/>
                </a:lnTo>
                <a:lnTo>
                  <a:pt x="33" y="278"/>
                </a:lnTo>
                <a:lnTo>
                  <a:pt x="52" y="321"/>
                </a:lnTo>
                <a:lnTo>
                  <a:pt x="54" y="322"/>
                </a:lnTo>
                <a:lnTo>
                  <a:pt x="54" y="324"/>
                </a:lnTo>
                <a:lnTo>
                  <a:pt x="46" y="328"/>
                </a:lnTo>
                <a:lnTo>
                  <a:pt x="0" y="348"/>
                </a:lnTo>
                <a:lnTo>
                  <a:pt x="0" y="349"/>
                </a:lnTo>
                <a:lnTo>
                  <a:pt x="31" y="423"/>
                </a:lnTo>
                <a:lnTo>
                  <a:pt x="31" y="425"/>
                </a:lnTo>
                <a:lnTo>
                  <a:pt x="75" y="522"/>
                </a:lnTo>
                <a:lnTo>
                  <a:pt x="85" y="542"/>
                </a:lnTo>
                <a:lnTo>
                  <a:pt x="94" y="551"/>
                </a:lnTo>
                <a:lnTo>
                  <a:pt x="125" y="588"/>
                </a:lnTo>
                <a:lnTo>
                  <a:pt x="150" y="617"/>
                </a:lnTo>
                <a:lnTo>
                  <a:pt x="171" y="644"/>
                </a:lnTo>
                <a:lnTo>
                  <a:pt x="189" y="663"/>
                </a:lnTo>
                <a:lnTo>
                  <a:pt x="202" y="684"/>
                </a:lnTo>
                <a:lnTo>
                  <a:pt x="206" y="695"/>
                </a:lnTo>
                <a:lnTo>
                  <a:pt x="215" y="724"/>
                </a:lnTo>
                <a:lnTo>
                  <a:pt x="252" y="822"/>
                </a:lnTo>
                <a:lnTo>
                  <a:pt x="256" y="840"/>
                </a:lnTo>
                <a:lnTo>
                  <a:pt x="254" y="843"/>
                </a:lnTo>
                <a:lnTo>
                  <a:pt x="258" y="851"/>
                </a:lnTo>
                <a:lnTo>
                  <a:pt x="259" y="859"/>
                </a:lnTo>
                <a:lnTo>
                  <a:pt x="261" y="865"/>
                </a:lnTo>
                <a:lnTo>
                  <a:pt x="261" y="867"/>
                </a:lnTo>
                <a:lnTo>
                  <a:pt x="265" y="86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Freeform 215"/>
          <p:cNvSpPr>
            <a:spLocks/>
          </p:cNvSpPr>
          <p:nvPr/>
        </p:nvSpPr>
        <p:spPr bwMode="auto">
          <a:xfrm>
            <a:off x="-3484982" y="6209494"/>
            <a:ext cx="1765940" cy="1494836"/>
          </a:xfrm>
          <a:custGeom>
            <a:avLst/>
            <a:gdLst>
              <a:gd name="T0" fmla="*/ 187 w 1876"/>
              <a:gd name="T1" fmla="*/ 469 h 1588"/>
              <a:gd name="T2" fmla="*/ 198 w 1876"/>
              <a:gd name="T3" fmla="*/ 536 h 1588"/>
              <a:gd name="T4" fmla="*/ 194 w 1876"/>
              <a:gd name="T5" fmla="*/ 606 h 1588"/>
              <a:gd name="T6" fmla="*/ 304 w 1876"/>
              <a:gd name="T7" fmla="*/ 821 h 1588"/>
              <a:gd name="T8" fmla="*/ 233 w 1876"/>
              <a:gd name="T9" fmla="*/ 921 h 1588"/>
              <a:gd name="T10" fmla="*/ 221 w 1876"/>
              <a:gd name="T11" fmla="*/ 1179 h 1588"/>
              <a:gd name="T12" fmla="*/ 452 w 1876"/>
              <a:gd name="T13" fmla="*/ 1533 h 1588"/>
              <a:gd name="T14" fmla="*/ 450 w 1876"/>
              <a:gd name="T15" fmla="*/ 1502 h 1588"/>
              <a:gd name="T16" fmla="*/ 531 w 1876"/>
              <a:gd name="T17" fmla="*/ 1471 h 1588"/>
              <a:gd name="T18" fmla="*/ 611 w 1876"/>
              <a:gd name="T19" fmla="*/ 1461 h 1588"/>
              <a:gd name="T20" fmla="*/ 700 w 1876"/>
              <a:gd name="T21" fmla="*/ 1440 h 1588"/>
              <a:gd name="T22" fmla="*/ 892 w 1876"/>
              <a:gd name="T23" fmla="*/ 1402 h 1588"/>
              <a:gd name="T24" fmla="*/ 813 w 1876"/>
              <a:gd name="T25" fmla="*/ 1279 h 1588"/>
              <a:gd name="T26" fmla="*/ 836 w 1876"/>
              <a:gd name="T27" fmla="*/ 1240 h 1588"/>
              <a:gd name="T28" fmla="*/ 896 w 1876"/>
              <a:gd name="T29" fmla="*/ 1263 h 1588"/>
              <a:gd name="T30" fmla="*/ 1207 w 1876"/>
              <a:gd name="T31" fmla="*/ 1132 h 1588"/>
              <a:gd name="T32" fmla="*/ 1295 w 1876"/>
              <a:gd name="T33" fmla="*/ 1102 h 1588"/>
              <a:gd name="T34" fmla="*/ 1330 w 1876"/>
              <a:gd name="T35" fmla="*/ 1055 h 1588"/>
              <a:gd name="T36" fmla="*/ 1332 w 1876"/>
              <a:gd name="T37" fmla="*/ 1019 h 1588"/>
              <a:gd name="T38" fmla="*/ 1276 w 1876"/>
              <a:gd name="T39" fmla="*/ 937 h 1588"/>
              <a:gd name="T40" fmla="*/ 1288 w 1876"/>
              <a:gd name="T41" fmla="*/ 913 h 1588"/>
              <a:gd name="T42" fmla="*/ 1305 w 1876"/>
              <a:gd name="T43" fmla="*/ 898 h 1588"/>
              <a:gd name="T44" fmla="*/ 1317 w 1876"/>
              <a:gd name="T45" fmla="*/ 884 h 1588"/>
              <a:gd name="T46" fmla="*/ 1332 w 1876"/>
              <a:gd name="T47" fmla="*/ 873 h 1588"/>
              <a:gd name="T48" fmla="*/ 1345 w 1876"/>
              <a:gd name="T49" fmla="*/ 863 h 1588"/>
              <a:gd name="T50" fmla="*/ 1361 w 1876"/>
              <a:gd name="T51" fmla="*/ 850 h 1588"/>
              <a:gd name="T52" fmla="*/ 1372 w 1876"/>
              <a:gd name="T53" fmla="*/ 831 h 1588"/>
              <a:gd name="T54" fmla="*/ 1405 w 1876"/>
              <a:gd name="T55" fmla="*/ 806 h 1588"/>
              <a:gd name="T56" fmla="*/ 1484 w 1876"/>
              <a:gd name="T57" fmla="*/ 879 h 1588"/>
              <a:gd name="T58" fmla="*/ 1430 w 1876"/>
              <a:gd name="T59" fmla="*/ 807 h 1588"/>
              <a:gd name="T60" fmla="*/ 1476 w 1876"/>
              <a:gd name="T61" fmla="*/ 762 h 1588"/>
              <a:gd name="T62" fmla="*/ 1540 w 1876"/>
              <a:gd name="T63" fmla="*/ 773 h 1588"/>
              <a:gd name="T64" fmla="*/ 1589 w 1876"/>
              <a:gd name="T65" fmla="*/ 727 h 1588"/>
              <a:gd name="T66" fmla="*/ 1628 w 1876"/>
              <a:gd name="T67" fmla="*/ 667 h 1588"/>
              <a:gd name="T68" fmla="*/ 1670 w 1876"/>
              <a:gd name="T69" fmla="*/ 650 h 1588"/>
              <a:gd name="T70" fmla="*/ 1709 w 1876"/>
              <a:gd name="T71" fmla="*/ 611 h 1588"/>
              <a:gd name="T72" fmla="*/ 1701 w 1876"/>
              <a:gd name="T73" fmla="*/ 567 h 1588"/>
              <a:gd name="T74" fmla="*/ 1738 w 1876"/>
              <a:gd name="T75" fmla="*/ 542 h 1588"/>
              <a:gd name="T76" fmla="*/ 1843 w 1876"/>
              <a:gd name="T77" fmla="*/ 450 h 1588"/>
              <a:gd name="T78" fmla="*/ 1824 w 1876"/>
              <a:gd name="T79" fmla="*/ 367 h 1588"/>
              <a:gd name="T80" fmla="*/ 1837 w 1876"/>
              <a:gd name="T81" fmla="*/ 296 h 1588"/>
              <a:gd name="T82" fmla="*/ 1876 w 1876"/>
              <a:gd name="T83" fmla="*/ 237 h 1588"/>
              <a:gd name="T84" fmla="*/ 1803 w 1876"/>
              <a:gd name="T85" fmla="*/ 235 h 1588"/>
              <a:gd name="T86" fmla="*/ 1764 w 1876"/>
              <a:gd name="T87" fmla="*/ 294 h 1588"/>
              <a:gd name="T88" fmla="*/ 1645 w 1876"/>
              <a:gd name="T89" fmla="*/ 335 h 1588"/>
              <a:gd name="T90" fmla="*/ 1520 w 1876"/>
              <a:gd name="T91" fmla="*/ 275 h 1588"/>
              <a:gd name="T92" fmla="*/ 1357 w 1876"/>
              <a:gd name="T93" fmla="*/ 269 h 1588"/>
              <a:gd name="T94" fmla="*/ 1265 w 1876"/>
              <a:gd name="T95" fmla="*/ 235 h 1588"/>
              <a:gd name="T96" fmla="*/ 1176 w 1876"/>
              <a:gd name="T97" fmla="*/ 198 h 1588"/>
              <a:gd name="T98" fmla="*/ 1124 w 1876"/>
              <a:gd name="T99" fmla="*/ 248 h 1588"/>
              <a:gd name="T100" fmla="*/ 1086 w 1876"/>
              <a:gd name="T101" fmla="*/ 204 h 1588"/>
              <a:gd name="T102" fmla="*/ 1013 w 1876"/>
              <a:gd name="T103" fmla="*/ 223 h 1588"/>
              <a:gd name="T104" fmla="*/ 922 w 1876"/>
              <a:gd name="T105" fmla="*/ 231 h 1588"/>
              <a:gd name="T106" fmla="*/ 867 w 1876"/>
              <a:gd name="T107" fmla="*/ 115 h 1588"/>
              <a:gd name="T108" fmla="*/ 865 w 1876"/>
              <a:gd name="T109" fmla="*/ 71 h 1588"/>
              <a:gd name="T110" fmla="*/ 828 w 1876"/>
              <a:gd name="T111" fmla="*/ 104 h 1588"/>
              <a:gd name="T112" fmla="*/ 778 w 1876"/>
              <a:gd name="T113" fmla="*/ 119 h 1588"/>
              <a:gd name="T114" fmla="*/ 723 w 1876"/>
              <a:gd name="T115" fmla="*/ 152 h 1588"/>
              <a:gd name="T116" fmla="*/ 604 w 1876"/>
              <a:gd name="T117" fmla="*/ 106 h 1588"/>
              <a:gd name="T118" fmla="*/ 473 w 1876"/>
              <a:gd name="T119" fmla="*/ 69 h 1588"/>
              <a:gd name="T120" fmla="*/ 254 w 1876"/>
              <a:gd name="T121" fmla="*/ 179 h 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76" h="1588">
                <a:moveTo>
                  <a:pt x="225" y="339"/>
                </a:moveTo>
                <a:lnTo>
                  <a:pt x="223" y="352"/>
                </a:lnTo>
                <a:lnTo>
                  <a:pt x="221" y="371"/>
                </a:lnTo>
                <a:lnTo>
                  <a:pt x="217" y="383"/>
                </a:lnTo>
                <a:lnTo>
                  <a:pt x="211" y="394"/>
                </a:lnTo>
                <a:lnTo>
                  <a:pt x="208" y="396"/>
                </a:lnTo>
                <a:lnTo>
                  <a:pt x="209" y="398"/>
                </a:lnTo>
                <a:lnTo>
                  <a:pt x="209" y="402"/>
                </a:lnTo>
                <a:lnTo>
                  <a:pt x="208" y="406"/>
                </a:lnTo>
                <a:lnTo>
                  <a:pt x="206" y="415"/>
                </a:lnTo>
                <a:lnTo>
                  <a:pt x="206" y="417"/>
                </a:lnTo>
                <a:lnTo>
                  <a:pt x="192" y="429"/>
                </a:lnTo>
                <a:lnTo>
                  <a:pt x="177" y="435"/>
                </a:lnTo>
                <a:lnTo>
                  <a:pt x="181" y="448"/>
                </a:lnTo>
                <a:lnTo>
                  <a:pt x="187" y="459"/>
                </a:lnTo>
                <a:lnTo>
                  <a:pt x="187" y="464"/>
                </a:lnTo>
                <a:lnTo>
                  <a:pt x="185" y="469"/>
                </a:lnTo>
                <a:lnTo>
                  <a:pt x="187" y="469"/>
                </a:lnTo>
                <a:lnTo>
                  <a:pt x="188" y="469"/>
                </a:lnTo>
                <a:lnTo>
                  <a:pt x="188" y="473"/>
                </a:lnTo>
                <a:lnTo>
                  <a:pt x="185" y="473"/>
                </a:lnTo>
                <a:lnTo>
                  <a:pt x="185" y="475"/>
                </a:lnTo>
                <a:lnTo>
                  <a:pt x="188" y="485"/>
                </a:lnTo>
                <a:lnTo>
                  <a:pt x="190" y="496"/>
                </a:lnTo>
                <a:lnTo>
                  <a:pt x="192" y="504"/>
                </a:lnTo>
                <a:lnTo>
                  <a:pt x="194" y="509"/>
                </a:lnTo>
                <a:lnTo>
                  <a:pt x="194" y="512"/>
                </a:lnTo>
                <a:lnTo>
                  <a:pt x="196" y="514"/>
                </a:lnTo>
                <a:lnTo>
                  <a:pt x="196" y="515"/>
                </a:lnTo>
                <a:lnTo>
                  <a:pt x="196" y="517"/>
                </a:lnTo>
                <a:lnTo>
                  <a:pt x="198" y="521"/>
                </a:lnTo>
                <a:lnTo>
                  <a:pt x="198" y="525"/>
                </a:lnTo>
                <a:lnTo>
                  <a:pt x="198" y="529"/>
                </a:lnTo>
                <a:lnTo>
                  <a:pt x="198" y="531"/>
                </a:lnTo>
                <a:lnTo>
                  <a:pt x="198" y="533"/>
                </a:lnTo>
                <a:lnTo>
                  <a:pt x="198" y="536"/>
                </a:lnTo>
                <a:lnTo>
                  <a:pt x="200" y="542"/>
                </a:lnTo>
                <a:lnTo>
                  <a:pt x="200" y="548"/>
                </a:lnTo>
                <a:lnTo>
                  <a:pt x="202" y="554"/>
                </a:lnTo>
                <a:lnTo>
                  <a:pt x="202" y="558"/>
                </a:lnTo>
                <a:lnTo>
                  <a:pt x="202" y="562"/>
                </a:lnTo>
                <a:lnTo>
                  <a:pt x="202" y="565"/>
                </a:lnTo>
                <a:lnTo>
                  <a:pt x="204" y="567"/>
                </a:lnTo>
                <a:lnTo>
                  <a:pt x="204" y="571"/>
                </a:lnTo>
                <a:lnTo>
                  <a:pt x="202" y="573"/>
                </a:lnTo>
                <a:lnTo>
                  <a:pt x="192" y="575"/>
                </a:lnTo>
                <a:lnTo>
                  <a:pt x="187" y="575"/>
                </a:lnTo>
                <a:lnTo>
                  <a:pt x="185" y="575"/>
                </a:lnTo>
                <a:lnTo>
                  <a:pt x="187" y="583"/>
                </a:lnTo>
                <a:lnTo>
                  <a:pt x="188" y="590"/>
                </a:lnTo>
                <a:lnTo>
                  <a:pt x="194" y="590"/>
                </a:lnTo>
                <a:lnTo>
                  <a:pt x="194" y="602"/>
                </a:lnTo>
                <a:lnTo>
                  <a:pt x="194" y="604"/>
                </a:lnTo>
                <a:lnTo>
                  <a:pt x="194" y="606"/>
                </a:lnTo>
                <a:lnTo>
                  <a:pt x="194" y="617"/>
                </a:lnTo>
                <a:lnTo>
                  <a:pt x="194" y="640"/>
                </a:lnTo>
                <a:lnTo>
                  <a:pt x="194" y="644"/>
                </a:lnTo>
                <a:lnTo>
                  <a:pt x="194" y="648"/>
                </a:lnTo>
                <a:lnTo>
                  <a:pt x="196" y="652"/>
                </a:lnTo>
                <a:lnTo>
                  <a:pt x="215" y="652"/>
                </a:lnTo>
                <a:lnTo>
                  <a:pt x="221" y="650"/>
                </a:lnTo>
                <a:lnTo>
                  <a:pt x="235" y="648"/>
                </a:lnTo>
                <a:lnTo>
                  <a:pt x="242" y="650"/>
                </a:lnTo>
                <a:lnTo>
                  <a:pt x="262" y="650"/>
                </a:lnTo>
                <a:lnTo>
                  <a:pt x="277" y="644"/>
                </a:lnTo>
                <a:lnTo>
                  <a:pt x="283" y="654"/>
                </a:lnTo>
                <a:lnTo>
                  <a:pt x="323" y="650"/>
                </a:lnTo>
                <a:lnTo>
                  <a:pt x="321" y="615"/>
                </a:lnTo>
                <a:lnTo>
                  <a:pt x="331" y="621"/>
                </a:lnTo>
                <a:lnTo>
                  <a:pt x="338" y="627"/>
                </a:lnTo>
                <a:lnTo>
                  <a:pt x="319" y="813"/>
                </a:lnTo>
                <a:lnTo>
                  <a:pt x="304" y="821"/>
                </a:lnTo>
                <a:lnTo>
                  <a:pt x="300" y="823"/>
                </a:lnTo>
                <a:lnTo>
                  <a:pt x="292" y="821"/>
                </a:lnTo>
                <a:lnTo>
                  <a:pt x="292" y="823"/>
                </a:lnTo>
                <a:lnTo>
                  <a:pt x="284" y="834"/>
                </a:lnTo>
                <a:lnTo>
                  <a:pt x="271" y="833"/>
                </a:lnTo>
                <a:lnTo>
                  <a:pt x="267" y="840"/>
                </a:lnTo>
                <a:lnTo>
                  <a:pt x="256" y="844"/>
                </a:lnTo>
                <a:lnTo>
                  <a:pt x="244" y="850"/>
                </a:lnTo>
                <a:lnTo>
                  <a:pt x="233" y="863"/>
                </a:lnTo>
                <a:lnTo>
                  <a:pt x="252" y="875"/>
                </a:lnTo>
                <a:lnTo>
                  <a:pt x="248" y="879"/>
                </a:lnTo>
                <a:lnTo>
                  <a:pt x="242" y="887"/>
                </a:lnTo>
                <a:lnTo>
                  <a:pt x="238" y="894"/>
                </a:lnTo>
                <a:lnTo>
                  <a:pt x="235" y="900"/>
                </a:lnTo>
                <a:lnTo>
                  <a:pt x="231" y="906"/>
                </a:lnTo>
                <a:lnTo>
                  <a:pt x="235" y="908"/>
                </a:lnTo>
                <a:lnTo>
                  <a:pt x="240" y="911"/>
                </a:lnTo>
                <a:lnTo>
                  <a:pt x="233" y="921"/>
                </a:lnTo>
                <a:lnTo>
                  <a:pt x="265" y="959"/>
                </a:lnTo>
                <a:lnTo>
                  <a:pt x="252" y="973"/>
                </a:lnTo>
                <a:lnTo>
                  <a:pt x="265" y="985"/>
                </a:lnTo>
                <a:lnTo>
                  <a:pt x="273" y="994"/>
                </a:lnTo>
                <a:lnTo>
                  <a:pt x="290" y="1011"/>
                </a:lnTo>
                <a:lnTo>
                  <a:pt x="294" y="1013"/>
                </a:lnTo>
                <a:lnTo>
                  <a:pt x="300" y="1013"/>
                </a:lnTo>
                <a:lnTo>
                  <a:pt x="302" y="1015"/>
                </a:lnTo>
                <a:lnTo>
                  <a:pt x="304" y="1017"/>
                </a:lnTo>
                <a:lnTo>
                  <a:pt x="315" y="1034"/>
                </a:lnTo>
                <a:lnTo>
                  <a:pt x="323" y="1031"/>
                </a:lnTo>
                <a:lnTo>
                  <a:pt x="334" y="1034"/>
                </a:lnTo>
                <a:lnTo>
                  <a:pt x="334" y="1036"/>
                </a:lnTo>
                <a:lnTo>
                  <a:pt x="317" y="1040"/>
                </a:lnTo>
                <a:lnTo>
                  <a:pt x="338" y="1129"/>
                </a:lnTo>
                <a:lnTo>
                  <a:pt x="340" y="1152"/>
                </a:lnTo>
                <a:lnTo>
                  <a:pt x="288" y="1163"/>
                </a:lnTo>
                <a:lnTo>
                  <a:pt x="221" y="1179"/>
                </a:lnTo>
                <a:lnTo>
                  <a:pt x="144" y="1196"/>
                </a:lnTo>
                <a:lnTo>
                  <a:pt x="144" y="1206"/>
                </a:lnTo>
                <a:lnTo>
                  <a:pt x="104" y="1200"/>
                </a:lnTo>
                <a:lnTo>
                  <a:pt x="8" y="1188"/>
                </a:lnTo>
                <a:lnTo>
                  <a:pt x="0" y="1259"/>
                </a:lnTo>
                <a:lnTo>
                  <a:pt x="25" y="1279"/>
                </a:lnTo>
                <a:lnTo>
                  <a:pt x="113" y="1348"/>
                </a:lnTo>
                <a:lnTo>
                  <a:pt x="202" y="1415"/>
                </a:lnTo>
                <a:lnTo>
                  <a:pt x="292" y="1484"/>
                </a:lnTo>
                <a:lnTo>
                  <a:pt x="346" y="1525"/>
                </a:lnTo>
                <a:lnTo>
                  <a:pt x="350" y="1528"/>
                </a:lnTo>
                <a:lnTo>
                  <a:pt x="356" y="1534"/>
                </a:lnTo>
                <a:lnTo>
                  <a:pt x="367" y="1544"/>
                </a:lnTo>
                <a:lnTo>
                  <a:pt x="417" y="1588"/>
                </a:lnTo>
                <a:lnTo>
                  <a:pt x="415" y="1586"/>
                </a:lnTo>
                <a:lnTo>
                  <a:pt x="434" y="1567"/>
                </a:lnTo>
                <a:lnTo>
                  <a:pt x="442" y="1550"/>
                </a:lnTo>
                <a:lnTo>
                  <a:pt x="452" y="1533"/>
                </a:lnTo>
                <a:lnTo>
                  <a:pt x="469" y="1544"/>
                </a:lnTo>
                <a:lnTo>
                  <a:pt x="488" y="1533"/>
                </a:lnTo>
                <a:lnTo>
                  <a:pt x="502" y="1517"/>
                </a:lnTo>
                <a:lnTo>
                  <a:pt x="517" y="1525"/>
                </a:lnTo>
                <a:lnTo>
                  <a:pt x="519" y="1507"/>
                </a:lnTo>
                <a:lnTo>
                  <a:pt x="521" y="1507"/>
                </a:lnTo>
                <a:lnTo>
                  <a:pt x="521" y="1502"/>
                </a:lnTo>
                <a:lnTo>
                  <a:pt x="519" y="1502"/>
                </a:lnTo>
                <a:lnTo>
                  <a:pt x="513" y="1505"/>
                </a:lnTo>
                <a:lnTo>
                  <a:pt x="505" y="1504"/>
                </a:lnTo>
                <a:lnTo>
                  <a:pt x="492" y="1505"/>
                </a:lnTo>
                <a:lnTo>
                  <a:pt x="492" y="1504"/>
                </a:lnTo>
                <a:lnTo>
                  <a:pt x="490" y="1490"/>
                </a:lnTo>
                <a:lnTo>
                  <a:pt x="488" y="1488"/>
                </a:lnTo>
                <a:lnTo>
                  <a:pt x="486" y="1490"/>
                </a:lnTo>
                <a:lnTo>
                  <a:pt x="467" y="1498"/>
                </a:lnTo>
                <a:lnTo>
                  <a:pt x="452" y="1504"/>
                </a:lnTo>
                <a:lnTo>
                  <a:pt x="450" y="1502"/>
                </a:lnTo>
                <a:lnTo>
                  <a:pt x="452" y="1513"/>
                </a:lnTo>
                <a:lnTo>
                  <a:pt x="440" y="1511"/>
                </a:lnTo>
                <a:lnTo>
                  <a:pt x="419" y="1504"/>
                </a:lnTo>
                <a:lnTo>
                  <a:pt x="421" y="1492"/>
                </a:lnTo>
                <a:lnTo>
                  <a:pt x="423" y="1486"/>
                </a:lnTo>
                <a:lnTo>
                  <a:pt x="423" y="1480"/>
                </a:lnTo>
                <a:lnTo>
                  <a:pt x="421" y="1478"/>
                </a:lnTo>
                <a:lnTo>
                  <a:pt x="423" y="1477"/>
                </a:lnTo>
                <a:lnTo>
                  <a:pt x="425" y="1475"/>
                </a:lnTo>
                <a:lnTo>
                  <a:pt x="428" y="1477"/>
                </a:lnTo>
                <a:lnTo>
                  <a:pt x="428" y="1478"/>
                </a:lnTo>
                <a:lnTo>
                  <a:pt x="442" y="1486"/>
                </a:lnTo>
                <a:lnTo>
                  <a:pt x="448" y="1486"/>
                </a:lnTo>
                <a:lnTo>
                  <a:pt x="469" y="1484"/>
                </a:lnTo>
                <a:lnTo>
                  <a:pt x="481" y="1480"/>
                </a:lnTo>
                <a:lnTo>
                  <a:pt x="525" y="1471"/>
                </a:lnTo>
                <a:lnTo>
                  <a:pt x="529" y="1469"/>
                </a:lnTo>
                <a:lnTo>
                  <a:pt x="531" y="1471"/>
                </a:lnTo>
                <a:lnTo>
                  <a:pt x="532" y="1465"/>
                </a:lnTo>
                <a:lnTo>
                  <a:pt x="538" y="1461"/>
                </a:lnTo>
                <a:lnTo>
                  <a:pt x="540" y="1461"/>
                </a:lnTo>
                <a:lnTo>
                  <a:pt x="544" y="1459"/>
                </a:lnTo>
                <a:lnTo>
                  <a:pt x="546" y="1457"/>
                </a:lnTo>
                <a:lnTo>
                  <a:pt x="558" y="1457"/>
                </a:lnTo>
                <a:lnTo>
                  <a:pt x="563" y="1457"/>
                </a:lnTo>
                <a:lnTo>
                  <a:pt x="565" y="1457"/>
                </a:lnTo>
                <a:lnTo>
                  <a:pt x="569" y="1457"/>
                </a:lnTo>
                <a:lnTo>
                  <a:pt x="575" y="1457"/>
                </a:lnTo>
                <a:lnTo>
                  <a:pt x="579" y="1457"/>
                </a:lnTo>
                <a:lnTo>
                  <a:pt x="582" y="1459"/>
                </a:lnTo>
                <a:lnTo>
                  <a:pt x="594" y="1459"/>
                </a:lnTo>
                <a:lnTo>
                  <a:pt x="598" y="1459"/>
                </a:lnTo>
                <a:lnTo>
                  <a:pt x="600" y="1459"/>
                </a:lnTo>
                <a:lnTo>
                  <a:pt x="602" y="1459"/>
                </a:lnTo>
                <a:lnTo>
                  <a:pt x="607" y="1461"/>
                </a:lnTo>
                <a:lnTo>
                  <a:pt x="611" y="1461"/>
                </a:lnTo>
                <a:lnTo>
                  <a:pt x="615" y="1461"/>
                </a:lnTo>
                <a:lnTo>
                  <a:pt x="619" y="1461"/>
                </a:lnTo>
                <a:lnTo>
                  <a:pt x="623" y="1461"/>
                </a:lnTo>
                <a:lnTo>
                  <a:pt x="627" y="1461"/>
                </a:lnTo>
                <a:lnTo>
                  <a:pt x="630" y="1461"/>
                </a:lnTo>
                <a:lnTo>
                  <a:pt x="634" y="1461"/>
                </a:lnTo>
                <a:lnTo>
                  <a:pt x="636" y="1459"/>
                </a:lnTo>
                <a:lnTo>
                  <a:pt x="640" y="1457"/>
                </a:lnTo>
                <a:lnTo>
                  <a:pt x="642" y="1456"/>
                </a:lnTo>
                <a:lnTo>
                  <a:pt x="646" y="1454"/>
                </a:lnTo>
                <a:lnTo>
                  <a:pt x="648" y="1454"/>
                </a:lnTo>
                <a:lnTo>
                  <a:pt x="652" y="1450"/>
                </a:lnTo>
                <a:lnTo>
                  <a:pt x="655" y="1454"/>
                </a:lnTo>
                <a:lnTo>
                  <a:pt x="657" y="1454"/>
                </a:lnTo>
                <a:lnTo>
                  <a:pt x="673" y="1465"/>
                </a:lnTo>
                <a:lnTo>
                  <a:pt x="702" y="1459"/>
                </a:lnTo>
                <a:lnTo>
                  <a:pt x="703" y="1457"/>
                </a:lnTo>
                <a:lnTo>
                  <a:pt x="700" y="1440"/>
                </a:lnTo>
                <a:lnTo>
                  <a:pt x="702" y="1425"/>
                </a:lnTo>
                <a:lnTo>
                  <a:pt x="681" y="1403"/>
                </a:lnTo>
                <a:lnTo>
                  <a:pt x="703" y="1394"/>
                </a:lnTo>
                <a:lnTo>
                  <a:pt x="702" y="1388"/>
                </a:lnTo>
                <a:lnTo>
                  <a:pt x="727" y="1379"/>
                </a:lnTo>
                <a:lnTo>
                  <a:pt x="738" y="1392"/>
                </a:lnTo>
                <a:lnTo>
                  <a:pt x="748" y="1384"/>
                </a:lnTo>
                <a:lnTo>
                  <a:pt x="755" y="1390"/>
                </a:lnTo>
                <a:lnTo>
                  <a:pt x="761" y="1388"/>
                </a:lnTo>
                <a:lnTo>
                  <a:pt x="788" y="1379"/>
                </a:lnTo>
                <a:lnTo>
                  <a:pt x="813" y="1392"/>
                </a:lnTo>
                <a:lnTo>
                  <a:pt x="817" y="1396"/>
                </a:lnTo>
                <a:lnTo>
                  <a:pt x="836" y="1415"/>
                </a:lnTo>
                <a:lnTo>
                  <a:pt x="844" y="1413"/>
                </a:lnTo>
                <a:lnTo>
                  <a:pt x="850" y="1417"/>
                </a:lnTo>
                <a:lnTo>
                  <a:pt x="857" y="1409"/>
                </a:lnTo>
                <a:lnTo>
                  <a:pt x="873" y="1413"/>
                </a:lnTo>
                <a:lnTo>
                  <a:pt x="892" y="1402"/>
                </a:lnTo>
                <a:lnTo>
                  <a:pt x="903" y="1392"/>
                </a:lnTo>
                <a:lnTo>
                  <a:pt x="915" y="1382"/>
                </a:lnTo>
                <a:lnTo>
                  <a:pt x="901" y="1363"/>
                </a:lnTo>
                <a:lnTo>
                  <a:pt x="871" y="1344"/>
                </a:lnTo>
                <a:lnTo>
                  <a:pt x="842" y="1329"/>
                </a:lnTo>
                <a:lnTo>
                  <a:pt x="823" y="1317"/>
                </a:lnTo>
                <a:lnTo>
                  <a:pt x="809" y="1311"/>
                </a:lnTo>
                <a:lnTo>
                  <a:pt x="799" y="1307"/>
                </a:lnTo>
                <a:lnTo>
                  <a:pt x="794" y="1302"/>
                </a:lnTo>
                <a:lnTo>
                  <a:pt x="792" y="1292"/>
                </a:lnTo>
                <a:lnTo>
                  <a:pt x="792" y="1286"/>
                </a:lnTo>
                <a:lnTo>
                  <a:pt x="796" y="1286"/>
                </a:lnTo>
                <a:lnTo>
                  <a:pt x="799" y="1286"/>
                </a:lnTo>
                <a:lnTo>
                  <a:pt x="804" y="1286"/>
                </a:lnTo>
                <a:lnTo>
                  <a:pt x="807" y="1286"/>
                </a:lnTo>
                <a:lnTo>
                  <a:pt x="809" y="1283"/>
                </a:lnTo>
                <a:lnTo>
                  <a:pt x="811" y="1281"/>
                </a:lnTo>
                <a:lnTo>
                  <a:pt x="813" y="1279"/>
                </a:lnTo>
                <a:lnTo>
                  <a:pt x="815" y="1277"/>
                </a:lnTo>
                <a:lnTo>
                  <a:pt x="817" y="1273"/>
                </a:lnTo>
                <a:lnTo>
                  <a:pt x="819" y="1271"/>
                </a:lnTo>
                <a:lnTo>
                  <a:pt x="821" y="1269"/>
                </a:lnTo>
                <a:lnTo>
                  <a:pt x="815" y="1265"/>
                </a:lnTo>
                <a:lnTo>
                  <a:pt x="813" y="1263"/>
                </a:lnTo>
                <a:lnTo>
                  <a:pt x="809" y="1261"/>
                </a:lnTo>
                <a:lnTo>
                  <a:pt x="804" y="1256"/>
                </a:lnTo>
                <a:lnTo>
                  <a:pt x="811" y="1246"/>
                </a:lnTo>
                <a:lnTo>
                  <a:pt x="813" y="1244"/>
                </a:lnTo>
                <a:lnTo>
                  <a:pt x="815" y="1240"/>
                </a:lnTo>
                <a:lnTo>
                  <a:pt x="817" y="1240"/>
                </a:lnTo>
                <a:lnTo>
                  <a:pt x="819" y="1236"/>
                </a:lnTo>
                <a:lnTo>
                  <a:pt x="825" y="1230"/>
                </a:lnTo>
                <a:lnTo>
                  <a:pt x="828" y="1233"/>
                </a:lnTo>
                <a:lnTo>
                  <a:pt x="832" y="1236"/>
                </a:lnTo>
                <a:lnTo>
                  <a:pt x="834" y="1238"/>
                </a:lnTo>
                <a:lnTo>
                  <a:pt x="836" y="1240"/>
                </a:lnTo>
                <a:lnTo>
                  <a:pt x="838" y="1240"/>
                </a:lnTo>
                <a:lnTo>
                  <a:pt x="840" y="1240"/>
                </a:lnTo>
                <a:lnTo>
                  <a:pt x="844" y="1242"/>
                </a:lnTo>
                <a:lnTo>
                  <a:pt x="846" y="1244"/>
                </a:lnTo>
                <a:lnTo>
                  <a:pt x="850" y="1244"/>
                </a:lnTo>
                <a:lnTo>
                  <a:pt x="852" y="1246"/>
                </a:lnTo>
                <a:lnTo>
                  <a:pt x="855" y="1246"/>
                </a:lnTo>
                <a:lnTo>
                  <a:pt x="859" y="1244"/>
                </a:lnTo>
                <a:lnTo>
                  <a:pt x="861" y="1242"/>
                </a:lnTo>
                <a:lnTo>
                  <a:pt x="865" y="1246"/>
                </a:lnTo>
                <a:lnTo>
                  <a:pt x="869" y="1248"/>
                </a:lnTo>
                <a:lnTo>
                  <a:pt x="871" y="1252"/>
                </a:lnTo>
                <a:lnTo>
                  <a:pt x="874" y="1254"/>
                </a:lnTo>
                <a:lnTo>
                  <a:pt x="876" y="1256"/>
                </a:lnTo>
                <a:lnTo>
                  <a:pt x="876" y="1257"/>
                </a:lnTo>
                <a:lnTo>
                  <a:pt x="882" y="1256"/>
                </a:lnTo>
                <a:lnTo>
                  <a:pt x="888" y="1254"/>
                </a:lnTo>
                <a:lnTo>
                  <a:pt x="896" y="1263"/>
                </a:lnTo>
                <a:lnTo>
                  <a:pt x="915" y="1250"/>
                </a:lnTo>
                <a:lnTo>
                  <a:pt x="905" y="1238"/>
                </a:lnTo>
                <a:lnTo>
                  <a:pt x="919" y="1223"/>
                </a:lnTo>
                <a:lnTo>
                  <a:pt x="932" y="1230"/>
                </a:lnTo>
                <a:lnTo>
                  <a:pt x="944" y="1223"/>
                </a:lnTo>
                <a:lnTo>
                  <a:pt x="965" y="1238"/>
                </a:lnTo>
                <a:lnTo>
                  <a:pt x="984" y="1227"/>
                </a:lnTo>
                <a:lnTo>
                  <a:pt x="999" y="1246"/>
                </a:lnTo>
                <a:lnTo>
                  <a:pt x="1009" y="1242"/>
                </a:lnTo>
                <a:lnTo>
                  <a:pt x="1032" y="1235"/>
                </a:lnTo>
                <a:lnTo>
                  <a:pt x="1113" y="1221"/>
                </a:lnTo>
                <a:lnTo>
                  <a:pt x="1167" y="1215"/>
                </a:lnTo>
                <a:lnTo>
                  <a:pt x="1174" y="1179"/>
                </a:lnTo>
                <a:lnTo>
                  <a:pt x="1180" y="1180"/>
                </a:lnTo>
                <a:lnTo>
                  <a:pt x="1190" y="1179"/>
                </a:lnTo>
                <a:lnTo>
                  <a:pt x="1213" y="1171"/>
                </a:lnTo>
                <a:lnTo>
                  <a:pt x="1211" y="1169"/>
                </a:lnTo>
                <a:lnTo>
                  <a:pt x="1207" y="1132"/>
                </a:lnTo>
                <a:lnTo>
                  <a:pt x="1209" y="1131"/>
                </a:lnTo>
                <a:lnTo>
                  <a:pt x="1230" y="1119"/>
                </a:lnTo>
                <a:lnTo>
                  <a:pt x="1247" y="1104"/>
                </a:lnTo>
                <a:lnTo>
                  <a:pt x="1251" y="1105"/>
                </a:lnTo>
                <a:lnTo>
                  <a:pt x="1251" y="1104"/>
                </a:lnTo>
                <a:lnTo>
                  <a:pt x="1253" y="1104"/>
                </a:lnTo>
                <a:lnTo>
                  <a:pt x="1269" y="1108"/>
                </a:lnTo>
                <a:lnTo>
                  <a:pt x="1271" y="1108"/>
                </a:lnTo>
                <a:lnTo>
                  <a:pt x="1271" y="1111"/>
                </a:lnTo>
                <a:lnTo>
                  <a:pt x="1274" y="1113"/>
                </a:lnTo>
                <a:lnTo>
                  <a:pt x="1278" y="1113"/>
                </a:lnTo>
                <a:lnTo>
                  <a:pt x="1280" y="1115"/>
                </a:lnTo>
                <a:lnTo>
                  <a:pt x="1286" y="1113"/>
                </a:lnTo>
                <a:lnTo>
                  <a:pt x="1288" y="1113"/>
                </a:lnTo>
                <a:lnTo>
                  <a:pt x="1292" y="1111"/>
                </a:lnTo>
                <a:lnTo>
                  <a:pt x="1293" y="1105"/>
                </a:lnTo>
                <a:lnTo>
                  <a:pt x="1293" y="1104"/>
                </a:lnTo>
                <a:lnTo>
                  <a:pt x="1295" y="1102"/>
                </a:lnTo>
                <a:lnTo>
                  <a:pt x="1301" y="1094"/>
                </a:lnTo>
                <a:lnTo>
                  <a:pt x="1303" y="1092"/>
                </a:lnTo>
                <a:lnTo>
                  <a:pt x="1305" y="1092"/>
                </a:lnTo>
                <a:lnTo>
                  <a:pt x="1309" y="1092"/>
                </a:lnTo>
                <a:lnTo>
                  <a:pt x="1311" y="1092"/>
                </a:lnTo>
                <a:lnTo>
                  <a:pt x="1314" y="1094"/>
                </a:lnTo>
                <a:lnTo>
                  <a:pt x="1319" y="1083"/>
                </a:lnTo>
                <a:lnTo>
                  <a:pt x="1322" y="1083"/>
                </a:lnTo>
                <a:lnTo>
                  <a:pt x="1326" y="1081"/>
                </a:lnTo>
                <a:lnTo>
                  <a:pt x="1328" y="1081"/>
                </a:lnTo>
                <a:lnTo>
                  <a:pt x="1330" y="1075"/>
                </a:lnTo>
                <a:lnTo>
                  <a:pt x="1330" y="1069"/>
                </a:lnTo>
                <a:lnTo>
                  <a:pt x="1330" y="1067"/>
                </a:lnTo>
                <a:lnTo>
                  <a:pt x="1330" y="1065"/>
                </a:lnTo>
                <a:lnTo>
                  <a:pt x="1330" y="1062"/>
                </a:lnTo>
                <a:lnTo>
                  <a:pt x="1330" y="1060"/>
                </a:lnTo>
                <a:lnTo>
                  <a:pt x="1330" y="1057"/>
                </a:lnTo>
                <a:lnTo>
                  <a:pt x="1330" y="1055"/>
                </a:lnTo>
                <a:lnTo>
                  <a:pt x="1330" y="1054"/>
                </a:lnTo>
                <a:lnTo>
                  <a:pt x="1330" y="1052"/>
                </a:lnTo>
                <a:lnTo>
                  <a:pt x="1330" y="1050"/>
                </a:lnTo>
                <a:lnTo>
                  <a:pt x="1330" y="1048"/>
                </a:lnTo>
                <a:lnTo>
                  <a:pt x="1330" y="1044"/>
                </a:lnTo>
                <a:lnTo>
                  <a:pt x="1330" y="1042"/>
                </a:lnTo>
                <a:lnTo>
                  <a:pt x="1330" y="1040"/>
                </a:lnTo>
                <a:lnTo>
                  <a:pt x="1330" y="1038"/>
                </a:lnTo>
                <a:lnTo>
                  <a:pt x="1330" y="1036"/>
                </a:lnTo>
                <a:lnTo>
                  <a:pt x="1332" y="1034"/>
                </a:lnTo>
                <a:lnTo>
                  <a:pt x="1332" y="1033"/>
                </a:lnTo>
                <a:lnTo>
                  <a:pt x="1332" y="1031"/>
                </a:lnTo>
                <a:lnTo>
                  <a:pt x="1332" y="1029"/>
                </a:lnTo>
                <a:lnTo>
                  <a:pt x="1332" y="1027"/>
                </a:lnTo>
                <a:lnTo>
                  <a:pt x="1332" y="1025"/>
                </a:lnTo>
                <a:lnTo>
                  <a:pt x="1332" y="1023"/>
                </a:lnTo>
                <a:lnTo>
                  <a:pt x="1332" y="1021"/>
                </a:lnTo>
                <a:lnTo>
                  <a:pt x="1332" y="1019"/>
                </a:lnTo>
                <a:lnTo>
                  <a:pt x="1332" y="1017"/>
                </a:lnTo>
                <a:lnTo>
                  <a:pt x="1332" y="1015"/>
                </a:lnTo>
                <a:lnTo>
                  <a:pt x="1332" y="979"/>
                </a:lnTo>
                <a:lnTo>
                  <a:pt x="1330" y="977"/>
                </a:lnTo>
                <a:lnTo>
                  <a:pt x="1326" y="973"/>
                </a:lnTo>
                <a:lnTo>
                  <a:pt x="1319" y="963"/>
                </a:lnTo>
                <a:lnTo>
                  <a:pt x="1313" y="956"/>
                </a:lnTo>
                <a:lnTo>
                  <a:pt x="1311" y="954"/>
                </a:lnTo>
                <a:lnTo>
                  <a:pt x="1307" y="950"/>
                </a:lnTo>
                <a:lnTo>
                  <a:pt x="1303" y="950"/>
                </a:lnTo>
                <a:lnTo>
                  <a:pt x="1299" y="948"/>
                </a:lnTo>
                <a:lnTo>
                  <a:pt x="1295" y="946"/>
                </a:lnTo>
                <a:lnTo>
                  <a:pt x="1292" y="944"/>
                </a:lnTo>
                <a:lnTo>
                  <a:pt x="1290" y="944"/>
                </a:lnTo>
                <a:lnTo>
                  <a:pt x="1288" y="942"/>
                </a:lnTo>
                <a:lnTo>
                  <a:pt x="1282" y="942"/>
                </a:lnTo>
                <a:lnTo>
                  <a:pt x="1276" y="938"/>
                </a:lnTo>
                <a:lnTo>
                  <a:pt x="1276" y="937"/>
                </a:lnTo>
                <a:lnTo>
                  <a:pt x="1276" y="935"/>
                </a:lnTo>
                <a:lnTo>
                  <a:pt x="1278" y="935"/>
                </a:lnTo>
                <a:lnTo>
                  <a:pt x="1278" y="932"/>
                </a:lnTo>
                <a:lnTo>
                  <a:pt x="1278" y="931"/>
                </a:lnTo>
                <a:lnTo>
                  <a:pt x="1276" y="931"/>
                </a:lnTo>
                <a:lnTo>
                  <a:pt x="1276" y="929"/>
                </a:lnTo>
                <a:lnTo>
                  <a:pt x="1278" y="929"/>
                </a:lnTo>
                <a:lnTo>
                  <a:pt x="1280" y="929"/>
                </a:lnTo>
                <a:lnTo>
                  <a:pt x="1280" y="927"/>
                </a:lnTo>
                <a:lnTo>
                  <a:pt x="1280" y="925"/>
                </a:lnTo>
                <a:lnTo>
                  <a:pt x="1282" y="923"/>
                </a:lnTo>
                <a:lnTo>
                  <a:pt x="1282" y="921"/>
                </a:lnTo>
                <a:lnTo>
                  <a:pt x="1284" y="919"/>
                </a:lnTo>
                <a:lnTo>
                  <a:pt x="1284" y="917"/>
                </a:lnTo>
                <a:lnTo>
                  <a:pt x="1284" y="915"/>
                </a:lnTo>
                <a:lnTo>
                  <a:pt x="1286" y="915"/>
                </a:lnTo>
                <a:lnTo>
                  <a:pt x="1286" y="913"/>
                </a:lnTo>
                <a:lnTo>
                  <a:pt x="1288" y="913"/>
                </a:lnTo>
                <a:lnTo>
                  <a:pt x="1288" y="911"/>
                </a:lnTo>
                <a:lnTo>
                  <a:pt x="1288" y="909"/>
                </a:lnTo>
                <a:lnTo>
                  <a:pt x="1290" y="909"/>
                </a:lnTo>
                <a:lnTo>
                  <a:pt x="1290" y="908"/>
                </a:lnTo>
                <a:lnTo>
                  <a:pt x="1292" y="908"/>
                </a:lnTo>
                <a:lnTo>
                  <a:pt x="1293" y="908"/>
                </a:lnTo>
                <a:lnTo>
                  <a:pt x="1293" y="906"/>
                </a:lnTo>
                <a:lnTo>
                  <a:pt x="1295" y="906"/>
                </a:lnTo>
                <a:lnTo>
                  <a:pt x="1297" y="906"/>
                </a:lnTo>
                <a:lnTo>
                  <a:pt x="1299" y="906"/>
                </a:lnTo>
                <a:lnTo>
                  <a:pt x="1301" y="906"/>
                </a:lnTo>
                <a:lnTo>
                  <a:pt x="1303" y="906"/>
                </a:lnTo>
                <a:lnTo>
                  <a:pt x="1303" y="904"/>
                </a:lnTo>
                <a:lnTo>
                  <a:pt x="1305" y="904"/>
                </a:lnTo>
                <a:lnTo>
                  <a:pt x="1305" y="902"/>
                </a:lnTo>
                <a:lnTo>
                  <a:pt x="1303" y="900"/>
                </a:lnTo>
                <a:lnTo>
                  <a:pt x="1305" y="900"/>
                </a:lnTo>
                <a:lnTo>
                  <a:pt x="1305" y="898"/>
                </a:lnTo>
                <a:lnTo>
                  <a:pt x="1307" y="898"/>
                </a:lnTo>
                <a:lnTo>
                  <a:pt x="1309" y="898"/>
                </a:lnTo>
                <a:lnTo>
                  <a:pt x="1309" y="896"/>
                </a:lnTo>
                <a:lnTo>
                  <a:pt x="1311" y="894"/>
                </a:lnTo>
                <a:lnTo>
                  <a:pt x="1309" y="894"/>
                </a:lnTo>
                <a:lnTo>
                  <a:pt x="1309" y="892"/>
                </a:lnTo>
                <a:lnTo>
                  <a:pt x="1307" y="892"/>
                </a:lnTo>
                <a:lnTo>
                  <a:pt x="1307" y="890"/>
                </a:lnTo>
                <a:lnTo>
                  <a:pt x="1309" y="890"/>
                </a:lnTo>
                <a:lnTo>
                  <a:pt x="1311" y="890"/>
                </a:lnTo>
                <a:lnTo>
                  <a:pt x="1313" y="890"/>
                </a:lnTo>
                <a:lnTo>
                  <a:pt x="1314" y="890"/>
                </a:lnTo>
                <a:lnTo>
                  <a:pt x="1314" y="888"/>
                </a:lnTo>
                <a:lnTo>
                  <a:pt x="1314" y="887"/>
                </a:lnTo>
                <a:lnTo>
                  <a:pt x="1317" y="887"/>
                </a:lnTo>
                <a:lnTo>
                  <a:pt x="1317" y="884"/>
                </a:lnTo>
                <a:lnTo>
                  <a:pt x="1314" y="884"/>
                </a:lnTo>
                <a:lnTo>
                  <a:pt x="1317" y="884"/>
                </a:lnTo>
                <a:lnTo>
                  <a:pt x="1317" y="882"/>
                </a:lnTo>
                <a:lnTo>
                  <a:pt x="1317" y="881"/>
                </a:lnTo>
                <a:lnTo>
                  <a:pt x="1319" y="881"/>
                </a:lnTo>
                <a:lnTo>
                  <a:pt x="1319" y="879"/>
                </a:lnTo>
                <a:lnTo>
                  <a:pt x="1319" y="881"/>
                </a:lnTo>
                <a:lnTo>
                  <a:pt x="1320" y="881"/>
                </a:lnTo>
                <a:lnTo>
                  <a:pt x="1320" y="879"/>
                </a:lnTo>
                <a:lnTo>
                  <a:pt x="1322" y="879"/>
                </a:lnTo>
                <a:lnTo>
                  <a:pt x="1324" y="877"/>
                </a:lnTo>
                <a:lnTo>
                  <a:pt x="1324" y="875"/>
                </a:lnTo>
                <a:lnTo>
                  <a:pt x="1326" y="875"/>
                </a:lnTo>
                <a:lnTo>
                  <a:pt x="1328" y="875"/>
                </a:lnTo>
                <a:lnTo>
                  <a:pt x="1328" y="873"/>
                </a:lnTo>
                <a:lnTo>
                  <a:pt x="1330" y="873"/>
                </a:lnTo>
                <a:lnTo>
                  <a:pt x="1330" y="871"/>
                </a:lnTo>
                <a:lnTo>
                  <a:pt x="1332" y="869"/>
                </a:lnTo>
                <a:lnTo>
                  <a:pt x="1332" y="871"/>
                </a:lnTo>
                <a:lnTo>
                  <a:pt x="1332" y="873"/>
                </a:lnTo>
                <a:lnTo>
                  <a:pt x="1334" y="873"/>
                </a:lnTo>
                <a:lnTo>
                  <a:pt x="1334" y="871"/>
                </a:lnTo>
                <a:lnTo>
                  <a:pt x="1336" y="871"/>
                </a:lnTo>
                <a:lnTo>
                  <a:pt x="1336" y="869"/>
                </a:lnTo>
                <a:lnTo>
                  <a:pt x="1338" y="869"/>
                </a:lnTo>
                <a:lnTo>
                  <a:pt x="1340" y="869"/>
                </a:lnTo>
                <a:lnTo>
                  <a:pt x="1340" y="867"/>
                </a:lnTo>
                <a:lnTo>
                  <a:pt x="1340" y="865"/>
                </a:lnTo>
                <a:lnTo>
                  <a:pt x="1340" y="863"/>
                </a:lnTo>
                <a:lnTo>
                  <a:pt x="1340" y="865"/>
                </a:lnTo>
                <a:lnTo>
                  <a:pt x="1341" y="865"/>
                </a:lnTo>
                <a:lnTo>
                  <a:pt x="1341" y="863"/>
                </a:lnTo>
                <a:lnTo>
                  <a:pt x="1341" y="861"/>
                </a:lnTo>
                <a:lnTo>
                  <a:pt x="1343" y="861"/>
                </a:lnTo>
                <a:lnTo>
                  <a:pt x="1343" y="863"/>
                </a:lnTo>
                <a:lnTo>
                  <a:pt x="1343" y="865"/>
                </a:lnTo>
                <a:lnTo>
                  <a:pt x="1345" y="865"/>
                </a:lnTo>
                <a:lnTo>
                  <a:pt x="1345" y="863"/>
                </a:lnTo>
                <a:lnTo>
                  <a:pt x="1345" y="861"/>
                </a:lnTo>
                <a:lnTo>
                  <a:pt x="1347" y="861"/>
                </a:lnTo>
                <a:lnTo>
                  <a:pt x="1347" y="860"/>
                </a:lnTo>
                <a:lnTo>
                  <a:pt x="1347" y="858"/>
                </a:lnTo>
                <a:lnTo>
                  <a:pt x="1349" y="856"/>
                </a:lnTo>
                <a:lnTo>
                  <a:pt x="1351" y="858"/>
                </a:lnTo>
                <a:lnTo>
                  <a:pt x="1351" y="856"/>
                </a:lnTo>
                <a:lnTo>
                  <a:pt x="1351" y="854"/>
                </a:lnTo>
                <a:lnTo>
                  <a:pt x="1353" y="854"/>
                </a:lnTo>
                <a:lnTo>
                  <a:pt x="1355" y="854"/>
                </a:lnTo>
                <a:lnTo>
                  <a:pt x="1357" y="854"/>
                </a:lnTo>
                <a:lnTo>
                  <a:pt x="1357" y="852"/>
                </a:lnTo>
                <a:lnTo>
                  <a:pt x="1359" y="852"/>
                </a:lnTo>
                <a:lnTo>
                  <a:pt x="1359" y="854"/>
                </a:lnTo>
                <a:lnTo>
                  <a:pt x="1361" y="854"/>
                </a:lnTo>
                <a:lnTo>
                  <a:pt x="1361" y="852"/>
                </a:lnTo>
                <a:lnTo>
                  <a:pt x="1359" y="850"/>
                </a:lnTo>
                <a:lnTo>
                  <a:pt x="1361" y="850"/>
                </a:lnTo>
                <a:lnTo>
                  <a:pt x="1363" y="850"/>
                </a:lnTo>
                <a:lnTo>
                  <a:pt x="1363" y="848"/>
                </a:lnTo>
                <a:lnTo>
                  <a:pt x="1365" y="848"/>
                </a:lnTo>
                <a:lnTo>
                  <a:pt x="1365" y="846"/>
                </a:lnTo>
                <a:lnTo>
                  <a:pt x="1367" y="844"/>
                </a:lnTo>
                <a:lnTo>
                  <a:pt x="1369" y="842"/>
                </a:lnTo>
                <a:lnTo>
                  <a:pt x="1369" y="840"/>
                </a:lnTo>
                <a:lnTo>
                  <a:pt x="1367" y="840"/>
                </a:lnTo>
                <a:lnTo>
                  <a:pt x="1367" y="838"/>
                </a:lnTo>
                <a:lnTo>
                  <a:pt x="1369" y="838"/>
                </a:lnTo>
                <a:lnTo>
                  <a:pt x="1370" y="838"/>
                </a:lnTo>
                <a:lnTo>
                  <a:pt x="1372" y="838"/>
                </a:lnTo>
                <a:lnTo>
                  <a:pt x="1372" y="836"/>
                </a:lnTo>
                <a:lnTo>
                  <a:pt x="1370" y="836"/>
                </a:lnTo>
                <a:lnTo>
                  <a:pt x="1370" y="834"/>
                </a:lnTo>
                <a:lnTo>
                  <a:pt x="1372" y="834"/>
                </a:lnTo>
                <a:lnTo>
                  <a:pt x="1372" y="833"/>
                </a:lnTo>
                <a:lnTo>
                  <a:pt x="1372" y="831"/>
                </a:lnTo>
                <a:lnTo>
                  <a:pt x="1374" y="831"/>
                </a:lnTo>
                <a:lnTo>
                  <a:pt x="1374" y="829"/>
                </a:lnTo>
                <a:lnTo>
                  <a:pt x="1376" y="829"/>
                </a:lnTo>
                <a:lnTo>
                  <a:pt x="1378" y="829"/>
                </a:lnTo>
                <a:lnTo>
                  <a:pt x="1380" y="829"/>
                </a:lnTo>
                <a:lnTo>
                  <a:pt x="1380" y="827"/>
                </a:lnTo>
                <a:lnTo>
                  <a:pt x="1382" y="827"/>
                </a:lnTo>
                <a:lnTo>
                  <a:pt x="1382" y="825"/>
                </a:lnTo>
                <a:lnTo>
                  <a:pt x="1384" y="825"/>
                </a:lnTo>
                <a:lnTo>
                  <a:pt x="1384" y="823"/>
                </a:lnTo>
                <a:lnTo>
                  <a:pt x="1386" y="823"/>
                </a:lnTo>
                <a:lnTo>
                  <a:pt x="1386" y="821"/>
                </a:lnTo>
                <a:lnTo>
                  <a:pt x="1388" y="821"/>
                </a:lnTo>
                <a:lnTo>
                  <a:pt x="1390" y="821"/>
                </a:lnTo>
                <a:lnTo>
                  <a:pt x="1384" y="815"/>
                </a:lnTo>
                <a:lnTo>
                  <a:pt x="1391" y="806"/>
                </a:lnTo>
                <a:lnTo>
                  <a:pt x="1399" y="812"/>
                </a:lnTo>
                <a:lnTo>
                  <a:pt x="1405" y="806"/>
                </a:lnTo>
                <a:lnTo>
                  <a:pt x="1407" y="813"/>
                </a:lnTo>
                <a:lnTo>
                  <a:pt x="1407" y="815"/>
                </a:lnTo>
                <a:lnTo>
                  <a:pt x="1417" y="823"/>
                </a:lnTo>
                <a:lnTo>
                  <a:pt x="1451" y="858"/>
                </a:lnTo>
                <a:lnTo>
                  <a:pt x="1465" y="875"/>
                </a:lnTo>
                <a:lnTo>
                  <a:pt x="1468" y="879"/>
                </a:lnTo>
                <a:lnTo>
                  <a:pt x="1468" y="882"/>
                </a:lnTo>
                <a:lnTo>
                  <a:pt x="1472" y="890"/>
                </a:lnTo>
                <a:lnTo>
                  <a:pt x="1476" y="902"/>
                </a:lnTo>
                <a:lnTo>
                  <a:pt x="1478" y="906"/>
                </a:lnTo>
                <a:lnTo>
                  <a:pt x="1480" y="904"/>
                </a:lnTo>
                <a:lnTo>
                  <a:pt x="1480" y="902"/>
                </a:lnTo>
                <a:lnTo>
                  <a:pt x="1484" y="898"/>
                </a:lnTo>
                <a:lnTo>
                  <a:pt x="1484" y="896"/>
                </a:lnTo>
                <a:lnTo>
                  <a:pt x="1486" y="892"/>
                </a:lnTo>
                <a:lnTo>
                  <a:pt x="1488" y="890"/>
                </a:lnTo>
                <a:lnTo>
                  <a:pt x="1488" y="882"/>
                </a:lnTo>
                <a:lnTo>
                  <a:pt x="1484" y="879"/>
                </a:lnTo>
                <a:lnTo>
                  <a:pt x="1480" y="877"/>
                </a:lnTo>
                <a:lnTo>
                  <a:pt x="1478" y="875"/>
                </a:lnTo>
                <a:lnTo>
                  <a:pt x="1476" y="869"/>
                </a:lnTo>
                <a:lnTo>
                  <a:pt x="1478" y="867"/>
                </a:lnTo>
                <a:lnTo>
                  <a:pt x="1484" y="861"/>
                </a:lnTo>
                <a:lnTo>
                  <a:pt x="1492" y="854"/>
                </a:lnTo>
                <a:lnTo>
                  <a:pt x="1497" y="846"/>
                </a:lnTo>
                <a:lnTo>
                  <a:pt x="1499" y="840"/>
                </a:lnTo>
                <a:lnTo>
                  <a:pt x="1499" y="833"/>
                </a:lnTo>
                <a:lnTo>
                  <a:pt x="1497" y="825"/>
                </a:lnTo>
                <a:lnTo>
                  <a:pt x="1488" y="815"/>
                </a:lnTo>
                <a:lnTo>
                  <a:pt x="1478" y="806"/>
                </a:lnTo>
                <a:lnTo>
                  <a:pt x="1470" y="802"/>
                </a:lnTo>
                <a:lnTo>
                  <a:pt x="1463" y="800"/>
                </a:lnTo>
                <a:lnTo>
                  <a:pt x="1455" y="802"/>
                </a:lnTo>
                <a:lnTo>
                  <a:pt x="1449" y="804"/>
                </a:lnTo>
                <a:lnTo>
                  <a:pt x="1440" y="806"/>
                </a:lnTo>
                <a:lnTo>
                  <a:pt x="1430" y="807"/>
                </a:lnTo>
                <a:lnTo>
                  <a:pt x="1426" y="807"/>
                </a:lnTo>
                <a:lnTo>
                  <a:pt x="1422" y="807"/>
                </a:lnTo>
                <a:lnTo>
                  <a:pt x="1418" y="807"/>
                </a:lnTo>
                <a:lnTo>
                  <a:pt x="1417" y="804"/>
                </a:lnTo>
                <a:lnTo>
                  <a:pt x="1415" y="800"/>
                </a:lnTo>
                <a:lnTo>
                  <a:pt x="1415" y="798"/>
                </a:lnTo>
                <a:lnTo>
                  <a:pt x="1418" y="792"/>
                </a:lnTo>
                <a:lnTo>
                  <a:pt x="1422" y="785"/>
                </a:lnTo>
                <a:lnTo>
                  <a:pt x="1422" y="779"/>
                </a:lnTo>
                <a:lnTo>
                  <a:pt x="1422" y="767"/>
                </a:lnTo>
                <a:lnTo>
                  <a:pt x="1426" y="765"/>
                </a:lnTo>
                <a:lnTo>
                  <a:pt x="1451" y="752"/>
                </a:lnTo>
                <a:lnTo>
                  <a:pt x="1468" y="754"/>
                </a:lnTo>
                <a:lnTo>
                  <a:pt x="1470" y="754"/>
                </a:lnTo>
                <a:lnTo>
                  <a:pt x="1470" y="756"/>
                </a:lnTo>
                <a:lnTo>
                  <a:pt x="1468" y="759"/>
                </a:lnTo>
                <a:lnTo>
                  <a:pt x="1474" y="762"/>
                </a:lnTo>
                <a:lnTo>
                  <a:pt x="1476" y="762"/>
                </a:lnTo>
                <a:lnTo>
                  <a:pt x="1482" y="762"/>
                </a:lnTo>
                <a:lnTo>
                  <a:pt x="1484" y="762"/>
                </a:lnTo>
                <a:lnTo>
                  <a:pt x="1486" y="762"/>
                </a:lnTo>
                <a:lnTo>
                  <a:pt x="1488" y="762"/>
                </a:lnTo>
                <a:lnTo>
                  <a:pt x="1490" y="762"/>
                </a:lnTo>
                <a:lnTo>
                  <a:pt x="1490" y="764"/>
                </a:lnTo>
                <a:lnTo>
                  <a:pt x="1492" y="764"/>
                </a:lnTo>
                <a:lnTo>
                  <a:pt x="1493" y="764"/>
                </a:lnTo>
                <a:lnTo>
                  <a:pt x="1501" y="765"/>
                </a:lnTo>
                <a:lnTo>
                  <a:pt x="1505" y="767"/>
                </a:lnTo>
                <a:lnTo>
                  <a:pt x="1511" y="769"/>
                </a:lnTo>
                <a:lnTo>
                  <a:pt x="1514" y="769"/>
                </a:lnTo>
                <a:lnTo>
                  <a:pt x="1520" y="771"/>
                </a:lnTo>
                <a:lnTo>
                  <a:pt x="1522" y="773"/>
                </a:lnTo>
                <a:lnTo>
                  <a:pt x="1524" y="773"/>
                </a:lnTo>
                <a:lnTo>
                  <a:pt x="1530" y="773"/>
                </a:lnTo>
                <a:lnTo>
                  <a:pt x="1534" y="773"/>
                </a:lnTo>
                <a:lnTo>
                  <a:pt x="1540" y="773"/>
                </a:lnTo>
                <a:lnTo>
                  <a:pt x="1545" y="773"/>
                </a:lnTo>
                <a:lnTo>
                  <a:pt x="1549" y="773"/>
                </a:lnTo>
                <a:lnTo>
                  <a:pt x="1549" y="762"/>
                </a:lnTo>
                <a:lnTo>
                  <a:pt x="1553" y="736"/>
                </a:lnTo>
                <a:lnTo>
                  <a:pt x="1559" y="736"/>
                </a:lnTo>
                <a:lnTo>
                  <a:pt x="1562" y="736"/>
                </a:lnTo>
                <a:lnTo>
                  <a:pt x="1562" y="738"/>
                </a:lnTo>
                <a:lnTo>
                  <a:pt x="1567" y="738"/>
                </a:lnTo>
                <a:lnTo>
                  <a:pt x="1568" y="738"/>
                </a:lnTo>
                <a:lnTo>
                  <a:pt x="1572" y="738"/>
                </a:lnTo>
                <a:lnTo>
                  <a:pt x="1574" y="738"/>
                </a:lnTo>
                <a:lnTo>
                  <a:pt x="1578" y="740"/>
                </a:lnTo>
                <a:lnTo>
                  <a:pt x="1578" y="735"/>
                </a:lnTo>
                <a:lnTo>
                  <a:pt x="1582" y="733"/>
                </a:lnTo>
                <a:lnTo>
                  <a:pt x="1584" y="731"/>
                </a:lnTo>
                <a:lnTo>
                  <a:pt x="1586" y="729"/>
                </a:lnTo>
                <a:lnTo>
                  <a:pt x="1586" y="731"/>
                </a:lnTo>
                <a:lnTo>
                  <a:pt x="1589" y="727"/>
                </a:lnTo>
                <a:lnTo>
                  <a:pt x="1593" y="731"/>
                </a:lnTo>
                <a:lnTo>
                  <a:pt x="1605" y="711"/>
                </a:lnTo>
                <a:lnTo>
                  <a:pt x="1601" y="711"/>
                </a:lnTo>
                <a:lnTo>
                  <a:pt x="1595" y="711"/>
                </a:lnTo>
                <a:lnTo>
                  <a:pt x="1595" y="709"/>
                </a:lnTo>
                <a:lnTo>
                  <a:pt x="1597" y="702"/>
                </a:lnTo>
                <a:lnTo>
                  <a:pt x="1599" y="692"/>
                </a:lnTo>
                <a:lnTo>
                  <a:pt x="1613" y="681"/>
                </a:lnTo>
                <a:lnTo>
                  <a:pt x="1624" y="683"/>
                </a:lnTo>
                <a:lnTo>
                  <a:pt x="1624" y="696"/>
                </a:lnTo>
                <a:lnTo>
                  <a:pt x="1626" y="694"/>
                </a:lnTo>
                <a:lnTo>
                  <a:pt x="1628" y="690"/>
                </a:lnTo>
                <a:lnTo>
                  <a:pt x="1630" y="685"/>
                </a:lnTo>
                <a:lnTo>
                  <a:pt x="1630" y="679"/>
                </a:lnTo>
                <a:lnTo>
                  <a:pt x="1632" y="677"/>
                </a:lnTo>
                <a:lnTo>
                  <a:pt x="1632" y="673"/>
                </a:lnTo>
                <a:lnTo>
                  <a:pt x="1630" y="671"/>
                </a:lnTo>
                <a:lnTo>
                  <a:pt x="1628" y="667"/>
                </a:lnTo>
                <a:lnTo>
                  <a:pt x="1628" y="663"/>
                </a:lnTo>
                <a:lnTo>
                  <a:pt x="1628" y="661"/>
                </a:lnTo>
                <a:lnTo>
                  <a:pt x="1628" y="660"/>
                </a:lnTo>
                <a:lnTo>
                  <a:pt x="1632" y="658"/>
                </a:lnTo>
                <a:lnTo>
                  <a:pt x="1637" y="654"/>
                </a:lnTo>
                <a:lnTo>
                  <a:pt x="1641" y="652"/>
                </a:lnTo>
                <a:lnTo>
                  <a:pt x="1649" y="652"/>
                </a:lnTo>
                <a:lnTo>
                  <a:pt x="1651" y="654"/>
                </a:lnTo>
                <a:lnTo>
                  <a:pt x="1653" y="654"/>
                </a:lnTo>
                <a:lnTo>
                  <a:pt x="1651" y="658"/>
                </a:lnTo>
                <a:lnTo>
                  <a:pt x="1651" y="661"/>
                </a:lnTo>
                <a:lnTo>
                  <a:pt x="1653" y="665"/>
                </a:lnTo>
                <a:lnTo>
                  <a:pt x="1655" y="665"/>
                </a:lnTo>
                <a:lnTo>
                  <a:pt x="1657" y="665"/>
                </a:lnTo>
                <a:lnTo>
                  <a:pt x="1663" y="661"/>
                </a:lnTo>
                <a:lnTo>
                  <a:pt x="1666" y="658"/>
                </a:lnTo>
                <a:lnTo>
                  <a:pt x="1668" y="656"/>
                </a:lnTo>
                <a:lnTo>
                  <a:pt x="1670" y="650"/>
                </a:lnTo>
                <a:lnTo>
                  <a:pt x="1672" y="648"/>
                </a:lnTo>
                <a:lnTo>
                  <a:pt x="1676" y="648"/>
                </a:lnTo>
                <a:lnTo>
                  <a:pt x="1693" y="644"/>
                </a:lnTo>
                <a:lnTo>
                  <a:pt x="1701" y="642"/>
                </a:lnTo>
                <a:lnTo>
                  <a:pt x="1705" y="644"/>
                </a:lnTo>
                <a:lnTo>
                  <a:pt x="1712" y="646"/>
                </a:lnTo>
                <a:lnTo>
                  <a:pt x="1716" y="646"/>
                </a:lnTo>
                <a:lnTo>
                  <a:pt x="1720" y="642"/>
                </a:lnTo>
                <a:lnTo>
                  <a:pt x="1722" y="639"/>
                </a:lnTo>
                <a:lnTo>
                  <a:pt x="1728" y="631"/>
                </a:lnTo>
                <a:lnTo>
                  <a:pt x="1730" y="625"/>
                </a:lnTo>
                <a:lnTo>
                  <a:pt x="1730" y="623"/>
                </a:lnTo>
                <a:lnTo>
                  <a:pt x="1730" y="621"/>
                </a:lnTo>
                <a:lnTo>
                  <a:pt x="1726" y="619"/>
                </a:lnTo>
                <a:lnTo>
                  <a:pt x="1722" y="617"/>
                </a:lnTo>
                <a:lnTo>
                  <a:pt x="1716" y="613"/>
                </a:lnTo>
                <a:lnTo>
                  <a:pt x="1712" y="613"/>
                </a:lnTo>
                <a:lnTo>
                  <a:pt x="1709" y="611"/>
                </a:lnTo>
                <a:lnTo>
                  <a:pt x="1705" y="610"/>
                </a:lnTo>
                <a:lnTo>
                  <a:pt x="1703" y="610"/>
                </a:lnTo>
                <a:lnTo>
                  <a:pt x="1697" y="610"/>
                </a:lnTo>
                <a:lnTo>
                  <a:pt x="1695" y="608"/>
                </a:lnTo>
                <a:lnTo>
                  <a:pt x="1693" y="608"/>
                </a:lnTo>
                <a:lnTo>
                  <a:pt x="1693" y="606"/>
                </a:lnTo>
                <a:lnTo>
                  <a:pt x="1691" y="604"/>
                </a:lnTo>
                <a:lnTo>
                  <a:pt x="1691" y="602"/>
                </a:lnTo>
                <a:lnTo>
                  <a:pt x="1693" y="600"/>
                </a:lnTo>
                <a:lnTo>
                  <a:pt x="1693" y="598"/>
                </a:lnTo>
                <a:lnTo>
                  <a:pt x="1695" y="594"/>
                </a:lnTo>
                <a:lnTo>
                  <a:pt x="1693" y="586"/>
                </a:lnTo>
                <a:lnTo>
                  <a:pt x="1693" y="581"/>
                </a:lnTo>
                <a:lnTo>
                  <a:pt x="1693" y="579"/>
                </a:lnTo>
                <a:lnTo>
                  <a:pt x="1693" y="577"/>
                </a:lnTo>
                <a:lnTo>
                  <a:pt x="1699" y="573"/>
                </a:lnTo>
                <a:lnTo>
                  <a:pt x="1701" y="571"/>
                </a:lnTo>
                <a:lnTo>
                  <a:pt x="1701" y="567"/>
                </a:lnTo>
                <a:lnTo>
                  <a:pt x="1699" y="560"/>
                </a:lnTo>
                <a:lnTo>
                  <a:pt x="1697" y="554"/>
                </a:lnTo>
                <a:lnTo>
                  <a:pt x="1697" y="552"/>
                </a:lnTo>
                <a:lnTo>
                  <a:pt x="1699" y="546"/>
                </a:lnTo>
                <a:lnTo>
                  <a:pt x="1701" y="544"/>
                </a:lnTo>
                <a:lnTo>
                  <a:pt x="1703" y="544"/>
                </a:lnTo>
                <a:lnTo>
                  <a:pt x="1705" y="544"/>
                </a:lnTo>
                <a:lnTo>
                  <a:pt x="1707" y="544"/>
                </a:lnTo>
                <a:lnTo>
                  <a:pt x="1711" y="546"/>
                </a:lnTo>
                <a:lnTo>
                  <a:pt x="1716" y="550"/>
                </a:lnTo>
                <a:lnTo>
                  <a:pt x="1718" y="554"/>
                </a:lnTo>
                <a:lnTo>
                  <a:pt x="1720" y="554"/>
                </a:lnTo>
                <a:lnTo>
                  <a:pt x="1722" y="556"/>
                </a:lnTo>
                <a:lnTo>
                  <a:pt x="1724" y="556"/>
                </a:lnTo>
                <a:lnTo>
                  <a:pt x="1726" y="554"/>
                </a:lnTo>
                <a:lnTo>
                  <a:pt x="1730" y="554"/>
                </a:lnTo>
                <a:lnTo>
                  <a:pt x="1726" y="546"/>
                </a:lnTo>
                <a:lnTo>
                  <a:pt x="1738" y="542"/>
                </a:lnTo>
                <a:lnTo>
                  <a:pt x="1764" y="535"/>
                </a:lnTo>
                <a:lnTo>
                  <a:pt x="1784" y="529"/>
                </a:lnTo>
                <a:lnTo>
                  <a:pt x="1784" y="508"/>
                </a:lnTo>
                <a:lnTo>
                  <a:pt x="1787" y="506"/>
                </a:lnTo>
                <a:lnTo>
                  <a:pt x="1816" y="496"/>
                </a:lnTo>
                <a:lnTo>
                  <a:pt x="1832" y="500"/>
                </a:lnTo>
                <a:lnTo>
                  <a:pt x="1836" y="498"/>
                </a:lnTo>
                <a:lnTo>
                  <a:pt x="1839" y="494"/>
                </a:lnTo>
                <a:lnTo>
                  <a:pt x="1837" y="488"/>
                </a:lnTo>
                <a:lnTo>
                  <a:pt x="1845" y="481"/>
                </a:lnTo>
                <a:lnTo>
                  <a:pt x="1849" y="477"/>
                </a:lnTo>
                <a:lnTo>
                  <a:pt x="1851" y="473"/>
                </a:lnTo>
                <a:lnTo>
                  <a:pt x="1855" y="469"/>
                </a:lnTo>
                <a:lnTo>
                  <a:pt x="1855" y="466"/>
                </a:lnTo>
                <a:lnTo>
                  <a:pt x="1851" y="458"/>
                </a:lnTo>
                <a:lnTo>
                  <a:pt x="1849" y="456"/>
                </a:lnTo>
                <a:lnTo>
                  <a:pt x="1849" y="452"/>
                </a:lnTo>
                <a:lnTo>
                  <a:pt x="1843" y="450"/>
                </a:lnTo>
                <a:lnTo>
                  <a:pt x="1839" y="452"/>
                </a:lnTo>
                <a:lnTo>
                  <a:pt x="1836" y="442"/>
                </a:lnTo>
                <a:lnTo>
                  <a:pt x="1837" y="435"/>
                </a:lnTo>
                <a:lnTo>
                  <a:pt x="1836" y="429"/>
                </a:lnTo>
                <a:lnTo>
                  <a:pt x="1834" y="425"/>
                </a:lnTo>
                <a:lnTo>
                  <a:pt x="1836" y="419"/>
                </a:lnTo>
                <a:lnTo>
                  <a:pt x="1824" y="413"/>
                </a:lnTo>
                <a:lnTo>
                  <a:pt x="1822" y="410"/>
                </a:lnTo>
                <a:lnTo>
                  <a:pt x="1816" y="404"/>
                </a:lnTo>
                <a:lnTo>
                  <a:pt x="1799" y="392"/>
                </a:lnTo>
                <a:lnTo>
                  <a:pt x="1791" y="387"/>
                </a:lnTo>
                <a:lnTo>
                  <a:pt x="1787" y="390"/>
                </a:lnTo>
                <a:lnTo>
                  <a:pt x="1780" y="383"/>
                </a:lnTo>
                <a:lnTo>
                  <a:pt x="1782" y="377"/>
                </a:lnTo>
                <a:lnTo>
                  <a:pt x="1797" y="360"/>
                </a:lnTo>
                <a:lnTo>
                  <a:pt x="1816" y="371"/>
                </a:lnTo>
                <a:lnTo>
                  <a:pt x="1826" y="371"/>
                </a:lnTo>
                <a:lnTo>
                  <a:pt x="1824" y="367"/>
                </a:lnTo>
                <a:lnTo>
                  <a:pt x="1826" y="367"/>
                </a:lnTo>
                <a:lnTo>
                  <a:pt x="1834" y="373"/>
                </a:lnTo>
                <a:lnTo>
                  <a:pt x="1836" y="371"/>
                </a:lnTo>
                <a:lnTo>
                  <a:pt x="1836" y="365"/>
                </a:lnTo>
                <a:lnTo>
                  <a:pt x="1837" y="363"/>
                </a:lnTo>
                <a:lnTo>
                  <a:pt x="1845" y="365"/>
                </a:lnTo>
                <a:lnTo>
                  <a:pt x="1847" y="363"/>
                </a:lnTo>
                <a:lnTo>
                  <a:pt x="1849" y="362"/>
                </a:lnTo>
                <a:lnTo>
                  <a:pt x="1843" y="352"/>
                </a:lnTo>
                <a:lnTo>
                  <a:pt x="1841" y="350"/>
                </a:lnTo>
                <a:lnTo>
                  <a:pt x="1832" y="346"/>
                </a:lnTo>
                <a:lnTo>
                  <a:pt x="1820" y="344"/>
                </a:lnTo>
                <a:lnTo>
                  <a:pt x="1810" y="323"/>
                </a:lnTo>
                <a:lnTo>
                  <a:pt x="1799" y="317"/>
                </a:lnTo>
                <a:lnTo>
                  <a:pt x="1799" y="300"/>
                </a:lnTo>
                <a:lnTo>
                  <a:pt x="1826" y="292"/>
                </a:lnTo>
                <a:lnTo>
                  <a:pt x="1832" y="294"/>
                </a:lnTo>
                <a:lnTo>
                  <a:pt x="1837" y="296"/>
                </a:lnTo>
                <a:lnTo>
                  <a:pt x="1843" y="294"/>
                </a:lnTo>
                <a:lnTo>
                  <a:pt x="1851" y="291"/>
                </a:lnTo>
                <a:lnTo>
                  <a:pt x="1849" y="286"/>
                </a:lnTo>
                <a:lnTo>
                  <a:pt x="1849" y="281"/>
                </a:lnTo>
                <a:lnTo>
                  <a:pt x="1845" y="277"/>
                </a:lnTo>
                <a:lnTo>
                  <a:pt x="1845" y="273"/>
                </a:lnTo>
                <a:lnTo>
                  <a:pt x="1847" y="265"/>
                </a:lnTo>
                <a:lnTo>
                  <a:pt x="1851" y="260"/>
                </a:lnTo>
                <a:lnTo>
                  <a:pt x="1855" y="256"/>
                </a:lnTo>
                <a:lnTo>
                  <a:pt x="1857" y="254"/>
                </a:lnTo>
                <a:lnTo>
                  <a:pt x="1858" y="252"/>
                </a:lnTo>
                <a:lnTo>
                  <a:pt x="1863" y="248"/>
                </a:lnTo>
                <a:lnTo>
                  <a:pt x="1864" y="246"/>
                </a:lnTo>
                <a:lnTo>
                  <a:pt x="1866" y="244"/>
                </a:lnTo>
                <a:lnTo>
                  <a:pt x="1868" y="242"/>
                </a:lnTo>
                <a:lnTo>
                  <a:pt x="1870" y="240"/>
                </a:lnTo>
                <a:lnTo>
                  <a:pt x="1874" y="238"/>
                </a:lnTo>
                <a:lnTo>
                  <a:pt x="1876" y="237"/>
                </a:lnTo>
                <a:lnTo>
                  <a:pt x="1874" y="233"/>
                </a:lnTo>
                <a:lnTo>
                  <a:pt x="1872" y="233"/>
                </a:lnTo>
                <a:lnTo>
                  <a:pt x="1870" y="227"/>
                </a:lnTo>
                <a:lnTo>
                  <a:pt x="1868" y="223"/>
                </a:lnTo>
                <a:lnTo>
                  <a:pt x="1868" y="221"/>
                </a:lnTo>
                <a:lnTo>
                  <a:pt x="1864" y="221"/>
                </a:lnTo>
                <a:lnTo>
                  <a:pt x="1858" y="223"/>
                </a:lnTo>
                <a:lnTo>
                  <a:pt x="1849" y="225"/>
                </a:lnTo>
                <a:lnTo>
                  <a:pt x="1845" y="223"/>
                </a:lnTo>
                <a:lnTo>
                  <a:pt x="1839" y="221"/>
                </a:lnTo>
                <a:lnTo>
                  <a:pt x="1832" y="221"/>
                </a:lnTo>
                <a:lnTo>
                  <a:pt x="1826" y="223"/>
                </a:lnTo>
                <a:lnTo>
                  <a:pt x="1820" y="223"/>
                </a:lnTo>
                <a:lnTo>
                  <a:pt x="1816" y="225"/>
                </a:lnTo>
                <a:lnTo>
                  <a:pt x="1815" y="225"/>
                </a:lnTo>
                <a:lnTo>
                  <a:pt x="1809" y="225"/>
                </a:lnTo>
                <a:lnTo>
                  <a:pt x="1805" y="231"/>
                </a:lnTo>
                <a:lnTo>
                  <a:pt x="1803" y="235"/>
                </a:lnTo>
                <a:lnTo>
                  <a:pt x="1801" y="237"/>
                </a:lnTo>
                <a:lnTo>
                  <a:pt x="1799" y="238"/>
                </a:lnTo>
                <a:lnTo>
                  <a:pt x="1799" y="240"/>
                </a:lnTo>
                <a:lnTo>
                  <a:pt x="1797" y="254"/>
                </a:lnTo>
                <a:lnTo>
                  <a:pt x="1793" y="260"/>
                </a:lnTo>
                <a:lnTo>
                  <a:pt x="1793" y="258"/>
                </a:lnTo>
                <a:lnTo>
                  <a:pt x="1791" y="262"/>
                </a:lnTo>
                <a:lnTo>
                  <a:pt x="1789" y="265"/>
                </a:lnTo>
                <a:lnTo>
                  <a:pt x="1787" y="267"/>
                </a:lnTo>
                <a:lnTo>
                  <a:pt x="1784" y="271"/>
                </a:lnTo>
                <a:lnTo>
                  <a:pt x="1782" y="275"/>
                </a:lnTo>
                <a:lnTo>
                  <a:pt x="1780" y="277"/>
                </a:lnTo>
                <a:lnTo>
                  <a:pt x="1776" y="283"/>
                </a:lnTo>
                <a:lnTo>
                  <a:pt x="1774" y="285"/>
                </a:lnTo>
                <a:lnTo>
                  <a:pt x="1772" y="286"/>
                </a:lnTo>
                <a:lnTo>
                  <a:pt x="1770" y="288"/>
                </a:lnTo>
                <a:lnTo>
                  <a:pt x="1766" y="292"/>
                </a:lnTo>
                <a:lnTo>
                  <a:pt x="1764" y="294"/>
                </a:lnTo>
                <a:lnTo>
                  <a:pt x="1762" y="296"/>
                </a:lnTo>
                <a:lnTo>
                  <a:pt x="1757" y="300"/>
                </a:lnTo>
                <a:lnTo>
                  <a:pt x="1751" y="304"/>
                </a:lnTo>
                <a:lnTo>
                  <a:pt x="1749" y="308"/>
                </a:lnTo>
                <a:lnTo>
                  <a:pt x="1745" y="310"/>
                </a:lnTo>
                <a:lnTo>
                  <a:pt x="1743" y="312"/>
                </a:lnTo>
                <a:lnTo>
                  <a:pt x="1739" y="315"/>
                </a:lnTo>
                <a:lnTo>
                  <a:pt x="1736" y="319"/>
                </a:lnTo>
                <a:lnTo>
                  <a:pt x="1720" y="321"/>
                </a:lnTo>
                <a:lnTo>
                  <a:pt x="1716" y="321"/>
                </a:lnTo>
                <a:lnTo>
                  <a:pt x="1703" y="315"/>
                </a:lnTo>
                <a:lnTo>
                  <a:pt x="1693" y="333"/>
                </a:lnTo>
                <a:lnTo>
                  <a:pt x="1680" y="333"/>
                </a:lnTo>
                <a:lnTo>
                  <a:pt x="1664" y="333"/>
                </a:lnTo>
                <a:lnTo>
                  <a:pt x="1653" y="333"/>
                </a:lnTo>
                <a:lnTo>
                  <a:pt x="1651" y="333"/>
                </a:lnTo>
                <a:lnTo>
                  <a:pt x="1651" y="335"/>
                </a:lnTo>
                <a:lnTo>
                  <a:pt x="1645" y="335"/>
                </a:lnTo>
                <a:lnTo>
                  <a:pt x="1632" y="333"/>
                </a:lnTo>
                <a:lnTo>
                  <a:pt x="1628" y="325"/>
                </a:lnTo>
                <a:lnTo>
                  <a:pt x="1626" y="323"/>
                </a:lnTo>
                <a:lnTo>
                  <a:pt x="1626" y="319"/>
                </a:lnTo>
                <a:lnTo>
                  <a:pt x="1613" y="321"/>
                </a:lnTo>
                <a:lnTo>
                  <a:pt x="1603" y="323"/>
                </a:lnTo>
                <a:lnTo>
                  <a:pt x="1593" y="325"/>
                </a:lnTo>
                <a:lnTo>
                  <a:pt x="1586" y="294"/>
                </a:lnTo>
                <a:lnTo>
                  <a:pt x="1582" y="296"/>
                </a:lnTo>
                <a:lnTo>
                  <a:pt x="1576" y="281"/>
                </a:lnTo>
                <a:lnTo>
                  <a:pt x="1580" y="281"/>
                </a:lnTo>
                <a:lnTo>
                  <a:pt x="1580" y="271"/>
                </a:lnTo>
                <a:lnTo>
                  <a:pt x="1580" y="269"/>
                </a:lnTo>
                <a:lnTo>
                  <a:pt x="1578" y="269"/>
                </a:lnTo>
                <a:lnTo>
                  <a:pt x="1578" y="267"/>
                </a:lnTo>
                <a:lnTo>
                  <a:pt x="1532" y="279"/>
                </a:lnTo>
                <a:lnTo>
                  <a:pt x="1524" y="277"/>
                </a:lnTo>
                <a:lnTo>
                  <a:pt x="1520" y="275"/>
                </a:lnTo>
                <a:lnTo>
                  <a:pt x="1516" y="273"/>
                </a:lnTo>
                <a:lnTo>
                  <a:pt x="1509" y="269"/>
                </a:lnTo>
                <a:lnTo>
                  <a:pt x="1505" y="269"/>
                </a:lnTo>
                <a:lnTo>
                  <a:pt x="1503" y="267"/>
                </a:lnTo>
                <a:lnTo>
                  <a:pt x="1497" y="265"/>
                </a:lnTo>
                <a:lnTo>
                  <a:pt x="1492" y="264"/>
                </a:lnTo>
                <a:lnTo>
                  <a:pt x="1488" y="262"/>
                </a:lnTo>
                <a:lnTo>
                  <a:pt x="1466" y="254"/>
                </a:lnTo>
                <a:lnTo>
                  <a:pt x="1444" y="258"/>
                </a:lnTo>
                <a:lnTo>
                  <a:pt x="1413" y="256"/>
                </a:lnTo>
                <a:lnTo>
                  <a:pt x="1401" y="265"/>
                </a:lnTo>
                <a:lnTo>
                  <a:pt x="1420" y="312"/>
                </a:lnTo>
                <a:lnTo>
                  <a:pt x="1409" y="315"/>
                </a:lnTo>
                <a:lnTo>
                  <a:pt x="1384" y="321"/>
                </a:lnTo>
                <a:lnTo>
                  <a:pt x="1376" y="325"/>
                </a:lnTo>
                <a:lnTo>
                  <a:pt x="1370" y="327"/>
                </a:lnTo>
                <a:lnTo>
                  <a:pt x="1365" y="300"/>
                </a:lnTo>
                <a:lnTo>
                  <a:pt x="1357" y="269"/>
                </a:lnTo>
                <a:lnTo>
                  <a:pt x="1349" y="269"/>
                </a:lnTo>
                <a:lnTo>
                  <a:pt x="1326" y="279"/>
                </a:lnTo>
                <a:lnTo>
                  <a:pt x="1311" y="286"/>
                </a:lnTo>
                <a:lnTo>
                  <a:pt x="1305" y="288"/>
                </a:lnTo>
                <a:lnTo>
                  <a:pt x="1286" y="291"/>
                </a:lnTo>
                <a:lnTo>
                  <a:pt x="1286" y="288"/>
                </a:lnTo>
                <a:lnTo>
                  <a:pt x="1280" y="283"/>
                </a:lnTo>
                <a:lnTo>
                  <a:pt x="1278" y="279"/>
                </a:lnTo>
                <a:lnTo>
                  <a:pt x="1269" y="265"/>
                </a:lnTo>
                <a:lnTo>
                  <a:pt x="1271" y="260"/>
                </a:lnTo>
                <a:lnTo>
                  <a:pt x="1265" y="256"/>
                </a:lnTo>
                <a:lnTo>
                  <a:pt x="1269" y="246"/>
                </a:lnTo>
                <a:lnTo>
                  <a:pt x="1274" y="250"/>
                </a:lnTo>
                <a:lnTo>
                  <a:pt x="1272" y="235"/>
                </a:lnTo>
                <a:lnTo>
                  <a:pt x="1272" y="233"/>
                </a:lnTo>
                <a:lnTo>
                  <a:pt x="1269" y="233"/>
                </a:lnTo>
                <a:lnTo>
                  <a:pt x="1266" y="233"/>
                </a:lnTo>
                <a:lnTo>
                  <a:pt x="1265" y="235"/>
                </a:lnTo>
                <a:lnTo>
                  <a:pt x="1170" y="227"/>
                </a:lnTo>
                <a:lnTo>
                  <a:pt x="1178" y="208"/>
                </a:lnTo>
                <a:lnTo>
                  <a:pt x="1201" y="189"/>
                </a:lnTo>
                <a:lnTo>
                  <a:pt x="1196" y="187"/>
                </a:lnTo>
                <a:lnTo>
                  <a:pt x="1194" y="187"/>
                </a:lnTo>
                <a:lnTo>
                  <a:pt x="1192" y="185"/>
                </a:lnTo>
                <a:lnTo>
                  <a:pt x="1186" y="183"/>
                </a:lnTo>
                <a:lnTo>
                  <a:pt x="1184" y="181"/>
                </a:lnTo>
                <a:lnTo>
                  <a:pt x="1186" y="181"/>
                </a:lnTo>
                <a:lnTo>
                  <a:pt x="1186" y="179"/>
                </a:lnTo>
                <a:lnTo>
                  <a:pt x="1182" y="179"/>
                </a:lnTo>
                <a:lnTo>
                  <a:pt x="1180" y="179"/>
                </a:lnTo>
                <a:lnTo>
                  <a:pt x="1180" y="181"/>
                </a:lnTo>
                <a:lnTo>
                  <a:pt x="1180" y="187"/>
                </a:lnTo>
                <a:lnTo>
                  <a:pt x="1180" y="190"/>
                </a:lnTo>
                <a:lnTo>
                  <a:pt x="1174" y="190"/>
                </a:lnTo>
                <a:lnTo>
                  <a:pt x="1174" y="198"/>
                </a:lnTo>
                <a:lnTo>
                  <a:pt x="1176" y="198"/>
                </a:lnTo>
                <a:lnTo>
                  <a:pt x="1176" y="200"/>
                </a:lnTo>
                <a:lnTo>
                  <a:pt x="1170" y="200"/>
                </a:lnTo>
                <a:lnTo>
                  <a:pt x="1170" y="198"/>
                </a:lnTo>
                <a:lnTo>
                  <a:pt x="1169" y="198"/>
                </a:lnTo>
                <a:lnTo>
                  <a:pt x="1165" y="198"/>
                </a:lnTo>
                <a:lnTo>
                  <a:pt x="1165" y="194"/>
                </a:lnTo>
                <a:lnTo>
                  <a:pt x="1165" y="190"/>
                </a:lnTo>
                <a:lnTo>
                  <a:pt x="1167" y="189"/>
                </a:lnTo>
                <a:lnTo>
                  <a:pt x="1140" y="187"/>
                </a:lnTo>
                <a:lnTo>
                  <a:pt x="1128" y="187"/>
                </a:lnTo>
                <a:lnTo>
                  <a:pt x="1130" y="200"/>
                </a:lnTo>
                <a:lnTo>
                  <a:pt x="1130" y="206"/>
                </a:lnTo>
                <a:lnTo>
                  <a:pt x="1130" y="210"/>
                </a:lnTo>
                <a:lnTo>
                  <a:pt x="1130" y="214"/>
                </a:lnTo>
                <a:lnTo>
                  <a:pt x="1130" y="217"/>
                </a:lnTo>
                <a:lnTo>
                  <a:pt x="1130" y="227"/>
                </a:lnTo>
                <a:lnTo>
                  <a:pt x="1132" y="227"/>
                </a:lnTo>
                <a:lnTo>
                  <a:pt x="1124" y="248"/>
                </a:lnTo>
                <a:lnTo>
                  <a:pt x="1124" y="252"/>
                </a:lnTo>
                <a:lnTo>
                  <a:pt x="1122" y="254"/>
                </a:lnTo>
                <a:lnTo>
                  <a:pt x="1115" y="260"/>
                </a:lnTo>
                <a:lnTo>
                  <a:pt x="1115" y="262"/>
                </a:lnTo>
                <a:lnTo>
                  <a:pt x="1107" y="262"/>
                </a:lnTo>
                <a:lnTo>
                  <a:pt x="1105" y="262"/>
                </a:lnTo>
                <a:lnTo>
                  <a:pt x="1101" y="260"/>
                </a:lnTo>
                <a:lnTo>
                  <a:pt x="1100" y="260"/>
                </a:lnTo>
                <a:lnTo>
                  <a:pt x="1097" y="260"/>
                </a:lnTo>
                <a:lnTo>
                  <a:pt x="1082" y="258"/>
                </a:lnTo>
                <a:lnTo>
                  <a:pt x="1078" y="258"/>
                </a:lnTo>
                <a:lnTo>
                  <a:pt x="1080" y="258"/>
                </a:lnTo>
                <a:lnTo>
                  <a:pt x="1082" y="250"/>
                </a:lnTo>
                <a:lnTo>
                  <a:pt x="1086" y="237"/>
                </a:lnTo>
                <a:lnTo>
                  <a:pt x="1086" y="235"/>
                </a:lnTo>
                <a:lnTo>
                  <a:pt x="1086" y="231"/>
                </a:lnTo>
                <a:lnTo>
                  <a:pt x="1086" y="227"/>
                </a:lnTo>
                <a:lnTo>
                  <a:pt x="1086" y="204"/>
                </a:lnTo>
                <a:lnTo>
                  <a:pt x="1086" y="200"/>
                </a:lnTo>
                <a:lnTo>
                  <a:pt x="1086" y="196"/>
                </a:lnTo>
                <a:lnTo>
                  <a:pt x="1084" y="194"/>
                </a:lnTo>
                <a:lnTo>
                  <a:pt x="1084" y="192"/>
                </a:lnTo>
                <a:lnTo>
                  <a:pt x="1082" y="189"/>
                </a:lnTo>
                <a:lnTo>
                  <a:pt x="1082" y="187"/>
                </a:lnTo>
                <a:lnTo>
                  <a:pt x="1074" y="187"/>
                </a:lnTo>
                <a:lnTo>
                  <a:pt x="1074" y="185"/>
                </a:lnTo>
                <a:lnTo>
                  <a:pt x="1074" y="181"/>
                </a:lnTo>
                <a:lnTo>
                  <a:pt x="1076" y="173"/>
                </a:lnTo>
                <a:lnTo>
                  <a:pt x="1071" y="169"/>
                </a:lnTo>
                <a:lnTo>
                  <a:pt x="1069" y="171"/>
                </a:lnTo>
                <a:lnTo>
                  <a:pt x="1057" y="183"/>
                </a:lnTo>
                <a:lnTo>
                  <a:pt x="1057" y="189"/>
                </a:lnTo>
                <a:lnTo>
                  <a:pt x="1057" y="196"/>
                </a:lnTo>
                <a:lnTo>
                  <a:pt x="1055" y="225"/>
                </a:lnTo>
                <a:lnTo>
                  <a:pt x="1015" y="235"/>
                </a:lnTo>
                <a:lnTo>
                  <a:pt x="1013" y="223"/>
                </a:lnTo>
                <a:lnTo>
                  <a:pt x="994" y="214"/>
                </a:lnTo>
                <a:lnTo>
                  <a:pt x="994" y="221"/>
                </a:lnTo>
                <a:lnTo>
                  <a:pt x="992" y="221"/>
                </a:lnTo>
                <a:lnTo>
                  <a:pt x="982" y="223"/>
                </a:lnTo>
                <a:lnTo>
                  <a:pt x="980" y="223"/>
                </a:lnTo>
                <a:lnTo>
                  <a:pt x="963" y="225"/>
                </a:lnTo>
                <a:lnTo>
                  <a:pt x="961" y="227"/>
                </a:lnTo>
                <a:lnTo>
                  <a:pt x="959" y="227"/>
                </a:lnTo>
                <a:lnTo>
                  <a:pt x="944" y="229"/>
                </a:lnTo>
                <a:lnTo>
                  <a:pt x="938" y="198"/>
                </a:lnTo>
                <a:lnTo>
                  <a:pt x="930" y="198"/>
                </a:lnTo>
                <a:lnTo>
                  <a:pt x="930" y="200"/>
                </a:lnTo>
                <a:lnTo>
                  <a:pt x="929" y="208"/>
                </a:lnTo>
                <a:lnTo>
                  <a:pt x="929" y="216"/>
                </a:lnTo>
                <a:lnTo>
                  <a:pt x="929" y="217"/>
                </a:lnTo>
                <a:lnTo>
                  <a:pt x="926" y="221"/>
                </a:lnTo>
                <a:lnTo>
                  <a:pt x="926" y="223"/>
                </a:lnTo>
                <a:lnTo>
                  <a:pt x="922" y="231"/>
                </a:lnTo>
                <a:lnTo>
                  <a:pt x="911" y="229"/>
                </a:lnTo>
                <a:lnTo>
                  <a:pt x="905" y="229"/>
                </a:lnTo>
                <a:lnTo>
                  <a:pt x="894" y="227"/>
                </a:lnTo>
                <a:lnTo>
                  <a:pt x="890" y="227"/>
                </a:lnTo>
                <a:lnTo>
                  <a:pt x="888" y="227"/>
                </a:lnTo>
                <a:lnTo>
                  <a:pt x="886" y="227"/>
                </a:lnTo>
                <a:lnTo>
                  <a:pt x="880" y="225"/>
                </a:lnTo>
                <a:lnTo>
                  <a:pt x="878" y="225"/>
                </a:lnTo>
                <a:lnTo>
                  <a:pt x="873" y="225"/>
                </a:lnTo>
                <a:lnTo>
                  <a:pt x="871" y="225"/>
                </a:lnTo>
                <a:lnTo>
                  <a:pt x="863" y="225"/>
                </a:lnTo>
                <a:lnTo>
                  <a:pt x="857" y="208"/>
                </a:lnTo>
                <a:lnTo>
                  <a:pt x="846" y="206"/>
                </a:lnTo>
                <a:lnTo>
                  <a:pt x="850" y="192"/>
                </a:lnTo>
                <a:lnTo>
                  <a:pt x="859" y="150"/>
                </a:lnTo>
                <a:lnTo>
                  <a:pt x="861" y="144"/>
                </a:lnTo>
                <a:lnTo>
                  <a:pt x="867" y="117"/>
                </a:lnTo>
                <a:lnTo>
                  <a:pt x="867" y="115"/>
                </a:lnTo>
                <a:lnTo>
                  <a:pt x="874" y="106"/>
                </a:lnTo>
                <a:lnTo>
                  <a:pt x="882" y="92"/>
                </a:lnTo>
                <a:lnTo>
                  <a:pt x="884" y="91"/>
                </a:lnTo>
                <a:lnTo>
                  <a:pt x="880" y="91"/>
                </a:lnTo>
                <a:lnTo>
                  <a:pt x="882" y="87"/>
                </a:lnTo>
                <a:lnTo>
                  <a:pt x="880" y="85"/>
                </a:lnTo>
                <a:lnTo>
                  <a:pt x="878" y="83"/>
                </a:lnTo>
                <a:lnTo>
                  <a:pt x="874" y="83"/>
                </a:lnTo>
                <a:lnTo>
                  <a:pt x="873" y="81"/>
                </a:lnTo>
                <a:lnTo>
                  <a:pt x="873" y="79"/>
                </a:lnTo>
                <a:lnTo>
                  <a:pt x="873" y="77"/>
                </a:lnTo>
                <a:lnTo>
                  <a:pt x="871" y="77"/>
                </a:lnTo>
                <a:lnTo>
                  <a:pt x="869" y="77"/>
                </a:lnTo>
                <a:lnTo>
                  <a:pt x="867" y="77"/>
                </a:lnTo>
                <a:lnTo>
                  <a:pt x="867" y="75"/>
                </a:lnTo>
                <a:lnTo>
                  <a:pt x="865" y="75"/>
                </a:lnTo>
                <a:lnTo>
                  <a:pt x="865" y="73"/>
                </a:lnTo>
                <a:lnTo>
                  <a:pt x="865" y="71"/>
                </a:lnTo>
                <a:lnTo>
                  <a:pt x="863" y="73"/>
                </a:lnTo>
                <a:lnTo>
                  <a:pt x="861" y="71"/>
                </a:lnTo>
                <a:lnTo>
                  <a:pt x="859" y="71"/>
                </a:lnTo>
                <a:lnTo>
                  <a:pt x="855" y="69"/>
                </a:lnTo>
                <a:lnTo>
                  <a:pt x="855" y="67"/>
                </a:lnTo>
                <a:lnTo>
                  <a:pt x="853" y="69"/>
                </a:lnTo>
                <a:lnTo>
                  <a:pt x="846" y="69"/>
                </a:lnTo>
                <a:lnTo>
                  <a:pt x="842" y="69"/>
                </a:lnTo>
                <a:lnTo>
                  <a:pt x="838" y="71"/>
                </a:lnTo>
                <a:lnTo>
                  <a:pt x="834" y="71"/>
                </a:lnTo>
                <a:lnTo>
                  <a:pt x="828" y="75"/>
                </a:lnTo>
                <a:lnTo>
                  <a:pt x="819" y="79"/>
                </a:lnTo>
                <a:lnTo>
                  <a:pt x="817" y="85"/>
                </a:lnTo>
                <a:lnTo>
                  <a:pt x="821" y="89"/>
                </a:lnTo>
                <a:lnTo>
                  <a:pt x="823" y="94"/>
                </a:lnTo>
                <a:lnTo>
                  <a:pt x="825" y="96"/>
                </a:lnTo>
                <a:lnTo>
                  <a:pt x="826" y="98"/>
                </a:lnTo>
                <a:lnTo>
                  <a:pt x="828" y="104"/>
                </a:lnTo>
                <a:lnTo>
                  <a:pt x="830" y="110"/>
                </a:lnTo>
                <a:lnTo>
                  <a:pt x="825" y="112"/>
                </a:lnTo>
                <a:lnTo>
                  <a:pt x="815" y="115"/>
                </a:lnTo>
                <a:lnTo>
                  <a:pt x="809" y="119"/>
                </a:lnTo>
                <a:lnTo>
                  <a:pt x="799" y="125"/>
                </a:lnTo>
                <a:lnTo>
                  <a:pt x="798" y="125"/>
                </a:lnTo>
                <a:lnTo>
                  <a:pt x="796" y="123"/>
                </a:lnTo>
                <a:lnTo>
                  <a:pt x="790" y="119"/>
                </a:lnTo>
                <a:lnTo>
                  <a:pt x="784" y="115"/>
                </a:lnTo>
                <a:lnTo>
                  <a:pt x="780" y="115"/>
                </a:lnTo>
                <a:lnTo>
                  <a:pt x="778" y="113"/>
                </a:lnTo>
                <a:lnTo>
                  <a:pt x="777" y="112"/>
                </a:lnTo>
                <a:lnTo>
                  <a:pt x="775" y="108"/>
                </a:lnTo>
                <a:lnTo>
                  <a:pt x="769" y="108"/>
                </a:lnTo>
                <a:lnTo>
                  <a:pt x="767" y="110"/>
                </a:lnTo>
                <a:lnTo>
                  <a:pt x="773" y="113"/>
                </a:lnTo>
                <a:lnTo>
                  <a:pt x="777" y="117"/>
                </a:lnTo>
                <a:lnTo>
                  <a:pt x="778" y="119"/>
                </a:lnTo>
                <a:lnTo>
                  <a:pt x="780" y="123"/>
                </a:lnTo>
                <a:lnTo>
                  <a:pt x="782" y="123"/>
                </a:lnTo>
                <a:lnTo>
                  <a:pt x="786" y="127"/>
                </a:lnTo>
                <a:lnTo>
                  <a:pt x="786" y="129"/>
                </a:lnTo>
                <a:lnTo>
                  <a:pt x="788" y="131"/>
                </a:lnTo>
                <a:lnTo>
                  <a:pt x="788" y="133"/>
                </a:lnTo>
                <a:lnTo>
                  <a:pt x="784" y="133"/>
                </a:lnTo>
                <a:lnTo>
                  <a:pt x="780" y="135"/>
                </a:lnTo>
                <a:lnTo>
                  <a:pt x="777" y="137"/>
                </a:lnTo>
                <a:lnTo>
                  <a:pt x="771" y="139"/>
                </a:lnTo>
                <a:lnTo>
                  <a:pt x="767" y="140"/>
                </a:lnTo>
                <a:lnTo>
                  <a:pt x="759" y="133"/>
                </a:lnTo>
                <a:lnTo>
                  <a:pt x="753" y="137"/>
                </a:lnTo>
                <a:lnTo>
                  <a:pt x="751" y="137"/>
                </a:lnTo>
                <a:lnTo>
                  <a:pt x="746" y="140"/>
                </a:lnTo>
                <a:lnTo>
                  <a:pt x="742" y="144"/>
                </a:lnTo>
                <a:lnTo>
                  <a:pt x="740" y="144"/>
                </a:lnTo>
                <a:lnTo>
                  <a:pt x="723" y="152"/>
                </a:lnTo>
                <a:lnTo>
                  <a:pt x="721" y="148"/>
                </a:lnTo>
                <a:lnTo>
                  <a:pt x="719" y="144"/>
                </a:lnTo>
                <a:lnTo>
                  <a:pt x="713" y="137"/>
                </a:lnTo>
                <a:lnTo>
                  <a:pt x="707" y="129"/>
                </a:lnTo>
                <a:lnTo>
                  <a:pt x="692" y="106"/>
                </a:lnTo>
                <a:lnTo>
                  <a:pt x="682" y="92"/>
                </a:lnTo>
                <a:lnTo>
                  <a:pt x="663" y="102"/>
                </a:lnTo>
                <a:lnTo>
                  <a:pt x="663" y="100"/>
                </a:lnTo>
                <a:lnTo>
                  <a:pt x="661" y="100"/>
                </a:lnTo>
                <a:lnTo>
                  <a:pt x="648" y="104"/>
                </a:lnTo>
                <a:lnTo>
                  <a:pt x="633" y="115"/>
                </a:lnTo>
                <a:lnTo>
                  <a:pt x="625" y="119"/>
                </a:lnTo>
                <a:lnTo>
                  <a:pt x="621" y="121"/>
                </a:lnTo>
                <a:lnTo>
                  <a:pt x="615" y="127"/>
                </a:lnTo>
                <a:lnTo>
                  <a:pt x="613" y="127"/>
                </a:lnTo>
                <a:lnTo>
                  <a:pt x="611" y="119"/>
                </a:lnTo>
                <a:lnTo>
                  <a:pt x="611" y="115"/>
                </a:lnTo>
                <a:lnTo>
                  <a:pt x="604" y="106"/>
                </a:lnTo>
                <a:lnTo>
                  <a:pt x="613" y="100"/>
                </a:lnTo>
                <a:lnTo>
                  <a:pt x="609" y="89"/>
                </a:lnTo>
                <a:lnTo>
                  <a:pt x="609" y="87"/>
                </a:lnTo>
                <a:lnTo>
                  <a:pt x="609" y="83"/>
                </a:lnTo>
                <a:lnTo>
                  <a:pt x="604" y="69"/>
                </a:lnTo>
                <a:lnTo>
                  <a:pt x="604" y="65"/>
                </a:lnTo>
                <a:lnTo>
                  <a:pt x="604" y="60"/>
                </a:lnTo>
                <a:lnTo>
                  <a:pt x="611" y="44"/>
                </a:lnTo>
                <a:lnTo>
                  <a:pt x="617" y="29"/>
                </a:lnTo>
                <a:lnTo>
                  <a:pt x="615" y="19"/>
                </a:lnTo>
                <a:lnTo>
                  <a:pt x="607" y="10"/>
                </a:lnTo>
                <a:lnTo>
                  <a:pt x="611" y="8"/>
                </a:lnTo>
                <a:lnTo>
                  <a:pt x="613" y="8"/>
                </a:lnTo>
                <a:lnTo>
                  <a:pt x="609" y="0"/>
                </a:lnTo>
                <a:lnTo>
                  <a:pt x="596" y="8"/>
                </a:lnTo>
                <a:lnTo>
                  <a:pt x="505" y="52"/>
                </a:lnTo>
                <a:lnTo>
                  <a:pt x="492" y="60"/>
                </a:lnTo>
                <a:lnTo>
                  <a:pt x="473" y="69"/>
                </a:lnTo>
                <a:lnTo>
                  <a:pt x="448" y="83"/>
                </a:lnTo>
                <a:lnTo>
                  <a:pt x="446" y="83"/>
                </a:lnTo>
                <a:lnTo>
                  <a:pt x="442" y="85"/>
                </a:lnTo>
                <a:lnTo>
                  <a:pt x="392" y="110"/>
                </a:lnTo>
                <a:lnTo>
                  <a:pt x="340" y="135"/>
                </a:lnTo>
                <a:lnTo>
                  <a:pt x="334" y="139"/>
                </a:lnTo>
                <a:lnTo>
                  <a:pt x="321" y="146"/>
                </a:lnTo>
                <a:lnTo>
                  <a:pt x="319" y="148"/>
                </a:lnTo>
                <a:lnTo>
                  <a:pt x="317" y="146"/>
                </a:lnTo>
                <a:lnTo>
                  <a:pt x="304" y="154"/>
                </a:lnTo>
                <a:lnTo>
                  <a:pt x="298" y="158"/>
                </a:lnTo>
                <a:lnTo>
                  <a:pt x="294" y="160"/>
                </a:lnTo>
                <a:lnTo>
                  <a:pt x="292" y="160"/>
                </a:lnTo>
                <a:lnTo>
                  <a:pt x="284" y="163"/>
                </a:lnTo>
                <a:lnTo>
                  <a:pt x="279" y="166"/>
                </a:lnTo>
                <a:lnTo>
                  <a:pt x="273" y="169"/>
                </a:lnTo>
                <a:lnTo>
                  <a:pt x="256" y="177"/>
                </a:lnTo>
                <a:lnTo>
                  <a:pt x="254" y="179"/>
                </a:lnTo>
                <a:lnTo>
                  <a:pt x="242" y="185"/>
                </a:lnTo>
                <a:lnTo>
                  <a:pt x="238" y="187"/>
                </a:lnTo>
                <a:lnTo>
                  <a:pt x="171" y="216"/>
                </a:lnTo>
                <a:lnTo>
                  <a:pt x="158" y="323"/>
                </a:lnTo>
                <a:lnTo>
                  <a:pt x="223" y="331"/>
                </a:lnTo>
                <a:lnTo>
                  <a:pt x="225" y="33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Freeform 220"/>
          <p:cNvSpPr>
            <a:spLocks/>
          </p:cNvSpPr>
          <p:nvPr/>
        </p:nvSpPr>
        <p:spPr bwMode="auto">
          <a:xfrm>
            <a:off x="-3202582" y="5516672"/>
            <a:ext cx="531853" cy="470667"/>
          </a:xfrm>
          <a:custGeom>
            <a:avLst/>
            <a:gdLst>
              <a:gd name="T0" fmla="*/ 8 w 565"/>
              <a:gd name="T1" fmla="*/ 311 h 500"/>
              <a:gd name="T2" fmla="*/ 10 w 565"/>
              <a:gd name="T3" fmla="*/ 323 h 500"/>
              <a:gd name="T4" fmla="*/ 17 w 565"/>
              <a:gd name="T5" fmla="*/ 329 h 500"/>
              <a:gd name="T6" fmla="*/ 25 w 565"/>
              <a:gd name="T7" fmla="*/ 338 h 500"/>
              <a:gd name="T8" fmla="*/ 37 w 565"/>
              <a:gd name="T9" fmla="*/ 342 h 500"/>
              <a:gd name="T10" fmla="*/ 48 w 565"/>
              <a:gd name="T11" fmla="*/ 351 h 500"/>
              <a:gd name="T12" fmla="*/ 61 w 565"/>
              <a:gd name="T13" fmla="*/ 357 h 500"/>
              <a:gd name="T14" fmla="*/ 73 w 565"/>
              <a:gd name="T15" fmla="*/ 363 h 500"/>
              <a:gd name="T16" fmla="*/ 83 w 565"/>
              <a:gd name="T17" fmla="*/ 373 h 500"/>
              <a:gd name="T18" fmla="*/ 94 w 565"/>
              <a:gd name="T19" fmla="*/ 371 h 500"/>
              <a:gd name="T20" fmla="*/ 104 w 565"/>
              <a:gd name="T21" fmla="*/ 375 h 500"/>
              <a:gd name="T22" fmla="*/ 115 w 565"/>
              <a:gd name="T23" fmla="*/ 388 h 500"/>
              <a:gd name="T24" fmla="*/ 111 w 565"/>
              <a:gd name="T25" fmla="*/ 398 h 500"/>
              <a:gd name="T26" fmla="*/ 115 w 565"/>
              <a:gd name="T27" fmla="*/ 407 h 500"/>
              <a:gd name="T28" fmla="*/ 115 w 565"/>
              <a:gd name="T29" fmla="*/ 419 h 500"/>
              <a:gd name="T30" fmla="*/ 115 w 565"/>
              <a:gd name="T31" fmla="*/ 432 h 500"/>
              <a:gd name="T32" fmla="*/ 107 w 565"/>
              <a:gd name="T33" fmla="*/ 436 h 500"/>
              <a:gd name="T34" fmla="*/ 106 w 565"/>
              <a:gd name="T35" fmla="*/ 450 h 500"/>
              <a:gd name="T36" fmla="*/ 109 w 565"/>
              <a:gd name="T37" fmla="*/ 465 h 500"/>
              <a:gd name="T38" fmla="*/ 121 w 565"/>
              <a:gd name="T39" fmla="*/ 476 h 500"/>
              <a:gd name="T40" fmla="*/ 138 w 565"/>
              <a:gd name="T41" fmla="*/ 479 h 500"/>
              <a:gd name="T42" fmla="*/ 148 w 565"/>
              <a:gd name="T43" fmla="*/ 482 h 500"/>
              <a:gd name="T44" fmla="*/ 155 w 565"/>
              <a:gd name="T45" fmla="*/ 490 h 500"/>
              <a:gd name="T46" fmla="*/ 173 w 565"/>
              <a:gd name="T47" fmla="*/ 490 h 500"/>
              <a:gd name="T48" fmla="*/ 181 w 565"/>
              <a:gd name="T49" fmla="*/ 492 h 500"/>
              <a:gd name="T50" fmla="*/ 192 w 565"/>
              <a:gd name="T51" fmla="*/ 484 h 500"/>
              <a:gd name="T52" fmla="*/ 204 w 565"/>
              <a:gd name="T53" fmla="*/ 492 h 500"/>
              <a:gd name="T54" fmla="*/ 211 w 565"/>
              <a:gd name="T55" fmla="*/ 490 h 500"/>
              <a:gd name="T56" fmla="*/ 221 w 565"/>
              <a:gd name="T57" fmla="*/ 496 h 500"/>
              <a:gd name="T58" fmla="*/ 232 w 565"/>
              <a:gd name="T59" fmla="*/ 496 h 500"/>
              <a:gd name="T60" fmla="*/ 248 w 565"/>
              <a:gd name="T61" fmla="*/ 496 h 500"/>
              <a:gd name="T62" fmla="*/ 259 w 565"/>
              <a:gd name="T63" fmla="*/ 490 h 500"/>
              <a:gd name="T64" fmla="*/ 273 w 565"/>
              <a:gd name="T65" fmla="*/ 476 h 500"/>
              <a:gd name="T66" fmla="*/ 288 w 565"/>
              <a:gd name="T67" fmla="*/ 467 h 500"/>
              <a:gd name="T68" fmla="*/ 300 w 565"/>
              <a:gd name="T69" fmla="*/ 476 h 500"/>
              <a:gd name="T70" fmla="*/ 317 w 565"/>
              <a:gd name="T71" fmla="*/ 475 h 500"/>
              <a:gd name="T72" fmla="*/ 330 w 565"/>
              <a:gd name="T73" fmla="*/ 481 h 500"/>
              <a:gd name="T74" fmla="*/ 346 w 565"/>
              <a:gd name="T75" fmla="*/ 476 h 500"/>
              <a:gd name="T76" fmla="*/ 357 w 565"/>
              <a:gd name="T77" fmla="*/ 467 h 500"/>
              <a:gd name="T78" fmla="*/ 363 w 565"/>
              <a:gd name="T79" fmla="*/ 450 h 500"/>
              <a:gd name="T80" fmla="*/ 334 w 565"/>
              <a:gd name="T81" fmla="*/ 359 h 500"/>
              <a:gd name="T82" fmla="*/ 355 w 565"/>
              <a:gd name="T83" fmla="*/ 344 h 500"/>
              <a:gd name="T84" fmla="*/ 382 w 565"/>
              <a:gd name="T85" fmla="*/ 334 h 500"/>
              <a:gd name="T86" fmla="*/ 409 w 565"/>
              <a:gd name="T87" fmla="*/ 317 h 500"/>
              <a:gd name="T88" fmla="*/ 430 w 565"/>
              <a:gd name="T89" fmla="*/ 311 h 500"/>
              <a:gd name="T90" fmla="*/ 413 w 565"/>
              <a:gd name="T91" fmla="*/ 261 h 500"/>
              <a:gd name="T92" fmla="*/ 398 w 565"/>
              <a:gd name="T93" fmla="*/ 265 h 500"/>
              <a:gd name="T94" fmla="*/ 367 w 565"/>
              <a:gd name="T95" fmla="*/ 257 h 500"/>
              <a:gd name="T96" fmla="*/ 382 w 565"/>
              <a:gd name="T97" fmla="*/ 238 h 500"/>
              <a:gd name="T98" fmla="*/ 386 w 565"/>
              <a:gd name="T99" fmla="*/ 202 h 500"/>
              <a:gd name="T100" fmla="*/ 455 w 565"/>
              <a:gd name="T101" fmla="*/ 142 h 500"/>
              <a:gd name="T102" fmla="*/ 494 w 565"/>
              <a:gd name="T103" fmla="*/ 90 h 500"/>
              <a:gd name="T104" fmla="*/ 536 w 565"/>
              <a:gd name="T105" fmla="*/ 3 h 500"/>
              <a:gd name="T106" fmla="*/ 381 w 565"/>
              <a:gd name="T107" fmla="*/ 52 h 500"/>
              <a:gd name="T108" fmla="*/ 346 w 565"/>
              <a:gd name="T109" fmla="*/ 155 h 500"/>
              <a:gd name="T110" fmla="*/ 217 w 565"/>
              <a:gd name="T111" fmla="*/ 221 h 500"/>
              <a:gd name="T112" fmla="*/ 100 w 565"/>
              <a:gd name="T113" fmla="*/ 171 h 500"/>
              <a:gd name="T114" fmla="*/ 79 w 565"/>
              <a:gd name="T115" fmla="*/ 177 h 500"/>
              <a:gd name="T116" fmla="*/ 23 w 565"/>
              <a:gd name="T117" fmla="*/ 204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5" h="500">
                <a:moveTo>
                  <a:pt x="0" y="300"/>
                </a:moveTo>
                <a:lnTo>
                  <a:pt x="0" y="301"/>
                </a:lnTo>
                <a:lnTo>
                  <a:pt x="2" y="301"/>
                </a:lnTo>
                <a:lnTo>
                  <a:pt x="4" y="301"/>
                </a:lnTo>
                <a:lnTo>
                  <a:pt x="4" y="303"/>
                </a:lnTo>
                <a:lnTo>
                  <a:pt x="6" y="303"/>
                </a:lnTo>
                <a:lnTo>
                  <a:pt x="8" y="303"/>
                </a:lnTo>
                <a:lnTo>
                  <a:pt x="8" y="306"/>
                </a:lnTo>
                <a:lnTo>
                  <a:pt x="8" y="307"/>
                </a:lnTo>
                <a:lnTo>
                  <a:pt x="8" y="309"/>
                </a:lnTo>
                <a:lnTo>
                  <a:pt x="8" y="311"/>
                </a:lnTo>
                <a:lnTo>
                  <a:pt x="6" y="311"/>
                </a:lnTo>
                <a:lnTo>
                  <a:pt x="6" y="313"/>
                </a:lnTo>
                <a:lnTo>
                  <a:pt x="4" y="313"/>
                </a:lnTo>
                <a:lnTo>
                  <a:pt x="6" y="313"/>
                </a:lnTo>
                <a:lnTo>
                  <a:pt x="6" y="315"/>
                </a:lnTo>
                <a:lnTo>
                  <a:pt x="8" y="315"/>
                </a:lnTo>
                <a:lnTo>
                  <a:pt x="8" y="317"/>
                </a:lnTo>
                <a:lnTo>
                  <a:pt x="10" y="319"/>
                </a:lnTo>
                <a:lnTo>
                  <a:pt x="11" y="319"/>
                </a:lnTo>
                <a:lnTo>
                  <a:pt x="10" y="321"/>
                </a:lnTo>
                <a:lnTo>
                  <a:pt x="10" y="323"/>
                </a:lnTo>
                <a:lnTo>
                  <a:pt x="11" y="323"/>
                </a:lnTo>
                <a:lnTo>
                  <a:pt x="11" y="321"/>
                </a:lnTo>
                <a:lnTo>
                  <a:pt x="13" y="321"/>
                </a:lnTo>
                <a:lnTo>
                  <a:pt x="13" y="323"/>
                </a:lnTo>
                <a:lnTo>
                  <a:pt x="13" y="325"/>
                </a:lnTo>
                <a:lnTo>
                  <a:pt x="13" y="327"/>
                </a:lnTo>
                <a:lnTo>
                  <a:pt x="13" y="329"/>
                </a:lnTo>
                <a:lnTo>
                  <a:pt x="13" y="330"/>
                </a:lnTo>
                <a:lnTo>
                  <a:pt x="15" y="330"/>
                </a:lnTo>
                <a:lnTo>
                  <a:pt x="17" y="330"/>
                </a:lnTo>
                <a:lnTo>
                  <a:pt x="17" y="329"/>
                </a:lnTo>
                <a:lnTo>
                  <a:pt x="19" y="327"/>
                </a:lnTo>
                <a:lnTo>
                  <a:pt x="21" y="327"/>
                </a:lnTo>
                <a:lnTo>
                  <a:pt x="21" y="329"/>
                </a:lnTo>
                <a:lnTo>
                  <a:pt x="21" y="330"/>
                </a:lnTo>
                <a:lnTo>
                  <a:pt x="21" y="332"/>
                </a:lnTo>
                <a:lnTo>
                  <a:pt x="19" y="332"/>
                </a:lnTo>
                <a:lnTo>
                  <a:pt x="19" y="334"/>
                </a:lnTo>
                <a:lnTo>
                  <a:pt x="21" y="334"/>
                </a:lnTo>
                <a:lnTo>
                  <a:pt x="23" y="336"/>
                </a:lnTo>
                <a:lnTo>
                  <a:pt x="25" y="336"/>
                </a:lnTo>
                <a:lnTo>
                  <a:pt x="25" y="338"/>
                </a:lnTo>
                <a:lnTo>
                  <a:pt x="25" y="340"/>
                </a:lnTo>
                <a:lnTo>
                  <a:pt x="25" y="342"/>
                </a:lnTo>
                <a:lnTo>
                  <a:pt x="25" y="344"/>
                </a:lnTo>
                <a:lnTo>
                  <a:pt x="27" y="344"/>
                </a:lnTo>
                <a:lnTo>
                  <a:pt x="29" y="346"/>
                </a:lnTo>
                <a:lnTo>
                  <a:pt x="31" y="346"/>
                </a:lnTo>
                <a:lnTo>
                  <a:pt x="32" y="346"/>
                </a:lnTo>
                <a:lnTo>
                  <a:pt x="32" y="344"/>
                </a:lnTo>
                <a:lnTo>
                  <a:pt x="34" y="344"/>
                </a:lnTo>
                <a:lnTo>
                  <a:pt x="34" y="342"/>
                </a:lnTo>
                <a:lnTo>
                  <a:pt x="37" y="342"/>
                </a:lnTo>
                <a:lnTo>
                  <a:pt x="37" y="344"/>
                </a:lnTo>
                <a:lnTo>
                  <a:pt x="38" y="344"/>
                </a:lnTo>
                <a:lnTo>
                  <a:pt x="38" y="346"/>
                </a:lnTo>
                <a:lnTo>
                  <a:pt x="40" y="348"/>
                </a:lnTo>
                <a:lnTo>
                  <a:pt x="40" y="350"/>
                </a:lnTo>
                <a:lnTo>
                  <a:pt x="42" y="350"/>
                </a:lnTo>
                <a:lnTo>
                  <a:pt x="42" y="348"/>
                </a:lnTo>
                <a:lnTo>
                  <a:pt x="44" y="348"/>
                </a:lnTo>
                <a:lnTo>
                  <a:pt x="46" y="348"/>
                </a:lnTo>
                <a:lnTo>
                  <a:pt x="48" y="350"/>
                </a:lnTo>
                <a:lnTo>
                  <a:pt x="48" y="351"/>
                </a:lnTo>
                <a:lnTo>
                  <a:pt x="48" y="354"/>
                </a:lnTo>
                <a:lnTo>
                  <a:pt x="52" y="351"/>
                </a:lnTo>
                <a:lnTo>
                  <a:pt x="54" y="354"/>
                </a:lnTo>
                <a:lnTo>
                  <a:pt x="56" y="354"/>
                </a:lnTo>
                <a:lnTo>
                  <a:pt x="58" y="354"/>
                </a:lnTo>
                <a:lnTo>
                  <a:pt x="58" y="351"/>
                </a:lnTo>
                <a:lnTo>
                  <a:pt x="59" y="351"/>
                </a:lnTo>
                <a:lnTo>
                  <a:pt x="59" y="354"/>
                </a:lnTo>
                <a:lnTo>
                  <a:pt x="61" y="354"/>
                </a:lnTo>
                <a:lnTo>
                  <a:pt x="61" y="356"/>
                </a:lnTo>
                <a:lnTo>
                  <a:pt x="61" y="357"/>
                </a:lnTo>
                <a:lnTo>
                  <a:pt x="61" y="359"/>
                </a:lnTo>
                <a:lnTo>
                  <a:pt x="59" y="359"/>
                </a:lnTo>
                <a:lnTo>
                  <a:pt x="61" y="359"/>
                </a:lnTo>
                <a:lnTo>
                  <a:pt x="61" y="361"/>
                </a:lnTo>
                <a:lnTo>
                  <a:pt x="63" y="361"/>
                </a:lnTo>
                <a:lnTo>
                  <a:pt x="65" y="361"/>
                </a:lnTo>
                <a:lnTo>
                  <a:pt x="67" y="361"/>
                </a:lnTo>
                <a:lnTo>
                  <a:pt x="67" y="363"/>
                </a:lnTo>
                <a:lnTo>
                  <a:pt x="69" y="363"/>
                </a:lnTo>
                <a:lnTo>
                  <a:pt x="71" y="363"/>
                </a:lnTo>
                <a:lnTo>
                  <a:pt x="73" y="363"/>
                </a:lnTo>
                <a:lnTo>
                  <a:pt x="73" y="365"/>
                </a:lnTo>
                <a:lnTo>
                  <a:pt x="75" y="365"/>
                </a:lnTo>
                <a:lnTo>
                  <a:pt x="77" y="363"/>
                </a:lnTo>
                <a:lnTo>
                  <a:pt x="79" y="363"/>
                </a:lnTo>
                <a:lnTo>
                  <a:pt x="80" y="363"/>
                </a:lnTo>
                <a:lnTo>
                  <a:pt x="80" y="365"/>
                </a:lnTo>
                <a:lnTo>
                  <a:pt x="80" y="367"/>
                </a:lnTo>
                <a:lnTo>
                  <a:pt x="80" y="369"/>
                </a:lnTo>
                <a:lnTo>
                  <a:pt x="80" y="371"/>
                </a:lnTo>
                <a:lnTo>
                  <a:pt x="80" y="373"/>
                </a:lnTo>
                <a:lnTo>
                  <a:pt x="83" y="373"/>
                </a:lnTo>
                <a:lnTo>
                  <a:pt x="83" y="375"/>
                </a:lnTo>
                <a:lnTo>
                  <a:pt x="85" y="375"/>
                </a:lnTo>
                <a:lnTo>
                  <a:pt x="85" y="373"/>
                </a:lnTo>
                <a:lnTo>
                  <a:pt x="86" y="373"/>
                </a:lnTo>
                <a:lnTo>
                  <a:pt x="88" y="373"/>
                </a:lnTo>
                <a:lnTo>
                  <a:pt x="90" y="373"/>
                </a:lnTo>
                <a:lnTo>
                  <a:pt x="90" y="371"/>
                </a:lnTo>
                <a:lnTo>
                  <a:pt x="90" y="369"/>
                </a:lnTo>
                <a:lnTo>
                  <a:pt x="92" y="369"/>
                </a:lnTo>
                <a:lnTo>
                  <a:pt x="94" y="369"/>
                </a:lnTo>
                <a:lnTo>
                  <a:pt x="94" y="371"/>
                </a:lnTo>
                <a:lnTo>
                  <a:pt x="94" y="369"/>
                </a:lnTo>
                <a:lnTo>
                  <a:pt x="96" y="369"/>
                </a:lnTo>
                <a:lnTo>
                  <a:pt x="96" y="371"/>
                </a:lnTo>
                <a:lnTo>
                  <a:pt x="96" y="373"/>
                </a:lnTo>
                <a:lnTo>
                  <a:pt x="98" y="373"/>
                </a:lnTo>
                <a:lnTo>
                  <a:pt x="100" y="373"/>
                </a:lnTo>
                <a:lnTo>
                  <a:pt x="102" y="373"/>
                </a:lnTo>
                <a:lnTo>
                  <a:pt x="104" y="373"/>
                </a:lnTo>
                <a:lnTo>
                  <a:pt x="106" y="373"/>
                </a:lnTo>
                <a:lnTo>
                  <a:pt x="106" y="375"/>
                </a:lnTo>
                <a:lnTo>
                  <a:pt x="104" y="375"/>
                </a:lnTo>
                <a:lnTo>
                  <a:pt x="106" y="377"/>
                </a:lnTo>
                <a:lnTo>
                  <a:pt x="106" y="378"/>
                </a:lnTo>
                <a:lnTo>
                  <a:pt x="107" y="380"/>
                </a:lnTo>
                <a:lnTo>
                  <a:pt x="109" y="382"/>
                </a:lnTo>
                <a:lnTo>
                  <a:pt x="111" y="384"/>
                </a:lnTo>
                <a:lnTo>
                  <a:pt x="113" y="384"/>
                </a:lnTo>
                <a:lnTo>
                  <a:pt x="115" y="384"/>
                </a:lnTo>
                <a:lnTo>
                  <a:pt x="115" y="386"/>
                </a:lnTo>
                <a:lnTo>
                  <a:pt x="117" y="386"/>
                </a:lnTo>
                <a:lnTo>
                  <a:pt x="117" y="388"/>
                </a:lnTo>
                <a:lnTo>
                  <a:pt x="115" y="388"/>
                </a:lnTo>
                <a:lnTo>
                  <a:pt x="113" y="390"/>
                </a:lnTo>
                <a:lnTo>
                  <a:pt x="111" y="390"/>
                </a:lnTo>
                <a:lnTo>
                  <a:pt x="111" y="392"/>
                </a:lnTo>
                <a:lnTo>
                  <a:pt x="113" y="392"/>
                </a:lnTo>
                <a:lnTo>
                  <a:pt x="113" y="394"/>
                </a:lnTo>
                <a:lnTo>
                  <a:pt x="115" y="394"/>
                </a:lnTo>
                <a:lnTo>
                  <a:pt x="115" y="396"/>
                </a:lnTo>
                <a:lnTo>
                  <a:pt x="115" y="398"/>
                </a:lnTo>
                <a:lnTo>
                  <a:pt x="113" y="396"/>
                </a:lnTo>
                <a:lnTo>
                  <a:pt x="113" y="398"/>
                </a:lnTo>
                <a:lnTo>
                  <a:pt x="111" y="398"/>
                </a:lnTo>
                <a:lnTo>
                  <a:pt x="111" y="400"/>
                </a:lnTo>
                <a:lnTo>
                  <a:pt x="113" y="400"/>
                </a:lnTo>
                <a:lnTo>
                  <a:pt x="113" y="402"/>
                </a:lnTo>
                <a:lnTo>
                  <a:pt x="111" y="404"/>
                </a:lnTo>
                <a:lnTo>
                  <a:pt x="109" y="404"/>
                </a:lnTo>
                <a:lnTo>
                  <a:pt x="111" y="405"/>
                </a:lnTo>
                <a:lnTo>
                  <a:pt x="111" y="407"/>
                </a:lnTo>
                <a:lnTo>
                  <a:pt x="113" y="407"/>
                </a:lnTo>
                <a:lnTo>
                  <a:pt x="113" y="405"/>
                </a:lnTo>
                <a:lnTo>
                  <a:pt x="115" y="405"/>
                </a:lnTo>
                <a:lnTo>
                  <a:pt x="115" y="407"/>
                </a:lnTo>
                <a:lnTo>
                  <a:pt x="113" y="407"/>
                </a:lnTo>
                <a:lnTo>
                  <a:pt x="113" y="409"/>
                </a:lnTo>
                <a:lnTo>
                  <a:pt x="115" y="409"/>
                </a:lnTo>
                <a:lnTo>
                  <a:pt x="115" y="411"/>
                </a:lnTo>
                <a:lnTo>
                  <a:pt x="115" y="413"/>
                </a:lnTo>
                <a:lnTo>
                  <a:pt x="113" y="413"/>
                </a:lnTo>
                <a:lnTo>
                  <a:pt x="113" y="415"/>
                </a:lnTo>
                <a:lnTo>
                  <a:pt x="115" y="417"/>
                </a:lnTo>
                <a:lnTo>
                  <a:pt x="117" y="417"/>
                </a:lnTo>
                <a:lnTo>
                  <a:pt x="117" y="419"/>
                </a:lnTo>
                <a:lnTo>
                  <a:pt x="115" y="419"/>
                </a:lnTo>
                <a:lnTo>
                  <a:pt x="113" y="421"/>
                </a:lnTo>
                <a:lnTo>
                  <a:pt x="115" y="421"/>
                </a:lnTo>
                <a:lnTo>
                  <a:pt x="115" y="423"/>
                </a:lnTo>
                <a:lnTo>
                  <a:pt x="117" y="423"/>
                </a:lnTo>
                <a:lnTo>
                  <a:pt x="119" y="423"/>
                </a:lnTo>
                <a:lnTo>
                  <a:pt x="119" y="425"/>
                </a:lnTo>
                <a:lnTo>
                  <a:pt x="119" y="426"/>
                </a:lnTo>
                <a:lnTo>
                  <a:pt x="119" y="428"/>
                </a:lnTo>
                <a:lnTo>
                  <a:pt x="119" y="431"/>
                </a:lnTo>
                <a:lnTo>
                  <a:pt x="117" y="431"/>
                </a:lnTo>
                <a:lnTo>
                  <a:pt x="115" y="432"/>
                </a:lnTo>
                <a:lnTo>
                  <a:pt x="115" y="434"/>
                </a:lnTo>
                <a:lnTo>
                  <a:pt x="113" y="432"/>
                </a:lnTo>
                <a:lnTo>
                  <a:pt x="113" y="431"/>
                </a:lnTo>
                <a:lnTo>
                  <a:pt x="111" y="431"/>
                </a:lnTo>
                <a:lnTo>
                  <a:pt x="109" y="431"/>
                </a:lnTo>
                <a:lnTo>
                  <a:pt x="109" y="432"/>
                </a:lnTo>
                <a:lnTo>
                  <a:pt x="109" y="434"/>
                </a:lnTo>
                <a:lnTo>
                  <a:pt x="109" y="436"/>
                </a:lnTo>
                <a:lnTo>
                  <a:pt x="109" y="438"/>
                </a:lnTo>
                <a:lnTo>
                  <a:pt x="107" y="438"/>
                </a:lnTo>
                <a:lnTo>
                  <a:pt x="107" y="436"/>
                </a:lnTo>
                <a:lnTo>
                  <a:pt x="106" y="436"/>
                </a:lnTo>
                <a:lnTo>
                  <a:pt x="104" y="436"/>
                </a:lnTo>
                <a:lnTo>
                  <a:pt x="104" y="438"/>
                </a:lnTo>
                <a:lnTo>
                  <a:pt x="102" y="438"/>
                </a:lnTo>
                <a:lnTo>
                  <a:pt x="102" y="440"/>
                </a:lnTo>
                <a:lnTo>
                  <a:pt x="102" y="442"/>
                </a:lnTo>
                <a:lnTo>
                  <a:pt x="102" y="444"/>
                </a:lnTo>
                <a:lnTo>
                  <a:pt x="102" y="446"/>
                </a:lnTo>
                <a:lnTo>
                  <a:pt x="102" y="448"/>
                </a:lnTo>
                <a:lnTo>
                  <a:pt x="104" y="448"/>
                </a:lnTo>
                <a:lnTo>
                  <a:pt x="106" y="450"/>
                </a:lnTo>
                <a:lnTo>
                  <a:pt x="107" y="452"/>
                </a:lnTo>
                <a:lnTo>
                  <a:pt x="109" y="453"/>
                </a:lnTo>
                <a:lnTo>
                  <a:pt x="109" y="455"/>
                </a:lnTo>
                <a:lnTo>
                  <a:pt x="107" y="455"/>
                </a:lnTo>
                <a:lnTo>
                  <a:pt x="107" y="457"/>
                </a:lnTo>
                <a:lnTo>
                  <a:pt x="107" y="459"/>
                </a:lnTo>
                <a:lnTo>
                  <a:pt x="107" y="461"/>
                </a:lnTo>
                <a:lnTo>
                  <a:pt x="109" y="463"/>
                </a:lnTo>
                <a:lnTo>
                  <a:pt x="109" y="465"/>
                </a:lnTo>
                <a:lnTo>
                  <a:pt x="107" y="465"/>
                </a:lnTo>
                <a:lnTo>
                  <a:pt x="109" y="465"/>
                </a:lnTo>
                <a:lnTo>
                  <a:pt x="111" y="465"/>
                </a:lnTo>
                <a:lnTo>
                  <a:pt x="111" y="467"/>
                </a:lnTo>
                <a:lnTo>
                  <a:pt x="111" y="469"/>
                </a:lnTo>
                <a:lnTo>
                  <a:pt x="111" y="471"/>
                </a:lnTo>
                <a:lnTo>
                  <a:pt x="113" y="473"/>
                </a:lnTo>
                <a:lnTo>
                  <a:pt x="115" y="473"/>
                </a:lnTo>
                <a:lnTo>
                  <a:pt x="115" y="475"/>
                </a:lnTo>
                <a:lnTo>
                  <a:pt x="117" y="475"/>
                </a:lnTo>
                <a:lnTo>
                  <a:pt x="117" y="476"/>
                </a:lnTo>
                <a:lnTo>
                  <a:pt x="119" y="476"/>
                </a:lnTo>
                <a:lnTo>
                  <a:pt x="121" y="476"/>
                </a:lnTo>
                <a:lnTo>
                  <a:pt x="123" y="476"/>
                </a:lnTo>
                <a:lnTo>
                  <a:pt x="123" y="479"/>
                </a:lnTo>
                <a:lnTo>
                  <a:pt x="125" y="479"/>
                </a:lnTo>
                <a:lnTo>
                  <a:pt x="127" y="479"/>
                </a:lnTo>
                <a:lnTo>
                  <a:pt x="128" y="479"/>
                </a:lnTo>
                <a:lnTo>
                  <a:pt x="131" y="479"/>
                </a:lnTo>
                <a:lnTo>
                  <a:pt x="133" y="476"/>
                </a:lnTo>
                <a:lnTo>
                  <a:pt x="134" y="476"/>
                </a:lnTo>
                <a:lnTo>
                  <a:pt x="136" y="476"/>
                </a:lnTo>
                <a:lnTo>
                  <a:pt x="138" y="476"/>
                </a:lnTo>
                <a:lnTo>
                  <a:pt x="138" y="479"/>
                </a:lnTo>
                <a:lnTo>
                  <a:pt x="138" y="481"/>
                </a:lnTo>
                <a:lnTo>
                  <a:pt x="138" y="482"/>
                </a:lnTo>
                <a:lnTo>
                  <a:pt x="140" y="482"/>
                </a:lnTo>
                <a:lnTo>
                  <a:pt x="142" y="482"/>
                </a:lnTo>
                <a:lnTo>
                  <a:pt x="144" y="484"/>
                </a:lnTo>
                <a:lnTo>
                  <a:pt x="146" y="484"/>
                </a:lnTo>
                <a:lnTo>
                  <a:pt x="146" y="482"/>
                </a:lnTo>
                <a:lnTo>
                  <a:pt x="144" y="482"/>
                </a:lnTo>
                <a:lnTo>
                  <a:pt x="146" y="481"/>
                </a:lnTo>
                <a:lnTo>
                  <a:pt x="146" y="482"/>
                </a:lnTo>
                <a:lnTo>
                  <a:pt x="148" y="482"/>
                </a:lnTo>
                <a:lnTo>
                  <a:pt x="148" y="484"/>
                </a:lnTo>
                <a:lnTo>
                  <a:pt x="150" y="484"/>
                </a:lnTo>
                <a:lnTo>
                  <a:pt x="150" y="486"/>
                </a:lnTo>
                <a:lnTo>
                  <a:pt x="152" y="486"/>
                </a:lnTo>
                <a:lnTo>
                  <a:pt x="154" y="486"/>
                </a:lnTo>
                <a:lnTo>
                  <a:pt x="154" y="484"/>
                </a:lnTo>
                <a:lnTo>
                  <a:pt x="155" y="486"/>
                </a:lnTo>
                <a:lnTo>
                  <a:pt x="155" y="488"/>
                </a:lnTo>
                <a:lnTo>
                  <a:pt x="154" y="488"/>
                </a:lnTo>
                <a:lnTo>
                  <a:pt x="154" y="490"/>
                </a:lnTo>
                <a:lnTo>
                  <a:pt x="155" y="490"/>
                </a:lnTo>
                <a:lnTo>
                  <a:pt x="157" y="490"/>
                </a:lnTo>
                <a:lnTo>
                  <a:pt x="159" y="490"/>
                </a:lnTo>
                <a:lnTo>
                  <a:pt x="161" y="490"/>
                </a:lnTo>
                <a:lnTo>
                  <a:pt x="161" y="488"/>
                </a:lnTo>
                <a:lnTo>
                  <a:pt x="163" y="488"/>
                </a:lnTo>
                <a:lnTo>
                  <a:pt x="165" y="488"/>
                </a:lnTo>
                <a:lnTo>
                  <a:pt x="167" y="488"/>
                </a:lnTo>
                <a:lnTo>
                  <a:pt x="167" y="490"/>
                </a:lnTo>
                <a:lnTo>
                  <a:pt x="169" y="490"/>
                </a:lnTo>
                <a:lnTo>
                  <a:pt x="171" y="490"/>
                </a:lnTo>
                <a:lnTo>
                  <a:pt x="173" y="490"/>
                </a:lnTo>
                <a:lnTo>
                  <a:pt x="173" y="488"/>
                </a:lnTo>
                <a:lnTo>
                  <a:pt x="175" y="488"/>
                </a:lnTo>
                <a:lnTo>
                  <a:pt x="177" y="488"/>
                </a:lnTo>
                <a:lnTo>
                  <a:pt x="177" y="486"/>
                </a:lnTo>
                <a:lnTo>
                  <a:pt x="177" y="484"/>
                </a:lnTo>
                <a:lnTo>
                  <a:pt x="179" y="484"/>
                </a:lnTo>
                <a:lnTo>
                  <a:pt x="179" y="486"/>
                </a:lnTo>
                <a:lnTo>
                  <a:pt x="179" y="488"/>
                </a:lnTo>
                <a:lnTo>
                  <a:pt x="179" y="490"/>
                </a:lnTo>
                <a:lnTo>
                  <a:pt x="181" y="490"/>
                </a:lnTo>
                <a:lnTo>
                  <a:pt x="181" y="492"/>
                </a:lnTo>
                <a:lnTo>
                  <a:pt x="182" y="492"/>
                </a:lnTo>
                <a:lnTo>
                  <a:pt x="182" y="490"/>
                </a:lnTo>
                <a:lnTo>
                  <a:pt x="182" y="488"/>
                </a:lnTo>
                <a:lnTo>
                  <a:pt x="182" y="486"/>
                </a:lnTo>
                <a:lnTo>
                  <a:pt x="184" y="486"/>
                </a:lnTo>
                <a:lnTo>
                  <a:pt x="184" y="484"/>
                </a:lnTo>
                <a:lnTo>
                  <a:pt x="184" y="482"/>
                </a:lnTo>
                <a:lnTo>
                  <a:pt x="186" y="482"/>
                </a:lnTo>
                <a:lnTo>
                  <a:pt x="188" y="482"/>
                </a:lnTo>
                <a:lnTo>
                  <a:pt x="190" y="484"/>
                </a:lnTo>
                <a:lnTo>
                  <a:pt x="192" y="484"/>
                </a:lnTo>
                <a:lnTo>
                  <a:pt x="194" y="484"/>
                </a:lnTo>
                <a:lnTo>
                  <a:pt x="194" y="482"/>
                </a:lnTo>
                <a:lnTo>
                  <a:pt x="196" y="482"/>
                </a:lnTo>
                <a:lnTo>
                  <a:pt x="198" y="484"/>
                </a:lnTo>
                <a:lnTo>
                  <a:pt x="198" y="486"/>
                </a:lnTo>
                <a:lnTo>
                  <a:pt x="196" y="488"/>
                </a:lnTo>
                <a:lnTo>
                  <a:pt x="198" y="490"/>
                </a:lnTo>
                <a:lnTo>
                  <a:pt x="200" y="490"/>
                </a:lnTo>
                <a:lnTo>
                  <a:pt x="202" y="490"/>
                </a:lnTo>
                <a:lnTo>
                  <a:pt x="204" y="490"/>
                </a:lnTo>
                <a:lnTo>
                  <a:pt x="204" y="492"/>
                </a:lnTo>
                <a:lnTo>
                  <a:pt x="204" y="494"/>
                </a:lnTo>
                <a:lnTo>
                  <a:pt x="204" y="496"/>
                </a:lnTo>
                <a:lnTo>
                  <a:pt x="205" y="496"/>
                </a:lnTo>
                <a:lnTo>
                  <a:pt x="208" y="496"/>
                </a:lnTo>
                <a:lnTo>
                  <a:pt x="208" y="498"/>
                </a:lnTo>
                <a:lnTo>
                  <a:pt x="210" y="498"/>
                </a:lnTo>
                <a:lnTo>
                  <a:pt x="210" y="496"/>
                </a:lnTo>
                <a:lnTo>
                  <a:pt x="210" y="494"/>
                </a:lnTo>
                <a:lnTo>
                  <a:pt x="211" y="494"/>
                </a:lnTo>
                <a:lnTo>
                  <a:pt x="211" y="492"/>
                </a:lnTo>
                <a:lnTo>
                  <a:pt x="211" y="490"/>
                </a:lnTo>
                <a:lnTo>
                  <a:pt x="213" y="490"/>
                </a:lnTo>
                <a:lnTo>
                  <a:pt x="213" y="492"/>
                </a:lnTo>
                <a:lnTo>
                  <a:pt x="215" y="492"/>
                </a:lnTo>
                <a:lnTo>
                  <a:pt x="215" y="490"/>
                </a:lnTo>
                <a:lnTo>
                  <a:pt x="217" y="490"/>
                </a:lnTo>
                <a:lnTo>
                  <a:pt x="217" y="492"/>
                </a:lnTo>
                <a:lnTo>
                  <a:pt x="217" y="494"/>
                </a:lnTo>
                <a:lnTo>
                  <a:pt x="217" y="496"/>
                </a:lnTo>
                <a:lnTo>
                  <a:pt x="219" y="496"/>
                </a:lnTo>
                <a:lnTo>
                  <a:pt x="221" y="498"/>
                </a:lnTo>
                <a:lnTo>
                  <a:pt x="221" y="496"/>
                </a:lnTo>
                <a:lnTo>
                  <a:pt x="223" y="496"/>
                </a:lnTo>
                <a:lnTo>
                  <a:pt x="225" y="496"/>
                </a:lnTo>
                <a:lnTo>
                  <a:pt x="227" y="496"/>
                </a:lnTo>
                <a:lnTo>
                  <a:pt x="227" y="498"/>
                </a:lnTo>
                <a:lnTo>
                  <a:pt x="225" y="498"/>
                </a:lnTo>
                <a:lnTo>
                  <a:pt x="225" y="500"/>
                </a:lnTo>
                <a:lnTo>
                  <a:pt x="227" y="500"/>
                </a:lnTo>
                <a:lnTo>
                  <a:pt x="229" y="500"/>
                </a:lnTo>
                <a:lnTo>
                  <a:pt x="231" y="500"/>
                </a:lnTo>
                <a:lnTo>
                  <a:pt x="232" y="498"/>
                </a:lnTo>
                <a:lnTo>
                  <a:pt x="232" y="496"/>
                </a:lnTo>
                <a:lnTo>
                  <a:pt x="234" y="496"/>
                </a:lnTo>
                <a:lnTo>
                  <a:pt x="236" y="496"/>
                </a:lnTo>
                <a:lnTo>
                  <a:pt x="238" y="498"/>
                </a:lnTo>
                <a:lnTo>
                  <a:pt x="238" y="500"/>
                </a:lnTo>
                <a:lnTo>
                  <a:pt x="240" y="500"/>
                </a:lnTo>
                <a:lnTo>
                  <a:pt x="242" y="500"/>
                </a:lnTo>
                <a:lnTo>
                  <a:pt x="244" y="500"/>
                </a:lnTo>
                <a:lnTo>
                  <a:pt x="246" y="500"/>
                </a:lnTo>
                <a:lnTo>
                  <a:pt x="248" y="500"/>
                </a:lnTo>
                <a:lnTo>
                  <a:pt x="248" y="498"/>
                </a:lnTo>
                <a:lnTo>
                  <a:pt x="248" y="496"/>
                </a:lnTo>
                <a:lnTo>
                  <a:pt x="248" y="494"/>
                </a:lnTo>
                <a:lnTo>
                  <a:pt x="248" y="492"/>
                </a:lnTo>
                <a:lnTo>
                  <a:pt x="248" y="490"/>
                </a:lnTo>
                <a:lnTo>
                  <a:pt x="250" y="488"/>
                </a:lnTo>
                <a:lnTo>
                  <a:pt x="252" y="486"/>
                </a:lnTo>
                <a:lnTo>
                  <a:pt x="254" y="486"/>
                </a:lnTo>
                <a:lnTo>
                  <a:pt x="256" y="486"/>
                </a:lnTo>
                <a:lnTo>
                  <a:pt x="256" y="488"/>
                </a:lnTo>
                <a:lnTo>
                  <a:pt x="256" y="490"/>
                </a:lnTo>
                <a:lnTo>
                  <a:pt x="258" y="490"/>
                </a:lnTo>
                <a:lnTo>
                  <a:pt x="259" y="490"/>
                </a:lnTo>
                <a:lnTo>
                  <a:pt x="261" y="488"/>
                </a:lnTo>
                <a:lnTo>
                  <a:pt x="263" y="486"/>
                </a:lnTo>
                <a:lnTo>
                  <a:pt x="265" y="486"/>
                </a:lnTo>
                <a:lnTo>
                  <a:pt x="265" y="484"/>
                </a:lnTo>
                <a:lnTo>
                  <a:pt x="267" y="484"/>
                </a:lnTo>
                <a:lnTo>
                  <a:pt x="267" y="482"/>
                </a:lnTo>
                <a:lnTo>
                  <a:pt x="269" y="484"/>
                </a:lnTo>
                <a:lnTo>
                  <a:pt x="271" y="482"/>
                </a:lnTo>
                <a:lnTo>
                  <a:pt x="271" y="481"/>
                </a:lnTo>
                <a:lnTo>
                  <a:pt x="273" y="479"/>
                </a:lnTo>
                <a:lnTo>
                  <a:pt x="273" y="476"/>
                </a:lnTo>
                <a:lnTo>
                  <a:pt x="275" y="476"/>
                </a:lnTo>
                <a:lnTo>
                  <a:pt x="275" y="475"/>
                </a:lnTo>
                <a:lnTo>
                  <a:pt x="277" y="473"/>
                </a:lnTo>
                <a:lnTo>
                  <a:pt x="279" y="473"/>
                </a:lnTo>
                <a:lnTo>
                  <a:pt x="280" y="473"/>
                </a:lnTo>
                <a:lnTo>
                  <a:pt x="280" y="471"/>
                </a:lnTo>
                <a:lnTo>
                  <a:pt x="280" y="469"/>
                </a:lnTo>
                <a:lnTo>
                  <a:pt x="282" y="467"/>
                </a:lnTo>
                <a:lnTo>
                  <a:pt x="284" y="467"/>
                </a:lnTo>
                <a:lnTo>
                  <a:pt x="286" y="467"/>
                </a:lnTo>
                <a:lnTo>
                  <a:pt x="288" y="467"/>
                </a:lnTo>
                <a:lnTo>
                  <a:pt x="290" y="467"/>
                </a:lnTo>
                <a:lnTo>
                  <a:pt x="292" y="467"/>
                </a:lnTo>
                <a:lnTo>
                  <a:pt x="292" y="469"/>
                </a:lnTo>
                <a:lnTo>
                  <a:pt x="290" y="469"/>
                </a:lnTo>
                <a:lnTo>
                  <a:pt x="292" y="469"/>
                </a:lnTo>
                <a:lnTo>
                  <a:pt x="292" y="471"/>
                </a:lnTo>
                <a:lnTo>
                  <a:pt x="294" y="471"/>
                </a:lnTo>
                <a:lnTo>
                  <a:pt x="294" y="473"/>
                </a:lnTo>
                <a:lnTo>
                  <a:pt x="296" y="475"/>
                </a:lnTo>
                <a:lnTo>
                  <a:pt x="298" y="475"/>
                </a:lnTo>
                <a:lnTo>
                  <a:pt x="300" y="476"/>
                </a:lnTo>
                <a:lnTo>
                  <a:pt x="302" y="476"/>
                </a:lnTo>
                <a:lnTo>
                  <a:pt x="304" y="476"/>
                </a:lnTo>
                <a:lnTo>
                  <a:pt x="306" y="476"/>
                </a:lnTo>
                <a:lnTo>
                  <a:pt x="306" y="479"/>
                </a:lnTo>
                <a:lnTo>
                  <a:pt x="307" y="479"/>
                </a:lnTo>
                <a:lnTo>
                  <a:pt x="309" y="479"/>
                </a:lnTo>
                <a:lnTo>
                  <a:pt x="309" y="476"/>
                </a:lnTo>
                <a:lnTo>
                  <a:pt x="311" y="476"/>
                </a:lnTo>
                <a:lnTo>
                  <a:pt x="313" y="476"/>
                </a:lnTo>
                <a:lnTo>
                  <a:pt x="315" y="475"/>
                </a:lnTo>
                <a:lnTo>
                  <a:pt x="317" y="475"/>
                </a:lnTo>
                <a:lnTo>
                  <a:pt x="317" y="473"/>
                </a:lnTo>
                <a:lnTo>
                  <a:pt x="319" y="473"/>
                </a:lnTo>
                <a:lnTo>
                  <a:pt x="319" y="475"/>
                </a:lnTo>
                <a:lnTo>
                  <a:pt x="321" y="475"/>
                </a:lnTo>
                <a:lnTo>
                  <a:pt x="323" y="476"/>
                </a:lnTo>
                <a:lnTo>
                  <a:pt x="325" y="476"/>
                </a:lnTo>
                <a:lnTo>
                  <a:pt x="327" y="476"/>
                </a:lnTo>
                <a:lnTo>
                  <a:pt x="328" y="476"/>
                </a:lnTo>
                <a:lnTo>
                  <a:pt x="328" y="479"/>
                </a:lnTo>
                <a:lnTo>
                  <a:pt x="330" y="479"/>
                </a:lnTo>
                <a:lnTo>
                  <a:pt x="330" y="481"/>
                </a:lnTo>
                <a:lnTo>
                  <a:pt x="333" y="479"/>
                </a:lnTo>
                <a:lnTo>
                  <a:pt x="333" y="476"/>
                </a:lnTo>
                <a:lnTo>
                  <a:pt x="334" y="476"/>
                </a:lnTo>
                <a:lnTo>
                  <a:pt x="334" y="475"/>
                </a:lnTo>
                <a:lnTo>
                  <a:pt x="336" y="475"/>
                </a:lnTo>
                <a:lnTo>
                  <a:pt x="338" y="475"/>
                </a:lnTo>
                <a:lnTo>
                  <a:pt x="340" y="475"/>
                </a:lnTo>
                <a:lnTo>
                  <a:pt x="342" y="475"/>
                </a:lnTo>
                <a:lnTo>
                  <a:pt x="342" y="476"/>
                </a:lnTo>
                <a:lnTo>
                  <a:pt x="344" y="476"/>
                </a:lnTo>
                <a:lnTo>
                  <a:pt x="346" y="476"/>
                </a:lnTo>
                <a:lnTo>
                  <a:pt x="348" y="476"/>
                </a:lnTo>
                <a:lnTo>
                  <a:pt x="348" y="475"/>
                </a:lnTo>
                <a:lnTo>
                  <a:pt x="350" y="475"/>
                </a:lnTo>
                <a:lnTo>
                  <a:pt x="350" y="473"/>
                </a:lnTo>
                <a:lnTo>
                  <a:pt x="350" y="471"/>
                </a:lnTo>
                <a:lnTo>
                  <a:pt x="350" y="469"/>
                </a:lnTo>
                <a:lnTo>
                  <a:pt x="352" y="469"/>
                </a:lnTo>
                <a:lnTo>
                  <a:pt x="352" y="467"/>
                </a:lnTo>
                <a:lnTo>
                  <a:pt x="354" y="467"/>
                </a:lnTo>
                <a:lnTo>
                  <a:pt x="355" y="467"/>
                </a:lnTo>
                <a:lnTo>
                  <a:pt x="357" y="467"/>
                </a:lnTo>
                <a:lnTo>
                  <a:pt x="357" y="465"/>
                </a:lnTo>
                <a:lnTo>
                  <a:pt x="359" y="465"/>
                </a:lnTo>
                <a:lnTo>
                  <a:pt x="361" y="465"/>
                </a:lnTo>
                <a:lnTo>
                  <a:pt x="363" y="465"/>
                </a:lnTo>
                <a:lnTo>
                  <a:pt x="365" y="465"/>
                </a:lnTo>
                <a:lnTo>
                  <a:pt x="367" y="465"/>
                </a:lnTo>
                <a:lnTo>
                  <a:pt x="369" y="465"/>
                </a:lnTo>
                <a:lnTo>
                  <a:pt x="371" y="465"/>
                </a:lnTo>
                <a:lnTo>
                  <a:pt x="373" y="465"/>
                </a:lnTo>
                <a:lnTo>
                  <a:pt x="375" y="463"/>
                </a:lnTo>
                <a:lnTo>
                  <a:pt x="363" y="450"/>
                </a:lnTo>
                <a:lnTo>
                  <a:pt x="363" y="452"/>
                </a:lnTo>
                <a:lnTo>
                  <a:pt x="350" y="436"/>
                </a:lnTo>
                <a:lnTo>
                  <a:pt x="327" y="411"/>
                </a:lnTo>
                <a:lnTo>
                  <a:pt x="334" y="411"/>
                </a:lnTo>
                <a:lnTo>
                  <a:pt x="338" y="409"/>
                </a:lnTo>
                <a:lnTo>
                  <a:pt x="344" y="398"/>
                </a:lnTo>
                <a:lnTo>
                  <a:pt x="346" y="392"/>
                </a:lnTo>
                <a:lnTo>
                  <a:pt x="342" y="384"/>
                </a:lnTo>
                <a:lnTo>
                  <a:pt x="334" y="369"/>
                </a:lnTo>
                <a:lnTo>
                  <a:pt x="334" y="365"/>
                </a:lnTo>
                <a:lnTo>
                  <a:pt x="334" y="359"/>
                </a:lnTo>
                <a:lnTo>
                  <a:pt x="333" y="354"/>
                </a:lnTo>
                <a:lnTo>
                  <a:pt x="333" y="351"/>
                </a:lnTo>
                <a:lnTo>
                  <a:pt x="334" y="350"/>
                </a:lnTo>
                <a:lnTo>
                  <a:pt x="336" y="350"/>
                </a:lnTo>
                <a:lnTo>
                  <a:pt x="338" y="350"/>
                </a:lnTo>
                <a:lnTo>
                  <a:pt x="342" y="350"/>
                </a:lnTo>
                <a:lnTo>
                  <a:pt x="346" y="346"/>
                </a:lnTo>
                <a:lnTo>
                  <a:pt x="350" y="346"/>
                </a:lnTo>
                <a:lnTo>
                  <a:pt x="352" y="344"/>
                </a:lnTo>
                <a:lnTo>
                  <a:pt x="354" y="344"/>
                </a:lnTo>
                <a:lnTo>
                  <a:pt x="355" y="344"/>
                </a:lnTo>
                <a:lnTo>
                  <a:pt x="357" y="344"/>
                </a:lnTo>
                <a:lnTo>
                  <a:pt x="359" y="344"/>
                </a:lnTo>
                <a:lnTo>
                  <a:pt x="363" y="344"/>
                </a:lnTo>
                <a:lnTo>
                  <a:pt x="367" y="346"/>
                </a:lnTo>
                <a:lnTo>
                  <a:pt x="369" y="348"/>
                </a:lnTo>
                <a:lnTo>
                  <a:pt x="375" y="350"/>
                </a:lnTo>
                <a:lnTo>
                  <a:pt x="382" y="346"/>
                </a:lnTo>
                <a:lnTo>
                  <a:pt x="384" y="344"/>
                </a:lnTo>
                <a:lnTo>
                  <a:pt x="382" y="342"/>
                </a:lnTo>
                <a:lnTo>
                  <a:pt x="381" y="336"/>
                </a:lnTo>
                <a:lnTo>
                  <a:pt x="382" y="334"/>
                </a:lnTo>
                <a:lnTo>
                  <a:pt x="384" y="334"/>
                </a:lnTo>
                <a:lnTo>
                  <a:pt x="390" y="330"/>
                </a:lnTo>
                <a:lnTo>
                  <a:pt x="392" y="329"/>
                </a:lnTo>
                <a:lnTo>
                  <a:pt x="396" y="329"/>
                </a:lnTo>
                <a:lnTo>
                  <a:pt x="398" y="329"/>
                </a:lnTo>
                <a:lnTo>
                  <a:pt x="402" y="327"/>
                </a:lnTo>
                <a:lnTo>
                  <a:pt x="402" y="325"/>
                </a:lnTo>
                <a:lnTo>
                  <a:pt x="403" y="323"/>
                </a:lnTo>
                <a:lnTo>
                  <a:pt x="405" y="321"/>
                </a:lnTo>
                <a:lnTo>
                  <a:pt x="407" y="319"/>
                </a:lnTo>
                <a:lnTo>
                  <a:pt x="409" y="317"/>
                </a:lnTo>
                <a:lnTo>
                  <a:pt x="411" y="315"/>
                </a:lnTo>
                <a:lnTo>
                  <a:pt x="413" y="315"/>
                </a:lnTo>
                <a:lnTo>
                  <a:pt x="413" y="313"/>
                </a:lnTo>
                <a:lnTo>
                  <a:pt x="415" y="313"/>
                </a:lnTo>
                <a:lnTo>
                  <a:pt x="415" y="311"/>
                </a:lnTo>
                <a:lnTo>
                  <a:pt x="419" y="311"/>
                </a:lnTo>
                <a:lnTo>
                  <a:pt x="421" y="311"/>
                </a:lnTo>
                <a:lnTo>
                  <a:pt x="425" y="311"/>
                </a:lnTo>
                <a:lnTo>
                  <a:pt x="427" y="311"/>
                </a:lnTo>
                <a:lnTo>
                  <a:pt x="429" y="311"/>
                </a:lnTo>
                <a:lnTo>
                  <a:pt x="430" y="311"/>
                </a:lnTo>
                <a:lnTo>
                  <a:pt x="434" y="313"/>
                </a:lnTo>
                <a:lnTo>
                  <a:pt x="436" y="309"/>
                </a:lnTo>
                <a:lnTo>
                  <a:pt x="429" y="298"/>
                </a:lnTo>
                <a:lnTo>
                  <a:pt x="425" y="292"/>
                </a:lnTo>
                <a:lnTo>
                  <a:pt x="425" y="288"/>
                </a:lnTo>
                <a:lnTo>
                  <a:pt x="423" y="284"/>
                </a:lnTo>
                <a:lnTo>
                  <a:pt x="425" y="282"/>
                </a:lnTo>
                <a:lnTo>
                  <a:pt x="425" y="280"/>
                </a:lnTo>
                <a:lnTo>
                  <a:pt x="417" y="265"/>
                </a:lnTo>
                <a:lnTo>
                  <a:pt x="415" y="265"/>
                </a:lnTo>
                <a:lnTo>
                  <a:pt x="413" y="261"/>
                </a:lnTo>
                <a:lnTo>
                  <a:pt x="413" y="259"/>
                </a:lnTo>
                <a:lnTo>
                  <a:pt x="413" y="257"/>
                </a:lnTo>
                <a:lnTo>
                  <a:pt x="411" y="259"/>
                </a:lnTo>
                <a:lnTo>
                  <a:pt x="409" y="255"/>
                </a:lnTo>
                <a:lnTo>
                  <a:pt x="407" y="257"/>
                </a:lnTo>
                <a:lnTo>
                  <a:pt x="405" y="259"/>
                </a:lnTo>
                <a:lnTo>
                  <a:pt x="405" y="261"/>
                </a:lnTo>
                <a:lnTo>
                  <a:pt x="407" y="261"/>
                </a:lnTo>
                <a:lnTo>
                  <a:pt x="405" y="261"/>
                </a:lnTo>
                <a:lnTo>
                  <a:pt x="400" y="265"/>
                </a:lnTo>
                <a:lnTo>
                  <a:pt x="398" y="265"/>
                </a:lnTo>
                <a:lnTo>
                  <a:pt x="396" y="267"/>
                </a:lnTo>
                <a:lnTo>
                  <a:pt x="392" y="267"/>
                </a:lnTo>
                <a:lnTo>
                  <a:pt x="388" y="269"/>
                </a:lnTo>
                <a:lnTo>
                  <a:pt x="384" y="263"/>
                </a:lnTo>
                <a:lnTo>
                  <a:pt x="373" y="271"/>
                </a:lnTo>
                <a:lnTo>
                  <a:pt x="371" y="269"/>
                </a:lnTo>
                <a:lnTo>
                  <a:pt x="369" y="265"/>
                </a:lnTo>
                <a:lnTo>
                  <a:pt x="369" y="263"/>
                </a:lnTo>
                <a:lnTo>
                  <a:pt x="367" y="261"/>
                </a:lnTo>
                <a:lnTo>
                  <a:pt x="365" y="259"/>
                </a:lnTo>
                <a:lnTo>
                  <a:pt x="367" y="257"/>
                </a:lnTo>
                <a:lnTo>
                  <a:pt x="369" y="257"/>
                </a:lnTo>
                <a:lnTo>
                  <a:pt x="373" y="255"/>
                </a:lnTo>
                <a:lnTo>
                  <a:pt x="375" y="253"/>
                </a:lnTo>
                <a:lnTo>
                  <a:pt x="379" y="252"/>
                </a:lnTo>
                <a:lnTo>
                  <a:pt x="382" y="248"/>
                </a:lnTo>
                <a:lnTo>
                  <a:pt x="384" y="248"/>
                </a:lnTo>
                <a:lnTo>
                  <a:pt x="388" y="246"/>
                </a:lnTo>
                <a:lnTo>
                  <a:pt x="388" y="244"/>
                </a:lnTo>
                <a:lnTo>
                  <a:pt x="386" y="242"/>
                </a:lnTo>
                <a:lnTo>
                  <a:pt x="384" y="240"/>
                </a:lnTo>
                <a:lnTo>
                  <a:pt x="382" y="238"/>
                </a:lnTo>
                <a:lnTo>
                  <a:pt x="382" y="234"/>
                </a:lnTo>
                <a:lnTo>
                  <a:pt x="375" y="232"/>
                </a:lnTo>
                <a:lnTo>
                  <a:pt x="373" y="231"/>
                </a:lnTo>
                <a:lnTo>
                  <a:pt x="373" y="229"/>
                </a:lnTo>
                <a:lnTo>
                  <a:pt x="373" y="227"/>
                </a:lnTo>
                <a:lnTo>
                  <a:pt x="371" y="225"/>
                </a:lnTo>
                <a:lnTo>
                  <a:pt x="363" y="217"/>
                </a:lnTo>
                <a:lnTo>
                  <a:pt x="373" y="207"/>
                </a:lnTo>
                <a:lnTo>
                  <a:pt x="373" y="209"/>
                </a:lnTo>
                <a:lnTo>
                  <a:pt x="384" y="200"/>
                </a:lnTo>
                <a:lnTo>
                  <a:pt x="386" y="202"/>
                </a:lnTo>
                <a:lnTo>
                  <a:pt x="394" y="194"/>
                </a:lnTo>
                <a:lnTo>
                  <a:pt x="396" y="192"/>
                </a:lnTo>
                <a:lnTo>
                  <a:pt x="407" y="183"/>
                </a:lnTo>
                <a:lnTo>
                  <a:pt x="409" y="183"/>
                </a:lnTo>
                <a:lnTo>
                  <a:pt x="409" y="181"/>
                </a:lnTo>
                <a:lnTo>
                  <a:pt x="413" y="178"/>
                </a:lnTo>
                <a:lnTo>
                  <a:pt x="415" y="177"/>
                </a:lnTo>
                <a:lnTo>
                  <a:pt x="415" y="175"/>
                </a:lnTo>
                <a:lnTo>
                  <a:pt x="417" y="173"/>
                </a:lnTo>
                <a:lnTo>
                  <a:pt x="438" y="155"/>
                </a:lnTo>
                <a:lnTo>
                  <a:pt x="455" y="142"/>
                </a:lnTo>
                <a:lnTo>
                  <a:pt x="459" y="136"/>
                </a:lnTo>
                <a:lnTo>
                  <a:pt x="469" y="125"/>
                </a:lnTo>
                <a:lnTo>
                  <a:pt x="473" y="117"/>
                </a:lnTo>
                <a:lnTo>
                  <a:pt x="473" y="115"/>
                </a:lnTo>
                <a:lnTo>
                  <a:pt x="475" y="113"/>
                </a:lnTo>
                <a:lnTo>
                  <a:pt x="477" y="109"/>
                </a:lnTo>
                <a:lnTo>
                  <a:pt x="478" y="109"/>
                </a:lnTo>
                <a:lnTo>
                  <a:pt x="480" y="104"/>
                </a:lnTo>
                <a:lnTo>
                  <a:pt x="488" y="96"/>
                </a:lnTo>
                <a:lnTo>
                  <a:pt x="492" y="92"/>
                </a:lnTo>
                <a:lnTo>
                  <a:pt x="494" y="90"/>
                </a:lnTo>
                <a:lnTo>
                  <a:pt x="496" y="88"/>
                </a:lnTo>
                <a:lnTo>
                  <a:pt x="498" y="86"/>
                </a:lnTo>
                <a:lnTo>
                  <a:pt x="534" y="63"/>
                </a:lnTo>
                <a:lnTo>
                  <a:pt x="532" y="61"/>
                </a:lnTo>
                <a:lnTo>
                  <a:pt x="536" y="59"/>
                </a:lnTo>
                <a:lnTo>
                  <a:pt x="538" y="59"/>
                </a:lnTo>
                <a:lnTo>
                  <a:pt x="555" y="48"/>
                </a:lnTo>
                <a:lnTo>
                  <a:pt x="565" y="34"/>
                </a:lnTo>
                <a:lnTo>
                  <a:pt x="553" y="23"/>
                </a:lnTo>
                <a:lnTo>
                  <a:pt x="555" y="21"/>
                </a:lnTo>
                <a:lnTo>
                  <a:pt x="536" y="3"/>
                </a:lnTo>
                <a:lnTo>
                  <a:pt x="534" y="2"/>
                </a:lnTo>
                <a:lnTo>
                  <a:pt x="532" y="0"/>
                </a:lnTo>
                <a:lnTo>
                  <a:pt x="505" y="9"/>
                </a:lnTo>
                <a:lnTo>
                  <a:pt x="501" y="9"/>
                </a:lnTo>
                <a:lnTo>
                  <a:pt x="499" y="11"/>
                </a:lnTo>
                <a:lnTo>
                  <a:pt x="480" y="15"/>
                </a:lnTo>
                <a:lnTo>
                  <a:pt x="453" y="23"/>
                </a:lnTo>
                <a:lnTo>
                  <a:pt x="425" y="31"/>
                </a:lnTo>
                <a:lnTo>
                  <a:pt x="403" y="34"/>
                </a:lnTo>
                <a:lnTo>
                  <a:pt x="392" y="44"/>
                </a:lnTo>
                <a:lnTo>
                  <a:pt x="381" y="52"/>
                </a:lnTo>
                <a:lnTo>
                  <a:pt x="382" y="73"/>
                </a:lnTo>
                <a:lnTo>
                  <a:pt x="386" y="96"/>
                </a:lnTo>
                <a:lnTo>
                  <a:pt x="390" y="127"/>
                </a:lnTo>
                <a:lnTo>
                  <a:pt x="388" y="127"/>
                </a:lnTo>
                <a:lnTo>
                  <a:pt x="373" y="130"/>
                </a:lnTo>
                <a:lnTo>
                  <a:pt x="373" y="128"/>
                </a:lnTo>
                <a:lnTo>
                  <a:pt x="357" y="125"/>
                </a:lnTo>
                <a:lnTo>
                  <a:pt x="355" y="133"/>
                </a:lnTo>
                <a:lnTo>
                  <a:pt x="352" y="150"/>
                </a:lnTo>
                <a:lnTo>
                  <a:pt x="348" y="155"/>
                </a:lnTo>
                <a:lnTo>
                  <a:pt x="346" y="155"/>
                </a:lnTo>
                <a:lnTo>
                  <a:pt x="342" y="163"/>
                </a:lnTo>
                <a:lnTo>
                  <a:pt x="344" y="165"/>
                </a:lnTo>
                <a:lnTo>
                  <a:pt x="342" y="165"/>
                </a:lnTo>
                <a:lnTo>
                  <a:pt x="338" y="165"/>
                </a:lnTo>
                <a:lnTo>
                  <a:pt x="327" y="188"/>
                </a:lnTo>
                <a:lnTo>
                  <a:pt x="323" y="194"/>
                </a:lnTo>
                <a:lnTo>
                  <a:pt x="321" y="196"/>
                </a:lnTo>
                <a:lnTo>
                  <a:pt x="302" y="205"/>
                </a:lnTo>
                <a:lnTo>
                  <a:pt x="282" y="221"/>
                </a:lnTo>
                <a:lnTo>
                  <a:pt x="227" y="219"/>
                </a:lnTo>
                <a:lnTo>
                  <a:pt x="217" y="221"/>
                </a:lnTo>
                <a:lnTo>
                  <a:pt x="198" y="234"/>
                </a:lnTo>
                <a:lnTo>
                  <a:pt x="184" y="234"/>
                </a:lnTo>
                <a:lnTo>
                  <a:pt x="171" y="234"/>
                </a:lnTo>
                <a:lnTo>
                  <a:pt x="165" y="234"/>
                </a:lnTo>
                <a:lnTo>
                  <a:pt x="163" y="234"/>
                </a:lnTo>
                <a:lnTo>
                  <a:pt x="138" y="234"/>
                </a:lnTo>
                <a:lnTo>
                  <a:pt x="121" y="225"/>
                </a:lnTo>
                <a:lnTo>
                  <a:pt x="106" y="215"/>
                </a:lnTo>
                <a:lnTo>
                  <a:pt x="106" y="200"/>
                </a:lnTo>
                <a:lnTo>
                  <a:pt x="106" y="194"/>
                </a:lnTo>
                <a:lnTo>
                  <a:pt x="100" y="171"/>
                </a:lnTo>
                <a:lnTo>
                  <a:pt x="98" y="169"/>
                </a:lnTo>
                <a:lnTo>
                  <a:pt x="92" y="171"/>
                </a:lnTo>
                <a:lnTo>
                  <a:pt x="96" y="183"/>
                </a:lnTo>
                <a:lnTo>
                  <a:pt x="92" y="181"/>
                </a:lnTo>
                <a:lnTo>
                  <a:pt x="90" y="177"/>
                </a:lnTo>
                <a:lnTo>
                  <a:pt x="88" y="177"/>
                </a:lnTo>
                <a:lnTo>
                  <a:pt x="86" y="177"/>
                </a:lnTo>
                <a:lnTo>
                  <a:pt x="86" y="173"/>
                </a:lnTo>
                <a:lnTo>
                  <a:pt x="85" y="171"/>
                </a:lnTo>
                <a:lnTo>
                  <a:pt x="80" y="177"/>
                </a:lnTo>
                <a:lnTo>
                  <a:pt x="79" y="177"/>
                </a:lnTo>
                <a:lnTo>
                  <a:pt x="77" y="175"/>
                </a:lnTo>
                <a:lnTo>
                  <a:pt x="75" y="173"/>
                </a:lnTo>
                <a:lnTo>
                  <a:pt x="73" y="171"/>
                </a:lnTo>
                <a:lnTo>
                  <a:pt x="67" y="173"/>
                </a:lnTo>
                <a:lnTo>
                  <a:pt x="58" y="178"/>
                </a:lnTo>
                <a:lnTo>
                  <a:pt x="56" y="178"/>
                </a:lnTo>
                <a:lnTo>
                  <a:pt x="56" y="181"/>
                </a:lnTo>
                <a:lnTo>
                  <a:pt x="58" y="184"/>
                </a:lnTo>
                <a:lnTo>
                  <a:pt x="46" y="190"/>
                </a:lnTo>
                <a:lnTo>
                  <a:pt x="25" y="202"/>
                </a:lnTo>
                <a:lnTo>
                  <a:pt x="23" y="204"/>
                </a:lnTo>
                <a:lnTo>
                  <a:pt x="19" y="207"/>
                </a:lnTo>
                <a:lnTo>
                  <a:pt x="8" y="213"/>
                </a:lnTo>
                <a:lnTo>
                  <a:pt x="2" y="217"/>
                </a:lnTo>
                <a:lnTo>
                  <a:pt x="11" y="236"/>
                </a:lnTo>
                <a:lnTo>
                  <a:pt x="6" y="244"/>
                </a:lnTo>
                <a:lnTo>
                  <a:pt x="15" y="259"/>
                </a:lnTo>
                <a:lnTo>
                  <a:pt x="17" y="269"/>
                </a:lnTo>
                <a:lnTo>
                  <a:pt x="13" y="279"/>
                </a:lnTo>
                <a:lnTo>
                  <a:pt x="0" y="296"/>
                </a:lnTo>
                <a:lnTo>
                  <a:pt x="0" y="30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Freeform 212"/>
          <p:cNvSpPr>
            <a:spLocks/>
          </p:cNvSpPr>
          <p:nvPr/>
        </p:nvSpPr>
        <p:spPr bwMode="auto">
          <a:xfrm>
            <a:off x="-2348794" y="6850541"/>
            <a:ext cx="459370" cy="750242"/>
          </a:xfrm>
          <a:custGeom>
            <a:avLst/>
            <a:gdLst>
              <a:gd name="T0" fmla="*/ 27 w 488"/>
              <a:gd name="T1" fmla="*/ 655 h 797"/>
              <a:gd name="T2" fmla="*/ 29 w 488"/>
              <a:gd name="T3" fmla="*/ 672 h 797"/>
              <a:gd name="T4" fmla="*/ 38 w 488"/>
              <a:gd name="T5" fmla="*/ 677 h 797"/>
              <a:gd name="T6" fmla="*/ 46 w 488"/>
              <a:gd name="T7" fmla="*/ 686 h 797"/>
              <a:gd name="T8" fmla="*/ 56 w 488"/>
              <a:gd name="T9" fmla="*/ 690 h 797"/>
              <a:gd name="T10" fmla="*/ 64 w 488"/>
              <a:gd name="T11" fmla="*/ 703 h 797"/>
              <a:gd name="T12" fmla="*/ 64 w 488"/>
              <a:gd name="T13" fmla="*/ 713 h 797"/>
              <a:gd name="T14" fmla="*/ 64 w 488"/>
              <a:gd name="T15" fmla="*/ 727 h 797"/>
              <a:gd name="T16" fmla="*/ 65 w 488"/>
              <a:gd name="T17" fmla="*/ 736 h 797"/>
              <a:gd name="T18" fmla="*/ 58 w 488"/>
              <a:gd name="T19" fmla="*/ 744 h 797"/>
              <a:gd name="T20" fmla="*/ 58 w 488"/>
              <a:gd name="T21" fmla="*/ 755 h 797"/>
              <a:gd name="T22" fmla="*/ 59 w 488"/>
              <a:gd name="T23" fmla="*/ 765 h 797"/>
              <a:gd name="T24" fmla="*/ 62 w 488"/>
              <a:gd name="T25" fmla="*/ 778 h 797"/>
              <a:gd name="T26" fmla="*/ 110 w 488"/>
              <a:gd name="T27" fmla="*/ 794 h 797"/>
              <a:gd name="T28" fmla="*/ 206 w 488"/>
              <a:gd name="T29" fmla="*/ 736 h 797"/>
              <a:gd name="T30" fmla="*/ 242 w 488"/>
              <a:gd name="T31" fmla="*/ 698 h 797"/>
              <a:gd name="T32" fmla="*/ 300 w 488"/>
              <a:gd name="T33" fmla="*/ 698 h 797"/>
              <a:gd name="T34" fmla="*/ 421 w 488"/>
              <a:gd name="T35" fmla="*/ 465 h 797"/>
              <a:gd name="T36" fmla="*/ 415 w 488"/>
              <a:gd name="T37" fmla="*/ 424 h 797"/>
              <a:gd name="T38" fmla="*/ 467 w 488"/>
              <a:gd name="T39" fmla="*/ 256 h 797"/>
              <a:gd name="T40" fmla="*/ 469 w 488"/>
              <a:gd name="T41" fmla="*/ 219 h 797"/>
              <a:gd name="T42" fmla="*/ 454 w 488"/>
              <a:gd name="T43" fmla="*/ 161 h 797"/>
              <a:gd name="T44" fmla="*/ 425 w 488"/>
              <a:gd name="T45" fmla="*/ 134 h 797"/>
              <a:gd name="T46" fmla="*/ 425 w 488"/>
              <a:gd name="T47" fmla="*/ 84 h 797"/>
              <a:gd name="T48" fmla="*/ 438 w 488"/>
              <a:gd name="T49" fmla="*/ 54 h 797"/>
              <a:gd name="T50" fmla="*/ 452 w 488"/>
              <a:gd name="T51" fmla="*/ 30 h 797"/>
              <a:gd name="T52" fmla="*/ 440 w 488"/>
              <a:gd name="T53" fmla="*/ 7 h 797"/>
              <a:gd name="T54" fmla="*/ 419 w 488"/>
              <a:gd name="T55" fmla="*/ 21 h 797"/>
              <a:gd name="T56" fmla="*/ 388 w 488"/>
              <a:gd name="T57" fmla="*/ 30 h 797"/>
              <a:gd name="T58" fmla="*/ 371 w 488"/>
              <a:gd name="T59" fmla="*/ 54 h 797"/>
              <a:gd name="T60" fmla="*/ 346 w 488"/>
              <a:gd name="T61" fmla="*/ 55 h 797"/>
              <a:gd name="T62" fmla="*/ 313 w 488"/>
              <a:gd name="T63" fmla="*/ 90 h 797"/>
              <a:gd name="T64" fmla="*/ 281 w 488"/>
              <a:gd name="T65" fmla="*/ 81 h 797"/>
              <a:gd name="T66" fmla="*/ 261 w 488"/>
              <a:gd name="T67" fmla="*/ 73 h 797"/>
              <a:gd name="T68" fmla="*/ 210 w 488"/>
              <a:gd name="T69" fmla="*/ 123 h 797"/>
              <a:gd name="T70" fmla="*/ 263 w 488"/>
              <a:gd name="T71" fmla="*/ 121 h 797"/>
              <a:gd name="T72" fmla="*/ 271 w 488"/>
              <a:gd name="T73" fmla="*/ 186 h 797"/>
              <a:gd name="T74" fmla="*/ 277 w 488"/>
              <a:gd name="T75" fmla="*/ 217 h 797"/>
              <a:gd name="T76" fmla="*/ 244 w 488"/>
              <a:gd name="T77" fmla="*/ 177 h 797"/>
              <a:gd name="T78" fmla="*/ 181 w 488"/>
              <a:gd name="T79" fmla="*/ 140 h 797"/>
              <a:gd name="T80" fmla="*/ 171 w 488"/>
              <a:gd name="T81" fmla="*/ 148 h 797"/>
              <a:gd name="T82" fmla="*/ 165 w 488"/>
              <a:gd name="T83" fmla="*/ 155 h 797"/>
              <a:gd name="T84" fmla="*/ 158 w 488"/>
              <a:gd name="T85" fmla="*/ 165 h 797"/>
              <a:gd name="T86" fmla="*/ 152 w 488"/>
              <a:gd name="T87" fmla="*/ 171 h 797"/>
              <a:gd name="T88" fmla="*/ 140 w 488"/>
              <a:gd name="T89" fmla="*/ 177 h 797"/>
              <a:gd name="T90" fmla="*/ 134 w 488"/>
              <a:gd name="T91" fmla="*/ 180 h 797"/>
              <a:gd name="T92" fmla="*/ 129 w 488"/>
              <a:gd name="T93" fmla="*/ 188 h 797"/>
              <a:gd name="T94" fmla="*/ 121 w 488"/>
              <a:gd name="T95" fmla="*/ 192 h 797"/>
              <a:gd name="T96" fmla="*/ 112 w 488"/>
              <a:gd name="T97" fmla="*/ 198 h 797"/>
              <a:gd name="T98" fmla="*/ 107 w 488"/>
              <a:gd name="T99" fmla="*/ 207 h 797"/>
              <a:gd name="T100" fmla="*/ 104 w 488"/>
              <a:gd name="T101" fmla="*/ 213 h 797"/>
              <a:gd name="T102" fmla="*/ 96 w 488"/>
              <a:gd name="T103" fmla="*/ 223 h 797"/>
              <a:gd name="T104" fmla="*/ 83 w 488"/>
              <a:gd name="T105" fmla="*/ 227 h 797"/>
              <a:gd name="T106" fmla="*/ 77 w 488"/>
              <a:gd name="T107" fmla="*/ 238 h 797"/>
              <a:gd name="T108" fmla="*/ 71 w 488"/>
              <a:gd name="T109" fmla="*/ 250 h 797"/>
              <a:gd name="T110" fmla="*/ 85 w 488"/>
              <a:gd name="T111" fmla="*/ 263 h 797"/>
              <a:gd name="T112" fmla="*/ 123 w 488"/>
              <a:gd name="T113" fmla="*/ 296 h 797"/>
              <a:gd name="T114" fmla="*/ 125 w 488"/>
              <a:gd name="T115" fmla="*/ 348 h 797"/>
              <a:gd name="T116" fmla="*/ 123 w 488"/>
              <a:gd name="T117" fmla="*/ 367 h 797"/>
              <a:gd name="T118" fmla="*/ 123 w 488"/>
              <a:gd name="T119" fmla="*/ 386 h 797"/>
              <a:gd name="T120" fmla="*/ 102 w 488"/>
              <a:gd name="T121" fmla="*/ 411 h 797"/>
              <a:gd name="T122" fmla="*/ 79 w 488"/>
              <a:gd name="T123" fmla="*/ 432 h 797"/>
              <a:gd name="T124" fmla="*/ 44 w 488"/>
              <a:gd name="T125" fmla="*/ 424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8" h="797">
                <a:moveTo>
                  <a:pt x="6" y="490"/>
                </a:moveTo>
                <a:lnTo>
                  <a:pt x="35" y="623"/>
                </a:lnTo>
                <a:lnTo>
                  <a:pt x="46" y="621"/>
                </a:lnTo>
                <a:lnTo>
                  <a:pt x="52" y="621"/>
                </a:lnTo>
                <a:lnTo>
                  <a:pt x="59" y="628"/>
                </a:lnTo>
                <a:lnTo>
                  <a:pt x="52" y="638"/>
                </a:lnTo>
                <a:lnTo>
                  <a:pt x="44" y="632"/>
                </a:lnTo>
                <a:lnTo>
                  <a:pt x="37" y="644"/>
                </a:lnTo>
                <a:lnTo>
                  <a:pt x="27" y="655"/>
                </a:lnTo>
                <a:lnTo>
                  <a:pt x="23" y="661"/>
                </a:lnTo>
                <a:lnTo>
                  <a:pt x="23" y="663"/>
                </a:lnTo>
                <a:lnTo>
                  <a:pt x="25" y="665"/>
                </a:lnTo>
                <a:lnTo>
                  <a:pt x="23" y="667"/>
                </a:lnTo>
                <a:lnTo>
                  <a:pt x="25" y="669"/>
                </a:lnTo>
                <a:lnTo>
                  <a:pt x="27" y="669"/>
                </a:lnTo>
                <a:lnTo>
                  <a:pt x="29" y="669"/>
                </a:lnTo>
                <a:lnTo>
                  <a:pt x="29" y="671"/>
                </a:lnTo>
                <a:lnTo>
                  <a:pt x="29" y="672"/>
                </a:lnTo>
                <a:lnTo>
                  <a:pt x="31" y="672"/>
                </a:lnTo>
                <a:lnTo>
                  <a:pt x="31" y="674"/>
                </a:lnTo>
                <a:lnTo>
                  <a:pt x="33" y="674"/>
                </a:lnTo>
                <a:lnTo>
                  <a:pt x="35" y="674"/>
                </a:lnTo>
                <a:lnTo>
                  <a:pt x="37" y="674"/>
                </a:lnTo>
                <a:lnTo>
                  <a:pt x="37" y="677"/>
                </a:lnTo>
                <a:lnTo>
                  <a:pt x="37" y="679"/>
                </a:lnTo>
                <a:lnTo>
                  <a:pt x="38" y="679"/>
                </a:lnTo>
                <a:lnTo>
                  <a:pt x="38" y="677"/>
                </a:lnTo>
                <a:lnTo>
                  <a:pt x="40" y="677"/>
                </a:lnTo>
                <a:lnTo>
                  <a:pt x="42" y="677"/>
                </a:lnTo>
                <a:lnTo>
                  <a:pt x="42" y="679"/>
                </a:lnTo>
                <a:lnTo>
                  <a:pt x="42" y="680"/>
                </a:lnTo>
                <a:lnTo>
                  <a:pt x="42" y="682"/>
                </a:lnTo>
                <a:lnTo>
                  <a:pt x="44" y="682"/>
                </a:lnTo>
                <a:lnTo>
                  <a:pt x="46" y="682"/>
                </a:lnTo>
                <a:lnTo>
                  <a:pt x="46" y="684"/>
                </a:lnTo>
                <a:lnTo>
                  <a:pt x="46" y="686"/>
                </a:lnTo>
                <a:lnTo>
                  <a:pt x="46" y="688"/>
                </a:lnTo>
                <a:lnTo>
                  <a:pt x="48" y="688"/>
                </a:lnTo>
                <a:lnTo>
                  <a:pt x="50" y="688"/>
                </a:lnTo>
                <a:lnTo>
                  <a:pt x="50" y="690"/>
                </a:lnTo>
                <a:lnTo>
                  <a:pt x="52" y="690"/>
                </a:lnTo>
                <a:lnTo>
                  <a:pt x="52" y="688"/>
                </a:lnTo>
                <a:lnTo>
                  <a:pt x="52" y="690"/>
                </a:lnTo>
                <a:lnTo>
                  <a:pt x="54" y="690"/>
                </a:lnTo>
                <a:lnTo>
                  <a:pt x="56" y="690"/>
                </a:lnTo>
                <a:lnTo>
                  <a:pt x="56" y="692"/>
                </a:lnTo>
                <a:lnTo>
                  <a:pt x="56" y="694"/>
                </a:lnTo>
                <a:lnTo>
                  <a:pt x="58" y="694"/>
                </a:lnTo>
                <a:lnTo>
                  <a:pt x="59" y="696"/>
                </a:lnTo>
                <a:lnTo>
                  <a:pt x="59" y="698"/>
                </a:lnTo>
                <a:lnTo>
                  <a:pt x="62" y="700"/>
                </a:lnTo>
                <a:lnTo>
                  <a:pt x="62" y="701"/>
                </a:lnTo>
                <a:lnTo>
                  <a:pt x="64" y="701"/>
                </a:lnTo>
                <a:lnTo>
                  <a:pt x="64" y="703"/>
                </a:lnTo>
                <a:lnTo>
                  <a:pt x="64" y="705"/>
                </a:lnTo>
                <a:lnTo>
                  <a:pt x="64" y="707"/>
                </a:lnTo>
                <a:lnTo>
                  <a:pt x="65" y="707"/>
                </a:lnTo>
                <a:lnTo>
                  <a:pt x="65" y="709"/>
                </a:lnTo>
                <a:lnTo>
                  <a:pt x="64" y="709"/>
                </a:lnTo>
                <a:lnTo>
                  <a:pt x="64" y="711"/>
                </a:lnTo>
                <a:lnTo>
                  <a:pt x="65" y="711"/>
                </a:lnTo>
                <a:lnTo>
                  <a:pt x="65" y="713"/>
                </a:lnTo>
                <a:lnTo>
                  <a:pt x="64" y="713"/>
                </a:lnTo>
                <a:lnTo>
                  <a:pt x="64" y="715"/>
                </a:lnTo>
                <a:lnTo>
                  <a:pt x="64" y="717"/>
                </a:lnTo>
                <a:lnTo>
                  <a:pt x="64" y="719"/>
                </a:lnTo>
                <a:lnTo>
                  <a:pt x="64" y="721"/>
                </a:lnTo>
                <a:lnTo>
                  <a:pt x="65" y="721"/>
                </a:lnTo>
                <a:lnTo>
                  <a:pt x="65" y="722"/>
                </a:lnTo>
                <a:lnTo>
                  <a:pt x="65" y="725"/>
                </a:lnTo>
                <a:lnTo>
                  <a:pt x="64" y="725"/>
                </a:lnTo>
                <a:lnTo>
                  <a:pt x="64" y="727"/>
                </a:lnTo>
                <a:lnTo>
                  <a:pt x="65" y="727"/>
                </a:lnTo>
                <a:lnTo>
                  <a:pt x="65" y="728"/>
                </a:lnTo>
                <a:lnTo>
                  <a:pt x="64" y="728"/>
                </a:lnTo>
                <a:lnTo>
                  <a:pt x="64" y="730"/>
                </a:lnTo>
                <a:lnTo>
                  <a:pt x="65" y="730"/>
                </a:lnTo>
                <a:lnTo>
                  <a:pt x="65" y="732"/>
                </a:lnTo>
                <a:lnTo>
                  <a:pt x="67" y="732"/>
                </a:lnTo>
                <a:lnTo>
                  <a:pt x="67" y="734"/>
                </a:lnTo>
                <a:lnTo>
                  <a:pt x="65" y="736"/>
                </a:lnTo>
                <a:lnTo>
                  <a:pt x="65" y="738"/>
                </a:lnTo>
                <a:lnTo>
                  <a:pt x="65" y="740"/>
                </a:lnTo>
                <a:lnTo>
                  <a:pt x="64" y="740"/>
                </a:lnTo>
                <a:lnTo>
                  <a:pt x="64" y="742"/>
                </a:lnTo>
                <a:lnTo>
                  <a:pt x="62" y="740"/>
                </a:lnTo>
                <a:lnTo>
                  <a:pt x="59" y="740"/>
                </a:lnTo>
                <a:lnTo>
                  <a:pt x="62" y="742"/>
                </a:lnTo>
                <a:lnTo>
                  <a:pt x="59" y="742"/>
                </a:lnTo>
                <a:lnTo>
                  <a:pt x="58" y="744"/>
                </a:lnTo>
                <a:lnTo>
                  <a:pt x="58" y="746"/>
                </a:lnTo>
                <a:lnTo>
                  <a:pt x="59" y="746"/>
                </a:lnTo>
                <a:lnTo>
                  <a:pt x="59" y="748"/>
                </a:lnTo>
                <a:lnTo>
                  <a:pt x="58" y="748"/>
                </a:lnTo>
                <a:lnTo>
                  <a:pt x="58" y="749"/>
                </a:lnTo>
                <a:lnTo>
                  <a:pt x="56" y="751"/>
                </a:lnTo>
                <a:lnTo>
                  <a:pt x="56" y="753"/>
                </a:lnTo>
                <a:lnTo>
                  <a:pt x="56" y="755"/>
                </a:lnTo>
                <a:lnTo>
                  <a:pt x="58" y="755"/>
                </a:lnTo>
                <a:lnTo>
                  <a:pt x="59" y="755"/>
                </a:lnTo>
                <a:lnTo>
                  <a:pt x="58" y="755"/>
                </a:lnTo>
                <a:lnTo>
                  <a:pt x="58" y="757"/>
                </a:lnTo>
                <a:lnTo>
                  <a:pt x="58" y="759"/>
                </a:lnTo>
                <a:lnTo>
                  <a:pt x="58" y="761"/>
                </a:lnTo>
                <a:lnTo>
                  <a:pt x="59" y="761"/>
                </a:lnTo>
                <a:lnTo>
                  <a:pt x="62" y="761"/>
                </a:lnTo>
                <a:lnTo>
                  <a:pt x="59" y="763"/>
                </a:lnTo>
                <a:lnTo>
                  <a:pt x="59" y="765"/>
                </a:lnTo>
                <a:lnTo>
                  <a:pt x="59" y="767"/>
                </a:lnTo>
                <a:lnTo>
                  <a:pt x="59" y="769"/>
                </a:lnTo>
                <a:lnTo>
                  <a:pt x="62" y="769"/>
                </a:lnTo>
                <a:lnTo>
                  <a:pt x="62" y="771"/>
                </a:lnTo>
                <a:lnTo>
                  <a:pt x="62" y="773"/>
                </a:lnTo>
                <a:lnTo>
                  <a:pt x="62" y="775"/>
                </a:lnTo>
                <a:lnTo>
                  <a:pt x="59" y="775"/>
                </a:lnTo>
                <a:lnTo>
                  <a:pt x="62" y="776"/>
                </a:lnTo>
                <a:lnTo>
                  <a:pt x="62" y="778"/>
                </a:lnTo>
                <a:lnTo>
                  <a:pt x="64" y="780"/>
                </a:lnTo>
                <a:lnTo>
                  <a:pt x="64" y="782"/>
                </a:lnTo>
                <a:lnTo>
                  <a:pt x="64" y="784"/>
                </a:lnTo>
                <a:lnTo>
                  <a:pt x="65" y="784"/>
                </a:lnTo>
                <a:lnTo>
                  <a:pt x="65" y="786"/>
                </a:lnTo>
                <a:lnTo>
                  <a:pt x="64" y="788"/>
                </a:lnTo>
                <a:lnTo>
                  <a:pt x="64" y="790"/>
                </a:lnTo>
                <a:lnTo>
                  <a:pt x="110" y="797"/>
                </a:lnTo>
                <a:lnTo>
                  <a:pt x="110" y="794"/>
                </a:lnTo>
                <a:lnTo>
                  <a:pt x="115" y="780"/>
                </a:lnTo>
                <a:lnTo>
                  <a:pt x="119" y="765"/>
                </a:lnTo>
                <a:lnTo>
                  <a:pt x="129" y="749"/>
                </a:lnTo>
                <a:lnTo>
                  <a:pt x="134" y="746"/>
                </a:lnTo>
                <a:lnTo>
                  <a:pt x="142" y="746"/>
                </a:lnTo>
                <a:lnTo>
                  <a:pt x="156" y="744"/>
                </a:lnTo>
                <a:lnTo>
                  <a:pt x="163" y="748"/>
                </a:lnTo>
                <a:lnTo>
                  <a:pt x="202" y="736"/>
                </a:lnTo>
                <a:lnTo>
                  <a:pt x="206" y="736"/>
                </a:lnTo>
                <a:lnTo>
                  <a:pt x="210" y="736"/>
                </a:lnTo>
                <a:lnTo>
                  <a:pt x="217" y="738"/>
                </a:lnTo>
                <a:lnTo>
                  <a:pt x="217" y="736"/>
                </a:lnTo>
                <a:lnTo>
                  <a:pt x="219" y="738"/>
                </a:lnTo>
                <a:lnTo>
                  <a:pt x="223" y="738"/>
                </a:lnTo>
                <a:lnTo>
                  <a:pt x="225" y="738"/>
                </a:lnTo>
                <a:lnTo>
                  <a:pt x="238" y="700"/>
                </a:lnTo>
                <a:lnTo>
                  <a:pt x="242" y="700"/>
                </a:lnTo>
                <a:lnTo>
                  <a:pt x="242" y="698"/>
                </a:lnTo>
                <a:lnTo>
                  <a:pt x="246" y="701"/>
                </a:lnTo>
                <a:lnTo>
                  <a:pt x="300" y="757"/>
                </a:lnTo>
                <a:lnTo>
                  <a:pt x="300" y="759"/>
                </a:lnTo>
                <a:lnTo>
                  <a:pt x="304" y="761"/>
                </a:lnTo>
                <a:lnTo>
                  <a:pt x="307" y="761"/>
                </a:lnTo>
                <a:lnTo>
                  <a:pt x="323" y="759"/>
                </a:lnTo>
                <a:lnTo>
                  <a:pt x="309" y="722"/>
                </a:lnTo>
                <a:lnTo>
                  <a:pt x="307" y="721"/>
                </a:lnTo>
                <a:lnTo>
                  <a:pt x="300" y="698"/>
                </a:lnTo>
                <a:lnTo>
                  <a:pt x="317" y="640"/>
                </a:lnTo>
                <a:lnTo>
                  <a:pt x="304" y="628"/>
                </a:lnTo>
                <a:lnTo>
                  <a:pt x="323" y="571"/>
                </a:lnTo>
                <a:lnTo>
                  <a:pt x="317" y="563"/>
                </a:lnTo>
                <a:lnTo>
                  <a:pt x="386" y="480"/>
                </a:lnTo>
                <a:lnTo>
                  <a:pt x="398" y="490"/>
                </a:lnTo>
                <a:lnTo>
                  <a:pt x="413" y="475"/>
                </a:lnTo>
                <a:lnTo>
                  <a:pt x="415" y="471"/>
                </a:lnTo>
                <a:lnTo>
                  <a:pt x="421" y="465"/>
                </a:lnTo>
                <a:lnTo>
                  <a:pt x="423" y="463"/>
                </a:lnTo>
                <a:lnTo>
                  <a:pt x="427" y="459"/>
                </a:lnTo>
                <a:lnTo>
                  <a:pt x="429" y="455"/>
                </a:lnTo>
                <a:lnTo>
                  <a:pt x="430" y="453"/>
                </a:lnTo>
                <a:lnTo>
                  <a:pt x="430" y="450"/>
                </a:lnTo>
                <a:lnTo>
                  <a:pt x="429" y="448"/>
                </a:lnTo>
                <a:lnTo>
                  <a:pt x="436" y="436"/>
                </a:lnTo>
                <a:lnTo>
                  <a:pt x="427" y="432"/>
                </a:lnTo>
                <a:lnTo>
                  <a:pt x="415" y="424"/>
                </a:lnTo>
                <a:lnTo>
                  <a:pt x="413" y="423"/>
                </a:lnTo>
                <a:lnTo>
                  <a:pt x="415" y="421"/>
                </a:lnTo>
                <a:lnTo>
                  <a:pt x="419" y="409"/>
                </a:lnTo>
                <a:lnTo>
                  <a:pt x="457" y="311"/>
                </a:lnTo>
                <a:lnTo>
                  <a:pt x="454" y="309"/>
                </a:lnTo>
                <a:lnTo>
                  <a:pt x="473" y="257"/>
                </a:lnTo>
                <a:lnTo>
                  <a:pt x="471" y="257"/>
                </a:lnTo>
                <a:lnTo>
                  <a:pt x="469" y="256"/>
                </a:lnTo>
                <a:lnTo>
                  <a:pt x="467" y="256"/>
                </a:lnTo>
                <a:lnTo>
                  <a:pt x="467" y="254"/>
                </a:lnTo>
                <a:lnTo>
                  <a:pt x="471" y="244"/>
                </a:lnTo>
                <a:lnTo>
                  <a:pt x="471" y="240"/>
                </a:lnTo>
                <a:lnTo>
                  <a:pt x="471" y="238"/>
                </a:lnTo>
                <a:lnTo>
                  <a:pt x="471" y="232"/>
                </a:lnTo>
                <a:lnTo>
                  <a:pt x="465" y="230"/>
                </a:lnTo>
                <a:lnTo>
                  <a:pt x="465" y="228"/>
                </a:lnTo>
                <a:lnTo>
                  <a:pt x="467" y="225"/>
                </a:lnTo>
                <a:lnTo>
                  <a:pt x="469" y="219"/>
                </a:lnTo>
                <a:lnTo>
                  <a:pt x="475" y="221"/>
                </a:lnTo>
                <a:lnTo>
                  <a:pt x="477" y="221"/>
                </a:lnTo>
                <a:lnTo>
                  <a:pt x="484" y="198"/>
                </a:lnTo>
                <a:lnTo>
                  <a:pt x="488" y="192"/>
                </a:lnTo>
                <a:lnTo>
                  <a:pt x="486" y="190"/>
                </a:lnTo>
                <a:lnTo>
                  <a:pt x="484" y="188"/>
                </a:lnTo>
                <a:lnTo>
                  <a:pt x="478" y="180"/>
                </a:lnTo>
                <a:lnTo>
                  <a:pt x="465" y="173"/>
                </a:lnTo>
                <a:lnTo>
                  <a:pt x="454" y="161"/>
                </a:lnTo>
                <a:lnTo>
                  <a:pt x="456" y="157"/>
                </a:lnTo>
                <a:lnTo>
                  <a:pt x="454" y="155"/>
                </a:lnTo>
                <a:lnTo>
                  <a:pt x="452" y="159"/>
                </a:lnTo>
                <a:lnTo>
                  <a:pt x="448" y="155"/>
                </a:lnTo>
                <a:lnTo>
                  <a:pt x="444" y="153"/>
                </a:lnTo>
                <a:lnTo>
                  <a:pt x="432" y="148"/>
                </a:lnTo>
                <a:lnTo>
                  <a:pt x="434" y="144"/>
                </a:lnTo>
                <a:lnTo>
                  <a:pt x="425" y="140"/>
                </a:lnTo>
                <a:lnTo>
                  <a:pt x="425" y="134"/>
                </a:lnTo>
                <a:lnTo>
                  <a:pt x="427" y="111"/>
                </a:lnTo>
                <a:lnTo>
                  <a:pt x="427" y="107"/>
                </a:lnTo>
                <a:lnTo>
                  <a:pt x="425" y="107"/>
                </a:lnTo>
                <a:lnTo>
                  <a:pt x="421" y="107"/>
                </a:lnTo>
                <a:lnTo>
                  <a:pt x="421" y="102"/>
                </a:lnTo>
                <a:lnTo>
                  <a:pt x="421" y="98"/>
                </a:lnTo>
                <a:lnTo>
                  <a:pt x="423" y="94"/>
                </a:lnTo>
                <a:lnTo>
                  <a:pt x="423" y="90"/>
                </a:lnTo>
                <a:lnTo>
                  <a:pt x="425" y="84"/>
                </a:lnTo>
                <a:lnTo>
                  <a:pt x="423" y="81"/>
                </a:lnTo>
                <a:lnTo>
                  <a:pt x="423" y="76"/>
                </a:lnTo>
                <a:lnTo>
                  <a:pt x="425" y="71"/>
                </a:lnTo>
                <a:lnTo>
                  <a:pt x="425" y="65"/>
                </a:lnTo>
                <a:lnTo>
                  <a:pt x="427" y="63"/>
                </a:lnTo>
                <a:lnTo>
                  <a:pt x="427" y="61"/>
                </a:lnTo>
                <a:lnTo>
                  <a:pt x="432" y="57"/>
                </a:lnTo>
                <a:lnTo>
                  <a:pt x="434" y="55"/>
                </a:lnTo>
                <a:lnTo>
                  <a:pt x="438" y="54"/>
                </a:lnTo>
                <a:lnTo>
                  <a:pt x="444" y="52"/>
                </a:lnTo>
                <a:lnTo>
                  <a:pt x="446" y="52"/>
                </a:lnTo>
                <a:lnTo>
                  <a:pt x="448" y="50"/>
                </a:lnTo>
                <a:lnTo>
                  <a:pt x="450" y="48"/>
                </a:lnTo>
                <a:lnTo>
                  <a:pt x="450" y="46"/>
                </a:lnTo>
                <a:lnTo>
                  <a:pt x="450" y="42"/>
                </a:lnTo>
                <a:lnTo>
                  <a:pt x="450" y="38"/>
                </a:lnTo>
                <a:lnTo>
                  <a:pt x="450" y="34"/>
                </a:lnTo>
                <a:lnTo>
                  <a:pt x="452" y="30"/>
                </a:lnTo>
                <a:lnTo>
                  <a:pt x="454" y="25"/>
                </a:lnTo>
                <a:lnTo>
                  <a:pt x="456" y="19"/>
                </a:lnTo>
                <a:lnTo>
                  <a:pt x="456" y="15"/>
                </a:lnTo>
                <a:lnTo>
                  <a:pt x="454" y="11"/>
                </a:lnTo>
                <a:lnTo>
                  <a:pt x="452" y="9"/>
                </a:lnTo>
                <a:lnTo>
                  <a:pt x="450" y="7"/>
                </a:lnTo>
                <a:lnTo>
                  <a:pt x="448" y="7"/>
                </a:lnTo>
                <a:lnTo>
                  <a:pt x="444" y="7"/>
                </a:lnTo>
                <a:lnTo>
                  <a:pt x="440" y="7"/>
                </a:lnTo>
                <a:lnTo>
                  <a:pt x="438" y="7"/>
                </a:lnTo>
                <a:lnTo>
                  <a:pt x="434" y="9"/>
                </a:lnTo>
                <a:lnTo>
                  <a:pt x="432" y="11"/>
                </a:lnTo>
                <a:lnTo>
                  <a:pt x="429" y="13"/>
                </a:lnTo>
                <a:lnTo>
                  <a:pt x="429" y="15"/>
                </a:lnTo>
                <a:lnTo>
                  <a:pt x="427" y="17"/>
                </a:lnTo>
                <a:lnTo>
                  <a:pt x="423" y="19"/>
                </a:lnTo>
                <a:lnTo>
                  <a:pt x="421" y="21"/>
                </a:lnTo>
                <a:lnTo>
                  <a:pt x="419" y="21"/>
                </a:lnTo>
                <a:lnTo>
                  <a:pt x="417" y="19"/>
                </a:lnTo>
                <a:lnTo>
                  <a:pt x="417" y="17"/>
                </a:lnTo>
                <a:lnTo>
                  <a:pt x="417" y="15"/>
                </a:lnTo>
                <a:lnTo>
                  <a:pt x="417" y="2"/>
                </a:lnTo>
                <a:lnTo>
                  <a:pt x="406" y="0"/>
                </a:lnTo>
                <a:lnTo>
                  <a:pt x="392" y="11"/>
                </a:lnTo>
                <a:lnTo>
                  <a:pt x="390" y="21"/>
                </a:lnTo>
                <a:lnTo>
                  <a:pt x="388" y="28"/>
                </a:lnTo>
                <a:lnTo>
                  <a:pt x="388" y="30"/>
                </a:lnTo>
                <a:lnTo>
                  <a:pt x="394" y="30"/>
                </a:lnTo>
                <a:lnTo>
                  <a:pt x="398" y="30"/>
                </a:lnTo>
                <a:lnTo>
                  <a:pt x="386" y="50"/>
                </a:lnTo>
                <a:lnTo>
                  <a:pt x="382" y="46"/>
                </a:lnTo>
                <a:lnTo>
                  <a:pt x="379" y="50"/>
                </a:lnTo>
                <a:lnTo>
                  <a:pt x="379" y="48"/>
                </a:lnTo>
                <a:lnTo>
                  <a:pt x="377" y="50"/>
                </a:lnTo>
                <a:lnTo>
                  <a:pt x="375" y="52"/>
                </a:lnTo>
                <a:lnTo>
                  <a:pt x="371" y="54"/>
                </a:lnTo>
                <a:lnTo>
                  <a:pt x="371" y="59"/>
                </a:lnTo>
                <a:lnTo>
                  <a:pt x="367" y="57"/>
                </a:lnTo>
                <a:lnTo>
                  <a:pt x="365" y="57"/>
                </a:lnTo>
                <a:lnTo>
                  <a:pt x="361" y="57"/>
                </a:lnTo>
                <a:lnTo>
                  <a:pt x="360" y="57"/>
                </a:lnTo>
                <a:lnTo>
                  <a:pt x="355" y="57"/>
                </a:lnTo>
                <a:lnTo>
                  <a:pt x="355" y="55"/>
                </a:lnTo>
                <a:lnTo>
                  <a:pt x="352" y="55"/>
                </a:lnTo>
                <a:lnTo>
                  <a:pt x="346" y="55"/>
                </a:lnTo>
                <a:lnTo>
                  <a:pt x="342" y="81"/>
                </a:lnTo>
                <a:lnTo>
                  <a:pt x="342" y="92"/>
                </a:lnTo>
                <a:lnTo>
                  <a:pt x="338" y="92"/>
                </a:lnTo>
                <a:lnTo>
                  <a:pt x="333" y="92"/>
                </a:lnTo>
                <a:lnTo>
                  <a:pt x="327" y="92"/>
                </a:lnTo>
                <a:lnTo>
                  <a:pt x="323" y="92"/>
                </a:lnTo>
                <a:lnTo>
                  <a:pt x="317" y="92"/>
                </a:lnTo>
                <a:lnTo>
                  <a:pt x="315" y="92"/>
                </a:lnTo>
                <a:lnTo>
                  <a:pt x="313" y="90"/>
                </a:lnTo>
                <a:lnTo>
                  <a:pt x="307" y="88"/>
                </a:lnTo>
                <a:lnTo>
                  <a:pt x="304" y="88"/>
                </a:lnTo>
                <a:lnTo>
                  <a:pt x="298" y="86"/>
                </a:lnTo>
                <a:lnTo>
                  <a:pt x="294" y="84"/>
                </a:lnTo>
                <a:lnTo>
                  <a:pt x="286" y="83"/>
                </a:lnTo>
                <a:lnTo>
                  <a:pt x="285" y="83"/>
                </a:lnTo>
                <a:lnTo>
                  <a:pt x="283" y="83"/>
                </a:lnTo>
                <a:lnTo>
                  <a:pt x="283" y="81"/>
                </a:lnTo>
                <a:lnTo>
                  <a:pt x="281" y="81"/>
                </a:lnTo>
                <a:lnTo>
                  <a:pt x="279" y="81"/>
                </a:lnTo>
                <a:lnTo>
                  <a:pt x="277" y="81"/>
                </a:lnTo>
                <a:lnTo>
                  <a:pt x="275" y="81"/>
                </a:lnTo>
                <a:lnTo>
                  <a:pt x="269" y="81"/>
                </a:lnTo>
                <a:lnTo>
                  <a:pt x="267" y="81"/>
                </a:lnTo>
                <a:lnTo>
                  <a:pt x="261" y="78"/>
                </a:lnTo>
                <a:lnTo>
                  <a:pt x="263" y="75"/>
                </a:lnTo>
                <a:lnTo>
                  <a:pt x="263" y="73"/>
                </a:lnTo>
                <a:lnTo>
                  <a:pt x="261" y="73"/>
                </a:lnTo>
                <a:lnTo>
                  <a:pt x="244" y="71"/>
                </a:lnTo>
                <a:lnTo>
                  <a:pt x="219" y="84"/>
                </a:lnTo>
                <a:lnTo>
                  <a:pt x="215" y="86"/>
                </a:lnTo>
                <a:lnTo>
                  <a:pt x="215" y="98"/>
                </a:lnTo>
                <a:lnTo>
                  <a:pt x="215" y="104"/>
                </a:lnTo>
                <a:lnTo>
                  <a:pt x="211" y="111"/>
                </a:lnTo>
                <a:lnTo>
                  <a:pt x="208" y="117"/>
                </a:lnTo>
                <a:lnTo>
                  <a:pt x="208" y="119"/>
                </a:lnTo>
                <a:lnTo>
                  <a:pt x="210" y="123"/>
                </a:lnTo>
                <a:lnTo>
                  <a:pt x="211" y="126"/>
                </a:lnTo>
                <a:lnTo>
                  <a:pt x="215" y="126"/>
                </a:lnTo>
                <a:lnTo>
                  <a:pt x="219" y="126"/>
                </a:lnTo>
                <a:lnTo>
                  <a:pt x="223" y="126"/>
                </a:lnTo>
                <a:lnTo>
                  <a:pt x="233" y="125"/>
                </a:lnTo>
                <a:lnTo>
                  <a:pt x="242" y="123"/>
                </a:lnTo>
                <a:lnTo>
                  <a:pt x="248" y="121"/>
                </a:lnTo>
                <a:lnTo>
                  <a:pt x="256" y="119"/>
                </a:lnTo>
                <a:lnTo>
                  <a:pt x="263" y="121"/>
                </a:lnTo>
                <a:lnTo>
                  <a:pt x="271" y="125"/>
                </a:lnTo>
                <a:lnTo>
                  <a:pt x="281" y="134"/>
                </a:lnTo>
                <a:lnTo>
                  <a:pt x="290" y="144"/>
                </a:lnTo>
                <a:lnTo>
                  <a:pt x="292" y="152"/>
                </a:lnTo>
                <a:lnTo>
                  <a:pt x="292" y="159"/>
                </a:lnTo>
                <a:lnTo>
                  <a:pt x="290" y="165"/>
                </a:lnTo>
                <a:lnTo>
                  <a:pt x="285" y="173"/>
                </a:lnTo>
                <a:lnTo>
                  <a:pt x="277" y="180"/>
                </a:lnTo>
                <a:lnTo>
                  <a:pt x="271" y="186"/>
                </a:lnTo>
                <a:lnTo>
                  <a:pt x="269" y="188"/>
                </a:lnTo>
                <a:lnTo>
                  <a:pt x="271" y="194"/>
                </a:lnTo>
                <a:lnTo>
                  <a:pt x="273" y="196"/>
                </a:lnTo>
                <a:lnTo>
                  <a:pt x="277" y="198"/>
                </a:lnTo>
                <a:lnTo>
                  <a:pt x="281" y="201"/>
                </a:lnTo>
                <a:lnTo>
                  <a:pt x="281" y="209"/>
                </a:lnTo>
                <a:lnTo>
                  <a:pt x="279" y="211"/>
                </a:lnTo>
                <a:lnTo>
                  <a:pt x="277" y="215"/>
                </a:lnTo>
                <a:lnTo>
                  <a:pt x="277" y="217"/>
                </a:lnTo>
                <a:lnTo>
                  <a:pt x="273" y="221"/>
                </a:lnTo>
                <a:lnTo>
                  <a:pt x="273" y="223"/>
                </a:lnTo>
                <a:lnTo>
                  <a:pt x="271" y="225"/>
                </a:lnTo>
                <a:lnTo>
                  <a:pt x="269" y="221"/>
                </a:lnTo>
                <a:lnTo>
                  <a:pt x="265" y="209"/>
                </a:lnTo>
                <a:lnTo>
                  <a:pt x="261" y="201"/>
                </a:lnTo>
                <a:lnTo>
                  <a:pt x="261" y="198"/>
                </a:lnTo>
                <a:lnTo>
                  <a:pt x="258" y="194"/>
                </a:lnTo>
                <a:lnTo>
                  <a:pt x="244" y="177"/>
                </a:lnTo>
                <a:lnTo>
                  <a:pt x="210" y="142"/>
                </a:lnTo>
                <a:lnTo>
                  <a:pt x="200" y="134"/>
                </a:lnTo>
                <a:lnTo>
                  <a:pt x="200" y="132"/>
                </a:lnTo>
                <a:lnTo>
                  <a:pt x="198" y="125"/>
                </a:lnTo>
                <a:lnTo>
                  <a:pt x="192" y="131"/>
                </a:lnTo>
                <a:lnTo>
                  <a:pt x="184" y="125"/>
                </a:lnTo>
                <a:lnTo>
                  <a:pt x="177" y="134"/>
                </a:lnTo>
                <a:lnTo>
                  <a:pt x="183" y="140"/>
                </a:lnTo>
                <a:lnTo>
                  <a:pt x="181" y="140"/>
                </a:lnTo>
                <a:lnTo>
                  <a:pt x="179" y="140"/>
                </a:lnTo>
                <a:lnTo>
                  <a:pt x="179" y="142"/>
                </a:lnTo>
                <a:lnTo>
                  <a:pt x="177" y="142"/>
                </a:lnTo>
                <a:lnTo>
                  <a:pt x="177" y="144"/>
                </a:lnTo>
                <a:lnTo>
                  <a:pt x="175" y="144"/>
                </a:lnTo>
                <a:lnTo>
                  <a:pt x="175" y="146"/>
                </a:lnTo>
                <a:lnTo>
                  <a:pt x="173" y="146"/>
                </a:lnTo>
                <a:lnTo>
                  <a:pt x="173" y="148"/>
                </a:lnTo>
                <a:lnTo>
                  <a:pt x="171" y="148"/>
                </a:lnTo>
                <a:lnTo>
                  <a:pt x="169" y="148"/>
                </a:lnTo>
                <a:lnTo>
                  <a:pt x="167" y="148"/>
                </a:lnTo>
                <a:lnTo>
                  <a:pt x="167" y="150"/>
                </a:lnTo>
                <a:lnTo>
                  <a:pt x="165" y="150"/>
                </a:lnTo>
                <a:lnTo>
                  <a:pt x="165" y="152"/>
                </a:lnTo>
                <a:lnTo>
                  <a:pt x="165" y="153"/>
                </a:lnTo>
                <a:lnTo>
                  <a:pt x="163" y="153"/>
                </a:lnTo>
                <a:lnTo>
                  <a:pt x="163" y="155"/>
                </a:lnTo>
                <a:lnTo>
                  <a:pt x="165" y="155"/>
                </a:lnTo>
                <a:lnTo>
                  <a:pt x="165" y="157"/>
                </a:lnTo>
                <a:lnTo>
                  <a:pt x="163" y="157"/>
                </a:lnTo>
                <a:lnTo>
                  <a:pt x="162" y="157"/>
                </a:lnTo>
                <a:lnTo>
                  <a:pt x="160" y="157"/>
                </a:lnTo>
                <a:lnTo>
                  <a:pt x="160" y="159"/>
                </a:lnTo>
                <a:lnTo>
                  <a:pt x="162" y="159"/>
                </a:lnTo>
                <a:lnTo>
                  <a:pt x="162" y="161"/>
                </a:lnTo>
                <a:lnTo>
                  <a:pt x="160" y="163"/>
                </a:lnTo>
                <a:lnTo>
                  <a:pt x="158" y="165"/>
                </a:lnTo>
                <a:lnTo>
                  <a:pt x="158" y="167"/>
                </a:lnTo>
                <a:lnTo>
                  <a:pt x="156" y="167"/>
                </a:lnTo>
                <a:lnTo>
                  <a:pt x="156" y="169"/>
                </a:lnTo>
                <a:lnTo>
                  <a:pt x="154" y="169"/>
                </a:lnTo>
                <a:lnTo>
                  <a:pt x="152" y="169"/>
                </a:lnTo>
                <a:lnTo>
                  <a:pt x="154" y="171"/>
                </a:lnTo>
                <a:lnTo>
                  <a:pt x="154" y="173"/>
                </a:lnTo>
                <a:lnTo>
                  <a:pt x="152" y="173"/>
                </a:lnTo>
                <a:lnTo>
                  <a:pt x="152" y="171"/>
                </a:lnTo>
                <a:lnTo>
                  <a:pt x="150" y="171"/>
                </a:lnTo>
                <a:lnTo>
                  <a:pt x="150" y="173"/>
                </a:lnTo>
                <a:lnTo>
                  <a:pt x="148" y="173"/>
                </a:lnTo>
                <a:lnTo>
                  <a:pt x="146" y="173"/>
                </a:lnTo>
                <a:lnTo>
                  <a:pt x="144" y="173"/>
                </a:lnTo>
                <a:lnTo>
                  <a:pt x="144" y="175"/>
                </a:lnTo>
                <a:lnTo>
                  <a:pt x="144" y="177"/>
                </a:lnTo>
                <a:lnTo>
                  <a:pt x="142" y="175"/>
                </a:lnTo>
                <a:lnTo>
                  <a:pt x="140" y="177"/>
                </a:lnTo>
                <a:lnTo>
                  <a:pt x="140" y="179"/>
                </a:lnTo>
                <a:lnTo>
                  <a:pt x="140" y="180"/>
                </a:lnTo>
                <a:lnTo>
                  <a:pt x="138" y="180"/>
                </a:lnTo>
                <a:lnTo>
                  <a:pt x="138" y="182"/>
                </a:lnTo>
                <a:lnTo>
                  <a:pt x="138" y="184"/>
                </a:lnTo>
                <a:lnTo>
                  <a:pt x="136" y="184"/>
                </a:lnTo>
                <a:lnTo>
                  <a:pt x="136" y="182"/>
                </a:lnTo>
                <a:lnTo>
                  <a:pt x="136" y="180"/>
                </a:lnTo>
                <a:lnTo>
                  <a:pt x="134" y="180"/>
                </a:lnTo>
                <a:lnTo>
                  <a:pt x="134" y="182"/>
                </a:lnTo>
                <a:lnTo>
                  <a:pt x="134" y="184"/>
                </a:lnTo>
                <a:lnTo>
                  <a:pt x="133" y="184"/>
                </a:lnTo>
                <a:lnTo>
                  <a:pt x="133" y="182"/>
                </a:lnTo>
                <a:lnTo>
                  <a:pt x="133" y="184"/>
                </a:lnTo>
                <a:lnTo>
                  <a:pt x="133" y="186"/>
                </a:lnTo>
                <a:lnTo>
                  <a:pt x="133" y="188"/>
                </a:lnTo>
                <a:lnTo>
                  <a:pt x="131" y="188"/>
                </a:lnTo>
                <a:lnTo>
                  <a:pt x="129" y="188"/>
                </a:lnTo>
                <a:lnTo>
                  <a:pt x="129" y="190"/>
                </a:lnTo>
                <a:lnTo>
                  <a:pt x="127" y="190"/>
                </a:lnTo>
                <a:lnTo>
                  <a:pt x="127" y="192"/>
                </a:lnTo>
                <a:lnTo>
                  <a:pt x="125" y="192"/>
                </a:lnTo>
                <a:lnTo>
                  <a:pt x="125" y="190"/>
                </a:lnTo>
                <a:lnTo>
                  <a:pt x="125" y="188"/>
                </a:lnTo>
                <a:lnTo>
                  <a:pt x="123" y="190"/>
                </a:lnTo>
                <a:lnTo>
                  <a:pt x="123" y="192"/>
                </a:lnTo>
                <a:lnTo>
                  <a:pt x="121" y="192"/>
                </a:lnTo>
                <a:lnTo>
                  <a:pt x="121" y="194"/>
                </a:lnTo>
                <a:lnTo>
                  <a:pt x="119" y="194"/>
                </a:lnTo>
                <a:lnTo>
                  <a:pt x="117" y="194"/>
                </a:lnTo>
                <a:lnTo>
                  <a:pt x="117" y="196"/>
                </a:lnTo>
                <a:lnTo>
                  <a:pt x="115" y="198"/>
                </a:lnTo>
                <a:lnTo>
                  <a:pt x="113" y="198"/>
                </a:lnTo>
                <a:lnTo>
                  <a:pt x="113" y="200"/>
                </a:lnTo>
                <a:lnTo>
                  <a:pt x="112" y="200"/>
                </a:lnTo>
                <a:lnTo>
                  <a:pt x="112" y="198"/>
                </a:lnTo>
                <a:lnTo>
                  <a:pt x="112" y="200"/>
                </a:lnTo>
                <a:lnTo>
                  <a:pt x="110" y="200"/>
                </a:lnTo>
                <a:lnTo>
                  <a:pt x="110" y="201"/>
                </a:lnTo>
                <a:lnTo>
                  <a:pt x="110" y="203"/>
                </a:lnTo>
                <a:lnTo>
                  <a:pt x="107" y="203"/>
                </a:lnTo>
                <a:lnTo>
                  <a:pt x="110" y="203"/>
                </a:lnTo>
                <a:lnTo>
                  <a:pt x="110" y="206"/>
                </a:lnTo>
                <a:lnTo>
                  <a:pt x="107" y="206"/>
                </a:lnTo>
                <a:lnTo>
                  <a:pt x="107" y="207"/>
                </a:lnTo>
                <a:lnTo>
                  <a:pt x="107" y="209"/>
                </a:lnTo>
                <a:lnTo>
                  <a:pt x="106" y="209"/>
                </a:lnTo>
                <a:lnTo>
                  <a:pt x="104" y="209"/>
                </a:lnTo>
                <a:lnTo>
                  <a:pt x="102" y="209"/>
                </a:lnTo>
                <a:lnTo>
                  <a:pt x="100" y="209"/>
                </a:lnTo>
                <a:lnTo>
                  <a:pt x="100" y="211"/>
                </a:lnTo>
                <a:lnTo>
                  <a:pt x="102" y="211"/>
                </a:lnTo>
                <a:lnTo>
                  <a:pt x="102" y="213"/>
                </a:lnTo>
                <a:lnTo>
                  <a:pt x="104" y="213"/>
                </a:lnTo>
                <a:lnTo>
                  <a:pt x="102" y="215"/>
                </a:lnTo>
                <a:lnTo>
                  <a:pt x="102" y="217"/>
                </a:lnTo>
                <a:lnTo>
                  <a:pt x="100" y="217"/>
                </a:lnTo>
                <a:lnTo>
                  <a:pt x="98" y="217"/>
                </a:lnTo>
                <a:lnTo>
                  <a:pt x="98" y="219"/>
                </a:lnTo>
                <a:lnTo>
                  <a:pt x="96" y="219"/>
                </a:lnTo>
                <a:lnTo>
                  <a:pt x="98" y="221"/>
                </a:lnTo>
                <a:lnTo>
                  <a:pt x="98" y="223"/>
                </a:lnTo>
                <a:lnTo>
                  <a:pt x="96" y="223"/>
                </a:lnTo>
                <a:lnTo>
                  <a:pt x="96" y="225"/>
                </a:lnTo>
                <a:lnTo>
                  <a:pt x="94" y="225"/>
                </a:lnTo>
                <a:lnTo>
                  <a:pt x="92" y="225"/>
                </a:lnTo>
                <a:lnTo>
                  <a:pt x="90" y="225"/>
                </a:lnTo>
                <a:lnTo>
                  <a:pt x="88" y="225"/>
                </a:lnTo>
                <a:lnTo>
                  <a:pt x="86" y="225"/>
                </a:lnTo>
                <a:lnTo>
                  <a:pt x="86" y="227"/>
                </a:lnTo>
                <a:lnTo>
                  <a:pt x="85" y="227"/>
                </a:lnTo>
                <a:lnTo>
                  <a:pt x="83" y="227"/>
                </a:lnTo>
                <a:lnTo>
                  <a:pt x="83" y="228"/>
                </a:lnTo>
                <a:lnTo>
                  <a:pt x="81" y="228"/>
                </a:lnTo>
                <a:lnTo>
                  <a:pt x="81" y="230"/>
                </a:lnTo>
                <a:lnTo>
                  <a:pt x="81" y="232"/>
                </a:lnTo>
                <a:lnTo>
                  <a:pt x="79" y="232"/>
                </a:lnTo>
                <a:lnTo>
                  <a:pt x="79" y="234"/>
                </a:lnTo>
                <a:lnTo>
                  <a:pt x="77" y="234"/>
                </a:lnTo>
                <a:lnTo>
                  <a:pt x="77" y="236"/>
                </a:lnTo>
                <a:lnTo>
                  <a:pt x="77" y="238"/>
                </a:lnTo>
                <a:lnTo>
                  <a:pt x="75" y="240"/>
                </a:lnTo>
                <a:lnTo>
                  <a:pt x="75" y="242"/>
                </a:lnTo>
                <a:lnTo>
                  <a:pt x="73" y="244"/>
                </a:lnTo>
                <a:lnTo>
                  <a:pt x="73" y="246"/>
                </a:lnTo>
                <a:lnTo>
                  <a:pt x="73" y="248"/>
                </a:lnTo>
                <a:lnTo>
                  <a:pt x="71" y="248"/>
                </a:lnTo>
                <a:lnTo>
                  <a:pt x="69" y="248"/>
                </a:lnTo>
                <a:lnTo>
                  <a:pt x="69" y="250"/>
                </a:lnTo>
                <a:lnTo>
                  <a:pt x="71" y="250"/>
                </a:lnTo>
                <a:lnTo>
                  <a:pt x="71" y="251"/>
                </a:lnTo>
                <a:lnTo>
                  <a:pt x="71" y="254"/>
                </a:lnTo>
                <a:lnTo>
                  <a:pt x="69" y="254"/>
                </a:lnTo>
                <a:lnTo>
                  <a:pt x="69" y="256"/>
                </a:lnTo>
                <a:lnTo>
                  <a:pt x="69" y="257"/>
                </a:lnTo>
                <a:lnTo>
                  <a:pt x="75" y="261"/>
                </a:lnTo>
                <a:lnTo>
                  <a:pt x="81" y="261"/>
                </a:lnTo>
                <a:lnTo>
                  <a:pt x="83" y="263"/>
                </a:lnTo>
                <a:lnTo>
                  <a:pt x="85" y="263"/>
                </a:lnTo>
                <a:lnTo>
                  <a:pt x="88" y="265"/>
                </a:lnTo>
                <a:lnTo>
                  <a:pt x="92" y="267"/>
                </a:lnTo>
                <a:lnTo>
                  <a:pt x="96" y="269"/>
                </a:lnTo>
                <a:lnTo>
                  <a:pt x="100" y="269"/>
                </a:lnTo>
                <a:lnTo>
                  <a:pt x="104" y="273"/>
                </a:lnTo>
                <a:lnTo>
                  <a:pt x="106" y="275"/>
                </a:lnTo>
                <a:lnTo>
                  <a:pt x="112" y="282"/>
                </a:lnTo>
                <a:lnTo>
                  <a:pt x="119" y="292"/>
                </a:lnTo>
                <a:lnTo>
                  <a:pt x="123" y="296"/>
                </a:lnTo>
                <a:lnTo>
                  <a:pt x="125" y="298"/>
                </a:lnTo>
                <a:lnTo>
                  <a:pt x="125" y="334"/>
                </a:lnTo>
                <a:lnTo>
                  <a:pt x="125" y="336"/>
                </a:lnTo>
                <a:lnTo>
                  <a:pt x="125" y="338"/>
                </a:lnTo>
                <a:lnTo>
                  <a:pt x="125" y="340"/>
                </a:lnTo>
                <a:lnTo>
                  <a:pt x="125" y="342"/>
                </a:lnTo>
                <a:lnTo>
                  <a:pt x="125" y="344"/>
                </a:lnTo>
                <a:lnTo>
                  <a:pt x="125" y="346"/>
                </a:lnTo>
                <a:lnTo>
                  <a:pt x="125" y="348"/>
                </a:lnTo>
                <a:lnTo>
                  <a:pt x="125" y="350"/>
                </a:lnTo>
                <a:lnTo>
                  <a:pt x="125" y="352"/>
                </a:lnTo>
                <a:lnTo>
                  <a:pt x="125" y="353"/>
                </a:lnTo>
                <a:lnTo>
                  <a:pt x="123" y="355"/>
                </a:lnTo>
                <a:lnTo>
                  <a:pt x="123" y="357"/>
                </a:lnTo>
                <a:lnTo>
                  <a:pt x="123" y="359"/>
                </a:lnTo>
                <a:lnTo>
                  <a:pt x="123" y="361"/>
                </a:lnTo>
                <a:lnTo>
                  <a:pt x="123" y="363"/>
                </a:lnTo>
                <a:lnTo>
                  <a:pt x="123" y="367"/>
                </a:lnTo>
                <a:lnTo>
                  <a:pt x="123" y="369"/>
                </a:lnTo>
                <a:lnTo>
                  <a:pt x="123" y="371"/>
                </a:lnTo>
                <a:lnTo>
                  <a:pt x="123" y="373"/>
                </a:lnTo>
                <a:lnTo>
                  <a:pt x="123" y="374"/>
                </a:lnTo>
                <a:lnTo>
                  <a:pt x="123" y="376"/>
                </a:lnTo>
                <a:lnTo>
                  <a:pt x="123" y="379"/>
                </a:lnTo>
                <a:lnTo>
                  <a:pt x="123" y="381"/>
                </a:lnTo>
                <a:lnTo>
                  <a:pt x="123" y="384"/>
                </a:lnTo>
                <a:lnTo>
                  <a:pt x="123" y="386"/>
                </a:lnTo>
                <a:lnTo>
                  <a:pt x="123" y="388"/>
                </a:lnTo>
                <a:lnTo>
                  <a:pt x="123" y="394"/>
                </a:lnTo>
                <a:lnTo>
                  <a:pt x="121" y="400"/>
                </a:lnTo>
                <a:lnTo>
                  <a:pt x="119" y="400"/>
                </a:lnTo>
                <a:lnTo>
                  <a:pt x="115" y="402"/>
                </a:lnTo>
                <a:lnTo>
                  <a:pt x="112" y="402"/>
                </a:lnTo>
                <a:lnTo>
                  <a:pt x="107" y="413"/>
                </a:lnTo>
                <a:lnTo>
                  <a:pt x="104" y="411"/>
                </a:lnTo>
                <a:lnTo>
                  <a:pt x="102" y="411"/>
                </a:lnTo>
                <a:lnTo>
                  <a:pt x="98" y="411"/>
                </a:lnTo>
                <a:lnTo>
                  <a:pt x="96" y="411"/>
                </a:lnTo>
                <a:lnTo>
                  <a:pt x="94" y="413"/>
                </a:lnTo>
                <a:lnTo>
                  <a:pt x="88" y="421"/>
                </a:lnTo>
                <a:lnTo>
                  <a:pt x="86" y="423"/>
                </a:lnTo>
                <a:lnTo>
                  <a:pt x="86" y="424"/>
                </a:lnTo>
                <a:lnTo>
                  <a:pt x="85" y="430"/>
                </a:lnTo>
                <a:lnTo>
                  <a:pt x="81" y="432"/>
                </a:lnTo>
                <a:lnTo>
                  <a:pt x="79" y="432"/>
                </a:lnTo>
                <a:lnTo>
                  <a:pt x="73" y="434"/>
                </a:lnTo>
                <a:lnTo>
                  <a:pt x="71" y="432"/>
                </a:lnTo>
                <a:lnTo>
                  <a:pt x="67" y="432"/>
                </a:lnTo>
                <a:lnTo>
                  <a:pt x="64" y="430"/>
                </a:lnTo>
                <a:lnTo>
                  <a:pt x="64" y="427"/>
                </a:lnTo>
                <a:lnTo>
                  <a:pt x="62" y="427"/>
                </a:lnTo>
                <a:lnTo>
                  <a:pt x="46" y="423"/>
                </a:lnTo>
                <a:lnTo>
                  <a:pt x="44" y="423"/>
                </a:lnTo>
                <a:lnTo>
                  <a:pt x="44" y="424"/>
                </a:lnTo>
                <a:lnTo>
                  <a:pt x="40" y="423"/>
                </a:lnTo>
                <a:lnTo>
                  <a:pt x="23" y="438"/>
                </a:lnTo>
                <a:lnTo>
                  <a:pt x="2" y="450"/>
                </a:lnTo>
                <a:lnTo>
                  <a:pt x="0" y="451"/>
                </a:lnTo>
                <a:lnTo>
                  <a:pt x="4" y="488"/>
                </a:lnTo>
                <a:lnTo>
                  <a:pt x="6" y="49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18" name="Группа 217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219" name="Рисунок 2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220" name="Рисунок 2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  <p:sp>
        <p:nvSpPr>
          <p:cNvPr id="55" name="TextBox 54"/>
          <p:cNvSpPr txBox="1"/>
          <p:nvPr/>
        </p:nvSpPr>
        <p:spPr>
          <a:xfrm>
            <a:off x="3093016" y="1007574"/>
            <a:ext cx="1642920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spcBef>
                <a:spcPts val="300"/>
              </a:spcBef>
            </a:pPr>
            <a:r>
              <a:rPr lang="ru-RU" sz="6600" b="1" dirty="0" smtClean="0">
                <a:ea typeface="Microsoft JhengHei UI Light" panose="020B0304030504040204" pitchFamily="34" charset="-120"/>
              </a:rPr>
              <a:t>7</a:t>
            </a:r>
            <a:r>
              <a:rPr lang="ru-RU" sz="4000" b="1" dirty="0">
                <a:ea typeface="Microsoft JhengHei UI Light" panose="020B0304030504040204" pitchFamily="34" charset="-120"/>
              </a:rPr>
              <a:t/>
            </a:r>
            <a:br>
              <a:rPr lang="ru-RU" sz="4000" b="1" dirty="0">
                <a:ea typeface="Microsoft JhengHei UI Light" panose="020B0304030504040204" pitchFamily="34" charset="-120"/>
              </a:rPr>
            </a:br>
            <a:r>
              <a:rPr lang="ru-RU" dirty="0" smtClean="0">
                <a:ea typeface="Microsoft JhengHei UI Light" panose="020B0304030504040204" pitchFamily="34" charset="-120"/>
              </a:rPr>
              <a:t>строительных площадок</a:t>
            </a:r>
          </a:p>
          <a:p>
            <a:pPr>
              <a:lnSpc>
                <a:spcPct val="70000"/>
              </a:lnSpc>
              <a:spcBef>
                <a:spcPts val="300"/>
              </a:spcBef>
            </a:pPr>
            <a:endParaRPr lang="ru-RU" sz="1100" dirty="0" smtClean="0">
              <a:ea typeface="Microsoft JhengHei UI Light" panose="020B0304030504040204" pitchFamily="34" charset="-120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69" y="4976442"/>
            <a:ext cx="2916000" cy="20217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170" y="1237440"/>
            <a:ext cx="2819286" cy="196361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1" name="TextBox 60"/>
          <p:cNvSpPr txBox="1"/>
          <p:nvPr/>
        </p:nvSpPr>
        <p:spPr>
          <a:xfrm>
            <a:off x="7091263" y="5552266"/>
            <a:ext cx="36005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Завершено строительство</a:t>
            </a:r>
            <a:br>
              <a:rPr lang="ru-RU" sz="1600" dirty="0" smtClean="0"/>
            </a:br>
            <a:r>
              <a:rPr lang="ru-RU" sz="1600" dirty="0" smtClean="0"/>
              <a:t>патологоанатомического корпуса</a:t>
            </a:r>
            <a:br>
              <a:rPr lang="ru-RU" sz="1600" dirty="0" smtClean="0"/>
            </a:br>
            <a:r>
              <a:rPr lang="ru-RU" sz="1600" dirty="0" smtClean="0"/>
              <a:t>ГБУЗ г. Москвы</a:t>
            </a:r>
            <a:br>
              <a:rPr lang="ru-RU" sz="1600" dirty="0" smtClean="0"/>
            </a:br>
            <a:r>
              <a:rPr lang="ru-RU" sz="1600" dirty="0" smtClean="0"/>
              <a:t>«Городская клиническая больница</a:t>
            </a:r>
            <a:br>
              <a:rPr lang="ru-RU" sz="1600" dirty="0" smtClean="0"/>
            </a:br>
            <a:r>
              <a:rPr lang="ru-RU" sz="1600" dirty="0" smtClean="0"/>
              <a:t>им </a:t>
            </a:r>
            <a:r>
              <a:rPr lang="ru-RU" sz="1600" dirty="0"/>
              <a:t>А.К. </a:t>
            </a:r>
            <a:r>
              <a:rPr lang="ru-RU" sz="1600" dirty="0" err="1" smtClean="0"/>
              <a:t>Ерамишанцева</a:t>
            </a:r>
            <a:r>
              <a:rPr lang="ru-RU" sz="1600" dirty="0" smtClean="0"/>
              <a:t>»</a:t>
            </a:r>
            <a:br>
              <a:rPr lang="ru-RU" sz="1600" dirty="0" smtClean="0"/>
            </a:br>
            <a:r>
              <a:rPr lang="ru-RU" sz="1600" dirty="0" smtClean="0"/>
              <a:t>(Ленская ул., д. 15)</a:t>
            </a:r>
            <a:endParaRPr lang="ru-RU" sz="1600" dirty="0"/>
          </a:p>
        </p:txBody>
      </p:sp>
      <p:sp>
        <p:nvSpPr>
          <p:cNvPr id="17" name="AutoShape 2" descr="blob:https://web.whatsapp.com/8014cfc2-a363-4744-9224-1c89df7b47a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746" y="4976441"/>
            <a:ext cx="3313482" cy="202179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3" name="TextBox 62"/>
          <p:cNvSpPr txBox="1"/>
          <p:nvPr/>
        </p:nvSpPr>
        <p:spPr>
          <a:xfrm>
            <a:off x="462900" y="2518854"/>
            <a:ext cx="1798504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spcBef>
                <a:spcPts val="300"/>
              </a:spcBef>
            </a:pPr>
            <a:r>
              <a:rPr lang="ru-RU" sz="6600" b="1" dirty="0" smtClean="0">
                <a:ea typeface="Microsoft JhengHei UI Light" panose="020B0304030504040204" pitchFamily="34" charset="-120"/>
              </a:rPr>
              <a:t>3</a:t>
            </a:r>
            <a:r>
              <a:rPr lang="es-ES" sz="6600" b="1" dirty="0">
                <a:ea typeface="Microsoft JhengHei UI Light" panose="020B0304030504040204" pitchFamily="34" charset="-120"/>
              </a:rPr>
              <a:t> </a:t>
            </a:r>
            <a:r>
              <a:rPr lang="ru-RU" sz="6600" b="1" dirty="0" smtClean="0">
                <a:ea typeface="Microsoft JhengHei UI Light" panose="020B0304030504040204" pitchFamily="34" charset="-120"/>
              </a:rPr>
              <a:t/>
            </a:r>
            <a:br>
              <a:rPr lang="ru-RU" sz="6600" b="1" dirty="0" smtClean="0">
                <a:ea typeface="Microsoft JhengHei UI Light" panose="020B0304030504040204" pitchFamily="34" charset="-120"/>
              </a:rPr>
            </a:br>
            <a:r>
              <a:rPr lang="ru-RU" dirty="0" smtClean="0">
                <a:ea typeface="Microsoft JhengHei UI Light" panose="020B0304030504040204" pitchFamily="34" charset="-120"/>
              </a:rPr>
              <a:t>«стартовые» площадки по Программе реновации</a:t>
            </a:r>
            <a:br>
              <a:rPr lang="ru-RU" dirty="0" smtClean="0">
                <a:ea typeface="Microsoft JhengHei UI Light" panose="020B0304030504040204" pitchFamily="34" charset="-120"/>
              </a:rPr>
            </a:br>
            <a:r>
              <a:rPr lang="ru-RU" dirty="0" smtClean="0">
                <a:ea typeface="Microsoft JhengHei UI Light" panose="020B0304030504040204" pitchFamily="34" charset="-120"/>
              </a:rPr>
              <a:t>(строительство </a:t>
            </a:r>
            <a:r>
              <a:rPr lang="ru-RU" sz="3000" b="1" dirty="0" smtClean="0">
                <a:ea typeface="Microsoft JhengHei UI Light" panose="020B0304030504040204" pitchFamily="34" charset="-120"/>
              </a:rPr>
              <a:t>6</a:t>
            </a:r>
            <a:r>
              <a:rPr lang="ru-RU" b="1" dirty="0" smtClean="0">
                <a:ea typeface="Microsoft JhengHei UI Light" panose="020B0304030504040204" pitchFamily="34" charset="-120"/>
              </a:rPr>
              <a:t> </a:t>
            </a:r>
            <a:r>
              <a:rPr lang="ru-RU" dirty="0" smtClean="0">
                <a:ea typeface="Microsoft JhengHei UI Light" panose="020B0304030504040204" pitchFamily="34" charset="-120"/>
              </a:rPr>
              <a:t>домов)</a:t>
            </a:r>
            <a:endParaRPr lang="en-US" sz="6600" b="1" dirty="0" smtClean="0">
              <a:ea typeface="Microsoft JhengHei UI Light" panose="020B0304030504040204" pitchFamily="34" charset="-120"/>
            </a:endParaRPr>
          </a:p>
          <a:p>
            <a:pPr algn="ctr">
              <a:lnSpc>
                <a:spcPct val="70000"/>
              </a:lnSpc>
              <a:spcBef>
                <a:spcPts val="300"/>
              </a:spcBef>
            </a:pPr>
            <a:endParaRPr lang="ru-RU" sz="1100" dirty="0" smtClean="0">
              <a:ea typeface="Microsoft JhengHei UI Light" panose="020B0304030504040204" pitchFamily="34" charset="-12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020016" y="2998877"/>
            <a:ext cx="1788917" cy="1541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spcBef>
                <a:spcPts val="300"/>
              </a:spcBef>
            </a:pPr>
            <a:r>
              <a:rPr lang="ru-RU" sz="6600" b="1" dirty="0" smtClean="0">
                <a:ea typeface="Microsoft JhengHei UI Light" panose="020B0304030504040204" pitchFamily="34" charset="-120"/>
              </a:rPr>
              <a:t>2</a:t>
            </a:r>
            <a:br>
              <a:rPr lang="ru-RU" sz="6600" b="1" dirty="0" smtClean="0">
                <a:ea typeface="Microsoft JhengHei UI Light" panose="020B0304030504040204" pitchFamily="34" charset="-120"/>
              </a:rPr>
            </a:br>
            <a:r>
              <a:rPr lang="ru-RU" dirty="0" smtClean="0">
                <a:ea typeface="Microsoft JhengHei UI Light" panose="020B0304030504040204" pitchFamily="34" charset="-120"/>
              </a:rPr>
              <a:t>объекта социальной инфраструктуры</a:t>
            </a:r>
          </a:p>
          <a:p>
            <a:pPr algn="ctr">
              <a:lnSpc>
                <a:spcPct val="70000"/>
              </a:lnSpc>
              <a:spcBef>
                <a:spcPts val="300"/>
              </a:spcBef>
            </a:pPr>
            <a:endParaRPr lang="ru-RU" sz="1100" dirty="0" smtClean="0">
              <a:ea typeface="Microsoft JhengHei UI Light" panose="020B0304030504040204" pitchFamily="34" charset="-12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032429" y="2475937"/>
            <a:ext cx="1705002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spcBef>
                <a:spcPts val="300"/>
              </a:spcBef>
            </a:pPr>
            <a:r>
              <a:rPr lang="ru-RU" sz="6600" b="1" dirty="0" smtClean="0">
                <a:ea typeface="Microsoft JhengHei UI Light" panose="020B0304030504040204" pitchFamily="34" charset="-120"/>
              </a:rPr>
              <a:t>2 </a:t>
            </a:r>
            <a:br>
              <a:rPr lang="ru-RU" sz="6600" b="1" dirty="0" smtClean="0">
                <a:ea typeface="Microsoft JhengHei UI Light" panose="020B0304030504040204" pitchFamily="34" charset="-120"/>
              </a:rPr>
            </a:br>
            <a:r>
              <a:rPr lang="ru-RU" dirty="0" smtClean="0">
                <a:ea typeface="Microsoft JhengHei UI Light" panose="020B0304030504040204" pitchFamily="34" charset="-120"/>
              </a:rPr>
              <a:t>коммерческая</a:t>
            </a:r>
            <a:br>
              <a:rPr lang="ru-RU" dirty="0" smtClean="0">
                <a:ea typeface="Microsoft JhengHei UI Light" panose="020B0304030504040204" pitchFamily="34" charset="-120"/>
              </a:rPr>
            </a:br>
            <a:r>
              <a:rPr lang="ru-RU" dirty="0" smtClean="0">
                <a:ea typeface="Microsoft JhengHei UI Light" panose="020B0304030504040204" pitchFamily="34" charset="-120"/>
              </a:rPr>
              <a:t>недвижимость</a:t>
            </a:r>
          </a:p>
          <a:p>
            <a:pPr algn="ctr">
              <a:lnSpc>
                <a:spcPct val="70000"/>
              </a:lnSpc>
              <a:spcBef>
                <a:spcPts val="300"/>
              </a:spcBef>
            </a:pPr>
            <a:endParaRPr lang="ru-RU" sz="1100" dirty="0" smtClean="0">
              <a:ea typeface="Microsoft JhengHei UI Light" panose="020B0304030504040204" pitchFamily="34" charset="-12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4776028" y="1982034"/>
            <a:ext cx="895440" cy="33745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55" idx="2"/>
          </p:cNvCxnSpPr>
          <p:nvPr/>
        </p:nvCxnSpPr>
        <p:spPr>
          <a:xfrm flipH="1">
            <a:off x="3914475" y="2355635"/>
            <a:ext cx="1" cy="48601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2136020" y="2158539"/>
            <a:ext cx="911817" cy="473569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773" y="3358829"/>
            <a:ext cx="2748282" cy="222224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776" y="938595"/>
            <a:ext cx="736060" cy="99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855" y="420767"/>
            <a:ext cx="537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СВАО</a:t>
            </a:r>
            <a:endParaRPr lang="en-US" sz="1200" dirty="0" smtClean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09" y="375668"/>
            <a:ext cx="7301525" cy="396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62816" y="297656"/>
            <a:ext cx="1879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Реновация</a:t>
            </a:r>
            <a:endParaRPr lang="ru-RU" sz="2800" b="1" dirty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43853" y="717703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1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02" y="10266983"/>
            <a:ext cx="90624" cy="90624"/>
          </a:xfrm>
          <a:prstGeom prst="rect">
            <a:avLst/>
          </a:prstGeom>
        </p:spPr>
      </p:pic>
      <p:sp>
        <p:nvSpPr>
          <p:cNvPr id="40" name="Freeform 186"/>
          <p:cNvSpPr>
            <a:spLocks/>
          </p:cNvSpPr>
          <p:nvPr/>
        </p:nvSpPr>
        <p:spPr bwMode="auto">
          <a:xfrm>
            <a:off x="-1960022" y="6381757"/>
            <a:ext cx="930036" cy="1167251"/>
          </a:xfrm>
          <a:custGeom>
            <a:avLst/>
            <a:gdLst>
              <a:gd name="T0" fmla="*/ 190 w 988"/>
              <a:gd name="T1" fmla="*/ 1040 h 1240"/>
              <a:gd name="T2" fmla="*/ 175 w 988"/>
              <a:gd name="T3" fmla="*/ 1082 h 1240"/>
              <a:gd name="T4" fmla="*/ 189 w 988"/>
              <a:gd name="T5" fmla="*/ 1113 h 1240"/>
              <a:gd name="T6" fmla="*/ 158 w 988"/>
              <a:gd name="T7" fmla="*/ 1121 h 1240"/>
              <a:gd name="T8" fmla="*/ 131 w 988"/>
              <a:gd name="T9" fmla="*/ 1205 h 1240"/>
              <a:gd name="T10" fmla="*/ 281 w 988"/>
              <a:gd name="T11" fmla="*/ 1159 h 1240"/>
              <a:gd name="T12" fmla="*/ 304 w 988"/>
              <a:gd name="T13" fmla="*/ 1198 h 1240"/>
              <a:gd name="T14" fmla="*/ 315 w 988"/>
              <a:gd name="T15" fmla="*/ 1213 h 1240"/>
              <a:gd name="T16" fmla="*/ 375 w 988"/>
              <a:gd name="T17" fmla="*/ 1217 h 1240"/>
              <a:gd name="T18" fmla="*/ 494 w 988"/>
              <a:gd name="T19" fmla="*/ 1205 h 1240"/>
              <a:gd name="T20" fmla="*/ 552 w 988"/>
              <a:gd name="T21" fmla="*/ 1028 h 1240"/>
              <a:gd name="T22" fmla="*/ 800 w 988"/>
              <a:gd name="T23" fmla="*/ 1024 h 1240"/>
              <a:gd name="T24" fmla="*/ 871 w 988"/>
              <a:gd name="T25" fmla="*/ 877 h 1240"/>
              <a:gd name="T26" fmla="*/ 888 w 988"/>
              <a:gd name="T27" fmla="*/ 823 h 1240"/>
              <a:gd name="T28" fmla="*/ 902 w 988"/>
              <a:gd name="T29" fmla="*/ 778 h 1240"/>
              <a:gd name="T30" fmla="*/ 948 w 988"/>
              <a:gd name="T31" fmla="*/ 759 h 1240"/>
              <a:gd name="T32" fmla="*/ 982 w 988"/>
              <a:gd name="T33" fmla="*/ 686 h 1240"/>
              <a:gd name="T34" fmla="*/ 944 w 988"/>
              <a:gd name="T35" fmla="*/ 677 h 1240"/>
              <a:gd name="T36" fmla="*/ 956 w 988"/>
              <a:gd name="T37" fmla="*/ 644 h 1240"/>
              <a:gd name="T38" fmla="*/ 923 w 988"/>
              <a:gd name="T39" fmla="*/ 623 h 1240"/>
              <a:gd name="T40" fmla="*/ 907 w 988"/>
              <a:gd name="T41" fmla="*/ 605 h 1240"/>
              <a:gd name="T42" fmla="*/ 884 w 988"/>
              <a:gd name="T43" fmla="*/ 590 h 1240"/>
              <a:gd name="T44" fmla="*/ 861 w 988"/>
              <a:gd name="T45" fmla="*/ 586 h 1240"/>
              <a:gd name="T46" fmla="*/ 865 w 988"/>
              <a:gd name="T47" fmla="*/ 629 h 1240"/>
              <a:gd name="T48" fmla="*/ 827 w 988"/>
              <a:gd name="T49" fmla="*/ 592 h 1240"/>
              <a:gd name="T50" fmla="*/ 827 w 988"/>
              <a:gd name="T51" fmla="*/ 565 h 1240"/>
              <a:gd name="T52" fmla="*/ 700 w 988"/>
              <a:gd name="T53" fmla="*/ 576 h 1240"/>
              <a:gd name="T54" fmla="*/ 652 w 988"/>
              <a:gd name="T55" fmla="*/ 630 h 1240"/>
              <a:gd name="T56" fmla="*/ 652 w 988"/>
              <a:gd name="T57" fmla="*/ 475 h 1240"/>
              <a:gd name="T58" fmla="*/ 692 w 988"/>
              <a:gd name="T59" fmla="*/ 480 h 1240"/>
              <a:gd name="T60" fmla="*/ 669 w 988"/>
              <a:gd name="T61" fmla="*/ 432 h 1240"/>
              <a:gd name="T62" fmla="*/ 636 w 988"/>
              <a:gd name="T63" fmla="*/ 413 h 1240"/>
              <a:gd name="T64" fmla="*/ 607 w 988"/>
              <a:gd name="T65" fmla="*/ 369 h 1240"/>
              <a:gd name="T66" fmla="*/ 569 w 988"/>
              <a:gd name="T67" fmla="*/ 342 h 1240"/>
              <a:gd name="T68" fmla="*/ 542 w 988"/>
              <a:gd name="T69" fmla="*/ 294 h 1240"/>
              <a:gd name="T70" fmla="*/ 590 w 988"/>
              <a:gd name="T71" fmla="*/ 163 h 1240"/>
              <a:gd name="T72" fmla="*/ 575 w 988"/>
              <a:gd name="T73" fmla="*/ 105 h 1240"/>
              <a:gd name="T74" fmla="*/ 554 w 988"/>
              <a:gd name="T75" fmla="*/ 77 h 1240"/>
              <a:gd name="T76" fmla="*/ 511 w 988"/>
              <a:gd name="T77" fmla="*/ 63 h 1240"/>
              <a:gd name="T78" fmla="*/ 463 w 988"/>
              <a:gd name="T79" fmla="*/ 59 h 1240"/>
              <a:gd name="T80" fmla="*/ 323 w 988"/>
              <a:gd name="T81" fmla="*/ 27 h 1240"/>
              <a:gd name="T82" fmla="*/ 271 w 988"/>
              <a:gd name="T83" fmla="*/ 7 h 1240"/>
              <a:gd name="T84" fmla="*/ 250 w 988"/>
              <a:gd name="T85" fmla="*/ 27 h 1240"/>
              <a:gd name="T86" fmla="*/ 243 w 988"/>
              <a:gd name="T87" fmla="*/ 65 h 1240"/>
              <a:gd name="T88" fmla="*/ 206 w 988"/>
              <a:gd name="T89" fmla="*/ 109 h 1240"/>
              <a:gd name="T90" fmla="*/ 214 w 988"/>
              <a:gd name="T91" fmla="*/ 190 h 1240"/>
              <a:gd name="T92" fmla="*/ 216 w 988"/>
              <a:gd name="T93" fmla="*/ 236 h 1240"/>
              <a:gd name="T94" fmla="*/ 225 w 988"/>
              <a:gd name="T95" fmla="*/ 298 h 1240"/>
              <a:gd name="T96" fmla="*/ 104 w 988"/>
              <a:gd name="T97" fmla="*/ 373 h 1240"/>
              <a:gd name="T98" fmla="*/ 81 w 988"/>
              <a:gd name="T99" fmla="*/ 384 h 1240"/>
              <a:gd name="T100" fmla="*/ 75 w 988"/>
              <a:gd name="T101" fmla="*/ 425 h 1240"/>
              <a:gd name="T102" fmla="*/ 100 w 988"/>
              <a:gd name="T103" fmla="*/ 459 h 1240"/>
              <a:gd name="T104" fmla="*/ 33 w 988"/>
              <a:gd name="T105" fmla="*/ 482 h 1240"/>
              <a:gd name="T106" fmla="*/ 12 w 988"/>
              <a:gd name="T107" fmla="*/ 490 h 1240"/>
              <a:gd name="T108" fmla="*/ 16 w 988"/>
              <a:gd name="T109" fmla="*/ 511 h 1240"/>
              <a:gd name="T110" fmla="*/ 37 w 988"/>
              <a:gd name="T111" fmla="*/ 532 h 1240"/>
              <a:gd name="T112" fmla="*/ 12 w 988"/>
              <a:gd name="T113" fmla="*/ 569 h 1240"/>
              <a:gd name="T114" fmla="*/ 21 w 988"/>
              <a:gd name="T115" fmla="*/ 642 h 1240"/>
              <a:gd name="T116" fmla="*/ 64 w 988"/>
              <a:gd name="T117" fmla="*/ 719 h 1240"/>
              <a:gd name="T118" fmla="*/ 60 w 988"/>
              <a:gd name="T119" fmla="*/ 755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88" h="1240">
                <a:moveTo>
                  <a:pt x="58" y="949"/>
                </a:moveTo>
                <a:lnTo>
                  <a:pt x="148" y="959"/>
                </a:lnTo>
                <a:lnTo>
                  <a:pt x="225" y="967"/>
                </a:lnTo>
                <a:lnTo>
                  <a:pt x="250" y="969"/>
                </a:lnTo>
                <a:lnTo>
                  <a:pt x="267" y="971"/>
                </a:lnTo>
                <a:lnTo>
                  <a:pt x="264" y="1011"/>
                </a:lnTo>
                <a:lnTo>
                  <a:pt x="231" y="1011"/>
                </a:lnTo>
                <a:lnTo>
                  <a:pt x="238" y="1032"/>
                </a:lnTo>
                <a:lnTo>
                  <a:pt x="229" y="1034"/>
                </a:lnTo>
                <a:lnTo>
                  <a:pt x="216" y="1038"/>
                </a:lnTo>
                <a:lnTo>
                  <a:pt x="217" y="1050"/>
                </a:lnTo>
                <a:lnTo>
                  <a:pt x="204" y="1046"/>
                </a:lnTo>
                <a:lnTo>
                  <a:pt x="204" y="1040"/>
                </a:lnTo>
                <a:lnTo>
                  <a:pt x="190" y="1040"/>
                </a:lnTo>
                <a:lnTo>
                  <a:pt x="183" y="1038"/>
                </a:lnTo>
                <a:lnTo>
                  <a:pt x="164" y="1034"/>
                </a:lnTo>
                <a:lnTo>
                  <a:pt x="160" y="1053"/>
                </a:lnTo>
                <a:lnTo>
                  <a:pt x="142" y="1047"/>
                </a:lnTo>
                <a:lnTo>
                  <a:pt x="140" y="1067"/>
                </a:lnTo>
                <a:lnTo>
                  <a:pt x="148" y="1071"/>
                </a:lnTo>
                <a:lnTo>
                  <a:pt x="156" y="1073"/>
                </a:lnTo>
                <a:lnTo>
                  <a:pt x="160" y="1074"/>
                </a:lnTo>
                <a:lnTo>
                  <a:pt x="162" y="1074"/>
                </a:lnTo>
                <a:lnTo>
                  <a:pt x="164" y="1076"/>
                </a:lnTo>
                <a:lnTo>
                  <a:pt x="167" y="1080"/>
                </a:lnTo>
                <a:lnTo>
                  <a:pt x="171" y="1080"/>
                </a:lnTo>
                <a:lnTo>
                  <a:pt x="173" y="1080"/>
                </a:lnTo>
                <a:lnTo>
                  <a:pt x="175" y="1082"/>
                </a:lnTo>
                <a:lnTo>
                  <a:pt x="181" y="1082"/>
                </a:lnTo>
                <a:lnTo>
                  <a:pt x="183" y="1082"/>
                </a:lnTo>
                <a:lnTo>
                  <a:pt x="185" y="1084"/>
                </a:lnTo>
                <a:lnTo>
                  <a:pt x="189" y="1084"/>
                </a:lnTo>
                <a:lnTo>
                  <a:pt x="190" y="1086"/>
                </a:lnTo>
                <a:lnTo>
                  <a:pt x="195" y="1086"/>
                </a:lnTo>
                <a:lnTo>
                  <a:pt x="200" y="1090"/>
                </a:lnTo>
                <a:lnTo>
                  <a:pt x="206" y="1092"/>
                </a:lnTo>
                <a:lnTo>
                  <a:pt x="204" y="1096"/>
                </a:lnTo>
                <a:lnTo>
                  <a:pt x="202" y="1101"/>
                </a:lnTo>
                <a:lnTo>
                  <a:pt x="198" y="1109"/>
                </a:lnTo>
                <a:lnTo>
                  <a:pt x="192" y="1109"/>
                </a:lnTo>
                <a:lnTo>
                  <a:pt x="190" y="1113"/>
                </a:lnTo>
                <a:lnTo>
                  <a:pt x="189" y="1113"/>
                </a:lnTo>
                <a:lnTo>
                  <a:pt x="187" y="1111"/>
                </a:lnTo>
                <a:lnTo>
                  <a:pt x="185" y="1111"/>
                </a:lnTo>
                <a:lnTo>
                  <a:pt x="183" y="1111"/>
                </a:lnTo>
                <a:lnTo>
                  <a:pt x="181" y="1111"/>
                </a:lnTo>
                <a:lnTo>
                  <a:pt x="177" y="1111"/>
                </a:lnTo>
                <a:lnTo>
                  <a:pt x="175" y="1111"/>
                </a:lnTo>
                <a:lnTo>
                  <a:pt x="173" y="1111"/>
                </a:lnTo>
                <a:lnTo>
                  <a:pt x="171" y="1111"/>
                </a:lnTo>
                <a:lnTo>
                  <a:pt x="167" y="1111"/>
                </a:lnTo>
                <a:lnTo>
                  <a:pt x="166" y="1111"/>
                </a:lnTo>
                <a:lnTo>
                  <a:pt x="164" y="1111"/>
                </a:lnTo>
                <a:lnTo>
                  <a:pt x="162" y="1111"/>
                </a:lnTo>
                <a:lnTo>
                  <a:pt x="158" y="1111"/>
                </a:lnTo>
                <a:lnTo>
                  <a:pt x="158" y="1121"/>
                </a:lnTo>
                <a:lnTo>
                  <a:pt x="156" y="1124"/>
                </a:lnTo>
                <a:lnTo>
                  <a:pt x="146" y="1128"/>
                </a:lnTo>
                <a:lnTo>
                  <a:pt x="148" y="1132"/>
                </a:lnTo>
                <a:lnTo>
                  <a:pt x="148" y="1136"/>
                </a:lnTo>
                <a:lnTo>
                  <a:pt x="152" y="1146"/>
                </a:lnTo>
                <a:lnTo>
                  <a:pt x="142" y="1149"/>
                </a:lnTo>
                <a:lnTo>
                  <a:pt x="148" y="1159"/>
                </a:lnTo>
                <a:lnTo>
                  <a:pt x="150" y="1161"/>
                </a:lnTo>
                <a:lnTo>
                  <a:pt x="150" y="1172"/>
                </a:lnTo>
                <a:lnTo>
                  <a:pt x="142" y="1172"/>
                </a:lnTo>
                <a:lnTo>
                  <a:pt x="142" y="1175"/>
                </a:lnTo>
                <a:lnTo>
                  <a:pt x="140" y="1184"/>
                </a:lnTo>
                <a:lnTo>
                  <a:pt x="137" y="1198"/>
                </a:lnTo>
                <a:lnTo>
                  <a:pt x="131" y="1205"/>
                </a:lnTo>
                <a:lnTo>
                  <a:pt x="125" y="1223"/>
                </a:lnTo>
                <a:lnTo>
                  <a:pt x="139" y="1226"/>
                </a:lnTo>
                <a:lnTo>
                  <a:pt x="154" y="1223"/>
                </a:lnTo>
                <a:lnTo>
                  <a:pt x="212" y="1211"/>
                </a:lnTo>
                <a:lnTo>
                  <a:pt x="219" y="1207"/>
                </a:lnTo>
                <a:lnTo>
                  <a:pt x="221" y="1196"/>
                </a:lnTo>
                <a:lnTo>
                  <a:pt x="217" y="1177"/>
                </a:lnTo>
                <a:lnTo>
                  <a:pt x="229" y="1169"/>
                </a:lnTo>
                <a:lnTo>
                  <a:pt x="231" y="1157"/>
                </a:lnTo>
                <a:lnTo>
                  <a:pt x="238" y="1157"/>
                </a:lnTo>
                <a:lnTo>
                  <a:pt x="244" y="1155"/>
                </a:lnTo>
                <a:lnTo>
                  <a:pt x="256" y="1159"/>
                </a:lnTo>
                <a:lnTo>
                  <a:pt x="275" y="1161"/>
                </a:lnTo>
                <a:lnTo>
                  <a:pt x="281" y="1159"/>
                </a:lnTo>
                <a:lnTo>
                  <a:pt x="289" y="1161"/>
                </a:lnTo>
                <a:lnTo>
                  <a:pt x="292" y="1161"/>
                </a:lnTo>
                <a:lnTo>
                  <a:pt x="294" y="1167"/>
                </a:lnTo>
                <a:lnTo>
                  <a:pt x="294" y="1169"/>
                </a:lnTo>
                <a:lnTo>
                  <a:pt x="294" y="1170"/>
                </a:lnTo>
                <a:lnTo>
                  <a:pt x="296" y="1172"/>
                </a:lnTo>
                <a:lnTo>
                  <a:pt x="298" y="1177"/>
                </a:lnTo>
                <a:lnTo>
                  <a:pt x="298" y="1182"/>
                </a:lnTo>
                <a:lnTo>
                  <a:pt x="298" y="1184"/>
                </a:lnTo>
                <a:lnTo>
                  <a:pt x="298" y="1186"/>
                </a:lnTo>
                <a:lnTo>
                  <a:pt x="300" y="1188"/>
                </a:lnTo>
                <a:lnTo>
                  <a:pt x="306" y="1194"/>
                </a:lnTo>
                <a:lnTo>
                  <a:pt x="304" y="1196"/>
                </a:lnTo>
                <a:lnTo>
                  <a:pt x="304" y="1198"/>
                </a:lnTo>
                <a:lnTo>
                  <a:pt x="306" y="1199"/>
                </a:lnTo>
                <a:lnTo>
                  <a:pt x="306" y="1201"/>
                </a:lnTo>
                <a:lnTo>
                  <a:pt x="306" y="1203"/>
                </a:lnTo>
                <a:lnTo>
                  <a:pt x="308" y="1205"/>
                </a:lnTo>
                <a:lnTo>
                  <a:pt x="310" y="1205"/>
                </a:lnTo>
                <a:lnTo>
                  <a:pt x="310" y="1207"/>
                </a:lnTo>
                <a:lnTo>
                  <a:pt x="310" y="1209"/>
                </a:lnTo>
                <a:lnTo>
                  <a:pt x="312" y="1211"/>
                </a:lnTo>
                <a:lnTo>
                  <a:pt x="312" y="1213"/>
                </a:lnTo>
                <a:lnTo>
                  <a:pt x="310" y="1215"/>
                </a:lnTo>
                <a:lnTo>
                  <a:pt x="312" y="1215"/>
                </a:lnTo>
                <a:lnTo>
                  <a:pt x="313" y="1215"/>
                </a:lnTo>
                <a:lnTo>
                  <a:pt x="313" y="1217"/>
                </a:lnTo>
                <a:lnTo>
                  <a:pt x="315" y="1213"/>
                </a:lnTo>
                <a:lnTo>
                  <a:pt x="318" y="1213"/>
                </a:lnTo>
                <a:lnTo>
                  <a:pt x="318" y="1215"/>
                </a:lnTo>
                <a:lnTo>
                  <a:pt x="318" y="1213"/>
                </a:lnTo>
                <a:lnTo>
                  <a:pt x="319" y="1213"/>
                </a:lnTo>
                <a:lnTo>
                  <a:pt x="319" y="1211"/>
                </a:lnTo>
                <a:lnTo>
                  <a:pt x="321" y="1211"/>
                </a:lnTo>
                <a:lnTo>
                  <a:pt x="321" y="1213"/>
                </a:lnTo>
                <a:lnTo>
                  <a:pt x="331" y="1226"/>
                </a:lnTo>
                <a:lnTo>
                  <a:pt x="339" y="1223"/>
                </a:lnTo>
                <a:lnTo>
                  <a:pt x="346" y="1232"/>
                </a:lnTo>
                <a:lnTo>
                  <a:pt x="352" y="1230"/>
                </a:lnTo>
                <a:lnTo>
                  <a:pt x="366" y="1220"/>
                </a:lnTo>
                <a:lnTo>
                  <a:pt x="373" y="1217"/>
                </a:lnTo>
                <a:lnTo>
                  <a:pt x="375" y="1217"/>
                </a:lnTo>
                <a:lnTo>
                  <a:pt x="379" y="1223"/>
                </a:lnTo>
                <a:lnTo>
                  <a:pt x="381" y="1223"/>
                </a:lnTo>
                <a:lnTo>
                  <a:pt x="383" y="1228"/>
                </a:lnTo>
                <a:lnTo>
                  <a:pt x="385" y="1234"/>
                </a:lnTo>
                <a:lnTo>
                  <a:pt x="390" y="1234"/>
                </a:lnTo>
                <a:lnTo>
                  <a:pt x="423" y="1232"/>
                </a:lnTo>
                <a:lnTo>
                  <a:pt x="436" y="1230"/>
                </a:lnTo>
                <a:lnTo>
                  <a:pt x="463" y="1234"/>
                </a:lnTo>
                <a:lnTo>
                  <a:pt x="479" y="1232"/>
                </a:lnTo>
                <a:lnTo>
                  <a:pt x="494" y="1240"/>
                </a:lnTo>
                <a:lnTo>
                  <a:pt x="504" y="1225"/>
                </a:lnTo>
                <a:lnTo>
                  <a:pt x="496" y="1219"/>
                </a:lnTo>
                <a:lnTo>
                  <a:pt x="498" y="1211"/>
                </a:lnTo>
                <a:lnTo>
                  <a:pt x="494" y="1205"/>
                </a:lnTo>
                <a:lnTo>
                  <a:pt x="494" y="1194"/>
                </a:lnTo>
                <a:lnTo>
                  <a:pt x="473" y="1180"/>
                </a:lnTo>
                <a:lnTo>
                  <a:pt x="479" y="1170"/>
                </a:lnTo>
                <a:lnTo>
                  <a:pt x="481" y="1175"/>
                </a:lnTo>
                <a:lnTo>
                  <a:pt x="483" y="1177"/>
                </a:lnTo>
                <a:lnTo>
                  <a:pt x="484" y="1178"/>
                </a:lnTo>
                <a:lnTo>
                  <a:pt x="496" y="1182"/>
                </a:lnTo>
                <a:lnTo>
                  <a:pt x="502" y="1184"/>
                </a:lnTo>
                <a:lnTo>
                  <a:pt x="511" y="1180"/>
                </a:lnTo>
                <a:lnTo>
                  <a:pt x="550" y="1103"/>
                </a:lnTo>
                <a:lnTo>
                  <a:pt x="537" y="1092"/>
                </a:lnTo>
                <a:lnTo>
                  <a:pt x="532" y="1071"/>
                </a:lnTo>
                <a:lnTo>
                  <a:pt x="527" y="1059"/>
                </a:lnTo>
                <a:lnTo>
                  <a:pt x="552" y="1028"/>
                </a:lnTo>
                <a:lnTo>
                  <a:pt x="588" y="1036"/>
                </a:lnTo>
                <a:lnTo>
                  <a:pt x="611" y="1036"/>
                </a:lnTo>
                <a:lnTo>
                  <a:pt x="594" y="1055"/>
                </a:lnTo>
                <a:lnTo>
                  <a:pt x="627" y="1078"/>
                </a:lnTo>
                <a:lnTo>
                  <a:pt x="646" y="1078"/>
                </a:lnTo>
                <a:lnTo>
                  <a:pt x="673" y="1105"/>
                </a:lnTo>
                <a:lnTo>
                  <a:pt x="679" y="1073"/>
                </a:lnTo>
                <a:lnTo>
                  <a:pt x="704" y="1065"/>
                </a:lnTo>
                <a:lnTo>
                  <a:pt x="732" y="1034"/>
                </a:lnTo>
                <a:lnTo>
                  <a:pt x="742" y="1038"/>
                </a:lnTo>
                <a:lnTo>
                  <a:pt x="746" y="1034"/>
                </a:lnTo>
                <a:lnTo>
                  <a:pt x="767" y="1019"/>
                </a:lnTo>
                <a:lnTo>
                  <a:pt x="790" y="1024"/>
                </a:lnTo>
                <a:lnTo>
                  <a:pt x="800" y="1024"/>
                </a:lnTo>
                <a:lnTo>
                  <a:pt x="806" y="994"/>
                </a:lnTo>
                <a:lnTo>
                  <a:pt x="798" y="973"/>
                </a:lnTo>
                <a:lnTo>
                  <a:pt x="780" y="942"/>
                </a:lnTo>
                <a:lnTo>
                  <a:pt x="786" y="938"/>
                </a:lnTo>
                <a:lnTo>
                  <a:pt x="796" y="942"/>
                </a:lnTo>
                <a:lnTo>
                  <a:pt x="823" y="938"/>
                </a:lnTo>
                <a:lnTo>
                  <a:pt x="840" y="930"/>
                </a:lnTo>
                <a:lnTo>
                  <a:pt x="871" y="907"/>
                </a:lnTo>
                <a:lnTo>
                  <a:pt x="871" y="900"/>
                </a:lnTo>
                <a:lnTo>
                  <a:pt x="873" y="898"/>
                </a:lnTo>
                <a:lnTo>
                  <a:pt x="871" y="884"/>
                </a:lnTo>
                <a:lnTo>
                  <a:pt x="871" y="882"/>
                </a:lnTo>
                <a:lnTo>
                  <a:pt x="871" y="880"/>
                </a:lnTo>
                <a:lnTo>
                  <a:pt x="871" y="877"/>
                </a:lnTo>
                <a:lnTo>
                  <a:pt x="873" y="872"/>
                </a:lnTo>
                <a:lnTo>
                  <a:pt x="873" y="871"/>
                </a:lnTo>
                <a:lnTo>
                  <a:pt x="875" y="869"/>
                </a:lnTo>
                <a:lnTo>
                  <a:pt x="879" y="859"/>
                </a:lnTo>
                <a:lnTo>
                  <a:pt x="882" y="850"/>
                </a:lnTo>
                <a:lnTo>
                  <a:pt x="882" y="848"/>
                </a:lnTo>
                <a:lnTo>
                  <a:pt x="884" y="846"/>
                </a:lnTo>
                <a:lnTo>
                  <a:pt x="884" y="842"/>
                </a:lnTo>
                <a:lnTo>
                  <a:pt x="886" y="838"/>
                </a:lnTo>
                <a:lnTo>
                  <a:pt x="886" y="834"/>
                </a:lnTo>
                <a:lnTo>
                  <a:pt x="886" y="832"/>
                </a:lnTo>
                <a:lnTo>
                  <a:pt x="886" y="830"/>
                </a:lnTo>
                <a:lnTo>
                  <a:pt x="888" y="826"/>
                </a:lnTo>
                <a:lnTo>
                  <a:pt x="888" y="823"/>
                </a:lnTo>
                <a:lnTo>
                  <a:pt x="888" y="817"/>
                </a:lnTo>
                <a:lnTo>
                  <a:pt x="888" y="813"/>
                </a:lnTo>
                <a:lnTo>
                  <a:pt x="890" y="807"/>
                </a:lnTo>
                <a:lnTo>
                  <a:pt x="890" y="805"/>
                </a:lnTo>
                <a:lnTo>
                  <a:pt x="892" y="803"/>
                </a:lnTo>
                <a:lnTo>
                  <a:pt x="894" y="800"/>
                </a:lnTo>
                <a:lnTo>
                  <a:pt x="894" y="796"/>
                </a:lnTo>
                <a:lnTo>
                  <a:pt x="894" y="794"/>
                </a:lnTo>
                <a:lnTo>
                  <a:pt x="894" y="792"/>
                </a:lnTo>
                <a:lnTo>
                  <a:pt x="898" y="786"/>
                </a:lnTo>
                <a:lnTo>
                  <a:pt x="900" y="784"/>
                </a:lnTo>
                <a:lnTo>
                  <a:pt x="900" y="782"/>
                </a:lnTo>
                <a:lnTo>
                  <a:pt x="902" y="780"/>
                </a:lnTo>
                <a:lnTo>
                  <a:pt x="902" y="778"/>
                </a:lnTo>
                <a:lnTo>
                  <a:pt x="903" y="776"/>
                </a:lnTo>
                <a:lnTo>
                  <a:pt x="903" y="775"/>
                </a:lnTo>
                <a:lnTo>
                  <a:pt x="905" y="775"/>
                </a:lnTo>
                <a:lnTo>
                  <a:pt x="907" y="775"/>
                </a:lnTo>
                <a:lnTo>
                  <a:pt x="911" y="778"/>
                </a:lnTo>
                <a:lnTo>
                  <a:pt x="913" y="775"/>
                </a:lnTo>
                <a:lnTo>
                  <a:pt x="915" y="773"/>
                </a:lnTo>
                <a:lnTo>
                  <a:pt x="913" y="771"/>
                </a:lnTo>
                <a:lnTo>
                  <a:pt x="911" y="769"/>
                </a:lnTo>
                <a:lnTo>
                  <a:pt x="913" y="769"/>
                </a:lnTo>
                <a:lnTo>
                  <a:pt x="911" y="763"/>
                </a:lnTo>
                <a:lnTo>
                  <a:pt x="921" y="754"/>
                </a:lnTo>
                <a:lnTo>
                  <a:pt x="942" y="765"/>
                </a:lnTo>
                <a:lnTo>
                  <a:pt x="948" y="759"/>
                </a:lnTo>
                <a:lnTo>
                  <a:pt x="961" y="740"/>
                </a:lnTo>
                <a:lnTo>
                  <a:pt x="980" y="715"/>
                </a:lnTo>
                <a:lnTo>
                  <a:pt x="982" y="713"/>
                </a:lnTo>
                <a:lnTo>
                  <a:pt x="984" y="713"/>
                </a:lnTo>
                <a:lnTo>
                  <a:pt x="982" y="709"/>
                </a:lnTo>
                <a:lnTo>
                  <a:pt x="984" y="705"/>
                </a:lnTo>
                <a:lnTo>
                  <a:pt x="986" y="701"/>
                </a:lnTo>
                <a:lnTo>
                  <a:pt x="988" y="699"/>
                </a:lnTo>
                <a:lnTo>
                  <a:pt x="988" y="698"/>
                </a:lnTo>
                <a:lnTo>
                  <a:pt x="988" y="692"/>
                </a:lnTo>
                <a:lnTo>
                  <a:pt x="986" y="690"/>
                </a:lnTo>
                <a:lnTo>
                  <a:pt x="986" y="688"/>
                </a:lnTo>
                <a:lnTo>
                  <a:pt x="984" y="686"/>
                </a:lnTo>
                <a:lnTo>
                  <a:pt x="982" y="686"/>
                </a:lnTo>
                <a:lnTo>
                  <a:pt x="978" y="684"/>
                </a:lnTo>
                <a:lnTo>
                  <a:pt x="973" y="684"/>
                </a:lnTo>
                <a:lnTo>
                  <a:pt x="971" y="686"/>
                </a:lnTo>
                <a:lnTo>
                  <a:pt x="967" y="690"/>
                </a:lnTo>
                <a:lnTo>
                  <a:pt x="963" y="692"/>
                </a:lnTo>
                <a:lnTo>
                  <a:pt x="959" y="692"/>
                </a:lnTo>
                <a:lnTo>
                  <a:pt x="956" y="694"/>
                </a:lnTo>
                <a:lnTo>
                  <a:pt x="951" y="692"/>
                </a:lnTo>
                <a:lnTo>
                  <a:pt x="950" y="690"/>
                </a:lnTo>
                <a:lnTo>
                  <a:pt x="946" y="688"/>
                </a:lnTo>
                <a:lnTo>
                  <a:pt x="946" y="686"/>
                </a:lnTo>
                <a:lnTo>
                  <a:pt x="946" y="684"/>
                </a:lnTo>
                <a:lnTo>
                  <a:pt x="946" y="682"/>
                </a:lnTo>
                <a:lnTo>
                  <a:pt x="944" y="677"/>
                </a:lnTo>
                <a:lnTo>
                  <a:pt x="944" y="675"/>
                </a:lnTo>
                <a:lnTo>
                  <a:pt x="942" y="669"/>
                </a:lnTo>
                <a:lnTo>
                  <a:pt x="942" y="665"/>
                </a:lnTo>
                <a:lnTo>
                  <a:pt x="942" y="663"/>
                </a:lnTo>
                <a:lnTo>
                  <a:pt x="942" y="661"/>
                </a:lnTo>
                <a:lnTo>
                  <a:pt x="944" y="661"/>
                </a:lnTo>
                <a:lnTo>
                  <a:pt x="944" y="659"/>
                </a:lnTo>
                <a:lnTo>
                  <a:pt x="946" y="659"/>
                </a:lnTo>
                <a:lnTo>
                  <a:pt x="946" y="657"/>
                </a:lnTo>
                <a:lnTo>
                  <a:pt x="950" y="653"/>
                </a:lnTo>
                <a:lnTo>
                  <a:pt x="953" y="651"/>
                </a:lnTo>
                <a:lnTo>
                  <a:pt x="956" y="648"/>
                </a:lnTo>
                <a:lnTo>
                  <a:pt x="956" y="646"/>
                </a:lnTo>
                <a:lnTo>
                  <a:pt x="956" y="644"/>
                </a:lnTo>
                <a:lnTo>
                  <a:pt x="951" y="644"/>
                </a:lnTo>
                <a:lnTo>
                  <a:pt x="948" y="642"/>
                </a:lnTo>
                <a:lnTo>
                  <a:pt x="946" y="642"/>
                </a:lnTo>
                <a:lnTo>
                  <a:pt x="946" y="640"/>
                </a:lnTo>
                <a:lnTo>
                  <a:pt x="944" y="636"/>
                </a:lnTo>
                <a:lnTo>
                  <a:pt x="942" y="634"/>
                </a:lnTo>
                <a:lnTo>
                  <a:pt x="940" y="632"/>
                </a:lnTo>
                <a:lnTo>
                  <a:pt x="938" y="630"/>
                </a:lnTo>
                <a:lnTo>
                  <a:pt x="936" y="629"/>
                </a:lnTo>
                <a:lnTo>
                  <a:pt x="934" y="627"/>
                </a:lnTo>
                <a:lnTo>
                  <a:pt x="932" y="627"/>
                </a:lnTo>
                <a:lnTo>
                  <a:pt x="930" y="624"/>
                </a:lnTo>
                <a:lnTo>
                  <a:pt x="927" y="623"/>
                </a:lnTo>
                <a:lnTo>
                  <a:pt x="923" y="623"/>
                </a:lnTo>
                <a:lnTo>
                  <a:pt x="921" y="621"/>
                </a:lnTo>
                <a:lnTo>
                  <a:pt x="919" y="621"/>
                </a:lnTo>
                <a:lnTo>
                  <a:pt x="917" y="621"/>
                </a:lnTo>
                <a:lnTo>
                  <a:pt x="915" y="619"/>
                </a:lnTo>
                <a:lnTo>
                  <a:pt x="915" y="617"/>
                </a:lnTo>
                <a:lnTo>
                  <a:pt x="913" y="617"/>
                </a:lnTo>
                <a:lnTo>
                  <a:pt x="913" y="615"/>
                </a:lnTo>
                <a:lnTo>
                  <a:pt x="913" y="613"/>
                </a:lnTo>
                <a:lnTo>
                  <a:pt x="913" y="611"/>
                </a:lnTo>
                <a:lnTo>
                  <a:pt x="913" y="609"/>
                </a:lnTo>
                <a:lnTo>
                  <a:pt x="911" y="609"/>
                </a:lnTo>
                <a:lnTo>
                  <a:pt x="911" y="607"/>
                </a:lnTo>
                <a:lnTo>
                  <a:pt x="909" y="607"/>
                </a:lnTo>
                <a:lnTo>
                  <a:pt x="907" y="605"/>
                </a:lnTo>
                <a:lnTo>
                  <a:pt x="905" y="603"/>
                </a:lnTo>
                <a:lnTo>
                  <a:pt x="903" y="602"/>
                </a:lnTo>
                <a:lnTo>
                  <a:pt x="900" y="598"/>
                </a:lnTo>
                <a:lnTo>
                  <a:pt x="900" y="596"/>
                </a:lnTo>
                <a:lnTo>
                  <a:pt x="898" y="596"/>
                </a:lnTo>
                <a:lnTo>
                  <a:pt x="898" y="594"/>
                </a:lnTo>
                <a:lnTo>
                  <a:pt x="896" y="592"/>
                </a:lnTo>
                <a:lnTo>
                  <a:pt x="894" y="592"/>
                </a:lnTo>
                <a:lnTo>
                  <a:pt x="894" y="590"/>
                </a:lnTo>
                <a:lnTo>
                  <a:pt x="892" y="590"/>
                </a:lnTo>
                <a:lnTo>
                  <a:pt x="890" y="588"/>
                </a:lnTo>
                <a:lnTo>
                  <a:pt x="888" y="590"/>
                </a:lnTo>
                <a:lnTo>
                  <a:pt x="886" y="590"/>
                </a:lnTo>
                <a:lnTo>
                  <a:pt x="884" y="590"/>
                </a:lnTo>
                <a:lnTo>
                  <a:pt x="882" y="592"/>
                </a:lnTo>
                <a:lnTo>
                  <a:pt x="881" y="592"/>
                </a:lnTo>
                <a:lnTo>
                  <a:pt x="879" y="592"/>
                </a:lnTo>
                <a:lnTo>
                  <a:pt x="877" y="592"/>
                </a:lnTo>
                <a:lnTo>
                  <a:pt x="875" y="590"/>
                </a:lnTo>
                <a:lnTo>
                  <a:pt x="873" y="588"/>
                </a:lnTo>
                <a:lnTo>
                  <a:pt x="873" y="586"/>
                </a:lnTo>
                <a:lnTo>
                  <a:pt x="871" y="586"/>
                </a:lnTo>
                <a:lnTo>
                  <a:pt x="869" y="586"/>
                </a:lnTo>
                <a:lnTo>
                  <a:pt x="867" y="586"/>
                </a:lnTo>
                <a:lnTo>
                  <a:pt x="865" y="586"/>
                </a:lnTo>
                <a:lnTo>
                  <a:pt x="865" y="584"/>
                </a:lnTo>
                <a:lnTo>
                  <a:pt x="863" y="584"/>
                </a:lnTo>
                <a:lnTo>
                  <a:pt x="861" y="586"/>
                </a:lnTo>
                <a:lnTo>
                  <a:pt x="859" y="586"/>
                </a:lnTo>
                <a:lnTo>
                  <a:pt x="859" y="588"/>
                </a:lnTo>
                <a:lnTo>
                  <a:pt x="859" y="590"/>
                </a:lnTo>
                <a:lnTo>
                  <a:pt x="859" y="592"/>
                </a:lnTo>
                <a:lnTo>
                  <a:pt x="859" y="594"/>
                </a:lnTo>
                <a:lnTo>
                  <a:pt x="859" y="596"/>
                </a:lnTo>
                <a:lnTo>
                  <a:pt x="859" y="598"/>
                </a:lnTo>
                <a:lnTo>
                  <a:pt x="859" y="600"/>
                </a:lnTo>
                <a:lnTo>
                  <a:pt x="859" y="602"/>
                </a:lnTo>
                <a:lnTo>
                  <a:pt x="859" y="603"/>
                </a:lnTo>
                <a:lnTo>
                  <a:pt x="861" y="603"/>
                </a:lnTo>
                <a:lnTo>
                  <a:pt x="873" y="611"/>
                </a:lnTo>
                <a:lnTo>
                  <a:pt x="867" y="623"/>
                </a:lnTo>
                <a:lnTo>
                  <a:pt x="865" y="629"/>
                </a:lnTo>
                <a:lnTo>
                  <a:pt x="863" y="632"/>
                </a:lnTo>
                <a:lnTo>
                  <a:pt x="857" y="632"/>
                </a:lnTo>
                <a:lnTo>
                  <a:pt x="850" y="629"/>
                </a:lnTo>
                <a:lnTo>
                  <a:pt x="840" y="624"/>
                </a:lnTo>
                <a:lnTo>
                  <a:pt x="831" y="611"/>
                </a:lnTo>
                <a:lnTo>
                  <a:pt x="827" y="607"/>
                </a:lnTo>
                <a:lnTo>
                  <a:pt x="825" y="607"/>
                </a:lnTo>
                <a:lnTo>
                  <a:pt x="825" y="605"/>
                </a:lnTo>
                <a:lnTo>
                  <a:pt x="825" y="603"/>
                </a:lnTo>
                <a:lnTo>
                  <a:pt x="827" y="602"/>
                </a:lnTo>
                <a:lnTo>
                  <a:pt x="827" y="600"/>
                </a:lnTo>
                <a:lnTo>
                  <a:pt x="827" y="598"/>
                </a:lnTo>
                <a:lnTo>
                  <a:pt x="827" y="596"/>
                </a:lnTo>
                <a:lnTo>
                  <a:pt x="827" y="592"/>
                </a:lnTo>
                <a:lnTo>
                  <a:pt x="825" y="590"/>
                </a:lnTo>
                <a:lnTo>
                  <a:pt x="823" y="590"/>
                </a:lnTo>
                <a:lnTo>
                  <a:pt x="823" y="588"/>
                </a:lnTo>
                <a:lnTo>
                  <a:pt x="821" y="588"/>
                </a:lnTo>
                <a:lnTo>
                  <a:pt x="821" y="586"/>
                </a:lnTo>
                <a:lnTo>
                  <a:pt x="821" y="584"/>
                </a:lnTo>
                <a:lnTo>
                  <a:pt x="823" y="581"/>
                </a:lnTo>
                <a:lnTo>
                  <a:pt x="823" y="579"/>
                </a:lnTo>
                <a:lnTo>
                  <a:pt x="823" y="576"/>
                </a:lnTo>
                <a:lnTo>
                  <a:pt x="825" y="574"/>
                </a:lnTo>
                <a:lnTo>
                  <a:pt x="825" y="573"/>
                </a:lnTo>
                <a:lnTo>
                  <a:pt x="825" y="571"/>
                </a:lnTo>
                <a:lnTo>
                  <a:pt x="825" y="569"/>
                </a:lnTo>
                <a:lnTo>
                  <a:pt x="827" y="565"/>
                </a:lnTo>
                <a:lnTo>
                  <a:pt x="823" y="565"/>
                </a:lnTo>
                <a:lnTo>
                  <a:pt x="819" y="565"/>
                </a:lnTo>
                <a:lnTo>
                  <a:pt x="817" y="563"/>
                </a:lnTo>
                <a:lnTo>
                  <a:pt x="802" y="565"/>
                </a:lnTo>
                <a:lnTo>
                  <a:pt x="800" y="584"/>
                </a:lnTo>
                <a:lnTo>
                  <a:pt x="786" y="584"/>
                </a:lnTo>
                <a:lnTo>
                  <a:pt x="767" y="586"/>
                </a:lnTo>
                <a:lnTo>
                  <a:pt x="765" y="579"/>
                </a:lnTo>
                <a:lnTo>
                  <a:pt x="746" y="576"/>
                </a:lnTo>
                <a:lnTo>
                  <a:pt x="744" y="565"/>
                </a:lnTo>
                <a:lnTo>
                  <a:pt x="738" y="557"/>
                </a:lnTo>
                <a:lnTo>
                  <a:pt x="719" y="553"/>
                </a:lnTo>
                <a:lnTo>
                  <a:pt x="704" y="563"/>
                </a:lnTo>
                <a:lnTo>
                  <a:pt x="700" y="576"/>
                </a:lnTo>
                <a:lnTo>
                  <a:pt x="706" y="594"/>
                </a:lnTo>
                <a:lnTo>
                  <a:pt x="711" y="605"/>
                </a:lnTo>
                <a:lnTo>
                  <a:pt x="711" y="607"/>
                </a:lnTo>
                <a:lnTo>
                  <a:pt x="713" y="609"/>
                </a:lnTo>
                <a:lnTo>
                  <a:pt x="715" y="611"/>
                </a:lnTo>
                <a:lnTo>
                  <a:pt x="721" y="615"/>
                </a:lnTo>
                <a:lnTo>
                  <a:pt x="723" y="615"/>
                </a:lnTo>
                <a:lnTo>
                  <a:pt x="719" y="623"/>
                </a:lnTo>
                <a:lnTo>
                  <a:pt x="717" y="623"/>
                </a:lnTo>
                <a:lnTo>
                  <a:pt x="706" y="617"/>
                </a:lnTo>
                <a:lnTo>
                  <a:pt x="700" y="613"/>
                </a:lnTo>
                <a:lnTo>
                  <a:pt x="690" y="613"/>
                </a:lnTo>
                <a:lnTo>
                  <a:pt x="663" y="623"/>
                </a:lnTo>
                <a:lnTo>
                  <a:pt x="652" y="630"/>
                </a:lnTo>
                <a:lnTo>
                  <a:pt x="627" y="617"/>
                </a:lnTo>
                <a:lnTo>
                  <a:pt x="644" y="594"/>
                </a:lnTo>
                <a:lnTo>
                  <a:pt x="657" y="576"/>
                </a:lnTo>
                <a:lnTo>
                  <a:pt x="663" y="530"/>
                </a:lnTo>
                <a:lnTo>
                  <a:pt x="646" y="523"/>
                </a:lnTo>
                <a:lnTo>
                  <a:pt x="638" y="515"/>
                </a:lnTo>
                <a:lnTo>
                  <a:pt x="631" y="523"/>
                </a:lnTo>
                <a:lnTo>
                  <a:pt x="623" y="515"/>
                </a:lnTo>
                <a:lnTo>
                  <a:pt x="631" y="511"/>
                </a:lnTo>
                <a:lnTo>
                  <a:pt x="638" y="486"/>
                </a:lnTo>
                <a:lnTo>
                  <a:pt x="638" y="480"/>
                </a:lnTo>
                <a:lnTo>
                  <a:pt x="644" y="475"/>
                </a:lnTo>
                <a:lnTo>
                  <a:pt x="650" y="475"/>
                </a:lnTo>
                <a:lnTo>
                  <a:pt x="652" y="475"/>
                </a:lnTo>
                <a:lnTo>
                  <a:pt x="662" y="477"/>
                </a:lnTo>
                <a:lnTo>
                  <a:pt x="671" y="482"/>
                </a:lnTo>
                <a:lnTo>
                  <a:pt x="690" y="490"/>
                </a:lnTo>
                <a:lnTo>
                  <a:pt x="692" y="498"/>
                </a:lnTo>
                <a:lnTo>
                  <a:pt x="694" y="496"/>
                </a:lnTo>
                <a:lnTo>
                  <a:pt x="698" y="492"/>
                </a:lnTo>
                <a:lnTo>
                  <a:pt x="700" y="492"/>
                </a:lnTo>
                <a:lnTo>
                  <a:pt x="706" y="492"/>
                </a:lnTo>
                <a:lnTo>
                  <a:pt x="711" y="484"/>
                </a:lnTo>
                <a:lnTo>
                  <a:pt x="711" y="480"/>
                </a:lnTo>
                <a:lnTo>
                  <a:pt x="706" y="480"/>
                </a:lnTo>
                <a:lnTo>
                  <a:pt x="700" y="482"/>
                </a:lnTo>
                <a:lnTo>
                  <a:pt x="694" y="482"/>
                </a:lnTo>
                <a:lnTo>
                  <a:pt x="692" y="480"/>
                </a:lnTo>
                <a:lnTo>
                  <a:pt x="690" y="480"/>
                </a:lnTo>
                <a:lnTo>
                  <a:pt x="686" y="478"/>
                </a:lnTo>
                <a:lnTo>
                  <a:pt x="684" y="477"/>
                </a:lnTo>
                <a:lnTo>
                  <a:pt x="683" y="473"/>
                </a:lnTo>
                <a:lnTo>
                  <a:pt x="681" y="461"/>
                </a:lnTo>
                <a:lnTo>
                  <a:pt x="679" y="456"/>
                </a:lnTo>
                <a:lnTo>
                  <a:pt x="679" y="450"/>
                </a:lnTo>
                <a:lnTo>
                  <a:pt x="677" y="448"/>
                </a:lnTo>
                <a:lnTo>
                  <a:pt x="677" y="444"/>
                </a:lnTo>
                <a:lnTo>
                  <a:pt x="677" y="442"/>
                </a:lnTo>
                <a:lnTo>
                  <a:pt x="675" y="438"/>
                </a:lnTo>
                <a:lnTo>
                  <a:pt x="673" y="436"/>
                </a:lnTo>
                <a:lnTo>
                  <a:pt x="671" y="434"/>
                </a:lnTo>
                <a:lnTo>
                  <a:pt x="669" y="432"/>
                </a:lnTo>
                <a:lnTo>
                  <a:pt x="663" y="432"/>
                </a:lnTo>
                <a:lnTo>
                  <a:pt x="657" y="434"/>
                </a:lnTo>
                <a:lnTo>
                  <a:pt x="648" y="434"/>
                </a:lnTo>
                <a:lnTo>
                  <a:pt x="642" y="436"/>
                </a:lnTo>
                <a:lnTo>
                  <a:pt x="638" y="434"/>
                </a:lnTo>
                <a:lnTo>
                  <a:pt x="636" y="432"/>
                </a:lnTo>
                <a:lnTo>
                  <a:pt x="635" y="430"/>
                </a:lnTo>
                <a:lnTo>
                  <a:pt x="631" y="428"/>
                </a:lnTo>
                <a:lnTo>
                  <a:pt x="629" y="427"/>
                </a:lnTo>
                <a:lnTo>
                  <a:pt x="629" y="425"/>
                </a:lnTo>
                <a:lnTo>
                  <a:pt x="629" y="421"/>
                </a:lnTo>
                <a:lnTo>
                  <a:pt x="631" y="419"/>
                </a:lnTo>
                <a:lnTo>
                  <a:pt x="633" y="415"/>
                </a:lnTo>
                <a:lnTo>
                  <a:pt x="636" y="413"/>
                </a:lnTo>
                <a:lnTo>
                  <a:pt x="638" y="409"/>
                </a:lnTo>
                <a:lnTo>
                  <a:pt x="642" y="406"/>
                </a:lnTo>
                <a:lnTo>
                  <a:pt x="644" y="403"/>
                </a:lnTo>
                <a:lnTo>
                  <a:pt x="644" y="401"/>
                </a:lnTo>
                <a:lnTo>
                  <a:pt x="644" y="396"/>
                </a:lnTo>
                <a:lnTo>
                  <a:pt x="642" y="394"/>
                </a:lnTo>
                <a:lnTo>
                  <a:pt x="636" y="386"/>
                </a:lnTo>
                <a:lnTo>
                  <a:pt x="635" y="384"/>
                </a:lnTo>
                <a:lnTo>
                  <a:pt x="627" y="377"/>
                </a:lnTo>
                <a:lnTo>
                  <a:pt x="625" y="373"/>
                </a:lnTo>
                <a:lnTo>
                  <a:pt x="621" y="371"/>
                </a:lnTo>
                <a:lnTo>
                  <a:pt x="617" y="369"/>
                </a:lnTo>
                <a:lnTo>
                  <a:pt x="613" y="369"/>
                </a:lnTo>
                <a:lnTo>
                  <a:pt x="607" y="369"/>
                </a:lnTo>
                <a:lnTo>
                  <a:pt x="604" y="369"/>
                </a:lnTo>
                <a:lnTo>
                  <a:pt x="598" y="373"/>
                </a:lnTo>
                <a:lnTo>
                  <a:pt x="594" y="375"/>
                </a:lnTo>
                <a:lnTo>
                  <a:pt x="590" y="377"/>
                </a:lnTo>
                <a:lnTo>
                  <a:pt x="588" y="379"/>
                </a:lnTo>
                <a:lnTo>
                  <a:pt x="586" y="380"/>
                </a:lnTo>
                <a:lnTo>
                  <a:pt x="585" y="384"/>
                </a:lnTo>
                <a:lnTo>
                  <a:pt x="583" y="388"/>
                </a:lnTo>
                <a:lnTo>
                  <a:pt x="580" y="388"/>
                </a:lnTo>
                <a:lnTo>
                  <a:pt x="573" y="382"/>
                </a:lnTo>
                <a:lnTo>
                  <a:pt x="569" y="379"/>
                </a:lnTo>
                <a:lnTo>
                  <a:pt x="569" y="369"/>
                </a:lnTo>
                <a:lnTo>
                  <a:pt x="567" y="355"/>
                </a:lnTo>
                <a:lnTo>
                  <a:pt x="569" y="342"/>
                </a:lnTo>
                <a:lnTo>
                  <a:pt x="567" y="323"/>
                </a:lnTo>
                <a:lnTo>
                  <a:pt x="567" y="302"/>
                </a:lnTo>
                <a:lnTo>
                  <a:pt x="565" y="302"/>
                </a:lnTo>
                <a:lnTo>
                  <a:pt x="561" y="304"/>
                </a:lnTo>
                <a:lnTo>
                  <a:pt x="559" y="304"/>
                </a:lnTo>
                <a:lnTo>
                  <a:pt x="558" y="304"/>
                </a:lnTo>
                <a:lnTo>
                  <a:pt x="556" y="304"/>
                </a:lnTo>
                <a:lnTo>
                  <a:pt x="554" y="304"/>
                </a:lnTo>
                <a:lnTo>
                  <a:pt x="554" y="302"/>
                </a:lnTo>
                <a:lnTo>
                  <a:pt x="552" y="302"/>
                </a:lnTo>
                <a:lnTo>
                  <a:pt x="550" y="300"/>
                </a:lnTo>
                <a:lnTo>
                  <a:pt x="546" y="298"/>
                </a:lnTo>
                <a:lnTo>
                  <a:pt x="540" y="294"/>
                </a:lnTo>
                <a:lnTo>
                  <a:pt x="542" y="294"/>
                </a:lnTo>
                <a:lnTo>
                  <a:pt x="548" y="284"/>
                </a:lnTo>
                <a:lnTo>
                  <a:pt x="532" y="267"/>
                </a:lnTo>
                <a:lnTo>
                  <a:pt x="537" y="255"/>
                </a:lnTo>
                <a:lnTo>
                  <a:pt x="538" y="250"/>
                </a:lnTo>
                <a:lnTo>
                  <a:pt x="538" y="244"/>
                </a:lnTo>
                <a:lnTo>
                  <a:pt x="542" y="234"/>
                </a:lnTo>
                <a:lnTo>
                  <a:pt x="548" y="230"/>
                </a:lnTo>
                <a:lnTo>
                  <a:pt x="554" y="227"/>
                </a:lnTo>
                <a:lnTo>
                  <a:pt x="569" y="217"/>
                </a:lnTo>
                <a:lnTo>
                  <a:pt x="585" y="207"/>
                </a:lnTo>
                <a:lnTo>
                  <a:pt x="592" y="202"/>
                </a:lnTo>
                <a:lnTo>
                  <a:pt x="600" y="198"/>
                </a:lnTo>
                <a:lnTo>
                  <a:pt x="604" y="194"/>
                </a:lnTo>
                <a:lnTo>
                  <a:pt x="590" y="163"/>
                </a:lnTo>
                <a:lnTo>
                  <a:pt x="583" y="146"/>
                </a:lnTo>
                <a:lnTo>
                  <a:pt x="585" y="144"/>
                </a:lnTo>
                <a:lnTo>
                  <a:pt x="588" y="142"/>
                </a:lnTo>
                <a:lnTo>
                  <a:pt x="598" y="134"/>
                </a:lnTo>
                <a:lnTo>
                  <a:pt x="594" y="129"/>
                </a:lnTo>
                <a:lnTo>
                  <a:pt x="592" y="123"/>
                </a:lnTo>
                <a:lnTo>
                  <a:pt x="590" y="121"/>
                </a:lnTo>
                <a:lnTo>
                  <a:pt x="592" y="121"/>
                </a:lnTo>
                <a:lnTo>
                  <a:pt x="590" y="119"/>
                </a:lnTo>
                <a:lnTo>
                  <a:pt x="586" y="121"/>
                </a:lnTo>
                <a:lnTo>
                  <a:pt x="585" y="121"/>
                </a:lnTo>
                <a:lnTo>
                  <a:pt x="585" y="119"/>
                </a:lnTo>
                <a:lnTo>
                  <a:pt x="577" y="111"/>
                </a:lnTo>
                <a:lnTo>
                  <a:pt x="575" y="105"/>
                </a:lnTo>
                <a:lnTo>
                  <a:pt x="575" y="103"/>
                </a:lnTo>
                <a:lnTo>
                  <a:pt x="575" y="102"/>
                </a:lnTo>
                <a:lnTo>
                  <a:pt x="575" y="100"/>
                </a:lnTo>
                <a:lnTo>
                  <a:pt x="575" y="98"/>
                </a:lnTo>
                <a:lnTo>
                  <a:pt x="575" y="94"/>
                </a:lnTo>
                <a:lnTo>
                  <a:pt x="575" y="92"/>
                </a:lnTo>
                <a:lnTo>
                  <a:pt x="575" y="88"/>
                </a:lnTo>
                <a:lnTo>
                  <a:pt x="575" y="84"/>
                </a:lnTo>
                <a:lnTo>
                  <a:pt x="575" y="81"/>
                </a:lnTo>
                <a:lnTo>
                  <a:pt x="569" y="79"/>
                </a:lnTo>
                <a:lnTo>
                  <a:pt x="567" y="75"/>
                </a:lnTo>
                <a:lnTo>
                  <a:pt x="559" y="73"/>
                </a:lnTo>
                <a:lnTo>
                  <a:pt x="558" y="75"/>
                </a:lnTo>
                <a:lnTo>
                  <a:pt x="554" y="77"/>
                </a:lnTo>
                <a:lnTo>
                  <a:pt x="552" y="81"/>
                </a:lnTo>
                <a:lnTo>
                  <a:pt x="550" y="82"/>
                </a:lnTo>
                <a:lnTo>
                  <a:pt x="540" y="79"/>
                </a:lnTo>
                <a:lnTo>
                  <a:pt x="538" y="79"/>
                </a:lnTo>
                <a:lnTo>
                  <a:pt x="532" y="79"/>
                </a:lnTo>
                <a:lnTo>
                  <a:pt x="529" y="77"/>
                </a:lnTo>
                <a:lnTo>
                  <a:pt x="525" y="77"/>
                </a:lnTo>
                <a:lnTo>
                  <a:pt x="517" y="73"/>
                </a:lnTo>
                <a:lnTo>
                  <a:pt x="519" y="67"/>
                </a:lnTo>
                <a:lnTo>
                  <a:pt x="519" y="65"/>
                </a:lnTo>
                <a:lnTo>
                  <a:pt x="517" y="65"/>
                </a:lnTo>
                <a:lnTo>
                  <a:pt x="515" y="63"/>
                </a:lnTo>
                <a:lnTo>
                  <a:pt x="513" y="63"/>
                </a:lnTo>
                <a:lnTo>
                  <a:pt x="511" y="63"/>
                </a:lnTo>
                <a:lnTo>
                  <a:pt x="511" y="61"/>
                </a:lnTo>
                <a:lnTo>
                  <a:pt x="510" y="59"/>
                </a:lnTo>
                <a:lnTo>
                  <a:pt x="504" y="59"/>
                </a:lnTo>
                <a:lnTo>
                  <a:pt x="502" y="59"/>
                </a:lnTo>
                <a:lnTo>
                  <a:pt x="500" y="59"/>
                </a:lnTo>
                <a:lnTo>
                  <a:pt x="498" y="61"/>
                </a:lnTo>
                <a:lnTo>
                  <a:pt x="489" y="57"/>
                </a:lnTo>
                <a:lnTo>
                  <a:pt x="483" y="65"/>
                </a:lnTo>
                <a:lnTo>
                  <a:pt x="477" y="65"/>
                </a:lnTo>
                <a:lnTo>
                  <a:pt x="475" y="63"/>
                </a:lnTo>
                <a:lnTo>
                  <a:pt x="471" y="63"/>
                </a:lnTo>
                <a:lnTo>
                  <a:pt x="469" y="63"/>
                </a:lnTo>
                <a:lnTo>
                  <a:pt x="467" y="61"/>
                </a:lnTo>
                <a:lnTo>
                  <a:pt x="463" y="59"/>
                </a:lnTo>
                <a:lnTo>
                  <a:pt x="442" y="52"/>
                </a:lnTo>
                <a:lnTo>
                  <a:pt x="440" y="52"/>
                </a:lnTo>
                <a:lnTo>
                  <a:pt x="425" y="48"/>
                </a:lnTo>
                <a:lnTo>
                  <a:pt x="406" y="50"/>
                </a:lnTo>
                <a:lnTo>
                  <a:pt x="392" y="40"/>
                </a:lnTo>
                <a:lnTo>
                  <a:pt x="385" y="34"/>
                </a:lnTo>
                <a:lnTo>
                  <a:pt x="381" y="33"/>
                </a:lnTo>
                <a:lnTo>
                  <a:pt x="367" y="25"/>
                </a:lnTo>
                <a:lnTo>
                  <a:pt x="348" y="25"/>
                </a:lnTo>
                <a:lnTo>
                  <a:pt x="342" y="36"/>
                </a:lnTo>
                <a:lnTo>
                  <a:pt x="337" y="33"/>
                </a:lnTo>
                <a:lnTo>
                  <a:pt x="331" y="31"/>
                </a:lnTo>
                <a:lnTo>
                  <a:pt x="327" y="28"/>
                </a:lnTo>
                <a:lnTo>
                  <a:pt x="323" y="27"/>
                </a:lnTo>
                <a:lnTo>
                  <a:pt x="318" y="25"/>
                </a:lnTo>
                <a:lnTo>
                  <a:pt x="315" y="25"/>
                </a:lnTo>
                <a:lnTo>
                  <a:pt x="312" y="23"/>
                </a:lnTo>
                <a:lnTo>
                  <a:pt x="308" y="19"/>
                </a:lnTo>
                <a:lnTo>
                  <a:pt x="302" y="17"/>
                </a:lnTo>
                <a:lnTo>
                  <a:pt x="298" y="15"/>
                </a:lnTo>
                <a:lnTo>
                  <a:pt x="292" y="13"/>
                </a:lnTo>
                <a:lnTo>
                  <a:pt x="291" y="21"/>
                </a:lnTo>
                <a:lnTo>
                  <a:pt x="287" y="21"/>
                </a:lnTo>
                <a:lnTo>
                  <a:pt x="283" y="21"/>
                </a:lnTo>
                <a:lnTo>
                  <a:pt x="281" y="19"/>
                </a:lnTo>
                <a:lnTo>
                  <a:pt x="277" y="15"/>
                </a:lnTo>
                <a:lnTo>
                  <a:pt x="273" y="11"/>
                </a:lnTo>
                <a:lnTo>
                  <a:pt x="271" y="7"/>
                </a:lnTo>
                <a:lnTo>
                  <a:pt x="267" y="4"/>
                </a:lnTo>
                <a:lnTo>
                  <a:pt x="264" y="0"/>
                </a:lnTo>
                <a:lnTo>
                  <a:pt x="262" y="0"/>
                </a:lnTo>
                <a:lnTo>
                  <a:pt x="260" y="4"/>
                </a:lnTo>
                <a:lnTo>
                  <a:pt x="258" y="6"/>
                </a:lnTo>
                <a:lnTo>
                  <a:pt x="256" y="9"/>
                </a:lnTo>
                <a:lnTo>
                  <a:pt x="254" y="13"/>
                </a:lnTo>
                <a:lnTo>
                  <a:pt x="256" y="19"/>
                </a:lnTo>
                <a:lnTo>
                  <a:pt x="254" y="19"/>
                </a:lnTo>
                <a:lnTo>
                  <a:pt x="254" y="21"/>
                </a:lnTo>
                <a:lnTo>
                  <a:pt x="252" y="21"/>
                </a:lnTo>
                <a:lnTo>
                  <a:pt x="252" y="23"/>
                </a:lnTo>
                <a:lnTo>
                  <a:pt x="250" y="25"/>
                </a:lnTo>
                <a:lnTo>
                  <a:pt x="250" y="27"/>
                </a:lnTo>
                <a:lnTo>
                  <a:pt x="250" y="28"/>
                </a:lnTo>
                <a:lnTo>
                  <a:pt x="248" y="33"/>
                </a:lnTo>
                <a:lnTo>
                  <a:pt x="248" y="38"/>
                </a:lnTo>
                <a:lnTo>
                  <a:pt x="248" y="40"/>
                </a:lnTo>
                <a:lnTo>
                  <a:pt x="250" y="44"/>
                </a:lnTo>
                <a:lnTo>
                  <a:pt x="252" y="50"/>
                </a:lnTo>
                <a:lnTo>
                  <a:pt x="254" y="50"/>
                </a:lnTo>
                <a:lnTo>
                  <a:pt x="256" y="54"/>
                </a:lnTo>
                <a:lnTo>
                  <a:pt x="254" y="55"/>
                </a:lnTo>
                <a:lnTo>
                  <a:pt x="250" y="57"/>
                </a:lnTo>
                <a:lnTo>
                  <a:pt x="248" y="59"/>
                </a:lnTo>
                <a:lnTo>
                  <a:pt x="246" y="61"/>
                </a:lnTo>
                <a:lnTo>
                  <a:pt x="244" y="63"/>
                </a:lnTo>
                <a:lnTo>
                  <a:pt x="243" y="65"/>
                </a:lnTo>
                <a:lnTo>
                  <a:pt x="238" y="69"/>
                </a:lnTo>
                <a:lnTo>
                  <a:pt x="237" y="71"/>
                </a:lnTo>
                <a:lnTo>
                  <a:pt x="235" y="73"/>
                </a:lnTo>
                <a:lnTo>
                  <a:pt x="231" y="77"/>
                </a:lnTo>
                <a:lnTo>
                  <a:pt x="227" y="82"/>
                </a:lnTo>
                <a:lnTo>
                  <a:pt x="225" y="90"/>
                </a:lnTo>
                <a:lnTo>
                  <a:pt x="225" y="94"/>
                </a:lnTo>
                <a:lnTo>
                  <a:pt x="229" y="98"/>
                </a:lnTo>
                <a:lnTo>
                  <a:pt x="229" y="103"/>
                </a:lnTo>
                <a:lnTo>
                  <a:pt x="231" y="108"/>
                </a:lnTo>
                <a:lnTo>
                  <a:pt x="223" y="111"/>
                </a:lnTo>
                <a:lnTo>
                  <a:pt x="217" y="113"/>
                </a:lnTo>
                <a:lnTo>
                  <a:pt x="212" y="111"/>
                </a:lnTo>
                <a:lnTo>
                  <a:pt x="206" y="109"/>
                </a:lnTo>
                <a:lnTo>
                  <a:pt x="179" y="117"/>
                </a:lnTo>
                <a:lnTo>
                  <a:pt x="179" y="134"/>
                </a:lnTo>
                <a:lnTo>
                  <a:pt x="190" y="140"/>
                </a:lnTo>
                <a:lnTo>
                  <a:pt x="200" y="161"/>
                </a:lnTo>
                <a:lnTo>
                  <a:pt x="212" y="163"/>
                </a:lnTo>
                <a:lnTo>
                  <a:pt x="221" y="167"/>
                </a:lnTo>
                <a:lnTo>
                  <a:pt x="223" y="169"/>
                </a:lnTo>
                <a:lnTo>
                  <a:pt x="229" y="179"/>
                </a:lnTo>
                <a:lnTo>
                  <a:pt x="227" y="180"/>
                </a:lnTo>
                <a:lnTo>
                  <a:pt x="225" y="182"/>
                </a:lnTo>
                <a:lnTo>
                  <a:pt x="217" y="180"/>
                </a:lnTo>
                <a:lnTo>
                  <a:pt x="216" y="182"/>
                </a:lnTo>
                <a:lnTo>
                  <a:pt x="216" y="188"/>
                </a:lnTo>
                <a:lnTo>
                  <a:pt x="214" y="190"/>
                </a:lnTo>
                <a:lnTo>
                  <a:pt x="206" y="184"/>
                </a:lnTo>
                <a:lnTo>
                  <a:pt x="204" y="184"/>
                </a:lnTo>
                <a:lnTo>
                  <a:pt x="206" y="188"/>
                </a:lnTo>
                <a:lnTo>
                  <a:pt x="196" y="188"/>
                </a:lnTo>
                <a:lnTo>
                  <a:pt x="177" y="177"/>
                </a:lnTo>
                <a:lnTo>
                  <a:pt x="162" y="194"/>
                </a:lnTo>
                <a:lnTo>
                  <a:pt x="160" y="200"/>
                </a:lnTo>
                <a:lnTo>
                  <a:pt x="167" y="207"/>
                </a:lnTo>
                <a:lnTo>
                  <a:pt x="171" y="204"/>
                </a:lnTo>
                <a:lnTo>
                  <a:pt x="179" y="209"/>
                </a:lnTo>
                <a:lnTo>
                  <a:pt x="196" y="221"/>
                </a:lnTo>
                <a:lnTo>
                  <a:pt x="202" y="227"/>
                </a:lnTo>
                <a:lnTo>
                  <a:pt x="204" y="230"/>
                </a:lnTo>
                <a:lnTo>
                  <a:pt x="216" y="236"/>
                </a:lnTo>
                <a:lnTo>
                  <a:pt x="214" y="242"/>
                </a:lnTo>
                <a:lnTo>
                  <a:pt x="216" y="246"/>
                </a:lnTo>
                <a:lnTo>
                  <a:pt x="217" y="252"/>
                </a:lnTo>
                <a:lnTo>
                  <a:pt x="216" y="259"/>
                </a:lnTo>
                <a:lnTo>
                  <a:pt x="219" y="269"/>
                </a:lnTo>
                <a:lnTo>
                  <a:pt x="223" y="267"/>
                </a:lnTo>
                <a:lnTo>
                  <a:pt x="229" y="269"/>
                </a:lnTo>
                <a:lnTo>
                  <a:pt x="229" y="273"/>
                </a:lnTo>
                <a:lnTo>
                  <a:pt x="231" y="275"/>
                </a:lnTo>
                <a:lnTo>
                  <a:pt x="235" y="283"/>
                </a:lnTo>
                <a:lnTo>
                  <a:pt x="235" y="286"/>
                </a:lnTo>
                <a:lnTo>
                  <a:pt x="231" y="290"/>
                </a:lnTo>
                <a:lnTo>
                  <a:pt x="229" y="294"/>
                </a:lnTo>
                <a:lnTo>
                  <a:pt x="225" y="298"/>
                </a:lnTo>
                <a:lnTo>
                  <a:pt x="217" y="305"/>
                </a:lnTo>
                <a:lnTo>
                  <a:pt x="219" y="311"/>
                </a:lnTo>
                <a:lnTo>
                  <a:pt x="216" y="315"/>
                </a:lnTo>
                <a:lnTo>
                  <a:pt x="212" y="317"/>
                </a:lnTo>
                <a:lnTo>
                  <a:pt x="196" y="313"/>
                </a:lnTo>
                <a:lnTo>
                  <a:pt x="167" y="323"/>
                </a:lnTo>
                <a:lnTo>
                  <a:pt x="164" y="325"/>
                </a:lnTo>
                <a:lnTo>
                  <a:pt x="164" y="346"/>
                </a:lnTo>
                <a:lnTo>
                  <a:pt x="144" y="352"/>
                </a:lnTo>
                <a:lnTo>
                  <a:pt x="118" y="359"/>
                </a:lnTo>
                <a:lnTo>
                  <a:pt x="106" y="363"/>
                </a:lnTo>
                <a:lnTo>
                  <a:pt x="110" y="371"/>
                </a:lnTo>
                <a:lnTo>
                  <a:pt x="106" y="371"/>
                </a:lnTo>
                <a:lnTo>
                  <a:pt x="104" y="373"/>
                </a:lnTo>
                <a:lnTo>
                  <a:pt x="102" y="373"/>
                </a:lnTo>
                <a:lnTo>
                  <a:pt x="100" y="371"/>
                </a:lnTo>
                <a:lnTo>
                  <a:pt x="98" y="371"/>
                </a:lnTo>
                <a:lnTo>
                  <a:pt x="96" y="367"/>
                </a:lnTo>
                <a:lnTo>
                  <a:pt x="91" y="363"/>
                </a:lnTo>
                <a:lnTo>
                  <a:pt x="87" y="361"/>
                </a:lnTo>
                <a:lnTo>
                  <a:pt x="85" y="361"/>
                </a:lnTo>
                <a:lnTo>
                  <a:pt x="83" y="361"/>
                </a:lnTo>
                <a:lnTo>
                  <a:pt x="81" y="361"/>
                </a:lnTo>
                <a:lnTo>
                  <a:pt x="79" y="363"/>
                </a:lnTo>
                <a:lnTo>
                  <a:pt x="77" y="369"/>
                </a:lnTo>
                <a:lnTo>
                  <a:pt x="77" y="371"/>
                </a:lnTo>
                <a:lnTo>
                  <a:pt x="79" y="377"/>
                </a:lnTo>
                <a:lnTo>
                  <a:pt x="81" y="384"/>
                </a:lnTo>
                <a:lnTo>
                  <a:pt x="81" y="388"/>
                </a:lnTo>
                <a:lnTo>
                  <a:pt x="79" y="390"/>
                </a:lnTo>
                <a:lnTo>
                  <a:pt x="73" y="394"/>
                </a:lnTo>
                <a:lnTo>
                  <a:pt x="73" y="396"/>
                </a:lnTo>
                <a:lnTo>
                  <a:pt x="73" y="398"/>
                </a:lnTo>
                <a:lnTo>
                  <a:pt x="73" y="403"/>
                </a:lnTo>
                <a:lnTo>
                  <a:pt x="75" y="411"/>
                </a:lnTo>
                <a:lnTo>
                  <a:pt x="73" y="415"/>
                </a:lnTo>
                <a:lnTo>
                  <a:pt x="73" y="417"/>
                </a:lnTo>
                <a:lnTo>
                  <a:pt x="71" y="419"/>
                </a:lnTo>
                <a:lnTo>
                  <a:pt x="71" y="421"/>
                </a:lnTo>
                <a:lnTo>
                  <a:pt x="73" y="423"/>
                </a:lnTo>
                <a:lnTo>
                  <a:pt x="73" y="425"/>
                </a:lnTo>
                <a:lnTo>
                  <a:pt x="75" y="425"/>
                </a:lnTo>
                <a:lnTo>
                  <a:pt x="77" y="427"/>
                </a:lnTo>
                <a:lnTo>
                  <a:pt x="83" y="427"/>
                </a:lnTo>
                <a:lnTo>
                  <a:pt x="85" y="427"/>
                </a:lnTo>
                <a:lnTo>
                  <a:pt x="89" y="428"/>
                </a:lnTo>
                <a:lnTo>
                  <a:pt x="92" y="430"/>
                </a:lnTo>
                <a:lnTo>
                  <a:pt x="96" y="430"/>
                </a:lnTo>
                <a:lnTo>
                  <a:pt x="102" y="434"/>
                </a:lnTo>
                <a:lnTo>
                  <a:pt x="106" y="436"/>
                </a:lnTo>
                <a:lnTo>
                  <a:pt x="110" y="438"/>
                </a:lnTo>
                <a:lnTo>
                  <a:pt x="110" y="440"/>
                </a:lnTo>
                <a:lnTo>
                  <a:pt x="110" y="442"/>
                </a:lnTo>
                <a:lnTo>
                  <a:pt x="108" y="448"/>
                </a:lnTo>
                <a:lnTo>
                  <a:pt x="102" y="456"/>
                </a:lnTo>
                <a:lnTo>
                  <a:pt x="100" y="459"/>
                </a:lnTo>
                <a:lnTo>
                  <a:pt x="96" y="463"/>
                </a:lnTo>
                <a:lnTo>
                  <a:pt x="92" y="463"/>
                </a:lnTo>
                <a:lnTo>
                  <a:pt x="85" y="461"/>
                </a:lnTo>
                <a:lnTo>
                  <a:pt x="81" y="459"/>
                </a:lnTo>
                <a:lnTo>
                  <a:pt x="73" y="461"/>
                </a:lnTo>
                <a:lnTo>
                  <a:pt x="56" y="465"/>
                </a:lnTo>
                <a:lnTo>
                  <a:pt x="52" y="465"/>
                </a:lnTo>
                <a:lnTo>
                  <a:pt x="50" y="467"/>
                </a:lnTo>
                <a:lnTo>
                  <a:pt x="48" y="473"/>
                </a:lnTo>
                <a:lnTo>
                  <a:pt x="46" y="475"/>
                </a:lnTo>
                <a:lnTo>
                  <a:pt x="43" y="478"/>
                </a:lnTo>
                <a:lnTo>
                  <a:pt x="37" y="482"/>
                </a:lnTo>
                <a:lnTo>
                  <a:pt x="35" y="482"/>
                </a:lnTo>
                <a:lnTo>
                  <a:pt x="33" y="482"/>
                </a:lnTo>
                <a:lnTo>
                  <a:pt x="31" y="478"/>
                </a:lnTo>
                <a:lnTo>
                  <a:pt x="31" y="475"/>
                </a:lnTo>
                <a:lnTo>
                  <a:pt x="33" y="471"/>
                </a:lnTo>
                <a:lnTo>
                  <a:pt x="31" y="471"/>
                </a:lnTo>
                <a:lnTo>
                  <a:pt x="29" y="469"/>
                </a:lnTo>
                <a:lnTo>
                  <a:pt x="21" y="469"/>
                </a:lnTo>
                <a:lnTo>
                  <a:pt x="17" y="471"/>
                </a:lnTo>
                <a:lnTo>
                  <a:pt x="12" y="475"/>
                </a:lnTo>
                <a:lnTo>
                  <a:pt x="8" y="477"/>
                </a:lnTo>
                <a:lnTo>
                  <a:pt x="8" y="478"/>
                </a:lnTo>
                <a:lnTo>
                  <a:pt x="8" y="480"/>
                </a:lnTo>
                <a:lnTo>
                  <a:pt x="8" y="484"/>
                </a:lnTo>
                <a:lnTo>
                  <a:pt x="10" y="488"/>
                </a:lnTo>
                <a:lnTo>
                  <a:pt x="12" y="490"/>
                </a:lnTo>
                <a:lnTo>
                  <a:pt x="12" y="494"/>
                </a:lnTo>
                <a:lnTo>
                  <a:pt x="10" y="496"/>
                </a:lnTo>
                <a:lnTo>
                  <a:pt x="10" y="502"/>
                </a:lnTo>
                <a:lnTo>
                  <a:pt x="8" y="507"/>
                </a:lnTo>
                <a:lnTo>
                  <a:pt x="6" y="511"/>
                </a:lnTo>
                <a:lnTo>
                  <a:pt x="4" y="513"/>
                </a:lnTo>
                <a:lnTo>
                  <a:pt x="4" y="515"/>
                </a:lnTo>
                <a:lnTo>
                  <a:pt x="4" y="517"/>
                </a:lnTo>
                <a:lnTo>
                  <a:pt x="6" y="519"/>
                </a:lnTo>
                <a:lnTo>
                  <a:pt x="8" y="519"/>
                </a:lnTo>
                <a:lnTo>
                  <a:pt x="10" y="517"/>
                </a:lnTo>
                <a:lnTo>
                  <a:pt x="14" y="515"/>
                </a:lnTo>
                <a:lnTo>
                  <a:pt x="16" y="513"/>
                </a:lnTo>
                <a:lnTo>
                  <a:pt x="16" y="511"/>
                </a:lnTo>
                <a:lnTo>
                  <a:pt x="19" y="509"/>
                </a:lnTo>
                <a:lnTo>
                  <a:pt x="21" y="507"/>
                </a:lnTo>
                <a:lnTo>
                  <a:pt x="25" y="505"/>
                </a:lnTo>
                <a:lnTo>
                  <a:pt x="27" y="505"/>
                </a:lnTo>
                <a:lnTo>
                  <a:pt x="31" y="505"/>
                </a:lnTo>
                <a:lnTo>
                  <a:pt x="35" y="505"/>
                </a:lnTo>
                <a:lnTo>
                  <a:pt x="37" y="505"/>
                </a:lnTo>
                <a:lnTo>
                  <a:pt x="39" y="507"/>
                </a:lnTo>
                <a:lnTo>
                  <a:pt x="41" y="509"/>
                </a:lnTo>
                <a:lnTo>
                  <a:pt x="43" y="513"/>
                </a:lnTo>
                <a:lnTo>
                  <a:pt x="43" y="517"/>
                </a:lnTo>
                <a:lnTo>
                  <a:pt x="41" y="523"/>
                </a:lnTo>
                <a:lnTo>
                  <a:pt x="39" y="528"/>
                </a:lnTo>
                <a:lnTo>
                  <a:pt x="37" y="532"/>
                </a:lnTo>
                <a:lnTo>
                  <a:pt x="37" y="536"/>
                </a:lnTo>
                <a:lnTo>
                  <a:pt x="37" y="540"/>
                </a:lnTo>
                <a:lnTo>
                  <a:pt x="37" y="544"/>
                </a:lnTo>
                <a:lnTo>
                  <a:pt x="37" y="546"/>
                </a:lnTo>
                <a:lnTo>
                  <a:pt x="35" y="548"/>
                </a:lnTo>
                <a:lnTo>
                  <a:pt x="33" y="550"/>
                </a:lnTo>
                <a:lnTo>
                  <a:pt x="31" y="550"/>
                </a:lnTo>
                <a:lnTo>
                  <a:pt x="25" y="552"/>
                </a:lnTo>
                <a:lnTo>
                  <a:pt x="21" y="553"/>
                </a:lnTo>
                <a:lnTo>
                  <a:pt x="19" y="555"/>
                </a:lnTo>
                <a:lnTo>
                  <a:pt x="14" y="559"/>
                </a:lnTo>
                <a:lnTo>
                  <a:pt x="14" y="561"/>
                </a:lnTo>
                <a:lnTo>
                  <a:pt x="12" y="563"/>
                </a:lnTo>
                <a:lnTo>
                  <a:pt x="12" y="569"/>
                </a:lnTo>
                <a:lnTo>
                  <a:pt x="10" y="574"/>
                </a:lnTo>
                <a:lnTo>
                  <a:pt x="10" y="579"/>
                </a:lnTo>
                <a:lnTo>
                  <a:pt x="12" y="582"/>
                </a:lnTo>
                <a:lnTo>
                  <a:pt x="10" y="588"/>
                </a:lnTo>
                <a:lnTo>
                  <a:pt x="10" y="592"/>
                </a:lnTo>
                <a:lnTo>
                  <a:pt x="8" y="596"/>
                </a:lnTo>
                <a:lnTo>
                  <a:pt x="8" y="600"/>
                </a:lnTo>
                <a:lnTo>
                  <a:pt x="8" y="605"/>
                </a:lnTo>
                <a:lnTo>
                  <a:pt x="12" y="605"/>
                </a:lnTo>
                <a:lnTo>
                  <a:pt x="14" y="605"/>
                </a:lnTo>
                <a:lnTo>
                  <a:pt x="14" y="609"/>
                </a:lnTo>
                <a:lnTo>
                  <a:pt x="12" y="632"/>
                </a:lnTo>
                <a:lnTo>
                  <a:pt x="12" y="638"/>
                </a:lnTo>
                <a:lnTo>
                  <a:pt x="21" y="642"/>
                </a:lnTo>
                <a:lnTo>
                  <a:pt x="19" y="646"/>
                </a:lnTo>
                <a:lnTo>
                  <a:pt x="31" y="651"/>
                </a:lnTo>
                <a:lnTo>
                  <a:pt x="35" y="653"/>
                </a:lnTo>
                <a:lnTo>
                  <a:pt x="39" y="657"/>
                </a:lnTo>
                <a:lnTo>
                  <a:pt x="41" y="653"/>
                </a:lnTo>
                <a:lnTo>
                  <a:pt x="43" y="655"/>
                </a:lnTo>
                <a:lnTo>
                  <a:pt x="41" y="659"/>
                </a:lnTo>
                <a:lnTo>
                  <a:pt x="52" y="671"/>
                </a:lnTo>
                <a:lnTo>
                  <a:pt x="65" y="678"/>
                </a:lnTo>
                <a:lnTo>
                  <a:pt x="71" y="686"/>
                </a:lnTo>
                <a:lnTo>
                  <a:pt x="73" y="688"/>
                </a:lnTo>
                <a:lnTo>
                  <a:pt x="75" y="690"/>
                </a:lnTo>
                <a:lnTo>
                  <a:pt x="71" y="696"/>
                </a:lnTo>
                <a:lnTo>
                  <a:pt x="64" y="719"/>
                </a:lnTo>
                <a:lnTo>
                  <a:pt x="62" y="719"/>
                </a:lnTo>
                <a:lnTo>
                  <a:pt x="56" y="717"/>
                </a:lnTo>
                <a:lnTo>
                  <a:pt x="54" y="723"/>
                </a:lnTo>
                <a:lnTo>
                  <a:pt x="52" y="726"/>
                </a:lnTo>
                <a:lnTo>
                  <a:pt x="52" y="728"/>
                </a:lnTo>
                <a:lnTo>
                  <a:pt x="58" y="730"/>
                </a:lnTo>
                <a:lnTo>
                  <a:pt x="58" y="736"/>
                </a:lnTo>
                <a:lnTo>
                  <a:pt x="58" y="738"/>
                </a:lnTo>
                <a:lnTo>
                  <a:pt x="58" y="742"/>
                </a:lnTo>
                <a:lnTo>
                  <a:pt x="54" y="752"/>
                </a:lnTo>
                <a:lnTo>
                  <a:pt x="54" y="754"/>
                </a:lnTo>
                <a:lnTo>
                  <a:pt x="56" y="754"/>
                </a:lnTo>
                <a:lnTo>
                  <a:pt x="58" y="755"/>
                </a:lnTo>
                <a:lnTo>
                  <a:pt x="60" y="755"/>
                </a:lnTo>
                <a:lnTo>
                  <a:pt x="41" y="807"/>
                </a:lnTo>
                <a:lnTo>
                  <a:pt x="44" y="809"/>
                </a:lnTo>
                <a:lnTo>
                  <a:pt x="6" y="907"/>
                </a:lnTo>
                <a:lnTo>
                  <a:pt x="2" y="919"/>
                </a:lnTo>
                <a:lnTo>
                  <a:pt x="0" y="921"/>
                </a:lnTo>
                <a:lnTo>
                  <a:pt x="2" y="922"/>
                </a:lnTo>
                <a:lnTo>
                  <a:pt x="14" y="930"/>
                </a:lnTo>
                <a:lnTo>
                  <a:pt x="23" y="934"/>
                </a:lnTo>
                <a:lnTo>
                  <a:pt x="16" y="946"/>
                </a:lnTo>
                <a:lnTo>
                  <a:pt x="58" y="94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Freeform 187"/>
          <p:cNvSpPr>
            <a:spLocks/>
          </p:cNvSpPr>
          <p:nvPr/>
        </p:nvSpPr>
        <p:spPr bwMode="auto">
          <a:xfrm>
            <a:off x="-1140121" y="6714048"/>
            <a:ext cx="853789" cy="1031701"/>
          </a:xfrm>
          <a:custGeom>
            <a:avLst/>
            <a:gdLst>
              <a:gd name="T0" fmla="*/ 61 w 907"/>
              <a:gd name="T1" fmla="*/ 600 h 1096"/>
              <a:gd name="T2" fmla="*/ 148 w 907"/>
              <a:gd name="T3" fmla="*/ 649 h 1096"/>
              <a:gd name="T4" fmla="*/ 184 w 907"/>
              <a:gd name="T5" fmla="*/ 652 h 1096"/>
              <a:gd name="T6" fmla="*/ 140 w 907"/>
              <a:gd name="T7" fmla="*/ 689 h 1096"/>
              <a:gd name="T8" fmla="*/ 163 w 907"/>
              <a:gd name="T9" fmla="*/ 725 h 1096"/>
              <a:gd name="T10" fmla="*/ 221 w 907"/>
              <a:gd name="T11" fmla="*/ 758 h 1096"/>
              <a:gd name="T12" fmla="*/ 290 w 907"/>
              <a:gd name="T13" fmla="*/ 787 h 1096"/>
              <a:gd name="T14" fmla="*/ 354 w 907"/>
              <a:gd name="T15" fmla="*/ 789 h 1096"/>
              <a:gd name="T16" fmla="*/ 407 w 907"/>
              <a:gd name="T17" fmla="*/ 817 h 1096"/>
              <a:gd name="T18" fmla="*/ 429 w 907"/>
              <a:gd name="T19" fmla="*/ 914 h 1096"/>
              <a:gd name="T20" fmla="*/ 336 w 907"/>
              <a:gd name="T21" fmla="*/ 964 h 1096"/>
              <a:gd name="T22" fmla="*/ 405 w 907"/>
              <a:gd name="T23" fmla="*/ 1014 h 1096"/>
              <a:gd name="T24" fmla="*/ 504 w 907"/>
              <a:gd name="T25" fmla="*/ 1089 h 1096"/>
              <a:gd name="T26" fmla="*/ 705 w 907"/>
              <a:gd name="T27" fmla="*/ 1062 h 1096"/>
              <a:gd name="T28" fmla="*/ 694 w 907"/>
              <a:gd name="T29" fmla="*/ 1046 h 1096"/>
              <a:gd name="T30" fmla="*/ 677 w 907"/>
              <a:gd name="T31" fmla="*/ 968 h 1096"/>
              <a:gd name="T32" fmla="*/ 665 w 907"/>
              <a:gd name="T33" fmla="*/ 904 h 1096"/>
              <a:gd name="T34" fmla="*/ 703 w 907"/>
              <a:gd name="T35" fmla="*/ 873 h 1096"/>
              <a:gd name="T36" fmla="*/ 715 w 907"/>
              <a:gd name="T37" fmla="*/ 850 h 1096"/>
              <a:gd name="T38" fmla="*/ 738 w 907"/>
              <a:gd name="T39" fmla="*/ 837 h 1096"/>
              <a:gd name="T40" fmla="*/ 782 w 907"/>
              <a:gd name="T41" fmla="*/ 827 h 1096"/>
              <a:gd name="T42" fmla="*/ 776 w 907"/>
              <a:gd name="T43" fmla="*/ 793 h 1096"/>
              <a:gd name="T44" fmla="*/ 773 w 907"/>
              <a:gd name="T45" fmla="*/ 785 h 1096"/>
              <a:gd name="T46" fmla="*/ 774 w 907"/>
              <a:gd name="T47" fmla="*/ 769 h 1096"/>
              <a:gd name="T48" fmla="*/ 774 w 907"/>
              <a:gd name="T49" fmla="*/ 735 h 1096"/>
              <a:gd name="T50" fmla="*/ 767 w 907"/>
              <a:gd name="T51" fmla="*/ 729 h 1096"/>
              <a:gd name="T52" fmla="*/ 836 w 907"/>
              <a:gd name="T53" fmla="*/ 625 h 1096"/>
              <a:gd name="T54" fmla="*/ 882 w 907"/>
              <a:gd name="T55" fmla="*/ 593 h 1096"/>
              <a:gd name="T56" fmla="*/ 890 w 907"/>
              <a:gd name="T57" fmla="*/ 537 h 1096"/>
              <a:gd name="T58" fmla="*/ 903 w 907"/>
              <a:gd name="T59" fmla="*/ 477 h 1096"/>
              <a:gd name="T60" fmla="*/ 876 w 907"/>
              <a:gd name="T61" fmla="*/ 439 h 1096"/>
              <a:gd name="T62" fmla="*/ 832 w 907"/>
              <a:gd name="T63" fmla="*/ 441 h 1096"/>
              <a:gd name="T64" fmla="*/ 738 w 907"/>
              <a:gd name="T65" fmla="*/ 456 h 1096"/>
              <a:gd name="T66" fmla="*/ 723 w 907"/>
              <a:gd name="T67" fmla="*/ 429 h 1096"/>
              <a:gd name="T68" fmla="*/ 699 w 907"/>
              <a:gd name="T69" fmla="*/ 404 h 1096"/>
              <a:gd name="T70" fmla="*/ 690 w 907"/>
              <a:gd name="T71" fmla="*/ 393 h 1096"/>
              <a:gd name="T72" fmla="*/ 672 w 907"/>
              <a:gd name="T73" fmla="*/ 385 h 1096"/>
              <a:gd name="T74" fmla="*/ 672 w 907"/>
              <a:gd name="T75" fmla="*/ 373 h 1096"/>
              <a:gd name="T76" fmla="*/ 672 w 907"/>
              <a:gd name="T77" fmla="*/ 358 h 1096"/>
              <a:gd name="T78" fmla="*/ 675 w 907"/>
              <a:gd name="T79" fmla="*/ 337 h 1096"/>
              <a:gd name="T80" fmla="*/ 688 w 907"/>
              <a:gd name="T81" fmla="*/ 314 h 1096"/>
              <a:gd name="T82" fmla="*/ 694 w 907"/>
              <a:gd name="T83" fmla="*/ 274 h 1096"/>
              <a:gd name="T84" fmla="*/ 672 w 907"/>
              <a:gd name="T85" fmla="*/ 262 h 1096"/>
              <a:gd name="T86" fmla="*/ 611 w 907"/>
              <a:gd name="T87" fmla="*/ 210 h 1096"/>
              <a:gd name="T88" fmla="*/ 478 w 907"/>
              <a:gd name="T89" fmla="*/ 4 h 1096"/>
              <a:gd name="T90" fmla="*/ 436 w 907"/>
              <a:gd name="T91" fmla="*/ 20 h 1096"/>
              <a:gd name="T92" fmla="*/ 415 w 907"/>
              <a:gd name="T93" fmla="*/ 33 h 1096"/>
              <a:gd name="T94" fmla="*/ 390 w 907"/>
              <a:gd name="T95" fmla="*/ 45 h 1096"/>
              <a:gd name="T96" fmla="*/ 376 w 907"/>
              <a:gd name="T97" fmla="*/ 64 h 1096"/>
              <a:gd name="T98" fmla="*/ 319 w 907"/>
              <a:gd name="T99" fmla="*/ 112 h 1096"/>
              <a:gd name="T100" fmla="*/ 215 w 907"/>
              <a:gd name="T101" fmla="*/ 175 h 1096"/>
              <a:gd name="T102" fmla="*/ 194 w 907"/>
              <a:gd name="T103" fmla="*/ 237 h 1096"/>
              <a:gd name="T104" fmla="*/ 182 w 907"/>
              <a:gd name="T105" fmla="*/ 270 h 1096"/>
              <a:gd name="T106" fmla="*/ 169 w 907"/>
              <a:gd name="T107" fmla="*/ 297 h 1096"/>
              <a:gd name="T108" fmla="*/ 152 w 907"/>
              <a:gd name="T109" fmla="*/ 318 h 1096"/>
              <a:gd name="T110" fmla="*/ 134 w 907"/>
              <a:gd name="T111" fmla="*/ 337 h 1096"/>
              <a:gd name="T112" fmla="*/ 121 w 907"/>
              <a:gd name="T113" fmla="*/ 366 h 1096"/>
              <a:gd name="T114" fmla="*/ 77 w 907"/>
              <a:gd name="T115" fmla="*/ 406 h 1096"/>
              <a:gd name="T116" fmla="*/ 42 w 907"/>
              <a:gd name="T117" fmla="*/ 422 h 1096"/>
              <a:gd name="T118" fmla="*/ 29 w 907"/>
              <a:gd name="T119" fmla="*/ 429 h 1096"/>
              <a:gd name="T120" fmla="*/ 19 w 907"/>
              <a:gd name="T121" fmla="*/ 452 h 1096"/>
              <a:gd name="T122" fmla="*/ 15 w 907"/>
              <a:gd name="T123" fmla="*/ 481 h 1096"/>
              <a:gd name="T124" fmla="*/ 2 w 907"/>
              <a:gd name="T125" fmla="*/ 518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07" h="1096">
                <a:moveTo>
                  <a:pt x="23" y="527"/>
                </a:moveTo>
                <a:lnTo>
                  <a:pt x="36" y="512"/>
                </a:lnTo>
                <a:lnTo>
                  <a:pt x="44" y="510"/>
                </a:lnTo>
                <a:lnTo>
                  <a:pt x="54" y="510"/>
                </a:lnTo>
                <a:lnTo>
                  <a:pt x="67" y="537"/>
                </a:lnTo>
                <a:lnTo>
                  <a:pt x="79" y="537"/>
                </a:lnTo>
                <a:lnTo>
                  <a:pt x="71" y="554"/>
                </a:lnTo>
                <a:lnTo>
                  <a:pt x="61" y="600"/>
                </a:lnTo>
                <a:lnTo>
                  <a:pt x="96" y="633"/>
                </a:lnTo>
                <a:lnTo>
                  <a:pt x="128" y="627"/>
                </a:lnTo>
                <a:lnTo>
                  <a:pt x="131" y="629"/>
                </a:lnTo>
                <a:lnTo>
                  <a:pt x="131" y="631"/>
                </a:lnTo>
                <a:lnTo>
                  <a:pt x="133" y="633"/>
                </a:lnTo>
                <a:lnTo>
                  <a:pt x="136" y="644"/>
                </a:lnTo>
                <a:lnTo>
                  <a:pt x="138" y="649"/>
                </a:lnTo>
                <a:lnTo>
                  <a:pt x="148" y="649"/>
                </a:lnTo>
                <a:lnTo>
                  <a:pt x="154" y="662"/>
                </a:lnTo>
                <a:lnTo>
                  <a:pt x="165" y="666"/>
                </a:lnTo>
                <a:lnTo>
                  <a:pt x="171" y="664"/>
                </a:lnTo>
                <a:lnTo>
                  <a:pt x="169" y="664"/>
                </a:lnTo>
                <a:lnTo>
                  <a:pt x="173" y="654"/>
                </a:lnTo>
                <a:lnTo>
                  <a:pt x="177" y="656"/>
                </a:lnTo>
                <a:lnTo>
                  <a:pt x="179" y="652"/>
                </a:lnTo>
                <a:lnTo>
                  <a:pt x="184" y="652"/>
                </a:lnTo>
                <a:lnTo>
                  <a:pt x="184" y="668"/>
                </a:lnTo>
                <a:lnTo>
                  <a:pt x="181" y="685"/>
                </a:lnTo>
                <a:lnTo>
                  <a:pt x="179" y="685"/>
                </a:lnTo>
                <a:lnTo>
                  <a:pt x="159" y="683"/>
                </a:lnTo>
                <a:lnTo>
                  <a:pt x="157" y="689"/>
                </a:lnTo>
                <a:lnTo>
                  <a:pt x="154" y="687"/>
                </a:lnTo>
                <a:lnTo>
                  <a:pt x="152" y="691"/>
                </a:lnTo>
                <a:lnTo>
                  <a:pt x="140" y="689"/>
                </a:lnTo>
                <a:lnTo>
                  <a:pt x="138" y="712"/>
                </a:lnTo>
                <a:lnTo>
                  <a:pt x="133" y="716"/>
                </a:lnTo>
                <a:lnTo>
                  <a:pt x="136" y="718"/>
                </a:lnTo>
                <a:lnTo>
                  <a:pt x="142" y="720"/>
                </a:lnTo>
                <a:lnTo>
                  <a:pt x="146" y="718"/>
                </a:lnTo>
                <a:lnTo>
                  <a:pt x="150" y="721"/>
                </a:lnTo>
                <a:lnTo>
                  <a:pt x="157" y="725"/>
                </a:lnTo>
                <a:lnTo>
                  <a:pt x="163" y="725"/>
                </a:lnTo>
                <a:lnTo>
                  <a:pt x="175" y="727"/>
                </a:lnTo>
                <a:lnTo>
                  <a:pt x="182" y="727"/>
                </a:lnTo>
                <a:lnTo>
                  <a:pt x="190" y="729"/>
                </a:lnTo>
                <a:lnTo>
                  <a:pt x="198" y="737"/>
                </a:lnTo>
                <a:lnTo>
                  <a:pt x="210" y="747"/>
                </a:lnTo>
                <a:lnTo>
                  <a:pt x="210" y="748"/>
                </a:lnTo>
                <a:lnTo>
                  <a:pt x="213" y="750"/>
                </a:lnTo>
                <a:lnTo>
                  <a:pt x="221" y="758"/>
                </a:lnTo>
                <a:lnTo>
                  <a:pt x="240" y="769"/>
                </a:lnTo>
                <a:lnTo>
                  <a:pt x="259" y="777"/>
                </a:lnTo>
                <a:lnTo>
                  <a:pt x="273" y="769"/>
                </a:lnTo>
                <a:lnTo>
                  <a:pt x="279" y="771"/>
                </a:lnTo>
                <a:lnTo>
                  <a:pt x="280" y="783"/>
                </a:lnTo>
                <a:lnTo>
                  <a:pt x="284" y="787"/>
                </a:lnTo>
                <a:lnTo>
                  <a:pt x="288" y="783"/>
                </a:lnTo>
                <a:lnTo>
                  <a:pt x="290" y="787"/>
                </a:lnTo>
                <a:lnTo>
                  <a:pt x="292" y="791"/>
                </a:lnTo>
                <a:lnTo>
                  <a:pt x="298" y="796"/>
                </a:lnTo>
                <a:lnTo>
                  <a:pt x="307" y="802"/>
                </a:lnTo>
                <a:lnTo>
                  <a:pt x="323" y="812"/>
                </a:lnTo>
                <a:lnTo>
                  <a:pt x="328" y="812"/>
                </a:lnTo>
                <a:lnTo>
                  <a:pt x="340" y="802"/>
                </a:lnTo>
                <a:lnTo>
                  <a:pt x="346" y="795"/>
                </a:lnTo>
                <a:lnTo>
                  <a:pt x="354" y="789"/>
                </a:lnTo>
                <a:lnTo>
                  <a:pt x="363" y="779"/>
                </a:lnTo>
                <a:lnTo>
                  <a:pt x="367" y="779"/>
                </a:lnTo>
                <a:lnTo>
                  <a:pt x="402" y="793"/>
                </a:lnTo>
                <a:lnTo>
                  <a:pt x="411" y="798"/>
                </a:lnTo>
                <a:lnTo>
                  <a:pt x="415" y="804"/>
                </a:lnTo>
                <a:lnTo>
                  <a:pt x="415" y="806"/>
                </a:lnTo>
                <a:lnTo>
                  <a:pt x="413" y="810"/>
                </a:lnTo>
                <a:lnTo>
                  <a:pt x="407" y="817"/>
                </a:lnTo>
                <a:lnTo>
                  <a:pt x="386" y="831"/>
                </a:lnTo>
                <a:lnTo>
                  <a:pt x="382" y="837"/>
                </a:lnTo>
                <a:lnTo>
                  <a:pt x="382" y="841"/>
                </a:lnTo>
                <a:lnTo>
                  <a:pt x="390" y="858"/>
                </a:lnTo>
                <a:lnTo>
                  <a:pt x="400" y="867"/>
                </a:lnTo>
                <a:lnTo>
                  <a:pt x="413" y="893"/>
                </a:lnTo>
                <a:lnTo>
                  <a:pt x="427" y="906"/>
                </a:lnTo>
                <a:lnTo>
                  <a:pt x="429" y="914"/>
                </a:lnTo>
                <a:lnTo>
                  <a:pt x="424" y="918"/>
                </a:lnTo>
                <a:lnTo>
                  <a:pt x="417" y="925"/>
                </a:lnTo>
                <a:lnTo>
                  <a:pt x="400" y="931"/>
                </a:lnTo>
                <a:lnTo>
                  <a:pt x="359" y="941"/>
                </a:lnTo>
                <a:lnTo>
                  <a:pt x="344" y="942"/>
                </a:lnTo>
                <a:lnTo>
                  <a:pt x="338" y="948"/>
                </a:lnTo>
                <a:lnTo>
                  <a:pt x="336" y="952"/>
                </a:lnTo>
                <a:lnTo>
                  <a:pt x="336" y="964"/>
                </a:lnTo>
                <a:lnTo>
                  <a:pt x="338" y="966"/>
                </a:lnTo>
                <a:lnTo>
                  <a:pt x="348" y="960"/>
                </a:lnTo>
                <a:lnTo>
                  <a:pt x="355" y="975"/>
                </a:lnTo>
                <a:lnTo>
                  <a:pt x="367" y="989"/>
                </a:lnTo>
                <a:lnTo>
                  <a:pt x="396" y="1002"/>
                </a:lnTo>
                <a:lnTo>
                  <a:pt x="407" y="1006"/>
                </a:lnTo>
                <a:lnTo>
                  <a:pt x="405" y="1010"/>
                </a:lnTo>
                <a:lnTo>
                  <a:pt x="405" y="1014"/>
                </a:lnTo>
                <a:lnTo>
                  <a:pt x="427" y="1019"/>
                </a:lnTo>
                <a:lnTo>
                  <a:pt x="438" y="1031"/>
                </a:lnTo>
                <a:lnTo>
                  <a:pt x="448" y="1048"/>
                </a:lnTo>
                <a:lnTo>
                  <a:pt x="451" y="1062"/>
                </a:lnTo>
                <a:lnTo>
                  <a:pt x="453" y="1062"/>
                </a:lnTo>
                <a:lnTo>
                  <a:pt x="457" y="1067"/>
                </a:lnTo>
                <a:lnTo>
                  <a:pt x="467" y="1071"/>
                </a:lnTo>
                <a:lnTo>
                  <a:pt x="504" y="1089"/>
                </a:lnTo>
                <a:lnTo>
                  <a:pt x="519" y="1093"/>
                </a:lnTo>
                <a:lnTo>
                  <a:pt x="546" y="1094"/>
                </a:lnTo>
                <a:lnTo>
                  <a:pt x="594" y="1093"/>
                </a:lnTo>
                <a:lnTo>
                  <a:pt x="653" y="1096"/>
                </a:lnTo>
                <a:lnTo>
                  <a:pt x="682" y="1091"/>
                </a:lnTo>
                <a:lnTo>
                  <a:pt x="701" y="1085"/>
                </a:lnTo>
                <a:lnTo>
                  <a:pt x="713" y="1073"/>
                </a:lnTo>
                <a:lnTo>
                  <a:pt x="705" y="1062"/>
                </a:lnTo>
                <a:lnTo>
                  <a:pt x="701" y="1054"/>
                </a:lnTo>
                <a:lnTo>
                  <a:pt x="701" y="1052"/>
                </a:lnTo>
                <a:lnTo>
                  <a:pt x="699" y="1052"/>
                </a:lnTo>
                <a:lnTo>
                  <a:pt x="699" y="1054"/>
                </a:lnTo>
                <a:lnTo>
                  <a:pt x="699" y="1052"/>
                </a:lnTo>
                <a:lnTo>
                  <a:pt x="698" y="1052"/>
                </a:lnTo>
                <a:lnTo>
                  <a:pt x="696" y="1052"/>
                </a:lnTo>
                <a:lnTo>
                  <a:pt x="694" y="1046"/>
                </a:lnTo>
                <a:lnTo>
                  <a:pt x="701" y="1045"/>
                </a:lnTo>
                <a:lnTo>
                  <a:pt x="696" y="1019"/>
                </a:lnTo>
                <a:lnTo>
                  <a:pt x="696" y="1018"/>
                </a:lnTo>
                <a:lnTo>
                  <a:pt x="696" y="1016"/>
                </a:lnTo>
                <a:lnTo>
                  <a:pt x="688" y="981"/>
                </a:lnTo>
                <a:lnTo>
                  <a:pt x="682" y="973"/>
                </a:lnTo>
                <a:lnTo>
                  <a:pt x="680" y="969"/>
                </a:lnTo>
                <a:lnTo>
                  <a:pt x="677" y="968"/>
                </a:lnTo>
                <a:lnTo>
                  <a:pt x="669" y="962"/>
                </a:lnTo>
                <a:lnTo>
                  <a:pt x="665" y="958"/>
                </a:lnTo>
                <a:lnTo>
                  <a:pt x="663" y="942"/>
                </a:lnTo>
                <a:lnTo>
                  <a:pt x="665" y="941"/>
                </a:lnTo>
                <a:lnTo>
                  <a:pt x="667" y="921"/>
                </a:lnTo>
                <a:lnTo>
                  <a:pt x="665" y="914"/>
                </a:lnTo>
                <a:lnTo>
                  <a:pt x="667" y="904"/>
                </a:lnTo>
                <a:lnTo>
                  <a:pt x="665" y="904"/>
                </a:lnTo>
                <a:lnTo>
                  <a:pt x="667" y="896"/>
                </a:lnTo>
                <a:lnTo>
                  <a:pt x="667" y="894"/>
                </a:lnTo>
                <a:lnTo>
                  <a:pt x="665" y="894"/>
                </a:lnTo>
                <a:lnTo>
                  <a:pt x="672" y="870"/>
                </a:lnTo>
                <a:lnTo>
                  <a:pt x="686" y="873"/>
                </a:lnTo>
                <a:lnTo>
                  <a:pt x="701" y="875"/>
                </a:lnTo>
                <a:lnTo>
                  <a:pt x="701" y="873"/>
                </a:lnTo>
                <a:lnTo>
                  <a:pt x="703" y="873"/>
                </a:lnTo>
                <a:lnTo>
                  <a:pt x="703" y="870"/>
                </a:lnTo>
                <a:lnTo>
                  <a:pt x="703" y="862"/>
                </a:lnTo>
                <a:lnTo>
                  <a:pt x="703" y="860"/>
                </a:lnTo>
                <a:lnTo>
                  <a:pt x="703" y="858"/>
                </a:lnTo>
                <a:lnTo>
                  <a:pt x="703" y="856"/>
                </a:lnTo>
                <a:lnTo>
                  <a:pt x="711" y="852"/>
                </a:lnTo>
                <a:lnTo>
                  <a:pt x="713" y="850"/>
                </a:lnTo>
                <a:lnTo>
                  <a:pt x="715" y="850"/>
                </a:lnTo>
                <a:lnTo>
                  <a:pt x="721" y="848"/>
                </a:lnTo>
                <a:lnTo>
                  <a:pt x="723" y="848"/>
                </a:lnTo>
                <a:lnTo>
                  <a:pt x="723" y="846"/>
                </a:lnTo>
                <a:lnTo>
                  <a:pt x="725" y="846"/>
                </a:lnTo>
                <a:lnTo>
                  <a:pt x="725" y="845"/>
                </a:lnTo>
                <a:lnTo>
                  <a:pt x="726" y="845"/>
                </a:lnTo>
                <a:lnTo>
                  <a:pt x="732" y="841"/>
                </a:lnTo>
                <a:lnTo>
                  <a:pt x="738" y="837"/>
                </a:lnTo>
                <a:lnTo>
                  <a:pt x="740" y="835"/>
                </a:lnTo>
                <a:lnTo>
                  <a:pt x="744" y="833"/>
                </a:lnTo>
                <a:lnTo>
                  <a:pt x="744" y="831"/>
                </a:lnTo>
                <a:lnTo>
                  <a:pt x="753" y="822"/>
                </a:lnTo>
                <a:lnTo>
                  <a:pt x="757" y="817"/>
                </a:lnTo>
                <a:lnTo>
                  <a:pt x="774" y="827"/>
                </a:lnTo>
                <a:lnTo>
                  <a:pt x="782" y="829"/>
                </a:lnTo>
                <a:lnTo>
                  <a:pt x="782" y="827"/>
                </a:lnTo>
                <a:lnTo>
                  <a:pt x="782" y="816"/>
                </a:lnTo>
                <a:lnTo>
                  <a:pt x="782" y="814"/>
                </a:lnTo>
                <a:lnTo>
                  <a:pt x="782" y="806"/>
                </a:lnTo>
                <a:lnTo>
                  <a:pt x="782" y="793"/>
                </a:lnTo>
                <a:lnTo>
                  <a:pt x="780" y="793"/>
                </a:lnTo>
                <a:lnTo>
                  <a:pt x="778" y="793"/>
                </a:lnTo>
                <a:lnTo>
                  <a:pt x="778" y="795"/>
                </a:lnTo>
                <a:lnTo>
                  <a:pt x="776" y="793"/>
                </a:lnTo>
                <a:lnTo>
                  <a:pt x="774" y="795"/>
                </a:lnTo>
                <a:lnTo>
                  <a:pt x="773" y="795"/>
                </a:lnTo>
                <a:lnTo>
                  <a:pt x="769" y="795"/>
                </a:lnTo>
                <a:lnTo>
                  <a:pt x="769" y="793"/>
                </a:lnTo>
                <a:lnTo>
                  <a:pt x="769" y="791"/>
                </a:lnTo>
                <a:lnTo>
                  <a:pt x="771" y="789"/>
                </a:lnTo>
                <a:lnTo>
                  <a:pt x="771" y="787"/>
                </a:lnTo>
                <a:lnTo>
                  <a:pt x="773" y="785"/>
                </a:lnTo>
                <a:lnTo>
                  <a:pt x="774" y="781"/>
                </a:lnTo>
                <a:lnTo>
                  <a:pt x="776" y="779"/>
                </a:lnTo>
                <a:lnTo>
                  <a:pt x="778" y="771"/>
                </a:lnTo>
                <a:lnTo>
                  <a:pt x="780" y="769"/>
                </a:lnTo>
                <a:lnTo>
                  <a:pt x="778" y="764"/>
                </a:lnTo>
                <a:lnTo>
                  <a:pt x="776" y="764"/>
                </a:lnTo>
                <a:lnTo>
                  <a:pt x="774" y="764"/>
                </a:lnTo>
                <a:lnTo>
                  <a:pt x="774" y="769"/>
                </a:lnTo>
                <a:lnTo>
                  <a:pt x="773" y="769"/>
                </a:lnTo>
                <a:lnTo>
                  <a:pt x="771" y="769"/>
                </a:lnTo>
                <a:lnTo>
                  <a:pt x="769" y="769"/>
                </a:lnTo>
                <a:lnTo>
                  <a:pt x="769" y="771"/>
                </a:lnTo>
                <a:lnTo>
                  <a:pt x="767" y="771"/>
                </a:lnTo>
                <a:lnTo>
                  <a:pt x="771" y="758"/>
                </a:lnTo>
                <a:lnTo>
                  <a:pt x="773" y="750"/>
                </a:lnTo>
                <a:lnTo>
                  <a:pt x="774" y="735"/>
                </a:lnTo>
                <a:lnTo>
                  <a:pt x="776" y="735"/>
                </a:lnTo>
                <a:lnTo>
                  <a:pt x="776" y="733"/>
                </a:lnTo>
                <a:lnTo>
                  <a:pt x="774" y="733"/>
                </a:lnTo>
                <a:lnTo>
                  <a:pt x="774" y="731"/>
                </a:lnTo>
                <a:lnTo>
                  <a:pt x="773" y="731"/>
                </a:lnTo>
                <a:lnTo>
                  <a:pt x="771" y="731"/>
                </a:lnTo>
                <a:lnTo>
                  <a:pt x="769" y="729"/>
                </a:lnTo>
                <a:lnTo>
                  <a:pt x="767" y="729"/>
                </a:lnTo>
                <a:lnTo>
                  <a:pt x="765" y="729"/>
                </a:lnTo>
                <a:lnTo>
                  <a:pt x="765" y="727"/>
                </a:lnTo>
                <a:lnTo>
                  <a:pt x="761" y="649"/>
                </a:lnTo>
                <a:lnTo>
                  <a:pt x="761" y="646"/>
                </a:lnTo>
                <a:lnTo>
                  <a:pt x="759" y="631"/>
                </a:lnTo>
                <a:lnTo>
                  <a:pt x="824" y="627"/>
                </a:lnTo>
                <a:lnTo>
                  <a:pt x="836" y="627"/>
                </a:lnTo>
                <a:lnTo>
                  <a:pt x="836" y="625"/>
                </a:lnTo>
                <a:lnTo>
                  <a:pt x="853" y="623"/>
                </a:lnTo>
                <a:lnTo>
                  <a:pt x="874" y="622"/>
                </a:lnTo>
                <a:lnTo>
                  <a:pt x="874" y="610"/>
                </a:lnTo>
                <a:lnTo>
                  <a:pt x="876" y="608"/>
                </a:lnTo>
                <a:lnTo>
                  <a:pt x="880" y="608"/>
                </a:lnTo>
                <a:lnTo>
                  <a:pt x="880" y="604"/>
                </a:lnTo>
                <a:lnTo>
                  <a:pt x="882" y="604"/>
                </a:lnTo>
                <a:lnTo>
                  <a:pt x="882" y="593"/>
                </a:lnTo>
                <a:lnTo>
                  <a:pt x="886" y="562"/>
                </a:lnTo>
                <a:lnTo>
                  <a:pt x="888" y="558"/>
                </a:lnTo>
                <a:lnTo>
                  <a:pt x="890" y="547"/>
                </a:lnTo>
                <a:lnTo>
                  <a:pt x="890" y="545"/>
                </a:lnTo>
                <a:lnTo>
                  <a:pt x="888" y="539"/>
                </a:lnTo>
                <a:lnTo>
                  <a:pt x="888" y="537"/>
                </a:lnTo>
                <a:lnTo>
                  <a:pt x="888" y="535"/>
                </a:lnTo>
                <a:lnTo>
                  <a:pt x="890" y="537"/>
                </a:lnTo>
                <a:lnTo>
                  <a:pt x="890" y="529"/>
                </a:lnTo>
                <a:lnTo>
                  <a:pt x="892" y="529"/>
                </a:lnTo>
                <a:lnTo>
                  <a:pt x="892" y="519"/>
                </a:lnTo>
                <a:lnTo>
                  <a:pt x="894" y="516"/>
                </a:lnTo>
                <a:lnTo>
                  <a:pt x="897" y="506"/>
                </a:lnTo>
                <a:lnTo>
                  <a:pt x="899" y="504"/>
                </a:lnTo>
                <a:lnTo>
                  <a:pt x="901" y="483"/>
                </a:lnTo>
                <a:lnTo>
                  <a:pt x="903" y="477"/>
                </a:lnTo>
                <a:lnTo>
                  <a:pt x="903" y="475"/>
                </a:lnTo>
                <a:lnTo>
                  <a:pt x="907" y="454"/>
                </a:lnTo>
                <a:lnTo>
                  <a:pt x="907" y="452"/>
                </a:lnTo>
                <a:lnTo>
                  <a:pt x="907" y="445"/>
                </a:lnTo>
                <a:lnTo>
                  <a:pt x="899" y="443"/>
                </a:lnTo>
                <a:lnTo>
                  <a:pt x="894" y="441"/>
                </a:lnTo>
                <a:lnTo>
                  <a:pt x="888" y="441"/>
                </a:lnTo>
                <a:lnTo>
                  <a:pt x="876" y="439"/>
                </a:lnTo>
                <a:lnTo>
                  <a:pt x="874" y="439"/>
                </a:lnTo>
                <a:lnTo>
                  <a:pt x="863" y="437"/>
                </a:lnTo>
                <a:lnTo>
                  <a:pt x="855" y="435"/>
                </a:lnTo>
                <a:lnTo>
                  <a:pt x="853" y="435"/>
                </a:lnTo>
                <a:lnTo>
                  <a:pt x="851" y="435"/>
                </a:lnTo>
                <a:lnTo>
                  <a:pt x="846" y="439"/>
                </a:lnTo>
                <a:lnTo>
                  <a:pt x="842" y="441"/>
                </a:lnTo>
                <a:lnTo>
                  <a:pt x="832" y="441"/>
                </a:lnTo>
                <a:lnTo>
                  <a:pt x="742" y="479"/>
                </a:lnTo>
                <a:lnTo>
                  <a:pt x="736" y="471"/>
                </a:lnTo>
                <a:lnTo>
                  <a:pt x="734" y="470"/>
                </a:lnTo>
                <a:lnTo>
                  <a:pt x="736" y="468"/>
                </a:lnTo>
                <a:lnTo>
                  <a:pt x="738" y="466"/>
                </a:lnTo>
                <a:lnTo>
                  <a:pt x="738" y="464"/>
                </a:lnTo>
                <a:lnTo>
                  <a:pt x="738" y="460"/>
                </a:lnTo>
                <a:lnTo>
                  <a:pt x="738" y="456"/>
                </a:lnTo>
                <a:lnTo>
                  <a:pt x="738" y="454"/>
                </a:lnTo>
                <a:lnTo>
                  <a:pt x="736" y="450"/>
                </a:lnTo>
                <a:lnTo>
                  <a:pt x="734" y="449"/>
                </a:lnTo>
                <a:lnTo>
                  <a:pt x="730" y="445"/>
                </a:lnTo>
                <a:lnTo>
                  <a:pt x="726" y="437"/>
                </a:lnTo>
                <a:lnTo>
                  <a:pt x="725" y="435"/>
                </a:lnTo>
                <a:lnTo>
                  <a:pt x="723" y="431"/>
                </a:lnTo>
                <a:lnTo>
                  <a:pt x="723" y="429"/>
                </a:lnTo>
                <a:lnTo>
                  <a:pt x="721" y="427"/>
                </a:lnTo>
                <a:lnTo>
                  <a:pt x="717" y="422"/>
                </a:lnTo>
                <a:lnTo>
                  <a:pt x="715" y="420"/>
                </a:lnTo>
                <a:lnTo>
                  <a:pt x="707" y="416"/>
                </a:lnTo>
                <a:lnTo>
                  <a:pt x="705" y="414"/>
                </a:lnTo>
                <a:lnTo>
                  <a:pt x="703" y="410"/>
                </a:lnTo>
                <a:lnTo>
                  <a:pt x="701" y="408"/>
                </a:lnTo>
                <a:lnTo>
                  <a:pt x="699" y="404"/>
                </a:lnTo>
                <a:lnTo>
                  <a:pt x="698" y="402"/>
                </a:lnTo>
                <a:lnTo>
                  <a:pt x="698" y="401"/>
                </a:lnTo>
                <a:lnTo>
                  <a:pt x="696" y="401"/>
                </a:lnTo>
                <a:lnTo>
                  <a:pt x="696" y="396"/>
                </a:lnTo>
                <a:lnTo>
                  <a:pt x="696" y="395"/>
                </a:lnTo>
                <a:lnTo>
                  <a:pt x="694" y="391"/>
                </a:lnTo>
                <a:lnTo>
                  <a:pt x="690" y="391"/>
                </a:lnTo>
                <a:lnTo>
                  <a:pt x="690" y="393"/>
                </a:lnTo>
                <a:lnTo>
                  <a:pt x="690" y="391"/>
                </a:lnTo>
                <a:lnTo>
                  <a:pt x="688" y="391"/>
                </a:lnTo>
                <a:lnTo>
                  <a:pt x="686" y="391"/>
                </a:lnTo>
                <a:lnTo>
                  <a:pt x="684" y="391"/>
                </a:lnTo>
                <a:lnTo>
                  <a:pt x="682" y="391"/>
                </a:lnTo>
                <a:lnTo>
                  <a:pt x="680" y="391"/>
                </a:lnTo>
                <a:lnTo>
                  <a:pt x="675" y="385"/>
                </a:lnTo>
                <a:lnTo>
                  <a:pt x="672" y="385"/>
                </a:lnTo>
                <a:lnTo>
                  <a:pt x="672" y="383"/>
                </a:lnTo>
                <a:lnTo>
                  <a:pt x="675" y="383"/>
                </a:lnTo>
                <a:lnTo>
                  <a:pt x="672" y="383"/>
                </a:lnTo>
                <a:lnTo>
                  <a:pt x="672" y="381"/>
                </a:lnTo>
                <a:lnTo>
                  <a:pt x="672" y="379"/>
                </a:lnTo>
                <a:lnTo>
                  <a:pt x="672" y="377"/>
                </a:lnTo>
                <a:lnTo>
                  <a:pt x="672" y="375"/>
                </a:lnTo>
                <a:lnTo>
                  <a:pt x="672" y="373"/>
                </a:lnTo>
                <a:lnTo>
                  <a:pt x="675" y="372"/>
                </a:lnTo>
                <a:lnTo>
                  <a:pt x="675" y="370"/>
                </a:lnTo>
                <a:lnTo>
                  <a:pt x="672" y="368"/>
                </a:lnTo>
                <a:lnTo>
                  <a:pt x="672" y="366"/>
                </a:lnTo>
                <a:lnTo>
                  <a:pt x="672" y="364"/>
                </a:lnTo>
                <a:lnTo>
                  <a:pt x="672" y="362"/>
                </a:lnTo>
                <a:lnTo>
                  <a:pt x="672" y="360"/>
                </a:lnTo>
                <a:lnTo>
                  <a:pt x="672" y="358"/>
                </a:lnTo>
                <a:lnTo>
                  <a:pt x="675" y="354"/>
                </a:lnTo>
                <a:lnTo>
                  <a:pt x="675" y="352"/>
                </a:lnTo>
                <a:lnTo>
                  <a:pt x="671" y="352"/>
                </a:lnTo>
                <a:lnTo>
                  <a:pt x="671" y="351"/>
                </a:lnTo>
                <a:lnTo>
                  <a:pt x="672" y="348"/>
                </a:lnTo>
                <a:lnTo>
                  <a:pt x="672" y="346"/>
                </a:lnTo>
                <a:lnTo>
                  <a:pt x="675" y="345"/>
                </a:lnTo>
                <a:lnTo>
                  <a:pt x="675" y="337"/>
                </a:lnTo>
                <a:lnTo>
                  <a:pt x="680" y="337"/>
                </a:lnTo>
                <a:lnTo>
                  <a:pt x="682" y="335"/>
                </a:lnTo>
                <a:lnTo>
                  <a:pt x="682" y="333"/>
                </a:lnTo>
                <a:lnTo>
                  <a:pt x="684" y="331"/>
                </a:lnTo>
                <a:lnTo>
                  <a:pt x="686" y="325"/>
                </a:lnTo>
                <a:lnTo>
                  <a:pt x="688" y="324"/>
                </a:lnTo>
                <a:lnTo>
                  <a:pt x="688" y="320"/>
                </a:lnTo>
                <a:lnTo>
                  <a:pt x="688" y="314"/>
                </a:lnTo>
                <a:lnTo>
                  <a:pt x="686" y="314"/>
                </a:lnTo>
                <a:lnTo>
                  <a:pt x="684" y="312"/>
                </a:lnTo>
                <a:lnTo>
                  <a:pt x="684" y="308"/>
                </a:lnTo>
                <a:lnTo>
                  <a:pt x="688" y="295"/>
                </a:lnTo>
                <a:lnTo>
                  <a:pt x="696" y="285"/>
                </a:lnTo>
                <a:lnTo>
                  <a:pt x="692" y="281"/>
                </a:lnTo>
                <a:lnTo>
                  <a:pt x="694" y="277"/>
                </a:lnTo>
                <a:lnTo>
                  <a:pt x="694" y="274"/>
                </a:lnTo>
                <a:lnTo>
                  <a:pt x="692" y="270"/>
                </a:lnTo>
                <a:lnTo>
                  <a:pt x="688" y="268"/>
                </a:lnTo>
                <a:lnTo>
                  <a:pt x="686" y="266"/>
                </a:lnTo>
                <a:lnTo>
                  <a:pt x="682" y="266"/>
                </a:lnTo>
                <a:lnTo>
                  <a:pt x="680" y="264"/>
                </a:lnTo>
                <a:lnTo>
                  <a:pt x="678" y="262"/>
                </a:lnTo>
                <a:lnTo>
                  <a:pt x="675" y="260"/>
                </a:lnTo>
                <a:lnTo>
                  <a:pt x="672" y="262"/>
                </a:lnTo>
                <a:lnTo>
                  <a:pt x="671" y="260"/>
                </a:lnTo>
                <a:lnTo>
                  <a:pt x="667" y="268"/>
                </a:lnTo>
                <a:lnTo>
                  <a:pt x="665" y="277"/>
                </a:lnTo>
                <a:lnTo>
                  <a:pt x="663" y="281"/>
                </a:lnTo>
                <a:lnTo>
                  <a:pt x="632" y="254"/>
                </a:lnTo>
                <a:lnTo>
                  <a:pt x="648" y="239"/>
                </a:lnTo>
                <a:lnTo>
                  <a:pt x="624" y="226"/>
                </a:lnTo>
                <a:lnTo>
                  <a:pt x="611" y="210"/>
                </a:lnTo>
                <a:lnTo>
                  <a:pt x="613" y="206"/>
                </a:lnTo>
                <a:lnTo>
                  <a:pt x="622" y="199"/>
                </a:lnTo>
                <a:lnTo>
                  <a:pt x="630" y="195"/>
                </a:lnTo>
                <a:lnTo>
                  <a:pt x="646" y="185"/>
                </a:lnTo>
                <a:lnTo>
                  <a:pt x="573" y="54"/>
                </a:lnTo>
                <a:lnTo>
                  <a:pt x="499" y="26"/>
                </a:lnTo>
                <a:lnTo>
                  <a:pt x="473" y="18"/>
                </a:lnTo>
                <a:lnTo>
                  <a:pt x="478" y="4"/>
                </a:lnTo>
                <a:lnTo>
                  <a:pt x="471" y="0"/>
                </a:lnTo>
                <a:lnTo>
                  <a:pt x="457" y="8"/>
                </a:lnTo>
                <a:lnTo>
                  <a:pt x="451" y="12"/>
                </a:lnTo>
                <a:lnTo>
                  <a:pt x="450" y="12"/>
                </a:lnTo>
                <a:lnTo>
                  <a:pt x="444" y="16"/>
                </a:lnTo>
                <a:lnTo>
                  <a:pt x="442" y="16"/>
                </a:lnTo>
                <a:lnTo>
                  <a:pt x="440" y="18"/>
                </a:lnTo>
                <a:lnTo>
                  <a:pt x="436" y="20"/>
                </a:lnTo>
                <a:lnTo>
                  <a:pt x="434" y="22"/>
                </a:lnTo>
                <a:lnTo>
                  <a:pt x="429" y="26"/>
                </a:lnTo>
                <a:lnTo>
                  <a:pt x="424" y="27"/>
                </a:lnTo>
                <a:lnTo>
                  <a:pt x="423" y="27"/>
                </a:lnTo>
                <a:lnTo>
                  <a:pt x="421" y="29"/>
                </a:lnTo>
                <a:lnTo>
                  <a:pt x="419" y="31"/>
                </a:lnTo>
                <a:lnTo>
                  <a:pt x="417" y="33"/>
                </a:lnTo>
                <a:lnTo>
                  <a:pt x="415" y="33"/>
                </a:lnTo>
                <a:lnTo>
                  <a:pt x="415" y="35"/>
                </a:lnTo>
                <a:lnTo>
                  <a:pt x="411" y="35"/>
                </a:lnTo>
                <a:lnTo>
                  <a:pt x="409" y="37"/>
                </a:lnTo>
                <a:lnTo>
                  <a:pt x="405" y="39"/>
                </a:lnTo>
                <a:lnTo>
                  <a:pt x="402" y="41"/>
                </a:lnTo>
                <a:lnTo>
                  <a:pt x="396" y="43"/>
                </a:lnTo>
                <a:lnTo>
                  <a:pt x="392" y="45"/>
                </a:lnTo>
                <a:lnTo>
                  <a:pt x="390" y="45"/>
                </a:lnTo>
                <a:lnTo>
                  <a:pt x="388" y="47"/>
                </a:lnTo>
                <a:lnTo>
                  <a:pt x="386" y="48"/>
                </a:lnTo>
                <a:lnTo>
                  <a:pt x="386" y="50"/>
                </a:lnTo>
                <a:lnTo>
                  <a:pt x="384" y="53"/>
                </a:lnTo>
                <a:lnTo>
                  <a:pt x="382" y="64"/>
                </a:lnTo>
                <a:lnTo>
                  <a:pt x="382" y="62"/>
                </a:lnTo>
                <a:lnTo>
                  <a:pt x="379" y="62"/>
                </a:lnTo>
                <a:lnTo>
                  <a:pt x="376" y="64"/>
                </a:lnTo>
                <a:lnTo>
                  <a:pt x="375" y="70"/>
                </a:lnTo>
                <a:lnTo>
                  <a:pt x="371" y="74"/>
                </a:lnTo>
                <a:lnTo>
                  <a:pt x="321" y="118"/>
                </a:lnTo>
                <a:lnTo>
                  <a:pt x="319" y="118"/>
                </a:lnTo>
                <a:lnTo>
                  <a:pt x="319" y="116"/>
                </a:lnTo>
                <a:lnTo>
                  <a:pt x="317" y="114"/>
                </a:lnTo>
                <a:lnTo>
                  <a:pt x="319" y="114"/>
                </a:lnTo>
                <a:lnTo>
                  <a:pt x="319" y="112"/>
                </a:lnTo>
                <a:lnTo>
                  <a:pt x="317" y="112"/>
                </a:lnTo>
                <a:lnTo>
                  <a:pt x="315" y="108"/>
                </a:lnTo>
                <a:lnTo>
                  <a:pt x="311" y="108"/>
                </a:lnTo>
                <a:lnTo>
                  <a:pt x="302" y="101"/>
                </a:lnTo>
                <a:lnTo>
                  <a:pt x="298" y="101"/>
                </a:lnTo>
                <a:lnTo>
                  <a:pt x="280" y="116"/>
                </a:lnTo>
                <a:lnTo>
                  <a:pt x="240" y="151"/>
                </a:lnTo>
                <a:lnTo>
                  <a:pt x="215" y="175"/>
                </a:lnTo>
                <a:lnTo>
                  <a:pt x="207" y="185"/>
                </a:lnTo>
                <a:lnTo>
                  <a:pt x="204" y="191"/>
                </a:lnTo>
                <a:lnTo>
                  <a:pt x="202" y="193"/>
                </a:lnTo>
                <a:lnTo>
                  <a:pt x="200" y="193"/>
                </a:lnTo>
                <a:lnTo>
                  <a:pt x="190" y="202"/>
                </a:lnTo>
                <a:lnTo>
                  <a:pt x="211" y="223"/>
                </a:lnTo>
                <a:lnTo>
                  <a:pt x="194" y="231"/>
                </a:lnTo>
                <a:lnTo>
                  <a:pt x="194" y="237"/>
                </a:lnTo>
                <a:lnTo>
                  <a:pt x="192" y="239"/>
                </a:lnTo>
                <a:lnTo>
                  <a:pt x="192" y="245"/>
                </a:lnTo>
                <a:lnTo>
                  <a:pt x="192" y="249"/>
                </a:lnTo>
                <a:lnTo>
                  <a:pt x="190" y="256"/>
                </a:lnTo>
                <a:lnTo>
                  <a:pt x="190" y="260"/>
                </a:lnTo>
                <a:lnTo>
                  <a:pt x="188" y="262"/>
                </a:lnTo>
                <a:lnTo>
                  <a:pt x="188" y="264"/>
                </a:lnTo>
                <a:lnTo>
                  <a:pt x="182" y="270"/>
                </a:lnTo>
                <a:lnTo>
                  <a:pt x="181" y="274"/>
                </a:lnTo>
                <a:lnTo>
                  <a:pt x="181" y="276"/>
                </a:lnTo>
                <a:lnTo>
                  <a:pt x="179" y="279"/>
                </a:lnTo>
                <a:lnTo>
                  <a:pt x="177" y="281"/>
                </a:lnTo>
                <a:lnTo>
                  <a:pt x="173" y="287"/>
                </a:lnTo>
                <a:lnTo>
                  <a:pt x="171" y="293"/>
                </a:lnTo>
                <a:lnTo>
                  <a:pt x="169" y="295"/>
                </a:lnTo>
                <a:lnTo>
                  <a:pt x="169" y="297"/>
                </a:lnTo>
                <a:lnTo>
                  <a:pt x="167" y="297"/>
                </a:lnTo>
                <a:lnTo>
                  <a:pt x="165" y="298"/>
                </a:lnTo>
                <a:lnTo>
                  <a:pt x="163" y="302"/>
                </a:lnTo>
                <a:lnTo>
                  <a:pt x="161" y="306"/>
                </a:lnTo>
                <a:lnTo>
                  <a:pt x="161" y="308"/>
                </a:lnTo>
                <a:lnTo>
                  <a:pt x="155" y="314"/>
                </a:lnTo>
                <a:lnTo>
                  <a:pt x="154" y="316"/>
                </a:lnTo>
                <a:lnTo>
                  <a:pt x="152" y="318"/>
                </a:lnTo>
                <a:lnTo>
                  <a:pt x="150" y="320"/>
                </a:lnTo>
                <a:lnTo>
                  <a:pt x="148" y="324"/>
                </a:lnTo>
                <a:lnTo>
                  <a:pt x="142" y="324"/>
                </a:lnTo>
                <a:lnTo>
                  <a:pt x="140" y="324"/>
                </a:lnTo>
                <a:lnTo>
                  <a:pt x="138" y="325"/>
                </a:lnTo>
                <a:lnTo>
                  <a:pt x="136" y="329"/>
                </a:lnTo>
                <a:lnTo>
                  <a:pt x="136" y="333"/>
                </a:lnTo>
                <a:lnTo>
                  <a:pt x="134" y="337"/>
                </a:lnTo>
                <a:lnTo>
                  <a:pt x="133" y="339"/>
                </a:lnTo>
                <a:lnTo>
                  <a:pt x="133" y="343"/>
                </a:lnTo>
                <a:lnTo>
                  <a:pt x="133" y="346"/>
                </a:lnTo>
                <a:lnTo>
                  <a:pt x="131" y="354"/>
                </a:lnTo>
                <a:lnTo>
                  <a:pt x="128" y="356"/>
                </a:lnTo>
                <a:lnTo>
                  <a:pt x="127" y="362"/>
                </a:lnTo>
                <a:lnTo>
                  <a:pt x="125" y="364"/>
                </a:lnTo>
                <a:lnTo>
                  <a:pt x="121" y="366"/>
                </a:lnTo>
                <a:lnTo>
                  <a:pt x="119" y="364"/>
                </a:lnTo>
                <a:lnTo>
                  <a:pt x="115" y="364"/>
                </a:lnTo>
                <a:lnTo>
                  <a:pt x="113" y="362"/>
                </a:lnTo>
                <a:lnTo>
                  <a:pt x="113" y="360"/>
                </a:lnTo>
                <a:lnTo>
                  <a:pt x="111" y="360"/>
                </a:lnTo>
                <a:lnTo>
                  <a:pt x="109" y="362"/>
                </a:lnTo>
                <a:lnTo>
                  <a:pt x="90" y="387"/>
                </a:lnTo>
                <a:lnTo>
                  <a:pt x="77" y="406"/>
                </a:lnTo>
                <a:lnTo>
                  <a:pt x="71" y="412"/>
                </a:lnTo>
                <a:lnTo>
                  <a:pt x="50" y="401"/>
                </a:lnTo>
                <a:lnTo>
                  <a:pt x="40" y="410"/>
                </a:lnTo>
                <a:lnTo>
                  <a:pt x="42" y="416"/>
                </a:lnTo>
                <a:lnTo>
                  <a:pt x="40" y="416"/>
                </a:lnTo>
                <a:lnTo>
                  <a:pt x="42" y="418"/>
                </a:lnTo>
                <a:lnTo>
                  <a:pt x="44" y="420"/>
                </a:lnTo>
                <a:lnTo>
                  <a:pt x="42" y="422"/>
                </a:lnTo>
                <a:lnTo>
                  <a:pt x="40" y="425"/>
                </a:lnTo>
                <a:lnTo>
                  <a:pt x="36" y="422"/>
                </a:lnTo>
                <a:lnTo>
                  <a:pt x="34" y="422"/>
                </a:lnTo>
                <a:lnTo>
                  <a:pt x="32" y="422"/>
                </a:lnTo>
                <a:lnTo>
                  <a:pt x="32" y="423"/>
                </a:lnTo>
                <a:lnTo>
                  <a:pt x="31" y="425"/>
                </a:lnTo>
                <a:lnTo>
                  <a:pt x="31" y="427"/>
                </a:lnTo>
                <a:lnTo>
                  <a:pt x="29" y="429"/>
                </a:lnTo>
                <a:lnTo>
                  <a:pt x="29" y="431"/>
                </a:lnTo>
                <a:lnTo>
                  <a:pt x="27" y="433"/>
                </a:lnTo>
                <a:lnTo>
                  <a:pt x="23" y="439"/>
                </a:lnTo>
                <a:lnTo>
                  <a:pt x="23" y="441"/>
                </a:lnTo>
                <a:lnTo>
                  <a:pt x="23" y="443"/>
                </a:lnTo>
                <a:lnTo>
                  <a:pt x="23" y="447"/>
                </a:lnTo>
                <a:lnTo>
                  <a:pt x="21" y="450"/>
                </a:lnTo>
                <a:lnTo>
                  <a:pt x="19" y="452"/>
                </a:lnTo>
                <a:lnTo>
                  <a:pt x="19" y="454"/>
                </a:lnTo>
                <a:lnTo>
                  <a:pt x="17" y="460"/>
                </a:lnTo>
                <a:lnTo>
                  <a:pt x="17" y="464"/>
                </a:lnTo>
                <a:lnTo>
                  <a:pt x="17" y="470"/>
                </a:lnTo>
                <a:lnTo>
                  <a:pt x="17" y="473"/>
                </a:lnTo>
                <a:lnTo>
                  <a:pt x="15" y="477"/>
                </a:lnTo>
                <a:lnTo>
                  <a:pt x="15" y="479"/>
                </a:lnTo>
                <a:lnTo>
                  <a:pt x="15" y="481"/>
                </a:lnTo>
                <a:lnTo>
                  <a:pt x="15" y="485"/>
                </a:lnTo>
                <a:lnTo>
                  <a:pt x="13" y="489"/>
                </a:lnTo>
                <a:lnTo>
                  <a:pt x="13" y="493"/>
                </a:lnTo>
                <a:lnTo>
                  <a:pt x="11" y="495"/>
                </a:lnTo>
                <a:lnTo>
                  <a:pt x="11" y="497"/>
                </a:lnTo>
                <a:lnTo>
                  <a:pt x="8" y="506"/>
                </a:lnTo>
                <a:lnTo>
                  <a:pt x="4" y="516"/>
                </a:lnTo>
                <a:lnTo>
                  <a:pt x="2" y="518"/>
                </a:lnTo>
                <a:lnTo>
                  <a:pt x="2" y="519"/>
                </a:lnTo>
                <a:lnTo>
                  <a:pt x="0" y="524"/>
                </a:lnTo>
                <a:lnTo>
                  <a:pt x="0" y="527"/>
                </a:lnTo>
                <a:lnTo>
                  <a:pt x="0" y="529"/>
                </a:lnTo>
                <a:lnTo>
                  <a:pt x="0" y="531"/>
                </a:lnTo>
                <a:lnTo>
                  <a:pt x="2" y="545"/>
                </a:lnTo>
                <a:lnTo>
                  <a:pt x="23" y="527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" name="Freeform 191"/>
          <p:cNvSpPr>
            <a:spLocks/>
          </p:cNvSpPr>
          <p:nvPr/>
        </p:nvSpPr>
        <p:spPr bwMode="auto">
          <a:xfrm>
            <a:off x="-2034388" y="5065774"/>
            <a:ext cx="1017582" cy="1008167"/>
          </a:xfrm>
          <a:custGeom>
            <a:avLst/>
            <a:gdLst>
              <a:gd name="T0" fmla="*/ 771 w 1081"/>
              <a:gd name="T1" fmla="*/ 42 h 1071"/>
              <a:gd name="T2" fmla="*/ 790 w 1081"/>
              <a:gd name="T3" fmla="*/ 67 h 1071"/>
              <a:gd name="T4" fmla="*/ 775 w 1081"/>
              <a:gd name="T5" fmla="*/ 138 h 1071"/>
              <a:gd name="T6" fmla="*/ 798 w 1081"/>
              <a:gd name="T7" fmla="*/ 227 h 1071"/>
              <a:gd name="T8" fmla="*/ 762 w 1081"/>
              <a:gd name="T9" fmla="*/ 317 h 1071"/>
              <a:gd name="T10" fmla="*/ 742 w 1081"/>
              <a:gd name="T11" fmla="*/ 398 h 1071"/>
              <a:gd name="T12" fmla="*/ 719 w 1081"/>
              <a:gd name="T13" fmla="*/ 394 h 1071"/>
              <a:gd name="T14" fmla="*/ 696 w 1081"/>
              <a:gd name="T15" fmla="*/ 388 h 1071"/>
              <a:gd name="T16" fmla="*/ 677 w 1081"/>
              <a:gd name="T17" fmla="*/ 390 h 1071"/>
              <a:gd name="T18" fmla="*/ 659 w 1081"/>
              <a:gd name="T19" fmla="*/ 406 h 1071"/>
              <a:gd name="T20" fmla="*/ 592 w 1081"/>
              <a:gd name="T21" fmla="*/ 371 h 1071"/>
              <a:gd name="T22" fmla="*/ 504 w 1081"/>
              <a:gd name="T23" fmla="*/ 477 h 1071"/>
              <a:gd name="T24" fmla="*/ 373 w 1081"/>
              <a:gd name="T25" fmla="*/ 335 h 1071"/>
              <a:gd name="T26" fmla="*/ 320 w 1081"/>
              <a:gd name="T27" fmla="*/ 311 h 1071"/>
              <a:gd name="T28" fmla="*/ 285 w 1081"/>
              <a:gd name="T29" fmla="*/ 350 h 1071"/>
              <a:gd name="T30" fmla="*/ 274 w 1081"/>
              <a:gd name="T31" fmla="*/ 359 h 1071"/>
              <a:gd name="T32" fmla="*/ 250 w 1081"/>
              <a:gd name="T33" fmla="*/ 386 h 1071"/>
              <a:gd name="T34" fmla="*/ 231 w 1081"/>
              <a:gd name="T35" fmla="*/ 498 h 1071"/>
              <a:gd name="T36" fmla="*/ 137 w 1081"/>
              <a:gd name="T37" fmla="*/ 548 h 1071"/>
              <a:gd name="T38" fmla="*/ 141 w 1081"/>
              <a:gd name="T39" fmla="*/ 508 h 1071"/>
              <a:gd name="T40" fmla="*/ 104 w 1081"/>
              <a:gd name="T41" fmla="*/ 506 h 1071"/>
              <a:gd name="T42" fmla="*/ 60 w 1081"/>
              <a:gd name="T43" fmla="*/ 484 h 1071"/>
              <a:gd name="T44" fmla="*/ 6 w 1081"/>
              <a:gd name="T45" fmla="*/ 523 h 1071"/>
              <a:gd name="T46" fmla="*/ 12 w 1081"/>
              <a:gd name="T47" fmla="*/ 546 h 1071"/>
              <a:gd name="T48" fmla="*/ 20 w 1081"/>
              <a:gd name="T49" fmla="*/ 569 h 1071"/>
              <a:gd name="T50" fmla="*/ 31 w 1081"/>
              <a:gd name="T51" fmla="*/ 579 h 1071"/>
              <a:gd name="T52" fmla="*/ 43 w 1081"/>
              <a:gd name="T53" fmla="*/ 585 h 1071"/>
              <a:gd name="T54" fmla="*/ 52 w 1081"/>
              <a:gd name="T55" fmla="*/ 590 h 1071"/>
              <a:gd name="T56" fmla="*/ 68 w 1081"/>
              <a:gd name="T57" fmla="*/ 604 h 1071"/>
              <a:gd name="T58" fmla="*/ 60 w 1081"/>
              <a:gd name="T59" fmla="*/ 638 h 1071"/>
              <a:gd name="T60" fmla="*/ 41 w 1081"/>
              <a:gd name="T61" fmla="*/ 667 h 1071"/>
              <a:gd name="T62" fmla="*/ 18 w 1081"/>
              <a:gd name="T63" fmla="*/ 677 h 1071"/>
              <a:gd name="T64" fmla="*/ 27 w 1081"/>
              <a:gd name="T65" fmla="*/ 734 h 1071"/>
              <a:gd name="T66" fmla="*/ 72 w 1081"/>
              <a:gd name="T67" fmla="*/ 788 h 1071"/>
              <a:gd name="T68" fmla="*/ 50 w 1081"/>
              <a:gd name="T69" fmla="*/ 857 h 1071"/>
              <a:gd name="T70" fmla="*/ 50 w 1081"/>
              <a:gd name="T71" fmla="*/ 915 h 1071"/>
              <a:gd name="T72" fmla="*/ 102 w 1081"/>
              <a:gd name="T73" fmla="*/ 931 h 1071"/>
              <a:gd name="T74" fmla="*/ 164 w 1081"/>
              <a:gd name="T75" fmla="*/ 963 h 1071"/>
              <a:gd name="T76" fmla="*/ 150 w 1081"/>
              <a:gd name="T77" fmla="*/ 934 h 1071"/>
              <a:gd name="T78" fmla="*/ 162 w 1081"/>
              <a:gd name="T79" fmla="*/ 921 h 1071"/>
              <a:gd name="T80" fmla="*/ 185 w 1081"/>
              <a:gd name="T81" fmla="*/ 917 h 1071"/>
              <a:gd name="T82" fmla="*/ 200 w 1081"/>
              <a:gd name="T83" fmla="*/ 929 h 1071"/>
              <a:gd name="T84" fmla="*/ 216 w 1081"/>
              <a:gd name="T85" fmla="*/ 942 h 1071"/>
              <a:gd name="T86" fmla="*/ 225 w 1081"/>
              <a:gd name="T87" fmla="*/ 952 h 1071"/>
              <a:gd name="T88" fmla="*/ 231 w 1081"/>
              <a:gd name="T89" fmla="*/ 979 h 1071"/>
              <a:gd name="T90" fmla="*/ 237 w 1081"/>
              <a:gd name="T91" fmla="*/ 998 h 1071"/>
              <a:gd name="T92" fmla="*/ 260 w 1081"/>
              <a:gd name="T93" fmla="*/ 988 h 1071"/>
              <a:gd name="T94" fmla="*/ 383 w 1081"/>
              <a:gd name="T95" fmla="*/ 994 h 1071"/>
              <a:gd name="T96" fmla="*/ 460 w 1081"/>
              <a:gd name="T97" fmla="*/ 1044 h 1071"/>
              <a:gd name="T98" fmla="*/ 548 w 1081"/>
              <a:gd name="T99" fmla="*/ 1040 h 1071"/>
              <a:gd name="T100" fmla="*/ 625 w 1081"/>
              <a:gd name="T101" fmla="*/ 984 h 1071"/>
              <a:gd name="T102" fmla="*/ 669 w 1081"/>
              <a:gd name="T103" fmla="*/ 923 h 1071"/>
              <a:gd name="T104" fmla="*/ 708 w 1081"/>
              <a:gd name="T105" fmla="*/ 767 h 1071"/>
              <a:gd name="T106" fmla="*/ 923 w 1081"/>
              <a:gd name="T107" fmla="*/ 642 h 1071"/>
              <a:gd name="T108" fmla="*/ 1002 w 1081"/>
              <a:gd name="T109" fmla="*/ 525 h 1071"/>
              <a:gd name="T110" fmla="*/ 990 w 1081"/>
              <a:gd name="T111" fmla="*/ 484 h 1071"/>
              <a:gd name="T112" fmla="*/ 958 w 1081"/>
              <a:gd name="T113" fmla="*/ 413 h 1071"/>
              <a:gd name="T114" fmla="*/ 1069 w 1081"/>
              <a:gd name="T115" fmla="*/ 302 h 1071"/>
              <a:gd name="T116" fmla="*/ 1035 w 1081"/>
              <a:gd name="T117" fmla="*/ 192 h 1071"/>
              <a:gd name="T118" fmla="*/ 875 w 1081"/>
              <a:gd name="T119" fmla="*/ 0 h 1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1" h="1071">
                <a:moveTo>
                  <a:pt x="875" y="0"/>
                </a:moveTo>
                <a:lnTo>
                  <a:pt x="867" y="2"/>
                </a:lnTo>
                <a:lnTo>
                  <a:pt x="865" y="2"/>
                </a:lnTo>
                <a:lnTo>
                  <a:pt x="854" y="2"/>
                </a:lnTo>
                <a:lnTo>
                  <a:pt x="783" y="11"/>
                </a:lnTo>
                <a:lnTo>
                  <a:pt x="783" y="16"/>
                </a:lnTo>
                <a:lnTo>
                  <a:pt x="783" y="21"/>
                </a:lnTo>
                <a:lnTo>
                  <a:pt x="783" y="23"/>
                </a:lnTo>
                <a:lnTo>
                  <a:pt x="785" y="40"/>
                </a:lnTo>
                <a:lnTo>
                  <a:pt x="781" y="42"/>
                </a:lnTo>
                <a:lnTo>
                  <a:pt x="779" y="42"/>
                </a:lnTo>
                <a:lnTo>
                  <a:pt x="775" y="42"/>
                </a:lnTo>
                <a:lnTo>
                  <a:pt x="773" y="42"/>
                </a:lnTo>
                <a:lnTo>
                  <a:pt x="771" y="42"/>
                </a:lnTo>
                <a:lnTo>
                  <a:pt x="769" y="42"/>
                </a:lnTo>
                <a:lnTo>
                  <a:pt x="771" y="48"/>
                </a:lnTo>
                <a:lnTo>
                  <a:pt x="771" y="50"/>
                </a:lnTo>
                <a:lnTo>
                  <a:pt x="771" y="52"/>
                </a:lnTo>
                <a:lnTo>
                  <a:pt x="773" y="54"/>
                </a:lnTo>
                <a:lnTo>
                  <a:pt x="773" y="56"/>
                </a:lnTo>
                <a:lnTo>
                  <a:pt x="775" y="61"/>
                </a:lnTo>
                <a:lnTo>
                  <a:pt x="777" y="64"/>
                </a:lnTo>
                <a:lnTo>
                  <a:pt x="779" y="67"/>
                </a:lnTo>
                <a:lnTo>
                  <a:pt x="781" y="67"/>
                </a:lnTo>
                <a:lnTo>
                  <a:pt x="783" y="67"/>
                </a:lnTo>
                <a:lnTo>
                  <a:pt x="785" y="67"/>
                </a:lnTo>
                <a:lnTo>
                  <a:pt x="787" y="67"/>
                </a:lnTo>
                <a:lnTo>
                  <a:pt x="790" y="67"/>
                </a:lnTo>
                <a:lnTo>
                  <a:pt x="796" y="87"/>
                </a:lnTo>
                <a:lnTo>
                  <a:pt x="798" y="96"/>
                </a:lnTo>
                <a:lnTo>
                  <a:pt x="798" y="102"/>
                </a:lnTo>
                <a:lnTo>
                  <a:pt x="789" y="108"/>
                </a:lnTo>
                <a:lnTo>
                  <a:pt x="785" y="110"/>
                </a:lnTo>
                <a:lnTo>
                  <a:pt x="779" y="112"/>
                </a:lnTo>
                <a:lnTo>
                  <a:pt x="781" y="117"/>
                </a:lnTo>
                <a:lnTo>
                  <a:pt x="779" y="119"/>
                </a:lnTo>
                <a:lnTo>
                  <a:pt x="779" y="121"/>
                </a:lnTo>
                <a:lnTo>
                  <a:pt x="775" y="121"/>
                </a:lnTo>
                <a:lnTo>
                  <a:pt x="771" y="123"/>
                </a:lnTo>
                <a:lnTo>
                  <a:pt x="771" y="125"/>
                </a:lnTo>
                <a:lnTo>
                  <a:pt x="775" y="136"/>
                </a:lnTo>
                <a:lnTo>
                  <a:pt x="775" y="138"/>
                </a:lnTo>
                <a:lnTo>
                  <a:pt x="785" y="169"/>
                </a:lnTo>
                <a:lnTo>
                  <a:pt x="785" y="167"/>
                </a:lnTo>
                <a:lnTo>
                  <a:pt x="796" y="163"/>
                </a:lnTo>
                <a:lnTo>
                  <a:pt x="796" y="171"/>
                </a:lnTo>
                <a:lnTo>
                  <a:pt x="796" y="173"/>
                </a:lnTo>
                <a:lnTo>
                  <a:pt x="796" y="179"/>
                </a:lnTo>
                <a:lnTo>
                  <a:pt x="796" y="181"/>
                </a:lnTo>
                <a:lnTo>
                  <a:pt x="796" y="184"/>
                </a:lnTo>
                <a:lnTo>
                  <a:pt x="798" y="204"/>
                </a:lnTo>
                <a:lnTo>
                  <a:pt x="798" y="215"/>
                </a:lnTo>
                <a:lnTo>
                  <a:pt x="798" y="219"/>
                </a:lnTo>
                <a:lnTo>
                  <a:pt x="798" y="221"/>
                </a:lnTo>
                <a:lnTo>
                  <a:pt x="798" y="223"/>
                </a:lnTo>
                <a:lnTo>
                  <a:pt x="798" y="227"/>
                </a:lnTo>
                <a:lnTo>
                  <a:pt x="798" y="229"/>
                </a:lnTo>
                <a:lnTo>
                  <a:pt x="798" y="231"/>
                </a:lnTo>
                <a:lnTo>
                  <a:pt x="798" y="234"/>
                </a:lnTo>
                <a:lnTo>
                  <a:pt x="794" y="258"/>
                </a:lnTo>
                <a:lnTo>
                  <a:pt x="790" y="277"/>
                </a:lnTo>
                <a:lnTo>
                  <a:pt x="792" y="288"/>
                </a:lnTo>
                <a:lnTo>
                  <a:pt x="783" y="287"/>
                </a:lnTo>
                <a:lnTo>
                  <a:pt x="781" y="298"/>
                </a:lnTo>
                <a:lnTo>
                  <a:pt x="781" y="300"/>
                </a:lnTo>
                <a:lnTo>
                  <a:pt x="781" y="302"/>
                </a:lnTo>
                <a:lnTo>
                  <a:pt x="781" y="321"/>
                </a:lnTo>
                <a:lnTo>
                  <a:pt x="779" y="321"/>
                </a:lnTo>
                <a:lnTo>
                  <a:pt x="773" y="321"/>
                </a:lnTo>
                <a:lnTo>
                  <a:pt x="762" y="317"/>
                </a:lnTo>
                <a:lnTo>
                  <a:pt x="760" y="325"/>
                </a:lnTo>
                <a:lnTo>
                  <a:pt x="756" y="340"/>
                </a:lnTo>
                <a:lnTo>
                  <a:pt x="756" y="344"/>
                </a:lnTo>
                <a:lnTo>
                  <a:pt x="750" y="367"/>
                </a:lnTo>
                <a:lnTo>
                  <a:pt x="750" y="375"/>
                </a:lnTo>
                <a:lnTo>
                  <a:pt x="750" y="379"/>
                </a:lnTo>
                <a:lnTo>
                  <a:pt x="748" y="381"/>
                </a:lnTo>
                <a:lnTo>
                  <a:pt x="746" y="394"/>
                </a:lnTo>
                <a:lnTo>
                  <a:pt x="746" y="398"/>
                </a:lnTo>
                <a:lnTo>
                  <a:pt x="746" y="400"/>
                </a:lnTo>
                <a:lnTo>
                  <a:pt x="744" y="398"/>
                </a:lnTo>
                <a:lnTo>
                  <a:pt x="742" y="398"/>
                </a:lnTo>
                <a:lnTo>
                  <a:pt x="742" y="396"/>
                </a:lnTo>
                <a:lnTo>
                  <a:pt x="742" y="398"/>
                </a:lnTo>
                <a:lnTo>
                  <a:pt x="741" y="398"/>
                </a:lnTo>
                <a:lnTo>
                  <a:pt x="739" y="398"/>
                </a:lnTo>
                <a:lnTo>
                  <a:pt x="736" y="398"/>
                </a:lnTo>
                <a:lnTo>
                  <a:pt x="735" y="396"/>
                </a:lnTo>
                <a:lnTo>
                  <a:pt x="733" y="396"/>
                </a:lnTo>
                <a:lnTo>
                  <a:pt x="731" y="396"/>
                </a:lnTo>
                <a:lnTo>
                  <a:pt x="729" y="396"/>
                </a:lnTo>
                <a:lnTo>
                  <a:pt x="729" y="394"/>
                </a:lnTo>
                <a:lnTo>
                  <a:pt x="727" y="396"/>
                </a:lnTo>
                <a:lnTo>
                  <a:pt x="725" y="396"/>
                </a:lnTo>
                <a:lnTo>
                  <a:pt x="725" y="394"/>
                </a:lnTo>
                <a:lnTo>
                  <a:pt x="723" y="394"/>
                </a:lnTo>
                <a:lnTo>
                  <a:pt x="721" y="394"/>
                </a:lnTo>
                <a:lnTo>
                  <a:pt x="719" y="394"/>
                </a:lnTo>
                <a:lnTo>
                  <a:pt x="717" y="394"/>
                </a:lnTo>
                <a:lnTo>
                  <a:pt x="717" y="392"/>
                </a:lnTo>
                <a:lnTo>
                  <a:pt x="715" y="392"/>
                </a:lnTo>
                <a:lnTo>
                  <a:pt x="714" y="392"/>
                </a:lnTo>
                <a:lnTo>
                  <a:pt x="712" y="390"/>
                </a:lnTo>
                <a:lnTo>
                  <a:pt x="710" y="390"/>
                </a:lnTo>
                <a:lnTo>
                  <a:pt x="708" y="390"/>
                </a:lnTo>
                <a:lnTo>
                  <a:pt x="706" y="390"/>
                </a:lnTo>
                <a:lnTo>
                  <a:pt x="706" y="388"/>
                </a:lnTo>
                <a:lnTo>
                  <a:pt x="704" y="388"/>
                </a:lnTo>
                <a:lnTo>
                  <a:pt x="702" y="388"/>
                </a:lnTo>
                <a:lnTo>
                  <a:pt x="700" y="388"/>
                </a:lnTo>
                <a:lnTo>
                  <a:pt x="698" y="388"/>
                </a:lnTo>
                <a:lnTo>
                  <a:pt x="696" y="388"/>
                </a:lnTo>
                <a:lnTo>
                  <a:pt x="696" y="386"/>
                </a:lnTo>
                <a:lnTo>
                  <a:pt x="694" y="386"/>
                </a:lnTo>
                <a:lnTo>
                  <a:pt x="692" y="386"/>
                </a:lnTo>
                <a:lnTo>
                  <a:pt x="692" y="388"/>
                </a:lnTo>
                <a:lnTo>
                  <a:pt x="690" y="388"/>
                </a:lnTo>
                <a:lnTo>
                  <a:pt x="690" y="386"/>
                </a:lnTo>
                <a:lnTo>
                  <a:pt x="688" y="388"/>
                </a:lnTo>
                <a:lnTo>
                  <a:pt x="686" y="388"/>
                </a:lnTo>
                <a:lnTo>
                  <a:pt x="685" y="388"/>
                </a:lnTo>
                <a:lnTo>
                  <a:pt x="683" y="388"/>
                </a:lnTo>
                <a:lnTo>
                  <a:pt x="681" y="388"/>
                </a:lnTo>
                <a:lnTo>
                  <a:pt x="681" y="390"/>
                </a:lnTo>
                <a:lnTo>
                  <a:pt x="679" y="390"/>
                </a:lnTo>
                <a:lnTo>
                  <a:pt x="677" y="390"/>
                </a:lnTo>
                <a:lnTo>
                  <a:pt x="675" y="390"/>
                </a:lnTo>
                <a:lnTo>
                  <a:pt x="673" y="390"/>
                </a:lnTo>
                <a:lnTo>
                  <a:pt x="671" y="390"/>
                </a:lnTo>
                <a:lnTo>
                  <a:pt x="669" y="390"/>
                </a:lnTo>
                <a:lnTo>
                  <a:pt x="667" y="390"/>
                </a:lnTo>
                <a:lnTo>
                  <a:pt x="667" y="388"/>
                </a:lnTo>
                <a:lnTo>
                  <a:pt x="665" y="388"/>
                </a:lnTo>
                <a:lnTo>
                  <a:pt x="664" y="388"/>
                </a:lnTo>
                <a:lnTo>
                  <a:pt x="662" y="386"/>
                </a:lnTo>
                <a:lnTo>
                  <a:pt x="659" y="386"/>
                </a:lnTo>
                <a:lnTo>
                  <a:pt x="659" y="388"/>
                </a:lnTo>
                <a:lnTo>
                  <a:pt x="659" y="392"/>
                </a:lnTo>
                <a:lnTo>
                  <a:pt x="659" y="396"/>
                </a:lnTo>
                <a:lnTo>
                  <a:pt x="659" y="406"/>
                </a:lnTo>
                <a:lnTo>
                  <a:pt x="658" y="406"/>
                </a:lnTo>
                <a:lnTo>
                  <a:pt x="658" y="408"/>
                </a:lnTo>
                <a:lnTo>
                  <a:pt x="656" y="410"/>
                </a:lnTo>
                <a:lnTo>
                  <a:pt x="637" y="410"/>
                </a:lnTo>
                <a:lnTo>
                  <a:pt x="629" y="421"/>
                </a:lnTo>
                <a:lnTo>
                  <a:pt x="627" y="419"/>
                </a:lnTo>
                <a:lnTo>
                  <a:pt x="621" y="419"/>
                </a:lnTo>
                <a:lnTo>
                  <a:pt x="610" y="415"/>
                </a:lnTo>
                <a:lnTo>
                  <a:pt x="585" y="412"/>
                </a:lnTo>
                <a:lnTo>
                  <a:pt x="587" y="400"/>
                </a:lnTo>
                <a:lnTo>
                  <a:pt x="590" y="377"/>
                </a:lnTo>
                <a:lnTo>
                  <a:pt x="590" y="375"/>
                </a:lnTo>
                <a:lnTo>
                  <a:pt x="592" y="373"/>
                </a:lnTo>
                <a:lnTo>
                  <a:pt x="592" y="371"/>
                </a:lnTo>
                <a:lnTo>
                  <a:pt x="590" y="371"/>
                </a:lnTo>
                <a:lnTo>
                  <a:pt x="589" y="369"/>
                </a:lnTo>
                <a:lnTo>
                  <a:pt x="587" y="369"/>
                </a:lnTo>
                <a:lnTo>
                  <a:pt x="587" y="367"/>
                </a:lnTo>
                <a:lnTo>
                  <a:pt x="585" y="367"/>
                </a:lnTo>
                <a:lnTo>
                  <a:pt x="583" y="365"/>
                </a:lnTo>
                <a:lnTo>
                  <a:pt x="581" y="364"/>
                </a:lnTo>
                <a:lnTo>
                  <a:pt x="579" y="367"/>
                </a:lnTo>
                <a:lnTo>
                  <a:pt x="556" y="392"/>
                </a:lnTo>
                <a:lnTo>
                  <a:pt x="544" y="406"/>
                </a:lnTo>
                <a:lnTo>
                  <a:pt x="517" y="436"/>
                </a:lnTo>
                <a:lnTo>
                  <a:pt x="498" y="456"/>
                </a:lnTo>
                <a:lnTo>
                  <a:pt x="514" y="469"/>
                </a:lnTo>
                <a:lnTo>
                  <a:pt x="504" y="477"/>
                </a:lnTo>
                <a:lnTo>
                  <a:pt x="491" y="465"/>
                </a:lnTo>
                <a:lnTo>
                  <a:pt x="454" y="427"/>
                </a:lnTo>
                <a:lnTo>
                  <a:pt x="439" y="400"/>
                </a:lnTo>
                <a:lnTo>
                  <a:pt x="433" y="385"/>
                </a:lnTo>
                <a:lnTo>
                  <a:pt x="431" y="385"/>
                </a:lnTo>
                <a:lnTo>
                  <a:pt x="404" y="394"/>
                </a:lnTo>
                <a:lnTo>
                  <a:pt x="387" y="375"/>
                </a:lnTo>
                <a:lnTo>
                  <a:pt x="387" y="367"/>
                </a:lnTo>
                <a:lnTo>
                  <a:pt x="389" y="350"/>
                </a:lnTo>
                <a:lnTo>
                  <a:pt x="385" y="342"/>
                </a:lnTo>
                <a:lnTo>
                  <a:pt x="379" y="344"/>
                </a:lnTo>
                <a:lnTo>
                  <a:pt x="375" y="340"/>
                </a:lnTo>
                <a:lnTo>
                  <a:pt x="377" y="336"/>
                </a:lnTo>
                <a:lnTo>
                  <a:pt x="373" y="335"/>
                </a:lnTo>
                <a:lnTo>
                  <a:pt x="370" y="331"/>
                </a:lnTo>
                <a:lnTo>
                  <a:pt x="366" y="329"/>
                </a:lnTo>
                <a:lnTo>
                  <a:pt x="356" y="325"/>
                </a:lnTo>
                <a:lnTo>
                  <a:pt x="354" y="325"/>
                </a:lnTo>
                <a:lnTo>
                  <a:pt x="348" y="323"/>
                </a:lnTo>
                <a:lnTo>
                  <a:pt x="346" y="323"/>
                </a:lnTo>
                <a:lnTo>
                  <a:pt x="337" y="323"/>
                </a:lnTo>
                <a:lnTo>
                  <a:pt x="333" y="319"/>
                </a:lnTo>
                <a:lnTo>
                  <a:pt x="329" y="317"/>
                </a:lnTo>
                <a:lnTo>
                  <a:pt x="327" y="315"/>
                </a:lnTo>
                <a:lnTo>
                  <a:pt x="325" y="314"/>
                </a:lnTo>
                <a:lnTo>
                  <a:pt x="323" y="311"/>
                </a:lnTo>
                <a:lnTo>
                  <a:pt x="322" y="311"/>
                </a:lnTo>
                <a:lnTo>
                  <a:pt x="320" y="311"/>
                </a:lnTo>
                <a:lnTo>
                  <a:pt x="317" y="314"/>
                </a:lnTo>
                <a:lnTo>
                  <a:pt x="316" y="315"/>
                </a:lnTo>
                <a:lnTo>
                  <a:pt x="312" y="319"/>
                </a:lnTo>
                <a:lnTo>
                  <a:pt x="304" y="329"/>
                </a:lnTo>
                <a:lnTo>
                  <a:pt x="296" y="336"/>
                </a:lnTo>
                <a:lnTo>
                  <a:pt x="295" y="336"/>
                </a:lnTo>
                <a:lnTo>
                  <a:pt x="295" y="338"/>
                </a:lnTo>
                <a:lnTo>
                  <a:pt x="293" y="338"/>
                </a:lnTo>
                <a:lnTo>
                  <a:pt x="295" y="338"/>
                </a:lnTo>
                <a:lnTo>
                  <a:pt x="291" y="342"/>
                </a:lnTo>
                <a:lnTo>
                  <a:pt x="291" y="344"/>
                </a:lnTo>
                <a:lnTo>
                  <a:pt x="287" y="346"/>
                </a:lnTo>
                <a:lnTo>
                  <a:pt x="285" y="348"/>
                </a:lnTo>
                <a:lnTo>
                  <a:pt x="285" y="350"/>
                </a:lnTo>
                <a:lnTo>
                  <a:pt x="285" y="348"/>
                </a:lnTo>
                <a:lnTo>
                  <a:pt x="285" y="350"/>
                </a:lnTo>
                <a:lnTo>
                  <a:pt x="283" y="350"/>
                </a:lnTo>
                <a:lnTo>
                  <a:pt x="283" y="352"/>
                </a:lnTo>
                <a:lnTo>
                  <a:pt x="283" y="354"/>
                </a:lnTo>
                <a:lnTo>
                  <a:pt x="281" y="354"/>
                </a:lnTo>
                <a:lnTo>
                  <a:pt x="281" y="356"/>
                </a:lnTo>
                <a:lnTo>
                  <a:pt x="279" y="356"/>
                </a:lnTo>
                <a:lnTo>
                  <a:pt x="277" y="356"/>
                </a:lnTo>
                <a:lnTo>
                  <a:pt x="277" y="358"/>
                </a:lnTo>
                <a:lnTo>
                  <a:pt x="277" y="359"/>
                </a:lnTo>
                <a:lnTo>
                  <a:pt x="275" y="359"/>
                </a:lnTo>
                <a:lnTo>
                  <a:pt x="275" y="358"/>
                </a:lnTo>
                <a:lnTo>
                  <a:pt x="274" y="359"/>
                </a:lnTo>
                <a:lnTo>
                  <a:pt x="274" y="362"/>
                </a:lnTo>
                <a:lnTo>
                  <a:pt x="271" y="362"/>
                </a:lnTo>
                <a:lnTo>
                  <a:pt x="271" y="364"/>
                </a:lnTo>
                <a:lnTo>
                  <a:pt x="269" y="365"/>
                </a:lnTo>
                <a:lnTo>
                  <a:pt x="268" y="367"/>
                </a:lnTo>
                <a:lnTo>
                  <a:pt x="262" y="371"/>
                </a:lnTo>
                <a:lnTo>
                  <a:pt x="262" y="373"/>
                </a:lnTo>
                <a:lnTo>
                  <a:pt x="260" y="373"/>
                </a:lnTo>
                <a:lnTo>
                  <a:pt x="260" y="375"/>
                </a:lnTo>
                <a:lnTo>
                  <a:pt x="256" y="377"/>
                </a:lnTo>
                <a:lnTo>
                  <a:pt x="254" y="379"/>
                </a:lnTo>
                <a:lnTo>
                  <a:pt x="254" y="381"/>
                </a:lnTo>
                <a:lnTo>
                  <a:pt x="250" y="385"/>
                </a:lnTo>
                <a:lnTo>
                  <a:pt x="250" y="386"/>
                </a:lnTo>
                <a:lnTo>
                  <a:pt x="248" y="388"/>
                </a:lnTo>
                <a:lnTo>
                  <a:pt x="246" y="390"/>
                </a:lnTo>
                <a:lnTo>
                  <a:pt x="269" y="396"/>
                </a:lnTo>
                <a:lnTo>
                  <a:pt x="289" y="421"/>
                </a:lnTo>
                <a:lnTo>
                  <a:pt x="291" y="438"/>
                </a:lnTo>
                <a:lnTo>
                  <a:pt x="295" y="463"/>
                </a:lnTo>
                <a:lnTo>
                  <a:pt x="296" y="482"/>
                </a:lnTo>
                <a:lnTo>
                  <a:pt x="287" y="484"/>
                </a:lnTo>
                <a:lnTo>
                  <a:pt x="275" y="488"/>
                </a:lnTo>
                <a:lnTo>
                  <a:pt x="258" y="492"/>
                </a:lnTo>
                <a:lnTo>
                  <a:pt x="241" y="498"/>
                </a:lnTo>
                <a:lnTo>
                  <a:pt x="233" y="500"/>
                </a:lnTo>
                <a:lnTo>
                  <a:pt x="231" y="500"/>
                </a:lnTo>
                <a:lnTo>
                  <a:pt x="231" y="498"/>
                </a:lnTo>
                <a:lnTo>
                  <a:pt x="219" y="502"/>
                </a:lnTo>
                <a:lnTo>
                  <a:pt x="192" y="513"/>
                </a:lnTo>
                <a:lnTo>
                  <a:pt x="185" y="517"/>
                </a:lnTo>
                <a:lnTo>
                  <a:pt x="183" y="519"/>
                </a:lnTo>
                <a:lnTo>
                  <a:pt x="181" y="519"/>
                </a:lnTo>
                <a:lnTo>
                  <a:pt x="181" y="521"/>
                </a:lnTo>
                <a:lnTo>
                  <a:pt x="179" y="523"/>
                </a:lnTo>
                <a:lnTo>
                  <a:pt x="177" y="527"/>
                </a:lnTo>
                <a:lnTo>
                  <a:pt x="173" y="531"/>
                </a:lnTo>
                <a:lnTo>
                  <a:pt x="166" y="535"/>
                </a:lnTo>
                <a:lnTo>
                  <a:pt x="154" y="542"/>
                </a:lnTo>
                <a:lnTo>
                  <a:pt x="146" y="546"/>
                </a:lnTo>
                <a:lnTo>
                  <a:pt x="143" y="550"/>
                </a:lnTo>
                <a:lnTo>
                  <a:pt x="137" y="548"/>
                </a:lnTo>
                <a:lnTo>
                  <a:pt x="135" y="544"/>
                </a:lnTo>
                <a:lnTo>
                  <a:pt x="133" y="540"/>
                </a:lnTo>
                <a:lnTo>
                  <a:pt x="131" y="537"/>
                </a:lnTo>
                <a:lnTo>
                  <a:pt x="131" y="535"/>
                </a:lnTo>
                <a:lnTo>
                  <a:pt x="129" y="532"/>
                </a:lnTo>
                <a:lnTo>
                  <a:pt x="129" y="531"/>
                </a:lnTo>
                <a:lnTo>
                  <a:pt x="131" y="527"/>
                </a:lnTo>
                <a:lnTo>
                  <a:pt x="133" y="525"/>
                </a:lnTo>
                <a:lnTo>
                  <a:pt x="133" y="521"/>
                </a:lnTo>
                <a:lnTo>
                  <a:pt x="135" y="519"/>
                </a:lnTo>
                <a:lnTo>
                  <a:pt x="137" y="515"/>
                </a:lnTo>
                <a:lnTo>
                  <a:pt x="137" y="513"/>
                </a:lnTo>
                <a:lnTo>
                  <a:pt x="139" y="508"/>
                </a:lnTo>
                <a:lnTo>
                  <a:pt x="141" y="508"/>
                </a:lnTo>
                <a:lnTo>
                  <a:pt x="137" y="504"/>
                </a:lnTo>
                <a:lnTo>
                  <a:pt x="135" y="502"/>
                </a:lnTo>
                <a:lnTo>
                  <a:pt x="133" y="498"/>
                </a:lnTo>
                <a:lnTo>
                  <a:pt x="131" y="494"/>
                </a:lnTo>
                <a:lnTo>
                  <a:pt x="129" y="492"/>
                </a:lnTo>
                <a:lnTo>
                  <a:pt x="127" y="490"/>
                </a:lnTo>
                <a:lnTo>
                  <a:pt x="122" y="492"/>
                </a:lnTo>
                <a:lnTo>
                  <a:pt x="118" y="496"/>
                </a:lnTo>
                <a:lnTo>
                  <a:pt x="116" y="498"/>
                </a:lnTo>
                <a:lnTo>
                  <a:pt x="114" y="498"/>
                </a:lnTo>
                <a:lnTo>
                  <a:pt x="114" y="500"/>
                </a:lnTo>
                <a:lnTo>
                  <a:pt x="110" y="502"/>
                </a:lnTo>
                <a:lnTo>
                  <a:pt x="108" y="504"/>
                </a:lnTo>
                <a:lnTo>
                  <a:pt x="104" y="506"/>
                </a:lnTo>
                <a:lnTo>
                  <a:pt x="102" y="508"/>
                </a:lnTo>
                <a:lnTo>
                  <a:pt x="98" y="510"/>
                </a:lnTo>
                <a:lnTo>
                  <a:pt x="91" y="494"/>
                </a:lnTo>
                <a:lnTo>
                  <a:pt x="68" y="510"/>
                </a:lnTo>
                <a:lnTo>
                  <a:pt x="66" y="510"/>
                </a:lnTo>
                <a:lnTo>
                  <a:pt x="62" y="508"/>
                </a:lnTo>
                <a:lnTo>
                  <a:pt x="56" y="500"/>
                </a:lnTo>
                <a:lnTo>
                  <a:pt x="60" y="498"/>
                </a:lnTo>
                <a:lnTo>
                  <a:pt x="60" y="496"/>
                </a:lnTo>
                <a:lnTo>
                  <a:pt x="60" y="494"/>
                </a:lnTo>
                <a:lnTo>
                  <a:pt x="60" y="490"/>
                </a:lnTo>
                <a:lnTo>
                  <a:pt x="60" y="488"/>
                </a:lnTo>
                <a:lnTo>
                  <a:pt x="60" y="487"/>
                </a:lnTo>
                <a:lnTo>
                  <a:pt x="60" y="484"/>
                </a:lnTo>
                <a:lnTo>
                  <a:pt x="60" y="482"/>
                </a:lnTo>
                <a:lnTo>
                  <a:pt x="62" y="482"/>
                </a:lnTo>
                <a:lnTo>
                  <a:pt x="62" y="481"/>
                </a:lnTo>
                <a:lnTo>
                  <a:pt x="62" y="479"/>
                </a:lnTo>
                <a:lnTo>
                  <a:pt x="64" y="479"/>
                </a:lnTo>
                <a:lnTo>
                  <a:pt x="64" y="477"/>
                </a:lnTo>
                <a:lnTo>
                  <a:pt x="64" y="473"/>
                </a:lnTo>
                <a:lnTo>
                  <a:pt x="58" y="479"/>
                </a:lnTo>
                <a:lnTo>
                  <a:pt x="54" y="481"/>
                </a:lnTo>
                <a:lnTo>
                  <a:pt x="50" y="484"/>
                </a:lnTo>
                <a:lnTo>
                  <a:pt x="47" y="488"/>
                </a:lnTo>
                <a:lnTo>
                  <a:pt x="27" y="508"/>
                </a:lnTo>
                <a:lnTo>
                  <a:pt x="26" y="506"/>
                </a:lnTo>
                <a:lnTo>
                  <a:pt x="6" y="523"/>
                </a:lnTo>
                <a:lnTo>
                  <a:pt x="0" y="529"/>
                </a:lnTo>
                <a:lnTo>
                  <a:pt x="0" y="531"/>
                </a:lnTo>
                <a:lnTo>
                  <a:pt x="2" y="531"/>
                </a:lnTo>
                <a:lnTo>
                  <a:pt x="2" y="532"/>
                </a:lnTo>
                <a:lnTo>
                  <a:pt x="4" y="532"/>
                </a:lnTo>
                <a:lnTo>
                  <a:pt x="4" y="535"/>
                </a:lnTo>
                <a:lnTo>
                  <a:pt x="4" y="537"/>
                </a:lnTo>
                <a:lnTo>
                  <a:pt x="6" y="538"/>
                </a:lnTo>
                <a:lnTo>
                  <a:pt x="8" y="538"/>
                </a:lnTo>
                <a:lnTo>
                  <a:pt x="8" y="540"/>
                </a:lnTo>
                <a:lnTo>
                  <a:pt x="8" y="542"/>
                </a:lnTo>
                <a:lnTo>
                  <a:pt x="10" y="542"/>
                </a:lnTo>
                <a:lnTo>
                  <a:pt x="10" y="544"/>
                </a:lnTo>
                <a:lnTo>
                  <a:pt x="12" y="546"/>
                </a:lnTo>
                <a:lnTo>
                  <a:pt x="10" y="546"/>
                </a:lnTo>
                <a:lnTo>
                  <a:pt x="12" y="548"/>
                </a:lnTo>
                <a:lnTo>
                  <a:pt x="14" y="550"/>
                </a:lnTo>
                <a:lnTo>
                  <a:pt x="16" y="552"/>
                </a:lnTo>
                <a:lnTo>
                  <a:pt x="12" y="556"/>
                </a:lnTo>
                <a:lnTo>
                  <a:pt x="12" y="558"/>
                </a:lnTo>
                <a:lnTo>
                  <a:pt x="10" y="558"/>
                </a:lnTo>
                <a:lnTo>
                  <a:pt x="10" y="559"/>
                </a:lnTo>
                <a:lnTo>
                  <a:pt x="10" y="561"/>
                </a:lnTo>
                <a:lnTo>
                  <a:pt x="10" y="563"/>
                </a:lnTo>
                <a:lnTo>
                  <a:pt x="14" y="565"/>
                </a:lnTo>
                <a:lnTo>
                  <a:pt x="16" y="567"/>
                </a:lnTo>
                <a:lnTo>
                  <a:pt x="18" y="569"/>
                </a:lnTo>
                <a:lnTo>
                  <a:pt x="20" y="569"/>
                </a:lnTo>
                <a:lnTo>
                  <a:pt x="21" y="569"/>
                </a:lnTo>
                <a:lnTo>
                  <a:pt x="21" y="567"/>
                </a:lnTo>
                <a:lnTo>
                  <a:pt x="24" y="569"/>
                </a:lnTo>
                <a:lnTo>
                  <a:pt x="24" y="571"/>
                </a:lnTo>
                <a:lnTo>
                  <a:pt x="24" y="573"/>
                </a:lnTo>
                <a:lnTo>
                  <a:pt x="21" y="573"/>
                </a:lnTo>
                <a:lnTo>
                  <a:pt x="24" y="573"/>
                </a:lnTo>
                <a:lnTo>
                  <a:pt x="26" y="573"/>
                </a:lnTo>
                <a:lnTo>
                  <a:pt x="27" y="575"/>
                </a:lnTo>
                <a:lnTo>
                  <a:pt x="29" y="575"/>
                </a:lnTo>
                <a:lnTo>
                  <a:pt x="29" y="577"/>
                </a:lnTo>
                <a:lnTo>
                  <a:pt x="27" y="579"/>
                </a:lnTo>
                <a:lnTo>
                  <a:pt x="29" y="579"/>
                </a:lnTo>
                <a:lnTo>
                  <a:pt x="31" y="579"/>
                </a:lnTo>
                <a:lnTo>
                  <a:pt x="33" y="579"/>
                </a:lnTo>
                <a:lnTo>
                  <a:pt x="33" y="577"/>
                </a:lnTo>
                <a:lnTo>
                  <a:pt x="35" y="577"/>
                </a:lnTo>
                <a:lnTo>
                  <a:pt x="35" y="579"/>
                </a:lnTo>
                <a:lnTo>
                  <a:pt x="35" y="581"/>
                </a:lnTo>
                <a:lnTo>
                  <a:pt x="37" y="581"/>
                </a:lnTo>
                <a:lnTo>
                  <a:pt x="37" y="583"/>
                </a:lnTo>
                <a:lnTo>
                  <a:pt x="35" y="585"/>
                </a:lnTo>
                <a:lnTo>
                  <a:pt x="37" y="585"/>
                </a:lnTo>
                <a:lnTo>
                  <a:pt x="39" y="585"/>
                </a:lnTo>
                <a:lnTo>
                  <a:pt x="41" y="585"/>
                </a:lnTo>
                <a:lnTo>
                  <a:pt x="41" y="583"/>
                </a:lnTo>
                <a:lnTo>
                  <a:pt x="43" y="583"/>
                </a:lnTo>
                <a:lnTo>
                  <a:pt x="43" y="585"/>
                </a:lnTo>
                <a:lnTo>
                  <a:pt x="45" y="585"/>
                </a:lnTo>
                <a:lnTo>
                  <a:pt x="45" y="583"/>
                </a:lnTo>
                <a:lnTo>
                  <a:pt x="47" y="583"/>
                </a:lnTo>
                <a:lnTo>
                  <a:pt x="47" y="581"/>
                </a:lnTo>
                <a:lnTo>
                  <a:pt x="48" y="581"/>
                </a:lnTo>
                <a:lnTo>
                  <a:pt x="48" y="583"/>
                </a:lnTo>
                <a:lnTo>
                  <a:pt x="50" y="583"/>
                </a:lnTo>
                <a:lnTo>
                  <a:pt x="50" y="585"/>
                </a:lnTo>
                <a:lnTo>
                  <a:pt x="50" y="586"/>
                </a:lnTo>
                <a:lnTo>
                  <a:pt x="48" y="586"/>
                </a:lnTo>
                <a:lnTo>
                  <a:pt x="48" y="588"/>
                </a:lnTo>
                <a:lnTo>
                  <a:pt x="50" y="588"/>
                </a:lnTo>
                <a:lnTo>
                  <a:pt x="52" y="588"/>
                </a:lnTo>
                <a:lnTo>
                  <a:pt x="52" y="590"/>
                </a:lnTo>
                <a:lnTo>
                  <a:pt x="54" y="590"/>
                </a:lnTo>
                <a:lnTo>
                  <a:pt x="54" y="592"/>
                </a:lnTo>
                <a:lnTo>
                  <a:pt x="54" y="594"/>
                </a:lnTo>
                <a:lnTo>
                  <a:pt x="54" y="596"/>
                </a:lnTo>
                <a:lnTo>
                  <a:pt x="54" y="598"/>
                </a:lnTo>
                <a:lnTo>
                  <a:pt x="56" y="596"/>
                </a:lnTo>
                <a:lnTo>
                  <a:pt x="58" y="596"/>
                </a:lnTo>
                <a:lnTo>
                  <a:pt x="60" y="598"/>
                </a:lnTo>
                <a:lnTo>
                  <a:pt x="60" y="600"/>
                </a:lnTo>
                <a:lnTo>
                  <a:pt x="62" y="600"/>
                </a:lnTo>
                <a:lnTo>
                  <a:pt x="64" y="602"/>
                </a:lnTo>
                <a:lnTo>
                  <a:pt x="66" y="602"/>
                </a:lnTo>
                <a:lnTo>
                  <a:pt x="68" y="602"/>
                </a:lnTo>
                <a:lnTo>
                  <a:pt x="68" y="604"/>
                </a:lnTo>
                <a:lnTo>
                  <a:pt x="68" y="606"/>
                </a:lnTo>
                <a:lnTo>
                  <a:pt x="68" y="607"/>
                </a:lnTo>
                <a:lnTo>
                  <a:pt x="66" y="607"/>
                </a:lnTo>
                <a:lnTo>
                  <a:pt x="64" y="607"/>
                </a:lnTo>
                <a:lnTo>
                  <a:pt x="64" y="609"/>
                </a:lnTo>
                <a:lnTo>
                  <a:pt x="64" y="612"/>
                </a:lnTo>
                <a:lnTo>
                  <a:pt x="64" y="613"/>
                </a:lnTo>
                <a:lnTo>
                  <a:pt x="66" y="617"/>
                </a:lnTo>
                <a:lnTo>
                  <a:pt x="64" y="617"/>
                </a:lnTo>
                <a:lnTo>
                  <a:pt x="58" y="625"/>
                </a:lnTo>
                <a:lnTo>
                  <a:pt x="60" y="625"/>
                </a:lnTo>
                <a:lnTo>
                  <a:pt x="60" y="631"/>
                </a:lnTo>
                <a:lnTo>
                  <a:pt x="60" y="634"/>
                </a:lnTo>
                <a:lnTo>
                  <a:pt x="60" y="638"/>
                </a:lnTo>
                <a:lnTo>
                  <a:pt x="60" y="640"/>
                </a:lnTo>
                <a:lnTo>
                  <a:pt x="58" y="640"/>
                </a:lnTo>
                <a:lnTo>
                  <a:pt x="54" y="644"/>
                </a:lnTo>
                <a:lnTo>
                  <a:pt x="50" y="646"/>
                </a:lnTo>
                <a:lnTo>
                  <a:pt x="50" y="648"/>
                </a:lnTo>
                <a:lnTo>
                  <a:pt x="47" y="652"/>
                </a:lnTo>
                <a:lnTo>
                  <a:pt x="45" y="654"/>
                </a:lnTo>
                <a:lnTo>
                  <a:pt x="45" y="656"/>
                </a:lnTo>
                <a:lnTo>
                  <a:pt x="43" y="656"/>
                </a:lnTo>
                <a:lnTo>
                  <a:pt x="41" y="660"/>
                </a:lnTo>
                <a:lnTo>
                  <a:pt x="45" y="662"/>
                </a:lnTo>
                <a:lnTo>
                  <a:pt x="45" y="663"/>
                </a:lnTo>
                <a:lnTo>
                  <a:pt x="43" y="665"/>
                </a:lnTo>
                <a:lnTo>
                  <a:pt x="41" y="667"/>
                </a:lnTo>
                <a:lnTo>
                  <a:pt x="39" y="669"/>
                </a:lnTo>
                <a:lnTo>
                  <a:pt x="37" y="667"/>
                </a:lnTo>
                <a:lnTo>
                  <a:pt x="27" y="662"/>
                </a:lnTo>
                <a:lnTo>
                  <a:pt x="27" y="663"/>
                </a:lnTo>
                <a:lnTo>
                  <a:pt x="26" y="663"/>
                </a:lnTo>
                <a:lnTo>
                  <a:pt x="26" y="665"/>
                </a:lnTo>
                <a:lnTo>
                  <a:pt x="24" y="667"/>
                </a:lnTo>
                <a:lnTo>
                  <a:pt x="21" y="669"/>
                </a:lnTo>
                <a:lnTo>
                  <a:pt x="21" y="671"/>
                </a:lnTo>
                <a:lnTo>
                  <a:pt x="20" y="671"/>
                </a:lnTo>
                <a:lnTo>
                  <a:pt x="20" y="673"/>
                </a:lnTo>
                <a:lnTo>
                  <a:pt x="20" y="675"/>
                </a:lnTo>
                <a:lnTo>
                  <a:pt x="20" y="677"/>
                </a:lnTo>
                <a:lnTo>
                  <a:pt x="18" y="677"/>
                </a:lnTo>
                <a:lnTo>
                  <a:pt x="18" y="679"/>
                </a:lnTo>
                <a:lnTo>
                  <a:pt x="16" y="681"/>
                </a:lnTo>
                <a:lnTo>
                  <a:pt x="14" y="683"/>
                </a:lnTo>
                <a:lnTo>
                  <a:pt x="14" y="684"/>
                </a:lnTo>
                <a:lnTo>
                  <a:pt x="12" y="686"/>
                </a:lnTo>
                <a:lnTo>
                  <a:pt x="10" y="694"/>
                </a:lnTo>
                <a:lnTo>
                  <a:pt x="14" y="702"/>
                </a:lnTo>
                <a:lnTo>
                  <a:pt x="10" y="706"/>
                </a:lnTo>
                <a:lnTo>
                  <a:pt x="12" y="711"/>
                </a:lnTo>
                <a:lnTo>
                  <a:pt x="10" y="713"/>
                </a:lnTo>
                <a:lnTo>
                  <a:pt x="12" y="715"/>
                </a:lnTo>
                <a:lnTo>
                  <a:pt x="33" y="721"/>
                </a:lnTo>
                <a:lnTo>
                  <a:pt x="33" y="729"/>
                </a:lnTo>
                <a:lnTo>
                  <a:pt x="27" y="734"/>
                </a:lnTo>
                <a:lnTo>
                  <a:pt x="29" y="744"/>
                </a:lnTo>
                <a:lnTo>
                  <a:pt x="26" y="754"/>
                </a:lnTo>
                <a:lnTo>
                  <a:pt x="27" y="756"/>
                </a:lnTo>
                <a:lnTo>
                  <a:pt x="29" y="754"/>
                </a:lnTo>
                <a:lnTo>
                  <a:pt x="31" y="756"/>
                </a:lnTo>
                <a:lnTo>
                  <a:pt x="39" y="754"/>
                </a:lnTo>
                <a:lnTo>
                  <a:pt x="43" y="754"/>
                </a:lnTo>
                <a:lnTo>
                  <a:pt x="50" y="758"/>
                </a:lnTo>
                <a:lnTo>
                  <a:pt x="52" y="759"/>
                </a:lnTo>
                <a:lnTo>
                  <a:pt x="48" y="765"/>
                </a:lnTo>
                <a:lnTo>
                  <a:pt x="48" y="769"/>
                </a:lnTo>
                <a:lnTo>
                  <a:pt x="56" y="780"/>
                </a:lnTo>
                <a:lnTo>
                  <a:pt x="62" y="782"/>
                </a:lnTo>
                <a:lnTo>
                  <a:pt x="72" y="788"/>
                </a:lnTo>
                <a:lnTo>
                  <a:pt x="91" y="779"/>
                </a:lnTo>
                <a:lnTo>
                  <a:pt x="93" y="785"/>
                </a:lnTo>
                <a:lnTo>
                  <a:pt x="95" y="785"/>
                </a:lnTo>
                <a:lnTo>
                  <a:pt x="95" y="786"/>
                </a:lnTo>
                <a:lnTo>
                  <a:pt x="98" y="800"/>
                </a:lnTo>
                <a:lnTo>
                  <a:pt x="100" y="802"/>
                </a:lnTo>
                <a:lnTo>
                  <a:pt x="95" y="821"/>
                </a:lnTo>
                <a:lnTo>
                  <a:pt x="95" y="823"/>
                </a:lnTo>
                <a:lnTo>
                  <a:pt x="70" y="830"/>
                </a:lnTo>
                <a:lnTo>
                  <a:pt x="60" y="844"/>
                </a:lnTo>
                <a:lnTo>
                  <a:pt x="56" y="850"/>
                </a:lnTo>
                <a:lnTo>
                  <a:pt x="54" y="852"/>
                </a:lnTo>
                <a:lnTo>
                  <a:pt x="52" y="856"/>
                </a:lnTo>
                <a:lnTo>
                  <a:pt x="50" y="857"/>
                </a:lnTo>
                <a:lnTo>
                  <a:pt x="48" y="859"/>
                </a:lnTo>
                <a:lnTo>
                  <a:pt x="41" y="865"/>
                </a:lnTo>
                <a:lnTo>
                  <a:pt x="37" y="867"/>
                </a:lnTo>
                <a:lnTo>
                  <a:pt x="26" y="875"/>
                </a:lnTo>
                <a:lnTo>
                  <a:pt x="24" y="877"/>
                </a:lnTo>
                <a:lnTo>
                  <a:pt x="24" y="883"/>
                </a:lnTo>
                <a:lnTo>
                  <a:pt x="24" y="884"/>
                </a:lnTo>
                <a:lnTo>
                  <a:pt x="24" y="892"/>
                </a:lnTo>
                <a:lnTo>
                  <a:pt x="24" y="894"/>
                </a:lnTo>
                <a:lnTo>
                  <a:pt x="24" y="900"/>
                </a:lnTo>
                <a:lnTo>
                  <a:pt x="26" y="910"/>
                </a:lnTo>
                <a:lnTo>
                  <a:pt x="35" y="911"/>
                </a:lnTo>
                <a:lnTo>
                  <a:pt x="47" y="915"/>
                </a:lnTo>
                <a:lnTo>
                  <a:pt x="50" y="915"/>
                </a:lnTo>
                <a:lnTo>
                  <a:pt x="58" y="923"/>
                </a:lnTo>
                <a:lnTo>
                  <a:pt x="58" y="927"/>
                </a:lnTo>
                <a:lnTo>
                  <a:pt x="62" y="929"/>
                </a:lnTo>
                <a:lnTo>
                  <a:pt x="70" y="929"/>
                </a:lnTo>
                <a:lnTo>
                  <a:pt x="74" y="929"/>
                </a:lnTo>
                <a:lnTo>
                  <a:pt x="77" y="929"/>
                </a:lnTo>
                <a:lnTo>
                  <a:pt x="79" y="929"/>
                </a:lnTo>
                <a:lnTo>
                  <a:pt x="91" y="929"/>
                </a:lnTo>
                <a:lnTo>
                  <a:pt x="93" y="929"/>
                </a:lnTo>
                <a:lnTo>
                  <a:pt x="96" y="929"/>
                </a:lnTo>
                <a:lnTo>
                  <a:pt x="98" y="929"/>
                </a:lnTo>
                <a:lnTo>
                  <a:pt x="100" y="927"/>
                </a:lnTo>
                <a:lnTo>
                  <a:pt x="100" y="929"/>
                </a:lnTo>
                <a:lnTo>
                  <a:pt x="102" y="931"/>
                </a:lnTo>
                <a:lnTo>
                  <a:pt x="102" y="932"/>
                </a:lnTo>
                <a:lnTo>
                  <a:pt x="106" y="938"/>
                </a:lnTo>
                <a:lnTo>
                  <a:pt x="110" y="946"/>
                </a:lnTo>
                <a:lnTo>
                  <a:pt x="118" y="958"/>
                </a:lnTo>
                <a:lnTo>
                  <a:pt x="127" y="971"/>
                </a:lnTo>
                <a:lnTo>
                  <a:pt x="135" y="967"/>
                </a:lnTo>
                <a:lnTo>
                  <a:pt x="143" y="965"/>
                </a:lnTo>
                <a:lnTo>
                  <a:pt x="144" y="965"/>
                </a:lnTo>
                <a:lnTo>
                  <a:pt x="149" y="965"/>
                </a:lnTo>
                <a:lnTo>
                  <a:pt x="149" y="963"/>
                </a:lnTo>
                <a:lnTo>
                  <a:pt x="154" y="963"/>
                </a:lnTo>
                <a:lnTo>
                  <a:pt x="156" y="963"/>
                </a:lnTo>
                <a:lnTo>
                  <a:pt x="162" y="961"/>
                </a:lnTo>
                <a:lnTo>
                  <a:pt x="164" y="963"/>
                </a:lnTo>
                <a:lnTo>
                  <a:pt x="166" y="963"/>
                </a:lnTo>
                <a:lnTo>
                  <a:pt x="168" y="963"/>
                </a:lnTo>
                <a:lnTo>
                  <a:pt x="170" y="963"/>
                </a:lnTo>
                <a:lnTo>
                  <a:pt x="171" y="963"/>
                </a:lnTo>
                <a:lnTo>
                  <a:pt x="185" y="961"/>
                </a:lnTo>
                <a:lnTo>
                  <a:pt x="183" y="960"/>
                </a:lnTo>
                <a:lnTo>
                  <a:pt x="181" y="952"/>
                </a:lnTo>
                <a:lnTo>
                  <a:pt x="175" y="944"/>
                </a:lnTo>
                <a:lnTo>
                  <a:pt x="168" y="932"/>
                </a:lnTo>
                <a:lnTo>
                  <a:pt x="166" y="927"/>
                </a:lnTo>
                <a:lnTo>
                  <a:pt x="160" y="931"/>
                </a:lnTo>
                <a:lnTo>
                  <a:pt x="156" y="932"/>
                </a:lnTo>
                <a:lnTo>
                  <a:pt x="152" y="934"/>
                </a:lnTo>
                <a:lnTo>
                  <a:pt x="150" y="934"/>
                </a:lnTo>
                <a:lnTo>
                  <a:pt x="149" y="934"/>
                </a:lnTo>
                <a:lnTo>
                  <a:pt x="146" y="931"/>
                </a:lnTo>
                <a:lnTo>
                  <a:pt x="146" y="929"/>
                </a:lnTo>
                <a:lnTo>
                  <a:pt x="144" y="927"/>
                </a:lnTo>
                <a:lnTo>
                  <a:pt x="149" y="925"/>
                </a:lnTo>
                <a:lnTo>
                  <a:pt x="150" y="923"/>
                </a:lnTo>
                <a:lnTo>
                  <a:pt x="152" y="923"/>
                </a:lnTo>
                <a:lnTo>
                  <a:pt x="152" y="921"/>
                </a:lnTo>
                <a:lnTo>
                  <a:pt x="152" y="919"/>
                </a:lnTo>
                <a:lnTo>
                  <a:pt x="154" y="921"/>
                </a:lnTo>
                <a:lnTo>
                  <a:pt x="154" y="923"/>
                </a:lnTo>
                <a:lnTo>
                  <a:pt x="156" y="921"/>
                </a:lnTo>
                <a:lnTo>
                  <a:pt x="160" y="921"/>
                </a:lnTo>
                <a:lnTo>
                  <a:pt x="162" y="921"/>
                </a:lnTo>
                <a:lnTo>
                  <a:pt x="166" y="917"/>
                </a:lnTo>
                <a:lnTo>
                  <a:pt x="168" y="917"/>
                </a:lnTo>
                <a:lnTo>
                  <a:pt x="166" y="913"/>
                </a:lnTo>
                <a:lnTo>
                  <a:pt x="166" y="911"/>
                </a:lnTo>
                <a:lnTo>
                  <a:pt x="166" y="910"/>
                </a:lnTo>
                <a:lnTo>
                  <a:pt x="168" y="910"/>
                </a:lnTo>
                <a:lnTo>
                  <a:pt x="171" y="910"/>
                </a:lnTo>
                <a:lnTo>
                  <a:pt x="177" y="910"/>
                </a:lnTo>
                <a:lnTo>
                  <a:pt x="179" y="911"/>
                </a:lnTo>
                <a:lnTo>
                  <a:pt x="183" y="911"/>
                </a:lnTo>
                <a:lnTo>
                  <a:pt x="183" y="913"/>
                </a:lnTo>
                <a:lnTo>
                  <a:pt x="185" y="913"/>
                </a:lnTo>
                <a:lnTo>
                  <a:pt x="187" y="915"/>
                </a:lnTo>
                <a:lnTo>
                  <a:pt x="185" y="917"/>
                </a:lnTo>
                <a:lnTo>
                  <a:pt x="185" y="919"/>
                </a:lnTo>
                <a:lnTo>
                  <a:pt x="187" y="919"/>
                </a:lnTo>
                <a:lnTo>
                  <a:pt x="189" y="919"/>
                </a:lnTo>
                <a:lnTo>
                  <a:pt x="191" y="917"/>
                </a:lnTo>
                <a:lnTo>
                  <a:pt x="192" y="917"/>
                </a:lnTo>
                <a:lnTo>
                  <a:pt x="192" y="919"/>
                </a:lnTo>
                <a:lnTo>
                  <a:pt x="191" y="923"/>
                </a:lnTo>
                <a:lnTo>
                  <a:pt x="191" y="925"/>
                </a:lnTo>
                <a:lnTo>
                  <a:pt x="192" y="925"/>
                </a:lnTo>
                <a:lnTo>
                  <a:pt x="195" y="927"/>
                </a:lnTo>
                <a:lnTo>
                  <a:pt x="197" y="927"/>
                </a:lnTo>
                <a:lnTo>
                  <a:pt x="197" y="929"/>
                </a:lnTo>
                <a:lnTo>
                  <a:pt x="198" y="929"/>
                </a:lnTo>
                <a:lnTo>
                  <a:pt x="200" y="929"/>
                </a:lnTo>
                <a:lnTo>
                  <a:pt x="200" y="931"/>
                </a:lnTo>
                <a:lnTo>
                  <a:pt x="202" y="931"/>
                </a:lnTo>
                <a:lnTo>
                  <a:pt x="204" y="931"/>
                </a:lnTo>
                <a:lnTo>
                  <a:pt x="206" y="931"/>
                </a:lnTo>
                <a:lnTo>
                  <a:pt x="206" y="932"/>
                </a:lnTo>
                <a:lnTo>
                  <a:pt x="204" y="934"/>
                </a:lnTo>
                <a:lnTo>
                  <a:pt x="204" y="936"/>
                </a:lnTo>
                <a:lnTo>
                  <a:pt x="206" y="936"/>
                </a:lnTo>
                <a:lnTo>
                  <a:pt x="208" y="936"/>
                </a:lnTo>
                <a:lnTo>
                  <a:pt x="210" y="936"/>
                </a:lnTo>
                <a:lnTo>
                  <a:pt x="212" y="938"/>
                </a:lnTo>
                <a:lnTo>
                  <a:pt x="212" y="940"/>
                </a:lnTo>
                <a:lnTo>
                  <a:pt x="214" y="940"/>
                </a:lnTo>
                <a:lnTo>
                  <a:pt x="216" y="942"/>
                </a:lnTo>
                <a:lnTo>
                  <a:pt x="218" y="940"/>
                </a:lnTo>
                <a:lnTo>
                  <a:pt x="219" y="940"/>
                </a:lnTo>
                <a:lnTo>
                  <a:pt x="219" y="942"/>
                </a:lnTo>
                <a:lnTo>
                  <a:pt x="219" y="944"/>
                </a:lnTo>
                <a:lnTo>
                  <a:pt x="218" y="944"/>
                </a:lnTo>
                <a:lnTo>
                  <a:pt x="218" y="946"/>
                </a:lnTo>
                <a:lnTo>
                  <a:pt x="219" y="948"/>
                </a:lnTo>
                <a:lnTo>
                  <a:pt x="221" y="950"/>
                </a:lnTo>
                <a:lnTo>
                  <a:pt x="223" y="950"/>
                </a:lnTo>
                <a:lnTo>
                  <a:pt x="223" y="948"/>
                </a:lnTo>
                <a:lnTo>
                  <a:pt x="225" y="948"/>
                </a:lnTo>
                <a:lnTo>
                  <a:pt x="227" y="948"/>
                </a:lnTo>
                <a:lnTo>
                  <a:pt x="227" y="950"/>
                </a:lnTo>
                <a:lnTo>
                  <a:pt x="225" y="952"/>
                </a:lnTo>
                <a:lnTo>
                  <a:pt x="225" y="954"/>
                </a:lnTo>
                <a:lnTo>
                  <a:pt x="225" y="955"/>
                </a:lnTo>
                <a:lnTo>
                  <a:pt x="227" y="955"/>
                </a:lnTo>
                <a:lnTo>
                  <a:pt x="227" y="958"/>
                </a:lnTo>
                <a:lnTo>
                  <a:pt x="229" y="958"/>
                </a:lnTo>
                <a:lnTo>
                  <a:pt x="229" y="960"/>
                </a:lnTo>
                <a:lnTo>
                  <a:pt x="229" y="961"/>
                </a:lnTo>
                <a:lnTo>
                  <a:pt x="229" y="963"/>
                </a:lnTo>
                <a:lnTo>
                  <a:pt x="231" y="963"/>
                </a:lnTo>
                <a:lnTo>
                  <a:pt x="231" y="965"/>
                </a:lnTo>
                <a:lnTo>
                  <a:pt x="233" y="971"/>
                </a:lnTo>
                <a:lnTo>
                  <a:pt x="233" y="973"/>
                </a:lnTo>
                <a:lnTo>
                  <a:pt x="233" y="975"/>
                </a:lnTo>
                <a:lnTo>
                  <a:pt x="231" y="979"/>
                </a:lnTo>
                <a:lnTo>
                  <a:pt x="231" y="981"/>
                </a:lnTo>
                <a:lnTo>
                  <a:pt x="231" y="982"/>
                </a:lnTo>
                <a:lnTo>
                  <a:pt x="233" y="982"/>
                </a:lnTo>
                <a:lnTo>
                  <a:pt x="235" y="982"/>
                </a:lnTo>
                <a:lnTo>
                  <a:pt x="237" y="982"/>
                </a:lnTo>
                <a:lnTo>
                  <a:pt x="237" y="984"/>
                </a:lnTo>
                <a:lnTo>
                  <a:pt x="237" y="986"/>
                </a:lnTo>
                <a:lnTo>
                  <a:pt x="239" y="988"/>
                </a:lnTo>
                <a:lnTo>
                  <a:pt x="239" y="990"/>
                </a:lnTo>
                <a:lnTo>
                  <a:pt x="241" y="992"/>
                </a:lnTo>
                <a:lnTo>
                  <a:pt x="241" y="994"/>
                </a:lnTo>
                <a:lnTo>
                  <a:pt x="239" y="996"/>
                </a:lnTo>
                <a:lnTo>
                  <a:pt x="239" y="998"/>
                </a:lnTo>
                <a:lnTo>
                  <a:pt x="237" y="998"/>
                </a:lnTo>
                <a:lnTo>
                  <a:pt x="237" y="1000"/>
                </a:lnTo>
                <a:lnTo>
                  <a:pt x="235" y="1000"/>
                </a:lnTo>
                <a:lnTo>
                  <a:pt x="235" y="1002"/>
                </a:lnTo>
                <a:lnTo>
                  <a:pt x="235" y="1004"/>
                </a:lnTo>
                <a:lnTo>
                  <a:pt x="235" y="1006"/>
                </a:lnTo>
                <a:lnTo>
                  <a:pt x="237" y="1006"/>
                </a:lnTo>
                <a:lnTo>
                  <a:pt x="239" y="1008"/>
                </a:lnTo>
                <a:lnTo>
                  <a:pt x="241" y="1009"/>
                </a:lnTo>
                <a:lnTo>
                  <a:pt x="241" y="1011"/>
                </a:lnTo>
                <a:lnTo>
                  <a:pt x="243" y="1011"/>
                </a:lnTo>
                <a:lnTo>
                  <a:pt x="245" y="1011"/>
                </a:lnTo>
                <a:lnTo>
                  <a:pt x="248" y="1009"/>
                </a:lnTo>
                <a:lnTo>
                  <a:pt x="264" y="1000"/>
                </a:lnTo>
                <a:lnTo>
                  <a:pt x="260" y="988"/>
                </a:lnTo>
                <a:lnTo>
                  <a:pt x="269" y="982"/>
                </a:lnTo>
                <a:lnTo>
                  <a:pt x="262" y="958"/>
                </a:lnTo>
                <a:lnTo>
                  <a:pt x="285" y="946"/>
                </a:lnTo>
                <a:lnTo>
                  <a:pt x="291" y="961"/>
                </a:lnTo>
                <a:lnTo>
                  <a:pt x="302" y="975"/>
                </a:lnTo>
                <a:lnTo>
                  <a:pt x="314" y="965"/>
                </a:lnTo>
                <a:lnTo>
                  <a:pt x="317" y="973"/>
                </a:lnTo>
                <a:lnTo>
                  <a:pt x="331" y="984"/>
                </a:lnTo>
                <a:lnTo>
                  <a:pt x="339" y="996"/>
                </a:lnTo>
                <a:lnTo>
                  <a:pt x="356" y="984"/>
                </a:lnTo>
                <a:lnTo>
                  <a:pt x="364" y="965"/>
                </a:lnTo>
                <a:lnTo>
                  <a:pt x="368" y="971"/>
                </a:lnTo>
                <a:lnTo>
                  <a:pt x="373" y="982"/>
                </a:lnTo>
                <a:lnTo>
                  <a:pt x="383" y="994"/>
                </a:lnTo>
                <a:lnTo>
                  <a:pt x="387" y="996"/>
                </a:lnTo>
                <a:lnTo>
                  <a:pt x="394" y="1002"/>
                </a:lnTo>
                <a:lnTo>
                  <a:pt x="404" y="1006"/>
                </a:lnTo>
                <a:lnTo>
                  <a:pt x="410" y="1009"/>
                </a:lnTo>
                <a:lnTo>
                  <a:pt x="419" y="1015"/>
                </a:lnTo>
                <a:lnTo>
                  <a:pt x="427" y="1019"/>
                </a:lnTo>
                <a:lnTo>
                  <a:pt x="433" y="1023"/>
                </a:lnTo>
                <a:lnTo>
                  <a:pt x="437" y="1027"/>
                </a:lnTo>
                <a:lnTo>
                  <a:pt x="448" y="1034"/>
                </a:lnTo>
                <a:lnTo>
                  <a:pt x="450" y="1036"/>
                </a:lnTo>
                <a:lnTo>
                  <a:pt x="454" y="1040"/>
                </a:lnTo>
                <a:lnTo>
                  <a:pt x="454" y="1042"/>
                </a:lnTo>
                <a:lnTo>
                  <a:pt x="456" y="1042"/>
                </a:lnTo>
                <a:lnTo>
                  <a:pt x="460" y="1044"/>
                </a:lnTo>
                <a:lnTo>
                  <a:pt x="466" y="1048"/>
                </a:lnTo>
                <a:lnTo>
                  <a:pt x="473" y="1052"/>
                </a:lnTo>
                <a:lnTo>
                  <a:pt x="479" y="1056"/>
                </a:lnTo>
                <a:lnTo>
                  <a:pt x="488" y="1061"/>
                </a:lnTo>
                <a:lnTo>
                  <a:pt x="498" y="1067"/>
                </a:lnTo>
                <a:lnTo>
                  <a:pt x="506" y="1071"/>
                </a:lnTo>
                <a:lnTo>
                  <a:pt x="510" y="1069"/>
                </a:lnTo>
                <a:lnTo>
                  <a:pt x="515" y="1067"/>
                </a:lnTo>
                <a:lnTo>
                  <a:pt x="525" y="1063"/>
                </a:lnTo>
                <a:lnTo>
                  <a:pt x="531" y="1059"/>
                </a:lnTo>
                <a:lnTo>
                  <a:pt x="537" y="1052"/>
                </a:lnTo>
                <a:lnTo>
                  <a:pt x="539" y="1048"/>
                </a:lnTo>
                <a:lnTo>
                  <a:pt x="546" y="1042"/>
                </a:lnTo>
                <a:lnTo>
                  <a:pt x="548" y="1040"/>
                </a:lnTo>
                <a:lnTo>
                  <a:pt x="558" y="1034"/>
                </a:lnTo>
                <a:lnTo>
                  <a:pt x="563" y="1032"/>
                </a:lnTo>
                <a:lnTo>
                  <a:pt x="571" y="1027"/>
                </a:lnTo>
                <a:lnTo>
                  <a:pt x="577" y="1023"/>
                </a:lnTo>
                <a:lnTo>
                  <a:pt x="581" y="1021"/>
                </a:lnTo>
                <a:lnTo>
                  <a:pt x="592" y="1017"/>
                </a:lnTo>
                <a:lnTo>
                  <a:pt x="600" y="1013"/>
                </a:lnTo>
                <a:lnTo>
                  <a:pt x="606" y="1011"/>
                </a:lnTo>
                <a:lnTo>
                  <a:pt x="608" y="1008"/>
                </a:lnTo>
                <a:lnTo>
                  <a:pt x="611" y="1004"/>
                </a:lnTo>
                <a:lnTo>
                  <a:pt x="617" y="996"/>
                </a:lnTo>
                <a:lnTo>
                  <a:pt x="621" y="990"/>
                </a:lnTo>
                <a:lnTo>
                  <a:pt x="623" y="986"/>
                </a:lnTo>
                <a:lnTo>
                  <a:pt x="625" y="984"/>
                </a:lnTo>
                <a:lnTo>
                  <a:pt x="627" y="981"/>
                </a:lnTo>
                <a:lnTo>
                  <a:pt x="629" y="979"/>
                </a:lnTo>
                <a:lnTo>
                  <a:pt x="633" y="975"/>
                </a:lnTo>
                <a:lnTo>
                  <a:pt x="635" y="973"/>
                </a:lnTo>
                <a:lnTo>
                  <a:pt x="637" y="969"/>
                </a:lnTo>
                <a:lnTo>
                  <a:pt x="638" y="965"/>
                </a:lnTo>
                <a:lnTo>
                  <a:pt x="640" y="963"/>
                </a:lnTo>
                <a:lnTo>
                  <a:pt x="644" y="958"/>
                </a:lnTo>
                <a:lnTo>
                  <a:pt x="646" y="955"/>
                </a:lnTo>
                <a:lnTo>
                  <a:pt x="658" y="940"/>
                </a:lnTo>
                <a:lnTo>
                  <a:pt x="659" y="936"/>
                </a:lnTo>
                <a:lnTo>
                  <a:pt x="665" y="929"/>
                </a:lnTo>
                <a:lnTo>
                  <a:pt x="667" y="925"/>
                </a:lnTo>
                <a:lnTo>
                  <a:pt x="669" y="923"/>
                </a:lnTo>
                <a:lnTo>
                  <a:pt x="671" y="919"/>
                </a:lnTo>
                <a:lnTo>
                  <a:pt x="673" y="915"/>
                </a:lnTo>
                <a:lnTo>
                  <a:pt x="677" y="911"/>
                </a:lnTo>
                <a:lnTo>
                  <a:pt x="679" y="907"/>
                </a:lnTo>
                <a:lnTo>
                  <a:pt x="679" y="902"/>
                </a:lnTo>
                <a:lnTo>
                  <a:pt x="679" y="888"/>
                </a:lnTo>
                <a:lnTo>
                  <a:pt x="679" y="854"/>
                </a:lnTo>
                <a:lnTo>
                  <a:pt x="681" y="800"/>
                </a:lnTo>
                <a:lnTo>
                  <a:pt x="681" y="790"/>
                </a:lnTo>
                <a:lnTo>
                  <a:pt x="688" y="785"/>
                </a:lnTo>
                <a:lnTo>
                  <a:pt x="702" y="773"/>
                </a:lnTo>
                <a:lnTo>
                  <a:pt x="704" y="771"/>
                </a:lnTo>
                <a:lnTo>
                  <a:pt x="706" y="769"/>
                </a:lnTo>
                <a:lnTo>
                  <a:pt x="708" y="767"/>
                </a:lnTo>
                <a:lnTo>
                  <a:pt x="739" y="736"/>
                </a:lnTo>
                <a:lnTo>
                  <a:pt x="741" y="732"/>
                </a:lnTo>
                <a:lnTo>
                  <a:pt x="752" y="719"/>
                </a:lnTo>
                <a:lnTo>
                  <a:pt x="762" y="700"/>
                </a:lnTo>
                <a:lnTo>
                  <a:pt x="735" y="696"/>
                </a:lnTo>
                <a:lnTo>
                  <a:pt x="731" y="684"/>
                </a:lnTo>
                <a:lnTo>
                  <a:pt x="727" y="667"/>
                </a:lnTo>
                <a:lnTo>
                  <a:pt x="735" y="648"/>
                </a:lnTo>
                <a:lnTo>
                  <a:pt x="739" y="648"/>
                </a:lnTo>
                <a:lnTo>
                  <a:pt x="808" y="652"/>
                </a:lnTo>
                <a:lnTo>
                  <a:pt x="907" y="656"/>
                </a:lnTo>
                <a:lnTo>
                  <a:pt x="912" y="654"/>
                </a:lnTo>
                <a:lnTo>
                  <a:pt x="917" y="648"/>
                </a:lnTo>
                <a:lnTo>
                  <a:pt x="923" y="642"/>
                </a:lnTo>
                <a:lnTo>
                  <a:pt x="921" y="638"/>
                </a:lnTo>
                <a:lnTo>
                  <a:pt x="933" y="631"/>
                </a:lnTo>
                <a:lnTo>
                  <a:pt x="938" y="623"/>
                </a:lnTo>
                <a:lnTo>
                  <a:pt x="950" y="602"/>
                </a:lnTo>
                <a:lnTo>
                  <a:pt x="952" y="604"/>
                </a:lnTo>
                <a:lnTo>
                  <a:pt x="961" y="586"/>
                </a:lnTo>
                <a:lnTo>
                  <a:pt x="971" y="577"/>
                </a:lnTo>
                <a:lnTo>
                  <a:pt x="981" y="573"/>
                </a:lnTo>
                <a:lnTo>
                  <a:pt x="984" y="567"/>
                </a:lnTo>
                <a:lnTo>
                  <a:pt x="982" y="559"/>
                </a:lnTo>
                <a:lnTo>
                  <a:pt x="988" y="532"/>
                </a:lnTo>
                <a:lnTo>
                  <a:pt x="1000" y="527"/>
                </a:lnTo>
                <a:lnTo>
                  <a:pt x="1002" y="527"/>
                </a:lnTo>
                <a:lnTo>
                  <a:pt x="1002" y="525"/>
                </a:lnTo>
                <a:lnTo>
                  <a:pt x="1004" y="523"/>
                </a:lnTo>
                <a:lnTo>
                  <a:pt x="1000" y="515"/>
                </a:lnTo>
                <a:lnTo>
                  <a:pt x="1004" y="511"/>
                </a:lnTo>
                <a:lnTo>
                  <a:pt x="1002" y="510"/>
                </a:lnTo>
                <a:lnTo>
                  <a:pt x="1002" y="508"/>
                </a:lnTo>
                <a:lnTo>
                  <a:pt x="1000" y="506"/>
                </a:lnTo>
                <a:lnTo>
                  <a:pt x="1000" y="500"/>
                </a:lnTo>
                <a:lnTo>
                  <a:pt x="998" y="494"/>
                </a:lnTo>
                <a:lnTo>
                  <a:pt x="996" y="492"/>
                </a:lnTo>
                <a:lnTo>
                  <a:pt x="996" y="490"/>
                </a:lnTo>
                <a:lnTo>
                  <a:pt x="994" y="490"/>
                </a:lnTo>
                <a:lnTo>
                  <a:pt x="994" y="488"/>
                </a:lnTo>
                <a:lnTo>
                  <a:pt x="992" y="487"/>
                </a:lnTo>
                <a:lnTo>
                  <a:pt x="990" y="484"/>
                </a:lnTo>
                <a:lnTo>
                  <a:pt x="990" y="482"/>
                </a:lnTo>
                <a:lnTo>
                  <a:pt x="973" y="473"/>
                </a:lnTo>
                <a:lnTo>
                  <a:pt x="971" y="471"/>
                </a:lnTo>
                <a:lnTo>
                  <a:pt x="965" y="469"/>
                </a:lnTo>
                <a:lnTo>
                  <a:pt x="965" y="467"/>
                </a:lnTo>
                <a:lnTo>
                  <a:pt x="963" y="465"/>
                </a:lnTo>
                <a:lnTo>
                  <a:pt x="961" y="456"/>
                </a:lnTo>
                <a:lnTo>
                  <a:pt x="960" y="454"/>
                </a:lnTo>
                <a:lnTo>
                  <a:pt x="960" y="450"/>
                </a:lnTo>
                <a:lnTo>
                  <a:pt x="960" y="442"/>
                </a:lnTo>
                <a:lnTo>
                  <a:pt x="956" y="427"/>
                </a:lnTo>
                <a:lnTo>
                  <a:pt x="956" y="423"/>
                </a:lnTo>
                <a:lnTo>
                  <a:pt x="958" y="421"/>
                </a:lnTo>
                <a:lnTo>
                  <a:pt x="958" y="413"/>
                </a:lnTo>
                <a:lnTo>
                  <a:pt x="958" y="412"/>
                </a:lnTo>
                <a:lnTo>
                  <a:pt x="961" y="388"/>
                </a:lnTo>
                <a:lnTo>
                  <a:pt x="963" y="381"/>
                </a:lnTo>
                <a:lnTo>
                  <a:pt x="967" y="377"/>
                </a:lnTo>
                <a:lnTo>
                  <a:pt x="990" y="365"/>
                </a:lnTo>
                <a:lnTo>
                  <a:pt x="1000" y="359"/>
                </a:lnTo>
                <a:lnTo>
                  <a:pt x="1011" y="354"/>
                </a:lnTo>
                <a:lnTo>
                  <a:pt x="1032" y="340"/>
                </a:lnTo>
                <a:lnTo>
                  <a:pt x="1046" y="331"/>
                </a:lnTo>
                <a:lnTo>
                  <a:pt x="1044" y="331"/>
                </a:lnTo>
                <a:lnTo>
                  <a:pt x="1069" y="309"/>
                </a:lnTo>
                <a:lnTo>
                  <a:pt x="1073" y="306"/>
                </a:lnTo>
                <a:lnTo>
                  <a:pt x="1071" y="304"/>
                </a:lnTo>
                <a:lnTo>
                  <a:pt x="1069" y="302"/>
                </a:lnTo>
                <a:lnTo>
                  <a:pt x="1073" y="298"/>
                </a:lnTo>
                <a:lnTo>
                  <a:pt x="1075" y="296"/>
                </a:lnTo>
                <a:lnTo>
                  <a:pt x="1077" y="290"/>
                </a:lnTo>
                <a:lnTo>
                  <a:pt x="1077" y="281"/>
                </a:lnTo>
                <a:lnTo>
                  <a:pt x="1078" y="273"/>
                </a:lnTo>
                <a:lnTo>
                  <a:pt x="1078" y="267"/>
                </a:lnTo>
                <a:lnTo>
                  <a:pt x="1078" y="265"/>
                </a:lnTo>
                <a:lnTo>
                  <a:pt x="1081" y="263"/>
                </a:lnTo>
                <a:lnTo>
                  <a:pt x="1081" y="261"/>
                </a:lnTo>
                <a:lnTo>
                  <a:pt x="1078" y="261"/>
                </a:lnTo>
                <a:lnTo>
                  <a:pt x="1078" y="260"/>
                </a:lnTo>
                <a:lnTo>
                  <a:pt x="1077" y="258"/>
                </a:lnTo>
                <a:lnTo>
                  <a:pt x="1048" y="213"/>
                </a:lnTo>
                <a:lnTo>
                  <a:pt x="1035" y="192"/>
                </a:lnTo>
                <a:lnTo>
                  <a:pt x="1000" y="140"/>
                </a:lnTo>
                <a:lnTo>
                  <a:pt x="982" y="114"/>
                </a:lnTo>
                <a:lnTo>
                  <a:pt x="967" y="92"/>
                </a:lnTo>
                <a:lnTo>
                  <a:pt x="961" y="83"/>
                </a:lnTo>
                <a:lnTo>
                  <a:pt x="952" y="69"/>
                </a:lnTo>
                <a:lnTo>
                  <a:pt x="944" y="56"/>
                </a:lnTo>
                <a:lnTo>
                  <a:pt x="934" y="44"/>
                </a:lnTo>
                <a:lnTo>
                  <a:pt x="921" y="23"/>
                </a:lnTo>
                <a:lnTo>
                  <a:pt x="919" y="17"/>
                </a:lnTo>
                <a:lnTo>
                  <a:pt x="915" y="17"/>
                </a:lnTo>
                <a:lnTo>
                  <a:pt x="907" y="13"/>
                </a:lnTo>
                <a:lnTo>
                  <a:pt x="904" y="11"/>
                </a:lnTo>
                <a:lnTo>
                  <a:pt x="881" y="0"/>
                </a:lnTo>
                <a:lnTo>
                  <a:pt x="875" y="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" name="Freeform 211"/>
          <p:cNvSpPr>
            <a:spLocks/>
          </p:cNvSpPr>
          <p:nvPr/>
        </p:nvSpPr>
        <p:spPr bwMode="auto">
          <a:xfrm>
            <a:off x="-2637782" y="5024355"/>
            <a:ext cx="882029" cy="743653"/>
          </a:xfrm>
          <a:custGeom>
            <a:avLst/>
            <a:gdLst>
              <a:gd name="T0" fmla="*/ 893 w 937"/>
              <a:gd name="T1" fmla="*/ 84 h 790"/>
              <a:gd name="T2" fmla="*/ 836 w 937"/>
              <a:gd name="T3" fmla="*/ 55 h 790"/>
              <a:gd name="T4" fmla="*/ 860 w 937"/>
              <a:gd name="T5" fmla="*/ 19 h 790"/>
              <a:gd name="T6" fmla="*/ 799 w 937"/>
              <a:gd name="T7" fmla="*/ 15 h 790"/>
              <a:gd name="T8" fmla="*/ 739 w 937"/>
              <a:gd name="T9" fmla="*/ 4 h 790"/>
              <a:gd name="T10" fmla="*/ 682 w 937"/>
              <a:gd name="T11" fmla="*/ 167 h 790"/>
              <a:gd name="T12" fmla="*/ 530 w 937"/>
              <a:gd name="T13" fmla="*/ 158 h 790"/>
              <a:gd name="T14" fmla="*/ 530 w 937"/>
              <a:gd name="T15" fmla="*/ 202 h 790"/>
              <a:gd name="T16" fmla="*/ 397 w 937"/>
              <a:gd name="T17" fmla="*/ 163 h 790"/>
              <a:gd name="T18" fmla="*/ 296 w 937"/>
              <a:gd name="T19" fmla="*/ 190 h 790"/>
              <a:gd name="T20" fmla="*/ 232 w 937"/>
              <a:gd name="T21" fmla="*/ 236 h 790"/>
              <a:gd name="T22" fmla="*/ 146 w 937"/>
              <a:gd name="T23" fmla="*/ 317 h 790"/>
              <a:gd name="T24" fmla="*/ 184 w 937"/>
              <a:gd name="T25" fmla="*/ 386 h 790"/>
              <a:gd name="T26" fmla="*/ 149 w 937"/>
              <a:gd name="T27" fmla="*/ 434 h 790"/>
              <a:gd name="T28" fmla="*/ 153 w 937"/>
              <a:gd name="T29" fmla="*/ 467 h 790"/>
              <a:gd name="T30" fmla="*/ 103 w 937"/>
              <a:gd name="T31" fmla="*/ 498 h 790"/>
              <a:gd name="T32" fmla="*/ 44 w 937"/>
              <a:gd name="T33" fmla="*/ 554 h 790"/>
              <a:gd name="T34" fmla="*/ 1 w 937"/>
              <a:gd name="T35" fmla="*/ 546 h 790"/>
              <a:gd name="T36" fmla="*/ 75 w 937"/>
              <a:gd name="T37" fmla="*/ 625 h 790"/>
              <a:gd name="T38" fmla="*/ 111 w 937"/>
              <a:gd name="T39" fmla="*/ 673 h 790"/>
              <a:gd name="T40" fmla="*/ 174 w 937"/>
              <a:gd name="T41" fmla="*/ 717 h 790"/>
              <a:gd name="T42" fmla="*/ 203 w 937"/>
              <a:gd name="T43" fmla="*/ 790 h 790"/>
              <a:gd name="T44" fmla="*/ 261 w 937"/>
              <a:gd name="T45" fmla="*/ 671 h 790"/>
              <a:gd name="T46" fmla="*/ 243 w 937"/>
              <a:gd name="T47" fmla="*/ 625 h 790"/>
              <a:gd name="T48" fmla="*/ 269 w 937"/>
              <a:gd name="T49" fmla="*/ 613 h 790"/>
              <a:gd name="T50" fmla="*/ 284 w 937"/>
              <a:gd name="T51" fmla="*/ 600 h 790"/>
              <a:gd name="T52" fmla="*/ 317 w 937"/>
              <a:gd name="T53" fmla="*/ 590 h 790"/>
              <a:gd name="T54" fmla="*/ 336 w 937"/>
              <a:gd name="T55" fmla="*/ 627 h 790"/>
              <a:gd name="T56" fmla="*/ 420 w 937"/>
              <a:gd name="T57" fmla="*/ 573 h 790"/>
              <a:gd name="T58" fmla="*/ 455 w 937"/>
              <a:gd name="T59" fmla="*/ 594 h 790"/>
              <a:gd name="T60" fmla="*/ 459 w 937"/>
              <a:gd name="T61" fmla="*/ 613 h 790"/>
              <a:gd name="T62" fmla="*/ 518 w 937"/>
              <a:gd name="T63" fmla="*/ 602 h 790"/>
              <a:gd name="T64" fmla="*/ 545 w 937"/>
              <a:gd name="T65" fmla="*/ 619 h 790"/>
              <a:gd name="T66" fmla="*/ 568 w 937"/>
              <a:gd name="T67" fmla="*/ 605 h 790"/>
              <a:gd name="T68" fmla="*/ 588 w 937"/>
              <a:gd name="T69" fmla="*/ 576 h 790"/>
              <a:gd name="T70" fmla="*/ 603 w 937"/>
              <a:gd name="T71" fmla="*/ 582 h 790"/>
              <a:gd name="T72" fmla="*/ 620 w 937"/>
              <a:gd name="T73" fmla="*/ 586 h 790"/>
              <a:gd name="T74" fmla="*/ 640 w 937"/>
              <a:gd name="T75" fmla="*/ 590 h 790"/>
              <a:gd name="T76" fmla="*/ 653 w 937"/>
              <a:gd name="T77" fmla="*/ 596 h 790"/>
              <a:gd name="T78" fmla="*/ 649 w 937"/>
              <a:gd name="T79" fmla="*/ 584 h 790"/>
              <a:gd name="T80" fmla="*/ 667 w 937"/>
              <a:gd name="T81" fmla="*/ 550 h 790"/>
              <a:gd name="T82" fmla="*/ 703 w 937"/>
              <a:gd name="T83" fmla="*/ 526 h 790"/>
              <a:gd name="T84" fmla="*/ 707 w 937"/>
              <a:gd name="T85" fmla="*/ 554 h 790"/>
              <a:gd name="T86" fmla="*/ 759 w 937"/>
              <a:gd name="T87" fmla="*/ 540 h 790"/>
              <a:gd name="T88" fmla="*/ 778 w 937"/>
              <a:gd name="T89" fmla="*/ 559 h 790"/>
              <a:gd name="T90" fmla="*/ 778 w 937"/>
              <a:gd name="T91" fmla="*/ 592 h 790"/>
              <a:gd name="T92" fmla="*/ 826 w 937"/>
              <a:gd name="T93" fmla="*/ 561 h 790"/>
              <a:gd name="T94" fmla="*/ 936 w 937"/>
              <a:gd name="T95" fmla="*/ 507 h 790"/>
              <a:gd name="T96" fmla="*/ 901 w 937"/>
              <a:gd name="T97" fmla="*/ 419 h 790"/>
              <a:gd name="T98" fmla="*/ 916 w 937"/>
              <a:gd name="T99" fmla="*/ 403 h 790"/>
              <a:gd name="T100" fmla="*/ 926 w 937"/>
              <a:gd name="T101" fmla="*/ 392 h 790"/>
              <a:gd name="T102" fmla="*/ 903 w 937"/>
              <a:gd name="T103" fmla="*/ 396 h 790"/>
              <a:gd name="T104" fmla="*/ 857 w 937"/>
              <a:gd name="T105" fmla="*/ 369 h 790"/>
              <a:gd name="T106" fmla="*/ 826 w 937"/>
              <a:gd name="T107" fmla="*/ 252 h 790"/>
              <a:gd name="T108" fmla="*/ 864 w 937"/>
              <a:gd name="T109" fmla="*/ 154 h 790"/>
              <a:gd name="T110" fmla="*/ 903 w 937"/>
              <a:gd name="T111" fmla="*/ 115 h 790"/>
              <a:gd name="T112" fmla="*/ 897 w 937"/>
              <a:gd name="T113" fmla="*/ 98 h 790"/>
              <a:gd name="T114" fmla="*/ 922 w 937"/>
              <a:gd name="T115" fmla="*/ 113 h 790"/>
              <a:gd name="T116" fmla="*/ 928 w 937"/>
              <a:gd name="T117" fmla="*/ 73 h 790"/>
              <a:gd name="T118" fmla="*/ 903 w 937"/>
              <a:gd name="T119" fmla="*/ 55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37" h="790">
                <a:moveTo>
                  <a:pt x="901" y="55"/>
                </a:moveTo>
                <a:lnTo>
                  <a:pt x="903" y="57"/>
                </a:lnTo>
                <a:lnTo>
                  <a:pt x="901" y="61"/>
                </a:lnTo>
                <a:lnTo>
                  <a:pt x="903" y="61"/>
                </a:lnTo>
                <a:lnTo>
                  <a:pt x="903" y="65"/>
                </a:lnTo>
                <a:lnTo>
                  <a:pt x="899" y="67"/>
                </a:lnTo>
                <a:lnTo>
                  <a:pt x="897" y="71"/>
                </a:lnTo>
                <a:lnTo>
                  <a:pt x="899" y="73"/>
                </a:lnTo>
                <a:lnTo>
                  <a:pt x="899" y="81"/>
                </a:lnTo>
                <a:lnTo>
                  <a:pt x="895" y="82"/>
                </a:lnTo>
                <a:lnTo>
                  <a:pt x="893" y="84"/>
                </a:lnTo>
                <a:lnTo>
                  <a:pt x="893" y="88"/>
                </a:lnTo>
                <a:lnTo>
                  <a:pt x="893" y="90"/>
                </a:lnTo>
                <a:lnTo>
                  <a:pt x="895" y="92"/>
                </a:lnTo>
                <a:lnTo>
                  <a:pt x="897" y="94"/>
                </a:lnTo>
                <a:lnTo>
                  <a:pt x="897" y="96"/>
                </a:lnTo>
                <a:lnTo>
                  <a:pt x="891" y="90"/>
                </a:lnTo>
                <a:lnTo>
                  <a:pt x="853" y="75"/>
                </a:lnTo>
                <a:lnTo>
                  <a:pt x="838" y="67"/>
                </a:lnTo>
                <a:lnTo>
                  <a:pt x="830" y="61"/>
                </a:lnTo>
                <a:lnTo>
                  <a:pt x="832" y="60"/>
                </a:lnTo>
                <a:lnTo>
                  <a:pt x="836" y="55"/>
                </a:lnTo>
                <a:lnTo>
                  <a:pt x="838" y="54"/>
                </a:lnTo>
                <a:lnTo>
                  <a:pt x="843" y="50"/>
                </a:lnTo>
                <a:lnTo>
                  <a:pt x="849" y="46"/>
                </a:lnTo>
                <a:lnTo>
                  <a:pt x="855" y="42"/>
                </a:lnTo>
                <a:lnTo>
                  <a:pt x="864" y="36"/>
                </a:lnTo>
                <a:lnTo>
                  <a:pt x="864" y="34"/>
                </a:lnTo>
                <a:lnTo>
                  <a:pt x="868" y="27"/>
                </a:lnTo>
                <a:lnTo>
                  <a:pt x="868" y="25"/>
                </a:lnTo>
                <a:lnTo>
                  <a:pt x="868" y="23"/>
                </a:lnTo>
                <a:lnTo>
                  <a:pt x="866" y="19"/>
                </a:lnTo>
                <a:lnTo>
                  <a:pt x="860" y="19"/>
                </a:lnTo>
                <a:lnTo>
                  <a:pt x="853" y="15"/>
                </a:lnTo>
                <a:lnTo>
                  <a:pt x="847" y="11"/>
                </a:lnTo>
                <a:lnTo>
                  <a:pt x="839" y="11"/>
                </a:lnTo>
                <a:lnTo>
                  <a:pt x="833" y="9"/>
                </a:lnTo>
                <a:lnTo>
                  <a:pt x="832" y="7"/>
                </a:lnTo>
                <a:lnTo>
                  <a:pt x="826" y="7"/>
                </a:lnTo>
                <a:lnTo>
                  <a:pt x="818" y="7"/>
                </a:lnTo>
                <a:lnTo>
                  <a:pt x="818" y="13"/>
                </a:lnTo>
                <a:lnTo>
                  <a:pt x="805" y="17"/>
                </a:lnTo>
                <a:lnTo>
                  <a:pt x="801" y="15"/>
                </a:lnTo>
                <a:lnTo>
                  <a:pt x="799" y="15"/>
                </a:lnTo>
                <a:lnTo>
                  <a:pt x="797" y="15"/>
                </a:lnTo>
                <a:lnTo>
                  <a:pt x="795" y="13"/>
                </a:lnTo>
                <a:lnTo>
                  <a:pt x="791" y="13"/>
                </a:lnTo>
                <a:lnTo>
                  <a:pt x="790" y="9"/>
                </a:lnTo>
                <a:lnTo>
                  <a:pt x="787" y="7"/>
                </a:lnTo>
                <a:lnTo>
                  <a:pt x="785" y="2"/>
                </a:lnTo>
                <a:lnTo>
                  <a:pt x="782" y="0"/>
                </a:lnTo>
                <a:lnTo>
                  <a:pt x="778" y="2"/>
                </a:lnTo>
                <a:lnTo>
                  <a:pt x="751" y="6"/>
                </a:lnTo>
                <a:lnTo>
                  <a:pt x="739" y="2"/>
                </a:lnTo>
                <a:lnTo>
                  <a:pt x="739" y="4"/>
                </a:lnTo>
                <a:lnTo>
                  <a:pt x="737" y="15"/>
                </a:lnTo>
                <a:lnTo>
                  <a:pt x="737" y="21"/>
                </a:lnTo>
                <a:lnTo>
                  <a:pt x="737" y="27"/>
                </a:lnTo>
                <a:lnTo>
                  <a:pt x="736" y="29"/>
                </a:lnTo>
                <a:lnTo>
                  <a:pt x="736" y="36"/>
                </a:lnTo>
                <a:lnTo>
                  <a:pt x="749" y="44"/>
                </a:lnTo>
                <a:lnTo>
                  <a:pt x="772" y="44"/>
                </a:lnTo>
                <a:lnTo>
                  <a:pt x="764" y="150"/>
                </a:lnTo>
                <a:lnTo>
                  <a:pt x="764" y="171"/>
                </a:lnTo>
                <a:lnTo>
                  <a:pt x="759" y="169"/>
                </a:lnTo>
                <a:lnTo>
                  <a:pt x="682" y="167"/>
                </a:lnTo>
                <a:lnTo>
                  <a:pt x="682" y="175"/>
                </a:lnTo>
                <a:lnTo>
                  <a:pt x="682" y="180"/>
                </a:lnTo>
                <a:lnTo>
                  <a:pt x="686" y="182"/>
                </a:lnTo>
                <a:lnTo>
                  <a:pt x="686" y="184"/>
                </a:lnTo>
                <a:lnTo>
                  <a:pt x="691" y="184"/>
                </a:lnTo>
                <a:lnTo>
                  <a:pt x="689" y="202"/>
                </a:lnTo>
                <a:lnTo>
                  <a:pt x="688" y="217"/>
                </a:lnTo>
                <a:lnTo>
                  <a:pt x="680" y="225"/>
                </a:lnTo>
                <a:lnTo>
                  <a:pt x="641" y="228"/>
                </a:lnTo>
                <a:lnTo>
                  <a:pt x="530" y="202"/>
                </a:lnTo>
                <a:lnTo>
                  <a:pt x="530" y="158"/>
                </a:lnTo>
                <a:lnTo>
                  <a:pt x="540" y="158"/>
                </a:lnTo>
                <a:lnTo>
                  <a:pt x="547" y="156"/>
                </a:lnTo>
                <a:lnTo>
                  <a:pt x="547" y="136"/>
                </a:lnTo>
                <a:lnTo>
                  <a:pt x="549" y="131"/>
                </a:lnTo>
                <a:lnTo>
                  <a:pt x="547" y="123"/>
                </a:lnTo>
                <a:lnTo>
                  <a:pt x="544" y="125"/>
                </a:lnTo>
                <a:lnTo>
                  <a:pt x="536" y="115"/>
                </a:lnTo>
                <a:lnTo>
                  <a:pt x="518" y="121"/>
                </a:lnTo>
                <a:lnTo>
                  <a:pt x="526" y="158"/>
                </a:lnTo>
                <a:lnTo>
                  <a:pt x="530" y="158"/>
                </a:lnTo>
                <a:lnTo>
                  <a:pt x="530" y="202"/>
                </a:lnTo>
                <a:lnTo>
                  <a:pt x="503" y="194"/>
                </a:lnTo>
                <a:lnTo>
                  <a:pt x="484" y="188"/>
                </a:lnTo>
                <a:lnTo>
                  <a:pt x="478" y="188"/>
                </a:lnTo>
                <a:lnTo>
                  <a:pt x="465" y="188"/>
                </a:lnTo>
                <a:lnTo>
                  <a:pt x="438" y="188"/>
                </a:lnTo>
                <a:lnTo>
                  <a:pt x="438" y="186"/>
                </a:lnTo>
                <a:lnTo>
                  <a:pt x="424" y="186"/>
                </a:lnTo>
                <a:lnTo>
                  <a:pt x="424" y="180"/>
                </a:lnTo>
                <a:lnTo>
                  <a:pt x="395" y="175"/>
                </a:lnTo>
                <a:lnTo>
                  <a:pt x="397" y="167"/>
                </a:lnTo>
                <a:lnTo>
                  <a:pt x="397" y="163"/>
                </a:lnTo>
                <a:lnTo>
                  <a:pt x="395" y="163"/>
                </a:lnTo>
                <a:lnTo>
                  <a:pt x="366" y="173"/>
                </a:lnTo>
                <a:lnTo>
                  <a:pt x="366" y="177"/>
                </a:lnTo>
                <a:lnTo>
                  <a:pt x="359" y="177"/>
                </a:lnTo>
                <a:lnTo>
                  <a:pt x="355" y="188"/>
                </a:lnTo>
                <a:lnTo>
                  <a:pt x="349" y="184"/>
                </a:lnTo>
                <a:lnTo>
                  <a:pt x="338" y="180"/>
                </a:lnTo>
                <a:lnTo>
                  <a:pt x="330" y="180"/>
                </a:lnTo>
                <a:lnTo>
                  <a:pt x="326" y="186"/>
                </a:lnTo>
                <a:lnTo>
                  <a:pt x="318" y="186"/>
                </a:lnTo>
                <a:lnTo>
                  <a:pt x="296" y="190"/>
                </a:lnTo>
                <a:lnTo>
                  <a:pt x="284" y="196"/>
                </a:lnTo>
                <a:lnTo>
                  <a:pt x="276" y="200"/>
                </a:lnTo>
                <a:lnTo>
                  <a:pt x="267" y="207"/>
                </a:lnTo>
                <a:lnTo>
                  <a:pt x="259" y="213"/>
                </a:lnTo>
                <a:lnTo>
                  <a:pt x="257" y="215"/>
                </a:lnTo>
                <a:lnTo>
                  <a:pt x="249" y="223"/>
                </a:lnTo>
                <a:lnTo>
                  <a:pt x="249" y="225"/>
                </a:lnTo>
                <a:lnTo>
                  <a:pt x="242" y="230"/>
                </a:lnTo>
                <a:lnTo>
                  <a:pt x="240" y="230"/>
                </a:lnTo>
                <a:lnTo>
                  <a:pt x="234" y="236"/>
                </a:lnTo>
                <a:lnTo>
                  <a:pt x="232" y="236"/>
                </a:lnTo>
                <a:lnTo>
                  <a:pt x="219" y="242"/>
                </a:lnTo>
                <a:lnTo>
                  <a:pt x="211" y="246"/>
                </a:lnTo>
                <a:lnTo>
                  <a:pt x="203" y="250"/>
                </a:lnTo>
                <a:lnTo>
                  <a:pt x="192" y="254"/>
                </a:lnTo>
                <a:lnTo>
                  <a:pt x="178" y="259"/>
                </a:lnTo>
                <a:lnTo>
                  <a:pt x="180" y="267"/>
                </a:lnTo>
                <a:lnTo>
                  <a:pt x="182" y="267"/>
                </a:lnTo>
                <a:lnTo>
                  <a:pt x="176" y="284"/>
                </a:lnTo>
                <a:lnTo>
                  <a:pt x="163" y="281"/>
                </a:lnTo>
                <a:lnTo>
                  <a:pt x="157" y="290"/>
                </a:lnTo>
                <a:lnTo>
                  <a:pt x="146" y="317"/>
                </a:lnTo>
                <a:lnTo>
                  <a:pt x="136" y="323"/>
                </a:lnTo>
                <a:lnTo>
                  <a:pt x="142" y="334"/>
                </a:lnTo>
                <a:lnTo>
                  <a:pt x="136" y="340"/>
                </a:lnTo>
                <a:lnTo>
                  <a:pt x="140" y="344"/>
                </a:lnTo>
                <a:lnTo>
                  <a:pt x="146" y="355"/>
                </a:lnTo>
                <a:lnTo>
                  <a:pt x="146" y="358"/>
                </a:lnTo>
                <a:lnTo>
                  <a:pt x="167" y="367"/>
                </a:lnTo>
                <a:lnTo>
                  <a:pt x="171" y="380"/>
                </a:lnTo>
                <a:lnTo>
                  <a:pt x="176" y="380"/>
                </a:lnTo>
                <a:lnTo>
                  <a:pt x="176" y="384"/>
                </a:lnTo>
                <a:lnTo>
                  <a:pt x="184" y="386"/>
                </a:lnTo>
                <a:lnTo>
                  <a:pt x="194" y="382"/>
                </a:lnTo>
                <a:lnTo>
                  <a:pt x="200" y="388"/>
                </a:lnTo>
                <a:lnTo>
                  <a:pt x="195" y="392"/>
                </a:lnTo>
                <a:lnTo>
                  <a:pt x="186" y="398"/>
                </a:lnTo>
                <a:lnTo>
                  <a:pt x="173" y="402"/>
                </a:lnTo>
                <a:lnTo>
                  <a:pt x="171" y="403"/>
                </a:lnTo>
                <a:lnTo>
                  <a:pt x="169" y="408"/>
                </a:lnTo>
                <a:lnTo>
                  <a:pt x="161" y="419"/>
                </a:lnTo>
                <a:lnTo>
                  <a:pt x="153" y="429"/>
                </a:lnTo>
                <a:lnTo>
                  <a:pt x="153" y="430"/>
                </a:lnTo>
                <a:lnTo>
                  <a:pt x="149" y="434"/>
                </a:lnTo>
                <a:lnTo>
                  <a:pt x="146" y="438"/>
                </a:lnTo>
                <a:lnTo>
                  <a:pt x="144" y="440"/>
                </a:lnTo>
                <a:lnTo>
                  <a:pt x="142" y="442"/>
                </a:lnTo>
                <a:lnTo>
                  <a:pt x="138" y="446"/>
                </a:lnTo>
                <a:lnTo>
                  <a:pt x="136" y="448"/>
                </a:lnTo>
                <a:lnTo>
                  <a:pt x="138" y="450"/>
                </a:lnTo>
                <a:lnTo>
                  <a:pt x="136" y="450"/>
                </a:lnTo>
                <a:lnTo>
                  <a:pt x="146" y="457"/>
                </a:lnTo>
                <a:lnTo>
                  <a:pt x="152" y="463"/>
                </a:lnTo>
                <a:lnTo>
                  <a:pt x="153" y="465"/>
                </a:lnTo>
                <a:lnTo>
                  <a:pt x="153" y="467"/>
                </a:lnTo>
                <a:lnTo>
                  <a:pt x="153" y="471"/>
                </a:lnTo>
                <a:lnTo>
                  <a:pt x="153" y="473"/>
                </a:lnTo>
                <a:lnTo>
                  <a:pt x="153" y="478"/>
                </a:lnTo>
                <a:lnTo>
                  <a:pt x="147" y="484"/>
                </a:lnTo>
                <a:lnTo>
                  <a:pt x="140" y="498"/>
                </a:lnTo>
                <a:lnTo>
                  <a:pt x="134" y="496"/>
                </a:lnTo>
                <a:lnTo>
                  <a:pt x="130" y="492"/>
                </a:lnTo>
                <a:lnTo>
                  <a:pt x="128" y="492"/>
                </a:lnTo>
                <a:lnTo>
                  <a:pt x="121" y="496"/>
                </a:lnTo>
                <a:lnTo>
                  <a:pt x="113" y="492"/>
                </a:lnTo>
                <a:lnTo>
                  <a:pt x="103" y="498"/>
                </a:lnTo>
                <a:lnTo>
                  <a:pt x="94" y="502"/>
                </a:lnTo>
                <a:lnTo>
                  <a:pt x="90" y="511"/>
                </a:lnTo>
                <a:lnTo>
                  <a:pt x="69" y="519"/>
                </a:lnTo>
                <a:lnTo>
                  <a:pt x="72" y="526"/>
                </a:lnTo>
                <a:lnTo>
                  <a:pt x="86" y="536"/>
                </a:lnTo>
                <a:lnTo>
                  <a:pt x="94" y="542"/>
                </a:lnTo>
                <a:lnTo>
                  <a:pt x="94" y="544"/>
                </a:lnTo>
                <a:lnTo>
                  <a:pt x="92" y="557"/>
                </a:lnTo>
                <a:lnTo>
                  <a:pt x="80" y="565"/>
                </a:lnTo>
                <a:lnTo>
                  <a:pt x="61" y="540"/>
                </a:lnTo>
                <a:lnTo>
                  <a:pt x="44" y="554"/>
                </a:lnTo>
                <a:lnTo>
                  <a:pt x="29" y="540"/>
                </a:lnTo>
                <a:lnTo>
                  <a:pt x="24" y="542"/>
                </a:lnTo>
                <a:lnTo>
                  <a:pt x="13" y="534"/>
                </a:lnTo>
                <a:lnTo>
                  <a:pt x="11" y="531"/>
                </a:lnTo>
                <a:lnTo>
                  <a:pt x="11" y="528"/>
                </a:lnTo>
                <a:lnTo>
                  <a:pt x="5" y="534"/>
                </a:lnTo>
                <a:lnTo>
                  <a:pt x="3" y="534"/>
                </a:lnTo>
                <a:lnTo>
                  <a:pt x="7" y="536"/>
                </a:lnTo>
                <a:lnTo>
                  <a:pt x="9" y="538"/>
                </a:lnTo>
                <a:lnTo>
                  <a:pt x="7" y="540"/>
                </a:lnTo>
                <a:lnTo>
                  <a:pt x="1" y="546"/>
                </a:lnTo>
                <a:lnTo>
                  <a:pt x="0" y="548"/>
                </a:lnTo>
                <a:lnTo>
                  <a:pt x="7" y="567"/>
                </a:lnTo>
                <a:lnTo>
                  <a:pt x="11" y="579"/>
                </a:lnTo>
                <a:lnTo>
                  <a:pt x="13" y="582"/>
                </a:lnTo>
                <a:lnTo>
                  <a:pt x="21" y="584"/>
                </a:lnTo>
                <a:lnTo>
                  <a:pt x="42" y="596"/>
                </a:lnTo>
                <a:lnTo>
                  <a:pt x="53" y="602"/>
                </a:lnTo>
                <a:lnTo>
                  <a:pt x="59" y="607"/>
                </a:lnTo>
                <a:lnTo>
                  <a:pt x="67" y="615"/>
                </a:lnTo>
                <a:lnTo>
                  <a:pt x="72" y="623"/>
                </a:lnTo>
                <a:lnTo>
                  <a:pt x="75" y="625"/>
                </a:lnTo>
                <a:lnTo>
                  <a:pt x="75" y="629"/>
                </a:lnTo>
                <a:lnTo>
                  <a:pt x="80" y="634"/>
                </a:lnTo>
                <a:lnTo>
                  <a:pt x="82" y="638"/>
                </a:lnTo>
                <a:lnTo>
                  <a:pt x="84" y="640"/>
                </a:lnTo>
                <a:lnTo>
                  <a:pt x="96" y="656"/>
                </a:lnTo>
                <a:lnTo>
                  <a:pt x="98" y="657"/>
                </a:lnTo>
                <a:lnTo>
                  <a:pt x="99" y="661"/>
                </a:lnTo>
                <a:lnTo>
                  <a:pt x="105" y="667"/>
                </a:lnTo>
                <a:lnTo>
                  <a:pt x="107" y="669"/>
                </a:lnTo>
                <a:lnTo>
                  <a:pt x="109" y="671"/>
                </a:lnTo>
                <a:lnTo>
                  <a:pt x="111" y="673"/>
                </a:lnTo>
                <a:lnTo>
                  <a:pt x="115" y="675"/>
                </a:lnTo>
                <a:lnTo>
                  <a:pt x="117" y="677"/>
                </a:lnTo>
                <a:lnTo>
                  <a:pt x="121" y="678"/>
                </a:lnTo>
                <a:lnTo>
                  <a:pt x="125" y="680"/>
                </a:lnTo>
                <a:lnTo>
                  <a:pt x="130" y="686"/>
                </a:lnTo>
                <a:lnTo>
                  <a:pt x="136" y="690"/>
                </a:lnTo>
                <a:lnTo>
                  <a:pt x="140" y="692"/>
                </a:lnTo>
                <a:lnTo>
                  <a:pt x="146" y="696"/>
                </a:lnTo>
                <a:lnTo>
                  <a:pt x="163" y="709"/>
                </a:lnTo>
                <a:lnTo>
                  <a:pt x="169" y="713"/>
                </a:lnTo>
                <a:lnTo>
                  <a:pt x="174" y="717"/>
                </a:lnTo>
                <a:lnTo>
                  <a:pt x="180" y="721"/>
                </a:lnTo>
                <a:lnTo>
                  <a:pt x="182" y="725"/>
                </a:lnTo>
                <a:lnTo>
                  <a:pt x="184" y="732"/>
                </a:lnTo>
                <a:lnTo>
                  <a:pt x="186" y="744"/>
                </a:lnTo>
                <a:lnTo>
                  <a:pt x="188" y="748"/>
                </a:lnTo>
                <a:lnTo>
                  <a:pt x="190" y="754"/>
                </a:lnTo>
                <a:lnTo>
                  <a:pt x="192" y="765"/>
                </a:lnTo>
                <a:lnTo>
                  <a:pt x="195" y="771"/>
                </a:lnTo>
                <a:lnTo>
                  <a:pt x="200" y="784"/>
                </a:lnTo>
                <a:lnTo>
                  <a:pt x="201" y="788"/>
                </a:lnTo>
                <a:lnTo>
                  <a:pt x="203" y="790"/>
                </a:lnTo>
                <a:lnTo>
                  <a:pt x="205" y="790"/>
                </a:lnTo>
                <a:lnTo>
                  <a:pt x="207" y="788"/>
                </a:lnTo>
                <a:lnTo>
                  <a:pt x="209" y="788"/>
                </a:lnTo>
                <a:lnTo>
                  <a:pt x="211" y="788"/>
                </a:lnTo>
                <a:lnTo>
                  <a:pt x="217" y="784"/>
                </a:lnTo>
                <a:lnTo>
                  <a:pt x="230" y="773"/>
                </a:lnTo>
                <a:lnTo>
                  <a:pt x="236" y="763"/>
                </a:lnTo>
                <a:lnTo>
                  <a:pt x="243" y="707"/>
                </a:lnTo>
                <a:lnTo>
                  <a:pt x="267" y="690"/>
                </a:lnTo>
                <a:lnTo>
                  <a:pt x="272" y="684"/>
                </a:lnTo>
                <a:lnTo>
                  <a:pt x="261" y="671"/>
                </a:lnTo>
                <a:lnTo>
                  <a:pt x="249" y="657"/>
                </a:lnTo>
                <a:lnTo>
                  <a:pt x="248" y="656"/>
                </a:lnTo>
                <a:lnTo>
                  <a:pt x="249" y="656"/>
                </a:lnTo>
                <a:lnTo>
                  <a:pt x="242" y="646"/>
                </a:lnTo>
                <a:lnTo>
                  <a:pt x="232" y="634"/>
                </a:lnTo>
                <a:lnTo>
                  <a:pt x="232" y="632"/>
                </a:lnTo>
                <a:lnTo>
                  <a:pt x="232" y="630"/>
                </a:lnTo>
                <a:lnTo>
                  <a:pt x="238" y="629"/>
                </a:lnTo>
                <a:lnTo>
                  <a:pt x="238" y="625"/>
                </a:lnTo>
                <a:lnTo>
                  <a:pt x="238" y="623"/>
                </a:lnTo>
                <a:lnTo>
                  <a:pt x="243" y="625"/>
                </a:lnTo>
                <a:lnTo>
                  <a:pt x="246" y="625"/>
                </a:lnTo>
                <a:lnTo>
                  <a:pt x="248" y="623"/>
                </a:lnTo>
                <a:lnTo>
                  <a:pt x="253" y="623"/>
                </a:lnTo>
                <a:lnTo>
                  <a:pt x="255" y="623"/>
                </a:lnTo>
                <a:lnTo>
                  <a:pt x="257" y="623"/>
                </a:lnTo>
                <a:lnTo>
                  <a:pt x="259" y="623"/>
                </a:lnTo>
                <a:lnTo>
                  <a:pt x="261" y="621"/>
                </a:lnTo>
                <a:lnTo>
                  <a:pt x="261" y="619"/>
                </a:lnTo>
                <a:lnTo>
                  <a:pt x="263" y="617"/>
                </a:lnTo>
                <a:lnTo>
                  <a:pt x="267" y="615"/>
                </a:lnTo>
                <a:lnTo>
                  <a:pt x="269" y="613"/>
                </a:lnTo>
                <a:lnTo>
                  <a:pt x="270" y="611"/>
                </a:lnTo>
                <a:lnTo>
                  <a:pt x="272" y="611"/>
                </a:lnTo>
                <a:lnTo>
                  <a:pt x="274" y="609"/>
                </a:lnTo>
                <a:lnTo>
                  <a:pt x="274" y="607"/>
                </a:lnTo>
                <a:lnTo>
                  <a:pt x="276" y="607"/>
                </a:lnTo>
                <a:lnTo>
                  <a:pt x="276" y="605"/>
                </a:lnTo>
                <a:lnTo>
                  <a:pt x="278" y="605"/>
                </a:lnTo>
                <a:lnTo>
                  <a:pt x="280" y="603"/>
                </a:lnTo>
                <a:lnTo>
                  <a:pt x="282" y="603"/>
                </a:lnTo>
                <a:lnTo>
                  <a:pt x="284" y="603"/>
                </a:lnTo>
                <a:lnTo>
                  <a:pt x="284" y="600"/>
                </a:lnTo>
                <a:lnTo>
                  <a:pt x="288" y="600"/>
                </a:lnTo>
                <a:lnTo>
                  <a:pt x="290" y="598"/>
                </a:lnTo>
                <a:lnTo>
                  <a:pt x="292" y="598"/>
                </a:lnTo>
                <a:lnTo>
                  <a:pt x="294" y="600"/>
                </a:lnTo>
                <a:lnTo>
                  <a:pt x="297" y="598"/>
                </a:lnTo>
                <a:lnTo>
                  <a:pt x="303" y="596"/>
                </a:lnTo>
                <a:lnTo>
                  <a:pt x="303" y="594"/>
                </a:lnTo>
                <a:lnTo>
                  <a:pt x="307" y="592"/>
                </a:lnTo>
                <a:lnTo>
                  <a:pt x="307" y="594"/>
                </a:lnTo>
                <a:lnTo>
                  <a:pt x="311" y="592"/>
                </a:lnTo>
                <a:lnTo>
                  <a:pt x="317" y="590"/>
                </a:lnTo>
                <a:lnTo>
                  <a:pt x="320" y="590"/>
                </a:lnTo>
                <a:lnTo>
                  <a:pt x="323" y="588"/>
                </a:lnTo>
                <a:lnTo>
                  <a:pt x="324" y="588"/>
                </a:lnTo>
                <a:lnTo>
                  <a:pt x="324" y="592"/>
                </a:lnTo>
                <a:lnTo>
                  <a:pt x="324" y="594"/>
                </a:lnTo>
                <a:lnTo>
                  <a:pt x="324" y="598"/>
                </a:lnTo>
                <a:lnTo>
                  <a:pt x="330" y="611"/>
                </a:lnTo>
                <a:lnTo>
                  <a:pt x="334" y="621"/>
                </a:lnTo>
                <a:lnTo>
                  <a:pt x="334" y="623"/>
                </a:lnTo>
                <a:lnTo>
                  <a:pt x="336" y="625"/>
                </a:lnTo>
                <a:lnTo>
                  <a:pt x="336" y="627"/>
                </a:lnTo>
                <a:lnTo>
                  <a:pt x="336" y="629"/>
                </a:lnTo>
                <a:lnTo>
                  <a:pt x="338" y="630"/>
                </a:lnTo>
                <a:lnTo>
                  <a:pt x="351" y="621"/>
                </a:lnTo>
                <a:lnTo>
                  <a:pt x="376" y="600"/>
                </a:lnTo>
                <a:lnTo>
                  <a:pt x="380" y="596"/>
                </a:lnTo>
                <a:lnTo>
                  <a:pt x="397" y="576"/>
                </a:lnTo>
                <a:lnTo>
                  <a:pt x="399" y="573"/>
                </a:lnTo>
                <a:lnTo>
                  <a:pt x="411" y="565"/>
                </a:lnTo>
                <a:lnTo>
                  <a:pt x="413" y="567"/>
                </a:lnTo>
                <a:lnTo>
                  <a:pt x="414" y="569"/>
                </a:lnTo>
                <a:lnTo>
                  <a:pt x="420" y="573"/>
                </a:lnTo>
                <a:lnTo>
                  <a:pt x="420" y="575"/>
                </a:lnTo>
                <a:lnTo>
                  <a:pt x="420" y="576"/>
                </a:lnTo>
                <a:lnTo>
                  <a:pt x="424" y="581"/>
                </a:lnTo>
                <a:lnTo>
                  <a:pt x="426" y="582"/>
                </a:lnTo>
                <a:lnTo>
                  <a:pt x="426" y="581"/>
                </a:lnTo>
                <a:lnTo>
                  <a:pt x="428" y="582"/>
                </a:lnTo>
                <a:lnTo>
                  <a:pt x="434" y="588"/>
                </a:lnTo>
                <a:lnTo>
                  <a:pt x="436" y="590"/>
                </a:lnTo>
                <a:lnTo>
                  <a:pt x="451" y="607"/>
                </a:lnTo>
                <a:lnTo>
                  <a:pt x="451" y="605"/>
                </a:lnTo>
                <a:lnTo>
                  <a:pt x="455" y="594"/>
                </a:lnTo>
                <a:lnTo>
                  <a:pt x="461" y="590"/>
                </a:lnTo>
                <a:lnTo>
                  <a:pt x="463" y="588"/>
                </a:lnTo>
                <a:lnTo>
                  <a:pt x="465" y="584"/>
                </a:lnTo>
                <a:lnTo>
                  <a:pt x="467" y="581"/>
                </a:lnTo>
                <a:lnTo>
                  <a:pt x="472" y="569"/>
                </a:lnTo>
                <a:lnTo>
                  <a:pt x="474" y="571"/>
                </a:lnTo>
                <a:lnTo>
                  <a:pt x="476" y="573"/>
                </a:lnTo>
                <a:lnTo>
                  <a:pt x="474" y="581"/>
                </a:lnTo>
                <a:lnTo>
                  <a:pt x="474" y="582"/>
                </a:lnTo>
                <a:lnTo>
                  <a:pt x="461" y="611"/>
                </a:lnTo>
                <a:lnTo>
                  <a:pt x="459" y="613"/>
                </a:lnTo>
                <a:lnTo>
                  <a:pt x="467" y="621"/>
                </a:lnTo>
                <a:lnTo>
                  <a:pt x="469" y="621"/>
                </a:lnTo>
                <a:lnTo>
                  <a:pt x="474" y="619"/>
                </a:lnTo>
                <a:lnTo>
                  <a:pt x="478" y="621"/>
                </a:lnTo>
                <a:lnTo>
                  <a:pt x="484" y="623"/>
                </a:lnTo>
                <a:lnTo>
                  <a:pt x="488" y="619"/>
                </a:lnTo>
                <a:lnTo>
                  <a:pt x="507" y="609"/>
                </a:lnTo>
                <a:lnTo>
                  <a:pt x="509" y="609"/>
                </a:lnTo>
                <a:lnTo>
                  <a:pt x="511" y="607"/>
                </a:lnTo>
                <a:lnTo>
                  <a:pt x="515" y="605"/>
                </a:lnTo>
                <a:lnTo>
                  <a:pt x="518" y="602"/>
                </a:lnTo>
                <a:lnTo>
                  <a:pt x="522" y="603"/>
                </a:lnTo>
                <a:lnTo>
                  <a:pt x="524" y="603"/>
                </a:lnTo>
                <a:lnTo>
                  <a:pt x="526" y="602"/>
                </a:lnTo>
                <a:lnTo>
                  <a:pt x="526" y="603"/>
                </a:lnTo>
                <a:lnTo>
                  <a:pt x="528" y="603"/>
                </a:lnTo>
                <a:lnTo>
                  <a:pt x="528" y="605"/>
                </a:lnTo>
                <a:lnTo>
                  <a:pt x="530" y="605"/>
                </a:lnTo>
                <a:lnTo>
                  <a:pt x="530" y="607"/>
                </a:lnTo>
                <a:lnTo>
                  <a:pt x="536" y="611"/>
                </a:lnTo>
                <a:lnTo>
                  <a:pt x="542" y="615"/>
                </a:lnTo>
                <a:lnTo>
                  <a:pt x="545" y="619"/>
                </a:lnTo>
                <a:lnTo>
                  <a:pt x="553" y="629"/>
                </a:lnTo>
                <a:lnTo>
                  <a:pt x="555" y="629"/>
                </a:lnTo>
                <a:lnTo>
                  <a:pt x="557" y="629"/>
                </a:lnTo>
                <a:lnTo>
                  <a:pt x="557" y="627"/>
                </a:lnTo>
                <a:lnTo>
                  <a:pt x="561" y="625"/>
                </a:lnTo>
                <a:lnTo>
                  <a:pt x="563" y="621"/>
                </a:lnTo>
                <a:lnTo>
                  <a:pt x="565" y="621"/>
                </a:lnTo>
                <a:lnTo>
                  <a:pt x="566" y="617"/>
                </a:lnTo>
                <a:lnTo>
                  <a:pt x="566" y="615"/>
                </a:lnTo>
                <a:lnTo>
                  <a:pt x="568" y="611"/>
                </a:lnTo>
                <a:lnTo>
                  <a:pt x="568" y="605"/>
                </a:lnTo>
                <a:lnTo>
                  <a:pt x="570" y="600"/>
                </a:lnTo>
                <a:lnTo>
                  <a:pt x="570" y="598"/>
                </a:lnTo>
                <a:lnTo>
                  <a:pt x="574" y="592"/>
                </a:lnTo>
                <a:lnTo>
                  <a:pt x="574" y="590"/>
                </a:lnTo>
                <a:lnTo>
                  <a:pt x="576" y="588"/>
                </a:lnTo>
                <a:lnTo>
                  <a:pt x="578" y="584"/>
                </a:lnTo>
                <a:lnTo>
                  <a:pt x="580" y="584"/>
                </a:lnTo>
                <a:lnTo>
                  <a:pt x="582" y="584"/>
                </a:lnTo>
                <a:lnTo>
                  <a:pt x="584" y="584"/>
                </a:lnTo>
                <a:lnTo>
                  <a:pt x="586" y="582"/>
                </a:lnTo>
                <a:lnTo>
                  <a:pt x="588" y="576"/>
                </a:lnTo>
                <a:lnTo>
                  <a:pt x="590" y="576"/>
                </a:lnTo>
                <a:lnTo>
                  <a:pt x="592" y="576"/>
                </a:lnTo>
                <a:lnTo>
                  <a:pt x="592" y="579"/>
                </a:lnTo>
                <a:lnTo>
                  <a:pt x="593" y="579"/>
                </a:lnTo>
                <a:lnTo>
                  <a:pt x="595" y="579"/>
                </a:lnTo>
                <a:lnTo>
                  <a:pt x="597" y="579"/>
                </a:lnTo>
                <a:lnTo>
                  <a:pt x="599" y="579"/>
                </a:lnTo>
                <a:lnTo>
                  <a:pt x="599" y="581"/>
                </a:lnTo>
                <a:lnTo>
                  <a:pt x="601" y="581"/>
                </a:lnTo>
                <a:lnTo>
                  <a:pt x="601" y="582"/>
                </a:lnTo>
                <a:lnTo>
                  <a:pt x="603" y="582"/>
                </a:lnTo>
                <a:lnTo>
                  <a:pt x="605" y="582"/>
                </a:lnTo>
                <a:lnTo>
                  <a:pt x="605" y="584"/>
                </a:lnTo>
                <a:lnTo>
                  <a:pt x="607" y="584"/>
                </a:lnTo>
                <a:lnTo>
                  <a:pt x="609" y="584"/>
                </a:lnTo>
                <a:lnTo>
                  <a:pt x="611" y="584"/>
                </a:lnTo>
                <a:lnTo>
                  <a:pt x="613" y="584"/>
                </a:lnTo>
                <a:lnTo>
                  <a:pt x="614" y="584"/>
                </a:lnTo>
                <a:lnTo>
                  <a:pt x="616" y="584"/>
                </a:lnTo>
                <a:lnTo>
                  <a:pt x="619" y="584"/>
                </a:lnTo>
                <a:lnTo>
                  <a:pt x="620" y="584"/>
                </a:lnTo>
                <a:lnTo>
                  <a:pt x="620" y="586"/>
                </a:lnTo>
                <a:lnTo>
                  <a:pt x="622" y="586"/>
                </a:lnTo>
                <a:lnTo>
                  <a:pt x="624" y="586"/>
                </a:lnTo>
                <a:lnTo>
                  <a:pt x="626" y="586"/>
                </a:lnTo>
                <a:lnTo>
                  <a:pt x="628" y="588"/>
                </a:lnTo>
                <a:lnTo>
                  <a:pt x="630" y="588"/>
                </a:lnTo>
                <a:lnTo>
                  <a:pt x="632" y="588"/>
                </a:lnTo>
                <a:lnTo>
                  <a:pt x="634" y="588"/>
                </a:lnTo>
                <a:lnTo>
                  <a:pt x="636" y="588"/>
                </a:lnTo>
                <a:lnTo>
                  <a:pt x="638" y="588"/>
                </a:lnTo>
                <a:lnTo>
                  <a:pt x="640" y="588"/>
                </a:lnTo>
                <a:lnTo>
                  <a:pt x="640" y="590"/>
                </a:lnTo>
                <a:lnTo>
                  <a:pt x="640" y="588"/>
                </a:lnTo>
                <a:lnTo>
                  <a:pt x="641" y="588"/>
                </a:lnTo>
                <a:lnTo>
                  <a:pt x="641" y="590"/>
                </a:lnTo>
                <a:lnTo>
                  <a:pt x="643" y="590"/>
                </a:lnTo>
                <a:lnTo>
                  <a:pt x="643" y="592"/>
                </a:lnTo>
                <a:lnTo>
                  <a:pt x="645" y="592"/>
                </a:lnTo>
                <a:lnTo>
                  <a:pt x="647" y="592"/>
                </a:lnTo>
                <a:lnTo>
                  <a:pt x="647" y="594"/>
                </a:lnTo>
                <a:lnTo>
                  <a:pt x="649" y="596"/>
                </a:lnTo>
                <a:lnTo>
                  <a:pt x="651" y="596"/>
                </a:lnTo>
                <a:lnTo>
                  <a:pt x="653" y="596"/>
                </a:lnTo>
                <a:lnTo>
                  <a:pt x="653" y="598"/>
                </a:lnTo>
                <a:lnTo>
                  <a:pt x="653" y="600"/>
                </a:lnTo>
                <a:lnTo>
                  <a:pt x="657" y="596"/>
                </a:lnTo>
                <a:lnTo>
                  <a:pt x="655" y="594"/>
                </a:lnTo>
                <a:lnTo>
                  <a:pt x="653" y="592"/>
                </a:lnTo>
                <a:lnTo>
                  <a:pt x="651" y="590"/>
                </a:lnTo>
                <a:lnTo>
                  <a:pt x="653" y="590"/>
                </a:lnTo>
                <a:lnTo>
                  <a:pt x="651" y="588"/>
                </a:lnTo>
                <a:lnTo>
                  <a:pt x="651" y="586"/>
                </a:lnTo>
                <a:lnTo>
                  <a:pt x="649" y="586"/>
                </a:lnTo>
                <a:lnTo>
                  <a:pt x="649" y="584"/>
                </a:lnTo>
                <a:lnTo>
                  <a:pt x="649" y="582"/>
                </a:lnTo>
                <a:lnTo>
                  <a:pt x="647" y="582"/>
                </a:lnTo>
                <a:lnTo>
                  <a:pt x="645" y="581"/>
                </a:lnTo>
                <a:lnTo>
                  <a:pt x="645" y="579"/>
                </a:lnTo>
                <a:lnTo>
                  <a:pt x="645" y="576"/>
                </a:lnTo>
                <a:lnTo>
                  <a:pt x="643" y="576"/>
                </a:lnTo>
                <a:lnTo>
                  <a:pt x="643" y="575"/>
                </a:lnTo>
                <a:lnTo>
                  <a:pt x="641" y="575"/>
                </a:lnTo>
                <a:lnTo>
                  <a:pt x="641" y="573"/>
                </a:lnTo>
                <a:lnTo>
                  <a:pt x="647" y="567"/>
                </a:lnTo>
                <a:lnTo>
                  <a:pt x="667" y="550"/>
                </a:lnTo>
                <a:lnTo>
                  <a:pt x="668" y="552"/>
                </a:lnTo>
                <a:lnTo>
                  <a:pt x="688" y="532"/>
                </a:lnTo>
                <a:lnTo>
                  <a:pt x="691" y="528"/>
                </a:lnTo>
                <a:lnTo>
                  <a:pt x="695" y="525"/>
                </a:lnTo>
                <a:lnTo>
                  <a:pt x="699" y="523"/>
                </a:lnTo>
                <a:lnTo>
                  <a:pt x="705" y="517"/>
                </a:lnTo>
                <a:lnTo>
                  <a:pt x="705" y="521"/>
                </a:lnTo>
                <a:lnTo>
                  <a:pt x="705" y="523"/>
                </a:lnTo>
                <a:lnTo>
                  <a:pt x="703" y="523"/>
                </a:lnTo>
                <a:lnTo>
                  <a:pt x="703" y="525"/>
                </a:lnTo>
                <a:lnTo>
                  <a:pt x="703" y="526"/>
                </a:lnTo>
                <a:lnTo>
                  <a:pt x="701" y="526"/>
                </a:lnTo>
                <a:lnTo>
                  <a:pt x="701" y="528"/>
                </a:lnTo>
                <a:lnTo>
                  <a:pt x="701" y="531"/>
                </a:lnTo>
                <a:lnTo>
                  <a:pt x="701" y="532"/>
                </a:lnTo>
                <a:lnTo>
                  <a:pt x="701" y="534"/>
                </a:lnTo>
                <a:lnTo>
                  <a:pt x="701" y="538"/>
                </a:lnTo>
                <a:lnTo>
                  <a:pt x="701" y="540"/>
                </a:lnTo>
                <a:lnTo>
                  <a:pt x="701" y="542"/>
                </a:lnTo>
                <a:lnTo>
                  <a:pt x="697" y="544"/>
                </a:lnTo>
                <a:lnTo>
                  <a:pt x="703" y="552"/>
                </a:lnTo>
                <a:lnTo>
                  <a:pt x="707" y="554"/>
                </a:lnTo>
                <a:lnTo>
                  <a:pt x="709" y="554"/>
                </a:lnTo>
                <a:lnTo>
                  <a:pt x="732" y="538"/>
                </a:lnTo>
                <a:lnTo>
                  <a:pt x="739" y="554"/>
                </a:lnTo>
                <a:lnTo>
                  <a:pt x="743" y="552"/>
                </a:lnTo>
                <a:lnTo>
                  <a:pt x="745" y="550"/>
                </a:lnTo>
                <a:lnTo>
                  <a:pt x="749" y="548"/>
                </a:lnTo>
                <a:lnTo>
                  <a:pt x="751" y="546"/>
                </a:lnTo>
                <a:lnTo>
                  <a:pt x="755" y="544"/>
                </a:lnTo>
                <a:lnTo>
                  <a:pt x="755" y="542"/>
                </a:lnTo>
                <a:lnTo>
                  <a:pt x="757" y="542"/>
                </a:lnTo>
                <a:lnTo>
                  <a:pt x="759" y="540"/>
                </a:lnTo>
                <a:lnTo>
                  <a:pt x="763" y="536"/>
                </a:lnTo>
                <a:lnTo>
                  <a:pt x="768" y="534"/>
                </a:lnTo>
                <a:lnTo>
                  <a:pt x="770" y="536"/>
                </a:lnTo>
                <a:lnTo>
                  <a:pt x="772" y="538"/>
                </a:lnTo>
                <a:lnTo>
                  <a:pt x="774" y="542"/>
                </a:lnTo>
                <a:lnTo>
                  <a:pt x="776" y="546"/>
                </a:lnTo>
                <a:lnTo>
                  <a:pt x="778" y="548"/>
                </a:lnTo>
                <a:lnTo>
                  <a:pt x="782" y="552"/>
                </a:lnTo>
                <a:lnTo>
                  <a:pt x="780" y="552"/>
                </a:lnTo>
                <a:lnTo>
                  <a:pt x="778" y="557"/>
                </a:lnTo>
                <a:lnTo>
                  <a:pt x="778" y="559"/>
                </a:lnTo>
                <a:lnTo>
                  <a:pt x="776" y="563"/>
                </a:lnTo>
                <a:lnTo>
                  <a:pt x="774" y="565"/>
                </a:lnTo>
                <a:lnTo>
                  <a:pt x="774" y="569"/>
                </a:lnTo>
                <a:lnTo>
                  <a:pt x="772" y="571"/>
                </a:lnTo>
                <a:lnTo>
                  <a:pt x="770" y="575"/>
                </a:lnTo>
                <a:lnTo>
                  <a:pt x="770" y="576"/>
                </a:lnTo>
                <a:lnTo>
                  <a:pt x="772" y="579"/>
                </a:lnTo>
                <a:lnTo>
                  <a:pt x="772" y="581"/>
                </a:lnTo>
                <a:lnTo>
                  <a:pt x="774" y="584"/>
                </a:lnTo>
                <a:lnTo>
                  <a:pt x="776" y="588"/>
                </a:lnTo>
                <a:lnTo>
                  <a:pt x="778" y="592"/>
                </a:lnTo>
                <a:lnTo>
                  <a:pt x="784" y="594"/>
                </a:lnTo>
                <a:lnTo>
                  <a:pt x="787" y="590"/>
                </a:lnTo>
                <a:lnTo>
                  <a:pt x="795" y="586"/>
                </a:lnTo>
                <a:lnTo>
                  <a:pt x="807" y="579"/>
                </a:lnTo>
                <a:lnTo>
                  <a:pt x="814" y="575"/>
                </a:lnTo>
                <a:lnTo>
                  <a:pt x="818" y="571"/>
                </a:lnTo>
                <a:lnTo>
                  <a:pt x="820" y="567"/>
                </a:lnTo>
                <a:lnTo>
                  <a:pt x="822" y="565"/>
                </a:lnTo>
                <a:lnTo>
                  <a:pt x="822" y="563"/>
                </a:lnTo>
                <a:lnTo>
                  <a:pt x="824" y="563"/>
                </a:lnTo>
                <a:lnTo>
                  <a:pt x="826" y="561"/>
                </a:lnTo>
                <a:lnTo>
                  <a:pt x="833" y="557"/>
                </a:lnTo>
                <a:lnTo>
                  <a:pt x="860" y="546"/>
                </a:lnTo>
                <a:lnTo>
                  <a:pt x="872" y="542"/>
                </a:lnTo>
                <a:lnTo>
                  <a:pt x="872" y="544"/>
                </a:lnTo>
                <a:lnTo>
                  <a:pt x="874" y="544"/>
                </a:lnTo>
                <a:lnTo>
                  <a:pt x="882" y="542"/>
                </a:lnTo>
                <a:lnTo>
                  <a:pt x="899" y="536"/>
                </a:lnTo>
                <a:lnTo>
                  <a:pt x="916" y="532"/>
                </a:lnTo>
                <a:lnTo>
                  <a:pt x="928" y="528"/>
                </a:lnTo>
                <a:lnTo>
                  <a:pt x="937" y="526"/>
                </a:lnTo>
                <a:lnTo>
                  <a:pt x="936" y="507"/>
                </a:lnTo>
                <a:lnTo>
                  <a:pt x="932" y="482"/>
                </a:lnTo>
                <a:lnTo>
                  <a:pt x="930" y="465"/>
                </a:lnTo>
                <a:lnTo>
                  <a:pt x="910" y="440"/>
                </a:lnTo>
                <a:lnTo>
                  <a:pt x="887" y="434"/>
                </a:lnTo>
                <a:lnTo>
                  <a:pt x="889" y="432"/>
                </a:lnTo>
                <a:lnTo>
                  <a:pt x="891" y="430"/>
                </a:lnTo>
                <a:lnTo>
                  <a:pt x="891" y="429"/>
                </a:lnTo>
                <a:lnTo>
                  <a:pt x="895" y="425"/>
                </a:lnTo>
                <a:lnTo>
                  <a:pt x="895" y="423"/>
                </a:lnTo>
                <a:lnTo>
                  <a:pt x="897" y="421"/>
                </a:lnTo>
                <a:lnTo>
                  <a:pt x="901" y="419"/>
                </a:lnTo>
                <a:lnTo>
                  <a:pt x="901" y="417"/>
                </a:lnTo>
                <a:lnTo>
                  <a:pt x="903" y="417"/>
                </a:lnTo>
                <a:lnTo>
                  <a:pt x="903" y="415"/>
                </a:lnTo>
                <a:lnTo>
                  <a:pt x="909" y="411"/>
                </a:lnTo>
                <a:lnTo>
                  <a:pt x="910" y="409"/>
                </a:lnTo>
                <a:lnTo>
                  <a:pt x="912" y="408"/>
                </a:lnTo>
                <a:lnTo>
                  <a:pt x="912" y="406"/>
                </a:lnTo>
                <a:lnTo>
                  <a:pt x="915" y="406"/>
                </a:lnTo>
                <a:lnTo>
                  <a:pt x="915" y="403"/>
                </a:lnTo>
                <a:lnTo>
                  <a:pt x="916" y="402"/>
                </a:lnTo>
                <a:lnTo>
                  <a:pt x="916" y="403"/>
                </a:lnTo>
                <a:lnTo>
                  <a:pt x="918" y="403"/>
                </a:lnTo>
                <a:lnTo>
                  <a:pt x="918" y="402"/>
                </a:lnTo>
                <a:lnTo>
                  <a:pt x="918" y="400"/>
                </a:lnTo>
                <a:lnTo>
                  <a:pt x="920" y="400"/>
                </a:lnTo>
                <a:lnTo>
                  <a:pt x="922" y="400"/>
                </a:lnTo>
                <a:lnTo>
                  <a:pt x="922" y="398"/>
                </a:lnTo>
                <a:lnTo>
                  <a:pt x="924" y="398"/>
                </a:lnTo>
                <a:lnTo>
                  <a:pt x="924" y="396"/>
                </a:lnTo>
                <a:lnTo>
                  <a:pt x="924" y="394"/>
                </a:lnTo>
                <a:lnTo>
                  <a:pt x="926" y="394"/>
                </a:lnTo>
                <a:lnTo>
                  <a:pt x="926" y="392"/>
                </a:lnTo>
                <a:lnTo>
                  <a:pt x="926" y="394"/>
                </a:lnTo>
                <a:lnTo>
                  <a:pt x="926" y="392"/>
                </a:lnTo>
                <a:lnTo>
                  <a:pt x="928" y="390"/>
                </a:lnTo>
                <a:lnTo>
                  <a:pt x="932" y="388"/>
                </a:lnTo>
                <a:lnTo>
                  <a:pt x="932" y="386"/>
                </a:lnTo>
                <a:lnTo>
                  <a:pt x="936" y="382"/>
                </a:lnTo>
                <a:lnTo>
                  <a:pt x="934" y="382"/>
                </a:lnTo>
                <a:lnTo>
                  <a:pt x="936" y="382"/>
                </a:lnTo>
                <a:lnTo>
                  <a:pt x="932" y="384"/>
                </a:lnTo>
                <a:lnTo>
                  <a:pt x="924" y="386"/>
                </a:lnTo>
                <a:lnTo>
                  <a:pt x="903" y="396"/>
                </a:lnTo>
                <a:lnTo>
                  <a:pt x="901" y="390"/>
                </a:lnTo>
                <a:lnTo>
                  <a:pt x="901" y="388"/>
                </a:lnTo>
                <a:lnTo>
                  <a:pt x="899" y="386"/>
                </a:lnTo>
                <a:lnTo>
                  <a:pt x="895" y="384"/>
                </a:lnTo>
                <a:lnTo>
                  <a:pt x="891" y="380"/>
                </a:lnTo>
                <a:lnTo>
                  <a:pt x="884" y="373"/>
                </a:lnTo>
                <a:lnTo>
                  <a:pt x="878" y="367"/>
                </a:lnTo>
                <a:lnTo>
                  <a:pt x="876" y="367"/>
                </a:lnTo>
                <a:lnTo>
                  <a:pt x="874" y="367"/>
                </a:lnTo>
                <a:lnTo>
                  <a:pt x="857" y="371"/>
                </a:lnTo>
                <a:lnTo>
                  <a:pt x="857" y="369"/>
                </a:lnTo>
                <a:lnTo>
                  <a:pt x="857" y="367"/>
                </a:lnTo>
                <a:lnTo>
                  <a:pt x="855" y="359"/>
                </a:lnTo>
                <a:lnTo>
                  <a:pt x="853" y="352"/>
                </a:lnTo>
                <a:lnTo>
                  <a:pt x="845" y="329"/>
                </a:lnTo>
                <a:lnTo>
                  <a:pt x="832" y="315"/>
                </a:lnTo>
                <a:lnTo>
                  <a:pt x="816" y="317"/>
                </a:lnTo>
                <a:lnTo>
                  <a:pt x="812" y="311"/>
                </a:lnTo>
                <a:lnTo>
                  <a:pt x="816" y="298"/>
                </a:lnTo>
                <a:lnTo>
                  <a:pt x="812" y="286"/>
                </a:lnTo>
                <a:lnTo>
                  <a:pt x="818" y="281"/>
                </a:lnTo>
                <a:lnTo>
                  <a:pt x="826" y="252"/>
                </a:lnTo>
                <a:lnTo>
                  <a:pt x="830" y="234"/>
                </a:lnTo>
                <a:lnTo>
                  <a:pt x="828" y="233"/>
                </a:lnTo>
                <a:lnTo>
                  <a:pt x="828" y="230"/>
                </a:lnTo>
                <a:lnTo>
                  <a:pt x="822" y="219"/>
                </a:lnTo>
                <a:lnTo>
                  <a:pt x="820" y="217"/>
                </a:lnTo>
                <a:lnTo>
                  <a:pt x="836" y="204"/>
                </a:lnTo>
                <a:lnTo>
                  <a:pt x="845" y="186"/>
                </a:lnTo>
                <a:lnTo>
                  <a:pt x="849" y="177"/>
                </a:lnTo>
                <a:lnTo>
                  <a:pt x="851" y="171"/>
                </a:lnTo>
                <a:lnTo>
                  <a:pt x="859" y="159"/>
                </a:lnTo>
                <a:lnTo>
                  <a:pt x="864" y="154"/>
                </a:lnTo>
                <a:lnTo>
                  <a:pt x="870" y="148"/>
                </a:lnTo>
                <a:lnTo>
                  <a:pt x="889" y="138"/>
                </a:lnTo>
                <a:lnTo>
                  <a:pt x="909" y="132"/>
                </a:lnTo>
                <a:lnTo>
                  <a:pt x="907" y="131"/>
                </a:lnTo>
                <a:lnTo>
                  <a:pt x="905" y="127"/>
                </a:lnTo>
                <a:lnTo>
                  <a:pt x="905" y="125"/>
                </a:lnTo>
                <a:lnTo>
                  <a:pt x="905" y="123"/>
                </a:lnTo>
                <a:lnTo>
                  <a:pt x="903" y="121"/>
                </a:lnTo>
                <a:lnTo>
                  <a:pt x="901" y="119"/>
                </a:lnTo>
                <a:lnTo>
                  <a:pt x="903" y="117"/>
                </a:lnTo>
                <a:lnTo>
                  <a:pt x="903" y="115"/>
                </a:lnTo>
                <a:lnTo>
                  <a:pt x="903" y="113"/>
                </a:lnTo>
                <a:lnTo>
                  <a:pt x="903" y="111"/>
                </a:lnTo>
                <a:lnTo>
                  <a:pt x="899" y="110"/>
                </a:lnTo>
                <a:lnTo>
                  <a:pt x="899" y="108"/>
                </a:lnTo>
                <a:lnTo>
                  <a:pt x="897" y="108"/>
                </a:lnTo>
                <a:lnTo>
                  <a:pt x="897" y="105"/>
                </a:lnTo>
                <a:lnTo>
                  <a:pt x="897" y="104"/>
                </a:lnTo>
                <a:lnTo>
                  <a:pt x="897" y="102"/>
                </a:lnTo>
                <a:lnTo>
                  <a:pt x="895" y="102"/>
                </a:lnTo>
                <a:lnTo>
                  <a:pt x="895" y="100"/>
                </a:lnTo>
                <a:lnTo>
                  <a:pt x="897" y="98"/>
                </a:lnTo>
                <a:lnTo>
                  <a:pt x="897" y="96"/>
                </a:lnTo>
                <a:lnTo>
                  <a:pt x="899" y="98"/>
                </a:lnTo>
                <a:lnTo>
                  <a:pt x="905" y="108"/>
                </a:lnTo>
                <a:lnTo>
                  <a:pt x="907" y="108"/>
                </a:lnTo>
                <a:lnTo>
                  <a:pt x="907" y="110"/>
                </a:lnTo>
                <a:lnTo>
                  <a:pt x="910" y="111"/>
                </a:lnTo>
                <a:lnTo>
                  <a:pt x="915" y="115"/>
                </a:lnTo>
                <a:lnTo>
                  <a:pt x="916" y="115"/>
                </a:lnTo>
                <a:lnTo>
                  <a:pt x="918" y="115"/>
                </a:lnTo>
                <a:lnTo>
                  <a:pt x="920" y="113"/>
                </a:lnTo>
                <a:lnTo>
                  <a:pt x="922" y="113"/>
                </a:lnTo>
                <a:lnTo>
                  <a:pt x="932" y="104"/>
                </a:lnTo>
                <a:lnTo>
                  <a:pt x="930" y="102"/>
                </a:lnTo>
                <a:lnTo>
                  <a:pt x="930" y="100"/>
                </a:lnTo>
                <a:lnTo>
                  <a:pt x="916" y="88"/>
                </a:lnTo>
                <a:lnTo>
                  <a:pt x="918" y="88"/>
                </a:lnTo>
                <a:lnTo>
                  <a:pt x="920" y="84"/>
                </a:lnTo>
                <a:lnTo>
                  <a:pt x="922" y="82"/>
                </a:lnTo>
                <a:lnTo>
                  <a:pt x="924" y="81"/>
                </a:lnTo>
                <a:lnTo>
                  <a:pt x="926" y="79"/>
                </a:lnTo>
                <a:lnTo>
                  <a:pt x="926" y="77"/>
                </a:lnTo>
                <a:lnTo>
                  <a:pt x="928" y="73"/>
                </a:lnTo>
                <a:lnTo>
                  <a:pt x="930" y="73"/>
                </a:lnTo>
                <a:lnTo>
                  <a:pt x="932" y="67"/>
                </a:lnTo>
                <a:lnTo>
                  <a:pt x="934" y="65"/>
                </a:lnTo>
                <a:lnTo>
                  <a:pt x="936" y="63"/>
                </a:lnTo>
                <a:lnTo>
                  <a:pt x="937" y="63"/>
                </a:lnTo>
                <a:lnTo>
                  <a:pt x="937" y="61"/>
                </a:lnTo>
                <a:lnTo>
                  <a:pt x="930" y="60"/>
                </a:lnTo>
                <a:lnTo>
                  <a:pt x="916" y="55"/>
                </a:lnTo>
                <a:lnTo>
                  <a:pt x="915" y="55"/>
                </a:lnTo>
                <a:lnTo>
                  <a:pt x="909" y="55"/>
                </a:lnTo>
                <a:lnTo>
                  <a:pt x="903" y="55"/>
                </a:lnTo>
                <a:lnTo>
                  <a:pt x="901" y="5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Freeform 213"/>
          <p:cNvSpPr>
            <a:spLocks/>
          </p:cNvSpPr>
          <p:nvPr/>
        </p:nvSpPr>
        <p:spPr bwMode="auto">
          <a:xfrm>
            <a:off x="-3506632" y="5569388"/>
            <a:ext cx="1451535" cy="886735"/>
          </a:xfrm>
          <a:custGeom>
            <a:avLst/>
            <a:gdLst>
              <a:gd name="T0" fmla="*/ 515 w 1542"/>
              <a:gd name="T1" fmla="*/ 740 h 942"/>
              <a:gd name="T2" fmla="*/ 638 w 1542"/>
              <a:gd name="T3" fmla="*/ 807 h 942"/>
              <a:gd name="T4" fmla="*/ 790 w 1542"/>
              <a:gd name="T5" fmla="*/ 820 h 942"/>
              <a:gd name="T6" fmla="*/ 813 w 1542"/>
              <a:gd name="T7" fmla="*/ 799 h 942"/>
              <a:gd name="T8" fmla="*/ 878 w 1542"/>
              <a:gd name="T9" fmla="*/ 747 h 942"/>
              <a:gd name="T10" fmla="*/ 905 w 1542"/>
              <a:gd name="T11" fmla="*/ 772 h 942"/>
              <a:gd name="T12" fmla="*/ 949 w 1542"/>
              <a:gd name="T13" fmla="*/ 903 h 942"/>
              <a:gd name="T14" fmla="*/ 1080 w 1542"/>
              <a:gd name="T15" fmla="*/ 869 h 942"/>
              <a:gd name="T16" fmla="*/ 1101 w 1542"/>
              <a:gd name="T17" fmla="*/ 938 h 942"/>
              <a:gd name="T18" fmla="*/ 1190 w 1542"/>
              <a:gd name="T19" fmla="*/ 869 h 942"/>
              <a:gd name="T20" fmla="*/ 1217 w 1542"/>
              <a:gd name="T21" fmla="*/ 867 h 942"/>
              <a:gd name="T22" fmla="*/ 1395 w 1542"/>
              <a:gd name="T23" fmla="*/ 828 h 942"/>
              <a:gd name="T24" fmla="*/ 1501 w 1542"/>
              <a:gd name="T25" fmla="*/ 834 h 942"/>
              <a:gd name="T26" fmla="*/ 1539 w 1542"/>
              <a:gd name="T27" fmla="*/ 749 h 942"/>
              <a:gd name="T28" fmla="*/ 1474 w 1542"/>
              <a:gd name="T29" fmla="*/ 767 h 942"/>
              <a:gd name="T30" fmla="*/ 1457 w 1542"/>
              <a:gd name="T31" fmla="*/ 753 h 942"/>
              <a:gd name="T32" fmla="*/ 1459 w 1542"/>
              <a:gd name="T33" fmla="*/ 734 h 942"/>
              <a:gd name="T34" fmla="*/ 1422 w 1542"/>
              <a:gd name="T35" fmla="*/ 711 h 942"/>
              <a:gd name="T36" fmla="*/ 1424 w 1542"/>
              <a:gd name="T37" fmla="*/ 709 h 942"/>
              <a:gd name="T38" fmla="*/ 1397 w 1542"/>
              <a:gd name="T39" fmla="*/ 701 h 942"/>
              <a:gd name="T40" fmla="*/ 1370 w 1542"/>
              <a:gd name="T41" fmla="*/ 697 h 942"/>
              <a:gd name="T42" fmla="*/ 1334 w 1542"/>
              <a:gd name="T43" fmla="*/ 715 h 942"/>
              <a:gd name="T44" fmla="*/ 1282 w 1542"/>
              <a:gd name="T45" fmla="*/ 761 h 942"/>
              <a:gd name="T46" fmla="*/ 1209 w 1542"/>
              <a:gd name="T47" fmla="*/ 771 h 942"/>
              <a:gd name="T48" fmla="*/ 1161 w 1542"/>
              <a:gd name="T49" fmla="*/ 692 h 942"/>
              <a:gd name="T50" fmla="*/ 1222 w 1542"/>
              <a:gd name="T51" fmla="*/ 571 h 942"/>
              <a:gd name="T52" fmla="*/ 1276 w 1542"/>
              <a:gd name="T53" fmla="*/ 538 h 942"/>
              <a:gd name="T54" fmla="*/ 1270 w 1542"/>
              <a:gd name="T55" fmla="*/ 503 h 942"/>
              <a:gd name="T56" fmla="*/ 1257 w 1542"/>
              <a:gd name="T57" fmla="*/ 476 h 942"/>
              <a:gd name="T58" fmla="*/ 1075 w 1542"/>
              <a:gd name="T59" fmla="*/ 420 h 942"/>
              <a:gd name="T60" fmla="*/ 1115 w 1542"/>
              <a:gd name="T61" fmla="*/ 186 h 942"/>
              <a:gd name="T62" fmla="*/ 1028 w 1542"/>
              <a:gd name="T63" fmla="*/ 88 h 942"/>
              <a:gd name="T64" fmla="*/ 915 w 1542"/>
              <a:gd name="T65" fmla="*/ 13 h 942"/>
              <a:gd name="T66" fmla="*/ 907 w 1542"/>
              <a:gd name="T67" fmla="*/ 205 h 942"/>
              <a:gd name="T68" fmla="*/ 805 w 1542"/>
              <a:gd name="T69" fmla="*/ 197 h 942"/>
              <a:gd name="T70" fmla="*/ 748 w 1542"/>
              <a:gd name="T71" fmla="*/ 226 h 942"/>
              <a:gd name="T72" fmla="*/ 726 w 1542"/>
              <a:gd name="T73" fmla="*/ 267 h 942"/>
              <a:gd name="T74" fmla="*/ 675 w 1542"/>
              <a:gd name="T75" fmla="*/ 288 h 942"/>
              <a:gd name="T76" fmla="*/ 698 w 1542"/>
              <a:gd name="T77" fmla="*/ 407 h 942"/>
              <a:gd name="T78" fmla="*/ 669 w 1542"/>
              <a:gd name="T79" fmla="*/ 420 h 942"/>
              <a:gd name="T80" fmla="*/ 640 w 1542"/>
              <a:gd name="T81" fmla="*/ 417 h 942"/>
              <a:gd name="T82" fmla="*/ 615 w 1542"/>
              <a:gd name="T83" fmla="*/ 411 h 942"/>
              <a:gd name="T84" fmla="*/ 588 w 1542"/>
              <a:gd name="T85" fmla="*/ 430 h 942"/>
              <a:gd name="T86" fmla="*/ 561 w 1542"/>
              <a:gd name="T87" fmla="*/ 444 h 942"/>
              <a:gd name="T88" fmla="*/ 540 w 1542"/>
              <a:gd name="T89" fmla="*/ 434 h 942"/>
              <a:gd name="T90" fmla="*/ 519 w 1542"/>
              <a:gd name="T91" fmla="*/ 432 h 942"/>
              <a:gd name="T92" fmla="*/ 502 w 1542"/>
              <a:gd name="T93" fmla="*/ 430 h 942"/>
              <a:gd name="T94" fmla="*/ 478 w 1542"/>
              <a:gd name="T95" fmla="*/ 432 h 942"/>
              <a:gd name="T96" fmla="*/ 459 w 1542"/>
              <a:gd name="T97" fmla="*/ 420 h 942"/>
              <a:gd name="T98" fmla="*/ 430 w 1542"/>
              <a:gd name="T99" fmla="*/ 409 h 942"/>
              <a:gd name="T100" fmla="*/ 430 w 1542"/>
              <a:gd name="T101" fmla="*/ 380 h 942"/>
              <a:gd name="T102" fmla="*/ 436 w 1542"/>
              <a:gd name="T103" fmla="*/ 365 h 942"/>
              <a:gd name="T104" fmla="*/ 436 w 1542"/>
              <a:gd name="T105" fmla="*/ 344 h 942"/>
              <a:gd name="T106" fmla="*/ 430 w 1542"/>
              <a:gd name="T107" fmla="*/ 324 h 942"/>
              <a:gd name="T108" fmla="*/ 409 w 1542"/>
              <a:gd name="T109" fmla="*/ 317 h 942"/>
              <a:gd name="T110" fmla="*/ 386 w 1542"/>
              <a:gd name="T111" fmla="*/ 305 h 942"/>
              <a:gd name="T112" fmla="*/ 365 w 1542"/>
              <a:gd name="T113" fmla="*/ 294 h 942"/>
              <a:gd name="T114" fmla="*/ 342 w 1542"/>
              <a:gd name="T115" fmla="*/ 278 h 942"/>
              <a:gd name="T116" fmla="*/ 333 w 1542"/>
              <a:gd name="T117" fmla="*/ 263 h 942"/>
              <a:gd name="T118" fmla="*/ 285 w 1542"/>
              <a:gd name="T119" fmla="*/ 245 h 942"/>
              <a:gd name="T120" fmla="*/ 59 w 1542"/>
              <a:gd name="T121" fmla="*/ 226 h 942"/>
              <a:gd name="T122" fmla="*/ 202 w 1542"/>
              <a:gd name="T123" fmla="*/ 684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42" h="942">
                <a:moveTo>
                  <a:pt x="265" y="865"/>
                </a:moveTo>
                <a:lnTo>
                  <a:pt x="277" y="859"/>
                </a:lnTo>
                <a:lnTo>
                  <a:pt x="279" y="857"/>
                </a:lnTo>
                <a:lnTo>
                  <a:pt x="296" y="849"/>
                </a:lnTo>
                <a:lnTo>
                  <a:pt x="302" y="846"/>
                </a:lnTo>
                <a:lnTo>
                  <a:pt x="307" y="843"/>
                </a:lnTo>
                <a:lnTo>
                  <a:pt x="315" y="840"/>
                </a:lnTo>
                <a:lnTo>
                  <a:pt x="317" y="840"/>
                </a:lnTo>
                <a:lnTo>
                  <a:pt x="321" y="838"/>
                </a:lnTo>
                <a:lnTo>
                  <a:pt x="327" y="834"/>
                </a:lnTo>
                <a:lnTo>
                  <a:pt x="340" y="826"/>
                </a:lnTo>
                <a:lnTo>
                  <a:pt x="342" y="828"/>
                </a:lnTo>
                <a:lnTo>
                  <a:pt x="344" y="826"/>
                </a:lnTo>
                <a:lnTo>
                  <a:pt x="357" y="819"/>
                </a:lnTo>
                <a:lnTo>
                  <a:pt x="363" y="815"/>
                </a:lnTo>
                <a:lnTo>
                  <a:pt x="415" y="790"/>
                </a:lnTo>
                <a:lnTo>
                  <a:pt x="465" y="765"/>
                </a:lnTo>
                <a:lnTo>
                  <a:pt x="469" y="763"/>
                </a:lnTo>
                <a:lnTo>
                  <a:pt x="471" y="763"/>
                </a:lnTo>
                <a:lnTo>
                  <a:pt x="496" y="749"/>
                </a:lnTo>
                <a:lnTo>
                  <a:pt x="515" y="740"/>
                </a:lnTo>
                <a:lnTo>
                  <a:pt x="528" y="732"/>
                </a:lnTo>
                <a:lnTo>
                  <a:pt x="619" y="688"/>
                </a:lnTo>
                <a:lnTo>
                  <a:pt x="632" y="680"/>
                </a:lnTo>
                <a:lnTo>
                  <a:pt x="636" y="688"/>
                </a:lnTo>
                <a:lnTo>
                  <a:pt x="634" y="688"/>
                </a:lnTo>
                <a:lnTo>
                  <a:pt x="630" y="690"/>
                </a:lnTo>
                <a:lnTo>
                  <a:pt x="638" y="699"/>
                </a:lnTo>
                <a:lnTo>
                  <a:pt x="640" y="709"/>
                </a:lnTo>
                <a:lnTo>
                  <a:pt x="634" y="724"/>
                </a:lnTo>
                <a:lnTo>
                  <a:pt x="627" y="740"/>
                </a:lnTo>
                <a:lnTo>
                  <a:pt x="627" y="745"/>
                </a:lnTo>
                <a:lnTo>
                  <a:pt x="627" y="749"/>
                </a:lnTo>
                <a:lnTo>
                  <a:pt x="632" y="763"/>
                </a:lnTo>
                <a:lnTo>
                  <a:pt x="632" y="767"/>
                </a:lnTo>
                <a:lnTo>
                  <a:pt x="632" y="769"/>
                </a:lnTo>
                <a:lnTo>
                  <a:pt x="636" y="780"/>
                </a:lnTo>
                <a:lnTo>
                  <a:pt x="627" y="786"/>
                </a:lnTo>
                <a:lnTo>
                  <a:pt x="634" y="795"/>
                </a:lnTo>
                <a:lnTo>
                  <a:pt x="634" y="799"/>
                </a:lnTo>
                <a:lnTo>
                  <a:pt x="636" y="807"/>
                </a:lnTo>
                <a:lnTo>
                  <a:pt x="638" y="807"/>
                </a:lnTo>
                <a:lnTo>
                  <a:pt x="644" y="801"/>
                </a:lnTo>
                <a:lnTo>
                  <a:pt x="648" y="799"/>
                </a:lnTo>
                <a:lnTo>
                  <a:pt x="656" y="795"/>
                </a:lnTo>
                <a:lnTo>
                  <a:pt x="671" y="784"/>
                </a:lnTo>
                <a:lnTo>
                  <a:pt x="684" y="780"/>
                </a:lnTo>
                <a:lnTo>
                  <a:pt x="686" y="780"/>
                </a:lnTo>
                <a:lnTo>
                  <a:pt x="686" y="782"/>
                </a:lnTo>
                <a:lnTo>
                  <a:pt x="705" y="772"/>
                </a:lnTo>
                <a:lnTo>
                  <a:pt x="715" y="786"/>
                </a:lnTo>
                <a:lnTo>
                  <a:pt x="730" y="809"/>
                </a:lnTo>
                <a:lnTo>
                  <a:pt x="736" y="817"/>
                </a:lnTo>
                <a:lnTo>
                  <a:pt x="742" y="824"/>
                </a:lnTo>
                <a:lnTo>
                  <a:pt x="744" y="828"/>
                </a:lnTo>
                <a:lnTo>
                  <a:pt x="746" y="832"/>
                </a:lnTo>
                <a:lnTo>
                  <a:pt x="763" y="824"/>
                </a:lnTo>
                <a:lnTo>
                  <a:pt x="765" y="824"/>
                </a:lnTo>
                <a:lnTo>
                  <a:pt x="769" y="820"/>
                </a:lnTo>
                <a:lnTo>
                  <a:pt x="774" y="817"/>
                </a:lnTo>
                <a:lnTo>
                  <a:pt x="776" y="817"/>
                </a:lnTo>
                <a:lnTo>
                  <a:pt x="782" y="813"/>
                </a:lnTo>
                <a:lnTo>
                  <a:pt x="790" y="820"/>
                </a:lnTo>
                <a:lnTo>
                  <a:pt x="794" y="819"/>
                </a:lnTo>
                <a:lnTo>
                  <a:pt x="800" y="817"/>
                </a:lnTo>
                <a:lnTo>
                  <a:pt x="803" y="815"/>
                </a:lnTo>
                <a:lnTo>
                  <a:pt x="807" y="813"/>
                </a:lnTo>
                <a:lnTo>
                  <a:pt x="811" y="813"/>
                </a:lnTo>
                <a:lnTo>
                  <a:pt x="811" y="811"/>
                </a:lnTo>
                <a:lnTo>
                  <a:pt x="809" y="809"/>
                </a:lnTo>
                <a:lnTo>
                  <a:pt x="809" y="807"/>
                </a:lnTo>
                <a:lnTo>
                  <a:pt x="805" y="803"/>
                </a:lnTo>
                <a:lnTo>
                  <a:pt x="803" y="803"/>
                </a:lnTo>
                <a:lnTo>
                  <a:pt x="801" y="799"/>
                </a:lnTo>
                <a:lnTo>
                  <a:pt x="800" y="797"/>
                </a:lnTo>
                <a:lnTo>
                  <a:pt x="796" y="793"/>
                </a:lnTo>
                <a:lnTo>
                  <a:pt x="790" y="790"/>
                </a:lnTo>
                <a:lnTo>
                  <a:pt x="792" y="788"/>
                </a:lnTo>
                <a:lnTo>
                  <a:pt x="798" y="788"/>
                </a:lnTo>
                <a:lnTo>
                  <a:pt x="800" y="792"/>
                </a:lnTo>
                <a:lnTo>
                  <a:pt x="801" y="793"/>
                </a:lnTo>
                <a:lnTo>
                  <a:pt x="803" y="795"/>
                </a:lnTo>
                <a:lnTo>
                  <a:pt x="807" y="795"/>
                </a:lnTo>
                <a:lnTo>
                  <a:pt x="813" y="799"/>
                </a:lnTo>
                <a:lnTo>
                  <a:pt x="819" y="803"/>
                </a:lnTo>
                <a:lnTo>
                  <a:pt x="821" y="805"/>
                </a:lnTo>
                <a:lnTo>
                  <a:pt x="822" y="805"/>
                </a:lnTo>
                <a:lnTo>
                  <a:pt x="832" y="799"/>
                </a:lnTo>
                <a:lnTo>
                  <a:pt x="838" y="795"/>
                </a:lnTo>
                <a:lnTo>
                  <a:pt x="848" y="792"/>
                </a:lnTo>
                <a:lnTo>
                  <a:pt x="853" y="790"/>
                </a:lnTo>
                <a:lnTo>
                  <a:pt x="851" y="784"/>
                </a:lnTo>
                <a:lnTo>
                  <a:pt x="849" y="778"/>
                </a:lnTo>
                <a:lnTo>
                  <a:pt x="848" y="776"/>
                </a:lnTo>
                <a:lnTo>
                  <a:pt x="846" y="774"/>
                </a:lnTo>
                <a:lnTo>
                  <a:pt x="844" y="769"/>
                </a:lnTo>
                <a:lnTo>
                  <a:pt x="840" y="765"/>
                </a:lnTo>
                <a:lnTo>
                  <a:pt x="842" y="759"/>
                </a:lnTo>
                <a:lnTo>
                  <a:pt x="851" y="755"/>
                </a:lnTo>
                <a:lnTo>
                  <a:pt x="857" y="751"/>
                </a:lnTo>
                <a:lnTo>
                  <a:pt x="861" y="751"/>
                </a:lnTo>
                <a:lnTo>
                  <a:pt x="865" y="749"/>
                </a:lnTo>
                <a:lnTo>
                  <a:pt x="869" y="749"/>
                </a:lnTo>
                <a:lnTo>
                  <a:pt x="876" y="749"/>
                </a:lnTo>
                <a:lnTo>
                  <a:pt x="878" y="747"/>
                </a:lnTo>
                <a:lnTo>
                  <a:pt x="878" y="749"/>
                </a:lnTo>
                <a:lnTo>
                  <a:pt x="882" y="751"/>
                </a:lnTo>
                <a:lnTo>
                  <a:pt x="884" y="751"/>
                </a:lnTo>
                <a:lnTo>
                  <a:pt x="886" y="753"/>
                </a:lnTo>
                <a:lnTo>
                  <a:pt x="888" y="751"/>
                </a:lnTo>
                <a:lnTo>
                  <a:pt x="888" y="753"/>
                </a:lnTo>
                <a:lnTo>
                  <a:pt x="888" y="755"/>
                </a:lnTo>
                <a:lnTo>
                  <a:pt x="890" y="755"/>
                </a:lnTo>
                <a:lnTo>
                  <a:pt x="890" y="757"/>
                </a:lnTo>
                <a:lnTo>
                  <a:pt x="892" y="757"/>
                </a:lnTo>
                <a:lnTo>
                  <a:pt x="894" y="757"/>
                </a:lnTo>
                <a:lnTo>
                  <a:pt x="896" y="757"/>
                </a:lnTo>
                <a:lnTo>
                  <a:pt x="896" y="759"/>
                </a:lnTo>
                <a:lnTo>
                  <a:pt x="896" y="761"/>
                </a:lnTo>
                <a:lnTo>
                  <a:pt x="897" y="763"/>
                </a:lnTo>
                <a:lnTo>
                  <a:pt x="901" y="763"/>
                </a:lnTo>
                <a:lnTo>
                  <a:pt x="903" y="765"/>
                </a:lnTo>
                <a:lnTo>
                  <a:pt x="905" y="767"/>
                </a:lnTo>
                <a:lnTo>
                  <a:pt x="903" y="771"/>
                </a:lnTo>
                <a:lnTo>
                  <a:pt x="907" y="771"/>
                </a:lnTo>
                <a:lnTo>
                  <a:pt x="905" y="772"/>
                </a:lnTo>
                <a:lnTo>
                  <a:pt x="897" y="786"/>
                </a:lnTo>
                <a:lnTo>
                  <a:pt x="890" y="795"/>
                </a:lnTo>
                <a:lnTo>
                  <a:pt x="890" y="797"/>
                </a:lnTo>
                <a:lnTo>
                  <a:pt x="884" y="824"/>
                </a:lnTo>
                <a:lnTo>
                  <a:pt x="882" y="830"/>
                </a:lnTo>
                <a:lnTo>
                  <a:pt x="873" y="872"/>
                </a:lnTo>
                <a:lnTo>
                  <a:pt x="869" y="886"/>
                </a:lnTo>
                <a:lnTo>
                  <a:pt x="880" y="888"/>
                </a:lnTo>
                <a:lnTo>
                  <a:pt x="886" y="905"/>
                </a:lnTo>
                <a:lnTo>
                  <a:pt x="894" y="905"/>
                </a:lnTo>
                <a:lnTo>
                  <a:pt x="896" y="905"/>
                </a:lnTo>
                <a:lnTo>
                  <a:pt x="901" y="905"/>
                </a:lnTo>
                <a:lnTo>
                  <a:pt x="903" y="905"/>
                </a:lnTo>
                <a:lnTo>
                  <a:pt x="909" y="907"/>
                </a:lnTo>
                <a:lnTo>
                  <a:pt x="911" y="907"/>
                </a:lnTo>
                <a:lnTo>
                  <a:pt x="913" y="907"/>
                </a:lnTo>
                <a:lnTo>
                  <a:pt x="917" y="907"/>
                </a:lnTo>
                <a:lnTo>
                  <a:pt x="928" y="909"/>
                </a:lnTo>
                <a:lnTo>
                  <a:pt x="934" y="909"/>
                </a:lnTo>
                <a:lnTo>
                  <a:pt x="945" y="911"/>
                </a:lnTo>
                <a:lnTo>
                  <a:pt x="949" y="903"/>
                </a:lnTo>
                <a:lnTo>
                  <a:pt x="949" y="901"/>
                </a:lnTo>
                <a:lnTo>
                  <a:pt x="952" y="897"/>
                </a:lnTo>
                <a:lnTo>
                  <a:pt x="952" y="896"/>
                </a:lnTo>
                <a:lnTo>
                  <a:pt x="952" y="888"/>
                </a:lnTo>
                <a:lnTo>
                  <a:pt x="953" y="880"/>
                </a:lnTo>
                <a:lnTo>
                  <a:pt x="953" y="878"/>
                </a:lnTo>
                <a:lnTo>
                  <a:pt x="961" y="878"/>
                </a:lnTo>
                <a:lnTo>
                  <a:pt x="967" y="909"/>
                </a:lnTo>
                <a:lnTo>
                  <a:pt x="982" y="907"/>
                </a:lnTo>
                <a:lnTo>
                  <a:pt x="984" y="907"/>
                </a:lnTo>
                <a:lnTo>
                  <a:pt x="986" y="905"/>
                </a:lnTo>
                <a:lnTo>
                  <a:pt x="1003" y="903"/>
                </a:lnTo>
                <a:lnTo>
                  <a:pt x="1005" y="903"/>
                </a:lnTo>
                <a:lnTo>
                  <a:pt x="1015" y="901"/>
                </a:lnTo>
                <a:lnTo>
                  <a:pt x="1017" y="901"/>
                </a:lnTo>
                <a:lnTo>
                  <a:pt x="1017" y="894"/>
                </a:lnTo>
                <a:lnTo>
                  <a:pt x="1036" y="903"/>
                </a:lnTo>
                <a:lnTo>
                  <a:pt x="1038" y="915"/>
                </a:lnTo>
                <a:lnTo>
                  <a:pt x="1078" y="905"/>
                </a:lnTo>
                <a:lnTo>
                  <a:pt x="1080" y="876"/>
                </a:lnTo>
                <a:lnTo>
                  <a:pt x="1080" y="869"/>
                </a:lnTo>
                <a:lnTo>
                  <a:pt x="1080" y="863"/>
                </a:lnTo>
                <a:lnTo>
                  <a:pt x="1092" y="851"/>
                </a:lnTo>
                <a:lnTo>
                  <a:pt x="1094" y="849"/>
                </a:lnTo>
                <a:lnTo>
                  <a:pt x="1099" y="853"/>
                </a:lnTo>
                <a:lnTo>
                  <a:pt x="1097" y="861"/>
                </a:lnTo>
                <a:lnTo>
                  <a:pt x="1097" y="865"/>
                </a:lnTo>
                <a:lnTo>
                  <a:pt x="1097" y="867"/>
                </a:lnTo>
                <a:lnTo>
                  <a:pt x="1105" y="867"/>
                </a:lnTo>
                <a:lnTo>
                  <a:pt x="1105" y="869"/>
                </a:lnTo>
                <a:lnTo>
                  <a:pt x="1107" y="872"/>
                </a:lnTo>
                <a:lnTo>
                  <a:pt x="1107" y="874"/>
                </a:lnTo>
                <a:lnTo>
                  <a:pt x="1109" y="876"/>
                </a:lnTo>
                <a:lnTo>
                  <a:pt x="1109" y="880"/>
                </a:lnTo>
                <a:lnTo>
                  <a:pt x="1109" y="884"/>
                </a:lnTo>
                <a:lnTo>
                  <a:pt x="1109" y="907"/>
                </a:lnTo>
                <a:lnTo>
                  <a:pt x="1109" y="911"/>
                </a:lnTo>
                <a:lnTo>
                  <a:pt x="1109" y="915"/>
                </a:lnTo>
                <a:lnTo>
                  <a:pt x="1109" y="917"/>
                </a:lnTo>
                <a:lnTo>
                  <a:pt x="1105" y="930"/>
                </a:lnTo>
                <a:lnTo>
                  <a:pt x="1103" y="938"/>
                </a:lnTo>
                <a:lnTo>
                  <a:pt x="1101" y="938"/>
                </a:lnTo>
                <a:lnTo>
                  <a:pt x="1105" y="938"/>
                </a:lnTo>
                <a:lnTo>
                  <a:pt x="1120" y="940"/>
                </a:lnTo>
                <a:lnTo>
                  <a:pt x="1123" y="940"/>
                </a:lnTo>
                <a:lnTo>
                  <a:pt x="1124" y="940"/>
                </a:lnTo>
                <a:lnTo>
                  <a:pt x="1128" y="942"/>
                </a:lnTo>
                <a:lnTo>
                  <a:pt x="1130" y="942"/>
                </a:lnTo>
                <a:lnTo>
                  <a:pt x="1138" y="942"/>
                </a:lnTo>
                <a:lnTo>
                  <a:pt x="1138" y="940"/>
                </a:lnTo>
                <a:lnTo>
                  <a:pt x="1145" y="934"/>
                </a:lnTo>
                <a:lnTo>
                  <a:pt x="1147" y="932"/>
                </a:lnTo>
                <a:lnTo>
                  <a:pt x="1147" y="928"/>
                </a:lnTo>
                <a:lnTo>
                  <a:pt x="1155" y="907"/>
                </a:lnTo>
                <a:lnTo>
                  <a:pt x="1153" y="907"/>
                </a:lnTo>
                <a:lnTo>
                  <a:pt x="1153" y="897"/>
                </a:lnTo>
                <a:lnTo>
                  <a:pt x="1153" y="894"/>
                </a:lnTo>
                <a:lnTo>
                  <a:pt x="1153" y="890"/>
                </a:lnTo>
                <a:lnTo>
                  <a:pt x="1153" y="886"/>
                </a:lnTo>
                <a:lnTo>
                  <a:pt x="1153" y="880"/>
                </a:lnTo>
                <a:lnTo>
                  <a:pt x="1151" y="867"/>
                </a:lnTo>
                <a:lnTo>
                  <a:pt x="1163" y="867"/>
                </a:lnTo>
                <a:lnTo>
                  <a:pt x="1190" y="869"/>
                </a:lnTo>
                <a:lnTo>
                  <a:pt x="1188" y="870"/>
                </a:lnTo>
                <a:lnTo>
                  <a:pt x="1188" y="874"/>
                </a:lnTo>
                <a:lnTo>
                  <a:pt x="1188" y="878"/>
                </a:lnTo>
                <a:lnTo>
                  <a:pt x="1192" y="878"/>
                </a:lnTo>
                <a:lnTo>
                  <a:pt x="1193" y="878"/>
                </a:lnTo>
                <a:lnTo>
                  <a:pt x="1193" y="880"/>
                </a:lnTo>
                <a:lnTo>
                  <a:pt x="1199" y="880"/>
                </a:lnTo>
                <a:lnTo>
                  <a:pt x="1199" y="878"/>
                </a:lnTo>
                <a:lnTo>
                  <a:pt x="1197" y="878"/>
                </a:lnTo>
                <a:lnTo>
                  <a:pt x="1197" y="870"/>
                </a:lnTo>
                <a:lnTo>
                  <a:pt x="1203" y="870"/>
                </a:lnTo>
                <a:lnTo>
                  <a:pt x="1203" y="867"/>
                </a:lnTo>
                <a:lnTo>
                  <a:pt x="1203" y="861"/>
                </a:lnTo>
                <a:lnTo>
                  <a:pt x="1203" y="859"/>
                </a:lnTo>
                <a:lnTo>
                  <a:pt x="1205" y="859"/>
                </a:lnTo>
                <a:lnTo>
                  <a:pt x="1209" y="859"/>
                </a:lnTo>
                <a:lnTo>
                  <a:pt x="1209" y="861"/>
                </a:lnTo>
                <a:lnTo>
                  <a:pt x="1207" y="861"/>
                </a:lnTo>
                <a:lnTo>
                  <a:pt x="1209" y="863"/>
                </a:lnTo>
                <a:lnTo>
                  <a:pt x="1215" y="865"/>
                </a:lnTo>
                <a:lnTo>
                  <a:pt x="1217" y="867"/>
                </a:lnTo>
                <a:lnTo>
                  <a:pt x="1219" y="867"/>
                </a:lnTo>
                <a:lnTo>
                  <a:pt x="1224" y="869"/>
                </a:lnTo>
                <a:lnTo>
                  <a:pt x="1201" y="888"/>
                </a:lnTo>
                <a:lnTo>
                  <a:pt x="1193" y="907"/>
                </a:lnTo>
                <a:lnTo>
                  <a:pt x="1288" y="915"/>
                </a:lnTo>
                <a:lnTo>
                  <a:pt x="1289" y="913"/>
                </a:lnTo>
                <a:lnTo>
                  <a:pt x="1289" y="911"/>
                </a:lnTo>
                <a:lnTo>
                  <a:pt x="1307" y="888"/>
                </a:lnTo>
                <a:lnTo>
                  <a:pt x="1311" y="884"/>
                </a:lnTo>
                <a:lnTo>
                  <a:pt x="1315" y="863"/>
                </a:lnTo>
                <a:lnTo>
                  <a:pt x="1318" y="859"/>
                </a:lnTo>
                <a:lnTo>
                  <a:pt x="1326" y="859"/>
                </a:lnTo>
                <a:lnTo>
                  <a:pt x="1330" y="857"/>
                </a:lnTo>
                <a:lnTo>
                  <a:pt x="1349" y="849"/>
                </a:lnTo>
                <a:lnTo>
                  <a:pt x="1351" y="847"/>
                </a:lnTo>
                <a:lnTo>
                  <a:pt x="1357" y="846"/>
                </a:lnTo>
                <a:lnTo>
                  <a:pt x="1366" y="841"/>
                </a:lnTo>
                <a:lnTo>
                  <a:pt x="1378" y="828"/>
                </a:lnTo>
                <a:lnTo>
                  <a:pt x="1378" y="836"/>
                </a:lnTo>
                <a:lnTo>
                  <a:pt x="1392" y="836"/>
                </a:lnTo>
                <a:lnTo>
                  <a:pt x="1395" y="828"/>
                </a:lnTo>
                <a:lnTo>
                  <a:pt x="1397" y="820"/>
                </a:lnTo>
                <a:lnTo>
                  <a:pt x="1401" y="820"/>
                </a:lnTo>
                <a:lnTo>
                  <a:pt x="1409" y="822"/>
                </a:lnTo>
                <a:lnTo>
                  <a:pt x="1434" y="830"/>
                </a:lnTo>
                <a:lnTo>
                  <a:pt x="1440" y="843"/>
                </a:lnTo>
                <a:lnTo>
                  <a:pt x="1455" y="841"/>
                </a:lnTo>
                <a:lnTo>
                  <a:pt x="1465" y="838"/>
                </a:lnTo>
                <a:lnTo>
                  <a:pt x="1470" y="838"/>
                </a:lnTo>
                <a:lnTo>
                  <a:pt x="1474" y="838"/>
                </a:lnTo>
                <a:lnTo>
                  <a:pt x="1476" y="838"/>
                </a:lnTo>
                <a:lnTo>
                  <a:pt x="1480" y="836"/>
                </a:lnTo>
                <a:lnTo>
                  <a:pt x="1484" y="836"/>
                </a:lnTo>
                <a:lnTo>
                  <a:pt x="1488" y="836"/>
                </a:lnTo>
                <a:lnTo>
                  <a:pt x="1489" y="836"/>
                </a:lnTo>
                <a:lnTo>
                  <a:pt x="1489" y="838"/>
                </a:lnTo>
                <a:lnTo>
                  <a:pt x="1493" y="838"/>
                </a:lnTo>
                <a:lnTo>
                  <a:pt x="1493" y="836"/>
                </a:lnTo>
                <a:lnTo>
                  <a:pt x="1497" y="836"/>
                </a:lnTo>
                <a:lnTo>
                  <a:pt x="1499" y="836"/>
                </a:lnTo>
                <a:lnTo>
                  <a:pt x="1501" y="836"/>
                </a:lnTo>
                <a:lnTo>
                  <a:pt x="1501" y="834"/>
                </a:lnTo>
                <a:lnTo>
                  <a:pt x="1503" y="836"/>
                </a:lnTo>
                <a:lnTo>
                  <a:pt x="1505" y="836"/>
                </a:lnTo>
                <a:lnTo>
                  <a:pt x="1507" y="836"/>
                </a:lnTo>
                <a:lnTo>
                  <a:pt x="1509" y="834"/>
                </a:lnTo>
                <a:lnTo>
                  <a:pt x="1509" y="836"/>
                </a:lnTo>
                <a:lnTo>
                  <a:pt x="1513" y="836"/>
                </a:lnTo>
                <a:lnTo>
                  <a:pt x="1511" y="828"/>
                </a:lnTo>
                <a:lnTo>
                  <a:pt x="1507" y="819"/>
                </a:lnTo>
                <a:lnTo>
                  <a:pt x="1507" y="817"/>
                </a:lnTo>
                <a:lnTo>
                  <a:pt x="1505" y="815"/>
                </a:lnTo>
                <a:lnTo>
                  <a:pt x="1505" y="813"/>
                </a:lnTo>
                <a:lnTo>
                  <a:pt x="1511" y="807"/>
                </a:lnTo>
                <a:lnTo>
                  <a:pt x="1515" y="799"/>
                </a:lnTo>
                <a:lnTo>
                  <a:pt x="1518" y="793"/>
                </a:lnTo>
                <a:lnTo>
                  <a:pt x="1520" y="792"/>
                </a:lnTo>
                <a:lnTo>
                  <a:pt x="1522" y="792"/>
                </a:lnTo>
                <a:lnTo>
                  <a:pt x="1542" y="778"/>
                </a:lnTo>
                <a:lnTo>
                  <a:pt x="1539" y="772"/>
                </a:lnTo>
                <a:lnTo>
                  <a:pt x="1542" y="757"/>
                </a:lnTo>
                <a:lnTo>
                  <a:pt x="1542" y="749"/>
                </a:lnTo>
                <a:lnTo>
                  <a:pt x="1539" y="749"/>
                </a:lnTo>
                <a:lnTo>
                  <a:pt x="1536" y="744"/>
                </a:lnTo>
                <a:lnTo>
                  <a:pt x="1534" y="740"/>
                </a:lnTo>
                <a:lnTo>
                  <a:pt x="1534" y="736"/>
                </a:lnTo>
                <a:lnTo>
                  <a:pt x="1532" y="734"/>
                </a:lnTo>
                <a:lnTo>
                  <a:pt x="1528" y="732"/>
                </a:lnTo>
                <a:lnTo>
                  <a:pt x="1522" y="728"/>
                </a:lnTo>
                <a:lnTo>
                  <a:pt x="1515" y="724"/>
                </a:lnTo>
                <a:lnTo>
                  <a:pt x="1503" y="721"/>
                </a:lnTo>
                <a:lnTo>
                  <a:pt x="1501" y="728"/>
                </a:lnTo>
                <a:lnTo>
                  <a:pt x="1499" y="734"/>
                </a:lnTo>
                <a:lnTo>
                  <a:pt x="1497" y="740"/>
                </a:lnTo>
                <a:lnTo>
                  <a:pt x="1493" y="747"/>
                </a:lnTo>
                <a:lnTo>
                  <a:pt x="1491" y="753"/>
                </a:lnTo>
                <a:lnTo>
                  <a:pt x="1489" y="757"/>
                </a:lnTo>
                <a:lnTo>
                  <a:pt x="1489" y="759"/>
                </a:lnTo>
                <a:lnTo>
                  <a:pt x="1488" y="761"/>
                </a:lnTo>
                <a:lnTo>
                  <a:pt x="1486" y="763"/>
                </a:lnTo>
                <a:lnTo>
                  <a:pt x="1484" y="765"/>
                </a:lnTo>
                <a:lnTo>
                  <a:pt x="1482" y="765"/>
                </a:lnTo>
                <a:lnTo>
                  <a:pt x="1478" y="767"/>
                </a:lnTo>
                <a:lnTo>
                  <a:pt x="1474" y="767"/>
                </a:lnTo>
                <a:lnTo>
                  <a:pt x="1472" y="769"/>
                </a:lnTo>
                <a:lnTo>
                  <a:pt x="1470" y="769"/>
                </a:lnTo>
                <a:lnTo>
                  <a:pt x="1470" y="767"/>
                </a:lnTo>
                <a:lnTo>
                  <a:pt x="1468" y="765"/>
                </a:lnTo>
                <a:lnTo>
                  <a:pt x="1467" y="763"/>
                </a:lnTo>
                <a:lnTo>
                  <a:pt x="1467" y="761"/>
                </a:lnTo>
                <a:lnTo>
                  <a:pt x="1465" y="761"/>
                </a:lnTo>
                <a:lnTo>
                  <a:pt x="1463" y="761"/>
                </a:lnTo>
                <a:lnTo>
                  <a:pt x="1463" y="763"/>
                </a:lnTo>
                <a:lnTo>
                  <a:pt x="1461" y="763"/>
                </a:lnTo>
                <a:lnTo>
                  <a:pt x="1461" y="765"/>
                </a:lnTo>
                <a:lnTo>
                  <a:pt x="1459" y="765"/>
                </a:lnTo>
                <a:lnTo>
                  <a:pt x="1457" y="765"/>
                </a:lnTo>
                <a:lnTo>
                  <a:pt x="1455" y="765"/>
                </a:lnTo>
                <a:lnTo>
                  <a:pt x="1453" y="765"/>
                </a:lnTo>
                <a:lnTo>
                  <a:pt x="1453" y="763"/>
                </a:lnTo>
                <a:lnTo>
                  <a:pt x="1453" y="761"/>
                </a:lnTo>
                <a:lnTo>
                  <a:pt x="1455" y="759"/>
                </a:lnTo>
                <a:lnTo>
                  <a:pt x="1455" y="757"/>
                </a:lnTo>
                <a:lnTo>
                  <a:pt x="1457" y="755"/>
                </a:lnTo>
                <a:lnTo>
                  <a:pt x="1457" y="753"/>
                </a:lnTo>
                <a:lnTo>
                  <a:pt x="1455" y="751"/>
                </a:lnTo>
                <a:lnTo>
                  <a:pt x="1453" y="751"/>
                </a:lnTo>
                <a:lnTo>
                  <a:pt x="1451" y="751"/>
                </a:lnTo>
                <a:lnTo>
                  <a:pt x="1451" y="749"/>
                </a:lnTo>
                <a:lnTo>
                  <a:pt x="1451" y="747"/>
                </a:lnTo>
                <a:lnTo>
                  <a:pt x="1451" y="745"/>
                </a:lnTo>
                <a:lnTo>
                  <a:pt x="1451" y="744"/>
                </a:lnTo>
                <a:lnTo>
                  <a:pt x="1449" y="744"/>
                </a:lnTo>
                <a:lnTo>
                  <a:pt x="1451" y="742"/>
                </a:lnTo>
                <a:lnTo>
                  <a:pt x="1451" y="740"/>
                </a:lnTo>
                <a:lnTo>
                  <a:pt x="1453" y="740"/>
                </a:lnTo>
                <a:lnTo>
                  <a:pt x="1453" y="742"/>
                </a:lnTo>
                <a:lnTo>
                  <a:pt x="1455" y="742"/>
                </a:lnTo>
                <a:lnTo>
                  <a:pt x="1455" y="744"/>
                </a:lnTo>
                <a:lnTo>
                  <a:pt x="1457" y="744"/>
                </a:lnTo>
                <a:lnTo>
                  <a:pt x="1459" y="744"/>
                </a:lnTo>
                <a:lnTo>
                  <a:pt x="1459" y="742"/>
                </a:lnTo>
                <a:lnTo>
                  <a:pt x="1459" y="740"/>
                </a:lnTo>
                <a:lnTo>
                  <a:pt x="1459" y="738"/>
                </a:lnTo>
                <a:lnTo>
                  <a:pt x="1459" y="736"/>
                </a:lnTo>
                <a:lnTo>
                  <a:pt x="1459" y="734"/>
                </a:lnTo>
                <a:lnTo>
                  <a:pt x="1457" y="732"/>
                </a:lnTo>
                <a:lnTo>
                  <a:pt x="1455" y="730"/>
                </a:lnTo>
                <a:lnTo>
                  <a:pt x="1453" y="730"/>
                </a:lnTo>
                <a:lnTo>
                  <a:pt x="1451" y="728"/>
                </a:lnTo>
                <a:lnTo>
                  <a:pt x="1447" y="732"/>
                </a:lnTo>
                <a:lnTo>
                  <a:pt x="1443" y="732"/>
                </a:lnTo>
                <a:lnTo>
                  <a:pt x="1441" y="734"/>
                </a:lnTo>
                <a:lnTo>
                  <a:pt x="1434" y="736"/>
                </a:lnTo>
                <a:lnTo>
                  <a:pt x="1428" y="736"/>
                </a:lnTo>
                <a:lnTo>
                  <a:pt x="1424" y="738"/>
                </a:lnTo>
                <a:lnTo>
                  <a:pt x="1422" y="738"/>
                </a:lnTo>
                <a:lnTo>
                  <a:pt x="1419" y="738"/>
                </a:lnTo>
                <a:lnTo>
                  <a:pt x="1411" y="740"/>
                </a:lnTo>
                <a:lnTo>
                  <a:pt x="1405" y="740"/>
                </a:lnTo>
                <a:lnTo>
                  <a:pt x="1395" y="740"/>
                </a:lnTo>
                <a:lnTo>
                  <a:pt x="1395" y="734"/>
                </a:lnTo>
                <a:lnTo>
                  <a:pt x="1403" y="730"/>
                </a:lnTo>
                <a:lnTo>
                  <a:pt x="1403" y="723"/>
                </a:lnTo>
                <a:lnTo>
                  <a:pt x="1407" y="713"/>
                </a:lnTo>
                <a:lnTo>
                  <a:pt x="1414" y="713"/>
                </a:lnTo>
                <a:lnTo>
                  <a:pt x="1422" y="711"/>
                </a:lnTo>
                <a:lnTo>
                  <a:pt x="1424" y="717"/>
                </a:lnTo>
                <a:lnTo>
                  <a:pt x="1428" y="723"/>
                </a:lnTo>
                <a:lnTo>
                  <a:pt x="1434" y="721"/>
                </a:lnTo>
                <a:lnTo>
                  <a:pt x="1438" y="718"/>
                </a:lnTo>
                <a:lnTo>
                  <a:pt x="1438" y="717"/>
                </a:lnTo>
                <a:lnTo>
                  <a:pt x="1440" y="717"/>
                </a:lnTo>
                <a:lnTo>
                  <a:pt x="1441" y="715"/>
                </a:lnTo>
                <a:lnTo>
                  <a:pt x="1440" y="713"/>
                </a:lnTo>
                <a:lnTo>
                  <a:pt x="1440" y="711"/>
                </a:lnTo>
                <a:lnTo>
                  <a:pt x="1440" y="709"/>
                </a:lnTo>
                <a:lnTo>
                  <a:pt x="1440" y="707"/>
                </a:lnTo>
                <a:lnTo>
                  <a:pt x="1438" y="707"/>
                </a:lnTo>
                <a:lnTo>
                  <a:pt x="1438" y="705"/>
                </a:lnTo>
                <a:lnTo>
                  <a:pt x="1436" y="705"/>
                </a:lnTo>
                <a:lnTo>
                  <a:pt x="1434" y="705"/>
                </a:lnTo>
                <a:lnTo>
                  <a:pt x="1432" y="705"/>
                </a:lnTo>
                <a:lnTo>
                  <a:pt x="1432" y="707"/>
                </a:lnTo>
                <a:lnTo>
                  <a:pt x="1430" y="707"/>
                </a:lnTo>
                <a:lnTo>
                  <a:pt x="1428" y="707"/>
                </a:lnTo>
                <a:lnTo>
                  <a:pt x="1426" y="709"/>
                </a:lnTo>
                <a:lnTo>
                  <a:pt x="1424" y="709"/>
                </a:lnTo>
                <a:lnTo>
                  <a:pt x="1422" y="707"/>
                </a:lnTo>
                <a:lnTo>
                  <a:pt x="1420" y="705"/>
                </a:lnTo>
                <a:lnTo>
                  <a:pt x="1420" y="703"/>
                </a:lnTo>
                <a:lnTo>
                  <a:pt x="1419" y="703"/>
                </a:lnTo>
                <a:lnTo>
                  <a:pt x="1419" y="701"/>
                </a:lnTo>
                <a:lnTo>
                  <a:pt x="1419" y="703"/>
                </a:lnTo>
                <a:lnTo>
                  <a:pt x="1417" y="703"/>
                </a:lnTo>
                <a:lnTo>
                  <a:pt x="1414" y="703"/>
                </a:lnTo>
                <a:lnTo>
                  <a:pt x="1413" y="703"/>
                </a:lnTo>
                <a:lnTo>
                  <a:pt x="1411" y="701"/>
                </a:lnTo>
                <a:lnTo>
                  <a:pt x="1409" y="701"/>
                </a:lnTo>
                <a:lnTo>
                  <a:pt x="1407" y="701"/>
                </a:lnTo>
                <a:lnTo>
                  <a:pt x="1405" y="701"/>
                </a:lnTo>
                <a:lnTo>
                  <a:pt x="1403" y="701"/>
                </a:lnTo>
                <a:lnTo>
                  <a:pt x="1401" y="703"/>
                </a:lnTo>
                <a:lnTo>
                  <a:pt x="1399" y="705"/>
                </a:lnTo>
                <a:lnTo>
                  <a:pt x="1397" y="705"/>
                </a:lnTo>
                <a:lnTo>
                  <a:pt x="1397" y="703"/>
                </a:lnTo>
                <a:lnTo>
                  <a:pt x="1395" y="703"/>
                </a:lnTo>
                <a:lnTo>
                  <a:pt x="1397" y="703"/>
                </a:lnTo>
                <a:lnTo>
                  <a:pt x="1397" y="701"/>
                </a:lnTo>
                <a:lnTo>
                  <a:pt x="1399" y="699"/>
                </a:lnTo>
                <a:lnTo>
                  <a:pt x="1399" y="697"/>
                </a:lnTo>
                <a:lnTo>
                  <a:pt x="1397" y="695"/>
                </a:lnTo>
                <a:lnTo>
                  <a:pt x="1395" y="695"/>
                </a:lnTo>
                <a:lnTo>
                  <a:pt x="1393" y="695"/>
                </a:lnTo>
                <a:lnTo>
                  <a:pt x="1393" y="697"/>
                </a:lnTo>
                <a:lnTo>
                  <a:pt x="1393" y="699"/>
                </a:lnTo>
                <a:lnTo>
                  <a:pt x="1392" y="701"/>
                </a:lnTo>
                <a:lnTo>
                  <a:pt x="1390" y="701"/>
                </a:lnTo>
                <a:lnTo>
                  <a:pt x="1388" y="701"/>
                </a:lnTo>
                <a:lnTo>
                  <a:pt x="1386" y="699"/>
                </a:lnTo>
                <a:lnTo>
                  <a:pt x="1384" y="699"/>
                </a:lnTo>
                <a:lnTo>
                  <a:pt x="1384" y="701"/>
                </a:lnTo>
                <a:lnTo>
                  <a:pt x="1382" y="701"/>
                </a:lnTo>
                <a:lnTo>
                  <a:pt x="1382" y="699"/>
                </a:lnTo>
                <a:lnTo>
                  <a:pt x="1380" y="699"/>
                </a:lnTo>
                <a:lnTo>
                  <a:pt x="1380" y="701"/>
                </a:lnTo>
                <a:lnTo>
                  <a:pt x="1378" y="701"/>
                </a:lnTo>
                <a:lnTo>
                  <a:pt x="1374" y="697"/>
                </a:lnTo>
                <a:lnTo>
                  <a:pt x="1372" y="697"/>
                </a:lnTo>
                <a:lnTo>
                  <a:pt x="1370" y="697"/>
                </a:lnTo>
                <a:lnTo>
                  <a:pt x="1368" y="697"/>
                </a:lnTo>
                <a:lnTo>
                  <a:pt x="1366" y="699"/>
                </a:lnTo>
                <a:lnTo>
                  <a:pt x="1364" y="699"/>
                </a:lnTo>
                <a:lnTo>
                  <a:pt x="1364" y="701"/>
                </a:lnTo>
                <a:lnTo>
                  <a:pt x="1363" y="701"/>
                </a:lnTo>
                <a:lnTo>
                  <a:pt x="1363" y="699"/>
                </a:lnTo>
                <a:lnTo>
                  <a:pt x="1361" y="701"/>
                </a:lnTo>
                <a:lnTo>
                  <a:pt x="1359" y="701"/>
                </a:lnTo>
                <a:lnTo>
                  <a:pt x="1357" y="701"/>
                </a:lnTo>
                <a:lnTo>
                  <a:pt x="1357" y="699"/>
                </a:lnTo>
                <a:lnTo>
                  <a:pt x="1357" y="701"/>
                </a:lnTo>
                <a:lnTo>
                  <a:pt x="1355" y="701"/>
                </a:lnTo>
                <a:lnTo>
                  <a:pt x="1353" y="703"/>
                </a:lnTo>
                <a:lnTo>
                  <a:pt x="1349" y="703"/>
                </a:lnTo>
                <a:lnTo>
                  <a:pt x="1349" y="705"/>
                </a:lnTo>
                <a:lnTo>
                  <a:pt x="1347" y="705"/>
                </a:lnTo>
                <a:lnTo>
                  <a:pt x="1347" y="707"/>
                </a:lnTo>
                <a:lnTo>
                  <a:pt x="1345" y="707"/>
                </a:lnTo>
                <a:lnTo>
                  <a:pt x="1343" y="707"/>
                </a:lnTo>
                <a:lnTo>
                  <a:pt x="1340" y="709"/>
                </a:lnTo>
                <a:lnTo>
                  <a:pt x="1334" y="715"/>
                </a:lnTo>
                <a:lnTo>
                  <a:pt x="1334" y="717"/>
                </a:lnTo>
                <a:lnTo>
                  <a:pt x="1334" y="723"/>
                </a:lnTo>
                <a:lnTo>
                  <a:pt x="1334" y="728"/>
                </a:lnTo>
                <a:lnTo>
                  <a:pt x="1334" y="738"/>
                </a:lnTo>
                <a:lnTo>
                  <a:pt x="1332" y="747"/>
                </a:lnTo>
                <a:lnTo>
                  <a:pt x="1326" y="745"/>
                </a:lnTo>
                <a:lnTo>
                  <a:pt x="1324" y="744"/>
                </a:lnTo>
                <a:lnTo>
                  <a:pt x="1318" y="742"/>
                </a:lnTo>
                <a:lnTo>
                  <a:pt x="1316" y="742"/>
                </a:lnTo>
                <a:lnTo>
                  <a:pt x="1315" y="740"/>
                </a:lnTo>
                <a:lnTo>
                  <a:pt x="1313" y="751"/>
                </a:lnTo>
                <a:lnTo>
                  <a:pt x="1311" y="761"/>
                </a:lnTo>
                <a:lnTo>
                  <a:pt x="1307" y="759"/>
                </a:lnTo>
                <a:lnTo>
                  <a:pt x="1301" y="759"/>
                </a:lnTo>
                <a:lnTo>
                  <a:pt x="1299" y="759"/>
                </a:lnTo>
                <a:lnTo>
                  <a:pt x="1295" y="757"/>
                </a:lnTo>
                <a:lnTo>
                  <a:pt x="1288" y="757"/>
                </a:lnTo>
                <a:lnTo>
                  <a:pt x="1286" y="757"/>
                </a:lnTo>
                <a:lnTo>
                  <a:pt x="1284" y="757"/>
                </a:lnTo>
                <a:lnTo>
                  <a:pt x="1284" y="759"/>
                </a:lnTo>
                <a:lnTo>
                  <a:pt x="1282" y="761"/>
                </a:lnTo>
                <a:lnTo>
                  <a:pt x="1282" y="765"/>
                </a:lnTo>
                <a:lnTo>
                  <a:pt x="1280" y="771"/>
                </a:lnTo>
                <a:lnTo>
                  <a:pt x="1278" y="776"/>
                </a:lnTo>
                <a:lnTo>
                  <a:pt x="1276" y="782"/>
                </a:lnTo>
                <a:lnTo>
                  <a:pt x="1274" y="788"/>
                </a:lnTo>
                <a:lnTo>
                  <a:pt x="1274" y="790"/>
                </a:lnTo>
                <a:lnTo>
                  <a:pt x="1272" y="793"/>
                </a:lnTo>
                <a:lnTo>
                  <a:pt x="1268" y="797"/>
                </a:lnTo>
                <a:lnTo>
                  <a:pt x="1265" y="801"/>
                </a:lnTo>
                <a:lnTo>
                  <a:pt x="1263" y="807"/>
                </a:lnTo>
                <a:lnTo>
                  <a:pt x="1255" y="799"/>
                </a:lnTo>
                <a:lnTo>
                  <a:pt x="1253" y="795"/>
                </a:lnTo>
                <a:lnTo>
                  <a:pt x="1249" y="793"/>
                </a:lnTo>
                <a:lnTo>
                  <a:pt x="1240" y="788"/>
                </a:lnTo>
                <a:lnTo>
                  <a:pt x="1234" y="778"/>
                </a:lnTo>
                <a:lnTo>
                  <a:pt x="1230" y="776"/>
                </a:lnTo>
                <a:lnTo>
                  <a:pt x="1226" y="776"/>
                </a:lnTo>
                <a:lnTo>
                  <a:pt x="1219" y="774"/>
                </a:lnTo>
                <a:lnTo>
                  <a:pt x="1217" y="772"/>
                </a:lnTo>
                <a:lnTo>
                  <a:pt x="1211" y="771"/>
                </a:lnTo>
                <a:lnTo>
                  <a:pt x="1209" y="771"/>
                </a:lnTo>
                <a:lnTo>
                  <a:pt x="1209" y="763"/>
                </a:lnTo>
                <a:lnTo>
                  <a:pt x="1207" y="759"/>
                </a:lnTo>
                <a:lnTo>
                  <a:pt x="1207" y="757"/>
                </a:lnTo>
                <a:lnTo>
                  <a:pt x="1201" y="740"/>
                </a:lnTo>
                <a:lnTo>
                  <a:pt x="1201" y="738"/>
                </a:lnTo>
                <a:lnTo>
                  <a:pt x="1195" y="732"/>
                </a:lnTo>
                <a:lnTo>
                  <a:pt x="1193" y="730"/>
                </a:lnTo>
                <a:lnTo>
                  <a:pt x="1193" y="724"/>
                </a:lnTo>
                <a:lnTo>
                  <a:pt x="1192" y="723"/>
                </a:lnTo>
                <a:lnTo>
                  <a:pt x="1192" y="718"/>
                </a:lnTo>
                <a:lnTo>
                  <a:pt x="1190" y="713"/>
                </a:lnTo>
                <a:lnTo>
                  <a:pt x="1188" y="709"/>
                </a:lnTo>
                <a:lnTo>
                  <a:pt x="1188" y="707"/>
                </a:lnTo>
                <a:lnTo>
                  <a:pt x="1192" y="703"/>
                </a:lnTo>
                <a:lnTo>
                  <a:pt x="1193" y="699"/>
                </a:lnTo>
                <a:lnTo>
                  <a:pt x="1197" y="695"/>
                </a:lnTo>
                <a:lnTo>
                  <a:pt x="1199" y="694"/>
                </a:lnTo>
                <a:lnTo>
                  <a:pt x="1201" y="692"/>
                </a:lnTo>
                <a:lnTo>
                  <a:pt x="1176" y="684"/>
                </a:lnTo>
                <a:lnTo>
                  <a:pt x="1163" y="692"/>
                </a:lnTo>
                <a:lnTo>
                  <a:pt x="1161" y="692"/>
                </a:lnTo>
                <a:lnTo>
                  <a:pt x="1157" y="682"/>
                </a:lnTo>
                <a:lnTo>
                  <a:pt x="1157" y="680"/>
                </a:lnTo>
                <a:lnTo>
                  <a:pt x="1155" y="676"/>
                </a:lnTo>
                <a:lnTo>
                  <a:pt x="1153" y="674"/>
                </a:lnTo>
                <a:lnTo>
                  <a:pt x="1149" y="668"/>
                </a:lnTo>
                <a:lnTo>
                  <a:pt x="1145" y="659"/>
                </a:lnTo>
                <a:lnTo>
                  <a:pt x="1145" y="653"/>
                </a:lnTo>
                <a:lnTo>
                  <a:pt x="1145" y="649"/>
                </a:lnTo>
                <a:lnTo>
                  <a:pt x="1147" y="642"/>
                </a:lnTo>
                <a:lnTo>
                  <a:pt x="1149" y="634"/>
                </a:lnTo>
                <a:lnTo>
                  <a:pt x="1147" y="626"/>
                </a:lnTo>
                <a:lnTo>
                  <a:pt x="1145" y="615"/>
                </a:lnTo>
                <a:lnTo>
                  <a:pt x="1144" y="605"/>
                </a:lnTo>
                <a:lnTo>
                  <a:pt x="1144" y="598"/>
                </a:lnTo>
                <a:lnTo>
                  <a:pt x="1174" y="584"/>
                </a:lnTo>
                <a:lnTo>
                  <a:pt x="1207" y="571"/>
                </a:lnTo>
                <a:lnTo>
                  <a:pt x="1211" y="571"/>
                </a:lnTo>
                <a:lnTo>
                  <a:pt x="1215" y="571"/>
                </a:lnTo>
                <a:lnTo>
                  <a:pt x="1217" y="572"/>
                </a:lnTo>
                <a:lnTo>
                  <a:pt x="1219" y="571"/>
                </a:lnTo>
                <a:lnTo>
                  <a:pt x="1222" y="571"/>
                </a:lnTo>
                <a:lnTo>
                  <a:pt x="1226" y="571"/>
                </a:lnTo>
                <a:lnTo>
                  <a:pt x="1230" y="571"/>
                </a:lnTo>
                <a:lnTo>
                  <a:pt x="1240" y="569"/>
                </a:lnTo>
                <a:lnTo>
                  <a:pt x="1243" y="569"/>
                </a:lnTo>
                <a:lnTo>
                  <a:pt x="1247" y="569"/>
                </a:lnTo>
                <a:lnTo>
                  <a:pt x="1249" y="569"/>
                </a:lnTo>
                <a:lnTo>
                  <a:pt x="1253" y="567"/>
                </a:lnTo>
                <a:lnTo>
                  <a:pt x="1257" y="565"/>
                </a:lnTo>
                <a:lnTo>
                  <a:pt x="1259" y="565"/>
                </a:lnTo>
                <a:lnTo>
                  <a:pt x="1257" y="563"/>
                </a:lnTo>
                <a:lnTo>
                  <a:pt x="1257" y="561"/>
                </a:lnTo>
                <a:lnTo>
                  <a:pt x="1255" y="563"/>
                </a:lnTo>
                <a:lnTo>
                  <a:pt x="1255" y="561"/>
                </a:lnTo>
                <a:lnTo>
                  <a:pt x="1253" y="557"/>
                </a:lnTo>
                <a:lnTo>
                  <a:pt x="1253" y="555"/>
                </a:lnTo>
                <a:lnTo>
                  <a:pt x="1251" y="549"/>
                </a:lnTo>
                <a:lnTo>
                  <a:pt x="1247" y="543"/>
                </a:lnTo>
                <a:lnTo>
                  <a:pt x="1272" y="540"/>
                </a:lnTo>
                <a:lnTo>
                  <a:pt x="1272" y="538"/>
                </a:lnTo>
                <a:lnTo>
                  <a:pt x="1274" y="540"/>
                </a:lnTo>
                <a:lnTo>
                  <a:pt x="1276" y="538"/>
                </a:lnTo>
                <a:lnTo>
                  <a:pt x="1278" y="538"/>
                </a:lnTo>
                <a:lnTo>
                  <a:pt x="1282" y="530"/>
                </a:lnTo>
                <a:lnTo>
                  <a:pt x="1284" y="526"/>
                </a:lnTo>
                <a:lnTo>
                  <a:pt x="1284" y="524"/>
                </a:lnTo>
                <a:lnTo>
                  <a:pt x="1284" y="522"/>
                </a:lnTo>
                <a:lnTo>
                  <a:pt x="1284" y="521"/>
                </a:lnTo>
                <a:lnTo>
                  <a:pt x="1282" y="519"/>
                </a:lnTo>
                <a:lnTo>
                  <a:pt x="1280" y="519"/>
                </a:lnTo>
                <a:lnTo>
                  <a:pt x="1278" y="517"/>
                </a:lnTo>
                <a:lnTo>
                  <a:pt x="1276" y="517"/>
                </a:lnTo>
                <a:lnTo>
                  <a:pt x="1276" y="515"/>
                </a:lnTo>
                <a:lnTo>
                  <a:pt x="1276" y="513"/>
                </a:lnTo>
                <a:lnTo>
                  <a:pt x="1274" y="513"/>
                </a:lnTo>
                <a:lnTo>
                  <a:pt x="1274" y="511"/>
                </a:lnTo>
                <a:lnTo>
                  <a:pt x="1272" y="509"/>
                </a:lnTo>
                <a:lnTo>
                  <a:pt x="1272" y="507"/>
                </a:lnTo>
                <a:lnTo>
                  <a:pt x="1272" y="505"/>
                </a:lnTo>
                <a:lnTo>
                  <a:pt x="1274" y="505"/>
                </a:lnTo>
                <a:lnTo>
                  <a:pt x="1274" y="503"/>
                </a:lnTo>
                <a:lnTo>
                  <a:pt x="1272" y="503"/>
                </a:lnTo>
                <a:lnTo>
                  <a:pt x="1270" y="503"/>
                </a:lnTo>
                <a:lnTo>
                  <a:pt x="1270" y="501"/>
                </a:lnTo>
                <a:lnTo>
                  <a:pt x="1270" y="499"/>
                </a:lnTo>
                <a:lnTo>
                  <a:pt x="1270" y="497"/>
                </a:lnTo>
                <a:lnTo>
                  <a:pt x="1268" y="497"/>
                </a:lnTo>
                <a:lnTo>
                  <a:pt x="1268" y="495"/>
                </a:lnTo>
                <a:lnTo>
                  <a:pt x="1267" y="495"/>
                </a:lnTo>
                <a:lnTo>
                  <a:pt x="1267" y="494"/>
                </a:lnTo>
                <a:lnTo>
                  <a:pt x="1265" y="494"/>
                </a:lnTo>
                <a:lnTo>
                  <a:pt x="1265" y="492"/>
                </a:lnTo>
                <a:lnTo>
                  <a:pt x="1263" y="492"/>
                </a:lnTo>
                <a:lnTo>
                  <a:pt x="1265" y="490"/>
                </a:lnTo>
                <a:lnTo>
                  <a:pt x="1263" y="490"/>
                </a:lnTo>
                <a:lnTo>
                  <a:pt x="1263" y="488"/>
                </a:lnTo>
                <a:lnTo>
                  <a:pt x="1263" y="486"/>
                </a:lnTo>
                <a:lnTo>
                  <a:pt x="1263" y="484"/>
                </a:lnTo>
                <a:lnTo>
                  <a:pt x="1263" y="482"/>
                </a:lnTo>
                <a:lnTo>
                  <a:pt x="1263" y="480"/>
                </a:lnTo>
                <a:lnTo>
                  <a:pt x="1261" y="478"/>
                </a:lnTo>
                <a:lnTo>
                  <a:pt x="1259" y="478"/>
                </a:lnTo>
                <a:lnTo>
                  <a:pt x="1259" y="476"/>
                </a:lnTo>
                <a:lnTo>
                  <a:pt x="1257" y="476"/>
                </a:lnTo>
                <a:lnTo>
                  <a:pt x="1257" y="474"/>
                </a:lnTo>
                <a:lnTo>
                  <a:pt x="1257" y="473"/>
                </a:lnTo>
                <a:lnTo>
                  <a:pt x="1259" y="471"/>
                </a:lnTo>
                <a:lnTo>
                  <a:pt x="1263" y="469"/>
                </a:lnTo>
                <a:lnTo>
                  <a:pt x="1292" y="432"/>
                </a:lnTo>
                <a:lnTo>
                  <a:pt x="1286" y="425"/>
                </a:lnTo>
                <a:lnTo>
                  <a:pt x="1284" y="419"/>
                </a:lnTo>
                <a:lnTo>
                  <a:pt x="1280" y="417"/>
                </a:lnTo>
                <a:lnTo>
                  <a:pt x="1280" y="415"/>
                </a:lnTo>
                <a:lnTo>
                  <a:pt x="1276" y="409"/>
                </a:lnTo>
                <a:lnTo>
                  <a:pt x="1276" y="407"/>
                </a:lnTo>
                <a:lnTo>
                  <a:pt x="1265" y="413"/>
                </a:lnTo>
                <a:lnTo>
                  <a:pt x="1257" y="417"/>
                </a:lnTo>
                <a:lnTo>
                  <a:pt x="1251" y="419"/>
                </a:lnTo>
                <a:lnTo>
                  <a:pt x="1209" y="436"/>
                </a:lnTo>
                <a:lnTo>
                  <a:pt x="1161" y="455"/>
                </a:lnTo>
                <a:lnTo>
                  <a:pt x="1107" y="428"/>
                </a:lnTo>
                <a:lnTo>
                  <a:pt x="1092" y="415"/>
                </a:lnTo>
                <a:lnTo>
                  <a:pt x="1078" y="420"/>
                </a:lnTo>
                <a:lnTo>
                  <a:pt x="1076" y="420"/>
                </a:lnTo>
                <a:lnTo>
                  <a:pt x="1075" y="420"/>
                </a:lnTo>
                <a:lnTo>
                  <a:pt x="1063" y="425"/>
                </a:lnTo>
                <a:lnTo>
                  <a:pt x="1061" y="413"/>
                </a:lnTo>
                <a:lnTo>
                  <a:pt x="1059" y="370"/>
                </a:lnTo>
                <a:lnTo>
                  <a:pt x="1092" y="365"/>
                </a:lnTo>
                <a:lnTo>
                  <a:pt x="1084" y="348"/>
                </a:lnTo>
                <a:lnTo>
                  <a:pt x="1067" y="309"/>
                </a:lnTo>
                <a:lnTo>
                  <a:pt x="1086" y="290"/>
                </a:lnTo>
                <a:lnTo>
                  <a:pt x="1086" y="292"/>
                </a:lnTo>
                <a:lnTo>
                  <a:pt x="1090" y="288"/>
                </a:lnTo>
                <a:lnTo>
                  <a:pt x="1090" y="284"/>
                </a:lnTo>
                <a:lnTo>
                  <a:pt x="1092" y="284"/>
                </a:lnTo>
                <a:lnTo>
                  <a:pt x="1097" y="278"/>
                </a:lnTo>
                <a:lnTo>
                  <a:pt x="1105" y="271"/>
                </a:lnTo>
                <a:lnTo>
                  <a:pt x="1132" y="209"/>
                </a:lnTo>
                <a:lnTo>
                  <a:pt x="1130" y="209"/>
                </a:lnTo>
                <a:lnTo>
                  <a:pt x="1128" y="211"/>
                </a:lnTo>
                <a:lnTo>
                  <a:pt x="1126" y="211"/>
                </a:lnTo>
                <a:lnTo>
                  <a:pt x="1124" y="209"/>
                </a:lnTo>
                <a:lnTo>
                  <a:pt x="1123" y="205"/>
                </a:lnTo>
                <a:lnTo>
                  <a:pt x="1118" y="192"/>
                </a:lnTo>
                <a:lnTo>
                  <a:pt x="1115" y="186"/>
                </a:lnTo>
                <a:lnTo>
                  <a:pt x="1113" y="175"/>
                </a:lnTo>
                <a:lnTo>
                  <a:pt x="1111" y="169"/>
                </a:lnTo>
                <a:lnTo>
                  <a:pt x="1109" y="165"/>
                </a:lnTo>
                <a:lnTo>
                  <a:pt x="1107" y="153"/>
                </a:lnTo>
                <a:lnTo>
                  <a:pt x="1105" y="146"/>
                </a:lnTo>
                <a:lnTo>
                  <a:pt x="1103" y="142"/>
                </a:lnTo>
                <a:lnTo>
                  <a:pt x="1097" y="138"/>
                </a:lnTo>
                <a:lnTo>
                  <a:pt x="1092" y="134"/>
                </a:lnTo>
                <a:lnTo>
                  <a:pt x="1086" y="130"/>
                </a:lnTo>
                <a:lnTo>
                  <a:pt x="1069" y="117"/>
                </a:lnTo>
                <a:lnTo>
                  <a:pt x="1063" y="113"/>
                </a:lnTo>
                <a:lnTo>
                  <a:pt x="1059" y="111"/>
                </a:lnTo>
                <a:lnTo>
                  <a:pt x="1053" y="107"/>
                </a:lnTo>
                <a:lnTo>
                  <a:pt x="1048" y="101"/>
                </a:lnTo>
                <a:lnTo>
                  <a:pt x="1044" y="99"/>
                </a:lnTo>
                <a:lnTo>
                  <a:pt x="1040" y="98"/>
                </a:lnTo>
                <a:lnTo>
                  <a:pt x="1038" y="96"/>
                </a:lnTo>
                <a:lnTo>
                  <a:pt x="1034" y="94"/>
                </a:lnTo>
                <a:lnTo>
                  <a:pt x="1032" y="92"/>
                </a:lnTo>
                <a:lnTo>
                  <a:pt x="1030" y="90"/>
                </a:lnTo>
                <a:lnTo>
                  <a:pt x="1028" y="88"/>
                </a:lnTo>
                <a:lnTo>
                  <a:pt x="1022" y="82"/>
                </a:lnTo>
                <a:lnTo>
                  <a:pt x="1021" y="78"/>
                </a:lnTo>
                <a:lnTo>
                  <a:pt x="1019" y="77"/>
                </a:lnTo>
                <a:lnTo>
                  <a:pt x="1007" y="61"/>
                </a:lnTo>
                <a:lnTo>
                  <a:pt x="1005" y="59"/>
                </a:lnTo>
                <a:lnTo>
                  <a:pt x="1003" y="55"/>
                </a:lnTo>
                <a:lnTo>
                  <a:pt x="998" y="50"/>
                </a:lnTo>
                <a:lnTo>
                  <a:pt x="998" y="46"/>
                </a:lnTo>
                <a:lnTo>
                  <a:pt x="995" y="44"/>
                </a:lnTo>
                <a:lnTo>
                  <a:pt x="990" y="36"/>
                </a:lnTo>
                <a:lnTo>
                  <a:pt x="982" y="28"/>
                </a:lnTo>
                <a:lnTo>
                  <a:pt x="976" y="23"/>
                </a:lnTo>
                <a:lnTo>
                  <a:pt x="965" y="17"/>
                </a:lnTo>
                <a:lnTo>
                  <a:pt x="944" y="5"/>
                </a:lnTo>
                <a:lnTo>
                  <a:pt x="936" y="3"/>
                </a:lnTo>
                <a:lnTo>
                  <a:pt x="934" y="0"/>
                </a:lnTo>
                <a:lnTo>
                  <a:pt x="932" y="2"/>
                </a:lnTo>
                <a:lnTo>
                  <a:pt x="928" y="3"/>
                </a:lnTo>
                <a:lnTo>
                  <a:pt x="926" y="5"/>
                </a:lnTo>
                <a:lnTo>
                  <a:pt x="921" y="9"/>
                </a:lnTo>
                <a:lnTo>
                  <a:pt x="915" y="13"/>
                </a:lnTo>
                <a:lnTo>
                  <a:pt x="909" y="17"/>
                </a:lnTo>
                <a:lnTo>
                  <a:pt x="917" y="32"/>
                </a:lnTo>
                <a:lnTo>
                  <a:pt x="938" y="55"/>
                </a:lnTo>
                <a:lnTo>
                  <a:pt x="936" y="72"/>
                </a:lnTo>
                <a:lnTo>
                  <a:pt x="936" y="74"/>
                </a:lnTo>
                <a:lnTo>
                  <a:pt x="940" y="74"/>
                </a:lnTo>
                <a:lnTo>
                  <a:pt x="942" y="77"/>
                </a:lnTo>
                <a:lnTo>
                  <a:pt x="942" y="78"/>
                </a:lnTo>
                <a:lnTo>
                  <a:pt x="944" y="84"/>
                </a:lnTo>
                <a:lnTo>
                  <a:pt x="953" y="99"/>
                </a:lnTo>
                <a:lnTo>
                  <a:pt x="926" y="119"/>
                </a:lnTo>
                <a:lnTo>
                  <a:pt x="909" y="132"/>
                </a:lnTo>
                <a:lnTo>
                  <a:pt x="917" y="146"/>
                </a:lnTo>
                <a:lnTo>
                  <a:pt x="923" y="153"/>
                </a:lnTo>
                <a:lnTo>
                  <a:pt x="934" y="178"/>
                </a:lnTo>
                <a:lnTo>
                  <a:pt x="936" y="182"/>
                </a:lnTo>
                <a:lnTo>
                  <a:pt x="919" y="209"/>
                </a:lnTo>
                <a:lnTo>
                  <a:pt x="917" y="209"/>
                </a:lnTo>
                <a:lnTo>
                  <a:pt x="915" y="207"/>
                </a:lnTo>
                <a:lnTo>
                  <a:pt x="911" y="207"/>
                </a:lnTo>
                <a:lnTo>
                  <a:pt x="907" y="205"/>
                </a:lnTo>
                <a:lnTo>
                  <a:pt x="894" y="201"/>
                </a:lnTo>
                <a:lnTo>
                  <a:pt x="892" y="199"/>
                </a:lnTo>
                <a:lnTo>
                  <a:pt x="892" y="196"/>
                </a:lnTo>
                <a:lnTo>
                  <a:pt x="888" y="192"/>
                </a:lnTo>
                <a:lnTo>
                  <a:pt x="886" y="186"/>
                </a:lnTo>
                <a:lnTo>
                  <a:pt x="880" y="173"/>
                </a:lnTo>
                <a:lnTo>
                  <a:pt x="867" y="167"/>
                </a:lnTo>
                <a:lnTo>
                  <a:pt x="863" y="161"/>
                </a:lnTo>
                <a:lnTo>
                  <a:pt x="853" y="148"/>
                </a:lnTo>
                <a:lnTo>
                  <a:pt x="849" y="148"/>
                </a:lnTo>
                <a:lnTo>
                  <a:pt x="834" y="148"/>
                </a:lnTo>
                <a:lnTo>
                  <a:pt x="827" y="119"/>
                </a:lnTo>
                <a:lnTo>
                  <a:pt x="811" y="107"/>
                </a:lnTo>
                <a:lnTo>
                  <a:pt x="773" y="144"/>
                </a:lnTo>
                <a:lnTo>
                  <a:pt x="784" y="159"/>
                </a:lnTo>
                <a:lnTo>
                  <a:pt x="792" y="167"/>
                </a:lnTo>
                <a:lnTo>
                  <a:pt x="807" y="186"/>
                </a:lnTo>
                <a:lnTo>
                  <a:pt x="809" y="190"/>
                </a:lnTo>
                <a:lnTo>
                  <a:pt x="809" y="192"/>
                </a:lnTo>
                <a:lnTo>
                  <a:pt x="809" y="194"/>
                </a:lnTo>
                <a:lnTo>
                  <a:pt x="805" y="197"/>
                </a:lnTo>
                <a:lnTo>
                  <a:pt x="803" y="196"/>
                </a:lnTo>
                <a:lnTo>
                  <a:pt x="800" y="192"/>
                </a:lnTo>
                <a:lnTo>
                  <a:pt x="792" y="186"/>
                </a:lnTo>
                <a:lnTo>
                  <a:pt x="796" y="182"/>
                </a:lnTo>
                <a:lnTo>
                  <a:pt x="800" y="178"/>
                </a:lnTo>
                <a:lnTo>
                  <a:pt x="792" y="171"/>
                </a:lnTo>
                <a:lnTo>
                  <a:pt x="786" y="176"/>
                </a:lnTo>
                <a:lnTo>
                  <a:pt x="774" y="188"/>
                </a:lnTo>
                <a:lnTo>
                  <a:pt x="771" y="186"/>
                </a:lnTo>
                <a:lnTo>
                  <a:pt x="763" y="192"/>
                </a:lnTo>
                <a:lnTo>
                  <a:pt x="771" y="199"/>
                </a:lnTo>
                <a:lnTo>
                  <a:pt x="769" y="199"/>
                </a:lnTo>
                <a:lnTo>
                  <a:pt x="767" y="203"/>
                </a:lnTo>
                <a:lnTo>
                  <a:pt x="759" y="209"/>
                </a:lnTo>
                <a:lnTo>
                  <a:pt x="755" y="211"/>
                </a:lnTo>
                <a:lnTo>
                  <a:pt x="750" y="215"/>
                </a:lnTo>
                <a:lnTo>
                  <a:pt x="748" y="209"/>
                </a:lnTo>
                <a:lnTo>
                  <a:pt x="742" y="209"/>
                </a:lnTo>
                <a:lnTo>
                  <a:pt x="740" y="209"/>
                </a:lnTo>
                <a:lnTo>
                  <a:pt x="748" y="224"/>
                </a:lnTo>
                <a:lnTo>
                  <a:pt x="748" y="226"/>
                </a:lnTo>
                <a:lnTo>
                  <a:pt x="746" y="228"/>
                </a:lnTo>
                <a:lnTo>
                  <a:pt x="748" y="232"/>
                </a:lnTo>
                <a:lnTo>
                  <a:pt x="748" y="236"/>
                </a:lnTo>
                <a:lnTo>
                  <a:pt x="752" y="242"/>
                </a:lnTo>
                <a:lnTo>
                  <a:pt x="759" y="253"/>
                </a:lnTo>
                <a:lnTo>
                  <a:pt x="757" y="257"/>
                </a:lnTo>
                <a:lnTo>
                  <a:pt x="753" y="255"/>
                </a:lnTo>
                <a:lnTo>
                  <a:pt x="752" y="255"/>
                </a:lnTo>
                <a:lnTo>
                  <a:pt x="750" y="255"/>
                </a:lnTo>
                <a:lnTo>
                  <a:pt x="748" y="255"/>
                </a:lnTo>
                <a:lnTo>
                  <a:pt x="744" y="255"/>
                </a:lnTo>
                <a:lnTo>
                  <a:pt x="742" y="255"/>
                </a:lnTo>
                <a:lnTo>
                  <a:pt x="738" y="255"/>
                </a:lnTo>
                <a:lnTo>
                  <a:pt x="738" y="257"/>
                </a:lnTo>
                <a:lnTo>
                  <a:pt x="736" y="257"/>
                </a:lnTo>
                <a:lnTo>
                  <a:pt x="736" y="259"/>
                </a:lnTo>
                <a:lnTo>
                  <a:pt x="734" y="259"/>
                </a:lnTo>
                <a:lnTo>
                  <a:pt x="732" y="261"/>
                </a:lnTo>
                <a:lnTo>
                  <a:pt x="730" y="263"/>
                </a:lnTo>
                <a:lnTo>
                  <a:pt x="728" y="265"/>
                </a:lnTo>
                <a:lnTo>
                  <a:pt x="726" y="267"/>
                </a:lnTo>
                <a:lnTo>
                  <a:pt x="725" y="269"/>
                </a:lnTo>
                <a:lnTo>
                  <a:pt x="725" y="271"/>
                </a:lnTo>
                <a:lnTo>
                  <a:pt x="721" y="273"/>
                </a:lnTo>
                <a:lnTo>
                  <a:pt x="719" y="273"/>
                </a:lnTo>
                <a:lnTo>
                  <a:pt x="715" y="273"/>
                </a:lnTo>
                <a:lnTo>
                  <a:pt x="713" y="274"/>
                </a:lnTo>
                <a:lnTo>
                  <a:pt x="707" y="278"/>
                </a:lnTo>
                <a:lnTo>
                  <a:pt x="705" y="278"/>
                </a:lnTo>
                <a:lnTo>
                  <a:pt x="704" y="280"/>
                </a:lnTo>
                <a:lnTo>
                  <a:pt x="705" y="286"/>
                </a:lnTo>
                <a:lnTo>
                  <a:pt x="707" y="288"/>
                </a:lnTo>
                <a:lnTo>
                  <a:pt x="705" y="290"/>
                </a:lnTo>
                <a:lnTo>
                  <a:pt x="698" y="294"/>
                </a:lnTo>
                <a:lnTo>
                  <a:pt x="692" y="292"/>
                </a:lnTo>
                <a:lnTo>
                  <a:pt x="690" y="290"/>
                </a:lnTo>
                <a:lnTo>
                  <a:pt x="686" y="288"/>
                </a:lnTo>
                <a:lnTo>
                  <a:pt x="682" y="288"/>
                </a:lnTo>
                <a:lnTo>
                  <a:pt x="680" y="288"/>
                </a:lnTo>
                <a:lnTo>
                  <a:pt x="678" y="288"/>
                </a:lnTo>
                <a:lnTo>
                  <a:pt x="677" y="288"/>
                </a:lnTo>
                <a:lnTo>
                  <a:pt x="675" y="288"/>
                </a:lnTo>
                <a:lnTo>
                  <a:pt x="673" y="290"/>
                </a:lnTo>
                <a:lnTo>
                  <a:pt x="669" y="290"/>
                </a:lnTo>
                <a:lnTo>
                  <a:pt x="665" y="294"/>
                </a:lnTo>
                <a:lnTo>
                  <a:pt x="661" y="294"/>
                </a:lnTo>
                <a:lnTo>
                  <a:pt x="659" y="294"/>
                </a:lnTo>
                <a:lnTo>
                  <a:pt x="657" y="294"/>
                </a:lnTo>
                <a:lnTo>
                  <a:pt x="656" y="295"/>
                </a:lnTo>
                <a:lnTo>
                  <a:pt x="656" y="298"/>
                </a:lnTo>
                <a:lnTo>
                  <a:pt x="657" y="303"/>
                </a:lnTo>
                <a:lnTo>
                  <a:pt x="657" y="309"/>
                </a:lnTo>
                <a:lnTo>
                  <a:pt x="657" y="313"/>
                </a:lnTo>
                <a:lnTo>
                  <a:pt x="665" y="328"/>
                </a:lnTo>
                <a:lnTo>
                  <a:pt x="669" y="336"/>
                </a:lnTo>
                <a:lnTo>
                  <a:pt x="667" y="342"/>
                </a:lnTo>
                <a:lnTo>
                  <a:pt x="661" y="353"/>
                </a:lnTo>
                <a:lnTo>
                  <a:pt x="657" y="355"/>
                </a:lnTo>
                <a:lnTo>
                  <a:pt x="650" y="355"/>
                </a:lnTo>
                <a:lnTo>
                  <a:pt x="673" y="380"/>
                </a:lnTo>
                <a:lnTo>
                  <a:pt x="686" y="396"/>
                </a:lnTo>
                <a:lnTo>
                  <a:pt x="686" y="394"/>
                </a:lnTo>
                <a:lnTo>
                  <a:pt x="698" y="407"/>
                </a:lnTo>
                <a:lnTo>
                  <a:pt x="696" y="409"/>
                </a:lnTo>
                <a:lnTo>
                  <a:pt x="694" y="409"/>
                </a:lnTo>
                <a:lnTo>
                  <a:pt x="692" y="409"/>
                </a:lnTo>
                <a:lnTo>
                  <a:pt x="690" y="409"/>
                </a:lnTo>
                <a:lnTo>
                  <a:pt x="688" y="409"/>
                </a:lnTo>
                <a:lnTo>
                  <a:pt x="686" y="409"/>
                </a:lnTo>
                <a:lnTo>
                  <a:pt x="684" y="409"/>
                </a:lnTo>
                <a:lnTo>
                  <a:pt x="682" y="409"/>
                </a:lnTo>
                <a:lnTo>
                  <a:pt x="680" y="409"/>
                </a:lnTo>
                <a:lnTo>
                  <a:pt x="680" y="411"/>
                </a:lnTo>
                <a:lnTo>
                  <a:pt x="678" y="411"/>
                </a:lnTo>
                <a:lnTo>
                  <a:pt x="677" y="411"/>
                </a:lnTo>
                <a:lnTo>
                  <a:pt x="675" y="411"/>
                </a:lnTo>
                <a:lnTo>
                  <a:pt x="675" y="413"/>
                </a:lnTo>
                <a:lnTo>
                  <a:pt x="673" y="413"/>
                </a:lnTo>
                <a:lnTo>
                  <a:pt x="673" y="415"/>
                </a:lnTo>
                <a:lnTo>
                  <a:pt x="673" y="417"/>
                </a:lnTo>
                <a:lnTo>
                  <a:pt x="673" y="419"/>
                </a:lnTo>
                <a:lnTo>
                  <a:pt x="671" y="419"/>
                </a:lnTo>
                <a:lnTo>
                  <a:pt x="671" y="420"/>
                </a:lnTo>
                <a:lnTo>
                  <a:pt x="669" y="420"/>
                </a:lnTo>
                <a:lnTo>
                  <a:pt x="667" y="420"/>
                </a:lnTo>
                <a:lnTo>
                  <a:pt x="665" y="420"/>
                </a:lnTo>
                <a:lnTo>
                  <a:pt x="665" y="419"/>
                </a:lnTo>
                <a:lnTo>
                  <a:pt x="663" y="419"/>
                </a:lnTo>
                <a:lnTo>
                  <a:pt x="661" y="419"/>
                </a:lnTo>
                <a:lnTo>
                  <a:pt x="659" y="419"/>
                </a:lnTo>
                <a:lnTo>
                  <a:pt x="657" y="419"/>
                </a:lnTo>
                <a:lnTo>
                  <a:pt x="657" y="420"/>
                </a:lnTo>
                <a:lnTo>
                  <a:pt x="656" y="420"/>
                </a:lnTo>
                <a:lnTo>
                  <a:pt x="656" y="423"/>
                </a:lnTo>
                <a:lnTo>
                  <a:pt x="653" y="425"/>
                </a:lnTo>
                <a:lnTo>
                  <a:pt x="653" y="423"/>
                </a:lnTo>
                <a:lnTo>
                  <a:pt x="651" y="423"/>
                </a:lnTo>
                <a:lnTo>
                  <a:pt x="651" y="420"/>
                </a:lnTo>
                <a:lnTo>
                  <a:pt x="650" y="420"/>
                </a:lnTo>
                <a:lnTo>
                  <a:pt x="648" y="420"/>
                </a:lnTo>
                <a:lnTo>
                  <a:pt x="646" y="420"/>
                </a:lnTo>
                <a:lnTo>
                  <a:pt x="644" y="419"/>
                </a:lnTo>
                <a:lnTo>
                  <a:pt x="642" y="419"/>
                </a:lnTo>
                <a:lnTo>
                  <a:pt x="642" y="417"/>
                </a:lnTo>
                <a:lnTo>
                  <a:pt x="640" y="417"/>
                </a:lnTo>
                <a:lnTo>
                  <a:pt x="640" y="419"/>
                </a:lnTo>
                <a:lnTo>
                  <a:pt x="638" y="419"/>
                </a:lnTo>
                <a:lnTo>
                  <a:pt x="636" y="420"/>
                </a:lnTo>
                <a:lnTo>
                  <a:pt x="634" y="420"/>
                </a:lnTo>
                <a:lnTo>
                  <a:pt x="632" y="420"/>
                </a:lnTo>
                <a:lnTo>
                  <a:pt x="632" y="423"/>
                </a:lnTo>
                <a:lnTo>
                  <a:pt x="630" y="423"/>
                </a:lnTo>
                <a:lnTo>
                  <a:pt x="629" y="423"/>
                </a:lnTo>
                <a:lnTo>
                  <a:pt x="629" y="420"/>
                </a:lnTo>
                <a:lnTo>
                  <a:pt x="627" y="420"/>
                </a:lnTo>
                <a:lnTo>
                  <a:pt x="625" y="420"/>
                </a:lnTo>
                <a:lnTo>
                  <a:pt x="623" y="420"/>
                </a:lnTo>
                <a:lnTo>
                  <a:pt x="621" y="419"/>
                </a:lnTo>
                <a:lnTo>
                  <a:pt x="619" y="419"/>
                </a:lnTo>
                <a:lnTo>
                  <a:pt x="617" y="417"/>
                </a:lnTo>
                <a:lnTo>
                  <a:pt x="617" y="415"/>
                </a:lnTo>
                <a:lnTo>
                  <a:pt x="615" y="415"/>
                </a:lnTo>
                <a:lnTo>
                  <a:pt x="615" y="413"/>
                </a:lnTo>
                <a:lnTo>
                  <a:pt x="613" y="413"/>
                </a:lnTo>
                <a:lnTo>
                  <a:pt x="615" y="413"/>
                </a:lnTo>
                <a:lnTo>
                  <a:pt x="615" y="411"/>
                </a:lnTo>
                <a:lnTo>
                  <a:pt x="613" y="411"/>
                </a:lnTo>
                <a:lnTo>
                  <a:pt x="611" y="411"/>
                </a:lnTo>
                <a:lnTo>
                  <a:pt x="609" y="411"/>
                </a:lnTo>
                <a:lnTo>
                  <a:pt x="607" y="411"/>
                </a:lnTo>
                <a:lnTo>
                  <a:pt x="605" y="411"/>
                </a:lnTo>
                <a:lnTo>
                  <a:pt x="603" y="413"/>
                </a:lnTo>
                <a:lnTo>
                  <a:pt x="603" y="415"/>
                </a:lnTo>
                <a:lnTo>
                  <a:pt x="603" y="417"/>
                </a:lnTo>
                <a:lnTo>
                  <a:pt x="602" y="417"/>
                </a:lnTo>
                <a:lnTo>
                  <a:pt x="600" y="417"/>
                </a:lnTo>
                <a:lnTo>
                  <a:pt x="598" y="419"/>
                </a:lnTo>
                <a:lnTo>
                  <a:pt x="598" y="420"/>
                </a:lnTo>
                <a:lnTo>
                  <a:pt x="596" y="420"/>
                </a:lnTo>
                <a:lnTo>
                  <a:pt x="596" y="423"/>
                </a:lnTo>
                <a:lnTo>
                  <a:pt x="594" y="425"/>
                </a:lnTo>
                <a:lnTo>
                  <a:pt x="594" y="426"/>
                </a:lnTo>
                <a:lnTo>
                  <a:pt x="592" y="428"/>
                </a:lnTo>
                <a:lnTo>
                  <a:pt x="590" y="426"/>
                </a:lnTo>
                <a:lnTo>
                  <a:pt x="590" y="428"/>
                </a:lnTo>
                <a:lnTo>
                  <a:pt x="588" y="428"/>
                </a:lnTo>
                <a:lnTo>
                  <a:pt x="588" y="430"/>
                </a:lnTo>
                <a:lnTo>
                  <a:pt x="586" y="430"/>
                </a:lnTo>
                <a:lnTo>
                  <a:pt x="584" y="432"/>
                </a:lnTo>
                <a:lnTo>
                  <a:pt x="582" y="434"/>
                </a:lnTo>
                <a:lnTo>
                  <a:pt x="581" y="434"/>
                </a:lnTo>
                <a:lnTo>
                  <a:pt x="579" y="434"/>
                </a:lnTo>
                <a:lnTo>
                  <a:pt x="579" y="432"/>
                </a:lnTo>
                <a:lnTo>
                  <a:pt x="579" y="430"/>
                </a:lnTo>
                <a:lnTo>
                  <a:pt x="577" y="430"/>
                </a:lnTo>
                <a:lnTo>
                  <a:pt x="575" y="430"/>
                </a:lnTo>
                <a:lnTo>
                  <a:pt x="573" y="432"/>
                </a:lnTo>
                <a:lnTo>
                  <a:pt x="571" y="434"/>
                </a:lnTo>
                <a:lnTo>
                  <a:pt x="571" y="436"/>
                </a:lnTo>
                <a:lnTo>
                  <a:pt x="571" y="438"/>
                </a:lnTo>
                <a:lnTo>
                  <a:pt x="571" y="440"/>
                </a:lnTo>
                <a:lnTo>
                  <a:pt x="571" y="442"/>
                </a:lnTo>
                <a:lnTo>
                  <a:pt x="571" y="444"/>
                </a:lnTo>
                <a:lnTo>
                  <a:pt x="569" y="444"/>
                </a:lnTo>
                <a:lnTo>
                  <a:pt x="567" y="444"/>
                </a:lnTo>
                <a:lnTo>
                  <a:pt x="565" y="444"/>
                </a:lnTo>
                <a:lnTo>
                  <a:pt x="563" y="444"/>
                </a:lnTo>
                <a:lnTo>
                  <a:pt x="561" y="444"/>
                </a:lnTo>
                <a:lnTo>
                  <a:pt x="561" y="442"/>
                </a:lnTo>
                <a:lnTo>
                  <a:pt x="559" y="440"/>
                </a:lnTo>
                <a:lnTo>
                  <a:pt x="557" y="440"/>
                </a:lnTo>
                <a:lnTo>
                  <a:pt x="555" y="440"/>
                </a:lnTo>
                <a:lnTo>
                  <a:pt x="555" y="442"/>
                </a:lnTo>
                <a:lnTo>
                  <a:pt x="554" y="444"/>
                </a:lnTo>
                <a:lnTo>
                  <a:pt x="552" y="444"/>
                </a:lnTo>
                <a:lnTo>
                  <a:pt x="550" y="444"/>
                </a:lnTo>
                <a:lnTo>
                  <a:pt x="548" y="444"/>
                </a:lnTo>
                <a:lnTo>
                  <a:pt x="548" y="442"/>
                </a:lnTo>
                <a:lnTo>
                  <a:pt x="550" y="442"/>
                </a:lnTo>
                <a:lnTo>
                  <a:pt x="550" y="440"/>
                </a:lnTo>
                <a:lnTo>
                  <a:pt x="548" y="440"/>
                </a:lnTo>
                <a:lnTo>
                  <a:pt x="546" y="440"/>
                </a:lnTo>
                <a:lnTo>
                  <a:pt x="544" y="440"/>
                </a:lnTo>
                <a:lnTo>
                  <a:pt x="544" y="442"/>
                </a:lnTo>
                <a:lnTo>
                  <a:pt x="542" y="440"/>
                </a:lnTo>
                <a:lnTo>
                  <a:pt x="540" y="440"/>
                </a:lnTo>
                <a:lnTo>
                  <a:pt x="540" y="438"/>
                </a:lnTo>
                <a:lnTo>
                  <a:pt x="540" y="436"/>
                </a:lnTo>
                <a:lnTo>
                  <a:pt x="540" y="434"/>
                </a:lnTo>
                <a:lnTo>
                  <a:pt x="538" y="434"/>
                </a:lnTo>
                <a:lnTo>
                  <a:pt x="538" y="436"/>
                </a:lnTo>
                <a:lnTo>
                  <a:pt x="536" y="436"/>
                </a:lnTo>
                <a:lnTo>
                  <a:pt x="536" y="434"/>
                </a:lnTo>
                <a:lnTo>
                  <a:pt x="534" y="434"/>
                </a:lnTo>
                <a:lnTo>
                  <a:pt x="534" y="436"/>
                </a:lnTo>
                <a:lnTo>
                  <a:pt x="534" y="438"/>
                </a:lnTo>
                <a:lnTo>
                  <a:pt x="533" y="438"/>
                </a:lnTo>
                <a:lnTo>
                  <a:pt x="533" y="440"/>
                </a:lnTo>
                <a:lnTo>
                  <a:pt x="533" y="442"/>
                </a:lnTo>
                <a:lnTo>
                  <a:pt x="531" y="442"/>
                </a:lnTo>
                <a:lnTo>
                  <a:pt x="531" y="440"/>
                </a:lnTo>
                <a:lnTo>
                  <a:pt x="528" y="440"/>
                </a:lnTo>
                <a:lnTo>
                  <a:pt x="527" y="440"/>
                </a:lnTo>
                <a:lnTo>
                  <a:pt x="527" y="438"/>
                </a:lnTo>
                <a:lnTo>
                  <a:pt x="527" y="436"/>
                </a:lnTo>
                <a:lnTo>
                  <a:pt x="527" y="434"/>
                </a:lnTo>
                <a:lnTo>
                  <a:pt x="525" y="434"/>
                </a:lnTo>
                <a:lnTo>
                  <a:pt x="523" y="434"/>
                </a:lnTo>
                <a:lnTo>
                  <a:pt x="521" y="434"/>
                </a:lnTo>
                <a:lnTo>
                  <a:pt x="519" y="432"/>
                </a:lnTo>
                <a:lnTo>
                  <a:pt x="521" y="430"/>
                </a:lnTo>
                <a:lnTo>
                  <a:pt x="521" y="428"/>
                </a:lnTo>
                <a:lnTo>
                  <a:pt x="519" y="426"/>
                </a:lnTo>
                <a:lnTo>
                  <a:pt x="517" y="426"/>
                </a:lnTo>
                <a:lnTo>
                  <a:pt x="517" y="428"/>
                </a:lnTo>
                <a:lnTo>
                  <a:pt x="515" y="428"/>
                </a:lnTo>
                <a:lnTo>
                  <a:pt x="513" y="428"/>
                </a:lnTo>
                <a:lnTo>
                  <a:pt x="511" y="426"/>
                </a:lnTo>
                <a:lnTo>
                  <a:pt x="509" y="426"/>
                </a:lnTo>
                <a:lnTo>
                  <a:pt x="507" y="426"/>
                </a:lnTo>
                <a:lnTo>
                  <a:pt x="507" y="428"/>
                </a:lnTo>
                <a:lnTo>
                  <a:pt x="507" y="430"/>
                </a:lnTo>
                <a:lnTo>
                  <a:pt x="505" y="430"/>
                </a:lnTo>
                <a:lnTo>
                  <a:pt x="505" y="432"/>
                </a:lnTo>
                <a:lnTo>
                  <a:pt x="505" y="434"/>
                </a:lnTo>
                <a:lnTo>
                  <a:pt x="505" y="436"/>
                </a:lnTo>
                <a:lnTo>
                  <a:pt x="504" y="436"/>
                </a:lnTo>
                <a:lnTo>
                  <a:pt x="504" y="434"/>
                </a:lnTo>
                <a:lnTo>
                  <a:pt x="502" y="434"/>
                </a:lnTo>
                <a:lnTo>
                  <a:pt x="502" y="432"/>
                </a:lnTo>
                <a:lnTo>
                  <a:pt x="502" y="430"/>
                </a:lnTo>
                <a:lnTo>
                  <a:pt x="502" y="428"/>
                </a:lnTo>
                <a:lnTo>
                  <a:pt x="500" y="428"/>
                </a:lnTo>
                <a:lnTo>
                  <a:pt x="500" y="430"/>
                </a:lnTo>
                <a:lnTo>
                  <a:pt x="500" y="432"/>
                </a:lnTo>
                <a:lnTo>
                  <a:pt x="498" y="432"/>
                </a:lnTo>
                <a:lnTo>
                  <a:pt x="496" y="432"/>
                </a:lnTo>
                <a:lnTo>
                  <a:pt x="496" y="434"/>
                </a:lnTo>
                <a:lnTo>
                  <a:pt x="494" y="434"/>
                </a:lnTo>
                <a:lnTo>
                  <a:pt x="492" y="434"/>
                </a:lnTo>
                <a:lnTo>
                  <a:pt x="490" y="434"/>
                </a:lnTo>
                <a:lnTo>
                  <a:pt x="490" y="432"/>
                </a:lnTo>
                <a:lnTo>
                  <a:pt x="488" y="432"/>
                </a:lnTo>
                <a:lnTo>
                  <a:pt x="486" y="432"/>
                </a:lnTo>
                <a:lnTo>
                  <a:pt x="484" y="432"/>
                </a:lnTo>
                <a:lnTo>
                  <a:pt x="484" y="434"/>
                </a:lnTo>
                <a:lnTo>
                  <a:pt x="482" y="434"/>
                </a:lnTo>
                <a:lnTo>
                  <a:pt x="480" y="434"/>
                </a:lnTo>
                <a:lnTo>
                  <a:pt x="478" y="434"/>
                </a:lnTo>
                <a:lnTo>
                  <a:pt x="477" y="434"/>
                </a:lnTo>
                <a:lnTo>
                  <a:pt x="477" y="432"/>
                </a:lnTo>
                <a:lnTo>
                  <a:pt x="478" y="432"/>
                </a:lnTo>
                <a:lnTo>
                  <a:pt x="478" y="430"/>
                </a:lnTo>
                <a:lnTo>
                  <a:pt x="477" y="428"/>
                </a:lnTo>
                <a:lnTo>
                  <a:pt x="477" y="430"/>
                </a:lnTo>
                <a:lnTo>
                  <a:pt x="475" y="430"/>
                </a:lnTo>
                <a:lnTo>
                  <a:pt x="473" y="430"/>
                </a:lnTo>
                <a:lnTo>
                  <a:pt x="473" y="428"/>
                </a:lnTo>
                <a:lnTo>
                  <a:pt x="471" y="428"/>
                </a:lnTo>
                <a:lnTo>
                  <a:pt x="471" y="426"/>
                </a:lnTo>
                <a:lnTo>
                  <a:pt x="469" y="426"/>
                </a:lnTo>
                <a:lnTo>
                  <a:pt x="469" y="425"/>
                </a:lnTo>
                <a:lnTo>
                  <a:pt x="467" y="426"/>
                </a:lnTo>
                <a:lnTo>
                  <a:pt x="469" y="426"/>
                </a:lnTo>
                <a:lnTo>
                  <a:pt x="469" y="428"/>
                </a:lnTo>
                <a:lnTo>
                  <a:pt x="467" y="428"/>
                </a:lnTo>
                <a:lnTo>
                  <a:pt x="465" y="426"/>
                </a:lnTo>
                <a:lnTo>
                  <a:pt x="463" y="426"/>
                </a:lnTo>
                <a:lnTo>
                  <a:pt x="461" y="426"/>
                </a:lnTo>
                <a:lnTo>
                  <a:pt x="461" y="425"/>
                </a:lnTo>
                <a:lnTo>
                  <a:pt x="461" y="423"/>
                </a:lnTo>
                <a:lnTo>
                  <a:pt x="461" y="420"/>
                </a:lnTo>
                <a:lnTo>
                  <a:pt x="459" y="420"/>
                </a:lnTo>
                <a:lnTo>
                  <a:pt x="457" y="420"/>
                </a:lnTo>
                <a:lnTo>
                  <a:pt x="456" y="420"/>
                </a:lnTo>
                <a:lnTo>
                  <a:pt x="454" y="423"/>
                </a:lnTo>
                <a:lnTo>
                  <a:pt x="451" y="423"/>
                </a:lnTo>
                <a:lnTo>
                  <a:pt x="450" y="423"/>
                </a:lnTo>
                <a:lnTo>
                  <a:pt x="448" y="423"/>
                </a:lnTo>
                <a:lnTo>
                  <a:pt x="446" y="423"/>
                </a:lnTo>
                <a:lnTo>
                  <a:pt x="446" y="420"/>
                </a:lnTo>
                <a:lnTo>
                  <a:pt x="444" y="420"/>
                </a:lnTo>
                <a:lnTo>
                  <a:pt x="442" y="420"/>
                </a:lnTo>
                <a:lnTo>
                  <a:pt x="440" y="420"/>
                </a:lnTo>
                <a:lnTo>
                  <a:pt x="440" y="419"/>
                </a:lnTo>
                <a:lnTo>
                  <a:pt x="438" y="419"/>
                </a:lnTo>
                <a:lnTo>
                  <a:pt x="438" y="417"/>
                </a:lnTo>
                <a:lnTo>
                  <a:pt x="436" y="417"/>
                </a:lnTo>
                <a:lnTo>
                  <a:pt x="434" y="415"/>
                </a:lnTo>
                <a:lnTo>
                  <a:pt x="434" y="413"/>
                </a:lnTo>
                <a:lnTo>
                  <a:pt x="434" y="411"/>
                </a:lnTo>
                <a:lnTo>
                  <a:pt x="434" y="409"/>
                </a:lnTo>
                <a:lnTo>
                  <a:pt x="432" y="409"/>
                </a:lnTo>
                <a:lnTo>
                  <a:pt x="430" y="409"/>
                </a:lnTo>
                <a:lnTo>
                  <a:pt x="432" y="409"/>
                </a:lnTo>
                <a:lnTo>
                  <a:pt x="432" y="407"/>
                </a:lnTo>
                <a:lnTo>
                  <a:pt x="430" y="405"/>
                </a:lnTo>
                <a:lnTo>
                  <a:pt x="430" y="403"/>
                </a:lnTo>
                <a:lnTo>
                  <a:pt x="430" y="401"/>
                </a:lnTo>
                <a:lnTo>
                  <a:pt x="430" y="399"/>
                </a:lnTo>
                <a:lnTo>
                  <a:pt x="432" y="399"/>
                </a:lnTo>
                <a:lnTo>
                  <a:pt x="432" y="397"/>
                </a:lnTo>
                <a:lnTo>
                  <a:pt x="430" y="396"/>
                </a:lnTo>
                <a:lnTo>
                  <a:pt x="429" y="394"/>
                </a:lnTo>
                <a:lnTo>
                  <a:pt x="427" y="392"/>
                </a:lnTo>
                <a:lnTo>
                  <a:pt x="425" y="392"/>
                </a:lnTo>
                <a:lnTo>
                  <a:pt x="425" y="390"/>
                </a:lnTo>
                <a:lnTo>
                  <a:pt x="425" y="388"/>
                </a:lnTo>
                <a:lnTo>
                  <a:pt x="425" y="386"/>
                </a:lnTo>
                <a:lnTo>
                  <a:pt x="425" y="384"/>
                </a:lnTo>
                <a:lnTo>
                  <a:pt x="425" y="382"/>
                </a:lnTo>
                <a:lnTo>
                  <a:pt x="427" y="382"/>
                </a:lnTo>
                <a:lnTo>
                  <a:pt x="427" y="380"/>
                </a:lnTo>
                <a:lnTo>
                  <a:pt x="429" y="380"/>
                </a:lnTo>
                <a:lnTo>
                  <a:pt x="430" y="380"/>
                </a:lnTo>
                <a:lnTo>
                  <a:pt x="430" y="382"/>
                </a:lnTo>
                <a:lnTo>
                  <a:pt x="432" y="382"/>
                </a:lnTo>
                <a:lnTo>
                  <a:pt x="432" y="380"/>
                </a:lnTo>
                <a:lnTo>
                  <a:pt x="432" y="378"/>
                </a:lnTo>
                <a:lnTo>
                  <a:pt x="432" y="376"/>
                </a:lnTo>
                <a:lnTo>
                  <a:pt x="432" y="375"/>
                </a:lnTo>
                <a:lnTo>
                  <a:pt x="434" y="375"/>
                </a:lnTo>
                <a:lnTo>
                  <a:pt x="436" y="375"/>
                </a:lnTo>
                <a:lnTo>
                  <a:pt x="436" y="376"/>
                </a:lnTo>
                <a:lnTo>
                  <a:pt x="438" y="378"/>
                </a:lnTo>
                <a:lnTo>
                  <a:pt x="438" y="376"/>
                </a:lnTo>
                <a:lnTo>
                  <a:pt x="440" y="375"/>
                </a:lnTo>
                <a:lnTo>
                  <a:pt x="442" y="375"/>
                </a:lnTo>
                <a:lnTo>
                  <a:pt x="442" y="372"/>
                </a:lnTo>
                <a:lnTo>
                  <a:pt x="442" y="370"/>
                </a:lnTo>
                <a:lnTo>
                  <a:pt x="442" y="369"/>
                </a:lnTo>
                <a:lnTo>
                  <a:pt x="442" y="367"/>
                </a:lnTo>
                <a:lnTo>
                  <a:pt x="440" y="367"/>
                </a:lnTo>
                <a:lnTo>
                  <a:pt x="438" y="367"/>
                </a:lnTo>
                <a:lnTo>
                  <a:pt x="438" y="365"/>
                </a:lnTo>
                <a:lnTo>
                  <a:pt x="436" y="365"/>
                </a:lnTo>
                <a:lnTo>
                  <a:pt x="438" y="363"/>
                </a:lnTo>
                <a:lnTo>
                  <a:pt x="440" y="363"/>
                </a:lnTo>
                <a:lnTo>
                  <a:pt x="440" y="361"/>
                </a:lnTo>
                <a:lnTo>
                  <a:pt x="438" y="361"/>
                </a:lnTo>
                <a:lnTo>
                  <a:pt x="436" y="359"/>
                </a:lnTo>
                <a:lnTo>
                  <a:pt x="436" y="357"/>
                </a:lnTo>
                <a:lnTo>
                  <a:pt x="438" y="357"/>
                </a:lnTo>
                <a:lnTo>
                  <a:pt x="438" y="355"/>
                </a:lnTo>
                <a:lnTo>
                  <a:pt x="438" y="353"/>
                </a:lnTo>
                <a:lnTo>
                  <a:pt x="436" y="353"/>
                </a:lnTo>
                <a:lnTo>
                  <a:pt x="436" y="351"/>
                </a:lnTo>
                <a:lnTo>
                  <a:pt x="438" y="351"/>
                </a:lnTo>
                <a:lnTo>
                  <a:pt x="438" y="349"/>
                </a:lnTo>
                <a:lnTo>
                  <a:pt x="436" y="349"/>
                </a:lnTo>
                <a:lnTo>
                  <a:pt x="436" y="351"/>
                </a:lnTo>
                <a:lnTo>
                  <a:pt x="434" y="351"/>
                </a:lnTo>
                <a:lnTo>
                  <a:pt x="434" y="349"/>
                </a:lnTo>
                <a:lnTo>
                  <a:pt x="432" y="348"/>
                </a:lnTo>
                <a:lnTo>
                  <a:pt x="434" y="348"/>
                </a:lnTo>
                <a:lnTo>
                  <a:pt x="436" y="346"/>
                </a:lnTo>
                <a:lnTo>
                  <a:pt x="436" y="344"/>
                </a:lnTo>
                <a:lnTo>
                  <a:pt x="434" y="344"/>
                </a:lnTo>
                <a:lnTo>
                  <a:pt x="434" y="342"/>
                </a:lnTo>
                <a:lnTo>
                  <a:pt x="436" y="342"/>
                </a:lnTo>
                <a:lnTo>
                  <a:pt x="436" y="340"/>
                </a:lnTo>
                <a:lnTo>
                  <a:pt x="438" y="342"/>
                </a:lnTo>
                <a:lnTo>
                  <a:pt x="438" y="340"/>
                </a:lnTo>
                <a:lnTo>
                  <a:pt x="438" y="338"/>
                </a:lnTo>
                <a:lnTo>
                  <a:pt x="436" y="338"/>
                </a:lnTo>
                <a:lnTo>
                  <a:pt x="436" y="336"/>
                </a:lnTo>
                <a:lnTo>
                  <a:pt x="434" y="336"/>
                </a:lnTo>
                <a:lnTo>
                  <a:pt x="434" y="334"/>
                </a:lnTo>
                <a:lnTo>
                  <a:pt x="436" y="334"/>
                </a:lnTo>
                <a:lnTo>
                  <a:pt x="438" y="332"/>
                </a:lnTo>
                <a:lnTo>
                  <a:pt x="440" y="332"/>
                </a:lnTo>
                <a:lnTo>
                  <a:pt x="440" y="330"/>
                </a:lnTo>
                <a:lnTo>
                  <a:pt x="438" y="330"/>
                </a:lnTo>
                <a:lnTo>
                  <a:pt x="438" y="328"/>
                </a:lnTo>
                <a:lnTo>
                  <a:pt x="436" y="328"/>
                </a:lnTo>
                <a:lnTo>
                  <a:pt x="434" y="328"/>
                </a:lnTo>
                <a:lnTo>
                  <a:pt x="432" y="326"/>
                </a:lnTo>
                <a:lnTo>
                  <a:pt x="430" y="324"/>
                </a:lnTo>
                <a:lnTo>
                  <a:pt x="429" y="322"/>
                </a:lnTo>
                <a:lnTo>
                  <a:pt x="429" y="321"/>
                </a:lnTo>
                <a:lnTo>
                  <a:pt x="427" y="319"/>
                </a:lnTo>
                <a:lnTo>
                  <a:pt x="429" y="319"/>
                </a:lnTo>
                <a:lnTo>
                  <a:pt x="429" y="317"/>
                </a:lnTo>
                <a:lnTo>
                  <a:pt x="427" y="317"/>
                </a:lnTo>
                <a:lnTo>
                  <a:pt x="425" y="317"/>
                </a:lnTo>
                <a:lnTo>
                  <a:pt x="423" y="317"/>
                </a:lnTo>
                <a:lnTo>
                  <a:pt x="421" y="317"/>
                </a:lnTo>
                <a:lnTo>
                  <a:pt x="419" y="317"/>
                </a:lnTo>
                <a:lnTo>
                  <a:pt x="419" y="315"/>
                </a:lnTo>
                <a:lnTo>
                  <a:pt x="419" y="313"/>
                </a:lnTo>
                <a:lnTo>
                  <a:pt x="417" y="313"/>
                </a:lnTo>
                <a:lnTo>
                  <a:pt x="417" y="315"/>
                </a:lnTo>
                <a:lnTo>
                  <a:pt x="417" y="313"/>
                </a:lnTo>
                <a:lnTo>
                  <a:pt x="415" y="313"/>
                </a:lnTo>
                <a:lnTo>
                  <a:pt x="413" y="313"/>
                </a:lnTo>
                <a:lnTo>
                  <a:pt x="413" y="315"/>
                </a:lnTo>
                <a:lnTo>
                  <a:pt x="413" y="317"/>
                </a:lnTo>
                <a:lnTo>
                  <a:pt x="411" y="317"/>
                </a:lnTo>
                <a:lnTo>
                  <a:pt x="409" y="317"/>
                </a:lnTo>
                <a:lnTo>
                  <a:pt x="408" y="317"/>
                </a:lnTo>
                <a:lnTo>
                  <a:pt x="408" y="319"/>
                </a:lnTo>
                <a:lnTo>
                  <a:pt x="406" y="319"/>
                </a:lnTo>
                <a:lnTo>
                  <a:pt x="406" y="317"/>
                </a:lnTo>
                <a:lnTo>
                  <a:pt x="403" y="317"/>
                </a:lnTo>
                <a:lnTo>
                  <a:pt x="403" y="315"/>
                </a:lnTo>
                <a:lnTo>
                  <a:pt x="403" y="313"/>
                </a:lnTo>
                <a:lnTo>
                  <a:pt x="403" y="311"/>
                </a:lnTo>
                <a:lnTo>
                  <a:pt x="403" y="309"/>
                </a:lnTo>
                <a:lnTo>
                  <a:pt x="403" y="307"/>
                </a:lnTo>
                <a:lnTo>
                  <a:pt x="402" y="307"/>
                </a:lnTo>
                <a:lnTo>
                  <a:pt x="400" y="307"/>
                </a:lnTo>
                <a:lnTo>
                  <a:pt x="398" y="309"/>
                </a:lnTo>
                <a:lnTo>
                  <a:pt x="396" y="309"/>
                </a:lnTo>
                <a:lnTo>
                  <a:pt x="396" y="307"/>
                </a:lnTo>
                <a:lnTo>
                  <a:pt x="394" y="307"/>
                </a:lnTo>
                <a:lnTo>
                  <a:pt x="392" y="307"/>
                </a:lnTo>
                <a:lnTo>
                  <a:pt x="390" y="307"/>
                </a:lnTo>
                <a:lnTo>
                  <a:pt x="390" y="305"/>
                </a:lnTo>
                <a:lnTo>
                  <a:pt x="388" y="305"/>
                </a:lnTo>
                <a:lnTo>
                  <a:pt x="386" y="305"/>
                </a:lnTo>
                <a:lnTo>
                  <a:pt x="384" y="305"/>
                </a:lnTo>
                <a:lnTo>
                  <a:pt x="384" y="303"/>
                </a:lnTo>
                <a:lnTo>
                  <a:pt x="382" y="303"/>
                </a:lnTo>
                <a:lnTo>
                  <a:pt x="384" y="303"/>
                </a:lnTo>
                <a:lnTo>
                  <a:pt x="384" y="301"/>
                </a:lnTo>
                <a:lnTo>
                  <a:pt x="384" y="300"/>
                </a:lnTo>
                <a:lnTo>
                  <a:pt x="384" y="298"/>
                </a:lnTo>
                <a:lnTo>
                  <a:pt x="382" y="298"/>
                </a:lnTo>
                <a:lnTo>
                  <a:pt x="382" y="295"/>
                </a:lnTo>
                <a:lnTo>
                  <a:pt x="381" y="295"/>
                </a:lnTo>
                <a:lnTo>
                  <a:pt x="381" y="298"/>
                </a:lnTo>
                <a:lnTo>
                  <a:pt x="379" y="298"/>
                </a:lnTo>
                <a:lnTo>
                  <a:pt x="377" y="298"/>
                </a:lnTo>
                <a:lnTo>
                  <a:pt x="375" y="295"/>
                </a:lnTo>
                <a:lnTo>
                  <a:pt x="371" y="298"/>
                </a:lnTo>
                <a:lnTo>
                  <a:pt x="371" y="295"/>
                </a:lnTo>
                <a:lnTo>
                  <a:pt x="371" y="294"/>
                </a:lnTo>
                <a:lnTo>
                  <a:pt x="369" y="292"/>
                </a:lnTo>
                <a:lnTo>
                  <a:pt x="367" y="292"/>
                </a:lnTo>
                <a:lnTo>
                  <a:pt x="365" y="292"/>
                </a:lnTo>
                <a:lnTo>
                  <a:pt x="365" y="294"/>
                </a:lnTo>
                <a:lnTo>
                  <a:pt x="363" y="294"/>
                </a:lnTo>
                <a:lnTo>
                  <a:pt x="363" y="292"/>
                </a:lnTo>
                <a:lnTo>
                  <a:pt x="361" y="290"/>
                </a:lnTo>
                <a:lnTo>
                  <a:pt x="361" y="288"/>
                </a:lnTo>
                <a:lnTo>
                  <a:pt x="360" y="288"/>
                </a:lnTo>
                <a:lnTo>
                  <a:pt x="360" y="286"/>
                </a:lnTo>
                <a:lnTo>
                  <a:pt x="357" y="286"/>
                </a:lnTo>
                <a:lnTo>
                  <a:pt x="357" y="288"/>
                </a:lnTo>
                <a:lnTo>
                  <a:pt x="355" y="288"/>
                </a:lnTo>
                <a:lnTo>
                  <a:pt x="355" y="290"/>
                </a:lnTo>
                <a:lnTo>
                  <a:pt x="354" y="290"/>
                </a:lnTo>
                <a:lnTo>
                  <a:pt x="352" y="290"/>
                </a:lnTo>
                <a:lnTo>
                  <a:pt x="350" y="288"/>
                </a:lnTo>
                <a:lnTo>
                  <a:pt x="348" y="288"/>
                </a:lnTo>
                <a:lnTo>
                  <a:pt x="348" y="286"/>
                </a:lnTo>
                <a:lnTo>
                  <a:pt x="348" y="284"/>
                </a:lnTo>
                <a:lnTo>
                  <a:pt x="348" y="282"/>
                </a:lnTo>
                <a:lnTo>
                  <a:pt x="348" y="280"/>
                </a:lnTo>
                <a:lnTo>
                  <a:pt x="346" y="280"/>
                </a:lnTo>
                <a:lnTo>
                  <a:pt x="344" y="278"/>
                </a:lnTo>
                <a:lnTo>
                  <a:pt x="342" y="278"/>
                </a:lnTo>
                <a:lnTo>
                  <a:pt x="342" y="276"/>
                </a:lnTo>
                <a:lnTo>
                  <a:pt x="344" y="276"/>
                </a:lnTo>
                <a:lnTo>
                  <a:pt x="344" y="274"/>
                </a:lnTo>
                <a:lnTo>
                  <a:pt x="344" y="273"/>
                </a:lnTo>
                <a:lnTo>
                  <a:pt x="344" y="271"/>
                </a:lnTo>
                <a:lnTo>
                  <a:pt x="342" y="271"/>
                </a:lnTo>
                <a:lnTo>
                  <a:pt x="340" y="273"/>
                </a:lnTo>
                <a:lnTo>
                  <a:pt x="340" y="274"/>
                </a:lnTo>
                <a:lnTo>
                  <a:pt x="338" y="274"/>
                </a:lnTo>
                <a:lnTo>
                  <a:pt x="336" y="274"/>
                </a:lnTo>
                <a:lnTo>
                  <a:pt x="336" y="273"/>
                </a:lnTo>
                <a:lnTo>
                  <a:pt x="336" y="271"/>
                </a:lnTo>
                <a:lnTo>
                  <a:pt x="336" y="269"/>
                </a:lnTo>
                <a:lnTo>
                  <a:pt x="336" y="267"/>
                </a:lnTo>
                <a:lnTo>
                  <a:pt x="336" y="265"/>
                </a:lnTo>
                <a:lnTo>
                  <a:pt x="334" y="265"/>
                </a:lnTo>
                <a:lnTo>
                  <a:pt x="334" y="267"/>
                </a:lnTo>
                <a:lnTo>
                  <a:pt x="333" y="267"/>
                </a:lnTo>
                <a:lnTo>
                  <a:pt x="333" y="265"/>
                </a:lnTo>
                <a:lnTo>
                  <a:pt x="334" y="263"/>
                </a:lnTo>
                <a:lnTo>
                  <a:pt x="333" y="263"/>
                </a:lnTo>
                <a:lnTo>
                  <a:pt x="331" y="261"/>
                </a:lnTo>
                <a:lnTo>
                  <a:pt x="331" y="259"/>
                </a:lnTo>
                <a:lnTo>
                  <a:pt x="329" y="259"/>
                </a:lnTo>
                <a:lnTo>
                  <a:pt x="329" y="257"/>
                </a:lnTo>
                <a:lnTo>
                  <a:pt x="327" y="257"/>
                </a:lnTo>
                <a:lnTo>
                  <a:pt x="329" y="257"/>
                </a:lnTo>
                <a:lnTo>
                  <a:pt x="329" y="255"/>
                </a:lnTo>
                <a:lnTo>
                  <a:pt x="331" y="255"/>
                </a:lnTo>
                <a:lnTo>
                  <a:pt x="331" y="253"/>
                </a:lnTo>
                <a:lnTo>
                  <a:pt x="331" y="251"/>
                </a:lnTo>
                <a:lnTo>
                  <a:pt x="331" y="250"/>
                </a:lnTo>
                <a:lnTo>
                  <a:pt x="331" y="247"/>
                </a:lnTo>
                <a:lnTo>
                  <a:pt x="329" y="247"/>
                </a:lnTo>
                <a:lnTo>
                  <a:pt x="327" y="247"/>
                </a:lnTo>
                <a:lnTo>
                  <a:pt x="327" y="245"/>
                </a:lnTo>
                <a:lnTo>
                  <a:pt x="325" y="245"/>
                </a:lnTo>
                <a:lnTo>
                  <a:pt x="323" y="245"/>
                </a:lnTo>
                <a:lnTo>
                  <a:pt x="323" y="244"/>
                </a:lnTo>
                <a:lnTo>
                  <a:pt x="323" y="240"/>
                </a:lnTo>
                <a:lnTo>
                  <a:pt x="306" y="245"/>
                </a:lnTo>
                <a:lnTo>
                  <a:pt x="285" y="245"/>
                </a:lnTo>
                <a:lnTo>
                  <a:pt x="261" y="244"/>
                </a:lnTo>
                <a:lnTo>
                  <a:pt x="254" y="236"/>
                </a:lnTo>
                <a:lnTo>
                  <a:pt x="250" y="234"/>
                </a:lnTo>
                <a:lnTo>
                  <a:pt x="248" y="232"/>
                </a:lnTo>
                <a:lnTo>
                  <a:pt x="244" y="232"/>
                </a:lnTo>
                <a:lnTo>
                  <a:pt x="231" y="221"/>
                </a:lnTo>
                <a:lnTo>
                  <a:pt x="225" y="207"/>
                </a:lnTo>
                <a:lnTo>
                  <a:pt x="223" y="205"/>
                </a:lnTo>
                <a:lnTo>
                  <a:pt x="221" y="199"/>
                </a:lnTo>
                <a:lnTo>
                  <a:pt x="221" y="192"/>
                </a:lnTo>
                <a:lnTo>
                  <a:pt x="221" y="188"/>
                </a:lnTo>
                <a:lnTo>
                  <a:pt x="217" y="173"/>
                </a:lnTo>
                <a:lnTo>
                  <a:pt x="211" y="159"/>
                </a:lnTo>
                <a:lnTo>
                  <a:pt x="210" y="159"/>
                </a:lnTo>
                <a:lnTo>
                  <a:pt x="156" y="182"/>
                </a:lnTo>
                <a:lnTo>
                  <a:pt x="150" y="182"/>
                </a:lnTo>
                <a:lnTo>
                  <a:pt x="119" y="194"/>
                </a:lnTo>
                <a:lnTo>
                  <a:pt x="108" y="199"/>
                </a:lnTo>
                <a:lnTo>
                  <a:pt x="98" y="203"/>
                </a:lnTo>
                <a:lnTo>
                  <a:pt x="81" y="213"/>
                </a:lnTo>
                <a:lnTo>
                  <a:pt x="59" y="226"/>
                </a:lnTo>
                <a:lnTo>
                  <a:pt x="59" y="228"/>
                </a:lnTo>
                <a:lnTo>
                  <a:pt x="67" y="245"/>
                </a:lnTo>
                <a:lnTo>
                  <a:pt x="85" y="278"/>
                </a:lnTo>
                <a:lnTo>
                  <a:pt x="33" y="276"/>
                </a:lnTo>
                <a:lnTo>
                  <a:pt x="33" y="278"/>
                </a:lnTo>
                <a:lnTo>
                  <a:pt x="52" y="321"/>
                </a:lnTo>
                <a:lnTo>
                  <a:pt x="54" y="322"/>
                </a:lnTo>
                <a:lnTo>
                  <a:pt x="54" y="324"/>
                </a:lnTo>
                <a:lnTo>
                  <a:pt x="46" y="328"/>
                </a:lnTo>
                <a:lnTo>
                  <a:pt x="0" y="348"/>
                </a:lnTo>
                <a:lnTo>
                  <a:pt x="0" y="349"/>
                </a:lnTo>
                <a:lnTo>
                  <a:pt x="31" y="423"/>
                </a:lnTo>
                <a:lnTo>
                  <a:pt x="31" y="425"/>
                </a:lnTo>
                <a:lnTo>
                  <a:pt x="75" y="522"/>
                </a:lnTo>
                <a:lnTo>
                  <a:pt x="85" y="542"/>
                </a:lnTo>
                <a:lnTo>
                  <a:pt x="94" y="551"/>
                </a:lnTo>
                <a:lnTo>
                  <a:pt x="125" y="588"/>
                </a:lnTo>
                <a:lnTo>
                  <a:pt x="150" y="617"/>
                </a:lnTo>
                <a:lnTo>
                  <a:pt x="171" y="644"/>
                </a:lnTo>
                <a:lnTo>
                  <a:pt x="189" y="663"/>
                </a:lnTo>
                <a:lnTo>
                  <a:pt x="202" y="684"/>
                </a:lnTo>
                <a:lnTo>
                  <a:pt x="206" y="695"/>
                </a:lnTo>
                <a:lnTo>
                  <a:pt x="215" y="724"/>
                </a:lnTo>
                <a:lnTo>
                  <a:pt x="252" y="822"/>
                </a:lnTo>
                <a:lnTo>
                  <a:pt x="256" y="840"/>
                </a:lnTo>
                <a:lnTo>
                  <a:pt x="254" y="843"/>
                </a:lnTo>
                <a:lnTo>
                  <a:pt x="258" y="851"/>
                </a:lnTo>
                <a:lnTo>
                  <a:pt x="259" y="859"/>
                </a:lnTo>
                <a:lnTo>
                  <a:pt x="261" y="865"/>
                </a:lnTo>
                <a:lnTo>
                  <a:pt x="261" y="867"/>
                </a:lnTo>
                <a:lnTo>
                  <a:pt x="265" y="86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" name="Freeform 214"/>
          <p:cNvSpPr>
            <a:spLocks/>
          </p:cNvSpPr>
          <p:nvPr/>
        </p:nvSpPr>
        <p:spPr bwMode="auto">
          <a:xfrm>
            <a:off x="-2429747" y="5799073"/>
            <a:ext cx="1067471" cy="725767"/>
          </a:xfrm>
          <a:custGeom>
            <a:avLst/>
            <a:gdLst>
              <a:gd name="T0" fmla="*/ 1116 w 1134"/>
              <a:gd name="T1" fmla="*/ 709 h 771"/>
              <a:gd name="T2" fmla="*/ 1128 w 1134"/>
              <a:gd name="T3" fmla="*/ 686 h 771"/>
              <a:gd name="T4" fmla="*/ 1134 w 1134"/>
              <a:gd name="T5" fmla="*/ 663 h 771"/>
              <a:gd name="T6" fmla="*/ 1093 w 1134"/>
              <a:gd name="T7" fmla="*/ 638 h 771"/>
              <a:gd name="T8" fmla="*/ 1012 w 1134"/>
              <a:gd name="T9" fmla="*/ 513 h 771"/>
              <a:gd name="T10" fmla="*/ 970 w 1134"/>
              <a:gd name="T11" fmla="*/ 488 h 771"/>
              <a:gd name="T12" fmla="*/ 924 w 1134"/>
              <a:gd name="T13" fmla="*/ 477 h 771"/>
              <a:gd name="T14" fmla="*/ 920 w 1134"/>
              <a:gd name="T15" fmla="*/ 440 h 771"/>
              <a:gd name="T16" fmla="*/ 870 w 1134"/>
              <a:gd name="T17" fmla="*/ 415 h 771"/>
              <a:gd name="T18" fmla="*/ 899 w 1134"/>
              <a:gd name="T19" fmla="*/ 348 h 771"/>
              <a:gd name="T20" fmla="*/ 908 w 1134"/>
              <a:gd name="T21" fmla="*/ 296 h 771"/>
              <a:gd name="T22" fmla="*/ 847 w 1134"/>
              <a:gd name="T23" fmla="*/ 240 h 771"/>
              <a:gd name="T24" fmla="*/ 711 w 1134"/>
              <a:gd name="T25" fmla="*/ 182 h 771"/>
              <a:gd name="T26" fmla="*/ 655 w 1134"/>
              <a:gd name="T27" fmla="*/ 221 h 771"/>
              <a:gd name="T28" fmla="*/ 651 w 1134"/>
              <a:gd name="T29" fmla="*/ 200 h 771"/>
              <a:gd name="T30" fmla="*/ 647 w 1134"/>
              <a:gd name="T31" fmla="*/ 169 h 771"/>
              <a:gd name="T32" fmla="*/ 630 w 1134"/>
              <a:gd name="T33" fmla="*/ 157 h 771"/>
              <a:gd name="T34" fmla="*/ 611 w 1134"/>
              <a:gd name="T35" fmla="*/ 146 h 771"/>
              <a:gd name="T36" fmla="*/ 588 w 1134"/>
              <a:gd name="T37" fmla="*/ 131 h 771"/>
              <a:gd name="T38" fmla="*/ 564 w 1134"/>
              <a:gd name="T39" fmla="*/ 148 h 771"/>
              <a:gd name="T40" fmla="*/ 588 w 1134"/>
              <a:gd name="T41" fmla="*/ 184 h 771"/>
              <a:gd name="T42" fmla="*/ 522 w 1134"/>
              <a:gd name="T43" fmla="*/ 152 h 771"/>
              <a:gd name="T44" fmla="*/ 455 w 1134"/>
              <a:gd name="T45" fmla="*/ 132 h 771"/>
              <a:gd name="T46" fmla="*/ 480 w 1134"/>
              <a:gd name="T47" fmla="*/ 65 h 771"/>
              <a:gd name="T48" fmla="*/ 453 w 1134"/>
              <a:gd name="T49" fmla="*/ 19 h 771"/>
              <a:gd name="T50" fmla="*/ 190 w 1134"/>
              <a:gd name="T51" fmla="*/ 136 h 771"/>
              <a:gd name="T52" fmla="*/ 115 w 1134"/>
              <a:gd name="T53" fmla="*/ 232 h 771"/>
              <a:gd name="T54" fmla="*/ 124 w 1134"/>
              <a:gd name="T55" fmla="*/ 253 h 771"/>
              <a:gd name="T56" fmla="*/ 134 w 1134"/>
              <a:gd name="T57" fmla="*/ 273 h 771"/>
              <a:gd name="T58" fmla="*/ 109 w 1134"/>
              <a:gd name="T59" fmla="*/ 313 h 771"/>
              <a:gd name="T60" fmla="*/ 73 w 1134"/>
              <a:gd name="T61" fmla="*/ 328 h 771"/>
              <a:gd name="T62" fmla="*/ 11 w 1134"/>
              <a:gd name="T63" fmla="*/ 432 h 771"/>
              <a:gd name="T64" fmla="*/ 49 w 1134"/>
              <a:gd name="T65" fmla="*/ 480 h 771"/>
              <a:gd name="T66" fmla="*/ 105 w 1134"/>
              <a:gd name="T67" fmla="*/ 549 h 771"/>
              <a:gd name="T68" fmla="*/ 142 w 1134"/>
              <a:gd name="T69" fmla="*/ 513 h 771"/>
              <a:gd name="T70" fmla="*/ 190 w 1134"/>
              <a:gd name="T71" fmla="*/ 479 h 771"/>
              <a:gd name="T72" fmla="*/ 217 w 1134"/>
              <a:gd name="T73" fmla="*/ 457 h 771"/>
              <a:gd name="T74" fmla="*/ 240 w 1134"/>
              <a:gd name="T75" fmla="*/ 455 h 771"/>
              <a:gd name="T76" fmla="*/ 253 w 1134"/>
              <a:gd name="T77" fmla="*/ 461 h 771"/>
              <a:gd name="T78" fmla="*/ 278 w 1134"/>
              <a:gd name="T79" fmla="*/ 463 h 771"/>
              <a:gd name="T80" fmla="*/ 296 w 1134"/>
              <a:gd name="T81" fmla="*/ 473 h 771"/>
              <a:gd name="T82" fmla="*/ 278 w 1134"/>
              <a:gd name="T83" fmla="*/ 494 h 771"/>
              <a:gd name="T84" fmla="*/ 315 w 1134"/>
              <a:gd name="T85" fmla="*/ 500 h 771"/>
              <a:gd name="T86" fmla="*/ 313 w 1134"/>
              <a:gd name="T87" fmla="*/ 509 h 771"/>
              <a:gd name="T88" fmla="*/ 323 w 1134"/>
              <a:gd name="T89" fmla="*/ 519 h 771"/>
              <a:gd name="T90" fmla="*/ 355 w 1134"/>
              <a:gd name="T91" fmla="*/ 490 h 771"/>
              <a:gd name="T92" fmla="*/ 376 w 1134"/>
              <a:gd name="T93" fmla="*/ 548 h 771"/>
              <a:gd name="T94" fmla="*/ 357 w 1134"/>
              <a:gd name="T95" fmla="*/ 592 h 771"/>
              <a:gd name="T96" fmla="*/ 290 w 1134"/>
              <a:gd name="T97" fmla="*/ 586 h 771"/>
              <a:gd name="T98" fmla="*/ 167 w 1134"/>
              <a:gd name="T99" fmla="*/ 640 h 771"/>
              <a:gd name="T100" fmla="*/ 184 w 1134"/>
              <a:gd name="T101" fmla="*/ 724 h 771"/>
              <a:gd name="T102" fmla="*/ 371 w 1134"/>
              <a:gd name="T103" fmla="*/ 700 h 771"/>
              <a:gd name="T104" fmla="*/ 465 w 1134"/>
              <a:gd name="T105" fmla="*/ 730 h 771"/>
              <a:gd name="T106" fmla="*/ 595 w 1134"/>
              <a:gd name="T107" fmla="*/ 757 h 771"/>
              <a:gd name="T108" fmla="*/ 659 w 1134"/>
              <a:gd name="T109" fmla="*/ 713 h 771"/>
              <a:gd name="T110" fmla="*/ 695 w 1134"/>
              <a:gd name="T111" fmla="*/ 661 h 771"/>
              <a:gd name="T112" fmla="*/ 753 w 1134"/>
              <a:gd name="T113" fmla="*/ 640 h 771"/>
              <a:gd name="T114" fmla="*/ 790 w 1134"/>
              <a:gd name="T115" fmla="*/ 640 h 771"/>
              <a:gd name="T116" fmla="*/ 884 w 1134"/>
              <a:gd name="T117" fmla="*/ 653 h 771"/>
              <a:gd name="T118" fmla="*/ 1001 w 1134"/>
              <a:gd name="T119" fmla="*/ 678 h 771"/>
              <a:gd name="T120" fmla="*/ 1049 w 1134"/>
              <a:gd name="T121" fmla="*/ 701 h 771"/>
              <a:gd name="T122" fmla="*/ 1074 w 1134"/>
              <a:gd name="T123" fmla="*/ 724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34" h="771">
                <a:moveTo>
                  <a:pt x="1093" y="748"/>
                </a:moveTo>
                <a:lnTo>
                  <a:pt x="1101" y="734"/>
                </a:lnTo>
                <a:lnTo>
                  <a:pt x="1103" y="732"/>
                </a:lnTo>
                <a:lnTo>
                  <a:pt x="1105" y="732"/>
                </a:lnTo>
                <a:lnTo>
                  <a:pt x="1106" y="730"/>
                </a:lnTo>
                <a:lnTo>
                  <a:pt x="1108" y="728"/>
                </a:lnTo>
                <a:lnTo>
                  <a:pt x="1108" y="727"/>
                </a:lnTo>
                <a:lnTo>
                  <a:pt x="1110" y="724"/>
                </a:lnTo>
                <a:lnTo>
                  <a:pt x="1112" y="721"/>
                </a:lnTo>
                <a:lnTo>
                  <a:pt x="1112" y="719"/>
                </a:lnTo>
                <a:lnTo>
                  <a:pt x="1114" y="717"/>
                </a:lnTo>
                <a:lnTo>
                  <a:pt x="1114" y="715"/>
                </a:lnTo>
                <a:lnTo>
                  <a:pt x="1116" y="715"/>
                </a:lnTo>
                <a:lnTo>
                  <a:pt x="1116" y="713"/>
                </a:lnTo>
                <a:lnTo>
                  <a:pt x="1116" y="711"/>
                </a:lnTo>
                <a:lnTo>
                  <a:pt x="1116" y="709"/>
                </a:lnTo>
                <a:lnTo>
                  <a:pt x="1118" y="707"/>
                </a:lnTo>
                <a:lnTo>
                  <a:pt x="1118" y="705"/>
                </a:lnTo>
                <a:lnTo>
                  <a:pt x="1118" y="703"/>
                </a:lnTo>
                <a:lnTo>
                  <a:pt x="1120" y="703"/>
                </a:lnTo>
                <a:lnTo>
                  <a:pt x="1120" y="701"/>
                </a:lnTo>
                <a:lnTo>
                  <a:pt x="1120" y="700"/>
                </a:lnTo>
                <a:lnTo>
                  <a:pt x="1120" y="698"/>
                </a:lnTo>
                <a:lnTo>
                  <a:pt x="1120" y="696"/>
                </a:lnTo>
                <a:lnTo>
                  <a:pt x="1120" y="694"/>
                </a:lnTo>
                <a:lnTo>
                  <a:pt x="1122" y="694"/>
                </a:lnTo>
                <a:lnTo>
                  <a:pt x="1122" y="692"/>
                </a:lnTo>
                <a:lnTo>
                  <a:pt x="1124" y="692"/>
                </a:lnTo>
                <a:lnTo>
                  <a:pt x="1124" y="690"/>
                </a:lnTo>
                <a:lnTo>
                  <a:pt x="1126" y="690"/>
                </a:lnTo>
                <a:lnTo>
                  <a:pt x="1126" y="688"/>
                </a:lnTo>
                <a:lnTo>
                  <a:pt x="1128" y="686"/>
                </a:lnTo>
                <a:lnTo>
                  <a:pt x="1128" y="684"/>
                </a:lnTo>
                <a:lnTo>
                  <a:pt x="1126" y="684"/>
                </a:lnTo>
                <a:lnTo>
                  <a:pt x="1126" y="682"/>
                </a:lnTo>
                <a:lnTo>
                  <a:pt x="1128" y="680"/>
                </a:lnTo>
                <a:lnTo>
                  <a:pt x="1128" y="678"/>
                </a:lnTo>
                <a:lnTo>
                  <a:pt x="1130" y="678"/>
                </a:lnTo>
                <a:lnTo>
                  <a:pt x="1130" y="676"/>
                </a:lnTo>
                <a:lnTo>
                  <a:pt x="1130" y="674"/>
                </a:lnTo>
                <a:lnTo>
                  <a:pt x="1130" y="673"/>
                </a:lnTo>
                <a:lnTo>
                  <a:pt x="1132" y="673"/>
                </a:lnTo>
                <a:lnTo>
                  <a:pt x="1132" y="671"/>
                </a:lnTo>
                <a:lnTo>
                  <a:pt x="1134" y="671"/>
                </a:lnTo>
                <a:lnTo>
                  <a:pt x="1134" y="669"/>
                </a:lnTo>
                <a:lnTo>
                  <a:pt x="1134" y="667"/>
                </a:lnTo>
                <a:lnTo>
                  <a:pt x="1134" y="665"/>
                </a:lnTo>
                <a:lnTo>
                  <a:pt x="1134" y="663"/>
                </a:lnTo>
                <a:lnTo>
                  <a:pt x="1132" y="663"/>
                </a:lnTo>
                <a:lnTo>
                  <a:pt x="1132" y="661"/>
                </a:lnTo>
                <a:lnTo>
                  <a:pt x="1132" y="659"/>
                </a:lnTo>
                <a:lnTo>
                  <a:pt x="1130" y="659"/>
                </a:lnTo>
                <a:lnTo>
                  <a:pt x="1130" y="657"/>
                </a:lnTo>
                <a:lnTo>
                  <a:pt x="1130" y="655"/>
                </a:lnTo>
                <a:lnTo>
                  <a:pt x="1128" y="653"/>
                </a:lnTo>
                <a:lnTo>
                  <a:pt x="1128" y="652"/>
                </a:lnTo>
                <a:lnTo>
                  <a:pt x="1128" y="650"/>
                </a:lnTo>
                <a:lnTo>
                  <a:pt x="1126" y="644"/>
                </a:lnTo>
                <a:lnTo>
                  <a:pt x="1126" y="640"/>
                </a:lnTo>
                <a:lnTo>
                  <a:pt x="1126" y="636"/>
                </a:lnTo>
                <a:lnTo>
                  <a:pt x="1120" y="638"/>
                </a:lnTo>
                <a:lnTo>
                  <a:pt x="1114" y="640"/>
                </a:lnTo>
                <a:lnTo>
                  <a:pt x="1106" y="638"/>
                </a:lnTo>
                <a:lnTo>
                  <a:pt x="1093" y="638"/>
                </a:lnTo>
                <a:lnTo>
                  <a:pt x="1085" y="626"/>
                </a:lnTo>
                <a:lnTo>
                  <a:pt x="1097" y="603"/>
                </a:lnTo>
                <a:lnTo>
                  <a:pt x="1084" y="597"/>
                </a:lnTo>
                <a:lnTo>
                  <a:pt x="1066" y="592"/>
                </a:lnTo>
                <a:lnTo>
                  <a:pt x="1036" y="578"/>
                </a:lnTo>
                <a:lnTo>
                  <a:pt x="1039" y="567"/>
                </a:lnTo>
                <a:lnTo>
                  <a:pt x="1049" y="553"/>
                </a:lnTo>
                <a:lnTo>
                  <a:pt x="1045" y="549"/>
                </a:lnTo>
                <a:lnTo>
                  <a:pt x="1026" y="540"/>
                </a:lnTo>
                <a:lnTo>
                  <a:pt x="1016" y="538"/>
                </a:lnTo>
                <a:lnTo>
                  <a:pt x="1014" y="538"/>
                </a:lnTo>
                <a:lnTo>
                  <a:pt x="1009" y="527"/>
                </a:lnTo>
                <a:lnTo>
                  <a:pt x="1010" y="519"/>
                </a:lnTo>
                <a:lnTo>
                  <a:pt x="1012" y="519"/>
                </a:lnTo>
                <a:lnTo>
                  <a:pt x="1014" y="519"/>
                </a:lnTo>
                <a:lnTo>
                  <a:pt x="1012" y="513"/>
                </a:lnTo>
                <a:lnTo>
                  <a:pt x="1007" y="509"/>
                </a:lnTo>
                <a:lnTo>
                  <a:pt x="1005" y="507"/>
                </a:lnTo>
                <a:lnTo>
                  <a:pt x="1003" y="509"/>
                </a:lnTo>
                <a:lnTo>
                  <a:pt x="1003" y="507"/>
                </a:lnTo>
                <a:lnTo>
                  <a:pt x="1003" y="509"/>
                </a:lnTo>
                <a:lnTo>
                  <a:pt x="1001" y="511"/>
                </a:lnTo>
                <a:lnTo>
                  <a:pt x="993" y="507"/>
                </a:lnTo>
                <a:lnTo>
                  <a:pt x="993" y="505"/>
                </a:lnTo>
                <a:lnTo>
                  <a:pt x="985" y="500"/>
                </a:lnTo>
                <a:lnTo>
                  <a:pt x="983" y="498"/>
                </a:lnTo>
                <a:lnTo>
                  <a:pt x="982" y="496"/>
                </a:lnTo>
                <a:lnTo>
                  <a:pt x="976" y="492"/>
                </a:lnTo>
                <a:lnTo>
                  <a:pt x="976" y="490"/>
                </a:lnTo>
                <a:lnTo>
                  <a:pt x="972" y="494"/>
                </a:lnTo>
                <a:lnTo>
                  <a:pt x="970" y="492"/>
                </a:lnTo>
                <a:lnTo>
                  <a:pt x="970" y="488"/>
                </a:lnTo>
                <a:lnTo>
                  <a:pt x="964" y="486"/>
                </a:lnTo>
                <a:lnTo>
                  <a:pt x="959" y="484"/>
                </a:lnTo>
                <a:lnTo>
                  <a:pt x="955" y="482"/>
                </a:lnTo>
                <a:lnTo>
                  <a:pt x="949" y="480"/>
                </a:lnTo>
                <a:lnTo>
                  <a:pt x="943" y="477"/>
                </a:lnTo>
                <a:lnTo>
                  <a:pt x="939" y="477"/>
                </a:lnTo>
                <a:lnTo>
                  <a:pt x="939" y="482"/>
                </a:lnTo>
                <a:lnTo>
                  <a:pt x="939" y="484"/>
                </a:lnTo>
                <a:lnTo>
                  <a:pt x="937" y="484"/>
                </a:lnTo>
                <a:lnTo>
                  <a:pt x="935" y="482"/>
                </a:lnTo>
                <a:lnTo>
                  <a:pt x="934" y="482"/>
                </a:lnTo>
                <a:lnTo>
                  <a:pt x="932" y="480"/>
                </a:lnTo>
                <a:lnTo>
                  <a:pt x="930" y="480"/>
                </a:lnTo>
                <a:lnTo>
                  <a:pt x="926" y="479"/>
                </a:lnTo>
                <a:lnTo>
                  <a:pt x="924" y="479"/>
                </a:lnTo>
                <a:lnTo>
                  <a:pt x="924" y="477"/>
                </a:lnTo>
                <a:lnTo>
                  <a:pt x="922" y="474"/>
                </a:lnTo>
                <a:lnTo>
                  <a:pt x="922" y="473"/>
                </a:lnTo>
                <a:lnTo>
                  <a:pt x="920" y="471"/>
                </a:lnTo>
                <a:lnTo>
                  <a:pt x="920" y="467"/>
                </a:lnTo>
                <a:lnTo>
                  <a:pt x="922" y="465"/>
                </a:lnTo>
                <a:lnTo>
                  <a:pt x="922" y="463"/>
                </a:lnTo>
                <a:lnTo>
                  <a:pt x="924" y="463"/>
                </a:lnTo>
                <a:lnTo>
                  <a:pt x="924" y="461"/>
                </a:lnTo>
                <a:lnTo>
                  <a:pt x="926" y="457"/>
                </a:lnTo>
                <a:lnTo>
                  <a:pt x="926" y="455"/>
                </a:lnTo>
                <a:lnTo>
                  <a:pt x="928" y="451"/>
                </a:lnTo>
                <a:lnTo>
                  <a:pt x="928" y="450"/>
                </a:lnTo>
                <a:lnTo>
                  <a:pt x="926" y="448"/>
                </a:lnTo>
                <a:lnTo>
                  <a:pt x="926" y="442"/>
                </a:lnTo>
                <a:lnTo>
                  <a:pt x="924" y="442"/>
                </a:lnTo>
                <a:lnTo>
                  <a:pt x="920" y="440"/>
                </a:lnTo>
                <a:lnTo>
                  <a:pt x="920" y="438"/>
                </a:lnTo>
                <a:lnTo>
                  <a:pt x="920" y="434"/>
                </a:lnTo>
                <a:lnTo>
                  <a:pt x="916" y="432"/>
                </a:lnTo>
                <a:lnTo>
                  <a:pt x="907" y="423"/>
                </a:lnTo>
                <a:lnTo>
                  <a:pt x="913" y="411"/>
                </a:lnTo>
                <a:lnTo>
                  <a:pt x="922" y="407"/>
                </a:lnTo>
                <a:lnTo>
                  <a:pt x="924" y="405"/>
                </a:lnTo>
                <a:lnTo>
                  <a:pt x="926" y="394"/>
                </a:lnTo>
                <a:lnTo>
                  <a:pt x="916" y="388"/>
                </a:lnTo>
                <a:lnTo>
                  <a:pt x="908" y="384"/>
                </a:lnTo>
                <a:lnTo>
                  <a:pt x="895" y="398"/>
                </a:lnTo>
                <a:lnTo>
                  <a:pt x="889" y="403"/>
                </a:lnTo>
                <a:lnTo>
                  <a:pt x="886" y="405"/>
                </a:lnTo>
                <a:lnTo>
                  <a:pt x="882" y="409"/>
                </a:lnTo>
                <a:lnTo>
                  <a:pt x="880" y="409"/>
                </a:lnTo>
                <a:lnTo>
                  <a:pt x="870" y="415"/>
                </a:lnTo>
                <a:lnTo>
                  <a:pt x="865" y="407"/>
                </a:lnTo>
                <a:lnTo>
                  <a:pt x="874" y="398"/>
                </a:lnTo>
                <a:lnTo>
                  <a:pt x="876" y="396"/>
                </a:lnTo>
                <a:lnTo>
                  <a:pt x="878" y="394"/>
                </a:lnTo>
                <a:lnTo>
                  <a:pt x="882" y="390"/>
                </a:lnTo>
                <a:lnTo>
                  <a:pt x="884" y="388"/>
                </a:lnTo>
                <a:lnTo>
                  <a:pt x="887" y="384"/>
                </a:lnTo>
                <a:lnTo>
                  <a:pt x="891" y="380"/>
                </a:lnTo>
                <a:lnTo>
                  <a:pt x="897" y="369"/>
                </a:lnTo>
                <a:lnTo>
                  <a:pt x="895" y="367"/>
                </a:lnTo>
                <a:lnTo>
                  <a:pt x="893" y="365"/>
                </a:lnTo>
                <a:lnTo>
                  <a:pt x="895" y="361"/>
                </a:lnTo>
                <a:lnTo>
                  <a:pt x="895" y="357"/>
                </a:lnTo>
                <a:lnTo>
                  <a:pt x="897" y="355"/>
                </a:lnTo>
                <a:lnTo>
                  <a:pt x="899" y="352"/>
                </a:lnTo>
                <a:lnTo>
                  <a:pt x="899" y="348"/>
                </a:lnTo>
                <a:lnTo>
                  <a:pt x="901" y="346"/>
                </a:lnTo>
                <a:lnTo>
                  <a:pt x="901" y="344"/>
                </a:lnTo>
                <a:lnTo>
                  <a:pt x="901" y="342"/>
                </a:lnTo>
                <a:lnTo>
                  <a:pt x="901" y="338"/>
                </a:lnTo>
                <a:lnTo>
                  <a:pt x="901" y="334"/>
                </a:lnTo>
                <a:lnTo>
                  <a:pt x="901" y="330"/>
                </a:lnTo>
                <a:lnTo>
                  <a:pt x="901" y="327"/>
                </a:lnTo>
                <a:lnTo>
                  <a:pt x="901" y="325"/>
                </a:lnTo>
                <a:lnTo>
                  <a:pt x="903" y="323"/>
                </a:lnTo>
                <a:lnTo>
                  <a:pt x="905" y="319"/>
                </a:lnTo>
                <a:lnTo>
                  <a:pt x="905" y="317"/>
                </a:lnTo>
                <a:lnTo>
                  <a:pt x="907" y="313"/>
                </a:lnTo>
                <a:lnTo>
                  <a:pt x="908" y="309"/>
                </a:lnTo>
                <a:lnTo>
                  <a:pt x="911" y="307"/>
                </a:lnTo>
                <a:lnTo>
                  <a:pt x="911" y="304"/>
                </a:lnTo>
                <a:lnTo>
                  <a:pt x="908" y="296"/>
                </a:lnTo>
                <a:lnTo>
                  <a:pt x="924" y="292"/>
                </a:lnTo>
                <a:lnTo>
                  <a:pt x="926" y="292"/>
                </a:lnTo>
                <a:lnTo>
                  <a:pt x="918" y="288"/>
                </a:lnTo>
                <a:lnTo>
                  <a:pt x="908" y="282"/>
                </a:lnTo>
                <a:lnTo>
                  <a:pt x="899" y="277"/>
                </a:lnTo>
                <a:lnTo>
                  <a:pt x="893" y="273"/>
                </a:lnTo>
                <a:lnTo>
                  <a:pt x="886" y="269"/>
                </a:lnTo>
                <a:lnTo>
                  <a:pt x="880" y="265"/>
                </a:lnTo>
                <a:lnTo>
                  <a:pt x="876" y="263"/>
                </a:lnTo>
                <a:lnTo>
                  <a:pt x="874" y="263"/>
                </a:lnTo>
                <a:lnTo>
                  <a:pt x="874" y="261"/>
                </a:lnTo>
                <a:lnTo>
                  <a:pt x="870" y="257"/>
                </a:lnTo>
                <a:lnTo>
                  <a:pt x="868" y="255"/>
                </a:lnTo>
                <a:lnTo>
                  <a:pt x="857" y="248"/>
                </a:lnTo>
                <a:lnTo>
                  <a:pt x="853" y="244"/>
                </a:lnTo>
                <a:lnTo>
                  <a:pt x="847" y="240"/>
                </a:lnTo>
                <a:lnTo>
                  <a:pt x="839" y="236"/>
                </a:lnTo>
                <a:lnTo>
                  <a:pt x="830" y="230"/>
                </a:lnTo>
                <a:lnTo>
                  <a:pt x="824" y="227"/>
                </a:lnTo>
                <a:lnTo>
                  <a:pt x="814" y="223"/>
                </a:lnTo>
                <a:lnTo>
                  <a:pt x="807" y="217"/>
                </a:lnTo>
                <a:lnTo>
                  <a:pt x="803" y="215"/>
                </a:lnTo>
                <a:lnTo>
                  <a:pt x="793" y="203"/>
                </a:lnTo>
                <a:lnTo>
                  <a:pt x="788" y="192"/>
                </a:lnTo>
                <a:lnTo>
                  <a:pt x="784" y="186"/>
                </a:lnTo>
                <a:lnTo>
                  <a:pt x="776" y="205"/>
                </a:lnTo>
                <a:lnTo>
                  <a:pt x="759" y="217"/>
                </a:lnTo>
                <a:lnTo>
                  <a:pt x="751" y="205"/>
                </a:lnTo>
                <a:lnTo>
                  <a:pt x="737" y="194"/>
                </a:lnTo>
                <a:lnTo>
                  <a:pt x="734" y="186"/>
                </a:lnTo>
                <a:lnTo>
                  <a:pt x="722" y="196"/>
                </a:lnTo>
                <a:lnTo>
                  <a:pt x="711" y="182"/>
                </a:lnTo>
                <a:lnTo>
                  <a:pt x="705" y="167"/>
                </a:lnTo>
                <a:lnTo>
                  <a:pt x="682" y="179"/>
                </a:lnTo>
                <a:lnTo>
                  <a:pt x="689" y="203"/>
                </a:lnTo>
                <a:lnTo>
                  <a:pt x="680" y="209"/>
                </a:lnTo>
                <a:lnTo>
                  <a:pt x="684" y="221"/>
                </a:lnTo>
                <a:lnTo>
                  <a:pt x="668" y="230"/>
                </a:lnTo>
                <a:lnTo>
                  <a:pt x="665" y="232"/>
                </a:lnTo>
                <a:lnTo>
                  <a:pt x="663" y="232"/>
                </a:lnTo>
                <a:lnTo>
                  <a:pt x="661" y="232"/>
                </a:lnTo>
                <a:lnTo>
                  <a:pt x="661" y="230"/>
                </a:lnTo>
                <a:lnTo>
                  <a:pt x="659" y="229"/>
                </a:lnTo>
                <a:lnTo>
                  <a:pt x="657" y="227"/>
                </a:lnTo>
                <a:lnTo>
                  <a:pt x="655" y="227"/>
                </a:lnTo>
                <a:lnTo>
                  <a:pt x="655" y="225"/>
                </a:lnTo>
                <a:lnTo>
                  <a:pt x="655" y="223"/>
                </a:lnTo>
                <a:lnTo>
                  <a:pt x="655" y="221"/>
                </a:lnTo>
                <a:lnTo>
                  <a:pt x="657" y="221"/>
                </a:lnTo>
                <a:lnTo>
                  <a:pt x="657" y="219"/>
                </a:lnTo>
                <a:lnTo>
                  <a:pt x="659" y="219"/>
                </a:lnTo>
                <a:lnTo>
                  <a:pt x="659" y="217"/>
                </a:lnTo>
                <a:lnTo>
                  <a:pt x="661" y="215"/>
                </a:lnTo>
                <a:lnTo>
                  <a:pt x="661" y="213"/>
                </a:lnTo>
                <a:lnTo>
                  <a:pt x="659" y="211"/>
                </a:lnTo>
                <a:lnTo>
                  <a:pt x="659" y="209"/>
                </a:lnTo>
                <a:lnTo>
                  <a:pt x="657" y="207"/>
                </a:lnTo>
                <a:lnTo>
                  <a:pt x="657" y="205"/>
                </a:lnTo>
                <a:lnTo>
                  <a:pt x="657" y="203"/>
                </a:lnTo>
                <a:lnTo>
                  <a:pt x="655" y="203"/>
                </a:lnTo>
                <a:lnTo>
                  <a:pt x="653" y="203"/>
                </a:lnTo>
                <a:lnTo>
                  <a:pt x="651" y="203"/>
                </a:lnTo>
                <a:lnTo>
                  <a:pt x="651" y="202"/>
                </a:lnTo>
                <a:lnTo>
                  <a:pt x="651" y="200"/>
                </a:lnTo>
                <a:lnTo>
                  <a:pt x="653" y="196"/>
                </a:lnTo>
                <a:lnTo>
                  <a:pt x="653" y="194"/>
                </a:lnTo>
                <a:lnTo>
                  <a:pt x="653" y="192"/>
                </a:lnTo>
                <a:lnTo>
                  <a:pt x="651" y="186"/>
                </a:lnTo>
                <a:lnTo>
                  <a:pt x="651" y="184"/>
                </a:lnTo>
                <a:lnTo>
                  <a:pt x="649" y="184"/>
                </a:lnTo>
                <a:lnTo>
                  <a:pt x="649" y="182"/>
                </a:lnTo>
                <a:lnTo>
                  <a:pt x="649" y="181"/>
                </a:lnTo>
                <a:lnTo>
                  <a:pt x="649" y="179"/>
                </a:lnTo>
                <a:lnTo>
                  <a:pt x="647" y="179"/>
                </a:lnTo>
                <a:lnTo>
                  <a:pt x="647" y="176"/>
                </a:lnTo>
                <a:lnTo>
                  <a:pt x="645" y="176"/>
                </a:lnTo>
                <a:lnTo>
                  <a:pt x="645" y="175"/>
                </a:lnTo>
                <a:lnTo>
                  <a:pt x="645" y="173"/>
                </a:lnTo>
                <a:lnTo>
                  <a:pt x="647" y="171"/>
                </a:lnTo>
                <a:lnTo>
                  <a:pt x="647" y="169"/>
                </a:lnTo>
                <a:lnTo>
                  <a:pt x="645" y="169"/>
                </a:lnTo>
                <a:lnTo>
                  <a:pt x="643" y="169"/>
                </a:lnTo>
                <a:lnTo>
                  <a:pt x="643" y="171"/>
                </a:lnTo>
                <a:lnTo>
                  <a:pt x="641" y="171"/>
                </a:lnTo>
                <a:lnTo>
                  <a:pt x="639" y="169"/>
                </a:lnTo>
                <a:lnTo>
                  <a:pt x="638" y="167"/>
                </a:lnTo>
                <a:lnTo>
                  <a:pt x="638" y="165"/>
                </a:lnTo>
                <a:lnTo>
                  <a:pt x="639" y="165"/>
                </a:lnTo>
                <a:lnTo>
                  <a:pt x="639" y="163"/>
                </a:lnTo>
                <a:lnTo>
                  <a:pt x="639" y="161"/>
                </a:lnTo>
                <a:lnTo>
                  <a:pt x="638" y="161"/>
                </a:lnTo>
                <a:lnTo>
                  <a:pt x="636" y="163"/>
                </a:lnTo>
                <a:lnTo>
                  <a:pt x="634" y="161"/>
                </a:lnTo>
                <a:lnTo>
                  <a:pt x="632" y="161"/>
                </a:lnTo>
                <a:lnTo>
                  <a:pt x="632" y="159"/>
                </a:lnTo>
                <a:lnTo>
                  <a:pt x="630" y="157"/>
                </a:lnTo>
                <a:lnTo>
                  <a:pt x="628" y="157"/>
                </a:lnTo>
                <a:lnTo>
                  <a:pt x="626" y="157"/>
                </a:lnTo>
                <a:lnTo>
                  <a:pt x="624" y="157"/>
                </a:lnTo>
                <a:lnTo>
                  <a:pt x="624" y="155"/>
                </a:lnTo>
                <a:lnTo>
                  <a:pt x="626" y="153"/>
                </a:lnTo>
                <a:lnTo>
                  <a:pt x="626" y="152"/>
                </a:lnTo>
                <a:lnTo>
                  <a:pt x="624" y="152"/>
                </a:lnTo>
                <a:lnTo>
                  <a:pt x="622" y="152"/>
                </a:lnTo>
                <a:lnTo>
                  <a:pt x="620" y="152"/>
                </a:lnTo>
                <a:lnTo>
                  <a:pt x="620" y="150"/>
                </a:lnTo>
                <a:lnTo>
                  <a:pt x="618" y="150"/>
                </a:lnTo>
                <a:lnTo>
                  <a:pt x="617" y="150"/>
                </a:lnTo>
                <a:lnTo>
                  <a:pt x="617" y="148"/>
                </a:lnTo>
                <a:lnTo>
                  <a:pt x="615" y="148"/>
                </a:lnTo>
                <a:lnTo>
                  <a:pt x="612" y="146"/>
                </a:lnTo>
                <a:lnTo>
                  <a:pt x="611" y="146"/>
                </a:lnTo>
                <a:lnTo>
                  <a:pt x="611" y="144"/>
                </a:lnTo>
                <a:lnTo>
                  <a:pt x="612" y="140"/>
                </a:lnTo>
                <a:lnTo>
                  <a:pt x="612" y="138"/>
                </a:lnTo>
                <a:lnTo>
                  <a:pt x="611" y="138"/>
                </a:lnTo>
                <a:lnTo>
                  <a:pt x="609" y="140"/>
                </a:lnTo>
                <a:lnTo>
                  <a:pt x="607" y="140"/>
                </a:lnTo>
                <a:lnTo>
                  <a:pt x="605" y="140"/>
                </a:lnTo>
                <a:lnTo>
                  <a:pt x="605" y="138"/>
                </a:lnTo>
                <a:lnTo>
                  <a:pt x="607" y="136"/>
                </a:lnTo>
                <a:lnTo>
                  <a:pt x="605" y="134"/>
                </a:lnTo>
                <a:lnTo>
                  <a:pt x="603" y="134"/>
                </a:lnTo>
                <a:lnTo>
                  <a:pt x="603" y="132"/>
                </a:lnTo>
                <a:lnTo>
                  <a:pt x="599" y="132"/>
                </a:lnTo>
                <a:lnTo>
                  <a:pt x="597" y="131"/>
                </a:lnTo>
                <a:lnTo>
                  <a:pt x="591" y="131"/>
                </a:lnTo>
                <a:lnTo>
                  <a:pt x="588" y="131"/>
                </a:lnTo>
                <a:lnTo>
                  <a:pt x="586" y="131"/>
                </a:lnTo>
                <a:lnTo>
                  <a:pt x="586" y="132"/>
                </a:lnTo>
                <a:lnTo>
                  <a:pt x="586" y="134"/>
                </a:lnTo>
                <a:lnTo>
                  <a:pt x="588" y="138"/>
                </a:lnTo>
                <a:lnTo>
                  <a:pt x="586" y="138"/>
                </a:lnTo>
                <a:lnTo>
                  <a:pt x="582" y="142"/>
                </a:lnTo>
                <a:lnTo>
                  <a:pt x="580" y="142"/>
                </a:lnTo>
                <a:lnTo>
                  <a:pt x="576" y="142"/>
                </a:lnTo>
                <a:lnTo>
                  <a:pt x="574" y="144"/>
                </a:lnTo>
                <a:lnTo>
                  <a:pt x="574" y="142"/>
                </a:lnTo>
                <a:lnTo>
                  <a:pt x="572" y="140"/>
                </a:lnTo>
                <a:lnTo>
                  <a:pt x="572" y="142"/>
                </a:lnTo>
                <a:lnTo>
                  <a:pt x="572" y="144"/>
                </a:lnTo>
                <a:lnTo>
                  <a:pt x="570" y="144"/>
                </a:lnTo>
                <a:lnTo>
                  <a:pt x="569" y="146"/>
                </a:lnTo>
                <a:lnTo>
                  <a:pt x="564" y="148"/>
                </a:lnTo>
                <a:lnTo>
                  <a:pt x="566" y="150"/>
                </a:lnTo>
                <a:lnTo>
                  <a:pt x="566" y="152"/>
                </a:lnTo>
                <a:lnTo>
                  <a:pt x="569" y="155"/>
                </a:lnTo>
                <a:lnTo>
                  <a:pt x="570" y="155"/>
                </a:lnTo>
                <a:lnTo>
                  <a:pt x="572" y="155"/>
                </a:lnTo>
                <a:lnTo>
                  <a:pt x="576" y="153"/>
                </a:lnTo>
                <a:lnTo>
                  <a:pt x="580" y="152"/>
                </a:lnTo>
                <a:lnTo>
                  <a:pt x="586" y="148"/>
                </a:lnTo>
                <a:lnTo>
                  <a:pt x="588" y="153"/>
                </a:lnTo>
                <a:lnTo>
                  <a:pt x="595" y="165"/>
                </a:lnTo>
                <a:lnTo>
                  <a:pt x="601" y="173"/>
                </a:lnTo>
                <a:lnTo>
                  <a:pt x="603" y="181"/>
                </a:lnTo>
                <a:lnTo>
                  <a:pt x="605" y="182"/>
                </a:lnTo>
                <a:lnTo>
                  <a:pt x="591" y="184"/>
                </a:lnTo>
                <a:lnTo>
                  <a:pt x="590" y="184"/>
                </a:lnTo>
                <a:lnTo>
                  <a:pt x="588" y="184"/>
                </a:lnTo>
                <a:lnTo>
                  <a:pt x="586" y="184"/>
                </a:lnTo>
                <a:lnTo>
                  <a:pt x="584" y="184"/>
                </a:lnTo>
                <a:lnTo>
                  <a:pt x="582" y="182"/>
                </a:lnTo>
                <a:lnTo>
                  <a:pt x="576" y="184"/>
                </a:lnTo>
                <a:lnTo>
                  <a:pt x="574" y="184"/>
                </a:lnTo>
                <a:lnTo>
                  <a:pt x="569" y="184"/>
                </a:lnTo>
                <a:lnTo>
                  <a:pt x="569" y="186"/>
                </a:lnTo>
                <a:lnTo>
                  <a:pt x="564" y="186"/>
                </a:lnTo>
                <a:lnTo>
                  <a:pt x="563" y="186"/>
                </a:lnTo>
                <a:lnTo>
                  <a:pt x="555" y="188"/>
                </a:lnTo>
                <a:lnTo>
                  <a:pt x="547" y="192"/>
                </a:lnTo>
                <a:lnTo>
                  <a:pt x="538" y="179"/>
                </a:lnTo>
                <a:lnTo>
                  <a:pt x="530" y="167"/>
                </a:lnTo>
                <a:lnTo>
                  <a:pt x="526" y="159"/>
                </a:lnTo>
                <a:lnTo>
                  <a:pt x="522" y="153"/>
                </a:lnTo>
                <a:lnTo>
                  <a:pt x="522" y="152"/>
                </a:lnTo>
                <a:lnTo>
                  <a:pt x="520" y="150"/>
                </a:lnTo>
                <a:lnTo>
                  <a:pt x="520" y="148"/>
                </a:lnTo>
                <a:lnTo>
                  <a:pt x="518" y="150"/>
                </a:lnTo>
                <a:lnTo>
                  <a:pt x="516" y="150"/>
                </a:lnTo>
                <a:lnTo>
                  <a:pt x="513" y="150"/>
                </a:lnTo>
                <a:lnTo>
                  <a:pt x="511" y="150"/>
                </a:lnTo>
                <a:lnTo>
                  <a:pt x="499" y="150"/>
                </a:lnTo>
                <a:lnTo>
                  <a:pt x="497" y="150"/>
                </a:lnTo>
                <a:lnTo>
                  <a:pt x="494" y="150"/>
                </a:lnTo>
                <a:lnTo>
                  <a:pt x="490" y="150"/>
                </a:lnTo>
                <a:lnTo>
                  <a:pt x="482" y="150"/>
                </a:lnTo>
                <a:lnTo>
                  <a:pt x="478" y="148"/>
                </a:lnTo>
                <a:lnTo>
                  <a:pt x="478" y="144"/>
                </a:lnTo>
                <a:lnTo>
                  <a:pt x="470" y="136"/>
                </a:lnTo>
                <a:lnTo>
                  <a:pt x="467" y="136"/>
                </a:lnTo>
                <a:lnTo>
                  <a:pt x="455" y="132"/>
                </a:lnTo>
                <a:lnTo>
                  <a:pt x="446" y="131"/>
                </a:lnTo>
                <a:lnTo>
                  <a:pt x="444" y="121"/>
                </a:lnTo>
                <a:lnTo>
                  <a:pt x="444" y="115"/>
                </a:lnTo>
                <a:lnTo>
                  <a:pt x="444" y="113"/>
                </a:lnTo>
                <a:lnTo>
                  <a:pt x="444" y="105"/>
                </a:lnTo>
                <a:lnTo>
                  <a:pt x="444" y="104"/>
                </a:lnTo>
                <a:lnTo>
                  <a:pt x="444" y="98"/>
                </a:lnTo>
                <a:lnTo>
                  <a:pt x="446" y="96"/>
                </a:lnTo>
                <a:lnTo>
                  <a:pt x="457" y="88"/>
                </a:lnTo>
                <a:lnTo>
                  <a:pt x="461" y="86"/>
                </a:lnTo>
                <a:lnTo>
                  <a:pt x="468" y="80"/>
                </a:lnTo>
                <a:lnTo>
                  <a:pt x="470" y="78"/>
                </a:lnTo>
                <a:lnTo>
                  <a:pt x="472" y="77"/>
                </a:lnTo>
                <a:lnTo>
                  <a:pt x="474" y="73"/>
                </a:lnTo>
                <a:lnTo>
                  <a:pt x="476" y="71"/>
                </a:lnTo>
                <a:lnTo>
                  <a:pt x="480" y="65"/>
                </a:lnTo>
                <a:lnTo>
                  <a:pt x="490" y="51"/>
                </a:lnTo>
                <a:lnTo>
                  <a:pt x="515" y="44"/>
                </a:lnTo>
                <a:lnTo>
                  <a:pt x="515" y="42"/>
                </a:lnTo>
                <a:lnTo>
                  <a:pt x="520" y="23"/>
                </a:lnTo>
                <a:lnTo>
                  <a:pt x="518" y="21"/>
                </a:lnTo>
                <a:lnTo>
                  <a:pt x="515" y="7"/>
                </a:lnTo>
                <a:lnTo>
                  <a:pt x="515" y="6"/>
                </a:lnTo>
                <a:lnTo>
                  <a:pt x="513" y="6"/>
                </a:lnTo>
                <a:lnTo>
                  <a:pt x="511" y="0"/>
                </a:lnTo>
                <a:lnTo>
                  <a:pt x="492" y="9"/>
                </a:lnTo>
                <a:lnTo>
                  <a:pt x="482" y="3"/>
                </a:lnTo>
                <a:lnTo>
                  <a:pt x="478" y="6"/>
                </a:lnTo>
                <a:lnTo>
                  <a:pt x="476" y="7"/>
                </a:lnTo>
                <a:lnTo>
                  <a:pt x="468" y="9"/>
                </a:lnTo>
                <a:lnTo>
                  <a:pt x="455" y="17"/>
                </a:lnTo>
                <a:lnTo>
                  <a:pt x="453" y="19"/>
                </a:lnTo>
                <a:lnTo>
                  <a:pt x="451" y="19"/>
                </a:lnTo>
                <a:lnTo>
                  <a:pt x="426" y="29"/>
                </a:lnTo>
                <a:lnTo>
                  <a:pt x="424" y="30"/>
                </a:lnTo>
                <a:lnTo>
                  <a:pt x="401" y="40"/>
                </a:lnTo>
                <a:lnTo>
                  <a:pt x="372" y="54"/>
                </a:lnTo>
                <a:lnTo>
                  <a:pt x="342" y="67"/>
                </a:lnTo>
                <a:lnTo>
                  <a:pt x="334" y="71"/>
                </a:lnTo>
                <a:lnTo>
                  <a:pt x="328" y="75"/>
                </a:lnTo>
                <a:lnTo>
                  <a:pt x="263" y="104"/>
                </a:lnTo>
                <a:lnTo>
                  <a:pt x="240" y="113"/>
                </a:lnTo>
                <a:lnTo>
                  <a:pt x="220" y="123"/>
                </a:lnTo>
                <a:lnTo>
                  <a:pt x="217" y="125"/>
                </a:lnTo>
                <a:lnTo>
                  <a:pt x="207" y="128"/>
                </a:lnTo>
                <a:lnTo>
                  <a:pt x="199" y="132"/>
                </a:lnTo>
                <a:lnTo>
                  <a:pt x="198" y="132"/>
                </a:lnTo>
                <a:lnTo>
                  <a:pt x="190" y="136"/>
                </a:lnTo>
                <a:lnTo>
                  <a:pt x="167" y="148"/>
                </a:lnTo>
                <a:lnTo>
                  <a:pt x="155" y="153"/>
                </a:lnTo>
                <a:lnTo>
                  <a:pt x="155" y="155"/>
                </a:lnTo>
                <a:lnTo>
                  <a:pt x="132" y="163"/>
                </a:lnTo>
                <a:lnTo>
                  <a:pt x="132" y="165"/>
                </a:lnTo>
                <a:lnTo>
                  <a:pt x="136" y="171"/>
                </a:lnTo>
                <a:lnTo>
                  <a:pt x="136" y="173"/>
                </a:lnTo>
                <a:lnTo>
                  <a:pt x="140" y="175"/>
                </a:lnTo>
                <a:lnTo>
                  <a:pt x="142" y="181"/>
                </a:lnTo>
                <a:lnTo>
                  <a:pt x="148" y="188"/>
                </a:lnTo>
                <a:lnTo>
                  <a:pt x="119" y="225"/>
                </a:lnTo>
                <a:lnTo>
                  <a:pt x="115" y="227"/>
                </a:lnTo>
                <a:lnTo>
                  <a:pt x="113" y="229"/>
                </a:lnTo>
                <a:lnTo>
                  <a:pt x="113" y="230"/>
                </a:lnTo>
                <a:lnTo>
                  <a:pt x="113" y="232"/>
                </a:lnTo>
                <a:lnTo>
                  <a:pt x="115" y="232"/>
                </a:lnTo>
                <a:lnTo>
                  <a:pt x="115" y="234"/>
                </a:lnTo>
                <a:lnTo>
                  <a:pt x="117" y="234"/>
                </a:lnTo>
                <a:lnTo>
                  <a:pt x="119" y="236"/>
                </a:lnTo>
                <a:lnTo>
                  <a:pt x="119" y="238"/>
                </a:lnTo>
                <a:lnTo>
                  <a:pt x="119" y="240"/>
                </a:lnTo>
                <a:lnTo>
                  <a:pt x="119" y="242"/>
                </a:lnTo>
                <a:lnTo>
                  <a:pt x="119" y="244"/>
                </a:lnTo>
                <a:lnTo>
                  <a:pt x="119" y="246"/>
                </a:lnTo>
                <a:lnTo>
                  <a:pt x="121" y="246"/>
                </a:lnTo>
                <a:lnTo>
                  <a:pt x="119" y="248"/>
                </a:lnTo>
                <a:lnTo>
                  <a:pt x="121" y="248"/>
                </a:lnTo>
                <a:lnTo>
                  <a:pt x="121" y="250"/>
                </a:lnTo>
                <a:lnTo>
                  <a:pt x="123" y="250"/>
                </a:lnTo>
                <a:lnTo>
                  <a:pt x="123" y="251"/>
                </a:lnTo>
                <a:lnTo>
                  <a:pt x="124" y="251"/>
                </a:lnTo>
                <a:lnTo>
                  <a:pt x="124" y="253"/>
                </a:lnTo>
                <a:lnTo>
                  <a:pt x="126" y="253"/>
                </a:lnTo>
                <a:lnTo>
                  <a:pt x="126" y="255"/>
                </a:lnTo>
                <a:lnTo>
                  <a:pt x="126" y="257"/>
                </a:lnTo>
                <a:lnTo>
                  <a:pt x="126" y="259"/>
                </a:lnTo>
                <a:lnTo>
                  <a:pt x="128" y="259"/>
                </a:lnTo>
                <a:lnTo>
                  <a:pt x="130" y="259"/>
                </a:lnTo>
                <a:lnTo>
                  <a:pt x="130" y="261"/>
                </a:lnTo>
                <a:lnTo>
                  <a:pt x="128" y="261"/>
                </a:lnTo>
                <a:lnTo>
                  <a:pt x="128" y="263"/>
                </a:lnTo>
                <a:lnTo>
                  <a:pt x="128" y="265"/>
                </a:lnTo>
                <a:lnTo>
                  <a:pt x="130" y="267"/>
                </a:lnTo>
                <a:lnTo>
                  <a:pt x="130" y="269"/>
                </a:lnTo>
                <a:lnTo>
                  <a:pt x="132" y="269"/>
                </a:lnTo>
                <a:lnTo>
                  <a:pt x="132" y="271"/>
                </a:lnTo>
                <a:lnTo>
                  <a:pt x="132" y="273"/>
                </a:lnTo>
                <a:lnTo>
                  <a:pt x="134" y="273"/>
                </a:lnTo>
                <a:lnTo>
                  <a:pt x="136" y="275"/>
                </a:lnTo>
                <a:lnTo>
                  <a:pt x="138" y="275"/>
                </a:lnTo>
                <a:lnTo>
                  <a:pt x="140" y="277"/>
                </a:lnTo>
                <a:lnTo>
                  <a:pt x="140" y="278"/>
                </a:lnTo>
                <a:lnTo>
                  <a:pt x="140" y="280"/>
                </a:lnTo>
                <a:lnTo>
                  <a:pt x="140" y="282"/>
                </a:lnTo>
                <a:lnTo>
                  <a:pt x="138" y="286"/>
                </a:lnTo>
                <a:lnTo>
                  <a:pt x="134" y="294"/>
                </a:lnTo>
                <a:lnTo>
                  <a:pt x="132" y="294"/>
                </a:lnTo>
                <a:lnTo>
                  <a:pt x="130" y="296"/>
                </a:lnTo>
                <a:lnTo>
                  <a:pt x="128" y="294"/>
                </a:lnTo>
                <a:lnTo>
                  <a:pt x="128" y="296"/>
                </a:lnTo>
                <a:lnTo>
                  <a:pt x="103" y="299"/>
                </a:lnTo>
                <a:lnTo>
                  <a:pt x="107" y="305"/>
                </a:lnTo>
                <a:lnTo>
                  <a:pt x="109" y="311"/>
                </a:lnTo>
                <a:lnTo>
                  <a:pt x="109" y="313"/>
                </a:lnTo>
                <a:lnTo>
                  <a:pt x="111" y="317"/>
                </a:lnTo>
                <a:lnTo>
                  <a:pt x="111" y="319"/>
                </a:lnTo>
                <a:lnTo>
                  <a:pt x="113" y="317"/>
                </a:lnTo>
                <a:lnTo>
                  <a:pt x="113" y="319"/>
                </a:lnTo>
                <a:lnTo>
                  <a:pt x="115" y="321"/>
                </a:lnTo>
                <a:lnTo>
                  <a:pt x="113" y="321"/>
                </a:lnTo>
                <a:lnTo>
                  <a:pt x="109" y="323"/>
                </a:lnTo>
                <a:lnTo>
                  <a:pt x="105" y="325"/>
                </a:lnTo>
                <a:lnTo>
                  <a:pt x="103" y="325"/>
                </a:lnTo>
                <a:lnTo>
                  <a:pt x="99" y="325"/>
                </a:lnTo>
                <a:lnTo>
                  <a:pt x="96" y="325"/>
                </a:lnTo>
                <a:lnTo>
                  <a:pt x="86" y="327"/>
                </a:lnTo>
                <a:lnTo>
                  <a:pt x="82" y="327"/>
                </a:lnTo>
                <a:lnTo>
                  <a:pt x="78" y="327"/>
                </a:lnTo>
                <a:lnTo>
                  <a:pt x="75" y="327"/>
                </a:lnTo>
                <a:lnTo>
                  <a:pt x="73" y="328"/>
                </a:lnTo>
                <a:lnTo>
                  <a:pt x="71" y="327"/>
                </a:lnTo>
                <a:lnTo>
                  <a:pt x="67" y="327"/>
                </a:lnTo>
                <a:lnTo>
                  <a:pt x="63" y="327"/>
                </a:lnTo>
                <a:lnTo>
                  <a:pt x="30" y="340"/>
                </a:lnTo>
                <a:lnTo>
                  <a:pt x="0" y="354"/>
                </a:lnTo>
                <a:lnTo>
                  <a:pt x="0" y="361"/>
                </a:lnTo>
                <a:lnTo>
                  <a:pt x="1" y="371"/>
                </a:lnTo>
                <a:lnTo>
                  <a:pt x="3" y="382"/>
                </a:lnTo>
                <a:lnTo>
                  <a:pt x="5" y="390"/>
                </a:lnTo>
                <a:lnTo>
                  <a:pt x="3" y="398"/>
                </a:lnTo>
                <a:lnTo>
                  <a:pt x="1" y="405"/>
                </a:lnTo>
                <a:lnTo>
                  <a:pt x="1" y="409"/>
                </a:lnTo>
                <a:lnTo>
                  <a:pt x="1" y="415"/>
                </a:lnTo>
                <a:lnTo>
                  <a:pt x="5" y="424"/>
                </a:lnTo>
                <a:lnTo>
                  <a:pt x="9" y="430"/>
                </a:lnTo>
                <a:lnTo>
                  <a:pt x="11" y="432"/>
                </a:lnTo>
                <a:lnTo>
                  <a:pt x="13" y="436"/>
                </a:lnTo>
                <a:lnTo>
                  <a:pt x="13" y="438"/>
                </a:lnTo>
                <a:lnTo>
                  <a:pt x="17" y="448"/>
                </a:lnTo>
                <a:lnTo>
                  <a:pt x="19" y="448"/>
                </a:lnTo>
                <a:lnTo>
                  <a:pt x="32" y="440"/>
                </a:lnTo>
                <a:lnTo>
                  <a:pt x="57" y="448"/>
                </a:lnTo>
                <a:lnTo>
                  <a:pt x="55" y="450"/>
                </a:lnTo>
                <a:lnTo>
                  <a:pt x="53" y="451"/>
                </a:lnTo>
                <a:lnTo>
                  <a:pt x="49" y="455"/>
                </a:lnTo>
                <a:lnTo>
                  <a:pt x="48" y="459"/>
                </a:lnTo>
                <a:lnTo>
                  <a:pt x="44" y="463"/>
                </a:lnTo>
                <a:lnTo>
                  <a:pt x="44" y="465"/>
                </a:lnTo>
                <a:lnTo>
                  <a:pt x="46" y="469"/>
                </a:lnTo>
                <a:lnTo>
                  <a:pt x="48" y="474"/>
                </a:lnTo>
                <a:lnTo>
                  <a:pt x="48" y="479"/>
                </a:lnTo>
                <a:lnTo>
                  <a:pt x="49" y="480"/>
                </a:lnTo>
                <a:lnTo>
                  <a:pt x="49" y="486"/>
                </a:lnTo>
                <a:lnTo>
                  <a:pt x="51" y="488"/>
                </a:lnTo>
                <a:lnTo>
                  <a:pt x="57" y="494"/>
                </a:lnTo>
                <a:lnTo>
                  <a:pt x="57" y="496"/>
                </a:lnTo>
                <a:lnTo>
                  <a:pt x="63" y="513"/>
                </a:lnTo>
                <a:lnTo>
                  <a:pt x="63" y="515"/>
                </a:lnTo>
                <a:lnTo>
                  <a:pt x="65" y="519"/>
                </a:lnTo>
                <a:lnTo>
                  <a:pt x="65" y="527"/>
                </a:lnTo>
                <a:lnTo>
                  <a:pt x="67" y="527"/>
                </a:lnTo>
                <a:lnTo>
                  <a:pt x="73" y="528"/>
                </a:lnTo>
                <a:lnTo>
                  <a:pt x="75" y="530"/>
                </a:lnTo>
                <a:lnTo>
                  <a:pt x="82" y="532"/>
                </a:lnTo>
                <a:lnTo>
                  <a:pt x="86" y="532"/>
                </a:lnTo>
                <a:lnTo>
                  <a:pt x="90" y="534"/>
                </a:lnTo>
                <a:lnTo>
                  <a:pt x="96" y="544"/>
                </a:lnTo>
                <a:lnTo>
                  <a:pt x="105" y="549"/>
                </a:lnTo>
                <a:lnTo>
                  <a:pt x="109" y="551"/>
                </a:lnTo>
                <a:lnTo>
                  <a:pt x="111" y="555"/>
                </a:lnTo>
                <a:lnTo>
                  <a:pt x="119" y="563"/>
                </a:lnTo>
                <a:lnTo>
                  <a:pt x="121" y="557"/>
                </a:lnTo>
                <a:lnTo>
                  <a:pt x="124" y="553"/>
                </a:lnTo>
                <a:lnTo>
                  <a:pt x="128" y="549"/>
                </a:lnTo>
                <a:lnTo>
                  <a:pt x="130" y="546"/>
                </a:lnTo>
                <a:lnTo>
                  <a:pt x="130" y="544"/>
                </a:lnTo>
                <a:lnTo>
                  <a:pt x="132" y="538"/>
                </a:lnTo>
                <a:lnTo>
                  <a:pt x="134" y="532"/>
                </a:lnTo>
                <a:lnTo>
                  <a:pt x="136" y="527"/>
                </a:lnTo>
                <a:lnTo>
                  <a:pt x="138" y="521"/>
                </a:lnTo>
                <a:lnTo>
                  <a:pt x="138" y="517"/>
                </a:lnTo>
                <a:lnTo>
                  <a:pt x="140" y="515"/>
                </a:lnTo>
                <a:lnTo>
                  <a:pt x="140" y="513"/>
                </a:lnTo>
                <a:lnTo>
                  <a:pt x="142" y="513"/>
                </a:lnTo>
                <a:lnTo>
                  <a:pt x="144" y="513"/>
                </a:lnTo>
                <a:lnTo>
                  <a:pt x="151" y="513"/>
                </a:lnTo>
                <a:lnTo>
                  <a:pt x="155" y="515"/>
                </a:lnTo>
                <a:lnTo>
                  <a:pt x="157" y="515"/>
                </a:lnTo>
                <a:lnTo>
                  <a:pt x="163" y="515"/>
                </a:lnTo>
                <a:lnTo>
                  <a:pt x="167" y="517"/>
                </a:lnTo>
                <a:lnTo>
                  <a:pt x="169" y="507"/>
                </a:lnTo>
                <a:lnTo>
                  <a:pt x="171" y="496"/>
                </a:lnTo>
                <a:lnTo>
                  <a:pt x="172" y="498"/>
                </a:lnTo>
                <a:lnTo>
                  <a:pt x="174" y="498"/>
                </a:lnTo>
                <a:lnTo>
                  <a:pt x="180" y="500"/>
                </a:lnTo>
                <a:lnTo>
                  <a:pt x="182" y="501"/>
                </a:lnTo>
                <a:lnTo>
                  <a:pt x="188" y="503"/>
                </a:lnTo>
                <a:lnTo>
                  <a:pt x="190" y="494"/>
                </a:lnTo>
                <a:lnTo>
                  <a:pt x="190" y="484"/>
                </a:lnTo>
                <a:lnTo>
                  <a:pt x="190" y="479"/>
                </a:lnTo>
                <a:lnTo>
                  <a:pt x="190" y="473"/>
                </a:lnTo>
                <a:lnTo>
                  <a:pt x="190" y="471"/>
                </a:lnTo>
                <a:lnTo>
                  <a:pt x="196" y="465"/>
                </a:lnTo>
                <a:lnTo>
                  <a:pt x="199" y="463"/>
                </a:lnTo>
                <a:lnTo>
                  <a:pt x="201" y="463"/>
                </a:lnTo>
                <a:lnTo>
                  <a:pt x="203" y="463"/>
                </a:lnTo>
                <a:lnTo>
                  <a:pt x="203" y="461"/>
                </a:lnTo>
                <a:lnTo>
                  <a:pt x="205" y="461"/>
                </a:lnTo>
                <a:lnTo>
                  <a:pt x="205" y="459"/>
                </a:lnTo>
                <a:lnTo>
                  <a:pt x="209" y="459"/>
                </a:lnTo>
                <a:lnTo>
                  <a:pt x="211" y="457"/>
                </a:lnTo>
                <a:lnTo>
                  <a:pt x="213" y="457"/>
                </a:lnTo>
                <a:lnTo>
                  <a:pt x="213" y="455"/>
                </a:lnTo>
                <a:lnTo>
                  <a:pt x="213" y="457"/>
                </a:lnTo>
                <a:lnTo>
                  <a:pt x="215" y="457"/>
                </a:lnTo>
                <a:lnTo>
                  <a:pt x="217" y="457"/>
                </a:lnTo>
                <a:lnTo>
                  <a:pt x="219" y="455"/>
                </a:lnTo>
                <a:lnTo>
                  <a:pt x="219" y="457"/>
                </a:lnTo>
                <a:lnTo>
                  <a:pt x="220" y="457"/>
                </a:lnTo>
                <a:lnTo>
                  <a:pt x="220" y="455"/>
                </a:lnTo>
                <a:lnTo>
                  <a:pt x="222" y="455"/>
                </a:lnTo>
                <a:lnTo>
                  <a:pt x="224" y="453"/>
                </a:lnTo>
                <a:lnTo>
                  <a:pt x="226" y="453"/>
                </a:lnTo>
                <a:lnTo>
                  <a:pt x="228" y="453"/>
                </a:lnTo>
                <a:lnTo>
                  <a:pt x="230" y="453"/>
                </a:lnTo>
                <a:lnTo>
                  <a:pt x="234" y="457"/>
                </a:lnTo>
                <a:lnTo>
                  <a:pt x="236" y="457"/>
                </a:lnTo>
                <a:lnTo>
                  <a:pt x="236" y="455"/>
                </a:lnTo>
                <a:lnTo>
                  <a:pt x="238" y="455"/>
                </a:lnTo>
                <a:lnTo>
                  <a:pt x="238" y="457"/>
                </a:lnTo>
                <a:lnTo>
                  <a:pt x="240" y="457"/>
                </a:lnTo>
                <a:lnTo>
                  <a:pt x="240" y="455"/>
                </a:lnTo>
                <a:lnTo>
                  <a:pt x="242" y="455"/>
                </a:lnTo>
                <a:lnTo>
                  <a:pt x="244" y="457"/>
                </a:lnTo>
                <a:lnTo>
                  <a:pt x="246" y="457"/>
                </a:lnTo>
                <a:lnTo>
                  <a:pt x="248" y="457"/>
                </a:lnTo>
                <a:lnTo>
                  <a:pt x="249" y="455"/>
                </a:lnTo>
                <a:lnTo>
                  <a:pt x="249" y="453"/>
                </a:lnTo>
                <a:lnTo>
                  <a:pt x="249" y="451"/>
                </a:lnTo>
                <a:lnTo>
                  <a:pt x="251" y="451"/>
                </a:lnTo>
                <a:lnTo>
                  <a:pt x="253" y="451"/>
                </a:lnTo>
                <a:lnTo>
                  <a:pt x="255" y="453"/>
                </a:lnTo>
                <a:lnTo>
                  <a:pt x="255" y="455"/>
                </a:lnTo>
                <a:lnTo>
                  <a:pt x="253" y="457"/>
                </a:lnTo>
                <a:lnTo>
                  <a:pt x="253" y="459"/>
                </a:lnTo>
                <a:lnTo>
                  <a:pt x="251" y="459"/>
                </a:lnTo>
                <a:lnTo>
                  <a:pt x="253" y="459"/>
                </a:lnTo>
                <a:lnTo>
                  <a:pt x="253" y="461"/>
                </a:lnTo>
                <a:lnTo>
                  <a:pt x="255" y="461"/>
                </a:lnTo>
                <a:lnTo>
                  <a:pt x="257" y="459"/>
                </a:lnTo>
                <a:lnTo>
                  <a:pt x="259" y="457"/>
                </a:lnTo>
                <a:lnTo>
                  <a:pt x="261" y="457"/>
                </a:lnTo>
                <a:lnTo>
                  <a:pt x="263" y="457"/>
                </a:lnTo>
                <a:lnTo>
                  <a:pt x="265" y="457"/>
                </a:lnTo>
                <a:lnTo>
                  <a:pt x="267" y="457"/>
                </a:lnTo>
                <a:lnTo>
                  <a:pt x="269" y="459"/>
                </a:lnTo>
                <a:lnTo>
                  <a:pt x="270" y="459"/>
                </a:lnTo>
                <a:lnTo>
                  <a:pt x="273" y="459"/>
                </a:lnTo>
                <a:lnTo>
                  <a:pt x="275" y="459"/>
                </a:lnTo>
                <a:lnTo>
                  <a:pt x="275" y="457"/>
                </a:lnTo>
                <a:lnTo>
                  <a:pt x="275" y="459"/>
                </a:lnTo>
                <a:lnTo>
                  <a:pt x="276" y="459"/>
                </a:lnTo>
                <a:lnTo>
                  <a:pt x="276" y="461"/>
                </a:lnTo>
                <a:lnTo>
                  <a:pt x="278" y="463"/>
                </a:lnTo>
                <a:lnTo>
                  <a:pt x="280" y="465"/>
                </a:lnTo>
                <a:lnTo>
                  <a:pt x="282" y="465"/>
                </a:lnTo>
                <a:lnTo>
                  <a:pt x="284" y="463"/>
                </a:lnTo>
                <a:lnTo>
                  <a:pt x="286" y="463"/>
                </a:lnTo>
                <a:lnTo>
                  <a:pt x="288" y="463"/>
                </a:lnTo>
                <a:lnTo>
                  <a:pt x="288" y="461"/>
                </a:lnTo>
                <a:lnTo>
                  <a:pt x="290" y="461"/>
                </a:lnTo>
                <a:lnTo>
                  <a:pt x="292" y="461"/>
                </a:lnTo>
                <a:lnTo>
                  <a:pt x="294" y="461"/>
                </a:lnTo>
                <a:lnTo>
                  <a:pt x="294" y="463"/>
                </a:lnTo>
                <a:lnTo>
                  <a:pt x="296" y="463"/>
                </a:lnTo>
                <a:lnTo>
                  <a:pt x="296" y="465"/>
                </a:lnTo>
                <a:lnTo>
                  <a:pt x="296" y="467"/>
                </a:lnTo>
                <a:lnTo>
                  <a:pt x="296" y="469"/>
                </a:lnTo>
                <a:lnTo>
                  <a:pt x="297" y="471"/>
                </a:lnTo>
                <a:lnTo>
                  <a:pt x="296" y="473"/>
                </a:lnTo>
                <a:lnTo>
                  <a:pt x="294" y="473"/>
                </a:lnTo>
                <a:lnTo>
                  <a:pt x="294" y="474"/>
                </a:lnTo>
                <a:lnTo>
                  <a:pt x="290" y="477"/>
                </a:lnTo>
                <a:lnTo>
                  <a:pt x="284" y="479"/>
                </a:lnTo>
                <a:lnTo>
                  <a:pt x="280" y="473"/>
                </a:lnTo>
                <a:lnTo>
                  <a:pt x="278" y="467"/>
                </a:lnTo>
                <a:lnTo>
                  <a:pt x="270" y="469"/>
                </a:lnTo>
                <a:lnTo>
                  <a:pt x="263" y="469"/>
                </a:lnTo>
                <a:lnTo>
                  <a:pt x="259" y="479"/>
                </a:lnTo>
                <a:lnTo>
                  <a:pt x="259" y="486"/>
                </a:lnTo>
                <a:lnTo>
                  <a:pt x="251" y="490"/>
                </a:lnTo>
                <a:lnTo>
                  <a:pt x="251" y="496"/>
                </a:lnTo>
                <a:lnTo>
                  <a:pt x="261" y="496"/>
                </a:lnTo>
                <a:lnTo>
                  <a:pt x="267" y="496"/>
                </a:lnTo>
                <a:lnTo>
                  <a:pt x="275" y="494"/>
                </a:lnTo>
                <a:lnTo>
                  <a:pt x="278" y="494"/>
                </a:lnTo>
                <a:lnTo>
                  <a:pt x="280" y="494"/>
                </a:lnTo>
                <a:lnTo>
                  <a:pt x="284" y="492"/>
                </a:lnTo>
                <a:lnTo>
                  <a:pt x="290" y="492"/>
                </a:lnTo>
                <a:lnTo>
                  <a:pt x="297" y="490"/>
                </a:lnTo>
                <a:lnTo>
                  <a:pt x="299" y="488"/>
                </a:lnTo>
                <a:lnTo>
                  <a:pt x="303" y="488"/>
                </a:lnTo>
                <a:lnTo>
                  <a:pt x="307" y="484"/>
                </a:lnTo>
                <a:lnTo>
                  <a:pt x="309" y="486"/>
                </a:lnTo>
                <a:lnTo>
                  <a:pt x="311" y="486"/>
                </a:lnTo>
                <a:lnTo>
                  <a:pt x="313" y="488"/>
                </a:lnTo>
                <a:lnTo>
                  <a:pt x="315" y="490"/>
                </a:lnTo>
                <a:lnTo>
                  <a:pt x="315" y="492"/>
                </a:lnTo>
                <a:lnTo>
                  <a:pt x="315" y="494"/>
                </a:lnTo>
                <a:lnTo>
                  <a:pt x="315" y="496"/>
                </a:lnTo>
                <a:lnTo>
                  <a:pt x="315" y="498"/>
                </a:lnTo>
                <a:lnTo>
                  <a:pt x="315" y="500"/>
                </a:lnTo>
                <a:lnTo>
                  <a:pt x="313" y="500"/>
                </a:lnTo>
                <a:lnTo>
                  <a:pt x="311" y="500"/>
                </a:lnTo>
                <a:lnTo>
                  <a:pt x="311" y="498"/>
                </a:lnTo>
                <a:lnTo>
                  <a:pt x="309" y="498"/>
                </a:lnTo>
                <a:lnTo>
                  <a:pt x="309" y="496"/>
                </a:lnTo>
                <a:lnTo>
                  <a:pt x="307" y="496"/>
                </a:lnTo>
                <a:lnTo>
                  <a:pt x="307" y="498"/>
                </a:lnTo>
                <a:lnTo>
                  <a:pt x="305" y="500"/>
                </a:lnTo>
                <a:lnTo>
                  <a:pt x="307" y="500"/>
                </a:lnTo>
                <a:lnTo>
                  <a:pt x="307" y="501"/>
                </a:lnTo>
                <a:lnTo>
                  <a:pt x="307" y="503"/>
                </a:lnTo>
                <a:lnTo>
                  <a:pt x="307" y="505"/>
                </a:lnTo>
                <a:lnTo>
                  <a:pt x="307" y="507"/>
                </a:lnTo>
                <a:lnTo>
                  <a:pt x="309" y="507"/>
                </a:lnTo>
                <a:lnTo>
                  <a:pt x="311" y="507"/>
                </a:lnTo>
                <a:lnTo>
                  <a:pt x="313" y="509"/>
                </a:lnTo>
                <a:lnTo>
                  <a:pt x="313" y="511"/>
                </a:lnTo>
                <a:lnTo>
                  <a:pt x="311" y="513"/>
                </a:lnTo>
                <a:lnTo>
                  <a:pt x="311" y="515"/>
                </a:lnTo>
                <a:lnTo>
                  <a:pt x="309" y="517"/>
                </a:lnTo>
                <a:lnTo>
                  <a:pt x="309" y="519"/>
                </a:lnTo>
                <a:lnTo>
                  <a:pt x="309" y="521"/>
                </a:lnTo>
                <a:lnTo>
                  <a:pt x="311" y="521"/>
                </a:lnTo>
                <a:lnTo>
                  <a:pt x="313" y="521"/>
                </a:lnTo>
                <a:lnTo>
                  <a:pt x="315" y="521"/>
                </a:lnTo>
                <a:lnTo>
                  <a:pt x="317" y="521"/>
                </a:lnTo>
                <a:lnTo>
                  <a:pt x="317" y="519"/>
                </a:lnTo>
                <a:lnTo>
                  <a:pt x="319" y="519"/>
                </a:lnTo>
                <a:lnTo>
                  <a:pt x="319" y="517"/>
                </a:lnTo>
                <a:lnTo>
                  <a:pt x="321" y="517"/>
                </a:lnTo>
                <a:lnTo>
                  <a:pt x="323" y="517"/>
                </a:lnTo>
                <a:lnTo>
                  <a:pt x="323" y="519"/>
                </a:lnTo>
                <a:lnTo>
                  <a:pt x="324" y="521"/>
                </a:lnTo>
                <a:lnTo>
                  <a:pt x="326" y="523"/>
                </a:lnTo>
                <a:lnTo>
                  <a:pt x="326" y="525"/>
                </a:lnTo>
                <a:lnTo>
                  <a:pt x="328" y="525"/>
                </a:lnTo>
                <a:lnTo>
                  <a:pt x="330" y="523"/>
                </a:lnTo>
                <a:lnTo>
                  <a:pt x="334" y="523"/>
                </a:lnTo>
                <a:lnTo>
                  <a:pt x="338" y="521"/>
                </a:lnTo>
                <a:lnTo>
                  <a:pt x="340" y="521"/>
                </a:lnTo>
                <a:lnTo>
                  <a:pt x="342" y="519"/>
                </a:lnTo>
                <a:lnTo>
                  <a:pt x="344" y="517"/>
                </a:lnTo>
                <a:lnTo>
                  <a:pt x="345" y="515"/>
                </a:lnTo>
                <a:lnTo>
                  <a:pt x="345" y="513"/>
                </a:lnTo>
                <a:lnTo>
                  <a:pt x="347" y="509"/>
                </a:lnTo>
                <a:lnTo>
                  <a:pt x="349" y="503"/>
                </a:lnTo>
                <a:lnTo>
                  <a:pt x="353" y="496"/>
                </a:lnTo>
                <a:lnTo>
                  <a:pt x="355" y="490"/>
                </a:lnTo>
                <a:lnTo>
                  <a:pt x="357" y="484"/>
                </a:lnTo>
                <a:lnTo>
                  <a:pt x="359" y="477"/>
                </a:lnTo>
                <a:lnTo>
                  <a:pt x="371" y="480"/>
                </a:lnTo>
                <a:lnTo>
                  <a:pt x="378" y="484"/>
                </a:lnTo>
                <a:lnTo>
                  <a:pt x="384" y="488"/>
                </a:lnTo>
                <a:lnTo>
                  <a:pt x="388" y="490"/>
                </a:lnTo>
                <a:lnTo>
                  <a:pt x="390" y="492"/>
                </a:lnTo>
                <a:lnTo>
                  <a:pt x="390" y="496"/>
                </a:lnTo>
                <a:lnTo>
                  <a:pt x="392" y="500"/>
                </a:lnTo>
                <a:lnTo>
                  <a:pt x="395" y="505"/>
                </a:lnTo>
                <a:lnTo>
                  <a:pt x="398" y="505"/>
                </a:lnTo>
                <a:lnTo>
                  <a:pt x="398" y="513"/>
                </a:lnTo>
                <a:lnTo>
                  <a:pt x="395" y="528"/>
                </a:lnTo>
                <a:lnTo>
                  <a:pt x="398" y="534"/>
                </a:lnTo>
                <a:lnTo>
                  <a:pt x="378" y="548"/>
                </a:lnTo>
                <a:lnTo>
                  <a:pt x="376" y="548"/>
                </a:lnTo>
                <a:lnTo>
                  <a:pt x="374" y="549"/>
                </a:lnTo>
                <a:lnTo>
                  <a:pt x="371" y="555"/>
                </a:lnTo>
                <a:lnTo>
                  <a:pt x="367" y="563"/>
                </a:lnTo>
                <a:lnTo>
                  <a:pt x="361" y="569"/>
                </a:lnTo>
                <a:lnTo>
                  <a:pt x="361" y="571"/>
                </a:lnTo>
                <a:lnTo>
                  <a:pt x="363" y="573"/>
                </a:lnTo>
                <a:lnTo>
                  <a:pt x="363" y="575"/>
                </a:lnTo>
                <a:lnTo>
                  <a:pt x="367" y="584"/>
                </a:lnTo>
                <a:lnTo>
                  <a:pt x="369" y="592"/>
                </a:lnTo>
                <a:lnTo>
                  <a:pt x="365" y="592"/>
                </a:lnTo>
                <a:lnTo>
                  <a:pt x="365" y="590"/>
                </a:lnTo>
                <a:lnTo>
                  <a:pt x="363" y="592"/>
                </a:lnTo>
                <a:lnTo>
                  <a:pt x="361" y="592"/>
                </a:lnTo>
                <a:lnTo>
                  <a:pt x="359" y="592"/>
                </a:lnTo>
                <a:lnTo>
                  <a:pt x="357" y="590"/>
                </a:lnTo>
                <a:lnTo>
                  <a:pt x="357" y="592"/>
                </a:lnTo>
                <a:lnTo>
                  <a:pt x="355" y="592"/>
                </a:lnTo>
                <a:lnTo>
                  <a:pt x="353" y="592"/>
                </a:lnTo>
                <a:lnTo>
                  <a:pt x="349" y="592"/>
                </a:lnTo>
                <a:lnTo>
                  <a:pt x="349" y="594"/>
                </a:lnTo>
                <a:lnTo>
                  <a:pt x="345" y="594"/>
                </a:lnTo>
                <a:lnTo>
                  <a:pt x="345" y="592"/>
                </a:lnTo>
                <a:lnTo>
                  <a:pt x="344" y="592"/>
                </a:lnTo>
                <a:lnTo>
                  <a:pt x="340" y="592"/>
                </a:lnTo>
                <a:lnTo>
                  <a:pt x="336" y="592"/>
                </a:lnTo>
                <a:lnTo>
                  <a:pt x="332" y="594"/>
                </a:lnTo>
                <a:lnTo>
                  <a:pt x="330" y="594"/>
                </a:lnTo>
                <a:lnTo>
                  <a:pt x="326" y="594"/>
                </a:lnTo>
                <a:lnTo>
                  <a:pt x="321" y="594"/>
                </a:lnTo>
                <a:lnTo>
                  <a:pt x="311" y="597"/>
                </a:lnTo>
                <a:lnTo>
                  <a:pt x="296" y="599"/>
                </a:lnTo>
                <a:lnTo>
                  <a:pt x="290" y="586"/>
                </a:lnTo>
                <a:lnTo>
                  <a:pt x="265" y="578"/>
                </a:lnTo>
                <a:lnTo>
                  <a:pt x="257" y="576"/>
                </a:lnTo>
                <a:lnTo>
                  <a:pt x="253" y="576"/>
                </a:lnTo>
                <a:lnTo>
                  <a:pt x="251" y="584"/>
                </a:lnTo>
                <a:lnTo>
                  <a:pt x="248" y="592"/>
                </a:lnTo>
                <a:lnTo>
                  <a:pt x="234" y="592"/>
                </a:lnTo>
                <a:lnTo>
                  <a:pt x="234" y="584"/>
                </a:lnTo>
                <a:lnTo>
                  <a:pt x="222" y="597"/>
                </a:lnTo>
                <a:lnTo>
                  <a:pt x="213" y="602"/>
                </a:lnTo>
                <a:lnTo>
                  <a:pt x="207" y="603"/>
                </a:lnTo>
                <a:lnTo>
                  <a:pt x="205" y="605"/>
                </a:lnTo>
                <a:lnTo>
                  <a:pt x="186" y="613"/>
                </a:lnTo>
                <a:lnTo>
                  <a:pt x="182" y="615"/>
                </a:lnTo>
                <a:lnTo>
                  <a:pt x="174" y="615"/>
                </a:lnTo>
                <a:lnTo>
                  <a:pt x="171" y="619"/>
                </a:lnTo>
                <a:lnTo>
                  <a:pt x="167" y="640"/>
                </a:lnTo>
                <a:lnTo>
                  <a:pt x="163" y="644"/>
                </a:lnTo>
                <a:lnTo>
                  <a:pt x="145" y="667"/>
                </a:lnTo>
                <a:lnTo>
                  <a:pt x="145" y="669"/>
                </a:lnTo>
                <a:lnTo>
                  <a:pt x="148" y="669"/>
                </a:lnTo>
                <a:lnTo>
                  <a:pt x="151" y="669"/>
                </a:lnTo>
                <a:lnTo>
                  <a:pt x="151" y="671"/>
                </a:lnTo>
                <a:lnTo>
                  <a:pt x="153" y="686"/>
                </a:lnTo>
                <a:lnTo>
                  <a:pt x="148" y="682"/>
                </a:lnTo>
                <a:lnTo>
                  <a:pt x="144" y="692"/>
                </a:lnTo>
                <a:lnTo>
                  <a:pt x="150" y="696"/>
                </a:lnTo>
                <a:lnTo>
                  <a:pt x="148" y="701"/>
                </a:lnTo>
                <a:lnTo>
                  <a:pt x="157" y="715"/>
                </a:lnTo>
                <a:lnTo>
                  <a:pt x="159" y="719"/>
                </a:lnTo>
                <a:lnTo>
                  <a:pt x="165" y="724"/>
                </a:lnTo>
                <a:lnTo>
                  <a:pt x="165" y="727"/>
                </a:lnTo>
                <a:lnTo>
                  <a:pt x="184" y="724"/>
                </a:lnTo>
                <a:lnTo>
                  <a:pt x="190" y="722"/>
                </a:lnTo>
                <a:lnTo>
                  <a:pt x="205" y="715"/>
                </a:lnTo>
                <a:lnTo>
                  <a:pt x="228" y="705"/>
                </a:lnTo>
                <a:lnTo>
                  <a:pt x="236" y="705"/>
                </a:lnTo>
                <a:lnTo>
                  <a:pt x="244" y="736"/>
                </a:lnTo>
                <a:lnTo>
                  <a:pt x="249" y="763"/>
                </a:lnTo>
                <a:lnTo>
                  <a:pt x="255" y="761"/>
                </a:lnTo>
                <a:lnTo>
                  <a:pt x="263" y="757"/>
                </a:lnTo>
                <a:lnTo>
                  <a:pt x="288" y="751"/>
                </a:lnTo>
                <a:lnTo>
                  <a:pt x="299" y="748"/>
                </a:lnTo>
                <a:lnTo>
                  <a:pt x="280" y="701"/>
                </a:lnTo>
                <a:lnTo>
                  <a:pt x="292" y="692"/>
                </a:lnTo>
                <a:lnTo>
                  <a:pt x="323" y="694"/>
                </a:lnTo>
                <a:lnTo>
                  <a:pt x="345" y="690"/>
                </a:lnTo>
                <a:lnTo>
                  <a:pt x="367" y="698"/>
                </a:lnTo>
                <a:lnTo>
                  <a:pt x="371" y="700"/>
                </a:lnTo>
                <a:lnTo>
                  <a:pt x="376" y="701"/>
                </a:lnTo>
                <a:lnTo>
                  <a:pt x="382" y="703"/>
                </a:lnTo>
                <a:lnTo>
                  <a:pt x="384" y="705"/>
                </a:lnTo>
                <a:lnTo>
                  <a:pt x="388" y="705"/>
                </a:lnTo>
                <a:lnTo>
                  <a:pt x="395" y="709"/>
                </a:lnTo>
                <a:lnTo>
                  <a:pt x="399" y="711"/>
                </a:lnTo>
                <a:lnTo>
                  <a:pt x="403" y="713"/>
                </a:lnTo>
                <a:lnTo>
                  <a:pt x="411" y="715"/>
                </a:lnTo>
                <a:lnTo>
                  <a:pt x="457" y="703"/>
                </a:lnTo>
                <a:lnTo>
                  <a:pt x="457" y="705"/>
                </a:lnTo>
                <a:lnTo>
                  <a:pt x="459" y="705"/>
                </a:lnTo>
                <a:lnTo>
                  <a:pt x="459" y="707"/>
                </a:lnTo>
                <a:lnTo>
                  <a:pt x="459" y="717"/>
                </a:lnTo>
                <a:lnTo>
                  <a:pt x="455" y="717"/>
                </a:lnTo>
                <a:lnTo>
                  <a:pt x="461" y="732"/>
                </a:lnTo>
                <a:lnTo>
                  <a:pt x="465" y="730"/>
                </a:lnTo>
                <a:lnTo>
                  <a:pt x="472" y="761"/>
                </a:lnTo>
                <a:lnTo>
                  <a:pt x="482" y="759"/>
                </a:lnTo>
                <a:lnTo>
                  <a:pt x="492" y="757"/>
                </a:lnTo>
                <a:lnTo>
                  <a:pt x="505" y="755"/>
                </a:lnTo>
                <a:lnTo>
                  <a:pt x="505" y="759"/>
                </a:lnTo>
                <a:lnTo>
                  <a:pt x="507" y="761"/>
                </a:lnTo>
                <a:lnTo>
                  <a:pt x="511" y="769"/>
                </a:lnTo>
                <a:lnTo>
                  <a:pt x="524" y="771"/>
                </a:lnTo>
                <a:lnTo>
                  <a:pt x="530" y="771"/>
                </a:lnTo>
                <a:lnTo>
                  <a:pt x="530" y="769"/>
                </a:lnTo>
                <a:lnTo>
                  <a:pt x="532" y="769"/>
                </a:lnTo>
                <a:lnTo>
                  <a:pt x="543" y="769"/>
                </a:lnTo>
                <a:lnTo>
                  <a:pt x="559" y="769"/>
                </a:lnTo>
                <a:lnTo>
                  <a:pt x="572" y="769"/>
                </a:lnTo>
                <a:lnTo>
                  <a:pt x="582" y="751"/>
                </a:lnTo>
                <a:lnTo>
                  <a:pt x="595" y="757"/>
                </a:lnTo>
                <a:lnTo>
                  <a:pt x="599" y="757"/>
                </a:lnTo>
                <a:lnTo>
                  <a:pt x="615" y="755"/>
                </a:lnTo>
                <a:lnTo>
                  <a:pt x="618" y="751"/>
                </a:lnTo>
                <a:lnTo>
                  <a:pt x="622" y="748"/>
                </a:lnTo>
                <a:lnTo>
                  <a:pt x="624" y="746"/>
                </a:lnTo>
                <a:lnTo>
                  <a:pt x="628" y="744"/>
                </a:lnTo>
                <a:lnTo>
                  <a:pt x="630" y="740"/>
                </a:lnTo>
                <a:lnTo>
                  <a:pt x="636" y="736"/>
                </a:lnTo>
                <a:lnTo>
                  <a:pt x="641" y="732"/>
                </a:lnTo>
                <a:lnTo>
                  <a:pt x="643" y="730"/>
                </a:lnTo>
                <a:lnTo>
                  <a:pt x="645" y="728"/>
                </a:lnTo>
                <a:lnTo>
                  <a:pt x="649" y="724"/>
                </a:lnTo>
                <a:lnTo>
                  <a:pt x="651" y="722"/>
                </a:lnTo>
                <a:lnTo>
                  <a:pt x="653" y="721"/>
                </a:lnTo>
                <a:lnTo>
                  <a:pt x="655" y="719"/>
                </a:lnTo>
                <a:lnTo>
                  <a:pt x="659" y="713"/>
                </a:lnTo>
                <a:lnTo>
                  <a:pt x="661" y="711"/>
                </a:lnTo>
                <a:lnTo>
                  <a:pt x="663" y="707"/>
                </a:lnTo>
                <a:lnTo>
                  <a:pt x="666" y="703"/>
                </a:lnTo>
                <a:lnTo>
                  <a:pt x="668" y="701"/>
                </a:lnTo>
                <a:lnTo>
                  <a:pt x="670" y="698"/>
                </a:lnTo>
                <a:lnTo>
                  <a:pt x="672" y="694"/>
                </a:lnTo>
                <a:lnTo>
                  <a:pt x="672" y="696"/>
                </a:lnTo>
                <a:lnTo>
                  <a:pt x="676" y="690"/>
                </a:lnTo>
                <a:lnTo>
                  <a:pt x="678" y="676"/>
                </a:lnTo>
                <a:lnTo>
                  <a:pt x="678" y="674"/>
                </a:lnTo>
                <a:lnTo>
                  <a:pt x="680" y="673"/>
                </a:lnTo>
                <a:lnTo>
                  <a:pt x="682" y="671"/>
                </a:lnTo>
                <a:lnTo>
                  <a:pt x="684" y="667"/>
                </a:lnTo>
                <a:lnTo>
                  <a:pt x="688" y="661"/>
                </a:lnTo>
                <a:lnTo>
                  <a:pt x="694" y="661"/>
                </a:lnTo>
                <a:lnTo>
                  <a:pt x="695" y="661"/>
                </a:lnTo>
                <a:lnTo>
                  <a:pt x="699" y="659"/>
                </a:lnTo>
                <a:lnTo>
                  <a:pt x="705" y="659"/>
                </a:lnTo>
                <a:lnTo>
                  <a:pt x="711" y="657"/>
                </a:lnTo>
                <a:lnTo>
                  <a:pt x="718" y="657"/>
                </a:lnTo>
                <a:lnTo>
                  <a:pt x="724" y="659"/>
                </a:lnTo>
                <a:lnTo>
                  <a:pt x="728" y="661"/>
                </a:lnTo>
                <a:lnTo>
                  <a:pt x="737" y="659"/>
                </a:lnTo>
                <a:lnTo>
                  <a:pt x="743" y="657"/>
                </a:lnTo>
                <a:lnTo>
                  <a:pt x="747" y="657"/>
                </a:lnTo>
                <a:lnTo>
                  <a:pt x="747" y="652"/>
                </a:lnTo>
                <a:lnTo>
                  <a:pt x="749" y="647"/>
                </a:lnTo>
                <a:lnTo>
                  <a:pt x="749" y="646"/>
                </a:lnTo>
                <a:lnTo>
                  <a:pt x="749" y="644"/>
                </a:lnTo>
                <a:lnTo>
                  <a:pt x="751" y="642"/>
                </a:lnTo>
                <a:lnTo>
                  <a:pt x="751" y="640"/>
                </a:lnTo>
                <a:lnTo>
                  <a:pt x="753" y="640"/>
                </a:lnTo>
                <a:lnTo>
                  <a:pt x="753" y="638"/>
                </a:lnTo>
                <a:lnTo>
                  <a:pt x="755" y="638"/>
                </a:lnTo>
                <a:lnTo>
                  <a:pt x="753" y="632"/>
                </a:lnTo>
                <a:lnTo>
                  <a:pt x="755" y="628"/>
                </a:lnTo>
                <a:lnTo>
                  <a:pt x="757" y="625"/>
                </a:lnTo>
                <a:lnTo>
                  <a:pt x="759" y="623"/>
                </a:lnTo>
                <a:lnTo>
                  <a:pt x="761" y="619"/>
                </a:lnTo>
                <a:lnTo>
                  <a:pt x="763" y="619"/>
                </a:lnTo>
                <a:lnTo>
                  <a:pt x="766" y="623"/>
                </a:lnTo>
                <a:lnTo>
                  <a:pt x="770" y="626"/>
                </a:lnTo>
                <a:lnTo>
                  <a:pt x="772" y="630"/>
                </a:lnTo>
                <a:lnTo>
                  <a:pt x="776" y="634"/>
                </a:lnTo>
                <a:lnTo>
                  <a:pt x="780" y="638"/>
                </a:lnTo>
                <a:lnTo>
                  <a:pt x="782" y="640"/>
                </a:lnTo>
                <a:lnTo>
                  <a:pt x="786" y="640"/>
                </a:lnTo>
                <a:lnTo>
                  <a:pt x="790" y="640"/>
                </a:lnTo>
                <a:lnTo>
                  <a:pt x="791" y="632"/>
                </a:lnTo>
                <a:lnTo>
                  <a:pt x="797" y="634"/>
                </a:lnTo>
                <a:lnTo>
                  <a:pt x="801" y="636"/>
                </a:lnTo>
                <a:lnTo>
                  <a:pt x="807" y="638"/>
                </a:lnTo>
                <a:lnTo>
                  <a:pt x="811" y="642"/>
                </a:lnTo>
                <a:lnTo>
                  <a:pt x="814" y="644"/>
                </a:lnTo>
                <a:lnTo>
                  <a:pt x="817" y="644"/>
                </a:lnTo>
                <a:lnTo>
                  <a:pt x="822" y="646"/>
                </a:lnTo>
                <a:lnTo>
                  <a:pt x="826" y="647"/>
                </a:lnTo>
                <a:lnTo>
                  <a:pt x="830" y="650"/>
                </a:lnTo>
                <a:lnTo>
                  <a:pt x="836" y="652"/>
                </a:lnTo>
                <a:lnTo>
                  <a:pt x="841" y="655"/>
                </a:lnTo>
                <a:lnTo>
                  <a:pt x="847" y="644"/>
                </a:lnTo>
                <a:lnTo>
                  <a:pt x="866" y="644"/>
                </a:lnTo>
                <a:lnTo>
                  <a:pt x="880" y="652"/>
                </a:lnTo>
                <a:lnTo>
                  <a:pt x="884" y="653"/>
                </a:lnTo>
                <a:lnTo>
                  <a:pt x="891" y="659"/>
                </a:lnTo>
                <a:lnTo>
                  <a:pt x="905" y="669"/>
                </a:lnTo>
                <a:lnTo>
                  <a:pt x="924" y="667"/>
                </a:lnTo>
                <a:lnTo>
                  <a:pt x="939" y="671"/>
                </a:lnTo>
                <a:lnTo>
                  <a:pt x="941" y="671"/>
                </a:lnTo>
                <a:lnTo>
                  <a:pt x="962" y="678"/>
                </a:lnTo>
                <a:lnTo>
                  <a:pt x="966" y="680"/>
                </a:lnTo>
                <a:lnTo>
                  <a:pt x="968" y="682"/>
                </a:lnTo>
                <a:lnTo>
                  <a:pt x="970" y="682"/>
                </a:lnTo>
                <a:lnTo>
                  <a:pt x="974" y="682"/>
                </a:lnTo>
                <a:lnTo>
                  <a:pt x="976" y="684"/>
                </a:lnTo>
                <a:lnTo>
                  <a:pt x="982" y="684"/>
                </a:lnTo>
                <a:lnTo>
                  <a:pt x="988" y="676"/>
                </a:lnTo>
                <a:lnTo>
                  <a:pt x="997" y="680"/>
                </a:lnTo>
                <a:lnTo>
                  <a:pt x="999" y="678"/>
                </a:lnTo>
                <a:lnTo>
                  <a:pt x="1001" y="678"/>
                </a:lnTo>
                <a:lnTo>
                  <a:pt x="1003" y="678"/>
                </a:lnTo>
                <a:lnTo>
                  <a:pt x="1009" y="678"/>
                </a:lnTo>
                <a:lnTo>
                  <a:pt x="1010" y="680"/>
                </a:lnTo>
                <a:lnTo>
                  <a:pt x="1010" y="682"/>
                </a:lnTo>
                <a:lnTo>
                  <a:pt x="1012" y="682"/>
                </a:lnTo>
                <a:lnTo>
                  <a:pt x="1014" y="682"/>
                </a:lnTo>
                <a:lnTo>
                  <a:pt x="1016" y="684"/>
                </a:lnTo>
                <a:lnTo>
                  <a:pt x="1018" y="684"/>
                </a:lnTo>
                <a:lnTo>
                  <a:pt x="1018" y="686"/>
                </a:lnTo>
                <a:lnTo>
                  <a:pt x="1016" y="692"/>
                </a:lnTo>
                <a:lnTo>
                  <a:pt x="1024" y="696"/>
                </a:lnTo>
                <a:lnTo>
                  <a:pt x="1028" y="696"/>
                </a:lnTo>
                <a:lnTo>
                  <a:pt x="1031" y="698"/>
                </a:lnTo>
                <a:lnTo>
                  <a:pt x="1037" y="698"/>
                </a:lnTo>
                <a:lnTo>
                  <a:pt x="1039" y="698"/>
                </a:lnTo>
                <a:lnTo>
                  <a:pt x="1049" y="701"/>
                </a:lnTo>
                <a:lnTo>
                  <a:pt x="1051" y="700"/>
                </a:lnTo>
                <a:lnTo>
                  <a:pt x="1053" y="696"/>
                </a:lnTo>
                <a:lnTo>
                  <a:pt x="1057" y="694"/>
                </a:lnTo>
                <a:lnTo>
                  <a:pt x="1058" y="692"/>
                </a:lnTo>
                <a:lnTo>
                  <a:pt x="1066" y="694"/>
                </a:lnTo>
                <a:lnTo>
                  <a:pt x="1068" y="698"/>
                </a:lnTo>
                <a:lnTo>
                  <a:pt x="1074" y="700"/>
                </a:lnTo>
                <a:lnTo>
                  <a:pt x="1074" y="703"/>
                </a:lnTo>
                <a:lnTo>
                  <a:pt x="1074" y="707"/>
                </a:lnTo>
                <a:lnTo>
                  <a:pt x="1074" y="711"/>
                </a:lnTo>
                <a:lnTo>
                  <a:pt x="1074" y="713"/>
                </a:lnTo>
                <a:lnTo>
                  <a:pt x="1074" y="717"/>
                </a:lnTo>
                <a:lnTo>
                  <a:pt x="1074" y="719"/>
                </a:lnTo>
                <a:lnTo>
                  <a:pt x="1074" y="721"/>
                </a:lnTo>
                <a:lnTo>
                  <a:pt x="1074" y="722"/>
                </a:lnTo>
                <a:lnTo>
                  <a:pt x="1074" y="724"/>
                </a:lnTo>
                <a:lnTo>
                  <a:pt x="1076" y="730"/>
                </a:lnTo>
                <a:lnTo>
                  <a:pt x="1084" y="738"/>
                </a:lnTo>
                <a:lnTo>
                  <a:pt x="1084" y="740"/>
                </a:lnTo>
                <a:lnTo>
                  <a:pt x="1085" y="740"/>
                </a:lnTo>
                <a:lnTo>
                  <a:pt x="1089" y="738"/>
                </a:lnTo>
                <a:lnTo>
                  <a:pt x="1091" y="740"/>
                </a:lnTo>
                <a:lnTo>
                  <a:pt x="1089" y="740"/>
                </a:lnTo>
                <a:lnTo>
                  <a:pt x="1091" y="742"/>
                </a:lnTo>
                <a:lnTo>
                  <a:pt x="1093" y="748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Freeform 215"/>
          <p:cNvSpPr>
            <a:spLocks/>
          </p:cNvSpPr>
          <p:nvPr/>
        </p:nvSpPr>
        <p:spPr bwMode="auto">
          <a:xfrm>
            <a:off x="-3484982" y="6209494"/>
            <a:ext cx="1765940" cy="1494836"/>
          </a:xfrm>
          <a:custGeom>
            <a:avLst/>
            <a:gdLst>
              <a:gd name="T0" fmla="*/ 187 w 1876"/>
              <a:gd name="T1" fmla="*/ 469 h 1588"/>
              <a:gd name="T2" fmla="*/ 198 w 1876"/>
              <a:gd name="T3" fmla="*/ 536 h 1588"/>
              <a:gd name="T4" fmla="*/ 194 w 1876"/>
              <a:gd name="T5" fmla="*/ 606 h 1588"/>
              <a:gd name="T6" fmla="*/ 304 w 1876"/>
              <a:gd name="T7" fmla="*/ 821 h 1588"/>
              <a:gd name="T8" fmla="*/ 233 w 1876"/>
              <a:gd name="T9" fmla="*/ 921 h 1588"/>
              <a:gd name="T10" fmla="*/ 221 w 1876"/>
              <a:gd name="T11" fmla="*/ 1179 h 1588"/>
              <a:gd name="T12" fmla="*/ 452 w 1876"/>
              <a:gd name="T13" fmla="*/ 1533 h 1588"/>
              <a:gd name="T14" fmla="*/ 450 w 1876"/>
              <a:gd name="T15" fmla="*/ 1502 h 1588"/>
              <a:gd name="T16" fmla="*/ 531 w 1876"/>
              <a:gd name="T17" fmla="*/ 1471 h 1588"/>
              <a:gd name="T18" fmla="*/ 611 w 1876"/>
              <a:gd name="T19" fmla="*/ 1461 h 1588"/>
              <a:gd name="T20" fmla="*/ 700 w 1876"/>
              <a:gd name="T21" fmla="*/ 1440 h 1588"/>
              <a:gd name="T22" fmla="*/ 892 w 1876"/>
              <a:gd name="T23" fmla="*/ 1402 h 1588"/>
              <a:gd name="T24" fmla="*/ 813 w 1876"/>
              <a:gd name="T25" fmla="*/ 1279 h 1588"/>
              <a:gd name="T26" fmla="*/ 836 w 1876"/>
              <a:gd name="T27" fmla="*/ 1240 h 1588"/>
              <a:gd name="T28" fmla="*/ 896 w 1876"/>
              <a:gd name="T29" fmla="*/ 1263 h 1588"/>
              <a:gd name="T30" fmla="*/ 1207 w 1876"/>
              <a:gd name="T31" fmla="*/ 1132 h 1588"/>
              <a:gd name="T32" fmla="*/ 1295 w 1876"/>
              <a:gd name="T33" fmla="*/ 1102 h 1588"/>
              <a:gd name="T34" fmla="*/ 1330 w 1876"/>
              <a:gd name="T35" fmla="*/ 1055 h 1588"/>
              <a:gd name="T36" fmla="*/ 1332 w 1876"/>
              <a:gd name="T37" fmla="*/ 1019 h 1588"/>
              <a:gd name="T38" fmla="*/ 1276 w 1876"/>
              <a:gd name="T39" fmla="*/ 937 h 1588"/>
              <a:gd name="T40" fmla="*/ 1288 w 1876"/>
              <a:gd name="T41" fmla="*/ 913 h 1588"/>
              <a:gd name="T42" fmla="*/ 1305 w 1876"/>
              <a:gd name="T43" fmla="*/ 898 h 1588"/>
              <a:gd name="T44" fmla="*/ 1317 w 1876"/>
              <a:gd name="T45" fmla="*/ 884 h 1588"/>
              <a:gd name="T46" fmla="*/ 1332 w 1876"/>
              <a:gd name="T47" fmla="*/ 873 h 1588"/>
              <a:gd name="T48" fmla="*/ 1345 w 1876"/>
              <a:gd name="T49" fmla="*/ 863 h 1588"/>
              <a:gd name="T50" fmla="*/ 1361 w 1876"/>
              <a:gd name="T51" fmla="*/ 850 h 1588"/>
              <a:gd name="T52" fmla="*/ 1372 w 1876"/>
              <a:gd name="T53" fmla="*/ 831 h 1588"/>
              <a:gd name="T54" fmla="*/ 1405 w 1876"/>
              <a:gd name="T55" fmla="*/ 806 h 1588"/>
              <a:gd name="T56" fmla="*/ 1484 w 1876"/>
              <a:gd name="T57" fmla="*/ 879 h 1588"/>
              <a:gd name="T58" fmla="*/ 1430 w 1876"/>
              <a:gd name="T59" fmla="*/ 807 h 1588"/>
              <a:gd name="T60" fmla="*/ 1476 w 1876"/>
              <a:gd name="T61" fmla="*/ 762 h 1588"/>
              <a:gd name="T62" fmla="*/ 1540 w 1876"/>
              <a:gd name="T63" fmla="*/ 773 h 1588"/>
              <a:gd name="T64" fmla="*/ 1589 w 1876"/>
              <a:gd name="T65" fmla="*/ 727 h 1588"/>
              <a:gd name="T66" fmla="*/ 1628 w 1876"/>
              <a:gd name="T67" fmla="*/ 667 h 1588"/>
              <a:gd name="T68" fmla="*/ 1670 w 1876"/>
              <a:gd name="T69" fmla="*/ 650 h 1588"/>
              <a:gd name="T70" fmla="*/ 1709 w 1876"/>
              <a:gd name="T71" fmla="*/ 611 h 1588"/>
              <a:gd name="T72" fmla="*/ 1701 w 1876"/>
              <a:gd name="T73" fmla="*/ 567 h 1588"/>
              <a:gd name="T74" fmla="*/ 1738 w 1876"/>
              <a:gd name="T75" fmla="*/ 542 h 1588"/>
              <a:gd name="T76" fmla="*/ 1843 w 1876"/>
              <a:gd name="T77" fmla="*/ 450 h 1588"/>
              <a:gd name="T78" fmla="*/ 1824 w 1876"/>
              <a:gd name="T79" fmla="*/ 367 h 1588"/>
              <a:gd name="T80" fmla="*/ 1837 w 1876"/>
              <a:gd name="T81" fmla="*/ 296 h 1588"/>
              <a:gd name="T82" fmla="*/ 1876 w 1876"/>
              <a:gd name="T83" fmla="*/ 237 h 1588"/>
              <a:gd name="T84" fmla="*/ 1803 w 1876"/>
              <a:gd name="T85" fmla="*/ 235 h 1588"/>
              <a:gd name="T86" fmla="*/ 1764 w 1876"/>
              <a:gd name="T87" fmla="*/ 294 h 1588"/>
              <a:gd name="T88" fmla="*/ 1645 w 1876"/>
              <a:gd name="T89" fmla="*/ 335 h 1588"/>
              <a:gd name="T90" fmla="*/ 1520 w 1876"/>
              <a:gd name="T91" fmla="*/ 275 h 1588"/>
              <a:gd name="T92" fmla="*/ 1357 w 1876"/>
              <a:gd name="T93" fmla="*/ 269 h 1588"/>
              <a:gd name="T94" fmla="*/ 1265 w 1876"/>
              <a:gd name="T95" fmla="*/ 235 h 1588"/>
              <a:gd name="T96" fmla="*/ 1176 w 1876"/>
              <a:gd name="T97" fmla="*/ 198 h 1588"/>
              <a:gd name="T98" fmla="*/ 1124 w 1876"/>
              <a:gd name="T99" fmla="*/ 248 h 1588"/>
              <a:gd name="T100" fmla="*/ 1086 w 1876"/>
              <a:gd name="T101" fmla="*/ 204 h 1588"/>
              <a:gd name="T102" fmla="*/ 1013 w 1876"/>
              <a:gd name="T103" fmla="*/ 223 h 1588"/>
              <a:gd name="T104" fmla="*/ 922 w 1876"/>
              <a:gd name="T105" fmla="*/ 231 h 1588"/>
              <a:gd name="T106" fmla="*/ 867 w 1876"/>
              <a:gd name="T107" fmla="*/ 115 h 1588"/>
              <a:gd name="T108" fmla="*/ 865 w 1876"/>
              <a:gd name="T109" fmla="*/ 71 h 1588"/>
              <a:gd name="T110" fmla="*/ 828 w 1876"/>
              <a:gd name="T111" fmla="*/ 104 h 1588"/>
              <a:gd name="T112" fmla="*/ 778 w 1876"/>
              <a:gd name="T113" fmla="*/ 119 h 1588"/>
              <a:gd name="T114" fmla="*/ 723 w 1876"/>
              <a:gd name="T115" fmla="*/ 152 h 1588"/>
              <a:gd name="T116" fmla="*/ 604 w 1876"/>
              <a:gd name="T117" fmla="*/ 106 h 1588"/>
              <a:gd name="T118" fmla="*/ 473 w 1876"/>
              <a:gd name="T119" fmla="*/ 69 h 1588"/>
              <a:gd name="T120" fmla="*/ 254 w 1876"/>
              <a:gd name="T121" fmla="*/ 179 h 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76" h="1588">
                <a:moveTo>
                  <a:pt x="225" y="339"/>
                </a:moveTo>
                <a:lnTo>
                  <a:pt x="223" y="352"/>
                </a:lnTo>
                <a:lnTo>
                  <a:pt x="221" y="371"/>
                </a:lnTo>
                <a:lnTo>
                  <a:pt x="217" y="383"/>
                </a:lnTo>
                <a:lnTo>
                  <a:pt x="211" y="394"/>
                </a:lnTo>
                <a:lnTo>
                  <a:pt x="208" y="396"/>
                </a:lnTo>
                <a:lnTo>
                  <a:pt x="209" y="398"/>
                </a:lnTo>
                <a:lnTo>
                  <a:pt x="209" y="402"/>
                </a:lnTo>
                <a:lnTo>
                  <a:pt x="208" y="406"/>
                </a:lnTo>
                <a:lnTo>
                  <a:pt x="206" y="415"/>
                </a:lnTo>
                <a:lnTo>
                  <a:pt x="206" y="417"/>
                </a:lnTo>
                <a:lnTo>
                  <a:pt x="192" y="429"/>
                </a:lnTo>
                <a:lnTo>
                  <a:pt x="177" y="435"/>
                </a:lnTo>
                <a:lnTo>
                  <a:pt x="181" y="448"/>
                </a:lnTo>
                <a:lnTo>
                  <a:pt x="187" y="459"/>
                </a:lnTo>
                <a:lnTo>
                  <a:pt x="187" y="464"/>
                </a:lnTo>
                <a:lnTo>
                  <a:pt x="185" y="469"/>
                </a:lnTo>
                <a:lnTo>
                  <a:pt x="187" y="469"/>
                </a:lnTo>
                <a:lnTo>
                  <a:pt x="188" y="469"/>
                </a:lnTo>
                <a:lnTo>
                  <a:pt x="188" y="473"/>
                </a:lnTo>
                <a:lnTo>
                  <a:pt x="185" y="473"/>
                </a:lnTo>
                <a:lnTo>
                  <a:pt x="185" y="475"/>
                </a:lnTo>
                <a:lnTo>
                  <a:pt x="188" y="485"/>
                </a:lnTo>
                <a:lnTo>
                  <a:pt x="190" y="496"/>
                </a:lnTo>
                <a:lnTo>
                  <a:pt x="192" y="504"/>
                </a:lnTo>
                <a:lnTo>
                  <a:pt x="194" y="509"/>
                </a:lnTo>
                <a:lnTo>
                  <a:pt x="194" y="512"/>
                </a:lnTo>
                <a:lnTo>
                  <a:pt x="196" y="514"/>
                </a:lnTo>
                <a:lnTo>
                  <a:pt x="196" y="515"/>
                </a:lnTo>
                <a:lnTo>
                  <a:pt x="196" y="517"/>
                </a:lnTo>
                <a:lnTo>
                  <a:pt x="198" y="521"/>
                </a:lnTo>
                <a:lnTo>
                  <a:pt x="198" y="525"/>
                </a:lnTo>
                <a:lnTo>
                  <a:pt x="198" y="529"/>
                </a:lnTo>
                <a:lnTo>
                  <a:pt x="198" y="531"/>
                </a:lnTo>
                <a:lnTo>
                  <a:pt x="198" y="533"/>
                </a:lnTo>
                <a:lnTo>
                  <a:pt x="198" y="536"/>
                </a:lnTo>
                <a:lnTo>
                  <a:pt x="200" y="542"/>
                </a:lnTo>
                <a:lnTo>
                  <a:pt x="200" y="548"/>
                </a:lnTo>
                <a:lnTo>
                  <a:pt x="202" y="554"/>
                </a:lnTo>
                <a:lnTo>
                  <a:pt x="202" y="558"/>
                </a:lnTo>
                <a:lnTo>
                  <a:pt x="202" y="562"/>
                </a:lnTo>
                <a:lnTo>
                  <a:pt x="202" y="565"/>
                </a:lnTo>
                <a:lnTo>
                  <a:pt x="204" y="567"/>
                </a:lnTo>
                <a:lnTo>
                  <a:pt x="204" y="571"/>
                </a:lnTo>
                <a:lnTo>
                  <a:pt x="202" y="573"/>
                </a:lnTo>
                <a:lnTo>
                  <a:pt x="192" y="575"/>
                </a:lnTo>
                <a:lnTo>
                  <a:pt x="187" y="575"/>
                </a:lnTo>
                <a:lnTo>
                  <a:pt x="185" y="575"/>
                </a:lnTo>
                <a:lnTo>
                  <a:pt x="187" y="583"/>
                </a:lnTo>
                <a:lnTo>
                  <a:pt x="188" y="590"/>
                </a:lnTo>
                <a:lnTo>
                  <a:pt x="194" y="590"/>
                </a:lnTo>
                <a:lnTo>
                  <a:pt x="194" y="602"/>
                </a:lnTo>
                <a:lnTo>
                  <a:pt x="194" y="604"/>
                </a:lnTo>
                <a:lnTo>
                  <a:pt x="194" y="606"/>
                </a:lnTo>
                <a:lnTo>
                  <a:pt x="194" y="617"/>
                </a:lnTo>
                <a:lnTo>
                  <a:pt x="194" y="640"/>
                </a:lnTo>
                <a:lnTo>
                  <a:pt x="194" y="644"/>
                </a:lnTo>
                <a:lnTo>
                  <a:pt x="194" y="648"/>
                </a:lnTo>
                <a:lnTo>
                  <a:pt x="196" y="652"/>
                </a:lnTo>
                <a:lnTo>
                  <a:pt x="215" y="652"/>
                </a:lnTo>
                <a:lnTo>
                  <a:pt x="221" y="650"/>
                </a:lnTo>
                <a:lnTo>
                  <a:pt x="235" y="648"/>
                </a:lnTo>
                <a:lnTo>
                  <a:pt x="242" y="650"/>
                </a:lnTo>
                <a:lnTo>
                  <a:pt x="262" y="650"/>
                </a:lnTo>
                <a:lnTo>
                  <a:pt x="277" y="644"/>
                </a:lnTo>
                <a:lnTo>
                  <a:pt x="283" y="654"/>
                </a:lnTo>
                <a:lnTo>
                  <a:pt x="323" y="650"/>
                </a:lnTo>
                <a:lnTo>
                  <a:pt x="321" y="615"/>
                </a:lnTo>
                <a:lnTo>
                  <a:pt x="331" y="621"/>
                </a:lnTo>
                <a:lnTo>
                  <a:pt x="338" y="627"/>
                </a:lnTo>
                <a:lnTo>
                  <a:pt x="319" y="813"/>
                </a:lnTo>
                <a:lnTo>
                  <a:pt x="304" y="821"/>
                </a:lnTo>
                <a:lnTo>
                  <a:pt x="300" y="823"/>
                </a:lnTo>
                <a:lnTo>
                  <a:pt x="292" y="821"/>
                </a:lnTo>
                <a:lnTo>
                  <a:pt x="292" y="823"/>
                </a:lnTo>
                <a:lnTo>
                  <a:pt x="284" y="834"/>
                </a:lnTo>
                <a:lnTo>
                  <a:pt x="271" y="833"/>
                </a:lnTo>
                <a:lnTo>
                  <a:pt x="267" y="840"/>
                </a:lnTo>
                <a:lnTo>
                  <a:pt x="256" y="844"/>
                </a:lnTo>
                <a:lnTo>
                  <a:pt x="244" y="850"/>
                </a:lnTo>
                <a:lnTo>
                  <a:pt x="233" y="863"/>
                </a:lnTo>
                <a:lnTo>
                  <a:pt x="252" y="875"/>
                </a:lnTo>
                <a:lnTo>
                  <a:pt x="248" y="879"/>
                </a:lnTo>
                <a:lnTo>
                  <a:pt x="242" y="887"/>
                </a:lnTo>
                <a:lnTo>
                  <a:pt x="238" y="894"/>
                </a:lnTo>
                <a:lnTo>
                  <a:pt x="235" y="900"/>
                </a:lnTo>
                <a:lnTo>
                  <a:pt x="231" y="906"/>
                </a:lnTo>
                <a:lnTo>
                  <a:pt x="235" y="908"/>
                </a:lnTo>
                <a:lnTo>
                  <a:pt x="240" y="911"/>
                </a:lnTo>
                <a:lnTo>
                  <a:pt x="233" y="921"/>
                </a:lnTo>
                <a:lnTo>
                  <a:pt x="265" y="959"/>
                </a:lnTo>
                <a:lnTo>
                  <a:pt x="252" y="973"/>
                </a:lnTo>
                <a:lnTo>
                  <a:pt x="265" y="985"/>
                </a:lnTo>
                <a:lnTo>
                  <a:pt x="273" y="994"/>
                </a:lnTo>
                <a:lnTo>
                  <a:pt x="290" y="1011"/>
                </a:lnTo>
                <a:lnTo>
                  <a:pt x="294" y="1013"/>
                </a:lnTo>
                <a:lnTo>
                  <a:pt x="300" y="1013"/>
                </a:lnTo>
                <a:lnTo>
                  <a:pt x="302" y="1015"/>
                </a:lnTo>
                <a:lnTo>
                  <a:pt x="304" y="1017"/>
                </a:lnTo>
                <a:lnTo>
                  <a:pt x="315" y="1034"/>
                </a:lnTo>
                <a:lnTo>
                  <a:pt x="323" y="1031"/>
                </a:lnTo>
                <a:lnTo>
                  <a:pt x="334" y="1034"/>
                </a:lnTo>
                <a:lnTo>
                  <a:pt x="334" y="1036"/>
                </a:lnTo>
                <a:lnTo>
                  <a:pt x="317" y="1040"/>
                </a:lnTo>
                <a:lnTo>
                  <a:pt x="338" y="1129"/>
                </a:lnTo>
                <a:lnTo>
                  <a:pt x="340" y="1152"/>
                </a:lnTo>
                <a:lnTo>
                  <a:pt x="288" y="1163"/>
                </a:lnTo>
                <a:lnTo>
                  <a:pt x="221" y="1179"/>
                </a:lnTo>
                <a:lnTo>
                  <a:pt x="144" y="1196"/>
                </a:lnTo>
                <a:lnTo>
                  <a:pt x="144" y="1206"/>
                </a:lnTo>
                <a:lnTo>
                  <a:pt x="104" y="1200"/>
                </a:lnTo>
                <a:lnTo>
                  <a:pt x="8" y="1188"/>
                </a:lnTo>
                <a:lnTo>
                  <a:pt x="0" y="1259"/>
                </a:lnTo>
                <a:lnTo>
                  <a:pt x="25" y="1279"/>
                </a:lnTo>
                <a:lnTo>
                  <a:pt x="113" y="1348"/>
                </a:lnTo>
                <a:lnTo>
                  <a:pt x="202" y="1415"/>
                </a:lnTo>
                <a:lnTo>
                  <a:pt x="292" y="1484"/>
                </a:lnTo>
                <a:lnTo>
                  <a:pt x="346" y="1525"/>
                </a:lnTo>
                <a:lnTo>
                  <a:pt x="350" y="1528"/>
                </a:lnTo>
                <a:lnTo>
                  <a:pt x="356" y="1534"/>
                </a:lnTo>
                <a:lnTo>
                  <a:pt x="367" y="1544"/>
                </a:lnTo>
                <a:lnTo>
                  <a:pt x="417" y="1588"/>
                </a:lnTo>
                <a:lnTo>
                  <a:pt x="415" y="1586"/>
                </a:lnTo>
                <a:lnTo>
                  <a:pt x="434" y="1567"/>
                </a:lnTo>
                <a:lnTo>
                  <a:pt x="442" y="1550"/>
                </a:lnTo>
                <a:lnTo>
                  <a:pt x="452" y="1533"/>
                </a:lnTo>
                <a:lnTo>
                  <a:pt x="469" y="1544"/>
                </a:lnTo>
                <a:lnTo>
                  <a:pt x="488" y="1533"/>
                </a:lnTo>
                <a:lnTo>
                  <a:pt x="502" y="1517"/>
                </a:lnTo>
                <a:lnTo>
                  <a:pt x="517" y="1525"/>
                </a:lnTo>
                <a:lnTo>
                  <a:pt x="519" y="1507"/>
                </a:lnTo>
                <a:lnTo>
                  <a:pt x="521" y="1507"/>
                </a:lnTo>
                <a:lnTo>
                  <a:pt x="521" y="1502"/>
                </a:lnTo>
                <a:lnTo>
                  <a:pt x="519" y="1502"/>
                </a:lnTo>
                <a:lnTo>
                  <a:pt x="513" y="1505"/>
                </a:lnTo>
                <a:lnTo>
                  <a:pt x="505" y="1504"/>
                </a:lnTo>
                <a:lnTo>
                  <a:pt x="492" y="1505"/>
                </a:lnTo>
                <a:lnTo>
                  <a:pt x="492" y="1504"/>
                </a:lnTo>
                <a:lnTo>
                  <a:pt x="490" y="1490"/>
                </a:lnTo>
                <a:lnTo>
                  <a:pt x="488" y="1488"/>
                </a:lnTo>
                <a:lnTo>
                  <a:pt x="486" y="1490"/>
                </a:lnTo>
                <a:lnTo>
                  <a:pt x="467" y="1498"/>
                </a:lnTo>
                <a:lnTo>
                  <a:pt x="452" y="1504"/>
                </a:lnTo>
                <a:lnTo>
                  <a:pt x="450" y="1502"/>
                </a:lnTo>
                <a:lnTo>
                  <a:pt x="452" y="1513"/>
                </a:lnTo>
                <a:lnTo>
                  <a:pt x="440" y="1511"/>
                </a:lnTo>
                <a:lnTo>
                  <a:pt x="419" y="1504"/>
                </a:lnTo>
                <a:lnTo>
                  <a:pt x="421" y="1492"/>
                </a:lnTo>
                <a:lnTo>
                  <a:pt x="423" y="1486"/>
                </a:lnTo>
                <a:lnTo>
                  <a:pt x="423" y="1480"/>
                </a:lnTo>
                <a:lnTo>
                  <a:pt x="421" y="1478"/>
                </a:lnTo>
                <a:lnTo>
                  <a:pt x="423" y="1477"/>
                </a:lnTo>
                <a:lnTo>
                  <a:pt x="425" y="1475"/>
                </a:lnTo>
                <a:lnTo>
                  <a:pt x="428" y="1477"/>
                </a:lnTo>
                <a:lnTo>
                  <a:pt x="428" y="1478"/>
                </a:lnTo>
                <a:lnTo>
                  <a:pt x="442" y="1486"/>
                </a:lnTo>
                <a:lnTo>
                  <a:pt x="448" y="1486"/>
                </a:lnTo>
                <a:lnTo>
                  <a:pt x="469" y="1484"/>
                </a:lnTo>
                <a:lnTo>
                  <a:pt x="481" y="1480"/>
                </a:lnTo>
                <a:lnTo>
                  <a:pt x="525" y="1471"/>
                </a:lnTo>
                <a:lnTo>
                  <a:pt x="529" y="1469"/>
                </a:lnTo>
                <a:lnTo>
                  <a:pt x="531" y="1471"/>
                </a:lnTo>
                <a:lnTo>
                  <a:pt x="532" y="1465"/>
                </a:lnTo>
                <a:lnTo>
                  <a:pt x="538" y="1461"/>
                </a:lnTo>
                <a:lnTo>
                  <a:pt x="540" y="1461"/>
                </a:lnTo>
                <a:lnTo>
                  <a:pt x="544" y="1459"/>
                </a:lnTo>
                <a:lnTo>
                  <a:pt x="546" y="1457"/>
                </a:lnTo>
                <a:lnTo>
                  <a:pt x="558" y="1457"/>
                </a:lnTo>
                <a:lnTo>
                  <a:pt x="563" y="1457"/>
                </a:lnTo>
                <a:lnTo>
                  <a:pt x="565" y="1457"/>
                </a:lnTo>
                <a:lnTo>
                  <a:pt x="569" y="1457"/>
                </a:lnTo>
                <a:lnTo>
                  <a:pt x="575" y="1457"/>
                </a:lnTo>
                <a:lnTo>
                  <a:pt x="579" y="1457"/>
                </a:lnTo>
                <a:lnTo>
                  <a:pt x="582" y="1459"/>
                </a:lnTo>
                <a:lnTo>
                  <a:pt x="594" y="1459"/>
                </a:lnTo>
                <a:lnTo>
                  <a:pt x="598" y="1459"/>
                </a:lnTo>
                <a:lnTo>
                  <a:pt x="600" y="1459"/>
                </a:lnTo>
                <a:lnTo>
                  <a:pt x="602" y="1459"/>
                </a:lnTo>
                <a:lnTo>
                  <a:pt x="607" y="1461"/>
                </a:lnTo>
                <a:lnTo>
                  <a:pt x="611" y="1461"/>
                </a:lnTo>
                <a:lnTo>
                  <a:pt x="615" y="1461"/>
                </a:lnTo>
                <a:lnTo>
                  <a:pt x="619" y="1461"/>
                </a:lnTo>
                <a:lnTo>
                  <a:pt x="623" y="1461"/>
                </a:lnTo>
                <a:lnTo>
                  <a:pt x="627" y="1461"/>
                </a:lnTo>
                <a:lnTo>
                  <a:pt x="630" y="1461"/>
                </a:lnTo>
                <a:lnTo>
                  <a:pt x="634" y="1461"/>
                </a:lnTo>
                <a:lnTo>
                  <a:pt x="636" y="1459"/>
                </a:lnTo>
                <a:lnTo>
                  <a:pt x="640" y="1457"/>
                </a:lnTo>
                <a:lnTo>
                  <a:pt x="642" y="1456"/>
                </a:lnTo>
                <a:lnTo>
                  <a:pt x="646" y="1454"/>
                </a:lnTo>
                <a:lnTo>
                  <a:pt x="648" y="1454"/>
                </a:lnTo>
                <a:lnTo>
                  <a:pt x="652" y="1450"/>
                </a:lnTo>
                <a:lnTo>
                  <a:pt x="655" y="1454"/>
                </a:lnTo>
                <a:lnTo>
                  <a:pt x="657" y="1454"/>
                </a:lnTo>
                <a:lnTo>
                  <a:pt x="673" y="1465"/>
                </a:lnTo>
                <a:lnTo>
                  <a:pt x="702" y="1459"/>
                </a:lnTo>
                <a:lnTo>
                  <a:pt x="703" y="1457"/>
                </a:lnTo>
                <a:lnTo>
                  <a:pt x="700" y="1440"/>
                </a:lnTo>
                <a:lnTo>
                  <a:pt x="702" y="1425"/>
                </a:lnTo>
                <a:lnTo>
                  <a:pt x="681" y="1403"/>
                </a:lnTo>
                <a:lnTo>
                  <a:pt x="703" y="1394"/>
                </a:lnTo>
                <a:lnTo>
                  <a:pt x="702" y="1388"/>
                </a:lnTo>
                <a:lnTo>
                  <a:pt x="727" y="1379"/>
                </a:lnTo>
                <a:lnTo>
                  <a:pt x="738" y="1392"/>
                </a:lnTo>
                <a:lnTo>
                  <a:pt x="748" y="1384"/>
                </a:lnTo>
                <a:lnTo>
                  <a:pt x="755" y="1390"/>
                </a:lnTo>
                <a:lnTo>
                  <a:pt x="761" y="1388"/>
                </a:lnTo>
                <a:lnTo>
                  <a:pt x="788" y="1379"/>
                </a:lnTo>
                <a:lnTo>
                  <a:pt x="813" y="1392"/>
                </a:lnTo>
                <a:lnTo>
                  <a:pt x="817" y="1396"/>
                </a:lnTo>
                <a:lnTo>
                  <a:pt x="836" y="1415"/>
                </a:lnTo>
                <a:lnTo>
                  <a:pt x="844" y="1413"/>
                </a:lnTo>
                <a:lnTo>
                  <a:pt x="850" y="1417"/>
                </a:lnTo>
                <a:lnTo>
                  <a:pt x="857" y="1409"/>
                </a:lnTo>
                <a:lnTo>
                  <a:pt x="873" y="1413"/>
                </a:lnTo>
                <a:lnTo>
                  <a:pt x="892" y="1402"/>
                </a:lnTo>
                <a:lnTo>
                  <a:pt x="903" y="1392"/>
                </a:lnTo>
                <a:lnTo>
                  <a:pt x="915" y="1382"/>
                </a:lnTo>
                <a:lnTo>
                  <a:pt x="901" y="1363"/>
                </a:lnTo>
                <a:lnTo>
                  <a:pt x="871" y="1344"/>
                </a:lnTo>
                <a:lnTo>
                  <a:pt x="842" y="1329"/>
                </a:lnTo>
                <a:lnTo>
                  <a:pt x="823" y="1317"/>
                </a:lnTo>
                <a:lnTo>
                  <a:pt x="809" y="1311"/>
                </a:lnTo>
                <a:lnTo>
                  <a:pt x="799" y="1307"/>
                </a:lnTo>
                <a:lnTo>
                  <a:pt x="794" y="1302"/>
                </a:lnTo>
                <a:lnTo>
                  <a:pt x="792" y="1292"/>
                </a:lnTo>
                <a:lnTo>
                  <a:pt x="792" y="1286"/>
                </a:lnTo>
                <a:lnTo>
                  <a:pt x="796" y="1286"/>
                </a:lnTo>
                <a:lnTo>
                  <a:pt x="799" y="1286"/>
                </a:lnTo>
                <a:lnTo>
                  <a:pt x="804" y="1286"/>
                </a:lnTo>
                <a:lnTo>
                  <a:pt x="807" y="1286"/>
                </a:lnTo>
                <a:lnTo>
                  <a:pt x="809" y="1283"/>
                </a:lnTo>
                <a:lnTo>
                  <a:pt x="811" y="1281"/>
                </a:lnTo>
                <a:lnTo>
                  <a:pt x="813" y="1279"/>
                </a:lnTo>
                <a:lnTo>
                  <a:pt x="815" y="1277"/>
                </a:lnTo>
                <a:lnTo>
                  <a:pt x="817" y="1273"/>
                </a:lnTo>
                <a:lnTo>
                  <a:pt x="819" y="1271"/>
                </a:lnTo>
                <a:lnTo>
                  <a:pt x="821" y="1269"/>
                </a:lnTo>
                <a:lnTo>
                  <a:pt x="815" y="1265"/>
                </a:lnTo>
                <a:lnTo>
                  <a:pt x="813" y="1263"/>
                </a:lnTo>
                <a:lnTo>
                  <a:pt x="809" y="1261"/>
                </a:lnTo>
                <a:lnTo>
                  <a:pt x="804" y="1256"/>
                </a:lnTo>
                <a:lnTo>
                  <a:pt x="811" y="1246"/>
                </a:lnTo>
                <a:lnTo>
                  <a:pt x="813" y="1244"/>
                </a:lnTo>
                <a:lnTo>
                  <a:pt x="815" y="1240"/>
                </a:lnTo>
                <a:lnTo>
                  <a:pt x="817" y="1240"/>
                </a:lnTo>
                <a:lnTo>
                  <a:pt x="819" y="1236"/>
                </a:lnTo>
                <a:lnTo>
                  <a:pt x="825" y="1230"/>
                </a:lnTo>
                <a:lnTo>
                  <a:pt x="828" y="1233"/>
                </a:lnTo>
                <a:lnTo>
                  <a:pt x="832" y="1236"/>
                </a:lnTo>
                <a:lnTo>
                  <a:pt x="834" y="1238"/>
                </a:lnTo>
                <a:lnTo>
                  <a:pt x="836" y="1240"/>
                </a:lnTo>
                <a:lnTo>
                  <a:pt x="838" y="1240"/>
                </a:lnTo>
                <a:lnTo>
                  <a:pt x="840" y="1240"/>
                </a:lnTo>
                <a:lnTo>
                  <a:pt x="844" y="1242"/>
                </a:lnTo>
                <a:lnTo>
                  <a:pt x="846" y="1244"/>
                </a:lnTo>
                <a:lnTo>
                  <a:pt x="850" y="1244"/>
                </a:lnTo>
                <a:lnTo>
                  <a:pt x="852" y="1246"/>
                </a:lnTo>
                <a:lnTo>
                  <a:pt x="855" y="1246"/>
                </a:lnTo>
                <a:lnTo>
                  <a:pt x="859" y="1244"/>
                </a:lnTo>
                <a:lnTo>
                  <a:pt x="861" y="1242"/>
                </a:lnTo>
                <a:lnTo>
                  <a:pt x="865" y="1246"/>
                </a:lnTo>
                <a:lnTo>
                  <a:pt x="869" y="1248"/>
                </a:lnTo>
                <a:lnTo>
                  <a:pt x="871" y="1252"/>
                </a:lnTo>
                <a:lnTo>
                  <a:pt x="874" y="1254"/>
                </a:lnTo>
                <a:lnTo>
                  <a:pt x="876" y="1256"/>
                </a:lnTo>
                <a:lnTo>
                  <a:pt x="876" y="1257"/>
                </a:lnTo>
                <a:lnTo>
                  <a:pt x="882" y="1256"/>
                </a:lnTo>
                <a:lnTo>
                  <a:pt x="888" y="1254"/>
                </a:lnTo>
                <a:lnTo>
                  <a:pt x="896" y="1263"/>
                </a:lnTo>
                <a:lnTo>
                  <a:pt x="915" y="1250"/>
                </a:lnTo>
                <a:lnTo>
                  <a:pt x="905" y="1238"/>
                </a:lnTo>
                <a:lnTo>
                  <a:pt x="919" y="1223"/>
                </a:lnTo>
                <a:lnTo>
                  <a:pt x="932" y="1230"/>
                </a:lnTo>
                <a:lnTo>
                  <a:pt x="944" y="1223"/>
                </a:lnTo>
                <a:lnTo>
                  <a:pt x="965" y="1238"/>
                </a:lnTo>
                <a:lnTo>
                  <a:pt x="984" y="1227"/>
                </a:lnTo>
                <a:lnTo>
                  <a:pt x="999" y="1246"/>
                </a:lnTo>
                <a:lnTo>
                  <a:pt x="1009" y="1242"/>
                </a:lnTo>
                <a:lnTo>
                  <a:pt x="1032" y="1235"/>
                </a:lnTo>
                <a:lnTo>
                  <a:pt x="1113" y="1221"/>
                </a:lnTo>
                <a:lnTo>
                  <a:pt x="1167" y="1215"/>
                </a:lnTo>
                <a:lnTo>
                  <a:pt x="1174" y="1179"/>
                </a:lnTo>
                <a:lnTo>
                  <a:pt x="1180" y="1180"/>
                </a:lnTo>
                <a:lnTo>
                  <a:pt x="1190" y="1179"/>
                </a:lnTo>
                <a:lnTo>
                  <a:pt x="1213" y="1171"/>
                </a:lnTo>
                <a:lnTo>
                  <a:pt x="1211" y="1169"/>
                </a:lnTo>
                <a:lnTo>
                  <a:pt x="1207" y="1132"/>
                </a:lnTo>
                <a:lnTo>
                  <a:pt x="1209" y="1131"/>
                </a:lnTo>
                <a:lnTo>
                  <a:pt x="1230" y="1119"/>
                </a:lnTo>
                <a:lnTo>
                  <a:pt x="1247" y="1104"/>
                </a:lnTo>
                <a:lnTo>
                  <a:pt x="1251" y="1105"/>
                </a:lnTo>
                <a:lnTo>
                  <a:pt x="1251" y="1104"/>
                </a:lnTo>
                <a:lnTo>
                  <a:pt x="1253" y="1104"/>
                </a:lnTo>
                <a:lnTo>
                  <a:pt x="1269" y="1108"/>
                </a:lnTo>
                <a:lnTo>
                  <a:pt x="1271" y="1108"/>
                </a:lnTo>
                <a:lnTo>
                  <a:pt x="1271" y="1111"/>
                </a:lnTo>
                <a:lnTo>
                  <a:pt x="1274" y="1113"/>
                </a:lnTo>
                <a:lnTo>
                  <a:pt x="1278" y="1113"/>
                </a:lnTo>
                <a:lnTo>
                  <a:pt x="1280" y="1115"/>
                </a:lnTo>
                <a:lnTo>
                  <a:pt x="1286" y="1113"/>
                </a:lnTo>
                <a:lnTo>
                  <a:pt x="1288" y="1113"/>
                </a:lnTo>
                <a:lnTo>
                  <a:pt x="1292" y="1111"/>
                </a:lnTo>
                <a:lnTo>
                  <a:pt x="1293" y="1105"/>
                </a:lnTo>
                <a:lnTo>
                  <a:pt x="1293" y="1104"/>
                </a:lnTo>
                <a:lnTo>
                  <a:pt x="1295" y="1102"/>
                </a:lnTo>
                <a:lnTo>
                  <a:pt x="1301" y="1094"/>
                </a:lnTo>
                <a:lnTo>
                  <a:pt x="1303" y="1092"/>
                </a:lnTo>
                <a:lnTo>
                  <a:pt x="1305" y="1092"/>
                </a:lnTo>
                <a:lnTo>
                  <a:pt x="1309" y="1092"/>
                </a:lnTo>
                <a:lnTo>
                  <a:pt x="1311" y="1092"/>
                </a:lnTo>
                <a:lnTo>
                  <a:pt x="1314" y="1094"/>
                </a:lnTo>
                <a:lnTo>
                  <a:pt x="1319" y="1083"/>
                </a:lnTo>
                <a:lnTo>
                  <a:pt x="1322" y="1083"/>
                </a:lnTo>
                <a:lnTo>
                  <a:pt x="1326" y="1081"/>
                </a:lnTo>
                <a:lnTo>
                  <a:pt x="1328" y="1081"/>
                </a:lnTo>
                <a:lnTo>
                  <a:pt x="1330" y="1075"/>
                </a:lnTo>
                <a:lnTo>
                  <a:pt x="1330" y="1069"/>
                </a:lnTo>
                <a:lnTo>
                  <a:pt x="1330" y="1067"/>
                </a:lnTo>
                <a:lnTo>
                  <a:pt x="1330" y="1065"/>
                </a:lnTo>
                <a:lnTo>
                  <a:pt x="1330" y="1062"/>
                </a:lnTo>
                <a:lnTo>
                  <a:pt x="1330" y="1060"/>
                </a:lnTo>
                <a:lnTo>
                  <a:pt x="1330" y="1057"/>
                </a:lnTo>
                <a:lnTo>
                  <a:pt x="1330" y="1055"/>
                </a:lnTo>
                <a:lnTo>
                  <a:pt x="1330" y="1054"/>
                </a:lnTo>
                <a:lnTo>
                  <a:pt x="1330" y="1052"/>
                </a:lnTo>
                <a:lnTo>
                  <a:pt x="1330" y="1050"/>
                </a:lnTo>
                <a:lnTo>
                  <a:pt x="1330" y="1048"/>
                </a:lnTo>
                <a:lnTo>
                  <a:pt x="1330" y="1044"/>
                </a:lnTo>
                <a:lnTo>
                  <a:pt x="1330" y="1042"/>
                </a:lnTo>
                <a:lnTo>
                  <a:pt x="1330" y="1040"/>
                </a:lnTo>
                <a:lnTo>
                  <a:pt x="1330" y="1038"/>
                </a:lnTo>
                <a:lnTo>
                  <a:pt x="1330" y="1036"/>
                </a:lnTo>
                <a:lnTo>
                  <a:pt x="1332" y="1034"/>
                </a:lnTo>
                <a:lnTo>
                  <a:pt x="1332" y="1033"/>
                </a:lnTo>
                <a:lnTo>
                  <a:pt x="1332" y="1031"/>
                </a:lnTo>
                <a:lnTo>
                  <a:pt x="1332" y="1029"/>
                </a:lnTo>
                <a:lnTo>
                  <a:pt x="1332" y="1027"/>
                </a:lnTo>
                <a:lnTo>
                  <a:pt x="1332" y="1025"/>
                </a:lnTo>
                <a:lnTo>
                  <a:pt x="1332" y="1023"/>
                </a:lnTo>
                <a:lnTo>
                  <a:pt x="1332" y="1021"/>
                </a:lnTo>
                <a:lnTo>
                  <a:pt x="1332" y="1019"/>
                </a:lnTo>
                <a:lnTo>
                  <a:pt x="1332" y="1017"/>
                </a:lnTo>
                <a:lnTo>
                  <a:pt x="1332" y="1015"/>
                </a:lnTo>
                <a:lnTo>
                  <a:pt x="1332" y="979"/>
                </a:lnTo>
                <a:lnTo>
                  <a:pt x="1330" y="977"/>
                </a:lnTo>
                <a:lnTo>
                  <a:pt x="1326" y="973"/>
                </a:lnTo>
                <a:lnTo>
                  <a:pt x="1319" y="963"/>
                </a:lnTo>
                <a:lnTo>
                  <a:pt x="1313" y="956"/>
                </a:lnTo>
                <a:lnTo>
                  <a:pt x="1311" y="954"/>
                </a:lnTo>
                <a:lnTo>
                  <a:pt x="1307" y="950"/>
                </a:lnTo>
                <a:lnTo>
                  <a:pt x="1303" y="950"/>
                </a:lnTo>
                <a:lnTo>
                  <a:pt x="1299" y="948"/>
                </a:lnTo>
                <a:lnTo>
                  <a:pt x="1295" y="946"/>
                </a:lnTo>
                <a:lnTo>
                  <a:pt x="1292" y="944"/>
                </a:lnTo>
                <a:lnTo>
                  <a:pt x="1290" y="944"/>
                </a:lnTo>
                <a:lnTo>
                  <a:pt x="1288" y="942"/>
                </a:lnTo>
                <a:lnTo>
                  <a:pt x="1282" y="942"/>
                </a:lnTo>
                <a:lnTo>
                  <a:pt x="1276" y="938"/>
                </a:lnTo>
                <a:lnTo>
                  <a:pt x="1276" y="937"/>
                </a:lnTo>
                <a:lnTo>
                  <a:pt x="1276" y="935"/>
                </a:lnTo>
                <a:lnTo>
                  <a:pt x="1278" y="935"/>
                </a:lnTo>
                <a:lnTo>
                  <a:pt x="1278" y="932"/>
                </a:lnTo>
                <a:lnTo>
                  <a:pt x="1278" y="931"/>
                </a:lnTo>
                <a:lnTo>
                  <a:pt x="1276" y="931"/>
                </a:lnTo>
                <a:lnTo>
                  <a:pt x="1276" y="929"/>
                </a:lnTo>
                <a:lnTo>
                  <a:pt x="1278" y="929"/>
                </a:lnTo>
                <a:lnTo>
                  <a:pt x="1280" y="929"/>
                </a:lnTo>
                <a:lnTo>
                  <a:pt x="1280" y="927"/>
                </a:lnTo>
                <a:lnTo>
                  <a:pt x="1280" y="925"/>
                </a:lnTo>
                <a:lnTo>
                  <a:pt x="1282" y="923"/>
                </a:lnTo>
                <a:lnTo>
                  <a:pt x="1282" y="921"/>
                </a:lnTo>
                <a:lnTo>
                  <a:pt x="1284" y="919"/>
                </a:lnTo>
                <a:lnTo>
                  <a:pt x="1284" y="917"/>
                </a:lnTo>
                <a:lnTo>
                  <a:pt x="1284" y="915"/>
                </a:lnTo>
                <a:lnTo>
                  <a:pt x="1286" y="915"/>
                </a:lnTo>
                <a:lnTo>
                  <a:pt x="1286" y="913"/>
                </a:lnTo>
                <a:lnTo>
                  <a:pt x="1288" y="913"/>
                </a:lnTo>
                <a:lnTo>
                  <a:pt x="1288" y="911"/>
                </a:lnTo>
                <a:lnTo>
                  <a:pt x="1288" y="909"/>
                </a:lnTo>
                <a:lnTo>
                  <a:pt x="1290" y="909"/>
                </a:lnTo>
                <a:lnTo>
                  <a:pt x="1290" y="908"/>
                </a:lnTo>
                <a:lnTo>
                  <a:pt x="1292" y="908"/>
                </a:lnTo>
                <a:lnTo>
                  <a:pt x="1293" y="908"/>
                </a:lnTo>
                <a:lnTo>
                  <a:pt x="1293" y="906"/>
                </a:lnTo>
                <a:lnTo>
                  <a:pt x="1295" y="906"/>
                </a:lnTo>
                <a:lnTo>
                  <a:pt x="1297" y="906"/>
                </a:lnTo>
                <a:lnTo>
                  <a:pt x="1299" y="906"/>
                </a:lnTo>
                <a:lnTo>
                  <a:pt x="1301" y="906"/>
                </a:lnTo>
                <a:lnTo>
                  <a:pt x="1303" y="906"/>
                </a:lnTo>
                <a:lnTo>
                  <a:pt x="1303" y="904"/>
                </a:lnTo>
                <a:lnTo>
                  <a:pt x="1305" y="904"/>
                </a:lnTo>
                <a:lnTo>
                  <a:pt x="1305" y="902"/>
                </a:lnTo>
                <a:lnTo>
                  <a:pt x="1303" y="900"/>
                </a:lnTo>
                <a:lnTo>
                  <a:pt x="1305" y="900"/>
                </a:lnTo>
                <a:lnTo>
                  <a:pt x="1305" y="898"/>
                </a:lnTo>
                <a:lnTo>
                  <a:pt x="1307" y="898"/>
                </a:lnTo>
                <a:lnTo>
                  <a:pt x="1309" y="898"/>
                </a:lnTo>
                <a:lnTo>
                  <a:pt x="1309" y="896"/>
                </a:lnTo>
                <a:lnTo>
                  <a:pt x="1311" y="894"/>
                </a:lnTo>
                <a:lnTo>
                  <a:pt x="1309" y="894"/>
                </a:lnTo>
                <a:lnTo>
                  <a:pt x="1309" y="892"/>
                </a:lnTo>
                <a:lnTo>
                  <a:pt x="1307" y="892"/>
                </a:lnTo>
                <a:lnTo>
                  <a:pt x="1307" y="890"/>
                </a:lnTo>
                <a:lnTo>
                  <a:pt x="1309" y="890"/>
                </a:lnTo>
                <a:lnTo>
                  <a:pt x="1311" y="890"/>
                </a:lnTo>
                <a:lnTo>
                  <a:pt x="1313" y="890"/>
                </a:lnTo>
                <a:lnTo>
                  <a:pt x="1314" y="890"/>
                </a:lnTo>
                <a:lnTo>
                  <a:pt x="1314" y="888"/>
                </a:lnTo>
                <a:lnTo>
                  <a:pt x="1314" y="887"/>
                </a:lnTo>
                <a:lnTo>
                  <a:pt x="1317" y="887"/>
                </a:lnTo>
                <a:lnTo>
                  <a:pt x="1317" y="884"/>
                </a:lnTo>
                <a:lnTo>
                  <a:pt x="1314" y="884"/>
                </a:lnTo>
                <a:lnTo>
                  <a:pt x="1317" y="884"/>
                </a:lnTo>
                <a:lnTo>
                  <a:pt x="1317" y="882"/>
                </a:lnTo>
                <a:lnTo>
                  <a:pt x="1317" y="881"/>
                </a:lnTo>
                <a:lnTo>
                  <a:pt x="1319" y="881"/>
                </a:lnTo>
                <a:lnTo>
                  <a:pt x="1319" y="879"/>
                </a:lnTo>
                <a:lnTo>
                  <a:pt x="1319" y="881"/>
                </a:lnTo>
                <a:lnTo>
                  <a:pt x="1320" y="881"/>
                </a:lnTo>
                <a:lnTo>
                  <a:pt x="1320" y="879"/>
                </a:lnTo>
                <a:lnTo>
                  <a:pt x="1322" y="879"/>
                </a:lnTo>
                <a:lnTo>
                  <a:pt x="1324" y="877"/>
                </a:lnTo>
                <a:lnTo>
                  <a:pt x="1324" y="875"/>
                </a:lnTo>
                <a:lnTo>
                  <a:pt x="1326" y="875"/>
                </a:lnTo>
                <a:lnTo>
                  <a:pt x="1328" y="875"/>
                </a:lnTo>
                <a:lnTo>
                  <a:pt x="1328" y="873"/>
                </a:lnTo>
                <a:lnTo>
                  <a:pt x="1330" y="873"/>
                </a:lnTo>
                <a:lnTo>
                  <a:pt x="1330" y="871"/>
                </a:lnTo>
                <a:lnTo>
                  <a:pt x="1332" y="869"/>
                </a:lnTo>
                <a:lnTo>
                  <a:pt x="1332" y="871"/>
                </a:lnTo>
                <a:lnTo>
                  <a:pt x="1332" y="873"/>
                </a:lnTo>
                <a:lnTo>
                  <a:pt x="1334" y="873"/>
                </a:lnTo>
                <a:lnTo>
                  <a:pt x="1334" y="871"/>
                </a:lnTo>
                <a:lnTo>
                  <a:pt x="1336" y="871"/>
                </a:lnTo>
                <a:lnTo>
                  <a:pt x="1336" y="869"/>
                </a:lnTo>
                <a:lnTo>
                  <a:pt x="1338" y="869"/>
                </a:lnTo>
                <a:lnTo>
                  <a:pt x="1340" y="869"/>
                </a:lnTo>
                <a:lnTo>
                  <a:pt x="1340" y="867"/>
                </a:lnTo>
                <a:lnTo>
                  <a:pt x="1340" y="865"/>
                </a:lnTo>
                <a:lnTo>
                  <a:pt x="1340" y="863"/>
                </a:lnTo>
                <a:lnTo>
                  <a:pt x="1340" y="865"/>
                </a:lnTo>
                <a:lnTo>
                  <a:pt x="1341" y="865"/>
                </a:lnTo>
                <a:lnTo>
                  <a:pt x="1341" y="863"/>
                </a:lnTo>
                <a:lnTo>
                  <a:pt x="1341" y="861"/>
                </a:lnTo>
                <a:lnTo>
                  <a:pt x="1343" y="861"/>
                </a:lnTo>
                <a:lnTo>
                  <a:pt x="1343" y="863"/>
                </a:lnTo>
                <a:lnTo>
                  <a:pt x="1343" y="865"/>
                </a:lnTo>
                <a:lnTo>
                  <a:pt x="1345" y="865"/>
                </a:lnTo>
                <a:lnTo>
                  <a:pt x="1345" y="863"/>
                </a:lnTo>
                <a:lnTo>
                  <a:pt x="1345" y="861"/>
                </a:lnTo>
                <a:lnTo>
                  <a:pt x="1347" y="861"/>
                </a:lnTo>
                <a:lnTo>
                  <a:pt x="1347" y="860"/>
                </a:lnTo>
                <a:lnTo>
                  <a:pt x="1347" y="858"/>
                </a:lnTo>
                <a:lnTo>
                  <a:pt x="1349" y="856"/>
                </a:lnTo>
                <a:lnTo>
                  <a:pt x="1351" y="858"/>
                </a:lnTo>
                <a:lnTo>
                  <a:pt x="1351" y="856"/>
                </a:lnTo>
                <a:lnTo>
                  <a:pt x="1351" y="854"/>
                </a:lnTo>
                <a:lnTo>
                  <a:pt x="1353" y="854"/>
                </a:lnTo>
                <a:lnTo>
                  <a:pt x="1355" y="854"/>
                </a:lnTo>
                <a:lnTo>
                  <a:pt x="1357" y="854"/>
                </a:lnTo>
                <a:lnTo>
                  <a:pt x="1357" y="852"/>
                </a:lnTo>
                <a:lnTo>
                  <a:pt x="1359" y="852"/>
                </a:lnTo>
                <a:lnTo>
                  <a:pt x="1359" y="854"/>
                </a:lnTo>
                <a:lnTo>
                  <a:pt x="1361" y="854"/>
                </a:lnTo>
                <a:lnTo>
                  <a:pt x="1361" y="852"/>
                </a:lnTo>
                <a:lnTo>
                  <a:pt x="1359" y="850"/>
                </a:lnTo>
                <a:lnTo>
                  <a:pt x="1361" y="850"/>
                </a:lnTo>
                <a:lnTo>
                  <a:pt x="1363" y="850"/>
                </a:lnTo>
                <a:lnTo>
                  <a:pt x="1363" y="848"/>
                </a:lnTo>
                <a:lnTo>
                  <a:pt x="1365" y="848"/>
                </a:lnTo>
                <a:lnTo>
                  <a:pt x="1365" y="846"/>
                </a:lnTo>
                <a:lnTo>
                  <a:pt x="1367" y="844"/>
                </a:lnTo>
                <a:lnTo>
                  <a:pt x="1369" y="842"/>
                </a:lnTo>
                <a:lnTo>
                  <a:pt x="1369" y="840"/>
                </a:lnTo>
                <a:lnTo>
                  <a:pt x="1367" y="840"/>
                </a:lnTo>
                <a:lnTo>
                  <a:pt x="1367" y="838"/>
                </a:lnTo>
                <a:lnTo>
                  <a:pt x="1369" y="838"/>
                </a:lnTo>
                <a:lnTo>
                  <a:pt x="1370" y="838"/>
                </a:lnTo>
                <a:lnTo>
                  <a:pt x="1372" y="838"/>
                </a:lnTo>
                <a:lnTo>
                  <a:pt x="1372" y="836"/>
                </a:lnTo>
                <a:lnTo>
                  <a:pt x="1370" y="836"/>
                </a:lnTo>
                <a:lnTo>
                  <a:pt x="1370" y="834"/>
                </a:lnTo>
                <a:lnTo>
                  <a:pt x="1372" y="834"/>
                </a:lnTo>
                <a:lnTo>
                  <a:pt x="1372" y="833"/>
                </a:lnTo>
                <a:lnTo>
                  <a:pt x="1372" y="831"/>
                </a:lnTo>
                <a:lnTo>
                  <a:pt x="1374" y="831"/>
                </a:lnTo>
                <a:lnTo>
                  <a:pt x="1374" y="829"/>
                </a:lnTo>
                <a:lnTo>
                  <a:pt x="1376" y="829"/>
                </a:lnTo>
                <a:lnTo>
                  <a:pt x="1378" y="829"/>
                </a:lnTo>
                <a:lnTo>
                  <a:pt x="1380" y="829"/>
                </a:lnTo>
                <a:lnTo>
                  <a:pt x="1380" y="827"/>
                </a:lnTo>
                <a:lnTo>
                  <a:pt x="1382" y="827"/>
                </a:lnTo>
                <a:lnTo>
                  <a:pt x="1382" y="825"/>
                </a:lnTo>
                <a:lnTo>
                  <a:pt x="1384" y="825"/>
                </a:lnTo>
                <a:lnTo>
                  <a:pt x="1384" y="823"/>
                </a:lnTo>
                <a:lnTo>
                  <a:pt x="1386" y="823"/>
                </a:lnTo>
                <a:lnTo>
                  <a:pt x="1386" y="821"/>
                </a:lnTo>
                <a:lnTo>
                  <a:pt x="1388" y="821"/>
                </a:lnTo>
                <a:lnTo>
                  <a:pt x="1390" y="821"/>
                </a:lnTo>
                <a:lnTo>
                  <a:pt x="1384" y="815"/>
                </a:lnTo>
                <a:lnTo>
                  <a:pt x="1391" y="806"/>
                </a:lnTo>
                <a:lnTo>
                  <a:pt x="1399" y="812"/>
                </a:lnTo>
                <a:lnTo>
                  <a:pt x="1405" y="806"/>
                </a:lnTo>
                <a:lnTo>
                  <a:pt x="1407" y="813"/>
                </a:lnTo>
                <a:lnTo>
                  <a:pt x="1407" y="815"/>
                </a:lnTo>
                <a:lnTo>
                  <a:pt x="1417" y="823"/>
                </a:lnTo>
                <a:lnTo>
                  <a:pt x="1451" y="858"/>
                </a:lnTo>
                <a:lnTo>
                  <a:pt x="1465" y="875"/>
                </a:lnTo>
                <a:lnTo>
                  <a:pt x="1468" y="879"/>
                </a:lnTo>
                <a:lnTo>
                  <a:pt x="1468" y="882"/>
                </a:lnTo>
                <a:lnTo>
                  <a:pt x="1472" y="890"/>
                </a:lnTo>
                <a:lnTo>
                  <a:pt x="1476" y="902"/>
                </a:lnTo>
                <a:lnTo>
                  <a:pt x="1478" y="906"/>
                </a:lnTo>
                <a:lnTo>
                  <a:pt x="1480" y="904"/>
                </a:lnTo>
                <a:lnTo>
                  <a:pt x="1480" y="902"/>
                </a:lnTo>
                <a:lnTo>
                  <a:pt x="1484" y="898"/>
                </a:lnTo>
                <a:lnTo>
                  <a:pt x="1484" y="896"/>
                </a:lnTo>
                <a:lnTo>
                  <a:pt x="1486" y="892"/>
                </a:lnTo>
                <a:lnTo>
                  <a:pt x="1488" y="890"/>
                </a:lnTo>
                <a:lnTo>
                  <a:pt x="1488" y="882"/>
                </a:lnTo>
                <a:lnTo>
                  <a:pt x="1484" y="879"/>
                </a:lnTo>
                <a:lnTo>
                  <a:pt x="1480" y="877"/>
                </a:lnTo>
                <a:lnTo>
                  <a:pt x="1478" y="875"/>
                </a:lnTo>
                <a:lnTo>
                  <a:pt x="1476" y="869"/>
                </a:lnTo>
                <a:lnTo>
                  <a:pt x="1478" y="867"/>
                </a:lnTo>
                <a:lnTo>
                  <a:pt x="1484" y="861"/>
                </a:lnTo>
                <a:lnTo>
                  <a:pt x="1492" y="854"/>
                </a:lnTo>
                <a:lnTo>
                  <a:pt x="1497" y="846"/>
                </a:lnTo>
                <a:lnTo>
                  <a:pt x="1499" y="840"/>
                </a:lnTo>
                <a:lnTo>
                  <a:pt x="1499" y="833"/>
                </a:lnTo>
                <a:lnTo>
                  <a:pt x="1497" y="825"/>
                </a:lnTo>
                <a:lnTo>
                  <a:pt x="1488" y="815"/>
                </a:lnTo>
                <a:lnTo>
                  <a:pt x="1478" y="806"/>
                </a:lnTo>
                <a:lnTo>
                  <a:pt x="1470" y="802"/>
                </a:lnTo>
                <a:lnTo>
                  <a:pt x="1463" y="800"/>
                </a:lnTo>
                <a:lnTo>
                  <a:pt x="1455" y="802"/>
                </a:lnTo>
                <a:lnTo>
                  <a:pt x="1449" y="804"/>
                </a:lnTo>
                <a:lnTo>
                  <a:pt x="1440" y="806"/>
                </a:lnTo>
                <a:lnTo>
                  <a:pt x="1430" y="807"/>
                </a:lnTo>
                <a:lnTo>
                  <a:pt x="1426" y="807"/>
                </a:lnTo>
                <a:lnTo>
                  <a:pt x="1422" y="807"/>
                </a:lnTo>
                <a:lnTo>
                  <a:pt x="1418" y="807"/>
                </a:lnTo>
                <a:lnTo>
                  <a:pt x="1417" y="804"/>
                </a:lnTo>
                <a:lnTo>
                  <a:pt x="1415" y="800"/>
                </a:lnTo>
                <a:lnTo>
                  <a:pt x="1415" y="798"/>
                </a:lnTo>
                <a:lnTo>
                  <a:pt x="1418" y="792"/>
                </a:lnTo>
                <a:lnTo>
                  <a:pt x="1422" y="785"/>
                </a:lnTo>
                <a:lnTo>
                  <a:pt x="1422" y="779"/>
                </a:lnTo>
                <a:lnTo>
                  <a:pt x="1422" y="767"/>
                </a:lnTo>
                <a:lnTo>
                  <a:pt x="1426" y="765"/>
                </a:lnTo>
                <a:lnTo>
                  <a:pt x="1451" y="752"/>
                </a:lnTo>
                <a:lnTo>
                  <a:pt x="1468" y="754"/>
                </a:lnTo>
                <a:lnTo>
                  <a:pt x="1470" y="754"/>
                </a:lnTo>
                <a:lnTo>
                  <a:pt x="1470" y="756"/>
                </a:lnTo>
                <a:lnTo>
                  <a:pt x="1468" y="759"/>
                </a:lnTo>
                <a:lnTo>
                  <a:pt x="1474" y="762"/>
                </a:lnTo>
                <a:lnTo>
                  <a:pt x="1476" y="762"/>
                </a:lnTo>
                <a:lnTo>
                  <a:pt x="1482" y="762"/>
                </a:lnTo>
                <a:lnTo>
                  <a:pt x="1484" y="762"/>
                </a:lnTo>
                <a:lnTo>
                  <a:pt x="1486" y="762"/>
                </a:lnTo>
                <a:lnTo>
                  <a:pt x="1488" y="762"/>
                </a:lnTo>
                <a:lnTo>
                  <a:pt x="1490" y="762"/>
                </a:lnTo>
                <a:lnTo>
                  <a:pt x="1490" y="764"/>
                </a:lnTo>
                <a:lnTo>
                  <a:pt x="1492" y="764"/>
                </a:lnTo>
                <a:lnTo>
                  <a:pt x="1493" y="764"/>
                </a:lnTo>
                <a:lnTo>
                  <a:pt x="1501" y="765"/>
                </a:lnTo>
                <a:lnTo>
                  <a:pt x="1505" y="767"/>
                </a:lnTo>
                <a:lnTo>
                  <a:pt x="1511" y="769"/>
                </a:lnTo>
                <a:lnTo>
                  <a:pt x="1514" y="769"/>
                </a:lnTo>
                <a:lnTo>
                  <a:pt x="1520" y="771"/>
                </a:lnTo>
                <a:lnTo>
                  <a:pt x="1522" y="773"/>
                </a:lnTo>
                <a:lnTo>
                  <a:pt x="1524" y="773"/>
                </a:lnTo>
                <a:lnTo>
                  <a:pt x="1530" y="773"/>
                </a:lnTo>
                <a:lnTo>
                  <a:pt x="1534" y="773"/>
                </a:lnTo>
                <a:lnTo>
                  <a:pt x="1540" y="773"/>
                </a:lnTo>
                <a:lnTo>
                  <a:pt x="1545" y="773"/>
                </a:lnTo>
                <a:lnTo>
                  <a:pt x="1549" y="773"/>
                </a:lnTo>
                <a:lnTo>
                  <a:pt x="1549" y="762"/>
                </a:lnTo>
                <a:lnTo>
                  <a:pt x="1553" y="736"/>
                </a:lnTo>
                <a:lnTo>
                  <a:pt x="1559" y="736"/>
                </a:lnTo>
                <a:lnTo>
                  <a:pt x="1562" y="736"/>
                </a:lnTo>
                <a:lnTo>
                  <a:pt x="1562" y="738"/>
                </a:lnTo>
                <a:lnTo>
                  <a:pt x="1567" y="738"/>
                </a:lnTo>
                <a:lnTo>
                  <a:pt x="1568" y="738"/>
                </a:lnTo>
                <a:lnTo>
                  <a:pt x="1572" y="738"/>
                </a:lnTo>
                <a:lnTo>
                  <a:pt x="1574" y="738"/>
                </a:lnTo>
                <a:lnTo>
                  <a:pt x="1578" y="740"/>
                </a:lnTo>
                <a:lnTo>
                  <a:pt x="1578" y="735"/>
                </a:lnTo>
                <a:lnTo>
                  <a:pt x="1582" y="733"/>
                </a:lnTo>
                <a:lnTo>
                  <a:pt x="1584" y="731"/>
                </a:lnTo>
                <a:lnTo>
                  <a:pt x="1586" y="729"/>
                </a:lnTo>
                <a:lnTo>
                  <a:pt x="1586" y="731"/>
                </a:lnTo>
                <a:lnTo>
                  <a:pt x="1589" y="727"/>
                </a:lnTo>
                <a:lnTo>
                  <a:pt x="1593" y="731"/>
                </a:lnTo>
                <a:lnTo>
                  <a:pt x="1605" y="711"/>
                </a:lnTo>
                <a:lnTo>
                  <a:pt x="1601" y="711"/>
                </a:lnTo>
                <a:lnTo>
                  <a:pt x="1595" y="711"/>
                </a:lnTo>
                <a:lnTo>
                  <a:pt x="1595" y="709"/>
                </a:lnTo>
                <a:lnTo>
                  <a:pt x="1597" y="702"/>
                </a:lnTo>
                <a:lnTo>
                  <a:pt x="1599" y="692"/>
                </a:lnTo>
                <a:lnTo>
                  <a:pt x="1613" y="681"/>
                </a:lnTo>
                <a:lnTo>
                  <a:pt x="1624" y="683"/>
                </a:lnTo>
                <a:lnTo>
                  <a:pt x="1624" y="696"/>
                </a:lnTo>
                <a:lnTo>
                  <a:pt x="1626" y="694"/>
                </a:lnTo>
                <a:lnTo>
                  <a:pt x="1628" y="690"/>
                </a:lnTo>
                <a:lnTo>
                  <a:pt x="1630" y="685"/>
                </a:lnTo>
                <a:lnTo>
                  <a:pt x="1630" y="679"/>
                </a:lnTo>
                <a:lnTo>
                  <a:pt x="1632" y="677"/>
                </a:lnTo>
                <a:lnTo>
                  <a:pt x="1632" y="673"/>
                </a:lnTo>
                <a:lnTo>
                  <a:pt x="1630" y="671"/>
                </a:lnTo>
                <a:lnTo>
                  <a:pt x="1628" y="667"/>
                </a:lnTo>
                <a:lnTo>
                  <a:pt x="1628" y="663"/>
                </a:lnTo>
                <a:lnTo>
                  <a:pt x="1628" y="661"/>
                </a:lnTo>
                <a:lnTo>
                  <a:pt x="1628" y="660"/>
                </a:lnTo>
                <a:lnTo>
                  <a:pt x="1632" y="658"/>
                </a:lnTo>
                <a:lnTo>
                  <a:pt x="1637" y="654"/>
                </a:lnTo>
                <a:lnTo>
                  <a:pt x="1641" y="652"/>
                </a:lnTo>
                <a:lnTo>
                  <a:pt x="1649" y="652"/>
                </a:lnTo>
                <a:lnTo>
                  <a:pt x="1651" y="654"/>
                </a:lnTo>
                <a:lnTo>
                  <a:pt x="1653" y="654"/>
                </a:lnTo>
                <a:lnTo>
                  <a:pt x="1651" y="658"/>
                </a:lnTo>
                <a:lnTo>
                  <a:pt x="1651" y="661"/>
                </a:lnTo>
                <a:lnTo>
                  <a:pt x="1653" y="665"/>
                </a:lnTo>
                <a:lnTo>
                  <a:pt x="1655" y="665"/>
                </a:lnTo>
                <a:lnTo>
                  <a:pt x="1657" y="665"/>
                </a:lnTo>
                <a:lnTo>
                  <a:pt x="1663" y="661"/>
                </a:lnTo>
                <a:lnTo>
                  <a:pt x="1666" y="658"/>
                </a:lnTo>
                <a:lnTo>
                  <a:pt x="1668" y="656"/>
                </a:lnTo>
                <a:lnTo>
                  <a:pt x="1670" y="650"/>
                </a:lnTo>
                <a:lnTo>
                  <a:pt x="1672" y="648"/>
                </a:lnTo>
                <a:lnTo>
                  <a:pt x="1676" y="648"/>
                </a:lnTo>
                <a:lnTo>
                  <a:pt x="1693" y="644"/>
                </a:lnTo>
                <a:lnTo>
                  <a:pt x="1701" y="642"/>
                </a:lnTo>
                <a:lnTo>
                  <a:pt x="1705" y="644"/>
                </a:lnTo>
                <a:lnTo>
                  <a:pt x="1712" y="646"/>
                </a:lnTo>
                <a:lnTo>
                  <a:pt x="1716" y="646"/>
                </a:lnTo>
                <a:lnTo>
                  <a:pt x="1720" y="642"/>
                </a:lnTo>
                <a:lnTo>
                  <a:pt x="1722" y="639"/>
                </a:lnTo>
                <a:lnTo>
                  <a:pt x="1728" y="631"/>
                </a:lnTo>
                <a:lnTo>
                  <a:pt x="1730" y="625"/>
                </a:lnTo>
                <a:lnTo>
                  <a:pt x="1730" y="623"/>
                </a:lnTo>
                <a:lnTo>
                  <a:pt x="1730" y="621"/>
                </a:lnTo>
                <a:lnTo>
                  <a:pt x="1726" y="619"/>
                </a:lnTo>
                <a:lnTo>
                  <a:pt x="1722" y="617"/>
                </a:lnTo>
                <a:lnTo>
                  <a:pt x="1716" y="613"/>
                </a:lnTo>
                <a:lnTo>
                  <a:pt x="1712" y="613"/>
                </a:lnTo>
                <a:lnTo>
                  <a:pt x="1709" y="611"/>
                </a:lnTo>
                <a:lnTo>
                  <a:pt x="1705" y="610"/>
                </a:lnTo>
                <a:lnTo>
                  <a:pt x="1703" y="610"/>
                </a:lnTo>
                <a:lnTo>
                  <a:pt x="1697" y="610"/>
                </a:lnTo>
                <a:lnTo>
                  <a:pt x="1695" y="608"/>
                </a:lnTo>
                <a:lnTo>
                  <a:pt x="1693" y="608"/>
                </a:lnTo>
                <a:lnTo>
                  <a:pt x="1693" y="606"/>
                </a:lnTo>
                <a:lnTo>
                  <a:pt x="1691" y="604"/>
                </a:lnTo>
                <a:lnTo>
                  <a:pt x="1691" y="602"/>
                </a:lnTo>
                <a:lnTo>
                  <a:pt x="1693" y="600"/>
                </a:lnTo>
                <a:lnTo>
                  <a:pt x="1693" y="598"/>
                </a:lnTo>
                <a:lnTo>
                  <a:pt x="1695" y="594"/>
                </a:lnTo>
                <a:lnTo>
                  <a:pt x="1693" y="586"/>
                </a:lnTo>
                <a:lnTo>
                  <a:pt x="1693" y="581"/>
                </a:lnTo>
                <a:lnTo>
                  <a:pt x="1693" y="579"/>
                </a:lnTo>
                <a:lnTo>
                  <a:pt x="1693" y="577"/>
                </a:lnTo>
                <a:lnTo>
                  <a:pt x="1699" y="573"/>
                </a:lnTo>
                <a:lnTo>
                  <a:pt x="1701" y="571"/>
                </a:lnTo>
                <a:lnTo>
                  <a:pt x="1701" y="567"/>
                </a:lnTo>
                <a:lnTo>
                  <a:pt x="1699" y="560"/>
                </a:lnTo>
                <a:lnTo>
                  <a:pt x="1697" y="554"/>
                </a:lnTo>
                <a:lnTo>
                  <a:pt x="1697" y="552"/>
                </a:lnTo>
                <a:lnTo>
                  <a:pt x="1699" y="546"/>
                </a:lnTo>
                <a:lnTo>
                  <a:pt x="1701" y="544"/>
                </a:lnTo>
                <a:lnTo>
                  <a:pt x="1703" y="544"/>
                </a:lnTo>
                <a:lnTo>
                  <a:pt x="1705" y="544"/>
                </a:lnTo>
                <a:lnTo>
                  <a:pt x="1707" y="544"/>
                </a:lnTo>
                <a:lnTo>
                  <a:pt x="1711" y="546"/>
                </a:lnTo>
                <a:lnTo>
                  <a:pt x="1716" y="550"/>
                </a:lnTo>
                <a:lnTo>
                  <a:pt x="1718" y="554"/>
                </a:lnTo>
                <a:lnTo>
                  <a:pt x="1720" y="554"/>
                </a:lnTo>
                <a:lnTo>
                  <a:pt x="1722" y="556"/>
                </a:lnTo>
                <a:lnTo>
                  <a:pt x="1724" y="556"/>
                </a:lnTo>
                <a:lnTo>
                  <a:pt x="1726" y="554"/>
                </a:lnTo>
                <a:lnTo>
                  <a:pt x="1730" y="554"/>
                </a:lnTo>
                <a:lnTo>
                  <a:pt x="1726" y="546"/>
                </a:lnTo>
                <a:lnTo>
                  <a:pt x="1738" y="542"/>
                </a:lnTo>
                <a:lnTo>
                  <a:pt x="1764" y="535"/>
                </a:lnTo>
                <a:lnTo>
                  <a:pt x="1784" y="529"/>
                </a:lnTo>
                <a:lnTo>
                  <a:pt x="1784" y="508"/>
                </a:lnTo>
                <a:lnTo>
                  <a:pt x="1787" y="506"/>
                </a:lnTo>
                <a:lnTo>
                  <a:pt x="1816" y="496"/>
                </a:lnTo>
                <a:lnTo>
                  <a:pt x="1832" y="500"/>
                </a:lnTo>
                <a:lnTo>
                  <a:pt x="1836" y="498"/>
                </a:lnTo>
                <a:lnTo>
                  <a:pt x="1839" y="494"/>
                </a:lnTo>
                <a:lnTo>
                  <a:pt x="1837" y="488"/>
                </a:lnTo>
                <a:lnTo>
                  <a:pt x="1845" y="481"/>
                </a:lnTo>
                <a:lnTo>
                  <a:pt x="1849" y="477"/>
                </a:lnTo>
                <a:lnTo>
                  <a:pt x="1851" y="473"/>
                </a:lnTo>
                <a:lnTo>
                  <a:pt x="1855" y="469"/>
                </a:lnTo>
                <a:lnTo>
                  <a:pt x="1855" y="466"/>
                </a:lnTo>
                <a:lnTo>
                  <a:pt x="1851" y="458"/>
                </a:lnTo>
                <a:lnTo>
                  <a:pt x="1849" y="456"/>
                </a:lnTo>
                <a:lnTo>
                  <a:pt x="1849" y="452"/>
                </a:lnTo>
                <a:lnTo>
                  <a:pt x="1843" y="450"/>
                </a:lnTo>
                <a:lnTo>
                  <a:pt x="1839" y="452"/>
                </a:lnTo>
                <a:lnTo>
                  <a:pt x="1836" y="442"/>
                </a:lnTo>
                <a:lnTo>
                  <a:pt x="1837" y="435"/>
                </a:lnTo>
                <a:lnTo>
                  <a:pt x="1836" y="429"/>
                </a:lnTo>
                <a:lnTo>
                  <a:pt x="1834" y="425"/>
                </a:lnTo>
                <a:lnTo>
                  <a:pt x="1836" y="419"/>
                </a:lnTo>
                <a:lnTo>
                  <a:pt x="1824" y="413"/>
                </a:lnTo>
                <a:lnTo>
                  <a:pt x="1822" y="410"/>
                </a:lnTo>
                <a:lnTo>
                  <a:pt x="1816" y="404"/>
                </a:lnTo>
                <a:lnTo>
                  <a:pt x="1799" y="392"/>
                </a:lnTo>
                <a:lnTo>
                  <a:pt x="1791" y="387"/>
                </a:lnTo>
                <a:lnTo>
                  <a:pt x="1787" y="390"/>
                </a:lnTo>
                <a:lnTo>
                  <a:pt x="1780" y="383"/>
                </a:lnTo>
                <a:lnTo>
                  <a:pt x="1782" y="377"/>
                </a:lnTo>
                <a:lnTo>
                  <a:pt x="1797" y="360"/>
                </a:lnTo>
                <a:lnTo>
                  <a:pt x="1816" y="371"/>
                </a:lnTo>
                <a:lnTo>
                  <a:pt x="1826" y="371"/>
                </a:lnTo>
                <a:lnTo>
                  <a:pt x="1824" y="367"/>
                </a:lnTo>
                <a:lnTo>
                  <a:pt x="1826" y="367"/>
                </a:lnTo>
                <a:lnTo>
                  <a:pt x="1834" y="373"/>
                </a:lnTo>
                <a:lnTo>
                  <a:pt x="1836" y="371"/>
                </a:lnTo>
                <a:lnTo>
                  <a:pt x="1836" y="365"/>
                </a:lnTo>
                <a:lnTo>
                  <a:pt x="1837" y="363"/>
                </a:lnTo>
                <a:lnTo>
                  <a:pt x="1845" y="365"/>
                </a:lnTo>
                <a:lnTo>
                  <a:pt x="1847" y="363"/>
                </a:lnTo>
                <a:lnTo>
                  <a:pt x="1849" y="362"/>
                </a:lnTo>
                <a:lnTo>
                  <a:pt x="1843" y="352"/>
                </a:lnTo>
                <a:lnTo>
                  <a:pt x="1841" y="350"/>
                </a:lnTo>
                <a:lnTo>
                  <a:pt x="1832" y="346"/>
                </a:lnTo>
                <a:lnTo>
                  <a:pt x="1820" y="344"/>
                </a:lnTo>
                <a:lnTo>
                  <a:pt x="1810" y="323"/>
                </a:lnTo>
                <a:lnTo>
                  <a:pt x="1799" y="317"/>
                </a:lnTo>
                <a:lnTo>
                  <a:pt x="1799" y="300"/>
                </a:lnTo>
                <a:lnTo>
                  <a:pt x="1826" y="292"/>
                </a:lnTo>
                <a:lnTo>
                  <a:pt x="1832" y="294"/>
                </a:lnTo>
                <a:lnTo>
                  <a:pt x="1837" y="296"/>
                </a:lnTo>
                <a:lnTo>
                  <a:pt x="1843" y="294"/>
                </a:lnTo>
                <a:lnTo>
                  <a:pt x="1851" y="291"/>
                </a:lnTo>
                <a:lnTo>
                  <a:pt x="1849" y="286"/>
                </a:lnTo>
                <a:lnTo>
                  <a:pt x="1849" y="281"/>
                </a:lnTo>
                <a:lnTo>
                  <a:pt x="1845" y="277"/>
                </a:lnTo>
                <a:lnTo>
                  <a:pt x="1845" y="273"/>
                </a:lnTo>
                <a:lnTo>
                  <a:pt x="1847" y="265"/>
                </a:lnTo>
                <a:lnTo>
                  <a:pt x="1851" y="260"/>
                </a:lnTo>
                <a:lnTo>
                  <a:pt x="1855" y="256"/>
                </a:lnTo>
                <a:lnTo>
                  <a:pt x="1857" y="254"/>
                </a:lnTo>
                <a:lnTo>
                  <a:pt x="1858" y="252"/>
                </a:lnTo>
                <a:lnTo>
                  <a:pt x="1863" y="248"/>
                </a:lnTo>
                <a:lnTo>
                  <a:pt x="1864" y="246"/>
                </a:lnTo>
                <a:lnTo>
                  <a:pt x="1866" y="244"/>
                </a:lnTo>
                <a:lnTo>
                  <a:pt x="1868" y="242"/>
                </a:lnTo>
                <a:lnTo>
                  <a:pt x="1870" y="240"/>
                </a:lnTo>
                <a:lnTo>
                  <a:pt x="1874" y="238"/>
                </a:lnTo>
                <a:lnTo>
                  <a:pt x="1876" y="237"/>
                </a:lnTo>
                <a:lnTo>
                  <a:pt x="1874" y="233"/>
                </a:lnTo>
                <a:lnTo>
                  <a:pt x="1872" y="233"/>
                </a:lnTo>
                <a:lnTo>
                  <a:pt x="1870" y="227"/>
                </a:lnTo>
                <a:lnTo>
                  <a:pt x="1868" y="223"/>
                </a:lnTo>
                <a:lnTo>
                  <a:pt x="1868" y="221"/>
                </a:lnTo>
                <a:lnTo>
                  <a:pt x="1864" y="221"/>
                </a:lnTo>
                <a:lnTo>
                  <a:pt x="1858" y="223"/>
                </a:lnTo>
                <a:lnTo>
                  <a:pt x="1849" y="225"/>
                </a:lnTo>
                <a:lnTo>
                  <a:pt x="1845" y="223"/>
                </a:lnTo>
                <a:lnTo>
                  <a:pt x="1839" y="221"/>
                </a:lnTo>
                <a:lnTo>
                  <a:pt x="1832" y="221"/>
                </a:lnTo>
                <a:lnTo>
                  <a:pt x="1826" y="223"/>
                </a:lnTo>
                <a:lnTo>
                  <a:pt x="1820" y="223"/>
                </a:lnTo>
                <a:lnTo>
                  <a:pt x="1816" y="225"/>
                </a:lnTo>
                <a:lnTo>
                  <a:pt x="1815" y="225"/>
                </a:lnTo>
                <a:lnTo>
                  <a:pt x="1809" y="225"/>
                </a:lnTo>
                <a:lnTo>
                  <a:pt x="1805" y="231"/>
                </a:lnTo>
                <a:lnTo>
                  <a:pt x="1803" y="235"/>
                </a:lnTo>
                <a:lnTo>
                  <a:pt x="1801" y="237"/>
                </a:lnTo>
                <a:lnTo>
                  <a:pt x="1799" y="238"/>
                </a:lnTo>
                <a:lnTo>
                  <a:pt x="1799" y="240"/>
                </a:lnTo>
                <a:lnTo>
                  <a:pt x="1797" y="254"/>
                </a:lnTo>
                <a:lnTo>
                  <a:pt x="1793" y="260"/>
                </a:lnTo>
                <a:lnTo>
                  <a:pt x="1793" y="258"/>
                </a:lnTo>
                <a:lnTo>
                  <a:pt x="1791" y="262"/>
                </a:lnTo>
                <a:lnTo>
                  <a:pt x="1789" y="265"/>
                </a:lnTo>
                <a:lnTo>
                  <a:pt x="1787" y="267"/>
                </a:lnTo>
                <a:lnTo>
                  <a:pt x="1784" y="271"/>
                </a:lnTo>
                <a:lnTo>
                  <a:pt x="1782" y="275"/>
                </a:lnTo>
                <a:lnTo>
                  <a:pt x="1780" y="277"/>
                </a:lnTo>
                <a:lnTo>
                  <a:pt x="1776" y="283"/>
                </a:lnTo>
                <a:lnTo>
                  <a:pt x="1774" y="285"/>
                </a:lnTo>
                <a:lnTo>
                  <a:pt x="1772" y="286"/>
                </a:lnTo>
                <a:lnTo>
                  <a:pt x="1770" y="288"/>
                </a:lnTo>
                <a:lnTo>
                  <a:pt x="1766" y="292"/>
                </a:lnTo>
                <a:lnTo>
                  <a:pt x="1764" y="294"/>
                </a:lnTo>
                <a:lnTo>
                  <a:pt x="1762" y="296"/>
                </a:lnTo>
                <a:lnTo>
                  <a:pt x="1757" y="300"/>
                </a:lnTo>
                <a:lnTo>
                  <a:pt x="1751" y="304"/>
                </a:lnTo>
                <a:lnTo>
                  <a:pt x="1749" y="308"/>
                </a:lnTo>
                <a:lnTo>
                  <a:pt x="1745" y="310"/>
                </a:lnTo>
                <a:lnTo>
                  <a:pt x="1743" y="312"/>
                </a:lnTo>
                <a:lnTo>
                  <a:pt x="1739" y="315"/>
                </a:lnTo>
                <a:lnTo>
                  <a:pt x="1736" y="319"/>
                </a:lnTo>
                <a:lnTo>
                  <a:pt x="1720" y="321"/>
                </a:lnTo>
                <a:lnTo>
                  <a:pt x="1716" y="321"/>
                </a:lnTo>
                <a:lnTo>
                  <a:pt x="1703" y="315"/>
                </a:lnTo>
                <a:lnTo>
                  <a:pt x="1693" y="333"/>
                </a:lnTo>
                <a:lnTo>
                  <a:pt x="1680" y="333"/>
                </a:lnTo>
                <a:lnTo>
                  <a:pt x="1664" y="333"/>
                </a:lnTo>
                <a:lnTo>
                  <a:pt x="1653" y="333"/>
                </a:lnTo>
                <a:lnTo>
                  <a:pt x="1651" y="333"/>
                </a:lnTo>
                <a:lnTo>
                  <a:pt x="1651" y="335"/>
                </a:lnTo>
                <a:lnTo>
                  <a:pt x="1645" y="335"/>
                </a:lnTo>
                <a:lnTo>
                  <a:pt x="1632" y="333"/>
                </a:lnTo>
                <a:lnTo>
                  <a:pt x="1628" y="325"/>
                </a:lnTo>
                <a:lnTo>
                  <a:pt x="1626" y="323"/>
                </a:lnTo>
                <a:lnTo>
                  <a:pt x="1626" y="319"/>
                </a:lnTo>
                <a:lnTo>
                  <a:pt x="1613" y="321"/>
                </a:lnTo>
                <a:lnTo>
                  <a:pt x="1603" y="323"/>
                </a:lnTo>
                <a:lnTo>
                  <a:pt x="1593" y="325"/>
                </a:lnTo>
                <a:lnTo>
                  <a:pt x="1586" y="294"/>
                </a:lnTo>
                <a:lnTo>
                  <a:pt x="1582" y="296"/>
                </a:lnTo>
                <a:lnTo>
                  <a:pt x="1576" y="281"/>
                </a:lnTo>
                <a:lnTo>
                  <a:pt x="1580" y="281"/>
                </a:lnTo>
                <a:lnTo>
                  <a:pt x="1580" y="271"/>
                </a:lnTo>
                <a:lnTo>
                  <a:pt x="1580" y="269"/>
                </a:lnTo>
                <a:lnTo>
                  <a:pt x="1578" y="269"/>
                </a:lnTo>
                <a:lnTo>
                  <a:pt x="1578" y="267"/>
                </a:lnTo>
                <a:lnTo>
                  <a:pt x="1532" y="279"/>
                </a:lnTo>
                <a:lnTo>
                  <a:pt x="1524" y="277"/>
                </a:lnTo>
                <a:lnTo>
                  <a:pt x="1520" y="275"/>
                </a:lnTo>
                <a:lnTo>
                  <a:pt x="1516" y="273"/>
                </a:lnTo>
                <a:lnTo>
                  <a:pt x="1509" y="269"/>
                </a:lnTo>
                <a:lnTo>
                  <a:pt x="1505" y="269"/>
                </a:lnTo>
                <a:lnTo>
                  <a:pt x="1503" y="267"/>
                </a:lnTo>
                <a:lnTo>
                  <a:pt x="1497" y="265"/>
                </a:lnTo>
                <a:lnTo>
                  <a:pt x="1492" y="264"/>
                </a:lnTo>
                <a:lnTo>
                  <a:pt x="1488" y="262"/>
                </a:lnTo>
                <a:lnTo>
                  <a:pt x="1466" y="254"/>
                </a:lnTo>
                <a:lnTo>
                  <a:pt x="1444" y="258"/>
                </a:lnTo>
                <a:lnTo>
                  <a:pt x="1413" y="256"/>
                </a:lnTo>
                <a:lnTo>
                  <a:pt x="1401" y="265"/>
                </a:lnTo>
                <a:lnTo>
                  <a:pt x="1420" y="312"/>
                </a:lnTo>
                <a:lnTo>
                  <a:pt x="1409" y="315"/>
                </a:lnTo>
                <a:lnTo>
                  <a:pt x="1384" y="321"/>
                </a:lnTo>
                <a:lnTo>
                  <a:pt x="1376" y="325"/>
                </a:lnTo>
                <a:lnTo>
                  <a:pt x="1370" y="327"/>
                </a:lnTo>
                <a:lnTo>
                  <a:pt x="1365" y="300"/>
                </a:lnTo>
                <a:lnTo>
                  <a:pt x="1357" y="269"/>
                </a:lnTo>
                <a:lnTo>
                  <a:pt x="1349" y="269"/>
                </a:lnTo>
                <a:lnTo>
                  <a:pt x="1326" y="279"/>
                </a:lnTo>
                <a:lnTo>
                  <a:pt x="1311" y="286"/>
                </a:lnTo>
                <a:lnTo>
                  <a:pt x="1305" y="288"/>
                </a:lnTo>
                <a:lnTo>
                  <a:pt x="1286" y="291"/>
                </a:lnTo>
                <a:lnTo>
                  <a:pt x="1286" y="288"/>
                </a:lnTo>
                <a:lnTo>
                  <a:pt x="1280" y="283"/>
                </a:lnTo>
                <a:lnTo>
                  <a:pt x="1278" y="279"/>
                </a:lnTo>
                <a:lnTo>
                  <a:pt x="1269" y="265"/>
                </a:lnTo>
                <a:lnTo>
                  <a:pt x="1271" y="260"/>
                </a:lnTo>
                <a:lnTo>
                  <a:pt x="1265" y="256"/>
                </a:lnTo>
                <a:lnTo>
                  <a:pt x="1269" y="246"/>
                </a:lnTo>
                <a:lnTo>
                  <a:pt x="1274" y="250"/>
                </a:lnTo>
                <a:lnTo>
                  <a:pt x="1272" y="235"/>
                </a:lnTo>
                <a:lnTo>
                  <a:pt x="1272" y="233"/>
                </a:lnTo>
                <a:lnTo>
                  <a:pt x="1269" y="233"/>
                </a:lnTo>
                <a:lnTo>
                  <a:pt x="1266" y="233"/>
                </a:lnTo>
                <a:lnTo>
                  <a:pt x="1265" y="235"/>
                </a:lnTo>
                <a:lnTo>
                  <a:pt x="1170" y="227"/>
                </a:lnTo>
                <a:lnTo>
                  <a:pt x="1178" y="208"/>
                </a:lnTo>
                <a:lnTo>
                  <a:pt x="1201" y="189"/>
                </a:lnTo>
                <a:lnTo>
                  <a:pt x="1196" y="187"/>
                </a:lnTo>
                <a:lnTo>
                  <a:pt x="1194" y="187"/>
                </a:lnTo>
                <a:lnTo>
                  <a:pt x="1192" y="185"/>
                </a:lnTo>
                <a:lnTo>
                  <a:pt x="1186" y="183"/>
                </a:lnTo>
                <a:lnTo>
                  <a:pt x="1184" y="181"/>
                </a:lnTo>
                <a:lnTo>
                  <a:pt x="1186" y="181"/>
                </a:lnTo>
                <a:lnTo>
                  <a:pt x="1186" y="179"/>
                </a:lnTo>
                <a:lnTo>
                  <a:pt x="1182" y="179"/>
                </a:lnTo>
                <a:lnTo>
                  <a:pt x="1180" y="179"/>
                </a:lnTo>
                <a:lnTo>
                  <a:pt x="1180" y="181"/>
                </a:lnTo>
                <a:lnTo>
                  <a:pt x="1180" y="187"/>
                </a:lnTo>
                <a:lnTo>
                  <a:pt x="1180" y="190"/>
                </a:lnTo>
                <a:lnTo>
                  <a:pt x="1174" y="190"/>
                </a:lnTo>
                <a:lnTo>
                  <a:pt x="1174" y="198"/>
                </a:lnTo>
                <a:lnTo>
                  <a:pt x="1176" y="198"/>
                </a:lnTo>
                <a:lnTo>
                  <a:pt x="1176" y="200"/>
                </a:lnTo>
                <a:lnTo>
                  <a:pt x="1170" y="200"/>
                </a:lnTo>
                <a:lnTo>
                  <a:pt x="1170" y="198"/>
                </a:lnTo>
                <a:lnTo>
                  <a:pt x="1169" y="198"/>
                </a:lnTo>
                <a:lnTo>
                  <a:pt x="1165" y="198"/>
                </a:lnTo>
                <a:lnTo>
                  <a:pt x="1165" y="194"/>
                </a:lnTo>
                <a:lnTo>
                  <a:pt x="1165" y="190"/>
                </a:lnTo>
                <a:lnTo>
                  <a:pt x="1167" y="189"/>
                </a:lnTo>
                <a:lnTo>
                  <a:pt x="1140" y="187"/>
                </a:lnTo>
                <a:lnTo>
                  <a:pt x="1128" y="187"/>
                </a:lnTo>
                <a:lnTo>
                  <a:pt x="1130" y="200"/>
                </a:lnTo>
                <a:lnTo>
                  <a:pt x="1130" y="206"/>
                </a:lnTo>
                <a:lnTo>
                  <a:pt x="1130" y="210"/>
                </a:lnTo>
                <a:lnTo>
                  <a:pt x="1130" y="214"/>
                </a:lnTo>
                <a:lnTo>
                  <a:pt x="1130" y="217"/>
                </a:lnTo>
                <a:lnTo>
                  <a:pt x="1130" y="227"/>
                </a:lnTo>
                <a:lnTo>
                  <a:pt x="1132" y="227"/>
                </a:lnTo>
                <a:lnTo>
                  <a:pt x="1124" y="248"/>
                </a:lnTo>
                <a:lnTo>
                  <a:pt x="1124" y="252"/>
                </a:lnTo>
                <a:lnTo>
                  <a:pt x="1122" y="254"/>
                </a:lnTo>
                <a:lnTo>
                  <a:pt x="1115" y="260"/>
                </a:lnTo>
                <a:lnTo>
                  <a:pt x="1115" y="262"/>
                </a:lnTo>
                <a:lnTo>
                  <a:pt x="1107" y="262"/>
                </a:lnTo>
                <a:lnTo>
                  <a:pt x="1105" y="262"/>
                </a:lnTo>
                <a:lnTo>
                  <a:pt x="1101" y="260"/>
                </a:lnTo>
                <a:lnTo>
                  <a:pt x="1100" y="260"/>
                </a:lnTo>
                <a:lnTo>
                  <a:pt x="1097" y="260"/>
                </a:lnTo>
                <a:lnTo>
                  <a:pt x="1082" y="258"/>
                </a:lnTo>
                <a:lnTo>
                  <a:pt x="1078" y="258"/>
                </a:lnTo>
                <a:lnTo>
                  <a:pt x="1080" y="258"/>
                </a:lnTo>
                <a:lnTo>
                  <a:pt x="1082" y="250"/>
                </a:lnTo>
                <a:lnTo>
                  <a:pt x="1086" y="237"/>
                </a:lnTo>
                <a:lnTo>
                  <a:pt x="1086" y="235"/>
                </a:lnTo>
                <a:lnTo>
                  <a:pt x="1086" y="231"/>
                </a:lnTo>
                <a:lnTo>
                  <a:pt x="1086" y="227"/>
                </a:lnTo>
                <a:lnTo>
                  <a:pt x="1086" y="204"/>
                </a:lnTo>
                <a:lnTo>
                  <a:pt x="1086" y="200"/>
                </a:lnTo>
                <a:lnTo>
                  <a:pt x="1086" y="196"/>
                </a:lnTo>
                <a:lnTo>
                  <a:pt x="1084" y="194"/>
                </a:lnTo>
                <a:lnTo>
                  <a:pt x="1084" y="192"/>
                </a:lnTo>
                <a:lnTo>
                  <a:pt x="1082" y="189"/>
                </a:lnTo>
                <a:lnTo>
                  <a:pt x="1082" y="187"/>
                </a:lnTo>
                <a:lnTo>
                  <a:pt x="1074" y="187"/>
                </a:lnTo>
                <a:lnTo>
                  <a:pt x="1074" y="185"/>
                </a:lnTo>
                <a:lnTo>
                  <a:pt x="1074" y="181"/>
                </a:lnTo>
                <a:lnTo>
                  <a:pt x="1076" y="173"/>
                </a:lnTo>
                <a:lnTo>
                  <a:pt x="1071" y="169"/>
                </a:lnTo>
                <a:lnTo>
                  <a:pt x="1069" y="171"/>
                </a:lnTo>
                <a:lnTo>
                  <a:pt x="1057" y="183"/>
                </a:lnTo>
                <a:lnTo>
                  <a:pt x="1057" y="189"/>
                </a:lnTo>
                <a:lnTo>
                  <a:pt x="1057" y="196"/>
                </a:lnTo>
                <a:lnTo>
                  <a:pt x="1055" y="225"/>
                </a:lnTo>
                <a:lnTo>
                  <a:pt x="1015" y="235"/>
                </a:lnTo>
                <a:lnTo>
                  <a:pt x="1013" y="223"/>
                </a:lnTo>
                <a:lnTo>
                  <a:pt x="994" y="214"/>
                </a:lnTo>
                <a:lnTo>
                  <a:pt x="994" y="221"/>
                </a:lnTo>
                <a:lnTo>
                  <a:pt x="992" y="221"/>
                </a:lnTo>
                <a:lnTo>
                  <a:pt x="982" y="223"/>
                </a:lnTo>
                <a:lnTo>
                  <a:pt x="980" y="223"/>
                </a:lnTo>
                <a:lnTo>
                  <a:pt x="963" y="225"/>
                </a:lnTo>
                <a:lnTo>
                  <a:pt x="961" y="227"/>
                </a:lnTo>
                <a:lnTo>
                  <a:pt x="959" y="227"/>
                </a:lnTo>
                <a:lnTo>
                  <a:pt x="944" y="229"/>
                </a:lnTo>
                <a:lnTo>
                  <a:pt x="938" y="198"/>
                </a:lnTo>
                <a:lnTo>
                  <a:pt x="930" y="198"/>
                </a:lnTo>
                <a:lnTo>
                  <a:pt x="930" y="200"/>
                </a:lnTo>
                <a:lnTo>
                  <a:pt x="929" y="208"/>
                </a:lnTo>
                <a:lnTo>
                  <a:pt x="929" y="216"/>
                </a:lnTo>
                <a:lnTo>
                  <a:pt x="929" y="217"/>
                </a:lnTo>
                <a:lnTo>
                  <a:pt x="926" y="221"/>
                </a:lnTo>
                <a:lnTo>
                  <a:pt x="926" y="223"/>
                </a:lnTo>
                <a:lnTo>
                  <a:pt x="922" y="231"/>
                </a:lnTo>
                <a:lnTo>
                  <a:pt x="911" y="229"/>
                </a:lnTo>
                <a:lnTo>
                  <a:pt x="905" y="229"/>
                </a:lnTo>
                <a:lnTo>
                  <a:pt x="894" y="227"/>
                </a:lnTo>
                <a:lnTo>
                  <a:pt x="890" y="227"/>
                </a:lnTo>
                <a:lnTo>
                  <a:pt x="888" y="227"/>
                </a:lnTo>
                <a:lnTo>
                  <a:pt x="886" y="227"/>
                </a:lnTo>
                <a:lnTo>
                  <a:pt x="880" y="225"/>
                </a:lnTo>
                <a:lnTo>
                  <a:pt x="878" y="225"/>
                </a:lnTo>
                <a:lnTo>
                  <a:pt x="873" y="225"/>
                </a:lnTo>
                <a:lnTo>
                  <a:pt x="871" y="225"/>
                </a:lnTo>
                <a:lnTo>
                  <a:pt x="863" y="225"/>
                </a:lnTo>
                <a:lnTo>
                  <a:pt x="857" y="208"/>
                </a:lnTo>
                <a:lnTo>
                  <a:pt x="846" y="206"/>
                </a:lnTo>
                <a:lnTo>
                  <a:pt x="850" y="192"/>
                </a:lnTo>
                <a:lnTo>
                  <a:pt x="859" y="150"/>
                </a:lnTo>
                <a:lnTo>
                  <a:pt x="861" y="144"/>
                </a:lnTo>
                <a:lnTo>
                  <a:pt x="867" y="117"/>
                </a:lnTo>
                <a:lnTo>
                  <a:pt x="867" y="115"/>
                </a:lnTo>
                <a:lnTo>
                  <a:pt x="874" y="106"/>
                </a:lnTo>
                <a:lnTo>
                  <a:pt x="882" y="92"/>
                </a:lnTo>
                <a:lnTo>
                  <a:pt x="884" y="91"/>
                </a:lnTo>
                <a:lnTo>
                  <a:pt x="880" y="91"/>
                </a:lnTo>
                <a:lnTo>
                  <a:pt x="882" y="87"/>
                </a:lnTo>
                <a:lnTo>
                  <a:pt x="880" y="85"/>
                </a:lnTo>
                <a:lnTo>
                  <a:pt x="878" y="83"/>
                </a:lnTo>
                <a:lnTo>
                  <a:pt x="874" y="83"/>
                </a:lnTo>
                <a:lnTo>
                  <a:pt x="873" y="81"/>
                </a:lnTo>
                <a:lnTo>
                  <a:pt x="873" y="79"/>
                </a:lnTo>
                <a:lnTo>
                  <a:pt x="873" y="77"/>
                </a:lnTo>
                <a:lnTo>
                  <a:pt x="871" y="77"/>
                </a:lnTo>
                <a:lnTo>
                  <a:pt x="869" y="77"/>
                </a:lnTo>
                <a:lnTo>
                  <a:pt x="867" y="77"/>
                </a:lnTo>
                <a:lnTo>
                  <a:pt x="867" y="75"/>
                </a:lnTo>
                <a:lnTo>
                  <a:pt x="865" y="75"/>
                </a:lnTo>
                <a:lnTo>
                  <a:pt x="865" y="73"/>
                </a:lnTo>
                <a:lnTo>
                  <a:pt x="865" y="71"/>
                </a:lnTo>
                <a:lnTo>
                  <a:pt x="863" y="73"/>
                </a:lnTo>
                <a:lnTo>
                  <a:pt x="861" y="71"/>
                </a:lnTo>
                <a:lnTo>
                  <a:pt x="859" y="71"/>
                </a:lnTo>
                <a:lnTo>
                  <a:pt x="855" y="69"/>
                </a:lnTo>
                <a:lnTo>
                  <a:pt x="855" y="67"/>
                </a:lnTo>
                <a:lnTo>
                  <a:pt x="853" y="69"/>
                </a:lnTo>
                <a:lnTo>
                  <a:pt x="846" y="69"/>
                </a:lnTo>
                <a:lnTo>
                  <a:pt x="842" y="69"/>
                </a:lnTo>
                <a:lnTo>
                  <a:pt x="838" y="71"/>
                </a:lnTo>
                <a:lnTo>
                  <a:pt x="834" y="71"/>
                </a:lnTo>
                <a:lnTo>
                  <a:pt x="828" y="75"/>
                </a:lnTo>
                <a:lnTo>
                  <a:pt x="819" y="79"/>
                </a:lnTo>
                <a:lnTo>
                  <a:pt x="817" y="85"/>
                </a:lnTo>
                <a:lnTo>
                  <a:pt x="821" y="89"/>
                </a:lnTo>
                <a:lnTo>
                  <a:pt x="823" y="94"/>
                </a:lnTo>
                <a:lnTo>
                  <a:pt x="825" y="96"/>
                </a:lnTo>
                <a:lnTo>
                  <a:pt x="826" y="98"/>
                </a:lnTo>
                <a:lnTo>
                  <a:pt x="828" y="104"/>
                </a:lnTo>
                <a:lnTo>
                  <a:pt x="830" y="110"/>
                </a:lnTo>
                <a:lnTo>
                  <a:pt x="825" y="112"/>
                </a:lnTo>
                <a:lnTo>
                  <a:pt x="815" y="115"/>
                </a:lnTo>
                <a:lnTo>
                  <a:pt x="809" y="119"/>
                </a:lnTo>
                <a:lnTo>
                  <a:pt x="799" y="125"/>
                </a:lnTo>
                <a:lnTo>
                  <a:pt x="798" y="125"/>
                </a:lnTo>
                <a:lnTo>
                  <a:pt x="796" y="123"/>
                </a:lnTo>
                <a:lnTo>
                  <a:pt x="790" y="119"/>
                </a:lnTo>
                <a:lnTo>
                  <a:pt x="784" y="115"/>
                </a:lnTo>
                <a:lnTo>
                  <a:pt x="780" y="115"/>
                </a:lnTo>
                <a:lnTo>
                  <a:pt x="778" y="113"/>
                </a:lnTo>
                <a:lnTo>
                  <a:pt x="777" y="112"/>
                </a:lnTo>
                <a:lnTo>
                  <a:pt x="775" y="108"/>
                </a:lnTo>
                <a:lnTo>
                  <a:pt x="769" y="108"/>
                </a:lnTo>
                <a:lnTo>
                  <a:pt x="767" y="110"/>
                </a:lnTo>
                <a:lnTo>
                  <a:pt x="773" y="113"/>
                </a:lnTo>
                <a:lnTo>
                  <a:pt x="777" y="117"/>
                </a:lnTo>
                <a:lnTo>
                  <a:pt x="778" y="119"/>
                </a:lnTo>
                <a:lnTo>
                  <a:pt x="780" y="123"/>
                </a:lnTo>
                <a:lnTo>
                  <a:pt x="782" y="123"/>
                </a:lnTo>
                <a:lnTo>
                  <a:pt x="786" y="127"/>
                </a:lnTo>
                <a:lnTo>
                  <a:pt x="786" y="129"/>
                </a:lnTo>
                <a:lnTo>
                  <a:pt x="788" y="131"/>
                </a:lnTo>
                <a:lnTo>
                  <a:pt x="788" y="133"/>
                </a:lnTo>
                <a:lnTo>
                  <a:pt x="784" y="133"/>
                </a:lnTo>
                <a:lnTo>
                  <a:pt x="780" y="135"/>
                </a:lnTo>
                <a:lnTo>
                  <a:pt x="777" y="137"/>
                </a:lnTo>
                <a:lnTo>
                  <a:pt x="771" y="139"/>
                </a:lnTo>
                <a:lnTo>
                  <a:pt x="767" y="140"/>
                </a:lnTo>
                <a:lnTo>
                  <a:pt x="759" y="133"/>
                </a:lnTo>
                <a:lnTo>
                  <a:pt x="753" y="137"/>
                </a:lnTo>
                <a:lnTo>
                  <a:pt x="751" y="137"/>
                </a:lnTo>
                <a:lnTo>
                  <a:pt x="746" y="140"/>
                </a:lnTo>
                <a:lnTo>
                  <a:pt x="742" y="144"/>
                </a:lnTo>
                <a:lnTo>
                  <a:pt x="740" y="144"/>
                </a:lnTo>
                <a:lnTo>
                  <a:pt x="723" y="152"/>
                </a:lnTo>
                <a:lnTo>
                  <a:pt x="721" y="148"/>
                </a:lnTo>
                <a:lnTo>
                  <a:pt x="719" y="144"/>
                </a:lnTo>
                <a:lnTo>
                  <a:pt x="713" y="137"/>
                </a:lnTo>
                <a:lnTo>
                  <a:pt x="707" y="129"/>
                </a:lnTo>
                <a:lnTo>
                  <a:pt x="692" y="106"/>
                </a:lnTo>
                <a:lnTo>
                  <a:pt x="682" y="92"/>
                </a:lnTo>
                <a:lnTo>
                  <a:pt x="663" y="102"/>
                </a:lnTo>
                <a:lnTo>
                  <a:pt x="663" y="100"/>
                </a:lnTo>
                <a:lnTo>
                  <a:pt x="661" y="100"/>
                </a:lnTo>
                <a:lnTo>
                  <a:pt x="648" y="104"/>
                </a:lnTo>
                <a:lnTo>
                  <a:pt x="633" y="115"/>
                </a:lnTo>
                <a:lnTo>
                  <a:pt x="625" y="119"/>
                </a:lnTo>
                <a:lnTo>
                  <a:pt x="621" y="121"/>
                </a:lnTo>
                <a:lnTo>
                  <a:pt x="615" y="127"/>
                </a:lnTo>
                <a:lnTo>
                  <a:pt x="613" y="127"/>
                </a:lnTo>
                <a:lnTo>
                  <a:pt x="611" y="119"/>
                </a:lnTo>
                <a:lnTo>
                  <a:pt x="611" y="115"/>
                </a:lnTo>
                <a:lnTo>
                  <a:pt x="604" y="106"/>
                </a:lnTo>
                <a:lnTo>
                  <a:pt x="613" y="100"/>
                </a:lnTo>
                <a:lnTo>
                  <a:pt x="609" y="89"/>
                </a:lnTo>
                <a:lnTo>
                  <a:pt x="609" y="87"/>
                </a:lnTo>
                <a:lnTo>
                  <a:pt x="609" y="83"/>
                </a:lnTo>
                <a:lnTo>
                  <a:pt x="604" y="69"/>
                </a:lnTo>
                <a:lnTo>
                  <a:pt x="604" y="65"/>
                </a:lnTo>
                <a:lnTo>
                  <a:pt x="604" y="60"/>
                </a:lnTo>
                <a:lnTo>
                  <a:pt x="611" y="44"/>
                </a:lnTo>
                <a:lnTo>
                  <a:pt x="617" y="29"/>
                </a:lnTo>
                <a:lnTo>
                  <a:pt x="615" y="19"/>
                </a:lnTo>
                <a:lnTo>
                  <a:pt x="607" y="10"/>
                </a:lnTo>
                <a:lnTo>
                  <a:pt x="611" y="8"/>
                </a:lnTo>
                <a:lnTo>
                  <a:pt x="613" y="8"/>
                </a:lnTo>
                <a:lnTo>
                  <a:pt x="609" y="0"/>
                </a:lnTo>
                <a:lnTo>
                  <a:pt x="596" y="8"/>
                </a:lnTo>
                <a:lnTo>
                  <a:pt x="505" y="52"/>
                </a:lnTo>
                <a:lnTo>
                  <a:pt x="492" y="60"/>
                </a:lnTo>
                <a:lnTo>
                  <a:pt x="473" y="69"/>
                </a:lnTo>
                <a:lnTo>
                  <a:pt x="448" y="83"/>
                </a:lnTo>
                <a:lnTo>
                  <a:pt x="446" y="83"/>
                </a:lnTo>
                <a:lnTo>
                  <a:pt x="442" y="85"/>
                </a:lnTo>
                <a:lnTo>
                  <a:pt x="392" y="110"/>
                </a:lnTo>
                <a:lnTo>
                  <a:pt x="340" y="135"/>
                </a:lnTo>
                <a:lnTo>
                  <a:pt x="334" y="139"/>
                </a:lnTo>
                <a:lnTo>
                  <a:pt x="321" y="146"/>
                </a:lnTo>
                <a:lnTo>
                  <a:pt x="319" y="148"/>
                </a:lnTo>
                <a:lnTo>
                  <a:pt x="317" y="146"/>
                </a:lnTo>
                <a:lnTo>
                  <a:pt x="304" y="154"/>
                </a:lnTo>
                <a:lnTo>
                  <a:pt x="298" y="158"/>
                </a:lnTo>
                <a:lnTo>
                  <a:pt x="294" y="160"/>
                </a:lnTo>
                <a:lnTo>
                  <a:pt x="292" y="160"/>
                </a:lnTo>
                <a:lnTo>
                  <a:pt x="284" y="163"/>
                </a:lnTo>
                <a:lnTo>
                  <a:pt x="279" y="166"/>
                </a:lnTo>
                <a:lnTo>
                  <a:pt x="273" y="169"/>
                </a:lnTo>
                <a:lnTo>
                  <a:pt x="256" y="177"/>
                </a:lnTo>
                <a:lnTo>
                  <a:pt x="254" y="179"/>
                </a:lnTo>
                <a:lnTo>
                  <a:pt x="242" y="185"/>
                </a:lnTo>
                <a:lnTo>
                  <a:pt x="238" y="187"/>
                </a:lnTo>
                <a:lnTo>
                  <a:pt x="171" y="216"/>
                </a:lnTo>
                <a:lnTo>
                  <a:pt x="158" y="323"/>
                </a:lnTo>
                <a:lnTo>
                  <a:pt x="223" y="331"/>
                </a:lnTo>
                <a:lnTo>
                  <a:pt x="225" y="33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Freeform 220"/>
          <p:cNvSpPr>
            <a:spLocks/>
          </p:cNvSpPr>
          <p:nvPr/>
        </p:nvSpPr>
        <p:spPr bwMode="auto">
          <a:xfrm>
            <a:off x="-3202582" y="5516672"/>
            <a:ext cx="531853" cy="470667"/>
          </a:xfrm>
          <a:custGeom>
            <a:avLst/>
            <a:gdLst>
              <a:gd name="T0" fmla="*/ 8 w 565"/>
              <a:gd name="T1" fmla="*/ 311 h 500"/>
              <a:gd name="T2" fmla="*/ 10 w 565"/>
              <a:gd name="T3" fmla="*/ 323 h 500"/>
              <a:gd name="T4" fmla="*/ 17 w 565"/>
              <a:gd name="T5" fmla="*/ 329 h 500"/>
              <a:gd name="T6" fmla="*/ 25 w 565"/>
              <a:gd name="T7" fmla="*/ 338 h 500"/>
              <a:gd name="T8" fmla="*/ 37 w 565"/>
              <a:gd name="T9" fmla="*/ 342 h 500"/>
              <a:gd name="T10" fmla="*/ 48 w 565"/>
              <a:gd name="T11" fmla="*/ 351 h 500"/>
              <a:gd name="T12" fmla="*/ 61 w 565"/>
              <a:gd name="T13" fmla="*/ 357 h 500"/>
              <a:gd name="T14" fmla="*/ 73 w 565"/>
              <a:gd name="T15" fmla="*/ 363 h 500"/>
              <a:gd name="T16" fmla="*/ 83 w 565"/>
              <a:gd name="T17" fmla="*/ 373 h 500"/>
              <a:gd name="T18" fmla="*/ 94 w 565"/>
              <a:gd name="T19" fmla="*/ 371 h 500"/>
              <a:gd name="T20" fmla="*/ 104 w 565"/>
              <a:gd name="T21" fmla="*/ 375 h 500"/>
              <a:gd name="T22" fmla="*/ 115 w 565"/>
              <a:gd name="T23" fmla="*/ 388 h 500"/>
              <a:gd name="T24" fmla="*/ 111 w 565"/>
              <a:gd name="T25" fmla="*/ 398 h 500"/>
              <a:gd name="T26" fmla="*/ 115 w 565"/>
              <a:gd name="T27" fmla="*/ 407 h 500"/>
              <a:gd name="T28" fmla="*/ 115 w 565"/>
              <a:gd name="T29" fmla="*/ 419 h 500"/>
              <a:gd name="T30" fmla="*/ 115 w 565"/>
              <a:gd name="T31" fmla="*/ 432 h 500"/>
              <a:gd name="T32" fmla="*/ 107 w 565"/>
              <a:gd name="T33" fmla="*/ 436 h 500"/>
              <a:gd name="T34" fmla="*/ 106 w 565"/>
              <a:gd name="T35" fmla="*/ 450 h 500"/>
              <a:gd name="T36" fmla="*/ 109 w 565"/>
              <a:gd name="T37" fmla="*/ 465 h 500"/>
              <a:gd name="T38" fmla="*/ 121 w 565"/>
              <a:gd name="T39" fmla="*/ 476 h 500"/>
              <a:gd name="T40" fmla="*/ 138 w 565"/>
              <a:gd name="T41" fmla="*/ 479 h 500"/>
              <a:gd name="T42" fmla="*/ 148 w 565"/>
              <a:gd name="T43" fmla="*/ 482 h 500"/>
              <a:gd name="T44" fmla="*/ 155 w 565"/>
              <a:gd name="T45" fmla="*/ 490 h 500"/>
              <a:gd name="T46" fmla="*/ 173 w 565"/>
              <a:gd name="T47" fmla="*/ 490 h 500"/>
              <a:gd name="T48" fmla="*/ 181 w 565"/>
              <a:gd name="T49" fmla="*/ 492 h 500"/>
              <a:gd name="T50" fmla="*/ 192 w 565"/>
              <a:gd name="T51" fmla="*/ 484 h 500"/>
              <a:gd name="T52" fmla="*/ 204 w 565"/>
              <a:gd name="T53" fmla="*/ 492 h 500"/>
              <a:gd name="T54" fmla="*/ 211 w 565"/>
              <a:gd name="T55" fmla="*/ 490 h 500"/>
              <a:gd name="T56" fmla="*/ 221 w 565"/>
              <a:gd name="T57" fmla="*/ 496 h 500"/>
              <a:gd name="T58" fmla="*/ 232 w 565"/>
              <a:gd name="T59" fmla="*/ 496 h 500"/>
              <a:gd name="T60" fmla="*/ 248 w 565"/>
              <a:gd name="T61" fmla="*/ 496 h 500"/>
              <a:gd name="T62" fmla="*/ 259 w 565"/>
              <a:gd name="T63" fmla="*/ 490 h 500"/>
              <a:gd name="T64" fmla="*/ 273 w 565"/>
              <a:gd name="T65" fmla="*/ 476 h 500"/>
              <a:gd name="T66" fmla="*/ 288 w 565"/>
              <a:gd name="T67" fmla="*/ 467 h 500"/>
              <a:gd name="T68" fmla="*/ 300 w 565"/>
              <a:gd name="T69" fmla="*/ 476 h 500"/>
              <a:gd name="T70" fmla="*/ 317 w 565"/>
              <a:gd name="T71" fmla="*/ 475 h 500"/>
              <a:gd name="T72" fmla="*/ 330 w 565"/>
              <a:gd name="T73" fmla="*/ 481 h 500"/>
              <a:gd name="T74" fmla="*/ 346 w 565"/>
              <a:gd name="T75" fmla="*/ 476 h 500"/>
              <a:gd name="T76" fmla="*/ 357 w 565"/>
              <a:gd name="T77" fmla="*/ 467 h 500"/>
              <a:gd name="T78" fmla="*/ 363 w 565"/>
              <a:gd name="T79" fmla="*/ 450 h 500"/>
              <a:gd name="T80" fmla="*/ 334 w 565"/>
              <a:gd name="T81" fmla="*/ 359 h 500"/>
              <a:gd name="T82" fmla="*/ 355 w 565"/>
              <a:gd name="T83" fmla="*/ 344 h 500"/>
              <a:gd name="T84" fmla="*/ 382 w 565"/>
              <a:gd name="T85" fmla="*/ 334 h 500"/>
              <a:gd name="T86" fmla="*/ 409 w 565"/>
              <a:gd name="T87" fmla="*/ 317 h 500"/>
              <a:gd name="T88" fmla="*/ 430 w 565"/>
              <a:gd name="T89" fmla="*/ 311 h 500"/>
              <a:gd name="T90" fmla="*/ 413 w 565"/>
              <a:gd name="T91" fmla="*/ 261 h 500"/>
              <a:gd name="T92" fmla="*/ 398 w 565"/>
              <a:gd name="T93" fmla="*/ 265 h 500"/>
              <a:gd name="T94" fmla="*/ 367 w 565"/>
              <a:gd name="T95" fmla="*/ 257 h 500"/>
              <a:gd name="T96" fmla="*/ 382 w 565"/>
              <a:gd name="T97" fmla="*/ 238 h 500"/>
              <a:gd name="T98" fmla="*/ 386 w 565"/>
              <a:gd name="T99" fmla="*/ 202 h 500"/>
              <a:gd name="T100" fmla="*/ 455 w 565"/>
              <a:gd name="T101" fmla="*/ 142 h 500"/>
              <a:gd name="T102" fmla="*/ 494 w 565"/>
              <a:gd name="T103" fmla="*/ 90 h 500"/>
              <a:gd name="T104" fmla="*/ 536 w 565"/>
              <a:gd name="T105" fmla="*/ 3 h 500"/>
              <a:gd name="T106" fmla="*/ 381 w 565"/>
              <a:gd name="T107" fmla="*/ 52 h 500"/>
              <a:gd name="T108" fmla="*/ 346 w 565"/>
              <a:gd name="T109" fmla="*/ 155 h 500"/>
              <a:gd name="T110" fmla="*/ 217 w 565"/>
              <a:gd name="T111" fmla="*/ 221 h 500"/>
              <a:gd name="T112" fmla="*/ 100 w 565"/>
              <a:gd name="T113" fmla="*/ 171 h 500"/>
              <a:gd name="T114" fmla="*/ 79 w 565"/>
              <a:gd name="T115" fmla="*/ 177 h 500"/>
              <a:gd name="T116" fmla="*/ 23 w 565"/>
              <a:gd name="T117" fmla="*/ 204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5" h="500">
                <a:moveTo>
                  <a:pt x="0" y="300"/>
                </a:moveTo>
                <a:lnTo>
                  <a:pt x="0" y="301"/>
                </a:lnTo>
                <a:lnTo>
                  <a:pt x="2" y="301"/>
                </a:lnTo>
                <a:lnTo>
                  <a:pt x="4" y="301"/>
                </a:lnTo>
                <a:lnTo>
                  <a:pt x="4" y="303"/>
                </a:lnTo>
                <a:lnTo>
                  <a:pt x="6" y="303"/>
                </a:lnTo>
                <a:lnTo>
                  <a:pt x="8" y="303"/>
                </a:lnTo>
                <a:lnTo>
                  <a:pt x="8" y="306"/>
                </a:lnTo>
                <a:lnTo>
                  <a:pt x="8" y="307"/>
                </a:lnTo>
                <a:lnTo>
                  <a:pt x="8" y="309"/>
                </a:lnTo>
                <a:lnTo>
                  <a:pt x="8" y="311"/>
                </a:lnTo>
                <a:lnTo>
                  <a:pt x="6" y="311"/>
                </a:lnTo>
                <a:lnTo>
                  <a:pt x="6" y="313"/>
                </a:lnTo>
                <a:lnTo>
                  <a:pt x="4" y="313"/>
                </a:lnTo>
                <a:lnTo>
                  <a:pt x="6" y="313"/>
                </a:lnTo>
                <a:lnTo>
                  <a:pt x="6" y="315"/>
                </a:lnTo>
                <a:lnTo>
                  <a:pt x="8" y="315"/>
                </a:lnTo>
                <a:lnTo>
                  <a:pt x="8" y="317"/>
                </a:lnTo>
                <a:lnTo>
                  <a:pt x="10" y="319"/>
                </a:lnTo>
                <a:lnTo>
                  <a:pt x="11" y="319"/>
                </a:lnTo>
                <a:lnTo>
                  <a:pt x="10" y="321"/>
                </a:lnTo>
                <a:lnTo>
                  <a:pt x="10" y="323"/>
                </a:lnTo>
                <a:lnTo>
                  <a:pt x="11" y="323"/>
                </a:lnTo>
                <a:lnTo>
                  <a:pt x="11" y="321"/>
                </a:lnTo>
                <a:lnTo>
                  <a:pt x="13" y="321"/>
                </a:lnTo>
                <a:lnTo>
                  <a:pt x="13" y="323"/>
                </a:lnTo>
                <a:lnTo>
                  <a:pt x="13" y="325"/>
                </a:lnTo>
                <a:lnTo>
                  <a:pt x="13" y="327"/>
                </a:lnTo>
                <a:lnTo>
                  <a:pt x="13" y="329"/>
                </a:lnTo>
                <a:lnTo>
                  <a:pt x="13" y="330"/>
                </a:lnTo>
                <a:lnTo>
                  <a:pt x="15" y="330"/>
                </a:lnTo>
                <a:lnTo>
                  <a:pt x="17" y="330"/>
                </a:lnTo>
                <a:lnTo>
                  <a:pt x="17" y="329"/>
                </a:lnTo>
                <a:lnTo>
                  <a:pt x="19" y="327"/>
                </a:lnTo>
                <a:lnTo>
                  <a:pt x="21" y="327"/>
                </a:lnTo>
                <a:lnTo>
                  <a:pt x="21" y="329"/>
                </a:lnTo>
                <a:lnTo>
                  <a:pt x="21" y="330"/>
                </a:lnTo>
                <a:lnTo>
                  <a:pt x="21" y="332"/>
                </a:lnTo>
                <a:lnTo>
                  <a:pt x="19" y="332"/>
                </a:lnTo>
                <a:lnTo>
                  <a:pt x="19" y="334"/>
                </a:lnTo>
                <a:lnTo>
                  <a:pt x="21" y="334"/>
                </a:lnTo>
                <a:lnTo>
                  <a:pt x="23" y="336"/>
                </a:lnTo>
                <a:lnTo>
                  <a:pt x="25" y="336"/>
                </a:lnTo>
                <a:lnTo>
                  <a:pt x="25" y="338"/>
                </a:lnTo>
                <a:lnTo>
                  <a:pt x="25" y="340"/>
                </a:lnTo>
                <a:lnTo>
                  <a:pt x="25" y="342"/>
                </a:lnTo>
                <a:lnTo>
                  <a:pt x="25" y="344"/>
                </a:lnTo>
                <a:lnTo>
                  <a:pt x="27" y="344"/>
                </a:lnTo>
                <a:lnTo>
                  <a:pt x="29" y="346"/>
                </a:lnTo>
                <a:lnTo>
                  <a:pt x="31" y="346"/>
                </a:lnTo>
                <a:lnTo>
                  <a:pt x="32" y="346"/>
                </a:lnTo>
                <a:lnTo>
                  <a:pt x="32" y="344"/>
                </a:lnTo>
                <a:lnTo>
                  <a:pt x="34" y="344"/>
                </a:lnTo>
                <a:lnTo>
                  <a:pt x="34" y="342"/>
                </a:lnTo>
                <a:lnTo>
                  <a:pt x="37" y="342"/>
                </a:lnTo>
                <a:lnTo>
                  <a:pt x="37" y="344"/>
                </a:lnTo>
                <a:lnTo>
                  <a:pt x="38" y="344"/>
                </a:lnTo>
                <a:lnTo>
                  <a:pt x="38" y="346"/>
                </a:lnTo>
                <a:lnTo>
                  <a:pt x="40" y="348"/>
                </a:lnTo>
                <a:lnTo>
                  <a:pt x="40" y="350"/>
                </a:lnTo>
                <a:lnTo>
                  <a:pt x="42" y="350"/>
                </a:lnTo>
                <a:lnTo>
                  <a:pt x="42" y="348"/>
                </a:lnTo>
                <a:lnTo>
                  <a:pt x="44" y="348"/>
                </a:lnTo>
                <a:lnTo>
                  <a:pt x="46" y="348"/>
                </a:lnTo>
                <a:lnTo>
                  <a:pt x="48" y="350"/>
                </a:lnTo>
                <a:lnTo>
                  <a:pt x="48" y="351"/>
                </a:lnTo>
                <a:lnTo>
                  <a:pt x="48" y="354"/>
                </a:lnTo>
                <a:lnTo>
                  <a:pt x="52" y="351"/>
                </a:lnTo>
                <a:lnTo>
                  <a:pt x="54" y="354"/>
                </a:lnTo>
                <a:lnTo>
                  <a:pt x="56" y="354"/>
                </a:lnTo>
                <a:lnTo>
                  <a:pt x="58" y="354"/>
                </a:lnTo>
                <a:lnTo>
                  <a:pt x="58" y="351"/>
                </a:lnTo>
                <a:lnTo>
                  <a:pt x="59" y="351"/>
                </a:lnTo>
                <a:lnTo>
                  <a:pt x="59" y="354"/>
                </a:lnTo>
                <a:lnTo>
                  <a:pt x="61" y="354"/>
                </a:lnTo>
                <a:lnTo>
                  <a:pt x="61" y="356"/>
                </a:lnTo>
                <a:lnTo>
                  <a:pt x="61" y="357"/>
                </a:lnTo>
                <a:lnTo>
                  <a:pt x="61" y="359"/>
                </a:lnTo>
                <a:lnTo>
                  <a:pt x="59" y="359"/>
                </a:lnTo>
                <a:lnTo>
                  <a:pt x="61" y="359"/>
                </a:lnTo>
                <a:lnTo>
                  <a:pt x="61" y="361"/>
                </a:lnTo>
                <a:lnTo>
                  <a:pt x="63" y="361"/>
                </a:lnTo>
                <a:lnTo>
                  <a:pt x="65" y="361"/>
                </a:lnTo>
                <a:lnTo>
                  <a:pt x="67" y="361"/>
                </a:lnTo>
                <a:lnTo>
                  <a:pt x="67" y="363"/>
                </a:lnTo>
                <a:lnTo>
                  <a:pt x="69" y="363"/>
                </a:lnTo>
                <a:lnTo>
                  <a:pt x="71" y="363"/>
                </a:lnTo>
                <a:lnTo>
                  <a:pt x="73" y="363"/>
                </a:lnTo>
                <a:lnTo>
                  <a:pt x="73" y="365"/>
                </a:lnTo>
                <a:lnTo>
                  <a:pt x="75" y="365"/>
                </a:lnTo>
                <a:lnTo>
                  <a:pt x="77" y="363"/>
                </a:lnTo>
                <a:lnTo>
                  <a:pt x="79" y="363"/>
                </a:lnTo>
                <a:lnTo>
                  <a:pt x="80" y="363"/>
                </a:lnTo>
                <a:lnTo>
                  <a:pt x="80" y="365"/>
                </a:lnTo>
                <a:lnTo>
                  <a:pt x="80" y="367"/>
                </a:lnTo>
                <a:lnTo>
                  <a:pt x="80" y="369"/>
                </a:lnTo>
                <a:lnTo>
                  <a:pt x="80" y="371"/>
                </a:lnTo>
                <a:lnTo>
                  <a:pt x="80" y="373"/>
                </a:lnTo>
                <a:lnTo>
                  <a:pt x="83" y="373"/>
                </a:lnTo>
                <a:lnTo>
                  <a:pt x="83" y="375"/>
                </a:lnTo>
                <a:lnTo>
                  <a:pt x="85" y="375"/>
                </a:lnTo>
                <a:lnTo>
                  <a:pt x="85" y="373"/>
                </a:lnTo>
                <a:lnTo>
                  <a:pt x="86" y="373"/>
                </a:lnTo>
                <a:lnTo>
                  <a:pt x="88" y="373"/>
                </a:lnTo>
                <a:lnTo>
                  <a:pt x="90" y="373"/>
                </a:lnTo>
                <a:lnTo>
                  <a:pt x="90" y="371"/>
                </a:lnTo>
                <a:lnTo>
                  <a:pt x="90" y="369"/>
                </a:lnTo>
                <a:lnTo>
                  <a:pt x="92" y="369"/>
                </a:lnTo>
                <a:lnTo>
                  <a:pt x="94" y="369"/>
                </a:lnTo>
                <a:lnTo>
                  <a:pt x="94" y="371"/>
                </a:lnTo>
                <a:lnTo>
                  <a:pt x="94" y="369"/>
                </a:lnTo>
                <a:lnTo>
                  <a:pt x="96" y="369"/>
                </a:lnTo>
                <a:lnTo>
                  <a:pt x="96" y="371"/>
                </a:lnTo>
                <a:lnTo>
                  <a:pt x="96" y="373"/>
                </a:lnTo>
                <a:lnTo>
                  <a:pt x="98" y="373"/>
                </a:lnTo>
                <a:lnTo>
                  <a:pt x="100" y="373"/>
                </a:lnTo>
                <a:lnTo>
                  <a:pt x="102" y="373"/>
                </a:lnTo>
                <a:lnTo>
                  <a:pt x="104" y="373"/>
                </a:lnTo>
                <a:lnTo>
                  <a:pt x="106" y="373"/>
                </a:lnTo>
                <a:lnTo>
                  <a:pt x="106" y="375"/>
                </a:lnTo>
                <a:lnTo>
                  <a:pt x="104" y="375"/>
                </a:lnTo>
                <a:lnTo>
                  <a:pt x="106" y="377"/>
                </a:lnTo>
                <a:lnTo>
                  <a:pt x="106" y="378"/>
                </a:lnTo>
                <a:lnTo>
                  <a:pt x="107" y="380"/>
                </a:lnTo>
                <a:lnTo>
                  <a:pt x="109" y="382"/>
                </a:lnTo>
                <a:lnTo>
                  <a:pt x="111" y="384"/>
                </a:lnTo>
                <a:lnTo>
                  <a:pt x="113" y="384"/>
                </a:lnTo>
                <a:lnTo>
                  <a:pt x="115" y="384"/>
                </a:lnTo>
                <a:lnTo>
                  <a:pt x="115" y="386"/>
                </a:lnTo>
                <a:lnTo>
                  <a:pt x="117" y="386"/>
                </a:lnTo>
                <a:lnTo>
                  <a:pt x="117" y="388"/>
                </a:lnTo>
                <a:lnTo>
                  <a:pt x="115" y="388"/>
                </a:lnTo>
                <a:lnTo>
                  <a:pt x="113" y="390"/>
                </a:lnTo>
                <a:lnTo>
                  <a:pt x="111" y="390"/>
                </a:lnTo>
                <a:lnTo>
                  <a:pt x="111" y="392"/>
                </a:lnTo>
                <a:lnTo>
                  <a:pt x="113" y="392"/>
                </a:lnTo>
                <a:lnTo>
                  <a:pt x="113" y="394"/>
                </a:lnTo>
                <a:lnTo>
                  <a:pt x="115" y="394"/>
                </a:lnTo>
                <a:lnTo>
                  <a:pt x="115" y="396"/>
                </a:lnTo>
                <a:lnTo>
                  <a:pt x="115" y="398"/>
                </a:lnTo>
                <a:lnTo>
                  <a:pt x="113" y="396"/>
                </a:lnTo>
                <a:lnTo>
                  <a:pt x="113" y="398"/>
                </a:lnTo>
                <a:lnTo>
                  <a:pt x="111" y="398"/>
                </a:lnTo>
                <a:lnTo>
                  <a:pt x="111" y="400"/>
                </a:lnTo>
                <a:lnTo>
                  <a:pt x="113" y="400"/>
                </a:lnTo>
                <a:lnTo>
                  <a:pt x="113" y="402"/>
                </a:lnTo>
                <a:lnTo>
                  <a:pt x="111" y="404"/>
                </a:lnTo>
                <a:lnTo>
                  <a:pt x="109" y="404"/>
                </a:lnTo>
                <a:lnTo>
                  <a:pt x="111" y="405"/>
                </a:lnTo>
                <a:lnTo>
                  <a:pt x="111" y="407"/>
                </a:lnTo>
                <a:lnTo>
                  <a:pt x="113" y="407"/>
                </a:lnTo>
                <a:lnTo>
                  <a:pt x="113" y="405"/>
                </a:lnTo>
                <a:lnTo>
                  <a:pt x="115" y="405"/>
                </a:lnTo>
                <a:lnTo>
                  <a:pt x="115" y="407"/>
                </a:lnTo>
                <a:lnTo>
                  <a:pt x="113" y="407"/>
                </a:lnTo>
                <a:lnTo>
                  <a:pt x="113" y="409"/>
                </a:lnTo>
                <a:lnTo>
                  <a:pt x="115" y="409"/>
                </a:lnTo>
                <a:lnTo>
                  <a:pt x="115" y="411"/>
                </a:lnTo>
                <a:lnTo>
                  <a:pt x="115" y="413"/>
                </a:lnTo>
                <a:lnTo>
                  <a:pt x="113" y="413"/>
                </a:lnTo>
                <a:lnTo>
                  <a:pt x="113" y="415"/>
                </a:lnTo>
                <a:lnTo>
                  <a:pt x="115" y="417"/>
                </a:lnTo>
                <a:lnTo>
                  <a:pt x="117" y="417"/>
                </a:lnTo>
                <a:lnTo>
                  <a:pt x="117" y="419"/>
                </a:lnTo>
                <a:lnTo>
                  <a:pt x="115" y="419"/>
                </a:lnTo>
                <a:lnTo>
                  <a:pt x="113" y="421"/>
                </a:lnTo>
                <a:lnTo>
                  <a:pt x="115" y="421"/>
                </a:lnTo>
                <a:lnTo>
                  <a:pt x="115" y="423"/>
                </a:lnTo>
                <a:lnTo>
                  <a:pt x="117" y="423"/>
                </a:lnTo>
                <a:lnTo>
                  <a:pt x="119" y="423"/>
                </a:lnTo>
                <a:lnTo>
                  <a:pt x="119" y="425"/>
                </a:lnTo>
                <a:lnTo>
                  <a:pt x="119" y="426"/>
                </a:lnTo>
                <a:lnTo>
                  <a:pt x="119" y="428"/>
                </a:lnTo>
                <a:lnTo>
                  <a:pt x="119" y="431"/>
                </a:lnTo>
                <a:lnTo>
                  <a:pt x="117" y="431"/>
                </a:lnTo>
                <a:lnTo>
                  <a:pt x="115" y="432"/>
                </a:lnTo>
                <a:lnTo>
                  <a:pt x="115" y="434"/>
                </a:lnTo>
                <a:lnTo>
                  <a:pt x="113" y="432"/>
                </a:lnTo>
                <a:lnTo>
                  <a:pt x="113" y="431"/>
                </a:lnTo>
                <a:lnTo>
                  <a:pt x="111" y="431"/>
                </a:lnTo>
                <a:lnTo>
                  <a:pt x="109" y="431"/>
                </a:lnTo>
                <a:lnTo>
                  <a:pt x="109" y="432"/>
                </a:lnTo>
                <a:lnTo>
                  <a:pt x="109" y="434"/>
                </a:lnTo>
                <a:lnTo>
                  <a:pt x="109" y="436"/>
                </a:lnTo>
                <a:lnTo>
                  <a:pt x="109" y="438"/>
                </a:lnTo>
                <a:lnTo>
                  <a:pt x="107" y="438"/>
                </a:lnTo>
                <a:lnTo>
                  <a:pt x="107" y="436"/>
                </a:lnTo>
                <a:lnTo>
                  <a:pt x="106" y="436"/>
                </a:lnTo>
                <a:lnTo>
                  <a:pt x="104" y="436"/>
                </a:lnTo>
                <a:lnTo>
                  <a:pt x="104" y="438"/>
                </a:lnTo>
                <a:lnTo>
                  <a:pt x="102" y="438"/>
                </a:lnTo>
                <a:lnTo>
                  <a:pt x="102" y="440"/>
                </a:lnTo>
                <a:lnTo>
                  <a:pt x="102" y="442"/>
                </a:lnTo>
                <a:lnTo>
                  <a:pt x="102" y="444"/>
                </a:lnTo>
                <a:lnTo>
                  <a:pt x="102" y="446"/>
                </a:lnTo>
                <a:lnTo>
                  <a:pt x="102" y="448"/>
                </a:lnTo>
                <a:lnTo>
                  <a:pt x="104" y="448"/>
                </a:lnTo>
                <a:lnTo>
                  <a:pt x="106" y="450"/>
                </a:lnTo>
                <a:lnTo>
                  <a:pt x="107" y="452"/>
                </a:lnTo>
                <a:lnTo>
                  <a:pt x="109" y="453"/>
                </a:lnTo>
                <a:lnTo>
                  <a:pt x="109" y="455"/>
                </a:lnTo>
                <a:lnTo>
                  <a:pt x="107" y="455"/>
                </a:lnTo>
                <a:lnTo>
                  <a:pt x="107" y="457"/>
                </a:lnTo>
                <a:lnTo>
                  <a:pt x="107" y="459"/>
                </a:lnTo>
                <a:lnTo>
                  <a:pt x="107" y="461"/>
                </a:lnTo>
                <a:lnTo>
                  <a:pt x="109" y="463"/>
                </a:lnTo>
                <a:lnTo>
                  <a:pt x="109" y="465"/>
                </a:lnTo>
                <a:lnTo>
                  <a:pt x="107" y="465"/>
                </a:lnTo>
                <a:lnTo>
                  <a:pt x="109" y="465"/>
                </a:lnTo>
                <a:lnTo>
                  <a:pt x="111" y="465"/>
                </a:lnTo>
                <a:lnTo>
                  <a:pt x="111" y="467"/>
                </a:lnTo>
                <a:lnTo>
                  <a:pt x="111" y="469"/>
                </a:lnTo>
                <a:lnTo>
                  <a:pt x="111" y="471"/>
                </a:lnTo>
                <a:lnTo>
                  <a:pt x="113" y="473"/>
                </a:lnTo>
                <a:lnTo>
                  <a:pt x="115" y="473"/>
                </a:lnTo>
                <a:lnTo>
                  <a:pt x="115" y="475"/>
                </a:lnTo>
                <a:lnTo>
                  <a:pt x="117" y="475"/>
                </a:lnTo>
                <a:lnTo>
                  <a:pt x="117" y="476"/>
                </a:lnTo>
                <a:lnTo>
                  <a:pt x="119" y="476"/>
                </a:lnTo>
                <a:lnTo>
                  <a:pt x="121" y="476"/>
                </a:lnTo>
                <a:lnTo>
                  <a:pt x="123" y="476"/>
                </a:lnTo>
                <a:lnTo>
                  <a:pt x="123" y="479"/>
                </a:lnTo>
                <a:lnTo>
                  <a:pt x="125" y="479"/>
                </a:lnTo>
                <a:lnTo>
                  <a:pt x="127" y="479"/>
                </a:lnTo>
                <a:lnTo>
                  <a:pt x="128" y="479"/>
                </a:lnTo>
                <a:lnTo>
                  <a:pt x="131" y="479"/>
                </a:lnTo>
                <a:lnTo>
                  <a:pt x="133" y="476"/>
                </a:lnTo>
                <a:lnTo>
                  <a:pt x="134" y="476"/>
                </a:lnTo>
                <a:lnTo>
                  <a:pt x="136" y="476"/>
                </a:lnTo>
                <a:lnTo>
                  <a:pt x="138" y="476"/>
                </a:lnTo>
                <a:lnTo>
                  <a:pt x="138" y="479"/>
                </a:lnTo>
                <a:lnTo>
                  <a:pt x="138" y="481"/>
                </a:lnTo>
                <a:lnTo>
                  <a:pt x="138" y="482"/>
                </a:lnTo>
                <a:lnTo>
                  <a:pt x="140" y="482"/>
                </a:lnTo>
                <a:lnTo>
                  <a:pt x="142" y="482"/>
                </a:lnTo>
                <a:lnTo>
                  <a:pt x="144" y="484"/>
                </a:lnTo>
                <a:lnTo>
                  <a:pt x="146" y="484"/>
                </a:lnTo>
                <a:lnTo>
                  <a:pt x="146" y="482"/>
                </a:lnTo>
                <a:lnTo>
                  <a:pt x="144" y="482"/>
                </a:lnTo>
                <a:lnTo>
                  <a:pt x="146" y="481"/>
                </a:lnTo>
                <a:lnTo>
                  <a:pt x="146" y="482"/>
                </a:lnTo>
                <a:lnTo>
                  <a:pt x="148" y="482"/>
                </a:lnTo>
                <a:lnTo>
                  <a:pt x="148" y="484"/>
                </a:lnTo>
                <a:lnTo>
                  <a:pt x="150" y="484"/>
                </a:lnTo>
                <a:lnTo>
                  <a:pt x="150" y="486"/>
                </a:lnTo>
                <a:lnTo>
                  <a:pt x="152" y="486"/>
                </a:lnTo>
                <a:lnTo>
                  <a:pt x="154" y="486"/>
                </a:lnTo>
                <a:lnTo>
                  <a:pt x="154" y="484"/>
                </a:lnTo>
                <a:lnTo>
                  <a:pt x="155" y="486"/>
                </a:lnTo>
                <a:lnTo>
                  <a:pt x="155" y="488"/>
                </a:lnTo>
                <a:lnTo>
                  <a:pt x="154" y="488"/>
                </a:lnTo>
                <a:lnTo>
                  <a:pt x="154" y="490"/>
                </a:lnTo>
                <a:lnTo>
                  <a:pt x="155" y="490"/>
                </a:lnTo>
                <a:lnTo>
                  <a:pt x="157" y="490"/>
                </a:lnTo>
                <a:lnTo>
                  <a:pt x="159" y="490"/>
                </a:lnTo>
                <a:lnTo>
                  <a:pt x="161" y="490"/>
                </a:lnTo>
                <a:lnTo>
                  <a:pt x="161" y="488"/>
                </a:lnTo>
                <a:lnTo>
                  <a:pt x="163" y="488"/>
                </a:lnTo>
                <a:lnTo>
                  <a:pt x="165" y="488"/>
                </a:lnTo>
                <a:lnTo>
                  <a:pt x="167" y="488"/>
                </a:lnTo>
                <a:lnTo>
                  <a:pt x="167" y="490"/>
                </a:lnTo>
                <a:lnTo>
                  <a:pt x="169" y="490"/>
                </a:lnTo>
                <a:lnTo>
                  <a:pt x="171" y="490"/>
                </a:lnTo>
                <a:lnTo>
                  <a:pt x="173" y="490"/>
                </a:lnTo>
                <a:lnTo>
                  <a:pt x="173" y="488"/>
                </a:lnTo>
                <a:lnTo>
                  <a:pt x="175" y="488"/>
                </a:lnTo>
                <a:lnTo>
                  <a:pt x="177" y="488"/>
                </a:lnTo>
                <a:lnTo>
                  <a:pt x="177" y="486"/>
                </a:lnTo>
                <a:lnTo>
                  <a:pt x="177" y="484"/>
                </a:lnTo>
                <a:lnTo>
                  <a:pt x="179" y="484"/>
                </a:lnTo>
                <a:lnTo>
                  <a:pt x="179" y="486"/>
                </a:lnTo>
                <a:lnTo>
                  <a:pt x="179" y="488"/>
                </a:lnTo>
                <a:lnTo>
                  <a:pt x="179" y="490"/>
                </a:lnTo>
                <a:lnTo>
                  <a:pt x="181" y="490"/>
                </a:lnTo>
                <a:lnTo>
                  <a:pt x="181" y="492"/>
                </a:lnTo>
                <a:lnTo>
                  <a:pt x="182" y="492"/>
                </a:lnTo>
                <a:lnTo>
                  <a:pt x="182" y="490"/>
                </a:lnTo>
                <a:lnTo>
                  <a:pt x="182" y="488"/>
                </a:lnTo>
                <a:lnTo>
                  <a:pt x="182" y="486"/>
                </a:lnTo>
                <a:lnTo>
                  <a:pt x="184" y="486"/>
                </a:lnTo>
                <a:lnTo>
                  <a:pt x="184" y="484"/>
                </a:lnTo>
                <a:lnTo>
                  <a:pt x="184" y="482"/>
                </a:lnTo>
                <a:lnTo>
                  <a:pt x="186" y="482"/>
                </a:lnTo>
                <a:lnTo>
                  <a:pt x="188" y="482"/>
                </a:lnTo>
                <a:lnTo>
                  <a:pt x="190" y="484"/>
                </a:lnTo>
                <a:lnTo>
                  <a:pt x="192" y="484"/>
                </a:lnTo>
                <a:lnTo>
                  <a:pt x="194" y="484"/>
                </a:lnTo>
                <a:lnTo>
                  <a:pt x="194" y="482"/>
                </a:lnTo>
                <a:lnTo>
                  <a:pt x="196" y="482"/>
                </a:lnTo>
                <a:lnTo>
                  <a:pt x="198" y="484"/>
                </a:lnTo>
                <a:lnTo>
                  <a:pt x="198" y="486"/>
                </a:lnTo>
                <a:lnTo>
                  <a:pt x="196" y="488"/>
                </a:lnTo>
                <a:lnTo>
                  <a:pt x="198" y="490"/>
                </a:lnTo>
                <a:lnTo>
                  <a:pt x="200" y="490"/>
                </a:lnTo>
                <a:lnTo>
                  <a:pt x="202" y="490"/>
                </a:lnTo>
                <a:lnTo>
                  <a:pt x="204" y="490"/>
                </a:lnTo>
                <a:lnTo>
                  <a:pt x="204" y="492"/>
                </a:lnTo>
                <a:lnTo>
                  <a:pt x="204" y="494"/>
                </a:lnTo>
                <a:lnTo>
                  <a:pt x="204" y="496"/>
                </a:lnTo>
                <a:lnTo>
                  <a:pt x="205" y="496"/>
                </a:lnTo>
                <a:lnTo>
                  <a:pt x="208" y="496"/>
                </a:lnTo>
                <a:lnTo>
                  <a:pt x="208" y="498"/>
                </a:lnTo>
                <a:lnTo>
                  <a:pt x="210" y="498"/>
                </a:lnTo>
                <a:lnTo>
                  <a:pt x="210" y="496"/>
                </a:lnTo>
                <a:lnTo>
                  <a:pt x="210" y="494"/>
                </a:lnTo>
                <a:lnTo>
                  <a:pt x="211" y="494"/>
                </a:lnTo>
                <a:lnTo>
                  <a:pt x="211" y="492"/>
                </a:lnTo>
                <a:lnTo>
                  <a:pt x="211" y="490"/>
                </a:lnTo>
                <a:lnTo>
                  <a:pt x="213" y="490"/>
                </a:lnTo>
                <a:lnTo>
                  <a:pt x="213" y="492"/>
                </a:lnTo>
                <a:lnTo>
                  <a:pt x="215" y="492"/>
                </a:lnTo>
                <a:lnTo>
                  <a:pt x="215" y="490"/>
                </a:lnTo>
                <a:lnTo>
                  <a:pt x="217" y="490"/>
                </a:lnTo>
                <a:lnTo>
                  <a:pt x="217" y="492"/>
                </a:lnTo>
                <a:lnTo>
                  <a:pt x="217" y="494"/>
                </a:lnTo>
                <a:lnTo>
                  <a:pt x="217" y="496"/>
                </a:lnTo>
                <a:lnTo>
                  <a:pt x="219" y="496"/>
                </a:lnTo>
                <a:lnTo>
                  <a:pt x="221" y="498"/>
                </a:lnTo>
                <a:lnTo>
                  <a:pt x="221" y="496"/>
                </a:lnTo>
                <a:lnTo>
                  <a:pt x="223" y="496"/>
                </a:lnTo>
                <a:lnTo>
                  <a:pt x="225" y="496"/>
                </a:lnTo>
                <a:lnTo>
                  <a:pt x="227" y="496"/>
                </a:lnTo>
                <a:lnTo>
                  <a:pt x="227" y="498"/>
                </a:lnTo>
                <a:lnTo>
                  <a:pt x="225" y="498"/>
                </a:lnTo>
                <a:lnTo>
                  <a:pt x="225" y="500"/>
                </a:lnTo>
                <a:lnTo>
                  <a:pt x="227" y="500"/>
                </a:lnTo>
                <a:lnTo>
                  <a:pt x="229" y="500"/>
                </a:lnTo>
                <a:lnTo>
                  <a:pt x="231" y="500"/>
                </a:lnTo>
                <a:lnTo>
                  <a:pt x="232" y="498"/>
                </a:lnTo>
                <a:lnTo>
                  <a:pt x="232" y="496"/>
                </a:lnTo>
                <a:lnTo>
                  <a:pt x="234" y="496"/>
                </a:lnTo>
                <a:lnTo>
                  <a:pt x="236" y="496"/>
                </a:lnTo>
                <a:lnTo>
                  <a:pt x="238" y="498"/>
                </a:lnTo>
                <a:lnTo>
                  <a:pt x="238" y="500"/>
                </a:lnTo>
                <a:lnTo>
                  <a:pt x="240" y="500"/>
                </a:lnTo>
                <a:lnTo>
                  <a:pt x="242" y="500"/>
                </a:lnTo>
                <a:lnTo>
                  <a:pt x="244" y="500"/>
                </a:lnTo>
                <a:lnTo>
                  <a:pt x="246" y="500"/>
                </a:lnTo>
                <a:lnTo>
                  <a:pt x="248" y="500"/>
                </a:lnTo>
                <a:lnTo>
                  <a:pt x="248" y="498"/>
                </a:lnTo>
                <a:lnTo>
                  <a:pt x="248" y="496"/>
                </a:lnTo>
                <a:lnTo>
                  <a:pt x="248" y="494"/>
                </a:lnTo>
                <a:lnTo>
                  <a:pt x="248" y="492"/>
                </a:lnTo>
                <a:lnTo>
                  <a:pt x="248" y="490"/>
                </a:lnTo>
                <a:lnTo>
                  <a:pt x="250" y="488"/>
                </a:lnTo>
                <a:lnTo>
                  <a:pt x="252" y="486"/>
                </a:lnTo>
                <a:lnTo>
                  <a:pt x="254" y="486"/>
                </a:lnTo>
                <a:lnTo>
                  <a:pt x="256" y="486"/>
                </a:lnTo>
                <a:lnTo>
                  <a:pt x="256" y="488"/>
                </a:lnTo>
                <a:lnTo>
                  <a:pt x="256" y="490"/>
                </a:lnTo>
                <a:lnTo>
                  <a:pt x="258" y="490"/>
                </a:lnTo>
                <a:lnTo>
                  <a:pt x="259" y="490"/>
                </a:lnTo>
                <a:lnTo>
                  <a:pt x="261" y="488"/>
                </a:lnTo>
                <a:lnTo>
                  <a:pt x="263" y="486"/>
                </a:lnTo>
                <a:lnTo>
                  <a:pt x="265" y="486"/>
                </a:lnTo>
                <a:lnTo>
                  <a:pt x="265" y="484"/>
                </a:lnTo>
                <a:lnTo>
                  <a:pt x="267" y="484"/>
                </a:lnTo>
                <a:lnTo>
                  <a:pt x="267" y="482"/>
                </a:lnTo>
                <a:lnTo>
                  <a:pt x="269" y="484"/>
                </a:lnTo>
                <a:lnTo>
                  <a:pt x="271" y="482"/>
                </a:lnTo>
                <a:lnTo>
                  <a:pt x="271" y="481"/>
                </a:lnTo>
                <a:lnTo>
                  <a:pt x="273" y="479"/>
                </a:lnTo>
                <a:lnTo>
                  <a:pt x="273" y="476"/>
                </a:lnTo>
                <a:lnTo>
                  <a:pt x="275" y="476"/>
                </a:lnTo>
                <a:lnTo>
                  <a:pt x="275" y="475"/>
                </a:lnTo>
                <a:lnTo>
                  <a:pt x="277" y="473"/>
                </a:lnTo>
                <a:lnTo>
                  <a:pt x="279" y="473"/>
                </a:lnTo>
                <a:lnTo>
                  <a:pt x="280" y="473"/>
                </a:lnTo>
                <a:lnTo>
                  <a:pt x="280" y="471"/>
                </a:lnTo>
                <a:lnTo>
                  <a:pt x="280" y="469"/>
                </a:lnTo>
                <a:lnTo>
                  <a:pt x="282" y="467"/>
                </a:lnTo>
                <a:lnTo>
                  <a:pt x="284" y="467"/>
                </a:lnTo>
                <a:lnTo>
                  <a:pt x="286" y="467"/>
                </a:lnTo>
                <a:lnTo>
                  <a:pt x="288" y="467"/>
                </a:lnTo>
                <a:lnTo>
                  <a:pt x="290" y="467"/>
                </a:lnTo>
                <a:lnTo>
                  <a:pt x="292" y="467"/>
                </a:lnTo>
                <a:lnTo>
                  <a:pt x="292" y="469"/>
                </a:lnTo>
                <a:lnTo>
                  <a:pt x="290" y="469"/>
                </a:lnTo>
                <a:lnTo>
                  <a:pt x="292" y="469"/>
                </a:lnTo>
                <a:lnTo>
                  <a:pt x="292" y="471"/>
                </a:lnTo>
                <a:lnTo>
                  <a:pt x="294" y="471"/>
                </a:lnTo>
                <a:lnTo>
                  <a:pt x="294" y="473"/>
                </a:lnTo>
                <a:lnTo>
                  <a:pt x="296" y="475"/>
                </a:lnTo>
                <a:lnTo>
                  <a:pt x="298" y="475"/>
                </a:lnTo>
                <a:lnTo>
                  <a:pt x="300" y="476"/>
                </a:lnTo>
                <a:lnTo>
                  <a:pt x="302" y="476"/>
                </a:lnTo>
                <a:lnTo>
                  <a:pt x="304" y="476"/>
                </a:lnTo>
                <a:lnTo>
                  <a:pt x="306" y="476"/>
                </a:lnTo>
                <a:lnTo>
                  <a:pt x="306" y="479"/>
                </a:lnTo>
                <a:lnTo>
                  <a:pt x="307" y="479"/>
                </a:lnTo>
                <a:lnTo>
                  <a:pt x="309" y="479"/>
                </a:lnTo>
                <a:lnTo>
                  <a:pt x="309" y="476"/>
                </a:lnTo>
                <a:lnTo>
                  <a:pt x="311" y="476"/>
                </a:lnTo>
                <a:lnTo>
                  <a:pt x="313" y="476"/>
                </a:lnTo>
                <a:lnTo>
                  <a:pt x="315" y="475"/>
                </a:lnTo>
                <a:lnTo>
                  <a:pt x="317" y="475"/>
                </a:lnTo>
                <a:lnTo>
                  <a:pt x="317" y="473"/>
                </a:lnTo>
                <a:lnTo>
                  <a:pt x="319" y="473"/>
                </a:lnTo>
                <a:lnTo>
                  <a:pt x="319" y="475"/>
                </a:lnTo>
                <a:lnTo>
                  <a:pt x="321" y="475"/>
                </a:lnTo>
                <a:lnTo>
                  <a:pt x="323" y="476"/>
                </a:lnTo>
                <a:lnTo>
                  <a:pt x="325" y="476"/>
                </a:lnTo>
                <a:lnTo>
                  <a:pt x="327" y="476"/>
                </a:lnTo>
                <a:lnTo>
                  <a:pt x="328" y="476"/>
                </a:lnTo>
                <a:lnTo>
                  <a:pt x="328" y="479"/>
                </a:lnTo>
                <a:lnTo>
                  <a:pt x="330" y="479"/>
                </a:lnTo>
                <a:lnTo>
                  <a:pt x="330" y="481"/>
                </a:lnTo>
                <a:lnTo>
                  <a:pt x="333" y="479"/>
                </a:lnTo>
                <a:lnTo>
                  <a:pt x="333" y="476"/>
                </a:lnTo>
                <a:lnTo>
                  <a:pt x="334" y="476"/>
                </a:lnTo>
                <a:lnTo>
                  <a:pt x="334" y="475"/>
                </a:lnTo>
                <a:lnTo>
                  <a:pt x="336" y="475"/>
                </a:lnTo>
                <a:lnTo>
                  <a:pt x="338" y="475"/>
                </a:lnTo>
                <a:lnTo>
                  <a:pt x="340" y="475"/>
                </a:lnTo>
                <a:lnTo>
                  <a:pt x="342" y="475"/>
                </a:lnTo>
                <a:lnTo>
                  <a:pt x="342" y="476"/>
                </a:lnTo>
                <a:lnTo>
                  <a:pt x="344" y="476"/>
                </a:lnTo>
                <a:lnTo>
                  <a:pt x="346" y="476"/>
                </a:lnTo>
                <a:lnTo>
                  <a:pt x="348" y="476"/>
                </a:lnTo>
                <a:lnTo>
                  <a:pt x="348" y="475"/>
                </a:lnTo>
                <a:lnTo>
                  <a:pt x="350" y="475"/>
                </a:lnTo>
                <a:lnTo>
                  <a:pt x="350" y="473"/>
                </a:lnTo>
                <a:lnTo>
                  <a:pt x="350" y="471"/>
                </a:lnTo>
                <a:lnTo>
                  <a:pt x="350" y="469"/>
                </a:lnTo>
                <a:lnTo>
                  <a:pt x="352" y="469"/>
                </a:lnTo>
                <a:lnTo>
                  <a:pt x="352" y="467"/>
                </a:lnTo>
                <a:lnTo>
                  <a:pt x="354" y="467"/>
                </a:lnTo>
                <a:lnTo>
                  <a:pt x="355" y="467"/>
                </a:lnTo>
                <a:lnTo>
                  <a:pt x="357" y="467"/>
                </a:lnTo>
                <a:lnTo>
                  <a:pt x="357" y="465"/>
                </a:lnTo>
                <a:lnTo>
                  <a:pt x="359" y="465"/>
                </a:lnTo>
                <a:lnTo>
                  <a:pt x="361" y="465"/>
                </a:lnTo>
                <a:lnTo>
                  <a:pt x="363" y="465"/>
                </a:lnTo>
                <a:lnTo>
                  <a:pt x="365" y="465"/>
                </a:lnTo>
                <a:lnTo>
                  <a:pt x="367" y="465"/>
                </a:lnTo>
                <a:lnTo>
                  <a:pt x="369" y="465"/>
                </a:lnTo>
                <a:lnTo>
                  <a:pt x="371" y="465"/>
                </a:lnTo>
                <a:lnTo>
                  <a:pt x="373" y="465"/>
                </a:lnTo>
                <a:lnTo>
                  <a:pt x="375" y="463"/>
                </a:lnTo>
                <a:lnTo>
                  <a:pt x="363" y="450"/>
                </a:lnTo>
                <a:lnTo>
                  <a:pt x="363" y="452"/>
                </a:lnTo>
                <a:lnTo>
                  <a:pt x="350" y="436"/>
                </a:lnTo>
                <a:lnTo>
                  <a:pt x="327" y="411"/>
                </a:lnTo>
                <a:lnTo>
                  <a:pt x="334" y="411"/>
                </a:lnTo>
                <a:lnTo>
                  <a:pt x="338" y="409"/>
                </a:lnTo>
                <a:lnTo>
                  <a:pt x="344" y="398"/>
                </a:lnTo>
                <a:lnTo>
                  <a:pt x="346" y="392"/>
                </a:lnTo>
                <a:lnTo>
                  <a:pt x="342" y="384"/>
                </a:lnTo>
                <a:lnTo>
                  <a:pt x="334" y="369"/>
                </a:lnTo>
                <a:lnTo>
                  <a:pt x="334" y="365"/>
                </a:lnTo>
                <a:lnTo>
                  <a:pt x="334" y="359"/>
                </a:lnTo>
                <a:lnTo>
                  <a:pt x="333" y="354"/>
                </a:lnTo>
                <a:lnTo>
                  <a:pt x="333" y="351"/>
                </a:lnTo>
                <a:lnTo>
                  <a:pt x="334" y="350"/>
                </a:lnTo>
                <a:lnTo>
                  <a:pt x="336" y="350"/>
                </a:lnTo>
                <a:lnTo>
                  <a:pt x="338" y="350"/>
                </a:lnTo>
                <a:lnTo>
                  <a:pt x="342" y="350"/>
                </a:lnTo>
                <a:lnTo>
                  <a:pt x="346" y="346"/>
                </a:lnTo>
                <a:lnTo>
                  <a:pt x="350" y="346"/>
                </a:lnTo>
                <a:lnTo>
                  <a:pt x="352" y="344"/>
                </a:lnTo>
                <a:lnTo>
                  <a:pt x="354" y="344"/>
                </a:lnTo>
                <a:lnTo>
                  <a:pt x="355" y="344"/>
                </a:lnTo>
                <a:lnTo>
                  <a:pt x="357" y="344"/>
                </a:lnTo>
                <a:lnTo>
                  <a:pt x="359" y="344"/>
                </a:lnTo>
                <a:lnTo>
                  <a:pt x="363" y="344"/>
                </a:lnTo>
                <a:lnTo>
                  <a:pt x="367" y="346"/>
                </a:lnTo>
                <a:lnTo>
                  <a:pt x="369" y="348"/>
                </a:lnTo>
                <a:lnTo>
                  <a:pt x="375" y="350"/>
                </a:lnTo>
                <a:lnTo>
                  <a:pt x="382" y="346"/>
                </a:lnTo>
                <a:lnTo>
                  <a:pt x="384" y="344"/>
                </a:lnTo>
                <a:lnTo>
                  <a:pt x="382" y="342"/>
                </a:lnTo>
                <a:lnTo>
                  <a:pt x="381" y="336"/>
                </a:lnTo>
                <a:lnTo>
                  <a:pt x="382" y="334"/>
                </a:lnTo>
                <a:lnTo>
                  <a:pt x="384" y="334"/>
                </a:lnTo>
                <a:lnTo>
                  <a:pt x="390" y="330"/>
                </a:lnTo>
                <a:lnTo>
                  <a:pt x="392" y="329"/>
                </a:lnTo>
                <a:lnTo>
                  <a:pt x="396" y="329"/>
                </a:lnTo>
                <a:lnTo>
                  <a:pt x="398" y="329"/>
                </a:lnTo>
                <a:lnTo>
                  <a:pt x="402" y="327"/>
                </a:lnTo>
                <a:lnTo>
                  <a:pt x="402" y="325"/>
                </a:lnTo>
                <a:lnTo>
                  <a:pt x="403" y="323"/>
                </a:lnTo>
                <a:lnTo>
                  <a:pt x="405" y="321"/>
                </a:lnTo>
                <a:lnTo>
                  <a:pt x="407" y="319"/>
                </a:lnTo>
                <a:lnTo>
                  <a:pt x="409" y="317"/>
                </a:lnTo>
                <a:lnTo>
                  <a:pt x="411" y="315"/>
                </a:lnTo>
                <a:lnTo>
                  <a:pt x="413" y="315"/>
                </a:lnTo>
                <a:lnTo>
                  <a:pt x="413" y="313"/>
                </a:lnTo>
                <a:lnTo>
                  <a:pt x="415" y="313"/>
                </a:lnTo>
                <a:lnTo>
                  <a:pt x="415" y="311"/>
                </a:lnTo>
                <a:lnTo>
                  <a:pt x="419" y="311"/>
                </a:lnTo>
                <a:lnTo>
                  <a:pt x="421" y="311"/>
                </a:lnTo>
                <a:lnTo>
                  <a:pt x="425" y="311"/>
                </a:lnTo>
                <a:lnTo>
                  <a:pt x="427" y="311"/>
                </a:lnTo>
                <a:lnTo>
                  <a:pt x="429" y="311"/>
                </a:lnTo>
                <a:lnTo>
                  <a:pt x="430" y="311"/>
                </a:lnTo>
                <a:lnTo>
                  <a:pt x="434" y="313"/>
                </a:lnTo>
                <a:lnTo>
                  <a:pt x="436" y="309"/>
                </a:lnTo>
                <a:lnTo>
                  <a:pt x="429" y="298"/>
                </a:lnTo>
                <a:lnTo>
                  <a:pt x="425" y="292"/>
                </a:lnTo>
                <a:lnTo>
                  <a:pt x="425" y="288"/>
                </a:lnTo>
                <a:lnTo>
                  <a:pt x="423" y="284"/>
                </a:lnTo>
                <a:lnTo>
                  <a:pt x="425" y="282"/>
                </a:lnTo>
                <a:lnTo>
                  <a:pt x="425" y="280"/>
                </a:lnTo>
                <a:lnTo>
                  <a:pt x="417" y="265"/>
                </a:lnTo>
                <a:lnTo>
                  <a:pt x="415" y="265"/>
                </a:lnTo>
                <a:lnTo>
                  <a:pt x="413" y="261"/>
                </a:lnTo>
                <a:lnTo>
                  <a:pt x="413" y="259"/>
                </a:lnTo>
                <a:lnTo>
                  <a:pt x="413" y="257"/>
                </a:lnTo>
                <a:lnTo>
                  <a:pt x="411" y="259"/>
                </a:lnTo>
                <a:lnTo>
                  <a:pt x="409" y="255"/>
                </a:lnTo>
                <a:lnTo>
                  <a:pt x="407" y="257"/>
                </a:lnTo>
                <a:lnTo>
                  <a:pt x="405" y="259"/>
                </a:lnTo>
                <a:lnTo>
                  <a:pt x="405" y="261"/>
                </a:lnTo>
                <a:lnTo>
                  <a:pt x="407" y="261"/>
                </a:lnTo>
                <a:lnTo>
                  <a:pt x="405" y="261"/>
                </a:lnTo>
                <a:lnTo>
                  <a:pt x="400" y="265"/>
                </a:lnTo>
                <a:lnTo>
                  <a:pt x="398" y="265"/>
                </a:lnTo>
                <a:lnTo>
                  <a:pt x="396" y="267"/>
                </a:lnTo>
                <a:lnTo>
                  <a:pt x="392" y="267"/>
                </a:lnTo>
                <a:lnTo>
                  <a:pt x="388" y="269"/>
                </a:lnTo>
                <a:lnTo>
                  <a:pt x="384" y="263"/>
                </a:lnTo>
                <a:lnTo>
                  <a:pt x="373" y="271"/>
                </a:lnTo>
                <a:lnTo>
                  <a:pt x="371" y="269"/>
                </a:lnTo>
                <a:lnTo>
                  <a:pt x="369" y="265"/>
                </a:lnTo>
                <a:lnTo>
                  <a:pt x="369" y="263"/>
                </a:lnTo>
                <a:lnTo>
                  <a:pt x="367" y="261"/>
                </a:lnTo>
                <a:lnTo>
                  <a:pt x="365" y="259"/>
                </a:lnTo>
                <a:lnTo>
                  <a:pt x="367" y="257"/>
                </a:lnTo>
                <a:lnTo>
                  <a:pt x="369" y="257"/>
                </a:lnTo>
                <a:lnTo>
                  <a:pt x="373" y="255"/>
                </a:lnTo>
                <a:lnTo>
                  <a:pt x="375" y="253"/>
                </a:lnTo>
                <a:lnTo>
                  <a:pt x="379" y="252"/>
                </a:lnTo>
                <a:lnTo>
                  <a:pt x="382" y="248"/>
                </a:lnTo>
                <a:lnTo>
                  <a:pt x="384" y="248"/>
                </a:lnTo>
                <a:lnTo>
                  <a:pt x="388" y="246"/>
                </a:lnTo>
                <a:lnTo>
                  <a:pt x="388" y="244"/>
                </a:lnTo>
                <a:lnTo>
                  <a:pt x="386" y="242"/>
                </a:lnTo>
                <a:lnTo>
                  <a:pt x="384" y="240"/>
                </a:lnTo>
                <a:lnTo>
                  <a:pt x="382" y="238"/>
                </a:lnTo>
                <a:lnTo>
                  <a:pt x="382" y="234"/>
                </a:lnTo>
                <a:lnTo>
                  <a:pt x="375" y="232"/>
                </a:lnTo>
                <a:lnTo>
                  <a:pt x="373" y="231"/>
                </a:lnTo>
                <a:lnTo>
                  <a:pt x="373" y="229"/>
                </a:lnTo>
                <a:lnTo>
                  <a:pt x="373" y="227"/>
                </a:lnTo>
                <a:lnTo>
                  <a:pt x="371" y="225"/>
                </a:lnTo>
                <a:lnTo>
                  <a:pt x="363" y="217"/>
                </a:lnTo>
                <a:lnTo>
                  <a:pt x="373" y="207"/>
                </a:lnTo>
                <a:lnTo>
                  <a:pt x="373" y="209"/>
                </a:lnTo>
                <a:lnTo>
                  <a:pt x="384" y="200"/>
                </a:lnTo>
                <a:lnTo>
                  <a:pt x="386" y="202"/>
                </a:lnTo>
                <a:lnTo>
                  <a:pt x="394" y="194"/>
                </a:lnTo>
                <a:lnTo>
                  <a:pt x="396" y="192"/>
                </a:lnTo>
                <a:lnTo>
                  <a:pt x="407" y="183"/>
                </a:lnTo>
                <a:lnTo>
                  <a:pt x="409" y="183"/>
                </a:lnTo>
                <a:lnTo>
                  <a:pt x="409" y="181"/>
                </a:lnTo>
                <a:lnTo>
                  <a:pt x="413" y="178"/>
                </a:lnTo>
                <a:lnTo>
                  <a:pt x="415" y="177"/>
                </a:lnTo>
                <a:lnTo>
                  <a:pt x="415" y="175"/>
                </a:lnTo>
                <a:lnTo>
                  <a:pt x="417" y="173"/>
                </a:lnTo>
                <a:lnTo>
                  <a:pt x="438" y="155"/>
                </a:lnTo>
                <a:lnTo>
                  <a:pt x="455" y="142"/>
                </a:lnTo>
                <a:lnTo>
                  <a:pt x="459" y="136"/>
                </a:lnTo>
                <a:lnTo>
                  <a:pt x="469" y="125"/>
                </a:lnTo>
                <a:lnTo>
                  <a:pt x="473" y="117"/>
                </a:lnTo>
                <a:lnTo>
                  <a:pt x="473" y="115"/>
                </a:lnTo>
                <a:lnTo>
                  <a:pt x="475" y="113"/>
                </a:lnTo>
                <a:lnTo>
                  <a:pt x="477" y="109"/>
                </a:lnTo>
                <a:lnTo>
                  <a:pt x="478" y="109"/>
                </a:lnTo>
                <a:lnTo>
                  <a:pt x="480" y="104"/>
                </a:lnTo>
                <a:lnTo>
                  <a:pt x="488" y="96"/>
                </a:lnTo>
                <a:lnTo>
                  <a:pt x="492" y="92"/>
                </a:lnTo>
                <a:lnTo>
                  <a:pt x="494" y="90"/>
                </a:lnTo>
                <a:lnTo>
                  <a:pt x="496" y="88"/>
                </a:lnTo>
                <a:lnTo>
                  <a:pt x="498" y="86"/>
                </a:lnTo>
                <a:lnTo>
                  <a:pt x="534" y="63"/>
                </a:lnTo>
                <a:lnTo>
                  <a:pt x="532" y="61"/>
                </a:lnTo>
                <a:lnTo>
                  <a:pt x="536" y="59"/>
                </a:lnTo>
                <a:lnTo>
                  <a:pt x="538" y="59"/>
                </a:lnTo>
                <a:lnTo>
                  <a:pt x="555" y="48"/>
                </a:lnTo>
                <a:lnTo>
                  <a:pt x="565" y="34"/>
                </a:lnTo>
                <a:lnTo>
                  <a:pt x="553" y="23"/>
                </a:lnTo>
                <a:lnTo>
                  <a:pt x="555" y="21"/>
                </a:lnTo>
                <a:lnTo>
                  <a:pt x="536" y="3"/>
                </a:lnTo>
                <a:lnTo>
                  <a:pt x="534" y="2"/>
                </a:lnTo>
                <a:lnTo>
                  <a:pt x="532" y="0"/>
                </a:lnTo>
                <a:lnTo>
                  <a:pt x="505" y="9"/>
                </a:lnTo>
                <a:lnTo>
                  <a:pt x="501" y="9"/>
                </a:lnTo>
                <a:lnTo>
                  <a:pt x="499" y="11"/>
                </a:lnTo>
                <a:lnTo>
                  <a:pt x="480" y="15"/>
                </a:lnTo>
                <a:lnTo>
                  <a:pt x="453" y="23"/>
                </a:lnTo>
                <a:lnTo>
                  <a:pt x="425" y="31"/>
                </a:lnTo>
                <a:lnTo>
                  <a:pt x="403" y="34"/>
                </a:lnTo>
                <a:lnTo>
                  <a:pt x="392" y="44"/>
                </a:lnTo>
                <a:lnTo>
                  <a:pt x="381" y="52"/>
                </a:lnTo>
                <a:lnTo>
                  <a:pt x="382" y="73"/>
                </a:lnTo>
                <a:lnTo>
                  <a:pt x="386" y="96"/>
                </a:lnTo>
                <a:lnTo>
                  <a:pt x="390" y="127"/>
                </a:lnTo>
                <a:lnTo>
                  <a:pt x="388" y="127"/>
                </a:lnTo>
                <a:lnTo>
                  <a:pt x="373" y="130"/>
                </a:lnTo>
                <a:lnTo>
                  <a:pt x="373" y="128"/>
                </a:lnTo>
                <a:lnTo>
                  <a:pt x="357" y="125"/>
                </a:lnTo>
                <a:lnTo>
                  <a:pt x="355" y="133"/>
                </a:lnTo>
                <a:lnTo>
                  <a:pt x="352" y="150"/>
                </a:lnTo>
                <a:lnTo>
                  <a:pt x="348" y="155"/>
                </a:lnTo>
                <a:lnTo>
                  <a:pt x="346" y="155"/>
                </a:lnTo>
                <a:lnTo>
                  <a:pt x="342" y="163"/>
                </a:lnTo>
                <a:lnTo>
                  <a:pt x="344" y="165"/>
                </a:lnTo>
                <a:lnTo>
                  <a:pt x="342" y="165"/>
                </a:lnTo>
                <a:lnTo>
                  <a:pt x="338" y="165"/>
                </a:lnTo>
                <a:lnTo>
                  <a:pt x="327" y="188"/>
                </a:lnTo>
                <a:lnTo>
                  <a:pt x="323" y="194"/>
                </a:lnTo>
                <a:lnTo>
                  <a:pt x="321" y="196"/>
                </a:lnTo>
                <a:lnTo>
                  <a:pt x="302" y="205"/>
                </a:lnTo>
                <a:lnTo>
                  <a:pt x="282" y="221"/>
                </a:lnTo>
                <a:lnTo>
                  <a:pt x="227" y="219"/>
                </a:lnTo>
                <a:lnTo>
                  <a:pt x="217" y="221"/>
                </a:lnTo>
                <a:lnTo>
                  <a:pt x="198" y="234"/>
                </a:lnTo>
                <a:lnTo>
                  <a:pt x="184" y="234"/>
                </a:lnTo>
                <a:lnTo>
                  <a:pt x="171" y="234"/>
                </a:lnTo>
                <a:lnTo>
                  <a:pt x="165" y="234"/>
                </a:lnTo>
                <a:lnTo>
                  <a:pt x="163" y="234"/>
                </a:lnTo>
                <a:lnTo>
                  <a:pt x="138" y="234"/>
                </a:lnTo>
                <a:lnTo>
                  <a:pt x="121" y="225"/>
                </a:lnTo>
                <a:lnTo>
                  <a:pt x="106" y="215"/>
                </a:lnTo>
                <a:lnTo>
                  <a:pt x="106" y="200"/>
                </a:lnTo>
                <a:lnTo>
                  <a:pt x="106" y="194"/>
                </a:lnTo>
                <a:lnTo>
                  <a:pt x="100" y="171"/>
                </a:lnTo>
                <a:lnTo>
                  <a:pt x="98" y="169"/>
                </a:lnTo>
                <a:lnTo>
                  <a:pt x="92" y="171"/>
                </a:lnTo>
                <a:lnTo>
                  <a:pt x="96" y="183"/>
                </a:lnTo>
                <a:lnTo>
                  <a:pt x="92" y="181"/>
                </a:lnTo>
                <a:lnTo>
                  <a:pt x="90" y="177"/>
                </a:lnTo>
                <a:lnTo>
                  <a:pt x="88" y="177"/>
                </a:lnTo>
                <a:lnTo>
                  <a:pt x="86" y="177"/>
                </a:lnTo>
                <a:lnTo>
                  <a:pt x="86" y="173"/>
                </a:lnTo>
                <a:lnTo>
                  <a:pt x="85" y="171"/>
                </a:lnTo>
                <a:lnTo>
                  <a:pt x="80" y="177"/>
                </a:lnTo>
                <a:lnTo>
                  <a:pt x="79" y="177"/>
                </a:lnTo>
                <a:lnTo>
                  <a:pt x="77" y="175"/>
                </a:lnTo>
                <a:lnTo>
                  <a:pt x="75" y="173"/>
                </a:lnTo>
                <a:lnTo>
                  <a:pt x="73" y="171"/>
                </a:lnTo>
                <a:lnTo>
                  <a:pt x="67" y="173"/>
                </a:lnTo>
                <a:lnTo>
                  <a:pt x="58" y="178"/>
                </a:lnTo>
                <a:lnTo>
                  <a:pt x="56" y="178"/>
                </a:lnTo>
                <a:lnTo>
                  <a:pt x="56" y="181"/>
                </a:lnTo>
                <a:lnTo>
                  <a:pt x="58" y="184"/>
                </a:lnTo>
                <a:lnTo>
                  <a:pt x="46" y="190"/>
                </a:lnTo>
                <a:lnTo>
                  <a:pt x="25" y="202"/>
                </a:lnTo>
                <a:lnTo>
                  <a:pt x="23" y="204"/>
                </a:lnTo>
                <a:lnTo>
                  <a:pt x="19" y="207"/>
                </a:lnTo>
                <a:lnTo>
                  <a:pt x="8" y="213"/>
                </a:lnTo>
                <a:lnTo>
                  <a:pt x="2" y="217"/>
                </a:lnTo>
                <a:lnTo>
                  <a:pt x="11" y="236"/>
                </a:lnTo>
                <a:lnTo>
                  <a:pt x="6" y="244"/>
                </a:lnTo>
                <a:lnTo>
                  <a:pt x="15" y="259"/>
                </a:lnTo>
                <a:lnTo>
                  <a:pt x="17" y="269"/>
                </a:lnTo>
                <a:lnTo>
                  <a:pt x="13" y="279"/>
                </a:lnTo>
                <a:lnTo>
                  <a:pt x="0" y="296"/>
                </a:lnTo>
                <a:lnTo>
                  <a:pt x="0" y="30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Freeform 212"/>
          <p:cNvSpPr>
            <a:spLocks/>
          </p:cNvSpPr>
          <p:nvPr/>
        </p:nvSpPr>
        <p:spPr bwMode="auto">
          <a:xfrm>
            <a:off x="-2348794" y="6850541"/>
            <a:ext cx="459370" cy="750242"/>
          </a:xfrm>
          <a:custGeom>
            <a:avLst/>
            <a:gdLst>
              <a:gd name="T0" fmla="*/ 27 w 488"/>
              <a:gd name="T1" fmla="*/ 655 h 797"/>
              <a:gd name="T2" fmla="*/ 29 w 488"/>
              <a:gd name="T3" fmla="*/ 672 h 797"/>
              <a:gd name="T4" fmla="*/ 38 w 488"/>
              <a:gd name="T5" fmla="*/ 677 h 797"/>
              <a:gd name="T6" fmla="*/ 46 w 488"/>
              <a:gd name="T7" fmla="*/ 686 h 797"/>
              <a:gd name="T8" fmla="*/ 56 w 488"/>
              <a:gd name="T9" fmla="*/ 690 h 797"/>
              <a:gd name="T10" fmla="*/ 64 w 488"/>
              <a:gd name="T11" fmla="*/ 703 h 797"/>
              <a:gd name="T12" fmla="*/ 64 w 488"/>
              <a:gd name="T13" fmla="*/ 713 h 797"/>
              <a:gd name="T14" fmla="*/ 64 w 488"/>
              <a:gd name="T15" fmla="*/ 727 h 797"/>
              <a:gd name="T16" fmla="*/ 65 w 488"/>
              <a:gd name="T17" fmla="*/ 736 h 797"/>
              <a:gd name="T18" fmla="*/ 58 w 488"/>
              <a:gd name="T19" fmla="*/ 744 h 797"/>
              <a:gd name="T20" fmla="*/ 58 w 488"/>
              <a:gd name="T21" fmla="*/ 755 h 797"/>
              <a:gd name="T22" fmla="*/ 59 w 488"/>
              <a:gd name="T23" fmla="*/ 765 h 797"/>
              <a:gd name="T24" fmla="*/ 62 w 488"/>
              <a:gd name="T25" fmla="*/ 778 h 797"/>
              <a:gd name="T26" fmla="*/ 110 w 488"/>
              <a:gd name="T27" fmla="*/ 794 h 797"/>
              <a:gd name="T28" fmla="*/ 206 w 488"/>
              <a:gd name="T29" fmla="*/ 736 h 797"/>
              <a:gd name="T30" fmla="*/ 242 w 488"/>
              <a:gd name="T31" fmla="*/ 698 h 797"/>
              <a:gd name="T32" fmla="*/ 300 w 488"/>
              <a:gd name="T33" fmla="*/ 698 h 797"/>
              <a:gd name="T34" fmla="*/ 421 w 488"/>
              <a:gd name="T35" fmla="*/ 465 h 797"/>
              <a:gd name="T36" fmla="*/ 415 w 488"/>
              <a:gd name="T37" fmla="*/ 424 h 797"/>
              <a:gd name="T38" fmla="*/ 467 w 488"/>
              <a:gd name="T39" fmla="*/ 256 h 797"/>
              <a:gd name="T40" fmla="*/ 469 w 488"/>
              <a:gd name="T41" fmla="*/ 219 h 797"/>
              <a:gd name="T42" fmla="*/ 454 w 488"/>
              <a:gd name="T43" fmla="*/ 161 h 797"/>
              <a:gd name="T44" fmla="*/ 425 w 488"/>
              <a:gd name="T45" fmla="*/ 134 h 797"/>
              <a:gd name="T46" fmla="*/ 425 w 488"/>
              <a:gd name="T47" fmla="*/ 84 h 797"/>
              <a:gd name="T48" fmla="*/ 438 w 488"/>
              <a:gd name="T49" fmla="*/ 54 h 797"/>
              <a:gd name="T50" fmla="*/ 452 w 488"/>
              <a:gd name="T51" fmla="*/ 30 h 797"/>
              <a:gd name="T52" fmla="*/ 440 w 488"/>
              <a:gd name="T53" fmla="*/ 7 h 797"/>
              <a:gd name="T54" fmla="*/ 419 w 488"/>
              <a:gd name="T55" fmla="*/ 21 h 797"/>
              <a:gd name="T56" fmla="*/ 388 w 488"/>
              <a:gd name="T57" fmla="*/ 30 h 797"/>
              <a:gd name="T58" fmla="*/ 371 w 488"/>
              <a:gd name="T59" fmla="*/ 54 h 797"/>
              <a:gd name="T60" fmla="*/ 346 w 488"/>
              <a:gd name="T61" fmla="*/ 55 h 797"/>
              <a:gd name="T62" fmla="*/ 313 w 488"/>
              <a:gd name="T63" fmla="*/ 90 h 797"/>
              <a:gd name="T64" fmla="*/ 281 w 488"/>
              <a:gd name="T65" fmla="*/ 81 h 797"/>
              <a:gd name="T66" fmla="*/ 261 w 488"/>
              <a:gd name="T67" fmla="*/ 73 h 797"/>
              <a:gd name="T68" fmla="*/ 210 w 488"/>
              <a:gd name="T69" fmla="*/ 123 h 797"/>
              <a:gd name="T70" fmla="*/ 263 w 488"/>
              <a:gd name="T71" fmla="*/ 121 h 797"/>
              <a:gd name="T72" fmla="*/ 271 w 488"/>
              <a:gd name="T73" fmla="*/ 186 h 797"/>
              <a:gd name="T74" fmla="*/ 277 w 488"/>
              <a:gd name="T75" fmla="*/ 217 h 797"/>
              <a:gd name="T76" fmla="*/ 244 w 488"/>
              <a:gd name="T77" fmla="*/ 177 h 797"/>
              <a:gd name="T78" fmla="*/ 181 w 488"/>
              <a:gd name="T79" fmla="*/ 140 h 797"/>
              <a:gd name="T80" fmla="*/ 171 w 488"/>
              <a:gd name="T81" fmla="*/ 148 h 797"/>
              <a:gd name="T82" fmla="*/ 165 w 488"/>
              <a:gd name="T83" fmla="*/ 155 h 797"/>
              <a:gd name="T84" fmla="*/ 158 w 488"/>
              <a:gd name="T85" fmla="*/ 165 h 797"/>
              <a:gd name="T86" fmla="*/ 152 w 488"/>
              <a:gd name="T87" fmla="*/ 171 h 797"/>
              <a:gd name="T88" fmla="*/ 140 w 488"/>
              <a:gd name="T89" fmla="*/ 177 h 797"/>
              <a:gd name="T90" fmla="*/ 134 w 488"/>
              <a:gd name="T91" fmla="*/ 180 h 797"/>
              <a:gd name="T92" fmla="*/ 129 w 488"/>
              <a:gd name="T93" fmla="*/ 188 h 797"/>
              <a:gd name="T94" fmla="*/ 121 w 488"/>
              <a:gd name="T95" fmla="*/ 192 h 797"/>
              <a:gd name="T96" fmla="*/ 112 w 488"/>
              <a:gd name="T97" fmla="*/ 198 h 797"/>
              <a:gd name="T98" fmla="*/ 107 w 488"/>
              <a:gd name="T99" fmla="*/ 207 h 797"/>
              <a:gd name="T100" fmla="*/ 104 w 488"/>
              <a:gd name="T101" fmla="*/ 213 h 797"/>
              <a:gd name="T102" fmla="*/ 96 w 488"/>
              <a:gd name="T103" fmla="*/ 223 h 797"/>
              <a:gd name="T104" fmla="*/ 83 w 488"/>
              <a:gd name="T105" fmla="*/ 227 h 797"/>
              <a:gd name="T106" fmla="*/ 77 w 488"/>
              <a:gd name="T107" fmla="*/ 238 h 797"/>
              <a:gd name="T108" fmla="*/ 71 w 488"/>
              <a:gd name="T109" fmla="*/ 250 h 797"/>
              <a:gd name="T110" fmla="*/ 85 w 488"/>
              <a:gd name="T111" fmla="*/ 263 h 797"/>
              <a:gd name="T112" fmla="*/ 123 w 488"/>
              <a:gd name="T113" fmla="*/ 296 h 797"/>
              <a:gd name="T114" fmla="*/ 125 w 488"/>
              <a:gd name="T115" fmla="*/ 348 h 797"/>
              <a:gd name="T116" fmla="*/ 123 w 488"/>
              <a:gd name="T117" fmla="*/ 367 h 797"/>
              <a:gd name="T118" fmla="*/ 123 w 488"/>
              <a:gd name="T119" fmla="*/ 386 h 797"/>
              <a:gd name="T120" fmla="*/ 102 w 488"/>
              <a:gd name="T121" fmla="*/ 411 h 797"/>
              <a:gd name="T122" fmla="*/ 79 w 488"/>
              <a:gd name="T123" fmla="*/ 432 h 797"/>
              <a:gd name="T124" fmla="*/ 44 w 488"/>
              <a:gd name="T125" fmla="*/ 424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8" h="797">
                <a:moveTo>
                  <a:pt x="6" y="490"/>
                </a:moveTo>
                <a:lnTo>
                  <a:pt x="35" y="623"/>
                </a:lnTo>
                <a:lnTo>
                  <a:pt x="46" y="621"/>
                </a:lnTo>
                <a:lnTo>
                  <a:pt x="52" y="621"/>
                </a:lnTo>
                <a:lnTo>
                  <a:pt x="59" y="628"/>
                </a:lnTo>
                <a:lnTo>
                  <a:pt x="52" y="638"/>
                </a:lnTo>
                <a:lnTo>
                  <a:pt x="44" y="632"/>
                </a:lnTo>
                <a:lnTo>
                  <a:pt x="37" y="644"/>
                </a:lnTo>
                <a:lnTo>
                  <a:pt x="27" y="655"/>
                </a:lnTo>
                <a:lnTo>
                  <a:pt x="23" y="661"/>
                </a:lnTo>
                <a:lnTo>
                  <a:pt x="23" y="663"/>
                </a:lnTo>
                <a:lnTo>
                  <a:pt x="25" y="665"/>
                </a:lnTo>
                <a:lnTo>
                  <a:pt x="23" y="667"/>
                </a:lnTo>
                <a:lnTo>
                  <a:pt x="25" y="669"/>
                </a:lnTo>
                <a:lnTo>
                  <a:pt x="27" y="669"/>
                </a:lnTo>
                <a:lnTo>
                  <a:pt x="29" y="669"/>
                </a:lnTo>
                <a:lnTo>
                  <a:pt x="29" y="671"/>
                </a:lnTo>
                <a:lnTo>
                  <a:pt x="29" y="672"/>
                </a:lnTo>
                <a:lnTo>
                  <a:pt x="31" y="672"/>
                </a:lnTo>
                <a:lnTo>
                  <a:pt x="31" y="674"/>
                </a:lnTo>
                <a:lnTo>
                  <a:pt x="33" y="674"/>
                </a:lnTo>
                <a:lnTo>
                  <a:pt x="35" y="674"/>
                </a:lnTo>
                <a:lnTo>
                  <a:pt x="37" y="674"/>
                </a:lnTo>
                <a:lnTo>
                  <a:pt x="37" y="677"/>
                </a:lnTo>
                <a:lnTo>
                  <a:pt x="37" y="679"/>
                </a:lnTo>
                <a:lnTo>
                  <a:pt x="38" y="679"/>
                </a:lnTo>
                <a:lnTo>
                  <a:pt x="38" y="677"/>
                </a:lnTo>
                <a:lnTo>
                  <a:pt x="40" y="677"/>
                </a:lnTo>
                <a:lnTo>
                  <a:pt x="42" y="677"/>
                </a:lnTo>
                <a:lnTo>
                  <a:pt x="42" y="679"/>
                </a:lnTo>
                <a:lnTo>
                  <a:pt x="42" y="680"/>
                </a:lnTo>
                <a:lnTo>
                  <a:pt x="42" y="682"/>
                </a:lnTo>
                <a:lnTo>
                  <a:pt x="44" y="682"/>
                </a:lnTo>
                <a:lnTo>
                  <a:pt x="46" y="682"/>
                </a:lnTo>
                <a:lnTo>
                  <a:pt x="46" y="684"/>
                </a:lnTo>
                <a:lnTo>
                  <a:pt x="46" y="686"/>
                </a:lnTo>
                <a:lnTo>
                  <a:pt x="46" y="688"/>
                </a:lnTo>
                <a:lnTo>
                  <a:pt x="48" y="688"/>
                </a:lnTo>
                <a:lnTo>
                  <a:pt x="50" y="688"/>
                </a:lnTo>
                <a:lnTo>
                  <a:pt x="50" y="690"/>
                </a:lnTo>
                <a:lnTo>
                  <a:pt x="52" y="690"/>
                </a:lnTo>
                <a:lnTo>
                  <a:pt x="52" y="688"/>
                </a:lnTo>
                <a:lnTo>
                  <a:pt x="52" y="690"/>
                </a:lnTo>
                <a:lnTo>
                  <a:pt x="54" y="690"/>
                </a:lnTo>
                <a:lnTo>
                  <a:pt x="56" y="690"/>
                </a:lnTo>
                <a:lnTo>
                  <a:pt x="56" y="692"/>
                </a:lnTo>
                <a:lnTo>
                  <a:pt x="56" y="694"/>
                </a:lnTo>
                <a:lnTo>
                  <a:pt x="58" y="694"/>
                </a:lnTo>
                <a:lnTo>
                  <a:pt x="59" y="696"/>
                </a:lnTo>
                <a:lnTo>
                  <a:pt x="59" y="698"/>
                </a:lnTo>
                <a:lnTo>
                  <a:pt x="62" y="700"/>
                </a:lnTo>
                <a:lnTo>
                  <a:pt x="62" y="701"/>
                </a:lnTo>
                <a:lnTo>
                  <a:pt x="64" y="701"/>
                </a:lnTo>
                <a:lnTo>
                  <a:pt x="64" y="703"/>
                </a:lnTo>
                <a:lnTo>
                  <a:pt x="64" y="705"/>
                </a:lnTo>
                <a:lnTo>
                  <a:pt x="64" y="707"/>
                </a:lnTo>
                <a:lnTo>
                  <a:pt x="65" y="707"/>
                </a:lnTo>
                <a:lnTo>
                  <a:pt x="65" y="709"/>
                </a:lnTo>
                <a:lnTo>
                  <a:pt x="64" y="709"/>
                </a:lnTo>
                <a:lnTo>
                  <a:pt x="64" y="711"/>
                </a:lnTo>
                <a:lnTo>
                  <a:pt x="65" y="711"/>
                </a:lnTo>
                <a:lnTo>
                  <a:pt x="65" y="713"/>
                </a:lnTo>
                <a:lnTo>
                  <a:pt x="64" y="713"/>
                </a:lnTo>
                <a:lnTo>
                  <a:pt x="64" y="715"/>
                </a:lnTo>
                <a:lnTo>
                  <a:pt x="64" y="717"/>
                </a:lnTo>
                <a:lnTo>
                  <a:pt x="64" y="719"/>
                </a:lnTo>
                <a:lnTo>
                  <a:pt x="64" y="721"/>
                </a:lnTo>
                <a:lnTo>
                  <a:pt x="65" y="721"/>
                </a:lnTo>
                <a:lnTo>
                  <a:pt x="65" y="722"/>
                </a:lnTo>
                <a:lnTo>
                  <a:pt x="65" y="725"/>
                </a:lnTo>
                <a:lnTo>
                  <a:pt x="64" y="725"/>
                </a:lnTo>
                <a:lnTo>
                  <a:pt x="64" y="727"/>
                </a:lnTo>
                <a:lnTo>
                  <a:pt x="65" y="727"/>
                </a:lnTo>
                <a:lnTo>
                  <a:pt x="65" y="728"/>
                </a:lnTo>
                <a:lnTo>
                  <a:pt x="64" y="728"/>
                </a:lnTo>
                <a:lnTo>
                  <a:pt x="64" y="730"/>
                </a:lnTo>
                <a:lnTo>
                  <a:pt x="65" y="730"/>
                </a:lnTo>
                <a:lnTo>
                  <a:pt x="65" y="732"/>
                </a:lnTo>
                <a:lnTo>
                  <a:pt x="67" y="732"/>
                </a:lnTo>
                <a:lnTo>
                  <a:pt x="67" y="734"/>
                </a:lnTo>
                <a:lnTo>
                  <a:pt x="65" y="736"/>
                </a:lnTo>
                <a:lnTo>
                  <a:pt x="65" y="738"/>
                </a:lnTo>
                <a:lnTo>
                  <a:pt x="65" y="740"/>
                </a:lnTo>
                <a:lnTo>
                  <a:pt x="64" y="740"/>
                </a:lnTo>
                <a:lnTo>
                  <a:pt x="64" y="742"/>
                </a:lnTo>
                <a:lnTo>
                  <a:pt x="62" y="740"/>
                </a:lnTo>
                <a:lnTo>
                  <a:pt x="59" y="740"/>
                </a:lnTo>
                <a:lnTo>
                  <a:pt x="62" y="742"/>
                </a:lnTo>
                <a:lnTo>
                  <a:pt x="59" y="742"/>
                </a:lnTo>
                <a:lnTo>
                  <a:pt x="58" y="744"/>
                </a:lnTo>
                <a:lnTo>
                  <a:pt x="58" y="746"/>
                </a:lnTo>
                <a:lnTo>
                  <a:pt x="59" y="746"/>
                </a:lnTo>
                <a:lnTo>
                  <a:pt x="59" y="748"/>
                </a:lnTo>
                <a:lnTo>
                  <a:pt x="58" y="748"/>
                </a:lnTo>
                <a:lnTo>
                  <a:pt x="58" y="749"/>
                </a:lnTo>
                <a:lnTo>
                  <a:pt x="56" y="751"/>
                </a:lnTo>
                <a:lnTo>
                  <a:pt x="56" y="753"/>
                </a:lnTo>
                <a:lnTo>
                  <a:pt x="56" y="755"/>
                </a:lnTo>
                <a:lnTo>
                  <a:pt x="58" y="755"/>
                </a:lnTo>
                <a:lnTo>
                  <a:pt x="59" y="755"/>
                </a:lnTo>
                <a:lnTo>
                  <a:pt x="58" y="755"/>
                </a:lnTo>
                <a:lnTo>
                  <a:pt x="58" y="757"/>
                </a:lnTo>
                <a:lnTo>
                  <a:pt x="58" y="759"/>
                </a:lnTo>
                <a:lnTo>
                  <a:pt x="58" y="761"/>
                </a:lnTo>
                <a:lnTo>
                  <a:pt x="59" y="761"/>
                </a:lnTo>
                <a:lnTo>
                  <a:pt x="62" y="761"/>
                </a:lnTo>
                <a:lnTo>
                  <a:pt x="59" y="763"/>
                </a:lnTo>
                <a:lnTo>
                  <a:pt x="59" y="765"/>
                </a:lnTo>
                <a:lnTo>
                  <a:pt x="59" y="767"/>
                </a:lnTo>
                <a:lnTo>
                  <a:pt x="59" y="769"/>
                </a:lnTo>
                <a:lnTo>
                  <a:pt x="62" y="769"/>
                </a:lnTo>
                <a:lnTo>
                  <a:pt x="62" y="771"/>
                </a:lnTo>
                <a:lnTo>
                  <a:pt x="62" y="773"/>
                </a:lnTo>
                <a:lnTo>
                  <a:pt x="62" y="775"/>
                </a:lnTo>
                <a:lnTo>
                  <a:pt x="59" y="775"/>
                </a:lnTo>
                <a:lnTo>
                  <a:pt x="62" y="776"/>
                </a:lnTo>
                <a:lnTo>
                  <a:pt x="62" y="778"/>
                </a:lnTo>
                <a:lnTo>
                  <a:pt x="64" y="780"/>
                </a:lnTo>
                <a:lnTo>
                  <a:pt x="64" y="782"/>
                </a:lnTo>
                <a:lnTo>
                  <a:pt x="64" y="784"/>
                </a:lnTo>
                <a:lnTo>
                  <a:pt x="65" y="784"/>
                </a:lnTo>
                <a:lnTo>
                  <a:pt x="65" y="786"/>
                </a:lnTo>
                <a:lnTo>
                  <a:pt x="64" y="788"/>
                </a:lnTo>
                <a:lnTo>
                  <a:pt x="64" y="790"/>
                </a:lnTo>
                <a:lnTo>
                  <a:pt x="110" y="797"/>
                </a:lnTo>
                <a:lnTo>
                  <a:pt x="110" y="794"/>
                </a:lnTo>
                <a:lnTo>
                  <a:pt x="115" y="780"/>
                </a:lnTo>
                <a:lnTo>
                  <a:pt x="119" y="765"/>
                </a:lnTo>
                <a:lnTo>
                  <a:pt x="129" y="749"/>
                </a:lnTo>
                <a:lnTo>
                  <a:pt x="134" y="746"/>
                </a:lnTo>
                <a:lnTo>
                  <a:pt x="142" y="746"/>
                </a:lnTo>
                <a:lnTo>
                  <a:pt x="156" y="744"/>
                </a:lnTo>
                <a:lnTo>
                  <a:pt x="163" y="748"/>
                </a:lnTo>
                <a:lnTo>
                  <a:pt x="202" y="736"/>
                </a:lnTo>
                <a:lnTo>
                  <a:pt x="206" y="736"/>
                </a:lnTo>
                <a:lnTo>
                  <a:pt x="210" y="736"/>
                </a:lnTo>
                <a:lnTo>
                  <a:pt x="217" y="738"/>
                </a:lnTo>
                <a:lnTo>
                  <a:pt x="217" y="736"/>
                </a:lnTo>
                <a:lnTo>
                  <a:pt x="219" y="738"/>
                </a:lnTo>
                <a:lnTo>
                  <a:pt x="223" y="738"/>
                </a:lnTo>
                <a:lnTo>
                  <a:pt x="225" y="738"/>
                </a:lnTo>
                <a:lnTo>
                  <a:pt x="238" y="700"/>
                </a:lnTo>
                <a:lnTo>
                  <a:pt x="242" y="700"/>
                </a:lnTo>
                <a:lnTo>
                  <a:pt x="242" y="698"/>
                </a:lnTo>
                <a:lnTo>
                  <a:pt x="246" y="701"/>
                </a:lnTo>
                <a:lnTo>
                  <a:pt x="300" y="757"/>
                </a:lnTo>
                <a:lnTo>
                  <a:pt x="300" y="759"/>
                </a:lnTo>
                <a:lnTo>
                  <a:pt x="304" y="761"/>
                </a:lnTo>
                <a:lnTo>
                  <a:pt x="307" y="761"/>
                </a:lnTo>
                <a:lnTo>
                  <a:pt x="323" y="759"/>
                </a:lnTo>
                <a:lnTo>
                  <a:pt x="309" y="722"/>
                </a:lnTo>
                <a:lnTo>
                  <a:pt x="307" y="721"/>
                </a:lnTo>
                <a:lnTo>
                  <a:pt x="300" y="698"/>
                </a:lnTo>
                <a:lnTo>
                  <a:pt x="317" y="640"/>
                </a:lnTo>
                <a:lnTo>
                  <a:pt x="304" y="628"/>
                </a:lnTo>
                <a:lnTo>
                  <a:pt x="323" y="571"/>
                </a:lnTo>
                <a:lnTo>
                  <a:pt x="317" y="563"/>
                </a:lnTo>
                <a:lnTo>
                  <a:pt x="386" y="480"/>
                </a:lnTo>
                <a:lnTo>
                  <a:pt x="398" y="490"/>
                </a:lnTo>
                <a:lnTo>
                  <a:pt x="413" y="475"/>
                </a:lnTo>
                <a:lnTo>
                  <a:pt x="415" y="471"/>
                </a:lnTo>
                <a:lnTo>
                  <a:pt x="421" y="465"/>
                </a:lnTo>
                <a:lnTo>
                  <a:pt x="423" y="463"/>
                </a:lnTo>
                <a:lnTo>
                  <a:pt x="427" y="459"/>
                </a:lnTo>
                <a:lnTo>
                  <a:pt x="429" y="455"/>
                </a:lnTo>
                <a:lnTo>
                  <a:pt x="430" y="453"/>
                </a:lnTo>
                <a:lnTo>
                  <a:pt x="430" y="450"/>
                </a:lnTo>
                <a:lnTo>
                  <a:pt x="429" y="448"/>
                </a:lnTo>
                <a:lnTo>
                  <a:pt x="436" y="436"/>
                </a:lnTo>
                <a:lnTo>
                  <a:pt x="427" y="432"/>
                </a:lnTo>
                <a:lnTo>
                  <a:pt x="415" y="424"/>
                </a:lnTo>
                <a:lnTo>
                  <a:pt x="413" y="423"/>
                </a:lnTo>
                <a:lnTo>
                  <a:pt x="415" y="421"/>
                </a:lnTo>
                <a:lnTo>
                  <a:pt x="419" y="409"/>
                </a:lnTo>
                <a:lnTo>
                  <a:pt x="457" y="311"/>
                </a:lnTo>
                <a:lnTo>
                  <a:pt x="454" y="309"/>
                </a:lnTo>
                <a:lnTo>
                  <a:pt x="473" y="257"/>
                </a:lnTo>
                <a:lnTo>
                  <a:pt x="471" y="257"/>
                </a:lnTo>
                <a:lnTo>
                  <a:pt x="469" y="256"/>
                </a:lnTo>
                <a:lnTo>
                  <a:pt x="467" y="256"/>
                </a:lnTo>
                <a:lnTo>
                  <a:pt x="467" y="254"/>
                </a:lnTo>
                <a:lnTo>
                  <a:pt x="471" y="244"/>
                </a:lnTo>
                <a:lnTo>
                  <a:pt x="471" y="240"/>
                </a:lnTo>
                <a:lnTo>
                  <a:pt x="471" y="238"/>
                </a:lnTo>
                <a:lnTo>
                  <a:pt x="471" y="232"/>
                </a:lnTo>
                <a:lnTo>
                  <a:pt x="465" y="230"/>
                </a:lnTo>
                <a:lnTo>
                  <a:pt x="465" y="228"/>
                </a:lnTo>
                <a:lnTo>
                  <a:pt x="467" y="225"/>
                </a:lnTo>
                <a:lnTo>
                  <a:pt x="469" y="219"/>
                </a:lnTo>
                <a:lnTo>
                  <a:pt x="475" y="221"/>
                </a:lnTo>
                <a:lnTo>
                  <a:pt x="477" y="221"/>
                </a:lnTo>
                <a:lnTo>
                  <a:pt x="484" y="198"/>
                </a:lnTo>
                <a:lnTo>
                  <a:pt x="488" y="192"/>
                </a:lnTo>
                <a:lnTo>
                  <a:pt x="486" y="190"/>
                </a:lnTo>
                <a:lnTo>
                  <a:pt x="484" y="188"/>
                </a:lnTo>
                <a:lnTo>
                  <a:pt x="478" y="180"/>
                </a:lnTo>
                <a:lnTo>
                  <a:pt x="465" y="173"/>
                </a:lnTo>
                <a:lnTo>
                  <a:pt x="454" y="161"/>
                </a:lnTo>
                <a:lnTo>
                  <a:pt x="456" y="157"/>
                </a:lnTo>
                <a:lnTo>
                  <a:pt x="454" y="155"/>
                </a:lnTo>
                <a:lnTo>
                  <a:pt x="452" y="159"/>
                </a:lnTo>
                <a:lnTo>
                  <a:pt x="448" y="155"/>
                </a:lnTo>
                <a:lnTo>
                  <a:pt x="444" y="153"/>
                </a:lnTo>
                <a:lnTo>
                  <a:pt x="432" y="148"/>
                </a:lnTo>
                <a:lnTo>
                  <a:pt x="434" y="144"/>
                </a:lnTo>
                <a:lnTo>
                  <a:pt x="425" y="140"/>
                </a:lnTo>
                <a:lnTo>
                  <a:pt x="425" y="134"/>
                </a:lnTo>
                <a:lnTo>
                  <a:pt x="427" y="111"/>
                </a:lnTo>
                <a:lnTo>
                  <a:pt x="427" y="107"/>
                </a:lnTo>
                <a:lnTo>
                  <a:pt x="425" y="107"/>
                </a:lnTo>
                <a:lnTo>
                  <a:pt x="421" y="107"/>
                </a:lnTo>
                <a:lnTo>
                  <a:pt x="421" y="102"/>
                </a:lnTo>
                <a:lnTo>
                  <a:pt x="421" y="98"/>
                </a:lnTo>
                <a:lnTo>
                  <a:pt x="423" y="94"/>
                </a:lnTo>
                <a:lnTo>
                  <a:pt x="423" y="90"/>
                </a:lnTo>
                <a:lnTo>
                  <a:pt x="425" y="84"/>
                </a:lnTo>
                <a:lnTo>
                  <a:pt x="423" y="81"/>
                </a:lnTo>
                <a:lnTo>
                  <a:pt x="423" y="76"/>
                </a:lnTo>
                <a:lnTo>
                  <a:pt x="425" y="71"/>
                </a:lnTo>
                <a:lnTo>
                  <a:pt x="425" y="65"/>
                </a:lnTo>
                <a:lnTo>
                  <a:pt x="427" y="63"/>
                </a:lnTo>
                <a:lnTo>
                  <a:pt x="427" y="61"/>
                </a:lnTo>
                <a:lnTo>
                  <a:pt x="432" y="57"/>
                </a:lnTo>
                <a:lnTo>
                  <a:pt x="434" y="55"/>
                </a:lnTo>
                <a:lnTo>
                  <a:pt x="438" y="54"/>
                </a:lnTo>
                <a:lnTo>
                  <a:pt x="444" y="52"/>
                </a:lnTo>
                <a:lnTo>
                  <a:pt x="446" y="52"/>
                </a:lnTo>
                <a:lnTo>
                  <a:pt x="448" y="50"/>
                </a:lnTo>
                <a:lnTo>
                  <a:pt x="450" y="48"/>
                </a:lnTo>
                <a:lnTo>
                  <a:pt x="450" y="46"/>
                </a:lnTo>
                <a:lnTo>
                  <a:pt x="450" y="42"/>
                </a:lnTo>
                <a:lnTo>
                  <a:pt x="450" y="38"/>
                </a:lnTo>
                <a:lnTo>
                  <a:pt x="450" y="34"/>
                </a:lnTo>
                <a:lnTo>
                  <a:pt x="452" y="30"/>
                </a:lnTo>
                <a:lnTo>
                  <a:pt x="454" y="25"/>
                </a:lnTo>
                <a:lnTo>
                  <a:pt x="456" y="19"/>
                </a:lnTo>
                <a:lnTo>
                  <a:pt x="456" y="15"/>
                </a:lnTo>
                <a:lnTo>
                  <a:pt x="454" y="11"/>
                </a:lnTo>
                <a:lnTo>
                  <a:pt x="452" y="9"/>
                </a:lnTo>
                <a:lnTo>
                  <a:pt x="450" y="7"/>
                </a:lnTo>
                <a:lnTo>
                  <a:pt x="448" y="7"/>
                </a:lnTo>
                <a:lnTo>
                  <a:pt x="444" y="7"/>
                </a:lnTo>
                <a:lnTo>
                  <a:pt x="440" y="7"/>
                </a:lnTo>
                <a:lnTo>
                  <a:pt x="438" y="7"/>
                </a:lnTo>
                <a:lnTo>
                  <a:pt x="434" y="9"/>
                </a:lnTo>
                <a:lnTo>
                  <a:pt x="432" y="11"/>
                </a:lnTo>
                <a:lnTo>
                  <a:pt x="429" y="13"/>
                </a:lnTo>
                <a:lnTo>
                  <a:pt x="429" y="15"/>
                </a:lnTo>
                <a:lnTo>
                  <a:pt x="427" y="17"/>
                </a:lnTo>
                <a:lnTo>
                  <a:pt x="423" y="19"/>
                </a:lnTo>
                <a:lnTo>
                  <a:pt x="421" y="21"/>
                </a:lnTo>
                <a:lnTo>
                  <a:pt x="419" y="21"/>
                </a:lnTo>
                <a:lnTo>
                  <a:pt x="417" y="19"/>
                </a:lnTo>
                <a:lnTo>
                  <a:pt x="417" y="17"/>
                </a:lnTo>
                <a:lnTo>
                  <a:pt x="417" y="15"/>
                </a:lnTo>
                <a:lnTo>
                  <a:pt x="417" y="2"/>
                </a:lnTo>
                <a:lnTo>
                  <a:pt x="406" y="0"/>
                </a:lnTo>
                <a:lnTo>
                  <a:pt x="392" y="11"/>
                </a:lnTo>
                <a:lnTo>
                  <a:pt x="390" y="21"/>
                </a:lnTo>
                <a:lnTo>
                  <a:pt x="388" y="28"/>
                </a:lnTo>
                <a:lnTo>
                  <a:pt x="388" y="30"/>
                </a:lnTo>
                <a:lnTo>
                  <a:pt x="394" y="30"/>
                </a:lnTo>
                <a:lnTo>
                  <a:pt x="398" y="30"/>
                </a:lnTo>
                <a:lnTo>
                  <a:pt x="386" y="50"/>
                </a:lnTo>
                <a:lnTo>
                  <a:pt x="382" y="46"/>
                </a:lnTo>
                <a:lnTo>
                  <a:pt x="379" y="50"/>
                </a:lnTo>
                <a:lnTo>
                  <a:pt x="379" y="48"/>
                </a:lnTo>
                <a:lnTo>
                  <a:pt x="377" y="50"/>
                </a:lnTo>
                <a:lnTo>
                  <a:pt x="375" y="52"/>
                </a:lnTo>
                <a:lnTo>
                  <a:pt x="371" y="54"/>
                </a:lnTo>
                <a:lnTo>
                  <a:pt x="371" y="59"/>
                </a:lnTo>
                <a:lnTo>
                  <a:pt x="367" y="57"/>
                </a:lnTo>
                <a:lnTo>
                  <a:pt x="365" y="57"/>
                </a:lnTo>
                <a:lnTo>
                  <a:pt x="361" y="57"/>
                </a:lnTo>
                <a:lnTo>
                  <a:pt x="360" y="57"/>
                </a:lnTo>
                <a:lnTo>
                  <a:pt x="355" y="57"/>
                </a:lnTo>
                <a:lnTo>
                  <a:pt x="355" y="55"/>
                </a:lnTo>
                <a:lnTo>
                  <a:pt x="352" y="55"/>
                </a:lnTo>
                <a:lnTo>
                  <a:pt x="346" y="55"/>
                </a:lnTo>
                <a:lnTo>
                  <a:pt x="342" y="81"/>
                </a:lnTo>
                <a:lnTo>
                  <a:pt x="342" y="92"/>
                </a:lnTo>
                <a:lnTo>
                  <a:pt x="338" y="92"/>
                </a:lnTo>
                <a:lnTo>
                  <a:pt x="333" y="92"/>
                </a:lnTo>
                <a:lnTo>
                  <a:pt x="327" y="92"/>
                </a:lnTo>
                <a:lnTo>
                  <a:pt x="323" y="92"/>
                </a:lnTo>
                <a:lnTo>
                  <a:pt x="317" y="92"/>
                </a:lnTo>
                <a:lnTo>
                  <a:pt x="315" y="92"/>
                </a:lnTo>
                <a:lnTo>
                  <a:pt x="313" y="90"/>
                </a:lnTo>
                <a:lnTo>
                  <a:pt x="307" y="88"/>
                </a:lnTo>
                <a:lnTo>
                  <a:pt x="304" y="88"/>
                </a:lnTo>
                <a:lnTo>
                  <a:pt x="298" y="86"/>
                </a:lnTo>
                <a:lnTo>
                  <a:pt x="294" y="84"/>
                </a:lnTo>
                <a:lnTo>
                  <a:pt x="286" y="83"/>
                </a:lnTo>
                <a:lnTo>
                  <a:pt x="285" y="83"/>
                </a:lnTo>
                <a:lnTo>
                  <a:pt x="283" y="83"/>
                </a:lnTo>
                <a:lnTo>
                  <a:pt x="283" y="81"/>
                </a:lnTo>
                <a:lnTo>
                  <a:pt x="281" y="81"/>
                </a:lnTo>
                <a:lnTo>
                  <a:pt x="279" y="81"/>
                </a:lnTo>
                <a:lnTo>
                  <a:pt x="277" y="81"/>
                </a:lnTo>
                <a:lnTo>
                  <a:pt x="275" y="81"/>
                </a:lnTo>
                <a:lnTo>
                  <a:pt x="269" y="81"/>
                </a:lnTo>
                <a:lnTo>
                  <a:pt x="267" y="81"/>
                </a:lnTo>
                <a:lnTo>
                  <a:pt x="261" y="78"/>
                </a:lnTo>
                <a:lnTo>
                  <a:pt x="263" y="75"/>
                </a:lnTo>
                <a:lnTo>
                  <a:pt x="263" y="73"/>
                </a:lnTo>
                <a:lnTo>
                  <a:pt x="261" y="73"/>
                </a:lnTo>
                <a:lnTo>
                  <a:pt x="244" y="71"/>
                </a:lnTo>
                <a:lnTo>
                  <a:pt x="219" y="84"/>
                </a:lnTo>
                <a:lnTo>
                  <a:pt x="215" y="86"/>
                </a:lnTo>
                <a:lnTo>
                  <a:pt x="215" y="98"/>
                </a:lnTo>
                <a:lnTo>
                  <a:pt x="215" y="104"/>
                </a:lnTo>
                <a:lnTo>
                  <a:pt x="211" y="111"/>
                </a:lnTo>
                <a:lnTo>
                  <a:pt x="208" y="117"/>
                </a:lnTo>
                <a:lnTo>
                  <a:pt x="208" y="119"/>
                </a:lnTo>
                <a:lnTo>
                  <a:pt x="210" y="123"/>
                </a:lnTo>
                <a:lnTo>
                  <a:pt x="211" y="126"/>
                </a:lnTo>
                <a:lnTo>
                  <a:pt x="215" y="126"/>
                </a:lnTo>
                <a:lnTo>
                  <a:pt x="219" y="126"/>
                </a:lnTo>
                <a:lnTo>
                  <a:pt x="223" y="126"/>
                </a:lnTo>
                <a:lnTo>
                  <a:pt x="233" y="125"/>
                </a:lnTo>
                <a:lnTo>
                  <a:pt x="242" y="123"/>
                </a:lnTo>
                <a:lnTo>
                  <a:pt x="248" y="121"/>
                </a:lnTo>
                <a:lnTo>
                  <a:pt x="256" y="119"/>
                </a:lnTo>
                <a:lnTo>
                  <a:pt x="263" y="121"/>
                </a:lnTo>
                <a:lnTo>
                  <a:pt x="271" y="125"/>
                </a:lnTo>
                <a:lnTo>
                  <a:pt x="281" y="134"/>
                </a:lnTo>
                <a:lnTo>
                  <a:pt x="290" y="144"/>
                </a:lnTo>
                <a:lnTo>
                  <a:pt x="292" y="152"/>
                </a:lnTo>
                <a:lnTo>
                  <a:pt x="292" y="159"/>
                </a:lnTo>
                <a:lnTo>
                  <a:pt x="290" y="165"/>
                </a:lnTo>
                <a:lnTo>
                  <a:pt x="285" y="173"/>
                </a:lnTo>
                <a:lnTo>
                  <a:pt x="277" y="180"/>
                </a:lnTo>
                <a:lnTo>
                  <a:pt x="271" y="186"/>
                </a:lnTo>
                <a:lnTo>
                  <a:pt x="269" y="188"/>
                </a:lnTo>
                <a:lnTo>
                  <a:pt x="271" y="194"/>
                </a:lnTo>
                <a:lnTo>
                  <a:pt x="273" y="196"/>
                </a:lnTo>
                <a:lnTo>
                  <a:pt x="277" y="198"/>
                </a:lnTo>
                <a:lnTo>
                  <a:pt x="281" y="201"/>
                </a:lnTo>
                <a:lnTo>
                  <a:pt x="281" y="209"/>
                </a:lnTo>
                <a:lnTo>
                  <a:pt x="279" y="211"/>
                </a:lnTo>
                <a:lnTo>
                  <a:pt x="277" y="215"/>
                </a:lnTo>
                <a:lnTo>
                  <a:pt x="277" y="217"/>
                </a:lnTo>
                <a:lnTo>
                  <a:pt x="273" y="221"/>
                </a:lnTo>
                <a:lnTo>
                  <a:pt x="273" y="223"/>
                </a:lnTo>
                <a:lnTo>
                  <a:pt x="271" y="225"/>
                </a:lnTo>
                <a:lnTo>
                  <a:pt x="269" y="221"/>
                </a:lnTo>
                <a:lnTo>
                  <a:pt x="265" y="209"/>
                </a:lnTo>
                <a:lnTo>
                  <a:pt x="261" y="201"/>
                </a:lnTo>
                <a:lnTo>
                  <a:pt x="261" y="198"/>
                </a:lnTo>
                <a:lnTo>
                  <a:pt x="258" y="194"/>
                </a:lnTo>
                <a:lnTo>
                  <a:pt x="244" y="177"/>
                </a:lnTo>
                <a:lnTo>
                  <a:pt x="210" y="142"/>
                </a:lnTo>
                <a:lnTo>
                  <a:pt x="200" y="134"/>
                </a:lnTo>
                <a:lnTo>
                  <a:pt x="200" y="132"/>
                </a:lnTo>
                <a:lnTo>
                  <a:pt x="198" y="125"/>
                </a:lnTo>
                <a:lnTo>
                  <a:pt x="192" y="131"/>
                </a:lnTo>
                <a:lnTo>
                  <a:pt x="184" y="125"/>
                </a:lnTo>
                <a:lnTo>
                  <a:pt x="177" y="134"/>
                </a:lnTo>
                <a:lnTo>
                  <a:pt x="183" y="140"/>
                </a:lnTo>
                <a:lnTo>
                  <a:pt x="181" y="140"/>
                </a:lnTo>
                <a:lnTo>
                  <a:pt x="179" y="140"/>
                </a:lnTo>
                <a:lnTo>
                  <a:pt x="179" y="142"/>
                </a:lnTo>
                <a:lnTo>
                  <a:pt x="177" y="142"/>
                </a:lnTo>
                <a:lnTo>
                  <a:pt x="177" y="144"/>
                </a:lnTo>
                <a:lnTo>
                  <a:pt x="175" y="144"/>
                </a:lnTo>
                <a:lnTo>
                  <a:pt x="175" y="146"/>
                </a:lnTo>
                <a:lnTo>
                  <a:pt x="173" y="146"/>
                </a:lnTo>
                <a:lnTo>
                  <a:pt x="173" y="148"/>
                </a:lnTo>
                <a:lnTo>
                  <a:pt x="171" y="148"/>
                </a:lnTo>
                <a:lnTo>
                  <a:pt x="169" y="148"/>
                </a:lnTo>
                <a:lnTo>
                  <a:pt x="167" y="148"/>
                </a:lnTo>
                <a:lnTo>
                  <a:pt x="167" y="150"/>
                </a:lnTo>
                <a:lnTo>
                  <a:pt x="165" y="150"/>
                </a:lnTo>
                <a:lnTo>
                  <a:pt x="165" y="152"/>
                </a:lnTo>
                <a:lnTo>
                  <a:pt x="165" y="153"/>
                </a:lnTo>
                <a:lnTo>
                  <a:pt x="163" y="153"/>
                </a:lnTo>
                <a:lnTo>
                  <a:pt x="163" y="155"/>
                </a:lnTo>
                <a:lnTo>
                  <a:pt x="165" y="155"/>
                </a:lnTo>
                <a:lnTo>
                  <a:pt x="165" y="157"/>
                </a:lnTo>
                <a:lnTo>
                  <a:pt x="163" y="157"/>
                </a:lnTo>
                <a:lnTo>
                  <a:pt x="162" y="157"/>
                </a:lnTo>
                <a:lnTo>
                  <a:pt x="160" y="157"/>
                </a:lnTo>
                <a:lnTo>
                  <a:pt x="160" y="159"/>
                </a:lnTo>
                <a:lnTo>
                  <a:pt x="162" y="159"/>
                </a:lnTo>
                <a:lnTo>
                  <a:pt x="162" y="161"/>
                </a:lnTo>
                <a:lnTo>
                  <a:pt x="160" y="163"/>
                </a:lnTo>
                <a:lnTo>
                  <a:pt x="158" y="165"/>
                </a:lnTo>
                <a:lnTo>
                  <a:pt x="158" y="167"/>
                </a:lnTo>
                <a:lnTo>
                  <a:pt x="156" y="167"/>
                </a:lnTo>
                <a:lnTo>
                  <a:pt x="156" y="169"/>
                </a:lnTo>
                <a:lnTo>
                  <a:pt x="154" y="169"/>
                </a:lnTo>
                <a:lnTo>
                  <a:pt x="152" y="169"/>
                </a:lnTo>
                <a:lnTo>
                  <a:pt x="154" y="171"/>
                </a:lnTo>
                <a:lnTo>
                  <a:pt x="154" y="173"/>
                </a:lnTo>
                <a:lnTo>
                  <a:pt x="152" y="173"/>
                </a:lnTo>
                <a:lnTo>
                  <a:pt x="152" y="171"/>
                </a:lnTo>
                <a:lnTo>
                  <a:pt x="150" y="171"/>
                </a:lnTo>
                <a:lnTo>
                  <a:pt x="150" y="173"/>
                </a:lnTo>
                <a:lnTo>
                  <a:pt x="148" y="173"/>
                </a:lnTo>
                <a:lnTo>
                  <a:pt x="146" y="173"/>
                </a:lnTo>
                <a:lnTo>
                  <a:pt x="144" y="173"/>
                </a:lnTo>
                <a:lnTo>
                  <a:pt x="144" y="175"/>
                </a:lnTo>
                <a:lnTo>
                  <a:pt x="144" y="177"/>
                </a:lnTo>
                <a:lnTo>
                  <a:pt x="142" y="175"/>
                </a:lnTo>
                <a:lnTo>
                  <a:pt x="140" y="177"/>
                </a:lnTo>
                <a:lnTo>
                  <a:pt x="140" y="179"/>
                </a:lnTo>
                <a:lnTo>
                  <a:pt x="140" y="180"/>
                </a:lnTo>
                <a:lnTo>
                  <a:pt x="138" y="180"/>
                </a:lnTo>
                <a:lnTo>
                  <a:pt x="138" y="182"/>
                </a:lnTo>
                <a:lnTo>
                  <a:pt x="138" y="184"/>
                </a:lnTo>
                <a:lnTo>
                  <a:pt x="136" y="184"/>
                </a:lnTo>
                <a:lnTo>
                  <a:pt x="136" y="182"/>
                </a:lnTo>
                <a:lnTo>
                  <a:pt x="136" y="180"/>
                </a:lnTo>
                <a:lnTo>
                  <a:pt x="134" y="180"/>
                </a:lnTo>
                <a:lnTo>
                  <a:pt x="134" y="182"/>
                </a:lnTo>
                <a:lnTo>
                  <a:pt x="134" y="184"/>
                </a:lnTo>
                <a:lnTo>
                  <a:pt x="133" y="184"/>
                </a:lnTo>
                <a:lnTo>
                  <a:pt x="133" y="182"/>
                </a:lnTo>
                <a:lnTo>
                  <a:pt x="133" y="184"/>
                </a:lnTo>
                <a:lnTo>
                  <a:pt x="133" y="186"/>
                </a:lnTo>
                <a:lnTo>
                  <a:pt x="133" y="188"/>
                </a:lnTo>
                <a:lnTo>
                  <a:pt x="131" y="188"/>
                </a:lnTo>
                <a:lnTo>
                  <a:pt x="129" y="188"/>
                </a:lnTo>
                <a:lnTo>
                  <a:pt x="129" y="190"/>
                </a:lnTo>
                <a:lnTo>
                  <a:pt x="127" y="190"/>
                </a:lnTo>
                <a:lnTo>
                  <a:pt x="127" y="192"/>
                </a:lnTo>
                <a:lnTo>
                  <a:pt x="125" y="192"/>
                </a:lnTo>
                <a:lnTo>
                  <a:pt x="125" y="190"/>
                </a:lnTo>
                <a:lnTo>
                  <a:pt x="125" y="188"/>
                </a:lnTo>
                <a:lnTo>
                  <a:pt x="123" y="190"/>
                </a:lnTo>
                <a:lnTo>
                  <a:pt x="123" y="192"/>
                </a:lnTo>
                <a:lnTo>
                  <a:pt x="121" y="192"/>
                </a:lnTo>
                <a:lnTo>
                  <a:pt x="121" y="194"/>
                </a:lnTo>
                <a:lnTo>
                  <a:pt x="119" y="194"/>
                </a:lnTo>
                <a:lnTo>
                  <a:pt x="117" y="194"/>
                </a:lnTo>
                <a:lnTo>
                  <a:pt x="117" y="196"/>
                </a:lnTo>
                <a:lnTo>
                  <a:pt x="115" y="198"/>
                </a:lnTo>
                <a:lnTo>
                  <a:pt x="113" y="198"/>
                </a:lnTo>
                <a:lnTo>
                  <a:pt x="113" y="200"/>
                </a:lnTo>
                <a:lnTo>
                  <a:pt x="112" y="200"/>
                </a:lnTo>
                <a:lnTo>
                  <a:pt x="112" y="198"/>
                </a:lnTo>
                <a:lnTo>
                  <a:pt x="112" y="200"/>
                </a:lnTo>
                <a:lnTo>
                  <a:pt x="110" y="200"/>
                </a:lnTo>
                <a:lnTo>
                  <a:pt x="110" y="201"/>
                </a:lnTo>
                <a:lnTo>
                  <a:pt x="110" y="203"/>
                </a:lnTo>
                <a:lnTo>
                  <a:pt x="107" y="203"/>
                </a:lnTo>
                <a:lnTo>
                  <a:pt x="110" y="203"/>
                </a:lnTo>
                <a:lnTo>
                  <a:pt x="110" y="206"/>
                </a:lnTo>
                <a:lnTo>
                  <a:pt x="107" y="206"/>
                </a:lnTo>
                <a:lnTo>
                  <a:pt x="107" y="207"/>
                </a:lnTo>
                <a:lnTo>
                  <a:pt x="107" y="209"/>
                </a:lnTo>
                <a:lnTo>
                  <a:pt x="106" y="209"/>
                </a:lnTo>
                <a:lnTo>
                  <a:pt x="104" y="209"/>
                </a:lnTo>
                <a:lnTo>
                  <a:pt x="102" y="209"/>
                </a:lnTo>
                <a:lnTo>
                  <a:pt x="100" y="209"/>
                </a:lnTo>
                <a:lnTo>
                  <a:pt x="100" y="211"/>
                </a:lnTo>
                <a:lnTo>
                  <a:pt x="102" y="211"/>
                </a:lnTo>
                <a:lnTo>
                  <a:pt x="102" y="213"/>
                </a:lnTo>
                <a:lnTo>
                  <a:pt x="104" y="213"/>
                </a:lnTo>
                <a:lnTo>
                  <a:pt x="102" y="215"/>
                </a:lnTo>
                <a:lnTo>
                  <a:pt x="102" y="217"/>
                </a:lnTo>
                <a:lnTo>
                  <a:pt x="100" y="217"/>
                </a:lnTo>
                <a:lnTo>
                  <a:pt x="98" y="217"/>
                </a:lnTo>
                <a:lnTo>
                  <a:pt x="98" y="219"/>
                </a:lnTo>
                <a:lnTo>
                  <a:pt x="96" y="219"/>
                </a:lnTo>
                <a:lnTo>
                  <a:pt x="98" y="221"/>
                </a:lnTo>
                <a:lnTo>
                  <a:pt x="98" y="223"/>
                </a:lnTo>
                <a:lnTo>
                  <a:pt x="96" y="223"/>
                </a:lnTo>
                <a:lnTo>
                  <a:pt x="96" y="225"/>
                </a:lnTo>
                <a:lnTo>
                  <a:pt x="94" y="225"/>
                </a:lnTo>
                <a:lnTo>
                  <a:pt x="92" y="225"/>
                </a:lnTo>
                <a:lnTo>
                  <a:pt x="90" y="225"/>
                </a:lnTo>
                <a:lnTo>
                  <a:pt x="88" y="225"/>
                </a:lnTo>
                <a:lnTo>
                  <a:pt x="86" y="225"/>
                </a:lnTo>
                <a:lnTo>
                  <a:pt x="86" y="227"/>
                </a:lnTo>
                <a:lnTo>
                  <a:pt x="85" y="227"/>
                </a:lnTo>
                <a:lnTo>
                  <a:pt x="83" y="227"/>
                </a:lnTo>
                <a:lnTo>
                  <a:pt x="83" y="228"/>
                </a:lnTo>
                <a:lnTo>
                  <a:pt x="81" y="228"/>
                </a:lnTo>
                <a:lnTo>
                  <a:pt x="81" y="230"/>
                </a:lnTo>
                <a:lnTo>
                  <a:pt x="81" y="232"/>
                </a:lnTo>
                <a:lnTo>
                  <a:pt x="79" y="232"/>
                </a:lnTo>
                <a:lnTo>
                  <a:pt x="79" y="234"/>
                </a:lnTo>
                <a:lnTo>
                  <a:pt x="77" y="234"/>
                </a:lnTo>
                <a:lnTo>
                  <a:pt x="77" y="236"/>
                </a:lnTo>
                <a:lnTo>
                  <a:pt x="77" y="238"/>
                </a:lnTo>
                <a:lnTo>
                  <a:pt x="75" y="240"/>
                </a:lnTo>
                <a:lnTo>
                  <a:pt x="75" y="242"/>
                </a:lnTo>
                <a:lnTo>
                  <a:pt x="73" y="244"/>
                </a:lnTo>
                <a:lnTo>
                  <a:pt x="73" y="246"/>
                </a:lnTo>
                <a:lnTo>
                  <a:pt x="73" y="248"/>
                </a:lnTo>
                <a:lnTo>
                  <a:pt x="71" y="248"/>
                </a:lnTo>
                <a:lnTo>
                  <a:pt x="69" y="248"/>
                </a:lnTo>
                <a:lnTo>
                  <a:pt x="69" y="250"/>
                </a:lnTo>
                <a:lnTo>
                  <a:pt x="71" y="250"/>
                </a:lnTo>
                <a:lnTo>
                  <a:pt x="71" y="251"/>
                </a:lnTo>
                <a:lnTo>
                  <a:pt x="71" y="254"/>
                </a:lnTo>
                <a:lnTo>
                  <a:pt x="69" y="254"/>
                </a:lnTo>
                <a:lnTo>
                  <a:pt x="69" y="256"/>
                </a:lnTo>
                <a:lnTo>
                  <a:pt x="69" y="257"/>
                </a:lnTo>
                <a:lnTo>
                  <a:pt x="75" y="261"/>
                </a:lnTo>
                <a:lnTo>
                  <a:pt x="81" y="261"/>
                </a:lnTo>
                <a:lnTo>
                  <a:pt x="83" y="263"/>
                </a:lnTo>
                <a:lnTo>
                  <a:pt x="85" y="263"/>
                </a:lnTo>
                <a:lnTo>
                  <a:pt x="88" y="265"/>
                </a:lnTo>
                <a:lnTo>
                  <a:pt x="92" y="267"/>
                </a:lnTo>
                <a:lnTo>
                  <a:pt x="96" y="269"/>
                </a:lnTo>
                <a:lnTo>
                  <a:pt x="100" y="269"/>
                </a:lnTo>
                <a:lnTo>
                  <a:pt x="104" y="273"/>
                </a:lnTo>
                <a:lnTo>
                  <a:pt x="106" y="275"/>
                </a:lnTo>
                <a:lnTo>
                  <a:pt x="112" y="282"/>
                </a:lnTo>
                <a:lnTo>
                  <a:pt x="119" y="292"/>
                </a:lnTo>
                <a:lnTo>
                  <a:pt x="123" y="296"/>
                </a:lnTo>
                <a:lnTo>
                  <a:pt x="125" y="298"/>
                </a:lnTo>
                <a:lnTo>
                  <a:pt x="125" y="334"/>
                </a:lnTo>
                <a:lnTo>
                  <a:pt x="125" y="336"/>
                </a:lnTo>
                <a:lnTo>
                  <a:pt x="125" y="338"/>
                </a:lnTo>
                <a:lnTo>
                  <a:pt x="125" y="340"/>
                </a:lnTo>
                <a:lnTo>
                  <a:pt x="125" y="342"/>
                </a:lnTo>
                <a:lnTo>
                  <a:pt x="125" y="344"/>
                </a:lnTo>
                <a:lnTo>
                  <a:pt x="125" y="346"/>
                </a:lnTo>
                <a:lnTo>
                  <a:pt x="125" y="348"/>
                </a:lnTo>
                <a:lnTo>
                  <a:pt x="125" y="350"/>
                </a:lnTo>
                <a:lnTo>
                  <a:pt x="125" y="352"/>
                </a:lnTo>
                <a:lnTo>
                  <a:pt x="125" y="353"/>
                </a:lnTo>
                <a:lnTo>
                  <a:pt x="123" y="355"/>
                </a:lnTo>
                <a:lnTo>
                  <a:pt x="123" y="357"/>
                </a:lnTo>
                <a:lnTo>
                  <a:pt x="123" y="359"/>
                </a:lnTo>
                <a:lnTo>
                  <a:pt x="123" y="361"/>
                </a:lnTo>
                <a:lnTo>
                  <a:pt x="123" y="363"/>
                </a:lnTo>
                <a:lnTo>
                  <a:pt x="123" y="367"/>
                </a:lnTo>
                <a:lnTo>
                  <a:pt x="123" y="369"/>
                </a:lnTo>
                <a:lnTo>
                  <a:pt x="123" y="371"/>
                </a:lnTo>
                <a:lnTo>
                  <a:pt x="123" y="373"/>
                </a:lnTo>
                <a:lnTo>
                  <a:pt x="123" y="374"/>
                </a:lnTo>
                <a:lnTo>
                  <a:pt x="123" y="376"/>
                </a:lnTo>
                <a:lnTo>
                  <a:pt x="123" y="379"/>
                </a:lnTo>
                <a:lnTo>
                  <a:pt x="123" y="381"/>
                </a:lnTo>
                <a:lnTo>
                  <a:pt x="123" y="384"/>
                </a:lnTo>
                <a:lnTo>
                  <a:pt x="123" y="386"/>
                </a:lnTo>
                <a:lnTo>
                  <a:pt x="123" y="388"/>
                </a:lnTo>
                <a:lnTo>
                  <a:pt x="123" y="394"/>
                </a:lnTo>
                <a:lnTo>
                  <a:pt x="121" y="400"/>
                </a:lnTo>
                <a:lnTo>
                  <a:pt x="119" y="400"/>
                </a:lnTo>
                <a:lnTo>
                  <a:pt x="115" y="402"/>
                </a:lnTo>
                <a:lnTo>
                  <a:pt x="112" y="402"/>
                </a:lnTo>
                <a:lnTo>
                  <a:pt x="107" y="413"/>
                </a:lnTo>
                <a:lnTo>
                  <a:pt x="104" y="411"/>
                </a:lnTo>
                <a:lnTo>
                  <a:pt x="102" y="411"/>
                </a:lnTo>
                <a:lnTo>
                  <a:pt x="98" y="411"/>
                </a:lnTo>
                <a:lnTo>
                  <a:pt x="96" y="411"/>
                </a:lnTo>
                <a:lnTo>
                  <a:pt x="94" y="413"/>
                </a:lnTo>
                <a:lnTo>
                  <a:pt x="88" y="421"/>
                </a:lnTo>
                <a:lnTo>
                  <a:pt x="86" y="423"/>
                </a:lnTo>
                <a:lnTo>
                  <a:pt x="86" y="424"/>
                </a:lnTo>
                <a:lnTo>
                  <a:pt x="85" y="430"/>
                </a:lnTo>
                <a:lnTo>
                  <a:pt x="81" y="432"/>
                </a:lnTo>
                <a:lnTo>
                  <a:pt x="79" y="432"/>
                </a:lnTo>
                <a:lnTo>
                  <a:pt x="73" y="434"/>
                </a:lnTo>
                <a:lnTo>
                  <a:pt x="71" y="432"/>
                </a:lnTo>
                <a:lnTo>
                  <a:pt x="67" y="432"/>
                </a:lnTo>
                <a:lnTo>
                  <a:pt x="64" y="430"/>
                </a:lnTo>
                <a:lnTo>
                  <a:pt x="64" y="427"/>
                </a:lnTo>
                <a:lnTo>
                  <a:pt x="62" y="427"/>
                </a:lnTo>
                <a:lnTo>
                  <a:pt x="46" y="423"/>
                </a:lnTo>
                <a:lnTo>
                  <a:pt x="44" y="423"/>
                </a:lnTo>
                <a:lnTo>
                  <a:pt x="44" y="424"/>
                </a:lnTo>
                <a:lnTo>
                  <a:pt x="40" y="423"/>
                </a:lnTo>
                <a:lnTo>
                  <a:pt x="23" y="438"/>
                </a:lnTo>
                <a:lnTo>
                  <a:pt x="2" y="450"/>
                </a:lnTo>
                <a:lnTo>
                  <a:pt x="0" y="451"/>
                </a:lnTo>
                <a:lnTo>
                  <a:pt x="4" y="488"/>
                </a:lnTo>
                <a:lnTo>
                  <a:pt x="6" y="49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" name="Freeform 11"/>
          <p:cNvSpPr>
            <a:spLocks/>
          </p:cNvSpPr>
          <p:nvPr/>
        </p:nvSpPr>
        <p:spPr bwMode="auto">
          <a:xfrm>
            <a:off x="-3171750" y="825997"/>
            <a:ext cx="491492" cy="477712"/>
          </a:xfrm>
          <a:custGeom>
            <a:avLst/>
            <a:gdLst>
              <a:gd name="T0" fmla="*/ 3496 w 4112"/>
              <a:gd name="T1" fmla="*/ 1642 h 3990"/>
              <a:gd name="T2" fmla="*/ 3346 w 4112"/>
              <a:gd name="T3" fmla="*/ 1746 h 3990"/>
              <a:gd name="T4" fmla="*/ 3282 w 4112"/>
              <a:gd name="T5" fmla="*/ 1815 h 3990"/>
              <a:gd name="T6" fmla="*/ 3091 w 4112"/>
              <a:gd name="T7" fmla="*/ 1827 h 3990"/>
              <a:gd name="T8" fmla="*/ 3021 w 4112"/>
              <a:gd name="T9" fmla="*/ 1682 h 3990"/>
              <a:gd name="T10" fmla="*/ 2859 w 4112"/>
              <a:gd name="T11" fmla="*/ 1589 h 3990"/>
              <a:gd name="T12" fmla="*/ 2708 w 4112"/>
              <a:gd name="T13" fmla="*/ 1549 h 3990"/>
              <a:gd name="T14" fmla="*/ 2604 w 4112"/>
              <a:gd name="T15" fmla="*/ 1276 h 3990"/>
              <a:gd name="T16" fmla="*/ 2818 w 4112"/>
              <a:gd name="T17" fmla="*/ 1218 h 3990"/>
              <a:gd name="T18" fmla="*/ 2720 w 4112"/>
              <a:gd name="T19" fmla="*/ 946 h 3990"/>
              <a:gd name="T20" fmla="*/ 3299 w 4112"/>
              <a:gd name="T21" fmla="*/ 720 h 3990"/>
              <a:gd name="T22" fmla="*/ 3558 w 4112"/>
              <a:gd name="T23" fmla="*/ 267 h 3990"/>
              <a:gd name="T24" fmla="*/ 3201 w 4112"/>
              <a:gd name="T25" fmla="*/ 0 h 3990"/>
              <a:gd name="T26" fmla="*/ 3114 w 4112"/>
              <a:gd name="T27" fmla="*/ 70 h 3990"/>
              <a:gd name="T28" fmla="*/ 3014 w 4112"/>
              <a:gd name="T29" fmla="*/ 75 h 3990"/>
              <a:gd name="T30" fmla="*/ 2971 w 4112"/>
              <a:gd name="T31" fmla="*/ 126 h 3990"/>
              <a:gd name="T32" fmla="*/ 3021 w 4112"/>
              <a:gd name="T33" fmla="*/ 221 h 3990"/>
              <a:gd name="T34" fmla="*/ 2656 w 4112"/>
              <a:gd name="T35" fmla="*/ 522 h 3990"/>
              <a:gd name="T36" fmla="*/ 2093 w 4112"/>
              <a:gd name="T37" fmla="*/ 679 h 3990"/>
              <a:gd name="T38" fmla="*/ 1764 w 4112"/>
              <a:gd name="T39" fmla="*/ 685 h 3990"/>
              <a:gd name="T40" fmla="*/ 1647 w 4112"/>
              <a:gd name="T41" fmla="*/ 720 h 3990"/>
              <a:gd name="T42" fmla="*/ 1699 w 4112"/>
              <a:gd name="T43" fmla="*/ 575 h 3990"/>
              <a:gd name="T44" fmla="*/ 1484 w 4112"/>
              <a:gd name="T45" fmla="*/ 301 h 3990"/>
              <a:gd name="T46" fmla="*/ 1255 w 4112"/>
              <a:gd name="T47" fmla="*/ 290 h 3990"/>
              <a:gd name="T48" fmla="*/ 1085 w 4112"/>
              <a:gd name="T49" fmla="*/ 424 h 3990"/>
              <a:gd name="T50" fmla="*/ 877 w 4112"/>
              <a:gd name="T51" fmla="*/ 343 h 3990"/>
              <a:gd name="T52" fmla="*/ 510 w 4112"/>
              <a:gd name="T53" fmla="*/ 476 h 3990"/>
              <a:gd name="T54" fmla="*/ 279 w 4112"/>
              <a:gd name="T55" fmla="*/ 308 h 3990"/>
              <a:gd name="T56" fmla="*/ 0 w 4112"/>
              <a:gd name="T57" fmla="*/ 482 h 3990"/>
              <a:gd name="T58" fmla="*/ 1085 w 4112"/>
              <a:gd name="T59" fmla="*/ 2175 h 3990"/>
              <a:gd name="T60" fmla="*/ 2111 w 4112"/>
              <a:gd name="T61" fmla="*/ 3758 h 3990"/>
              <a:gd name="T62" fmla="*/ 2343 w 4112"/>
              <a:gd name="T63" fmla="*/ 3990 h 3990"/>
              <a:gd name="T64" fmla="*/ 2563 w 4112"/>
              <a:gd name="T65" fmla="*/ 3735 h 3990"/>
              <a:gd name="T66" fmla="*/ 3147 w 4112"/>
              <a:gd name="T67" fmla="*/ 2901 h 3990"/>
              <a:gd name="T68" fmla="*/ 3453 w 4112"/>
              <a:gd name="T69" fmla="*/ 3066 h 3990"/>
              <a:gd name="T70" fmla="*/ 3788 w 4112"/>
              <a:gd name="T71" fmla="*/ 3188 h 3990"/>
              <a:gd name="T72" fmla="*/ 4085 w 4112"/>
              <a:gd name="T73" fmla="*/ 3140 h 3990"/>
              <a:gd name="T74" fmla="*/ 4112 w 4112"/>
              <a:gd name="T75" fmla="*/ 2954 h 3990"/>
              <a:gd name="T76" fmla="*/ 3859 w 4112"/>
              <a:gd name="T77" fmla="*/ 2402 h 3990"/>
              <a:gd name="T78" fmla="*/ 3859 w 4112"/>
              <a:gd name="T79" fmla="*/ 2116 h 3990"/>
              <a:gd name="T80" fmla="*/ 3859 w 4112"/>
              <a:gd name="T81" fmla="*/ 1830 h 3990"/>
              <a:gd name="T82" fmla="*/ 3633 w 4112"/>
              <a:gd name="T83" fmla="*/ 1718 h 3990"/>
              <a:gd name="T84" fmla="*/ 3496 w 4112"/>
              <a:gd name="T85" fmla="*/ 1642 h 3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12" h="3990">
                <a:moveTo>
                  <a:pt x="3496" y="1642"/>
                </a:moveTo>
                <a:cubicBezTo>
                  <a:pt x="3445" y="1646"/>
                  <a:pt x="3377" y="1719"/>
                  <a:pt x="3346" y="1746"/>
                </a:cubicBezTo>
                <a:cubicBezTo>
                  <a:pt x="3314" y="1773"/>
                  <a:pt x="3321" y="1797"/>
                  <a:pt x="3282" y="1815"/>
                </a:cubicBezTo>
                <a:cubicBezTo>
                  <a:pt x="3243" y="1834"/>
                  <a:pt x="3136" y="1854"/>
                  <a:pt x="3091" y="1827"/>
                </a:cubicBezTo>
                <a:cubicBezTo>
                  <a:pt x="3045" y="1800"/>
                  <a:pt x="3057" y="1720"/>
                  <a:pt x="3021" y="1682"/>
                </a:cubicBezTo>
                <a:cubicBezTo>
                  <a:pt x="2986" y="1644"/>
                  <a:pt x="2912" y="1604"/>
                  <a:pt x="2859" y="1589"/>
                </a:cubicBezTo>
                <a:cubicBezTo>
                  <a:pt x="2806" y="1574"/>
                  <a:pt x="2766" y="1596"/>
                  <a:pt x="2708" y="1549"/>
                </a:cubicBezTo>
                <a:cubicBezTo>
                  <a:pt x="2650" y="1502"/>
                  <a:pt x="2604" y="1276"/>
                  <a:pt x="2604" y="1276"/>
                </a:cubicBezTo>
                <a:lnTo>
                  <a:pt x="2818" y="1218"/>
                </a:lnTo>
                <a:lnTo>
                  <a:pt x="2720" y="946"/>
                </a:lnTo>
                <a:lnTo>
                  <a:pt x="3299" y="720"/>
                </a:lnTo>
                <a:lnTo>
                  <a:pt x="3558" y="267"/>
                </a:lnTo>
                <a:lnTo>
                  <a:pt x="3201" y="0"/>
                </a:lnTo>
                <a:lnTo>
                  <a:pt x="3114" y="70"/>
                </a:lnTo>
                <a:lnTo>
                  <a:pt x="3014" y="75"/>
                </a:lnTo>
                <a:lnTo>
                  <a:pt x="2971" y="126"/>
                </a:lnTo>
                <a:lnTo>
                  <a:pt x="3021" y="221"/>
                </a:lnTo>
                <a:lnTo>
                  <a:pt x="2656" y="522"/>
                </a:lnTo>
                <a:lnTo>
                  <a:pt x="2093" y="679"/>
                </a:lnTo>
                <a:lnTo>
                  <a:pt x="1764" y="685"/>
                </a:lnTo>
                <a:lnTo>
                  <a:pt x="1647" y="720"/>
                </a:lnTo>
                <a:lnTo>
                  <a:pt x="1699" y="575"/>
                </a:lnTo>
                <a:lnTo>
                  <a:pt x="1484" y="301"/>
                </a:lnTo>
                <a:lnTo>
                  <a:pt x="1255" y="290"/>
                </a:lnTo>
                <a:lnTo>
                  <a:pt x="1085" y="424"/>
                </a:lnTo>
                <a:lnTo>
                  <a:pt x="877" y="343"/>
                </a:lnTo>
                <a:lnTo>
                  <a:pt x="510" y="476"/>
                </a:lnTo>
                <a:lnTo>
                  <a:pt x="279" y="308"/>
                </a:lnTo>
                <a:lnTo>
                  <a:pt x="0" y="482"/>
                </a:lnTo>
                <a:lnTo>
                  <a:pt x="1085" y="2175"/>
                </a:lnTo>
                <a:lnTo>
                  <a:pt x="2111" y="3758"/>
                </a:lnTo>
                <a:cubicBezTo>
                  <a:pt x="2111" y="3758"/>
                  <a:pt x="2243" y="3911"/>
                  <a:pt x="2343" y="3990"/>
                </a:cubicBezTo>
                <a:lnTo>
                  <a:pt x="2563" y="3735"/>
                </a:lnTo>
                <a:lnTo>
                  <a:pt x="3147" y="2901"/>
                </a:lnTo>
                <a:lnTo>
                  <a:pt x="3453" y="3066"/>
                </a:lnTo>
                <a:lnTo>
                  <a:pt x="3788" y="3188"/>
                </a:lnTo>
                <a:lnTo>
                  <a:pt x="4085" y="3140"/>
                </a:lnTo>
                <a:lnTo>
                  <a:pt x="4112" y="2954"/>
                </a:lnTo>
                <a:lnTo>
                  <a:pt x="3859" y="2402"/>
                </a:lnTo>
                <a:lnTo>
                  <a:pt x="3859" y="2116"/>
                </a:lnTo>
                <a:lnTo>
                  <a:pt x="3859" y="1830"/>
                </a:lnTo>
                <a:lnTo>
                  <a:pt x="3633" y="1718"/>
                </a:lnTo>
                <a:cubicBezTo>
                  <a:pt x="3633" y="1718"/>
                  <a:pt x="3548" y="1637"/>
                  <a:pt x="3496" y="1642"/>
                </a:cubicBez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8" name="Freeform 113"/>
          <p:cNvSpPr>
            <a:spLocks noEditPoints="1"/>
          </p:cNvSpPr>
          <p:nvPr/>
        </p:nvSpPr>
        <p:spPr bwMode="auto">
          <a:xfrm>
            <a:off x="-1963688" y="3471791"/>
            <a:ext cx="881930" cy="831405"/>
          </a:xfrm>
          <a:custGeom>
            <a:avLst/>
            <a:gdLst>
              <a:gd name="T0" fmla="*/ 2731 w 7366"/>
              <a:gd name="T1" fmla="*/ 714 h 6949"/>
              <a:gd name="T2" fmla="*/ 2419 w 7366"/>
              <a:gd name="T3" fmla="*/ 402 h 6949"/>
              <a:gd name="T4" fmla="*/ 2170 w 7366"/>
              <a:gd name="T5" fmla="*/ 222 h 6949"/>
              <a:gd name="T6" fmla="*/ 1775 w 7366"/>
              <a:gd name="T7" fmla="*/ 152 h 6949"/>
              <a:gd name="T8" fmla="*/ 1955 w 7366"/>
              <a:gd name="T9" fmla="*/ 679 h 6949"/>
              <a:gd name="T10" fmla="*/ 936 w 7366"/>
              <a:gd name="T11" fmla="*/ 2225 h 6949"/>
              <a:gd name="T12" fmla="*/ 686 w 7366"/>
              <a:gd name="T13" fmla="*/ 2585 h 6949"/>
              <a:gd name="T14" fmla="*/ 0 w 7366"/>
              <a:gd name="T15" fmla="*/ 2890 h 6949"/>
              <a:gd name="T16" fmla="*/ 1102 w 7366"/>
              <a:gd name="T17" fmla="*/ 3015 h 6949"/>
              <a:gd name="T18" fmla="*/ 1324 w 7366"/>
              <a:gd name="T19" fmla="*/ 2564 h 6949"/>
              <a:gd name="T20" fmla="*/ 1213 w 7366"/>
              <a:gd name="T21" fmla="*/ 2703 h 6949"/>
              <a:gd name="T22" fmla="*/ 1775 w 7366"/>
              <a:gd name="T23" fmla="*/ 2855 h 6949"/>
              <a:gd name="T24" fmla="*/ 1934 w 7366"/>
              <a:gd name="T25" fmla="*/ 2703 h 6949"/>
              <a:gd name="T26" fmla="*/ 1678 w 7366"/>
              <a:gd name="T27" fmla="*/ 2440 h 6949"/>
              <a:gd name="T28" fmla="*/ 1941 w 7366"/>
              <a:gd name="T29" fmla="*/ 2246 h 6949"/>
              <a:gd name="T30" fmla="*/ 2116 w 7366"/>
              <a:gd name="T31" fmla="*/ 2243 h 6949"/>
              <a:gd name="T32" fmla="*/ 2579 w 7366"/>
              <a:gd name="T33" fmla="*/ 1393 h 6949"/>
              <a:gd name="T34" fmla="*/ 3135 w 7366"/>
              <a:gd name="T35" fmla="*/ 1051 h 6949"/>
              <a:gd name="T36" fmla="*/ 2911 w 7366"/>
              <a:gd name="T37" fmla="*/ 839 h 6949"/>
              <a:gd name="T38" fmla="*/ 5461 w 7366"/>
              <a:gd name="T39" fmla="*/ 6949 h 6949"/>
              <a:gd name="T40" fmla="*/ 3693 w 7366"/>
              <a:gd name="T41" fmla="*/ 6751 h 6949"/>
              <a:gd name="T42" fmla="*/ 3285 w 7366"/>
              <a:gd name="T43" fmla="*/ 6583 h 6949"/>
              <a:gd name="T44" fmla="*/ 2971 w 7366"/>
              <a:gd name="T45" fmla="*/ 4973 h 6949"/>
              <a:gd name="T46" fmla="*/ 2888 w 7366"/>
              <a:gd name="T47" fmla="*/ 3278 h 6949"/>
              <a:gd name="T48" fmla="*/ 3058 w 7366"/>
              <a:gd name="T49" fmla="*/ 2930 h 6949"/>
              <a:gd name="T50" fmla="*/ 2901 w 7366"/>
              <a:gd name="T51" fmla="*/ 2681 h 6949"/>
              <a:gd name="T52" fmla="*/ 2775 w 7366"/>
              <a:gd name="T53" fmla="*/ 2440 h 6949"/>
              <a:gd name="T54" fmla="*/ 2945 w 7366"/>
              <a:gd name="T55" fmla="*/ 2383 h 6949"/>
              <a:gd name="T56" fmla="*/ 3083 w 7366"/>
              <a:gd name="T57" fmla="*/ 2402 h 6949"/>
              <a:gd name="T58" fmla="*/ 3179 w 7366"/>
              <a:gd name="T59" fmla="*/ 2701 h 6949"/>
              <a:gd name="T60" fmla="*/ 6171 w 7366"/>
              <a:gd name="T61" fmla="*/ 4946 h 6949"/>
              <a:gd name="T62" fmla="*/ 6560 w 7366"/>
              <a:gd name="T63" fmla="*/ 5359 h 6949"/>
              <a:gd name="T64" fmla="*/ 6736 w 7366"/>
              <a:gd name="T65" fmla="*/ 5490 h 6949"/>
              <a:gd name="T66" fmla="*/ 6893 w 7366"/>
              <a:gd name="T67" fmla="*/ 5622 h 6949"/>
              <a:gd name="T68" fmla="*/ 6832 w 7366"/>
              <a:gd name="T69" fmla="*/ 5894 h 6949"/>
              <a:gd name="T70" fmla="*/ 6867 w 7366"/>
              <a:gd name="T71" fmla="*/ 5915 h 6949"/>
              <a:gd name="T72" fmla="*/ 7253 w 7366"/>
              <a:gd name="T73" fmla="*/ 6438 h 69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366" h="6949">
                <a:moveTo>
                  <a:pt x="2911" y="839"/>
                </a:moveTo>
                <a:lnTo>
                  <a:pt x="2731" y="714"/>
                </a:lnTo>
                <a:lnTo>
                  <a:pt x="2641" y="832"/>
                </a:lnTo>
                <a:lnTo>
                  <a:pt x="2419" y="402"/>
                </a:lnTo>
                <a:lnTo>
                  <a:pt x="2371" y="416"/>
                </a:lnTo>
                <a:lnTo>
                  <a:pt x="2170" y="222"/>
                </a:lnTo>
                <a:lnTo>
                  <a:pt x="2093" y="0"/>
                </a:lnTo>
                <a:lnTo>
                  <a:pt x="1775" y="152"/>
                </a:lnTo>
                <a:lnTo>
                  <a:pt x="1872" y="305"/>
                </a:lnTo>
                <a:lnTo>
                  <a:pt x="1955" y="679"/>
                </a:lnTo>
                <a:lnTo>
                  <a:pt x="1837" y="1213"/>
                </a:lnTo>
                <a:lnTo>
                  <a:pt x="936" y="2225"/>
                </a:lnTo>
                <a:lnTo>
                  <a:pt x="860" y="2426"/>
                </a:lnTo>
                <a:lnTo>
                  <a:pt x="686" y="2585"/>
                </a:lnTo>
                <a:lnTo>
                  <a:pt x="42" y="2738"/>
                </a:lnTo>
                <a:lnTo>
                  <a:pt x="0" y="2890"/>
                </a:lnTo>
                <a:lnTo>
                  <a:pt x="118" y="3063"/>
                </a:lnTo>
                <a:lnTo>
                  <a:pt x="1102" y="3015"/>
                </a:lnTo>
                <a:lnTo>
                  <a:pt x="1033" y="2419"/>
                </a:lnTo>
                <a:lnTo>
                  <a:pt x="1324" y="2564"/>
                </a:lnTo>
                <a:lnTo>
                  <a:pt x="1324" y="2654"/>
                </a:lnTo>
                <a:lnTo>
                  <a:pt x="1213" y="2703"/>
                </a:lnTo>
                <a:lnTo>
                  <a:pt x="1255" y="2793"/>
                </a:lnTo>
                <a:lnTo>
                  <a:pt x="1775" y="2855"/>
                </a:lnTo>
                <a:lnTo>
                  <a:pt x="1782" y="2772"/>
                </a:lnTo>
                <a:lnTo>
                  <a:pt x="1934" y="2703"/>
                </a:lnTo>
                <a:lnTo>
                  <a:pt x="1976" y="2460"/>
                </a:lnTo>
                <a:lnTo>
                  <a:pt x="1678" y="2440"/>
                </a:lnTo>
                <a:lnTo>
                  <a:pt x="1865" y="2204"/>
                </a:lnTo>
                <a:lnTo>
                  <a:pt x="1941" y="2246"/>
                </a:lnTo>
                <a:lnTo>
                  <a:pt x="1906" y="2308"/>
                </a:lnTo>
                <a:lnTo>
                  <a:pt x="2116" y="2243"/>
                </a:lnTo>
                <a:lnTo>
                  <a:pt x="2114" y="1927"/>
                </a:lnTo>
                <a:lnTo>
                  <a:pt x="2579" y="1393"/>
                </a:lnTo>
                <a:lnTo>
                  <a:pt x="2614" y="1320"/>
                </a:lnTo>
                <a:lnTo>
                  <a:pt x="3135" y="1051"/>
                </a:lnTo>
                <a:lnTo>
                  <a:pt x="3070" y="799"/>
                </a:lnTo>
                <a:lnTo>
                  <a:pt x="2911" y="839"/>
                </a:lnTo>
                <a:close/>
                <a:moveTo>
                  <a:pt x="7366" y="6929"/>
                </a:moveTo>
                <a:lnTo>
                  <a:pt x="5461" y="6949"/>
                </a:lnTo>
                <a:lnTo>
                  <a:pt x="4153" y="6615"/>
                </a:lnTo>
                <a:lnTo>
                  <a:pt x="3693" y="6751"/>
                </a:lnTo>
                <a:lnTo>
                  <a:pt x="3442" y="6709"/>
                </a:lnTo>
                <a:lnTo>
                  <a:pt x="3285" y="6583"/>
                </a:lnTo>
                <a:lnTo>
                  <a:pt x="3338" y="6353"/>
                </a:lnTo>
                <a:lnTo>
                  <a:pt x="2971" y="4973"/>
                </a:lnTo>
                <a:lnTo>
                  <a:pt x="2961" y="3435"/>
                </a:lnTo>
                <a:lnTo>
                  <a:pt x="2888" y="3278"/>
                </a:lnTo>
                <a:lnTo>
                  <a:pt x="2875" y="3076"/>
                </a:lnTo>
                <a:lnTo>
                  <a:pt x="3058" y="2930"/>
                </a:lnTo>
                <a:lnTo>
                  <a:pt x="3041" y="2789"/>
                </a:lnTo>
                <a:lnTo>
                  <a:pt x="2901" y="2681"/>
                </a:lnTo>
                <a:lnTo>
                  <a:pt x="2927" y="2544"/>
                </a:lnTo>
                <a:lnTo>
                  <a:pt x="2775" y="2440"/>
                </a:lnTo>
                <a:lnTo>
                  <a:pt x="2807" y="2268"/>
                </a:lnTo>
                <a:lnTo>
                  <a:pt x="2945" y="2383"/>
                </a:lnTo>
                <a:lnTo>
                  <a:pt x="3012" y="2402"/>
                </a:lnTo>
                <a:lnTo>
                  <a:pt x="3083" y="2402"/>
                </a:lnTo>
                <a:lnTo>
                  <a:pt x="3181" y="2473"/>
                </a:lnTo>
                <a:lnTo>
                  <a:pt x="3179" y="2701"/>
                </a:lnTo>
                <a:lnTo>
                  <a:pt x="5973" y="5163"/>
                </a:lnTo>
                <a:lnTo>
                  <a:pt x="6171" y="4946"/>
                </a:lnTo>
                <a:lnTo>
                  <a:pt x="6437" y="5113"/>
                </a:lnTo>
                <a:lnTo>
                  <a:pt x="6560" y="5359"/>
                </a:lnTo>
                <a:lnTo>
                  <a:pt x="6700" y="5490"/>
                </a:lnTo>
                <a:lnTo>
                  <a:pt x="6736" y="5490"/>
                </a:lnTo>
                <a:lnTo>
                  <a:pt x="6788" y="5578"/>
                </a:lnTo>
                <a:lnTo>
                  <a:pt x="6893" y="5622"/>
                </a:lnTo>
                <a:lnTo>
                  <a:pt x="6937" y="5736"/>
                </a:lnTo>
                <a:lnTo>
                  <a:pt x="6832" y="5894"/>
                </a:lnTo>
                <a:lnTo>
                  <a:pt x="7253" y="6148"/>
                </a:lnTo>
                <a:lnTo>
                  <a:pt x="6867" y="5915"/>
                </a:lnTo>
                <a:lnTo>
                  <a:pt x="7192" y="6289"/>
                </a:lnTo>
                <a:lnTo>
                  <a:pt x="7253" y="6438"/>
                </a:lnTo>
                <a:lnTo>
                  <a:pt x="7366" y="6929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9" name="Freeform 114"/>
          <p:cNvSpPr>
            <a:spLocks noEditPoints="1"/>
          </p:cNvSpPr>
          <p:nvPr/>
        </p:nvSpPr>
        <p:spPr bwMode="auto">
          <a:xfrm>
            <a:off x="-2818060" y="5559486"/>
            <a:ext cx="849776" cy="440965"/>
          </a:xfrm>
          <a:custGeom>
            <a:avLst/>
            <a:gdLst>
              <a:gd name="T0" fmla="*/ 675 w 7112"/>
              <a:gd name="T1" fmla="*/ 370 h 3695"/>
              <a:gd name="T2" fmla="*/ 918 w 7112"/>
              <a:gd name="T3" fmla="*/ 119 h 3695"/>
              <a:gd name="T4" fmla="*/ 1312 w 7112"/>
              <a:gd name="T5" fmla="*/ 18 h 3695"/>
              <a:gd name="T6" fmla="*/ 1644 w 7112"/>
              <a:gd name="T7" fmla="*/ 131 h 3695"/>
              <a:gd name="T8" fmla="*/ 1761 w 7112"/>
              <a:gd name="T9" fmla="*/ 299 h 3695"/>
              <a:gd name="T10" fmla="*/ 2080 w 7112"/>
              <a:gd name="T11" fmla="*/ 479 h 3695"/>
              <a:gd name="T12" fmla="*/ 2118 w 7112"/>
              <a:gd name="T13" fmla="*/ 899 h 3695"/>
              <a:gd name="T14" fmla="*/ 1518 w 7112"/>
              <a:gd name="T15" fmla="*/ 1263 h 3695"/>
              <a:gd name="T16" fmla="*/ 1321 w 7112"/>
              <a:gd name="T17" fmla="*/ 1574 h 3695"/>
              <a:gd name="T18" fmla="*/ 344 w 7112"/>
              <a:gd name="T19" fmla="*/ 1284 h 3695"/>
              <a:gd name="T20" fmla="*/ 42 w 7112"/>
              <a:gd name="T21" fmla="*/ 1301 h 3695"/>
              <a:gd name="T22" fmla="*/ 281 w 7112"/>
              <a:gd name="T23" fmla="*/ 924 h 3695"/>
              <a:gd name="T24" fmla="*/ 499 w 7112"/>
              <a:gd name="T25" fmla="*/ 446 h 3695"/>
              <a:gd name="T26" fmla="*/ 3587 w 7112"/>
              <a:gd name="T27" fmla="*/ 3605 h 3695"/>
              <a:gd name="T28" fmla="*/ 7112 w 7112"/>
              <a:gd name="T29" fmla="*/ 1990 h 3695"/>
              <a:gd name="T30" fmla="*/ 7059 w 7112"/>
              <a:gd name="T31" fmla="*/ 1812 h 3695"/>
              <a:gd name="T32" fmla="*/ 6854 w 7112"/>
              <a:gd name="T33" fmla="*/ 1776 h 3695"/>
              <a:gd name="T34" fmla="*/ 6836 w 7112"/>
              <a:gd name="T35" fmla="*/ 1713 h 3695"/>
              <a:gd name="T36" fmla="*/ 6666 w 7112"/>
              <a:gd name="T37" fmla="*/ 1446 h 3695"/>
              <a:gd name="T38" fmla="*/ 6818 w 7112"/>
              <a:gd name="T39" fmla="*/ 1071 h 3695"/>
              <a:gd name="T40" fmla="*/ 6970 w 7112"/>
              <a:gd name="T41" fmla="*/ 1089 h 3695"/>
              <a:gd name="T42" fmla="*/ 7086 w 7112"/>
              <a:gd name="T43" fmla="*/ 910 h 3695"/>
              <a:gd name="T44" fmla="*/ 7103 w 7112"/>
              <a:gd name="T45" fmla="*/ 607 h 3695"/>
              <a:gd name="T46" fmla="*/ 6979 w 7112"/>
              <a:gd name="T47" fmla="*/ 482 h 3695"/>
              <a:gd name="T48" fmla="*/ 6863 w 7112"/>
              <a:gd name="T49" fmla="*/ 428 h 3695"/>
              <a:gd name="T50" fmla="*/ 6782 w 7112"/>
              <a:gd name="T51" fmla="*/ 375 h 3695"/>
              <a:gd name="T52" fmla="*/ 6720 w 7112"/>
              <a:gd name="T53" fmla="*/ 268 h 3695"/>
              <a:gd name="T54" fmla="*/ 6327 w 7112"/>
              <a:gd name="T55" fmla="*/ 125 h 3695"/>
              <a:gd name="T56" fmla="*/ 6033 w 7112"/>
              <a:gd name="T57" fmla="*/ 223 h 3695"/>
              <a:gd name="T58" fmla="*/ 5881 w 7112"/>
              <a:gd name="T59" fmla="*/ 491 h 3695"/>
              <a:gd name="T60" fmla="*/ 5676 w 7112"/>
              <a:gd name="T61" fmla="*/ 268 h 3695"/>
              <a:gd name="T62" fmla="*/ 5399 w 7112"/>
              <a:gd name="T63" fmla="*/ 393 h 3695"/>
              <a:gd name="T64" fmla="*/ 5310 w 7112"/>
              <a:gd name="T65" fmla="*/ 107 h 3695"/>
              <a:gd name="T66" fmla="*/ 5292 w 7112"/>
              <a:gd name="T67" fmla="*/ 0 h 3695"/>
              <a:gd name="T68" fmla="*/ 5096 w 7112"/>
              <a:gd name="T69" fmla="*/ 303 h 3695"/>
              <a:gd name="T70" fmla="*/ 4747 w 7112"/>
              <a:gd name="T71" fmla="*/ 27 h 3695"/>
              <a:gd name="T72" fmla="*/ 4212 w 7112"/>
              <a:gd name="T73" fmla="*/ 544 h 3695"/>
              <a:gd name="T74" fmla="*/ 4132 w 7112"/>
              <a:gd name="T75" fmla="*/ 98 h 3695"/>
              <a:gd name="T76" fmla="*/ 3382 w 7112"/>
              <a:gd name="T77" fmla="*/ 580 h 3695"/>
              <a:gd name="T78" fmla="*/ 3462 w 7112"/>
              <a:gd name="T79" fmla="*/ 1116 h 3695"/>
              <a:gd name="T80" fmla="*/ 3373 w 7112"/>
              <a:gd name="T81" fmla="*/ 1642 h 3695"/>
              <a:gd name="T82" fmla="*/ 3016 w 7112"/>
              <a:gd name="T83" fmla="*/ 2249 h 3695"/>
              <a:gd name="T84" fmla="*/ 2900 w 7112"/>
              <a:gd name="T85" fmla="*/ 2954 h 3695"/>
              <a:gd name="T86" fmla="*/ 2650 w 7112"/>
              <a:gd name="T87" fmla="*/ 3489 h 3695"/>
              <a:gd name="T88" fmla="*/ 3061 w 7112"/>
              <a:gd name="T89" fmla="*/ 3382 h 3695"/>
              <a:gd name="T90" fmla="*/ 3462 w 7112"/>
              <a:gd name="T91" fmla="*/ 3695 h 3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112" h="3695">
                <a:moveTo>
                  <a:pt x="499" y="446"/>
                </a:moveTo>
                <a:lnTo>
                  <a:pt x="675" y="370"/>
                </a:lnTo>
                <a:lnTo>
                  <a:pt x="705" y="228"/>
                </a:lnTo>
                <a:lnTo>
                  <a:pt x="918" y="119"/>
                </a:lnTo>
                <a:lnTo>
                  <a:pt x="1149" y="81"/>
                </a:lnTo>
                <a:lnTo>
                  <a:pt x="1312" y="18"/>
                </a:lnTo>
                <a:lnTo>
                  <a:pt x="1505" y="18"/>
                </a:lnTo>
                <a:lnTo>
                  <a:pt x="1644" y="131"/>
                </a:lnTo>
                <a:lnTo>
                  <a:pt x="1661" y="186"/>
                </a:lnTo>
                <a:lnTo>
                  <a:pt x="1761" y="299"/>
                </a:lnTo>
                <a:lnTo>
                  <a:pt x="1962" y="328"/>
                </a:lnTo>
                <a:lnTo>
                  <a:pt x="2080" y="479"/>
                </a:lnTo>
                <a:lnTo>
                  <a:pt x="2139" y="651"/>
                </a:lnTo>
                <a:lnTo>
                  <a:pt x="2118" y="899"/>
                </a:lnTo>
                <a:lnTo>
                  <a:pt x="1887" y="1242"/>
                </a:lnTo>
                <a:lnTo>
                  <a:pt x="1518" y="1263"/>
                </a:lnTo>
                <a:lnTo>
                  <a:pt x="1560" y="1456"/>
                </a:lnTo>
                <a:lnTo>
                  <a:pt x="1321" y="1574"/>
                </a:lnTo>
                <a:lnTo>
                  <a:pt x="977" y="1276"/>
                </a:lnTo>
                <a:lnTo>
                  <a:pt x="344" y="1284"/>
                </a:lnTo>
                <a:lnTo>
                  <a:pt x="189" y="1406"/>
                </a:lnTo>
                <a:lnTo>
                  <a:pt x="42" y="1301"/>
                </a:lnTo>
                <a:lnTo>
                  <a:pt x="0" y="1121"/>
                </a:lnTo>
                <a:lnTo>
                  <a:pt x="281" y="924"/>
                </a:lnTo>
                <a:lnTo>
                  <a:pt x="436" y="685"/>
                </a:lnTo>
                <a:lnTo>
                  <a:pt x="499" y="446"/>
                </a:lnTo>
                <a:close/>
                <a:moveTo>
                  <a:pt x="3462" y="3695"/>
                </a:moveTo>
                <a:lnTo>
                  <a:pt x="3587" y="3605"/>
                </a:lnTo>
                <a:lnTo>
                  <a:pt x="3632" y="3614"/>
                </a:lnTo>
                <a:lnTo>
                  <a:pt x="7112" y="1990"/>
                </a:lnTo>
                <a:lnTo>
                  <a:pt x="6987" y="1883"/>
                </a:lnTo>
                <a:lnTo>
                  <a:pt x="7059" y="1812"/>
                </a:lnTo>
                <a:lnTo>
                  <a:pt x="6952" y="1749"/>
                </a:lnTo>
                <a:lnTo>
                  <a:pt x="6854" y="1776"/>
                </a:lnTo>
                <a:lnTo>
                  <a:pt x="6809" y="1740"/>
                </a:lnTo>
                <a:lnTo>
                  <a:pt x="6836" y="1713"/>
                </a:lnTo>
                <a:lnTo>
                  <a:pt x="6845" y="1499"/>
                </a:lnTo>
                <a:lnTo>
                  <a:pt x="6666" y="1446"/>
                </a:lnTo>
                <a:lnTo>
                  <a:pt x="6675" y="1249"/>
                </a:lnTo>
                <a:lnTo>
                  <a:pt x="6818" y="1071"/>
                </a:lnTo>
                <a:lnTo>
                  <a:pt x="6907" y="1116"/>
                </a:lnTo>
                <a:lnTo>
                  <a:pt x="6970" y="1089"/>
                </a:lnTo>
                <a:lnTo>
                  <a:pt x="6925" y="1035"/>
                </a:lnTo>
                <a:lnTo>
                  <a:pt x="7086" y="910"/>
                </a:lnTo>
                <a:lnTo>
                  <a:pt x="7077" y="776"/>
                </a:lnTo>
                <a:lnTo>
                  <a:pt x="7103" y="607"/>
                </a:lnTo>
                <a:lnTo>
                  <a:pt x="7005" y="553"/>
                </a:lnTo>
                <a:lnTo>
                  <a:pt x="6979" y="482"/>
                </a:lnTo>
                <a:lnTo>
                  <a:pt x="6863" y="482"/>
                </a:lnTo>
                <a:lnTo>
                  <a:pt x="6863" y="428"/>
                </a:lnTo>
                <a:lnTo>
                  <a:pt x="6800" y="428"/>
                </a:lnTo>
                <a:lnTo>
                  <a:pt x="6782" y="375"/>
                </a:lnTo>
                <a:lnTo>
                  <a:pt x="6675" y="330"/>
                </a:lnTo>
                <a:lnTo>
                  <a:pt x="6720" y="268"/>
                </a:lnTo>
                <a:lnTo>
                  <a:pt x="6595" y="116"/>
                </a:lnTo>
                <a:lnTo>
                  <a:pt x="6327" y="125"/>
                </a:lnTo>
                <a:lnTo>
                  <a:pt x="6184" y="36"/>
                </a:lnTo>
                <a:lnTo>
                  <a:pt x="6033" y="223"/>
                </a:lnTo>
                <a:lnTo>
                  <a:pt x="6033" y="375"/>
                </a:lnTo>
                <a:lnTo>
                  <a:pt x="5881" y="491"/>
                </a:lnTo>
                <a:lnTo>
                  <a:pt x="5890" y="419"/>
                </a:lnTo>
                <a:lnTo>
                  <a:pt x="5676" y="268"/>
                </a:lnTo>
                <a:lnTo>
                  <a:pt x="5640" y="250"/>
                </a:lnTo>
                <a:lnTo>
                  <a:pt x="5399" y="393"/>
                </a:lnTo>
                <a:lnTo>
                  <a:pt x="5140" y="402"/>
                </a:lnTo>
                <a:lnTo>
                  <a:pt x="5310" y="107"/>
                </a:lnTo>
                <a:lnTo>
                  <a:pt x="5256" y="107"/>
                </a:lnTo>
                <a:lnTo>
                  <a:pt x="5292" y="0"/>
                </a:lnTo>
                <a:lnTo>
                  <a:pt x="5220" y="0"/>
                </a:lnTo>
                <a:lnTo>
                  <a:pt x="5096" y="303"/>
                </a:lnTo>
                <a:lnTo>
                  <a:pt x="4819" y="27"/>
                </a:lnTo>
                <a:lnTo>
                  <a:pt x="4747" y="27"/>
                </a:lnTo>
                <a:lnTo>
                  <a:pt x="4542" y="277"/>
                </a:lnTo>
                <a:lnTo>
                  <a:pt x="4212" y="544"/>
                </a:lnTo>
                <a:lnTo>
                  <a:pt x="4096" y="214"/>
                </a:lnTo>
                <a:lnTo>
                  <a:pt x="4132" y="98"/>
                </a:lnTo>
                <a:lnTo>
                  <a:pt x="3730" y="277"/>
                </a:lnTo>
                <a:lnTo>
                  <a:pt x="3382" y="580"/>
                </a:lnTo>
                <a:lnTo>
                  <a:pt x="3703" y="955"/>
                </a:lnTo>
                <a:lnTo>
                  <a:pt x="3462" y="1116"/>
                </a:lnTo>
                <a:lnTo>
                  <a:pt x="3445" y="1490"/>
                </a:lnTo>
                <a:lnTo>
                  <a:pt x="3373" y="1642"/>
                </a:lnTo>
                <a:lnTo>
                  <a:pt x="3186" y="1731"/>
                </a:lnTo>
                <a:lnTo>
                  <a:pt x="3016" y="2249"/>
                </a:lnTo>
                <a:lnTo>
                  <a:pt x="2766" y="2490"/>
                </a:lnTo>
                <a:lnTo>
                  <a:pt x="2900" y="2954"/>
                </a:lnTo>
                <a:lnTo>
                  <a:pt x="2650" y="3016"/>
                </a:lnTo>
                <a:lnTo>
                  <a:pt x="2650" y="3489"/>
                </a:lnTo>
                <a:lnTo>
                  <a:pt x="2909" y="3382"/>
                </a:lnTo>
                <a:lnTo>
                  <a:pt x="3061" y="3382"/>
                </a:lnTo>
                <a:lnTo>
                  <a:pt x="3114" y="3579"/>
                </a:lnTo>
                <a:lnTo>
                  <a:pt x="3462" y="3695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0" name="Freeform 139"/>
          <p:cNvSpPr>
            <a:spLocks/>
          </p:cNvSpPr>
          <p:nvPr/>
        </p:nvSpPr>
        <p:spPr bwMode="auto">
          <a:xfrm>
            <a:off x="-2859400" y="853557"/>
            <a:ext cx="358284" cy="376658"/>
          </a:xfrm>
          <a:custGeom>
            <a:avLst/>
            <a:gdLst>
              <a:gd name="T0" fmla="*/ 1838 w 2999"/>
              <a:gd name="T1" fmla="*/ 3142 h 3142"/>
              <a:gd name="T2" fmla="*/ 1966 w 2999"/>
              <a:gd name="T3" fmla="*/ 2423 h 3142"/>
              <a:gd name="T4" fmla="*/ 1717 w 2999"/>
              <a:gd name="T5" fmla="*/ 1710 h 3142"/>
              <a:gd name="T6" fmla="*/ 1833 w 2999"/>
              <a:gd name="T7" fmla="*/ 1664 h 3142"/>
              <a:gd name="T8" fmla="*/ 2151 w 2999"/>
              <a:gd name="T9" fmla="*/ 1780 h 3142"/>
              <a:gd name="T10" fmla="*/ 2447 w 2999"/>
              <a:gd name="T11" fmla="*/ 1785 h 3142"/>
              <a:gd name="T12" fmla="*/ 2558 w 2999"/>
              <a:gd name="T13" fmla="*/ 1907 h 3142"/>
              <a:gd name="T14" fmla="*/ 2625 w 2999"/>
              <a:gd name="T15" fmla="*/ 1948 h 3142"/>
              <a:gd name="T16" fmla="*/ 2714 w 2999"/>
              <a:gd name="T17" fmla="*/ 1971 h 3142"/>
              <a:gd name="T18" fmla="*/ 2795 w 2999"/>
              <a:gd name="T19" fmla="*/ 1838 h 3142"/>
              <a:gd name="T20" fmla="*/ 2882 w 2999"/>
              <a:gd name="T21" fmla="*/ 1890 h 3142"/>
              <a:gd name="T22" fmla="*/ 2975 w 2999"/>
              <a:gd name="T23" fmla="*/ 1838 h 3142"/>
              <a:gd name="T24" fmla="*/ 2986 w 2999"/>
              <a:gd name="T25" fmla="*/ 1681 h 3142"/>
              <a:gd name="T26" fmla="*/ 2952 w 2999"/>
              <a:gd name="T27" fmla="*/ 1611 h 3142"/>
              <a:gd name="T28" fmla="*/ 2865 w 2999"/>
              <a:gd name="T29" fmla="*/ 1548 h 3142"/>
              <a:gd name="T30" fmla="*/ 2789 w 2999"/>
              <a:gd name="T31" fmla="*/ 1530 h 3142"/>
              <a:gd name="T32" fmla="*/ 2725 w 2999"/>
              <a:gd name="T33" fmla="*/ 1571 h 3142"/>
              <a:gd name="T34" fmla="*/ 2673 w 2999"/>
              <a:gd name="T35" fmla="*/ 1640 h 3142"/>
              <a:gd name="T36" fmla="*/ 2615 w 2999"/>
              <a:gd name="T37" fmla="*/ 1594 h 3142"/>
              <a:gd name="T38" fmla="*/ 2575 w 2999"/>
              <a:gd name="T39" fmla="*/ 1374 h 3142"/>
              <a:gd name="T40" fmla="*/ 2673 w 2999"/>
              <a:gd name="T41" fmla="*/ 1356 h 3142"/>
              <a:gd name="T42" fmla="*/ 2801 w 2999"/>
              <a:gd name="T43" fmla="*/ 1385 h 3142"/>
              <a:gd name="T44" fmla="*/ 2824 w 2999"/>
              <a:gd name="T45" fmla="*/ 1275 h 3142"/>
              <a:gd name="T46" fmla="*/ 1804 w 2999"/>
              <a:gd name="T47" fmla="*/ 568 h 3142"/>
              <a:gd name="T48" fmla="*/ 1786 w 2999"/>
              <a:gd name="T49" fmla="*/ 347 h 3142"/>
              <a:gd name="T50" fmla="*/ 1630 w 2999"/>
              <a:gd name="T51" fmla="*/ 162 h 3142"/>
              <a:gd name="T52" fmla="*/ 1404 w 2999"/>
              <a:gd name="T53" fmla="*/ 249 h 3142"/>
              <a:gd name="T54" fmla="*/ 957 w 2999"/>
              <a:gd name="T55" fmla="*/ 0 h 3142"/>
              <a:gd name="T56" fmla="*/ 719 w 2999"/>
              <a:gd name="T57" fmla="*/ 440 h 3142"/>
              <a:gd name="T58" fmla="*/ 105 w 2999"/>
              <a:gd name="T59" fmla="*/ 707 h 3142"/>
              <a:gd name="T60" fmla="*/ 203 w 2999"/>
              <a:gd name="T61" fmla="*/ 962 h 3142"/>
              <a:gd name="T62" fmla="*/ 0 w 2999"/>
              <a:gd name="T63" fmla="*/ 1037 h 3142"/>
              <a:gd name="T64" fmla="*/ 111 w 2999"/>
              <a:gd name="T65" fmla="*/ 1322 h 3142"/>
              <a:gd name="T66" fmla="*/ 296 w 2999"/>
              <a:gd name="T67" fmla="*/ 1356 h 3142"/>
              <a:gd name="T68" fmla="*/ 429 w 2999"/>
              <a:gd name="T69" fmla="*/ 1461 h 3142"/>
              <a:gd name="T70" fmla="*/ 487 w 2999"/>
              <a:gd name="T71" fmla="*/ 1582 h 3142"/>
              <a:gd name="T72" fmla="*/ 644 w 2999"/>
              <a:gd name="T73" fmla="*/ 1582 h 3142"/>
              <a:gd name="T74" fmla="*/ 754 w 2999"/>
              <a:gd name="T75" fmla="*/ 1490 h 3142"/>
              <a:gd name="T76" fmla="*/ 887 w 2999"/>
              <a:gd name="T77" fmla="*/ 1414 h 3142"/>
              <a:gd name="T78" fmla="*/ 1038 w 2999"/>
              <a:gd name="T79" fmla="*/ 1484 h 3142"/>
              <a:gd name="T80" fmla="*/ 1189 w 2999"/>
              <a:gd name="T81" fmla="*/ 1611 h 3142"/>
              <a:gd name="T82" fmla="*/ 1276 w 2999"/>
              <a:gd name="T83" fmla="*/ 1803 h 3142"/>
              <a:gd name="T84" fmla="*/ 1044 w 2999"/>
              <a:gd name="T85" fmla="*/ 1913 h 3142"/>
              <a:gd name="T86" fmla="*/ 1085 w 2999"/>
              <a:gd name="T87" fmla="*/ 2081 h 3142"/>
              <a:gd name="T88" fmla="*/ 1218 w 2999"/>
              <a:gd name="T89" fmla="*/ 2145 h 3142"/>
              <a:gd name="T90" fmla="*/ 1467 w 2999"/>
              <a:gd name="T91" fmla="*/ 2736 h 3142"/>
              <a:gd name="T92" fmla="*/ 1467 w 2999"/>
              <a:gd name="T93" fmla="*/ 2974 h 3142"/>
              <a:gd name="T94" fmla="*/ 1566 w 2999"/>
              <a:gd name="T95" fmla="*/ 3078 h 3142"/>
              <a:gd name="T96" fmla="*/ 1717 w 2999"/>
              <a:gd name="T97" fmla="*/ 3131 h 3142"/>
              <a:gd name="T98" fmla="*/ 1838 w 2999"/>
              <a:gd name="T99" fmla="*/ 3142 h 3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999" h="3142">
                <a:moveTo>
                  <a:pt x="1838" y="3142"/>
                </a:moveTo>
                <a:lnTo>
                  <a:pt x="1966" y="2423"/>
                </a:lnTo>
                <a:lnTo>
                  <a:pt x="1717" y="1710"/>
                </a:lnTo>
                <a:lnTo>
                  <a:pt x="1833" y="1664"/>
                </a:lnTo>
                <a:lnTo>
                  <a:pt x="2151" y="1780"/>
                </a:lnTo>
                <a:lnTo>
                  <a:pt x="2447" y="1785"/>
                </a:lnTo>
                <a:lnTo>
                  <a:pt x="2558" y="1907"/>
                </a:lnTo>
                <a:cubicBezTo>
                  <a:pt x="2558" y="1907"/>
                  <a:pt x="2590" y="1929"/>
                  <a:pt x="2625" y="1948"/>
                </a:cubicBezTo>
                <a:cubicBezTo>
                  <a:pt x="2661" y="1967"/>
                  <a:pt x="2693" y="1989"/>
                  <a:pt x="2714" y="1971"/>
                </a:cubicBezTo>
                <a:cubicBezTo>
                  <a:pt x="2736" y="1953"/>
                  <a:pt x="2763" y="1851"/>
                  <a:pt x="2795" y="1838"/>
                </a:cubicBezTo>
                <a:cubicBezTo>
                  <a:pt x="2827" y="1824"/>
                  <a:pt x="2849" y="1886"/>
                  <a:pt x="2882" y="1890"/>
                </a:cubicBezTo>
                <a:cubicBezTo>
                  <a:pt x="2916" y="1893"/>
                  <a:pt x="2951" y="1874"/>
                  <a:pt x="2975" y="1838"/>
                </a:cubicBezTo>
                <a:cubicBezTo>
                  <a:pt x="2999" y="1801"/>
                  <a:pt x="2996" y="1717"/>
                  <a:pt x="2986" y="1681"/>
                </a:cubicBezTo>
                <a:cubicBezTo>
                  <a:pt x="2977" y="1645"/>
                  <a:pt x="2952" y="1611"/>
                  <a:pt x="2952" y="1611"/>
                </a:cubicBezTo>
                <a:lnTo>
                  <a:pt x="2865" y="1548"/>
                </a:lnTo>
                <a:lnTo>
                  <a:pt x="2789" y="1530"/>
                </a:lnTo>
                <a:cubicBezTo>
                  <a:pt x="2789" y="1530"/>
                  <a:pt x="2743" y="1554"/>
                  <a:pt x="2725" y="1571"/>
                </a:cubicBezTo>
                <a:cubicBezTo>
                  <a:pt x="2708" y="1587"/>
                  <a:pt x="2697" y="1637"/>
                  <a:pt x="2673" y="1640"/>
                </a:cubicBezTo>
                <a:cubicBezTo>
                  <a:pt x="2649" y="1643"/>
                  <a:pt x="2638" y="1632"/>
                  <a:pt x="2615" y="1594"/>
                </a:cubicBezTo>
                <a:cubicBezTo>
                  <a:pt x="2592" y="1556"/>
                  <a:pt x="2547" y="1414"/>
                  <a:pt x="2575" y="1374"/>
                </a:cubicBezTo>
                <a:cubicBezTo>
                  <a:pt x="2602" y="1334"/>
                  <a:pt x="2639" y="1355"/>
                  <a:pt x="2673" y="1356"/>
                </a:cubicBezTo>
                <a:cubicBezTo>
                  <a:pt x="2708" y="1357"/>
                  <a:pt x="2801" y="1385"/>
                  <a:pt x="2801" y="1385"/>
                </a:cubicBezTo>
                <a:lnTo>
                  <a:pt x="2824" y="1275"/>
                </a:lnTo>
                <a:lnTo>
                  <a:pt x="1804" y="568"/>
                </a:lnTo>
                <a:lnTo>
                  <a:pt x="1786" y="347"/>
                </a:lnTo>
                <a:lnTo>
                  <a:pt x="1630" y="162"/>
                </a:lnTo>
                <a:lnTo>
                  <a:pt x="1404" y="249"/>
                </a:lnTo>
                <a:lnTo>
                  <a:pt x="957" y="0"/>
                </a:lnTo>
                <a:lnTo>
                  <a:pt x="719" y="440"/>
                </a:lnTo>
                <a:lnTo>
                  <a:pt x="105" y="707"/>
                </a:lnTo>
                <a:lnTo>
                  <a:pt x="203" y="962"/>
                </a:lnTo>
                <a:lnTo>
                  <a:pt x="0" y="1037"/>
                </a:lnTo>
                <a:cubicBezTo>
                  <a:pt x="0" y="1037"/>
                  <a:pt x="51" y="1274"/>
                  <a:pt x="111" y="1322"/>
                </a:cubicBezTo>
                <a:cubicBezTo>
                  <a:pt x="170" y="1369"/>
                  <a:pt x="246" y="1336"/>
                  <a:pt x="296" y="1356"/>
                </a:cubicBezTo>
                <a:cubicBezTo>
                  <a:pt x="346" y="1377"/>
                  <a:pt x="401" y="1425"/>
                  <a:pt x="429" y="1461"/>
                </a:cubicBezTo>
                <a:cubicBezTo>
                  <a:pt x="458" y="1496"/>
                  <a:pt x="450" y="1552"/>
                  <a:pt x="487" y="1582"/>
                </a:cubicBezTo>
                <a:cubicBezTo>
                  <a:pt x="525" y="1613"/>
                  <a:pt x="597" y="1600"/>
                  <a:pt x="644" y="1582"/>
                </a:cubicBezTo>
                <a:cubicBezTo>
                  <a:pt x="691" y="1565"/>
                  <a:pt x="718" y="1514"/>
                  <a:pt x="754" y="1490"/>
                </a:cubicBezTo>
                <a:cubicBezTo>
                  <a:pt x="790" y="1465"/>
                  <a:pt x="835" y="1416"/>
                  <a:pt x="887" y="1414"/>
                </a:cubicBezTo>
                <a:cubicBezTo>
                  <a:pt x="940" y="1413"/>
                  <a:pt x="1038" y="1484"/>
                  <a:pt x="1038" y="1484"/>
                </a:cubicBezTo>
                <a:cubicBezTo>
                  <a:pt x="1038" y="1484"/>
                  <a:pt x="1152" y="1563"/>
                  <a:pt x="1189" y="1611"/>
                </a:cubicBezTo>
                <a:cubicBezTo>
                  <a:pt x="1226" y="1660"/>
                  <a:pt x="1276" y="1803"/>
                  <a:pt x="1276" y="1803"/>
                </a:cubicBezTo>
                <a:cubicBezTo>
                  <a:pt x="1276" y="1803"/>
                  <a:pt x="1072" y="1855"/>
                  <a:pt x="1044" y="1913"/>
                </a:cubicBezTo>
                <a:cubicBezTo>
                  <a:pt x="1016" y="1971"/>
                  <a:pt x="1054" y="2044"/>
                  <a:pt x="1085" y="2081"/>
                </a:cubicBezTo>
                <a:cubicBezTo>
                  <a:pt x="1115" y="2118"/>
                  <a:pt x="1218" y="2145"/>
                  <a:pt x="1218" y="2145"/>
                </a:cubicBezTo>
                <a:cubicBezTo>
                  <a:pt x="1218" y="2145"/>
                  <a:pt x="1441" y="2607"/>
                  <a:pt x="1467" y="2736"/>
                </a:cubicBezTo>
                <a:cubicBezTo>
                  <a:pt x="1493" y="2866"/>
                  <a:pt x="1446" y="2921"/>
                  <a:pt x="1467" y="2974"/>
                </a:cubicBezTo>
                <a:cubicBezTo>
                  <a:pt x="1488" y="3027"/>
                  <a:pt x="1528" y="3054"/>
                  <a:pt x="1566" y="3078"/>
                </a:cubicBezTo>
                <a:cubicBezTo>
                  <a:pt x="1604" y="3103"/>
                  <a:pt x="1717" y="3131"/>
                  <a:pt x="1717" y="3131"/>
                </a:cubicBezTo>
                <a:lnTo>
                  <a:pt x="1838" y="3142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2" name="Freeform 141"/>
          <p:cNvSpPr>
            <a:spLocks/>
          </p:cNvSpPr>
          <p:nvPr/>
        </p:nvSpPr>
        <p:spPr bwMode="auto">
          <a:xfrm>
            <a:off x="-3079882" y="1090118"/>
            <a:ext cx="500680" cy="606328"/>
          </a:xfrm>
          <a:custGeom>
            <a:avLst/>
            <a:gdLst>
              <a:gd name="T0" fmla="*/ 3769 w 4181"/>
              <a:gd name="T1" fmla="*/ 2841 h 5056"/>
              <a:gd name="T2" fmla="*/ 3667 w 4181"/>
              <a:gd name="T3" fmla="*/ 2971 h 5056"/>
              <a:gd name="T4" fmla="*/ 3519 w 4181"/>
              <a:gd name="T5" fmla="*/ 3001 h 5056"/>
              <a:gd name="T6" fmla="*/ 3572 w 4181"/>
              <a:gd name="T7" fmla="*/ 3079 h 5056"/>
              <a:gd name="T8" fmla="*/ 3358 w 4181"/>
              <a:gd name="T9" fmla="*/ 3563 h 5056"/>
              <a:gd name="T10" fmla="*/ 3584 w 4181"/>
              <a:gd name="T11" fmla="*/ 3913 h 5056"/>
              <a:gd name="T12" fmla="*/ 3763 w 4181"/>
              <a:gd name="T13" fmla="*/ 4192 h 5056"/>
              <a:gd name="T14" fmla="*/ 3978 w 4181"/>
              <a:gd name="T15" fmla="*/ 4093 h 5056"/>
              <a:gd name="T16" fmla="*/ 4036 w 4181"/>
              <a:gd name="T17" fmla="*/ 4319 h 5056"/>
              <a:gd name="T18" fmla="*/ 4053 w 4181"/>
              <a:gd name="T19" fmla="*/ 4661 h 5056"/>
              <a:gd name="T20" fmla="*/ 4042 w 4181"/>
              <a:gd name="T21" fmla="*/ 5003 h 5056"/>
              <a:gd name="T22" fmla="*/ 3578 w 4181"/>
              <a:gd name="T23" fmla="*/ 5056 h 5056"/>
              <a:gd name="T24" fmla="*/ 3201 w 4181"/>
              <a:gd name="T25" fmla="*/ 5009 h 5056"/>
              <a:gd name="T26" fmla="*/ 3215 w 4181"/>
              <a:gd name="T27" fmla="*/ 4520 h 5056"/>
              <a:gd name="T28" fmla="*/ 2372 w 4181"/>
              <a:gd name="T29" fmla="*/ 4487 h 5056"/>
              <a:gd name="T30" fmla="*/ 2180 w 4181"/>
              <a:gd name="T31" fmla="*/ 4319 h 5056"/>
              <a:gd name="T32" fmla="*/ 2151 w 4181"/>
              <a:gd name="T33" fmla="*/ 4076 h 5056"/>
              <a:gd name="T34" fmla="*/ 1630 w 4181"/>
              <a:gd name="T35" fmla="*/ 4064 h 5056"/>
              <a:gd name="T36" fmla="*/ 1537 w 4181"/>
              <a:gd name="T37" fmla="*/ 3919 h 5056"/>
              <a:gd name="T38" fmla="*/ 1302 w 4181"/>
              <a:gd name="T39" fmla="*/ 3988 h 5056"/>
              <a:gd name="T40" fmla="*/ 1046 w 4181"/>
              <a:gd name="T41" fmla="*/ 3960 h 5056"/>
              <a:gd name="T42" fmla="*/ 886 w 4181"/>
              <a:gd name="T43" fmla="*/ 3795 h 5056"/>
              <a:gd name="T44" fmla="*/ 624 w 4181"/>
              <a:gd name="T45" fmla="*/ 3612 h 5056"/>
              <a:gd name="T46" fmla="*/ 238 w 4181"/>
              <a:gd name="T47" fmla="*/ 3757 h 5056"/>
              <a:gd name="T48" fmla="*/ 126 w 4181"/>
              <a:gd name="T49" fmla="*/ 3348 h 5056"/>
              <a:gd name="T50" fmla="*/ 151 w 4181"/>
              <a:gd name="T51" fmla="*/ 1983 h 5056"/>
              <a:gd name="T52" fmla="*/ 42 w 4181"/>
              <a:gd name="T53" fmla="*/ 857 h 5056"/>
              <a:gd name="T54" fmla="*/ 176 w 4181"/>
              <a:gd name="T55" fmla="*/ 689 h 5056"/>
              <a:gd name="T56" fmla="*/ 453 w 4181"/>
              <a:gd name="T57" fmla="*/ 574 h 5056"/>
              <a:gd name="T58" fmla="*/ 348 w 4181"/>
              <a:gd name="T59" fmla="*/ 0 h 5056"/>
              <a:gd name="T60" fmla="*/ 1630 w 4181"/>
              <a:gd name="T61" fmla="*/ 1826 h 5056"/>
              <a:gd name="T62" fmla="*/ 2604 w 4181"/>
              <a:gd name="T63" fmla="*/ 2435 h 5056"/>
              <a:gd name="T64" fmla="*/ 3584 w 4181"/>
              <a:gd name="T65" fmla="*/ 2765 h 5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181" h="5056">
                <a:moveTo>
                  <a:pt x="3584" y="2765"/>
                </a:moveTo>
                <a:lnTo>
                  <a:pt x="3769" y="2841"/>
                </a:lnTo>
                <a:lnTo>
                  <a:pt x="3741" y="3005"/>
                </a:lnTo>
                <a:lnTo>
                  <a:pt x="3667" y="2971"/>
                </a:lnTo>
                <a:lnTo>
                  <a:pt x="3602" y="3019"/>
                </a:lnTo>
                <a:lnTo>
                  <a:pt x="3519" y="3001"/>
                </a:lnTo>
                <a:lnTo>
                  <a:pt x="3487" y="3094"/>
                </a:lnTo>
                <a:lnTo>
                  <a:pt x="3572" y="3079"/>
                </a:lnTo>
                <a:lnTo>
                  <a:pt x="3526" y="3403"/>
                </a:lnTo>
                <a:lnTo>
                  <a:pt x="3358" y="3563"/>
                </a:lnTo>
                <a:lnTo>
                  <a:pt x="3392" y="3757"/>
                </a:lnTo>
                <a:lnTo>
                  <a:pt x="3584" y="3913"/>
                </a:lnTo>
                <a:lnTo>
                  <a:pt x="3647" y="4157"/>
                </a:lnTo>
                <a:lnTo>
                  <a:pt x="3763" y="4192"/>
                </a:lnTo>
                <a:lnTo>
                  <a:pt x="3955" y="4157"/>
                </a:lnTo>
                <a:lnTo>
                  <a:pt x="3978" y="4093"/>
                </a:lnTo>
                <a:lnTo>
                  <a:pt x="4094" y="4087"/>
                </a:lnTo>
                <a:lnTo>
                  <a:pt x="4036" y="4319"/>
                </a:lnTo>
                <a:lnTo>
                  <a:pt x="4181" y="4360"/>
                </a:lnTo>
                <a:lnTo>
                  <a:pt x="4053" y="4661"/>
                </a:lnTo>
                <a:lnTo>
                  <a:pt x="4129" y="4795"/>
                </a:lnTo>
                <a:lnTo>
                  <a:pt x="4042" y="5003"/>
                </a:lnTo>
                <a:lnTo>
                  <a:pt x="3879" y="4934"/>
                </a:lnTo>
                <a:lnTo>
                  <a:pt x="3578" y="5056"/>
                </a:lnTo>
                <a:lnTo>
                  <a:pt x="3439" y="4945"/>
                </a:lnTo>
                <a:lnTo>
                  <a:pt x="3201" y="5009"/>
                </a:lnTo>
                <a:lnTo>
                  <a:pt x="3097" y="4864"/>
                </a:lnTo>
                <a:lnTo>
                  <a:pt x="3215" y="4520"/>
                </a:lnTo>
                <a:lnTo>
                  <a:pt x="2343" y="4204"/>
                </a:lnTo>
                <a:lnTo>
                  <a:pt x="2372" y="4487"/>
                </a:lnTo>
                <a:lnTo>
                  <a:pt x="2117" y="4412"/>
                </a:lnTo>
                <a:lnTo>
                  <a:pt x="2180" y="4319"/>
                </a:lnTo>
                <a:lnTo>
                  <a:pt x="2111" y="4325"/>
                </a:lnTo>
                <a:lnTo>
                  <a:pt x="2151" y="4076"/>
                </a:lnTo>
                <a:lnTo>
                  <a:pt x="2026" y="3969"/>
                </a:lnTo>
                <a:lnTo>
                  <a:pt x="1630" y="4064"/>
                </a:lnTo>
                <a:lnTo>
                  <a:pt x="1502" y="4006"/>
                </a:lnTo>
                <a:lnTo>
                  <a:pt x="1537" y="3919"/>
                </a:lnTo>
                <a:lnTo>
                  <a:pt x="1340" y="3757"/>
                </a:lnTo>
                <a:lnTo>
                  <a:pt x="1302" y="3988"/>
                </a:lnTo>
                <a:lnTo>
                  <a:pt x="1137" y="3989"/>
                </a:lnTo>
                <a:cubicBezTo>
                  <a:pt x="1137" y="3989"/>
                  <a:pt x="1080" y="3960"/>
                  <a:pt x="1046" y="3960"/>
                </a:cubicBezTo>
                <a:cubicBezTo>
                  <a:pt x="1011" y="3960"/>
                  <a:pt x="969" y="3960"/>
                  <a:pt x="969" y="3960"/>
                </a:cubicBezTo>
                <a:lnTo>
                  <a:pt x="886" y="3795"/>
                </a:lnTo>
                <a:lnTo>
                  <a:pt x="598" y="3776"/>
                </a:lnTo>
                <a:lnTo>
                  <a:pt x="624" y="3612"/>
                </a:lnTo>
                <a:lnTo>
                  <a:pt x="329" y="3684"/>
                </a:lnTo>
                <a:lnTo>
                  <a:pt x="238" y="3757"/>
                </a:lnTo>
                <a:lnTo>
                  <a:pt x="35" y="3554"/>
                </a:lnTo>
                <a:lnTo>
                  <a:pt x="126" y="3348"/>
                </a:lnTo>
                <a:lnTo>
                  <a:pt x="0" y="3160"/>
                </a:lnTo>
                <a:lnTo>
                  <a:pt x="151" y="1983"/>
                </a:lnTo>
                <a:lnTo>
                  <a:pt x="18" y="1472"/>
                </a:lnTo>
                <a:lnTo>
                  <a:pt x="42" y="857"/>
                </a:lnTo>
                <a:lnTo>
                  <a:pt x="238" y="782"/>
                </a:lnTo>
                <a:lnTo>
                  <a:pt x="176" y="689"/>
                </a:lnTo>
                <a:lnTo>
                  <a:pt x="291" y="560"/>
                </a:lnTo>
                <a:lnTo>
                  <a:pt x="453" y="574"/>
                </a:lnTo>
                <a:lnTo>
                  <a:pt x="223" y="62"/>
                </a:lnTo>
                <a:lnTo>
                  <a:pt x="348" y="0"/>
                </a:lnTo>
                <a:cubicBezTo>
                  <a:pt x="348" y="0"/>
                  <a:pt x="1052" y="1144"/>
                  <a:pt x="1259" y="1414"/>
                </a:cubicBezTo>
                <a:cubicBezTo>
                  <a:pt x="1465" y="1685"/>
                  <a:pt x="1546" y="1729"/>
                  <a:pt x="1630" y="1826"/>
                </a:cubicBezTo>
                <a:cubicBezTo>
                  <a:pt x="1713" y="1923"/>
                  <a:pt x="1821" y="2058"/>
                  <a:pt x="1821" y="2058"/>
                </a:cubicBezTo>
                <a:cubicBezTo>
                  <a:pt x="1821" y="2058"/>
                  <a:pt x="2335" y="2325"/>
                  <a:pt x="2604" y="2435"/>
                </a:cubicBezTo>
                <a:cubicBezTo>
                  <a:pt x="2872" y="2545"/>
                  <a:pt x="3613" y="2777"/>
                  <a:pt x="3613" y="2777"/>
                </a:cubicBezTo>
                <a:lnTo>
                  <a:pt x="3584" y="2765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6" name="Freeform 11"/>
          <p:cNvSpPr>
            <a:spLocks/>
          </p:cNvSpPr>
          <p:nvPr/>
        </p:nvSpPr>
        <p:spPr bwMode="auto">
          <a:xfrm>
            <a:off x="-3171751" y="825997"/>
            <a:ext cx="491492" cy="477712"/>
          </a:xfrm>
          <a:custGeom>
            <a:avLst/>
            <a:gdLst>
              <a:gd name="T0" fmla="*/ 3496 w 4112"/>
              <a:gd name="T1" fmla="*/ 1642 h 3990"/>
              <a:gd name="T2" fmla="*/ 3346 w 4112"/>
              <a:gd name="T3" fmla="*/ 1746 h 3990"/>
              <a:gd name="T4" fmla="*/ 3282 w 4112"/>
              <a:gd name="T5" fmla="*/ 1815 h 3990"/>
              <a:gd name="T6" fmla="*/ 3091 w 4112"/>
              <a:gd name="T7" fmla="*/ 1827 h 3990"/>
              <a:gd name="T8" fmla="*/ 3021 w 4112"/>
              <a:gd name="T9" fmla="*/ 1682 h 3990"/>
              <a:gd name="T10" fmla="*/ 2859 w 4112"/>
              <a:gd name="T11" fmla="*/ 1589 h 3990"/>
              <a:gd name="T12" fmla="*/ 2708 w 4112"/>
              <a:gd name="T13" fmla="*/ 1549 h 3990"/>
              <a:gd name="T14" fmla="*/ 2604 w 4112"/>
              <a:gd name="T15" fmla="*/ 1276 h 3990"/>
              <a:gd name="T16" fmla="*/ 2818 w 4112"/>
              <a:gd name="T17" fmla="*/ 1218 h 3990"/>
              <a:gd name="T18" fmla="*/ 2720 w 4112"/>
              <a:gd name="T19" fmla="*/ 946 h 3990"/>
              <a:gd name="T20" fmla="*/ 3299 w 4112"/>
              <a:gd name="T21" fmla="*/ 720 h 3990"/>
              <a:gd name="T22" fmla="*/ 3558 w 4112"/>
              <a:gd name="T23" fmla="*/ 267 h 3990"/>
              <a:gd name="T24" fmla="*/ 3201 w 4112"/>
              <a:gd name="T25" fmla="*/ 0 h 3990"/>
              <a:gd name="T26" fmla="*/ 3114 w 4112"/>
              <a:gd name="T27" fmla="*/ 70 h 3990"/>
              <a:gd name="T28" fmla="*/ 3014 w 4112"/>
              <a:gd name="T29" fmla="*/ 75 h 3990"/>
              <a:gd name="T30" fmla="*/ 2971 w 4112"/>
              <a:gd name="T31" fmla="*/ 126 h 3990"/>
              <a:gd name="T32" fmla="*/ 3021 w 4112"/>
              <a:gd name="T33" fmla="*/ 221 h 3990"/>
              <a:gd name="T34" fmla="*/ 2656 w 4112"/>
              <a:gd name="T35" fmla="*/ 522 h 3990"/>
              <a:gd name="T36" fmla="*/ 2093 w 4112"/>
              <a:gd name="T37" fmla="*/ 679 h 3990"/>
              <a:gd name="T38" fmla="*/ 1764 w 4112"/>
              <a:gd name="T39" fmla="*/ 685 h 3990"/>
              <a:gd name="T40" fmla="*/ 1647 w 4112"/>
              <a:gd name="T41" fmla="*/ 720 h 3990"/>
              <a:gd name="T42" fmla="*/ 1699 w 4112"/>
              <a:gd name="T43" fmla="*/ 575 h 3990"/>
              <a:gd name="T44" fmla="*/ 1484 w 4112"/>
              <a:gd name="T45" fmla="*/ 301 h 3990"/>
              <a:gd name="T46" fmla="*/ 1255 w 4112"/>
              <a:gd name="T47" fmla="*/ 290 h 3990"/>
              <a:gd name="T48" fmla="*/ 1085 w 4112"/>
              <a:gd name="T49" fmla="*/ 424 h 3990"/>
              <a:gd name="T50" fmla="*/ 877 w 4112"/>
              <a:gd name="T51" fmla="*/ 343 h 3990"/>
              <a:gd name="T52" fmla="*/ 510 w 4112"/>
              <a:gd name="T53" fmla="*/ 476 h 3990"/>
              <a:gd name="T54" fmla="*/ 279 w 4112"/>
              <a:gd name="T55" fmla="*/ 308 h 3990"/>
              <a:gd name="T56" fmla="*/ 0 w 4112"/>
              <a:gd name="T57" fmla="*/ 482 h 3990"/>
              <a:gd name="T58" fmla="*/ 1085 w 4112"/>
              <a:gd name="T59" fmla="*/ 2175 h 3990"/>
              <a:gd name="T60" fmla="*/ 2111 w 4112"/>
              <a:gd name="T61" fmla="*/ 3758 h 3990"/>
              <a:gd name="T62" fmla="*/ 2343 w 4112"/>
              <a:gd name="T63" fmla="*/ 3990 h 3990"/>
              <a:gd name="T64" fmla="*/ 2563 w 4112"/>
              <a:gd name="T65" fmla="*/ 3735 h 3990"/>
              <a:gd name="T66" fmla="*/ 3147 w 4112"/>
              <a:gd name="T67" fmla="*/ 2901 h 3990"/>
              <a:gd name="T68" fmla="*/ 3453 w 4112"/>
              <a:gd name="T69" fmla="*/ 3066 h 3990"/>
              <a:gd name="T70" fmla="*/ 3788 w 4112"/>
              <a:gd name="T71" fmla="*/ 3188 h 3990"/>
              <a:gd name="T72" fmla="*/ 4085 w 4112"/>
              <a:gd name="T73" fmla="*/ 3140 h 3990"/>
              <a:gd name="T74" fmla="*/ 4112 w 4112"/>
              <a:gd name="T75" fmla="*/ 2954 h 3990"/>
              <a:gd name="T76" fmla="*/ 3859 w 4112"/>
              <a:gd name="T77" fmla="*/ 2402 h 3990"/>
              <a:gd name="T78" fmla="*/ 3859 w 4112"/>
              <a:gd name="T79" fmla="*/ 2116 h 3990"/>
              <a:gd name="T80" fmla="*/ 3859 w 4112"/>
              <a:gd name="T81" fmla="*/ 1830 h 3990"/>
              <a:gd name="T82" fmla="*/ 3633 w 4112"/>
              <a:gd name="T83" fmla="*/ 1718 h 3990"/>
              <a:gd name="T84" fmla="*/ 3496 w 4112"/>
              <a:gd name="T85" fmla="*/ 1642 h 3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12" h="3990">
                <a:moveTo>
                  <a:pt x="3496" y="1642"/>
                </a:moveTo>
                <a:cubicBezTo>
                  <a:pt x="3445" y="1646"/>
                  <a:pt x="3377" y="1719"/>
                  <a:pt x="3346" y="1746"/>
                </a:cubicBezTo>
                <a:cubicBezTo>
                  <a:pt x="3314" y="1773"/>
                  <a:pt x="3321" y="1797"/>
                  <a:pt x="3282" y="1815"/>
                </a:cubicBezTo>
                <a:cubicBezTo>
                  <a:pt x="3243" y="1834"/>
                  <a:pt x="3136" y="1854"/>
                  <a:pt x="3091" y="1827"/>
                </a:cubicBezTo>
                <a:cubicBezTo>
                  <a:pt x="3045" y="1800"/>
                  <a:pt x="3057" y="1720"/>
                  <a:pt x="3021" y="1682"/>
                </a:cubicBezTo>
                <a:cubicBezTo>
                  <a:pt x="2986" y="1644"/>
                  <a:pt x="2912" y="1604"/>
                  <a:pt x="2859" y="1589"/>
                </a:cubicBezTo>
                <a:cubicBezTo>
                  <a:pt x="2806" y="1574"/>
                  <a:pt x="2766" y="1596"/>
                  <a:pt x="2708" y="1549"/>
                </a:cubicBezTo>
                <a:cubicBezTo>
                  <a:pt x="2650" y="1502"/>
                  <a:pt x="2604" y="1276"/>
                  <a:pt x="2604" y="1276"/>
                </a:cubicBezTo>
                <a:lnTo>
                  <a:pt x="2818" y="1218"/>
                </a:lnTo>
                <a:lnTo>
                  <a:pt x="2720" y="946"/>
                </a:lnTo>
                <a:lnTo>
                  <a:pt x="3299" y="720"/>
                </a:lnTo>
                <a:lnTo>
                  <a:pt x="3558" y="267"/>
                </a:lnTo>
                <a:lnTo>
                  <a:pt x="3201" y="0"/>
                </a:lnTo>
                <a:lnTo>
                  <a:pt x="3114" y="70"/>
                </a:lnTo>
                <a:lnTo>
                  <a:pt x="3014" y="75"/>
                </a:lnTo>
                <a:lnTo>
                  <a:pt x="2971" y="126"/>
                </a:lnTo>
                <a:lnTo>
                  <a:pt x="3021" y="221"/>
                </a:lnTo>
                <a:lnTo>
                  <a:pt x="2656" y="522"/>
                </a:lnTo>
                <a:lnTo>
                  <a:pt x="2093" y="679"/>
                </a:lnTo>
                <a:lnTo>
                  <a:pt x="1764" y="685"/>
                </a:lnTo>
                <a:lnTo>
                  <a:pt x="1647" y="720"/>
                </a:lnTo>
                <a:lnTo>
                  <a:pt x="1699" y="575"/>
                </a:lnTo>
                <a:lnTo>
                  <a:pt x="1484" y="301"/>
                </a:lnTo>
                <a:lnTo>
                  <a:pt x="1255" y="290"/>
                </a:lnTo>
                <a:lnTo>
                  <a:pt x="1085" y="424"/>
                </a:lnTo>
                <a:lnTo>
                  <a:pt x="877" y="343"/>
                </a:lnTo>
                <a:lnTo>
                  <a:pt x="510" y="476"/>
                </a:lnTo>
                <a:lnTo>
                  <a:pt x="279" y="308"/>
                </a:lnTo>
                <a:lnTo>
                  <a:pt x="0" y="482"/>
                </a:lnTo>
                <a:lnTo>
                  <a:pt x="1085" y="2175"/>
                </a:lnTo>
                <a:lnTo>
                  <a:pt x="2111" y="3758"/>
                </a:lnTo>
                <a:cubicBezTo>
                  <a:pt x="2111" y="3758"/>
                  <a:pt x="2243" y="3911"/>
                  <a:pt x="2343" y="3990"/>
                </a:cubicBezTo>
                <a:lnTo>
                  <a:pt x="2563" y="3735"/>
                </a:lnTo>
                <a:lnTo>
                  <a:pt x="3147" y="2901"/>
                </a:lnTo>
                <a:lnTo>
                  <a:pt x="3453" y="3066"/>
                </a:lnTo>
                <a:lnTo>
                  <a:pt x="3788" y="3188"/>
                </a:lnTo>
                <a:lnTo>
                  <a:pt x="4085" y="3140"/>
                </a:lnTo>
                <a:lnTo>
                  <a:pt x="4112" y="2954"/>
                </a:lnTo>
                <a:lnTo>
                  <a:pt x="3859" y="2402"/>
                </a:lnTo>
                <a:lnTo>
                  <a:pt x="3859" y="2116"/>
                </a:lnTo>
                <a:lnTo>
                  <a:pt x="3859" y="1830"/>
                </a:lnTo>
                <a:lnTo>
                  <a:pt x="3633" y="1718"/>
                </a:lnTo>
                <a:cubicBezTo>
                  <a:pt x="3633" y="1718"/>
                  <a:pt x="3548" y="1637"/>
                  <a:pt x="3496" y="1642"/>
                </a:cubicBez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3" name="TextBox 192"/>
          <p:cNvSpPr txBox="1"/>
          <p:nvPr/>
        </p:nvSpPr>
        <p:spPr>
          <a:xfrm>
            <a:off x="7890709" y="2924743"/>
            <a:ext cx="1678408" cy="1009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  <a:spcBef>
                <a:spcPts val="300"/>
              </a:spcBef>
            </a:pPr>
            <a:r>
              <a:rPr lang="ru-RU" sz="6600" b="1" dirty="0" smtClean="0">
                <a:ea typeface="Microsoft JhengHei UI Light" panose="020B0304030504040204" pitchFamily="34" charset="-120"/>
              </a:rPr>
              <a:t>3</a:t>
            </a:r>
            <a:r>
              <a:rPr lang="ru-RU" sz="4000" b="1" dirty="0">
                <a:ea typeface="Microsoft JhengHei UI Light" panose="020B0304030504040204" pitchFamily="34" charset="-120"/>
              </a:rPr>
              <a:t/>
            </a:r>
            <a:br>
              <a:rPr lang="ru-RU" sz="4000" b="1" dirty="0">
                <a:ea typeface="Microsoft JhengHei UI Light" panose="020B0304030504040204" pitchFamily="34" charset="-120"/>
              </a:rPr>
            </a:br>
            <a:r>
              <a:rPr lang="ru-RU" dirty="0" smtClean="0">
                <a:ea typeface="Microsoft JhengHei UI Light" panose="020B0304030504040204" pitchFamily="34" charset="-120"/>
              </a:rPr>
              <a:t>дома отселены</a:t>
            </a:r>
            <a:endParaRPr lang="ru-RU" sz="1100" dirty="0" smtClean="0">
              <a:ea typeface="Microsoft JhengHei UI Light" panose="020B0304030504040204" pitchFamily="34" charset="-120"/>
            </a:endParaRPr>
          </a:p>
        </p:txBody>
      </p:sp>
      <p:grpSp>
        <p:nvGrpSpPr>
          <p:cNvPr id="218" name="Группа 217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219" name="Рисунок 2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220" name="Рисунок 2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  <p:sp>
        <p:nvSpPr>
          <p:cNvPr id="86" name="Прямоугольник 85"/>
          <p:cNvSpPr/>
          <p:nvPr/>
        </p:nvSpPr>
        <p:spPr>
          <a:xfrm>
            <a:off x="4881737" y="1523471"/>
            <a:ext cx="54000" cy="88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/>
          <p:cNvSpPr/>
          <p:nvPr/>
        </p:nvSpPr>
        <p:spPr>
          <a:xfrm>
            <a:off x="4977966" y="1520130"/>
            <a:ext cx="54000" cy="88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/>
          <p:cNvSpPr/>
          <p:nvPr/>
        </p:nvSpPr>
        <p:spPr>
          <a:xfrm>
            <a:off x="4880432" y="1636239"/>
            <a:ext cx="54000" cy="88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 88"/>
          <p:cNvSpPr/>
          <p:nvPr/>
        </p:nvSpPr>
        <p:spPr>
          <a:xfrm>
            <a:off x="5599027" y="2016335"/>
            <a:ext cx="54000" cy="88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рямоугольник 89"/>
          <p:cNvSpPr/>
          <p:nvPr/>
        </p:nvSpPr>
        <p:spPr>
          <a:xfrm>
            <a:off x="5751427" y="2168735"/>
            <a:ext cx="54000" cy="88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ик 90"/>
          <p:cNvSpPr/>
          <p:nvPr/>
        </p:nvSpPr>
        <p:spPr>
          <a:xfrm>
            <a:off x="5903827" y="2321135"/>
            <a:ext cx="54000" cy="88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/>
          <p:cNvSpPr/>
          <p:nvPr/>
        </p:nvSpPr>
        <p:spPr>
          <a:xfrm>
            <a:off x="6056227" y="2473535"/>
            <a:ext cx="54000" cy="88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/>
          <p:cNvSpPr/>
          <p:nvPr/>
        </p:nvSpPr>
        <p:spPr>
          <a:xfrm>
            <a:off x="6208627" y="2625935"/>
            <a:ext cx="54000" cy="88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5" name="Рисунок 9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06" y="2534496"/>
            <a:ext cx="4194866" cy="193084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08" y="4819838"/>
            <a:ext cx="3385364" cy="181870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9" name="TextBox 98"/>
          <p:cNvSpPr txBox="1"/>
          <p:nvPr/>
        </p:nvSpPr>
        <p:spPr>
          <a:xfrm>
            <a:off x="5412472" y="5150236"/>
            <a:ext cx="1737399" cy="1203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  <a:spcBef>
                <a:spcPts val="300"/>
              </a:spcBef>
            </a:pPr>
            <a:r>
              <a:rPr lang="ru-RU" sz="6600" b="1" dirty="0" smtClean="0">
                <a:ea typeface="Microsoft JhengHei UI Light" panose="020B0304030504040204" pitchFamily="34" charset="-120"/>
              </a:rPr>
              <a:t>2</a:t>
            </a:r>
            <a:r>
              <a:rPr lang="ru-RU" sz="6000" b="1" dirty="0" smtClean="0">
                <a:ea typeface="Microsoft JhengHei UI Light" panose="020B0304030504040204" pitchFamily="34" charset="-120"/>
              </a:rPr>
              <a:t> </a:t>
            </a:r>
            <a:r>
              <a:rPr lang="ru-RU" sz="4000" b="1" dirty="0">
                <a:ea typeface="Microsoft JhengHei UI Light" panose="020B0304030504040204" pitchFamily="34" charset="-120"/>
              </a:rPr>
              <a:t/>
            </a:r>
            <a:br>
              <a:rPr lang="ru-RU" sz="4000" b="1" dirty="0">
                <a:ea typeface="Microsoft JhengHei UI Light" panose="020B0304030504040204" pitchFamily="34" charset="-120"/>
              </a:rPr>
            </a:br>
            <a:r>
              <a:rPr lang="ru-RU" dirty="0" smtClean="0">
                <a:ea typeface="Microsoft JhengHei UI Light" panose="020B0304030504040204" pitchFamily="34" charset="-120"/>
              </a:rPr>
              <a:t>дома переданы</a:t>
            </a:r>
            <a:br>
              <a:rPr lang="ru-RU" dirty="0" smtClean="0">
                <a:ea typeface="Microsoft JhengHei UI Light" panose="020B0304030504040204" pitchFamily="34" charset="-120"/>
              </a:rPr>
            </a:br>
            <a:r>
              <a:rPr lang="ru-RU" dirty="0" smtClean="0">
                <a:ea typeface="Microsoft JhengHei UI Light" panose="020B0304030504040204" pitchFamily="34" charset="-120"/>
              </a:rPr>
              <a:t>под снос</a:t>
            </a:r>
            <a:endParaRPr lang="ru-RU" sz="1100" dirty="0" smtClean="0">
              <a:ea typeface="Microsoft JhengHei UI Light" panose="020B0304030504040204" pitchFamily="34" charset="-12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655" y="5215623"/>
            <a:ext cx="1440000" cy="1072763"/>
          </a:xfrm>
          <a:prstGeom prst="rect">
            <a:avLst/>
          </a:prstGeom>
        </p:spPr>
      </p:pic>
      <p:sp>
        <p:nvSpPr>
          <p:cNvPr id="121" name="TextBox 120"/>
          <p:cNvSpPr txBox="1"/>
          <p:nvPr/>
        </p:nvSpPr>
        <p:spPr>
          <a:xfrm>
            <a:off x="2328297" y="1182160"/>
            <a:ext cx="2450360" cy="1203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spcBef>
                <a:spcPts val="300"/>
              </a:spcBef>
            </a:pPr>
            <a:r>
              <a:rPr lang="ru-RU" sz="6600" b="1" dirty="0" smtClean="0">
                <a:ea typeface="Microsoft JhengHei UI Light" panose="020B0304030504040204" pitchFamily="34" charset="-120"/>
              </a:rPr>
              <a:t>45</a:t>
            </a:r>
            <a:r>
              <a:rPr lang="ru-RU" sz="6000" b="1" dirty="0" smtClean="0">
                <a:ea typeface="Microsoft JhengHei UI Light" panose="020B0304030504040204" pitchFamily="34" charset="-120"/>
              </a:rPr>
              <a:t> </a:t>
            </a:r>
            <a:r>
              <a:rPr lang="ru-RU" sz="4000" b="1" dirty="0" smtClean="0">
                <a:ea typeface="Microsoft JhengHei UI Light" panose="020B0304030504040204" pitchFamily="34" charset="-120"/>
              </a:rPr>
              <a:t> </a:t>
            </a:r>
            <a:r>
              <a:rPr lang="ru-RU" sz="4000" b="1" dirty="0">
                <a:ea typeface="Microsoft JhengHei UI Light" panose="020B0304030504040204" pitchFamily="34" charset="-120"/>
              </a:rPr>
              <a:t/>
            </a:r>
            <a:br>
              <a:rPr lang="ru-RU" sz="4000" b="1" dirty="0">
                <a:ea typeface="Microsoft JhengHei UI Light" panose="020B0304030504040204" pitchFamily="34" charset="-120"/>
              </a:rPr>
            </a:br>
            <a:r>
              <a:rPr lang="ru-RU" dirty="0" smtClean="0">
                <a:ea typeface="Microsoft JhengHei UI Light" panose="020B0304030504040204" pitchFamily="34" charset="-120"/>
              </a:rPr>
              <a:t>семьям оказано содействие в переезде</a:t>
            </a:r>
            <a:endParaRPr lang="en-US" baseline="30000" dirty="0" smtClean="0">
              <a:ea typeface="Microsoft JhengHei UI Light" panose="020B0304030504040204" pitchFamily="34" charset="-12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11" y="1131635"/>
            <a:ext cx="1160772" cy="1134333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184" y="2703894"/>
            <a:ext cx="869525" cy="1139818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210" y="1415080"/>
            <a:ext cx="857322" cy="663112"/>
          </a:xfrm>
          <a:prstGeom prst="rect">
            <a:avLst/>
          </a:prstGeom>
        </p:spPr>
      </p:pic>
      <p:cxnSp>
        <p:nvCxnSpPr>
          <p:cNvPr id="3" name="Прямая со стрелкой 2"/>
          <p:cNvCxnSpPr/>
          <p:nvPr/>
        </p:nvCxnSpPr>
        <p:spPr>
          <a:xfrm flipV="1">
            <a:off x="4778657" y="1694171"/>
            <a:ext cx="1483970" cy="227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7898558" y="1259873"/>
            <a:ext cx="1496314" cy="1035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ts val="300"/>
              </a:spcBef>
            </a:pPr>
            <a:r>
              <a:rPr lang="ru-RU" sz="6600" b="1" dirty="0" smtClean="0">
                <a:ea typeface="Microsoft JhengHei UI Light" panose="020B0304030504040204" pitchFamily="34" charset="-120"/>
              </a:rPr>
              <a:t>108</a:t>
            </a:r>
            <a:endParaRPr lang="ru-RU" sz="6600" b="1" dirty="0">
              <a:ea typeface="Microsoft JhengHei UI Light" panose="020B0304030504040204" pitchFamily="34" charset="-120"/>
            </a:endParaRPr>
          </a:p>
          <a:p>
            <a:pPr algn="ctr">
              <a:lnSpc>
                <a:spcPct val="70000"/>
              </a:lnSpc>
              <a:spcBef>
                <a:spcPts val="300"/>
              </a:spcBef>
            </a:pPr>
            <a:r>
              <a:rPr lang="ru-RU" dirty="0">
                <a:ea typeface="Microsoft JhengHei UI Light" panose="020B0304030504040204" pitchFamily="34" charset="-120"/>
              </a:rPr>
              <a:t> тыс. рублей</a:t>
            </a:r>
            <a:endParaRPr lang="ru-RU" sz="600" dirty="0">
              <a:ea typeface="Microsoft JhengHei UI Light" panose="020B0304030504040204" pitchFamily="34" charset="-12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993" y="4913747"/>
            <a:ext cx="3205751" cy="172479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5714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855" y="420767"/>
            <a:ext cx="537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СВАО</a:t>
            </a:r>
            <a:endParaRPr lang="en-US" sz="1200" dirty="0" smtClean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747" y="332924"/>
            <a:ext cx="7403405" cy="45975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2747" y="328434"/>
            <a:ext cx="690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/>
              </a:rPr>
              <a:t>Транспорт</a:t>
            </a:r>
            <a:endParaRPr lang="ru-RU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43853" y="717703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1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02" y="10266983"/>
            <a:ext cx="90624" cy="90624"/>
          </a:xfrm>
          <a:prstGeom prst="rect">
            <a:avLst/>
          </a:prstGeom>
        </p:spPr>
      </p:pic>
      <p:sp>
        <p:nvSpPr>
          <p:cNvPr id="40" name="Freeform 186"/>
          <p:cNvSpPr>
            <a:spLocks/>
          </p:cNvSpPr>
          <p:nvPr/>
        </p:nvSpPr>
        <p:spPr bwMode="auto">
          <a:xfrm>
            <a:off x="-1960022" y="6381757"/>
            <a:ext cx="930036" cy="1167251"/>
          </a:xfrm>
          <a:custGeom>
            <a:avLst/>
            <a:gdLst>
              <a:gd name="T0" fmla="*/ 190 w 988"/>
              <a:gd name="T1" fmla="*/ 1040 h 1240"/>
              <a:gd name="T2" fmla="*/ 175 w 988"/>
              <a:gd name="T3" fmla="*/ 1082 h 1240"/>
              <a:gd name="T4" fmla="*/ 189 w 988"/>
              <a:gd name="T5" fmla="*/ 1113 h 1240"/>
              <a:gd name="T6" fmla="*/ 158 w 988"/>
              <a:gd name="T7" fmla="*/ 1121 h 1240"/>
              <a:gd name="T8" fmla="*/ 131 w 988"/>
              <a:gd name="T9" fmla="*/ 1205 h 1240"/>
              <a:gd name="T10" fmla="*/ 281 w 988"/>
              <a:gd name="T11" fmla="*/ 1159 h 1240"/>
              <a:gd name="T12" fmla="*/ 304 w 988"/>
              <a:gd name="T13" fmla="*/ 1198 h 1240"/>
              <a:gd name="T14" fmla="*/ 315 w 988"/>
              <a:gd name="T15" fmla="*/ 1213 h 1240"/>
              <a:gd name="T16" fmla="*/ 375 w 988"/>
              <a:gd name="T17" fmla="*/ 1217 h 1240"/>
              <a:gd name="T18" fmla="*/ 494 w 988"/>
              <a:gd name="T19" fmla="*/ 1205 h 1240"/>
              <a:gd name="T20" fmla="*/ 552 w 988"/>
              <a:gd name="T21" fmla="*/ 1028 h 1240"/>
              <a:gd name="T22" fmla="*/ 800 w 988"/>
              <a:gd name="T23" fmla="*/ 1024 h 1240"/>
              <a:gd name="T24" fmla="*/ 871 w 988"/>
              <a:gd name="T25" fmla="*/ 877 h 1240"/>
              <a:gd name="T26" fmla="*/ 888 w 988"/>
              <a:gd name="T27" fmla="*/ 823 h 1240"/>
              <a:gd name="T28" fmla="*/ 902 w 988"/>
              <a:gd name="T29" fmla="*/ 778 h 1240"/>
              <a:gd name="T30" fmla="*/ 948 w 988"/>
              <a:gd name="T31" fmla="*/ 759 h 1240"/>
              <a:gd name="T32" fmla="*/ 982 w 988"/>
              <a:gd name="T33" fmla="*/ 686 h 1240"/>
              <a:gd name="T34" fmla="*/ 944 w 988"/>
              <a:gd name="T35" fmla="*/ 677 h 1240"/>
              <a:gd name="T36" fmla="*/ 956 w 988"/>
              <a:gd name="T37" fmla="*/ 644 h 1240"/>
              <a:gd name="T38" fmla="*/ 923 w 988"/>
              <a:gd name="T39" fmla="*/ 623 h 1240"/>
              <a:gd name="T40" fmla="*/ 907 w 988"/>
              <a:gd name="T41" fmla="*/ 605 h 1240"/>
              <a:gd name="T42" fmla="*/ 884 w 988"/>
              <a:gd name="T43" fmla="*/ 590 h 1240"/>
              <a:gd name="T44" fmla="*/ 861 w 988"/>
              <a:gd name="T45" fmla="*/ 586 h 1240"/>
              <a:gd name="T46" fmla="*/ 865 w 988"/>
              <a:gd name="T47" fmla="*/ 629 h 1240"/>
              <a:gd name="T48" fmla="*/ 827 w 988"/>
              <a:gd name="T49" fmla="*/ 592 h 1240"/>
              <a:gd name="T50" fmla="*/ 827 w 988"/>
              <a:gd name="T51" fmla="*/ 565 h 1240"/>
              <a:gd name="T52" fmla="*/ 700 w 988"/>
              <a:gd name="T53" fmla="*/ 576 h 1240"/>
              <a:gd name="T54" fmla="*/ 652 w 988"/>
              <a:gd name="T55" fmla="*/ 630 h 1240"/>
              <a:gd name="T56" fmla="*/ 652 w 988"/>
              <a:gd name="T57" fmla="*/ 475 h 1240"/>
              <a:gd name="T58" fmla="*/ 692 w 988"/>
              <a:gd name="T59" fmla="*/ 480 h 1240"/>
              <a:gd name="T60" fmla="*/ 669 w 988"/>
              <a:gd name="T61" fmla="*/ 432 h 1240"/>
              <a:gd name="T62" fmla="*/ 636 w 988"/>
              <a:gd name="T63" fmla="*/ 413 h 1240"/>
              <a:gd name="T64" fmla="*/ 607 w 988"/>
              <a:gd name="T65" fmla="*/ 369 h 1240"/>
              <a:gd name="T66" fmla="*/ 569 w 988"/>
              <a:gd name="T67" fmla="*/ 342 h 1240"/>
              <a:gd name="T68" fmla="*/ 542 w 988"/>
              <a:gd name="T69" fmla="*/ 294 h 1240"/>
              <a:gd name="T70" fmla="*/ 590 w 988"/>
              <a:gd name="T71" fmla="*/ 163 h 1240"/>
              <a:gd name="T72" fmla="*/ 575 w 988"/>
              <a:gd name="T73" fmla="*/ 105 h 1240"/>
              <a:gd name="T74" fmla="*/ 554 w 988"/>
              <a:gd name="T75" fmla="*/ 77 h 1240"/>
              <a:gd name="T76" fmla="*/ 511 w 988"/>
              <a:gd name="T77" fmla="*/ 63 h 1240"/>
              <a:gd name="T78" fmla="*/ 463 w 988"/>
              <a:gd name="T79" fmla="*/ 59 h 1240"/>
              <a:gd name="T80" fmla="*/ 323 w 988"/>
              <a:gd name="T81" fmla="*/ 27 h 1240"/>
              <a:gd name="T82" fmla="*/ 271 w 988"/>
              <a:gd name="T83" fmla="*/ 7 h 1240"/>
              <a:gd name="T84" fmla="*/ 250 w 988"/>
              <a:gd name="T85" fmla="*/ 27 h 1240"/>
              <a:gd name="T86" fmla="*/ 243 w 988"/>
              <a:gd name="T87" fmla="*/ 65 h 1240"/>
              <a:gd name="T88" fmla="*/ 206 w 988"/>
              <a:gd name="T89" fmla="*/ 109 h 1240"/>
              <a:gd name="T90" fmla="*/ 214 w 988"/>
              <a:gd name="T91" fmla="*/ 190 h 1240"/>
              <a:gd name="T92" fmla="*/ 216 w 988"/>
              <a:gd name="T93" fmla="*/ 236 h 1240"/>
              <a:gd name="T94" fmla="*/ 225 w 988"/>
              <a:gd name="T95" fmla="*/ 298 h 1240"/>
              <a:gd name="T96" fmla="*/ 104 w 988"/>
              <a:gd name="T97" fmla="*/ 373 h 1240"/>
              <a:gd name="T98" fmla="*/ 81 w 988"/>
              <a:gd name="T99" fmla="*/ 384 h 1240"/>
              <a:gd name="T100" fmla="*/ 75 w 988"/>
              <a:gd name="T101" fmla="*/ 425 h 1240"/>
              <a:gd name="T102" fmla="*/ 100 w 988"/>
              <a:gd name="T103" fmla="*/ 459 h 1240"/>
              <a:gd name="T104" fmla="*/ 33 w 988"/>
              <a:gd name="T105" fmla="*/ 482 h 1240"/>
              <a:gd name="T106" fmla="*/ 12 w 988"/>
              <a:gd name="T107" fmla="*/ 490 h 1240"/>
              <a:gd name="T108" fmla="*/ 16 w 988"/>
              <a:gd name="T109" fmla="*/ 511 h 1240"/>
              <a:gd name="T110" fmla="*/ 37 w 988"/>
              <a:gd name="T111" fmla="*/ 532 h 1240"/>
              <a:gd name="T112" fmla="*/ 12 w 988"/>
              <a:gd name="T113" fmla="*/ 569 h 1240"/>
              <a:gd name="T114" fmla="*/ 21 w 988"/>
              <a:gd name="T115" fmla="*/ 642 h 1240"/>
              <a:gd name="T116" fmla="*/ 64 w 988"/>
              <a:gd name="T117" fmla="*/ 719 h 1240"/>
              <a:gd name="T118" fmla="*/ 60 w 988"/>
              <a:gd name="T119" fmla="*/ 755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88" h="1240">
                <a:moveTo>
                  <a:pt x="58" y="949"/>
                </a:moveTo>
                <a:lnTo>
                  <a:pt x="148" y="959"/>
                </a:lnTo>
                <a:lnTo>
                  <a:pt x="225" y="967"/>
                </a:lnTo>
                <a:lnTo>
                  <a:pt x="250" y="969"/>
                </a:lnTo>
                <a:lnTo>
                  <a:pt x="267" y="971"/>
                </a:lnTo>
                <a:lnTo>
                  <a:pt x="264" y="1011"/>
                </a:lnTo>
                <a:lnTo>
                  <a:pt x="231" y="1011"/>
                </a:lnTo>
                <a:lnTo>
                  <a:pt x="238" y="1032"/>
                </a:lnTo>
                <a:lnTo>
                  <a:pt x="229" y="1034"/>
                </a:lnTo>
                <a:lnTo>
                  <a:pt x="216" y="1038"/>
                </a:lnTo>
                <a:lnTo>
                  <a:pt x="217" y="1050"/>
                </a:lnTo>
                <a:lnTo>
                  <a:pt x="204" y="1046"/>
                </a:lnTo>
                <a:lnTo>
                  <a:pt x="204" y="1040"/>
                </a:lnTo>
                <a:lnTo>
                  <a:pt x="190" y="1040"/>
                </a:lnTo>
                <a:lnTo>
                  <a:pt x="183" y="1038"/>
                </a:lnTo>
                <a:lnTo>
                  <a:pt x="164" y="1034"/>
                </a:lnTo>
                <a:lnTo>
                  <a:pt x="160" y="1053"/>
                </a:lnTo>
                <a:lnTo>
                  <a:pt x="142" y="1047"/>
                </a:lnTo>
                <a:lnTo>
                  <a:pt x="140" y="1067"/>
                </a:lnTo>
                <a:lnTo>
                  <a:pt x="148" y="1071"/>
                </a:lnTo>
                <a:lnTo>
                  <a:pt x="156" y="1073"/>
                </a:lnTo>
                <a:lnTo>
                  <a:pt x="160" y="1074"/>
                </a:lnTo>
                <a:lnTo>
                  <a:pt x="162" y="1074"/>
                </a:lnTo>
                <a:lnTo>
                  <a:pt x="164" y="1076"/>
                </a:lnTo>
                <a:lnTo>
                  <a:pt x="167" y="1080"/>
                </a:lnTo>
                <a:lnTo>
                  <a:pt x="171" y="1080"/>
                </a:lnTo>
                <a:lnTo>
                  <a:pt x="173" y="1080"/>
                </a:lnTo>
                <a:lnTo>
                  <a:pt x="175" y="1082"/>
                </a:lnTo>
                <a:lnTo>
                  <a:pt x="181" y="1082"/>
                </a:lnTo>
                <a:lnTo>
                  <a:pt x="183" y="1082"/>
                </a:lnTo>
                <a:lnTo>
                  <a:pt x="185" y="1084"/>
                </a:lnTo>
                <a:lnTo>
                  <a:pt x="189" y="1084"/>
                </a:lnTo>
                <a:lnTo>
                  <a:pt x="190" y="1086"/>
                </a:lnTo>
                <a:lnTo>
                  <a:pt x="195" y="1086"/>
                </a:lnTo>
                <a:lnTo>
                  <a:pt x="200" y="1090"/>
                </a:lnTo>
                <a:lnTo>
                  <a:pt x="206" y="1092"/>
                </a:lnTo>
                <a:lnTo>
                  <a:pt x="204" y="1096"/>
                </a:lnTo>
                <a:lnTo>
                  <a:pt x="202" y="1101"/>
                </a:lnTo>
                <a:lnTo>
                  <a:pt x="198" y="1109"/>
                </a:lnTo>
                <a:lnTo>
                  <a:pt x="192" y="1109"/>
                </a:lnTo>
                <a:lnTo>
                  <a:pt x="190" y="1113"/>
                </a:lnTo>
                <a:lnTo>
                  <a:pt x="189" y="1113"/>
                </a:lnTo>
                <a:lnTo>
                  <a:pt x="187" y="1111"/>
                </a:lnTo>
                <a:lnTo>
                  <a:pt x="185" y="1111"/>
                </a:lnTo>
                <a:lnTo>
                  <a:pt x="183" y="1111"/>
                </a:lnTo>
                <a:lnTo>
                  <a:pt x="181" y="1111"/>
                </a:lnTo>
                <a:lnTo>
                  <a:pt x="177" y="1111"/>
                </a:lnTo>
                <a:lnTo>
                  <a:pt x="175" y="1111"/>
                </a:lnTo>
                <a:lnTo>
                  <a:pt x="173" y="1111"/>
                </a:lnTo>
                <a:lnTo>
                  <a:pt x="171" y="1111"/>
                </a:lnTo>
                <a:lnTo>
                  <a:pt x="167" y="1111"/>
                </a:lnTo>
                <a:lnTo>
                  <a:pt x="166" y="1111"/>
                </a:lnTo>
                <a:lnTo>
                  <a:pt x="164" y="1111"/>
                </a:lnTo>
                <a:lnTo>
                  <a:pt x="162" y="1111"/>
                </a:lnTo>
                <a:lnTo>
                  <a:pt x="158" y="1111"/>
                </a:lnTo>
                <a:lnTo>
                  <a:pt x="158" y="1121"/>
                </a:lnTo>
                <a:lnTo>
                  <a:pt x="156" y="1124"/>
                </a:lnTo>
                <a:lnTo>
                  <a:pt x="146" y="1128"/>
                </a:lnTo>
                <a:lnTo>
                  <a:pt x="148" y="1132"/>
                </a:lnTo>
                <a:lnTo>
                  <a:pt x="148" y="1136"/>
                </a:lnTo>
                <a:lnTo>
                  <a:pt x="152" y="1146"/>
                </a:lnTo>
                <a:lnTo>
                  <a:pt x="142" y="1149"/>
                </a:lnTo>
                <a:lnTo>
                  <a:pt x="148" y="1159"/>
                </a:lnTo>
                <a:lnTo>
                  <a:pt x="150" y="1161"/>
                </a:lnTo>
                <a:lnTo>
                  <a:pt x="150" y="1172"/>
                </a:lnTo>
                <a:lnTo>
                  <a:pt x="142" y="1172"/>
                </a:lnTo>
                <a:lnTo>
                  <a:pt x="142" y="1175"/>
                </a:lnTo>
                <a:lnTo>
                  <a:pt x="140" y="1184"/>
                </a:lnTo>
                <a:lnTo>
                  <a:pt x="137" y="1198"/>
                </a:lnTo>
                <a:lnTo>
                  <a:pt x="131" y="1205"/>
                </a:lnTo>
                <a:lnTo>
                  <a:pt x="125" y="1223"/>
                </a:lnTo>
                <a:lnTo>
                  <a:pt x="139" y="1226"/>
                </a:lnTo>
                <a:lnTo>
                  <a:pt x="154" y="1223"/>
                </a:lnTo>
                <a:lnTo>
                  <a:pt x="212" y="1211"/>
                </a:lnTo>
                <a:lnTo>
                  <a:pt x="219" y="1207"/>
                </a:lnTo>
                <a:lnTo>
                  <a:pt x="221" y="1196"/>
                </a:lnTo>
                <a:lnTo>
                  <a:pt x="217" y="1177"/>
                </a:lnTo>
                <a:lnTo>
                  <a:pt x="229" y="1169"/>
                </a:lnTo>
                <a:lnTo>
                  <a:pt x="231" y="1157"/>
                </a:lnTo>
                <a:lnTo>
                  <a:pt x="238" y="1157"/>
                </a:lnTo>
                <a:lnTo>
                  <a:pt x="244" y="1155"/>
                </a:lnTo>
                <a:lnTo>
                  <a:pt x="256" y="1159"/>
                </a:lnTo>
                <a:lnTo>
                  <a:pt x="275" y="1161"/>
                </a:lnTo>
                <a:lnTo>
                  <a:pt x="281" y="1159"/>
                </a:lnTo>
                <a:lnTo>
                  <a:pt x="289" y="1161"/>
                </a:lnTo>
                <a:lnTo>
                  <a:pt x="292" y="1161"/>
                </a:lnTo>
                <a:lnTo>
                  <a:pt x="294" y="1167"/>
                </a:lnTo>
                <a:lnTo>
                  <a:pt x="294" y="1169"/>
                </a:lnTo>
                <a:lnTo>
                  <a:pt x="294" y="1170"/>
                </a:lnTo>
                <a:lnTo>
                  <a:pt x="296" y="1172"/>
                </a:lnTo>
                <a:lnTo>
                  <a:pt x="298" y="1177"/>
                </a:lnTo>
                <a:lnTo>
                  <a:pt x="298" y="1182"/>
                </a:lnTo>
                <a:lnTo>
                  <a:pt x="298" y="1184"/>
                </a:lnTo>
                <a:lnTo>
                  <a:pt x="298" y="1186"/>
                </a:lnTo>
                <a:lnTo>
                  <a:pt x="300" y="1188"/>
                </a:lnTo>
                <a:lnTo>
                  <a:pt x="306" y="1194"/>
                </a:lnTo>
                <a:lnTo>
                  <a:pt x="304" y="1196"/>
                </a:lnTo>
                <a:lnTo>
                  <a:pt x="304" y="1198"/>
                </a:lnTo>
                <a:lnTo>
                  <a:pt x="306" y="1199"/>
                </a:lnTo>
                <a:lnTo>
                  <a:pt x="306" y="1201"/>
                </a:lnTo>
                <a:lnTo>
                  <a:pt x="306" y="1203"/>
                </a:lnTo>
                <a:lnTo>
                  <a:pt x="308" y="1205"/>
                </a:lnTo>
                <a:lnTo>
                  <a:pt x="310" y="1205"/>
                </a:lnTo>
                <a:lnTo>
                  <a:pt x="310" y="1207"/>
                </a:lnTo>
                <a:lnTo>
                  <a:pt x="310" y="1209"/>
                </a:lnTo>
                <a:lnTo>
                  <a:pt x="312" y="1211"/>
                </a:lnTo>
                <a:lnTo>
                  <a:pt x="312" y="1213"/>
                </a:lnTo>
                <a:lnTo>
                  <a:pt x="310" y="1215"/>
                </a:lnTo>
                <a:lnTo>
                  <a:pt x="312" y="1215"/>
                </a:lnTo>
                <a:lnTo>
                  <a:pt x="313" y="1215"/>
                </a:lnTo>
                <a:lnTo>
                  <a:pt x="313" y="1217"/>
                </a:lnTo>
                <a:lnTo>
                  <a:pt x="315" y="1213"/>
                </a:lnTo>
                <a:lnTo>
                  <a:pt x="318" y="1213"/>
                </a:lnTo>
                <a:lnTo>
                  <a:pt x="318" y="1215"/>
                </a:lnTo>
                <a:lnTo>
                  <a:pt x="318" y="1213"/>
                </a:lnTo>
                <a:lnTo>
                  <a:pt x="319" y="1213"/>
                </a:lnTo>
                <a:lnTo>
                  <a:pt x="319" y="1211"/>
                </a:lnTo>
                <a:lnTo>
                  <a:pt x="321" y="1211"/>
                </a:lnTo>
                <a:lnTo>
                  <a:pt x="321" y="1213"/>
                </a:lnTo>
                <a:lnTo>
                  <a:pt x="331" y="1226"/>
                </a:lnTo>
                <a:lnTo>
                  <a:pt x="339" y="1223"/>
                </a:lnTo>
                <a:lnTo>
                  <a:pt x="346" y="1232"/>
                </a:lnTo>
                <a:lnTo>
                  <a:pt x="352" y="1230"/>
                </a:lnTo>
                <a:lnTo>
                  <a:pt x="366" y="1220"/>
                </a:lnTo>
                <a:lnTo>
                  <a:pt x="373" y="1217"/>
                </a:lnTo>
                <a:lnTo>
                  <a:pt x="375" y="1217"/>
                </a:lnTo>
                <a:lnTo>
                  <a:pt x="379" y="1223"/>
                </a:lnTo>
                <a:lnTo>
                  <a:pt x="381" y="1223"/>
                </a:lnTo>
                <a:lnTo>
                  <a:pt x="383" y="1228"/>
                </a:lnTo>
                <a:lnTo>
                  <a:pt x="385" y="1234"/>
                </a:lnTo>
                <a:lnTo>
                  <a:pt x="390" y="1234"/>
                </a:lnTo>
                <a:lnTo>
                  <a:pt x="423" y="1232"/>
                </a:lnTo>
                <a:lnTo>
                  <a:pt x="436" y="1230"/>
                </a:lnTo>
                <a:lnTo>
                  <a:pt x="463" y="1234"/>
                </a:lnTo>
                <a:lnTo>
                  <a:pt x="479" y="1232"/>
                </a:lnTo>
                <a:lnTo>
                  <a:pt x="494" y="1240"/>
                </a:lnTo>
                <a:lnTo>
                  <a:pt x="504" y="1225"/>
                </a:lnTo>
                <a:lnTo>
                  <a:pt x="496" y="1219"/>
                </a:lnTo>
                <a:lnTo>
                  <a:pt x="498" y="1211"/>
                </a:lnTo>
                <a:lnTo>
                  <a:pt x="494" y="1205"/>
                </a:lnTo>
                <a:lnTo>
                  <a:pt x="494" y="1194"/>
                </a:lnTo>
                <a:lnTo>
                  <a:pt x="473" y="1180"/>
                </a:lnTo>
                <a:lnTo>
                  <a:pt x="479" y="1170"/>
                </a:lnTo>
                <a:lnTo>
                  <a:pt x="481" y="1175"/>
                </a:lnTo>
                <a:lnTo>
                  <a:pt x="483" y="1177"/>
                </a:lnTo>
                <a:lnTo>
                  <a:pt x="484" y="1178"/>
                </a:lnTo>
                <a:lnTo>
                  <a:pt x="496" y="1182"/>
                </a:lnTo>
                <a:lnTo>
                  <a:pt x="502" y="1184"/>
                </a:lnTo>
                <a:lnTo>
                  <a:pt x="511" y="1180"/>
                </a:lnTo>
                <a:lnTo>
                  <a:pt x="550" y="1103"/>
                </a:lnTo>
                <a:lnTo>
                  <a:pt x="537" y="1092"/>
                </a:lnTo>
                <a:lnTo>
                  <a:pt x="532" y="1071"/>
                </a:lnTo>
                <a:lnTo>
                  <a:pt x="527" y="1059"/>
                </a:lnTo>
                <a:lnTo>
                  <a:pt x="552" y="1028"/>
                </a:lnTo>
                <a:lnTo>
                  <a:pt x="588" y="1036"/>
                </a:lnTo>
                <a:lnTo>
                  <a:pt x="611" y="1036"/>
                </a:lnTo>
                <a:lnTo>
                  <a:pt x="594" y="1055"/>
                </a:lnTo>
                <a:lnTo>
                  <a:pt x="627" y="1078"/>
                </a:lnTo>
                <a:lnTo>
                  <a:pt x="646" y="1078"/>
                </a:lnTo>
                <a:lnTo>
                  <a:pt x="673" y="1105"/>
                </a:lnTo>
                <a:lnTo>
                  <a:pt x="679" y="1073"/>
                </a:lnTo>
                <a:lnTo>
                  <a:pt x="704" y="1065"/>
                </a:lnTo>
                <a:lnTo>
                  <a:pt x="732" y="1034"/>
                </a:lnTo>
                <a:lnTo>
                  <a:pt x="742" y="1038"/>
                </a:lnTo>
                <a:lnTo>
                  <a:pt x="746" y="1034"/>
                </a:lnTo>
                <a:lnTo>
                  <a:pt x="767" y="1019"/>
                </a:lnTo>
                <a:lnTo>
                  <a:pt x="790" y="1024"/>
                </a:lnTo>
                <a:lnTo>
                  <a:pt x="800" y="1024"/>
                </a:lnTo>
                <a:lnTo>
                  <a:pt x="806" y="994"/>
                </a:lnTo>
                <a:lnTo>
                  <a:pt x="798" y="973"/>
                </a:lnTo>
                <a:lnTo>
                  <a:pt x="780" y="942"/>
                </a:lnTo>
                <a:lnTo>
                  <a:pt x="786" y="938"/>
                </a:lnTo>
                <a:lnTo>
                  <a:pt x="796" y="942"/>
                </a:lnTo>
                <a:lnTo>
                  <a:pt x="823" y="938"/>
                </a:lnTo>
                <a:lnTo>
                  <a:pt x="840" y="930"/>
                </a:lnTo>
                <a:lnTo>
                  <a:pt x="871" y="907"/>
                </a:lnTo>
                <a:lnTo>
                  <a:pt x="871" y="900"/>
                </a:lnTo>
                <a:lnTo>
                  <a:pt x="873" y="898"/>
                </a:lnTo>
                <a:lnTo>
                  <a:pt x="871" y="884"/>
                </a:lnTo>
                <a:lnTo>
                  <a:pt x="871" y="882"/>
                </a:lnTo>
                <a:lnTo>
                  <a:pt x="871" y="880"/>
                </a:lnTo>
                <a:lnTo>
                  <a:pt x="871" y="877"/>
                </a:lnTo>
                <a:lnTo>
                  <a:pt x="873" y="872"/>
                </a:lnTo>
                <a:lnTo>
                  <a:pt x="873" y="871"/>
                </a:lnTo>
                <a:lnTo>
                  <a:pt x="875" y="869"/>
                </a:lnTo>
                <a:lnTo>
                  <a:pt x="879" y="859"/>
                </a:lnTo>
                <a:lnTo>
                  <a:pt x="882" y="850"/>
                </a:lnTo>
                <a:lnTo>
                  <a:pt x="882" y="848"/>
                </a:lnTo>
                <a:lnTo>
                  <a:pt x="884" y="846"/>
                </a:lnTo>
                <a:lnTo>
                  <a:pt x="884" y="842"/>
                </a:lnTo>
                <a:lnTo>
                  <a:pt x="886" y="838"/>
                </a:lnTo>
                <a:lnTo>
                  <a:pt x="886" y="834"/>
                </a:lnTo>
                <a:lnTo>
                  <a:pt x="886" y="832"/>
                </a:lnTo>
                <a:lnTo>
                  <a:pt x="886" y="830"/>
                </a:lnTo>
                <a:lnTo>
                  <a:pt x="888" y="826"/>
                </a:lnTo>
                <a:lnTo>
                  <a:pt x="888" y="823"/>
                </a:lnTo>
                <a:lnTo>
                  <a:pt x="888" y="817"/>
                </a:lnTo>
                <a:lnTo>
                  <a:pt x="888" y="813"/>
                </a:lnTo>
                <a:lnTo>
                  <a:pt x="890" y="807"/>
                </a:lnTo>
                <a:lnTo>
                  <a:pt x="890" y="805"/>
                </a:lnTo>
                <a:lnTo>
                  <a:pt x="892" y="803"/>
                </a:lnTo>
                <a:lnTo>
                  <a:pt x="894" y="800"/>
                </a:lnTo>
                <a:lnTo>
                  <a:pt x="894" y="796"/>
                </a:lnTo>
                <a:lnTo>
                  <a:pt x="894" y="794"/>
                </a:lnTo>
                <a:lnTo>
                  <a:pt x="894" y="792"/>
                </a:lnTo>
                <a:lnTo>
                  <a:pt x="898" y="786"/>
                </a:lnTo>
                <a:lnTo>
                  <a:pt x="900" y="784"/>
                </a:lnTo>
                <a:lnTo>
                  <a:pt x="900" y="782"/>
                </a:lnTo>
                <a:lnTo>
                  <a:pt x="902" y="780"/>
                </a:lnTo>
                <a:lnTo>
                  <a:pt x="902" y="778"/>
                </a:lnTo>
                <a:lnTo>
                  <a:pt x="903" y="776"/>
                </a:lnTo>
                <a:lnTo>
                  <a:pt x="903" y="775"/>
                </a:lnTo>
                <a:lnTo>
                  <a:pt x="905" y="775"/>
                </a:lnTo>
                <a:lnTo>
                  <a:pt x="907" y="775"/>
                </a:lnTo>
                <a:lnTo>
                  <a:pt x="911" y="778"/>
                </a:lnTo>
                <a:lnTo>
                  <a:pt x="913" y="775"/>
                </a:lnTo>
                <a:lnTo>
                  <a:pt x="915" y="773"/>
                </a:lnTo>
                <a:lnTo>
                  <a:pt x="913" y="771"/>
                </a:lnTo>
                <a:lnTo>
                  <a:pt x="911" y="769"/>
                </a:lnTo>
                <a:lnTo>
                  <a:pt x="913" y="769"/>
                </a:lnTo>
                <a:lnTo>
                  <a:pt x="911" y="763"/>
                </a:lnTo>
                <a:lnTo>
                  <a:pt x="921" y="754"/>
                </a:lnTo>
                <a:lnTo>
                  <a:pt x="942" y="765"/>
                </a:lnTo>
                <a:lnTo>
                  <a:pt x="948" y="759"/>
                </a:lnTo>
                <a:lnTo>
                  <a:pt x="961" y="740"/>
                </a:lnTo>
                <a:lnTo>
                  <a:pt x="980" y="715"/>
                </a:lnTo>
                <a:lnTo>
                  <a:pt x="982" y="713"/>
                </a:lnTo>
                <a:lnTo>
                  <a:pt x="984" y="713"/>
                </a:lnTo>
                <a:lnTo>
                  <a:pt x="982" y="709"/>
                </a:lnTo>
                <a:lnTo>
                  <a:pt x="984" y="705"/>
                </a:lnTo>
                <a:lnTo>
                  <a:pt x="986" y="701"/>
                </a:lnTo>
                <a:lnTo>
                  <a:pt x="988" y="699"/>
                </a:lnTo>
                <a:lnTo>
                  <a:pt x="988" y="698"/>
                </a:lnTo>
                <a:lnTo>
                  <a:pt x="988" y="692"/>
                </a:lnTo>
                <a:lnTo>
                  <a:pt x="986" y="690"/>
                </a:lnTo>
                <a:lnTo>
                  <a:pt x="986" y="688"/>
                </a:lnTo>
                <a:lnTo>
                  <a:pt x="984" y="686"/>
                </a:lnTo>
                <a:lnTo>
                  <a:pt x="982" y="686"/>
                </a:lnTo>
                <a:lnTo>
                  <a:pt x="978" y="684"/>
                </a:lnTo>
                <a:lnTo>
                  <a:pt x="973" y="684"/>
                </a:lnTo>
                <a:lnTo>
                  <a:pt x="971" y="686"/>
                </a:lnTo>
                <a:lnTo>
                  <a:pt x="967" y="690"/>
                </a:lnTo>
                <a:lnTo>
                  <a:pt x="963" y="692"/>
                </a:lnTo>
                <a:lnTo>
                  <a:pt x="959" y="692"/>
                </a:lnTo>
                <a:lnTo>
                  <a:pt x="956" y="694"/>
                </a:lnTo>
                <a:lnTo>
                  <a:pt x="951" y="692"/>
                </a:lnTo>
                <a:lnTo>
                  <a:pt x="950" y="690"/>
                </a:lnTo>
                <a:lnTo>
                  <a:pt x="946" y="688"/>
                </a:lnTo>
                <a:lnTo>
                  <a:pt x="946" y="686"/>
                </a:lnTo>
                <a:lnTo>
                  <a:pt x="946" y="684"/>
                </a:lnTo>
                <a:lnTo>
                  <a:pt x="946" y="682"/>
                </a:lnTo>
                <a:lnTo>
                  <a:pt x="944" y="677"/>
                </a:lnTo>
                <a:lnTo>
                  <a:pt x="944" y="675"/>
                </a:lnTo>
                <a:lnTo>
                  <a:pt x="942" y="669"/>
                </a:lnTo>
                <a:lnTo>
                  <a:pt x="942" y="665"/>
                </a:lnTo>
                <a:lnTo>
                  <a:pt x="942" y="663"/>
                </a:lnTo>
                <a:lnTo>
                  <a:pt x="942" y="661"/>
                </a:lnTo>
                <a:lnTo>
                  <a:pt x="944" y="661"/>
                </a:lnTo>
                <a:lnTo>
                  <a:pt x="944" y="659"/>
                </a:lnTo>
                <a:lnTo>
                  <a:pt x="946" y="659"/>
                </a:lnTo>
                <a:lnTo>
                  <a:pt x="946" y="657"/>
                </a:lnTo>
                <a:lnTo>
                  <a:pt x="950" y="653"/>
                </a:lnTo>
                <a:lnTo>
                  <a:pt x="953" y="651"/>
                </a:lnTo>
                <a:lnTo>
                  <a:pt x="956" y="648"/>
                </a:lnTo>
                <a:lnTo>
                  <a:pt x="956" y="646"/>
                </a:lnTo>
                <a:lnTo>
                  <a:pt x="956" y="644"/>
                </a:lnTo>
                <a:lnTo>
                  <a:pt x="951" y="644"/>
                </a:lnTo>
                <a:lnTo>
                  <a:pt x="948" y="642"/>
                </a:lnTo>
                <a:lnTo>
                  <a:pt x="946" y="642"/>
                </a:lnTo>
                <a:lnTo>
                  <a:pt x="946" y="640"/>
                </a:lnTo>
                <a:lnTo>
                  <a:pt x="944" y="636"/>
                </a:lnTo>
                <a:lnTo>
                  <a:pt x="942" y="634"/>
                </a:lnTo>
                <a:lnTo>
                  <a:pt x="940" y="632"/>
                </a:lnTo>
                <a:lnTo>
                  <a:pt x="938" y="630"/>
                </a:lnTo>
                <a:lnTo>
                  <a:pt x="936" y="629"/>
                </a:lnTo>
                <a:lnTo>
                  <a:pt x="934" y="627"/>
                </a:lnTo>
                <a:lnTo>
                  <a:pt x="932" y="627"/>
                </a:lnTo>
                <a:lnTo>
                  <a:pt x="930" y="624"/>
                </a:lnTo>
                <a:lnTo>
                  <a:pt x="927" y="623"/>
                </a:lnTo>
                <a:lnTo>
                  <a:pt x="923" y="623"/>
                </a:lnTo>
                <a:lnTo>
                  <a:pt x="921" y="621"/>
                </a:lnTo>
                <a:lnTo>
                  <a:pt x="919" y="621"/>
                </a:lnTo>
                <a:lnTo>
                  <a:pt x="917" y="621"/>
                </a:lnTo>
                <a:lnTo>
                  <a:pt x="915" y="619"/>
                </a:lnTo>
                <a:lnTo>
                  <a:pt x="915" y="617"/>
                </a:lnTo>
                <a:lnTo>
                  <a:pt x="913" y="617"/>
                </a:lnTo>
                <a:lnTo>
                  <a:pt x="913" y="615"/>
                </a:lnTo>
                <a:lnTo>
                  <a:pt x="913" y="613"/>
                </a:lnTo>
                <a:lnTo>
                  <a:pt x="913" y="611"/>
                </a:lnTo>
                <a:lnTo>
                  <a:pt x="913" y="609"/>
                </a:lnTo>
                <a:lnTo>
                  <a:pt x="911" y="609"/>
                </a:lnTo>
                <a:lnTo>
                  <a:pt x="911" y="607"/>
                </a:lnTo>
                <a:lnTo>
                  <a:pt x="909" y="607"/>
                </a:lnTo>
                <a:lnTo>
                  <a:pt x="907" y="605"/>
                </a:lnTo>
                <a:lnTo>
                  <a:pt x="905" y="603"/>
                </a:lnTo>
                <a:lnTo>
                  <a:pt x="903" y="602"/>
                </a:lnTo>
                <a:lnTo>
                  <a:pt x="900" y="598"/>
                </a:lnTo>
                <a:lnTo>
                  <a:pt x="900" y="596"/>
                </a:lnTo>
                <a:lnTo>
                  <a:pt x="898" y="596"/>
                </a:lnTo>
                <a:lnTo>
                  <a:pt x="898" y="594"/>
                </a:lnTo>
                <a:lnTo>
                  <a:pt x="896" y="592"/>
                </a:lnTo>
                <a:lnTo>
                  <a:pt x="894" y="592"/>
                </a:lnTo>
                <a:lnTo>
                  <a:pt x="894" y="590"/>
                </a:lnTo>
                <a:lnTo>
                  <a:pt x="892" y="590"/>
                </a:lnTo>
                <a:lnTo>
                  <a:pt x="890" y="588"/>
                </a:lnTo>
                <a:lnTo>
                  <a:pt x="888" y="590"/>
                </a:lnTo>
                <a:lnTo>
                  <a:pt x="886" y="590"/>
                </a:lnTo>
                <a:lnTo>
                  <a:pt x="884" y="590"/>
                </a:lnTo>
                <a:lnTo>
                  <a:pt x="882" y="592"/>
                </a:lnTo>
                <a:lnTo>
                  <a:pt x="881" y="592"/>
                </a:lnTo>
                <a:lnTo>
                  <a:pt x="879" y="592"/>
                </a:lnTo>
                <a:lnTo>
                  <a:pt x="877" y="592"/>
                </a:lnTo>
                <a:lnTo>
                  <a:pt x="875" y="590"/>
                </a:lnTo>
                <a:lnTo>
                  <a:pt x="873" y="588"/>
                </a:lnTo>
                <a:lnTo>
                  <a:pt x="873" y="586"/>
                </a:lnTo>
                <a:lnTo>
                  <a:pt x="871" y="586"/>
                </a:lnTo>
                <a:lnTo>
                  <a:pt x="869" y="586"/>
                </a:lnTo>
                <a:lnTo>
                  <a:pt x="867" y="586"/>
                </a:lnTo>
                <a:lnTo>
                  <a:pt x="865" y="586"/>
                </a:lnTo>
                <a:lnTo>
                  <a:pt x="865" y="584"/>
                </a:lnTo>
                <a:lnTo>
                  <a:pt x="863" y="584"/>
                </a:lnTo>
                <a:lnTo>
                  <a:pt x="861" y="586"/>
                </a:lnTo>
                <a:lnTo>
                  <a:pt x="859" y="586"/>
                </a:lnTo>
                <a:lnTo>
                  <a:pt x="859" y="588"/>
                </a:lnTo>
                <a:lnTo>
                  <a:pt x="859" y="590"/>
                </a:lnTo>
                <a:lnTo>
                  <a:pt x="859" y="592"/>
                </a:lnTo>
                <a:lnTo>
                  <a:pt x="859" y="594"/>
                </a:lnTo>
                <a:lnTo>
                  <a:pt x="859" y="596"/>
                </a:lnTo>
                <a:lnTo>
                  <a:pt x="859" y="598"/>
                </a:lnTo>
                <a:lnTo>
                  <a:pt x="859" y="600"/>
                </a:lnTo>
                <a:lnTo>
                  <a:pt x="859" y="602"/>
                </a:lnTo>
                <a:lnTo>
                  <a:pt x="859" y="603"/>
                </a:lnTo>
                <a:lnTo>
                  <a:pt x="861" y="603"/>
                </a:lnTo>
                <a:lnTo>
                  <a:pt x="873" y="611"/>
                </a:lnTo>
                <a:lnTo>
                  <a:pt x="867" y="623"/>
                </a:lnTo>
                <a:lnTo>
                  <a:pt x="865" y="629"/>
                </a:lnTo>
                <a:lnTo>
                  <a:pt x="863" y="632"/>
                </a:lnTo>
                <a:lnTo>
                  <a:pt x="857" y="632"/>
                </a:lnTo>
                <a:lnTo>
                  <a:pt x="850" y="629"/>
                </a:lnTo>
                <a:lnTo>
                  <a:pt x="840" y="624"/>
                </a:lnTo>
                <a:lnTo>
                  <a:pt x="831" y="611"/>
                </a:lnTo>
                <a:lnTo>
                  <a:pt x="827" y="607"/>
                </a:lnTo>
                <a:lnTo>
                  <a:pt x="825" y="607"/>
                </a:lnTo>
                <a:lnTo>
                  <a:pt x="825" y="605"/>
                </a:lnTo>
                <a:lnTo>
                  <a:pt x="825" y="603"/>
                </a:lnTo>
                <a:lnTo>
                  <a:pt x="827" y="602"/>
                </a:lnTo>
                <a:lnTo>
                  <a:pt x="827" y="600"/>
                </a:lnTo>
                <a:lnTo>
                  <a:pt x="827" y="598"/>
                </a:lnTo>
                <a:lnTo>
                  <a:pt x="827" y="596"/>
                </a:lnTo>
                <a:lnTo>
                  <a:pt x="827" y="592"/>
                </a:lnTo>
                <a:lnTo>
                  <a:pt x="825" y="590"/>
                </a:lnTo>
                <a:lnTo>
                  <a:pt x="823" y="590"/>
                </a:lnTo>
                <a:lnTo>
                  <a:pt x="823" y="588"/>
                </a:lnTo>
                <a:lnTo>
                  <a:pt x="821" y="588"/>
                </a:lnTo>
                <a:lnTo>
                  <a:pt x="821" y="586"/>
                </a:lnTo>
                <a:lnTo>
                  <a:pt x="821" y="584"/>
                </a:lnTo>
                <a:lnTo>
                  <a:pt x="823" y="581"/>
                </a:lnTo>
                <a:lnTo>
                  <a:pt x="823" y="579"/>
                </a:lnTo>
                <a:lnTo>
                  <a:pt x="823" y="576"/>
                </a:lnTo>
                <a:lnTo>
                  <a:pt x="825" y="574"/>
                </a:lnTo>
                <a:lnTo>
                  <a:pt x="825" y="573"/>
                </a:lnTo>
                <a:lnTo>
                  <a:pt x="825" y="571"/>
                </a:lnTo>
                <a:lnTo>
                  <a:pt x="825" y="569"/>
                </a:lnTo>
                <a:lnTo>
                  <a:pt x="827" y="565"/>
                </a:lnTo>
                <a:lnTo>
                  <a:pt x="823" y="565"/>
                </a:lnTo>
                <a:lnTo>
                  <a:pt x="819" y="565"/>
                </a:lnTo>
                <a:lnTo>
                  <a:pt x="817" y="563"/>
                </a:lnTo>
                <a:lnTo>
                  <a:pt x="802" y="565"/>
                </a:lnTo>
                <a:lnTo>
                  <a:pt x="800" y="584"/>
                </a:lnTo>
                <a:lnTo>
                  <a:pt x="786" y="584"/>
                </a:lnTo>
                <a:lnTo>
                  <a:pt x="767" y="586"/>
                </a:lnTo>
                <a:lnTo>
                  <a:pt x="765" y="579"/>
                </a:lnTo>
                <a:lnTo>
                  <a:pt x="746" y="576"/>
                </a:lnTo>
                <a:lnTo>
                  <a:pt x="744" y="565"/>
                </a:lnTo>
                <a:lnTo>
                  <a:pt x="738" y="557"/>
                </a:lnTo>
                <a:lnTo>
                  <a:pt x="719" y="553"/>
                </a:lnTo>
                <a:lnTo>
                  <a:pt x="704" y="563"/>
                </a:lnTo>
                <a:lnTo>
                  <a:pt x="700" y="576"/>
                </a:lnTo>
                <a:lnTo>
                  <a:pt x="706" y="594"/>
                </a:lnTo>
                <a:lnTo>
                  <a:pt x="711" y="605"/>
                </a:lnTo>
                <a:lnTo>
                  <a:pt x="711" y="607"/>
                </a:lnTo>
                <a:lnTo>
                  <a:pt x="713" y="609"/>
                </a:lnTo>
                <a:lnTo>
                  <a:pt x="715" y="611"/>
                </a:lnTo>
                <a:lnTo>
                  <a:pt x="721" y="615"/>
                </a:lnTo>
                <a:lnTo>
                  <a:pt x="723" y="615"/>
                </a:lnTo>
                <a:lnTo>
                  <a:pt x="719" y="623"/>
                </a:lnTo>
                <a:lnTo>
                  <a:pt x="717" y="623"/>
                </a:lnTo>
                <a:lnTo>
                  <a:pt x="706" y="617"/>
                </a:lnTo>
                <a:lnTo>
                  <a:pt x="700" y="613"/>
                </a:lnTo>
                <a:lnTo>
                  <a:pt x="690" y="613"/>
                </a:lnTo>
                <a:lnTo>
                  <a:pt x="663" y="623"/>
                </a:lnTo>
                <a:lnTo>
                  <a:pt x="652" y="630"/>
                </a:lnTo>
                <a:lnTo>
                  <a:pt x="627" y="617"/>
                </a:lnTo>
                <a:lnTo>
                  <a:pt x="644" y="594"/>
                </a:lnTo>
                <a:lnTo>
                  <a:pt x="657" y="576"/>
                </a:lnTo>
                <a:lnTo>
                  <a:pt x="663" y="530"/>
                </a:lnTo>
                <a:lnTo>
                  <a:pt x="646" y="523"/>
                </a:lnTo>
                <a:lnTo>
                  <a:pt x="638" y="515"/>
                </a:lnTo>
                <a:lnTo>
                  <a:pt x="631" y="523"/>
                </a:lnTo>
                <a:lnTo>
                  <a:pt x="623" y="515"/>
                </a:lnTo>
                <a:lnTo>
                  <a:pt x="631" y="511"/>
                </a:lnTo>
                <a:lnTo>
                  <a:pt x="638" y="486"/>
                </a:lnTo>
                <a:lnTo>
                  <a:pt x="638" y="480"/>
                </a:lnTo>
                <a:lnTo>
                  <a:pt x="644" y="475"/>
                </a:lnTo>
                <a:lnTo>
                  <a:pt x="650" y="475"/>
                </a:lnTo>
                <a:lnTo>
                  <a:pt x="652" y="475"/>
                </a:lnTo>
                <a:lnTo>
                  <a:pt x="662" y="477"/>
                </a:lnTo>
                <a:lnTo>
                  <a:pt x="671" y="482"/>
                </a:lnTo>
                <a:lnTo>
                  <a:pt x="690" y="490"/>
                </a:lnTo>
                <a:lnTo>
                  <a:pt x="692" y="498"/>
                </a:lnTo>
                <a:lnTo>
                  <a:pt x="694" y="496"/>
                </a:lnTo>
                <a:lnTo>
                  <a:pt x="698" y="492"/>
                </a:lnTo>
                <a:lnTo>
                  <a:pt x="700" y="492"/>
                </a:lnTo>
                <a:lnTo>
                  <a:pt x="706" y="492"/>
                </a:lnTo>
                <a:lnTo>
                  <a:pt x="711" y="484"/>
                </a:lnTo>
                <a:lnTo>
                  <a:pt x="711" y="480"/>
                </a:lnTo>
                <a:lnTo>
                  <a:pt x="706" y="480"/>
                </a:lnTo>
                <a:lnTo>
                  <a:pt x="700" y="482"/>
                </a:lnTo>
                <a:lnTo>
                  <a:pt x="694" y="482"/>
                </a:lnTo>
                <a:lnTo>
                  <a:pt x="692" y="480"/>
                </a:lnTo>
                <a:lnTo>
                  <a:pt x="690" y="480"/>
                </a:lnTo>
                <a:lnTo>
                  <a:pt x="686" y="478"/>
                </a:lnTo>
                <a:lnTo>
                  <a:pt x="684" y="477"/>
                </a:lnTo>
                <a:lnTo>
                  <a:pt x="683" y="473"/>
                </a:lnTo>
                <a:lnTo>
                  <a:pt x="681" y="461"/>
                </a:lnTo>
                <a:lnTo>
                  <a:pt x="679" y="456"/>
                </a:lnTo>
                <a:lnTo>
                  <a:pt x="679" y="450"/>
                </a:lnTo>
                <a:lnTo>
                  <a:pt x="677" y="448"/>
                </a:lnTo>
                <a:lnTo>
                  <a:pt x="677" y="444"/>
                </a:lnTo>
                <a:lnTo>
                  <a:pt x="677" y="442"/>
                </a:lnTo>
                <a:lnTo>
                  <a:pt x="675" y="438"/>
                </a:lnTo>
                <a:lnTo>
                  <a:pt x="673" y="436"/>
                </a:lnTo>
                <a:lnTo>
                  <a:pt x="671" y="434"/>
                </a:lnTo>
                <a:lnTo>
                  <a:pt x="669" y="432"/>
                </a:lnTo>
                <a:lnTo>
                  <a:pt x="663" y="432"/>
                </a:lnTo>
                <a:lnTo>
                  <a:pt x="657" y="434"/>
                </a:lnTo>
                <a:lnTo>
                  <a:pt x="648" y="434"/>
                </a:lnTo>
                <a:lnTo>
                  <a:pt x="642" y="436"/>
                </a:lnTo>
                <a:lnTo>
                  <a:pt x="638" y="434"/>
                </a:lnTo>
                <a:lnTo>
                  <a:pt x="636" y="432"/>
                </a:lnTo>
                <a:lnTo>
                  <a:pt x="635" y="430"/>
                </a:lnTo>
                <a:lnTo>
                  <a:pt x="631" y="428"/>
                </a:lnTo>
                <a:lnTo>
                  <a:pt x="629" y="427"/>
                </a:lnTo>
                <a:lnTo>
                  <a:pt x="629" y="425"/>
                </a:lnTo>
                <a:lnTo>
                  <a:pt x="629" y="421"/>
                </a:lnTo>
                <a:lnTo>
                  <a:pt x="631" y="419"/>
                </a:lnTo>
                <a:lnTo>
                  <a:pt x="633" y="415"/>
                </a:lnTo>
                <a:lnTo>
                  <a:pt x="636" y="413"/>
                </a:lnTo>
                <a:lnTo>
                  <a:pt x="638" y="409"/>
                </a:lnTo>
                <a:lnTo>
                  <a:pt x="642" y="406"/>
                </a:lnTo>
                <a:lnTo>
                  <a:pt x="644" y="403"/>
                </a:lnTo>
                <a:lnTo>
                  <a:pt x="644" y="401"/>
                </a:lnTo>
                <a:lnTo>
                  <a:pt x="644" y="396"/>
                </a:lnTo>
                <a:lnTo>
                  <a:pt x="642" y="394"/>
                </a:lnTo>
                <a:lnTo>
                  <a:pt x="636" y="386"/>
                </a:lnTo>
                <a:lnTo>
                  <a:pt x="635" y="384"/>
                </a:lnTo>
                <a:lnTo>
                  <a:pt x="627" y="377"/>
                </a:lnTo>
                <a:lnTo>
                  <a:pt x="625" y="373"/>
                </a:lnTo>
                <a:lnTo>
                  <a:pt x="621" y="371"/>
                </a:lnTo>
                <a:lnTo>
                  <a:pt x="617" y="369"/>
                </a:lnTo>
                <a:lnTo>
                  <a:pt x="613" y="369"/>
                </a:lnTo>
                <a:lnTo>
                  <a:pt x="607" y="369"/>
                </a:lnTo>
                <a:lnTo>
                  <a:pt x="604" y="369"/>
                </a:lnTo>
                <a:lnTo>
                  <a:pt x="598" y="373"/>
                </a:lnTo>
                <a:lnTo>
                  <a:pt x="594" y="375"/>
                </a:lnTo>
                <a:lnTo>
                  <a:pt x="590" y="377"/>
                </a:lnTo>
                <a:lnTo>
                  <a:pt x="588" y="379"/>
                </a:lnTo>
                <a:lnTo>
                  <a:pt x="586" y="380"/>
                </a:lnTo>
                <a:lnTo>
                  <a:pt x="585" y="384"/>
                </a:lnTo>
                <a:lnTo>
                  <a:pt x="583" y="388"/>
                </a:lnTo>
                <a:lnTo>
                  <a:pt x="580" y="388"/>
                </a:lnTo>
                <a:lnTo>
                  <a:pt x="573" y="382"/>
                </a:lnTo>
                <a:lnTo>
                  <a:pt x="569" y="379"/>
                </a:lnTo>
                <a:lnTo>
                  <a:pt x="569" y="369"/>
                </a:lnTo>
                <a:lnTo>
                  <a:pt x="567" y="355"/>
                </a:lnTo>
                <a:lnTo>
                  <a:pt x="569" y="342"/>
                </a:lnTo>
                <a:lnTo>
                  <a:pt x="567" y="323"/>
                </a:lnTo>
                <a:lnTo>
                  <a:pt x="567" y="302"/>
                </a:lnTo>
                <a:lnTo>
                  <a:pt x="565" y="302"/>
                </a:lnTo>
                <a:lnTo>
                  <a:pt x="561" y="304"/>
                </a:lnTo>
                <a:lnTo>
                  <a:pt x="559" y="304"/>
                </a:lnTo>
                <a:lnTo>
                  <a:pt x="558" y="304"/>
                </a:lnTo>
                <a:lnTo>
                  <a:pt x="556" y="304"/>
                </a:lnTo>
                <a:lnTo>
                  <a:pt x="554" y="304"/>
                </a:lnTo>
                <a:lnTo>
                  <a:pt x="554" y="302"/>
                </a:lnTo>
                <a:lnTo>
                  <a:pt x="552" y="302"/>
                </a:lnTo>
                <a:lnTo>
                  <a:pt x="550" y="300"/>
                </a:lnTo>
                <a:lnTo>
                  <a:pt x="546" y="298"/>
                </a:lnTo>
                <a:lnTo>
                  <a:pt x="540" y="294"/>
                </a:lnTo>
                <a:lnTo>
                  <a:pt x="542" y="294"/>
                </a:lnTo>
                <a:lnTo>
                  <a:pt x="548" y="284"/>
                </a:lnTo>
                <a:lnTo>
                  <a:pt x="532" y="267"/>
                </a:lnTo>
                <a:lnTo>
                  <a:pt x="537" y="255"/>
                </a:lnTo>
                <a:lnTo>
                  <a:pt x="538" y="250"/>
                </a:lnTo>
                <a:lnTo>
                  <a:pt x="538" y="244"/>
                </a:lnTo>
                <a:lnTo>
                  <a:pt x="542" y="234"/>
                </a:lnTo>
                <a:lnTo>
                  <a:pt x="548" y="230"/>
                </a:lnTo>
                <a:lnTo>
                  <a:pt x="554" y="227"/>
                </a:lnTo>
                <a:lnTo>
                  <a:pt x="569" y="217"/>
                </a:lnTo>
                <a:lnTo>
                  <a:pt x="585" y="207"/>
                </a:lnTo>
                <a:lnTo>
                  <a:pt x="592" y="202"/>
                </a:lnTo>
                <a:lnTo>
                  <a:pt x="600" y="198"/>
                </a:lnTo>
                <a:lnTo>
                  <a:pt x="604" y="194"/>
                </a:lnTo>
                <a:lnTo>
                  <a:pt x="590" y="163"/>
                </a:lnTo>
                <a:lnTo>
                  <a:pt x="583" y="146"/>
                </a:lnTo>
                <a:lnTo>
                  <a:pt x="585" y="144"/>
                </a:lnTo>
                <a:lnTo>
                  <a:pt x="588" y="142"/>
                </a:lnTo>
                <a:lnTo>
                  <a:pt x="598" y="134"/>
                </a:lnTo>
                <a:lnTo>
                  <a:pt x="594" y="129"/>
                </a:lnTo>
                <a:lnTo>
                  <a:pt x="592" y="123"/>
                </a:lnTo>
                <a:lnTo>
                  <a:pt x="590" y="121"/>
                </a:lnTo>
                <a:lnTo>
                  <a:pt x="592" y="121"/>
                </a:lnTo>
                <a:lnTo>
                  <a:pt x="590" y="119"/>
                </a:lnTo>
                <a:lnTo>
                  <a:pt x="586" y="121"/>
                </a:lnTo>
                <a:lnTo>
                  <a:pt x="585" y="121"/>
                </a:lnTo>
                <a:lnTo>
                  <a:pt x="585" y="119"/>
                </a:lnTo>
                <a:lnTo>
                  <a:pt x="577" y="111"/>
                </a:lnTo>
                <a:lnTo>
                  <a:pt x="575" y="105"/>
                </a:lnTo>
                <a:lnTo>
                  <a:pt x="575" y="103"/>
                </a:lnTo>
                <a:lnTo>
                  <a:pt x="575" y="102"/>
                </a:lnTo>
                <a:lnTo>
                  <a:pt x="575" y="100"/>
                </a:lnTo>
                <a:lnTo>
                  <a:pt x="575" y="98"/>
                </a:lnTo>
                <a:lnTo>
                  <a:pt x="575" y="94"/>
                </a:lnTo>
                <a:lnTo>
                  <a:pt x="575" y="92"/>
                </a:lnTo>
                <a:lnTo>
                  <a:pt x="575" y="88"/>
                </a:lnTo>
                <a:lnTo>
                  <a:pt x="575" y="84"/>
                </a:lnTo>
                <a:lnTo>
                  <a:pt x="575" y="81"/>
                </a:lnTo>
                <a:lnTo>
                  <a:pt x="569" y="79"/>
                </a:lnTo>
                <a:lnTo>
                  <a:pt x="567" y="75"/>
                </a:lnTo>
                <a:lnTo>
                  <a:pt x="559" y="73"/>
                </a:lnTo>
                <a:lnTo>
                  <a:pt x="558" y="75"/>
                </a:lnTo>
                <a:lnTo>
                  <a:pt x="554" y="77"/>
                </a:lnTo>
                <a:lnTo>
                  <a:pt x="552" y="81"/>
                </a:lnTo>
                <a:lnTo>
                  <a:pt x="550" y="82"/>
                </a:lnTo>
                <a:lnTo>
                  <a:pt x="540" y="79"/>
                </a:lnTo>
                <a:lnTo>
                  <a:pt x="538" y="79"/>
                </a:lnTo>
                <a:lnTo>
                  <a:pt x="532" y="79"/>
                </a:lnTo>
                <a:lnTo>
                  <a:pt x="529" y="77"/>
                </a:lnTo>
                <a:lnTo>
                  <a:pt x="525" y="77"/>
                </a:lnTo>
                <a:lnTo>
                  <a:pt x="517" y="73"/>
                </a:lnTo>
                <a:lnTo>
                  <a:pt x="519" y="67"/>
                </a:lnTo>
                <a:lnTo>
                  <a:pt x="519" y="65"/>
                </a:lnTo>
                <a:lnTo>
                  <a:pt x="517" y="65"/>
                </a:lnTo>
                <a:lnTo>
                  <a:pt x="515" y="63"/>
                </a:lnTo>
                <a:lnTo>
                  <a:pt x="513" y="63"/>
                </a:lnTo>
                <a:lnTo>
                  <a:pt x="511" y="63"/>
                </a:lnTo>
                <a:lnTo>
                  <a:pt x="511" y="61"/>
                </a:lnTo>
                <a:lnTo>
                  <a:pt x="510" y="59"/>
                </a:lnTo>
                <a:lnTo>
                  <a:pt x="504" y="59"/>
                </a:lnTo>
                <a:lnTo>
                  <a:pt x="502" y="59"/>
                </a:lnTo>
                <a:lnTo>
                  <a:pt x="500" y="59"/>
                </a:lnTo>
                <a:lnTo>
                  <a:pt x="498" y="61"/>
                </a:lnTo>
                <a:lnTo>
                  <a:pt x="489" y="57"/>
                </a:lnTo>
                <a:lnTo>
                  <a:pt x="483" y="65"/>
                </a:lnTo>
                <a:lnTo>
                  <a:pt x="477" y="65"/>
                </a:lnTo>
                <a:lnTo>
                  <a:pt x="475" y="63"/>
                </a:lnTo>
                <a:lnTo>
                  <a:pt x="471" y="63"/>
                </a:lnTo>
                <a:lnTo>
                  <a:pt x="469" y="63"/>
                </a:lnTo>
                <a:lnTo>
                  <a:pt x="467" y="61"/>
                </a:lnTo>
                <a:lnTo>
                  <a:pt x="463" y="59"/>
                </a:lnTo>
                <a:lnTo>
                  <a:pt x="442" y="52"/>
                </a:lnTo>
                <a:lnTo>
                  <a:pt x="440" y="52"/>
                </a:lnTo>
                <a:lnTo>
                  <a:pt x="425" y="48"/>
                </a:lnTo>
                <a:lnTo>
                  <a:pt x="406" y="50"/>
                </a:lnTo>
                <a:lnTo>
                  <a:pt x="392" y="40"/>
                </a:lnTo>
                <a:lnTo>
                  <a:pt x="385" y="34"/>
                </a:lnTo>
                <a:lnTo>
                  <a:pt x="381" y="33"/>
                </a:lnTo>
                <a:lnTo>
                  <a:pt x="367" y="25"/>
                </a:lnTo>
                <a:lnTo>
                  <a:pt x="348" y="25"/>
                </a:lnTo>
                <a:lnTo>
                  <a:pt x="342" y="36"/>
                </a:lnTo>
                <a:lnTo>
                  <a:pt x="337" y="33"/>
                </a:lnTo>
                <a:lnTo>
                  <a:pt x="331" y="31"/>
                </a:lnTo>
                <a:lnTo>
                  <a:pt x="327" y="28"/>
                </a:lnTo>
                <a:lnTo>
                  <a:pt x="323" y="27"/>
                </a:lnTo>
                <a:lnTo>
                  <a:pt x="318" y="25"/>
                </a:lnTo>
                <a:lnTo>
                  <a:pt x="315" y="25"/>
                </a:lnTo>
                <a:lnTo>
                  <a:pt x="312" y="23"/>
                </a:lnTo>
                <a:lnTo>
                  <a:pt x="308" y="19"/>
                </a:lnTo>
                <a:lnTo>
                  <a:pt x="302" y="17"/>
                </a:lnTo>
                <a:lnTo>
                  <a:pt x="298" y="15"/>
                </a:lnTo>
                <a:lnTo>
                  <a:pt x="292" y="13"/>
                </a:lnTo>
                <a:lnTo>
                  <a:pt x="291" y="21"/>
                </a:lnTo>
                <a:lnTo>
                  <a:pt x="287" y="21"/>
                </a:lnTo>
                <a:lnTo>
                  <a:pt x="283" y="21"/>
                </a:lnTo>
                <a:lnTo>
                  <a:pt x="281" y="19"/>
                </a:lnTo>
                <a:lnTo>
                  <a:pt x="277" y="15"/>
                </a:lnTo>
                <a:lnTo>
                  <a:pt x="273" y="11"/>
                </a:lnTo>
                <a:lnTo>
                  <a:pt x="271" y="7"/>
                </a:lnTo>
                <a:lnTo>
                  <a:pt x="267" y="4"/>
                </a:lnTo>
                <a:lnTo>
                  <a:pt x="264" y="0"/>
                </a:lnTo>
                <a:lnTo>
                  <a:pt x="262" y="0"/>
                </a:lnTo>
                <a:lnTo>
                  <a:pt x="260" y="4"/>
                </a:lnTo>
                <a:lnTo>
                  <a:pt x="258" y="6"/>
                </a:lnTo>
                <a:lnTo>
                  <a:pt x="256" y="9"/>
                </a:lnTo>
                <a:lnTo>
                  <a:pt x="254" y="13"/>
                </a:lnTo>
                <a:lnTo>
                  <a:pt x="256" y="19"/>
                </a:lnTo>
                <a:lnTo>
                  <a:pt x="254" y="19"/>
                </a:lnTo>
                <a:lnTo>
                  <a:pt x="254" y="21"/>
                </a:lnTo>
                <a:lnTo>
                  <a:pt x="252" y="21"/>
                </a:lnTo>
                <a:lnTo>
                  <a:pt x="252" y="23"/>
                </a:lnTo>
                <a:lnTo>
                  <a:pt x="250" y="25"/>
                </a:lnTo>
                <a:lnTo>
                  <a:pt x="250" y="27"/>
                </a:lnTo>
                <a:lnTo>
                  <a:pt x="250" y="28"/>
                </a:lnTo>
                <a:lnTo>
                  <a:pt x="248" y="33"/>
                </a:lnTo>
                <a:lnTo>
                  <a:pt x="248" y="38"/>
                </a:lnTo>
                <a:lnTo>
                  <a:pt x="248" y="40"/>
                </a:lnTo>
                <a:lnTo>
                  <a:pt x="250" y="44"/>
                </a:lnTo>
                <a:lnTo>
                  <a:pt x="252" y="50"/>
                </a:lnTo>
                <a:lnTo>
                  <a:pt x="254" y="50"/>
                </a:lnTo>
                <a:lnTo>
                  <a:pt x="256" y="54"/>
                </a:lnTo>
                <a:lnTo>
                  <a:pt x="254" y="55"/>
                </a:lnTo>
                <a:lnTo>
                  <a:pt x="250" y="57"/>
                </a:lnTo>
                <a:lnTo>
                  <a:pt x="248" y="59"/>
                </a:lnTo>
                <a:lnTo>
                  <a:pt x="246" y="61"/>
                </a:lnTo>
                <a:lnTo>
                  <a:pt x="244" y="63"/>
                </a:lnTo>
                <a:lnTo>
                  <a:pt x="243" y="65"/>
                </a:lnTo>
                <a:lnTo>
                  <a:pt x="238" y="69"/>
                </a:lnTo>
                <a:lnTo>
                  <a:pt x="237" y="71"/>
                </a:lnTo>
                <a:lnTo>
                  <a:pt x="235" y="73"/>
                </a:lnTo>
                <a:lnTo>
                  <a:pt x="231" y="77"/>
                </a:lnTo>
                <a:lnTo>
                  <a:pt x="227" y="82"/>
                </a:lnTo>
                <a:lnTo>
                  <a:pt x="225" y="90"/>
                </a:lnTo>
                <a:lnTo>
                  <a:pt x="225" y="94"/>
                </a:lnTo>
                <a:lnTo>
                  <a:pt x="229" y="98"/>
                </a:lnTo>
                <a:lnTo>
                  <a:pt x="229" y="103"/>
                </a:lnTo>
                <a:lnTo>
                  <a:pt x="231" y="108"/>
                </a:lnTo>
                <a:lnTo>
                  <a:pt x="223" y="111"/>
                </a:lnTo>
                <a:lnTo>
                  <a:pt x="217" y="113"/>
                </a:lnTo>
                <a:lnTo>
                  <a:pt x="212" y="111"/>
                </a:lnTo>
                <a:lnTo>
                  <a:pt x="206" y="109"/>
                </a:lnTo>
                <a:lnTo>
                  <a:pt x="179" y="117"/>
                </a:lnTo>
                <a:lnTo>
                  <a:pt x="179" y="134"/>
                </a:lnTo>
                <a:lnTo>
                  <a:pt x="190" y="140"/>
                </a:lnTo>
                <a:lnTo>
                  <a:pt x="200" y="161"/>
                </a:lnTo>
                <a:lnTo>
                  <a:pt x="212" y="163"/>
                </a:lnTo>
                <a:lnTo>
                  <a:pt x="221" y="167"/>
                </a:lnTo>
                <a:lnTo>
                  <a:pt x="223" y="169"/>
                </a:lnTo>
                <a:lnTo>
                  <a:pt x="229" y="179"/>
                </a:lnTo>
                <a:lnTo>
                  <a:pt x="227" y="180"/>
                </a:lnTo>
                <a:lnTo>
                  <a:pt x="225" y="182"/>
                </a:lnTo>
                <a:lnTo>
                  <a:pt x="217" y="180"/>
                </a:lnTo>
                <a:lnTo>
                  <a:pt x="216" y="182"/>
                </a:lnTo>
                <a:lnTo>
                  <a:pt x="216" y="188"/>
                </a:lnTo>
                <a:lnTo>
                  <a:pt x="214" y="190"/>
                </a:lnTo>
                <a:lnTo>
                  <a:pt x="206" y="184"/>
                </a:lnTo>
                <a:lnTo>
                  <a:pt x="204" y="184"/>
                </a:lnTo>
                <a:lnTo>
                  <a:pt x="206" y="188"/>
                </a:lnTo>
                <a:lnTo>
                  <a:pt x="196" y="188"/>
                </a:lnTo>
                <a:lnTo>
                  <a:pt x="177" y="177"/>
                </a:lnTo>
                <a:lnTo>
                  <a:pt x="162" y="194"/>
                </a:lnTo>
                <a:lnTo>
                  <a:pt x="160" y="200"/>
                </a:lnTo>
                <a:lnTo>
                  <a:pt x="167" y="207"/>
                </a:lnTo>
                <a:lnTo>
                  <a:pt x="171" y="204"/>
                </a:lnTo>
                <a:lnTo>
                  <a:pt x="179" y="209"/>
                </a:lnTo>
                <a:lnTo>
                  <a:pt x="196" y="221"/>
                </a:lnTo>
                <a:lnTo>
                  <a:pt x="202" y="227"/>
                </a:lnTo>
                <a:lnTo>
                  <a:pt x="204" y="230"/>
                </a:lnTo>
                <a:lnTo>
                  <a:pt x="216" y="236"/>
                </a:lnTo>
                <a:lnTo>
                  <a:pt x="214" y="242"/>
                </a:lnTo>
                <a:lnTo>
                  <a:pt x="216" y="246"/>
                </a:lnTo>
                <a:lnTo>
                  <a:pt x="217" y="252"/>
                </a:lnTo>
                <a:lnTo>
                  <a:pt x="216" y="259"/>
                </a:lnTo>
                <a:lnTo>
                  <a:pt x="219" y="269"/>
                </a:lnTo>
                <a:lnTo>
                  <a:pt x="223" y="267"/>
                </a:lnTo>
                <a:lnTo>
                  <a:pt x="229" y="269"/>
                </a:lnTo>
                <a:lnTo>
                  <a:pt x="229" y="273"/>
                </a:lnTo>
                <a:lnTo>
                  <a:pt x="231" y="275"/>
                </a:lnTo>
                <a:lnTo>
                  <a:pt x="235" y="283"/>
                </a:lnTo>
                <a:lnTo>
                  <a:pt x="235" y="286"/>
                </a:lnTo>
                <a:lnTo>
                  <a:pt x="231" y="290"/>
                </a:lnTo>
                <a:lnTo>
                  <a:pt x="229" y="294"/>
                </a:lnTo>
                <a:lnTo>
                  <a:pt x="225" y="298"/>
                </a:lnTo>
                <a:lnTo>
                  <a:pt x="217" y="305"/>
                </a:lnTo>
                <a:lnTo>
                  <a:pt x="219" y="311"/>
                </a:lnTo>
                <a:lnTo>
                  <a:pt x="216" y="315"/>
                </a:lnTo>
                <a:lnTo>
                  <a:pt x="212" y="317"/>
                </a:lnTo>
                <a:lnTo>
                  <a:pt x="196" y="313"/>
                </a:lnTo>
                <a:lnTo>
                  <a:pt x="167" y="323"/>
                </a:lnTo>
                <a:lnTo>
                  <a:pt x="164" y="325"/>
                </a:lnTo>
                <a:lnTo>
                  <a:pt x="164" y="346"/>
                </a:lnTo>
                <a:lnTo>
                  <a:pt x="144" y="352"/>
                </a:lnTo>
                <a:lnTo>
                  <a:pt x="118" y="359"/>
                </a:lnTo>
                <a:lnTo>
                  <a:pt x="106" y="363"/>
                </a:lnTo>
                <a:lnTo>
                  <a:pt x="110" y="371"/>
                </a:lnTo>
                <a:lnTo>
                  <a:pt x="106" y="371"/>
                </a:lnTo>
                <a:lnTo>
                  <a:pt x="104" y="373"/>
                </a:lnTo>
                <a:lnTo>
                  <a:pt x="102" y="373"/>
                </a:lnTo>
                <a:lnTo>
                  <a:pt x="100" y="371"/>
                </a:lnTo>
                <a:lnTo>
                  <a:pt x="98" y="371"/>
                </a:lnTo>
                <a:lnTo>
                  <a:pt x="96" y="367"/>
                </a:lnTo>
                <a:lnTo>
                  <a:pt x="91" y="363"/>
                </a:lnTo>
                <a:lnTo>
                  <a:pt x="87" y="361"/>
                </a:lnTo>
                <a:lnTo>
                  <a:pt x="85" y="361"/>
                </a:lnTo>
                <a:lnTo>
                  <a:pt x="83" y="361"/>
                </a:lnTo>
                <a:lnTo>
                  <a:pt x="81" y="361"/>
                </a:lnTo>
                <a:lnTo>
                  <a:pt x="79" y="363"/>
                </a:lnTo>
                <a:lnTo>
                  <a:pt x="77" y="369"/>
                </a:lnTo>
                <a:lnTo>
                  <a:pt x="77" y="371"/>
                </a:lnTo>
                <a:lnTo>
                  <a:pt x="79" y="377"/>
                </a:lnTo>
                <a:lnTo>
                  <a:pt x="81" y="384"/>
                </a:lnTo>
                <a:lnTo>
                  <a:pt x="81" y="388"/>
                </a:lnTo>
                <a:lnTo>
                  <a:pt x="79" y="390"/>
                </a:lnTo>
                <a:lnTo>
                  <a:pt x="73" y="394"/>
                </a:lnTo>
                <a:lnTo>
                  <a:pt x="73" y="396"/>
                </a:lnTo>
                <a:lnTo>
                  <a:pt x="73" y="398"/>
                </a:lnTo>
                <a:lnTo>
                  <a:pt x="73" y="403"/>
                </a:lnTo>
                <a:lnTo>
                  <a:pt x="75" y="411"/>
                </a:lnTo>
                <a:lnTo>
                  <a:pt x="73" y="415"/>
                </a:lnTo>
                <a:lnTo>
                  <a:pt x="73" y="417"/>
                </a:lnTo>
                <a:lnTo>
                  <a:pt x="71" y="419"/>
                </a:lnTo>
                <a:lnTo>
                  <a:pt x="71" y="421"/>
                </a:lnTo>
                <a:lnTo>
                  <a:pt x="73" y="423"/>
                </a:lnTo>
                <a:lnTo>
                  <a:pt x="73" y="425"/>
                </a:lnTo>
                <a:lnTo>
                  <a:pt x="75" y="425"/>
                </a:lnTo>
                <a:lnTo>
                  <a:pt x="77" y="427"/>
                </a:lnTo>
                <a:lnTo>
                  <a:pt x="83" y="427"/>
                </a:lnTo>
                <a:lnTo>
                  <a:pt x="85" y="427"/>
                </a:lnTo>
                <a:lnTo>
                  <a:pt x="89" y="428"/>
                </a:lnTo>
                <a:lnTo>
                  <a:pt x="92" y="430"/>
                </a:lnTo>
                <a:lnTo>
                  <a:pt x="96" y="430"/>
                </a:lnTo>
                <a:lnTo>
                  <a:pt x="102" y="434"/>
                </a:lnTo>
                <a:lnTo>
                  <a:pt x="106" y="436"/>
                </a:lnTo>
                <a:lnTo>
                  <a:pt x="110" y="438"/>
                </a:lnTo>
                <a:lnTo>
                  <a:pt x="110" y="440"/>
                </a:lnTo>
                <a:lnTo>
                  <a:pt x="110" y="442"/>
                </a:lnTo>
                <a:lnTo>
                  <a:pt x="108" y="448"/>
                </a:lnTo>
                <a:lnTo>
                  <a:pt x="102" y="456"/>
                </a:lnTo>
                <a:lnTo>
                  <a:pt x="100" y="459"/>
                </a:lnTo>
                <a:lnTo>
                  <a:pt x="96" y="463"/>
                </a:lnTo>
                <a:lnTo>
                  <a:pt x="92" y="463"/>
                </a:lnTo>
                <a:lnTo>
                  <a:pt x="85" y="461"/>
                </a:lnTo>
                <a:lnTo>
                  <a:pt x="81" y="459"/>
                </a:lnTo>
                <a:lnTo>
                  <a:pt x="73" y="461"/>
                </a:lnTo>
                <a:lnTo>
                  <a:pt x="56" y="465"/>
                </a:lnTo>
                <a:lnTo>
                  <a:pt x="52" y="465"/>
                </a:lnTo>
                <a:lnTo>
                  <a:pt x="50" y="467"/>
                </a:lnTo>
                <a:lnTo>
                  <a:pt x="48" y="473"/>
                </a:lnTo>
                <a:lnTo>
                  <a:pt x="46" y="475"/>
                </a:lnTo>
                <a:lnTo>
                  <a:pt x="43" y="478"/>
                </a:lnTo>
                <a:lnTo>
                  <a:pt x="37" y="482"/>
                </a:lnTo>
                <a:lnTo>
                  <a:pt x="35" y="482"/>
                </a:lnTo>
                <a:lnTo>
                  <a:pt x="33" y="482"/>
                </a:lnTo>
                <a:lnTo>
                  <a:pt x="31" y="478"/>
                </a:lnTo>
                <a:lnTo>
                  <a:pt x="31" y="475"/>
                </a:lnTo>
                <a:lnTo>
                  <a:pt x="33" y="471"/>
                </a:lnTo>
                <a:lnTo>
                  <a:pt x="31" y="471"/>
                </a:lnTo>
                <a:lnTo>
                  <a:pt x="29" y="469"/>
                </a:lnTo>
                <a:lnTo>
                  <a:pt x="21" y="469"/>
                </a:lnTo>
                <a:lnTo>
                  <a:pt x="17" y="471"/>
                </a:lnTo>
                <a:lnTo>
                  <a:pt x="12" y="475"/>
                </a:lnTo>
                <a:lnTo>
                  <a:pt x="8" y="477"/>
                </a:lnTo>
                <a:lnTo>
                  <a:pt x="8" y="478"/>
                </a:lnTo>
                <a:lnTo>
                  <a:pt x="8" y="480"/>
                </a:lnTo>
                <a:lnTo>
                  <a:pt x="8" y="484"/>
                </a:lnTo>
                <a:lnTo>
                  <a:pt x="10" y="488"/>
                </a:lnTo>
                <a:lnTo>
                  <a:pt x="12" y="490"/>
                </a:lnTo>
                <a:lnTo>
                  <a:pt x="12" y="494"/>
                </a:lnTo>
                <a:lnTo>
                  <a:pt x="10" y="496"/>
                </a:lnTo>
                <a:lnTo>
                  <a:pt x="10" y="502"/>
                </a:lnTo>
                <a:lnTo>
                  <a:pt x="8" y="507"/>
                </a:lnTo>
                <a:lnTo>
                  <a:pt x="6" y="511"/>
                </a:lnTo>
                <a:lnTo>
                  <a:pt x="4" y="513"/>
                </a:lnTo>
                <a:lnTo>
                  <a:pt x="4" y="515"/>
                </a:lnTo>
                <a:lnTo>
                  <a:pt x="4" y="517"/>
                </a:lnTo>
                <a:lnTo>
                  <a:pt x="6" y="519"/>
                </a:lnTo>
                <a:lnTo>
                  <a:pt x="8" y="519"/>
                </a:lnTo>
                <a:lnTo>
                  <a:pt x="10" y="517"/>
                </a:lnTo>
                <a:lnTo>
                  <a:pt x="14" y="515"/>
                </a:lnTo>
                <a:lnTo>
                  <a:pt x="16" y="513"/>
                </a:lnTo>
                <a:lnTo>
                  <a:pt x="16" y="511"/>
                </a:lnTo>
                <a:lnTo>
                  <a:pt x="19" y="509"/>
                </a:lnTo>
                <a:lnTo>
                  <a:pt x="21" y="507"/>
                </a:lnTo>
                <a:lnTo>
                  <a:pt x="25" y="505"/>
                </a:lnTo>
                <a:lnTo>
                  <a:pt x="27" y="505"/>
                </a:lnTo>
                <a:lnTo>
                  <a:pt x="31" y="505"/>
                </a:lnTo>
                <a:lnTo>
                  <a:pt x="35" y="505"/>
                </a:lnTo>
                <a:lnTo>
                  <a:pt x="37" y="505"/>
                </a:lnTo>
                <a:lnTo>
                  <a:pt x="39" y="507"/>
                </a:lnTo>
                <a:lnTo>
                  <a:pt x="41" y="509"/>
                </a:lnTo>
                <a:lnTo>
                  <a:pt x="43" y="513"/>
                </a:lnTo>
                <a:lnTo>
                  <a:pt x="43" y="517"/>
                </a:lnTo>
                <a:lnTo>
                  <a:pt x="41" y="523"/>
                </a:lnTo>
                <a:lnTo>
                  <a:pt x="39" y="528"/>
                </a:lnTo>
                <a:lnTo>
                  <a:pt x="37" y="532"/>
                </a:lnTo>
                <a:lnTo>
                  <a:pt x="37" y="536"/>
                </a:lnTo>
                <a:lnTo>
                  <a:pt x="37" y="540"/>
                </a:lnTo>
                <a:lnTo>
                  <a:pt x="37" y="544"/>
                </a:lnTo>
                <a:lnTo>
                  <a:pt x="37" y="546"/>
                </a:lnTo>
                <a:lnTo>
                  <a:pt x="35" y="548"/>
                </a:lnTo>
                <a:lnTo>
                  <a:pt x="33" y="550"/>
                </a:lnTo>
                <a:lnTo>
                  <a:pt x="31" y="550"/>
                </a:lnTo>
                <a:lnTo>
                  <a:pt x="25" y="552"/>
                </a:lnTo>
                <a:lnTo>
                  <a:pt x="21" y="553"/>
                </a:lnTo>
                <a:lnTo>
                  <a:pt x="19" y="555"/>
                </a:lnTo>
                <a:lnTo>
                  <a:pt x="14" y="559"/>
                </a:lnTo>
                <a:lnTo>
                  <a:pt x="14" y="561"/>
                </a:lnTo>
                <a:lnTo>
                  <a:pt x="12" y="563"/>
                </a:lnTo>
                <a:lnTo>
                  <a:pt x="12" y="569"/>
                </a:lnTo>
                <a:lnTo>
                  <a:pt x="10" y="574"/>
                </a:lnTo>
                <a:lnTo>
                  <a:pt x="10" y="579"/>
                </a:lnTo>
                <a:lnTo>
                  <a:pt x="12" y="582"/>
                </a:lnTo>
                <a:lnTo>
                  <a:pt x="10" y="588"/>
                </a:lnTo>
                <a:lnTo>
                  <a:pt x="10" y="592"/>
                </a:lnTo>
                <a:lnTo>
                  <a:pt x="8" y="596"/>
                </a:lnTo>
                <a:lnTo>
                  <a:pt x="8" y="600"/>
                </a:lnTo>
                <a:lnTo>
                  <a:pt x="8" y="605"/>
                </a:lnTo>
                <a:lnTo>
                  <a:pt x="12" y="605"/>
                </a:lnTo>
                <a:lnTo>
                  <a:pt x="14" y="605"/>
                </a:lnTo>
                <a:lnTo>
                  <a:pt x="14" y="609"/>
                </a:lnTo>
                <a:lnTo>
                  <a:pt x="12" y="632"/>
                </a:lnTo>
                <a:lnTo>
                  <a:pt x="12" y="638"/>
                </a:lnTo>
                <a:lnTo>
                  <a:pt x="21" y="642"/>
                </a:lnTo>
                <a:lnTo>
                  <a:pt x="19" y="646"/>
                </a:lnTo>
                <a:lnTo>
                  <a:pt x="31" y="651"/>
                </a:lnTo>
                <a:lnTo>
                  <a:pt x="35" y="653"/>
                </a:lnTo>
                <a:lnTo>
                  <a:pt x="39" y="657"/>
                </a:lnTo>
                <a:lnTo>
                  <a:pt x="41" y="653"/>
                </a:lnTo>
                <a:lnTo>
                  <a:pt x="43" y="655"/>
                </a:lnTo>
                <a:lnTo>
                  <a:pt x="41" y="659"/>
                </a:lnTo>
                <a:lnTo>
                  <a:pt x="52" y="671"/>
                </a:lnTo>
                <a:lnTo>
                  <a:pt x="65" y="678"/>
                </a:lnTo>
                <a:lnTo>
                  <a:pt x="71" y="686"/>
                </a:lnTo>
                <a:lnTo>
                  <a:pt x="73" y="688"/>
                </a:lnTo>
                <a:lnTo>
                  <a:pt x="75" y="690"/>
                </a:lnTo>
                <a:lnTo>
                  <a:pt x="71" y="696"/>
                </a:lnTo>
                <a:lnTo>
                  <a:pt x="64" y="719"/>
                </a:lnTo>
                <a:lnTo>
                  <a:pt x="62" y="719"/>
                </a:lnTo>
                <a:lnTo>
                  <a:pt x="56" y="717"/>
                </a:lnTo>
                <a:lnTo>
                  <a:pt x="54" y="723"/>
                </a:lnTo>
                <a:lnTo>
                  <a:pt x="52" y="726"/>
                </a:lnTo>
                <a:lnTo>
                  <a:pt x="52" y="728"/>
                </a:lnTo>
                <a:lnTo>
                  <a:pt x="58" y="730"/>
                </a:lnTo>
                <a:lnTo>
                  <a:pt x="58" y="736"/>
                </a:lnTo>
                <a:lnTo>
                  <a:pt x="58" y="738"/>
                </a:lnTo>
                <a:lnTo>
                  <a:pt x="58" y="742"/>
                </a:lnTo>
                <a:lnTo>
                  <a:pt x="54" y="752"/>
                </a:lnTo>
                <a:lnTo>
                  <a:pt x="54" y="754"/>
                </a:lnTo>
                <a:lnTo>
                  <a:pt x="56" y="754"/>
                </a:lnTo>
                <a:lnTo>
                  <a:pt x="58" y="755"/>
                </a:lnTo>
                <a:lnTo>
                  <a:pt x="60" y="755"/>
                </a:lnTo>
                <a:lnTo>
                  <a:pt x="41" y="807"/>
                </a:lnTo>
                <a:lnTo>
                  <a:pt x="44" y="809"/>
                </a:lnTo>
                <a:lnTo>
                  <a:pt x="6" y="907"/>
                </a:lnTo>
                <a:lnTo>
                  <a:pt x="2" y="919"/>
                </a:lnTo>
                <a:lnTo>
                  <a:pt x="0" y="921"/>
                </a:lnTo>
                <a:lnTo>
                  <a:pt x="2" y="922"/>
                </a:lnTo>
                <a:lnTo>
                  <a:pt x="14" y="930"/>
                </a:lnTo>
                <a:lnTo>
                  <a:pt x="23" y="934"/>
                </a:lnTo>
                <a:lnTo>
                  <a:pt x="16" y="946"/>
                </a:lnTo>
                <a:lnTo>
                  <a:pt x="58" y="94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Freeform 187"/>
          <p:cNvSpPr>
            <a:spLocks/>
          </p:cNvSpPr>
          <p:nvPr/>
        </p:nvSpPr>
        <p:spPr bwMode="auto">
          <a:xfrm>
            <a:off x="-1140121" y="6714048"/>
            <a:ext cx="853789" cy="1031701"/>
          </a:xfrm>
          <a:custGeom>
            <a:avLst/>
            <a:gdLst>
              <a:gd name="T0" fmla="*/ 61 w 907"/>
              <a:gd name="T1" fmla="*/ 600 h 1096"/>
              <a:gd name="T2" fmla="*/ 148 w 907"/>
              <a:gd name="T3" fmla="*/ 649 h 1096"/>
              <a:gd name="T4" fmla="*/ 184 w 907"/>
              <a:gd name="T5" fmla="*/ 652 h 1096"/>
              <a:gd name="T6" fmla="*/ 140 w 907"/>
              <a:gd name="T7" fmla="*/ 689 h 1096"/>
              <a:gd name="T8" fmla="*/ 163 w 907"/>
              <a:gd name="T9" fmla="*/ 725 h 1096"/>
              <a:gd name="T10" fmla="*/ 221 w 907"/>
              <a:gd name="T11" fmla="*/ 758 h 1096"/>
              <a:gd name="T12" fmla="*/ 290 w 907"/>
              <a:gd name="T13" fmla="*/ 787 h 1096"/>
              <a:gd name="T14" fmla="*/ 354 w 907"/>
              <a:gd name="T15" fmla="*/ 789 h 1096"/>
              <a:gd name="T16" fmla="*/ 407 w 907"/>
              <a:gd name="T17" fmla="*/ 817 h 1096"/>
              <a:gd name="T18" fmla="*/ 429 w 907"/>
              <a:gd name="T19" fmla="*/ 914 h 1096"/>
              <a:gd name="T20" fmla="*/ 336 w 907"/>
              <a:gd name="T21" fmla="*/ 964 h 1096"/>
              <a:gd name="T22" fmla="*/ 405 w 907"/>
              <a:gd name="T23" fmla="*/ 1014 h 1096"/>
              <a:gd name="T24" fmla="*/ 504 w 907"/>
              <a:gd name="T25" fmla="*/ 1089 h 1096"/>
              <a:gd name="T26" fmla="*/ 705 w 907"/>
              <a:gd name="T27" fmla="*/ 1062 h 1096"/>
              <a:gd name="T28" fmla="*/ 694 w 907"/>
              <a:gd name="T29" fmla="*/ 1046 h 1096"/>
              <a:gd name="T30" fmla="*/ 677 w 907"/>
              <a:gd name="T31" fmla="*/ 968 h 1096"/>
              <a:gd name="T32" fmla="*/ 665 w 907"/>
              <a:gd name="T33" fmla="*/ 904 h 1096"/>
              <a:gd name="T34" fmla="*/ 703 w 907"/>
              <a:gd name="T35" fmla="*/ 873 h 1096"/>
              <a:gd name="T36" fmla="*/ 715 w 907"/>
              <a:gd name="T37" fmla="*/ 850 h 1096"/>
              <a:gd name="T38" fmla="*/ 738 w 907"/>
              <a:gd name="T39" fmla="*/ 837 h 1096"/>
              <a:gd name="T40" fmla="*/ 782 w 907"/>
              <a:gd name="T41" fmla="*/ 827 h 1096"/>
              <a:gd name="T42" fmla="*/ 776 w 907"/>
              <a:gd name="T43" fmla="*/ 793 h 1096"/>
              <a:gd name="T44" fmla="*/ 773 w 907"/>
              <a:gd name="T45" fmla="*/ 785 h 1096"/>
              <a:gd name="T46" fmla="*/ 774 w 907"/>
              <a:gd name="T47" fmla="*/ 769 h 1096"/>
              <a:gd name="T48" fmla="*/ 774 w 907"/>
              <a:gd name="T49" fmla="*/ 735 h 1096"/>
              <a:gd name="T50" fmla="*/ 767 w 907"/>
              <a:gd name="T51" fmla="*/ 729 h 1096"/>
              <a:gd name="T52" fmla="*/ 836 w 907"/>
              <a:gd name="T53" fmla="*/ 625 h 1096"/>
              <a:gd name="T54" fmla="*/ 882 w 907"/>
              <a:gd name="T55" fmla="*/ 593 h 1096"/>
              <a:gd name="T56" fmla="*/ 890 w 907"/>
              <a:gd name="T57" fmla="*/ 537 h 1096"/>
              <a:gd name="T58" fmla="*/ 903 w 907"/>
              <a:gd name="T59" fmla="*/ 477 h 1096"/>
              <a:gd name="T60" fmla="*/ 876 w 907"/>
              <a:gd name="T61" fmla="*/ 439 h 1096"/>
              <a:gd name="T62" fmla="*/ 832 w 907"/>
              <a:gd name="T63" fmla="*/ 441 h 1096"/>
              <a:gd name="T64" fmla="*/ 738 w 907"/>
              <a:gd name="T65" fmla="*/ 456 h 1096"/>
              <a:gd name="T66" fmla="*/ 723 w 907"/>
              <a:gd name="T67" fmla="*/ 429 h 1096"/>
              <a:gd name="T68" fmla="*/ 699 w 907"/>
              <a:gd name="T69" fmla="*/ 404 h 1096"/>
              <a:gd name="T70" fmla="*/ 690 w 907"/>
              <a:gd name="T71" fmla="*/ 393 h 1096"/>
              <a:gd name="T72" fmla="*/ 672 w 907"/>
              <a:gd name="T73" fmla="*/ 385 h 1096"/>
              <a:gd name="T74" fmla="*/ 672 w 907"/>
              <a:gd name="T75" fmla="*/ 373 h 1096"/>
              <a:gd name="T76" fmla="*/ 672 w 907"/>
              <a:gd name="T77" fmla="*/ 358 h 1096"/>
              <a:gd name="T78" fmla="*/ 675 w 907"/>
              <a:gd name="T79" fmla="*/ 337 h 1096"/>
              <a:gd name="T80" fmla="*/ 688 w 907"/>
              <a:gd name="T81" fmla="*/ 314 h 1096"/>
              <a:gd name="T82" fmla="*/ 694 w 907"/>
              <a:gd name="T83" fmla="*/ 274 h 1096"/>
              <a:gd name="T84" fmla="*/ 672 w 907"/>
              <a:gd name="T85" fmla="*/ 262 h 1096"/>
              <a:gd name="T86" fmla="*/ 611 w 907"/>
              <a:gd name="T87" fmla="*/ 210 h 1096"/>
              <a:gd name="T88" fmla="*/ 478 w 907"/>
              <a:gd name="T89" fmla="*/ 4 h 1096"/>
              <a:gd name="T90" fmla="*/ 436 w 907"/>
              <a:gd name="T91" fmla="*/ 20 h 1096"/>
              <a:gd name="T92" fmla="*/ 415 w 907"/>
              <a:gd name="T93" fmla="*/ 33 h 1096"/>
              <a:gd name="T94" fmla="*/ 390 w 907"/>
              <a:gd name="T95" fmla="*/ 45 h 1096"/>
              <a:gd name="T96" fmla="*/ 376 w 907"/>
              <a:gd name="T97" fmla="*/ 64 h 1096"/>
              <a:gd name="T98" fmla="*/ 319 w 907"/>
              <a:gd name="T99" fmla="*/ 112 h 1096"/>
              <a:gd name="T100" fmla="*/ 215 w 907"/>
              <a:gd name="T101" fmla="*/ 175 h 1096"/>
              <a:gd name="T102" fmla="*/ 194 w 907"/>
              <a:gd name="T103" fmla="*/ 237 h 1096"/>
              <a:gd name="T104" fmla="*/ 182 w 907"/>
              <a:gd name="T105" fmla="*/ 270 h 1096"/>
              <a:gd name="T106" fmla="*/ 169 w 907"/>
              <a:gd name="T107" fmla="*/ 297 h 1096"/>
              <a:gd name="T108" fmla="*/ 152 w 907"/>
              <a:gd name="T109" fmla="*/ 318 h 1096"/>
              <a:gd name="T110" fmla="*/ 134 w 907"/>
              <a:gd name="T111" fmla="*/ 337 h 1096"/>
              <a:gd name="T112" fmla="*/ 121 w 907"/>
              <a:gd name="T113" fmla="*/ 366 h 1096"/>
              <a:gd name="T114" fmla="*/ 77 w 907"/>
              <a:gd name="T115" fmla="*/ 406 h 1096"/>
              <a:gd name="T116" fmla="*/ 42 w 907"/>
              <a:gd name="T117" fmla="*/ 422 h 1096"/>
              <a:gd name="T118" fmla="*/ 29 w 907"/>
              <a:gd name="T119" fmla="*/ 429 h 1096"/>
              <a:gd name="T120" fmla="*/ 19 w 907"/>
              <a:gd name="T121" fmla="*/ 452 h 1096"/>
              <a:gd name="T122" fmla="*/ 15 w 907"/>
              <a:gd name="T123" fmla="*/ 481 h 1096"/>
              <a:gd name="T124" fmla="*/ 2 w 907"/>
              <a:gd name="T125" fmla="*/ 518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07" h="1096">
                <a:moveTo>
                  <a:pt x="23" y="527"/>
                </a:moveTo>
                <a:lnTo>
                  <a:pt x="36" y="512"/>
                </a:lnTo>
                <a:lnTo>
                  <a:pt x="44" y="510"/>
                </a:lnTo>
                <a:lnTo>
                  <a:pt x="54" y="510"/>
                </a:lnTo>
                <a:lnTo>
                  <a:pt x="67" y="537"/>
                </a:lnTo>
                <a:lnTo>
                  <a:pt x="79" y="537"/>
                </a:lnTo>
                <a:lnTo>
                  <a:pt x="71" y="554"/>
                </a:lnTo>
                <a:lnTo>
                  <a:pt x="61" y="600"/>
                </a:lnTo>
                <a:lnTo>
                  <a:pt x="96" y="633"/>
                </a:lnTo>
                <a:lnTo>
                  <a:pt x="128" y="627"/>
                </a:lnTo>
                <a:lnTo>
                  <a:pt x="131" y="629"/>
                </a:lnTo>
                <a:lnTo>
                  <a:pt x="131" y="631"/>
                </a:lnTo>
                <a:lnTo>
                  <a:pt x="133" y="633"/>
                </a:lnTo>
                <a:lnTo>
                  <a:pt x="136" y="644"/>
                </a:lnTo>
                <a:lnTo>
                  <a:pt x="138" y="649"/>
                </a:lnTo>
                <a:lnTo>
                  <a:pt x="148" y="649"/>
                </a:lnTo>
                <a:lnTo>
                  <a:pt x="154" y="662"/>
                </a:lnTo>
                <a:lnTo>
                  <a:pt x="165" y="666"/>
                </a:lnTo>
                <a:lnTo>
                  <a:pt x="171" y="664"/>
                </a:lnTo>
                <a:lnTo>
                  <a:pt x="169" y="664"/>
                </a:lnTo>
                <a:lnTo>
                  <a:pt x="173" y="654"/>
                </a:lnTo>
                <a:lnTo>
                  <a:pt x="177" y="656"/>
                </a:lnTo>
                <a:lnTo>
                  <a:pt x="179" y="652"/>
                </a:lnTo>
                <a:lnTo>
                  <a:pt x="184" y="652"/>
                </a:lnTo>
                <a:lnTo>
                  <a:pt x="184" y="668"/>
                </a:lnTo>
                <a:lnTo>
                  <a:pt x="181" y="685"/>
                </a:lnTo>
                <a:lnTo>
                  <a:pt x="179" y="685"/>
                </a:lnTo>
                <a:lnTo>
                  <a:pt x="159" y="683"/>
                </a:lnTo>
                <a:lnTo>
                  <a:pt x="157" y="689"/>
                </a:lnTo>
                <a:lnTo>
                  <a:pt x="154" y="687"/>
                </a:lnTo>
                <a:lnTo>
                  <a:pt x="152" y="691"/>
                </a:lnTo>
                <a:lnTo>
                  <a:pt x="140" y="689"/>
                </a:lnTo>
                <a:lnTo>
                  <a:pt x="138" y="712"/>
                </a:lnTo>
                <a:lnTo>
                  <a:pt x="133" y="716"/>
                </a:lnTo>
                <a:lnTo>
                  <a:pt x="136" y="718"/>
                </a:lnTo>
                <a:lnTo>
                  <a:pt x="142" y="720"/>
                </a:lnTo>
                <a:lnTo>
                  <a:pt x="146" y="718"/>
                </a:lnTo>
                <a:lnTo>
                  <a:pt x="150" y="721"/>
                </a:lnTo>
                <a:lnTo>
                  <a:pt x="157" y="725"/>
                </a:lnTo>
                <a:lnTo>
                  <a:pt x="163" y="725"/>
                </a:lnTo>
                <a:lnTo>
                  <a:pt x="175" y="727"/>
                </a:lnTo>
                <a:lnTo>
                  <a:pt x="182" y="727"/>
                </a:lnTo>
                <a:lnTo>
                  <a:pt x="190" y="729"/>
                </a:lnTo>
                <a:lnTo>
                  <a:pt x="198" y="737"/>
                </a:lnTo>
                <a:lnTo>
                  <a:pt x="210" y="747"/>
                </a:lnTo>
                <a:lnTo>
                  <a:pt x="210" y="748"/>
                </a:lnTo>
                <a:lnTo>
                  <a:pt x="213" y="750"/>
                </a:lnTo>
                <a:lnTo>
                  <a:pt x="221" y="758"/>
                </a:lnTo>
                <a:lnTo>
                  <a:pt x="240" y="769"/>
                </a:lnTo>
                <a:lnTo>
                  <a:pt x="259" y="777"/>
                </a:lnTo>
                <a:lnTo>
                  <a:pt x="273" y="769"/>
                </a:lnTo>
                <a:lnTo>
                  <a:pt x="279" y="771"/>
                </a:lnTo>
                <a:lnTo>
                  <a:pt x="280" y="783"/>
                </a:lnTo>
                <a:lnTo>
                  <a:pt x="284" y="787"/>
                </a:lnTo>
                <a:lnTo>
                  <a:pt x="288" y="783"/>
                </a:lnTo>
                <a:lnTo>
                  <a:pt x="290" y="787"/>
                </a:lnTo>
                <a:lnTo>
                  <a:pt x="292" y="791"/>
                </a:lnTo>
                <a:lnTo>
                  <a:pt x="298" y="796"/>
                </a:lnTo>
                <a:lnTo>
                  <a:pt x="307" y="802"/>
                </a:lnTo>
                <a:lnTo>
                  <a:pt x="323" y="812"/>
                </a:lnTo>
                <a:lnTo>
                  <a:pt x="328" y="812"/>
                </a:lnTo>
                <a:lnTo>
                  <a:pt x="340" y="802"/>
                </a:lnTo>
                <a:lnTo>
                  <a:pt x="346" y="795"/>
                </a:lnTo>
                <a:lnTo>
                  <a:pt x="354" y="789"/>
                </a:lnTo>
                <a:lnTo>
                  <a:pt x="363" y="779"/>
                </a:lnTo>
                <a:lnTo>
                  <a:pt x="367" y="779"/>
                </a:lnTo>
                <a:lnTo>
                  <a:pt x="402" y="793"/>
                </a:lnTo>
                <a:lnTo>
                  <a:pt x="411" y="798"/>
                </a:lnTo>
                <a:lnTo>
                  <a:pt x="415" y="804"/>
                </a:lnTo>
                <a:lnTo>
                  <a:pt x="415" y="806"/>
                </a:lnTo>
                <a:lnTo>
                  <a:pt x="413" y="810"/>
                </a:lnTo>
                <a:lnTo>
                  <a:pt x="407" y="817"/>
                </a:lnTo>
                <a:lnTo>
                  <a:pt x="386" y="831"/>
                </a:lnTo>
                <a:lnTo>
                  <a:pt x="382" y="837"/>
                </a:lnTo>
                <a:lnTo>
                  <a:pt x="382" y="841"/>
                </a:lnTo>
                <a:lnTo>
                  <a:pt x="390" y="858"/>
                </a:lnTo>
                <a:lnTo>
                  <a:pt x="400" y="867"/>
                </a:lnTo>
                <a:lnTo>
                  <a:pt x="413" y="893"/>
                </a:lnTo>
                <a:lnTo>
                  <a:pt x="427" y="906"/>
                </a:lnTo>
                <a:lnTo>
                  <a:pt x="429" y="914"/>
                </a:lnTo>
                <a:lnTo>
                  <a:pt x="424" y="918"/>
                </a:lnTo>
                <a:lnTo>
                  <a:pt x="417" y="925"/>
                </a:lnTo>
                <a:lnTo>
                  <a:pt x="400" y="931"/>
                </a:lnTo>
                <a:lnTo>
                  <a:pt x="359" y="941"/>
                </a:lnTo>
                <a:lnTo>
                  <a:pt x="344" y="942"/>
                </a:lnTo>
                <a:lnTo>
                  <a:pt x="338" y="948"/>
                </a:lnTo>
                <a:lnTo>
                  <a:pt x="336" y="952"/>
                </a:lnTo>
                <a:lnTo>
                  <a:pt x="336" y="964"/>
                </a:lnTo>
                <a:lnTo>
                  <a:pt x="338" y="966"/>
                </a:lnTo>
                <a:lnTo>
                  <a:pt x="348" y="960"/>
                </a:lnTo>
                <a:lnTo>
                  <a:pt x="355" y="975"/>
                </a:lnTo>
                <a:lnTo>
                  <a:pt x="367" y="989"/>
                </a:lnTo>
                <a:lnTo>
                  <a:pt x="396" y="1002"/>
                </a:lnTo>
                <a:lnTo>
                  <a:pt x="407" y="1006"/>
                </a:lnTo>
                <a:lnTo>
                  <a:pt x="405" y="1010"/>
                </a:lnTo>
                <a:lnTo>
                  <a:pt x="405" y="1014"/>
                </a:lnTo>
                <a:lnTo>
                  <a:pt x="427" y="1019"/>
                </a:lnTo>
                <a:lnTo>
                  <a:pt x="438" y="1031"/>
                </a:lnTo>
                <a:lnTo>
                  <a:pt x="448" y="1048"/>
                </a:lnTo>
                <a:lnTo>
                  <a:pt x="451" y="1062"/>
                </a:lnTo>
                <a:lnTo>
                  <a:pt x="453" y="1062"/>
                </a:lnTo>
                <a:lnTo>
                  <a:pt x="457" y="1067"/>
                </a:lnTo>
                <a:lnTo>
                  <a:pt x="467" y="1071"/>
                </a:lnTo>
                <a:lnTo>
                  <a:pt x="504" y="1089"/>
                </a:lnTo>
                <a:lnTo>
                  <a:pt x="519" y="1093"/>
                </a:lnTo>
                <a:lnTo>
                  <a:pt x="546" y="1094"/>
                </a:lnTo>
                <a:lnTo>
                  <a:pt x="594" y="1093"/>
                </a:lnTo>
                <a:lnTo>
                  <a:pt x="653" y="1096"/>
                </a:lnTo>
                <a:lnTo>
                  <a:pt x="682" y="1091"/>
                </a:lnTo>
                <a:lnTo>
                  <a:pt x="701" y="1085"/>
                </a:lnTo>
                <a:lnTo>
                  <a:pt x="713" y="1073"/>
                </a:lnTo>
                <a:lnTo>
                  <a:pt x="705" y="1062"/>
                </a:lnTo>
                <a:lnTo>
                  <a:pt x="701" y="1054"/>
                </a:lnTo>
                <a:lnTo>
                  <a:pt x="701" y="1052"/>
                </a:lnTo>
                <a:lnTo>
                  <a:pt x="699" y="1052"/>
                </a:lnTo>
                <a:lnTo>
                  <a:pt x="699" y="1054"/>
                </a:lnTo>
                <a:lnTo>
                  <a:pt x="699" y="1052"/>
                </a:lnTo>
                <a:lnTo>
                  <a:pt x="698" y="1052"/>
                </a:lnTo>
                <a:lnTo>
                  <a:pt x="696" y="1052"/>
                </a:lnTo>
                <a:lnTo>
                  <a:pt x="694" y="1046"/>
                </a:lnTo>
                <a:lnTo>
                  <a:pt x="701" y="1045"/>
                </a:lnTo>
                <a:lnTo>
                  <a:pt x="696" y="1019"/>
                </a:lnTo>
                <a:lnTo>
                  <a:pt x="696" y="1018"/>
                </a:lnTo>
                <a:lnTo>
                  <a:pt x="696" y="1016"/>
                </a:lnTo>
                <a:lnTo>
                  <a:pt x="688" y="981"/>
                </a:lnTo>
                <a:lnTo>
                  <a:pt x="682" y="973"/>
                </a:lnTo>
                <a:lnTo>
                  <a:pt x="680" y="969"/>
                </a:lnTo>
                <a:lnTo>
                  <a:pt x="677" y="968"/>
                </a:lnTo>
                <a:lnTo>
                  <a:pt x="669" y="962"/>
                </a:lnTo>
                <a:lnTo>
                  <a:pt x="665" y="958"/>
                </a:lnTo>
                <a:lnTo>
                  <a:pt x="663" y="942"/>
                </a:lnTo>
                <a:lnTo>
                  <a:pt x="665" y="941"/>
                </a:lnTo>
                <a:lnTo>
                  <a:pt x="667" y="921"/>
                </a:lnTo>
                <a:lnTo>
                  <a:pt x="665" y="914"/>
                </a:lnTo>
                <a:lnTo>
                  <a:pt x="667" y="904"/>
                </a:lnTo>
                <a:lnTo>
                  <a:pt x="665" y="904"/>
                </a:lnTo>
                <a:lnTo>
                  <a:pt x="667" y="896"/>
                </a:lnTo>
                <a:lnTo>
                  <a:pt x="667" y="894"/>
                </a:lnTo>
                <a:lnTo>
                  <a:pt x="665" y="894"/>
                </a:lnTo>
                <a:lnTo>
                  <a:pt x="672" y="870"/>
                </a:lnTo>
                <a:lnTo>
                  <a:pt x="686" y="873"/>
                </a:lnTo>
                <a:lnTo>
                  <a:pt x="701" y="875"/>
                </a:lnTo>
                <a:lnTo>
                  <a:pt x="701" y="873"/>
                </a:lnTo>
                <a:lnTo>
                  <a:pt x="703" y="873"/>
                </a:lnTo>
                <a:lnTo>
                  <a:pt x="703" y="870"/>
                </a:lnTo>
                <a:lnTo>
                  <a:pt x="703" y="862"/>
                </a:lnTo>
                <a:lnTo>
                  <a:pt x="703" y="860"/>
                </a:lnTo>
                <a:lnTo>
                  <a:pt x="703" y="858"/>
                </a:lnTo>
                <a:lnTo>
                  <a:pt x="703" y="856"/>
                </a:lnTo>
                <a:lnTo>
                  <a:pt x="711" y="852"/>
                </a:lnTo>
                <a:lnTo>
                  <a:pt x="713" y="850"/>
                </a:lnTo>
                <a:lnTo>
                  <a:pt x="715" y="850"/>
                </a:lnTo>
                <a:lnTo>
                  <a:pt x="721" y="848"/>
                </a:lnTo>
                <a:lnTo>
                  <a:pt x="723" y="848"/>
                </a:lnTo>
                <a:lnTo>
                  <a:pt x="723" y="846"/>
                </a:lnTo>
                <a:lnTo>
                  <a:pt x="725" y="846"/>
                </a:lnTo>
                <a:lnTo>
                  <a:pt x="725" y="845"/>
                </a:lnTo>
                <a:lnTo>
                  <a:pt x="726" y="845"/>
                </a:lnTo>
                <a:lnTo>
                  <a:pt x="732" y="841"/>
                </a:lnTo>
                <a:lnTo>
                  <a:pt x="738" y="837"/>
                </a:lnTo>
                <a:lnTo>
                  <a:pt x="740" y="835"/>
                </a:lnTo>
                <a:lnTo>
                  <a:pt x="744" y="833"/>
                </a:lnTo>
                <a:lnTo>
                  <a:pt x="744" y="831"/>
                </a:lnTo>
                <a:lnTo>
                  <a:pt x="753" y="822"/>
                </a:lnTo>
                <a:lnTo>
                  <a:pt x="757" y="817"/>
                </a:lnTo>
                <a:lnTo>
                  <a:pt x="774" y="827"/>
                </a:lnTo>
                <a:lnTo>
                  <a:pt x="782" y="829"/>
                </a:lnTo>
                <a:lnTo>
                  <a:pt x="782" y="827"/>
                </a:lnTo>
                <a:lnTo>
                  <a:pt x="782" y="816"/>
                </a:lnTo>
                <a:lnTo>
                  <a:pt x="782" y="814"/>
                </a:lnTo>
                <a:lnTo>
                  <a:pt x="782" y="806"/>
                </a:lnTo>
                <a:lnTo>
                  <a:pt x="782" y="793"/>
                </a:lnTo>
                <a:lnTo>
                  <a:pt x="780" y="793"/>
                </a:lnTo>
                <a:lnTo>
                  <a:pt x="778" y="793"/>
                </a:lnTo>
                <a:lnTo>
                  <a:pt x="778" y="795"/>
                </a:lnTo>
                <a:lnTo>
                  <a:pt x="776" y="793"/>
                </a:lnTo>
                <a:lnTo>
                  <a:pt x="774" y="795"/>
                </a:lnTo>
                <a:lnTo>
                  <a:pt x="773" y="795"/>
                </a:lnTo>
                <a:lnTo>
                  <a:pt x="769" y="795"/>
                </a:lnTo>
                <a:lnTo>
                  <a:pt x="769" y="793"/>
                </a:lnTo>
                <a:lnTo>
                  <a:pt x="769" y="791"/>
                </a:lnTo>
                <a:lnTo>
                  <a:pt x="771" y="789"/>
                </a:lnTo>
                <a:lnTo>
                  <a:pt x="771" y="787"/>
                </a:lnTo>
                <a:lnTo>
                  <a:pt x="773" y="785"/>
                </a:lnTo>
                <a:lnTo>
                  <a:pt x="774" y="781"/>
                </a:lnTo>
                <a:lnTo>
                  <a:pt x="776" y="779"/>
                </a:lnTo>
                <a:lnTo>
                  <a:pt x="778" y="771"/>
                </a:lnTo>
                <a:lnTo>
                  <a:pt x="780" y="769"/>
                </a:lnTo>
                <a:lnTo>
                  <a:pt x="778" y="764"/>
                </a:lnTo>
                <a:lnTo>
                  <a:pt x="776" y="764"/>
                </a:lnTo>
                <a:lnTo>
                  <a:pt x="774" y="764"/>
                </a:lnTo>
                <a:lnTo>
                  <a:pt x="774" y="769"/>
                </a:lnTo>
                <a:lnTo>
                  <a:pt x="773" y="769"/>
                </a:lnTo>
                <a:lnTo>
                  <a:pt x="771" y="769"/>
                </a:lnTo>
                <a:lnTo>
                  <a:pt x="769" y="769"/>
                </a:lnTo>
                <a:lnTo>
                  <a:pt x="769" y="771"/>
                </a:lnTo>
                <a:lnTo>
                  <a:pt x="767" y="771"/>
                </a:lnTo>
                <a:lnTo>
                  <a:pt x="771" y="758"/>
                </a:lnTo>
                <a:lnTo>
                  <a:pt x="773" y="750"/>
                </a:lnTo>
                <a:lnTo>
                  <a:pt x="774" y="735"/>
                </a:lnTo>
                <a:lnTo>
                  <a:pt x="776" y="735"/>
                </a:lnTo>
                <a:lnTo>
                  <a:pt x="776" y="733"/>
                </a:lnTo>
                <a:lnTo>
                  <a:pt x="774" y="733"/>
                </a:lnTo>
                <a:lnTo>
                  <a:pt x="774" y="731"/>
                </a:lnTo>
                <a:lnTo>
                  <a:pt x="773" y="731"/>
                </a:lnTo>
                <a:lnTo>
                  <a:pt x="771" y="731"/>
                </a:lnTo>
                <a:lnTo>
                  <a:pt x="769" y="729"/>
                </a:lnTo>
                <a:lnTo>
                  <a:pt x="767" y="729"/>
                </a:lnTo>
                <a:lnTo>
                  <a:pt x="765" y="729"/>
                </a:lnTo>
                <a:lnTo>
                  <a:pt x="765" y="727"/>
                </a:lnTo>
                <a:lnTo>
                  <a:pt x="761" y="649"/>
                </a:lnTo>
                <a:lnTo>
                  <a:pt x="761" y="646"/>
                </a:lnTo>
                <a:lnTo>
                  <a:pt x="759" y="631"/>
                </a:lnTo>
                <a:lnTo>
                  <a:pt x="824" y="627"/>
                </a:lnTo>
                <a:lnTo>
                  <a:pt x="836" y="627"/>
                </a:lnTo>
                <a:lnTo>
                  <a:pt x="836" y="625"/>
                </a:lnTo>
                <a:lnTo>
                  <a:pt x="853" y="623"/>
                </a:lnTo>
                <a:lnTo>
                  <a:pt x="874" y="622"/>
                </a:lnTo>
                <a:lnTo>
                  <a:pt x="874" y="610"/>
                </a:lnTo>
                <a:lnTo>
                  <a:pt x="876" y="608"/>
                </a:lnTo>
                <a:lnTo>
                  <a:pt x="880" y="608"/>
                </a:lnTo>
                <a:lnTo>
                  <a:pt x="880" y="604"/>
                </a:lnTo>
                <a:lnTo>
                  <a:pt x="882" y="604"/>
                </a:lnTo>
                <a:lnTo>
                  <a:pt x="882" y="593"/>
                </a:lnTo>
                <a:lnTo>
                  <a:pt x="886" y="562"/>
                </a:lnTo>
                <a:lnTo>
                  <a:pt x="888" y="558"/>
                </a:lnTo>
                <a:lnTo>
                  <a:pt x="890" y="547"/>
                </a:lnTo>
                <a:lnTo>
                  <a:pt x="890" y="545"/>
                </a:lnTo>
                <a:lnTo>
                  <a:pt x="888" y="539"/>
                </a:lnTo>
                <a:lnTo>
                  <a:pt x="888" y="537"/>
                </a:lnTo>
                <a:lnTo>
                  <a:pt x="888" y="535"/>
                </a:lnTo>
                <a:lnTo>
                  <a:pt x="890" y="537"/>
                </a:lnTo>
                <a:lnTo>
                  <a:pt x="890" y="529"/>
                </a:lnTo>
                <a:lnTo>
                  <a:pt x="892" y="529"/>
                </a:lnTo>
                <a:lnTo>
                  <a:pt x="892" y="519"/>
                </a:lnTo>
                <a:lnTo>
                  <a:pt x="894" y="516"/>
                </a:lnTo>
                <a:lnTo>
                  <a:pt x="897" y="506"/>
                </a:lnTo>
                <a:lnTo>
                  <a:pt x="899" y="504"/>
                </a:lnTo>
                <a:lnTo>
                  <a:pt x="901" y="483"/>
                </a:lnTo>
                <a:lnTo>
                  <a:pt x="903" y="477"/>
                </a:lnTo>
                <a:lnTo>
                  <a:pt x="903" y="475"/>
                </a:lnTo>
                <a:lnTo>
                  <a:pt x="907" y="454"/>
                </a:lnTo>
                <a:lnTo>
                  <a:pt x="907" y="452"/>
                </a:lnTo>
                <a:lnTo>
                  <a:pt x="907" y="445"/>
                </a:lnTo>
                <a:lnTo>
                  <a:pt x="899" y="443"/>
                </a:lnTo>
                <a:lnTo>
                  <a:pt x="894" y="441"/>
                </a:lnTo>
                <a:lnTo>
                  <a:pt x="888" y="441"/>
                </a:lnTo>
                <a:lnTo>
                  <a:pt x="876" y="439"/>
                </a:lnTo>
                <a:lnTo>
                  <a:pt x="874" y="439"/>
                </a:lnTo>
                <a:lnTo>
                  <a:pt x="863" y="437"/>
                </a:lnTo>
                <a:lnTo>
                  <a:pt x="855" y="435"/>
                </a:lnTo>
                <a:lnTo>
                  <a:pt x="853" y="435"/>
                </a:lnTo>
                <a:lnTo>
                  <a:pt x="851" y="435"/>
                </a:lnTo>
                <a:lnTo>
                  <a:pt x="846" y="439"/>
                </a:lnTo>
                <a:lnTo>
                  <a:pt x="842" y="441"/>
                </a:lnTo>
                <a:lnTo>
                  <a:pt x="832" y="441"/>
                </a:lnTo>
                <a:lnTo>
                  <a:pt x="742" y="479"/>
                </a:lnTo>
                <a:lnTo>
                  <a:pt x="736" y="471"/>
                </a:lnTo>
                <a:lnTo>
                  <a:pt x="734" y="470"/>
                </a:lnTo>
                <a:lnTo>
                  <a:pt x="736" y="468"/>
                </a:lnTo>
                <a:lnTo>
                  <a:pt x="738" y="466"/>
                </a:lnTo>
                <a:lnTo>
                  <a:pt x="738" y="464"/>
                </a:lnTo>
                <a:lnTo>
                  <a:pt x="738" y="460"/>
                </a:lnTo>
                <a:lnTo>
                  <a:pt x="738" y="456"/>
                </a:lnTo>
                <a:lnTo>
                  <a:pt x="738" y="454"/>
                </a:lnTo>
                <a:lnTo>
                  <a:pt x="736" y="450"/>
                </a:lnTo>
                <a:lnTo>
                  <a:pt x="734" y="449"/>
                </a:lnTo>
                <a:lnTo>
                  <a:pt x="730" y="445"/>
                </a:lnTo>
                <a:lnTo>
                  <a:pt x="726" y="437"/>
                </a:lnTo>
                <a:lnTo>
                  <a:pt x="725" y="435"/>
                </a:lnTo>
                <a:lnTo>
                  <a:pt x="723" y="431"/>
                </a:lnTo>
                <a:lnTo>
                  <a:pt x="723" y="429"/>
                </a:lnTo>
                <a:lnTo>
                  <a:pt x="721" y="427"/>
                </a:lnTo>
                <a:lnTo>
                  <a:pt x="717" y="422"/>
                </a:lnTo>
                <a:lnTo>
                  <a:pt x="715" y="420"/>
                </a:lnTo>
                <a:lnTo>
                  <a:pt x="707" y="416"/>
                </a:lnTo>
                <a:lnTo>
                  <a:pt x="705" y="414"/>
                </a:lnTo>
                <a:lnTo>
                  <a:pt x="703" y="410"/>
                </a:lnTo>
                <a:lnTo>
                  <a:pt x="701" y="408"/>
                </a:lnTo>
                <a:lnTo>
                  <a:pt x="699" y="404"/>
                </a:lnTo>
                <a:lnTo>
                  <a:pt x="698" y="402"/>
                </a:lnTo>
                <a:lnTo>
                  <a:pt x="698" y="401"/>
                </a:lnTo>
                <a:lnTo>
                  <a:pt x="696" y="401"/>
                </a:lnTo>
                <a:lnTo>
                  <a:pt x="696" y="396"/>
                </a:lnTo>
                <a:lnTo>
                  <a:pt x="696" y="395"/>
                </a:lnTo>
                <a:lnTo>
                  <a:pt x="694" y="391"/>
                </a:lnTo>
                <a:lnTo>
                  <a:pt x="690" y="391"/>
                </a:lnTo>
                <a:lnTo>
                  <a:pt x="690" y="393"/>
                </a:lnTo>
                <a:lnTo>
                  <a:pt x="690" y="391"/>
                </a:lnTo>
                <a:lnTo>
                  <a:pt x="688" y="391"/>
                </a:lnTo>
                <a:lnTo>
                  <a:pt x="686" y="391"/>
                </a:lnTo>
                <a:lnTo>
                  <a:pt x="684" y="391"/>
                </a:lnTo>
                <a:lnTo>
                  <a:pt x="682" y="391"/>
                </a:lnTo>
                <a:lnTo>
                  <a:pt x="680" y="391"/>
                </a:lnTo>
                <a:lnTo>
                  <a:pt x="675" y="385"/>
                </a:lnTo>
                <a:lnTo>
                  <a:pt x="672" y="385"/>
                </a:lnTo>
                <a:lnTo>
                  <a:pt x="672" y="383"/>
                </a:lnTo>
                <a:lnTo>
                  <a:pt x="675" y="383"/>
                </a:lnTo>
                <a:lnTo>
                  <a:pt x="672" y="383"/>
                </a:lnTo>
                <a:lnTo>
                  <a:pt x="672" y="381"/>
                </a:lnTo>
                <a:lnTo>
                  <a:pt x="672" y="379"/>
                </a:lnTo>
                <a:lnTo>
                  <a:pt x="672" y="377"/>
                </a:lnTo>
                <a:lnTo>
                  <a:pt x="672" y="375"/>
                </a:lnTo>
                <a:lnTo>
                  <a:pt x="672" y="373"/>
                </a:lnTo>
                <a:lnTo>
                  <a:pt x="675" y="372"/>
                </a:lnTo>
                <a:lnTo>
                  <a:pt x="675" y="370"/>
                </a:lnTo>
                <a:lnTo>
                  <a:pt x="672" y="368"/>
                </a:lnTo>
                <a:lnTo>
                  <a:pt x="672" y="366"/>
                </a:lnTo>
                <a:lnTo>
                  <a:pt x="672" y="364"/>
                </a:lnTo>
                <a:lnTo>
                  <a:pt x="672" y="362"/>
                </a:lnTo>
                <a:lnTo>
                  <a:pt x="672" y="360"/>
                </a:lnTo>
                <a:lnTo>
                  <a:pt x="672" y="358"/>
                </a:lnTo>
                <a:lnTo>
                  <a:pt x="675" y="354"/>
                </a:lnTo>
                <a:lnTo>
                  <a:pt x="675" y="352"/>
                </a:lnTo>
                <a:lnTo>
                  <a:pt x="671" y="352"/>
                </a:lnTo>
                <a:lnTo>
                  <a:pt x="671" y="351"/>
                </a:lnTo>
                <a:lnTo>
                  <a:pt x="672" y="348"/>
                </a:lnTo>
                <a:lnTo>
                  <a:pt x="672" y="346"/>
                </a:lnTo>
                <a:lnTo>
                  <a:pt x="675" y="345"/>
                </a:lnTo>
                <a:lnTo>
                  <a:pt x="675" y="337"/>
                </a:lnTo>
                <a:lnTo>
                  <a:pt x="680" y="337"/>
                </a:lnTo>
                <a:lnTo>
                  <a:pt x="682" y="335"/>
                </a:lnTo>
                <a:lnTo>
                  <a:pt x="682" y="333"/>
                </a:lnTo>
                <a:lnTo>
                  <a:pt x="684" y="331"/>
                </a:lnTo>
                <a:lnTo>
                  <a:pt x="686" y="325"/>
                </a:lnTo>
                <a:lnTo>
                  <a:pt x="688" y="324"/>
                </a:lnTo>
                <a:lnTo>
                  <a:pt x="688" y="320"/>
                </a:lnTo>
                <a:lnTo>
                  <a:pt x="688" y="314"/>
                </a:lnTo>
                <a:lnTo>
                  <a:pt x="686" y="314"/>
                </a:lnTo>
                <a:lnTo>
                  <a:pt x="684" y="312"/>
                </a:lnTo>
                <a:lnTo>
                  <a:pt x="684" y="308"/>
                </a:lnTo>
                <a:lnTo>
                  <a:pt x="688" y="295"/>
                </a:lnTo>
                <a:lnTo>
                  <a:pt x="696" y="285"/>
                </a:lnTo>
                <a:lnTo>
                  <a:pt x="692" y="281"/>
                </a:lnTo>
                <a:lnTo>
                  <a:pt x="694" y="277"/>
                </a:lnTo>
                <a:lnTo>
                  <a:pt x="694" y="274"/>
                </a:lnTo>
                <a:lnTo>
                  <a:pt x="692" y="270"/>
                </a:lnTo>
                <a:lnTo>
                  <a:pt x="688" y="268"/>
                </a:lnTo>
                <a:lnTo>
                  <a:pt x="686" y="266"/>
                </a:lnTo>
                <a:lnTo>
                  <a:pt x="682" y="266"/>
                </a:lnTo>
                <a:lnTo>
                  <a:pt x="680" y="264"/>
                </a:lnTo>
                <a:lnTo>
                  <a:pt x="678" y="262"/>
                </a:lnTo>
                <a:lnTo>
                  <a:pt x="675" y="260"/>
                </a:lnTo>
                <a:lnTo>
                  <a:pt x="672" y="262"/>
                </a:lnTo>
                <a:lnTo>
                  <a:pt x="671" y="260"/>
                </a:lnTo>
                <a:lnTo>
                  <a:pt x="667" y="268"/>
                </a:lnTo>
                <a:lnTo>
                  <a:pt x="665" y="277"/>
                </a:lnTo>
                <a:lnTo>
                  <a:pt x="663" y="281"/>
                </a:lnTo>
                <a:lnTo>
                  <a:pt x="632" y="254"/>
                </a:lnTo>
                <a:lnTo>
                  <a:pt x="648" y="239"/>
                </a:lnTo>
                <a:lnTo>
                  <a:pt x="624" y="226"/>
                </a:lnTo>
                <a:lnTo>
                  <a:pt x="611" y="210"/>
                </a:lnTo>
                <a:lnTo>
                  <a:pt x="613" y="206"/>
                </a:lnTo>
                <a:lnTo>
                  <a:pt x="622" y="199"/>
                </a:lnTo>
                <a:lnTo>
                  <a:pt x="630" y="195"/>
                </a:lnTo>
                <a:lnTo>
                  <a:pt x="646" y="185"/>
                </a:lnTo>
                <a:lnTo>
                  <a:pt x="573" y="54"/>
                </a:lnTo>
                <a:lnTo>
                  <a:pt x="499" y="26"/>
                </a:lnTo>
                <a:lnTo>
                  <a:pt x="473" y="18"/>
                </a:lnTo>
                <a:lnTo>
                  <a:pt x="478" y="4"/>
                </a:lnTo>
                <a:lnTo>
                  <a:pt x="471" y="0"/>
                </a:lnTo>
                <a:lnTo>
                  <a:pt x="457" y="8"/>
                </a:lnTo>
                <a:lnTo>
                  <a:pt x="451" y="12"/>
                </a:lnTo>
                <a:lnTo>
                  <a:pt x="450" y="12"/>
                </a:lnTo>
                <a:lnTo>
                  <a:pt x="444" y="16"/>
                </a:lnTo>
                <a:lnTo>
                  <a:pt x="442" y="16"/>
                </a:lnTo>
                <a:lnTo>
                  <a:pt x="440" y="18"/>
                </a:lnTo>
                <a:lnTo>
                  <a:pt x="436" y="20"/>
                </a:lnTo>
                <a:lnTo>
                  <a:pt x="434" y="22"/>
                </a:lnTo>
                <a:lnTo>
                  <a:pt x="429" y="26"/>
                </a:lnTo>
                <a:lnTo>
                  <a:pt x="424" y="27"/>
                </a:lnTo>
                <a:lnTo>
                  <a:pt x="423" y="27"/>
                </a:lnTo>
                <a:lnTo>
                  <a:pt x="421" y="29"/>
                </a:lnTo>
                <a:lnTo>
                  <a:pt x="419" y="31"/>
                </a:lnTo>
                <a:lnTo>
                  <a:pt x="417" y="33"/>
                </a:lnTo>
                <a:lnTo>
                  <a:pt x="415" y="33"/>
                </a:lnTo>
                <a:lnTo>
                  <a:pt x="415" y="35"/>
                </a:lnTo>
                <a:lnTo>
                  <a:pt x="411" y="35"/>
                </a:lnTo>
                <a:lnTo>
                  <a:pt x="409" y="37"/>
                </a:lnTo>
                <a:lnTo>
                  <a:pt x="405" y="39"/>
                </a:lnTo>
                <a:lnTo>
                  <a:pt x="402" y="41"/>
                </a:lnTo>
                <a:lnTo>
                  <a:pt x="396" y="43"/>
                </a:lnTo>
                <a:lnTo>
                  <a:pt x="392" y="45"/>
                </a:lnTo>
                <a:lnTo>
                  <a:pt x="390" y="45"/>
                </a:lnTo>
                <a:lnTo>
                  <a:pt x="388" y="47"/>
                </a:lnTo>
                <a:lnTo>
                  <a:pt x="386" y="48"/>
                </a:lnTo>
                <a:lnTo>
                  <a:pt x="386" y="50"/>
                </a:lnTo>
                <a:lnTo>
                  <a:pt x="384" y="53"/>
                </a:lnTo>
                <a:lnTo>
                  <a:pt x="382" y="64"/>
                </a:lnTo>
                <a:lnTo>
                  <a:pt x="382" y="62"/>
                </a:lnTo>
                <a:lnTo>
                  <a:pt x="379" y="62"/>
                </a:lnTo>
                <a:lnTo>
                  <a:pt x="376" y="64"/>
                </a:lnTo>
                <a:lnTo>
                  <a:pt x="375" y="70"/>
                </a:lnTo>
                <a:lnTo>
                  <a:pt x="371" y="74"/>
                </a:lnTo>
                <a:lnTo>
                  <a:pt x="321" y="118"/>
                </a:lnTo>
                <a:lnTo>
                  <a:pt x="319" y="118"/>
                </a:lnTo>
                <a:lnTo>
                  <a:pt x="319" y="116"/>
                </a:lnTo>
                <a:lnTo>
                  <a:pt x="317" y="114"/>
                </a:lnTo>
                <a:lnTo>
                  <a:pt x="319" y="114"/>
                </a:lnTo>
                <a:lnTo>
                  <a:pt x="319" y="112"/>
                </a:lnTo>
                <a:lnTo>
                  <a:pt x="317" y="112"/>
                </a:lnTo>
                <a:lnTo>
                  <a:pt x="315" y="108"/>
                </a:lnTo>
                <a:lnTo>
                  <a:pt x="311" y="108"/>
                </a:lnTo>
                <a:lnTo>
                  <a:pt x="302" y="101"/>
                </a:lnTo>
                <a:lnTo>
                  <a:pt x="298" y="101"/>
                </a:lnTo>
                <a:lnTo>
                  <a:pt x="280" y="116"/>
                </a:lnTo>
                <a:lnTo>
                  <a:pt x="240" y="151"/>
                </a:lnTo>
                <a:lnTo>
                  <a:pt x="215" y="175"/>
                </a:lnTo>
                <a:lnTo>
                  <a:pt x="207" y="185"/>
                </a:lnTo>
                <a:lnTo>
                  <a:pt x="204" y="191"/>
                </a:lnTo>
                <a:lnTo>
                  <a:pt x="202" y="193"/>
                </a:lnTo>
                <a:lnTo>
                  <a:pt x="200" y="193"/>
                </a:lnTo>
                <a:lnTo>
                  <a:pt x="190" y="202"/>
                </a:lnTo>
                <a:lnTo>
                  <a:pt x="211" y="223"/>
                </a:lnTo>
                <a:lnTo>
                  <a:pt x="194" y="231"/>
                </a:lnTo>
                <a:lnTo>
                  <a:pt x="194" y="237"/>
                </a:lnTo>
                <a:lnTo>
                  <a:pt x="192" y="239"/>
                </a:lnTo>
                <a:lnTo>
                  <a:pt x="192" y="245"/>
                </a:lnTo>
                <a:lnTo>
                  <a:pt x="192" y="249"/>
                </a:lnTo>
                <a:lnTo>
                  <a:pt x="190" y="256"/>
                </a:lnTo>
                <a:lnTo>
                  <a:pt x="190" y="260"/>
                </a:lnTo>
                <a:lnTo>
                  <a:pt x="188" y="262"/>
                </a:lnTo>
                <a:lnTo>
                  <a:pt x="188" y="264"/>
                </a:lnTo>
                <a:lnTo>
                  <a:pt x="182" y="270"/>
                </a:lnTo>
                <a:lnTo>
                  <a:pt x="181" y="274"/>
                </a:lnTo>
                <a:lnTo>
                  <a:pt x="181" y="276"/>
                </a:lnTo>
                <a:lnTo>
                  <a:pt x="179" y="279"/>
                </a:lnTo>
                <a:lnTo>
                  <a:pt x="177" y="281"/>
                </a:lnTo>
                <a:lnTo>
                  <a:pt x="173" y="287"/>
                </a:lnTo>
                <a:lnTo>
                  <a:pt x="171" y="293"/>
                </a:lnTo>
                <a:lnTo>
                  <a:pt x="169" y="295"/>
                </a:lnTo>
                <a:lnTo>
                  <a:pt x="169" y="297"/>
                </a:lnTo>
                <a:lnTo>
                  <a:pt x="167" y="297"/>
                </a:lnTo>
                <a:lnTo>
                  <a:pt x="165" y="298"/>
                </a:lnTo>
                <a:lnTo>
                  <a:pt x="163" y="302"/>
                </a:lnTo>
                <a:lnTo>
                  <a:pt x="161" y="306"/>
                </a:lnTo>
                <a:lnTo>
                  <a:pt x="161" y="308"/>
                </a:lnTo>
                <a:lnTo>
                  <a:pt x="155" y="314"/>
                </a:lnTo>
                <a:lnTo>
                  <a:pt x="154" y="316"/>
                </a:lnTo>
                <a:lnTo>
                  <a:pt x="152" y="318"/>
                </a:lnTo>
                <a:lnTo>
                  <a:pt x="150" y="320"/>
                </a:lnTo>
                <a:lnTo>
                  <a:pt x="148" y="324"/>
                </a:lnTo>
                <a:lnTo>
                  <a:pt x="142" y="324"/>
                </a:lnTo>
                <a:lnTo>
                  <a:pt x="140" y="324"/>
                </a:lnTo>
                <a:lnTo>
                  <a:pt x="138" y="325"/>
                </a:lnTo>
                <a:lnTo>
                  <a:pt x="136" y="329"/>
                </a:lnTo>
                <a:lnTo>
                  <a:pt x="136" y="333"/>
                </a:lnTo>
                <a:lnTo>
                  <a:pt x="134" y="337"/>
                </a:lnTo>
                <a:lnTo>
                  <a:pt x="133" y="339"/>
                </a:lnTo>
                <a:lnTo>
                  <a:pt x="133" y="343"/>
                </a:lnTo>
                <a:lnTo>
                  <a:pt x="133" y="346"/>
                </a:lnTo>
                <a:lnTo>
                  <a:pt x="131" y="354"/>
                </a:lnTo>
                <a:lnTo>
                  <a:pt x="128" y="356"/>
                </a:lnTo>
                <a:lnTo>
                  <a:pt x="127" y="362"/>
                </a:lnTo>
                <a:lnTo>
                  <a:pt x="125" y="364"/>
                </a:lnTo>
                <a:lnTo>
                  <a:pt x="121" y="366"/>
                </a:lnTo>
                <a:lnTo>
                  <a:pt x="119" y="364"/>
                </a:lnTo>
                <a:lnTo>
                  <a:pt x="115" y="364"/>
                </a:lnTo>
                <a:lnTo>
                  <a:pt x="113" y="362"/>
                </a:lnTo>
                <a:lnTo>
                  <a:pt x="113" y="360"/>
                </a:lnTo>
                <a:lnTo>
                  <a:pt x="111" y="360"/>
                </a:lnTo>
                <a:lnTo>
                  <a:pt x="109" y="362"/>
                </a:lnTo>
                <a:lnTo>
                  <a:pt x="90" y="387"/>
                </a:lnTo>
                <a:lnTo>
                  <a:pt x="77" y="406"/>
                </a:lnTo>
                <a:lnTo>
                  <a:pt x="71" y="412"/>
                </a:lnTo>
                <a:lnTo>
                  <a:pt x="50" y="401"/>
                </a:lnTo>
                <a:lnTo>
                  <a:pt x="40" y="410"/>
                </a:lnTo>
                <a:lnTo>
                  <a:pt x="42" y="416"/>
                </a:lnTo>
                <a:lnTo>
                  <a:pt x="40" y="416"/>
                </a:lnTo>
                <a:lnTo>
                  <a:pt x="42" y="418"/>
                </a:lnTo>
                <a:lnTo>
                  <a:pt x="44" y="420"/>
                </a:lnTo>
                <a:lnTo>
                  <a:pt x="42" y="422"/>
                </a:lnTo>
                <a:lnTo>
                  <a:pt x="40" y="425"/>
                </a:lnTo>
                <a:lnTo>
                  <a:pt x="36" y="422"/>
                </a:lnTo>
                <a:lnTo>
                  <a:pt x="34" y="422"/>
                </a:lnTo>
                <a:lnTo>
                  <a:pt x="32" y="422"/>
                </a:lnTo>
                <a:lnTo>
                  <a:pt x="32" y="423"/>
                </a:lnTo>
                <a:lnTo>
                  <a:pt x="31" y="425"/>
                </a:lnTo>
                <a:lnTo>
                  <a:pt x="31" y="427"/>
                </a:lnTo>
                <a:lnTo>
                  <a:pt x="29" y="429"/>
                </a:lnTo>
                <a:lnTo>
                  <a:pt x="29" y="431"/>
                </a:lnTo>
                <a:lnTo>
                  <a:pt x="27" y="433"/>
                </a:lnTo>
                <a:lnTo>
                  <a:pt x="23" y="439"/>
                </a:lnTo>
                <a:lnTo>
                  <a:pt x="23" y="441"/>
                </a:lnTo>
                <a:lnTo>
                  <a:pt x="23" y="443"/>
                </a:lnTo>
                <a:lnTo>
                  <a:pt x="23" y="447"/>
                </a:lnTo>
                <a:lnTo>
                  <a:pt x="21" y="450"/>
                </a:lnTo>
                <a:lnTo>
                  <a:pt x="19" y="452"/>
                </a:lnTo>
                <a:lnTo>
                  <a:pt x="19" y="454"/>
                </a:lnTo>
                <a:lnTo>
                  <a:pt x="17" y="460"/>
                </a:lnTo>
                <a:lnTo>
                  <a:pt x="17" y="464"/>
                </a:lnTo>
                <a:lnTo>
                  <a:pt x="17" y="470"/>
                </a:lnTo>
                <a:lnTo>
                  <a:pt x="17" y="473"/>
                </a:lnTo>
                <a:lnTo>
                  <a:pt x="15" y="477"/>
                </a:lnTo>
                <a:lnTo>
                  <a:pt x="15" y="479"/>
                </a:lnTo>
                <a:lnTo>
                  <a:pt x="15" y="481"/>
                </a:lnTo>
                <a:lnTo>
                  <a:pt x="15" y="485"/>
                </a:lnTo>
                <a:lnTo>
                  <a:pt x="13" y="489"/>
                </a:lnTo>
                <a:lnTo>
                  <a:pt x="13" y="493"/>
                </a:lnTo>
                <a:lnTo>
                  <a:pt x="11" y="495"/>
                </a:lnTo>
                <a:lnTo>
                  <a:pt x="11" y="497"/>
                </a:lnTo>
                <a:lnTo>
                  <a:pt x="8" y="506"/>
                </a:lnTo>
                <a:lnTo>
                  <a:pt x="4" y="516"/>
                </a:lnTo>
                <a:lnTo>
                  <a:pt x="2" y="518"/>
                </a:lnTo>
                <a:lnTo>
                  <a:pt x="2" y="519"/>
                </a:lnTo>
                <a:lnTo>
                  <a:pt x="0" y="524"/>
                </a:lnTo>
                <a:lnTo>
                  <a:pt x="0" y="527"/>
                </a:lnTo>
                <a:lnTo>
                  <a:pt x="0" y="529"/>
                </a:lnTo>
                <a:lnTo>
                  <a:pt x="0" y="531"/>
                </a:lnTo>
                <a:lnTo>
                  <a:pt x="2" y="545"/>
                </a:lnTo>
                <a:lnTo>
                  <a:pt x="23" y="527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" name="Freeform 191"/>
          <p:cNvSpPr>
            <a:spLocks/>
          </p:cNvSpPr>
          <p:nvPr/>
        </p:nvSpPr>
        <p:spPr bwMode="auto">
          <a:xfrm>
            <a:off x="-2048052" y="5494476"/>
            <a:ext cx="1017582" cy="1008167"/>
          </a:xfrm>
          <a:custGeom>
            <a:avLst/>
            <a:gdLst>
              <a:gd name="T0" fmla="*/ 771 w 1081"/>
              <a:gd name="T1" fmla="*/ 42 h 1071"/>
              <a:gd name="T2" fmla="*/ 790 w 1081"/>
              <a:gd name="T3" fmla="*/ 67 h 1071"/>
              <a:gd name="T4" fmla="*/ 775 w 1081"/>
              <a:gd name="T5" fmla="*/ 138 h 1071"/>
              <a:gd name="T6" fmla="*/ 798 w 1081"/>
              <a:gd name="T7" fmla="*/ 227 h 1071"/>
              <a:gd name="T8" fmla="*/ 762 w 1081"/>
              <a:gd name="T9" fmla="*/ 317 h 1071"/>
              <a:gd name="T10" fmla="*/ 742 w 1081"/>
              <a:gd name="T11" fmla="*/ 398 h 1071"/>
              <a:gd name="T12" fmla="*/ 719 w 1081"/>
              <a:gd name="T13" fmla="*/ 394 h 1071"/>
              <a:gd name="T14" fmla="*/ 696 w 1081"/>
              <a:gd name="T15" fmla="*/ 388 h 1071"/>
              <a:gd name="T16" fmla="*/ 677 w 1081"/>
              <a:gd name="T17" fmla="*/ 390 h 1071"/>
              <a:gd name="T18" fmla="*/ 659 w 1081"/>
              <a:gd name="T19" fmla="*/ 406 h 1071"/>
              <a:gd name="T20" fmla="*/ 592 w 1081"/>
              <a:gd name="T21" fmla="*/ 371 h 1071"/>
              <a:gd name="T22" fmla="*/ 504 w 1081"/>
              <a:gd name="T23" fmla="*/ 477 h 1071"/>
              <a:gd name="T24" fmla="*/ 373 w 1081"/>
              <a:gd name="T25" fmla="*/ 335 h 1071"/>
              <a:gd name="T26" fmla="*/ 320 w 1081"/>
              <a:gd name="T27" fmla="*/ 311 h 1071"/>
              <a:gd name="T28" fmla="*/ 285 w 1081"/>
              <a:gd name="T29" fmla="*/ 350 h 1071"/>
              <a:gd name="T30" fmla="*/ 274 w 1081"/>
              <a:gd name="T31" fmla="*/ 359 h 1071"/>
              <a:gd name="T32" fmla="*/ 250 w 1081"/>
              <a:gd name="T33" fmla="*/ 386 h 1071"/>
              <a:gd name="T34" fmla="*/ 231 w 1081"/>
              <a:gd name="T35" fmla="*/ 498 h 1071"/>
              <a:gd name="T36" fmla="*/ 137 w 1081"/>
              <a:gd name="T37" fmla="*/ 548 h 1071"/>
              <a:gd name="T38" fmla="*/ 141 w 1081"/>
              <a:gd name="T39" fmla="*/ 508 h 1071"/>
              <a:gd name="T40" fmla="*/ 104 w 1081"/>
              <a:gd name="T41" fmla="*/ 506 h 1071"/>
              <a:gd name="T42" fmla="*/ 60 w 1081"/>
              <a:gd name="T43" fmla="*/ 484 h 1071"/>
              <a:gd name="T44" fmla="*/ 6 w 1081"/>
              <a:gd name="T45" fmla="*/ 523 h 1071"/>
              <a:gd name="T46" fmla="*/ 12 w 1081"/>
              <a:gd name="T47" fmla="*/ 546 h 1071"/>
              <a:gd name="T48" fmla="*/ 20 w 1081"/>
              <a:gd name="T49" fmla="*/ 569 h 1071"/>
              <a:gd name="T50" fmla="*/ 31 w 1081"/>
              <a:gd name="T51" fmla="*/ 579 h 1071"/>
              <a:gd name="T52" fmla="*/ 43 w 1081"/>
              <a:gd name="T53" fmla="*/ 585 h 1071"/>
              <a:gd name="T54" fmla="*/ 52 w 1081"/>
              <a:gd name="T55" fmla="*/ 590 h 1071"/>
              <a:gd name="T56" fmla="*/ 68 w 1081"/>
              <a:gd name="T57" fmla="*/ 604 h 1071"/>
              <a:gd name="T58" fmla="*/ 60 w 1081"/>
              <a:gd name="T59" fmla="*/ 638 h 1071"/>
              <a:gd name="T60" fmla="*/ 41 w 1081"/>
              <a:gd name="T61" fmla="*/ 667 h 1071"/>
              <a:gd name="T62" fmla="*/ 18 w 1081"/>
              <a:gd name="T63" fmla="*/ 677 h 1071"/>
              <a:gd name="T64" fmla="*/ 27 w 1081"/>
              <a:gd name="T65" fmla="*/ 734 h 1071"/>
              <a:gd name="T66" fmla="*/ 72 w 1081"/>
              <a:gd name="T67" fmla="*/ 788 h 1071"/>
              <a:gd name="T68" fmla="*/ 50 w 1081"/>
              <a:gd name="T69" fmla="*/ 857 h 1071"/>
              <a:gd name="T70" fmla="*/ 50 w 1081"/>
              <a:gd name="T71" fmla="*/ 915 h 1071"/>
              <a:gd name="T72" fmla="*/ 102 w 1081"/>
              <a:gd name="T73" fmla="*/ 931 h 1071"/>
              <a:gd name="T74" fmla="*/ 164 w 1081"/>
              <a:gd name="T75" fmla="*/ 963 h 1071"/>
              <a:gd name="T76" fmla="*/ 150 w 1081"/>
              <a:gd name="T77" fmla="*/ 934 h 1071"/>
              <a:gd name="T78" fmla="*/ 162 w 1081"/>
              <a:gd name="T79" fmla="*/ 921 h 1071"/>
              <a:gd name="T80" fmla="*/ 185 w 1081"/>
              <a:gd name="T81" fmla="*/ 917 h 1071"/>
              <a:gd name="T82" fmla="*/ 200 w 1081"/>
              <a:gd name="T83" fmla="*/ 929 h 1071"/>
              <a:gd name="T84" fmla="*/ 216 w 1081"/>
              <a:gd name="T85" fmla="*/ 942 h 1071"/>
              <a:gd name="T86" fmla="*/ 225 w 1081"/>
              <a:gd name="T87" fmla="*/ 952 h 1071"/>
              <a:gd name="T88" fmla="*/ 231 w 1081"/>
              <a:gd name="T89" fmla="*/ 979 h 1071"/>
              <a:gd name="T90" fmla="*/ 237 w 1081"/>
              <a:gd name="T91" fmla="*/ 998 h 1071"/>
              <a:gd name="T92" fmla="*/ 260 w 1081"/>
              <a:gd name="T93" fmla="*/ 988 h 1071"/>
              <a:gd name="T94" fmla="*/ 383 w 1081"/>
              <a:gd name="T95" fmla="*/ 994 h 1071"/>
              <a:gd name="T96" fmla="*/ 460 w 1081"/>
              <a:gd name="T97" fmla="*/ 1044 h 1071"/>
              <a:gd name="T98" fmla="*/ 548 w 1081"/>
              <a:gd name="T99" fmla="*/ 1040 h 1071"/>
              <a:gd name="T100" fmla="*/ 625 w 1081"/>
              <a:gd name="T101" fmla="*/ 984 h 1071"/>
              <a:gd name="T102" fmla="*/ 669 w 1081"/>
              <a:gd name="T103" fmla="*/ 923 h 1071"/>
              <a:gd name="T104" fmla="*/ 708 w 1081"/>
              <a:gd name="T105" fmla="*/ 767 h 1071"/>
              <a:gd name="T106" fmla="*/ 923 w 1081"/>
              <a:gd name="T107" fmla="*/ 642 h 1071"/>
              <a:gd name="T108" fmla="*/ 1002 w 1081"/>
              <a:gd name="T109" fmla="*/ 525 h 1071"/>
              <a:gd name="T110" fmla="*/ 990 w 1081"/>
              <a:gd name="T111" fmla="*/ 484 h 1071"/>
              <a:gd name="T112" fmla="*/ 958 w 1081"/>
              <a:gd name="T113" fmla="*/ 413 h 1071"/>
              <a:gd name="T114" fmla="*/ 1069 w 1081"/>
              <a:gd name="T115" fmla="*/ 302 h 1071"/>
              <a:gd name="T116" fmla="*/ 1035 w 1081"/>
              <a:gd name="T117" fmla="*/ 192 h 1071"/>
              <a:gd name="T118" fmla="*/ 875 w 1081"/>
              <a:gd name="T119" fmla="*/ 0 h 1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1" h="1071">
                <a:moveTo>
                  <a:pt x="875" y="0"/>
                </a:moveTo>
                <a:lnTo>
                  <a:pt x="867" y="2"/>
                </a:lnTo>
                <a:lnTo>
                  <a:pt x="865" y="2"/>
                </a:lnTo>
                <a:lnTo>
                  <a:pt x="854" y="2"/>
                </a:lnTo>
                <a:lnTo>
                  <a:pt x="783" y="11"/>
                </a:lnTo>
                <a:lnTo>
                  <a:pt x="783" y="16"/>
                </a:lnTo>
                <a:lnTo>
                  <a:pt x="783" y="21"/>
                </a:lnTo>
                <a:lnTo>
                  <a:pt x="783" y="23"/>
                </a:lnTo>
                <a:lnTo>
                  <a:pt x="785" y="40"/>
                </a:lnTo>
                <a:lnTo>
                  <a:pt x="781" y="42"/>
                </a:lnTo>
                <a:lnTo>
                  <a:pt x="779" y="42"/>
                </a:lnTo>
                <a:lnTo>
                  <a:pt x="775" y="42"/>
                </a:lnTo>
                <a:lnTo>
                  <a:pt x="773" y="42"/>
                </a:lnTo>
                <a:lnTo>
                  <a:pt x="771" y="42"/>
                </a:lnTo>
                <a:lnTo>
                  <a:pt x="769" y="42"/>
                </a:lnTo>
                <a:lnTo>
                  <a:pt x="771" y="48"/>
                </a:lnTo>
                <a:lnTo>
                  <a:pt x="771" y="50"/>
                </a:lnTo>
                <a:lnTo>
                  <a:pt x="771" y="52"/>
                </a:lnTo>
                <a:lnTo>
                  <a:pt x="773" y="54"/>
                </a:lnTo>
                <a:lnTo>
                  <a:pt x="773" y="56"/>
                </a:lnTo>
                <a:lnTo>
                  <a:pt x="775" y="61"/>
                </a:lnTo>
                <a:lnTo>
                  <a:pt x="777" y="64"/>
                </a:lnTo>
                <a:lnTo>
                  <a:pt x="779" y="67"/>
                </a:lnTo>
                <a:lnTo>
                  <a:pt x="781" y="67"/>
                </a:lnTo>
                <a:lnTo>
                  <a:pt x="783" y="67"/>
                </a:lnTo>
                <a:lnTo>
                  <a:pt x="785" y="67"/>
                </a:lnTo>
                <a:lnTo>
                  <a:pt x="787" y="67"/>
                </a:lnTo>
                <a:lnTo>
                  <a:pt x="790" y="67"/>
                </a:lnTo>
                <a:lnTo>
                  <a:pt x="796" y="87"/>
                </a:lnTo>
                <a:lnTo>
                  <a:pt x="798" y="96"/>
                </a:lnTo>
                <a:lnTo>
                  <a:pt x="798" y="102"/>
                </a:lnTo>
                <a:lnTo>
                  <a:pt x="789" y="108"/>
                </a:lnTo>
                <a:lnTo>
                  <a:pt x="785" y="110"/>
                </a:lnTo>
                <a:lnTo>
                  <a:pt x="779" y="112"/>
                </a:lnTo>
                <a:lnTo>
                  <a:pt x="781" y="117"/>
                </a:lnTo>
                <a:lnTo>
                  <a:pt x="779" y="119"/>
                </a:lnTo>
                <a:lnTo>
                  <a:pt x="779" y="121"/>
                </a:lnTo>
                <a:lnTo>
                  <a:pt x="775" y="121"/>
                </a:lnTo>
                <a:lnTo>
                  <a:pt x="771" y="123"/>
                </a:lnTo>
                <a:lnTo>
                  <a:pt x="771" y="125"/>
                </a:lnTo>
                <a:lnTo>
                  <a:pt x="775" y="136"/>
                </a:lnTo>
                <a:lnTo>
                  <a:pt x="775" y="138"/>
                </a:lnTo>
                <a:lnTo>
                  <a:pt x="785" y="169"/>
                </a:lnTo>
                <a:lnTo>
                  <a:pt x="785" y="167"/>
                </a:lnTo>
                <a:lnTo>
                  <a:pt x="796" y="163"/>
                </a:lnTo>
                <a:lnTo>
                  <a:pt x="796" y="171"/>
                </a:lnTo>
                <a:lnTo>
                  <a:pt x="796" y="173"/>
                </a:lnTo>
                <a:lnTo>
                  <a:pt x="796" y="179"/>
                </a:lnTo>
                <a:lnTo>
                  <a:pt x="796" y="181"/>
                </a:lnTo>
                <a:lnTo>
                  <a:pt x="796" y="184"/>
                </a:lnTo>
                <a:lnTo>
                  <a:pt x="798" y="204"/>
                </a:lnTo>
                <a:lnTo>
                  <a:pt x="798" y="215"/>
                </a:lnTo>
                <a:lnTo>
                  <a:pt x="798" y="219"/>
                </a:lnTo>
                <a:lnTo>
                  <a:pt x="798" y="221"/>
                </a:lnTo>
                <a:lnTo>
                  <a:pt x="798" y="223"/>
                </a:lnTo>
                <a:lnTo>
                  <a:pt x="798" y="227"/>
                </a:lnTo>
                <a:lnTo>
                  <a:pt x="798" y="229"/>
                </a:lnTo>
                <a:lnTo>
                  <a:pt x="798" y="231"/>
                </a:lnTo>
                <a:lnTo>
                  <a:pt x="798" y="234"/>
                </a:lnTo>
                <a:lnTo>
                  <a:pt x="794" y="258"/>
                </a:lnTo>
                <a:lnTo>
                  <a:pt x="790" y="277"/>
                </a:lnTo>
                <a:lnTo>
                  <a:pt x="792" y="288"/>
                </a:lnTo>
                <a:lnTo>
                  <a:pt x="783" y="287"/>
                </a:lnTo>
                <a:lnTo>
                  <a:pt x="781" y="298"/>
                </a:lnTo>
                <a:lnTo>
                  <a:pt x="781" y="300"/>
                </a:lnTo>
                <a:lnTo>
                  <a:pt x="781" y="302"/>
                </a:lnTo>
                <a:lnTo>
                  <a:pt x="781" y="321"/>
                </a:lnTo>
                <a:lnTo>
                  <a:pt x="779" y="321"/>
                </a:lnTo>
                <a:lnTo>
                  <a:pt x="773" y="321"/>
                </a:lnTo>
                <a:lnTo>
                  <a:pt x="762" y="317"/>
                </a:lnTo>
                <a:lnTo>
                  <a:pt x="760" y="325"/>
                </a:lnTo>
                <a:lnTo>
                  <a:pt x="756" y="340"/>
                </a:lnTo>
                <a:lnTo>
                  <a:pt x="756" y="344"/>
                </a:lnTo>
                <a:lnTo>
                  <a:pt x="750" y="367"/>
                </a:lnTo>
                <a:lnTo>
                  <a:pt x="750" y="375"/>
                </a:lnTo>
                <a:lnTo>
                  <a:pt x="750" y="379"/>
                </a:lnTo>
                <a:lnTo>
                  <a:pt x="748" y="381"/>
                </a:lnTo>
                <a:lnTo>
                  <a:pt x="746" y="394"/>
                </a:lnTo>
                <a:lnTo>
                  <a:pt x="746" y="398"/>
                </a:lnTo>
                <a:lnTo>
                  <a:pt x="746" y="400"/>
                </a:lnTo>
                <a:lnTo>
                  <a:pt x="744" y="398"/>
                </a:lnTo>
                <a:lnTo>
                  <a:pt x="742" y="398"/>
                </a:lnTo>
                <a:lnTo>
                  <a:pt x="742" y="396"/>
                </a:lnTo>
                <a:lnTo>
                  <a:pt x="742" y="398"/>
                </a:lnTo>
                <a:lnTo>
                  <a:pt x="741" y="398"/>
                </a:lnTo>
                <a:lnTo>
                  <a:pt x="739" y="398"/>
                </a:lnTo>
                <a:lnTo>
                  <a:pt x="736" y="398"/>
                </a:lnTo>
                <a:lnTo>
                  <a:pt x="735" y="396"/>
                </a:lnTo>
                <a:lnTo>
                  <a:pt x="733" y="396"/>
                </a:lnTo>
                <a:lnTo>
                  <a:pt x="731" y="396"/>
                </a:lnTo>
                <a:lnTo>
                  <a:pt x="729" y="396"/>
                </a:lnTo>
                <a:lnTo>
                  <a:pt x="729" y="394"/>
                </a:lnTo>
                <a:lnTo>
                  <a:pt x="727" y="396"/>
                </a:lnTo>
                <a:lnTo>
                  <a:pt x="725" y="396"/>
                </a:lnTo>
                <a:lnTo>
                  <a:pt x="725" y="394"/>
                </a:lnTo>
                <a:lnTo>
                  <a:pt x="723" y="394"/>
                </a:lnTo>
                <a:lnTo>
                  <a:pt x="721" y="394"/>
                </a:lnTo>
                <a:lnTo>
                  <a:pt x="719" y="394"/>
                </a:lnTo>
                <a:lnTo>
                  <a:pt x="717" y="394"/>
                </a:lnTo>
                <a:lnTo>
                  <a:pt x="717" y="392"/>
                </a:lnTo>
                <a:lnTo>
                  <a:pt x="715" y="392"/>
                </a:lnTo>
                <a:lnTo>
                  <a:pt x="714" y="392"/>
                </a:lnTo>
                <a:lnTo>
                  <a:pt x="712" y="390"/>
                </a:lnTo>
                <a:lnTo>
                  <a:pt x="710" y="390"/>
                </a:lnTo>
                <a:lnTo>
                  <a:pt x="708" y="390"/>
                </a:lnTo>
                <a:lnTo>
                  <a:pt x="706" y="390"/>
                </a:lnTo>
                <a:lnTo>
                  <a:pt x="706" y="388"/>
                </a:lnTo>
                <a:lnTo>
                  <a:pt x="704" y="388"/>
                </a:lnTo>
                <a:lnTo>
                  <a:pt x="702" y="388"/>
                </a:lnTo>
                <a:lnTo>
                  <a:pt x="700" y="388"/>
                </a:lnTo>
                <a:lnTo>
                  <a:pt x="698" y="388"/>
                </a:lnTo>
                <a:lnTo>
                  <a:pt x="696" y="388"/>
                </a:lnTo>
                <a:lnTo>
                  <a:pt x="696" y="386"/>
                </a:lnTo>
                <a:lnTo>
                  <a:pt x="694" y="386"/>
                </a:lnTo>
                <a:lnTo>
                  <a:pt x="692" y="386"/>
                </a:lnTo>
                <a:lnTo>
                  <a:pt x="692" y="388"/>
                </a:lnTo>
                <a:lnTo>
                  <a:pt x="690" y="388"/>
                </a:lnTo>
                <a:lnTo>
                  <a:pt x="690" y="386"/>
                </a:lnTo>
                <a:lnTo>
                  <a:pt x="688" y="388"/>
                </a:lnTo>
                <a:lnTo>
                  <a:pt x="686" y="388"/>
                </a:lnTo>
                <a:lnTo>
                  <a:pt x="685" y="388"/>
                </a:lnTo>
                <a:lnTo>
                  <a:pt x="683" y="388"/>
                </a:lnTo>
                <a:lnTo>
                  <a:pt x="681" y="388"/>
                </a:lnTo>
                <a:lnTo>
                  <a:pt x="681" y="390"/>
                </a:lnTo>
                <a:lnTo>
                  <a:pt x="679" y="390"/>
                </a:lnTo>
                <a:lnTo>
                  <a:pt x="677" y="390"/>
                </a:lnTo>
                <a:lnTo>
                  <a:pt x="675" y="390"/>
                </a:lnTo>
                <a:lnTo>
                  <a:pt x="673" y="390"/>
                </a:lnTo>
                <a:lnTo>
                  <a:pt x="671" y="390"/>
                </a:lnTo>
                <a:lnTo>
                  <a:pt x="669" y="390"/>
                </a:lnTo>
                <a:lnTo>
                  <a:pt x="667" y="390"/>
                </a:lnTo>
                <a:lnTo>
                  <a:pt x="667" y="388"/>
                </a:lnTo>
                <a:lnTo>
                  <a:pt x="665" y="388"/>
                </a:lnTo>
                <a:lnTo>
                  <a:pt x="664" y="388"/>
                </a:lnTo>
                <a:lnTo>
                  <a:pt x="662" y="386"/>
                </a:lnTo>
                <a:lnTo>
                  <a:pt x="659" y="386"/>
                </a:lnTo>
                <a:lnTo>
                  <a:pt x="659" y="388"/>
                </a:lnTo>
                <a:lnTo>
                  <a:pt x="659" y="392"/>
                </a:lnTo>
                <a:lnTo>
                  <a:pt x="659" y="396"/>
                </a:lnTo>
                <a:lnTo>
                  <a:pt x="659" y="406"/>
                </a:lnTo>
                <a:lnTo>
                  <a:pt x="658" y="406"/>
                </a:lnTo>
                <a:lnTo>
                  <a:pt x="658" y="408"/>
                </a:lnTo>
                <a:lnTo>
                  <a:pt x="656" y="410"/>
                </a:lnTo>
                <a:lnTo>
                  <a:pt x="637" y="410"/>
                </a:lnTo>
                <a:lnTo>
                  <a:pt x="629" y="421"/>
                </a:lnTo>
                <a:lnTo>
                  <a:pt x="627" y="419"/>
                </a:lnTo>
                <a:lnTo>
                  <a:pt x="621" y="419"/>
                </a:lnTo>
                <a:lnTo>
                  <a:pt x="610" y="415"/>
                </a:lnTo>
                <a:lnTo>
                  <a:pt x="585" y="412"/>
                </a:lnTo>
                <a:lnTo>
                  <a:pt x="587" y="400"/>
                </a:lnTo>
                <a:lnTo>
                  <a:pt x="590" y="377"/>
                </a:lnTo>
                <a:lnTo>
                  <a:pt x="590" y="375"/>
                </a:lnTo>
                <a:lnTo>
                  <a:pt x="592" y="373"/>
                </a:lnTo>
                <a:lnTo>
                  <a:pt x="592" y="371"/>
                </a:lnTo>
                <a:lnTo>
                  <a:pt x="590" y="371"/>
                </a:lnTo>
                <a:lnTo>
                  <a:pt x="589" y="369"/>
                </a:lnTo>
                <a:lnTo>
                  <a:pt x="587" y="369"/>
                </a:lnTo>
                <a:lnTo>
                  <a:pt x="587" y="367"/>
                </a:lnTo>
                <a:lnTo>
                  <a:pt x="585" y="367"/>
                </a:lnTo>
                <a:lnTo>
                  <a:pt x="583" y="365"/>
                </a:lnTo>
                <a:lnTo>
                  <a:pt x="581" y="364"/>
                </a:lnTo>
                <a:lnTo>
                  <a:pt x="579" y="367"/>
                </a:lnTo>
                <a:lnTo>
                  <a:pt x="556" y="392"/>
                </a:lnTo>
                <a:lnTo>
                  <a:pt x="544" y="406"/>
                </a:lnTo>
                <a:lnTo>
                  <a:pt x="517" y="436"/>
                </a:lnTo>
                <a:lnTo>
                  <a:pt x="498" y="456"/>
                </a:lnTo>
                <a:lnTo>
                  <a:pt x="514" y="469"/>
                </a:lnTo>
                <a:lnTo>
                  <a:pt x="504" y="477"/>
                </a:lnTo>
                <a:lnTo>
                  <a:pt x="491" y="465"/>
                </a:lnTo>
                <a:lnTo>
                  <a:pt x="454" y="427"/>
                </a:lnTo>
                <a:lnTo>
                  <a:pt x="439" y="400"/>
                </a:lnTo>
                <a:lnTo>
                  <a:pt x="433" y="385"/>
                </a:lnTo>
                <a:lnTo>
                  <a:pt x="431" y="385"/>
                </a:lnTo>
                <a:lnTo>
                  <a:pt x="404" y="394"/>
                </a:lnTo>
                <a:lnTo>
                  <a:pt x="387" y="375"/>
                </a:lnTo>
                <a:lnTo>
                  <a:pt x="387" y="367"/>
                </a:lnTo>
                <a:lnTo>
                  <a:pt x="389" y="350"/>
                </a:lnTo>
                <a:lnTo>
                  <a:pt x="385" y="342"/>
                </a:lnTo>
                <a:lnTo>
                  <a:pt x="379" y="344"/>
                </a:lnTo>
                <a:lnTo>
                  <a:pt x="375" y="340"/>
                </a:lnTo>
                <a:lnTo>
                  <a:pt x="377" y="336"/>
                </a:lnTo>
                <a:lnTo>
                  <a:pt x="373" y="335"/>
                </a:lnTo>
                <a:lnTo>
                  <a:pt x="370" y="331"/>
                </a:lnTo>
                <a:lnTo>
                  <a:pt x="366" y="329"/>
                </a:lnTo>
                <a:lnTo>
                  <a:pt x="356" y="325"/>
                </a:lnTo>
                <a:lnTo>
                  <a:pt x="354" y="325"/>
                </a:lnTo>
                <a:lnTo>
                  <a:pt x="348" y="323"/>
                </a:lnTo>
                <a:lnTo>
                  <a:pt x="346" y="323"/>
                </a:lnTo>
                <a:lnTo>
                  <a:pt x="337" y="323"/>
                </a:lnTo>
                <a:lnTo>
                  <a:pt x="333" y="319"/>
                </a:lnTo>
                <a:lnTo>
                  <a:pt x="329" y="317"/>
                </a:lnTo>
                <a:lnTo>
                  <a:pt x="327" y="315"/>
                </a:lnTo>
                <a:lnTo>
                  <a:pt x="325" y="314"/>
                </a:lnTo>
                <a:lnTo>
                  <a:pt x="323" y="311"/>
                </a:lnTo>
                <a:lnTo>
                  <a:pt x="322" y="311"/>
                </a:lnTo>
                <a:lnTo>
                  <a:pt x="320" y="311"/>
                </a:lnTo>
                <a:lnTo>
                  <a:pt x="317" y="314"/>
                </a:lnTo>
                <a:lnTo>
                  <a:pt x="316" y="315"/>
                </a:lnTo>
                <a:lnTo>
                  <a:pt x="312" y="319"/>
                </a:lnTo>
                <a:lnTo>
                  <a:pt x="304" y="329"/>
                </a:lnTo>
                <a:lnTo>
                  <a:pt x="296" y="336"/>
                </a:lnTo>
                <a:lnTo>
                  <a:pt x="295" y="336"/>
                </a:lnTo>
                <a:lnTo>
                  <a:pt x="295" y="338"/>
                </a:lnTo>
                <a:lnTo>
                  <a:pt x="293" y="338"/>
                </a:lnTo>
                <a:lnTo>
                  <a:pt x="295" y="338"/>
                </a:lnTo>
                <a:lnTo>
                  <a:pt x="291" y="342"/>
                </a:lnTo>
                <a:lnTo>
                  <a:pt x="291" y="344"/>
                </a:lnTo>
                <a:lnTo>
                  <a:pt x="287" y="346"/>
                </a:lnTo>
                <a:lnTo>
                  <a:pt x="285" y="348"/>
                </a:lnTo>
                <a:lnTo>
                  <a:pt x="285" y="350"/>
                </a:lnTo>
                <a:lnTo>
                  <a:pt x="285" y="348"/>
                </a:lnTo>
                <a:lnTo>
                  <a:pt x="285" y="350"/>
                </a:lnTo>
                <a:lnTo>
                  <a:pt x="283" y="350"/>
                </a:lnTo>
                <a:lnTo>
                  <a:pt x="283" y="352"/>
                </a:lnTo>
                <a:lnTo>
                  <a:pt x="283" y="354"/>
                </a:lnTo>
                <a:lnTo>
                  <a:pt x="281" y="354"/>
                </a:lnTo>
                <a:lnTo>
                  <a:pt x="281" y="356"/>
                </a:lnTo>
                <a:lnTo>
                  <a:pt x="279" y="356"/>
                </a:lnTo>
                <a:lnTo>
                  <a:pt x="277" y="356"/>
                </a:lnTo>
                <a:lnTo>
                  <a:pt x="277" y="358"/>
                </a:lnTo>
                <a:lnTo>
                  <a:pt x="277" y="359"/>
                </a:lnTo>
                <a:lnTo>
                  <a:pt x="275" y="359"/>
                </a:lnTo>
                <a:lnTo>
                  <a:pt x="275" y="358"/>
                </a:lnTo>
                <a:lnTo>
                  <a:pt x="274" y="359"/>
                </a:lnTo>
                <a:lnTo>
                  <a:pt x="274" y="362"/>
                </a:lnTo>
                <a:lnTo>
                  <a:pt x="271" y="362"/>
                </a:lnTo>
                <a:lnTo>
                  <a:pt x="271" y="364"/>
                </a:lnTo>
                <a:lnTo>
                  <a:pt x="269" y="365"/>
                </a:lnTo>
                <a:lnTo>
                  <a:pt x="268" y="367"/>
                </a:lnTo>
                <a:lnTo>
                  <a:pt x="262" y="371"/>
                </a:lnTo>
                <a:lnTo>
                  <a:pt x="262" y="373"/>
                </a:lnTo>
                <a:lnTo>
                  <a:pt x="260" y="373"/>
                </a:lnTo>
                <a:lnTo>
                  <a:pt x="260" y="375"/>
                </a:lnTo>
                <a:lnTo>
                  <a:pt x="256" y="377"/>
                </a:lnTo>
                <a:lnTo>
                  <a:pt x="254" y="379"/>
                </a:lnTo>
                <a:lnTo>
                  <a:pt x="254" y="381"/>
                </a:lnTo>
                <a:lnTo>
                  <a:pt x="250" y="385"/>
                </a:lnTo>
                <a:lnTo>
                  <a:pt x="250" y="386"/>
                </a:lnTo>
                <a:lnTo>
                  <a:pt x="248" y="388"/>
                </a:lnTo>
                <a:lnTo>
                  <a:pt x="246" y="390"/>
                </a:lnTo>
                <a:lnTo>
                  <a:pt x="269" y="396"/>
                </a:lnTo>
                <a:lnTo>
                  <a:pt x="289" y="421"/>
                </a:lnTo>
                <a:lnTo>
                  <a:pt x="291" y="438"/>
                </a:lnTo>
                <a:lnTo>
                  <a:pt x="295" y="463"/>
                </a:lnTo>
                <a:lnTo>
                  <a:pt x="296" y="482"/>
                </a:lnTo>
                <a:lnTo>
                  <a:pt x="287" y="484"/>
                </a:lnTo>
                <a:lnTo>
                  <a:pt x="275" y="488"/>
                </a:lnTo>
                <a:lnTo>
                  <a:pt x="258" y="492"/>
                </a:lnTo>
                <a:lnTo>
                  <a:pt x="241" y="498"/>
                </a:lnTo>
                <a:lnTo>
                  <a:pt x="233" y="500"/>
                </a:lnTo>
                <a:lnTo>
                  <a:pt x="231" y="500"/>
                </a:lnTo>
                <a:lnTo>
                  <a:pt x="231" y="498"/>
                </a:lnTo>
                <a:lnTo>
                  <a:pt x="219" y="502"/>
                </a:lnTo>
                <a:lnTo>
                  <a:pt x="192" y="513"/>
                </a:lnTo>
                <a:lnTo>
                  <a:pt x="185" y="517"/>
                </a:lnTo>
                <a:lnTo>
                  <a:pt x="183" y="519"/>
                </a:lnTo>
                <a:lnTo>
                  <a:pt x="181" y="519"/>
                </a:lnTo>
                <a:lnTo>
                  <a:pt x="181" y="521"/>
                </a:lnTo>
                <a:lnTo>
                  <a:pt x="179" y="523"/>
                </a:lnTo>
                <a:lnTo>
                  <a:pt x="177" y="527"/>
                </a:lnTo>
                <a:lnTo>
                  <a:pt x="173" y="531"/>
                </a:lnTo>
                <a:lnTo>
                  <a:pt x="166" y="535"/>
                </a:lnTo>
                <a:lnTo>
                  <a:pt x="154" y="542"/>
                </a:lnTo>
                <a:lnTo>
                  <a:pt x="146" y="546"/>
                </a:lnTo>
                <a:lnTo>
                  <a:pt x="143" y="550"/>
                </a:lnTo>
                <a:lnTo>
                  <a:pt x="137" y="548"/>
                </a:lnTo>
                <a:lnTo>
                  <a:pt x="135" y="544"/>
                </a:lnTo>
                <a:lnTo>
                  <a:pt x="133" y="540"/>
                </a:lnTo>
                <a:lnTo>
                  <a:pt x="131" y="537"/>
                </a:lnTo>
                <a:lnTo>
                  <a:pt x="131" y="535"/>
                </a:lnTo>
                <a:lnTo>
                  <a:pt x="129" y="532"/>
                </a:lnTo>
                <a:lnTo>
                  <a:pt x="129" y="531"/>
                </a:lnTo>
                <a:lnTo>
                  <a:pt x="131" y="527"/>
                </a:lnTo>
                <a:lnTo>
                  <a:pt x="133" y="525"/>
                </a:lnTo>
                <a:lnTo>
                  <a:pt x="133" y="521"/>
                </a:lnTo>
                <a:lnTo>
                  <a:pt x="135" y="519"/>
                </a:lnTo>
                <a:lnTo>
                  <a:pt x="137" y="515"/>
                </a:lnTo>
                <a:lnTo>
                  <a:pt x="137" y="513"/>
                </a:lnTo>
                <a:lnTo>
                  <a:pt x="139" y="508"/>
                </a:lnTo>
                <a:lnTo>
                  <a:pt x="141" y="508"/>
                </a:lnTo>
                <a:lnTo>
                  <a:pt x="137" y="504"/>
                </a:lnTo>
                <a:lnTo>
                  <a:pt x="135" y="502"/>
                </a:lnTo>
                <a:lnTo>
                  <a:pt x="133" y="498"/>
                </a:lnTo>
                <a:lnTo>
                  <a:pt x="131" y="494"/>
                </a:lnTo>
                <a:lnTo>
                  <a:pt x="129" y="492"/>
                </a:lnTo>
                <a:lnTo>
                  <a:pt x="127" y="490"/>
                </a:lnTo>
                <a:lnTo>
                  <a:pt x="122" y="492"/>
                </a:lnTo>
                <a:lnTo>
                  <a:pt x="118" y="496"/>
                </a:lnTo>
                <a:lnTo>
                  <a:pt x="116" y="498"/>
                </a:lnTo>
                <a:lnTo>
                  <a:pt x="114" y="498"/>
                </a:lnTo>
                <a:lnTo>
                  <a:pt x="114" y="500"/>
                </a:lnTo>
                <a:lnTo>
                  <a:pt x="110" y="502"/>
                </a:lnTo>
                <a:lnTo>
                  <a:pt x="108" y="504"/>
                </a:lnTo>
                <a:lnTo>
                  <a:pt x="104" y="506"/>
                </a:lnTo>
                <a:lnTo>
                  <a:pt x="102" y="508"/>
                </a:lnTo>
                <a:lnTo>
                  <a:pt x="98" y="510"/>
                </a:lnTo>
                <a:lnTo>
                  <a:pt x="91" y="494"/>
                </a:lnTo>
                <a:lnTo>
                  <a:pt x="68" y="510"/>
                </a:lnTo>
                <a:lnTo>
                  <a:pt x="66" y="510"/>
                </a:lnTo>
                <a:lnTo>
                  <a:pt x="62" y="508"/>
                </a:lnTo>
                <a:lnTo>
                  <a:pt x="56" y="500"/>
                </a:lnTo>
                <a:lnTo>
                  <a:pt x="60" y="498"/>
                </a:lnTo>
                <a:lnTo>
                  <a:pt x="60" y="496"/>
                </a:lnTo>
                <a:lnTo>
                  <a:pt x="60" y="494"/>
                </a:lnTo>
                <a:lnTo>
                  <a:pt x="60" y="490"/>
                </a:lnTo>
                <a:lnTo>
                  <a:pt x="60" y="488"/>
                </a:lnTo>
                <a:lnTo>
                  <a:pt x="60" y="487"/>
                </a:lnTo>
                <a:lnTo>
                  <a:pt x="60" y="484"/>
                </a:lnTo>
                <a:lnTo>
                  <a:pt x="60" y="482"/>
                </a:lnTo>
                <a:lnTo>
                  <a:pt x="62" y="482"/>
                </a:lnTo>
                <a:lnTo>
                  <a:pt x="62" y="481"/>
                </a:lnTo>
                <a:lnTo>
                  <a:pt x="62" y="479"/>
                </a:lnTo>
                <a:lnTo>
                  <a:pt x="64" y="479"/>
                </a:lnTo>
                <a:lnTo>
                  <a:pt x="64" y="477"/>
                </a:lnTo>
                <a:lnTo>
                  <a:pt x="64" y="473"/>
                </a:lnTo>
                <a:lnTo>
                  <a:pt x="58" y="479"/>
                </a:lnTo>
                <a:lnTo>
                  <a:pt x="54" y="481"/>
                </a:lnTo>
                <a:lnTo>
                  <a:pt x="50" y="484"/>
                </a:lnTo>
                <a:lnTo>
                  <a:pt x="47" y="488"/>
                </a:lnTo>
                <a:lnTo>
                  <a:pt x="27" y="508"/>
                </a:lnTo>
                <a:lnTo>
                  <a:pt x="26" y="506"/>
                </a:lnTo>
                <a:lnTo>
                  <a:pt x="6" y="523"/>
                </a:lnTo>
                <a:lnTo>
                  <a:pt x="0" y="529"/>
                </a:lnTo>
                <a:lnTo>
                  <a:pt x="0" y="531"/>
                </a:lnTo>
                <a:lnTo>
                  <a:pt x="2" y="531"/>
                </a:lnTo>
                <a:lnTo>
                  <a:pt x="2" y="532"/>
                </a:lnTo>
                <a:lnTo>
                  <a:pt x="4" y="532"/>
                </a:lnTo>
                <a:lnTo>
                  <a:pt x="4" y="535"/>
                </a:lnTo>
                <a:lnTo>
                  <a:pt x="4" y="537"/>
                </a:lnTo>
                <a:lnTo>
                  <a:pt x="6" y="538"/>
                </a:lnTo>
                <a:lnTo>
                  <a:pt x="8" y="538"/>
                </a:lnTo>
                <a:lnTo>
                  <a:pt x="8" y="540"/>
                </a:lnTo>
                <a:lnTo>
                  <a:pt x="8" y="542"/>
                </a:lnTo>
                <a:lnTo>
                  <a:pt x="10" y="542"/>
                </a:lnTo>
                <a:lnTo>
                  <a:pt x="10" y="544"/>
                </a:lnTo>
                <a:lnTo>
                  <a:pt x="12" y="546"/>
                </a:lnTo>
                <a:lnTo>
                  <a:pt x="10" y="546"/>
                </a:lnTo>
                <a:lnTo>
                  <a:pt x="12" y="548"/>
                </a:lnTo>
                <a:lnTo>
                  <a:pt x="14" y="550"/>
                </a:lnTo>
                <a:lnTo>
                  <a:pt x="16" y="552"/>
                </a:lnTo>
                <a:lnTo>
                  <a:pt x="12" y="556"/>
                </a:lnTo>
                <a:lnTo>
                  <a:pt x="12" y="558"/>
                </a:lnTo>
                <a:lnTo>
                  <a:pt x="10" y="558"/>
                </a:lnTo>
                <a:lnTo>
                  <a:pt x="10" y="559"/>
                </a:lnTo>
                <a:lnTo>
                  <a:pt x="10" y="561"/>
                </a:lnTo>
                <a:lnTo>
                  <a:pt x="10" y="563"/>
                </a:lnTo>
                <a:lnTo>
                  <a:pt x="14" y="565"/>
                </a:lnTo>
                <a:lnTo>
                  <a:pt x="16" y="567"/>
                </a:lnTo>
                <a:lnTo>
                  <a:pt x="18" y="569"/>
                </a:lnTo>
                <a:lnTo>
                  <a:pt x="20" y="569"/>
                </a:lnTo>
                <a:lnTo>
                  <a:pt x="21" y="569"/>
                </a:lnTo>
                <a:lnTo>
                  <a:pt x="21" y="567"/>
                </a:lnTo>
                <a:lnTo>
                  <a:pt x="24" y="569"/>
                </a:lnTo>
                <a:lnTo>
                  <a:pt x="24" y="571"/>
                </a:lnTo>
                <a:lnTo>
                  <a:pt x="24" y="573"/>
                </a:lnTo>
                <a:lnTo>
                  <a:pt x="21" y="573"/>
                </a:lnTo>
                <a:lnTo>
                  <a:pt x="24" y="573"/>
                </a:lnTo>
                <a:lnTo>
                  <a:pt x="26" y="573"/>
                </a:lnTo>
                <a:lnTo>
                  <a:pt x="27" y="575"/>
                </a:lnTo>
                <a:lnTo>
                  <a:pt x="29" y="575"/>
                </a:lnTo>
                <a:lnTo>
                  <a:pt x="29" y="577"/>
                </a:lnTo>
                <a:lnTo>
                  <a:pt x="27" y="579"/>
                </a:lnTo>
                <a:lnTo>
                  <a:pt x="29" y="579"/>
                </a:lnTo>
                <a:lnTo>
                  <a:pt x="31" y="579"/>
                </a:lnTo>
                <a:lnTo>
                  <a:pt x="33" y="579"/>
                </a:lnTo>
                <a:lnTo>
                  <a:pt x="33" y="577"/>
                </a:lnTo>
                <a:lnTo>
                  <a:pt x="35" y="577"/>
                </a:lnTo>
                <a:lnTo>
                  <a:pt x="35" y="579"/>
                </a:lnTo>
                <a:lnTo>
                  <a:pt x="35" y="581"/>
                </a:lnTo>
                <a:lnTo>
                  <a:pt x="37" y="581"/>
                </a:lnTo>
                <a:lnTo>
                  <a:pt x="37" y="583"/>
                </a:lnTo>
                <a:lnTo>
                  <a:pt x="35" y="585"/>
                </a:lnTo>
                <a:lnTo>
                  <a:pt x="37" y="585"/>
                </a:lnTo>
                <a:lnTo>
                  <a:pt x="39" y="585"/>
                </a:lnTo>
                <a:lnTo>
                  <a:pt x="41" y="585"/>
                </a:lnTo>
                <a:lnTo>
                  <a:pt x="41" y="583"/>
                </a:lnTo>
                <a:lnTo>
                  <a:pt x="43" y="583"/>
                </a:lnTo>
                <a:lnTo>
                  <a:pt x="43" y="585"/>
                </a:lnTo>
                <a:lnTo>
                  <a:pt x="45" y="585"/>
                </a:lnTo>
                <a:lnTo>
                  <a:pt x="45" y="583"/>
                </a:lnTo>
                <a:lnTo>
                  <a:pt x="47" y="583"/>
                </a:lnTo>
                <a:lnTo>
                  <a:pt x="47" y="581"/>
                </a:lnTo>
                <a:lnTo>
                  <a:pt x="48" y="581"/>
                </a:lnTo>
                <a:lnTo>
                  <a:pt x="48" y="583"/>
                </a:lnTo>
                <a:lnTo>
                  <a:pt x="50" y="583"/>
                </a:lnTo>
                <a:lnTo>
                  <a:pt x="50" y="585"/>
                </a:lnTo>
                <a:lnTo>
                  <a:pt x="50" y="586"/>
                </a:lnTo>
                <a:lnTo>
                  <a:pt x="48" y="586"/>
                </a:lnTo>
                <a:lnTo>
                  <a:pt x="48" y="588"/>
                </a:lnTo>
                <a:lnTo>
                  <a:pt x="50" y="588"/>
                </a:lnTo>
                <a:lnTo>
                  <a:pt x="52" y="588"/>
                </a:lnTo>
                <a:lnTo>
                  <a:pt x="52" y="590"/>
                </a:lnTo>
                <a:lnTo>
                  <a:pt x="54" y="590"/>
                </a:lnTo>
                <a:lnTo>
                  <a:pt x="54" y="592"/>
                </a:lnTo>
                <a:lnTo>
                  <a:pt x="54" y="594"/>
                </a:lnTo>
                <a:lnTo>
                  <a:pt x="54" y="596"/>
                </a:lnTo>
                <a:lnTo>
                  <a:pt x="54" y="598"/>
                </a:lnTo>
                <a:lnTo>
                  <a:pt x="56" y="596"/>
                </a:lnTo>
                <a:lnTo>
                  <a:pt x="58" y="596"/>
                </a:lnTo>
                <a:lnTo>
                  <a:pt x="60" y="598"/>
                </a:lnTo>
                <a:lnTo>
                  <a:pt x="60" y="600"/>
                </a:lnTo>
                <a:lnTo>
                  <a:pt x="62" y="600"/>
                </a:lnTo>
                <a:lnTo>
                  <a:pt x="64" y="602"/>
                </a:lnTo>
                <a:lnTo>
                  <a:pt x="66" y="602"/>
                </a:lnTo>
                <a:lnTo>
                  <a:pt x="68" y="602"/>
                </a:lnTo>
                <a:lnTo>
                  <a:pt x="68" y="604"/>
                </a:lnTo>
                <a:lnTo>
                  <a:pt x="68" y="606"/>
                </a:lnTo>
                <a:lnTo>
                  <a:pt x="68" y="607"/>
                </a:lnTo>
                <a:lnTo>
                  <a:pt x="66" y="607"/>
                </a:lnTo>
                <a:lnTo>
                  <a:pt x="64" y="607"/>
                </a:lnTo>
                <a:lnTo>
                  <a:pt x="64" y="609"/>
                </a:lnTo>
                <a:lnTo>
                  <a:pt x="64" y="612"/>
                </a:lnTo>
                <a:lnTo>
                  <a:pt x="64" y="613"/>
                </a:lnTo>
                <a:lnTo>
                  <a:pt x="66" y="617"/>
                </a:lnTo>
                <a:lnTo>
                  <a:pt x="64" y="617"/>
                </a:lnTo>
                <a:lnTo>
                  <a:pt x="58" y="625"/>
                </a:lnTo>
                <a:lnTo>
                  <a:pt x="60" y="625"/>
                </a:lnTo>
                <a:lnTo>
                  <a:pt x="60" y="631"/>
                </a:lnTo>
                <a:lnTo>
                  <a:pt x="60" y="634"/>
                </a:lnTo>
                <a:lnTo>
                  <a:pt x="60" y="638"/>
                </a:lnTo>
                <a:lnTo>
                  <a:pt x="60" y="640"/>
                </a:lnTo>
                <a:lnTo>
                  <a:pt x="58" y="640"/>
                </a:lnTo>
                <a:lnTo>
                  <a:pt x="54" y="644"/>
                </a:lnTo>
                <a:lnTo>
                  <a:pt x="50" y="646"/>
                </a:lnTo>
                <a:lnTo>
                  <a:pt x="50" y="648"/>
                </a:lnTo>
                <a:lnTo>
                  <a:pt x="47" y="652"/>
                </a:lnTo>
                <a:lnTo>
                  <a:pt x="45" y="654"/>
                </a:lnTo>
                <a:lnTo>
                  <a:pt x="45" y="656"/>
                </a:lnTo>
                <a:lnTo>
                  <a:pt x="43" y="656"/>
                </a:lnTo>
                <a:lnTo>
                  <a:pt x="41" y="660"/>
                </a:lnTo>
                <a:lnTo>
                  <a:pt x="45" y="662"/>
                </a:lnTo>
                <a:lnTo>
                  <a:pt x="45" y="663"/>
                </a:lnTo>
                <a:lnTo>
                  <a:pt x="43" y="665"/>
                </a:lnTo>
                <a:lnTo>
                  <a:pt x="41" y="667"/>
                </a:lnTo>
                <a:lnTo>
                  <a:pt x="39" y="669"/>
                </a:lnTo>
                <a:lnTo>
                  <a:pt x="37" y="667"/>
                </a:lnTo>
                <a:lnTo>
                  <a:pt x="27" y="662"/>
                </a:lnTo>
                <a:lnTo>
                  <a:pt x="27" y="663"/>
                </a:lnTo>
                <a:lnTo>
                  <a:pt x="26" y="663"/>
                </a:lnTo>
                <a:lnTo>
                  <a:pt x="26" y="665"/>
                </a:lnTo>
                <a:lnTo>
                  <a:pt x="24" y="667"/>
                </a:lnTo>
                <a:lnTo>
                  <a:pt x="21" y="669"/>
                </a:lnTo>
                <a:lnTo>
                  <a:pt x="21" y="671"/>
                </a:lnTo>
                <a:lnTo>
                  <a:pt x="20" y="671"/>
                </a:lnTo>
                <a:lnTo>
                  <a:pt x="20" y="673"/>
                </a:lnTo>
                <a:lnTo>
                  <a:pt x="20" y="675"/>
                </a:lnTo>
                <a:lnTo>
                  <a:pt x="20" y="677"/>
                </a:lnTo>
                <a:lnTo>
                  <a:pt x="18" y="677"/>
                </a:lnTo>
                <a:lnTo>
                  <a:pt x="18" y="679"/>
                </a:lnTo>
                <a:lnTo>
                  <a:pt x="16" y="681"/>
                </a:lnTo>
                <a:lnTo>
                  <a:pt x="14" y="683"/>
                </a:lnTo>
                <a:lnTo>
                  <a:pt x="14" y="684"/>
                </a:lnTo>
                <a:lnTo>
                  <a:pt x="12" y="686"/>
                </a:lnTo>
                <a:lnTo>
                  <a:pt x="10" y="694"/>
                </a:lnTo>
                <a:lnTo>
                  <a:pt x="14" y="702"/>
                </a:lnTo>
                <a:lnTo>
                  <a:pt x="10" y="706"/>
                </a:lnTo>
                <a:lnTo>
                  <a:pt x="12" y="711"/>
                </a:lnTo>
                <a:lnTo>
                  <a:pt x="10" y="713"/>
                </a:lnTo>
                <a:lnTo>
                  <a:pt x="12" y="715"/>
                </a:lnTo>
                <a:lnTo>
                  <a:pt x="33" y="721"/>
                </a:lnTo>
                <a:lnTo>
                  <a:pt x="33" y="729"/>
                </a:lnTo>
                <a:lnTo>
                  <a:pt x="27" y="734"/>
                </a:lnTo>
                <a:lnTo>
                  <a:pt x="29" y="744"/>
                </a:lnTo>
                <a:lnTo>
                  <a:pt x="26" y="754"/>
                </a:lnTo>
                <a:lnTo>
                  <a:pt x="27" y="756"/>
                </a:lnTo>
                <a:lnTo>
                  <a:pt x="29" y="754"/>
                </a:lnTo>
                <a:lnTo>
                  <a:pt x="31" y="756"/>
                </a:lnTo>
                <a:lnTo>
                  <a:pt x="39" y="754"/>
                </a:lnTo>
                <a:lnTo>
                  <a:pt x="43" y="754"/>
                </a:lnTo>
                <a:lnTo>
                  <a:pt x="50" y="758"/>
                </a:lnTo>
                <a:lnTo>
                  <a:pt x="52" y="759"/>
                </a:lnTo>
                <a:lnTo>
                  <a:pt x="48" y="765"/>
                </a:lnTo>
                <a:lnTo>
                  <a:pt x="48" y="769"/>
                </a:lnTo>
                <a:lnTo>
                  <a:pt x="56" y="780"/>
                </a:lnTo>
                <a:lnTo>
                  <a:pt x="62" y="782"/>
                </a:lnTo>
                <a:lnTo>
                  <a:pt x="72" y="788"/>
                </a:lnTo>
                <a:lnTo>
                  <a:pt x="91" y="779"/>
                </a:lnTo>
                <a:lnTo>
                  <a:pt x="93" y="785"/>
                </a:lnTo>
                <a:lnTo>
                  <a:pt x="95" y="785"/>
                </a:lnTo>
                <a:lnTo>
                  <a:pt x="95" y="786"/>
                </a:lnTo>
                <a:lnTo>
                  <a:pt x="98" y="800"/>
                </a:lnTo>
                <a:lnTo>
                  <a:pt x="100" y="802"/>
                </a:lnTo>
                <a:lnTo>
                  <a:pt x="95" y="821"/>
                </a:lnTo>
                <a:lnTo>
                  <a:pt x="95" y="823"/>
                </a:lnTo>
                <a:lnTo>
                  <a:pt x="70" y="830"/>
                </a:lnTo>
                <a:lnTo>
                  <a:pt x="60" y="844"/>
                </a:lnTo>
                <a:lnTo>
                  <a:pt x="56" y="850"/>
                </a:lnTo>
                <a:lnTo>
                  <a:pt x="54" y="852"/>
                </a:lnTo>
                <a:lnTo>
                  <a:pt x="52" y="856"/>
                </a:lnTo>
                <a:lnTo>
                  <a:pt x="50" y="857"/>
                </a:lnTo>
                <a:lnTo>
                  <a:pt x="48" y="859"/>
                </a:lnTo>
                <a:lnTo>
                  <a:pt x="41" y="865"/>
                </a:lnTo>
                <a:lnTo>
                  <a:pt x="37" y="867"/>
                </a:lnTo>
                <a:lnTo>
                  <a:pt x="26" y="875"/>
                </a:lnTo>
                <a:lnTo>
                  <a:pt x="24" y="877"/>
                </a:lnTo>
                <a:lnTo>
                  <a:pt x="24" y="883"/>
                </a:lnTo>
                <a:lnTo>
                  <a:pt x="24" y="884"/>
                </a:lnTo>
                <a:lnTo>
                  <a:pt x="24" y="892"/>
                </a:lnTo>
                <a:lnTo>
                  <a:pt x="24" y="894"/>
                </a:lnTo>
                <a:lnTo>
                  <a:pt x="24" y="900"/>
                </a:lnTo>
                <a:lnTo>
                  <a:pt x="26" y="910"/>
                </a:lnTo>
                <a:lnTo>
                  <a:pt x="35" y="911"/>
                </a:lnTo>
                <a:lnTo>
                  <a:pt x="47" y="915"/>
                </a:lnTo>
                <a:lnTo>
                  <a:pt x="50" y="915"/>
                </a:lnTo>
                <a:lnTo>
                  <a:pt x="58" y="923"/>
                </a:lnTo>
                <a:lnTo>
                  <a:pt x="58" y="927"/>
                </a:lnTo>
                <a:lnTo>
                  <a:pt x="62" y="929"/>
                </a:lnTo>
                <a:lnTo>
                  <a:pt x="70" y="929"/>
                </a:lnTo>
                <a:lnTo>
                  <a:pt x="74" y="929"/>
                </a:lnTo>
                <a:lnTo>
                  <a:pt x="77" y="929"/>
                </a:lnTo>
                <a:lnTo>
                  <a:pt x="79" y="929"/>
                </a:lnTo>
                <a:lnTo>
                  <a:pt x="91" y="929"/>
                </a:lnTo>
                <a:lnTo>
                  <a:pt x="93" y="929"/>
                </a:lnTo>
                <a:lnTo>
                  <a:pt x="96" y="929"/>
                </a:lnTo>
                <a:lnTo>
                  <a:pt x="98" y="929"/>
                </a:lnTo>
                <a:lnTo>
                  <a:pt x="100" y="927"/>
                </a:lnTo>
                <a:lnTo>
                  <a:pt x="100" y="929"/>
                </a:lnTo>
                <a:lnTo>
                  <a:pt x="102" y="931"/>
                </a:lnTo>
                <a:lnTo>
                  <a:pt x="102" y="932"/>
                </a:lnTo>
                <a:lnTo>
                  <a:pt x="106" y="938"/>
                </a:lnTo>
                <a:lnTo>
                  <a:pt x="110" y="946"/>
                </a:lnTo>
                <a:lnTo>
                  <a:pt x="118" y="958"/>
                </a:lnTo>
                <a:lnTo>
                  <a:pt x="127" y="971"/>
                </a:lnTo>
                <a:lnTo>
                  <a:pt x="135" y="967"/>
                </a:lnTo>
                <a:lnTo>
                  <a:pt x="143" y="965"/>
                </a:lnTo>
                <a:lnTo>
                  <a:pt x="144" y="965"/>
                </a:lnTo>
                <a:lnTo>
                  <a:pt x="149" y="965"/>
                </a:lnTo>
                <a:lnTo>
                  <a:pt x="149" y="963"/>
                </a:lnTo>
                <a:lnTo>
                  <a:pt x="154" y="963"/>
                </a:lnTo>
                <a:lnTo>
                  <a:pt x="156" y="963"/>
                </a:lnTo>
                <a:lnTo>
                  <a:pt x="162" y="961"/>
                </a:lnTo>
                <a:lnTo>
                  <a:pt x="164" y="963"/>
                </a:lnTo>
                <a:lnTo>
                  <a:pt x="166" y="963"/>
                </a:lnTo>
                <a:lnTo>
                  <a:pt x="168" y="963"/>
                </a:lnTo>
                <a:lnTo>
                  <a:pt x="170" y="963"/>
                </a:lnTo>
                <a:lnTo>
                  <a:pt x="171" y="963"/>
                </a:lnTo>
                <a:lnTo>
                  <a:pt x="185" y="961"/>
                </a:lnTo>
                <a:lnTo>
                  <a:pt x="183" y="960"/>
                </a:lnTo>
                <a:lnTo>
                  <a:pt x="181" y="952"/>
                </a:lnTo>
                <a:lnTo>
                  <a:pt x="175" y="944"/>
                </a:lnTo>
                <a:lnTo>
                  <a:pt x="168" y="932"/>
                </a:lnTo>
                <a:lnTo>
                  <a:pt x="166" y="927"/>
                </a:lnTo>
                <a:lnTo>
                  <a:pt x="160" y="931"/>
                </a:lnTo>
                <a:lnTo>
                  <a:pt x="156" y="932"/>
                </a:lnTo>
                <a:lnTo>
                  <a:pt x="152" y="934"/>
                </a:lnTo>
                <a:lnTo>
                  <a:pt x="150" y="934"/>
                </a:lnTo>
                <a:lnTo>
                  <a:pt x="149" y="934"/>
                </a:lnTo>
                <a:lnTo>
                  <a:pt x="146" y="931"/>
                </a:lnTo>
                <a:lnTo>
                  <a:pt x="146" y="929"/>
                </a:lnTo>
                <a:lnTo>
                  <a:pt x="144" y="927"/>
                </a:lnTo>
                <a:lnTo>
                  <a:pt x="149" y="925"/>
                </a:lnTo>
                <a:lnTo>
                  <a:pt x="150" y="923"/>
                </a:lnTo>
                <a:lnTo>
                  <a:pt x="152" y="923"/>
                </a:lnTo>
                <a:lnTo>
                  <a:pt x="152" y="921"/>
                </a:lnTo>
                <a:lnTo>
                  <a:pt x="152" y="919"/>
                </a:lnTo>
                <a:lnTo>
                  <a:pt x="154" y="921"/>
                </a:lnTo>
                <a:lnTo>
                  <a:pt x="154" y="923"/>
                </a:lnTo>
                <a:lnTo>
                  <a:pt x="156" y="921"/>
                </a:lnTo>
                <a:lnTo>
                  <a:pt x="160" y="921"/>
                </a:lnTo>
                <a:lnTo>
                  <a:pt x="162" y="921"/>
                </a:lnTo>
                <a:lnTo>
                  <a:pt x="166" y="917"/>
                </a:lnTo>
                <a:lnTo>
                  <a:pt x="168" y="917"/>
                </a:lnTo>
                <a:lnTo>
                  <a:pt x="166" y="913"/>
                </a:lnTo>
                <a:lnTo>
                  <a:pt x="166" y="911"/>
                </a:lnTo>
                <a:lnTo>
                  <a:pt x="166" y="910"/>
                </a:lnTo>
                <a:lnTo>
                  <a:pt x="168" y="910"/>
                </a:lnTo>
                <a:lnTo>
                  <a:pt x="171" y="910"/>
                </a:lnTo>
                <a:lnTo>
                  <a:pt x="177" y="910"/>
                </a:lnTo>
                <a:lnTo>
                  <a:pt x="179" y="911"/>
                </a:lnTo>
                <a:lnTo>
                  <a:pt x="183" y="911"/>
                </a:lnTo>
                <a:lnTo>
                  <a:pt x="183" y="913"/>
                </a:lnTo>
                <a:lnTo>
                  <a:pt x="185" y="913"/>
                </a:lnTo>
                <a:lnTo>
                  <a:pt x="187" y="915"/>
                </a:lnTo>
                <a:lnTo>
                  <a:pt x="185" y="917"/>
                </a:lnTo>
                <a:lnTo>
                  <a:pt x="185" y="919"/>
                </a:lnTo>
                <a:lnTo>
                  <a:pt x="187" y="919"/>
                </a:lnTo>
                <a:lnTo>
                  <a:pt x="189" y="919"/>
                </a:lnTo>
                <a:lnTo>
                  <a:pt x="191" y="917"/>
                </a:lnTo>
                <a:lnTo>
                  <a:pt x="192" y="917"/>
                </a:lnTo>
                <a:lnTo>
                  <a:pt x="192" y="919"/>
                </a:lnTo>
                <a:lnTo>
                  <a:pt x="191" y="923"/>
                </a:lnTo>
                <a:lnTo>
                  <a:pt x="191" y="925"/>
                </a:lnTo>
                <a:lnTo>
                  <a:pt x="192" y="925"/>
                </a:lnTo>
                <a:lnTo>
                  <a:pt x="195" y="927"/>
                </a:lnTo>
                <a:lnTo>
                  <a:pt x="197" y="927"/>
                </a:lnTo>
                <a:lnTo>
                  <a:pt x="197" y="929"/>
                </a:lnTo>
                <a:lnTo>
                  <a:pt x="198" y="929"/>
                </a:lnTo>
                <a:lnTo>
                  <a:pt x="200" y="929"/>
                </a:lnTo>
                <a:lnTo>
                  <a:pt x="200" y="931"/>
                </a:lnTo>
                <a:lnTo>
                  <a:pt x="202" y="931"/>
                </a:lnTo>
                <a:lnTo>
                  <a:pt x="204" y="931"/>
                </a:lnTo>
                <a:lnTo>
                  <a:pt x="206" y="931"/>
                </a:lnTo>
                <a:lnTo>
                  <a:pt x="206" y="932"/>
                </a:lnTo>
                <a:lnTo>
                  <a:pt x="204" y="934"/>
                </a:lnTo>
                <a:lnTo>
                  <a:pt x="204" y="936"/>
                </a:lnTo>
                <a:lnTo>
                  <a:pt x="206" y="936"/>
                </a:lnTo>
                <a:lnTo>
                  <a:pt x="208" y="936"/>
                </a:lnTo>
                <a:lnTo>
                  <a:pt x="210" y="936"/>
                </a:lnTo>
                <a:lnTo>
                  <a:pt x="212" y="938"/>
                </a:lnTo>
                <a:lnTo>
                  <a:pt x="212" y="940"/>
                </a:lnTo>
                <a:lnTo>
                  <a:pt x="214" y="940"/>
                </a:lnTo>
                <a:lnTo>
                  <a:pt x="216" y="942"/>
                </a:lnTo>
                <a:lnTo>
                  <a:pt x="218" y="940"/>
                </a:lnTo>
                <a:lnTo>
                  <a:pt x="219" y="940"/>
                </a:lnTo>
                <a:lnTo>
                  <a:pt x="219" y="942"/>
                </a:lnTo>
                <a:lnTo>
                  <a:pt x="219" y="944"/>
                </a:lnTo>
                <a:lnTo>
                  <a:pt x="218" y="944"/>
                </a:lnTo>
                <a:lnTo>
                  <a:pt x="218" y="946"/>
                </a:lnTo>
                <a:lnTo>
                  <a:pt x="219" y="948"/>
                </a:lnTo>
                <a:lnTo>
                  <a:pt x="221" y="950"/>
                </a:lnTo>
                <a:lnTo>
                  <a:pt x="223" y="950"/>
                </a:lnTo>
                <a:lnTo>
                  <a:pt x="223" y="948"/>
                </a:lnTo>
                <a:lnTo>
                  <a:pt x="225" y="948"/>
                </a:lnTo>
                <a:lnTo>
                  <a:pt x="227" y="948"/>
                </a:lnTo>
                <a:lnTo>
                  <a:pt x="227" y="950"/>
                </a:lnTo>
                <a:lnTo>
                  <a:pt x="225" y="952"/>
                </a:lnTo>
                <a:lnTo>
                  <a:pt x="225" y="954"/>
                </a:lnTo>
                <a:lnTo>
                  <a:pt x="225" y="955"/>
                </a:lnTo>
                <a:lnTo>
                  <a:pt x="227" y="955"/>
                </a:lnTo>
                <a:lnTo>
                  <a:pt x="227" y="958"/>
                </a:lnTo>
                <a:lnTo>
                  <a:pt x="229" y="958"/>
                </a:lnTo>
                <a:lnTo>
                  <a:pt x="229" y="960"/>
                </a:lnTo>
                <a:lnTo>
                  <a:pt x="229" y="961"/>
                </a:lnTo>
                <a:lnTo>
                  <a:pt x="229" y="963"/>
                </a:lnTo>
                <a:lnTo>
                  <a:pt x="231" y="963"/>
                </a:lnTo>
                <a:lnTo>
                  <a:pt x="231" y="965"/>
                </a:lnTo>
                <a:lnTo>
                  <a:pt x="233" y="971"/>
                </a:lnTo>
                <a:lnTo>
                  <a:pt x="233" y="973"/>
                </a:lnTo>
                <a:lnTo>
                  <a:pt x="233" y="975"/>
                </a:lnTo>
                <a:lnTo>
                  <a:pt x="231" y="979"/>
                </a:lnTo>
                <a:lnTo>
                  <a:pt x="231" y="981"/>
                </a:lnTo>
                <a:lnTo>
                  <a:pt x="231" y="982"/>
                </a:lnTo>
                <a:lnTo>
                  <a:pt x="233" y="982"/>
                </a:lnTo>
                <a:lnTo>
                  <a:pt x="235" y="982"/>
                </a:lnTo>
                <a:lnTo>
                  <a:pt x="237" y="982"/>
                </a:lnTo>
                <a:lnTo>
                  <a:pt x="237" y="984"/>
                </a:lnTo>
                <a:lnTo>
                  <a:pt x="237" y="986"/>
                </a:lnTo>
                <a:lnTo>
                  <a:pt x="239" y="988"/>
                </a:lnTo>
                <a:lnTo>
                  <a:pt x="239" y="990"/>
                </a:lnTo>
                <a:lnTo>
                  <a:pt x="241" y="992"/>
                </a:lnTo>
                <a:lnTo>
                  <a:pt x="241" y="994"/>
                </a:lnTo>
                <a:lnTo>
                  <a:pt x="239" y="996"/>
                </a:lnTo>
                <a:lnTo>
                  <a:pt x="239" y="998"/>
                </a:lnTo>
                <a:lnTo>
                  <a:pt x="237" y="998"/>
                </a:lnTo>
                <a:lnTo>
                  <a:pt x="237" y="1000"/>
                </a:lnTo>
                <a:lnTo>
                  <a:pt x="235" y="1000"/>
                </a:lnTo>
                <a:lnTo>
                  <a:pt x="235" y="1002"/>
                </a:lnTo>
                <a:lnTo>
                  <a:pt x="235" y="1004"/>
                </a:lnTo>
                <a:lnTo>
                  <a:pt x="235" y="1006"/>
                </a:lnTo>
                <a:lnTo>
                  <a:pt x="237" y="1006"/>
                </a:lnTo>
                <a:lnTo>
                  <a:pt x="239" y="1008"/>
                </a:lnTo>
                <a:lnTo>
                  <a:pt x="241" y="1009"/>
                </a:lnTo>
                <a:lnTo>
                  <a:pt x="241" y="1011"/>
                </a:lnTo>
                <a:lnTo>
                  <a:pt x="243" y="1011"/>
                </a:lnTo>
                <a:lnTo>
                  <a:pt x="245" y="1011"/>
                </a:lnTo>
                <a:lnTo>
                  <a:pt x="248" y="1009"/>
                </a:lnTo>
                <a:lnTo>
                  <a:pt x="264" y="1000"/>
                </a:lnTo>
                <a:lnTo>
                  <a:pt x="260" y="988"/>
                </a:lnTo>
                <a:lnTo>
                  <a:pt x="269" y="982"/>
                </a:lnTo>
                <a:lnTo>
                  <a:pt x="262" y="958"/>
                </a:lnTo>
                <a:lnTo>
                  <a:pt x="285" y="946"/>
                </a:lnTo>
                <a:lnTo>
                  <a:pt x="291" y="961"/>
                </a:lnTo>
                <a:lnTo>
                  <a:pt x="302" y="975"/>
                </a:lnTo>
                <a:lnTo>
                  <a:pt x="314" y="965"/>
                </a:lnTo>
                <a:lnTo>
                  <a:pt x="317" y="973"/>
                </a:lnTo>
                <a:lnTo>
                  <a:pt x="331" y="984"/>
                </a:lnTo>
                <a:lnTo>
                  <a:pt x="339" y="996"/>
                </a:lnTo>
                <a:lnTo>
                  <a:pt x="356" y="984"/>
                </a:lnTo>
                <a:lnTo>
                  <a:pt x="364" y="965"/>
                </a:lnTo>
                <a:lnTo>
                  <a:pt x="368" y="971"/>
                </a:lnTo>
                <a:lnTo>
                  <a:pt x="373" y="982"/>
                </a:lnTo>
                <a:lnTo>
                  <a:pt x="383" y="994"/>
                </a:lnTo>
                <a:lnTo>
                  <a:pt x="387" y="996"/>
                </a:lnTo>
                <a:lnTo>
                  <a:pt x="394" y="1002"/>
                </a:lnTo>
                <a:lnTo>
                  <a:pt x="404" y="1006"/>
                </a:lnTo>
                <a:lnTo>
                  <a:pt x="410" y="1009"/>
                </a:lnTo>
                <a:lnTo>
                  <a:pt x="419" y="1015"/>
                </a:lnTo>
                <a:lnTo>
                  <a:pt x="427" y="1019"/>
                </a:lnTo>
                <a:lnTo>
                  <a:pt x="433" y="1023"/>
                </a:lnTo>
                <a:lnTo>
                  <a:pt x="437" y="1027"/>
                </a:lnTo>
                <a:lnTo>
                  <a:pt x="448" y="1034"/>
                </a:lnTo>
                <a:lnTo>
                  <a:pt x="450" y="1036"/>
                </a:lnTo>
                <a:lnTo>
                  <a:pt x="454" y="1040"/>
                </a:lnTo>
                <a:lnTo>
                  <a:pt x="454" y="1042"/>
                </a:lnTo>
                <a:lnTo>
                  <a:pt x="456" y="1042"/>
                </a:lnTo>
                <a:lnTo>
                  <a:pt x="460" y="1044"/>
                </a:lnTo>
                <a:lnTo>
                  <a:pt x="466" y="1048"/>
                </a:lnTo>
                <a:lnTo>
                  <a:pt x="473" y="1052"/>
                </a:lnTo>
                <a:lnTo>
                  <a:pt x="479" y="1056"/>
                </a:lnTo>
                <a:lnTo>
                  <a:pt x="488" y="1061"/>
                </a:lnTo>
                <a:lnTo>
                  <a:pt x="498" y="1067"/>
                </a:lnTo>
                <a:lnTo>
                  <a:pt x="506" y="1071"/>
                </a:lnTo>
                <a:lnTo>
                  <a:pt x="510" y="1069"/>
                </a:lnTo>
                <a:lnTo>
                  <a:pt x="515" y="1067"/>
                </a:lnTo>
                <a:lnTo>
                  <a:pt x="525" y="1063"/>
                </a:lnTo>
                <a:lnTo>
                  <a:pt x="531" y="1059"/>
                </a:lnTo>
                <a:lnTo>
                  <a:pt x="537" y="1052"/>
                </a:lnTo>
                <a:lnTo>
                  <a:pt x="539" y="1048"/>
                </a:lnTo>
                <a:lnTo>
                  <a:pt x="546" y="1042"/>
                </a:lnTo>
                <a:lnTo>
                  <a:pt x="548" y="1040"/>
                </a:lnTo>
                <a:lnTo>
                  <a:pt x="558" y="1034"/>
                </a:lnTo>
                <a:lnTo>
                  <a:pt x="563" y="1032"/>
                </a:lnTo>
                <a:lnTo>
                  <a:pt x="571" y="1027"/>
                </a:lnTo>
                <a:lnTo>
                  <a:pt x="577" y="1023"/>
                </a:lnTo>
                <a:lnTo>
                  <a:pt x="581" y="1021"/>
                </a:lnTo>
                <a:lnTo>
                  <a:pt x="592" y="1017"/>
                </a:lnTo>
                <a:lnTo>
                  <a:pt x="600" y="1013"/>
                </a:lnTo>
                <a:lnTo>
                  <a:pt x="606" y="1011"/>
                </a:lnTo>
                <a:lnTo>
                  <a:pt x="608" y="1008"/>
                </a:lnTo>
                <a:lnTo>
                  <a:pt x="611" y="1004"/>
                </a:lnTo>
                <a:lnTo>
                  <a:pt x="617" y="996"/>
                </a:lnTo>
                <a:lnTo>
                  <a:pt x="621" y="990"/>
                </a:lnTo>
                <a:lnTo>
                  <a:pt x="623" y="986"/>
                </a:lnTo>
                <a:lnTo>
                  <a:pt x="625" y="984"/>
                </a:lnTo>
                <a:lnTo>
                  <a:pt x="627" y="981"/>
                </a:lnTo>
                <a:lnTo>
                  <a:pt x="629" y="979"/>
                </a:lnTo>
                <a:lnTo>
                  <a:pt x="633" y="975"/>
                </a:lnTo>
                <a:lnTo>
                  <a:pt x="635" y="973"/>
                </a:lnTo>
                <a:lnTo>
                  <a:pt x="637" y="969"/>
                </a:lnTo>
                <a:lnTo>
                  <a:pt x="638" y="965"/>
                </a:lnTo>
                <a:lnTo>
                  <a:pt x="640" y="963"/>
                </a:lnTo>
                <a:lnTo>
                  <a:pt x="644" y="958"/>
                </a:lnTo>
                <a:lnTo>
                  <a:pt x="646" y="955"/>
                </a:lnTo>
                <a:lnTo>
                  <a:pt x="658" y="940"/>
                </a:lnTo>
                <a:lnTo>
                  <a:pt x="659" y="936"/>
                </a:lnTo>
                <a:lnTo>
                  <a:pt x="665" y="929"/>
                </a:lnTo>
                <a:lnTo>
                  <a:pt x="667" y="925"/>
                </a:lnTo>
                <a:lnTo>
                  <a:pt x="669" y="923"/>
                </a:lnTo>
                <a:lnTo>
                  <a:pt x="671" y="919"/>
                </a:lnTo>
                <a:lnTo>
                  <a:pt x="673" y="915"/>
                </a:lnTo>
                <a:lnTo>
                  <a:pt x="677" y="911"/>
                </a:lnTo>
                <a:lnTo>
                  <a:pt x="679" y="907"/>
                </a:lnTo>
                <a:lnTo>
                  <a:pt x="679" y="902"/>
                </a:lnTo>
                <a:lnTo>
                  <a:pt x="679" y="888"/>
                </a:lnTo>
                <a:lnTo>
                  <a:pt x="679" y="854"/>
                </a:lnTo>
                <a:lnTo>
                  <a:pt x="681" y="800"/>
                </a:lnTo>
                <a:lnTo>
                  <a:pt x="681" y="790"/>
                </a:lnTo>
                <a:lnTo>
                  <a:pt x="688" y="785"/>
                </a:lnTo>
                <a:lnTo>
                  <a:pt x="702" y="773"/>
                </a:lnTo>
                <a:lnTo>
                  <a:pt x="704" y="771"/>
                </a:lnTo>
                <a:lnTo>
                  <a:pt x="706" y="769"/>
                </a:lnTo>
                <a:lnTo>
                  <a:pt x="708" y="767"/>
                </a:lnTo>
                <a:lnTo>
                  <a:pt x="739" y="736"/>
                </a:lnTo>
                <a:lnTo>
                  <a:pt x="741" y="732"/>
                </a:lnTo>
                <a:lnTo>
                  <a:pt x="752" y="719"/>
                </a:lnTo>
                <a:lnTo>
                  <a:pt x="762" y="700"/>
                </a:lnTo>
                <a:lnTo>
                  <a:pt x="735" y="696"/>
                </a:lnTo>
                <a:lnTo>
                  <a:pt x="731" y="684"/>
                </a:lnTo>
                <a:lnTo>
                  <a:pt x="727" y="667"/>
                </a:lnTo>
                <a:lnTo>
                  <a:pt x="735" y="648"/>
                </a:lnTo>
                <a:lnTo>
                  <a:pt x="739" y="648"/>
                </a:lnTo>
                <a:lnTo>
                  <a:pt x="808" y="652"/>
                </a:lnTo>
                <a:lnTo>
                  <a:pt x="907" y="656"/>
                </a:lnTo>
                <a:lnTo>
                  <a:pt x="912" y="654"/>
                </a:lnTo>
                <a:lnTo>
                  <a:pt x="917" y="648"/>
                </a:lnTo>
                <a:lnTo>
                  <a:pt x="923" y="642"/>
                </a:lnTo>
                <a:lnTo>
                  <a:pt x="921" y="638"/>
                </a:lnTo>
                <a:lnTo>
                  <a:pt x="933" y="631"/>
                </a:lnTo>
                <a:lnTo>
                  <a:pt x="938" y="623"/>
                </a:lnTo>
                <a:lnTo>
                  <a:pt x="950" y="602"/>
                </a:lnTo>
                <a:lnTo>
                  <a:pt x="952" y="604"/>
                </a:lnTo>
                <a:lnTo>
                  <a:pt x="961" y="586"/>
                </a:lnTo>
                <a:lnTo>
                  <a:pt x="971" y="577"/>
                </a:lnTo>
                <a:lnTo>
                  <a:pt x="981" y="573"/>
                </a:lnTo>
                <a:lnTo>
                  <a:pt x="984" y="567"/>
                </a:lnTo>
                <a:lnTo>
                  <a:pt x="982" y="559"/>
                </a:lnTo>
                <a:lnTo>
                  <a:pt x="988" y="532"/>
                </a:lnTo>
                <a:lnTo>
                  <a:pt x="1000" y="527"/>
                </a:lnTo>
                <a:lnTo>
                  <a:pt x="1002" y="527"/>
                </a:lnTo>
                <a:lnTo>
                  <a:pt x="1002" y="525"/>
                </a:lnTo>
                <a:lnTo>
                  <a:pt x="1004" y="523"/>
                </a:lnTo>
                <a:lnTo>
                  <a:pt x="1000" y="515"/>
                </a:lnTo>
                <a:lnTo>
                  <a:pt x="1004" y="511"/>
                </a:lnTo>
                <a:lnTo>
                  <a:pt x="1002" y="510"/>
                </a:lnTo>
                <a:lnTo>
                  <a:pt x="1002" y="508"/>
                </a:lnTo>
                <a:lnTo>
                  <a:pt x="1000" y="506"/>
                </a:lnTo>
                <a:lnTo>
                  <a:pt x="1000" y="500"/>
                </a:lnTo>
                <a:lnTo>
                  <a:pt x="998" y="494"/>
                </a:lnTo>
                <a:lnTo>
                  <a:pt x="996" y="492"/>
                </a:lnTo>
                <a:lnTo>
                  <a:pt x="996" y="490"/>
                </a:lnTo>
                <a:lnTo>
                  <a:pt x="994" y="490"/>
                </a:lnTo>
                <a:lnTo>
                  <a:pt x="994" y="488"/>
                </a:lnTo>
                <a:lnTo>
                  <a:pt x="992" y="487"/>
                </a:lnTo>
                <a:lnTo>
                  <a:pt x="990" y="484"/>
                </a:lnTo>
                <a:lnTo>
                  <a:pt x="990" y="482"/>
                </a:lnTo>
                <a:lnTo>
                  <a:pt x="973" y="473"/>
                </a:lnTo>
                <a:lnTo>
                  <a:pt x="971" y="471"/>
                </a:lnTo>
                <a:lnTo>
                  <a:pt x="965" y="469"/>
                </a:lnTo>
                <a:lnTo>
                  <a:pt x="965" y="467"/>
                </a:lnTo>
                <a:lnTo>
                  <a:pt x="963" y="465"/>
                </a:lnTo>
                <a:lnTo>
                  <a:pt x="961" y="456"/>
                </a:lnTo>
                <a:lnTo>
                  <a:pt x="960" y="454"/>
                </a:lnTo>
                <a:lnTo>
                  <a:pt x="960" y="450"/>
                </a:lnTo>
                <a:lnTo>
                  <a:pt x="960" y="442"/>
                </a:lnTo>
                <a:lnTo>
                  <a:pt x="956" y="427"/>
                </a:lnTo>
                <a:lnTo>
                  <a:pt x="956" y="423"/>
                </a:lnTo>
                <a:lnTo>
                  <a:pt x="958" y="421"/>
                </a:lnTo>
                <a:lnTo>
                  <a:pt x="958" y="413"/>
                </a:lnTo>
                <a:lnTo>
                  <a:pt x="958" y="412"/>
                </a:lnTo>
                <a:lnTo>
                  <a:pt x="961" y="388"/>
                </a:lnTo>
                <a:lnTo>
                  <a:pt x="963" y="381"/>
                </a:lnTo>
                <a:lnTo>
                  <a:pt x="967" y="377"/>
                </a:lnTo>
                <a:lnTo>
                  <a:pt x="990" y="365"/>
                </a:lnTo>
                <a:lnTo>
                  <a:pt x="1000" y="359"/>
                </a:lnTo>
                <a:lnTo>
                  <a:pt x="1011" y="354"/>
                </a:lnTo>
                <a:lnTo>
                  <a:pt x="1032" y="340"/>
                </a:lnTo>
                <a:lnTo>
                  <a:pt x="1046" y="331"/>
                </a:lnTo>
                <a:lnTo>
                  <a:pt x="1044" y="331"/>
                </a:lnTo>
                <a:lnTo>
                  <a:pt x="1069" y="309"/>
                </a:lnTo>
                <a:lnTo>
                  <a:pt x="1073" y="306"/>
                </a:lnTo>
                <a:lnTo>
                  <a:pt x="1071" y="304"/>
                </a:lnTo>
                <a:lnTo>
                  <a:pt x="1069" y="302"/>
                </a:lnTo>
                <a:lnTo>
                  <a:pt x="1073" y="298"/>
                </a:lnTo>
                <a:lnTo>
                  <a:pt x="1075" y="296"/>
                </a:lnTo>
                <a:lnTo>
                  <a:pt x="1077" y="290"/>
                </a:lnTo>
                <a:lnTo>
                  <a:pt x="1077" y="281"/>
                </a:lnTo>
                <a:lnTo>
                  <a:pt x="1078" y="273"/>
                </a:lnTo>
                <a:lnTo>
                  <a:pt x="1078" y="267"/>
                </a:lnTo>
                <a:lnTo>
                  <a:pt x="1078" y="265"/>
                </a:lnTo>
                <a:lnTo>
                  <a:pt x="1081" y="263"/>
                </a:lnTo>
                <a:lnTo>
                  <a:pt x="1081" y="261"/>
                </a:lnTo>
                <a:lnTo>
                  <a:pt x="1078" y="261"/>
                </a:lnTo>
                <a:lnTo>
                  <a:pt x="1078" y="260"/>
                </a:lnTo>
                <a:lnTo>
                  <a:pt x="1077" y="258"/>
                </a:lnTo>
                <a:lnTo>
                  <a:pt x="1048" y="213"/>
                </a:lnTo>
                <a:lnTo>
                  <a:pt x="1035" y="192"/>
                </a:lnTo>
                <a:lnTo>
                  <a:pt x="1000" y="140"/>
                </a:lnTo>
                <a:lnTo>
                  <a:pt x="982" y="114"/>
                </a:lnTo>
                <a:lnTo>
                  <a:pt x="967" y="92"/>
                </a:lnTo>
                <a:lnTo>
                  <a:pt x="961" y="83"/>
                </a:lnTo>
                <a:lnTo>
                  <a:pt x="952" y="69"/>
                </a:lnTo>
                <a:lnTo>
                  <a:pt x="944" y="56"/>
                </a:lnTo>
                <a:lnTo>
                  <a:pt x="934" y="44"/>
                </a:lnTo>
                <a:lnTo>
                  <a:pt x="921" y="23"/>
                </a:lnTo>
                <a:lnTo>
                  <a:pt x="919" y="17"/>
                </a:lnTo>
                <a:lnTo>
                  <a:pt x="915" y="17"/>
                </a:lnTo>
                <a:lnTo>
                  <a:pt x="907" y="13"/>
                </a:lnTo>
                <a:lnTo>
                  <a:pt x="904" y="11"/>
                </a:lnTo>
                <a:lnTo>
                  <a:pt x="881" y="0"/>
                </a:lnTo>
                <a:lnTo>
                  <a:pt x="875" y="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Freeform 213"/>
          <p:cNvSpPr>
            <a:spLocks/>
          </p:cNvSpPr>
          <p:nvPr/>
        </p:nvSpPr>
        <p:spPr bwMode="auto">
          <a:xfrm>
            <a:off x="-3506632" y="5569388"/>
            <a:ext cx="1451535" cy="886735"/>
          </a:xfrm>
          <a:custGeom>
            <a:avLst/>
            <a:gdLst>
              <a:gd name="T0" fmla="*/ 515 w 1542"/>
              <a:gd name="T1" fmla="*/ 740 h 942"/>
              <a:gd name="T2" fmla="*/ 638 w 1542"/>
              <a:gd name="T3" fmla="*/ 807 h 942"/>
              <a:gd name="T4" fmla="*/ 790 w 1542"/>
              <a:gd name="T5" fmla="*/ 820 h 942"/>
              <a:gd name="T6" fmla="*/ 813 w 1542"/>
              <a:gd name="T7" fmla="*/ 799 h 942"/>
              <a:gd name="T8" fmla="*/ 878 w 1542"/>
              <a:gd name="T9" fmla="*/ 747 h 942"/>
              <a:gd name="T10" fmla="*/ 905 w 1542"/>
              <a:gd name="T11" fmla="*/ 772 h 942"/>
              <a:gd name="T12" fmla="*/ 949 w 1542"/>
              <a:gd name="T13" fmla="*/ 903 h 942"/>
              <a:gd name="T14" fmla="*/ 1080 w 1542"/>
              <a:gd name="T15" fmla="*/ 869 h 942"/>
              <a:gd name="T16" fmla="*/ 1101 w 1542"/>
              <a:gd name="T17" fmla="*/ 938 h 942"/>
              <a:gd name="T18" fmla="*/ 1190 w 1542"/>
              <a:gd name="T19" fmla="*/ 869 h 942"/>
              <a:gd name="T20" fmla="*/ 1217 w 1542"/>
              <a:gd name="T21" fmla="*/ 867 h 942"/>
              <a:gd name="T22" fmla="*/ 1395 w 1542"/>
              <a:gd name="T23" fmla="*/ 828 h 942"/>
              <a:gd name="T24" fmla="*/ 1501 w 1542"/>
              <a:gd name="T25" fmla="*/ 834 h 942"/>
              <a:gd name="T26" fmla="*/ 1539 w 1542"/>
              <a:gd name="T27" fmla="*/ 749 h 942"/>
              <a:gd name="T28" fmla="*/ 1474 w 1542"/>
              <a:gd name="T29" fmla="*/ 767 h 942"/>
              <a:gd name="T30" fmla="*/ 1457 w 1542"/>
              <a:gd name="T31" fmla="*/ 753 h 942"/>
              <a:gd name="T32" fmla="*/ 1459 w 1542"/>
              <a:gd name="T33" fmla="*/ 734 h 942"/>
              <a:gd name="T34" fmla="*/ 1422 w 1542"/>
              <a:gd name="T35" fmla="*/ 711 h 942"/>
              <a:gd name="T36" fmla="*/ 1424 w 1542"/>
              <a:gd name="T37" fmla="*/ 709 h 942"/>
              <a:gd name="T38" fmla="*/ 1397 w 1542"/>
              <a:gd name="T39" fmla="*/ 701 h 942"/>
              <a:gd name="T40" fmla="*/ 1370 w 1542"/>
              <a:gd name="T41" fmla="*/ 697 h 942"/>
              <a:gd name="T42" fmla="*/ 1334 w 1542"/>
              <a:gd name="T43" fmla="*/ 715 h 942"/>
              <a:gd name="T44" fmla="*/ 1282 w 1542"/>
              <a:gd name="T45" fmla="*/ 761 h 942"/>
              <a:gd name="T46" fmla="*/ 1209 w 1542"/>
              <a:gd name="T47" fmla="*/ 771 h 942"/>
              <a:gd name="T48" fmla="*/ 1161 w 1542"/>
              <a:gd name="T49" fmla="*/ 692 h 942"/>
              <a:gd name="T50" fmla="*/ 1222 w 1542"/>
              <a:gd name="T51" fmla="*/ 571 h 942"/>
              <a:gd name="T52" fmla="*/ 1276 w 1542"/>
              <a:gd name="T53" fmla="*/ 538 h 942"/>
              <a:gd name="T54" fmla="*/ 1270 w 1542"/>
              <a:gd name="T55" fmla="*/ 503 h 942"/>
              <a:gd name="T56" fmla="*/ 1257 w 1542"/>
              <a:gd name="T57" fmla="*/ 476 h 942"/>
              <a:gd name="T58" fmla="*/ 1075 w 1542"/>
              <a:gd name="T59" fmla="*/ 420 h 942"/>
              <a:gd name="T60" fmla="*/ 1115 w 1542"/>
              <a:gd name="T61" fmla="*/ 186 h 942"/>
              <a:gd name="T62" fmla="*/ 1028 w 1542"/>
              <a:gd name="T63" fmla="*/ 88 h 942"/>
              <a:gd name="T64" fmla="*/ 915 w 1542"/>
              <a:gd name="T65" fmla="*/ 13 h 942"/>
              <a:gd name="T66" fmla="*/ 907 w 1542"/>
              <a:gd name="T67" fmla="*/ 205 h 942"/>
              <a:gd name="T68" fmla="*/ 805 w 1542"/>
              <a:gd name="T69" fmla="*/ 197 h 942"/>
              <a:gd name="T70" fmla="*/ 748 w 1542"/>
              <a:gd name="T71" fmla="*/ 226 h 942"/>
              <a:gd name="T72" fmla="*/ 726 w 1542"/>
              <a:gd name="T73" fmla="*/ 267 h 942"/>
              <a:gd name="T74" fmla="*/ 675 w 1542"/>
              <a:gd name="T75" fmla="*/ 288 h 942"/>
              <a:gd name="T76" fmla="*/ 698 w 1542"/>
              <a:gd name="T77" fmla="*/ 407 h 942"/>
              <a:gd name="T78" fmla="*/ 669 w 1542"/>
              <a:gd name="T79" fmla="*/ 420 h 942"/>
              <a:gd name="T80" fmla="*/ 640 w 1542"/>
              <a:gd name="T81" fmla="*/ 417 h 942"/>
              <a:gd name="T82" fmla="*/ 615 w 1542"/>
              <a:gd name="T83" fmla="*/ 411 h 942"/>
              <a:gd name="T84" fmla="*/ 588 w 1542"/>
              <a:gd name="T85" fmla="*/ 430 h 942"/>
              <a:gd name="T86" fmla="*/ 561 w 1542"/>
              <a:gd name="T87" fmla="*/ 444 h 942"/>
              <a:gd name="T88" fmla="*/ 540 w 1542"/>
              <a:gd name="T89" fmla="*/ 434 h 942"/>
              <a:gd name="T90" fmla="*/ 519 w 1542"/>
              <a:gd name="T91" fmla="*/ 432 h 942"/>
              <a:gd name="T92" fmla="*/ 502 w 1542"/>
              <a:gd name="T93" fmla="*/ 430 h 942"/>
              <a:gd name="T94" fmla="*/ 478 w 1542"/>
              <a:gd name="T95" fmla="*/ 432 h 942"/>
              <a:gd name="T96" fmla="*/ 459 w 1542"/>
              <a:gd name="T97" fmla="*/ 420 h 942"/>
              <a:gd name="T98" fmla="*/ 430 w 1542"/>
              <a:gd name="T99" fmla="*/ 409 h 942"/>
              <a:gd name="T100" fmla="*/ 430 w 1542"/>
              <a:gd name="T101" fmla="*/ 380 h 942"/>
              <a:gd name="T102" fmla="*/ 436 w 1542"/>
              <a:gd name="T103" fmla="*/ 365 h 942"/>
              <a:gd name="T104" fmla="*/ 436 w 1542"/>
              <a:gd name="T105" fmla="*/ 344 h 942"/>
              <a:gd name="T106" fmla="*/ 430 w 1542"/>
              <a:gd name="T107" fmla="*/ 324 h 942"/>
              <a:gd name="T108" fmla="*/ 409 w 1542"/>
              <a:gd name="T109" fmla="*/ 317 h 942"/>
              <a:gd name="T110" fmla="*/ 386 w 1542"/>
              <a:gd name="T111" fmla="*/ 305 h 942"/>
              <a:gd name="T112" fmla="*/ 365 w 1542"/>
              <a:gd name="T113" fmla="*/ 294 h 942"/>
              <a:gd name="T114" fmla="*/ 342 w 1542"/>
              <a:gd name="T115" fmla="*/ 278 h 942"/>
              <a:gd name="T116" fmla="*/ 333 w 1542"/>
              <a:gd name="T117" fmla="*/ 263 h 942"/>
              <a:gd name="T118" fmla="*/ 285 w 1542"/>
              <a:gd name="T119" fmla="*/ 245 h 942"/>
              <a:gd name="T120" fmla="*/ 59 w 1542"/>
              <a:gd name="T121" fmla="*/ 226 h 942"/>
              <a:gd name="T122" fmla="*/ 202 w 1542"/>
              <a:gd name="T123" fmla="*/ 684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42" h="942">
                <a:moveTo>
                  <a:pt x="265" y="865"/>
                </a:moveTo>
                <a:lnTo>
                  <a:pt x="277" y="859"/>
                </a:lnTo>
                <a:lnTo>
                  <a:pt x="279" y="857"/>
                </a:lnTo>
                <a:lnTo>
                  <a:pt x="296" y="849"/>
                </a:lnTo>
                <a:lnTo>
                  <a:pt x="302" y="846"/>
                </a:lnTo>
                <a:lnTo>
                  <a:pt x="307" y="843"/>
                </a:lnTo>
                <a:lnTo>
                  <a:pt x="315" y="840"/>
                </a:lnTo>
                <a:lnTo>
                  <a:pt x="317" y="840"/>
                </a:lnTo>
                <a:lnTo>
                  <a:pt x="321" y="838"/>
                </a:lnTo>
                <a:lnTo>
                  <a:pt x="327" y="834"/>
                </a:lnTo>
                <a:lnTo>
                  <a:pt x="340" y="826"/>
                </a:lnTo>
                <a:lnTo>
                  <a:pt x="342" y="828"/>
                </a:lnTo>
                <a:lnTo>
                  <a:pt x="344" y="826"/>
                </a:lnTo>
                <a:lnTo>
                  <a:pt x="357" y="819"/>
                </a:lnTo>
                <a:lnTo>
                  <a:pt x="363" y="815"/>
                </a:lnTo>
                <a:lnTo>
                  <a:pt x="415" y="790"/>
                </a:lnTo>
                <a:lnTo>
                  <a:pt x="465" y="765"/>
                </a:lnTo>
                <a:lnTo>
                  <a:pt x="469" y="763"/>
                </a:lnTo>
                <a:lnTo>
                  <a:pt x="471" y="763"/>
                </a:lnTo>
                <a:lnTo>
                  <a:pt x="496" y="749"/>
                </a:lnTo>
                <a:lnTo>
                  <a:pt x="515" y="740"/>
                </a:lnTo>
                <a:lnTo>
                  <a:pt x="528" y="732"/>
                </a:lnTo>
                <a:lnTo>
                  <a:pt x="619" y="688"/>
                </a:lnTo>
                <a:lnTo>
                  <a:pt x="632" y="680"/>
                </a:lnTo>
                <a:lnTo>
                  <a:pt x="636" y="688"/>
                </a:lnTo>
                <a:lnTo>
                  <a:pt x="634" y="688"/>
                </a:lnTo>
                <a:lnTo>
                  <a:pt x="630" y="690"/>
                </a:lnTo>
                <a:lnTo>
                  <a:pt x="638" y="699"/>
                </a:lnTo>
                <a:lnTo>
                  <a:pt x="640" y="709"/>
                </a:lnTo>
                <a:lnTo>
                  <a:pt x="634" y="724"/>
                </a:lnTo>
                <a:lnTo>
                  <a:pt x="627" y="740"/>
                </a:lnTo>
                <a:lnTo>
                  <a:pt x="627" y="745"/>
                </a:lnTo>
                <a:lnTo>
                  <a:pt x="627" y="749"/>
                </a:lnTo>
                <a:lnTo>
                  <a:pt x="632" y="763"/>
                </a:lnTo>
                <a:lnTo>
                  <a:pt x="632" y="767"/>
                </a:lnTo>
                <a:lnTo>
                  <a:pt x="632" y="769"/>
                </a:lnTo>
                <a:lnTo>
                  <a:pt x="636" y="780"/>
                </a:lnTo>
                <a:lnTo>
                  <a:pt x="627" y="786"/>
                </a:lnTo>
                <a:lnTo>
                  <a:pt x="634" y="795"/>
                </a:lnTo>
                <a:lnTo>
                  <a:pt x="634" y="799"/>
                </a:lnTo>
                <a:lnTo>
                  <a:pt x="636" y="807"/>
                </a:lnTo>
                <a:lnTo>
                  <a:pt x="638" y="807"/>
                </a:lnTo>
                <a:lnTo>
                  <a:pt x="644" y="801"/>
                </a:lnTo>
                <a:lnTo>
                  <a:pt x="648" y="799"/>
                </a:lnTo>
                <a:lnTo>
                  <a:pt x="656" y="795"/>
                </a:lnTo>
                <a:lnTo>
                  <a:pt x="671" y="784"/>
                </a:lnTo>
                <a:lnTo>
                  <a:pt x="684" y="780"/>
                </a:lnTo>
                <a:lnTo>
                  <a:pt x="686" y="780"/>
                </a:lnTo>
                <a:lnTo>
                  <a:pt x="686" y="782"/>
                </a:lnTo>
                <a:lnTo>
                  <a:pt x="705" y="772"/>
                </a:lnTo>
                <a:lnTo>
                  <a:pt x="715" y="786"/>
                </a:lnTo>
                <a:lnTo>
                  <a:pt x="730" y="809"/>
                </a:lnTo>
                <a:lnTo>
                  <a:pt x="736" y="817"/>
                </a:lnTo>
                <a:lnTo>
                  <a:pt x="742" y="824"/>
                </a:lnTo>
                <a:lnTo>
                  <a:pt x="744" y="828"/>
                </a:lnTo>
                <a:lnTo>
                  <a:pt x="746" y="832"/>
                </a:lnTo>
                <a:lnTo>
                  <a:pt x="763" y="824"/>
                </a:lnTo>
                <a:lnTo>
                  <a:pt x="765" y="824"/>
                </a:lnTo>
                <a:lnTo>
                  <a:pt x="769" y="820"/>
                </a:lnTo>
                <a:lnTo>
                  <a:pt x="774" y="817"/>
                </a:lnTo>
                <a:lnTo>
                  <a:pt x="776" y="817"/>
                </a:lnTo>
                <a:lnTo>
                  <a:pt x="782" y="813"/>
                </a:lnTo>
                <a:lnTo>
                  <a:pt x="790" y="820"/>
                </a:lnTo>
                <a:lnTo>
                  <a:pt x="794" y="819"/>
                </a:lnTo>
                <a:lnTo>
                  <a:pt x="800" y="817"/>
                </a:lnTo>
                <a:lnTo>
                  <a:pt x="803" y="815"/>
                </a:lnTo>
                <a:lnTo>
                  <a:pt x="807" y="813"/>
                </a:lnTo>
                <a:lnTo>
                  <a:pt x="811" y="813"/>
                </a:lnTo>
                <a:lnTo>
                  <a:pt x="811" y="811"/>
                </a:lnTo>
                <a:lnTo>
                  <a:pt x="809" y="809"/>
                </a:lnTo>
                <a:lnTo>
                  <a:pt x="809" y="807"/>
                </a:lnTo>
                <a:lnTo>
                  <a:pt x="805" y="803"/>
                </a:lnTo>
                <a:lnTo>
                  <a:pt x="803" y="803"/>
                </a:lnTo>
                <a:lnTo>
                  <a:pt x="801" y="799"/>
                </a:lnTo>
                <a:lnTo>
                  <a:pt x="800" y="797"/>
                </a:lnTo>
                <a:lnTo>
                  <a:pt x="796" y="793"/>
                </a:lnTo>
                <a:lnTo>
                  <a:pt x="790" y="790"/>
                </a:lnTo>
                <a:lnTo>
                  <a:pt x="792" y="788"/>
                </a:lnTo>
                <a:lnTo>
                  <a:pt x="798" y="788"/>
                </a:lnTo>
                <a:lnTo>
                  <a:pt x="800" y="792"/>
                </a:lnTo>
                <a:lnTo>
                  <a:pt x="801" y="793"/>
                </a:lnTo>
                <a:lnTo>
                  <a:pt x="803" y="795"/>
                </a:lnTo>
                <a:lnTo>
                  <a:pt x="807" y="795"/>
                </a:lnTo>
                <a:lnTo>
                  <a:pt x="813" y="799"/>
                </a:lnTo>
                <a:lnTo>
                  <a:pt x="819" y="803"/>
                </a:lnTo>
                <a:lnTo>
                  <a:pt x="821" y="805"/>
                </a:lnTo>
                <a:lnTo>
                  <a:pt x="822" y="805"/>
                </a:lnTo>
                <a:lnTo>
                  <a:pt x="832" y="799"/>
                </a:lnTo>
                <a:lnTo>
                  <a:pt x="838" y="795"/>
                </a:lnTo>
                <a:lnTo>
                  <a:pt x="848" y="792"/>
                </a:lnTo>
                <a:lnTo>
                  <a:pt x="853" y="790"/>
                </a:lnTo>
                <a:lnTo>
                  <a:pt x="851" y="784"/>
                </a:lnTo>
                <a:lnTo>
                  <a:pt x="849" y="778"/>
                </a:lnTo>
                <a:lnTo>
                  <a:pt x="848" y="776"/>
                </a:lnTo>
                <a:lnTo>
                  <a:pt x="846" y="774"/>
                </a:lnTo>
                <a:lnTo>
                  <a:pt x="844" y="769"/>
                </a:lnTo>
                <a:lnTo>
                  <a:pt x="840" y="765"/>
                </a:lnTo>
                <a:lnTo>
                  <a:pt x="842" y="759"/>
                </a:lnTo>
                <a:lnTo>
                  <a:pt x="851" y="755"/>
                </a:lnTo>
                <a:lnTo>
                  <a:pt x="857" y="751"/>
                </a:lnTo>
                <a:lnTo>
                  <a:pt x="861" y="751"/>
                </a:lnTo>
                <a:lnTo>
                  <a:pt x="865" y="749"/>
                </a:lnTo>
                <a:lnTo>
                  <a:pt x="869" y="749"/>
                </a:lnTo>
                <a:lnTo>
                  <a:pt x="876" y="749"/>
                </a:lnTo>
                <a:lnTo>
                  <a:pt x="878" y="747"/>
                </a:lnTo>
                <a:lnTo>
                  <a:pt x="878" y="749"/>
                </a:lnTo>
                <a:lnTo>
                  <a:pt x="882" y="751"/>
                </a:lnTo>
                <a:lnTo>
                  <a:pt x="884" y="751"/>
                </a:lnTo>
                <a:lnTo>
                  <a:pt x="886" y="753"/>
                </a:lnTo>
                <a:lnTo>
                  <a:pt x="888" y="751"/>
                </a:lnTo>
                <a:lnTo>
                  <a:pt x="888" y="753"/>
                </a:lnTo>
                <a:lnTo>
                  <a:pt x="888" y="755"/>
                </a:lnTo>
                <a:lnTo>
                  <a:pt x="890" y="755"/>
                </a:lnTo>
                <a:lnTo>
                  <a:pt x="890" y="757"/>
                </a:lnTo>
                <a:lnTo>
                  <a:pt x="892" y="757"/>
                </a:lnTo>
                <a:lnTo>
                  <a:pt x="894" y="757"/>
                </a:lnTo>
                <a:lnTo>
                  <a:pt x="896" y="757"/>
                </a:lnTo>
                <a:lnTo>
                  <a:pt x="896" y="759"/>
                </a:lnTo>
                <a:lnTo>
                  <a:pt x="896" y="761"/>
                </a:lnTo>
                <a:lnTo>
                  <a:pt x="897" y="763"/>
                </a:lnTo>
                <a:lnTo>
                  <a:pt x="901" y="763"/>
                </a:lnTo>
                <a:lnTo>
                  <a:pt x="903" y="765"/>
                </a:lnTo>
                <a:lnTo>
                  <a:pt x="905" y="767"/>
                </a:lnTo>
                <a:lnTo>
                  <a:pt x="903" y="771"/>
                </a:lnTo>
                <a:lnTo>
                  <a:pt x="907" y="771"/>
                </a:lnTo>
                <a:lnTo>
                  <a:pt x="905" y="772"/>
                </a:lnTo>
                <a:lnTo>
                  <a:pt x="897" y="786"/>
                </a:lnTo>
                <a:lnTo>
                  <a:pt x="890" y="795"/>
                </a:lnTo>
                <a:lnTo>
                  <a:pt x="890" y="797"/>
                </a:lnTo>
                <a:lnTo>
                  <a:pt x="884" y="824"/>
                </a:lnTo>
                <a:lnTo>
                  <a:pt x="882" y="830"/>
                </a:lnTo>
                <a:lnTo>
                  <a:pt x="873" y="872"/>
                </a:lnTo>
                <a:lnTo>
                  <a:pt x="869" y="886"/>
                </a:lnTo>
                <a:lnTo>
                  <a:pt x="880" y="888"/>
                </a:lnTo>
                <a:lnTo>
                  <a:pt x="886" y="905"/>
                </a:lnTo>
                <a:lnTo>
                  <a:pt x="894" y="905"/>
                </a:lnTo>
                <a:lnTo>
                  <a:pt x="896" y="905"/>
                </a:lnTo>
                <a:lnTo>
                  <a:pt x="901" y="905"/>
                </a:lnTo>
                <a:lnTo>
                  <a:pt x="903" y="905"/>
                </a:lnTo>
                <a:lnTo>
                  <a:pt x="909" y="907"/>
                </a:lnTo>
                <a:lnTo>
                  <a:pt x="911" y="907"/>
                </a:lnTo>
                <a:lnTo>
                  <a:pt x="913" y="907"/>
                </a:lnTo>
                <a:lnTo>
                  <a:pt x="917" y="907"/>
                </a:lnTo>
                <a:lnTo>
                  <a:pt x="928" y="909"/>
                </a:lnTo>
                <a:lnTo>
                  <a:pt x="934" y="909"/>
                </a:lnTo>
                <a:lnTo>
                  <a:pt x="945" y="911"/>
                </a:lnTo>
                <a:lnTo>
                  <a:pt x="949" y="903"/>
                </a:lnTo>
                <a:lnTo>
                  <a:pt x="949" y="901"/>
                </a:lnTo>
                <a:lnTo>
                  <a:pt x="952" y="897"/>
                </a:lnTo>
                <a:lnTo>
                  <a:pt x="952" y="896"/>
                </a:lnTo>
                <a:lnTo>
                  <a:pt x="952" y="888"/>
                </a:lnTo>
                <a:lnTo>
                  <a:pt x="953" y="880"/>
                </a:lnTo>
                <a:lnTo>
                  <a:pt x="953" y="878"/>
                </a:lnTo>
                <a:lnTo>
                  <a:pt x="961" y="878"/>
                </a:lnTo>
                <a:lnTo>
                  <a:pt x="967" y="909"/>
                </a:lnTo>
                <a:lnTo>
                  <a:pt x="982" y="907"/>
                </a:lnTo>
                <a:lnTo>
                  <a:pt x="984" y="907"/>
                </a:lnTo>
                <a:lnTo>
                  <a:pt x="986" y="905"/>
                </a:lnTo>
                <a:lnTo>
                  <a:pt x="1003" y="903"/>
                </a:lnTo>
                <a:lnTo>
                  <a:pt x="1005" y="903"/>
                </a:lnTo>
                <a:lnTo>
                  <a:pt x="1015" y="901"/>
                </a:lnTo>
                <a:lnTo>
                  <a:pt x="1017" y="901"/>
                </a:lnTo>
                <a:lnTo>
                  <a:pt x="1017" y="894"/>
                </a:lnTo>
                <a:lnTo>
                  <a:pt x="1036" y="903"/>
                </a:lnTo>
                <a:lnTo>
                  <a:pt x="1038" y="915"/>
                </a:lnTo>
                <a:lnTo>
                  <a:pt x="1078" y="905"/>
                </a:lnTo>
                <a:lnTo>
                  <a:pt x="1080" y="876"/>
                </a:lnTo>
                <a:lnTo>
                  <a:pt x="1080" y="869"/>
                </a:lnTo>
                <a:lnTo>
                  <a:pt x="1080" y="863"/>
                </a:lnTo>
                <a:lnTo>
                  <a:pt x="1092" y="851"/>
                </a:lnTo>
                <a:lnTo>
                  <a:pt x="1094" y="849"/>
                </a:lnTo>
                <a:lnTo>
                  <a:pt x="1099" y="853"/>
                </a:lnTo>
                <a:lnTo>
                  <a:pt x="1097" y="861"/>
                </a:lnTo>
                <a:lnTo>
                  <a:pt x="1097" y="865"/>
                </a:lnTo>
                <a:lnTo>
                  <a:pt x="1097" y="867"/>
                </a:lnTo>
                <a:lnTo>
                  <a:pt x="1105" y="867"/>
                </a:lnTo>
                <a:lnTo>
                  <a:pt x="1105" y="869"/>
                </a:lnTo>
                <a:lnTo>
                  <a:pt x="1107" y="872"/>
                </a:lnTo>
                <a:lnTo>
                  <a:pt x="1107" y="874"/>
                </a:lnTo>
                <a:lnTo>
                  <a:pt x="1109" y="876"/>
                </a:lnTo>
                <a:lnTo>
                  <a:pt x="1109" y="880"/>
                </a:lnTo>
                <a:lnTo>
                  <a:pt x="1109" y="884"/>
                </a:lnTo>
                <a:lnTo>
                  <a:pt x="1109" y="907"/>
                </a:lnTo>
                <a:lnTo>
                  <a:pt x="1109" y="911"/>
                </a:lnTo>
                <a:lnTo>
                  <a:pt x="1109" y="915"/>
                </a:lnTo>
                <a:lnTo>
                  <a:pt x="1109" y="917"/>
                </a:lnTo>
                <a:lnTo>
                  <a:pt x="1105" y="930"/>
                </a:lnTo>
                <a:lnTo>
                  <a:pt x="1103" y="938"/>
                </a:lnTo>
                <a:lnTo>
                  <a:pt x="1101" y="938"/>
                </a:lnTo>
                <a:lnTo>
                  <a:pt x="1105" y="938"/>
                </a:lnTo>
                <a:lnTo>
                  <a:pt x="1120" y="940"/>
                </a:lnTo>
                <a:lnTo>
                  <a:pt x="1123" y="940"/>
                </a:lnTo>
                <a:lnTo>
                  <a:pt x="1124" y="940"/>
                </a:lnTo>
                <a:lnTo>
                  <a:pt x="1128" y="942"/>
                </a:lnTo>
                <a:lnTo>
                  <a:pt x="1130" y="942"/>
                </a:lnTo>
                <a:lnTo>
                  <a:pt x="1138" y="942"/>
                </a:lnTo>
                <a:lnTo>
                  <a:pt x="1138" y="940"/>
                </a:lnTo>
                <a:lnTo>
                  <a:pt x="1145" y="934"/>
                </a:lnTo>
                <a:lnTo>
                  <a:pt x="1147" y="932"/>
                </a:lnTo>
                <a:lnTo>
                  <a:pt x="1147" y="928"/>
                </a:lnTo>
                <a:lnTo>
                  <a:pt x="1155" y="907"/>
                </a:lnTo>
                <a:lnTo>
                  <a:pt x="1153" y="907"/>
                </a:lnTo>
                <a:lnTo>
                  <a:pt x="1153" y="897"/>
                </a:lnTo>
                <a:lnTo>
                  <a:pt x="1153" y="894"/>
                </a:lnTo>
                <a:lnTo>
                  <a:pt x="1153" y="890"/>
                </a:lnTo>
                <a:lnTo>
                  <a:pt x="1153" y="886"/>
                </a:lnTo>
                <a:lnTo>
                  <a:pt x="1153" y="880"/>
                </a:lnTo>
                <a:lnTo>
                  <a:pt x="1151" y="867"/>
                </a:lnTo>
                <a:lnTo>
                  <a:pt x="1163" y="867"/>
                </a:lnTo>
                <a:lnTo>
                  <a:pt x="1190" y="869"/>
                </a:lnTo>
                <a:lnTo>
                  <a:pt x="1188" y="870"/>
                </a:lnTo>
                <a:lnTo>
                  <a:pt x="1188" y="874"/>
                </a:lnTo>
                <a:lnTo>
                  <a:pt x="1188" y="878"/>
                </a:lnTo>
                <a:lnTo>
                  <a:pt x="1192" y="878"/>
                </a:lnTo>
                <a:lnTo>
                  <a:pt x="1193" y="878"/>
                </a:lnTo>
                <a:lnTo>
                  <a:pt x="1193" y="880"/>
                </a:lnTo>
                <a:lnTo>
                  <a:pt x="1199" y="880"/>
                </a:lnTo>
                <a:lnTo>
                  <a:pt x="1199" y="878"/>
                </a:lnTo>
                <a:lnTo>
                  <a:pt x="1197" y="878"/>
                </a:lnTo>
                <a:lnTo>
                  <a:pt x="1197" y="870"/>
                </a:lnTo>
                <a:lnTo>
                  <a:pt x="1203" y="870"/>
                </a:lnTo>
                <a:lnTo>
                  <a:pt x="1203" y="867"/>
                </a:lnTo>
                <a:lnTo>
                  <a:pt x="1203" y="861"/>
                </a:lnTo>
                <a:lnTo>
                  <a:pt x="1203" y="859"/>
                </a:lnTo>
                <a:lnTo>
                  <a:pt x="1205" y="859"/>
                </a:lnTo>
                <a:lnTo>
                  <a:pt x="1209" y="859"/>
                </a:lnTo>
                <a:lnTo>
                  <a:pt x="1209" y="861"/>
                </a:lnTo>
                <a:lnTo>
                  <a:pt x="1207" y="861"/>
                </a:lnTo>
                <a:lnTo>
                  <a:pt x="1209" y="863"/>
                </a:lnTo>
                <a:lnTo>
                  <a:pt x="1215" y="865"/>
                </a:lnTo>
                <a:lnTo>
                  <a:pt x="1217" y="867"/>
                </a:lnTo>
                <a:lnTo>
                  <a:pt x="1219" y="867"/>
                </a:lnTo>
                <a:lnTo>
                  <a:pt x="1224" y="869"/>
                </a:lnTo>
                <a:lnTo>
                  <a:pt x="1201" y="888"/>
                </a:lnTo>
                <a:lnTo>
                  <a:pt x="1193" y="907"/>
                </a:lnTo>
                <a:lnTo>
                  <a:pt x="1288" y="915"/>
                </a:lnTo>
                <a:lnTo>
                  <a:pt x="1289" y="913"/>
                </a:lnTo>
                <a:lnTo>
                  <a:pt x="1289" y="911"/>
                </a:lnTo>
                <a:lnTo>
                  <a:pt x="1307" y="888"/>
                </a:lnTo>
                <a:lnTo>
                  <a:pt x="1311" y="884"/>
                </a:lnTo>
                <a:lnTo>
                  <a:pt x="1315" y="863"/>
                </a:lnTo>
                <a:lnTo>
                  <a:pt x="1318" y="859"/>
                </a:lnTo>
                <a:lnTo>
                  <a:pt x="1326" y="859"/>
                </a:lnTo>
                <a:lnTo>
                  <a:pt x="1330" y="857"/>
                </a:lnTo>
                <a:lnTo>
                  <a:pt x="1349" y="849"/>
                </a:lnTo>
                <a:lnTo>
                  <a:pt x="1351" y="847"/>
                </a:lnTo>
                <a:lnTo>
                  <a:pt x="1357" y="846"/>
                </a:lnTo>
                <a:lnTo>
                  <a:pt x="1366" y="841"/>
                </a:lnTo>
                <a:lnTo>
                  <a:pt x="1378" y="828"/>
                </a:lnTo>
                <a:lnTo>
                  <a:pt x="1378" y="836"/>
                </a:lnTo>
                <a:lnTo>
                  <a:pt x="1392" y="836"/>
                </a:lnTo>
                <a:lnTo>
                  <a:pt x="1395" y="828"/>
                </a:lnTo>
                <a:lnTo>
                  <a:pt x="1397" y="820"/>
                </a:lnTo>
                <a:lnTo>
                  <a:pt x="1401" y="820"/>
                </a:lnTo>
                <a:lnTo>
                  <a:pt x="1409" y="822"/>
                </a:lnTo>
                <a:lnTo>
                  <a:pt x="1434" y="830"/>
                </a:lnTo>
                <a:lnTo>
                  <a:pt x="1440" y="843"/>
                </a:lnTo>
                <a:lnTo>
                  <a:pt x="1455" y="841"/>
                </a:lnTo>
                <a:lnTo>
                  <a:pt x="1465" y="838"/>
                </a:lnTo>
                <a:lnTo>
                  <a:pt x="1470" y="838"/>
                </a:lnTo>
                <a:lnTo>
                  <a:pt x="1474" y="838"/>
                </a:lnTo>
                <a:lnTo>
                  <a:pt x="1476" y="838"/>
                </a:lnTo>
                <a:lnTo>
                  <a:pt x="1480" y="836"/>
                </a:lnTo>
                <a:lnTo>
                  <a:pt x="1484" y="836"/>
                </a:lnTo>
                <a:lnTo>
                  <a:pt x="1488" y="836"/>
                </a:lnTo>
                <a:lnTo>
                  <a:pt x="1489" y="836"/>
                </a:lnTo>
                <a:lnTo>
                  <a:pt x="1489" y="838"/>
                </a:lnTo>
                <a:lnTo>
                  <a:pt x="1493" y="838"/>
                </a:lnTo>
                <a:lnTo>
                  <a:pt x="1493" y="836"/>
                </a:lnTo>
                <a:lnTo>
                  <a:pt x="1497" y="836"/>
                </a:lnTo>
                <a:lnTo>
                  <a:pt x="1499" y="836"/>
                </a:lnTo>
                <a:lnTo>
                  <a:pt x="1501" y="836"/>
                </a:lnTo>
                <a:lnTo>
                  <a:pt x="1501" y="834"/>
                </a:lnTo>
                <a:lnTo>
                  <a:pt x="1503" y="836"/>
                </a:lnTo>
                <a:lnTo>
                  <a:pt x="1505" y="836"/>
                </a:lnTo>
                <a:lnTo>
                  <a:pt x="1507" y="836"/>
                </a:lnTo>
                <a:lnTo>
                  <a:pt x="1509" y="834"/>
                </a:lnTo>
                <a:lnTo>
                  <a:pt x="1509" y="836"/>
                </a:lnTo>
                <a:lnTo>
                  <a:pt x="1513" y="836"/>
                </a:lnTo>
                <a:lnTo>
                  <a:pt x="1511" y="828"/>
                </a:lnTo>
                <a:lnTo>
                  <a:pt x="1507" y="819"/>
                </a:lnTo>
                <a:lnTo>
                  <a:pt x="1507" y="817"/>
                </a:lnTo>
                <a:lnTo>
                  <a:pt x="1505" y="815"/>
                </a:lnTo>
                <a:lnTo>
                  <a:pt x="1505" y="813"/>
                </a:lnTo>
                <a:lnTo>
                  <a:pt x="1511" y="807"/>
                </a:lnTo>
                <a:lnTo>
                  <a:pt x="1515" y="799"/>
                </a:lnTo>
                <a:lnTo>
                  <a:pt x="1518" y="793"/>
                </a:lnTo>
                <a:lnTo>
                  <a:pt x="1520" y="792"/>
                </a:lnTo>
                <a:lnTo>
                  <a:pt x="1522" y="792"/>
                </a:lnTo>
                <a:lnTo>
                  <a:pt x="1542" y="778"/>
                </a:lnTo>
                <a:lnTo>
                  <a:pt x="1539" y="772"/>
                </a:lnTo>
                <a:lnTo>
                  <a:pt x="1542" y="757"/>
                </a:lnTo>
                <a:lnTo>
                  <a:pt x="1542" y="749"/>
                </a:lnTo>
                <a:lnTo>
                  <a:pt x="1539" y="749"/>
                </a:lnTo>
                <a:lnTo>
                  <a:pt x="1536" y="744"/>
                </a:lnTo>
                <a:lnTo>
                  <a:pt x="1534" y="740"/>
                </a:lnTo>
                <a:lnTo>
                  <a:pt x="1534" y="736"/>
                </a:lnTo>
                <a:lnTo>
                  <a:pt x="1532" y="734"/>
                </a:lnTo>
                <a:lnTo>
                  <a:pt x="1528" y="732"/>
                </a:lnTo>
                <a:lnTo>
                  <a:pt x="1522" y="728"/>
                </a:lnTo>
                <a:lnTo>
                  <a:pt x="1515" y="724"/>
                </a:lnTo>
                <a:lnTo>
                  <a:pt x="1503" y="721"/>
                </a:lnTo>
                <a:lnTo>
                  <a:pt x="1501" y="728"/>
                </a:lnTo>
                <a:lnTo>
                  <a:pt x="1499" y="734"/>
                </a:lnTo>
                <a:lnTo>
                  <a:pt x="1497" y="740"/>
                </a:lnTo>
                <a:lnTo>
                  <a:pt x="1493" y="747"/>
                </a:lnTo>
                <a:lnTo>
                  <a:pt x="1491" y="753"/>
                </a:lnTo>
                <a:lnTo>
                  <a:pt x="1489" y="757"/>
                </a:lnTo>
                <a:lnTo>
                  <a:pt x="1489" y="759"/>
                </a:lnTo>
                <a:lnTo>
                  <a:pt x="1488" y="761"/>
                </a:lnTo>
                <a:lnTo>
                  <a:pt x="1486" y="763"/>
                </a:lnTo>
                <a:lnTo>
                  <a:pt x="1484" y="765"/>
                </a:lnTo>
                <a:lnTo>
                  <a:pt x="1482" y="765"/>
                </a:lnTo>
                <a:lnTo>
                  <a:pt x="1478" y="767"/>
                </a:lnTo>
                <a:lnTo>
                  <a:pt x="1474" y="767"/>
                </a:lnTo>
                <a:lnTo>
                  <a:pt x="1472" y="769"/>
                </a:lnTo>
                <a:lnTo>
                  <a:pt x="1470" y="769"/>
                </a:lnTo>
                <a:lnTo>
                  <a:pt x="1470" y="767"/>
                </a:lnTo>
                <a:lnTo>
                  <a:pt x="1468" y="765"/>
                </a:lnTo>
                <a:lnTo>
                  <a:pt x="1467" y="763"/>
                </a:lnTo>
                <a:lnTo>
                  <a:pt x="1467" y="761"/>
                </a:lnTo>
                <a:lnTo>
                  <a:pt x="1465" y="761"/>
                </a:lnTo>
                <a:lnTo>
                  <a:pt x="1463" y="761"/>
                </a:lnTo>
                <a:lnTo>
                  <a:pt x="1463" y="763"/>
                </a:lnTo>
                <a:lnTo>
                  <a:pt x="1461" y="763"/>
                </a:lnTo>
                <a:lnTo>
                  <a:pt x="1461" y="765"/>
                </a:lnTo>
                <a:lnTo>
                  <a:pt x="1459" y="765"/>
                </a:lnTo>
                <a:lnTo>
                  <a:pt x="1457" y="765"/>
                </a:lnTo>
                <a:lnTo>
                  <a:pt x="1455" y="765"/>
                </a:lnTo>
                <a:lnTo>
                  <a:pt x="1453" y="765"/>
                </a:lnTo>
                <a:lnTo>
                  <a:pt x="1453" y="763"/>
                </a:lnTo>
                <a:lnTo>
                  <a:pt x="1453" y="761"/>
                </a:lnTo>
                <a:lnTo>
                  <a:pt x="1455" y="759"/>
                </a:lnTo>
                <a:lnTo>
                  <a:pt x="1455" y="757"/>
                </a:lnTo>
                <a:lnTo>
                  <a:pt x="1457" y="755"/>
                </a:lnTo>
                <a:lnTo>
                  <a:pt x="1457" y="753"/>
                </a:lnTo>
                <a:lnTo>
                  <a:pt x="1455" y="751"/>
                </a:lnTo>
                <a:lnTo>
                  <a:pt x="1453" y="751"/>
                </a:lnTo>
                <a:lnTo>
                  <a:pt x="1451" y="751"/>
                </a:lnTo>
                <a:lnTo>
                  <a:pt x="1451" y="749"/>
                </a:lnTo>
                <a:lnTo>
                  <a:pt x="1451" y="747"/>
                </a:lnTo>
                <a:lnTo>
                  <a:pt x="1451" y="745"/>
                </a:lnTo>
                <a:lnTo>
                  <a:pt x="1451" y="744"/>
                </a:lnTo>
                <a:lnTo>
                  <a:pt x="1449" y="744"/>
                </a:lnTo>
                <a:lnTo>
                  <a:pt x="1451" y="742"/>
                </a:lnTo>
                <a:lnTo>
                  <a:pt x="1451" y="740"/>
                </a:lnTo>
                <a:lnTo>
                  <a:pt x="1453" y="740"/>
                </a:lnTo>
                <a:lnTo>
                  <a:pt x="1453" y="742"/>
                </a:lnTo>
                <a:lnTo>
                  <a:pt x="1455" y="742"/>
                </a:lnTo>
                <a:lnTo>
                  <a:pt x="1455" y="744"/>
                </a:lnTo>
                <a:lnTo>
                  <a:pt x="1457" y="744"/>
                </a:lnTo>
                <a:lnTo>
                  <a:pt x="1459" y="744"/>
                </a:lnTo>
                <a:lnTo>
                  <a:pt x="1459" y="742"/>
                </a:lnTo>
                <a:lnTo>
                  <a:pt x="1459" y="740"/>
                </a:lnTo>
                <a:lnTo>
                  <a:pt x="1459" y="738"/>
                </a:lnTo>
                <a:lnTo>
                  <a:pt x="1459" y="736"/>
                </a:lnTo>
                <a:lnTo>
                  <a:pt x="1459" y="734"/>
                </a:lnTo>
                <a:lnTo>
                  <a:pt x="1457" y="732"/>
                </a:lnTo>
                <a:lnTo>
                  <a:pt x="1455" y="730"/>
                </a:lnTo>
                <a:lnTo>
                  <a:pt x="1453" y="730"/>
                </a:lnTo>
                <a:lnTo>
                  <a:pt x="1451" y="728"/>
                </a:lnTo>
                <a:lnTo>
                  <a:pt x="1447" y="732"/>
                </a:lnTo>
                <a:lnTo>
                  <a:pt x="1443" y="732"/>
                </a:lnTo>
                <a:lnTo>
                  <a:pt x="1441" y="734"/>
                </a:lnTo>
                <a:lnTo>
                  <a:pt x="1434" y="736"/>
                </a:lnTo>
                <a:lnTo>
                  <a:pt x="1428" y="736"/>
                </a:lnTo>
                <a:lnTo>
                  <a:pt x="1424" y="738"/>
                </a:lnTo>
                <a:lnTo>
                  <a:pt x="1422" y="738"/>
                </a:lnTo>
                <a:lnTo>
                  <a:pt x="1419" y="738"/>
                </a:lnTo>
                <a:lnTo>
                  <a:pt x="1411" y="740"/>
                </a:lnTo>
                <a:lnTo>
                  <a:pt x="1405" y="740"/>
                </a:lnTo>
                <a:lnTo>
                  <a:pt x="1395" y="740"/>
                </a:lnTo>
                <a:lnTo>
                  <a:pt x="1395" y="734"/>
                </a:lnTo>
                <a:lnTo>
                  <a:pt x="1403" y="730"/>
                </a:lnTo>
                <a:lnTo>
                  <a:pt x="1403" y="723"/>
                </a:lnTo>
                <a:lnTo>
                  <a:pt x="1407" y="713"/>
                </a:lnTo>
                <a:lnTo>
                  <a:pt x="1414" y="713"/>
                </a:lnTo>
                <a:lnTo>
                  <a:pt x="1422" y="711"/>
                </a:lnTo>
                <a:lnTo>
                  <a:pt x="1424" y="717"/>
                </a:lnTo>
                <a:lnTo>
                  <a:pt x="1428" y="723"/>
                </a:lnTo>
                <a:lnTo>
                  <a:pt x="1434" y="721"/>
                </a:lnTo>
                <a:lnTo>
                  <a:pt x="1438" y="718"/>
                </a:lnTo>
                <a:lnTo>
                  <a:pt x="1438" y="717"/>
                </a:lnTo>
                <a:lnTo>
                  <a:pt x="1440" y="717"/>
                </a:lnTo>
                <a:lnTo>
                  <a:pt x="1441" y="715"/>
                </a:lnTo>
                <a:lnTo>
                  <a:pt x="1440" y="713"/>
                </a:lnTo>
                <a:lnTo>
                  <a:pt x="1440" y="711"/>
                </a:lnTo>
                <a:lnTo>
                  <a:pt x="1440" y="709"/>
                </a:lnTo>
                <a:lnTo>
                  <a:pt x="1440" y="707"/>
                </a:lnTo>
                <a:lnTo>
                  <a:pt x="1438" y="707"/>
                </a:lnTo>
                <a:lnTo>
                  <a:pt x="1438" y="705"/>
                </a:lnTo>
                <a:lnTo>
                  <a:pt x="1436" y="705"/>
                </a:lnTo>
                <a:lnTo>
                  <a:pt x="1434" y="705"/>
                </a:lnTo>
                <a:lnTo>
                  <a:pt x="1432" y="705"/>
                </a:lnTo>
                <a:lnTo>
                  <a:pt x="1432" y="707"/>
                </a:lnTo>
                <a:lnTo>
                  <a:pt x="1430" y="707"/>
                </a:lnTo>
                <a:lnTo>
                  <a:pt x="1428" y="707"/>
                </a:lnTo>
                <a:lnTo>
                  <a:pt x="1426" y="709"/>
                </a:lnTo>
                <a:lnTo>
                  <a:pt x="1424" y="709"/>
                </a:lnTo>
                <a:lnTo>
                  <a:pt x="1422" y="707"/>
                </a:lnTo>
                <a:lnTo>
                  <a:pt x="1420" y="705"/>
                </a:lnTo>
                <a:lnTo>
                  <a:pt x="1420" y="703"/>
                </a:lnTo>
                <a:lnTo>
                  <a:pt x="1419" y="703"/>
                </a:lnTo>
                <a:lnTo>
                  <a:pt x="1419" y="701"/>
                </a:lnTo>
                <a:lnTo>
                  <a:pt x="1419" y="703"/>
                </a:lnTo>
                <a:lnTo>
                  <a:pt x="1417" y="703"/>
                </a:lnTo>
                <a:lnTo>
                  <a:pt x="1414" y="703"/>
                </a:lnTo>
                <a:lnTo>
                  <a:pt x="1413" y="703"/>
                </a:lnTo>
                <a:lnTo>
                  <a:pt x="1411" y="701"/>
                </a:lnTo>
                <a:lnTo>
                  <a:pt x="1409" y="701"/>
                </a:lnTo>
                <a:lnTo>
                  <a:pt x="1407" y="701"/>
                </a:lnTo>
                <a:lnTo>
                  <a:pt x="1405" y="701"/>
                </a:lnTo>
                <a:lnTo>
                  <a:pt x="1403" y="701"/>
                </a:lnTo>
                <a:lnTo>
                  <a:pt x="1401" y="703"/>
                </a:lnTo>
                <a:lnTo>
                  <a:pt x="1399" y="705"/>
                </a:lnTo>
                <a:lnTo>
                  <a:pt x="1397" y="705"/>
                </a:lnTo>
                <a:lnTo>
                  <a:pt x="1397" y="703"/>
                </a:lnTo>
                <a:lnTo>
                  <a:pt x="1395" y="703"/>
                </a:lnTo>
                <a:lnTo>
                  <a:pt x="1397" y="703"/>
                </a:lnTo>
                <a:lnTo>
                  <a:pt x="1397" y="701"/>
                </a:lnTo>
                <a:lnTo>
                  <a:pt x="1399" y="699"/>
                </a:lnTo>
                <a:lnTo>
                  <a:pt x="1399" y="697"/>
                </a:lnTo>
                <a:lnTo>
                  <a:pt x="1397" y="695"/>
                </a:lnTo>
                <a:lnTo>
                  <a:pt x="1395" y="695"/>
                </a:lnTo>
                <a:lnTo>
                  <a:pt x="1393" y="695"/>
                </a:lnTo>
                <a:lnTo>
                  <a:pt x="1393" y="697"/>
                </a:lnTo>
                <a:lnTo>
                  <a:pt x="1393" y="699"/>
                </a:lnTo>
                <a:lnTo>
                  <a:pt x="1392" y="701"/>
                </a:lnTo>
                <a:lnTo>
                  <a:pt x="1390" y="701"/>
                </a:lnTo>
                <a:lnTo>
                  <a:pt x="1388" y="701"/>
                </a:lnTo>
                <a:lnTo>
                  <a:pt x="1386" y="699"/>
                </a:lnTo>
                <a:lnTo>
                  <a:pt x="1384" y="699"/>
                </a:lnTo>
                <a:lnTo>
                  <a:pt x="1384" y="701"/>
                </a:lnTo>
                <a:lnTo>
                  <a:pt x="1382" y="701"/>
                </a:lnTo>
                <a:lnTo>
                  <a:pt x="1382" y="699"/>
                </a:lnTo>
                <a:lnTo>
                  <a:pt x="1380" y="699"/>
                </a:lnTo>
                <a:lnTo>
                  <a:pt x="1380" y="701"/>
                </a:lnTo>
                <a:lnTo>
                  <a:pt x="1378" y="701"/>
                </a:lnTo>
                <a:lnTo>
                  <a:pt x="1374" y="697"/>
                </a:lnTo>
                <a:lnTo>
                  <a:pt x="1372" y="697"/>
                </a:lnTo>
                <a:lnTo>
                  <a:pt x="1370" y="697"/>
                </a:lnTo>
                <a:lnTo>
                  <a:pt x="1368" y="697"/>
                </a:lnTo>
                <a:lnTo>
                  <a:pt x="1366" y="699"/>
                </a:lnTo>
                <a:lnTo>
                  <a:pt x="1364" y="699"/>
                </a:lnTo>
                <a:lnTo>
                  <a:pt x="1364" y="701"/>
                </a:lnTo>
                <a:lnTo>
                  <a:pt x="1363" y="701"/>
                </a:lnTo>
                <a:lnTo>
                  <a:pt x="1363" y="699"/>
                </a:lnTo>
                <a:lnTo>
                  <a:pt x="1361" y="701"/>
                </a:lnTo>
                <a:lnTo>
                  <a:pt x="1359" y="701"/>
                </a:lnTo>
                <a:lnTo>
                  <a:pt x="1357" y="701"/>
                </a:lnTo>
                <a:lnTo>
                  <a:pt x="1357" y="699"/>
                </a:lnTo>
                <a:lnTo>
                  <a:pt x="1357" y="701"/>
                </a:lnTo>
                <a:lnTo>
                  <a:pt x="1355" y="701"/>
                </a:lnTo>
                <a:lnTo>
                  <a:pt x="1353" y="703"/>
                </a:lnTo>
                <a:lnTo>
                  <a:pt x="1349" y="703"/>
                </a:lnTo>
                <a:lnTo>
                  <a:pt x="1349" y="705"/>
                </a:lnTo>
                <a:lnTo>
                  <a:pt x="1347" y="705"/>
                </a:lnTo>
                <a:lnTo>
                  <a:pt x="1347" y="707"/>
                </a:lnTo>
                <a:lnTo>
                  <a:pt x="1345" y="707"/>
                </a:lnTo>
                <a:lnTo>
                  <a:pt x="1343" y="707"/>
                </a:lnTo>
                <a:lnTo>
                  <a:pt x="1340" y="709"/>
                </a:lnTo>
                <a:lnTo>
                  <a:pt x="1334" y="715"/>
                </a:lnTo>
                <a:lnTo>
                  <a:pt x="1334" y="717"/>
                </a:lnTo>
                <a:lnTo>
                  <a:pt x="1334" y="723"/>
                </a:lnTo>
                <a:lnTo>
                  <a:pt x="1334" y="728"/>
                </a:lnTo>
                <a:lnTo>
                  <a:pt x="1334" y="738"/>
                </a:lnTo>
                <a:lnTo>
                  <a:pt x="1332" y="747"/>
                </a:lnTo>
                <a:lnTo>
                  <a:pt x="1326" y="745"/>
                </a:lnTo>
                <a:lnTo>
                  <a:pt x="1324" y="744"/>
                </a:lnTo>
                <a:lnTo>
                  <a:pt x="1318" y="742"/>
                </a:lnTo>
                <a:lnTo>
                  <a:pt x="1316" y="742"/>
                </a:lnTo>
                <a:lnTo>
                  <a:pt x="1315" y="740"/>
                </a:lnTo>
                <a:lnTo>
                  <a:pt x="1313" y="751"/>
                </a:lnTo>
                <a:lnTo>
                  <a:pt x="1311" y="761"/>
                </a:lnTo>
                <a:lnTo>
                  <a:pt x="1307" y="759"/>
                </a:lnTo>
                <a:lnTo>
                  <a:pt x="1301" y="759"/>
                </a:lnTo>
                <a:lnTo>
                  <a:pt x="1299" y="759"/>
                </a:lnTo>
                <a:lnTo>
                  <a:pt x="1295" y="757"/>
                </a:lnTo>
                <a:lnTo>
                  <a:pt x="1288" y="757"/>
                </a:lnTo>
                <a:lnTo>
                  <a:pt x="1286" y="757"/>
                </a:lnTo>
                <a:lnTo>
                  <a:pt x="1284" y="757"/>
                </a:lnTo>
                <a:lnTo>
                  <a:pt x="1284" y="759"/>
                </a:lnTo>
                <a:lnTo>
                  <a:pt x="1282" y="761"/>
                </a:lnTo>
                <a:lnTo>
                  <a:pt x="1282" y="765"/>
                </a:lnTo>
                <a:lnTo>
                  <a:pt x="1280" y="771"/>
                </a:lnTo>
                <a:lnTo>
                  <a:pt x="1278" y="776"/>
                </a:lnTo>
                <a:lnTo>
                  <a:pt x="1276" y="782"/>
                </a:lnTo>
                <a:lnTo>
                  <a:pt x="1274" y="788"/>
                </a:lnTo>
                <a:lnTo>
                  <a:pt x="1274" y="790"/>
                </a:lnTo>
                <a:lnTo>
                  <a:pt x="1272" y="793"/>
                </a:lnTo>
                <a:lnTo>
                  <a:pt x="1268" y="797"/>
                </a:lnTo>
                <a:lnTo>
                  <a:pt x="1265" y="801"/>
                </a:lnTo>
                <a:lnTo>
                  <a:pt x="1263" y="807"/>
                </a:lnTo>
                <a:lnTo>
                  <a:pt x="1255" y="799"/>
                </a:lnTo>
                <a:lnTo>
                  <a:pt x="1253" y="795"/>
                </a:lnTo>
                <a:lnTo>
                  <a:pt x="1249" y="793"/>
                </a:lnTo>
                <a:lnTo>
                  <a:pt x="1240" y="788"/>
                </a:lnTo>
                <a:lnTo>
                  <a:pt x="1234" y="778"/>
                </a:lnTo>
                <a:lnTo>
                  <a:pt x="1230" y="776"/>
                </a:lnTo>
                <a:lnTo>
                  <a:pt x="1226" y="776"/>
                </a:lnTo>
                <a:lnTo>
                  <a:pt x="1219" y="774"/>
                </a:lnTo>
                <a:lnTo>
                  <a:pt x="1217" y="772"/>
                </a:lnTo>
                <a:lnTo>
                  <a:pt x="1211" y="771"/>
                </a:lnTo>
                <a:lnTo>
                  <a:pt x="1209" y="771"/>
                </a:lnTo>
                <a:lnTo>
                  <a:pt x="1209" y="763"/>
                </a:lnTo>
                <a:lnTo>
                  <a:pt x="1207" y="759"/>
                </a:lnTo>
                <a:lnTo>
                  <a:pt x="1207" y="757"/>
                </a:lnTo>
                <a:lnTo>
                  <a:pt x="1201" y="740"/>
                </a:lnTo>
                <a:lnTo>
                  <a:pt x="1201" y="738"/>
                </a:lnTo>
                <a:lnTo>
                  <a:pt x="1195" y="732"/>
                </a:lnTo>
                <a:lnTo>
                  <a:pt x="1193" y="730"/>
                </a:lnTo>
                <a:lnTo>
                  <a:pt x="1193" y="724"/>
                </a:lnTo>
                <a:lnTo>
                  <a:pt x="1192" y="723"/>
                </a:lnTo>
                <a:lnTo>
                  <a:pt x="1192" y="718"/>
                </a:lnTo>
                <a:lnTo>
                  <a:pt x="1190" y="713"/>
                </a:lnTo>
                <a:lnTo>
                  <a:pt x="1188" y="709"/>
                </a:lnTo>
                <a:lnTo>
                  <a:pt x="1188" y="707"/>
                </a:lnTo>
                <a:lnTo>
                  <a:pt x="1192" y="703"/>
                </a:lnTo>
                <a:lnTo>
                  <a:pt x="1193" y="699"/>
                </a:lnTo>
                <a:lnTo>
                  <a:pt x="1197" y="695"/>
                </a:lnTo>
                <a:lnTo>
                  <a:pt x="1199" y="694"/>
                </a:lnTo>
                <a:lnTo>
                  <a:pt x="1201" y="692"/>
                </a:lnTo>
                <a:lnTo>
                  <a:pt x="1176" y="684"/>
                </a:lnTo>
                <a:lnTo>
                  <a:pt x="1163" y="692"/>
                </a:lnTo>
                <a:lnTo>
                  <a:pt x="1161" y="692"/>
                </a:lnTo>
                <a:lnTo>
                  <a:pt x="1157" y="682"/>
                </a:lnTo>
                <a:lnTo>
                  <a:pt x="1157" y="680"/>
                </a:lnTo>
                <a:lnTo>
                  <a:pt x="1155" y="676"/>
                </a:lnTo>
                <a:lnTo>
                  <a:pt x="1153" y="674"/>
                </a:lnTo>
                <a:lnTo>
                  <a:pt x="1149" y="668"/>
                </a:lnTo>
                <a:lnTo>
                  <a:pt x="1145" y="659"/>
                </a:lnTo>
                <a:lnTo>
                  <a:pt x="1145" y="653"/>
                </a:lnTo>
                <a:lnTo>
                  <a:pt x="1145" y="649"/>
                </a:lnTo>
                <a:lnTo>
                  <a:pt x="1147" y="642"/>
                </a:lnTo>
                <a:lnTo>
                  <a:pt x="1149" y="634"/>
                </a:lnTo>
                <a:lnTo>
                  <a:pt x="1147" y="626"/>
                </a:lnTo>
                <a:lnTo>
                  <a:pt x="1145" y="615"/>
                </a:lnTo>
                <a:lnTo>
                  <a:pt x="1144" y="605"/>
                </a:lnTo>
                <a:lnTo>
                  <a:pt x="1144" y="598"/>
                </a:lnTo>
                <a:lnTo>
                  <a:pt x="1174" y="584"/>
                </a:lnTo>
                <a:lnTo>
                  <a:pt x="1207" y="571"/>
                </a:lnTo>
                <a:lnTo>
                  <a:pt x="1211" y="571"/>
                </a:lnTo>
                <a:lnTo>
                  <a:pt x="1215" y="571"/>
                </a:lnTo>
                <a:lnTo>
                  <a:pt x="1217" y="572"/>
                </a:lnTo>
                <a:lnTo>
                  <a:pt x="1219" y="571"/>
                </a:lnTo>
                <a:lnTo>
                  <a:pt x="1222" y="571"/>
                </a:lnTo>
                <a:lnTo>
                  <a:pt x="1226" y="571"/>
                </a:lnTo>
                <a:lnTo>
                  <a:pt x="1230" y="571"/>
                </a:lnTo>
                <a:lnTo>
                  <a:pt x="1240" y="569"/>
                </a:lnTo>
                <a:lnTo>
                  <a:pt x="1243" y="569"/>
                </a:lnTo>
                <a:lnTo>
                  <a:pt x="1247" y="569"/>
                </a:lnTo>
                <a:lnTo>
                  <a:pt x="1249" y="569"/>
                </a:lnTo>
                <a:lnTo>
                  <a:pt x="1253" y="567"/>
                </a:lnTo>
                <a:lnTo>
                  <a:pt x="1257" y="565"/>
                </a:lnTo>
                <a:lnTo>
                  <a:pt x="1259" y="565"/>
                </a:lnTo>
                <a:lnTo>
                  <a:pt x="1257" y="563"/>
                </a:lnTo>
                <a:lnTo>
                  <a:pt x="1257" y="561"/>
                </a:lnTo>
                <a:lnTo>
                  <a:pt x="1255" y="563"/>
                </a:lnTo>
                <a:lnTo>
                  <a:pt x="1255" y="561"/>
                </a:lnTo>
                <a:lnTo>
                  <a:pt x="1253" y="557"/>
                </a:lnTo>
                <a:lnTo>
                  <a:pt x="1253" y="555"/>
                </a:lnTo>
                <a:lnTo>
                  <a:pt x="1251" y="549"/>
                </a:lnTo>
                <a:lnTo>
                  <a:pt x="1247" y="543"/>
                </a:lnTo>
                <a:lnTo>
                  <a:pt x="1272" y="540"/>
                </a:lnTo>
                <a:lnTo>
                  <a:pt x="1272" y="538"/>
                </a:lnTo>
                <a:lnTo>
                  <a:pt x="1274" y="540"/>
                </a:lnTo>
                <a:lnTo>
                  <a:pt x="1276" y="538"/>
                </a:lnTo>
                <a:lnTo>
                  <a:pt x="1278" y="538"/>
                </a:lnTo>
                <a:lnTo>
                  <a:pt x="1282" y="530"/>
                </a:lnTo>
                <a:lnTo>
                  <a:pt x="1284" y="526"/>
                </a:lnTo>
                <a:lnTo>
                  <a:pt x="1284" y="524"/>
                </a:lnTo>
                <a:lnTo>
                  <a:pt x="1284" y="522"/>
                </a:lnTo>
                <a:lnTo>
                  <a:pt x="1284" y="521"/>
                </a:lnTo>
                <a:lnTo>
                  <a:pt x="1282" y="519"/>
                </a:lnTo>
                <a:lnTo>
                  <a:pt x="1280" y="519"/>
                </a:lnTo>
                <a:lnTo>
                  <a:pt x="1278" y="517"/>
                </a:lnTo>
                <a:lnTo>
                  <a:pt x="1276" y="517"/>
                </a:lnTo>
                <a:lnTo>
                  <a:pt x="1276" y="515"/>
                </a:lnTo>
                <a:lnTo>
                  <a:pt x="1276" y="513"/>
                </a:lnTo>
                <a:lnTo>
                  <a:pt x="1274" y="513"/>
                </a:lnTo>
                <a:lnTo>
                  <a:pt x="1274" y="511"/>
                </a:lnTo>
                <a:lnTo>
                  <a:pt x="1272" y="509"/>
                </a:lnTo>
                <a:lnTo>
                  <a:pt x="1272" y="507"/>
                </a:lnTo>
                <a:lnTo>
                  <a:pt x="1272" y="505"/>
                </a:lnTo>
                <a:lnTo>
                  <a:pt x="1274" y="505"/>
                </a:lnTo>
                <a:lnTo>
                  <a:pt x="1274" y="503"/>
                </a:lnTo>
                <a:lnTo>
                  <a:pt x="1272" y="503"/>
                </a:lnTo>
                <a:lnTo>
                  <a:pt x="1270" y="503"/>
                </a:lnTo>
                <a:lnTo>
                  <a:pt x="1270" y="501"/>
                </a:lnTo>
                <a:lnTo>
                  <a:pt x="1270" y="499"/>
                </a:lnTo>
                <a:lnTo>
                  <a:pt x="1270" y="497"/>
                </a:lnTo>
                <a:lnTo>
                  <a:pt x="1268" y="497"/>
                </a:lnTo>
                <a:lnTo>
                  <a:pt x="1268" y="495"/>
                </a:lnTo>
                <a:lnTo>
                  <a:pt x="1267" y="495"/>
                </a:lnTo>
                <a:lnTo>
                  <a:pt x="1267" y="494"/>
                </a:lnTo>
                <a:lnTo>
                  <a:pt x="1265" y="494"/>
                </a:lnTo>
                <a:lnTo>
                  <a:pt x="1265" y="492"/>
                </a:lnTo>
                <a:lnTo>
                  <a:pt x="1263" y="492"/>
                </a:lnTo>
                <a:lnTo>
                  <a:pt x="1265" y="490"/>
                </a:lnTo>
                <a:lnTo>
                  <a:pt x="1263" y="490"/>
                </a:lnTo>
                <a:lnTo>
                  <a:pt x="1263" y="488"/>
                </a:lnTo>
                <a:lnTo>
                  <a:pt x="1263" y="486"/>
                </a:lnTo>
                <a:lnTo>
                  <a:pt x="1263" y="484"/>
                </a:lnTo>
                <a:lnTo>
                  <a:pt x="1263" y="482"/>
                </a:lnTo>
                <a:lnTo>
                  <a:pt x="1263" y="480"/>
                </a:lnTo>
                <a:lnTo>
                  <a:pt x="1261" y="478"/>
                </a:lnTo>
                <a:lnTo>
                  <a:pt x="1259" y="478"/>
                </a:lnTo>
                <a:lnTo>
                  <a:pt x="1259" y="476"/>
                </a:lnTo>
                <a:lnTo>
                  <a:pt x="1257" y="476"/>
                </a:lnTo>
                <a:lnTo>
                  <a:pt x="1257" y="474"/>
                </a:lnTo>
                <a:lnTo>
                  <a:pt x="1257" y="473"/>
                </a:lnTo>
                <a:lnTo>
                  <a:pt x="1259" y="471"/>
                </a:lnTo>
                <a:lnTo>
                  <a:pt x="1263" y="469"/>
                </a:lnTo>
                <a:lnTo>
                  <a:pt x="1292" y="432"/>
                </a:lnTo>
                <a:lnTo>
                  <a:pt x="1286" y="425"/>
                </a:lnTo>
                <a:lnTo>
                  <a:pt x="1284" y="419"/>
                </a:lnTo>
                <a:lnTo>
                  <a:pt x="1280" y="417"/>
                </a:lnTo>
                <a:lnTo>
                  <a:pt x="1280" y="415"/>
                </a:lnTo>
                <a:lnTo>
                  <a:pt x="1276" y="409"/>
                </a:lnTo>
                <a:lnTo>
                  <a:pt x="1276" y="407"/>
                </a:lnTo>
                <a:lnTo>
                  <a:pt x="1265" y="413"/>
                </a:lnTo>
                <a:lnTo>
                  <a:pt x="1257" y="417"/>
                </a:lnTo>
                <a:lnTo>
                  <a:pt x="1251" y="419"/>
                </a:lnTo>
                <a:lnTo>
                  <a:pt x="1209" y="436"/>
                </a:lnTo>
                <a:lnTo>
                  <a:pt x="1161" y="455"/>
                </a:lnTo>
                <a:lnTo>
                  <a:pt x="1107" y="428"/>
                </a:lnTo>
                <a:lnTo>
                  <a:pt x="1092" y="415"/>
                </a:lnTo>
                <a:lnTo>
                  <a:pt x="1078" y="420"/>
                </a:lnTo>
                <a:lnTo>
                  <a:pt x="1076" y="420"/>
                </a:lnTo>
                <a:lnTo>
                  <a:pt x="1075" y="420"/>
                </a:lnTo>
                <a:lnTo>
                  <a:pt x="1063" y="425"/>
                </a:lnTo>
                <a:lnTo>
                  <a:pt x="1061" y="413"/>
                </a:lnTo>
                <a:lnTo>
                  <a:pt x="1059" y="370"/>
                </a:lnTo>
                <a:lnTo>
                  <a:pt x="1092" y="365"/>
                </a:lnTo>
                <a:lnTo>
                  <a:pt x="1084" y="348"/>
                </a:lnTo>
                <a:lnTo>
                  <a:pt x="1067" y="309"/>
                </a:lnTo>
                <a:lnTo>
                  <a:pt x="1086" y="290"/>
                </a:lnTo>
                <a:lnTo>
                  <a:pt x="1086" y="292"/>
                </a:lnTo>
                <a:lnTo>
                  <a:pt x="1090" y="288"/>
                </a:lnTo>
                <a:lnTo>
                  <a:pt x="1090" y="284"/>
                </a:lnTo>
                <a:lnTo>
                  <a:pt x="1092" y="284"/>
                </a:lnTo>
                <a:lnTo>
                  <a:pt x="1097" y="278"/>
                </a:lnTo>
                <a:lnTo>
                  <a:pt x="1105" y="271"/>
                </a:lnTo>
                <a:lnTo>
                  <a:pt x="1132" y="209"/>
                </a:lnTo>
                <a:lnTo>
                  <a:pt x="1130" y="209"/>
                </a:lnTo>
                <a:lnTo>
                  <a:pt x="1128" y="211"/>
                </a:lnTo>
                <a:lnTo>
                  <a:pt x="1126" y="211"/>
                </a:lnTo>
                <a:lnTo>
                  <a:pt x="1124" y="209"/>
                </a:lnTo>
                <a:lnTo>
                  <a:pt x="1123" y="205"/>
                </a:lnTo>
                <a:lnTo>
                  <a:pt x="1118" y="192"/>
                </a:lnTo>
                <a:lnTo>
                  <a:pt x="1115" y="186"/>
                </a:lnTo>
                <a:lnTo>
                  <a:pt x="1113" y="175"/>
                </a:lnTo>
                <a:lnTo>
                  <a:pt x="1111" y="169"/>
                </a:lnTo>
                <a:lnTo>
                  <a:pt x="1109" y="165"/>
                </a:lnTo>
                <a:lnTo>
                  <a:pt x="1107" y="153"/>
                </a:lnTo>
                <a:lnTo>
                  <a:pt x="1105" y="146"/>
                </a:lnTo>
                <a:lnTo>
                  <a:pt x="1103" y="142"/>
                </a:lnTo>
                <a:lnTo>
                  <a:pt x="1097" y="138"/>
                </a:lnTo>
                <a:lnTo>
                  <a:pt x="1092" y="134"/>
                </a:lnTo>
                <a:lnTo>
                  <a:pt x="1086" y="130"/>
                </a:lnTo>
                <a:lnTo>
                  <a:pt x="1069" y="117"/>
                </a:lnTo>
                <a:lnTo>
                  <a:pt x="1063" y="113"/>
                </a:lnTo>
                <a:lnTo>
                  <a:pt x="1059" y="111"/>
                </a:lnTo>
                <a:lnTo>
                  <a:pt x="1053" y="107"/>
                </a:lnTo>
                <a:lnTo>
                  <a:pt x="1048" y="101"/>
                </a:lnTo>
                <a:lnTo>
                  <a:pt x="1044" y="99"/>
                </a:lnTo>
                <a:lnTo>
                  <a:pt x="1040" y="98"/>
                </a:lnTo>
                <a:lnTo>
                  <a:pt x="1038" y="96"/>
                </a:lnTo>
                <a:lnTo>
                  <a:pt x="1034" y="94"/>
                </a:lnTo>
                <a:lnTo>
                  <a:pt x="1032" y="92"/>
                </a:lnTo>
                <a:lnTo>
                  <a:pt x="1030" y="90"/>
                </a:lnTo>
                <a:lnTo>
                  <a:pt x="1028" y="88"/>
                </a:lnTo>
                <a:lnTo>
                  <a:pt x="1022" y="82"/>
                </a:lnTo>
                <a:lnTo>
                  <a:pt x="1021" y="78"/>
                </a:lnTo>
                <a:lnTo>
                  <a:pt x="1019" y="77"/>
                </a:lnTo>
                <a:lnTo>
                  <a:pt x="1007" y="61"/>
                </a:lnTo>
                <a:lnTo>
                  <a:pt x="1005" y="59"/>
                </a:lnTo>
                <a:lnTo>
                  <a:pt x="1003" y="55"/>
                </a:lnTo>
                <a:lnTo>
                  <a:pt x="998" y="50"/>
                </a:lnTo>
                <a:lnTo>
                  <a:pt x="998" y="46"/>
                </a:lnTo>
                <a:lnTo>
                  <a:pt x="995" y="44"/>
                </a:lnTo>
                <a:lnTo>
                  <a:pt x="990" y="36"/>
                </a:lnTo>
                <a:lnTo>
                  <a:pt x="982" y="28"/>
                </a:lnTo>
                <a:lnTo>
                  <a:pt x="976" y="23"/>
                </a:lnTo>
                <a:lnTo>
                  <a:pt x="965" y="17"/>
                </a:lnTo>
                <a:lnTo>
                  <a:pt x="944" y="5"/>
                </a:lnTo>
                <a:lnTo>
                  <a:pt x="936" y="3"/>
                </a:lnTo>
                <a:lnTo>
                  <a:pt x="934" y="0"/>
                </a:lnTo>
                <a:lnTo>
                  <a:pt x="932" y="2"/>
                </a:lnTo>
                <a:lnTo>
                  <a:pt x="928" y="3"/>
                </a:lnTo>
                <a:lnTo>
                  <a:pt x="926" y="5"/>
                </a:lnTo>
                <a:lnTo>
                  <a:pt x="921" y="9"/>
                </a:lnTo>
                <a:lnTo>
                  <a:pt x="915" y="13"/>
                </a:lnTo>
                <a:lnTo>
                  <a:pt x="909" y="17"/>
                </a:lnTo>
                <a:lnTo>
                  <a:pt x="917" y="32"/>
                </a:lnTo>
                <a:lnTo>
                  <a:pt x="938" y="55"/>
                </a:lnTo>
                <a:lnTo>
                  <a:pt x="936" y="72"/>
                </a:lnTo>
                <a:lnTo>
                  <a:pt x="936" y="74"/>
                </a:lnTo>
                <a:lnTo>
                  <a:pt x="940" y="74"/>
                </a:lnTo>
                <a:lnTo>
                  <a:pt x="942" y="77"/>
                </a:lnTo>
                <a:lnTo>
                  <a:pt x="942" y="78"/>
                </a:lnTo>
                <a:lnTo>
                  <a:pt x="944" y="84"/>
                </a:lnTo>
                <a:lnTo>
                  <a:pt x="953" y="99"/>
                </a:lnTo>
                <a:lnTo>
                  <a:pt x="926" y="119"/>
                </a:lnTo>
                <a:lnTo>
                  <a:pt x="909" y="132"/>
                </a:lnTo>
                <a:lnTo>
                  <a:pt x="917" y="146"/>
                </a:lnTo>
                <a:lnTo>
                  <a:pt x="923" y="153"/>
                </a:lnTo>
                <a:lnTo>
                  <a:pt x="934" y="178"/>
                </a:lnTo>
                <a:lnTo>
                  <a:pt x="936" y="182"/>
                </a:lnTo>
                <a:lnTo>
                  <a:pt x="919" y="209"/>
                </a:lnTo>
                <a:lnTo>
                  <a:pt x="917" y="209"/>
                </a:lnTo>
                <a:lnTo>
                  <a:pt x="915" y="207"/>
                </a:lnTo>
                <a:lnTo>
                  <a:pt x="911" y="207"/>
                </a:lnTo>
                <a:lnTo>
                  <a:pt x="907" y="205"/>
                </a:lnTo>
                <a:lnTo>
                  <a:pt x="894" y="201"/>
                </a:lnTo>
                <a:lnTo>
                  <a:pt x="892" y="199"/>
                </a:lnTo>
                <a:lnTo>
                  <a:pt x="892" y="196"/>
                </a:lnTo>
                <a:lnTo>
                  <a:pt x="888" y="192"/>
                </a:lnTo>
                <a:lnTo>
                  <a:pt x="886" y="186"/>
                </a:lnTo>
                <a:lnTo>
                  <a:pt x="880" y="173"/>
                </a:lnTo>
                <a:lnTo>
                  <a:pt x="867" y="167"/>
                </a:lnTo>
                <a:lnTo>
                  <a:pt x="863" y="161"/>
                </a:lnTo>
                <a:lnTo>
                  <a:pt x="853" y="148"/>
                </a:lnTo>
                <a:lnTo>
                  <a:pt x="849" y="148"/>
                </a:lnTo>
                <a:lnTo>
                  <a:pt x="834" y="148"/>
                </a:lnTo>
                <a:lnTo>
                  <a:pt x="827" y="119"/>
                </a:lnTo>
                <a:lnTo>
                  <a:pt x="811" y="107"/>
                </a:lnTo>
                <a:lnTo>
                  <a:pt x="773" y="144"/>
                </a:lnTo>
                <a:lnTo>
                  <a:pt x="784" y="159"/>
                </a:lnTo>
                <a:lnTo>
                  <a:pt x="792" y="167"/>
                </a:lnTo>
                <a:lnTo>
                  <a:pt x="807" y="186"/>
                </a:lnTo>
                <a:lnTo>
                  <a:pt x="809" y="190"/>
                </a:lnTo>
                <a:lnTo>
                  <a:pt x="809" y="192"/>
                </a:lnTo>
                <a:lnTo>
                  <a:pt x="809" y="194"/>
                </a:lnTo>
                <a:lnTo>
                  <a:pt x="805" y="197"/>
                </a:lnTo>
                <a:lnTo>
                  <a:pt x="803" y="196"/>
                </a:lnTo>
                <a:lnTo>
                  <a:pt x="800" y="192"/>
                </a:lnTo>
                <a:lnTo>
                  <a:pt x="792" y="186"/>
                </a:lnTo>
                <a:lnTo>
                  <a:pt x="796" y="182"/>
                </a:lnTo>
                <a:lnTo>
                  <a:pt x="800" y="178"/>
                </a:lnTo>
                <a:lnTo>
                  <a:pt x="792" y="171"/>
                </a:lnTo>
                <a:lnTo>
                  <a:pt x="786" y="176"/>
                </a:lnTo>
                <a:lnTo>
                  <a:pt x="774" y="188"/>
                </a:lnTo>
                <a:lnTo>
                  <a:pt x="771" y="186"/>
                </a:lnTo>
                <a:lnTo>
                  <a:pt x="763" y="192"/>
                </a:lnTo>
                <a:lnTo>
                  <a:pt x="771" y="199"/>
                </a:lnTo>
                <a:lnTo>
                  <a:pt x="769" y="199"/>
                </a:lnTo>
                <a:lnTo>
                  <a:pt x="767" y="203"/>
                </a:lnTo>
                <a:lnTo>
                  <a:pt x="759" y="209"/>
                </a:lnTo>
                <a:lnTo>
                  <a:pt x="755" y="211"/>
                </a:lnTo>
                <a:lnTo>
                  <a:pt x="750" y="215"/>
                </a:lnTo>
                <a:lnTo>
                  <a:pt x="748" y="209"/>
                </a:lnTo>
                <a:lnTo>
                  <a:pt x="742" y="209"/>
                </a:lnTo>
                <a:lnTo>
                  <a:pt x="740" y="209"/>
                </a:lnTo>
                <a:lnTo>
                  <a:pt x="748" y="224"/>
                </a:lnTo>
                <a:lnTo>
                  <a:pt x="748" y="226"/>
                </a:lnTo>
                <a:lnTo>
                  <a:pt x="746" y="228"/>
                </a:lnTo>
                <a:lnTo>
                  <a:pt x="748" y="232"/>
                </a:lnTo>
                <a:lnTo>
                  <a:pt x="748" y="236"/>
                </a:lnTo>
                <a:lnTo>
                  <a:pt x="752" y="242"/>
                </a:lnTo>
                <a:lnTo>
                  <a:pt x="759" y="253"/>
                </a:lnTo>
                <a:lnTo>
                  <a:pt x="757" y="257"/>
                </a:lnTo>
                <a:lnTo>
                  <a:pt x="753" y="255"/>
                </a:lnTo>
                <a:lnTo>
                  <a:pt x="752" y="255"/>
                </a:lnTo>
                <a:lnTo>
                  <a:pt x="750" y="255"/>
                </a:lnTo>
                <a:lnTo>
                  <a:pt x="748" y="255"/>
                </a:lnTo>
                <a:lnTo>
                  <a:pt x="744" y="255"/>
                </a:lnTo>
                <a:lnTo>
                  <a:pt x="742" y="255"/>
                </a:lnTo>
                <a:lnTo>
                  <a:pt x="738" y="255"/>
                </a:lnTo>
                <a:lnTo>
                  <a:pt x="738" y="257"/>
                </a:lnTo>
                <a:lnTo>
                  <a:pt x="736" y="257"/>
                </a:lnTo>
                <a:lnTo>
                  <a:pt x="736" y="259"/>
                </a:lnTo>
                <a:lnTo>
                  <a:pt x="734" y="259"/>
                </a:lnTo>
                <a:lnTo>
                  <a:pt x="732" y="261"/>
                </a:lnTo>
                <a:lnTo>
                  <a:pt x="730" y="263"/>
                </a:lnTo>
                <a:lnTo>
                  <a:pt x="728" y="265"/>
                </a:lnTo>
                <a:lnTo>
                  <a:pt x="726" y="267"/>
                </a:lnTo>
                <a:lnTo>
                  <a:pt x="725" y="269"/>
                </a:lnTo>
                <a:lnTo>
                  <a:pt x="725" y="271"/>
                </a:lnTo>
                <a:lnTo>
                  <a:pt x="721" y="273"/>
                </a:lnTo>
                <a:lnTo>
                  <a:pt x="719" y="273"/>
                </a:lnTo>
                <a:lnTo>
                  <a:pt x="715" y="273"/>
                </a:lnTo>
                <a:lnTo>
                  <a:pt x="713" y="274"/>
                </a:lnTo>
                <a:lnTo>
                  <a:pt x="707" y="278"/>
                </a:lnTo>
                <a:lnTo>
                  <a:pt x="705" y="278"/>
                </a:lnTo>
                <a:lnTo>
                  <a:pt x="704" y="280"/>
                </a:lnTo>
                <a:lnTo>
                  <a:pt x="705" y="286"/>
                </a:lnTo>
                <a:lnTo>
                  <a:pt x="707" y="288"/>
                </a:lnTo>
                <a:lnTo>
                  <a:pt x="705" y="290"/>
                </a:lnTo>
                <a:lnTo>
                  <a:pt x="698" y="294"/>
                </a:lnTo>
                <a:lnTo>
                  <a:pt x="692" y="292"/>
                </a:lnTo>
                <a:lnTo>
                  <a:pt x="690" y="290"/>
                </a:lnTo>
                <a:lnTo>
                  <a:pt x="686" y="288"/>
                </a:lnTo>
                <a:lnTo>
                  <a:pt x="682" y="288"/>
                </a:lnTo>
                <a:lnTo>
                  <a:pt x="680" y="288"/>
                </a:lnTo>
                <a:lnTo>
                  <a:pt x="678" y="288"/>
                </a:lnTo>
                <a:lnTo>
                  <a:pt x="677" y="288"/>
                </a:lnTo>
                <a:lnTo>
                  <a:pt x="675" y="288"/>
                </a:lnTo>
                <a:lnTo>
                  <a:pt x="673" y="290"/>
                </a:lnTo>
                <a:lnTo>
                  <a:pt x="669" y="290"/>
                </a:lnTo>
                <a:lnTo>
                  <a:pt x="665" y="294"/>
                </a:lnTo>
                <a:lnTo>
                  <a:pt x="661" y="294"/>
                </a:lnTo>
                <a:lnTo>
                  <a:pt x="659" y="294"/>
                </a:lnTo>
                <a:lnTo>
                  <a:pt x="657" y="294"/>
                </a:lnTo>
                <a:lnTo>
                  <a:pt x="656" y="295"/>
                </a:lnTo>
                <a:lnTo>
                  <a:pt x="656" y="298"/>
                </a:lnTo>
                <a:lnTo>
                  <a:pt x="657" y="303"/>
                </a:lnTo>
                <a:lnTo>
                  <a:pt x="657" y="309"/>
                </a:lnTo>
                <a:lnTo>
                  <a:pt x="657" y="313"/>
                </a:lnTo>
                <a:lnTo>
                  <a:pt x="665" y="328"/>
                </a:lnTo>
                <a:lnTo>
                  <a:pt x="669" y="336"/>
                </a:lnTo>
                <a:lnTo>
                  <a:pt x="667" y="342"/>
                </a:lnTo>
                <a:lnTo>
                  <a:pt x="661" y="353"/>
                </a:lnTo>
                <a:lnTo>
                  <a:pt x="657" y="355"/>
                </a:lnTo>
                <a:lnTo>
                  <a:pt x="650" y="355"/>
                </a:lnTo>
                <a:lnTo>
                  <a:pt x="673" y="380"/>
                </a:lnTo>
                <a:lnTo>
                  <a:pt x="686" y="396"/>
                </a:lnTo>
                <a:lnTo>
                  <a:pt x="686" y="394"/>
                </a:lnTo>
                <a:lnTo>
                  <a:pt x="698" y="407"/>
                </a:lnTo>
                <a:lnTo>
                  <a:pt x="696" y="409"/>
                </a:lnTo>
                <a:lnTo>
                  <a:pt x="694" y="409"/>
                </a:lnTo>
                <a:lnTo>
                  <a:pt x="692" y="409"/>
                </a:lnTo>
                <a:lnTo>
                  <a:pt x="690" y="409"/>
                </a:lnTo>
                <a:lnTo>
                  <a:pt x="688" y="409"/>
                </a:lnTo>
                <a:lnTo>
                  <a:pt x="686" y="409"/>
                </a:lnTo>
                <a:lnTo>
                  <a:pt x="684" y="409"/>
                </a:lnTo>
                <a:lnTo>
                  <a:pt x="682" y="409"/>
                </a:lnTo>
                <a:lnTo>
                  <a:pt x="680" y="409"/>
                </a:lnTo>
                <a:lnTo>
                  <a:pt x="680" y="411"/>
                </a:lnTo>
                <a:lnTo>
                  <a:pt x="678" y="411"/>
                </a:lnTo>
                <a:lnTo>
                  <a:pt x="677" y="411"/>
                </a:lnTo>
                <a:lnTo>
                  <a:pt x="675" y="411"/>
                </a:lnTo>
                <a:lnTo>
                  <a:pt x="675" y="413"/>
                </a:lnTo>
                <a:lnTo>
                  <a:pt x="673" y="413"/>
                </a:lnTo>
                <a:lnTo>
                  <a:pt x="673" y="415"/>
                </a:lnTo>
                <a:lnTo>
                  <a:pt x="673" y="417"/>
                </a:lnTo>
                <a:lnTo>
                  <a:pt x="673" y="419"/>
                </a:lnTo>
                <a:lnTo>
                  <a:pt x="671" y="419"/>
                </a:lnTo>
                <a:lnTo>
                  <a:pt x="671" y="420"/>
                </a:lnTo>
                <a:lnTo>
                  <a:pt x="669" y="420"/>
                </a:lnTo>
                <a:lnTo>
                  <a:pt x="667" y="420"/>
                </a:lnTo>
                <a:lnTo>
                  <a:pt x="665" y="420"/>
                </a:lnTo>
                <a:lnTo>
                  <a:pt x="665" y="419"/>
                </a:lnTo>
                <a:lnTo>
                  <a:pt x="663" y="419"/>
                </a:lnTo>
                <a:lnTo>
                  <a:pt x="661" y="419"/>
                </a:lnTo>
                <a:lnTo>
                  <a:pt x="659" y="419"/>
                </a:lnTo>
                <a:lnTo>
                  <a:pt x="657" y="419"/>
                </a:lnTo>
                <a:lnTo>
                  <a:pt x="657" y="420"/>
                </a:lnTo>
                <a:lnTo>
                  <a:pt x="656" y="420"/>
                </a:lnTo>
                <a:lnTo>
                  <a:pt x="656" y="423"/>
                </a:lnTo>
                <a:lnTo>
                  <a:pt x="653" y="425"/>
                </a:lnTo>
                <a:lnTo>
                  <a:pt x="653" y="423"/>
                </a:lnTo>
                <a:lnTo>
                  <a:pt x="651" y="423"/>
                </a:lnTo>
                <a:lnTo>
                  <a:pt x="651" y="420"/>
                </a:lnTo>
                <a:lnTo>
                  <a:pt x="650" y="420"/>
                </a:lnTo>
                <a:lnTo>
                  <a:pt x="648" y="420"/>
                </a:lnTo>
                <a:lnTo>
                  <a:pt x="646" y="420"/>
                </a:lnTo>
                <a:lnTo>
                  <a:pt x="644" y="419"/>
                </a:lnTo>
                <a:lnTo>
                  <a:pt x="642" y="419"/>
                </a:lnTo>
                <a:lnTo>
                  <a:pt x="642" y="417"/>
                </a:lnTo>
                <a:lnTo>
                  <a:pt x="640" y="417"/>
                </a:lnTo>
                <a:lnTo>
                  <a:pt x="640" y="419"/>
                </a:lnTo>
                <a:lnTo>
                  <a:pt x="638" y="419"/>
                </a:lnTo>
                <a:lnTo>
                  <a:pt x="636" y="420"/>
                </a:lnTo>
                <a:lnTo>
                  <a:pt x="634" y="420"/>
                </a:lnTo>
                <a:lnTo>
                  <a:pt x="632" y="420"/>
                </a:lnTo>
                <a:lnTo>
                  <a:pt x="632" y="423"/>
                </a:lnTo>
                <a:lnTo>
                  <a:pt x="630" y="423"/>
                </a:lnTo>
                <a:lnTo>
                  <a:pt x="629" y="423"/>
                </a:lnTo>
                <a:lnTo>
                  <a:pt x="629" y="420"/>
                </a:lnTo>
                <a:lnTo>
                  <a:pt x="627" y="420"/>
                </a:lnTo>
                <a:lnTo>
                  <a:pt x="625" y="420"/>
                </a:lnTo>
                <a:lnTo>
                  <a:pt x="623" y="420"/>
                </a:lnTo>
                <a:lnTo>
                  <a:pt x="621" y="419"/>
                </a:lnTo>
                <a:lnTo>
                  <a:pt x="619" y="419"/>
                </a:lnTo>
                <a:lnTo>
                  <a:pt x="617" y="417"/>
                </a:lnTo>
                <a:lnTo>
                  <a:pt x="617" y="415"/>
                </a:lnTo>
                <a:lnTo>
                  <a:pt x="615" y="415"/>
                </a:lnTo>
                <a:lnTo>
                  <a:pt x="615" y="413"/>
                </a:lnTo>
                <a:lnTo>
                  <a:pt x="613" y="413"/>
                </a:lnTo>
                <a:lnTo>
                  <a:pt x="615" y="413"/>
                </a:lnTo>
                <a:lnTo>
                  <a:pt x="615" y="411"/>
                </a:lnTo>
                <a:lnTo>
                  <a:pt x="613" y="411"/>
                </a:lnTo>
                <a:lnTo>
                  <a:pt x="611" y="411"/>
                </a:lnTo>
                <a:lnTo>
                  <a:pt x="609" y="411"/>
                </a:lnTo>
                <a:lnTo>
                  <a:pt x="607" y="411"/>
                </a:lnTo>
                <a:lnTo>
                  <a:pt x="605" y="411"/>
                </a:lnTo>
                <a:lnTo>
                  <a:pt x="603" y="413"/>
                </a:lnTo>
                <a:lnTo>
                  <a:pt x="603" y="415"/>
                </a:lnTo>
                <a:lnTo>
                  <a:pt x="603" y="417"/>
                </a:lnTo>
                <a:lnTo>
                  <a:pt x="602" y="417"/>
                </a:lnTo>
                <a:lnTo>
                  <a:pt x="600" y="417"/>
                </a:lnTo>
                <a:lnTo>
                  <a:pt x="598" y="419"/>
                </a:lnTo>
                <a:lnTo>
                  <a:pt x="598" y="420"/>
                </a:lnTo>
                <a:lnTo>
                  <a:pt x="596" y="420"/>
                </a:lnTo>
                <a:lnTo>
                  <a:pt x="596" y="423"/>
                </a:lnTo>
                <a:lnTo>
                  <a:pt x="594" y="425"/>
                </a:lnTo>
                <a:lnTo>
                  <a:pt x="594" y="426"/>
                </a:lnTo>
                <a:lnTo>
                  <a:pt x="592" y="428"/>
                </a:lnTo>
                <a:lnTo>
                  <a:pt x="590" y="426"/>
                </a:lnTo>
                <a:lnTo>
                  <a:pt x="590" y="428"/>
                </a:lnTo>
                <a:lnTo>
                  <a:pt x="588" y="428"/>
                </a:lnTo>
                <a:lnTo>
                  <a:pt x="588" y="430"/>
                </a:lnTo>
                <a:lnTo>
                  <a:pt x="586" y="430"/>
                </a:lnTo>
                <a:lnTo>
                  <a:pt x="584" y="432"/>
                </a:lnTo>
                <a:lnTo>
                  <a:pt x="582" y="434"/>
                </a:lnTo>
                <a:lnTo>
                  <a:pt x="581" y="434"/>
                </a:lnTo>
                <a:lnTo>
                  <a:pt x="579" y="434"/>
                </a:lnTo>
                <a:lnTo>
                  <a:pt x="579" y="432"/>
                </a:lnTo>
                <a:lnTo>
                  <a:pt x="579" y="430"/>
                </a:lnTo>
                <a:lnTo>
                  <a:pt x="577" y="430"/>
                </a:lnTo>
                <a:lnTo>
                  <a:pt x="575" y="430"/>
                </a:lnTo>
                <a:lnTo>
                  <a:pt x="573" y="432"/>
                </a:lnTo>
                <a:lnTo>
                  <a:pt x="571" y="434"/>
                </a:lnTo>
                <a:lnTo>
                  <a:pt x="571" y="436"/>
                </a:lnTo>
                <a:lnTo>
                  <a:pt x="571" y="438"/>
                </a:lnTo>
                <a:lnTo>
                  <a:pt x="571" y="440"/>
                </a:lnTo>
                <a:lnTo>
                  <a:pt x="571" y="442"/>
                </a:lnTo>
                <a:lnTo>
                  <a:pt x="571" y="444"/>
                </a:lnTo>
                <a:lnTo>
                  <a:pt x="569" y="444"/>
                </a:lnTo>
                <a:lnTo>
                  <a:pt x="567" y="444"/>
                </a:lnTo>
                <a:lnTo>
                  <a:pt x="565" y="444"/>
                </a:lnTo>
                <a:lnTo>
                  <a:pt x="563" y="444"/>
                </a:lnTo>
                <a:lnTo>
                  <a:pt x="561" y="444"/>
                </a:lnTo>
                <a:lnTo>
                  <a:pt x="561" y="442"/>
                </a:lnTo>
                <a:lnTo>
                  <a:pt x="559" y="440"/>
                </a:lnTo>
                <a:lnTo>
                  <a:pt x="557" y="440"/>
                </a:lnTo>
                <a:lnTo>
                  <a:pt x="555" y="440"/>
                </a:lnTo>
                <a:lnTo>
                  <a:pt x="555" y="442"/>
                </a:lnTo>
                <a:lnTo>
                  <a:pt x="554" y="444"/>
                </a:lnTo>
                <a:lnTo>
                  <a:pt x="552" y="444"/>
                </a:lnTo>
                <a:lnTo>
                  <a:pt x="550" y="444"/>
                </a:lnTo>
                <a:lnTo>
                  <a:pt x="548" y="444"/>
                </a:lnTo>
                <a:lnTo>
                  <a:pt x="548" y="442"/>
                </a:lnTo>
                <a:lnTo>
                  <a:pt x="550" y="442"/>
                </a:lnTo>
                <a:lnTo>
                  <a:pt x="550" y="440"/>
                </a:lnTo>
                <a:lnTo>
                  <a:pt x="548" y="440"/>
                </a:lnTo>
                <a:lnTo>
                  <a:pt x="546" y="440"/>
                </a:lnTo>
                <a:lnTo>
                  <a:pt x="544" y="440"/>
                </a:lnTo>
                <a:lnTo>
                  <a:pt x="544" y="442"/>
                </a:lnTo>
                <a:lnTo>
                  <a:pt x="542" y="440"/>
                </a:lnTo>
                <a:lnTo>
                  <a:pt x="540" y="440"/>
                </a:lnTo>
                <a:lnTo>
                  <a:pt x="540" y="438"/>
                </a:lnTo>
                <a:lnTo>
                  <a:pt x="540" y="436"/>
                </a:lnTo>
                <a:lnTo>
                  <a:pt x="540" y="434"/>
                </a:lnTo>
                <a:lnTo>
                  <a:pt x="538" y="434"/>
                </a:lnTo>
                <a:lnTo>
                  <a:pt x="538" y="436"/>
                </a:lnTo>
                <a:lnTo>
                  <a:pt x="536" y="436"/>
                </a:lnTo>
                <a:lnTo>
                  <a:pt x="536" y="434"/>
                </a:lnTo>
                <a:lnTo>
                  <a:pt x="534" y="434"/>
                </a:lnTo>
                <a:lnTo>
                  <a:pt x="534" y="436"/>
                </a:lnTo>
                <a:lnTo>
                  <a:pt x="534" y="438"/>
                </a:lnTo>
                <a:lnTo>
                  <a:pt x="533" y="438"/>
                </a:lnTo>
                <a:lnTo>
                  <a:pt x="533" y="440"/>
                </a:lnTo>
                <a:lnTo>
                  <a:pt x="533" y="442"/>
                </a:lnTo>
                <a:lnTo>
                  <a:pt x="531" y="442"/>
                </a:lnTo>
                <a:lnTo>
                  <a:pt x="531" y="440"/>
                </a:lnTo>
                <a:lnTo>
                  <a:pt x="528" y="440"/>
                </a:lnTo>
                <a:lnTo>
                  <a:pt x="527" y="440"/>
                </a:lnTo>
                <a:lnTo>
                  <a:pt x="527" y="438"/>
                </a:lnTo>
                <a:lnTo>
                  <a:pt x="527" y="436"/>
                </a:lnTo>
                <a:lnTo>
                  <a:pt x="527" y="434"/>
                </a:lnTo>
                <a:lnTo>
                  <a:pt x="525" y="434"/>
                </a:lnTo>
                <a:lnTo>
                  <a:pt x="523" y="434"/>
                </a:lnTo>
                <a:lnTo>
                  <a:pt x="521" y="434"/>
                </a:lnTo>
                <a:lnTo>
                  <a:pt x="519" y="432"/>
                </a:lnTo>
                <a:lnTo>
                  <a:pt x="521" y="430"/>
                </a:lnTo>
                <a:lnTo>
                  <a:pt x="521" y="428"/>
                </a:lnTo>
                <a:lnTo>
                  <a:pt x="519" y="426"/>
                </a:lnTo>
                <a:lnTo>
                  <a:pt x="517" y="426"/>
                </a:lnTo>
                <a:lnTo>
                  <a:pt x="517" y="428"/>
                </a:lnTo>
                <a:lnTo>
                  <a:pt x="515" y="428"/>
                </a:lnTo>
                <a:lnTo>
                  <a:pt x="513" y="428"/>
                </a:lnTo>
                <a:lnTo>
                  <a:pt x="511" y="426"/>
                </a:lnTo>
                <a:lnTo>
                  <a:pt x="509" y="426"/>
                </a:lnTo>
                <a:lnTo>
                  <a:pt x="507" y="426"/>
                </a:lnTo>
                <a:lnTo>
                  <a:pt x="507" y="428"/>
                </a:lnTo>
                <a:lnTo>
                  <a:pt x="507" y="430"/>
                </a:lnTo>
                <a:lnTo>
                  <a:pt x="505" y="430"/>
                </a:lnTo>
                <a:lnTo>
                  <a:pt x="505" y="432"/>
                </a:lnTo>
                <a:lnTo>
                  <a:pt x="505" y="434"/>
                </a:lnTo>
                <a:lnTo>
                  <a:pt x="505" y="436"/>
                </a:lnTo>
                <a:lnTo>
                  <a:pt x="504" y="436"/>
                </a:lnTo>
                <a:lnTo>
                  <a:pt x="504" y="434"/>
                </a:lnTo>
                <a:lnTo>
                  <a:pt x="502" y="434"/>
                </a:lnTo>
                <a:lnTo>
                  <a:pt x="502" y="432"/>
                </a:lnTo>
                <a:lnTo>
                  <a:pt x="502" y="430"/>
                </a:lnTo>
                <a:lnTo>
                  <a:pt x="502" y="428"/>
                </a:lnTo>
                <a:lnTo>
                  <a:pt x="500" y="428"/>
                </a:lnTo>
                <a:lnTo>
                  <a:pt x="500" y="430"/>
                </a:lnTo>
                <a:lnTo>
                  <a:pt x="500" y="432"/>
                </a:lnTo>
                <a:lnTo>
                  <a:pt x="498" y="432"/>
                </a:lnTo>
                <a:lnTo>
                  <a:pt x="496" y="432"/>
                </a:lnTo>
                <a:lnTo>
                  <a:pt x="496" y="434"/>
                </a:lnTo>
                <a:lnTo>
                  <a:pt x="494" y="434"/>
                </a:lnTo>
                <a:lnTo>
                  <a:pt x="492" y="434"/>
                </a:lnTo>
                <a:lnTo>
                  <a:pt x="490" y="434"/>
                </a:lnTo>
                <a:lnTo>
                  <a:pt x="490" y="432"/>
                </a:lnTo>
                <a:lnTo>
                  <a:pt x="488" y="432"/>
                </a:lnTo>
                <a:lnTo>
                  <a:pt x="486" y="432"/>
                </a:lnTo>
                <a:lnTo>
                  <a:pt x="484" y="432"/>
                </a:lnTo>
                <a:lnTo>
                  <a:pt x="484" y="434"/>
                </a:lnTo>
                <a:lnTo>
                  <a:pt x="482" y="434"/>
                </a:lnTo>
                <a:lnTo>
                  <a:pt x="480" y="434"/>
                </a:lnTo>
                <a:lnTo>
                  <a:pt x="478" y="434"/>
                </a:lnTo>
                <a:lnTo>
                  <a:pt x="477" y="434"/>
                </a:lnTo>
                <a:lnTo>
                  <a:pt x="477" y="432"/>
                </a:lnTo>
                <a:lnTo>
                  <a:pt x="478" y="432"/>
                </a:lnTo>
                <a:lnTo>
                  <a:pt x="478" y="430"/>
                </a:lnTo>
                <a:lnTo>
                  <a:pt x="477" y="428"/>
                </a:lnTo>
                <a:lnTo>
                  <a:pt x="477" y="430"/>
                </a:lnTo>
                <a:lnTo>
                  <a:pt x="475" y="430"/>
                </a:lnTo>
                <a:lnTo>
                  <a:pt x="473" y="430"/>
                </a:lnTo>
                <a:lnTo>
                  <a:pt x="473" y="428"/>
                </a:lnTo>
                <a:lnTo>
                  <a:pt x="471" y="428"/>
                </a:lnTo>
                <a:lnTo>
                  <a:pt x="471" y="426"/>
                </a:lnTo>
                <a:lnTo>
                  <a:pt x="469" y="426"/>
                </a:lnTo>
                <a:lnTo>
                  <a:pt x="469" y="425"/>
                </a:lnTo>
                <a:lnTo>
                  <a:pt x="467" y="426"/>
                </a:lnTo>
                <a:lnTo>
                  <a:pt x="469" y="426"/>
                </a:lnTo>
                <a:lnTo>
                  <a:pt x="469" y="428"/>
                </a:lnTo>
                <a:lnTo>
                  <a:pt x="467" y="428"/>
                </a:lnTo>
                <a:lnTo>
                  <a:pt x="465" y="426"/>
                </a:lnTo>
                <a:lnTo>
                  <a:pt x="463" y="426"/>
                </a:lnTo>
                <a:lnTo>
                  <a:pt x="461" y="426"/>
                </a:lnTo>
                <a:lnTo>
                  <a:pt x="461" y="425"/>
                </a:lnTo>
                <a:lnTo>
                  <a:pt x="461" y="423"/>
                </a:lnTo>
                <a:lnTo>
                  <a:pt x="461" y="420"/>
                </a:lnTo>
                <a:lnTo>
                  <a:pt x="459" y="420"/>
                </a:lnTo>
                <a:lnTo>
                  <a:pt x="457" y="420"/>
                </a:lnTo>
                <a:lnTo>
                  <a:pt x="456" y="420"/>
                </a:lnTo>
                <a:lnTo>
                  <a:pt x="454" y="423"/>
                </a:lnTo>
                <a:lnTo>
                  <a:pt x="451" y="423"/>
                </a:lnTo>
                <a:lnTo>
                  <a:pt x="450" y="423"/>
                </a:lnTo>
                <a:lnTo>
                  <a:pt x="448" y="423"/>
                </a:lnTo>
                <a:lnTo>
                  <a:pt x="446" y="423"/>
                </a:lnTo>
                <a:lnTo>
                  <a:pt x="446" y="420"/>
                </a:lnTo>
                <a:lnTo>
                  <a:pt x="444" y="420"/>
                </a:lnTo>
                <a:lnTo>
                  <a:pt x="442" y="420"/>
                </a:lnTo>
                <a:lnTo>
                  <a:pt x="440" y="420"/>
                </a:lnTo>
                <a:lnTo>
                  <a:pt x="440" y="419"/>
                </a:lnTo>
                <a:lnTo>
                  <a:pt x="438" y="419"/>
                </a:lnTo>
                <a:lnTo>
                  <a:pt x="438" y="417"/>
                </a:lnTo>
                <a:lnTo>
                  <a:pt x="436" y="417"/>
                </a:lnTo>
                <a:lnTo>
                  <a:pt x="434" y="415"/>
                </a:lnTo>
                <a:lnTo>
                  <a:pt x="434" y="413"/>
                </a:lnTo>
                <a:lnTo>
                  <a:pt x="434" y="411"/>
                </a:lnTo>
                <a:lnTo>
                  <a:pt x="434" y="409"/>
                </a:lnTo>
                <a:lnTo>
                  <a:pt x="432" y="409"/>
                </a:lnTo>
                <a:lnTo>
                  <a:pt x="430" y="409"/>
                </a:lnTo>
                <a:lnTo>
                  <a:pt x="432" y="409"/>
                </a:lnTo>
                <a:lnTo>
                  <a:pt x="432" y="407"/>
                </a:lnTo>
                <a:lnTo>
                  <a:pt x="430" y="405"/>
                </a:lnTo>
                <a:lnTo>
                  <a:pt x="430" y="403"/>
                </a:lnTo>
                <a:lnTo>
                  <a:pt x="430" y="401"/>
                </a:lnTo>
                <a:lnTo>
                  <a:pt x="430" y="399"/>
                </a:lnTo>
                <a:lnTo>
                  <a:pt x="432" y="399"/>
                </a:lnTo>
                <a:lnTo>
                  <a:pt x="432" y="397"/>
                </a:lnTo>
                <a:lnTo>
                  <a:pt x="430" y="396"/>
                </a:lnTo>
                <a:lnTo>
                  <a:pt x="429" y="394"/>
                </a:lnTo>
                <a:lnTo>
                  <a:pt x="427" y="392"/>
                </a:lnTo>
                <a:lnTo>
                  <a:pt x="425" y="392"/>
                </a:lnTo>
                <a:lnTo>
                  <a:pt x="425" y="390"/>
                </a:lnTo>
                <a:lnTo>
                  <a:pt x="425" y="388"/>
                </a:lnTo>
                <a:lnTo>
                  <a:pt x="425" y="386"/>
                </a:lnTo>
                <a:lnTo>
                  <a:pt x="425" y="384"/>
                </a:lnTo>
                <a:lnTo>
                  <a:pt x="425" y="382"/>
                </a:lnTo>
                <a:lnTo>
                  <a:pt x="427" y="382"/>
                </a:lnTo>
                <a:lnTo>
                  <a:pt x="427" y="380"/>
                </a:lnTo>
                <a:lnTo>
                  <a:pt x="429" y="380"/>
                </a:lnTo>
                <a:lnTo>
                  <a:pt x="430" y="380"/>
                </a:lnTo>
                <a:lnTo>
                  <a:pt x="430" y="382"/>
                </a:lnTo>
                <a:lnTo>
                  <a:pt x="432" y="382"/>
                </a:lnTo>
                <a:lnTo>
                  <a:pt x="432" y="380"/>
                </a:lnTo>
                <a:lnTo>
                  <a:pt x="432" y="378"/>
                </a:lnTo>
                <a:lnTo>
                  <a:pt x="432" y="376"/>
                </a:lnTo>
                <a:lnTo>
                  <a:pt x="432" y="375"/>
                </a:lnTo>
                <a:lnTo>
                  <a:pt x="434" y="375"/>
                </a:lnTo>
                <a:lnTo>
                  <a:pt x="436" y="375"/>
                </a:lnTo>
                <a:lnTo>
                  <a:pt x="436" y="376"/>
                </a:lnTo>
                <a:lnTo>
                  <a:pt x="438" y="378"/>
                </a:lnTo>
                <a:lnTo>
                  <a:pt x="438" y="376"/>
                </a:lnTo>
                <a:lnTo>
                  <a:pt x="440" y="375"/>
                </a:lnTo>
                <a:lnTo>
                  <a:pt x="442" y="375"/>
                </a:lnTo>
                <a:lnTo>
                  <a:pt x="442" y="372"/>
                </a:lnTo>
                <a:lnTo>
                  <a:pt x="442" y="370"/>
                </a:lnTo>
                <a:lnTo>
                  <a:pt x="442" y="369"/>
                </a:lnTo>
                <a:lnTo>
                  <a:pt x="442" y="367"/>
                </a:lnTo>
                <a:lnTo>
                  <a:pt x="440" y="367"/>
                </a:lnTo>
                <a:lnTo>
                  <a:pt x="438" y="367"/>
                </a:lnTo>
                <a:lnTo>
                  <a:pt x="438" y="365"/>
                </a:lnTo>
                <a:lnTo>
                  <a:pt x="436" y="365"/>
                </a:lnTo>
                <a:lnTo>
                  <a:pt x="438" y="363"/>
                </a:lnTo>
                <a:lnTo>
                  <a:pt x="440" y="363"/>
                </a:lnTo>
                <a:lnTo>
                  <a:pt x="440" y="361"/>
                </a:lnTo>
                <a:lnTo>
                  <a:pt x="438" y="361"/>
                </a:lnTo>
                <a:lnTo>
                  <a:pt x="436" y="359"/>
                </a:lnTo>
                <a:lnTo>
                  <a:pt x="436" y="357"/>
                </a:lnTo>
                <a:lnTo>
                  <a:pt x="438" y="357"/>
                </a:lnTo>
                <a:lnTo>
                  <a:pt x="438" y="355"/>
                </a:lnTo>
                <a:lnTo>
                  <a:pt x="438" y="353"/>
                </a:lnTo>
                <a:lnTo>
                  <a:pt x="436" y="353"/>
                </a:lnTo>
                <a:lnTo>
                  <a:pt x="436" y="351"/>
                </a:lnTo>
                <a:lnTo>
                  <a:pt x="438" y="351"/>
                </a:lnTo>
                <a:lnTo>
                  <a:pt x="438" y="349"/>
                </a:lnTo>
                <a:lnTo>
                  <a:pt x="436" y="349"/>
                </a:lnTo>
                <a:lnTo>
                  <a:pt x="436" y="351"/>
                </a:lnTo>
                <a:lnTo>
                  <a:pt x="434" y="351"/>
                </a:lnTo>
                <a:lnTo>
                  <a:pt x="434" y="349"/>
                </a:lnTo>
                <a:lnTo>
                  <a:pt x="432" y="348"/>
                </a:lnTo>
                <a:lnTo>
                  <a:pt x="434" y="348"/>
                </a:lnTo>
                <a:lnTo>
                  <a:pt x="436" y="346"/>
                </a:lnTo>
                <a:lnTo>
                  <a:pt x="436" y="344"/>
                </a:lnTo>
                <a:lnTo>
                  <a:pt x="434" y="344"/>
                </a:lnTo>
                <a:lnTo>
                  <a:pt x="434" y="342"/>
                </a:lnTo>
                <a:lnTo>
                  <a:pt x="436" y="342"/>
                </a:lnTo>
                <a:lnTo>
                  <a:pt x="436" y="340"/>
                </a:lnTo>
                <a:lnTo>
                  <a:pt x="438" y="342"/>
                </a:lnTo>
                <a:lnTo>
                  <a:pt x="438" y="340"/>
                </a:lnTo>
                <a:lnTo>
                  <a:pt x="438" y="338"/>
                </a:lnTo>
                <a:lnTo>
                  <a:pt x="436" y="338"/>
                </a:lnTo>
                <a:lnTo>
                  <a:pt x="436" y="336"/>
                </a:lnTo>
                <a:lnTo>
                  <a:pt x="434" y="336"/>
                </a:lnTo>
                <a:lnTo>
                  <a:pt x="434" y="334"/>
                </a:lnTo>
                <a:lnTo>
                  <a:pt x="436" y="334"/>
                </a:lnTo>
                <a:lnTo>
                  <a:pt x="438" y="332"/>
                </a:lnTo>
                <a:lnTo>
                  <a:pt x="440" y="332"/>
                </a:lnTo>
                <a:lnTo>
                  <a:pt x="440" y="330"/>
                </a:lnTo>
                <a:lnTo>
                  <a:pt x="438" y="330"/>
                </a:lnTo>
                <a:lnTo>
                  <a:pt x="438" y="328"/>
                </a:lnTo>
                <a:lnTo>
                  <a:pt x="436" y="328"/>
                </a:lnTo>
                <a:lnTo>
                  <a:pt x="434" y="328"/>
                </a:lnTo>
                <a:lnTo>
                  <a:pt x="432" y="326"/>
                </a:lnTo>
                <a:lnTo>
                  <a:pt x="430" y="324"/>
                </a:lnTo>
                <a:lnTo>
                  <a:pt x="429" y="322"/>
                </a:lnTo>
                <a:lnTo>
                  <a:pt x="429" y="321"/>
                </a:lnTo>
                <a:lnTo>
                  <a:pt x="427" y="319"/>
                </a:lnTo>
                <a:lnTo>
                  <a:pt x="429" y="319"/>
                </a:lnTo>
                <a:lnTo>
                  <a:pt x="429" y="317"/>
                </a:lnTo>
                <a:lnTo>
                  <a:pt x="427" y="317"/>
                </a:lnTo>
                <a:lnTo>
                  <a:pt x="425" y="317"/>
                </a:lnTo>
                <a:lnTo>
                  <a:pt x="423" y="317"/>
                </a:lnTo>
                <a:lnTo>
                  <a:pt x="421" y="317"/>
                </a:lnTo>
                <a:lnTo>
                  <a:pt x="419" y="317"/>
                </a:lnTo>
                <a:lnTo>
                  <a:pt x="419" y="315"/>
                </a:lnTo>
                <a:lnTo>
                  <a:pt x="419" y="313"/>
                </a:lnTo>
                <a:lnTo>
                  <a:pt x="417" y="313"/>
                </a:lnTo>
                <a:lnTo>
                  <a:pt x="417" y="315"/>
                </a:lnTo>
                <a:lnTo>
                  <a:pt x="417" y="313"/>
                </a:lnTo>
                <a:lnTo>
                  <a:pt x="415" y="313"/>
                </a:lnTo>
                <a:lnTo>
                  <a:pt x="413" y="313"/>
                </a:lnTo>
                <a:lnTo>
                  <a:pt x="413" y="315"/>
                </a:lnTo>
                <a:lnTo>
                  <a:pt x="413" y="317"/>
                </a:lnTo>
                <a:lnTo>
                  <a:pt x="411" y="317"/>
                </a:lnTo>
                <a:lnTo>
                  <a:pt x="409" y="317"/>
                </a:lnTo>
                <a:lnTo>
                  <a:pt x="408" y="317"/>
                </a:lnTo>
                <a:lnTo>
                  <a:pt x="408" y="319"/>
                </a:lnTo>
                <a:lnTo>
                  <a:pt x="406" y="319"/>
                </a:lnTo>
                <a:lnTo>
                  <a:pt x="406" y="317"/>
                </a:lnTo>
                <a:lnTo>
                  <a:pt x="403" y="317"/>
                </a:lnTo>
                <a:lnTo>
                  <a:pt x="403" y="315"/>
                </a:lnTo>
                <a:lnTo>
                  <a:pt x="403" y="313"/>
                </a:lnTo>
                <a:lnTo>
                  <a:pt x="403" y="311"/>
                </a:lnTo>
                <a:lnTo>
                  <a:pt x="403" y="309"/>
                </a:lnTo>
                <a:lnTo>
                  <a:pt x="403" y="307"/>
                </a:lnTo>
                <a:lnTo>
                  <a:pt x="402" y="307"/>
                </a:lnTo>
                <a:lnTo>
                  <a:pt x="400" y="307"/>
                </a:lnTo>
                <a:lnTo>
                  <a:pt x="398" y="309"/>
                </a:lnTo>
                <a:lnTo>
                  <a:pt x="396" y="309"/>
                </a:lnTo>
                <a:lnTo>
                  <a:pt x="396" y="307"/>
                </a:lnTo>
                <a:lnTo>
                  <a:pt x="394" y="307"/>
                </a:lnTo>
                <a:lnTo>
                  <a:pt x="392" y="307"/>
                </a:lnTo>
                <a:lnTo>
                  <a:pt x="390" y="307"/>
                </a:lnTo>
                <a:lnTo>
                  <a:pt x="390" y="305"/>
                </a:lnTo>
                <a:lnTo>
                  <a:pt x="388" y="305"/>
                </a:lnTo>
                <a:lnTo>
                  <a:pt x="386" y="305"/>
                </a:lnTo>
                <a:lnTo>
                  <a:pt x="384" y="305"/>
                </a:lnTo>
                <a:lnTo>
                  <a:pt x="384" y="303"/>
                </a:lnTo>
                <a:lnTo>
                  <a:pt x="382" y="303"/>
                </a:lnTo>
                <a:lnTo>
                  <a:pt x="384" y="303"/>
                </a:lnTo>
                <a:lnTo>
                  <a:pt x="384" y="301"/>
                </a:lnTo>
                <a:lnTo>
                  <a:pt x="384" y="300"/>
                </a:lnTo>
                <a:lnTo>
                  <a:pt x="384" y="298"/>
                </a:lnTo>
                <a:lnTo>
                  <a:pt x="382" y="298"/>
                </a:lnTo>
                <a:lnTo>
                  <a:pt x="382" y="295"/>
                </a:lnTo>
                <a:lnTo>
                  <a:pt x="381" y="295"/>
                </a:lnTo>
                <a:lnTo>
                  <a:pt x="381" y="298"/>
                </a:lnTo>
                <a:lnTo>
                  <a:pt x="379" y="298"/>
                </a:lnTo>
                <a:lnTo>
                  <a:pt x="377" y="298"/>
                </a:lnTo>
                <a:lnTo>
                  <a:pt x="375" y="295"/>
                </a:lnTo>
                <a:lnTo>
                  <a:pt x="371" y="298"/>
                </a:lnTo>
                <a:lnTo>
                  <a:pt x="371" y="295"/>
                </a:lnTo>
                <a:lnTo>
                  <a:pt x="371" y="294"/>
                </a:lnTo>
                <a:lnTo>
                  <a:pt x="369" y="292"/>
                </a:lnTo>
                <a:lnTo>
                  <a:pt x="367" y="292"/>
                </a:lnTo>
                <a:lnTo>
                  <a:pt x="365" y="292"/>
                </a:lnTo>
                <a:lnTo>
                  <a:pt x="365" y="294"/>
                </a:lnTo>
                <a:lnTo>
                  <a:pt x="363" y="294"/>
                </a:lnTo>
                <a:lnTo>
                  <a:pt x="363" y="292"/>
                </a:lnTo>
                <a:lnTo>
                  <a:pt x="361" y="290"/>
                </a:lnTo>
                <a:lnTo>
                  <a:pt x="361" y="288"/>
                </a:lnTo>
                <a:lnTo>
                  <a:pt x="360" y="288"/>
                </a:lnTo>
                <a:lnTo>
                  <a:pt x="360" y="286"/>
                </a:lnTo>
                <a:lnTo>
                  <a:pt x="357" y="286"/>
                </a:lnTo>
                <a:lnTo>
                  <a:pt x="357" y="288"/>
                </a:lnTo>
                <a:lnTo>
                  <a:pt x="355" y="288"/>
                </a:lnTo>
                <a:lnTo>
                  <a:pt x="355" y="290"/>
                </a:lnTo>
                <a:lnTo>
                  <a:pt x="354" y="290"/>
                </a:lnTo>
                <a:lnTo>
                  <a:pt x="352" y="290"/>
                </a:lnTo>
                <a:lnTo>
                  <a:pt x="350" y="288"/>
                </a:lnTo>
                <a:lnTo>
                  <a:pt x="348" y="288"/>
                </a:lnTo>
                <a:lnTo>
                  <a:pt x="348" y="286"/>
                </a:lnTo>
                <a:lnTo>
                  <a:pt x="348" y="284"/>
                </a:lnTo>
                <a:lnTo>
                  <a:pt x="348" y="282"/>
                </a:lnTo>
                <a:lnTo>
                  <a:pt x="348" y="280"/>
                </a:lnTo>
                <a:lnTo>
                  <a:pt x="346" y="280"/>
                </a:lnTo>
                <a:lnTo>
                  <a:pt x="344" y="278"/>
                </a:lnTo>
                <a:lnTo>
                  <a:pt x="342" y="278"/>
                </a:lnTo>
                <a:lnTo>
                  <a:pt x="342" y="276"/>
                </a:lnTo>
                <a:lnTo>
                  <a:pt x="344" y="276"/>
                </a:lnTo>
                <a:lnTo>
                  <a:pt x="344" y="274"/>
                </a:lnTo>
                <a:lnTo>
                  <a:pt x="344" y="273"/>
                </a:lnTo>
                <a:lnTo>
                  <a:pt x="344" y="271"/>
                </a:lnTo>
                <a:lnTo>
                  <a:pt x="342" y="271"/>
                </a:lnTo>
                <a:lnTo>
                  <a:pt x="340" y="273"/>
                </a:lnTo>
                <a:lnTo>
                  <a:pt x="340" y="274"/>
                </a:lnTo>
                <a:lnTo>
                  <a:pt x="338" y="274"/>
                </a:lnTo>
                <a:lnTo>
                  <a:pt x="336" y="274"/>
                </a:lnTo>
                <a:lnTo>
                  <a:pt x="336" y="273"/>
                </a:lnTo>
                <a:lnTo>
                  <a:pt x="336" y="271"/>
                </a:lnTo>
                <a:lnTo>
                  <a:pt x="336" y="269"/>
                </a:lnTo>
                <a:lnTo>
                  <a:pt x="336" y="267"/>
                </a:lnTo>
                <a:lnTo>
                  <a:pt x="336" y="265"/>
                </a:lnTo>
                <a:lnTo>
                  <a:pt x="334" y="265"/>
                </a:lnTo>
                <a:lnTo>
                  <a:pt x="334" y="267"/>
                </a:lnTo>
                <a:lnTo>
                  <a:pt x="333" y="267"/>
                </a:lnTo>
                <a:lnTo>
                  <a:pt x="333" y="265"/>
                </a:lnTo>
                <a:lnTo>
                  <a:pt x="334" y="263"/>
                </a:lnTo>
                <a:lnTo>
                  <a:pt x="333" y="263"/>
                </a:lnTo>
                <a:lnTo>
                  <a:pt x="331" y="261"/>
                </a:lnTo>
                <a:lnTo>
                  <a:pt x="331" y="259"/>
                </a:lnTo>
                <a:lnTo>
                  <a:pt x="329" y="259"/>
                </a:lnTo>
                <a:lnTo>
                  <a:pt x="329" y="257"/>
                </a:lnTo>
                <a:lnTo>
                  <a:pt x="327" y="257"/>
                </a:lnTo>
                <a:lnTo>
                  <a:pt x="329" y="257"/>
                </a:lnTo>
                <a:lnTo>
                  <a:pt x="329" y="255"/>
                </a:lnTo>
                <a:lnTo>
                  <a:pt x="331" y="255"/>
                </a:lnTo>
                <a:lnTo>
                  <a:pt x="331" y="253"/>
                </a:lnTo>
                <a:lnTo>
                  <a:pt x="331" y="251"/>
                </a:lnTo>
                <a:lnTo>
                  <a:pt x="331" y="250"/>
                </a:lnTo>
                <a:lnTo>
                  <a:pt x="331" y="247"/>
                </a:lnTo>
                <a:lnTo>
                  <a:pt x="329" y="247"/>
                </a:lnTo>
                <a:lnTo>
                  <a:pt x="327" y="247"/>
                </a:lnTo>
                <a:lnTo>
                  <a:pt x="327" y="245"/>
                </a:lnTo>
                <a:lnTo>
                  <a:pt x="325" y="245"/>
                </a:lnTo>
                <a:lnTo>
                  <a:pt x="323" y="245"/>
                </a:lnTo>
                <a:lnTo>
                  <a:pt x="323" y="244"/>
                </a:lnTo>
                <a:lnTo>
                  <a:pt x="323" y="240"/>
                </a:lnTo>
                <a:lnTo>
                  <a:pt x="306" y="245"/>
                </a:lnTo>
                <a:lnTo>
                  <a:pt x="285" y="245"/>
                </a:lnTo>
                <a:lnTo>
                  <a:pt x="261" y="244"/>
                </a:lnTo>
                <a:lnTo>
                  <a:pt x="254" y="236"/>
                </a:lnTo>
                <a:lnTo>
                  <a:pt x="250" y="234"/>
                </a:lnTo>
                <a:lnTo>
                  <a:pt x="248" y="232"/>
                </a:lnTo>
                <a:lnTo>
                  <a:pt x="244" y="232"/>
                </a:lnTo>
                <a:lnTo>
                  <a:pt x="231" y="221"/>
                </a:lnTo>
                <a:lnTo>
                  <a:pt x="225" y="207"/>
                </a:lnTo>
                <a:lnTo>
                  <a:pt x="223" y="205"/>
                </a:lnTo>
                <a:lnTo>
                  <a:pt x="221" y="199"/>
                </a:lnTo>
                <a:lnTo>
                  <a:pt x="221" y="192"/>
                </a:lnTo>
                <a:lnTo>
                  <a:pt x="221" y="188"/>
                </a:lnTo>
                <a:lnTo>
                  <a:pt x="217" y="173"/>
                </a:lnTo>
                <a:lnTo>
                  <a:pt x="211" y="159"/>
                </a:lnTo>
                <a:lnTo>
                  <a:pt x="210" y="159"/>
                </a:lnTo>
                <a:lnTo>
                  <a:pt x="156" y="182"/>
                </a:lnTo>
                <a:lnTo>
                  <a:pt x="150" y="182"/>
                </a:lnTo>
                <a:lnTo>
                  <a:pt x="119" y="194"/>
                </a:lnTo>
                <a:lnTo>
                  <a:pt x="108" y="199"/>
                </a:lnTo>
                <a:lnTo>
                  <a:pt x="98" y="203"/>
                </a:lnTo>
                <a:lnTo>
                  <a:pt x="81" y="213"/>
                </a:lnTo>
                <a:lnTo>
                  <a:pt x="59" y="226"/>
                </a:lnTo>
                <a:lnTo>
                  <a:pt x="59" y="228"/>
                </a:lnTo>
                <a:lnTo>
                  <a:pt x="67" y="245"/>
                </a:lnTo>
                <a:lnTo>
                  <a:pt x="85" y="278"/>
                </a:lnTo>
                <a:lnTo>
                  <a:pt x="33" y="276"/>
                </a:lnTo>
                <a:lnTo>
                  <a:pt x="33" y="278"/>
                </a:lnTo>
                <a:lnTo>
                  <a:pt x="52" y="321"/>
                </a:lnTo>
                <a:lnTo>
                  <a:pt x="54" y="322"/>
                </a:lnTo>
                <a:lnTo>
                  <a:pt x="54" y="324"/>
                </a:lnTo>
                <a:lnTo>
                  <a:pt x="46" y="328"/>
                </a:lnTo>
                <a:lnTo>
                  <a:pt x="0" y="348"/>
                </a:lnTo>
                <a:lnTo>
                  <a:pt x="0" y="349"/>
                </a:lnTo>
                <a:lnTo>
                  <a:pt x="31" y="423"/>
                </a:lnTo>
                <a:lnTo>
                  <a:pt x="31" y="425"/>
                </a:lnTo>
                <a:lnTo>
                  <a:pt x="75" y="522"/>
                </a:lnTo>
                <a:lnTo>
                  <a:pt x="85" y="542"/>
                </a:lnTo>
                <a:lnTo>
                  <a:pt x="94" y="551"/>
                </a:lnTo>
                <a:lnTo>
                  <a:pt x="125" y="588"/>
                </a:lnTo>
                <a:lnTo>
                  <a:pt x="150" y="617"/>
                </a:lnTo>
                <a:lnTo>
                  <a:pt x="171" y="644"/>
                </a:lnTo>
                <a:lnTo>
                  <a:pt x="189" y="663"/>
                </a:lnTo>
                <a:lnTo>
                  <a:pt x="202" y="684"/>
                </a:lnTo>
                <a:lnTo>
                  <a:pt x="206" y="695"/>
                </a:lnTo>
                <a:lnTo>
                  <a:pt x="215" y="724"/>
                </a:lnTo>
                <a:lnTo>
                  <a:pt x="252" y="822"/>
                </a:lnTo>
                <a:lnTo>
                  <a:pt x="256" y="840"/>
                </a:lnTo>
                <a:lnTo>
                  <a:pt x="254" y="843"/>
                </a:lnTo>
                <a:lnTo>
                  <a:pt x="258" y="851"/>
                </a:lnTo>
                <a:lnTo>
                  <a:pt x="259" y="859"/>
                </a:lnTo>
                <a:lnTo>
                  <a:pt x="261" y="865"/>
                </a:lnTo>
                <a:lnTo>
                  <a:pt x="261" y="867"/>
                </a:lnTo>
                <a:lnTo>
                  <a:pt x="265" y="86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Freeform 215"/>
          <p:cNvSpPr>
            <a:spLocks/>
          </p:cNvSpPr>
          <p:nvPr/>
        </p:nvSpPr>
        <p:spPr bwMode="auto">
          <a:xfrm>
            <a:off x="-3484982" y="6209494"/>
            <a:ext cx="1765940" cy="1494836"/>
          </a:xfrm>
          <a:custGeom>
            <a:avLst/>
            <a:gdLst>
              <a:gd name="T0" fmla="*/ 187 w 1876"/>
              <a:gd name="T1" fmla="*/ 469 h 1588"/>
              <a:gd name="T2" fmla="*/ 198 w 1876"/>
              <a:gd name="T3" fmla="*/ 536 h 1588"/>
              <a:gd name="T4" fmla="*/ 194 w 1876"/>
              <a:gd name="T5" fmla="*/ 606 h 1588"/>
              <a:gd name="T6" fmla="*/ 304 w 1876"/>
              <a:gd name="T7" fmla="*/ 821 h 1588"/>
              <a:gd name="T8" fmla="*/ 233 w 1876"/>
              <a:gd name="T9" fmla="*/ 921 h 1588"/>
              <a:gd name="T10" fmla="*/ 221 w 1876"/>
              <a:gd name="T11" fmla="*/ 1179 h 1588"/>
              <a:gd name="T12" fmla="*/ 452 w 1876"/>
              <a:gd name="T13" fmla="*/ 1533 h 1588"/>
              <a:gd name="T14" fmla="*/ 450 w 1876"/>
              <a:gd name="T15" fmla="*/ 1502 h 1588"/>
              <a:gd name="T16" fmla="*/ 531 w 1876"/>
              <a:gd name="T17" fmla="*/ 1471 h 1588"/>
              <a:gd name="T18" fmla="*/ 611 w 1876"/>
              <a:gd name="T19" fmla="*/ 1461 h 1588"/>
              <a:gd name="T20" fmla="*/ 700 w 1876"/>
              <a:gd name="T21" fmla="*/ 1440 h 1588"/>
              <a:gd name="T22" fmla="*/ 892 w 1876"/>
              <a:gd name="T23" fmla="*/ 1402 h 1588"/>
              <a:gd name="T24" fmla="*/ 813 w 1876"/>
              <a:gd name="T25" fmla="*/ 1279 h 1588"/>
              <a:gd name="T26" fmla="*/ 836 w 1876"/>
              <a:gd name="T27" fmla="*/ 1240 h 1588"/>
              <a:gd name="T28" fmla="*/ 896 w 1876"/>
              <a:gd name="T29" fmla="*/ 1263 h 1588"/>
              <a:gd name="T30" fmla="*/ 1207 w 1876"/>
              <a:gd name="T31" fmla="*/ 1132 h 1588"/>
              <a:gd name="T32" fmla="*/ 1295 w 1876"/>
              <a:gd name="T33" fmla="*/ 1102 h 1588"/>
              <a:gd name="T34" fmla="*/ 1330 w 1876"/>
              <a:gd name="T35" fmla="*/ 1055 h 1588"/>
              <a:gd name="T36" fmla="*/ 1332 w 1876"/>
              <a:gd name="T37" fmla="*/ 1019 h 1588"/>
              <a:gd name="T38" fmla="*/ 1276 w 1876"/>
              <a:gd name="T39" fmla="*/ 937 h 1588"/>
              <a:gd name="T40" fmla="*/ 1288 w 1876"/>
              <a:gd name="T41" fmla="*/ 913 h 1588"/>
              <a:gd name="T42" fmla="*/ 1305 w 1876"/>
              <a:gd name="T43" fmla="*/ 898 h 1588"/>
              <a:gd name="T44" fmla="*/ 1317 w 1876"/>
              <a:gd name="T45" fmla="*/ 884 h 1588"/>
              <a:gd name="T46" fmla="*/ 1332 w 1876"/>
              <a:gd name="T47" fmla="*/ 873 h 1588"/>
              <a:gd name="T48" fmla="*/ 1345 w 1876"/>
              <a:gd name="T49" fmla="*/ 863 h 1588"/>
              <a:gd name="T50" fmla="*/ 1361 w 1876"/>
              <a:gd name="T51" fmla="*/ 850 h 1588"/>
              <a:gd name="T52" fmla="*/ 1372 w 1876"/>
              <a:gd name="T53" fmla="*/ 831 h 1588"/>
              <a:gd name="T54" fmla="*/ 1405 w 1876"/>
              <a:gd name="T55" fmla="*/ 806 h 1588"/>
              <a:gd name="T56" fmla="*/ 1484 w 1876"/>
              <a:gd name="T57" fmla="*/ 879 h 1588"/>
              <a:gd name="T58" fmla="*/ 1430 w 1876"/>
              <a:gd name="T59" fmla="*/ 807 h 1588"/>
              <a:gd name="T60" fmla="*/ 1476 w 1876"/>
              <a:gd name="T61" fmla="*/ 762 h 1588"/>
              <a:gd name="T62" fmla="*/ 1540 w 1876"/>
              <a:gd name="T63" fmla="*/ 773 h 1588"/>
              <a:gd name="T64" fmla="*/ 1589 w 1876"/>
              <a:gd name="T65" fmla="*/ 727 h 1588"/>
              <a:gd name="T66" fmla="*/ 1628 w 1876"/>
              <a:gd name="T67" fmla="*/ 667 h 1588"/>
              <a:gd name="T68" fmla="*/ 1670 w 1876"/>
              <a:gd name="T69" fmla="*/ 650 h 1588"/>
              <a:gd name="T70" fmla="*/ 1709 w 1876"/>
              <a:gd name="T71" fmla="*/ 611 h 1588"/>
              <a:gd name="T72" fmla="*/ 1701 w 1876"/>
              <a:gd name="T73" fmla="*/ 567 h 1588"/>
              <a:gd name="T74" fmla="*/ 1738 w 1876"/>
              <a:gd name="T75" fmla="*/ 542 h 1588"/>
              <a:gd name="T76" fmla="*/ 1843 w 1876"/>
              <a:gd name="T77" fmla="*/ 450 h 1588"/>
              <a:gd name="T78" fmla="*/ 1824 w 1876"/>
              <a:gd name="T79" fmla="*/ 367 h 1588"/>
              <a:gd name="T80" fmla="*/ 1837 w 1876"/>
              <a:gd name="T81" fmla="*/ 296 h 1588"/>
              <a:gd name="T82" fmla="*/ 1876 w 1876"/>
              <a:gd name="T83" fmla="*/ 237 h 1588"/>
              <a:gd name="T84" fmla="*/ 1803 w 1876"/>
              <a:gd name="T85" fmla="*/ 235 h 1588"/>
              <a:gd name="T86" fmla="*/ 1764 w 1876"/>
              <a:gd name="T87" fmla="*/ 294 h 1588"/>
              <a:gd name="T88" fmla="*/ 1645 w 1876"/>
              <a:gd name="T89" fmla="*/ 335 h 1588"/>
              <a:gd name="T90" fmla="*/ 1520 w 1876"/>
              <a:gd name="T91" fmla="*/ 275 h 1588"/>
              <a:gd name="T92" fmla="*/ 1357 w 1876"/>
              <a:gd name="T93" fmla="*/ 269 h 1588"/>
              <a:gd name="T94" fmla="*/ 1265 w 1876"/>
              <a:gd name="T95" fmla="*/ 235 h 1588"/>
              <a:gd name="T96" fmla="*/ 1176 w 1876"/>
              <a:gd name="T97" fmla="*/ 198 h 1588"/>
              <a:gd name="T98" fmla="*/ 1124 w 1876"/>
              <a:gd name="T99" fmla="*/ 248 h 1588"/>
              <a:gd name="T100" fmla="*/ 1086 w 1876"/>
              <a:gd name="T101" fmla="*/ 204 h 1588"/>
              <a:gd name="T102" fmla="*/ 1013 w 1876"/>
              <a:gd name="T103" fmla="*/ 223 h 1588"/>
              <a:gd name="T104" fmla="*/ 922 w 1876"/>
              <a:gd name="T105" fmla="*/ 231 h 1588"/>
              <a:gd name="T106" fmla="*/ 867 w 1876"/>
              <a:gd name="T107" fmla="*/ 115 h 1588"/>
              <a:gd name="T108" fmla="*/ 865 w 1876"/>
              <a:gd name="T109" fmla="*/ 71 h 1588"/>
              <a:gd name="T110" fmla="*/ 828 w 1876"/>
              <a:gd name="T111" fmla="*/ 104 h 1588"/>
              <a:gd name="T112" fmla="*/ 778 w 1876"/>
              <a:gd name="T113" fmla="*/ 119 h 1588"/>
              <a:gd name="T114" fmla="*/ 723 w 1876"/>
              <a:gd name="T115" fmla="*/ 152 h 1588"/>
              <a:gd name="T116" fmla="*/ 604 w 1876"/>
              <a:gd name="T117" fmla="*/ 106 h 1588"/>
              <a:gd name="T118" fmla="*/ 473 w 1876"/>
              <a:gd name="T119" fmla="*/ 69 h 1588"/>
              <a:gd name="T120" fmla="*/ 254 w 1876"/>
              <a:gd name="T121" fmla="*/ 179 h 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76" h="1588">
                <a:moveTo>
                  <a:pt x="225" y="339"/>
                </a:moveTo>
                <a:lnTo>
                  <a:pt x="223" y="352"/>
                </a:lnTo>
                <a:lnTo>
                  <a:pt x="221" y="371"/>
                </a:lnTo>
                <a:lnTo>
                  <a:pt x="217" y="383"/>
                </a:lnTo>
                <a:lnTo>
                  <a:pt x="211" y="394"/>
                </a:lnTo>
                <a:lnTo>
                  <a:pt x="208" y="396"/>
                </a:lnTo>
                <a:lnTo>
                  <a:pt x="209" y="398"/>
                </a:lnTo>
                <a:lnTo>
                  <a:pt x="209" y="402"/>
                </a:lnTo>
                <a:lnTo>
                  <a:pt x="208" y="406"/>
                </a:lnTo>
                <a:lnTo>
                  <a:pt x="206" y="415"/>
                </a:lnTo>
                <a:lnTo>
                  <a:pt x="206" y="417"/>
                </a:lnTo>
                <a:lnTo>
                  <a:pt x="192" y="429"/>
                </a:lnTo>
                <a:lnTo>
                  <a:pt x="177" y="435"/>
                </a:lnTo>
                <a:lnTo>
                  <a:pt x="181" y="448"/>
                </a:lnTo>
                <a:lnTo>
                  <a:pt x="187" y="459"/>
                </a:lnTo>
                <a:lnTo>
                  <a:pt x="187" y="464"/>
                </a:lnTo>
                <a:lnTo>
                  <a:pt x="185" y="469"/>
                </a:lnTo>
                <a:lnTo>
                  <a:pt x="187" y="469"/>
                </a:lnTo>
                <a:lnTo>
                  <a:pt x="188" y="469"/>
                </a:lnTo>
                <a:lnTo>
                  <a:pt x="188" y="473"/>
                </a:lnTo>
                <a:lnTo>
                  <a:pt x="185" y="473"/>
                </a:lnTo>
                <a:lnTo>
                  <a:pt x="185" y="475"/>
                </a:lnTo>
                <a:lnTo>
                  <a:pt x="188" y="485"/>
                </a:lnTo>
                <a:lnTo>
                  <a:pt x="190" y="496"/>
                </a:lnTo>
                <a:lnTo>
                  <a:pt x="192" y="504"/>
                </a:lnTo>
                <a:lnTo>
                  <a:pt x="194" y="509"/>
                </a:lnTo>
                <a:lnTo>
                  <a:pt x="194" y="512"/>
                </a:lnTo>
                <a:lnTo>
                  <a:pt x="196" y="514"/>
                </a:lnTo>
                <a:lnTo>
                  <a:pt x="196" y="515"/>
                </a:lnTo>
                <a:lnTo>
                  <a:pt x="196" y="517"/>
                </a:lnTo>
                <a:lnTo>
                  <a:pt x="198" y="521"/>
                </a:lnTo>
                <a:lnTo>
                  <a:pt x="198" y="525"/>
                </a:lnTo>
                <a:lnTo>
                  <a:pt x="198" y="529"/>
                </a:lnTo>
                <a:lnTo>
                  <a:pt x="198" y="531"/>
                </a:lnTo>
                <a:lnTo>
                  <a:pt x="198" y="533"/>
                </a:lnTo>
                <a:lnTo>
                  <a:pt x="198" y="536"/>
                </a:lnTo>
                <a:lnTo>
                  <a:pt x="200" y="542"/>
                </a:lnTo>
                <a:lnTo>
                  <a:pt x="200" y="548"/>
                </a:lnTo>
                <a:lnTo>
                  <a:pt x="202" y="554"/>
                </a:lnTo>
                <a:lnTo>
                  <a:pt x="202" y="558"/>
                </a:lnTo>
                <a:lnTo>
                  <a:pt x="202" y="562"/>
                </a:lnTo>
                <a:lnTo>
                  <a:pt x="202" y="565"/>
                </a:lnTo>
                <a:lnTo>
                  <a:pt x="204" y="567"/>
                </a:lnTo>
                <a:lnTo>
                  <a:pt x="204" y="571"/>
                </a:lnTo>
                <a:lnTo>
                  <a:pt x="202" y="573"/>
                </a:lnTo>
                <a:lnTo>
                  <a:pt x="192" y="575"/>
                </a:lnTo>
                <a:lnTo>
                  <a:pt x="187" y="575"/>
                </a:lnTo>
                <a:lnTo>
                  <a:pt x="185" y="575"/>
                </a:lnTo>
                <a:lnTo>
                  <a:pt x="187" y="583"/>
                </a:lnTo>
                <a:lnTo>
                  <a:pt x="188" y="590"/>
                </a:lnTo>
                <a:lnTo>
                  <a:pt x="194" y="590"/>
                </a:lnTo>
                <a:lnTo>
                  <a:pt x="194" y="602"/>
                </a:lnTo>
                <a:lnTo>
                  <a:pt x="194" y="604"/>
                </a:lnTo>
                <a:lnTo>
                  <a:pt x="194" y="606"/>
                </a:lnTo>
                <a:lnTo>
                  <a:pt x="194" y="617"/>
                </a:lnTo>
                <a:lnTo>
                  <a:pt x="194" y="640"/>
                </a:lnTo>
                <a:lnTo>
                  <a:pt x="194" y="644"/>
                </a:lnTo>
                <a:lnTo>
                  <a:pt x="194" y="648"/>
                </a:lnTo>
                <a:lnTo>
                  <a:pt x="196" y="652"/>
                </a:lnTo>
                <a:lnTo>
                  <a:pt x="215" y="652"/>
                </a:lnTo>
                <a:lnTo>
                  <a:pt x="221" y="650"/>
                </a:lnTo>
                <a:lnTo>
                  <a:pt x="235" y="648"/>
                </a:lnTo>
                <a:lnTo>
                  <a:pt x="242" y="650"/>
                </a:lnTo>
                <a:lnTo>
                  <a:pt x="262" y="650"/>
                </a:lnTo>
                <a:lnTo>
                  <a:pt x="277" y="644"/>
                </a:lnTo>
                <a:lnTo>
                  <a:pt x="283" y="654"/>
                </a:lnTo>
                <a:lnTo>
                  <a:pt x="323" y="650"/>
                </a:lnTo>
                <a:lnTo>
                  <a:pt x="321" y="615"/>
                </a:lnTo>
                <a:lnTo>
                  <a:pt x="331" y="621"/>
                </a:lnTo>
                <a:lnTo>
                  <a:pt x="338" y="627"/>
                </a:lnTo>
                <a:lnTo>
                  <a:pt x="319" y="813"/>
                </a:lnTo>
                <a:lnTo>
                  <a:pt x="304" y="821"/>
                </a:lnTo>
                <a:lnTo>
                  <a:pt x="300" y="823"/>
                </a:lnTo>
                <a:lnTo>
                  <a:pt x="292" y="821"/>
                </a:lnTo>
                <a:lnTo>
                  <a:pt x="292" y="823"/>
                </a:lnTo>
                <a:lnTo>
                  <a:pt x="284" y="834"/>
                </a:lnTo>
                <a:lnTo>
                  <a:pt x="271" y="833"/>
                </a:lnTo>
                <a:lnTo>
                  <a:pt x="267" y="840"/>
                </a:lnTo>
                <a:lnTo>
                  <a:pt x="256" y="844"/>
                </a:lnTo>
                <a:lnTo>
                  <a:pt x="244" y="850"/>
                </a:lnTo>
                <a:lnTo>
                  <a:pt x="233" y="863"/>
                </a:lnTo>
                <a:lnTo>
                  <a:pt x="252" y="875"/>
                </a:lnTo>
                <a:lnTo>
                  <a:pt x="248" y="879"/>
                </a:lnTo>
                <a:lnTo>
                  <a:pt x="242" y="887"/>
                </a:lnTo>
                <a:lnTo>
                  <a:pt x="238" y="894"/>
                </a:lnTo>
                <a:lnTo>
                  <a:pt x="235" y="900"/>
                </a:lnTo>
                <a:lnTo>
                  <a:pt x="231" y="906"/>
                </a:lnTo>
                <a:lnTo>
                  <a:pt x="235" y="908"/>
                </a:lnTo>
                <a:lnTo>
                  <a:pt x="240" y="911"/>
                </a:lnTo>
                <a:lnTo>
                  <a:pt x="233" y="921"/>
                </a:lnTo>
                <a:lnTo>
                  <a:pt x="265" y="959"/>
                </a:lnTo>
                <a:lnTo>
                  <a:pt x="252" y="973"/>
                </a:lnTo>
                <a:lnTo>
                  <a:pt x="265" y="985"/>
                </a:lnTo>
                <a:lnTo>
                  <a:pt x="273" y="994"/>
                </a:lnTo>
                <a:lnTo>
                  <a:pt x="290" y="1011"/>
                </a:lnTo>
                <a:lnTo>
                  <a:pt x="294" y="1013"/>
                </a:lnTo>
                <a:lnTo>
                  <a:pt x="300" y="1013"/>
                </a:lnTo>
                <a:lnTo>
                  <a:pt x="302" y="1015"/>
                </a:lnTo>
                <a:lnTo>
                  <a:pt x="304" y="1017"/>
                </a:lnTo>
                <a:lnTo>
                  <a:pt x="315" y="1034"/>
                </a:lnTo>
                <a:lnTo>
                  <a:pt x="323" y="1031"/>
                </a:lnTo>
                <a:lnTo>
                  <a:pt x="334" y="1034"/>
                </a:lnTo>
                <a:lnTo>
                  <a:pt x="334" y="1036"/>
                </a:lnTo>
                <a:lnTo>
                  <a:pt x="317" y="1040"/>
                </a:lnTo>
                <a:lnTo>
                  <a:pt x="338" y="1129"/>
                </a:lnTo>
                <a:lnTo>
                  <a:pt x="340" y="1152"/>
                </a:lnTo>
                <a:lnTo>
                  <a:pt x="288" y="1163"/>
                </a:lnTo>
                <a:lnTo>
                  <a:pt x="221" y="1179"/>
                </a:lnTo>
                <a:lnTo>
                  <a:pt x="144" y="1196"/>
                </a:lnTo>
                <a:lnTo>
                  <a:pt x="144" y="1206"/>
                </a:lnTo>
                <a:lnTo>
                  <a:pt x="104" y="1200"/>
                </a:lnTo>
                <a:lnTo>
                  <a:pt x="8" y="1188"/>
                </a:lnTo>
                <a:lnTo>
                  <a:pt x="0" y="1259"/>
                </a:lnTo>
                <a:lnTo>
                  <a:pt x="25" y="1279"/>
                </a:lnTo>
                <a:lnTo>
                  <a:pt x="113" y="1348"/>
                </a:lnTo>
                <a:lnTo>
                  <a:pt x="202" y="1415"/>
                </a:lnTo>
                <a:lnTo>
                  <a:pt x="292" y="1484"/>
                </a:lnTo>
                <a:lnTo>
                  <a:pt x="346" y="1525"/>
                </a:lnTo>
                <a:lnTo>
                  <a:pt x="350" y="1528"/>
                </a:lnTo>
                <a:lnTo>
                  <a:pt x="356" y="1534"/>
                </a:lnTo>
                <a:lnTo>
                  <a:pt x="367" y="1544"/>
                </a:lnTo>
                <a:lnTo>
                  <a:pt x="417" y="1588"/>
                </a:lnTo>
                <a:lnTo>
                  <a:pt x="415" y="1586"/>
                </a:lnTo>
                <a:lnTo>
                  <a:pt x="434" y="1567"/>
                </a:lnTo>
                <a:lnTo>
                  <a:pt x="442" y="1550"/>
                </a:lnTo>
                <a:lnTo>
                  <a:pt x="452" y="1533"/>
                </a:lnTo>
                <a:lnTo>
                  <a:pt x="469" y="1544"/>
                </a:lnTo>
                <a:lnTo>
                  <a:pt x="488" y="1533"/>
                </a:lnTo>
                <a:lnTo>
                  <a:pt x="502" y="1517"/>
                </a:lnTo>
                <a:lnTo>
                  <a:pt x="517" y="1525"/>
                </a:lnTo>
                <a:lnTo>
                  <a:pt x="519" y="1507"/>
                </a:lnTo>
                <a:lnTo>
                  <a:pt x="521" y="1507"/>
                </a:lnTo>
                <a:lnTo>
                  <a:pt x="521" y="1502"/>
                </a:lnTo>
                <a:lnTo>
                  <a:pt x="519" y="1502"/>
                </a:lnTo>
                <a:lnTo>
                  <a:pt x="513" y="1505"/>
                </a:lnTo>
                <a:lnTo>
                  <a:pt x="505" y="1504"/>
                </a:lnTo>
                <a:lnTo>
                  <a:pt x="492" y="1505"/>
                </a:lnTo>
                <a:lnTo>
                  <a:pt x="492" y="1504"/>
                </a:lnTo>
                <a:lnTo>
                  <a:pt x="490" y="1490"/>
                </a:lnTo>
                <a:lnTo>
                  <a:pt x="488" y="1488"/>
                </a:lnTo>
                <a:lnTo>
                  <a:pt x="486" y="1490"/>
                </a:lnTo>
                <a:lnTo>
                  <a:pt x="467" y="1498"/>
                </a:lnTo>
                <a:lnTo>
                  <a:pt x="452" y="1504"/>
                </a:lnTo>
                <a:lnTo>
                  <a:pt x="450" y="1502"/>
                </a:lnTo>
                <a:lnTo>
                  <a:pt x="452" y="1513"/>
                </a:lnTo>
                <a:lnTo>
                  <a:pt x="440" y="1511"/>
                </a:lnTo>
                <a:lnTo>
                  <a:pt x="419" y="1504"/>
                </a:lnTo>
                <a:lnTo>
                  <a:pt x="421" y="1492"/>
                </a:lnTo>
                <a:lnTo>
                  <a:pt x="423" y="1486"/>
                </a:lnTo>
                <a:lnTo>
                  <a:pt x="423" y="1480"/>
                </a:lnTo>
                <a:lnTo>
                  <a:pt x="421" y="1478"/>
                </a:lnTo>
                <a:lnTo>
                  <a:pt x="423" y="1477"/>
                </a:lnTo>
                <a:lnTo>
                  <a:pt x="425" y="1475"/>
                </a:lnTo>
                <a:lnTo>
                  <a:pt x="428" y="1477"/>
                </a:lnTo>
                <a:lnTo>
                  <a:pt x="428" y="1478"/>
                </a:lnTo>
                <a:lnTo>
                  <a:pt x="442" y="1486"/>
                </a:lnTo>
                <a:lnTo>
                  <a:pt x="448" y="1486"/>
                </a:lnTo>
                <a:lnTo>
                  <a:pt x="469" y="1484"/>
                </a:lnTo>
                <a:lnTo>
                  <a:pt x="481" y="1480"/>
                </a:lnTo>
                <a:lnTo>
                  <a:pt x="525" y="1471"/>
                </a:lnTo>
                <a:lnTo>
                  <a:pt x="529" y="1469"/>
                </a:lnTo>
                <a:lnTo>
                  <a:pt x="531" y="1471"/>
                </a:lnTo>
                <a:lnTo>
                  <a:pt x="532" y="1465"/>
                </a:lnTo>
                <a:lnTo>
                  <a:pt x="538" y="1461"/>
                </a:lnTo>
                <a:lnTo>
                  <a:pt x="540" y="1461"/>
                </a:lnTo>
                <a:lnTo>
                  <a:pt x="544" y="1459"/>
                </a:lnTo>
                <a:lnTo>
                  <a:pt x="546" y="1457"/>
                </a:lnTo>
                <a:lnTo>
                  <a:pt x="558" y="1457"/>
                </a:lnTo>
                <a:lnTo>
                  <a:pt x="563" y="1457"/>
                </a:lnTo>
                <a:lnTo>
                  <a:pt x="565" y="1457"/>
                </a:lnTo>
                <a:lnTo>
                  <a:pt x="569" y="1457"/>
                </a:lnTo>
                <a:lnTo>
                  <a:pt x="575" y="1457"/>
                </a:lnTo>
                <a:lnTo>
                  <a:pt x="579" y="1457"/>
                </a:lnTo>
                <a:lnTo>
                  <a:pt x="582" y="1459"/>
                </a:lnTo>
                <a:lnTo>
                  <a:pt x="594" y="1459"/>
                </a:lnTo>
                <a:lnTo>
                  <a:pt x="598" y="1459"/>
                </a:lnTo>
                <a:lnTo>
                  <a:pt x="600" y="1459"/>
                </a:lnTo>
                <a:lnTo>
                  <a:pt x="602" y="1459"/>
                </a:lnTo>
                <a:lnTo>
                  <a:pt x="607" y="1461"/>
                </a:lnTo>
                <a:lnTo>
                  <a:pt x="611" y="1461"/>
                </a:lnTo>
                <a:lnTo>
                  <a:pt x="615" y="1461"/>
                </a:lnTo>
                <a:lnTo>
                  <a:pt x="619" y="1461"/>
                </a:lnTo>
                <a:lnTo>
                  <a:pt x="623" y="1461"/>
                </a:lnTo>
                <a:lnTo>
                  <a:pt x="627" y="1461"/>
                </a:lnTo>
                <a:lnTo>
                  <a:pt x="630" y="1461"/>
                </a:lnTo>
                <a:lnTo>
                  <a:pt x="634" y="1461"/>
                </a:lnTo>
                <a:lnTo>
                  <a:pt x="636" y="1459"/>
                </a:lnTo>
                <a:lnTo>
                  <a:pt x="640" y="1457"/>
                </a:lnTo>
                <a:lnTo>
                  <a:pt x="642" y="1456"/>
                </a:lnTo>
                <a:lnTo>
                  <a:pt x="646" y="1454"/>
                </a:lnTo>
                <a:lnTo>
                  <a:pt x="648" y="1454"/>
                </a:lnTo>
                <a:lnTo>
                  <a:pt x="652" y="1450"/>
                </a:lnTo>
                <a:lnTo>
                  <a:pt x="655" y="1454"/>
                </a:lnTo>
                <a:lnTo>
                  <a:pt x="657" y="1454"/>
                </a:lnTo>
                <a:lnTo>
                  <a:pt x="673" y="1465"/>
                </a:lnTo>
                <a:lnTo>
                  <a:pt x="702" y="1459"/>
                </a:lnTo>
                <a:lnTo>
                  <a:pt x="703" y="1457"/>
                </a:lnTo>
                <a:lnTo>
                  <a:pt x="700" y="1440"/>
                </a:lnTo>
                <a:lnTo>
                  <a:pt x="702" y="1425"/>
                </a:lnTo>
                <a:lnTo>
                  <a:pt x="681" y="1403"/>
                </a:lnTo>
                <a:lnTo>
                  <a:pt x="703" y="1394"/>
                </a:lnTo>
                <a:lnTo>
                  <a:pt x="702" y="1388"/>
                </a:lnTo>
                <a:lnTo>
                  <a:pt x="727" y="1379"/>
                </a:lnTo>
                <a:lnTo>
                  <a:pt x="738" y="1392"/>
                </a:lnTo>
                <a:lnTo>
                  <a:pt x="748" y="1384"/>
                </a:lnTo>
                <a:lnTo>
                  <a:pt x="755" y="1390"/>
                </a:lnTo>
                <a:lnTo>
                  <a:pt x="761" y="1388"/>
                </a:lnTo>
                <a:lnTo>
                  <a:pt x="788" y="1379"/>
                </a:lnTo>
                <a:lnTo>
                  <a:pt x="813" y="1392"/>
                </a:lnTo>
                <a:lnTo>
                  <a:pt x="817" y="1396"/>
                </a:lnTo>
                <a:lnTo>
                  <a:pt x="836" y="1415"/>
                </a:lnTo>
                <a:lnTo>
                  <a:pt x="844" y="1413"/>
                </a:lnTo>
                <a:lnTo>
                  <a:pt x="850" y="1417"/>
                </a:lnTo>
                <a:lnTo>
                  <a:pt x="857" y="1409"/>
                </a:lnTo>
                <a:lnTo>
                  <a:pt x="873" y="1413"/>
                </a:lnTo>
                <a:lnTo>
                  <a:pt x="892" y="1402"/>
                </a:lnTo>
                <a:lnTo>
                  <a:pt x="903" y="1392"/>
                </a:lnTo>
                <a:lnTo>
                  <a:pt x="915" y="1382"/>
                </a:lnTo>
                <a:lnTo>
                  <a:pt x="901" y="1363"/>
                </a:lnTo>
                <a:lnTo>
                  <a:pt x="871" y="1344"/>
                </a:lnTo>
                <a:lnTo>
                  <a:pt x="842" y="1329"/>
                </a:lnTo>
                <a:lnTo>
                  <a:pt x="823" y="1317"/>
                </a:lnTo>
                <a:lnTo>
                  <a:pt x="809" y="1311"/>
                </a:lnTo>
                <a:lnTo>
                  <a:pt x="799" y="1307"/>
                </a:lnTo>
                <a:lnTo>
                  <a:pt x="794" y="1302"/>
                </a:lnTo>
                <a:lnTo>
                  <a:pt x="792" y="1292"/>
                </a:lnTo>
                <a:lnTo>
                  <a:pt x="792" y="1286"/>
                </a:lnTo>
                <a:lnTo>
                  <a:pt x="796" y="1286"/>
                </a:lnTo>
                <a:lnTo>
                  <a:pt x="799" y="1286"/>
                </a:lnTo>
                <a:lnTo>
                  <a:pt x="804" y="1286"/>
                </a:lnTo>
                <a:lnTo>
                  <a:pt x="807" y="1286"/>
                </a:lnTo>
                <a:lnTo>
                  <a:pt x="809" y="1283"/>
                </a:lnTo>
                <a:lnTo>
                  <a:pt x="811" y="1281"/>
                </a:lnTo>
                <a:lnTo>
                  <a:pt x="813" y="1279"/>
                </a:lnTo>
                <a:lnTo>
                  <a:pt x="815" y="1277"/>
                </a:lnTo>
                <a:lnTo>
                  <a:pt x="817" y="1273"/>
                </a:lnTo>
                <a:lnTo>
                  <a:pt x="819" y="1271"/>
                </a:lnTo>
                <a:lnTo>
                  <a:pt x="821" y="1269"/>
                </a:lnTo>
                <a:lnTo>
                  <a:pt x="815" y="1265"/>
                </a:lnTo>
                <a:lnTo>
                  <a:pt x="813" y="1263"/>
                </a:lnTo>
                <a:lnTo>
                  <a:pt x="809" y="1261"/>
                </a:lnTo>
                <a:lnTo>
                  <a:pt x="804" y="1256"/>
                </a:lnTo>
                <a:lnTo>
                  <a:pt x="811" y="1246"/>
                </a:lnTo>
                <a:lnTo>
                  <a:pt x="813" y="1244"/>
                </a:lnTo>
                <a:lnTo>
                  <a:pt x="815" y="1240"/>
                </a:lnTo>
                <a:lnTo>
                  <a:pt x="817" y="1240"/>
                </a:lnTo>
                <a:lnTo>
                  <a:pt x="819" y="1236"/>
                </a:lnTo>
                <a:lnTo>
                  <a:pt x="825" y="1230"/>
                </a:lnTo>
                <a:lnTo>
                  <a:pt x="828" y="1233"/>
                </a:lnTo>
                <a:lnTo>
                  <a:pt x="832" y="1236"/>
                </a:lnTo>
                <a:lnTo>
                  <a:pt x="834" y="1238"/>
                </a:lnTo>
                <a:lnTo>
                  <a:pt x="836" y="1240"/>
                </a:lnTo>
                <a:lnTo>
                  <a:pt x="838" y="1240"/>
                </a:lnTo>
                <a:lnTo>
                  <a:pt x="840" y="1240"/>
                </a:lnTo>
                <a:lnTo>
                  <a:pt x="844" y="1242"/>
                </a:lnTo>
                <a:lnTo>
                  <a:pt x="846" y="1244"/>
                </a:lnTo>
                <a:lnTo>
                  <a:pt x="850" y="1244"/>
                </a:lnTo>
                <a:lnTo>
                  <a:pt x="852" y="1246"/>
                </a:lnTo>
                <a:lnTo>
                  <a:pt x="855" y="1246"/>
                </a:lnTo>
                <a:lnTo>
                  <a:pt x="859" y="1244"/>
                </a:lnTo>
                <a:lnTo>
                  <a:pt x="861" y="1242"/>
                </a:lnTo>
                <a:lnTo>
                  <a:pt x="865" y="1246"/>
                </a:lnTo>
                <a:lnTo>
                  <a:pt x="869" y="1248"/>
                </a:lnTo>
                <a:lnTo>
                  <a:pt x="871" y="1252"/>
                </a:lnTo>
                <a:lnTo>
                  <a:pt x="874" y="1254"/>
                </a:lnTo>
                <a:lnTo>
                  <a:pt x="876" y="1256"/>
                </a:lnTo>
                <a:lnTo>
                  <a:pt x="876" y="1257"/>
                </a:lnTo>
                <a:lnTo>
                  <a:pt x="882" y="1256"/>
                </a:lnTo>
                <a:lnTo>
                  <a:pt x="888" y="1254"/>
                </a:lnTo>
                <a:lnTo>
                  <a:pt x="896" y="1263"/>
                </a:lnTo>
                <a:lnTo>
                  <a:pt x="915" y="1250"/>
                </a:lnTo>
                <a:lnTo>
                  <a:pt x="905" y="1238"/>
                </a:lnTo>
                <a:lnTo>
                  <a:pt x="919" y="1223"/>
                </a:lnTo>
                <a:lnTo>
                  <a:pt x="932" y="1230"/>
                </a:lnTo>
                <a:lnTo>
                  <a:pt x="944" y="1223"/>
                </a:lnTo>
                <a:lnTo>
                  <a:pt x="965" y="1238"/>
                </a:lnTo>
                <a:lnTo>
                  <a:pt x="984" y="1227"/>
                </a:lnTo>
                <a:lnTo>
                  <a:pt x="999" y="1246"/>
                </a:lnTo>
                <a:lnTo>
                  <a:pt x="1009" y="1242"/>
                </a:lnTo>
                <a:lnTo>
                  <a:pt x="1032" y="1235"/>
                </a:lnTo>
                <a:lnTo>
                  <a:pt x="1113" y="1221"/>
                </a:lnTo>
                <a:lnTo>
                  <a:pt x="1167" y="1215"/>
                </a:lnTo>
                <a:lnTo>
                  <a:pt x="1174" y="1179"/>
                </a:lnTo>
                <a:lnTo>
                  <a:pt x="1180" y="1180"/>
                </a:lnTo>
                <a:lnTo>
                  <a:pt x="1190" y="1179"/>
                </a:lnTo>
                <a:lnTo>
                  <a:pt x="1213" y="1171"/>
                </a:lnTo>
                <a:lnTo>
                  <a:pt x="1211" y="1169"/>
                </a:lnTo>
                <a:lnTo>
                  <a:pt x="1207" y="1132"/>
                </a:lnTo>
                <a:lnTo>
                  <a:pt x="1209" y="1131"/>
                </a:lnTo>
                <a:lnTo>
                  <a:pt x="1230" y="1119"/>
                </a:lnTo>
                <a:lnTo>
                  <a:pt x="1247" y="1104"/>
                </a:lnTo>
                <a:lnTo>
                  <a:pt x="1251" y="1105"/>
                </a:lnTo>
                <a:lnTo>
                  <a:pt x="1251" y="1104"/>
                </a:lnTo>
                <a:lnTo>
                  <a:pt x="1253" y="1104"/>
                </a:lnTo>
                <a:lnTo>
                  <a:pt x="1269" y="1108"/>
                </a:lnTo>
                <a:lnTo>
                  <a:pt x="1271" y="1108"/>
                </a:lnTo>
                <a:lnTo>
                  <a:pt x="1271" y="1111"/>
                </a:lnTo>
                <a:lnTo>
                  <a:pt x="1274" y="1113"/>
                </a:lnTo>
                <a:lnTo>
                  <a:pt x="1278" y="1113"/>
                </a:lnTo>
                <a:lnTo>
                  <a:pt x="1280" y="1115"/>
                </a:lnTo>
                <a:lnTo>
                  <a:pt x="1286" y="1113"/>
                </a:lnTo>
                <a:lnTo>
                  <a:pt x="1288" y="1113"/>
                </a:lnTo>
                <a:lnTo>
                  <a:pt x="1292" y="1111"/>
                </a:lnTo>
                <a:lnTo>
                  <a:pt x="1293" y="1105"/>
                </a:lnTo>
                <a:lnTo>
                  <a:pt x="1293" y="1104"/>
                </a:lnTo>
                <a:lnTo>
                  <a:pt x="1295" y="1102"/>
                </a:lnTo>
                <a:lnTo>
                  <a:pt x="1301" y="1094"/>
                </a:lnTo>
                <a:lnTo>
                  <a:pt x="1303" y="1092"/>
                </a:lnTo>
                <a:lnTo>
                  <a:pt x="1305" y="1092"/>
                </a:lnTo>
                <a:lnTo>
                  <a:pt x="1309" y="1092"/>
                </a:lnTo>
                <a:lnTo>
                  <a:pt x="1311" y="1092"/>
                </a:lnTo>
                <a:lnTo>
                  <a:pt x="1314" y="1094"/>
                </a:lnTo>
                <a:lnTo>
                  <a:pt x="1319" y="1083"/>
                </a:lnTo>
                <a:lnTo>
                  <a:pt x="1322" y="1083"/>
                </a:lnTo>
                <a:lnTo>
                  <a:pt x="1326" y="1081"/>
                </a:lnTo>
                <a:lnTo>
                  <a:pt x="1328" y="1081"/>
                </a:lnTo>
                <a:lnTo>
                  <a:pt x="1330" y="1075"/>
                </a:lnTo>
                <a:lnTo>
                  <a:pt x="1330" y="1069"/>
                </a:lnTo>
                <a:lnTo>
                  <a:pt x="1330" y="1067"/>
                </a:lnTo>
                <a:lnTo>
                  <a:pt x="1330" y="1065"/>
                </a:lnTo>
                <a:lnTo>
                  <a:pt x="1330" y="1062"/>
                </a:lnTo>
                <a:lnTo>
                  <a:pt x="1330" y="1060"/>
                </a:lnTo>
                <a:lnTo>
                  <a:pt x="1330" y="1057"/>
                </a:lnTo>
                <a:lnTo>
                  <a:pt x="1330" y="1055"/>
                </a:lnTo>
                <a:lnTo>
                  <a:pt x="1330" y="1054"/>
                </a:lnTo>
                <a:lnTo>
                  <a:pt x="1330" y="1052"/>
                </a:lnTo>
                <a:lnTo>
                  <a:pt x="1330" y="1050"/>
                </a:lnTo>
                <a:lnTo>
                  <a:pt x="1330" y="1048"/>
                </a:lnTo>
                <a:lnTo>
                  <a:pt x="1330" y="1044"/>
                </a:lnTo>
                <a:lnTo>
                  <a:pt x="1330" y="1042"/>
                </a:lnTo>
                <a:lnTo>
                  <a:pt x="1330" y="1040"/>
                </a:lnTo>
                <a:lnTo>
                  <a:pt x="1330" y="1038"/>
                </a:lnTo>
                <a:lnTo>
                  <a:pt x="1330" y="1036"/>
                </a:lnTo>
                <a:lnTo>
                  <a:pt x="1332" y="1034"/>
                </a:lnTo>
                <a:lnTo>
                  <a:pt x="1332" y="1033"/>
                </a:lnTo>
                <a:lnTo>
                  <a:pt x="1332" y="1031"/>
                </a:lnTo>
                <a:lnTo>
                  <a:pt x="1332" y="1029"/>
                </a:lnTo>
                <a:lnTo>
                  <a:pt x="1332" y="1027"/>
                </a:lnTo>
                <a:lnTo>
                  <a:pt x="1332" y="1025"/>
                </a:lnTo>
                <a:lnTo>
                  <a:pt x="1332" y="1023"/>
                </a:lnTo>
                <a:lnTo>
                  <a:pt x="1332" y="1021"/>
                </a:lnTo>
                <a:lnTo>
                  <a:pt x="1332" y="1019"/>
                </a:lnTo>
                <a:lnTo>
                  <a:pt x="1332" y="1017"/>
                </a:lnTo>
                <a:lnTo>
                  <a:pt x="1332" y="1015"/>
                </a:lnTo>
                <a:lnTo>
                  <a:pt x="1332" y="979"/>
                </a:lnTo>
                <a:lnTo>
                  <a:pt x="1330" y="977"/>
                </a:lnTo>
                <a:lnTo>
                  <a:pt x="1326" y="973"/>
                </a:lnTo>
                <a:lnTo>
                  <a:pt x="1319" y="963"/>
                </a:lnTo>
                <a:lnTo>
                  <a:pt x="1313" y="956"/>
                </a:lnTo>
                <a:lnTo>
                  <a:pt x="1311" y="954"/>
                </a:lnTo>
                <a:lnTo>
                  <a:pt x="1307" y="950"/>
                </a:lnTo>
                <a:lnTo>
                  <a:pt x="1303" y="950"/>
                </a:lnTo>
                <a:lnTo>
                  <a:pt x="1299" y="948"/>
                </a:lnTo>
                <a:lnTo>
                  <a:pt x="1295" y="946"/>
                </a:lnTo>
                <a:lnTo>
                  <a:pt x="1292" y="944"/>
                </a:lnTo>
                <a:lnTo>
                  <a:pt x="1290" y="944"/>
                </a:lnTo>
                <a:lnTo>
                  <a:pt x="1288" y="942"/>
                </a:lnTo>
                <a:lnTo>
                  <a:pt x="1282" y="942"/>
                </a:lnTo>
                <a:lnTo>
                  <a:pt x="1276" y="938"/>
                </a:lnTo>
                <a:lnTo>
                  <a:pt x="1276" y="937"/>
                </a:lnTo>
                <a:lnTo>
                  <a:pt x="1276" y="935"/>
                </a:lnTo>
                <a:lnTo>
                  <a:pt x="1278" y="935"/>
                </a:lnTo>
                <a:lnTo>
                  <a:pt x="1278" y="932"/>
                </a:lnTo>
                <a:lnTo>
                  <a:pt x="1278" y="931"/>
                </a:lnTo>
                <a:lnTo>
                  <a:pt x="1276" y="931"/>
                </a:lnTo>
                <a:lnTo>
                  <a:pt x="1276" y="929"/>
                </a:lnTo>
                <a:lnTo>
                  <a:pt x="1278" y="929"/>
                </a:lnTo>
                <a:lnTo>
                  <a:pt x="1280" y="929"/>
                </a:lnTo>
                <a:lnTo>
                  <a:pt x="1280" y="927"/>
                </a:lnTo>
                <a:lnTo>
                  <a:pt x="1280" y="925"/>
                </a:lnTo>
                <a:lnTo>
                  <a:pt x="1282" y="923"/>
                </a:lnTo>
                <a:lnTo>
                  <a:pt x="1282" y="921"/>
                </a:lnTo>
                <a:lnTo>
                  <a:pt x="1284" y="919"/>
                </a:lnTo>
                <a:lnTo>
                  <a:pt x="1284" y="917"/>
                </a:lnTo>
                <a:lnTo>
                  <a:pt x="1284" y="915"/>
                </a:lnTo>
                <a:lnTo>
                  <a:pt x="1286" y="915"/>
                </a:lnTo>
                <a:lnTo>
                  <a:pt x="1286" y="913"/>
                </a:lnTo>
                <a:lnTo>
                  <a:pt x="1288" y="913"/>
                </a:lnTo>
                <a:lnTo>
                  <a:pt x="1288" y="911"/>
                </a:lnTo>
                <a:lnTo>
                  <a:pt x="1288" y="909"/>
                </a:lnTo>
                <a:lnTo>
                  <a:pt x="1290" y="909"/>
                </a:lnTo>
                <a:lnTo>
                  <a:pt x="1290" y="908"/>
                </a:lnTo>
                <a:lnTo>
                  <a:pt x="1292" y="908"/>
                </a:lnTo>
                <a:lnTo>
                  <a:pt x="1293" y="908"/>
                </a:lnTo>
                <a:lnTo>
                  <a:pt x="1293" y="906"/>
                </a:lnTo>
                <a:lnTo>
                  <a:pt x="1295" y="906"/>
                </a:lnTo>
                <a:lnTo>
                  <a:pt x="1297" y="906"/>
                </a:lnTo>
                <a:lnTo>
                  <a:pt x="1299" y="906"/>
                </a:lnTo>
                <a:lnTo>
                  <a:pt x="1301" y="906"/>
                </a:lnTo>
                <a:lnTo>
                  <a:pt x="1303" y="906"/>
                </a:lnTo>
                <a:lnTo>
                  <a:pt x="1303" y="904"/>
                </a:lnTo>
                <a:lnTo>
                  <a:pt x="1305" y="904"/>
                </a:lnTo>
                <a:lnTo>
                  <a:pt x="1305" y="902"/>
                </a:lnTo>
                <a:lnTo>
                  <a:pt x="1303" y="900"/>
                </a:lnTo>
                <a:lnTo>
                  <a:pt x="1305" y="900"/>
                </a:lnTo>
                <a:lnTo>
                  <a:pt x="1305" y="898"/>
                </a:lnTo>
                <a:lnTo>
                  <a:pt x="1307" y="898"/>
                </a:lnTo>
                <a:lnTo>
                  <a:pt x="1309" y="898"/>
                </a:lnTo>
                <a:lnTo>
                  <a:pt x="1309" y="896"/>
                </a:lnTo>
                <a:lnTo>
                  <a:pt x="1311" y="894"/>
                </a:lnTo>
                <a:lnTo>
                  <a:pt x="1309" y="894"/>
                </a:lnTo>
                <a:lnTo>
                  <a:pt x="1309" y="892"/>
                </a:lnTo>
                <a:lnTo>
                  <a:pt x="1307" y="892"/>
                </a:lnTo>
                <a:lnTo>
                  <a:pt x="1307" y="890"/>
                </a:lnTo>
                <a:lnTo>
                  <a:pt x="1309" y="890"/>
                </a:lnTo>
                <a:lnTo>
                  <a:pt x="1311" y="890"/>
                </a:lnTo>
                <a:lnTo>
                  <a:pt x="1313" y="890"/>
                </a:lnTo>
                <a:lnTo>
                  <a:pt x="1314" y="890"/>
                </a:lnTo>
                <a:lnTo>
                  <a:pt x="1314" y="888"/>
                </a:lnTo>
                <a:lnTo>
                  <a:pt x="1314" y="887"/>
                </a:lnTo>
                <a:lnTo>
                  <a:pt x="1317" y="887"/>
                </a:lnTo>
                <a:lnTo>
                  <a:pt x="1317" y="884"/>
                </a:lnTo>
                <a:lnTo>
                  <a:pt x="1314" y="884"/>
                </a:lnTo>
                <a:lnTo>
                  <a:pt x="1317" y="884"/>
                </a:lnTo>
                <a:lnTo>
                  <a:pt x="1317" y="882"/>
                </a:lnTo>
                <a:lnTo>
                  <a:pt x="1317" y="881"/>
                </a:lnTo>
                <a:lnTo>
                  <a:pt x="1319" y="881"/>
                </a:lnTo>
                <a:lnTo>
                  <a:pt x="1319" y="879"/>
                </a:lnTo>
                <a:lnTo>
                  <a:pt x="1319" y="881"/>
                </a:lnTo>
                <a:lnTo>
                  <a:pt x="1320" y="881"/>
                </a:lnTo>
                <a:lnTo>
                  <a:pt x="1320" y="879"/>
                </a:lnTo>
                <a:lnTo>
                  <a:pt x="1322" y="879"/>
                </a:lnTo>
                <a:lnTo>
                  <a:pt x="1324" y="877"/>
                </a:lnTo>
                <a:lnTo>
                  <a:pt x="1324" y="875"/>
                </a:lnTo>
                <a:lnTo>
                  <a:pt x="1326" y="875"/>
                </a:lnTo>
                <a:lnTo>
                  <a:pt x="1328" y="875"/>
                </a:lnTo>
                <a:lnTo>
                  <a:pt x="1328" y="873"/>
                </a:lnTo>
                <a:lnTo>
                  <a:pt x="1330" y="873"/>
                </a:lnTo>
                <a:lnTo>
                  <a:pt x="1330" y="871"/>
                </a:lnTo>
                <a:lnTo>
                  <a:pt x="1332" y="869"/>
                </a:lnTo>
                <a:lnTo>
                  <a:pt x="1332" y="871"/>
                </a:lnTo>
                <a:lnTo>
                  <a:pt x="1332" y="873"/>
                </a:lnTo>
                <a:lnTo>
                  <a:pt x="1334" y="873"/>
                </a:lnTo>
                <a:lnTo>
                  <a:pt x="1334" y="871"/>
                </a:lnTo>
                <a:lnTo>
                  <a:pt x="1336" y="871"/>
                </a:lnTo>
                <a:lnTo>
                  <a:pt x="1336" y="869"/>
                </a:lnTo>
                <a:lnTo>
                  <a:pt x="1338" y="869"/>
                </a:lnTo>
                <a:lnTo>
                  <a:pt x="1340" y="869"/>
                </a:lnTo>
                <a:lnTo>
                  <a:pt x="1340" y="867"/>
                </a:lnTo>
                <a:lnTo>
                  <a:pt x="1340" y="865"/>
                </a:lnTo>
                <a:lnTo>
                  <a:pt x="1340" y="863"/>
                </a:lnTo>
                <a:lnTo>
                  <a:pt x="1340" y="865"/>
                </a:lnTo>
                <a:lnTo>
                  <a:pt x="1341" y="865"/>
                </a:lnTo>
                <a:lnTo>
                  <a:pt x="1341" y="863"/>
                </a:lnTo>
                <a:lnTo>
                  <a:pt x="1341" y="861"/>
                </a:lnTo>
                <a:lnTo>
                  <a:pt x="1343" y="861"/>
                </a:lnTo>
                <a:lnTo>
                  <a:pt x="1343" y="863"/>
                </a:lnTo>
                <a:lnTo>
                  <a:pt x="1343" y="865"/>
                </a:lnTo>
                <a:lnTo>
                  <a:pt x="1345" y="865"/>
                </a:lnTo>
                <a:lnTo>
                  <a:pt x="1345" y="863"/>
                </a:lnTo>
                <a:lnTo>
                  <a:pt x="1345" y="861"/>
                </a:lnTo>
                <a:lnTo>
                  <a:pt x="1347" y="861"/>
                </a:lnTo>
                <a:lnTo>
                  <a:pt x="1347" y="860"/>
                </a:lnTo>
                <a:lnTo>
                  <a:pt x="1347" y="858"/>
                </a:lnTo>
                <a:lnTo>
                  <a:pt x="1349" y="856"/>
                </a:lnTo>
                <a:lnTo>
                  <a:pt x="1351" y="858"/>
                </a:lnTo>
                <a:lnTo>
                  <a:pt x="1351" y="856"/>
                </a:lnTo>
                <a:lnTo>
                  <a:pt x="1351" y="854"/>
                </a:lnTo>
                <a:lnTo>
                  <a:pt x="1353" y="854"/>
                </a:lnTo>
                <a:lnTo>
                  <a:pt x="1355" y="854"/>
                </a:lnTo>
                <a:lnTo>
                  <a:pt x="1357" y="854"/>
                </a:lnTo>
                <a:lnTo>
                  <a:pt x="1357" y="852"/>
                </a:lnTo>
                <a:lnTo>
                  <a:pt x="1359" y="852"/>
                </a:lnTo>
                <a:lnTo>
                  <a:pt x="1359" y="854"/>
                </a:lnTo>
                <a:lnTo>
                  <a:pt x="1361" y="854"/>
                </a:lnTo>
                <a:lnTo>
                  <a:pt x="1361" y="852"/>
                </a:lnTo>
                <a:lnTo>
                  <a:pt x="1359" y="850"/>
                </a:lnTo>
                <a:lnTo>
                  <a:pt x="1361" y="850"/>
                </a:lnTo>
                <a:lnTo>
                  <a:pt x="1363" y="850"/>
                </a:lnTo>
                <a:lnTo>
                  <a:pt x="1363" y="848"/>
                </a:lnTo>
                <a:lnTo>
                  <a:pt x="1365" y="848"/>
                </a:lnTo>
                <a:lnTo>
                  <a:pt x="1365" y="846"/>
                </a:lnTo>
                <a:lnTo>
                  <a:pt x="1367" y="844"/>
                </a:lnTo>
                <a:lnTo>
                  <a:pt x="1369" y="842"/>
                </a:lnTo>
                <a:lnTo>
                  <a:pt x="1369" y="840"/>
                </a:lnTo>
                <a:lnTo>
                  <a:pt x="1367" y="840"/>
                </a:lnTo>
                <a:lnTo>
                  <a:pt x="1367" y="838"/>
                </a:lnTo>
                <a:lnTo>
                  <a:pt x="1369" y="838"/>
                </a:lnTo>
                <a:lnTo>
                  <a:pt x="1370" y="838"/>
                </a:lnTo>
                <a:lnTo>
                  <a:pt x="1372" y="838"/>
                </a:lnTo>
                <a:lnTo>
                  <a:pt x="1372" y="836"/>
                </a:lnTo>
                <a:lnTo>
                  <a:pt x="1370" y="836"/>
                </a:lnTo>
                <a:lnTo>
                  <a:pt x="1370" y="834"/>
                </a:lnTo>
                <a:lnTo>
                  <a:pt x="1372" y="834"/>
                </a:lnTo>
                <a:lnTo>
                  <a:pt x="1372" y="833"/>
                </a:lnTo>
                <a:lnTo>
                  <a:pt x="1372" y="831"/>
                </a:lnTo>
                <a:lnTo>
                  <a:pt x="1374" y="831"/>
                </a:lnTo>
                <a:lnTo>
                  <a:pt x="1374" y="829"/>
                </a:lnTo>
                <a:lnTo>
                  <a:pt x="1376" y="829"/>
                </a:lnTo>
                <a:lnTo>
                  <a:pt x="1378" y="829"/>
                </a:lnTo>
                <a:lnTo>
                  <a:pt x="1380" y="829"/>
                </a:lnTo>
                <a:lnTo>
                  <a:pt x="1380" y="827"/>
                </a:lnTo>
                <a:lnTo>
                  <a:pt x="1382" y="827"/>
                </a:lnTo>
                <a:lnTo>
                  <a:pt x="1382" y="825"/>
                </a:lnTo>
                <a:lnTo>
                  <a:pt x="1384" y="825"/>
                </a:lnTo>
                <a:lnTo>
                  <a:pt x="1384" y="823"/>
                </a:lnTo>
                <a:lnTo>
                  <a:pt x="1386" y="823"/>
                </a:lnTo>
                <a:lnTo>
                  <a:pt x="1386" y="821"/>
                </a:lnTo>
                <a:lnTo>
                  <a:pt x="1388" y="821"/>
                </a:lnTo>
                <a:lnTo>
                  <a:pt x="1390" y="821"/>
                </a:lnTo>
                <a:lnTo>
                  <a:pt x="1384" y="815"/>
                </a:lnTo>
                <a:lnTo>
                  <a:pt x="1391" y="806"/>
                </a:lnTo>
                <a:lnTo>
                  <a:pt x="1399" y="812"/>
                </a:lnTo>
                <a:lnTo>
                  <a:pt x="1405" y="806"/>
                </a:lnTo>
                <a:lnTo>
                  <a:pt x="1407" y="813"/>
                </a:lnTo>
                <a:lnTo>
                  <a:pt x="1407" y="815"/>
                </a:lnTo>
                <a:lnTo>
                  <a:pt x="1417" y="823"/>
                </a:lnTo>
                <a:lnTo>
                  <a:pt x="1451" y="858"/>
                </a:lnTo>
                <a:lnTo>
                  <a:pt x="1465" y="875"/>
                </a:lnTo>
                <a:lnTo>
                  <a:pt x="1468" y="879"/>
                </a:lnTo>
                <a:lnTo>
                  <a:pt x="1468" y="882"/>
                </a:lnTo>
                <a:lnTo>
                  <a:pt x="1472" y="890"/>
                </a:lnTo>
                <a:lnTo>
                  <a:pt x="1476" y="902"/>
                </a:lnTo>
                <a:lnTo>
                  <a:pt x="1478" y="906"/>
                </a:lnTo>
                <a:lnTo>
                  <a:pt x="1480" y="904"/>
                </a:lnTo>
                <a:lnTo>
                  <a:pt x="1480" y="902"/>
                </a:lnTo>
                <a:lnTo>
                  <a:pt x="1484" y="898"/>
                </a:lnTo>
                <a:lnTo>
                  <a:pt x="1484" y="896"/>
                </a:lnTo>
                <a:lnTo>
                  <a:pt x="1486" y="892"/>
                </a:lnTo>
                <a:lnTo>
                  <a:pt x="1488" y="890"/>
                </a:lnTo>
                <a:lnTo>
                  <a:pt x="1488" y="882"/>
                </a:lnTo>
                <a:lnTo>
                  <a:pt x="1484" y="879"/>
                </a:lnTo>
                <a:lnTo>
                  <a:pt x="1480" y="877"/>
                </a:lnTo>
                <a:lnTo>
                  <a:pt x="1478" y="875"/>
                </a:lnTo>
                <a:lnTo>
                  <a:pt x="1476" y="869"/>
                </a:lnTo>
                <a:lnTo>
                  <a:pt x="1478" y="867"/>
                </a:lnTo>
                <a:lnTo>
                  <a:pt x="1484" y="861"/>
                </a:lnTo>
                <a:lnTo>
                  <a:pt x="1492" y="854"/>
                </a:lnTo>
                <a:lnTo>
                  <a:pt x="1497" y="846"/>
                </a:lnTo>
                <a:lnTo>
                  <a:pt x="1499" y="840"/>
                </a:lnTo>
                <a:lnTo>
                  <a:pt x="1499" y="833"/>
                </a:lnTo>
                <a:lnTo>
                  <a:pt x="1497" y="825"/>
                </a:lnTo>
                <a:lnTo>
                  <a:pt x="1488" y="815"/>
                </a:lnTo>
                <a:lnTo>
                  <a:pt x="1478" y="806"/>
                </a:lnTo>
                <a:lnTo>
                  <a:pt x="1470" y="802"/>
                </a:lnTo>
                <a:lnTo>
                  <a:pt x="1463" y="800"/>
                </a:lnTo>
                <a:lnTo>
                  <a:pt x="1455" y="802"/>
                </a:lnTo>
                <a:lnTo>
                  <a:pt x="1449" y="804"/>
                </a:lnTo>
                <a:lnTo>
                  <a:pt x="1440" y="806"/>
                </a:lnTo>
                <a:lnTo>
                  <a:pt x="1430" y="807"/>
                </a:lnTo>
                <a:lnTo>
                  <a:pt x="1426" y="807"/>
                </a:lnTo>
                <a:lnTo>
                  <a:pt x="1422" y="807"/>
                </a:lnTo>
                <a:lnTo>
                  <a:pt x="1418" y="807"/>
                </a:lnTo>
                <a:lnTo>
                  <a:pt x="1417" y="804"/>
                </a:lnTo>
                <a:lnTo>
                  <a:pt x="1415" y="800"/>
                </a:lnTo>
                <a:lnTo>
                  <a:pt x="1415" y="798"/>
                </a:lnTo>
                <a:lnTo>
                  <a:pt x="1418" y="792"/>
                </a:lnTo>
                <a:lnTo>
                  <a:pt x="1422" y="785"/>
                </a:lnTo>
                <a:lnTo>
                  <a:pt x="1422" y="779"/>
                </a:lnTo>
                <a:lnTo>
                  <a:pt x="1422" y="767"/>
                </a:lnTo>
                <a:lnTo>
                  <a:pt x="1426" y="765"/>
                </a:lnTo>
                <a:lnTo>
                  <a:pt x="1451" y="752"/>
                </a:lnTo>
                <a:lnTo>
                  <a:pt x="1468" y="754"/>
                </a:lnTo>
                <a:lnTo>
                  <a:pt x="1470" y="754"/>
                </a:lnTo>
                <a:lnTo>
                  <a:pt x="1470" y="756"/>
                </a:lnTo>
                <a:lnTo>
                  <a:pt x="1468" y="759"/>
                </a:lnTo>
                <a:lnTo>
                  <a:pt x="1474" y="762"/>
                </a:lnTo>
                <a:lnTo>
                  <a:pt x="1476" y="762"/>
                </a:lnTo>
                <a:lnTo>
                  <a:pt x="1482" y="762"/>
                </a:lnTo>
                <a:lnTo>
                  <a:pt x="1484" y="762"/>
                </a:lnTo>
                <a:lnTo>
                  <a:pt x="1486" y="762"/>
                </a:lnTo>
                <a:lnTo>
                  <a:pt x="1488" y="762"/>
                </a:lnTo>
                <a:lnTo>
                  <a:pt x="1490" y="762"/>
                </a:lnTo>
                <a:lnTo>
                  <a:pt x="1490" y="764"/>
                </a:lnTo>
                <a:lnTo>
                  <a:pt x="1492" y="764"/>
                </a:lnTo>
                <a:lnTo>
                  <a:pt x="1493" y="764"/>
                </a:lnTo>
                <a:lnTo>
                  <a:pt x="1501" y="765"/>
                </a:lnTo>
                <a:lnTo>
                  <a:pt x="1505" y="767"/>
                </a:lnTo>
                <a:lnTo>
                  <a:pt x="1511" y="769"/>
                </a:lnTo>
                <a:lnTo>
                  <a:pt x="1514" y="769"/>
                </a:lnTo>
                <a:lnTo>
                  <a:pt x="1520" y="771"/>
                </a:lnTo>
                <a:lnTo>
                  <a:pt x="1522" y="773"/>
                </a:lnTo>
                <a:lnTo>
                  <a:pt x="1524" y="773"/>
                </a:lnTo>
                <a:lnTo>
                  <a:pt x="1530" y="773"/>
                </a:lnTo>
                <a:lnTo>
                  <a:pt x="1534" y="773"/>
                </a:lnTo>
                <a:lnTo>
                  <a:pt x="1540" y="773"/>
                </a:lnTo>
                <a:lnTo>
                  <a:pt x="1545" y="773"/>
                </a:lnTo>
                <a:lnTo>
                  <a:pt x="1549" y="773"/>
                </a:lnTo>
                <a:lnTo>
                  <a:pt x="1549" y="762"/>
                </a:lnTo>
                <a:lnTo>
                  <a:pt x="1553" y="736"/>
                </a:lnTo>
                <a:lnTo>
                  <a:pt x="1559" y="736"/>
                </a:lnTo>
                <a:lnTo>
                  <a:pt x="1562" y="736"/>
                </a:lnTo>
                <a:lnTo>
                  <a:pt x="1562" y="738"/>
                </a:lnTo>
                <a:lnTo>
                  <a:pt x="1567" y="738"/>
                </a:lnTo>
                <a:lnTo>
                  <a:pt x="1568" y="738"/>
                </a:lnTo>
                <a:lnTo>
                  <a:pt x="1572" y="738"/>
                </a:lnTo>
                <a:lnTo>
                  <a:pt x="1574" y="738"/>
                </a:lnTo>
                <a:lnTo>
                  <a:pt x="1578" y="740"/>
                </a:lnTo>
                <a:lnTo>
                  <a:pt x="1578" y="735"/>
                </a:lnTo>
                <a:lnTo>
                  <a:pt x="1582" y="733"/>
                </a:lnTo>
                <a:lnTo>
                  <a:pt x="1584" y="731"/>
                </a:lnTo>
                <a:lnTo>
                  <a:pt x="1586" y="729"/>
                </a:lnTo>
                <a:lnTo>
                  <a:pt x="1586" y="731"/>
                </a:lnTo>
                <a:lnTo>
                  <a:pt x="1589" y="727"/>
                </a:lnTo>
                <a:lnTo>
                  <a:pt x="1593" y="731"/>
                </a:lnTo>
                <a:lnTo>
                  <a:pt x="1605" y="711"/>
                </a:lnTo>
                <a:lnTo>
                  <a:pt x="1601" y="711"/>
                </a:lnTo>
                <a:lnTo>
                  <a:pt x="1595" y="711"/>
                </a:lnTo>
                <a:lnTo>
                  <a:pt x="1595" y="709"/>
                </a:lnTo>
                <a:lnTo>
                  <a:pt x="1597" y="702"/>
                </a:lnTo>
                <a:lnTo>
                  <a:pt x="1599" y="692"/>
                </a:lnTo>
                <a:lnTo>
                  <a:pt x="1613" y="681"/>
                </a:lnTo>
                <a:lnTo>
                  <a:pt x="1624" y="683"/>
                </a:lnTo>
                <a:lnTo>
                  <a:pt x="1624" y="696"/>
                </a:lnTo>
                <a:lnTo>
                  <a:pt x="1626" y="694"/>
                </a:lnTo>
                <a:lnTo>
                  <a:pt x="1628" y="690"/>
                </a:lnTo>
                <a:lnTo>
                  <a:pt x="1630" y="685"/>
                </a:lnTo>
                <a:lnTo>
                  <a:pt x="1630" y="679"/>
                </a:lnTo>
                <a:lnTo>
                  <a:pt x="1632" y="677"/>
                </a:lnTo>
                <a:lnTo>
                  <a:pt x="1632" y="673"/>
                </a:lnTo>
                <a:lnTo>
                  <a:pt x="1630" y="671"/>
                </a:lnTo>
                <a:lnTo>
                  <a:pt x="1628" y="667"/>
                </a:lnTo>
                <a:lnTo>
                  <a:pt x="1628" y="663"/>
                </a:lnTo>
                <a:lnTo>
                  <a:pt x="1628" y="661"/>
                </a:lnTo>
                <a:lnTo>
                  <a:pt x="1628" y="660"/>
                </a:lnTo>
                <a:lnTo>
                  <a:pt x="1632" y="658"/>
                </a:lnTo>
                <a:lnTo>
                  <a:pt x="1637" y="654"/>
                </a:lnTo>
                <a:lnTo>
                  <a:pt x="1641" y="652"/>
                </a:lnTo>
                <a:lnTo>
                  <a:pt x="1649" y="652"/>
                </a:lnTo>
                <a:lnTo>
                  <a:pt x="1651" y="654"/>
                </a:lnTo>
                <a:lnTo>
                  <a:pt x="1653" y="654"/>
                </a:lnTo>
                <a:lnTo>
                  <a:pt x="1651" y="658"/>
                </a:lnTo>
                <a:lnTo>
                  <a:pt x="1651" y="661"/>
                </a:lnTo>
                <a:lnTo>
                  <a:pt x="1653" y="665"/>
                </a:lnTo>
                <a:lnTo>
                  <a:pt x="1655" y="665"/>
                </a:lnTo>
                <a:lnTo>
                  <a:pt x="1657" y="665"/>
                </a:lnTo>
                <a:lnTo>
                  <a:pt x="1663" y="661"/>
                </a:lnTo>
                <a:lnTo>
                  <a:pt x="1666" y="658"/>
                </a:lnTo>
                <a:lnTo>
                  <a:pt x="1668" y="656"/>
                </a:lnTo>
                <a:lnTo>
                  <a:pt x="1670" y="650"/>
                </a:lnTo>
                <a:lnTo>
                  <a:pt x="1672" y="648"/>
                </a:lnTo>
                <a:lnTo>
                  <a:pt x="1676" y="648"/>
                </a:lnTo>
                <a:lnTo>
                  <a:pt x="1693" y="644"/>
                </a:lnTo>
                <a:lnTo>
                  <a:pt x="1701" y="642"/>
                </a:lnTo>
                <a:lnTo>
                  <a:pt x="1705" y="644"/>
                </a:lnTo>
                <a:lnTo>
                  <a:pt x="1712" y="646"/>
                </a:lnTo>
                <a:lnTo>
                  <a:pt x="1716" y="646"/>
                </a:lnTo>
                <a:lnTo>
                  <a:pt x="1720" y="642"/>
                </a:lnTo>
                <a:lnTo>
                  <a:pt x="1722" y="639"/>
                </a:lnTo>
                <a:lnTo>
                  <a:pt x="1728" y="631"/>
                </a:lnTo>
                <a:lnTo>
                  <a:pt x="1730" y="625"/>
                </a:lnTo>
                <a:lnTo>
                  <a:pt x="1730" y="623"/>
                </a:lnTo>
                <a:lnTo>
                  <a:pt x="1730" y="621"/>
                </a:lnTo>
                <a:lnTo>
                  <a:pt x="1726" y="619"/>
                </a:lnTo>
                <a:lnTo>
                  <a:pt x="1722" y="617"/>
                </a:lnTo>
                <a:lnTo>
                  <a:pt x="1716" y="613"/>
                </a:lnTo>
                <a:lnTo>
                  <a:pt x="1712" y="613"/>
                </a:lnTo>
                <a:lnTo>
                  <a:pt x="1709" y="611"/>
                </a:lnTo>
                <a:lnTo>
                  <a:pt x="1705" y="610"/>
                </a:lnTo>
                <a:lnTo>
                  <a:pt x="1703" y="610"/>
                </a:lnTo>
                <a:lnTo>
                  <a:pt x="1697" y="610"/>
                </a:lnTo>
                <a:lnTo>
                  <a:pt x="1695" y="608"/>
                </a:lnTo>
                <a:lnTo>
                  <a:pt x="1693" y="608"/>
                </a:lnTo>
                <a:lnTo>
                  <a:pt x="1693" y="606"/>
                </a:lnTo>
                <a:lnTo>
                  <a:pt x="1691" y="604"/>
                </a:lnTo>
                <a:lnTo>
                  <a:pt x="1691" y="602"/>
                </a:lnTo>
                <a:lnTo>
                  <a:pt x="1693" y="600"/>
                </a:lnTo>
                <a:lnTo>
                  <a:pt x="1693" y="598"/>
                </a:lnTo>
                <a:lnTo>
                  <a:pt x="1695" y="594"/>
                </a:lnTo>
                <a:lnTo>
                  <a:pt x="1693" y="586"/>
                </a:lnTo>
                <a:lnTo>
                  <a:pt x="1693" y="581"/>
                </a:lnTo>
                <a:lnTo>
                  <a:pt x="1693" y="579"/>
                </a:lnTo>
                <a:lnTo>
                  <a:pt x="1693" y="577"/>
                </a:lnTo>
                <a:lnTo>
                  <a:pt x="1699" y="573"/>
                </a:lnTo>
                <a:lnTo>
                  <a:pt x="1701" y="571"/>
                </a:lnTo>
                <a:lnTo>
                  <a:pt x="1701" y="567"/>
                </a:lnTo>
                <a:lnTo>
                  <a:pt x="1699" y="560"/>
                </a:lnTo>
                <a:lnTo>
                  <a:pt x="1697" y="554"/>
                </a:lnTo>
                <a:lnTo>
                  <a:pt x="1697" y="552"/>
                </a:lnTo>
                <a:lnTo>
                  <a:pt x="1699" y="546"/>
                </a:lnTo>
                <a:lnTo>
                  <a:pt x="1701" y="544"/>
                </a:lnTo>
                <a:lnTo>
                  <a:pt x="1703" y="544"/>
                </a:lnTo>
                <a:lnTo>
                  <a:pt x="1705" y="544"/>
                </a:lnTo>
                <a:lnTo>
                  <a:pt x="1707" y="544"/>
                </a:lnTo>
                <a:lnTo>
                  <a:pt x="1711" y="546"/>
                </a:lnTo>
                <a:lnTo>
                  <a:pt x="1716" y="550"/>
                </a:lnTo>
                <a:lnTo>
                  <a:pt x="1718" y="554"/>
                </a:lnTo>
                <a:lnTo>
                  <a:pt x="1720" y="554"/>
                </a:lnTo>
                <a:lnTo>
                  <a:pt x="1722" y="556"/>
                </a:lnTo>
                <a:lnTo>
                  <a:pt x="1724" y="556"/>
                </a:lnTo>
                <a:lnTo>
                  <a:pt x="1726" y="554"/>
                </a:lnTo>
                <a:lnTo>
                  <a:pt x="1730" y="554"/>
                </a:lnTo>
                <a:lnTo>
                  <a:pt x="1726" y="546"/>
                </a:lnTo>
                <a:lnTo>
                  <a:pt x="1738" y="542"/>
                </a:lnTo>
                <a:lnTo>
                  <a:pt x="1764" y="535"/>
                </a:lnTo>
                <a:lnTo>
                  <a:pt x="1784" y="529"/>
                </a:lnTo>
                <a:lnTo>
                  <a:pt x="1784" y="508"/>
                </a:lnTo>
                <a:lnTo>
                  <a:pt x="1787" y="506"/>
                </a:lnTo>
                <a:lnTo>
                  <a:pt x="1816" y="496"/>
                </a:lnTo>
                <a:lnTo>
                  <a:pt x="1832" y="500"/>
                </a:lnTo>
                <a:lnTo>
                  <a:pt x="1836" y="498"/>
                </a:lnTo>
                <a:lnTo>
                  <a:pt x="1839" y="494"/>
                </a:lnTo>
                <a:lnTo>
                  <a:pt x="1837" y="488"/>
                </a:lnTo>
                <a:lnTo>
                  <a:pt x="1845" y="481"/>
                </a:lnTo>
                <a:lnTo>
                  <a:pt x="1849" y="477"/>
                </a:lnTo>
                <a:lnTo>
                  <a:pt x="1851" y="473"/>
                </a:lnTo>
                <a:lnTo>
                  <a:pt x="1855" y="469"/>
                </a:lnTo>
                <a:lnTo>
                  <a:pt x="1855" y="466"/>
                </a:lnTo>
                <a:lnTo>
                  <a:pt x="1851" y="458"/>
                </a:lnTo>
                <a:lnTo>
                  <a:pt x="1849" y="456"/>
                </a:lnTo>
                <a:lnTo>
                  <a:pt x="1849" y="452"/>
                </a:lnTo>
                <a:lnTo>
                  <a:pt x="1843" y="450"/>
                </a:lnTo>
                <a:lnTo>
                  <a:pt x="1839" y="452"/>
                </a:lnTo>
                <a:lnTo>
                  <a:pt x="1836" y="442"/>
                </a:lnTo>
                <a:lnTo>
                  <a:pt x="1837" y="435"/>
                </a:lnTo>
                <a:lnTo>
                  <a:pt x="1836" y="429"/>
                </a:lnTo>
                <a:lnTo>
                  <a:pt x="1834" y="425"/>
                </a:lnTo>
                <a:lnTo>
                  <a:pt x="1836" y="419"/>
                </a:lnTo>
                <a:lnTo>
                  <a:pt x="1824" y="413"/>
                </a:lnTo>
                <a:lnTo>
                  <a:pt x="1822" y="410"/>
                </a:lnTo>
                <a:lnTo>
                  <a:pt x="1816" y="404"/>
                </a:lnTo>
                <a:lnTo>
                  <a:pt x="1799" y="392"/>
                </a:lnTo>
                <a:lnTo>
                  <a:pt x="1791" y="387"/>
                </a:lnTo>
                <a:lnTo>
                  <a:pt x="1787" y="390"/>
                </a:lnTo>
                <a:lnTo>
                  <a:pt x="1780" y="383"/>
                </a:lnTo>
                <a:lnTo>
                  <a:pt x="1782" y="377"/>
                </a:lnTo>
                <a:lnTo>
                  <a:pt x="1797" y="360"/>
                </a:lnTo>
                <a:lnTo>
                  <a:pt x="1816" y="371"/>
                </a:lnTo>
                <a:lnTo>
                  <a:pt x="1826" y="371"/>
                </a:lnTo>
                <a:lnTo>
                  <a:pt x="1824" y="367"/>
                </a:lnTo>
                <a:lnTo>
                  <a:pt x="1826" y="367"/>
                </a:lnTo>
                <a:lnTo>
                  <a:pt x="1834" y="373"/>
                </a:lnTo>
                <a:lnTo>
                  <a:pt x="1836" y="371"/>
                </a:lnTo>
                <a:lnTo>
                  <a:pt x="1836" y="365"/>
                </a:lnTo>
                <a:lnTo>
                  <a:pt x="1837" y="363"/>
                </a:lnTo>
                <a:lnTo>
                  <a:pt x="1845" y="365"/>
                </a:lnTo>
                <a:lnTo>
                  <a:pt x="1847" y="363"/>
                </a:lnTo>
                <a:lnTo>
                  <a:pt x="1849" y="362"/>
                </a:lnTo>
                <a:lnTo>
                  <a:pt x="1843" y="352"/>
                </a:lnTo>
                <a:lnTo>
                  <a:pt x="1841" y="350"/>
                </a:lnTo>
                <a:lnTo>
                  <a:pt x="1832" y="346"/>
                </a:lnTo>
                <a:lnTo>
                  <a:pt x="1820" y="344"/>
                </a:lnTo>
                <a:lnTo>
                  <a:pt x="1810" y="323"/>
                </a:lnTo>
                <a:lnTo>
                  <a:pt x="1799" y="317"/>
                </a:lnTo>
                <a:lnTo>
                  <a:pt x="1799" y="300"/>
                </a:lnTo>
                <a:lnTo>
                  <a:pt x="1826" y="292"/>
                </a:lnTo>
                <a:lnTo>
                  <a:pt x="1832" y="294"/>
                </a:lnTo>
                <a:lnTo>
                  <a:pt x="1837" y="296"/>
                </a:lnTo>
                <a:lnTo>
                  <a:pt x="1843" y="294"/>
                </a:lnTo>
                <a:lnTo>
                  <a:pt x="1851" y="291"/>
                </a:lnTo>
                <a:lnTo>
                  <a:pt x="1849" y="286"/>
                </a:lnTo>
                <a:lnTo>
                  <a:pt x="1849" y="281"/>
                </a:lnTo>
                <a:lnTo>
                  <a:pt x="1845" y="277"/>
                </a:lnTo>
                <a:lnTo>
                  <a:pt x="1845" y="273"/>
                </a:lnTo>
                <a:lnTo>
                  <a:pt x="1847" y="265"/>
                </a:lnTo>
                <a:lnTo>
                  <a:pt x="1851" y="260"/>
                </a:lnTo>
                <a:lnTo>
                  <a:pt x="1855" y="256"/>
                </a:lnTo>
                <a:lnTo>
                  <a:pt x="1857" y="254"/>
                </a:lnTo>
                <a:lnTo>
                  <a:pt x="1858" y="252"/>
                </a:lnTo>
                <a:lnTo>
                  <a:pt x="1863" y="248"/>
                </a:lnTo>
                <a:lnTo>
                  <a:pt x="1864" y="246"/>
                </a:lnTo>
                <a:lnTo>
                  <a:pt x="1866" y="244"/>
                </a:lnTo>
                <a:lnTo>
                  <a:pt x="1868" y="242"/>
                </a:lnTo>
                <a:lnTo>
                  <a:pt x="1870" y="240"/>
                </a:lnTo>
                <a:lnTo>
                  <a:pt x="1874" y="238"/>
                </a:lnTo>
                <a:lnTo>
                  <a:pt x="1876" y="237"/>
                </a:lnTo>
                <a:lnTo>
                  <a:pt x="1874" y="233"/>
                </a:lnTo>
                <a:lnTo>
                  <a:pt x="1872" y="233"/>
                </a:lnTo>
                <a:lnTo>
                  <a:pt x="1870" y="227"/>
                </a:lnTo>
                <a:lnTo>
                  <a:pt x="1868" y="223"/>
                </a:lnTo>
                <a:lnTo>
                  <a:pt x="1868" y="221"/>
                </a:lnTo>
                <a:lnTo>
                  <a:pt x="1864" y="221"/>
                </a:lnTo>
                <a:lnTo>
                  <a:pt x="1858" y="223"/>
                </a:lnTo>
                <a:lnTo>
                  <a:pt x="1849" y="225"/>
                </a:lnTo>
                <a:lnTo>
                  <a:pt x="1845" y="223"/>
                </a:lnTo>
                <a:lnTo>
                  <a:pt x="1839" y="221"/>
                </a:lnTo>
                <a:lnTo>
                  <a:pt x="1832" y="221"/>
                </a:lnTo>
                <a:lnTo>
                  <a:pt x="1826" y="223"/>
                </a:lnTo>
                <a:lnTo>
                  <a:pt x="1820" y="223"/>
                </a:lnTo>
                <a:lnTo>
                  <a:pt x="1816" y="225"/>
                </a:lnTo>
                <a:lnTo>
                  <a:pt x="1815" y="225"/>
                </a:lnTo>
                <a:lnTo>
                  <a:pt x="1809" y="225"/>
                </a:lnTo>
                <a:lnTo>
                  <a:pt x="1805" y="231"/>
                </a:lnTo>
                <a:lnTo>
                  <a:pt x="1803" y="235"/>
                </a:lnTo>
                <a:lnTo>
                  <a:pt x="1801" y="237"/>
                </a:lnTo>
                <a:lnTo>
                  <a:pt x="1799" y="238"/>
                </a:lnTo>
                <a:lnTo>
                  <a:pt x="1799" y="240"/>
                </a:lnTo>
                <a:lnTo>
                  <a:pt x="1797" y="254"/>
                </a:lnTo>
                <a:lnTo>
                  <a:pt x="1793" y="260"/>
                </a:lnTo>
                <a:lnTo>
                  <a:pt x="1793" y="258"/>
                </a:lnTo>
                <a:lnTo>
                  <a:pt x="1791" y="262"/>
                </a:lnTo>
                <a:lnTo>
                  <a:pt x="1789" y="265"/>
                </a:lnTo>
                <a:lnTo>
                  <a:pt x="1787" y="267"/>
                </a:lnTo>
                <a:lnTo>
                  <a:pt x="1784" y="271"/>
                </a:lnTo>
                <a:lnTo>
                  <a:pt x="1782" y="275"/>
                </a:lnTo>
                <a:lnTo>
                  <a:pt x="1780" y="277"/>
                </a:lnTo>
                <a:lnTo>
                  <a:pt x="1776" y="283"/>
                </a:lnTo>
                <a:lnTo>
                  <a:pt x="1774" y="285"/>
                </a:lnTo>
                <a:lnTo>
                  <a:pt x="1772" y="286"/>
                </a:lnTo>
                <a:lnTo>
                  <a:pt x="1770" y="288"/>
                </a:lnTo>
                <a:lnTo>
                  <a:pt x="1766" y="292"/>
                </a:lnTo>
                <a:lnTo>
                  <a:pt x="1764" y="294"/>
                </a:lnTo>
                <a:lnTo>
                  <a:pt x="1762" y="296"/>
                </a:lnTo>
                <a:lnTo>
                  <a:pt x="1757" y="300"/>
                </a:lnTo>
                <a:lnTo>
                  <a:pt x="1751" y="304"/>
                </a:lnTo>
                <a:lnTo>
                  <a:pt x="1749" y="308"/>
                </a:lnTo>
                <a:lnTo>
                  <a:pt x="1745" y="310"/>
                </a:lnTo>
                <a:lnTo>
                  <a:pt x="1743" y="312"/>
                </a:lnTo>
                <a:lnTo>
                  <a:pt x="1739" y="315"/>
                </a:lnTo>
                <a:lnTo>
                  <a:pt x="1736" y="319"/>
                </a:lnTo>
                <a:lnTo>
                  <a:pt x="1720" y="321"/>
                </a:lnTo>
                <a:lnTo>
                  <a:pt x="1716" y="321"/>
                </a:lnTo>
                <a:lnTo>
                  <a:pt x="1703" y="315"/>
                </a:lnTo>
                <a:lnTo>
                  <a:pt x="1693" y="333"/>
                </a:lnTo>
                <a:lnTo>
                  <a:pt x="1680" y="333"/>
                </a:lnTo>
                <a:lnTo>
                  <a:pt x="1664" y="333"/>
                </a:lnTo>
                <a:lnTo>
                  <a:pt x="1653" y="333"/>
                </a:lnTo>
                <a:lnTo>
                  <a:pt x="1651" y="333"/>
                </a:lnTo>
                <a:lnTo>
                  <a:pt x="1651" y="335"/>
                </a:lnTo>
                <a:lnTo>
                  <a:pt x="1645" y="335"/>
                </a:lnTo>
                <a:lnTo>
                  <a:pt x="1632" y="333"/>
                </a:lnTo>
                <a:lnTo>
                  <a:pt x="1628" y="325"/>
                </a:lnTo>
                <a:lnTo>
                  <a:pt x="1626" y="323"/>
                </a:lnTo>
                <a:lnTo>
                  <a:pt x="1626" y="319"/>
                </a:lnTo>
                <a:lnTo>
                  <a:pt x="1613" y="321"/>
                </a:lnTo>
                <a:lnTo>
                  <a:pt x="1603" y="323"/>
                </a:lnTo>
                <a:lnTo>
                  <a:pt x="1593" y="325"/>
                </a:lnTo>
                <a:lnTo>
                  <a:pt x="1586" y="294"/>
                </a:lnTo>
                <a:lnTo>
                  <a:pt x="1582" y="296"/>
                </a:lnTo>
                <a:lnTo>
                  <a:pt x="1576" y="281"/>
                </a:lnTo>
                <a:lnTo>
                  <a:pt x="1580" y="281"/>
                </a:lnTo>
                <a:lnTo>
                  <a:pt x="1580" y="271"/>
                </a:lnTo>
                <a:lnTo>
                  <a:pt x="1580" y="269"/>
                </a:lnTo>
                <a:lnTo>
                  <a:pt x="1578" y="269"/>
                </a:lnTo>
                <a:lnTo>
                  <a:pt x="1578" y="267"/>
                </a:lnTo>
                <a:lnTo>
                  <a:pt x="1532" y="279"/>
                </a:lnTo>
                <a:lnTo>
                  <a:pt x="1524" y="277"/>
                </a:lnTo>
                <a:lnTo>
                  <a:pt x="1520" y="275"/>
                </a:lnTo>
                <a:lnTo>
                  <a:pt x="1516" y="273"/>
                </a:lnTo>
                <a:lnTo>
                  <a:pt x="1509" y="269"/>
                </a:lnTo>
                <a:lnTo>
                  <a:pt x="1505" y="269"/>
                </a:lnTo>
                <a:lnTo>
                  <a:pt x="1503" y="267"/>
                </a:lnTo>
                <a:lnTo>
                  <a:pt x="1497" y="265"/>
                </a:lnTo>
                <a:lnTo>
                  <a:pt x="1492" y="264"/>
                </a:lnTo>
                <a:lnTo>
                  <a:pt x="1488" y="262"/>
                </a:lnTo>
                <a:lnTo>
                  <a:pt x="1466" y="254"/>
                </a:lnTo>
                <a:lnTo>
                  <a:pt x="1444" y="258"/>
                </a:lnTo>
                <a:lnTo>
                  <a:pt x="1413" y="256"/>
                </a:lnTo>
                <a:lnTo>
                  <a:pt x="1401" y="265"/>
                </a:lnTo>
                <a:lnTo>
                  <a:pt x="1420" y="312"/>
                </a:lnTo>
                <a:lnTo>
                  <a:pt x="1409" y="315"/>
                </a:lnTo>
                <a:lnTo>
                  <a:pt x="1384" y="321"/>
                </a:lnTo>
                <a:lnTo>
                  <a:pt x="1376" y="325"/>
                </a:lnTo>
                <a:lnTo>
                  <a:pt x="1370" y="327"/>
                </a:lnTo>
                <a:lnTo>
                  <a:pt x="1365" y="300"/>
                </a:lnTo>
                <a:lnTo>
                  <a:pt x="1357" y="269"/>
                </a:lnTo>
                <a:lnTo>
                  <a:pt x="1349" y="269"/>
                </a:lnTo>
                <a:lnTo>
                  <a:pt x="1326" y="279"/>
                </a:lnTo>
                <a:lnTo>
                  <a:pt x="1311" y="286"/>
                </a:lnTo>
                <a:lnTo>
                  <a:pt x="1305" y="288"/>
                </a:lnTo>
                <a:lnTo>
                  <a:pt x="1286" y="291"/>
                </a:lnTo>
                <a:lnTo>
                  <a:pt x="1286" y="288"/>
                </a:lnTo>
                <a:lnTo>
                  <a:pt x="1280" y="283"/>
                </a:lnTo>
                <a:lnTo>
                  <a:pt x="1278" y="279"/>
                </a:lnTo>
                <a:lnTo>
                  <a:pt x="1269" y="265"/>
                </a:lnTo>
                <a:lnTo>
                  <a:pt x="1271" y="260"/>
                </a:lnTo>
                <a:lnTo>
                  <a:pt x="1265" y="256"/>
                </a:lnTo>
                <a:lnTo>
                  <a:pt x="1269" y="246"/>
                </a:lnTo>
                <a:lnTo>
                  <a:pt x="1274" y="250"/>
                </a:lnTo>
                <a:lnTo>
                  <a:pt x="1272" y="235"/>
                </a:lnTo>
                <a:lnTo>
                  <a:pt x="1272" y="233"/>
                </a:lnTo>
                <a:lnTo>
                  <a:pt x="1269" y="233"/>
                </a:lnTo>
                <a:lnTo>
                  <a:pt x="1266" y="233"/>
                </a:lnTo>
                <a:lnTo>
                  <a:pt x="1265" y="235"/>
                </a:lnTo>
                <a:lnTo>
                  <a:pt x="1170" y="227"/>
                </a:lnTo>
                <a:lnTo>
                  <a:pt x="1178" y="208"/>
                </a:lnTo>
                <a:lnTo>
                  <a:pt x="1201" y="189"/>
                </a:lnTo>
                <a:lnTo>
                  <a:pt x="1196" y="187"/>
                </a:lnTo>
                <a:lnTo>
                  <a:pt x="1194" y="187"/>
                </a:lnTo>
                <a:lnTo>
                  <a:pt x="1192" y="185"/>
                </a:lnTo>
                <a:lnTo>
                  <a:pt x="1186" y="183"/>
                </a:lnTo>
                <a:lnTo>
                  <a:pt x="1184" y="181"/>
                </a:lnTo>
                <a:lnTo>
                  <a:pt x="1186" y="181"/>
                </a:lnTo>
                <a:lnTo>
                  <a:pt x="1186" y="179"/>
                </a:lnTo>
                <a:lnTo>
                  <a:pt x="1182" y="179"/>
                </a:lnTo>
                <a:lnTo>
                  <a:pt x="1180" y="179"/>
                </a:lnTo>
                <a:lnTo>
                  <a:pt x="1180" y="181"/>
                </a:lnTo>
                <a:lnTo>
                  <a:pt x="1180" y="187"/>
                </a:lnTo>
                <a:lnTo>
                  <a:pt x="1180" y="190"/>
                </a:lnTo>
                <a:lnTo>
                  <a:pt x="1174" y="190"/>
                </a:lnTo>
                <a:lnTo>
                  <a:pt x="1174" y="198"/>
                </a:lnTo>
                <a:lnTo>
                  <a:pt x="1176" y="198"/>
                </a:lnTo>
                <a:lnTo>
                  <a:pt x="1176" y="200"/>
                </a:lnTo>
                <a:lnTo>
                  <a:pt x="1170" y="200"/>
                </a:lnTo>
                <a:lnTo>
                  <a:pt x="1170" y="198"/>
                </a:lnTo>
                <a:lnTo>
                  <a:pt x="1169" y="198"/>
                </a:lnTo>
                <a:lnTo>
                  <a:pt x="1165" y="198"/>
                </a:lnTo>
                <a:lnTo>
                  <a:pt x="1165" y="194"/>
                </a:lnTo>
                <a:lnTo>
                  <a:pt x="1165" y="190"/>
                </a:lnTo>
                <a:lnTo>
                  <a:pt x="1167" y="189"/>
                </a:lnTo>
                <a:lnTo>
                  <a:pt x="1140" y="187"/>
                </a:lnTo>
                <a:lnTo>
                  <a:pt x="1128" y="187"/>
                </a:lnTo>
                <a:lnTo>
                  <a:pt x="1130" y="200"/>
                </a:lnTo>
                <a:lnTo>
                  <a:pt x="1130" y="206"/>
                </a:lnTo>
                <a:lnTo>
                  <a:pt x="1130" y="210"/>
                </a:lnTo>
                <a:lnTo>
                  <a:pt x="1130" y="214"/>
                </a:lnTo>
                <a:lnTo>
                  <a:pt x="1130" y="217"/>
                </a:lnTo>
                <a:lnTo>
                  <a:pt x="1130" y="227"/>
                </a:lnTo>
                <a:lnTo>
                  <a:pt x="1132" y="227"/>
                </a:lnTo>
                <a:lnTo>
                  <a:pt x="1124" y="248"/>
                </a:lnTo>
                <a:lnTo>
                  <a:pt x="1124" y="252"/>
                </a:lnTo>
                <a:lnTo>
                  <a:pt x="1122" y="254"/>
                </a:lnTo>
                <a:lnTo>
                  <a:pt x="1115" y="260"/>
                </a:lnTo>
                <a:lnTo>
                  <a:pt x="1115" y="262"/>
                </a:lnTo>
                <a:lnTo>
                  <a:pt x="1107" y="262"/>
                </a:lnTo>
                <a:lnTo>
                  <a:pt x="1105" y="262"/>
                </a:lnTo>
                <a:lnTo>
                  <a:pt x="1101" y="260"/>
                </a:lnTo>
                <a:lnTo>
                  <a:pt x="1100" y="260"/>
                </a:lnTo>
                <a:lnTo>
                  <a:pt x="1097" y="260"/>
                </a:lnTo>
                <a:lnTo>
                  <a:pt x="1082" y="258"/>
                </a:lnTo>
                <a:lnTo>
                  <a:pt x="1078" y="258"/>
                </a:lnTo>
                <a:lnTo>
                  <a:pt x="1080" y="258"/>
                </a:lnTo>
                <a:lnTo>
                  <a:pt x="1082" y="250"/>
                </a:lnTo>
                <a:lnTo>
                  <a:pt x="1086" y="237"/>
                </a:lnTo>
                <a:lnTo>
                  <a:pt x="1086" y="235"/>
                </a:lnTo>
                <a:lnTo>
                  <a:pt x="1086" y="231"/>
                </a:lnTo>
                <a:lnTo>
                  <a:pt x="1086" y="227"/>
                </a:lnTo>
                <a:lnTo>
                  <a:pt x="1086" y="204"/>
                </a:lnTo>
                <a:lnTo>
                  <a:pt x="1086" y="200"/>
                </a:lnTo>
                <a:lnTo>
                  <a:pt x="1086" y="196"/>
                </a:lnTo>
                <a:lnTo>
                  <a:pt x="1084" y="194"/>
                </a:lnTo>
                <a:lnTo>
                  <a:pt x="1084" y="192"/>
                </a:lnTo>
                <a:lnTo>
                  <a:pt x="1082" y="189"/>
                </a:lnTo>
                <a:lnTo>
                  <a:pt x="1082" y="187"/>
                </a:lnTo>
                <a:lnTo>
                  <a:pt x="1074" y="187"/>
                </a:lnTo>
                <a:lnTo>
                  <a:pt x="1074" y="185"/>
                </a:lnTo>
                <a:lnTo>
                  <a:pt x="1074" y="181"/>
                </a:lnTo>
                <a:lnTo>
                  <a:pt x="1076" y="173"/>
                </a:lnTo>
                <a:lnTo>
                  <a:pt x="1071" y="169"/>
                </a:lnTo>
                <a:lnTo>
                  <a:pt x="1069" y="171"/>
                </a:lnTo>
                <a:lnTo>
                  <a:pt x="1057" y="183"/>
                </a:lnTo>
                <a:lnTo>
                  <a:pt x="1057" y="189"/>
                </a:lnTo>
                <a:lnTo>
                  <a:pt x="1057" y="196"/>
                </a:lnTo>
                <a:lnTo>
                  <a:pt x="1055" y="225"/>
                </a:lnTo>
                <a:lnTo>
                  <a:pt x="1015" y="235"/>
                </a:lnTo>
                <a:lnTo>
                  <a:pt x="1013" y="223"/>
                </a:lnTo>
                <a:lnTo>
                  <a:pt x="994" y="214"/>
                </a:lnTo>
                <a:lnTo>
                  <a:pt x="994" y="221"/>
                </a:lnTo>
                <a:lnTo>
                  <a:pt x="992" y="221"/>
                </a:lnTo>
                <a:lnTo>
                  <a:pt x="982" y="223"/>
                </a:lnTo>
                <a:lnTo>
                  <a:pt x="980" y="223"/>
                </a:lnTo>
                <a:lnTo>
                  <a:pt x="963" y="225"/>
                </a:lnTo>
                <a:lnTo>
                  <a:pt x="961" y="227"/>
                </a:lnTo>
                <a:lnTo>
                  <a:pt x="959" y="227"/>
                </a:lnTo>
                <a:lnTo>
                  <a:pt x="944" y="229"/>
                </a:lnTo>
                <a:lnTo>
                  <a:pt x="938" y="198"/>
                </a:lnTo>
                <a:lnTo>
                  <a:pt x="930" y="198"/>
                </a:lnTo>
                <a:lnTo>
                  <a:pt x="930" y="200"/>
                </a:lnTo>
                <a:lnTo>
                  <a:pt x="929" y="208"/>
                </a:lnTo>
                <a:lnTo>
                  <a:pt x="929" y="216"/>
                </a:lnTo>
                <a:lnTo>
                  <a:pt x="929" y="217"/>
                </a:lnTo>
                <a:lnTo>
                  <a:pt x="926" y="221"/>
                </a:lnTo>
                <a:lnTo>
                  <a:pt x="926" y="223"/>
                </a:lnTo>
                <a:lnTo>
                  <a:pt x="922" y="231"/>
                </a:lnTo>
                <a:lnTo>
                  <a:pt x="911" y="229"/>
                </a:lnTo>
                <a:lnTo>
                  <a:pt x="905" y="229"/>
                </a:lnTo>
                <a:lnTo>
                  <a:pt x="894" y="227"/>
                </a:lnTo>
                <a:lnTo>
                  <a:pt x="890" y="227"/>
                </a:lnTo>
                <a:lnTo>
                  <a:pt x="888" y="227"/>
                </a:lnTo>
                <a:lnTo>
                  <a:pt x="886" y="227"/>
                </a:lnTo>
                <a:lnTo>
                  <a:pt x="880" y="225"/>
                </a:lnTo>
                <a:lnTo>
                  <a:pt x="878" y="225"/>
                </a:lnTo>
                <a:lnTo>
                  <a:pt x="873" y="225"/>
                </a:lnTo>
                <a:lnTo>
                  <a:pt x="871" y="225"/>
                </a:lnTo>
                <a:lnTo>
                  <a:pt x="863" y="225"/>
                </a:lnTo>
                <a:lnTo>
                  <a:pt x="857" y="208"/>
                </a:lnTo>
                <a:lnTo>
                  <a:pt x="846" y="206"/>
                </a:lnTo>
                <a:lnTo>
                  <a:pt x="850" y="192"/>
                </a:lnTo>
                <a:lnTo>
                  <a:pt x="859" y="150"/>
                </a:lnTo>
                <a:lnTo>
                  <a:pt x="861" y="144"/>
                </a:lnTo>
                <a:lnTo>
                  <a:pt x="867" y="117"/>
                </a:lnTo>
                <a:lnTo>
                  <a:pt x="867" y="115"/>
                </a:lnTo>
                <a:lnTo>
                  <a:pt x="874" y="106"/>
                </a:lnTo>
                <a:lnTo>
                  <a:pt x="882" y="92"/>
                </a:lnTo>
                <a:lnTo>
                  <a:pt x="884" y="91"/>
                </a:lnTo>
                <a:lnTo>
                  <a:pt x="880" y="91"/>
                </a:lnTo>
                <a:lnTo>
                  <a:pt x="882" y="87"/>
                </a:lnTo>
                <a:lnTo>
                  <a:pt x="880" y="85"/>
                </a:lnTo>
                <a:lnTo>
                  <a:pt x="878" y="83"/>
                </a:lnTo>
                <a:lnTo>
                  <a:pt x="874" y="83"/>
                </a:lnTo>
                <a:lnTo>
                  <a:pt x="873" y="81"/>
                </a:lnTo>
                <a:lnTo>
                  <a:pt x="873" y="79"/>
                </a:lnTo>
                <a:lnTo>
                  <a:pt x="873" y="77"/>
                </a:lnTo>
                <a:lnTo>
                  <a:pt x="871" y="77"/>
                </a:lnTo>
                <a:lnTo>
                  <a:pt x="869" y="77"/>
                </a:lnTo>
                <a:lnTo>
                  <a:pt x="867" y="77"/>
                </a:lnTo>
                <a:lnTo>
                  <a:pt x="867" y="75"/>
                </a:lnTo>
                <a:lnTo>
                  <a:pt x="865" y="75"/>
                </a:lnTo>
                <a:lnTo>
                  <a:pt x="865" y="73"/>
                </a:lnTo>
                <a:lnTo>
                  <a:pt x="865" y="71"/>
                </a:lnTo>
                <a:lnTo>
                  <a:pt x="863" y="73"/>
                </a:lnTo>
                <a:lnTo>
                  <a:pt x="861" y="71"/>
                </a:lnTo>
                <a:lnTo>
                  <a:pt x="859" y="71"/>
                </a:lnTo>
                <a:lnTo>
                  <a:pt x="855" y="69"/>
                </a:lnTo>
                <a:lnTo>
                  <a:pt x="855" y="67"/>
                </a:lnTo>
                <a:lnTo>
                  <a:pt x="853" y="69"/>
                </a:lnTo>
                <a:lnTo>
                  <a:pt x="846" y="69"/>
                </a:lnTo>
                <a:lnTo>
                  <a:pt x="842" y="69"/>
                </a:lnTo>
                <a:lnTo>
                  <a:pt x="838" y="71"/>
                </a:lnTo>
                <a:lnTo>
                  <a:pt x="834" y="71"/>
                </a:lnTo>
                <a:lnTo>
                  <a:pt x="828" y="75"/>
                </a:lnTo>
                <a:lnTo>
                  <a:pt x="819" y="79"/>
                </a:lnTo>
                <a:lnTo>
                  <a:pt x="817" y="85"/>
                </a:lnTo>
                <a:lnTo>
                  <a:pt x="821" y="89"/>
                </a:lnTo>
                <a:lnTo>
                  <a:pt x="823" y="94"/>
                </a:lnTo>
                <a:lnTo>
                  <a:pt x="825" y="96"/>
                </a:lnTo>
                <a:lnTo>
                  <a:pt x="826" y="98"/>
                </a:lnTo>
                <a:lnTo>
                  <a:pt x="828" y="104"/>
                </a:lnTo>
                <a:lnTo>
                  <a:pt x="830" y="110"/>
                </a:lnTo>
                <a:lnTo>
                  <a:pt x="825" y="112"/>
                </a:lnTo>
                <a:lnTo>
                  <a:pt x="815" y="115"/>
                </a:lnTo>
                <a:lnTo>
                  <a:pt x="809" y="119"/>
                </a:lnTo>
                <a:lnTo>
                  <a:pt x="799" y="125"/>
                </a:lnTo>
                <a:lnTo>
                  <a:pt x="798" y="125"/>
                </a:lnTo>
                <a:lnTo>
                  <a:pt x="796" y="123"/>
                </a:lnTo>
                <a:lnTo>
                  <a:pt x="790" y="119"/>
                </a:lnTo>
                <a:lnTo>
                  <a:pt x="784" y="115"/>
                </a:lnTo>
                <a:lnTo>
                  <a:pt x="780" y="115"/>
                </a:lnTo>
                <a:lnTo>
                  <a:pt x="778" y="113"/>
                </a:lnTo>
                <a:lnTo>
                  <a:pt x="777" y="112"/>
                </a:lnTo>
                <a:lnTo>
                  <a:pt x="775" y="108"/>
                </a:lnTo>
                <a:lnTo>
                  <a:pt x="769" y="108"/>
                </a:lnTo>
                <a:lnTo>
                  <a:pt x="767" y="110"/>
                </a:lnTo>
                <a:lnTo>
                  <a:pt x="773" y="113"/>
                </a:lnTo>
                <a:lnTo>
                  <a:pt x="777" y="117"/>
                </a:lnTo>
                <a:lnTo>
                  <a:pt x="778" y="119"/>
                </a:lnTo>
                <a:lnTo>
                  <a:pt x="780" y="123"/>
                </a:lnTo>
                <a:lnTo>
                  <a:pt x="782" y="123"/>
                </a:lnTo>
                <a:lnTo>
                  <a:pt x="786" y="127"/>
                </a:lnTo>
                <a:lnTo>
                  <a:pt x="786" y="129"/>
                </a:lnTo>
                <a:lnTo>
                  <a:pt x="788" y="131"/>
                </a:lnTo>
                <a:lnTo>
                  <a:pt x="788" y="133"/>
                </a:lnTo>
                <a:lnTo>
                  <a:pt x="784" y="133"/>
                </a:lnTo>
                <a:lnTo>
                  <a:pt x="780" y="135"/>
                </a:lnTo>
                <a:lnTo>
                  <a:pt x="777" y="137"/>
                </a:lnTo>
                <a:lnTo>
                  <a:pt x="771" y="139"/>
                </a:lnTo>
                <a:lnTo>
                  <a:pt x="767" y="140"/>
                </a:lnTo>
                <a:lnTo>
                  <a:pt x="759" y="133"/>
                </a:lnTo>
                <a:lnTo>
                  <a:pt x="753" y="137"/>
                </a:lnTo>
                <a:lnTo>
                  <a:pt x="751" y="137"/>
                </a:lnTo>
                <a:lnTo>
                  <a:pt x="746" y="140"/>
                </a:lnTo>
                <a:lnTo>
                  <a:pt x="742" y="144"/>
                </a:lnTo>
                <a:lnTo>
                  <a:pt x="740" y="144"/>
                </a:lnTo>
                <a:lnTo>
                  <a:pt x="723" y="152"/>
                </a:lnTo>
                <a:lnTo>
                  <a:pt x="721" y="148"/>
                </a:lnTo>
                <a:lnTo>
                  <a:pt x="719" y="144"/>
                </a:lnTo>
                <a:lnTo>
                  <a:pt x="713" y="137"/>
                </a:lnTo>
                <a:lnTo>
                  <a:pt x="707" y="129"/>
                </a:lnTo>
                <a:lnTo>
                  <a:pt x="692" y="106"/>
                </a:lnTo>
                <a:lnTo>
                  <a:pt x="682" y="92"/>
                </a:lnTo>
                <a:lnTo>
                  <a:pt x="663" y="102"/>
                </a:lnTo>
                <a:lnTo>
                  <a:pt x="663" y="100"/>
                </a:lnTo>
                <a:lnTo>
                  <a:pt x="661" y="100"/>
                </a:lnTo>
                <a:lnTo>
                  <a:pt x="648" y="104"/>
                </a:lnTo>
                <a:lnTo>
                  <a:pt x="633" y="115"/>
                </a:lnTo>
                <a:lnTo>
                  <a:pt x="625" y="119"/>
                </a:lnTo>
                <a:lnTo>
                  <a:pt x="621" y="121"/>
                </a:lnTo>
                <a:lnTo>
                  <a:pt x="615" y="127"/>
                </a:lnTo>
                <a:lnTo>
                  <a:pt x="613" y="127"/>
                </a:lnTo>
                <a:lnTo>
                  <a:pt x="611" y="119"/>
                </a:lnTo>
                <a:lnTo>
                  <a:pt x="611" y="115"/>
                </a:lnTo>
                <a:lnTo>
                  <a:pt x="604" y="106"/>
                </a:lnTo>
                <a:lnTo>
                  <a:pt x="613" y="100"/>
                </a:lnTo>
                <a:lnTo>
                  <a:pt x="609" y="89"/>
                </a:lnTo>
                <a:lnTo>
                  <a:pt x="609" y="87"/>
                </a:lnTo>
                <a:lnTo>
                  <a:pt x="609" y="83"/>
                </a:lnTo>
                <a:lnTo>
                  <a:pt x="604" y="69"/>
                </a:lnTo>
                <a:lnTo>
                  <a:pt x="604" y="65"/>
                </a:lnTo>
                <a:lnTo>
                  <a:pt x="604" y="60"/>
                </a:lnTo>
                <a:lnTo>
                  <a:pt x="611" y="44"/>
                </a:lnTo>
                <a:lnTo>
                  <a:pt x="617" y="29"/>
                </a:lnTo>
                <a:lnTo>
                  <a:pt x="615" y="19"/>
                </a:lnTo>
                <a:lnTo>
                  <a:pt x="607" y="10"/>
                </a:lnTo>
                <a:lnTo>
                  <a:pt x="611" y="8"/>
                </a:lnTo>
                <a:lnTo>
                  <a:pt x="613" y="8"/>
                </a:lnTo>
                <a:lnTo>
                  <a:pt x="609" y="0"/>
                </a:lnTo>
                <a:lnTo>
                  <a:pt x="596" y="8"/>
                </a:lnTo>
                <a:lnTo>
                  <a:pt x="505" y="52"/>
                </a:lnTo>
                <a:lnTo>
                  <a:pt x="492" y="60"/>
                </a:lnTo>
                <a:lnTo>
                  <a:pt x="473" y="69"/>
                </a:lnTo>
                <a:lnTo>
                  <a:pt x="448" y="83"/>
                </a:lnTo>
                <a:lnTo>
                  <a:pt x="446" y="83"/>
                </a:lnTo>
                <a:lnTo>
                  <a:pt x="442" y="85"/>
                </a:lnTo>
                <a:lnTo>
                  <a:pt x="392" y="110"/>
                </a:lnTo>
                <a:lnTo>
                  <a:pt x="340" y="135"/>
                </a:lnTo>
                <a:lnTo>
                  <a:pt x="334" y="139"/>
                </a:lnTo>
                <a:lnTo>
                  <a:pt x="321" y="146"/>
                </a:lnTo>
                <a:lnTo>
                  <a:pt x="319" y="148"/>
                </a:lnTo>
                <a:lnTo>
                  <a:pt x="317" y="146"/>
                </a:lnTo>
                <a:lnTo>
                  <a:pt x="304" y="154"/>
                </a:lnTo>
                <a:lnTo>
                  <a:pt x="298" y="158"/>
                </a:lnTo>
                <a:lnTo>
                  <a:pt x="294" y="160"/>
                </a:lnTo>
                <a:lnTo>
                  <a:pt x="292" y="160"/>
                </a:lnTo>
                <a:lnTo>
                  <a:pt x="284" y="163"/>
                </a:lnTo>
                <a:lnTo>
                  <a:pt x="279" y="166"/>
                </a:lnTo>
                <a:lnTo>
                  <a:pt x="273" y="169"/>
                </a:lnTo>
                <a:lnTo>
                  <a:pt x="256" y="177"/>
                </a:lnTo>
                <a:lnTo>
                  <a:pt x="254" y="179"/>
                </a:lnTo>
                <a:lnTo>
                  <a:pt x="242" y="185"/>
                </a:lnTo>
                <a:lnTo>
                  <a:pt x="238" y="187"/>
                </a:lnTo>
                <a:lnTo>
                  <a:pt x="171" y="216"/>
                </a:lnTo>
                <a:lnTo>
                  <a:pt x="158" y="323"/>
                </a:lnTo>
                <a:lnTo>
                  <a:pt x="223" y="331"/>
                </a:lnTo>
                <a:lnTo>
                  <a:pt x="225" y="33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Freeform 220"/>
          <p:cNvSpPr>
            <a:spLocks/>
          </p:cNvSpPr>
          <p:nvPr/>
        </p:nvSpPr>
        <p:spPr bwMode="auto">
          <a:xfrm>
            <a:off x="-3202582" y="5516672"/>
            <a:ext cx="531853" cy="470667"/>
          </a:xfrm>
          <a:custGeom>
            <a:avLst/>
            <a:gdLst>
              <a:gd name="T0" fmla="*/ 8 w 565"/>
              <a:gd name="T1" fmla="*/ 311 h 500"/>
              <a:gd name="T2" fmla="*/ 10 w 565"/>
              <a:gd name="T3" fmla="*/ 323 h 500"/>
              <a:gd name="T4" fmla="*/ 17 w 565"/>
              <a:gd name="T5" fmla="*/ 329 h 500"/>
              <a:gd name="T6" fmla="*/ 25 w 565"/>
              <a:gd name="T7" fmla="*/ 338 h 500"/>
              <a:gd name="T8" fmla="*/ 37 w 565"/>
              <a:gd name="T9" fmla="*/ 342 h 500"/>
              <a:gd name="T10" fmla="*/ 48 w 565"/>
              <a:gd name="T11" fmla="*/ 351 h 500"/>
              <a:gd name="T12" fmla="*/ 61 w 565"/>
              <a:gd name="T13" fmla="*/ 357 h 500"/>
              <a:gd name="T14" fmla="*/ 73 w 565"/>
              <a:gd name="T15" fmla="*/ 363 h 500"/>
              <a:gd name="T16" fmla="*/ 83 w 565"/>
              <a:gd name="T17" fmla="*/ 373 h 500"/>
              <a:gd name="T18" fmla="*/ 94 w 565"/>
              <a:gd name="T19" fmla="*/ 371 h 500"/>
              <a:gd name="T20" fmla="*/ 104 w 565"/>
              <a:gd name="T21" fmla="*/ 375 h 500"/>
              <a:gd name="T22" fmla="*/ 115 w 565"/>
              <a:gd name="T23" fmla="*/ 388 h 500"/>
              <a:gd name="T24" fmla="*/ 111 w 565"/>
              <a:gd name="T25" fmla="*/ 398 h 500"/>
              <a:gd name="T26" fmla="*/ 115 w 565"/>
              <a:gd name="T27" fmla="*/ 407 h 500"/>
              <a:gd name="T28" fmla="*/ 115 w 565"/>
              <a:gd name="T29" fmla="*/ 419 h 500"/>
              <a:gd name="T30" fmla="*/ 115 w 565"/>
              <a:gd name="T31" fmla="*/ 432 h 500"/>
              <a:gd name="T32" fmla="*/ 107 w 565"/>
              <a:gd name="T33" fmla="*/ 436 h 500"/>
              <a:gd name="T34" fmla="*/ 106 w 565"/>
              <a:gd name="T35" fmla="*/ 450 h 500"/>
              <a:gd name="T36" fmla="*/ 109 w 565"/>
              <a:gd name="T37" fmla="*/ 465 h 500"/>
              <a:gd name="T38" fmla="*/ 121 w 565"/>
              <a:gd name="T39" fmla="*/ 476 h 500"/>
              <a:gd name="T40" fmla="*/ 138 w 565"/>
              <a:gd name="T41" fmla="*/ 479 h 500"/>
              <a:gd name="T42" fmla="*/ 148 w 565"/>
              <a:gd name="T43" fmla="*/ 482 h 500"/>
              <a:gd name="T44" fmla="*/ 155 w 565"/>
              <a:gd name="T45" fmla="*/ 490 h 500"/>
              <a:gd name="T46" fmla="*/ 173 w 565"/>
              <a:gd name="T47" fmla="*/ 490 h 500"/>
              <a:gd name="T48" fmla="*/ 181 w 565"/>
              <a:gd name="T49" fmla="*/ 492 h 500"/>
              <a:gd name="T50" fmla="*/ 192 w 565"/>
              <a:gd name="T51" fmla="*/ 484 h 500"/>
              <a:gd name="T52" fmla="*/ 204 w 565"/>
              <a:gd name="T53" fmla="*/ 492 h 500"/>
              <a:gd name="T54" fmla="*/ 211 w 565"/>
              <a:gd name="T55" fmla="*/ 490 h 500"/>
              <a:gd name="T56" fmla="*/ 221 w 565"/>
              <a:gd name="T57" fmla="*/ 496 h 500"/>
              <a:gd name="T58" fmla="*/ 232 w 565"/>
              <a:gd name="T59" fmla="*/ 496 h 500"/>
              <a:gd name="T60" fmla="*/ 248 w 565"/>
              <a:gd name="T61" fmla="*/ 496 h 500"/>
              <a:gd name="T62" fmla="*/ 259 w 565"/>
              <a:gd name="T63" fmla="*/ 490 h 500"/>
              <a:gd name="T64" fmla="*/ 273 w 565"/>
              <a:gd name="T65" fmla="*/ 476 h 500"/>
              <a:gd name="T66" fmla="*/ 288 w 565"/>
              <a:gd name="T67" fmla="*/ 467 h 500"/>
              <a:gd name="T68" fmla="*/ 300 w 565"/>
              <a:gd name="T69" fmla="*/ 476 h 500"/>
              <a:gd name="T70" fmla="*/ 317 w 565"/>
              <a:gd name="T71" fmla="*/ 475 h 500"/>
              <a:gd name="T72" fmla="*/ 330 w 565"/>
              <a:gd name="T73" fmla="*/ 481 h 500"/>
              <a:gd name="T74" fmla="*/ 346 w 565"/>
              <a:gd name="T75" fmla="*/ 476 h 500"/>
              <a:gd name="T76" fmla="*/ 357 w 565"/>
              <a:gd name="T77" fmla="*/ 467 h 500"/>
              <a:gd name="T78" fmla="*/ 363 w 565"/>
              <a:gd name="T79" fmla="*/ 450 h 500"/>
              <a:gd name="T80" fmla="*/ 334 w 565"/>
              <a:gd name="T81" fmla="*/ 359 h 500"/>
              <a:gd name="T82" fmla="*/ 355 w 565"/>
              <a:gd name="T83" fmla="*/ 344 h 500"/>
              <a:gd name="T84" fmla="*/ 382 w 565"/>
              <a:gd name="T85" fmla="*/ 334 h 500"/>
              <a:gd name="T86" fmla="*/ 409 w 565"/>
              <a:gd name="T87" fmla="*/ 317 h 500"/>
              <a:gd name="T88" fmla="*/ 430 w 565"/>
              <a:gd name="T89" fmla="*/ 311 h 500"/>
              <a:gd name="T90" fmla="*/ 413 w 565"/>
              <a:gd name="T91" fmla="*/ 261 h 500"/>
              <a:gd name="T92" fmla="*/ 398 w 565"/>
              <a:gd name="T93" fmla="*/ 265 h 500"/>
              <a:gd name="T94" fmla="*/ 367 w 565"/>
              <a:gd name="T95" fmla="*/ 257 h 500"/>
              <a:gd name="T96" fmla="*/ 382 w 565"/>
              <a:gd name="T97" fmla="*/ 238 h 500"/>
              <a:gd name="T98" fmla="*/ 386 w 565"/>
              <a:gd name="T99" fmla="*/ 202 h 500"/>
              <a:gd name="T100" fmla="*/ 455 w 565"/>
              <a:gd name="T101" fmla="*/ 142 h 500"/>
              <a:gd name="T102" fmla="*/ 494 w 565"/>
              <a:gd name="T103" fmla="*/ 90 h 500"/>
              <a:gd name="T104" fmla="*/ 536 w 565"/>
              <a:gd name="T105" fmla="*/ 3 h 500"/>
              <a:gd name="T106" fmla="*/ 381 w 565"/>
              <a:gd name="T107" fmla="*/ 52 h 500"/>
              <a:gd name="T108" fmla="*/ 346 w 565"/>
              <a:gd name="T109" fmla="*/ 155 h 500"/>
              <a:gd name="T110" fmla="*/ 217 w 565"/>
              <a:gd name="T111" fmla="*/ 221 h 500"/>
              <a:gd name="T112" fmla="*/ 100 w 565"/>
              <a:gd name="T113" fmla="*/ 171 h 500"/>
              <a:gd name="T114" fmla="*/ 79 w 565"/>
              <a:gd name="T115" fmla="*/ 177 h 500"/>
              <a:gd name="T116" fmla="*/ 23 w 565"/>
              <a:gd name="T117" fmla="*/ 204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5" h="500">
                <a:moveTo>
                  <a:pt x="0" y="300"/>
                </a:moveTo>
                <a:lnTo>
                  <a:pt x="0" y="301"/>
                </a:lnTo>
                <a:lnTo>
                  <a:pt x="2" y="301"/>
                </a:lnTo>
                <a:lnTo>
                  <a:pt x="4" y="301"/>
                </a:lnTo>
                <a:lnTo>
                  <a:pt x="4" y="303"/>
                </a:lnTo>
                <a:lnTo>
                  <a:pt x="6" y="303"/>
                </a:lnTo>
                <a:lnTo>
                  <a:pt x="8" y="303"/>
                </a:lnTo>
                <a:lnTo>
                  <a:pt x="8" y="306"/>
                </a:lnTo>
                <a:lnTo>
                  <a:pt x="8" y="307"/>
                </a:lnTo>
                <a:lnTo>
                  <a:pt x="8" y="309"/>
                </a:lnTo>
                <a:lnTo>
                  <a:pt x="8" y="311"/>
                </a:lnTo>
                <a:lnTo>
                  <a:pt x="6" y="311"/>
                </a:lnTo>
                <a:lnTo>
                  <a:pt x="6" y="313"/>
                </a:lnTo>
                <a:lnTo>
                  <a:pt x="4" y="313"/>
                </a:lnTo>
                <a:lnTo>
                  <a:pt x="6" y="313"/>
                </a:lnTo>
                <a:lnTo>
                  <a:pt x="6" y="315"/>
                </a:lnTo>
                <a:lnTo>
                  <a:pt x="8" y="315"/>
                </a:lnTo>
                <a:lnTo>
                  <a:pt x="8" y="317"/>
                </a:lnTo>
                <a:lnTo>
                  <a:pt x="10" y="319"/>
                </a:lnTo>
                <a:lnTo>
                  <a:pt x="11" y="319"/>
                </a:lnTo>
                <a:lnTo>
                  <a:pt x="10" y="321"/>
                </a:lnTo>
                <a:lnTo>
                  <a:pt x="10" y="323"/>
                </a:lnTo>
                <a:lnTo>
                  <a:pt x="11" y="323"/>
                </a:lnTo>
                <a:lnTo>
                  <a:pt x="11" y="321"/>
                </a:lnTo>
                <a:lnTo>
                  <a:pt x="13" y="321"/>
                </a:lnTo>
                <a:lnTo>
                  <a:pt x="13" y="323"/>
                </a:lnTo>
                <a:lnTo>
                  <a:pt x="13" y="325"/>
                </a:lnTo>
                <a:lnTo>
                  <a:pt x="13" y="327"/>
                </a:lnTo>
                <a:lnTo>
                  <a:pt x="13" y="329"/>
                </a:lnTo>
                <a:lnTo>
                  <a:pt x="13" y="330"/>
                </a:lnTo>
                <a:lnTo>
                  <a:pt x="15" y="330"/>
                </a:lnTo>
                <a:lnTo>
                  <a:pt x="17" y="330"/>
                </a:lnTo>
                <a:lnTo>
                  <a:pt x="17" y="329"/>
                </a:lnTo>
                <a:lnTo>
                  <a:pt x="19" y="327"/>
                </a:lnTo>
                <a:lnTo>
                  <a:pt x="21" y="327"/>
                </a:lnTo>
                <a:lnTo>
                  <a:pt x="21" y="329"/>
                </a:lnTo>
                <a:lnTo>
                  <a:pt x="21" y="330"/>
                </a:lnTo>
                <a:lnTo>
                  <a:pt x="21" y="332"/>
                </a:lnTo>
                <a:lnTo>
                  <a:pt x="19" y="332"/>
                </a:lnTo>
                <a:lnTo>
                  <a:pt x="19" y="334"/>
                </a:lnTo>
                <a:lnTo>
                  <a:pt x="21" y="334"/>
                </a:lnTo>
                <a:lnTo>
                  <a:pt x="23" y="336"/>
                </a:lnTo>
                <a:lnTo>
                  <a:pt x="25" y="336"/>
                </a:lnTo>
                <a:lnTo>
                  <a:pt x="25" y="338"/>
                </a:lnTo>
                <a:lnTo>
                  <a:pt x="25" y="340"/>
                </a:lnTo>
                <a:lnTo>
                  <a:pt x="25" y="342"/>
                </a:lnTo>
                <a:lnTo>
                  <a:pt x="25" y="344"/>
                </a:lnTo>
                <a:lnTo>
                  <a:pt x="27" y="344"/>
                </a:lnTo>
                <a:lnTo>
                  <a:pt x="29" y="346"/>
                </a:lnTo>
                <a:lnTo>
                  <a:pt x="31" y="346"/>
                </a:lnTo>
                <a:lnTo>
                  <a:pt x="32" y="346"/>
                </a:lnTo>
                <a:lnTo>
                  <a:pt x="32" y="344"/>
                </a:lnTo>
                <a:lnTo>
                  <a:pt x="34" y="344"/>
                </a:lnTo>
                <a:lnTo>
                  <a:pt x="34" y="342"/>
                </a:lnTo>
                <a:lnTo>
                  <a:pt x="37" y="342"/>
                </a:lnTo>
                <a:lnTo>
                  <a:pt x="37" y="344"/>
                </a:lnTo>
                <a:lnTo>
                  <a:pt x="38" y="344"/>
                </a:lnTo>
                <a:lnTo>
                  <a:pt x="38" y="346"/>
                </a:lnTo>
                <a:lnTo>
                  <a:pt x="40" y="348"/>
                </a:lnTo>
                <a:lnTo>
                  <a:pt x="40" y="350"/>
                </a:lnTo>
                <a:lnTo>
                  <a:pt x="42" y="350"/>
                </a:lnTo>
                <a:lnTo>
                  <a:pt x="42" y="348"/>
                </a:lnTo>
                <a:lnTo>
                  <a:pt x="44" y="348"/>
                </a:lnTo>
                <a:lnTo>
                  <a:pt x="46" y="348"/>
                </a:lnTo>
                <a:lnTo>
                  <a:pt x="48" y="350"/>
                </a:lnTo>
                <a:lnTo>
                  <a:pt x="48" y="351"/>
                </a:lnTo>
                <a:lnTo>
                  <a:pt x="48" y="354"/>
                </a:lnTo>
                <a:lnTo>
                  <a:pt x="52" y="351"/>
                </a:lnTo>
                <a:lnTo>
                  <a:pt x="54" y="354"/>
                </a:lnTo>
                <a:lnTo>
                  <a:pt x="56" y="354"/>
                </a:lnTo>
                <a:lnTo>
                  <a:pt x="58" y="354"/>
                </a:lnTo>
                <a:lnTo>
                  <a:pt x="58" y="351"/>
                </a:lnTo>
                <a:lnTo>
                  <a:pt x="59" y="351"/>
                </a:lnTo>
                <a:lnTo>
                  <a:pt x="59" y="354"/>
                </a:lnTo>
                <a:lnTo>
                  <a:pt x="61" y="354"/>
                </a:lnTo>
                <a:lnTo>
                  <a:pt x="61" y="356"/>
                </a:lnTo>
                <a:lnTo>
                  <a:pt x="61" y="357"/>
                </a:lnTo>
                <a:lnTo>
                  <a:pt x="61" y="359"/>
                </a:lnTo>
                <a:lnTo>
                  <a:pt x="59" y="359"/>
                </a:lnTo>
                <a:lnTo>
                  <a:pt x="61" y="359"/>
                </a:lnTo>
                <a:lnTo>
                  <a:pt x="61" y="361"/>
                </a:lnTo>
                <a:lnTo>
                  <a:pt x="63" y="361"/>
                </a:lnTo>
                <a:lnTo>
                  <a:pt x="65" y="361"/>
                </a:lnTo>
                <a:lnTo>
                  <a:pt x="67" y="361"/>
                </a:lnTo>
                <a:lnTo>
                  <a:pt x="67" y="363"/>
                </a:lnTo>
                <a:lnTo>
                  <a:pt x="69" y="363"/>
                </a:lnTo>
                <a:lnTo>
                  <a:pt x="71" y="363"/>
                </a:lnTo>
                <a:lnTo>
                  <a:pt x="73" y="363"/>
                </a:lnTo>
                <a:lnTo>
                  <a:pt x="73" y="365"/>
                </a:lnTo>
                <a:lnTo>
                  <a:pt x="75" y="365"/>
                </a:lnTo>
                <a:lnTo>
                  <a:pt x="77" y="363"/>
                </a:lnTo>
                <a:lnTo>
                  <a:pt x="79" y="363"/>
                </a:lnTo>
                <a:lnTo>
                  <a:pt x="80" y="363"/>
                </a:lnTo>
                <a:lnTo>
                  <a:pt x="80" y="365"/>
                </a:lnTo>
                <a:lnTo>
                  <a:pt x="80" y="367"/>
                </a:lnTo>
                <a:lnTo>
                  <a:pt x="80" y="369"/>
                </a:lnTo>
                <a:lnTo>
                  <a:pt x="80" y="371"/>
                </a:lnTo>
                <a:lnTo>
                  <a:pt x="80" y="373"/>
                </a:lnTo>
                <a:lnTo>
                  <a:pt x="83" y="373"/>
                </a:lnTo>
                <a:lnTo>
                  <a:pt x="83" y="375"/>
                </a:lnTo>
                <a:lnTo>
                  <a:pt x="85" y="375"/>
                </a:lnTo>
                <a:lnTo>
                  <a:pt x="85" y="373"/>
                </a:lnTo>
                <a:lnTo>
                  <a:pt x="86" y="373"/>
                </a:lnTo>
                <a:lnTo>
                  <a:pt x="88" y="373"/>
                </a:lnTo>
                <a:lnTo>
                  <a:pt x="90" y="373"/>
                </a:lnTo>
                <a:lnTo>
                  <a:pt x="90" y="371"/>
                </a:lnTo>
                <a:lnTo>
                  <a:pt x="90" y="369"/>
                </a:lnTo>
                <a:lnTo>
                  <a:pt x="92" y="369"/>
                </a:lnTo>
                <a:lnTo>
                  <a:pt x="94" y="369"/>
                </a:lnTo>
                <a:lnTo>
                  <a:pt x="94" y="371"/>
                </a:lnTo>
                <a:lnTo>
                  <a:pt x="94" y="369"/>
                </a:lnTo>
                <a:lnTo>
                  <a:pt x="96" y="369"/>
                </a:lnTo>
                <a:lnTo>
                  <a:pt x="96" y="371"/>
                </a:lnTo>
                <a:lnTo>
                  <a:pt x="96" y="373"/>
                </a:lnTo>
                <a:lnTo>
                  <a:pt x="98" y="373"/>
                </a:lnTo>
                <a:lnTo>
                  <a:pt x="100" y="373"/>
                </a:lnTo>
                <a:lnTo>
                  <a:pt x="102" y="373"/>
                </a:lnTo>
                <a:lnTo>
                  <a:pt x="104" y="373"/>
                </a:lnTo>
                <a:lnTo>
                  <a:pt x="106" y="373"/>
                </a:lnTo>
                <a:lnTo>
                  <a:pt x="106" y="375"/>
                </a:lnTo>
                <a:lnTo>
                  <a:pt x="104" y="375"/>
                </a:lnTo>
                <a:lnTo>
                  <a:pt x="106" y="377"/>
                </a:lnTo>
                <a:lnTo>
                  <a:pt x="106" y="378"/>
                </a:lnTo>
                <a:lnTo>
                  <a:pt x="107" y="380"/>
                </a:lnTo>
                <a:lnTo>
                  <a:pt x="109" y="382"/>
                </a:lnTo>
                <a:lnTo>
                  <a:pt x="111" y="384"/>
                </a:lnTo>
                <a:lnTo>
                  <a:pt x="113" y="384"/>
                </a:lnTo>
                <a:lnTo>
                  <a:pt x="115" y="384"/>
                </a:lnTo>
                <a:lnTo>
                  <a:pt x="115" y="386"/>
                </a:lnTo>
                <a:lnTo>
                  <a:pt x="117" y="386"/>
                </a:lnTo>
                <a:lnTo>
                  <a:pt x="117" y="388"/>
                </a:lnTo>
                <a:lnTo>
                  <a:pt x="115" y="388"/>
                </a:lnTo>
                <a:lnTo>
                  <a:pt x="113" y="390"/>
                </a:lnTo>
                <a:lnTo>
                  <a:pt x="111" y="390"/>
                </a:lnTo>
                <a:lnTo>
                  <a:pt x="111" y="392"/>
                </a:lnTo>
                <a:lnTo>
                  <a:pt x="113" y="392"/>
                </a:lnTo>
                <a:lnTo>
                  <a:pt x="113" y="394"/>
                </a:lnTo>
                <a:lnTo>
                  <a:pt x="115" y="394"/>
                </a:lnTo>
                <a:lnTo>
                  <a:pt x="115" y="396"/>
                </a:lnTo>
                <a:lnTo>
                  <a:pt x="115" y="398"/>
                </a:lnTo>
                <a:lnTo>
                  <a:pt x="113" y="396"/>
                </a:lnTo>
                <a:lnTo>
                  <a:pt x="113" y="398"/>
                </a:lnTo>
                <a:lnTo>
                  <a:pt x="111" y="398"/>
                </a:lnTo>
                <a:lnTo>
                  <a:pt x="111" y="400"/>
                </a:lnTo>
                <a:lnTo>
                  <a:pt x="113" y="400"/>
                </a:lnTo>
                <a:lnTo>
                  <a:pt x="113" y="402"/>
                </a:lnTo>
                <a:lnTo>
                  <a:pt x="111" y="404"/>
                </a:lnTo>
                <a:lnTo>
                  <a:pt x="109" y="404"/>
                </a:lnTo>
                <a:lnTo>
                  <a:pt x="111" y="405"/>
                </a:lnTo>
                <a:lnTo>
                  <a:pt x="111" y="407"/>
                </a:lnTo>
                <a:lnTo>
                  <a:pt x="113" y="407"/>
                </a:lnTo>
                <a:lnTo>
                  <a:pt x="113" y="405"/>
                </a:lnTo>
                <a:lnTo>
                  <a:pt x="115" y="405"/>
                </a:lnTo>
                <a:lnTo>
                  <a:pt x="115" y="407"/>
                </a:lnTo>
                <a:lnTo>
                  <a:pt x="113" y="407"/>
                </a:lnTo>
                <a:lnTo>
                  <a:pt x="113" y="409"/>
                </a:lnTo>
                <a:lnTo>
                  <a:pt x="115" y="409"/>
                </a:lnTo>
                <a:lnTo>
                  <a:pt x="115" y="411"/>
                </a:lnTo>
                <a:lnTo>
                  <a:pt x="115" y="413"/>
                </a:lnTo>
                <a:lnTo>
                  <a:pt x="113" y="413"/>
                </a:lnTo>
                <a:lnTo>
                  <a:pt x="113" y="415"/>
                </a:lnTo>
                <a:lnTo>
                  <a:pt x="115" y="417"/>
                </a:lnTo>
                <a:lnTo>
                  <a:pt x="117" y="417"/>
                </a:lnTo>
                <a:lnTo>
                  <a:pt x="117" y="419"/>
                </a:lnTo>
                <a:lnTo>
                  <a:pt x="115" y="419"/>
                </a:lnTo>
                <a:lnTo>
                  <a:pt x="113" y="421"/>
                </a:lnTo>
                <a:lnTo>
                  <a:pt x="115" y="421"/>
                </a:lnTo>
                <a:lnTo>
                  <a:pt x="115" y="423"/>
                </a:lnTo>
                <a:lnTo>
                  <a:pt x="117" y="423"/>
                </a:lnTo>
                <a:lnTo>
                  <a:pt x="119" y="423"/>
                </a:lnTo>
                <a:lnTo>
                  <a:pt x="119" y="425"/>
                </a:lnTo>
                <a:lnTo>
                  <a:pt x="119" y="426"/>
                </a:lnTo>
                <a:lnTo>
                  <a:pt x="119" y="428"/>
                </a:lnTo>
                <a:lnTo>
                  <a:pt x="119" y="431"/>
                </a:lnTo>
                <a:lnTo>
                  <a:pt x="117" y="431"/>
                </a:lnTo>
                <a:lnTo>
                  <a:pt x="115" y="432"/>
                </a:lnTo>
                <a:lnTo>
                  <a:pt x="115" y="434"/>
                </a:lnTo>
                <a:lnTo>
                  <a:pt x="113" y="432"/>
                </a:lnTo>
                <a:lnTo>
                  <a:pt x="113" y="431"/>
                </a:lnTo>
                <a:lnTo>
                  <a:pt x="111" y="431"/>
                </a:lnTo>
                <a:lnTo>
                  <a:pt x="109" y="431"/>
                </a:lnTo>
                <a:lnTo>
                  <a:pt x="109" y="432"/>
                </a:lnTo>
                <a:lnTo>
                  <a:pt x="109" y="434"/>
                </a:lnTo>
                <a:lnTo>
                  <a:pt x="109" y="436"/>
                </a:lnTo>
                <a:lnTo>
                  <a:pt x="109" y="438"/>
                </a:lnTo>
                <a:lnTo>
                  <a:pt x="107" y="438"/>
                </a:lnTo>
                <a:lnTo>
                  <a:pt x="107" y="436"/>
                </a:lnTo>
                <a:lnTo>
                  <a:pt x="106" y="436"/>
                </a:lnTo>
                <a:lnTo>
                  <a:pt x="104" y="436"/>
                </a:lnTo>
                <a:lnTo>
                  <a:pt x="104" y="438"/>
                </a:lnTo>
                <a:lnTo>
                  <a:pt x="102" y="438"/>
                </a:lnTo>
                <a:lnTo>
                  <a:pt x="102" y="440"/>
                </a:lnTo>
                <a:lnTo>
                  <a:pt x="102" y="442"/>
                </a:lnTo>
                <a:lnTo>
                  <a:pt x="102" y="444"/>
                </a:lnTo>
                <a:lnTo>
                  <a:pt x="102" y="446"/>
                </a:lnTo>
                <a:lnTo>
                  <a:pt x="102" y="448"/>
                </a:lnTo>
                <a:lnTo>
                  <a:pt x="104" y="448"/>
                </a:lnTo>
                <a:lnTo>
                  <a:pt x="106" y="450"/>
                </a:lnTo>
                <a:lnTo>
                  <a:pt x="107" y="452"/>
                </a:lnTo>
                <a:lnTo>
                  <a:pt x="109" y="453"/>
                </a:lnTo>
                <a:lnTo>
                  <a:pt x="109" y="455"/>
                </a:lnTo>
                <a:lnTo>
                  <a:pt x="107" y="455"/>
                </a:lnTo>
                <a:lnTo>
                  <a:pt x="107" y="457"/>
                </a:lnTo>
                <a:lnTo>
                  <a:pt x="107" y="459"/>
                </a:lnTo>
                <a:lnTo>
                  <a:pt x="107" y="461"/>
                </a:lnTo>
                <a:lnTo>
                  <a:pt x="109" y="463"/>
                </a:lnTo>
                <a:lnTo>
                  <a:pt x="109" y="465"/>
                </a:lnTo>
                <a:lnTo>
                  <a:pt x="107" y="465"/>
                </a:lnTo>
                <a:lnTo>
                  <a:pt x="109" y="465"/>
                </a:lnTo>
                <a:lnTo>
                  <a:pt x="111" y="465"/>
                </a:lnTo>
                <a:lnTo>
                  <a:pt x="111" y="467"/>
                </a:lnTo>
                <a:lnTo>
                  <a:pt x="111" y="469"/>
                </a:lnTo>
                <a:lnTo>
                  <a:pt x="111" y="471"/>
                </a:lnTo>
                <a:lnTo>
                  <a:pt x="113" y="473"/>
                </a:lnTo>
                <a:lnTo>
                  <a:pt x="115" y="473"/>
                </a:lnTo>
                <a:lnTo>
                  <a:pt x="115" y="475"/>
                </a:lnTo>
                <a:lnTo>
                  <a:pt x="117" y="475"/>
                </a:lnTo>
                <a:lnTo>
                  <a:pt x="117" y="476"/>
                </a:lnTo>
                <a:lnTo>
                  <a:pt x="119" y="476"/>
                </a:lnTo>
                <a:lnTo>
                  <a:pt x="121" y="476"/>
                </a:lnTo>
                <a:lnTo>
                  <a:pt x="123" y="476"/>
                </a:lnTo>
                <a:lnTo>
                  <a:pt x="123" y="479"/>
                </a:lnTo>
                <a:lnTo>
                  <a:pt x="125" y="479"/>
                </a:lnTo>
                <a:lnTo>
                  <a:pt x="127" y="479"/>
                </a:lnTo>
                <a:lnTo>
                  <a:pt x="128" y="479"/>
                </a:lnTo>
                <a:lnTo>
                  <a:pt x="131" y="479"/>
                </a:lnTo>
                <a:lnTo>
                  <a:pt x="133" y="476"/>
                </a:lnTo>
                <a:lnTo>
                  <a:pt x="134" y="476"/>
                </a:lnTo>
                <a:lnTo>
                  <a:pt x="136" y="476"/>
                </a:lnTo>
                <a:lnTo>
                  <a:pt x="138" y="476"/>
                </a:lnTo>
                <a:lnTo>
                  <a:pt x="138" y="479"/>
                </a:lnTo>
                <a:lnTo>
                  <a:pt x="138" y="481"/>
                </a:lnTo>
                <a:lnTo>
                  <a:pt x="138" y="482"/>
                </a:lnTo>
                <a:lnTo>
                  <a:pt x="140" y="482"/>
                </a:lnTo>
                <a:lnTo>
                  <a:pt x="142" y="482"/>
                </a:lnTo>
                <a:lnTo>
                  <a:pt x="144" y="484"/>
                </a:lnTo>
                <a:lnTo>
                  <a:pt x="146" y="484"/>
                </a:lnTo>
                <a:lnTo>
                  <a:pt x="146" y="482"/>
                </a:lnTo>
                <a:lnTo>
                  <a:pt x="144" y="482"/>
                </a:lnTo>
                <a:lnTo>
                  <a:pt x="146" y="481"/>
                </a:lnTo>
                <a:lnTo>
                  <a:pt x="146" y="482"/>
                </a:lnTo>
                <a:lnTo>
                  <a:pt x="148" y="482"/>
                </a:lnTo>
                <a:lnTo>
                  <a:pt x="148" y="484"/>
                </a:lnTo>
                <a:lnTo>
                  <a:pt x="150" y="484"/>
                </a:lnTo>
                <a:lnTo>
                  <a:pt x="150" y="486"/>
                </a:lnTo>
                <a:lnTo>
                  <a:pt x="152" y="486"/>
                </a:lnTo>
                <a:lnTo>
                  <a:pt x="154" y="486"/>
                </a:lnTo>
                <a:lnTo>
                  <a:pt x="154" y="484"/>
                </a:lnTo>
                <a:lnTo>
                  <a:pt x="155" y="486"/>
                </a:lnTo>
                <a:lnTo>
                  <a:pt x="155" y="488"/>
                </a:lnTo>
                <a:lnTo>
                  <a:pt x="154" y="488"/>
                </a:lnTo>
                <a:lnTo>
                  <a:pt x="154" y="490"/>
                </a:lnTo>
                <a:lnTo>
                  <a:pt x="155" y="490"/>
                </a:lnTo>
                <a:lnTo>
                  <a:pt x="157" y="490"/>
                </a:lnTo>
                <a:lnTo>
                  <a:pt x="159" y="490"/>
                </a:lnTo>
                <a:lnTo>
                  <a:pt x="161" y="490"/>
                </a:lnTo>
                <a:lnTo>
                  <a:pt x="161" y="488"/>
                </a:lnTo>
                <a:lnTo>
                  <a:pt x="163" y="488"/>
                </a:lnTo>
                <a:lnTo>
                  <a:pt x="165" y="488"/>
                </a:lnTo>
                <a:lnTo>
                  <a:pt x="167" y="488"/>
                </a:lnTo>
                <a:lnTo>
                  <a:pt x="167" y="490"/>
                </a:lnTo>
                <a:lnTo>
                  <a:pt x="169" y="490"/>
                </a:lnTo>
                <a:lnTo>
                  <a:pt x="171" y="490"/>
                </a:lnTo>
                <a:lnTo>
                  <a:pt x="173" y="490"/>
                </a:lnTo>
                <a:lnTo>
                  <a:pt x="173" y="488"/>
                </a:lnTo>
                <a:lnTo>
                  <a:pt x="175" y="488"/>
                </a:lnTo>
                <a:lnTo>
                  <a:pt x="177" y="488"/>
                </a:lnTo>
                <a:lnTo>
                  <a:pt x="177" y="486"/>
                </a:lnTo>
                <a:lnTo>
                  <a:pt x="177" y="484"/>
                </a:lnTo>
                <a:lnTo>
                  <a:pt x="179" y="484"/>
                </a:lnTo>
                <a:lnTo>
                  <a:pt x="179" y="486"/>
                </a:lnTo>
                <a:lnTo>
                  <a:pt x="179" y="488"/>
                </a:lnTo>
                <a:lnTo>
                  <a:pt x="179" y="490"/>
                </a:lnTo>
                <a:lnTo>
                  <a:pt x="181" y="490"/>
                </a:lnTo>
                <a:lnTo>
                  <a:pt x="181" y="492"/>
                </a:lnTo>
                <a:lnTo>
                  <a:pt x="182" y="492"/>
                </a:lnTo>
                <a:lnTo>
                  <a:pt x="182" y="490"/>
                </a:lnTo>
                <a:lnTo>
                  <a:pt x="182" y="488"/>
                </a:lnTo>
                <a:lnTo>
                  <a:pt x="182" y="486"/>
                </a:lnTo>
                <a:lnTo>
                  <a:pt x="184" y="486"/>
                </a:lnTo>
                <a:lnTo>
                  <a:pt x="184" y="484"/>
                </a:lnTo>
                <a:lnTo>
                  <a:pt x="184" y="482"/>
                </a:lnTo>
                <a:lnTo>
                  <a:pt x="186" y="482"/>
                </a:lnTo>
                <a:lnTo>
                  <a:pt x="188" y="482"/>
                </a:lnTo>
                <a:lnTo>
                  <a:pt x="190" y="484"/>
                </a:lnTo>
                <a:lnTo>
                  <a:pt x="192" y="484"/>
                </a:lnTo>
                <a:lnTo>
                  <a:pt x="194" y="484"/>
                </a:lnTo>
                <a:lnTo>
                  <a:pt x="194" y="482"/>
                </a:lnTo>
                <a:lnTo>
                  <a:pt x="196" y="482"/>
                </a:lnTo>
                <a:lnTo>
                  <a:pt x="198" y="484"/>
                </a:lnTo>
                <a:lnTo>
                  <a:pt x="198" y="486"/>
                </a:lnTo>
                <a:lnTo>
                  <a:pt x="196" y="488"/>
                </a:lnTo>
                <a:lnTo>
                  <a:pt x="198" y="490"/>
                </a:lnTo>
                <a:lnTo>
                  <a:pt x="200" y="490"/>
                </a:lnTo>
                <a:lnTo>
                  <a:pt x="202" y="490"/>
                </a:lnTo>
                <a:lnTo>
                  <a:pt x="204" y="490"/>
                </a:lnTo>
                <a:lnTo>
                  <a:pt x="204" y="492"/>
                </a:lnTo>
                <a:lnTo>
                  <a:pt x="204" y="494"/>
                </a:lnTo>
                <a:lnTo>
                  <a:pt x="204" y="496"/>
                </a:lnTo>
                <a:lnTo>
                  <a:pt x="205" y="496"/>
                </a:lnTo>
                <a:lnTo>
                  <a:pt x="208" y="496"/>
                </a:lnTo>
                <a:lnTo>
                  <a:pt x="208" y="498"/>
                </a:lnTo>
                <a:lnTo>
                  <a:pt x="210" y="498"/>
                </a:lnTo>
                <a:lnTo>
                  <a:pt x="210" y="496"/>
                </a:lnTo>
                <a:lnTo>
                  <a:pt x="210" y="494"/>
                </a:lnTo>
                <a:lnTo>
                  <a:pt x="211" y="494"/>
                </a:lnTo>
                <a:lnTo>
                  <a:pt x="211" y="492"/>
                </a:lnTo>
                <a:lnTo>
                  <a:pt x="211" y="490"/>
                </a:lnTo>
                <a:lnTo>
                  <a:pt x="213" y="490"/>
                </a:lnTo>
                <a:lnTo>
                  <a:pt x="213" y="492"/>
                </a:lnTo>
                <a:lnTo>
                  <a:pt x="215" y="492"/>
                </a:lnTo>
                <a:lnTo>
                  <a:pt x="215" y="490"/>
                </a:lnTo>
                <a:lnTo>
                  <a:pt x="217" y="490"/>
                </a:lnTo>
                <a:lnTo>
                  <a:pt x="217" y="492"/>
                </a:lnTo>
                <a:lnTo>
                  <a:pt x="217" y="494"/>
                </a:lnTo>
                <a:lnTo>
                  <a:pt x="217" y="496"/>
                </a:lnTo>
                <a:lnTo>
                  <a:pt x="219" y="496"/>
                </a:lnTo>
                <a:lnTo>
                  <a:pt x="221" y="498"/>
                </a:lnTo>
                <a:lnTo>
                  <a:pt x="221" y="496"/>
                </a:lnTo>
                <a:lnTo>
                  <a:pt x="223" y="496"/>
                </a:lnTo>
                <a:lnTo>
                  <a:pt x="225" y="496"/>
                </a:lnTo>
                <a:lnTo>
                  <a:pt x="227" y="496"/>
                </a:lnTo>
                <a:lnTo>
                  <a:pt x="227" y="498"/>
                </a:lnTo>
                <a:lnTo>
                  <a:pt x="225" y="498"/>
                </a:lnTo>
                <a:lnTo>
                  <a:pt x="225" y="500"/>
                </a:lnTo>
                <a:lnTo>
                  <a:pt x="227" y="500"/>
                </a:lnTo>
                <a:lnTo>
                  <a:pt x="229" y="500"/>
                </a:lnTo>
                <a:lnTo>
                  <a:pt x="231" y="500"/>
                </a:lnTo>
                <a:lnTo>
                  <a:pt x="232" y="498"/>
                </a:lnTo>
                <a:lnTo>
                  <a:pt x="232" y="496"/>
                </a:lnTo>
                <a:lnTo>
                  <a:pt x="234" y="496"/>
                </a:lnTo>
                <a:lnTo>
                  <a:pt x="236" y="496"/>
                </a:lnTo>
                <a:lnTo>
                  <a:pt x="238" y="498"/>
                </a:lnTo>
                <a:lnTo>
                  <a:pt x="238" y="500"/>
                </a:lnTo>
                <a:lnTo>
                  <a:pt x="240" y="500"/>
                </a:lnTo>
                <a:lnTo>
                  <a:pt x="242" y="500"/>
                </a:lnTo>
                <a:lnTo>
                  <a:pt x="244" y="500"/>
                </a:lnTo>
                <a:lnTo>
                  <a:pt x="246" y="500"/>
                </a:lnTo>
                <a:lnTo>
                  <a:pt x="248" y="500"/>
                </a:lnTo>
                <a:lnTo>
                  <a:pt x="248" y="498"/>
                </a:lnTo>
                <a:lnTo>
                  <a:pt x="248" y="496"/>
                </a:lnTo>
                <a:lnTo>
                  <a:pt x="248" y="494"/>
                </a:lnTo>
                <a:lnTo>
                  <a:pt x="248" y="492"/>
                </a:lnTo>
                <a:lnTo>
                  <a:pt x="248" y="490"/>
                </a:lnTo>
                <a:lnTo>
                  <a:pt x="250" y="488"/>
                </a:lnTo>
                <a:lnTo>
                  <a:pt x="252" y="486"/>
                </a:lnTo>
                <a:lnTo>
                  <a:pt x="254" y="486"/>
                </a:lnTo>
                <a:lnTo>
                  <a:pt x="256" y="486"/>
                </a:lnTo>
                <a:lnTo>
                  <a:pt x="256" y="488"/>
                </a:lnTo>
                <a:lnTo>
                  <a:pt x="256" y="490"/>
                </a:lnTo>
                <a:lnTo>
                  <a:pt x="258" y="490"/>
                </a:lnTo>
                <a:lnTo>
                  <a:pt x="259" y="490"/>
                </a:lnTo>
                <a:lnTo>
                  <a:pt x="261" y="488"/>
                </a:lnTo>
                <a:lnTo>
                  <a:pt x="263" y="486"/>
                </a:lnTo>
                <a:lnTo>
                  <a:pt x="265" y="486"/>
                </a:lnTo>
                <a:lnTo>
                  <a:pt x="265" y="484"/>
                </a:lnTo>
                <a:lnTo>
                  <a:pt x="267" y="484"/>
                </a:lnTo>
                <a:lnTo>
                  <a:pt x="267" y="482"/>
                </a:lnTo>
                <a:lnTo>
                  <a:pt x="269" y="484"/>
                </a:lnTo>
                <a:lnTo>
                  <a:pt x="271" y="482"/>
                </a:lnTo>
                <a:lnTo>
                  <a:pt x="271" y="481"/>
                </a:lnTo>
                <a:lnTo>
                  <a:pt x="273" y="479"/>
                </a:lnTo>
                <a:lnTo>
                  <a:pt x="273" y="476"/>
                </a:lnTo>
                <a:lnTo>
                  <a:pt x="275" y="476"/>
                </a:lnTo>
                <a:lnTo>
                  <a:pt x="275" y="475"/>
                </a:lnTo>
                <a:lnTo>
                  <a:pt x="277" y="473"/>
                </a:lnTo>
                <a:lnTo>
                  <a:pt x="279" y="473"/>
                </a:lnTo>
                <a:lnTo>
                  <a:pt x="280" y="473"/>
                </a:lnTo>
                <a:lnTo>
                  <a:pt x="280" y="471"/>
                </a:lnTo>
                <a:lnTo>
                  <a:pt x="280" y="469"/>
                </a:lnTo>
                <a:lnTo>
                  <a:pt x="282" y="467"/>
                </a:lnTo>
                <a:lnTo>
                  <a:pt x="284" y="467"/>
                </a:lnTo>
                <a:lnTo>
                  <a:pt x="286" y="467"/>
                </a:lnTo>
                <a:lnTo>
                  <a:pt x="288" y="467"/>
                </a:lnTo>
                <a:lnTo>
                  <a:pt x="290" y="467"/>
                </a:lnTo>
                <a:lnTo>
                  <a:pt x="292" y="467"/>
                </a:lnTo>
                <a:lnTo>
                  <a:pt x="292" y="469"/>
                </a:lnTo>
                <a:lnTo>
                  <a:pt x="290" y="469"/>
                </a:lnTo>
                <a:lnTo>
                  <a:pt x="292" y="469"/>
                </a:lnTo>
                <a:lnTo>
                  <a:pt x="292" y="471"/>
                </a:lnTo>
                <a:lnTo>
                  <a:pt x="294" y="471"/>
                </a:lnTo>
                <a:lnTo>
                  <a:pt x="294" y="473"/>
                </a:lnTo>
                <a:lnTo>
                  <a:pt x="296" y="475"/>
                </a:lnTo>
                <a:lnTo>
                  <a:pt x="298" y="475"/>
                </a:lnTo>
                <a:lnTo>
                  <a:pt x="300" y="476"/>
                </a:lnTo>
                <a:lnTo>
                  <a:pt x="302" y="476"/>
                </a:lnTo>
                <a:lnTo>
                  <a:pt x="304" y="476"/>
                </a:lnTo>
                <a:lnTo>
                  <a:pt x="306" y="476"/>
                </a:lnTo>
                <a:lnTo>
                  <a:pt x="306" y="479"/>
                </a:lnTo>
                <a:lnTo>
                  <a:pt x="307" y="479"/>
                </a:lnTo>
                <a:lnTo>
                  <a:pt x="309" y="479"/>
                </a:lnTo>
                <a:lnTo>
                  <a:pt x="309" y="476"/>
                </a:lnTo>
                <a:lnTo>
                  <a:pt x="311" y="476"/>
                </a:lnTo>
                <a:lnTo>
                  <a:pt x="313" y="476"/>
                </a:lnTo>
                <a:lnTo>
                  <a:pt x="315" y="475"/>
                </a:lnTo>
                <a:lnTo>
                  <a:pt x="317" y="475"/>
                </a:lnTo>
                <a:lnTo>
                  <a:pt x="317" y="473"/>
                </a:lnTo>
                <a:lnTo>
                  <a:pt x="319" y="473"/>
                </a:lnTo>
                <a:lnTo>
                  <a:pt x="319" y="475"/>
                </a:lnTo>
                <a:lnTo>
                  <a:pt x="321" y="475"/>
                </a:lnTo>
                <a:lnTo>
                  <a:pt x="323" y="476"/>
                </a:lnTo>
                <a:lnTo>
                  <a:pt x="325" y="476"/>
                </a:lnTo>
                <a:lnTo>
                  <a:pt x="327" y="476"/>
                </a:lnTo>
                <a:lnTo>
                  <a:pt x="328" y="476"/>
                </a:lnTo>
                <a:lnTo>
                  <a:pt x="328" y="479"/>
                </a:lnTo>
                <a:lnTo>
                  <a:pt x="330" y="479"/>
                </a:lnTo>
                <a:lnTo>
                  <a:pt x="330" y="481"/>
                </a:lnTo>
                <a:lnTo>
                  <a:pt x="333" y="479"/>
                </a:lnTo>
                <a:lnTo>
                  <a:pt x="333" y="476"/>
                </a:lnTo>
                <a:lnTo>
                  <a:pt x="334" y="476"/>
                </a:lnTo>
                <a:lnTo>
                  <a:pt x="334" y="475"/>
                </a:lnTo>
                <a:lnTo>
                  <a:pt x="336" y="475"/>
                </a:lnTo>
                <a:lnTo>
                  <a:pt x="338" y="475"/>
                </a:lnTo>
                <a:lnTo>
                  <a:pt x="340" y="475"/>
                </a:lnTo>
                <a:lnTo>
                  <a:pt x="342" y="475"/>
                </a:lnTo>
                <a:lnTo>
                  <a:pt x="342" y="476"/>
                </a:lnTo>
                <a:lnTo>
                  <a:pt x="344" y="476"/>
                </a:lnTo>
                <a:lnTo>
                  <a:pt x="346" y="476"/>
                </a:lnTo>
                <a:lnTo>
                  <a:pt x="348" y="476"/>
                </a:lnTo>
                <a:lnTo>
                  <a:pt x="348" y="475"/>
                </a:lnTo>
                <a:lnTo>
                  <a:pt x="350" y="475"/>
                </a:lnTo>
                <a:lnTo>
                  <a:pt x="350" y="473"/>
                </a:lnTo>
                <a:lnTo>
                  <a:pt x="350" y="471"/>
                </a:lnTo>
                <a:lnTo>
                  <a:pt x="350" y="469"/>
                </a:lnTo>
                <a:lnTo>
                  <a:pt x="352" y="469"/>
                </a:lnTo>
                <a:lnTo>
                  <a:pt x="352" y="467"/>
                </a:lnTo>
                <a:lnTo>
                  <a:pt x="354" y="467"/>
                </a:lnTo>
                <a:lnTo>
                  <a:pt x="355" y="467"/>
                </a:lnTo>
                <a:lnTo>
                  <a:pt x="357" y="467"/>
                </a:lnTo>
                <a:lnTo>
                  <a:pt x="357" y="465"/>
                </a:lnTo>
                <a:lnTo>
                  <a:pt x="359" y="465"/>
                </a:lnTo>
                <a:lnTo>
                  <a:pt x="361" y="465"/>
                </a:lnTo>
                <a:lnTo>
                  <a:pt x="363" y="465"/>
                </a:lnTo>
                <a:lnTo>
                  <a:pt x="365" y="465"/>
                </a:lnTo>
                <a:lnTo>
                  <a:pt x="367" y="465"/>
                </a:lnTo>
                <a:lnTo>
                  <a:pt x="369" y="465"/>
                </a:lnTo>
                <a:lnTo>
                  <a:pt x="371" y="465"/>
                </a:lnTo>
                <a:lnTo>
                  <a:pt x="373" y="465"/>
                </a:lnTo>
                <a:lnTo>
                  <a:pt x="375" y="463"/>
                </a:lnTo>
                <a:lnTo>
                  <a:pt x="363" y="450"/>
                </a:lnTo>
                <a:lnTo>
                  <a:pt x="363" y="452"/>
                </a:lnTo>
                <a:lnTo>
                  <a:pt x="350" y="436"/>
                </a:lnTo>
                <a:lnTo>
                  <a:pt x="327" y="411"/>
                </a:lnTo>
                <a:lnTo>
                  <a:pt x="334" y="411"/>
                </a:lnTo>
                <a:lnTo>
                  <a:pt x="338" y="409"/>
                </a:lnTo>
                <a:lnTo>
                  <a:pt x="344" y="398"/>
                </a:lnTo>
                <a:lnTo>
                  <a:pt x="346" y="392"/>
                </a:lnTo>
                <a:lnTo>
                  <a:pt x="342" y="384"/>
                </a:lnTo>
                <a:lnTo>
                  <a:pt x="334" y="369"/>
                </a:lnTo>
                <a:lnTo>
                  <a:pt x="334" y="365"/>
                </a:lnTo>
                <a:lnTo>
                  <a:pt x="334" y="359"/>
                </a:lnTo>
                <a:lnTo>
                  <a:pt x="333" y="354"/>
                </a:lnTo>
                <a:lnTo>
                  <a:pt x="333" y="351"/>
                </a:lnTo>
                <a:lnTo>
                  <a:pt x="334" y="350"/>
                </a:lnTo>
                <a:lnTo>
                  <a:pt x="336" y="350"/>
                </a:lnTo>
                <a:lnTo>
                  <a:pt x="338" y="350"/>
                </a:lnTo>
                <a:lnTo>
                  <a:pt x="342" y="350"/>
                </a:lnTo>
                <a:lnTo>
                  <a:pt x="346" y="346"/>
                </a:lnTo>
                <a:lnTo>
                  <a:pt x="350" y="346"/>
                </a:lnTo>
                <a:lnTo>
                  <a:pt x="352" y="344"/>
                </a:lnTo>
                <a:lnTo>
                  <a:pt x="354" y="344"/>
                </a:lnTo>
                <a:lnTo>
                  <a:pt x="355" y="344"/>
                </a:lnTo>
                <a:lnTo>
                  <a:pt x="357" y="344"/>
                </a:lnTo>
                <a:lnTo>
                  <a:pt x="359" y="344"/>
                </a:lnTo>
                <a:lnTo>
                  <a:pt x="363" y="344"/>
                </a:lnTo>
                <a:lnTo>
                  <a:pt x="367" y="346"/>
                </a:lnTo>
                <a:lnTo>
                  <a:pt x="369" y="348"/>
                </a:lnTo>
                <a:lnTo>
                  <a:pt x="375" y="350"/>
                </a:lnTo>
                <a:lnTo>
                  <a:pt x="382" y="346"/>
                </a:lnTo>
                <a:lnTo>
                  <a:pt x="384" y="344"/>
                </a:lnTo>
                <a:lnTo>
                  <a:pt x="382" y="342"/>
                </a:lnTo>
                <a:lnTo>
                  <a:pt x="381" y="336"/>
                </a:lnTo>
                <a:lnTo>
                  <a:pt x="382" y="334"/>
                </a:lnTo>
                <a:lnTo>
                  <a:pt x="384" y="334"/>
                </a:lnTo>
                <a:lnTo>
                  <a:pt x="390" y="330"/>
                </a:lnTo>
                <a:lnTo>
                  <a:pt x="392" y="329"/>
                </a:lnTo>
                <a:lnTo>
                  <a:pt x="396" y="329"/>
                </a:lnTo>
                <a:lnTo>
                  <a:pt x="398" y="329"/>
                </a:lnTo>
                <a:lnTo>
                  <a:pt x="402" y="327"/>
                </a:lnTo>
                <a:lnTo>
                  <a:pt x="402" y="325"/>
                </a:lnTo>
                <a:lnTo>
                  <a:pt x="403" y="323"/>
                </a:lnTo>
                <a:lnTo>
                  <a:pt x="405" y="321"/>
                </a:lnTo>
                <a:lnTo>
                  <a:pt x="407" y="319"/>
                </a:lnTo>
                <a:lnTo>
                  <a:pt x="409" y="317"/>
                </a:lnTo>
                <a:lnTo>
                  <a:pt x="411" y="315"/>
                </a:lnTo>
                <a:lnTo>
                  <a:pt x="413" y="315"/>
                </a:lnTo>
                <a:lnTo>
                  <a:pt x="413" y="313"/>
                </a:lnTo>
                <a:lnTo>
                  <a:pt x="415" y="313"/>
                </a:lnTo>
                <a:lnTo>
                  <a:pt x="415" y="311"/>
                </a:lnTo>
                <a:lnTo>
                  <a:pt x="419" y="311"/>
                </a:lnTo>
                <a:lnTo>
                  <a:pt x="421" y="311"/>
                </a:lnTo>
                <a:lnTo>
                  <a:pt x="425" y="311"/>
                </a:lnTo>
                <a:lnTo>
                  <a:pt x="427" y="311"/>
                </a:lnTo>
                <a:lnTo>
                  <a:pt x="429" y="311"/>
                </a:lnTo>
                <a:lnTo>
                  <a:pt x="430" y="311"/>
                </a:lnTo>
                <a:lnTo>
                  <a:pt x="434" y="313"/>
                </a:lnTo>
                <a:lnTo>
                  <a:pt x="436" y="309"/>
                </a:lnTo>
                <a:lnTo>
                  <a:pt x="429" y="298"/>
                </a:lnTo>
                <a:lnTo>
                  <a:pt x="425" y="292"/>
                </a:lnTo>
                <a:lnTo>
                  <a:pt x="425" y="288"/>
                </a:lnTo>
                <a:lnTo>
                  <a:pt x="423" y="284"/>
                </a:lnTo>
                <a:lnTo>
                  <a:pt x="425" y="282"/>
                </a:lnTo>
                <a:lnTo>
                  <a:pt x="425" y="280"/>
                </a:lnTo>
                <a:lnTo>
                  <a:pt x="417" y="265"/>
                </a:lnTo>
                <a:lnTo>
                  <a:pt x="415" y="265"/>
                </a:lnTo>
                <a:lnTo>
                  <a:pt x="413" y="261"/>
                </a:lnTo>
                <a:lnTo>
                  <a:pt x="413" y="259"/>
                </a:lnTo>
                <a:lnTo>
                  <a:pt x="413" y="257"/>
                </a:lnTo>
                <a:lnTo>
                  <a:pt x="411" y="259"/>
                </a:lnTo>
                <a:lnTo>
                  <a:pt x="409" y="255"/>
                </a:lnTo>
                <a:lnTo>
                  <a:pt x="407" y="257"/>
                </a:lnTo>
                <a:lnTo>
                  <a:pt x="405" y="259"/>
                </a:lnTo>
                <a:lnTo>
                  <a:pt x="405" y="261"/>
                </a:lnTo>
                <a:lnTo>
                  <a:pt x="407" y="261"/>
                </a:lnTo>
                <a:lnTo>
                  <a:pt x="405" y="261"/>
                </a:lnTo>
                <a:lnTo>
                  <a:pt x="400" y="265"/>
                </a:lnTo>
                <a:lnTo>
                  <a:pt x="398" y="265"/>
                </a:lnTo>
                <a:lnTo>
                  <a:pt x="396" y="267"/>
                </a:lnTo>
                <a:lnTo>
                  <a:pt x="392" y="267"/>
                </a:lnTo>
                <a:lnTo>
                  <a:pt x="388" y="269"/>
                </a:lnTo>
                <a:lnTo>
                  <a:pt x="384" y="263"/>
                </a:lnTo>
                <a:lnTo>
                  <a:pt x="373" y="271"/>
                </a:lnTo>
                <a:lnTo>
                  <a:pt x="371" y="269"/>
                </a:lnTo>
                <a:lnTo>
                  <a:pt x="369" y="265"/>
                </a:lnTo>
                <a:lnTo>
                  <a:pt x="369" y="263"/>
                </a:lnTo>
                <a:lnTo>
                  <a:pt x="367" y="261"/>
                </a:lnTo>
                <a:lnTo>
                  <a:pt x="365" y="259"/>
                </a:lnTo>
                <a:lnTo>
                  <a:pt x="367" y="257"/>
                </a:lnTo>
                <a:lnTo>
                  <a:pt x="369" y="257"/>
                </a:lnTo>
                <a:lnTo>
                  <a:pt x="373" y="255"/>
                </a:lnTo>
                <a:lnTo>
                  <a:pt x="375" y="253"/>
                </a:lnTo>
                <a:lnTo>
                  <a:pt x="379" y="252"/>
                </a:lnTo>
                <a:lnTo>
                  <a:pt x="382" y="248"/>
                </a:lnTo>
                <a:lnTo>
                  <a:pt x="384" y="248"/>
                </a:lnTo>
                <a:lnTo>
                  <a:pt x="388" y="246"/>
                </a:lnTo>
                <a:lnTo>
                  <a:pt x="388" y="244"/>
                </a:lnTo>
                <a:lnTo>
                  <a:pt x="386" y="242"/>
                </a:lnTo>
                <a:lnTo>
                  <a:pt x="384" y="240"/>
                </a:lnTo>
                <a:lnTo>
                  <a:pt x="382" y="238"/>
                </a:lnTo>
                <a:lnTo>
                  <a:pt x="382" y="234"/>
                </a:lnTo>
                <a:lnTo>
                  <a:pt x="375" y="232"/>
                </a:lnTo>
                <a:lnTo>
                  <a:pt x="373" y="231"/>
                </a:lnTo>
                <a:lnTo>
                  <a:pt x="373" y="229"/>
                </a:lnTo>
                <a:lnTo>
                  <a:pt x="373" y="227"/>
                </a:lnTo>
                <a:lnTo>
                  <a:pt x="371" y="225"/>
                </a:lnTo>
                <a:lnTo>
                  <a:pt x="363" y="217"/>
                </a:lnTo>
                <a:lnTo>
                  <a:pt x="373" y="207"/>
                </a:lnTo>
                <a:lnTo>
                  <a:pt x="373" y="209"/>
                </a:lnTo>
                <a:lnTo>
                  <a:pt x="384" y="200"/>
                </a:lnTo>
                <a:lnTo>
                  <a:pt x="386" y="202"/>
                </a:lnTo>
                <a:lnTo>
                  <a:pt x="394" y="194"/>
                </a:lnTo>
                <a:lnTo>
                  <a:pt x="396" y="192"/>
                </a:lnTo>
                <a:lnTo>
                  <a:pt x="407" y="183"/>
                </a:lnTo>
                <a:lnTo>
                  <a:pt x="409" y="183"/>
                </a:lnTo>
                <a:lnTo>
                  <a:pt x="409" y="181"/>
                </a:lnTo>
                <a:lnTo>
                  <a:pt x="413" y="178"/>
                </a:lnTo>
                <a:lnTo>
                  <a:pt x="415" y="177"/>
                </a:lnTo>
                <a:lnTo>
                  <a:pt x="415" y="175"/>
                </a:lnTo>
                <a:lnTo>
                  <a:pt x="417" y="173"/>
                </a:lnTo>
                <a:lnTo>
                  <a:pt x="438" y="155"/>
                </a:lnTo>
                <a:lnTo>
                  <a:pt x="455" y="142"/>
                </a:lnTo>
                <a:lnTo>
                  <a:pt x="459" y="136"/>
                </a:lnTo>
                <a:lnTo>
                  <a:pt x="469" y="125"/>
                </a:lnTo>
                <a:lnTo>
                  <a:pt x="473" y="117"/>
                </a:lnTo>
                <a:lnTo>
                  <a:pt x="473" y="115"/>
                </a:lnTo>
                <a:lnTo>
                  <a:pt x="475" y="113"/>
                </a:lnTo>
                <a:lnTo>
                  <a:pt x="477" y="109"/>
                </a:lnTo>
                <a:lnTo>
                  <a:pt x="478" y="109"/>
                </a:lnTo>
                <a:lnTo>
                  <a:pt x="480" y="104"/>
                </a:lnTo>
                <a:lnTo>
                  <a:pt x="488" y="96"/>
                </a:lnTo>
                <a:lnTo>
                  <a:pt x="492" y="92"/>
                </a:lnTo>
                <a:lnTo>
                  <a:pt x="494" y="90"/>
                </a:lnTo>
                <a:lnTo>
                  <a:pt x="496" y="88"/>
                </a:lnTo>
                <a:lnTo>
                  <a:pt x="498" y="86"/>
                </a:lnTo>
                <a:lnTo>
                  <a:pt x="534" y="63"/>
                </a:lnTo>
                <a:lnTo>
                  <a:pt x="532" y="61"/>
                </a:lnTo>
                <a:lnTo>
                  <a:pt x="536" y="59"/>
                </a:lnTo>
                <a:lnTo>
                  <a:pt x="538" y="59"/>
                </a:lnTo>
                <a:lnTo>
                  <a:pt x="555" y="48"/>
                </a:lnTo>
                <a:lnTo>
                  <a:pt x="565" y="34"/>
                </a:lnTo>
                <a:lnTo>
                  <a:pt x="553" y="23"/>
                </a:lnTo>
                <a:lnTo>
                  <a:pt x="555" y="21"/>
                </a:lnTo>
                <a:lnTo>
                  <a:pt x="536" y="3"/>
                </a:lnTo>
                <a:lnTo>
                  <a:pt x="534" y="2"/>
                </a:lnTo>
                <a:lnTo>
                  <a:pt x="532" y="0"/>
                </a:lnTo>
                <a:lnTo>
                  <a:pt x="505" y="9"/>
                </a:lnTo>
                <a:lnTo>
                  <a:pt x="501" y="9"/>
                </a:lnTo>
                <a:lnTo>
                  <a:pt x="499" y="11"/>
                </a:lnTo>
                <a:lnTo>
                  <a:pt x="480" y="15"/>
                </a:lnTo>
                <a:lnTo>
                  <a:pt x="453" y="23"/>
                </a:lnTo>
                <a:lnTo>
                  <a:pt x="425" y="31"/>
                </a:lnTo>
                <a:lnTo>
                  <a:pt x="403" y="34"/>
                </a:lnTo>
                <a:lnTo>
                  <a:pt x="392" y="44"/>
                </a:lnTo>
                <a:lnTo>
                  <a:pt x="381" y="52"/>
                </a:lnTo>
                <a:lnTo>
                  <a:pt x="382" y="73"/>
                </a:lnTo>
                <a:lnTo>
                  <a:pt x="386" y="96"/>
                </a:lnTo>
                <a:lnTo>
                  <a:pt x="390" y="127"/>
                </a:lnTo>
                <a:lnTo>
                  <a:pt x="388" y="127"/>
                </a:lnTo>
                <a:lnTo>
                  <a:pt x="373" y="130"/>
                </a:lnTo>
                <a:lnTo>
                  <a:pt x="373" y="128"/>
                </a:lnTo>
                <a:lnTo>
                  <a:pt x="357" y="125"/>
                </a:lnTo>
                <a:lnTo>
                  <a:pt x="355" y="133"/>
                </a:lnTo>
                <a:lnTo>
                  <a:pt x="352" y="150"/>
                </a:lnTo>
                <a:lnTo>
                  <a:pt x="348" y="155"/>
                </a:lnTo>
                <a:lnTo>
                  <a:pt x="346" y="155"/>
                </a:lnTo>
                <a:lnTo>
                  <a:pt x="342" y="163"/>
                </a:lnTo>
                <a:lnTo>
                  <a:pt x="344" y="165"/>
                </a:lnTo>
                <a:lnTo>
                  <a:pt x="342" y="165"/>
                </a:lnTo>
                <a:lnTo>
                  <a:pt x="338" y="165"/>
                </a:lnTo>
                <a:lnTo>
                  <a:pt x="327" y="188"/>
                </a:lnTo>
                <a:lnTo>
                  <a:pt x="323" y="194"/>
                </a:lnTo>
                <a:lnTo>
                  <a:pt x="321" y="196"/>
                </a:lnTo>
                <a:lnTo>
                  <a:pt x="302" y="205"/>
                </a:lnTo>
                <a:lnTo>
                  <a:pt x="282" y="221"/>
                </a:lnTo>
                <a:lnTo>
                  <a:pt x="227" y="219"/>
                </a:lnTo>
                <a:lnTo>
                  <a:pt x="217" y="221"/>
                </a:lnTo>
                <a:lnTo>
                  <a:pt x="198" y="234"/>
                </a:lnTo>
                <a:lnTo>
                  <a:pt x="184" y="234"/>
                </a:lnTo>
                <a:lnTo>
                  <a:pt x="171" y="234"/>
                </a:lnTo>
                <a:lnTo>
                  <a:pt x="165" y="234"/>
                </a:lnTo>
                <a:lnTo>
                  <a:pt x="163" y="234"/>
                </a:lnTo>
                <a:lnTo>
                  <a:pt x="138" y="234"/>
                </a:lnTo>
                <a:lnTo>
                  <a:pt x="121" y="225"/>
                </a:lnTo>
                <a:lnTo>
                  <a:pt x="106" y="215"/>
                </a:lnTo>
                <a:lnTo>
                  <a:pt x="106" y="200"/>
                </a:lnTo>
                <a:lnTo>
                  <a:pt x="106" y="194"/>
                </a:lnTo>
                <a:lnTo>
                  <a:pt x="100" y="171"/>
                </a:lnTo>
                <a:lnTo>
                  <a:pt x="98" y="169"/>
                </a:lnTo>
                <a:lnTo>
                  <a:pt x="92" y="171"/>
                </a:lnTo>
                <a:lnTo>
                  <a:pt x="96" y="183"/>
                </a:lnTo>
                <a:lnTo>
                  <a:pt x="92" y="181"/>
                </a:lnTo>
                <a:lnTo>
                  <a:pt x="90" y="177"/>
                </a:lnTo>
                <a:lnTo>
                  <a:pt x="88" y="177"/>
                </a:lnTo>
                <a:lnTo>
                  <a:pt x="86" y="177"/>
                </a:lnTo>
                <a:lnTo>
                  <a:pt x="86" y="173"/>
                </a:lnTo>
                <a:lnTo>
                  <a:pt x="85" y="171"/>
                </a:lnTo>
                <a:lnTo>
                  <a:pt x="80" y="177"/>
                </a:lnTo>
                <a:lnTo>
                  <a:pt x="79" y="177"/>
                </a:lnTo>
                <a:lnTo>
                  <a:pt x="77" y="175"/>
                </a:lnTo>
                <a:lnTo>
                  <a:pt x="75" y="173"/>
                </a:lnTo>
                <a:lnTo>
                  <a:pt x="73" y="171"/>
                </a:lnTo>
                <a:lnTo>
                  <a:pt x="67" y="173"/>
                </a:lnTo>
                <a:lnTo>
                  <a:pt x="58" y="178"/>
                </a:lnTo>
                <a:lnTo>
                  <a:pt x="56" y="178"/>
                </a:lnTo>
                <a:lnTo>
                  <a:pt x="56" y="181"/>
                </a:lnTo>
                <a:lnTo>
                  <a:pt x="58" y="184"/>
                </a:lnTo>
                <a:lnTo>
                  <a:pt x="46" y="190"/>
                </a:lnTo>
                <a:lnTo>
                  <a:pt x="25" y="202"/>
                </a:lnTo>
                <a:lnTo>
                  <a:pt x="23" y="204"/>
                </a:lnTo>
                <a:lnTo>
                  <a:pt x="19" y="207"/>
                </a:lnTo>
                <a:lnTo>
                  <a:pt x="8" y="213"/>
                </a:lnTo>
                <a:lnTo>
                  <a:pt x="2" y="217"/>
                </a:lnTo>
                <a:lnTo>
                  <a:pt x="11" y="236"/>
                </a:lnTo>
                <a:lnTo>
                  <a:pt x="6" y="244"/>
                </a:lnTo>
                <a:lnTo>
                  <a:pt x="15" y="259"/>
                </a:lnTo>
                <a:lnTo>
                  <a:pt x="17" y="269"/>
                </a:lnTo>
                <a:lnTo>
                  <a:pt x="13" y="279"/>
                </a:lnTo>
                <a:lnTo>
                  <a:pt x="0" y="296"/>
                </a:lnTo>
                <a:lnTo>
                  <a:pt x="0" y="30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Freeform 212"/>
          <p:cNvSpPr>
            <a:spLocks/>
          </p:cNvSpPr>
          <p:nvPr/>
        </p:nvSpPr>
        <p:spPr bwMode="auto">
          <a:xfrm>
            <a:off x="-2348794" y="6850541"/>
            <a:ext cx="459370" cy="750242"/>
          </a:xfrm>
          <a:custGeom>
            <a:avLst/>
            <a:gdLst>
              <a:gd name="T0" fmla="*/ 27 w 488"/>
              <a:gd name="T1" fmla="*/ 655 h 797"/>
              <a:gd name="T2" fmla="*/ 29 w 488"/>
              <a:gd name="T3" fmla="*/ 672 h 797"/>
              <a:gd name="T4" fmla="*/ 38 w 488"/>
              <a:gd name="T5" fmla="*/ 677 h 797"/>
              <a:gd name="T6" fmla="*/ 46 w 488"/>
              <a:gd name="T7" fmla="*/ 686 h 797"/>
              <a:gd name="T8" fmla="*/ 56 w 488"/>
              <a:gd name="T9" fmla="*/ 690 h 797"/>
              <a:gd name="T10" fmla="*/ 64 w 488"/>
              <a:gd name="T11" fmla="*/ 703 h 797"/>
              <a:gd name="T12" fmla="*/ 64 w 488"/>
              <a:gd name="T13" fmla="*/ 713 h 797"/>
              <a:gd name="T14" fmla="*/ 64 w 488"/>
              <a:gd name="T15" fmla="*/ 727 h 797"/>
              <a:gd name="T16" fmla="*/ 65 w 488"/>
              <a:gd name="T17" fmla="*/ 736 h 797"/>
              <a:gd name="T18" fmla="*/ 58 w 488"/>
              <a:gd name="T19" fmla="*/ 744 h 797"/>
              <a:gd name="T20" fmla="*/ 58 w 488"/>
              <a:gd name="T21" fmla="*/ 755 h 797"/>
              <a:gd name="T22" fmla="*/ 59 w 488"/>
              <a:gd name="T23" fmla="*/ 765 h 797"/>
              <a:gd name="T24" fmla="*/ 62 w 488"/>
              <a:gd name="T25" fmla="*/ 778 h 797"/>
              <a:gd name="T26" fmla="*/ 110 w 488"/>
              <a:gd name="T27" fmla="*/ 794 h 797"/>
              <a:gd name="T28" fmla="*/ 206 w 488"/>
              <a:gd name="T29" fmla="*/ 736 h 797"/>
              <a:gd name="T30" fmla="*/ 242 w 488"/>
              <a:gd name="T31" fmla="*/ 698 h 797"/>
              <a:gd name="T32" fmla="*/ 300 w 488"/>
              <a:gd name="T33" fmla="*/ 698 h 797"/>
              <a:gd name="T34" fmla="*/ 421 w 488"/>
              <a:gd name="T35" fmla="*/ 465 h 797"/>
              <a:gd name="T36" fmla="*/ 415 w 488"/>
              <a:gd name="T37" fmla="*/ 424 h 797"/>
              <a:gd name="T38" fmla="*/ 467 w 488"/>
              <a:gd name="T39" fmla="*/ 256 h 797"/>
              <a:gd name="T40" fmla="*/ 469 w 488"/>
              <a:gd name="T41" fmla="*/ 219 h 797"/>
              <a:gd name="T42" fmla="*/ 454 w 488"/>
              <a:gd name="T43" fmla="*/ 161 h 797"/>
              <a:gd name="T44" fmla="*/ 425 w 488"/>
              <a:gd name="T45" fmla="*/ 134 h 797"/>
              <a:gd name="T46" fmla="*/ 425 w 488"/>
              <a:gd name="T47" fmla="*/ 84 h 797"/>
              <a:gd name="T48" fmla="*/ 438 w 488"/>
              <a:gd name="T49" fmla="*/ 54 h 797"/>
              <a:gd name="T50" fmla="*/ 452 w 488"/>
              <a:gd name="T51" fmla="*/ 30 h 797"/>
              <a:gd name="T52" fmla="*/ 440 w 488"/>
              <a:gd name="T53" fmla="*/ 7 h 797"/>
              <a:gd name="T54" fmla="*/ 419 w 488"/>
              <a:gd name="T55" fmla="*/ 21 h 797"/>
              <a:gd name="T56" fmla="*/ 388 w 488"/>
              <a:gd name="T57" fmla="*/ 30 h 797"/>
              <a:gd name="T58" fmla="*/ 371 w 488"/>
              <a:gd name="T59" fmla="*/ 54 h 797"/>
              <a:gd name="T60" fmla="*/ 346 w 488"/>
              <a:gd name="T61" fmla="*/ 55 h 797"/>
              <a:gd name="T62" fmla="*/ 313 w 488"/>
              <a:gd name="T63" fmla="*/ 90 h 797"/>
              <a:gd name="T64" fmla="*/ 281 w 488"/>
              <a:gd name="T65" fmla="*/ 81 h 797"/>
              <a:gd name="T66" fmla="*/ 261 w 488"/>
              <a:gd name="T67" fmla="*/ 73 h 797"/>
              <a:gd name="T68" fmla="*/ 210 w 488"/>
              <a:gd name="T69" fmla="*/ 123 h 797"/>
              <a:gd name="T70" fmla="*/ 263 w 488"/>
              <a:gd name="T71" fmla="*/ 121 h 797"/>
              <a:gd name="T72" fmla="*/ 271 w 488"/>
              <a:gd name="T73" fmla="*/ 186 h 797"/>
              <a:gd name="T74" fmla="*/ 277 w 488"/>
              <a:gd name="T75" fmla="*/ 217 h 797"/>
              <a:gd name="T76" fmla="*/ 244 w 488"/>
              <a:gd name="T77" fmla="*/ 177 h 797"/>
              <a:gd name="T78" fmla="*/ 181 w 488"/>
              <a:gd name="T79" fmla="*/ 140 h 797"/>
              <a:gd name="T80" fmla="*/ 171 w 488"/>
              <a:gd name="T81" fmla="*/ 148 h 797"/>
              <a:gd name="T82" fmla="*/ 165 w 488"/>
              <a:gd name="T83" fmla="*/ 155 h 797"/>
              <a:gd name="T84" fmla="*/ 158 w 488"/>
              <a:gd name="T85" fmla="*/ 165 h 797"/>
              <a:gd name="T86" fmla="*/ 152 w 488"/>
              <a:gd name="T87" fmla="*/ 171 h 797"/>
              <a:gd name="T88" fmla="*/ 140 w 488"/>
              <a:gd name="T89" fmla="*/ 177 h 797"/>
              <a:gd name="T90" fmla="*/ 134 w 488"/>
              <a:gd name="T91" fmla="*/ 180 h 797"/>
              <a:gd name="T92" fmla="*/ 129 w 488"/>
              <a:gd name="T93" fmla="*/ 188 h 797"/>
              <a:gd name="T94" fmla="*/ 121 w 488"/>
              <a:gd name="T95" fmla="*/ 192 h 797"/>
              <a:gd name="T96" fmla="*/ 112 w 488"/>
              <a:gd name="T97" fmla="*/ 198 h 797"/>
              <a:gd name="T98" fmla="*/ 107 w 488"/>
              <a:gd name="T99" fmla="*/ 207 h 797"/>
              <a:gd name="T100" fmla="*/ 104 w 488"/>
              <a:gd name="T101" fmla="*/ 213 h 797"/>
              <a:gd name="T102" fmla="*/ 96 w 488"/>
              <a:gd name="T103" fmla="*/ 223 h 797"/>
              <a:gd name="T104" fmla="*/ 83 w 488"/>
              <a:gd name="T105" fmla="*/ 227 h 797"/>
              <a:gd name="T106" fmla="*/ 77 w 488"/>
              <a:gd name="T107" fmla="*/ 238 h 797"/>
              <a:gd name="T108" fmla="*/ 71 w 488"/>
              <a:gd name="T109" fmla="*/ 250 h 797"/>
              <a:gd name="T110" fmla="*/ 85 w 488"/>
              <a:gd name="T111" fmla="*/ 263 h 797"/>
              <a:gd name="T112" fmla="*/ 123 w 488"/>
              <a:gd name="T113" fmla="*/ 296 h 797"/>
              <a:gd name="T114" fmla="*/ 125 w 488"/>
              <a:gd name="T115" fmla="*/ 348 h 797"/>
              <a:gd name="T116" fmla="*/ 123 w 488"/>
              <a:gd name="T117" fmla="*/ 367 h 797"/>
              <a:gd name="T118" fmla="*/ 123 w 488"/>
              <a:gd name="T119" fmla="*/ 386 h 797"/>
              <a:gd name="T120" fmla="*/ 102 w 488"/>
              <a:gd name="T121" fmla="*/ 411 h 797"/>
              <a:gd name="T122" fmla="*/ 79 w 488"/>
              <a:gd name="T123" fmla="*/ 432 h 797"/>
              <a:gd name="T124" fmla="*/ 44 w 488"/>
              <a:gd name="T125" fmla="*/ 424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8" h="797">
                <a:moveTo>
                  <a:pt x="6" y="490"/>
                </a:moveTo>
                <a:lnTo>
                  <a:pt x="35" y="623"/>
                </a:lnTo>
                <a:lnTo>
                  <a:pt x="46" y="621"/>
                </a:lnTo>
                <a:lnTo>
                  <a:pt x="52" y="621"/>
                </a:lnTo>
                <a:lnTo>
                  <a:pt x="59" y="628"/>
                </a:lnTo>
                <a:lnTo>
                  <a:pt x="52" y="638"/>
                </a:lnTo>
                <a:lnTo>
                  <a:pt x="44" y="632"/>
                </a:lnTo>
                <a:lnTo>
                  <a:pt x="37" y="644"/>
                </a:lnTo>
                <a:lnTo>
                  <a:pt x="27" y="655"/>
                </a:lnTo>
                <a:lnTo>
                  <a:pt x="23" y="661"/>
                </a:lnTo>
                <a:lnTo>
                  <a:pt x="23" y="663"/>
                </a:lnTo>
                <a:lnTo>
                  <a:pt x="25" y="665"/>
                </a:lnTo>
                <a:lnTo>
                  <a:pt x="23" y="667"/>
                </a:lnTo>
                <a:lnTo>
                  <a:pt x="25" y="669"/>
                </a:lnTo>
                <a:lnTo>
                  <a:pt x="27" y="669"/>
                </a:lnTo>
                <a:lnTo>
                  <a:pt x="29" y="669"/>
                </a:lnTo>
                <a:lnTo>
                  <a:pt x="29" y="671"/>
                </a:lnTo>
                <a:lnTo>
                  <a:pt x="29" y="672"/>
                </a:lnTo>
                <a:lnTo>
                  <a:pt x="31" y="672"/>
                </a:lnTo>
                <a:lnTo>
                  <a:pt x="31" y="674"/>
                </a:lnTo>
                <a:lnTo>
                  <a:pt x="33" y="674"/>
                </a:lnTo>
                <a:lnTo>
                  <a:pt x="35" y="674"/>
                </a:lnTo>
                <a:lnTo>
                  <a:pt x="37" y="674"/>
                </a:lnTo>
                <a:lnTo>
                  <a:pt x="37" y="677"/>
                </a:lnTo>
                <a:lnTo>
                  <a:pt x="37" y="679"/>
                </a:lnTo>
                <a:lnTo>
                  <a:pt x="38" y="679"/>
                </a:lnTo>
                <a:lnTo>
                  <a:pt x="38" y="677"/>
                </a:lnTo>
                <a:lnTo>
                  <a:pt x="40" y="677"/>
                </a:lnTo>
                <a:lnTo>
                  <a:pt x="42" y="677"/>
                </a:lnTo>
                <a:lnTo>
                  <a:pt x="42" y="679"/>
                </a:lnTo>
                <a:lnTo>
                  <a:pt x="42" y="680"/>
                </a:lnTo>
                <a:lnTo>
                  <a:pt x="42" y="682"/>
                </a:lnTo>
                <a:lnTo>
                  <a:pt x="44" y="682"/>
                </a:lnTo>
                <a:lnTo>
                  <a:pt x="46" y="682"/>
                </a:lnTo>
                <a:lnTo>
                  <a:pt x="46" y="684"/>
                </a:lnTo>
                <a:lnTo>
                  <a:pt x="46" y="686"/>
                </a:lnTo>
                <a:lnTo>
                  <a:pt x="46" y="688"/>
                </a:lnTo>
                <a:lnTo>
                  <a:pt x="48" y="688"/>
                </a:lnTo>
                <a:lnTo>
                  <a:pt x="50" y="688"/>
                </a:lnTo>
                <a:lnTo>
                  <a:pt x="50" y="690"/>
                </a:lnTo>
                <a:lnTo>
                  <a:pt x="52" y="690"/>
                </a:lnTo>
                <a:lnTo>
                  <a:pt x="52" y="688"/>
                </a:lnTo>
                <a:lnTo>
                  <a:pt x="52" y="690"/>
                </a:lnTo>
                <a:lnTo>
                  <a:pt x="54" y="690"/>
                </a:lnTo>
                <a:lnTo>
                  <a:pt x="56" y="690"/>
                </a:lnTo>
                <a:lnTo>
                  <a:pt x="56" y="692"/>
                </a:lnTo>
                <a:lnTo>
                  <a:pt x="56" y="694"/>
                </a:lnTo>
                <a:lnTo>
                  <a:pt x="58" y="694"/>
                </a:lnTo>
                <a:lnTo>
                  <a:pt x="59" y="696"/>
                </a:lnTo>
                <a:lnTo>
                  <a:pt x="59" y="698"/>
                </a:lnTo>
                <a:lnTo>
                  <a:pt x="62" y="700"/>
                </a:lnTo>
                <a:lnTo>
                  <a:pt x="62" y="701"/>
                </a:lnTo>
                <a:lnTo>
                  <a:pt x="64" y="701"/>
                </a:lnTo>
                <a:lnTo>
                  <a:pt x="64" y="703"/>
                </a:lnTo>
                <a:lnTo>
                  <a:pt x="64" y="705"/>
                </a:lnTo>
                <a:lnTo>
                  <a:pt x="64" y="707"/>
                </a:lnTo>
                <a:lnTo>
                  <a:pt x="65" y="707"/>
                </a:lnTo>
                <a:lnTo>
                  <a:pt x="65" y="709"/>
                </a:lnTo>
                <a:lnTo>
                  <a:pt x="64" y="709"/>
                </a:lnTo>
                <a:lnTo>
                  <a:pt x="64" y="711"/>
                </a:lnTo>
                <a:lnTo>
                  <a:pt x="65" y="711"/>
                </a:lnTo>
                <a:lnTo>
                  <a:pt x="65" y="713"/>
                </a:lnTo>
                <a:lnTo>
                  <a:pt x="64" y="713"/>
                </a:lnTo>
                <a:lnTo>
                  <a:pt x="64" y="715"/>
                </a:lnTo>
                <a:lnTo>
                  <a:pt x="64" y="717"/>
                </a:lnTo>
                <a:lnTo>
                  <a:pt x="64" y="719"/>
                </a:lnTo>
                <a:lnTo>
                  <a:pt x="64" y="721"/>
                </a:lnTo>
                <a:lnTo>
                  <a:pt x="65" y="721"/>
                </a:lnTo>
                <a:lnTo>
                  <a:pt x="65" y="722"/>
                </a:lnTo>
                <a:lnTo>
                  <a:pt x="65" y="725"/>
                </a:lnTo>
                <a:lnTo>
                  <a:pt x="64" y="725"/>
                </a:lnTo>
                <a:lnTo>
                  <a:pt x="64" y="727"/>
                </a:lnTo>
                <a:lnTo>
                  <a:pt x="65" y="727"/>
                </a:lnTo>
                <a:lnTo>
                  <a:pt x="65" y="728"/>
                </a:lnTo>
                <a:lnTo>
                  <a:pt x="64" y="728"/>
                </a:lnTo>
                <a:lnTo>
                  <a:pt x="64" y="730"/>
                </a:lnTo>
                <a:lnTo>
                  <a:pt x="65" y="730"/>
                </a:lnTo>
                <a:lnTo>
                  <a:pt x="65" y="732"/>
                </a:lnTo>
                <a:lnTo>
                  <a:pt x="67" y="732"/>
                </a:lnTo>
                <a:lnTo>
                  <a:pt x="67" y="734"/>
                </a:lnTo>
                <a:lnTo>
                  <a:pt x="65" y="736"/>
                </a:lnTo>
                <a:lnTo>
                  <a:pt x="65" y="738"/>
                </a:lnTo>
                <a:lnTo>
                  <a:pt x="65" y="740"/>
                </a:lnTo>
                <a:lnTo>
                  <a:pt x="64" y="740"/>
                </a:lnTo>
                <a:lnTo>
                  <a:pt x="64" y="742"/>
                </a:lnTo>
                <a:lnTo>
                  <a:pt x="62" y="740"/>
                </a:lnTo>
                <a:lnTo>
                  <a:pt x="59" y="740"/>
                </a:lnTo>
                <a:lnTo>
                  <a:pt x="62" y="742"/>
                </a:lnTo>
                <a:lnTo>
                  <a:pt x="59" y="742"/>
                </a:lnTo>
                <a:lnTo>
                  <a:pt x="58" y="744"/>
                </a:lnTo>
                <a:lnTo>
                  <a:pt x="58" y="746"/>
                </a:lnTo>
                <a:lnTo>
                  <a:pt x="59" y="746"/>
                </a:lnTo>
                <a:lnTo>
                  <a:pt x="59" y="748"/>
                </a:lnTo>
                <a:lnTo>
                  <a:pt x="58" y="748"/>
                </a:lnTo>
                <a:lnTo>
                  <a:pt x="58" y="749"/>
                </a:lnTo>
                <a:lnTo>
                  <a:pt x="56" y="751"/>
                </a:lnTo>
                <a:lnTo>
                  <a:pt x="56" y="753"/>
                </a:lnTo>
                <a:lnTo>
                  <a:pt x="56" y="755"/>
                </a:lnTo>
                <a:lnTo>
                  <a:pt x="58" y="755"/>
                </a:lnTo>
                <a:lnTo>
                  <a:pt x="59" y="755"/>
                </a:lnTo>
                <a:lnTo>
                  <a:pt x="58" y="755"/>
                </a:lnTo>
                <a:lnTo>
                  <a:pt x="58" y="757"/>
                </a:lnTo>
                <a:lnTo>
                  <a:pt x="58" y="759"/>
                </a:lnTo>
                <a:lnTo>
                  <a:pt x="58" y="761"/>
                </a:lnTo>
                <a:lnTo>
                  <a:pt x="59" y="761"/>
                </a:lnTo>
                <a:lnTo>
                  <a:pt x="62" y="761"/>
                </a:lnTo>
                <a:lnTo>
                  <a:pt x="59" y="763"/>
                </a:lnTo>
                <a:lnTo>
                  <a:pt x="59" y="765"/>
                </a:lnTo>
                <a:lnTo>
                  <a:pt x="59" y="767"/>
                </a:lnTo>
                <a:lnTo>
                  <a:pt x="59" y="769"/>
                </a:lnTo>
                <a:lnTo>
                  <a:pt x="62" y="769"/>
                </a:lnTo>
                <a:lnTo>
                  <a:pt x="62" y="771"/>
                </a:lnTo>
                <a:lnTo>
                  <a:pt x="62" y="773"/>
                </a:lnTo>
                <a:lnTo>
                  <a:pt x="62" y="775"/>
                </a:lnTo>
                <a:lnTo>
                  <a:pt x="59" y="775"/>
                </a:lnTo>
                <a:lnTo>
                  <a:pt x="62" y="776"/>
                </a:lnTo>
                <a:lnTo>
                  <a:pt x="62" y="778"/>
                </a:lnTo>
                <a:lnTo>
                  <a:pt x="64" y="780"/>
                </a:lnTo>
                <a:lnTo>
                  <a:pt x="64" y="782"/>
                </a:lnTo>
                <a:lnTo>
                  <a:pt x="64" y="784"/>
                </a:lnTo>
                <a:lnTo>
                  <a:pt x="65" y="784"/>
                </a:lnTo>
                <a:lnTo>
                  <a:pt x="65" y="786"/>
                </a:lnTo>
                <a:lnTo>
                  <a:pt x="64" y="788"/>
                </a:lnTo>
                <a:lnTo>
                  <a:pt x="64" y="790"/>
                </a:lnTo>
                <a:lnTo>
                  <a:pt x="110" y="797"/>
                </a:lnTo>
                <a:lnTo>
                  <a:pt x="110" y="794"/>
                </a:lnTo>
                <a:lnTo>
                  <a:pt x="115" y="780"/>
                </a:lnTo>
                <a:lnTo>
                  <a:pt x="119" y="765"/>
                </a:lnTo>
                <a:lnTo>
                  <a:pt x="129" y="749"/>
                </a:lnTo>
                <a:lnTo>
                  <a:pt x="134" y="746"/>
                </a:lnTo>
                <a:lnTo>
                  <a:pt x="142" y="746"/>
                </a:lnTo>
                <a:lnTo>
                  <a:pt x="156" y="744"/>
                </a:lnTo>
                <a:lnTo>
                  <a:pt x="163" y="748"/>
                </a:lnTo>
                <a:lnTo>
                  <a:pt x="202" y="736"/>
                </a:lnTo>
                <a:lnTo>
                  <a:pt x="206" y="736"/>
                </a:lnTo>
                <a:lnTo>
                  <a:pt x="210" y="736"/>
                </a:lnTo>
                <a:lnTo>
                  <a:pt x="217" y="738"/>
                </a:lnTo>
                <a:lnTo>
                  <a:pt x="217" y="736"/>
                </a:lnTo>
                <a:lnTo>
                  <a:pt x="219" y="738"/>
                </a:lnTo>
                <a:lnTo>
                  <a:pt x="223" y="738"/>
                </a:lnTo>
                <a:lnTo>
                  <a:pt x="225" y="738"/>
                </a:lnTo>
                <a:lnTo>
                  <a:pt x="238" y="700"/>
                </a:lnTo>
                <a:lnTo>
                  <a:pt x="242" y="700"/>
                </a:lnTo>
                <a:lnTo>
                  <a:pt x="242" y="698"/>
                </a:lnTo>
                <a:lnTo>
                  <a:pt x="246" y="701"/>
                </a:lnTo>
                <a:lnTo>
                  <a:pt x="300" y="757"/>
                </a:lnTo>
                <a:lnTo>
                  <a:pt x="300" y="759"/>
                </a:lnTo>
                <a:lnTo>
                  <a:pt x="304" y="761"/>
                </a:lnTo>
                <a:lnTo>
                  <a:pt x="307" y="761"/>
                </a:lnTo>
                <a:lnTo>
                  <a:pt x="323" y="759"/>
                </a:lnTo>
                <a:lnTo>
                  <a:pt x="309" y="722"/>
                </a:lnTo>
                <a:lnTo>
                  <a:pt x="307" y="721"/>
                </a:lnTo>
                <a:lnTo>
                  <a:pt x="300" y="698"/>
                </a:lnTo>
                <a:lnTo>
                  <a:pt x="317" y="640"/>
                </a:lnTo>
                <a:lnTo>
                  <a:pt x="304" y="628"/>
                </a:lnTo>
                <a:lnTo>
                  <a:pt x="323" y="571"/>
                </a:lnTo>
                <a:lnTo>
                  <a:pt x="317" y="563"/>
                </a:lnTo>
                <a:lnTo>
                  <a:pt x="386" y="480"/>
                </a:lnTo>
                <a:lnTo>
                  <a:pt x="398" y="490"/>
                </a:lnTo>
                <a:lnTo>
                  <a:pt x="413" y="475"/>
                </a:lnTo>
                <a:lnTo>
                  <a:pt x="415" y="471"/>
                </a:lnTo>
                <a:lnTo>
                  <a:pt x="421" y="465"/>
                </a:lnTo>
                <a:lnTo>
                  <a:pt x="423" y="463"/>
                </a:lnTo>
                <a:lnTo>
                  <a:pt x="427" y="459"/>
                </a:lnTo>
                <a:lnTo>
                  <a:pt x="429" y="455"/>
                </a:lnTo>
                <a:lnTo>
                  <a:pt x="430" y="453"/>
                </a:lnTo>
                <a:lnTo>
                  <a:pt x="430" y="450"/>
                </a:lnTo>
                <a:lnTo>
                  <a:pt x="429" y="448"/>
                </a:lnTo>
                <a:lnTo>
                  <a:pt x="436" y="436"/>
                </a:lnTo>
                <a:lnTo>
                  <a:pt x="427" y="432"/>
                </a:lnTo>
                <a:lnTo>
                  <a:pt x="415" y="424"/>
                </a:lnTo>
                <a:lnTo>
                  <a:pt x="413" y="423"/>
                </a:lnTo>
                <a:lnTo>
                  <a:pt x="415" y="421"/>
                </a:lnTo>
                <a:lnTo>
                  <a:pt x="419" y="409"/>
                </a:lnTo>
                <a:lnTo>
                  <a:pt x="457" y="311"/>
                </a:lnTo>
                <a:lnTo>
                  <a:pt x="454" y="309"/>
                </a:lnTo>
                <a:lnTo>
                  <a:pt x="473" y="257"/>
                </a:lnTo>
                <a:lnTo>
                  <a:pt x="471" y="257"/>
                </a:lnTo>
                <a:lnTo>
                  <a:pt x="469" y="256"/>
                </a:lnTo>
                <a:lnTo>
                  <a:pt x="467" y="256"/>
                </a:lnTo>
                <a:lnTo>
                  <a:pt x="467" y="254"/>
                </a:lnTo>
                <a:lnTo>
                  <a:pt x="471" y="244"/>
                </a:lnTo>
                <a:lnTo>
                  <a:pt x="471" y="240"/>
                </a:lnTo>
                <a:lnTo>
                  <a:pt x="471" y="238"/>
                </a:lnTo>
                <a:lnTo>
                  <a:pt x="471" y="232"/>
                </a:lnTo>
                <a:lnTo>
                  <a:pt x="465" y="230"/>
                </a:lnTo>
                <a:lnTo>
                  <a:pt x="465" y="228"/>
                </a:lnTo>
                <a:lnTo>
                  <a:pt x="467" y="225"/>
                </a:lnTo>
                <a:lnTo>
                  <a:pt x="469" y="219"/>
                </a:lnTo>
                <a:lnTo>
                  <a:pt x="475" y="221"/>
                </a:lnTo>
                <a:lnTo>
                  <a:pt x="477" y="221"/>
                </a:lnTo>
                <a:lnTo>
                  <a:pt x="484" y="198"/>
                </a:lnTo>
                <a:lnTo>
                  <a:pt x="488" y="192"/>
                </a:lnTo>
                <a:lnTo>
                  <a:pt x="486" y="190"/>
                </a:lnTo>
                <a:lnTo>
                  <a:pt x="484" y="188"/>
                </a:lnTo>
                <a:lnTo>
                  <a:pt x="478" y="180"/>
                </a:lnTo>
                <a:lnTo>
                  <a:pt x="465" y="173"/>
                </a:lnTo>
                <a:lnTo>
                  <a:pt x="454" y="161"/>
                </a:lnTo>
                <a:lnTo>
                  <a:pt x="456" y="157"/>
                </a:lnTo>
                <a:lnTo>
                  <a:pt x="454" y="155"/>
                </a:lnTo>
                <a:lnTo>
                  <a:pt x="452" y="159"/>
                </a:lnTo>
                <a:lnTo>
                  <a:pt x="448" y="155"/>
                </a:lnTo>
                <a:lnTo>
                  <a:pt x="444" y="153"/>
                </a:lnTo>
                <a:lnTo>
                  <a:pt x="432" y="148"/>
                </a:lnTo>
                <a:lnTo>
                  <a:pt x="434" y="144"/>
                </a:lnTo>
                <a:lnTo>
                  <a:pt x="425" y="140"/>
                </a:lnTo>
                <a:lnTo>
                  <a:pt x="425" y="134"/>
                </a:lnTo>
                <a:lnTo>
                  <a:pt x="427" y="111"/>
                </a:lnTo>
                <a:lnTo>
                  <a:pt x="427" y="107"/>
                </a:lnTo>
                <a:lnTo>
                  <a:pt x="425" y="107"/>
                </a:lnTo>
                <a:lnTo>
                  <a:pt x="421" y="107"/>
                </a:lnTo>
                <a:lnTo>
                  <a:pt x="421" y="102"/>
                </a:lnTo>
                <a:lnTo>
                  <a:pt x="421" y="98"/>
                </a:lnTo>
                <a:lnTo>
                  <a:pt x="423" y="94"/>
                </a:lnTo>
                <a:lnTo>
                  <a:pt x="423" y="90"/>
                </a:lnTo>
                <a:lnTo>
                  <a:pt x="425" y="84"/>
                </a:lnTo>
                <a:lnTo>
                  <a:pt x="423" y="81"/>
                </a:lnTo>
                <a:lnTo>
                  <a:pt x="423" y="76"/>
                </a:lnTo>
                <a:lnTo>
                  <a:pt x="425" y="71"/>
                </a:lnTo>
                <a:lnTo>
                  <a:pt x="425" y="65"/>
                </a:lnTo>
                <a:lnTo>
                  <a:pt x="427" y="63"/>
                </a:lnTo>
                <a:lnTo>
                  <a:pt x="427" y="61"/>
                </a:lnTo>
                <a:lnTo>
                  <a:pt x="432" y="57"/>
                </a:lnTo>
                <a:lnTo>
                  <a:pt x="434" y="55"/>
                </a:lnTo>
                <a:lnTo>
                  <a:pt x="438" y="54"/>
                </a:lnTo>
                <a:lnTo>
                  <a:pt x="444" y="52"/>
                </a:lnTo>
                <a:lnTo>
                  <a:pt x="446" y="52"/>
                </a:lnTo>
                <a:lnTo>
                  <a:pt x="448" y="50"/>
                </a:lnTo>
                <a:lnTo>
                  <a:pt x="450" y="48"/>
                </a:lnTo>
                <a:lnTo>
                  <a:pt x="450" y="46"/>
                </a:lnTo>
                <a:lnTo>
                  <a:pt x="450" y="42"/>
                </a:lnTo>
                <a:lnTo>
                  <a:pt x="450" y="38"/>
                </a:lnTo>
                <a:lnTo>
                  <a:pt x="450" y="34"/>
                </a:lnTo>
                <a:lnTo>
                  <a:pt x="452" y="30"/>
                </a:lnTo>
                <a:lnTo>
                  <a:pt x="454" y="25"/>
                </a:lnTo>
                <a:lnTo>
                  <a:pt x="456" y="19"/>
                </a:lnTo>
                <a:lnTo>
                  <a:pt x="456" y="15"/>
                </a:lnTo>
                <a:lnTo>
                  <a:pt x="454" y="11"/>
                </a:lnTo>
                <a:lnTo>
                  <a:pt x="452" y="9"/>
                </a:lnTo>
                <a:lnTo>
                  <a:pt x="450" y="7"/>
                </a:lnTo>
                <a:lnTo>
                  <a:pt x="448" y="7"/>
                </a:lnTo>
                <a:lnTo>
                  <a:pt x="444" y="7"/>
                </a:lnTo>
                <a:lnTo>
                  <a:pt x="440" y="7"/>
                </a:lnTo>
                <a:lnTo>
                  <a:pt x="438" y="7"/>
                </a:lnTo>
                <a:lnTo>
                  <a:pt x="434" y="9"/>
                </a:lnTo>
                <a:lnTo>
                  <a:pt x="432" y="11"/>
                </a:lnTo>
                <a:lnTo>
                  <a:pt x="429" y="13"/>
                </a:lnTo>
                <a:lnTo>
                  <a:pt x="429" y="15"/>
                </a:lnTo>
                <a:lnTo>
                  <a:pt x="427" y="17"/>
                </a:lnTo>
                <a:lnTo>
                  <a:pt x="423" y="19"/>
                </a:lnTo>
                <a:lnTo>
                  <a:pt x="421" y="21"/>
                </a:lnTo>
                <a:lnTo>
                  <a:pt x="419" y="21"/>
                </a:lnTo>
                <a:lnTo>
                  <a:pt x="417" y="19"/>
                </a:lnTo>
                <a:lnTo>
                  <a:pt x="417" y="17"/>
                </a:lnTo>
                <a:lnTo>
                  <a:pt x="417" y="15"/>
                </a:lnTo>
                <a:lnTo>
                  <a:pt x="417" y="2"/>
                </a:lnTo>
                <a:lnTo>
                  <a:pt x="406" y="0"/>
                </a:lnTo>
                <a:lnTo>
                  <a:pt x="392" y="11"/>
                </a:lnTo>
                <a:lnTo>
                  <a:pt x="390" y="21"/>
                </a:lnTo>
                <a:lnTo>
                  <a:pt x="388" y="28"/>
                </a:lnTo>
                <a:lnTo>
                  <a:pt x="388" y="30"/>
                </a:lnTo>
                <a:lnTo>
                  <a:pt x="394" y="30"/>
                </a:lnTo>
                <a:lnTo>
                  <a:pt x="398" y="30"/>
                </a:lnTo>
                <a:lnTo>
                  <a:pt x="386" y="50"/>
                </a:lnTo>
                <a:lnTo>
                  <a:pt x="382" y="46"/>
                </a:lnTo>
                <a:lnTo>
                  <a:pt x="379" y="50"/>
                </a:lnTo>
                <a:lnTo>
                  <a:pt x="379" y="48"/>
                </a:lnTo>
                <a:lnTo>
                  <a:pt x="377" y="50"/>
                </a:lnTo>
                <a:lnTo>
                  <a:pt x="375" y="52"/>
                </a:lnTo>
                <a:lnTo>
                  <a:pt x="371" y="54"/>
                </a:lnTo>
                <a:lnTo>
                  <a:pt x="371" y="59"/>
                </a:lnTo>
                <a:lnTo>
                  <a:pt x="367" y="57"/>
                </a:lnTo>
                <a:lnTo>
                  <a:pt x="365" y="57"/>
                </a:lnTo>
                <a:lnTo>
                  <a:pt x="361" y="57"/>
                </a:lnTo>
                <a:lnTo>
                  <a:pt x="360" y="57"/>
                </a:lnTo>
                <a:lnTo>
                  <a:pt x="355" y="57"/>
                </a:lnTo>
                <a:lnTo>
                  <a:pt x="355" y="55"/>
                </a:lnTo>
                <a:lnTo>
                  <a:pt x="352" y="55"/>
                </a:lnTo>
                <a:lnTo>
                  <a:pt x="346" y="55"/>
                </a:lnTo>
                <a:lnTo>
                  <a:pt x="342" y="81"/>
                </a:lnTo>
                <a:lnTo>
                  <a:pt x="342" y="92"/>
                </a:lnTo>
                <a:lnTo>
                  <a:pt x="338" y="92"/>
                </a:lnTo>
                <a:lnTo>
                  <a:pt x="333" y="92"/>
                </a:lnTo>
                <a:lnTo>
                  <a:pt x="327" y="92"/>
                </a:lnTo>
                <a:lnTo>
                  <a:pt x="323" y="92"/>
                </a:lnTo>
                <a:lnTo>
                  <a:pt x="317" y="92"/>
                </a:lnTo>
                <a:lnTo>
                  <a:pt x="315" y="92"/>
                </a:lnTo>
                <a:lnTo>
                  <a:pt x="313" y="90"/>
                </a:lnTo>
                <a:lnTo>
                  <a:pt x="307" y="88"/>
                </a:lnTo>
                <a:lnTo>
                  <a:pt x="304" y="88"/>
                </a:lnTo>
                <a:lnTo>
                  <a:pt x="298" y="86"/>
                </a:lnTo>
                <a:lnTo>
                  <a:pt x="294" y="84"/>
                </a:lnTo>
                <a:lnTo>
                  <a:pt x="286" y="83"/>
                </a:lnTo>
                <a:lnTo>
                  <a:pt x="285" y="83"/>
                </a:lnTo>
                <a:lnTo>
                  <a:pt x="283" y="83"/>
                </a:lnTo>
                <a:lnTo>
                  <a:pt x="283" y="81"/>
                </a:lnTo>
                <a:lnTo>
                  <a:pt x="281" y="81"/>
                </a:lnTo>
                <a:lnTo>
                  <a:pt x="279" y="81"/>
                </a:lnTo>
                <a:lnTo>
                  <a:pt x="277" y="81"/>
                </a:lnTo>
                <a:lnTo>
                  <a:pt x="275" y="81"/>
                </a:lnTo>
                <a:lnTo>
                  <a:pt x="269" y="81"/>
                </a:lnTo>
                <a:lnTo>
                  <a:pt x="267" y="81"/>
                </a:lnTo>
                <a:lnTo>
                  <a:pt x="261" y="78"/>
                </a:lnTo>
                <a:lnTo>
                  <a:pt x="263" y="75"/>
                </a:lnTo>
                <a:lnTo>
                  <a:pt x="263" y="73"/>
                </a:lnTo>
                <a:lnTo>
                  <a:pt x="261" y="73"/>
                </a:lnTo>
                <a:lnTo>
                  <a:pt x="244" y="71"/>
                </a:lnTo>
                <a:lnTo>
                  <a:pt x="219" y="84"/>
                </a:lnTo>
                <a:lnTo>
                  <a:pt x="215" y="86"/>
                </a:lnTo>
                <a:lnTo>
                  <a:pt x="215" y="98"/>
                </a:lnTo>
                <a:lnTo>
                  <a:pt x="215" y="104"/>
                </a:lnTo>
                <a:lnTo>
                  <a:pt x="211" y="111"/>
                </a:lnTo>
                <a:lnTo>
                  <a:pt x="208" y="117"/>
                </a:lnTo>
                <a:lnTo>
                  <a:pt x="208" y="119"/>
                </a:lnTo>
                <a:lnTo>
                  <a:pt x="210" y="123"/>
                </a:lnTo>
                <a:lnTo>
                  <a:pt x="211" y="126"/>
                </a:lnTo>
                <a:lnTo>
                  <a:pt x="215" y="126"/>
                </a:lnTo>
                <a:lnTo>
                  <a:pt x="219" y="126"/>
                </a:lnTo>
                <a:lnTo>
                  <a:pt x="223" y="126"/>
                </a:lnTo>
                <a:lnTo>
                  <a:pt x="233" y="125"/>
                </a:lnTo>
                <a:lnTo>
                  <a:pt x="242" y="123"/>
                </a:lnTo>
                <a:lnTo>
                  <a:pt x="248" y="121"/>
                </a:lnTo>
                <a:lnTo>
                  <a:pt x="256" y="119"/>
                </a:lnTo>
                <a:lnTo>
                  <a:pt x="263" y="121"/>
                </a:lnTo>
                <a:lnTo>
                  <a:pt x="271" y="125"/>
                </a:lnTo>
                <a:lnTo>
                  <a:pt x="281" y="134"/>
                </a:lnTo>
                <a:lnTo>
                  <a:pt x="290" y="144"/>
                </a:lnTo>
                <a:lnTo>
                  <a:pt x="292" y="152"/>
                </a:lnTo>
                <a:lnTo>
                  <a:pt x="292" y="159"/>
                </a:lnTo>
                <a:lnTo>
                  <a:pt x="290" y="165"/>
                </a:lnTo>
                <a:lnTo>
                  <a:pt x="285" y="173"/>
                </a:lnTo>
                <a:lnTo>
                  <a:pt x="277" y="180"/>
                </a:lnTo>
                <a:lnTo>
                  <a:pt x="271" y="186"/>
                </a:lnTo>
                <a:lnTo>
                  <a:pt x="269" y="188"/>
                </a:lnTo>
                <a:lnTo>
                  <a:pt x="271" y="194"/>
                </a:lnTo>
                <a:lnTo>
                  <a:pt x="273" y="196"/>
                </a:lnTo>
                <a:lnTo>
                  <a:pt x="277" y="198"/>
                </a:lnTo>
                <a:lnTo>
                  <a:pt x="281" y="201"/>
                </a:lnTo>
                <a:lnTo>
                  <a:pt x="281" y="209"/>
                </a:lnTo>
                <a:lnTo>
                  <a:pt x="279" y="211"/>
                </a:lnTo>
                <a:lnTo>
                  <a:pt x="277" y="215"/>
                </a:lnTo>
                <a:lnTo>
                  <a:pt x="277" y="217"/>
                </a:lnTo>
                <a:lnTo>
                  <a:pt x="273" y="221"/>
                </a:lnTo>
                <a:lnTo>
                  <a:pt x="273" y="223"/>
                </a:lnTo>
                <a:lnTo>
                  <a:pt x="271" y="225"/>
                </a:lnTo>
                <a:lnTo>
                  <a:pt x="269" y="221"/>
                </a:lnTo>
                <a:lnTo>
                  <a:pt x="265" y="209"/>
                </a:lnTo>
                <a:lnTo>
                  <a:pt x="261" y="201"/>
                </a:lnTo>
                <a:lnTo>
                  <a:pt x="261" y="198"/>
                </a:lnTo>
                <a:lnTo>
                  <a:pt x="258" y="194"/>
                </a:lnTo>
                <a:lnTo>
                  <a:pt x="244" y="177"/>
                </a:lnTo>
                <a:lnTo>
                  <a:pt x="210" y="142"/>
                </a:lnTo>
                <a:lnTo>
                  <a:pt x="200" y="134"/>
                </a:lnTo>
                <a:lnTo>
                  <a:pt x="200" y="132"/>
                </a:lnTo>
                <a:lnTo>
                  <a:pt x="198" y="125"/>
                </a:lnTo>
                <a:lnTo>
                  <a:pt x="192" y="131"/>
                </a:lnTo>
                <a:lnTo>
                  <a:pt x="184" y="125"/>
                </a:lnTo>
                <a:lnTo>
                  <a:pt x="177" y="134"/>
                </a:lnTo>
                <a:lnTo>
                  <a:pt x="183" y="140"/>
                </a:lnTo>
                <a:lnTo>
                  <a:pt x="181" y="140"/>
                </a:lnTo>
                <a:lnTo>
                  <a:pt x="179" y="140"/>
                </a:lnTo>
                <a:lnTo>
                  <a:pt x="179" y="142"/>
                </a:lnTo>
                <a:lnTo>
                  <a:pt x="177" y="142"/>
                </a:lnTo>
                <a:lnTo>
                  <a:pt x="177" y="144"/>
                </a:lnTo>
                <a:lnTo>
                  <a:pt x="175" y="144"/>
                </a:lnTo>
                <a:lnTo>
                  <a:pt x="175" y="146"/>
                </a:lnTo>
                <a:lnTo>
                  <a:pt x="173" y="146"/>
                </a:lnTo>
                <a:lnTo>
                  <a:pt x="173" y="148"/>
                </a:lnTo>
                <a:lnTo>
                  <a:pt x="171" y="148"/>
                </a:lnTo>
                <a:lnTo>
                  <a:pt x="169" y="148"/>
                </a:lnTo>
                <a:lnTo>
                  <a:pt x="167" y="148"/>
                </a:lnTo>
                <a:lnTo>
                  <a:pt x="167" y="150"/>
                </a:lnTo>
                <a:lnTo>
                  <a:pt x="165" y="150"/>
                </a:lnTo>
                <a:lnTo>
                  <a:pt x="165" y="152"/>
                </a:lnTo>
                <a:lnTo>
                  <a:pt x="165" y="153"/>
                </a:lnTo>
                <a:lnTo>
                  <a:pt x="163" y="153"/>
                </a:lnTo>
                <a:lnTo>
                  <a:pt x="163" y="155"/>
                </a:lnTo>
                <a:lnTo>
                  <a:pt x="165" y="155"/>
                </a:lnTo>
                <a:lnTo>
                  <a:pt x="165" y="157"/>
                </a:lnTo>
                <a:lnTo>
                  <a:pt x="163" y="157"/>
                </a:lnTo>
                <a:lnTo>
                  <a:pt x="162" y="157"/>
                </a:lnTo>
                <a:lnTo>
                  <a:pt x="160" y="157"/>
                </a:lnTo>
                <a:lnTo>
                  <a:pt x="160" y="159"/>
                </a:lnTo>
                <a:lnTo>
                  <a:pt x="162" y="159"/>
                </a:lnTo>
                <a:lnTo>
                  <a:pt x="162" y="161"/>
                </a:lnTo>
                <a:lnTo>
                  <a:pt x="160" y="163"/>
                </a:lnTo>
                <a:lnTo>
                  <a:pt x="158" y="165"/>
                </a:lnTo>
                <a:lnTo>
                  <a:pt x="158" y="167"/>
                </a:lnTo>
                <a:lnTo>
                  <a:pt x="156" y="167"/>
                </a:lnTo>
                <a:lnTo>
                  <a:pt x="156" y="169"/>
                </a:lnTo>
                <a:lnTo>
                  <a:pt x="154" y="169"/>
                </a:lnTo>
                <a:lnTo>
                  <a:pt x="152" y="169"/>
                </a:lnTo>
                <a:lnTo>
                  <a:pt x="154" y="171"/>
                </a:lnTo>
                <a:lnTo>
                  <a:pt x="154" y="173"/>
                </a:lnTo>
                <a:lnTo>
                  <a:pt x="152" y="173"/>
                </a:lnTo>
                <a:lnTo>
                  <a:pt x="152" y="171"/>
                </a:lnTo>
                <a:lnTo>
                  <a:pt x="150" y="171"/>
                </a:lnTo>
                <a:lnTo>
                  <a:pt x="150" y="173"/>
                </a:lnTo>
                <a:lnTo>
                  <a:pt x="148" y="173"/>
                </a:lnTo>
                <a:lnTo>
                  <a:pt x="146" y="173"/>
                </a:lnTo>
                <a:lnTo>
                  <a:pt x="144" y="173"/>
                </a:lnTo>
                <a:lnTo>
                  <a:pt x="144" y="175"/>
                </a:lnTo>
                <a:lnTo>
                  <a:pt x="144" y="177"/>
                </a:lnTo>
                <a:lnTo>
                  <a:pt x="142" y="175"/>
                </a:lnTo>
                <a:lnTo>
                  <a:pt x="140" y="177"/>
                </a:lnTo>
                <a:lnTo>
                  <a:pt x="140" y="179"/>
                </a:lnTo>
                <a:lnTo>
                  <a:pt x="140" y="180"/>
                </a:lnTo>
                <a:lnTo>
                  <a:pt x="138" y="180"/>
                </a:lnTo>
                <a:lnTo>
                  <a:pt x="138" y="182"/>
                </a:lnTo>
                <a:lnTo>
                  <a:pt x="138" y="184"/>
                </a:lnTo>
                <a:lnTo>
                  <a:pt x="136" y="184"/>
                </a:lnTo>
                <a:lnTo>
                  <a:pt x="136" y="182"/>
                </a:lnTo>
                <a:lnTo>
                  <a:pt x="136" y="180"/>
                </a:lnTo>
                <a:lnTo>
                  <a:pt x="134" y="180"/>
                </a:lnTo>
                <a:lnTo>
                  <a:pt x="134" y="182"/>
                </a:lnTo>
                <a:lnTo>
                  <a:pt x="134" y="184"/>
                </a:lnTo>
                <a:lnTo>
                  <a:pt x="133" y="184"/>
                </a:lnTo>
                <a:lnTo>
                  <a:pt x="133" y="182"/>
                </a:lnTo>
                <a:lnTo>
                  <a:pt x="133" y="184"/>
                </a:lnTo>
                <a:lnTo>
                  <a:pt x="133" y="186"/>
                </a:lnTo>
                <a:lnTo>
                  <a:pt x="133" y="188"/>
                </a:lnTo>
                <a:lnTo>
                  <a:pt x="131" y="188"/>
                </a:lnTo>
                <a:lnTo>
                  <a:pt x="129" y="188"/>
                </a:lnTo>
                <a:lnTo>
                  <a:pt x="129" y="190"/>
                </a:lnTo>
                <a:lnTo>
                  <a:pt x="127" y="190"/>
                </a:lnTo>
                <a:lnTo>
                  <a:pt x="127" y="192"/>
                </a:lnTo>
                <a:lnTo>
                  <a:pt x="125" y="192"/>
                </a:lnTo>
                <a:lnTo>
                  <a:pt x="125" y="190"/>
                </a:lnTo>
                <a:lnTo>
                  <a:pt x="125" y="188"/>
                </a:lnTo>
                <a:lnTo>
                  <a:pt x="123" y="190"/>
                </a:lnTo>
                <a:lnTo>
                  <a:pt x="123" y="192"/>
                </a:lnTo>
                <a:lnTo>
                  <a:pt x="121" y="192"/>
                </a:lnTo>
                <a:lnTo>
                  <a:pt x="121" y="194"/>
                </a:lnTo>
                <a:lnTo>
                  <a:pt x="119" y="194"/>
                </a:lnTo>
                <a:lnTo>
                  <a:pt x="117" y="194"/>
                </a:lnTo>
                <a:lnTo>
                  <a:pt x="117" y="196"/>
                </a:lnTo>
                <a:lnTo>
                  <a:pt x="115" y="198"/>
                </a:lnTo>
                <a:lnTo>
                  <a:pt x="113" y="198"/>
                </a:lnTo>
                <a:lnTo>
                  <a:pt x="113" y="200"/>
                </a:lnTo>
                <a:lnTo>
                  <a:pt x="112" y="200"/>
                </a:lnTo>
                <a:lnTo>
                  <a:pt x="112" y="198"/>
                </a:lnTo>
                <a:lnTo>
                  <a:pt x="112" y="200"/>
                </a:lnTo>
                <a:lnTo>
                  <a:pt x="110" y="200"/>
                </a:lnTo>
                <a:lnTo>
                  <a:pt x="110" y="201"/>
                </a:lnTo>
                <a:lnTo>
                  <a:pt x="110" y="203"/>
                </a:lnTo>
                <a:lnTo>
                  <a:pt x="107" y="203"/>
                </a:lnTo>
                <a:lnTo>
                  <a:pt x="110" y="203"/>
                </a:lnTo>
                <a:lnTo>
                  <a:pt x="110" y="206"/>
                </a:lnTo>
                <a:lnTo>
                  <a:pt x="107" y="206"/>
                </a:lnTo>
                <a:lnTo>
                  <a:pt x="107" y="207"/>
                </a:lnTo>
                <a:lnTo>
                  <a:pt x="107" y="209"/>
                </a:lnTo>
                <a:lnTo>
                  <a:pt x="106" y="209"/>
                </a:lnTo>
                <a:lnTo>
                  <a:pt x="104" y="209"/>
                </a:lnTo>
                <a:lnTo>
                  <a:pt x="102" y="209"/>
                </a:lnTo>
                <a:lnTo>
                  <a:pt x="100" y="209"/>
                </a:lnTo>
                <a:lnTo>
                  <a:pt x="100" y="211"/>
                </a:lnTo>
                <a:lnTo>
                  <a:pt x="102" y="211"/>
                </a:lnTo>
                <a:lnTo>
                  <a:pt x="102" y="213"/>
                </a:lnTo>
                <a:lnTo>
                  <a:pt x="104" y="213"/>
                </a:lnTo>
                <a:lnTo>
                  <a:pt x="102" y="215"/>
                </a:lnTo>
                <a:lnTo>
                  <a:pt x="102" y="217"/>
                </a:lnTo>
                <a:lnTo>
                  <a:pt x="100" y="217"/>
                </a:lnTo>
                <a:lnTo>
                  <a:pt x="98" y="217"/>
                </a:lnTo>
                <a:lnTo>
                  <a:pt x="98" y="219"/>
                </a:lnTo>
                <a:lnTo>
                  <a:pt x="96" y="219"/>
                </a:lnTo>
                <a:lnTo>
                  <a:pt x="98" y="221"/>
                </a:lnTo>
                <a:lnTo>
                  <a:pt x="98" y="223"/>
                </a:lnTo>
                <a:lnTo>
                  <a:pt x="96" y="223"/>
                </a:lnTo>
                <a:lnTo>
                  <a:pt x="96" y="225"/>
                </a:lnTo>
                <a:lnTo>
                  <a:pt x="94" y="225"/>
                </a:lnTo>
                <a:lnTo>
                  <a:pt x="92" y="225"/>
                </a:lnTo>
                <a:lnTo>
                  <a:pt x="90" y="225"/>
                </a:lnTo>
                <a:lnTo>
                  <a:pt x="88" y="225"/>
                </a:lnTo>
                <a:lnTo>
                  <a:pt x="86" y="225"/>
                </a:lnTo>
                <a:lnTo>
                  <a:pt x="86" y="227"/>
                </a:lnTo>
                <a:lnTo>
                  <a:pt x="85" y="227"/>
                </a:lnTo>
                <a:lnTo>
                  <a:pt x="83" y="227"/>
                </a:lnTo>
                <a:lnTo>
                  <a:pt x="83" y="228"/>
                </a:lnTo>
                <a:lnTo>
                  <a:pt x="81" y="228"/>
                </a:lnTo>
                <a:lnTo>
                  <a:pt x="81" y="230"/>
                </a:lnTo>
                <a:lnTo>
                  <a:pt x="81" y="232"/>
                </a:lnTo>
                <a:lnTo>
                  <a:pt x="79" y="232"/>
                </a:lnTo>
                <a:lnTo>
                  <a:pt x="79" y="234"/>
                </a:lnTo>
                <a:lnTo>
                  <a:pt x="77" y="234"/>
                </a:lnTo>
                <a:lnTo>
                  <a:pt x="77" y="236"/>
                </a:lnTo>
                <a:lnTo>
                  <a:pt x="77" y="238"/>
                </a:lnTo>
                <a:lnTo>
                  <a:pt x="75" y="240"/>
                </a:lnTo>
                <a:lnTo>
                  <a:pt x="75" y="242"/>
                </a:lnTo>
                <a:lnTo>
                  <a:pt x="73" y="244"/>
                </a:lnTo>
                <a:lnTo>
                  <a:pt x="73" y="246"/>
                </a:lnTo>
                <a:lnTo>
                  <a:pt x="73" y="248"/>
                </a:lnTo>
                <a:lnTo>
                  <a:pt x="71" y="248"/>
                </a:lnTo>
                <a:lnTo>
                  <a:pt x="69" y="248"/>
                </a:lnTo>
                <a:lnTo>
                  <a:pt x="69" y="250"/>
                </a:lnTo>
                <a:lnTo>
                  <a:pt x="71" y="250"/>
                </a:lnTo>
                <a:lnTo>
                  <a:pt x="71" y="251"/>
                </a:lnTo>
                <a:lnTo>
                  <a:pt x="71" y="254"/>
                </a:lnTo>
                <a:lnTo>
                  <a:pt x="69" y="254"/>
                </a:lnTo>
                <a:lnTo>
                  <a:pt x="69" y="256"/>
                </a:lnTo>
                <a:lnTo>
                  <a:pt x="69" y="257"/>
                </a:lnTo>
                <a:lnTo>
                  <a:pt x="75" y="261"/>
                </a:lnTo>
                <a:lnTo>
                  <a:pt x="81" y="261"/>
                </a:lnTo>
                <a:lnTo>
                  <a:pt x="83" y="263"/>
                </a:lnTo>
                <a:lnTo>
                  <a:pt x="85" y="263"/>
                </a:lnTo>
                <a:lnTo>
                  <a:pt x="88" y="265"/>
                </a:lnTo>
                <a:lnTo>
                  <a:pt x="92" y="267"/>
                </a:lnTo>
                <a:lnTo>
                  <a:pt x="96" y="269"/>
                </a:lnTo>
                <a:lnTo>
                  <a:pt x="100" y="269"/>
                </a:lnTo>
                <a:lnTo>
                  <a:pt x="104" y="273"/>
                </a:lnTo>
                <a:lnTo>
                  <a:pt x="106" y="275"/>
                </a:lnTo>
                <a:lnTo>
                  <a:pt x="112" y="282"/>
                </a:lnTo>
                <a:lnTo>
                  <a:pt x="119" y="292"/>
                </a:lnTo>
                <a:lnTo>
                  <a:pt x="123" y="296"/>
                </a:lnTo>
                <a:lnTo>
                  <a:pt x="125" y="298"/>
                </a:lnTo>
                <a:lnTo>
                  <a:pt x="125" y="334"/>
                </a:lnTo>
                <a:lnTo>
                  <a:pt x="125" y="336"/>
                </a:lnTo>
                <a:lnTo>
                  <a:pt x="125" y="338"/>
                </a:lnTo>
                <a:lnTo>
                  <a:pt x="125" y="340"/>
                </a:lnTo>
                <a:lnTo>
                  <a:pt x="125" y="342"/>
                </a:lnTo>
                <a:lnTo>
                  <a:pt x="125" y="344"/>
                </a:lnTo>
                <a:lnTo>
                  <a:pt x="125" y="346"/>
                </a:lnTo>
                <a:lnTo>
                  <a:pt x="125" y="348"/>
                </a:lnTo>
                <a:lnTo>
                  <a:pt x="125" y="350"/>
                </a:lnTo>
                <a:lnTo>
                  <a:pt x="125" y="352"/>
                </a:lnTo>
                <a:lnTo>
                  <a:pt x="125" y="353"/>
                </a:lnTo>
                <a:lnTo>
                  <a:pt x="123" y="355"/>
                </a:lnTo>
                <a:lnTo>
                  <a:pt x="123" y="357"/>
                </a:lnTo>
                <a:lnTo>
                  <a:pt x="123" y="359"/>
                </a:lnTo>
                <a:lnTo>
                  <a:pt x="123" y="361"/>
                </a:lnTo>
                <a:lnTo>
                  <a:pt x="123" y="363"/>
                </a:lnTo>
                <a:lnTo>
                  <a:pt x="123" y="367"/>
                </a:lnTo>
                <a:lnTo>
                  <a:pt x="123" y="369"/>
                </a:lnTo>
                <a:lnTo>
                  <a:pt x="123" y="371"/>
                </a:lnTo>
                <a:lnTo>
                  <a:pt x="123" y="373"/>
                </a:lnTo>
                <a:lnTo>
                  <a:pt x="123" y="374"/>
                </a:lnTo>
                <a:lnTo>
                  <a:pt x="123" y="376"/>
                </a:lnTo>
                <a:lnTo>
                  <a:pt x="123" y="379"/>
                </a:lnTo>
                <a:lnTo>
                  <a:pt x="123" y="381"/>
                </a:lnTo>
                <a:lnTo>
                  <a:pt x="123" y="384"/>
                </a:lnTo>
                <a:lnTo>
                  <a:pt x="123" y="386"/>
                </a:lnTo>
                <a:lnTo>
                  <a:pt x="123" y="388"/>
                </a:lnTo>
                <a:lnTo>
                  <a:pt x="123" y="394"/>
                </a:lnTo>
                <a:lnTo>
                  <a:pt x="121" y="400"/>
                </a:lnTo>
                <a:lnTo>
                  <a:pt x="119" y="400"/>
                </a:lnTo>
                <a:lnTo>
                  <a:pt x="115" y="402"/>
                </a:lnTo>
                <a:lnTo>
                  <a:pt x="112" y="402"/>
                </a:lnTo>
                <a:lnTo>
                  <a:pt x="107" y="413"/>
                </a:lnTo>
                <a:lnTo>
                  <a:pt x="104" y="411"/>
                </a:lnTo>
                <a:lnTo>
                  <a:pt x="102" y="411"/>
                </a:lnTo>
                <a:lnTo>
                  <a:pt x="98" y="411"/>
                </a:lnTo>
                <a:lnTo>
                  <a:pt x="96" y="411"/>
                </a:lnTo>
                <a:lnTo>
                  <a:pt x="94" y="413"/>
                </a:lnTo>
                <a:lnTo>
                  <a:pt x="88" y="421"/>
                </a:lnTo>
                <a:lnTo>
                  <a:pt x="86" y="423"/>
                </a:lnTo>
                <a:lnTo>
                  <a:pt x="86" y="424"/>
                </a:lnTo>
                <a:lnTo>
                  <a:pt x="85" y="430"/>
                </a:lnTo>
                <a:lnTo>
                  <a:pt x="81" y="432"/>
                </a:lnTo>
                <a:lnTo>
                  <a:pt x="79" y="432"/>
                </a:lnTo>
                <a:lnTo>
                  <a:pt x="73" y="434"/>
                </a:lnTo>
                <a:lnTo>
                  <a:pt x="71" y="432"/>
                </a:lnTo>
                <a:lnTo>
                  <a:pt x="67" y="432"/>
                </a:lnTo>
                <a:lnTo>
                  <a:pt x="64" y="430"/>
                </a:lnTo>
                <a:lnTo>
                  <a:pt x="64" y="427"/>
                </a:lnTo>
                <a:lnTo>
                  <a:pt x="62" y="427"/>
                </a:lnTo>
                <a:lnTo>
                  <a:pt x="46" y="423"/>
                </a:lnTo>
                <a:lnTo>
                  <a:pt x="44" y="423"/>
                </a:lnTo>
                <a:lnTo>
                  <a:pt x="44" y="424"/>
                </a:lnTo>
                <a:lnTo>
                  <a:pt x="40" y="423"/>
                </a:lnTo>
                <a:lnTo>
                  <a:pt x="23" y="438"/>
                </a:lnTo>
                <a:lnTo>
                  <a:pt x="2" y="450"/>
                </a:lnTo>
                <a:lnTo>
                  <a:pt x="0" y="451"/>
                </a:lnTo>
                <a:lnTo>
                  <a:pt x="4" y="488"/>
                </a:lnTo>
                <a:lnTo>
                  <a:pt x="6" y="49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18" name="Группа 217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219" name="Рисунок 2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220" name="Рисунок 2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  <p:sp>
        <p:nvSpPr>
          <p:cNvPr id="2" name="AutoShape 2" descr="https://image.flaticon.com/icons/svg/1256/1256623.svg"/>
          <p:cNvSpPr>
            <a:spLocks noChangeAspect="1" noChangeArrowheads="1"/>
          </p:cNvSpPr>
          <p:nvPr/>
        </p:nvSpPr>
        <p:spPr bwMode="auto">
          <a:xfrm>
            <a:off x="155575" y="-144463"/>
            <a:ext cx="3080996" cy="308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3721067" y="950719"/>
            <a:ext cx="3545746" cy="1074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spcBef>
                <a:spcPts val="300"/>
              </a:spcBef>
            </a:pPr>
            <a:r>
              <a:rPr lang="ru-RU" dirty="0" smtClean="0">
                <a:ea typeface="Microsoft JhengHei UI Light" panose="020B0304030504040204" pitchFamily="34" charset="-120"/>
              </a:rPr>
              <a:t>Реализация комплексной схемы организации</a:t>
            </a:r>
            <a:r>
              <a:rPr lang="es-ES" dirty="0" smtClean="0">
                <a:ea typeface="Microsoft JhengHei UI Light" panose="020B0304030504040204" pitchFamily="34" charset="-120"/>
              </a:rPr>
              <a:t> </a:t>
            </a:r>
            <a:r>
              <a:rPr lang="ru-RU" dirty="0" smtClean="0">
                <a:ea typeface="Microsoft JhengHei UI Light" panose="020B0304030504040204" pitchFamily="34" charset="-120"/>
              </a:rPr>
              <a:t>дорожного движения и решений Окружной комиссии по безопасности дорожного движения</a:t>
            </a:r>
            <a:endParaRPr lang="ru-RU" sz="1100" dirty="0" smtClean="0">
              <a:ea typeface="Microsoft JhengHei UI Light" panose="020B0304030504040204" pitchFamily="34" charset="-12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699559" y="4153852"/>
            <a:ext cx="32622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Искры ул., д. 9А</a:t>
            </a:r>
            <a:b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– обустроен нерегулируемый пешеходный переход.</a:t>
            </a:r>
          </a:p>
          <a:p>
            <a:pPr>
              <a:spcAft>
                <a:spcPts val="0"/>
              </a:spcAft>
            </a:pPr>
            <a:endParaRPr lang="ru-RU" sz="1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Менжинского ул., д. 29</a:t>
            </a:r>
            <a:b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– обустройство техническими средствами (знаки, разметка).</a:t>
            </a:r>
            <a:b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Староватутинский </a:t>
            </a:r>
            <a:r>
              <a:rPr lang="ru-RU" sz="16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пр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-д, д. 14</a:t>
            </a:r>
            <a:b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(у ТЦ «Клён»)</a:t>
            </a:r>
            <a:b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 обустройство техническими средствами (знаки, разметка).</a:t>
            </a:r>
            <a:endParaRPr lang="ru-RU" sz="16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734" y="2361329"/>
            <a:ext cx="1103294" cy="99617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594688" y="2506119"/>
            <a:ext cx="179850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spcBef>
                <a:spcPts val="300"/>
              </a:spcBef>
            </a:pPr>
            <a:r>
              <a:rPr lang="ru-RU" sz="6600" b="1" dirty="0" smtClean="0">
                <a:ea typeface="Microsoft JhengHei UI Light" panose="020B0304030504040204" pitchFamily="34" charset="-120"/>
              </a:rPr>
              <a:t>6</a:t>
            </a:r>
            <a:r>
              <a:rPr lang="es-ES" sz="6600" b="1" dirty="0" smtClean="0">
                <a:ea typeface="Microsoft JhengHei UI Light" panose="020B0304030504040204" pitchFamily="34" charset="-120"/>
              </a:rPr>
              <a:t> </a:t>
            </a:r>
            <a:r>
              <a:rPr lang="ru-RU" sz="6600" b="1" dirty="0" smtClean="0">
                <a:ea typeface="Microsoft JhengHei UI Light" panose="020B0304030504040204" pitchFamily="34" charset="-120"/>
              </a:rPr>
              <a:t/>
            </a:r>
            <a:br>
              <a:rPr lang="ru-RU" sz="6600" b="1" dirty="0" smtClean="0">
                <a:ea typeface="Microsoft JhengHei UI Light" panose="020B0304030504040204" pitchFamily="34" charset="-120"/>
              </a:rPr>
            </a:br>
            <a:r>
              <a:rPr lang="ru-RU" dirty="0" smtClean="0">
                <a:ea typeface="Microsoft JhengHei UI Light" panose="020B0304030504040204" pitchFamily="34" charset="-120"/>
              </a:rPr>
              <a:t>адресов</a:t>
            </a:r>
            <a:endParaRPr lang="en-US" sz="6600" b="1" dirty="0" smtClean="0">
              <a:ea typeface="Microsoft JhengHei UI Light" panose="020B0304030504040204" pitchFamily="34" charset="-120"/>
            </a:endParaRPr>
          </a:p>
          <a:p>
            <a:pPr algn="ctr">
              <a:lnSpc>
                <a:spcPct val="70000"/>
              </a:lnSpc>
              <a:spcBef>
                <a:spcPts val="300"/>
              </a:spcBef>
            </a:pPr>
            <a:endParaRPr lang="ru-RU" sz="1100" dirty="0" smtClean="0">
              <a:ea typeface="Microsoft JhengHei UI Light" panose="020B0304030504040204" pitchFamily="34" charset="-12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2775" y="4030741"/>
            <a:ext cx="371748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Печорская ул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обустройство пешеходных переходов,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тротуаров,</a:t>
            </a:r>
            <a:b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парковочных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карманов.</a:t>
            </a:r>
          </a:p>
          <a:p>
            <a:pPr>
              <a:spcAft>
                <a:spcPts val="0"/>
              </a:spcAft>
            </a:pP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Олонецкий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пр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-д</a:t>
            </a:r>
            <a:b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обустройство двух нерегулируемых пешеходных переходов.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Чукотский </a:t>
            </a:r>
            <a:r>
              <a:rPr lang="ru-RU" sz="1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пр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-д на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пересечении</a:t>
            </a:r>
            <a:b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ул.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Кольская</a:t>
            </a:r>
            <a:b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обустроен нерегулируемый пешеходный переход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274" y="1851882"/>
            <a:ext cx="3042579" cy="21417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AutoShape 2" descr="blob:https://web.whatsapp.com/70a32afe-1170-467d-a330-746a5dfdf44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blob:https://web.whatsapp.com/70a32afe-1170-467d-a330-746a5dfdf44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6" descr="blob:https://web.whatsapp.com/0cb629c4-43bc-4141-99ef-770f903c18c9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76" y="1854248"/>
            <a:ext cx="2857791" cy="214334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1085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855" y="420767"/>
            <a:ext cx="537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СВАО</a:t>
            </a:r>
            <a:endParaRPr lang="en-US" sz="1200" dirty="0" smtClean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747" y="332924"/>
            <a:ext cx="7403405" cy="45975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2747" y="328434"/>
            <a:ext cx="690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/>
              </a:rPr>
              <a:t>Транспорт</a:t>
            </a:r>
            <a:endParaRPr lang="ru-RU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43853" y="717703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1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02" y="10266983"/>
            <a:ext cx="90624" cy="90624"/>
          </a:xfrm>
          <a:prstGeom prst="rect">
            <a:avLst/>
          </a:prstGeom>
        </p:spPr>
      </p:pic>
      <p:sp>
        <p:nvSpPr>
          <p:cNvPr id="40" name="Freeform 186"/>
          <p:cNvSpPr>
            <a:spLocks/>
          </p:cNvSpPr>
          <p:nvPr/>
        </p:nvSpPr>
        <p:spPr bwMode="auto">
          <a:xfrm>
            <a:off x="-1960022" y="6381757"/>
            <a:ext cx="930036" cy="1167251"/>
          </a:xfrm>
          <a:custGeom>
            <a:avLst/>
            <a:gdLst>
              <a:gd name="T0" fmla="*/ 190 w 988"/>
              <a:gd name="T1" fmla="*/ 1040 h 1240"/>
              <a:gd name="T2" fmla="*/ 175 w 988"/>
              <a:gd name="T3" fmla="*/ 1082 h 1240"/>
              <a:gd name="T4" fmla="*/ 189 w 988"/>
              <a:gd name="T5" fmla="*/ 1113 h 1240"/>
              <a:gd name="T6" fmla="*/ 158 w 988"/>
              <a:gd name="T7" fmla="*/ 1121 h 1240"/>
              <a:gd name="T8" fmla="*/ 131 w 988"/>
              <a:gd name="T9" fmla="*/ 1205 h 1240"/>
              <a:gd name="T10" fmla="*/ 281 w 988"/>
              <a:gd name="T11" fmla="*/ 1159 h 1240"/>
              <a:gd name="T12" fmla="*/ 304 w 988"/>
              <a:gd name="T13" fmla="*/ 1198 h 1240"/>
              <a:gd name="T14" fmla="*/ 315 w 988"/>
              <a:gd name="T15" fmla="*/ 1213 h 1240"/>
              <a:gd name="T16" fmla="*/ 375 w 988"/>
              <a:gd name="T17" fmla="*/ 1217 h 1240"/>
              <a:gd name="T18" fmla="*/ 494 w 988"/>
              <a:gd name="T19" fmla="*/ 1205 h 1240"/>
              <a:gd name="T20" fmla="*/ 552 w 988"/>
              <a:gd name="T21" fmla="*/ 1028 h 1240"/>
              <a:gd name="T22" fmla="*/ 800 w 988"/>
              <a:gd name="T23" fmla="*/ 1024 h 1240"/>
              <a:gd name="T24" fmla="*/ 871 w 988"/>
              <a:gd name="T25" fmla="*/ 877 h 1240"/>
              <a:gd name="T26" fmla="*/ 888 w 988"/>
              <a:gd name="T27" fmla="*/ 823 h 1240"/>
              <a:gd name="T28" fmla="*/ 902 w 988"/>
              <a:gd name="T29" fmla="*/ 778 h 1240"/>
              <a:gd name="T30" fmla="*/ 948 w 988"/>
              <a:gd name="T31" fmla="*/ 759 h 1240"/>
              <a:gd name="T32" fmla="*/ 982 w 988"/>
              <a:gd name="T33" fmla="*/ 686 h 1240"/>
              <a:gd name="T34" fmla="*/ 944 w 988"/>
              <a:gd name="T35" fmla="*/ 677 h 1240"/>
              <a:gd name="T36" fmla="*/ 956 w 988"/>
              <a:gd name="T37" fmla="*/ 644 h 1240"/>
              <a:gd name="T38" fmla="*/ 923 w 988"/>
              <a:gd name="T39" fmla="*/ 623 h 1240"/>
              <a:gd name="T40" fmla="*/ 907 w 988"/>
              <a:gd name="T41" fmla="*/ 605 h 1240"/>
              <a:gd name="T42" fmla="*/ 884 w 988"/>
              <a:gd name="T43" fmla="*/ 590 h 1240"/>
              <a:gd name="T44" fmla="*/ 861 w 988"/>
              <a:gd name="T45" fmla="*/ 586 h 1240"/>
              <a:gd name="T46" fmla="*/ 865 w 988"/>
              <a:gd name="T47" fmla="*/ 629 h 1240"/>
              <a:gd name="T48" fmla="*/ 827 w 988"/>
              <a:gd name="T49" fmla="*/ 592 h 1240"/>
              <a:gd name="T50" fmla="*/ 827 w 988"/>
              <a:gd name="T51" fmla="*/ 565 h 1240"/>
              <a:gd name="T52" fmla="*/ 700 w 988"/>
              <a:gd name="T53" fmla="*/ 576 h 1240"/>
              <a:gd name="T54" fmla="*/ 652 w 988"/>
              <a:gd name="T55" fmla="*/ 630 h 1240"/>
              <a:gd name="T56" fmla="*/ 652 w 988"/>
              <a:gd name="T57" fmla="*/ 475 h 1240"/>
              <a:gd name="T58" fmla="*/ 692 w 988"/>
              <a:gd name="T59" fmla="*/ 480 h 1240"/>
              <a:gd name="T60" fmla="*/ 669 w 988"/>
              <a:gd name="T61" fmla="*/ 432 h 1240"/>
              <a:gd name="T62" fmla="*/ 636 w 988"/>
              <a:gd name="T63" fmla="*/ 413 h 1240"/>
              <a:gd name="T64" fmla="*/ 607 w 988"/>
              <a:gd name="T65" fmla="*/ 369 h 1240"/>
              <a:gd name="T66" fmla="*/ 569 w 988"/>
              <a:gd name="T67" fmla="*/ 342 h 1240"/>
              <a:gd name="T68" fmla="*/ 542 w 988"/>
              <a:gd name="T69" fmla="*/ 294 h 1240"/>
              <a:gd name="T70" fmla="*/ 590 w 988"/>
              <a:gd name="T71" fmla="*/ 163 h 1240"/>
              <a:gd name="T72" fmla="*/ 575 w 988"/>
              <a:gd name="T73" fmla="*/ 105 h 1240"/>
              <a:gd name="T74" fmla="*/ 554 w 988"/>
              <a:gd name="T75" fmla="*/ 77 h 1240"/>
              <a:gd name="T76" fmla="*/ 511 w 988"/>
              <a:gd name="T77" fmla="*/ 63 h 1240"/>
              <a:gd name="T78" fmla="*/ 463 w 988"/>
              <a:gd name="T79" fmla="*/ 59 h 1240"/>
              <a:gd name="T80" fmla="*/ 323 w 988"/>
              <a:gd name="T81" fmla="*/ 27 h 1240"/>
              <a:gd name="T82" fmla="*/ 271 w 988"/>
              <a:gd name="T83" fmla="*/ 7 h 1240"/>
              <a:gd name="T84" fmla="*/ 250 w 988"/>
              <a:gd name="T85" fmla="*/ 27 h 1240"/>
              <a:gd name="T86" fmla="*/ 243 w 988"/>
              <a:gd name="T87" fmla="*/ 65 h 1240"/>
              <a:gd name="T88" fmla="*/ 206 w 988"/>
              <a:gd name="T89" fmla="*/ 109 h 1240"/>
              <a:gd name="T90" fmla="*/ 214 w 988"/>
              <a:gd name="T91" fmla="*/ 190 h 1240"/>
              <a:gd name="T92" fmla="*/ 216 w 988"/>
              <a:gd name="T93" fmla="*/ 236 h 1240"/>
              <a:gd name="T94" fmla="*/ 225 w 988"/>
              <a:gd name="T95" fmla="*/ 298 h 1240"/>
              <a:gd name="T96" fmla="*/ 104 w 988"/>
              <a:gd name="T97" fmla="*/ 373 h 1240"/>
              <a:gd name="T98" fmla="*/ 81 w 988"/>
              <a:gd name="T99" fmla="*/ 384 h 1240"/>
              <a:gd name="T100" fmla="*/ 75 w 988"/>
              <a:gd name="T101" fmla="*/ 425 h 1240"/>
              <a:gd name="T102" fmla="*/ 100 w 988"/>
              <a:gd name="T103" fmla="*/ 459 h 1240"/>
              <a:gd name="T104" fmla="*/ 33 w 988"/>
              <a:gd name="T105" fmla="*/ 482 h 1240"/>
              <a:gd name="T106" fmla="*/ 12 w 988"/>
              <a:gd name="T107" fmla="*/ 490 h 1240"/>
              <a:gd name="T108" fmla="*/ 16 w 988"/>
              <a:gd name="T109" fmla="*/ 511 h 1240"/>
              <a:gd name="T110" fmla="*/ 37 w 988"/>
              <a:gd name="T111" fmla="*/ 532 h 1240"/>
              <a:gd name="T112" fmla="*/ 12 w 988"/>
              <a:gd name="T113" fmla="*/ 569 h 1240"/>
              <a:gd name="T114" fmla="*/ 21 w 988"/>
              <a:gd name="T115" fmla="*/ 642 h 1240"/>
              <a:gd name="T116" fmla="*/ 64 w 988"/>
              <a:gd name="T117" fmla="*/ 719 h 1240"/>
              <a:gd name="T118" fmla="*/ 60 w 988"/>
              <a:gd name="T119" fmla="*/ 755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88" h="1240">
                <a:moveTo>
                  <a:pt x="58" y="949"/>
                </a:moveTo>
                <a:lnTo>
                  <a:pt x="148" y="959"/>
                </a:lnTo>
                <a:lnTo>
                  <a:pt x="225" y="967"/>
                </a:lnTo>
                <a:lnTo>
                  <a:pt x="250" y="969"/>
                </a:lnTo>
                <a:lnTo>
                  <a:pt x="267" y="971"/>
                </a:lnTo>
                <a:lnTo>
                  <a:pt x="264" y="1011"/>
                </a:lnTo>
                <a:lnTo>
                  <a:pt x="231" y="1011"/>
                </a:lnTo>
                <a:lnTo>
                  <a:pt x="238" y="1032"/>
                </a:lnTo>
                <a:lnTo>
                  <a:pt x="229" y="1034"/>
                </a:lnTo>
                <a:lnTo>
                  <a:pt x="216" y="1038"/>
                </a:lnTo>
                <a:lnTo>
                  <a:pt x="217" y="1050"/>
                </a:lnTo>
                <a:lnTo>
                  <a:pt x="204" y="1046"/>
                </a:lnTo>
                <a:lnTo>
                  <a:pt x="204" y="1040"/>
                </a:lnTo>
                <a:lnTo>
                  <a:pt x="190" y="1040"/>
                </a:lnTo>
                <a:lnTo>
                  <a:pt x="183" y="1038"/>
                </a:lnTo>
                <a:lnTo>
                  <a:pt x="164" y="1034"/>
                </a:lnTo>
                <a:lnTo>
                  <a:pt x="160" y="1053"/>
                </a:lnTo>
                <a:lnTo>
                  <a:pt x="142" y="1047"/>
                </a:lnTo>
                <a:lnTo>
                  <a:pt x="140" y="1067"/>
                </a:lnTo>
                <a:lnTo>
                  <a:pt x="148" y="1071"/>
                </a:lnTo>
                <a:lnTo>
                  <a:pt x="156" y="1073"/>
                </a:lnTo>
                <a:lnTo>
                  <a:pt x="160" y="1074"/>
                </a:lnTo>
                <a:lnTo>
                  <a:pt x="162" y="1074"/>
                </a:lnTo>
                <a:lnTo>
                  <a:pt x="164" y="1076"/>
                </a:lnTo>
                <a:lnTo>
                  <a:pt x="167" y="1080"/>
                </a:lnTo>
                <a:lnTo>
                  <a:pt x="171" y="1080"/>
                </a:lnTo>
                <a:lnTo>
                  <a:pt x="173" y="1080"/>
                </a:lnTo>
                <a:lnTo>
                  <a:pt x="175" y="1082"/>
                </a:lnTo>
                <a:lnTo>
                  <a:pt x="181" y="1082"/>
                </a:lnTo>
                <a:lnTo>
                  <a:pt x="183" y="1082"/>
                </a:lnTo>
                <a:lnTo>
                  <a:pt x="185" y="1084"/>
                </a:lnTo>
                <a:lnTo>
                  <a:pt x="189" y="1084"/>
                </a:lnTo>
                <a:lnTo>
                  <a:pt x="190" y="1086"/>
                </a:lnTo>
                <a:lnTo>
                  <a:pt x="195" y="1086"/>
                </a:lnTo>
                <a:lnTo>
                  <a:pt x="200" y="1090"/>
                </a:lnTo>
                <a:lnTo>
                  <a:pt x="206" y="1092"/>
                </a:lnTo>
                <a:lnTo>
                  <a:pt x="204" y="1096"/>
                </a:lnTo>
                <a:lnTo>
                  <a:pt x="202" y="1101"/>
                </a:lnTo>
                <a:lnTo>
                  <a:pt x="198" y="1109"/>
                </a:lnTo>
                <a:lnTo>
                  <a:pt x="192" y="1109"/>
                </a:lnTo>
                <a:lnTo>
                  <a:pt x="190" y="1113"/>
                </a:lnTo>
                <a:lnTo>
                  <a:pt x="189" y="1113"/>
                </a:lnTo>
                <a:lnTo>
                  <a:pt x="187" y="1111"/>
                </a:lnTo>
                <a:lnTo>
                  <a:pt x="185" y="1111"/>
                </a:lnTo>
                <a:lnTo>
                  <a:pt x="183" y="1111"/>
                </a:lnTo>
                <a:lnTo>
                  <a:pt x="181" y="1111"/>
                </a:lnTo>
                <a:lnTo>
                  <a:pt x="177" y="1111"/>
                </a:lnTo>
                <a:lnTo>
                  <a:pt x="175" y="1111"/>
                </a:lnTo>
                <a:lnTo>
                  <a:pt x="173" y="1111"/>
                </a:lnTo>
                <a:lnTo>
                  <a:pt x="171" y="1111"/>
                </a:lnTo>
                <a:lnTo>
                  <a:pt x="167" y="1111"/>
                </a:lnTo>
                <a:lnTo>
                  <a:pt x="166" y="1111"/>
                </a:lnTo>
                <a:lnTo>
                  <a:pt x="164" y="1111"/>
                </a:lnTo>
                <a:lnTo>
                  <a:pt x="162" y="1111"/>
                </a:lnTo>
                <a:lnTo>
                  <a:pt x="158" y="1111"/>
                </a:lnTo>
                <a:lnTo>
                  <a:pt x="158" y="1121"/>
                </a:lnTo>
                <a:lnTo>
                  <a:pt x="156" y="1124"/>
                </a:lnTo>
                <a:lnTo>
                  <a:pt x="146" y="1128"/>
                </a:lnTo>
                <a:lnTo>
                  <a:pt x="148" y="1132"/>
                </a:lnTo>
                <a:lnTo>
                  <a:pt x="148" y="1136"/>
                </a:lnTo>
                <a:lnTo>
                  <a:pt x="152" y="1146"/>
                </a:lnTo>
                <a:lnTo>
                  <a:pt x="142" y="1149"/>
                </a:lnTo>
                <a:lnTo>
                  <a:pt x="148" y="1159"/>
                </a:lnTo>
                <a:lnTo>
                  <a:pt x="150" y="1161"/>
                </a:lnTo>
                <a:lnTo>
                  <a:pt x="150" y="1172"/>
                </a:lnTo>
                <a:lnTo>
                  <a:pt x="142" y="1172"/>
                </a:lnTo>
                <a:lnTo>
                  <a:pt x="142" y="1175"/>
                </a:lnTo>
                <a:lnTo>
                  <a:pt x="140" y="1184"/>
                </a:lnTo>
                <a:lnTo>
                  <a:pt x="137" y="1198"/>
                </a:lnTo>
                <a:lnTo>
                  <a:pt x="131" y="1205"/>
                </a:lnTo>
                <a:lnTo>
                  <a:pt x="125" y="1223"/>
                </a:lnTo>
                <a:lnTo>
                  <a:pt x="139" y="1226"/>
                </a:lnTo>
                <a:lnTo>
                  <a:pt x="154" y="1223"/>
                </a:lnTo>
                <a:lnTo>
                  <a:pt x="212" y="1211"/>
                </a:lnTo>
                <a:lnTo>
                  <a:pt x="219" y="1207"/>
                </a:lnTo>
                <a:lnTo>
                  <a:pt x="221" y="1196"/>
                </a:lnTo>
                <a:lnTo>
                  <a:pt x="217" y="1177"/>
                </a:lnTo>
                <a:lnTo>
                  <a:pt x="229" y="1169"/>
                </a:lnTo>
                <a:lnTo>
                  <a:pt x="231" y="1157"/>
                </a:lnTo>
                <a:lnTo>
                  <a:pt x="238" y="1157"/>
                </a:lnTo>
                <a:lnTo>
                  <a:pt x="244" y="1155"/>
                </a:lnTo>
                <a:lnTo>
                  <a:pt x="256" y="1159"/>
                </a:lnTo>
                <a:lnTo>
                  <a:pt x="275" y="1161"/>
                </a:lnTo>
                <a:lnTo>
                  <a:pt x="281" y="1159"/>
                </a:lnTo>
                <a:lnTo>
                  <a:pt x="289" y="1161"/>
                </a:lnTo>
                <a:lnTo>
                  <a:pt x="292" y="1161"/>
                </a:lnTo>
                <a:lnTo>
                  <a:pt x="294" y="1167"/>
                </a:lnTo>
                <a:lnTo>
                  <a:pt x="294" y="1169"/>
                </a:lnTo>
                <a:lnTo>
                  <a:pt x="294" y="1170"/>
                </a:lnTo>
                <a:lnTo>
                  <a:pt x="296" y="1172"/>
                </a:lnTo>
                <a:lnTo>
                  <a:pt x="298" y="1177"/>
                </a:lnTo>
                <a:lnTo>
                  <a:pt x="298" y="1182"/>
                </a:lnTo>
                <a:lnTo>
                  <a:pt x="298" y="1184"/>
                </a:lnTo>
                <a:lnTo>
                  <a:pt x="298" y="1186"/>
                </a:lnTo>
                <a:lnTo>
                  <a:pt x="300" y="1188"/>
                </a:lnTo>
                <a:lnTo>
                  <a:pt x="306" y="1194"/>
                </a:lnTo>
                <a:lnTo>
                  <a:pt x="304" y="1196"/>
                </a:lnTo>
                <a:lnTo>
                  <a:pt x="304" y="1198"/>
                </a:lnTo>
                <a:lnTo>
                  <a:pt x="306" y="1199"/>
                </a:lnTo>
                <a:lnTo>
                  <a:pt x="306" y="1201"/>
                </a:lnTo>
                <a:lnTo>
                  <a:pt x="306" y="1203"/>
                </a:lnTo>
                <a:lnTo>
                  <a:pt x="308" y="1205"/>
                </a:lnTo>
                <a:lnTo>
                  <a:pt x="310" y="1205"/>
                </a:lnTo>
                <a:lnTo>
                  <a:pt x="310" y="1207"/>
                </a:lnTo>
                <a:lnTo>
                  <a:pt x="310" y="1209"/>
                </a:lnTo>
                <a:lnTo>
                  <a:pt x="312" y="1211"/>
                </a:lnTo>
                <a:lnTo>
                  <a:pt x="312" y="1213"/>
                </a:lnTo>
                <a:lnTo>
                  <a:pt x="310" y="1215"/>
                </a:lnTo>
                <a:lnTo>
                  <a:pt x="312" y="1215"/>
                </a:lnTo>
                <a:lnTo>
                  <a:pt x="313" y="1215"/>
                </a:lnTo>
                <a:lnTo>
                  <a:pt x="313" y="1217"/>
                </a:lnTo>
                <a:lnTo>
                  <a:pt x="315" y="1213"/>
                </a:lnTo>
                <a:lnTo>
                  <a:pt x="318" y="1213"/>
                </a:lnTo>
                <a:lnTo>
                  <a:pt x="318" y="1215"/>
                </a:lnTo>
                <a:lnTo>
                  <a:pt x="318" y="1213"/>
                </a:lnTo>
                <a:lnTo>
                  <a:pt x="319" y="1213"/>
                </a:lnTo>
                <a:lnTo>
                  <a:pt x="319" y="1211"/>
                </a:lnTo>
                <a:lnTo>
                  <a:pt x="321" y="1211"/>
                </a:lnTo>
                <a:lnTo>
                  <a:pt x="321" y="1213"/>
                </a:lnTo>
                <a:lnTo>
                  <a:pt x="331" y="1226"/>
                </a:lnTo>
                <a:lnTo>
                  <a:pt x="339" y="1223"/>
                </a:lnTo>
                <a:lnTo>
                  <a:pt x="346" y="1232"/>
                </a:lnTo>
                <a:lnTo>
                  <a:pt x="352" y="1230"/>
                </a:lnTo>
                <a:lnTo>
                  <a:pt x="366" y="1220"/>
                </a:lnTo>
                <a:lnTo>
                  <a:pt x="373" y="1217"/>
                </a:lnTo>
                <a:lnTo>
                  <a:pt x="375" y="1217"/>
                </a:lnTo>
                <a:lnTo>
                  <a:pt x="379" y="1223"/>
                </a:lnTo>
                <a:lnTo>
                  <a:pt x="381" y="1223"/>
                </a:lnTo>
                <a:lnTo>
                  <a:pt x="383" y="1228"/>
                </a:lnTo>
                <a:lnTo>
                  <a:pt x="385" y="1234"/>
                </a:lnTo>
                <a:lnTo>
                  <a:pt x="390" y="1234"/>
                </a:lnTo>
                <a:lnTo>
                  <a:pt x="423" y="1232"/>
                </a:lnTo>
                <a:lnTo>
                  <a:pt x="436" y="1230"/>
                </a:lnTo>
                <a:lnTo>
                  <a:pt x="463" y="1234"/>
                </a:lnTo>
                <a:lnTo>
                  <a:pt x="479" y="1232"/>
                </a:lnTo>
                <a:lnTo>
                  <a:pt x="494" y="1240"/>
                </a:lnTo>
                <a:lnTo>
                  <a:pt x="504" y="1225"/>
                </a:lnTo>
                <a:lnTo>
                  <a:pt x="496" y="1219"/>
                </a:lnTo>
                <a:lnTo>
                  <a:pt x="498" y="1211"/>
                </a:lnTo>
                <a:lnTo>
                  <a:pt x="494" y="1205"/>
                </a:lnTo>
                <a:lnTo>
                  <a:pt x="494" y="1194"/>
                </a:lnTo>
                <a:lnTo>
                  <a:pt x="473" y="1180"/>
                </a:lnTo>
                <a:lnTo>
                  <a:pt x="479" y="1170"/>
                </a:lnTo>
                <a:lnTo>
                  <a:pt x="481" y="1175"/>
                </a:lnTo>
                <a:lnTo>
                  <a:pt x="483" y="1177"/>
                </a:lnTo>
                <a:lnTo>
                  <a:pt x="484" y="1178"/>
                </a:lnTo>
                <a:lnTo>
                  <a:pt x="496" y="1182"/>
                </a:lnTo>
                <a:lnTo>
                  <a:pt x="502" y="1184"/>
                </a:lnTo>
                <a:lnTo>
                  <a:pt x="511" y="1180"/>
                </a:lnTo>
                <a:lnTo>
                  <a:pt x="550" y="1103"/>
                </a:lnTo>
                <a:lnTo>
                  <a:pt x="537" y="1092"/>
                </a:lnTo>
                <a:lnTo>
                  <a:pt x="532" y="1071"/>
                </a:lnTo>
                <a:lnTo>
                  <a:pt x="527" y="1059"/>
                </a:lnTo>
                <a:lnTo>
                  <a:pt x="552" y="1028"/>
                </a:lnTo>
                <a:lnTo>
                  <a:pt x="588" y="1036"/>
                </a:lnTo>
                <a:lnTo>
                  <a:pt x="611" y="1036"/>
                </a:lnTo>
                <a:lnTo>
                  <a:pt x="594" y="1055"/>
                </a:lnTo>
                <a:lnTo>
                  <a:pt x="627" y="1078"/>
                </a:lnTo>
                <a:lnTo>
                  <a:pt x="646" y="1078"/>
                </a:lnTo>
                <a:lnTo>
                  <a:pt x="673" y="1105"/>
                </a:lnTo>
                <a:lnTo>
                  <a:pt x="679" y="1073"/>
                </a:lnTo>
                <a:lnTo>
                  <a:pt x="704" y="1065"/>
                </a:lnTo>
                <a:lnTo>
                  <a:pt x="732" y="1034"/>
                </a:lnTo>
                <a:lnTo>
                  <a:pt x="742" y="1038"/>
                </a:lnTo>
                <a:lnTo>
                  <a:pt x="746" y="1034"/>
                </a:lnTo>
                <a:lnTo>
                  <a:pt x="767" y="1019"/>
                </a:lnTo>
                <a:lnTo>
                  <a:pt x="790" y="1024"/>
                </a:lnTo>
                <a:lnTo>
                  <a:pt x="800" y="1024"/>
                </a:lnTo>
                <a:lnTo>
                  <a:pt x="806" y="994"/>
                </a:lnTo>
                <a:lnTo>
                  <a:pt x="798" y="973"/>
                </a:lnTo>
                <a:lnTo>
                  <a:pt x="780" y="942"/>
                </a:lnTo>
                <a:lnTo>
                  <a:pt x="786" y="938"/>
                </a:lnTo>
                <a:lnTo>
                  <a:pt x="796" y="942"/>
                </a:lnTo>
                <a:lnTo>
                  <a:pt x="823" y="938"/>
                </a:lnTo>
                <a:lnTo>
                  <a:pt x="840" y="930"/>
                </a:lnTo>
                <a:lnTo>
                  <a:pt x="871" y="907"/>
                </a:lnTo>
                <a:lnTo>
                  <a:pt x="871" y="900"/>
                </a:lnTo>
                <a:lnTo>
                  <a:pt x="873" y="898"/>
                </a:lnTo>
                <a:lnTo>
                  <a:pt x="871" y="884"/>
                </a:lnTo>
                <a:lnTo>
                  <a:pt x="871" y="882"/>
                </a:lnTo>
                <a:lnTo>
                  <a:pt x="871" y="880"/>
                </a:lnTo>
                <a:lnTo>
                  <a:pt x="871" y="877"/>
                </a:lnTo>
                <a:lnTo>
                  <a:pt x="873" y="872"/>
                </a:lnTo>
                <a:lnTo>
                  <a:pt x="873" y="871"/>
                </a:lnTo>
                <a:lnTo>
                  <a:pt x="875" y="869"/>
                </a:lnTo>
                <a:lnTo>
                  <a:pt x="879" y="859"/>
                </a:lnTo>
                <a:lnTo>
                  <a:pt x="882" y="850"/>
                </a:lnTo>
                <a:lnTo>
                  <a:pt x="882" y="848"/>
                </a:lnTo>
                <a:lnTo>
                  <a:pt x="884" y="846"/>
                </a:lnTo>
                <a:lnTo>
                  <a:pt x="884" y="842"/>
                </a:lnTo>
                <a:lnTo>
                  <a:pt x="886" y="838"/>
                </a:lnTo>
                <a:lnTo>
                  <a:pt x="886" y="834"/>
                </a:lnTo>
                <a:lnTo>
                  <a:pt x="886" y="832"/>
                </a:lnTo>
                <a:lnTo>
                  <a:pt x="886" y="830"/>
                </a:lnTo>
                <a:lnTo>
                  <a:pt x="888" y="826"/>
                </a:lnTo>
                <a:lnTo>
                  <a:pt x="888" y="823"/>
                </a:lnTo>
                <a:lnTo>
                  <a:pt x="888" y="817"/>
                </a:lnTo>
                <a:lnTo>
                  <a:pt x="888" y="813"/>
                </a:lnTo>
                <a:lnTo>
                  <a:pt x="890" y="807"/>
                </a:lnTo>
                <a:lnTo>
                  <a:pt x="890" y="805"/>
                </a:lnTo>
                <a:lnTo>
                  <a:pt x="892" y="803"/>
                </a:lnTo>
                <a:lnTo>
                  <a:pt x="894" y="800"/>
                </a:lnTo>
                <a:lnTo>
                  <a:pt x="894" y="796"/>
                </a:lnTo>
                <a:lnTo>
                  <a:pt x="894" y="794"/>
                </a:lnTo>
                <a:lnTo>
                  <a:pt x="894" y="792"/>
                </a:lnTo>
                <a:lnTo>
                  <a:pt x="898" y="786"/>
                </a:lnTo>
                <a:lnTo>
                  <a:pt x="900" y="784"/>
                </a:lnTo>
                <a:lnTo>
                  <a:pt x="900" y="782"/>
                </a:lnTo>
                <a:lnTo>
                  <a:pt x="902" y="780"/>
                </a:lnTo>
                <a:lnTo>
                  <a:pt x="902" y="778"/>
                </a:lnTo>
                <a:lnTo>
                  <a:pt x="903" y="776"/>
                </a:lnTo>
                <a:lnTo>
                  <a:pt x="903" y="775"/>
                </a:lnTo>
                <a:lnTo>
                  <a:pt x="905" y="775"/>
                </a:lnTo>
                <a:lnTo>
                  <a:pt x="907" y="775"/>
                </a:lnTo>
                <a:lnTo>
                  <a:pt x="911" y="778"/>
                </a:lnTo>
                <a:lnTo>
                  <a:pt x="913" y="775"/>
                </a:lnTo>
                <a:lnTo>
                  <a:pt x="915" y="773"/>
                </a:lnTo>
                <a:lnTo>
                  <a:pt x="913" y="771"/>
                </a:lnTo>
                <a:lnTo>
                  <a:pt x="911" y="769"/>
                </a:lnTo>
                <a:lnTo>
                  <a:pt x="913" y="769"/>
                </a:lnTo>
                <a:lnTo>
                  <a:pt x="911" y="763"/>
                </a:lnTo>
                <a:lnTo>
                  <a:pt x="921" y="754"/>
                </a:lnTo>
                <a:lnTo>
                  <a:pt x="942" y="765"/>
                </a:lnTo>
                <a:lnTo>
                  <a:pt x="948" y="759"/>
                </a:lnTo>
                <a:lnTo>
                  <a:pt x="961" y="740"/>
                </a:lnTo>
                <a:lnTo>
                  <a:pt x="980" y="715"/>
                </a:lnTo>
                <a:lnTo>
                  <a:pt x="982" y="713"/>
                </a:lnTo>
                <a:lnTo>
                  <a:pt x="984" y="713"/>
                </a:lnTo>
                <a:lnTo>
                  <a:pt x="982" y="709"/>
                </a:lnTo>
                <a:lnTo>
                  <a:pt x="984" y="705"/>
                </a:lnTo>
                <a:lnTo>
                  <a:pt x="986" y="701"/>
                </a:lnTo>
                <a:lnTo>
                  <a:pt x="988" y="699"/>
                </a:lnTo>
                <a:lnTo>
                  <a:pt x="988" y="698"/>
                </a:lnTo>
                <a:lnTo>
                  <a:pt x="988" y="692"/>
                </a:lnTo>
                <a:lnTo>
                  <a:pt x="986" y="690"/>
                </a:lnTo>
                <a:lnTo>
                  <a:pt x="986" y="688"/>
                </a:lnTo>
                <a:lnTo>
                  <a:pt x="984" y="686"/>
                </a:lnTo>
                <a:lnTo>
                  <a:pt x="982" y="686"/>
                </a:lnTo>
                <a:lnTo>
                  <a:pt x="978" y="684"/>
                </a:lnTo>
                <a:lnTo>
                  <a:pt x="973" y="684"/>
                </a:lnTo>
                <a:lnTo>
                  <a:pt x="971" y="686"/>
                </a:lnTo>
                <a:lnTo>
                  <a:pt x="967" y="690"/>
                </a:lnTo>
                <a:lnTo>
                  <a:pt x="963" y="692"/>
                </a:lnTo>
                <a:lnTo>
                  <a:pt x="959" y="692"/>
                </a:lnTo>
                <a:lnTo>
                  <a:pt x="956" y="694"/>
                </a:lnTo>
                <a:lnTo>
                  <a:pt x="951" y="692"/>
                </a:lnTo>
                <a:lnTo>
                  <a:pt x="950" y="690"/>
                </a:lnTo>
                <a:lnTo>
                  <a:pt x="946" y="688"/>
                </a:lnTo>
                <a:lnTo>
                  <a:pt x="946" y="686"/>
                </a:lnTo>
                <a:lnTo>
                  <a:pt x="946" y="684"/>
                </a:lnTo>
                <a:lnTo>
                  <a:pt x="946" y="682"/>
                </a:lnTo>
                <a:lnTo>
                  <a:pt x="944" y="677"/>
                </a:lnTo>
                <a:lnTo>
                  <a:pt x="944" y="675"/>
                </a:lnTo>
                <a:lnTo>
                  <a:pt x="942" y="669"/>
                </a:lnTo>
                <a:lnTo>
                  <a:pt x="942" y="665"/>
                </a:lnTo>
                <a:lnTo>
                  <a:pt x="942" y="663"/>
                </a:lnTo>
                <a:lnTo>
                  <a:pt x="942" y="661"/>
                </a:lnTo>
                <a:lnTo>
                  <a:pt x="944" y="661"/>
                </a:lnTo>
                <a:lnTo>
                  <a:pt x="944" y="659"/>
                </a:lnTo>
                <a:lnTo>
                  <a:pt x="946" y="659"/>
                </a:lnTo>
                <a:lnTo>
                  <a:pt x="946" y="657"/>
                </a:lnTo>
                <a:lnTo>
                  <a:pt x="950" y="653"/>
                </a:lnTo>
                <a:lnTo>
                  <a:pt x="953" y="651"/>
                </a:lnTo>
                <a:lnTo>
                  <a:pt x="956" y="648"/>
                </a:lnTo>
                <a:lnTo>
                  <a:pt x="956" y="646"/>
                </a:lnTo>
                <a:lnTo>
                  <a:pt x="956" y="644"/>
                </a:lnTo>
                <a:lnTo>
                  <a:pt x="951" y="644"/>
                </a:lnTo>
                <a:lnTo>
                  <a:pt x="948" y="642"/>
                </a:lnTo>
                <a:lnTo>
                  <a:pt x="946" y="642"/>
                </a:lnTo>
                <a:lnTo>
                  <a:pt x="946" y="640"/>
                </a:lnTo>
                <a:lnTo>
                  <a:pt x="944" y="636"/>
                </a:lnTo>
                <a:lnTo>
                  <a:pt x="942" y="634"/>
                </a:lnTo>
                <a:lnTo>
                  <a:pt x="940" y="632"/>
                </a:lnTo>
                <a:lnTo>
                  <a:pt x="938" y="630"/>
                </a:lnTo>
                <a:lnTo>
                  <a:pt x="936" y="629"/>
                </a:lnTo>
                <a:lnTo>
                  <a:pt x="934" y="627"/>
                </a:lnTo>
                <a:lnTo>
                  <a:pt x="932" y="627"/>
                </a:lnTo>
                <a:lnTo>
                  <a:pt x="930" y="624"/>
                </a:lnTo>
                <a:lnTo>
                  <a:pt x="927" y="623"/>
                </a:lnTo>
                <a:lnTo>
                  <a:pt x="923" y="623"/>
                </a:lnTo>
                <a:lnTo>
                  <a:pt x="921" y="621"/>
                </a:lnTo>
                <a:lnTo>
                  <a:pt x="919" y="621"/>
                </a:lnTo>
                <a:lnTo>
                  <a:pt x="917" y="621"/>
                </a:lnTo>
                <a:lnTo>
                  <a:pt x="915" y="619"/>
                </a:lnTo>
                <a:lnTo>
                  <a:pt x="915" y="617"/>
                </a:lnTo>
                <a:lnTo>
                  <a:pt x="913" y="617"/>
                </a:lnTo>
                <a:lnTo>
                  <a:pt x="913" y="615"/>
                </a:lnTo>
                <a:lnTo>
                  <a:pt x="913" y="613"/>
                </a:lnTo>
                <a:lnTo>
                  <a:pt x="913" y="611"/>
                </a:lnTo>
                <a:lnTo>
                  <a:pt x="913" y="609"/>
                </a:lnTo>
                <a:lnTo>
                  <a:pt x="911" y="609"/>
                </a:lnTo>
                <a:lnTo>
                  <a:pt x="911" y="607"/>
                </a:lnTo>
                <a:lnTo>
                  <a:pt x="909" y="607"/>
                </a:lnTo>
                <a:lnTo>
                  <a:pt x="907" y="605"/>
                </a:lnTo>
                <a:lnTo>
                  <a:pt x="905" y="603"/>
                </a:lnTo>
                <a:lnTo>
                  <a:pt x="903" y="602"/>
                </a:lnTo>
                <a:lnTo>
                  <a:pt x="900" y="598"/>
                </a:lnTo>
                <a:lnTo>
                  <a:pt x="900" y="596"/>
                </a:lnTo>
                <a:lnTo>
                  <a:pt x="898" y="596"/>
                </a:lnTo>
                <a:lnTo>
                  <a:pt x="898" y="594"/>
                </a:lnTo>
                <a:lnTo>
                  <a:pt x="896" y="592"/>
                </a:lnTo>
                <a:lnTo>
                  <a:pt x="894" y="592"/>
                </a:lnTo>
                <a:lnTo>
                  <a:pt x="894" y="590"/>
                </a:lnTo>
                <a:lnTo>
                  <a:pt x="892" y="590"/>
                </a:lnTo>
                <a:lnTo>
                  <a:pt x="890" y="588"/>
                </a:lnTo>
                <a:lnTo>
                  <a:pt x="888" y="590"/>
                </a:lnTo>
                <a:lnTo>
                  <a:pt x="886" y="590"/>
                </a:lnTo>
                <a:lnTo>
                  <a:pt x="884" y="590"/>
                </a:lnTo>
                <a:lnTo>
                  <a:pt x="882" y="592"/>
                </a:lnTo>
                <a:lnTo>
                  <a:pt x="881" y="592"/>
                </a:lnTo>
                <a:lnTo>
                  <a:pt x="879" y="592"/>
                </a:lnTo>
                <a:lnTo>
                  <a:pt x="877" y="592"/>
                </a:lnTo>
                <a:lnTo>
                  <a:pt x="875" y="590"/>
                </a:lnTo>
                <a:lnTo>
                  <a:pt x="873" y="588"/>
                </a:lnTo>
                <a:lnTo>
                  <a:pt x="873" y="586"/>
                </a:lnTo>
                <a:lnTo>
                  <a:pt x="871" y="586"/>
                </a:lnTo>
                <a:lnTo>
                  <a:pt x="869" y="586"/>
                </a:lnTo>
                <a:lnTo>
                  <a:pt x="867" y="586"/>
                </a:lnTo>
                <a:lnTo>
                  <a:pt x="865" y="586"/>
                </a:lnTo>
                <a:lnTo>
                  <a:pt x="865" y="584"/>
                </a:lnTo>
                <a:lnTo>
                  <a:pt x="863" y="584"/>
                </a:lnTo>
                <a:lnTo>
                  <a:pt x="861" y="586"/>
                </a:lnTo>
                <a:lnTo>
                  <a:pt x="859" y="586"/>
                </a:lnTo>
                <a:lnTo>
                  <a:pt x="859" y="588"/>
                </a:lnTo>
                <a:lnTo>
                  <a:pt x="859" y="590"/>
                </a:lnTo>
                <a:lnTo>
                  <a:pt x="859" y="592"/>
                </a:lnTo>
                <a:lnTo>
                  <a:pt x="859" y="594"/>
                </a:lnTo>
                <a:lnTo>
                  <a:pt x="859" y="596"/>
                </a:lnTo>
                <a:lnTo>
                  <a:pt x="859" y="598"/>
                </a:lnTo>
                <a:lnTo>
                  <a:pt x="859" y="600"/>
                </a:lnTo>
                <a:lnTo>
                  <a:pt x="859" y="602"/>
                </a:lnTo>
                <a:lnTo>
                  <a:pt x="859" y="603"/>
                </a:lnTo>
                <a:lnTo>
                  <a:pt x="861" y="603"/>
                </a:lnTo>
                <a:lnTo>
                  <a:pt x="873" y="611"/>
                </a:lnTo>
                <a:lnTo>
                  <a:pt x="867" y="623"/>
                </a:lnTo>
                <a:lnTo>
                  <a:pt x="865" y="629"/>
                </a:lnTo>
                <a:lnTo>
                  <a:pt x="863" y="632"/>
                </a:lnTo>
                <a:lnTo>
                  <a:pt x="857" y="632"/>
                </a:lnTo>
                <a:lnTo>
                  <a:pt x="850" y="629"/>
                </a:lnTo>
                <a:lnTo>
                  <a:pt x="840" y="624"/>
                </a:lnTo>
                <a:lnTo>
                  <a:pt x="831" y="611"/>
                </a:lnTo>
                <a:lnTo>
                  <a:pt x="827" y="607"/>
                </a:lnTo>
                <a:lnTo>
                  <a:pt x="825" y="607"/>
                </a:lnTo>
                <a:lnTo>
                  <a:pt x="825" y="605"/>
                </a:lnTo>
                <a:lnTo>
                  <a:pt x="825" y="603"/>
                </a:lnTo>
                <a:lnTo>
                  <a:pt x="827" y="602"/>
                </a:lnTo>
                <a:lnTo>
                  <a:pt x="827" y="600"/>
                </a:lnTo>
                <a:lnTo>
                  <a:pt x="827" y="598"/>
                </a:lnTo>
                <a:lnTo>
                  <a:pt x="827" y="596"/>
                </a:lnTo>
                <a:lnTo>
                  <a:pt x="827" y="592"/>
                </a:lnTo>
                <a:lnTo>
                  <a:pt x="825" y="590"/>
                </a:lnTo>
                <a:lnTo>
                  <a:pt x="823" y="590"/>
                </a:lnTo>
                <a:lnTo>
                  <a:pt x="823" y="588"/>
                </a:lnTo>
                <a:lnTo>
                  <a:pt x="821" y="588"/>
                </a:lnTo>
                <a:lnTo>
                  <a:pt x="821" y="586"/>
                </a:lnTo>
                <a:lnTo>
                  <a:pt x="821" y="584"/>
                </a:lnTo>
                <a:lnTo>
                  <a:pt x="823" y="581"/>
                </a:lnTo>
                <a:lnTo>
                  <a:pt x="823" y="579"/>
                </a:lnTo>
                <a:lnTo>
                  <a:pt x="823" y="576"/>
                </a:lnTo>
                <a:lnTo>
                  <a:pt x="825" y="574"/>
                </a:lnTo>
                <a:lnTo>
                  <a:pt x="825" y="573"/>
                </a:lnTo>
                <a:lnTo>
                  <a:pt x="825" y="571"/>
                </a:lnTo>
                <a:lnTo>
                  <a:pt x="825" y="569"/>
                </a:lnTo>
                <a:lnTo>
                  <a:pt x="827" y="565"/>
                </a:lnTo>
                <a:lnTo>
                  <a:pt x="823" y="565"/>
                </a:lnTo>
                <a:lnTo>
                  <a:pt x="819" y="565"/>
                </a:lnTo>
                <a:lnTo>
                  <a:pt x="817" y="563"/>
                </a:lnTo>
                <a:lnTo>
                  <a:pt x="802" y="565"/>
                </a:lnTo>
                <a:lnTo>
                  <a:pt x="800" y="584"/>
                </a:lnTo>
                <a:lnTo>
                  <a:pt x="786" y="584"/>
                </a:lnTo>
                <a:lnTo>
                  <a:pt x="767" y="586"/>
                </a:lnTo>
                <a:lnTo>
                  <a:pt x="765" y="579"/>
                </a:lnTo>
                <a:lnTo>
                  <a:pt x="746" y="576"/>
                </a:lnTo>
                <a:lnTo>
                  <a:pt x="744" y="565"/>
                </a:lnTo>
                <a:lnTo>
                  <a:pt x="738" y="557"/>
                </a:lnTo>
                <a:lnTo>
                  <a:pt x="719" y="553"/>
                </a:lnTo>
                <a:lnTo>
                  <a:pt x="704" y="563"/>
                </a:lnTo>
                <a:lnTo>
                  <a:pt x="700" y="576"/>
                </a:lnTo>
                <a:lnTo>
                  <a:pt x="706" y="594"/>
                </a:lnTo>
                <a:lnTo>
                  <a:pt x="711" y="605"/>
                </a:lnTo>
                <a:lnTo>
                  <a:pt x="711" y="607"/>
                </a:lnTo>
                <a:lnTo>
                  <a:pt x="713" y="609"/>
                </a:lnTo>
                <a:lnTo>
                  <a:pt x="715" y="611"/>
                </a:lnTo>
                <a:lnTo>
                  <a:pt x="721" y="615"/>
                </a:lnTo>
                <a:lnTo>
                  <a:pt x="723" y="615"/>
                </a:lnTo>
                <a:lnTo>
                  <a:pt x="719" y="623"/>
                </a:lnTo>
                <a:lnTo>
                  <a:pt x="717" y="623"/>
                </a:lnTo>
                <a:lnTo>
                  <a:pt x="706" y="617"/>
                </a:lnTo>
                <a:lnTo>
                  <a:pt x="700" y="613"/>
                </a:lnTo>
                <a:lnTo>
                  <a:pt x="690" y="613"/>
                </a:lnTo>
                <a:lnTo>
                  <a:pt x="663" y="623"/>
                </a:lnTo>
                <a:lnTo>
                  <a:pt x="652" y="630"/>
                </a:lnTo>
                <a:lnTo>
                  <a:pt x="627" y="617"/>
                </a:lnTo>
                <a:lnTo>
                  <a:pt x="644" y="594"/>
                </a:lnTo>
                <a:lnTo>
                  <a:pt x="657" y="576"/>
                </a:lnTo>
                <a:lnTo>
                  <a:pt x="663" y="530"/>
                </a:lnTo>
                <a:lnTo>
                  <a:pt x="646" y="523"/>
                </a:lnTo>
                <a:lnTo>
                  <a:pt x="638" y="515"/>
                </a:lnTo>
                <a:lnTo>
                  <a:pt x="631" y="523"/>
                </a:lnTo>
                <a:lnTo>
                  <a:pt x="623" y="515"/>
                </a:lnTo>
                <a:lnTo>
                  <a:pt x="631" y="511"/>
                </a:lnTo>
                <a:lnTo>
                  <a:pt x="638" y="486"/>
                </a:lnTo>
                <a:lnTo>
                  <a:pt x="638" y="480"/>
                </a:lnTo>
                <a:lnTo>
                  <a:pt x="644" y="475"/>
                </a:lnTo>
                <a:lnTo>
                  <a:pt x="650" y="475"/>
                </a:lnTo>
                <a:lnTo>
                  <a:pt x="652" y="475"/>
                </a:lnTo>
                <a:lnTo>
                  <a:pt x="662" y="477"/>
                </a:lnTo>
                <a:lnTo>
                  <a:pt x="671" y="482"/>
                </a:lnTo>
                <a:lnTo>
                  <a:pt x="690" y="490"/>
                </a:lnTo>
                <a:lnTo>
                  <a:pt x="692" y="498"/>
                </a:lnTo>
                <a:lnTo>
                  <a:pt x="694" y="496"/>
                </a:lnTo>
                <a:lnTo>
                  <a:pt x="698" y="492"/>
                </a:lnTo>
                <a:lnTo>
                  <a:pt x="700" y="492"/>
                </a:lnTo>
                <a:lnTo>
                  <a:pt x="706" y="492"/>
                </a:lnTo>
                <a:lnTo>
                  <a:pt x="711" y="484"/>
                </a:lnTo>
                <a:lnTo>
                  <a:pt x="711" y="480"/>
                </a:lnTo>
                <a:lnTo>
                  <a:pt x="706" y="480"/>
                </a:lnTo>
                <a:lnTo>
                  <a:pt x="700" y="482"/>
                </a:lnTo>
                <a:lnTo>
                  <a:pt x="694" y="482"/>
                </a:lnTo>
                <a:lnTo>
                  <a:pt x="692" y="480"/>
                </a:lnTo>
                <a:lnTo>
                  <a:pt x="690" y="480"/>
                </a:lnTo>
                <a:lnTo>
                  <a:pt x="686" y="478"/>
                </a:lnTo>
                <a:lnTo>
                  <a:pt x="684" y="477"/>
                </a:lnTo>
                <a:lnTo>
                  <a:pt x="683" y="473"/>
                </a:lnTo>
                <a:lnTo>
                  <a:pt x="681" y="461"/>
                </a:lnTo>
                <a:lnTo>
                  <a:pt x="679" y="456"/>
                </a:lnTo>
                <a:lnTo>
                  <a:pt x="679" y="450"/>
                </a:lnTo>
                <a:lnTo>
                  <a:pt x="677" y="448"/>
                </a:lnTo>
                <a:lnTo>
                  <a:pt x="677" y="444"/>
                </a:lnTo>
                <a:lnTo>
                  <a:pt x="677" y="442"/>
                </a:lnTo>
                <a:lnTo>
                  <a:pt x="675" y="438"/>
                </a:lnTo>
                <a:lnTo>
                  <a:pt x="673" y="436"/>
                </a:lnTo>
                <a:lnTo>
                  <a:pt x="671" y="434"/>
                </a:lnTo>
                <a:lnTo>
                  <a:pt x="669" y="432"/>
                </a:lnTo>
                <a:lnTo>
                  <a:pt x="663" y="432"/>
                </a:lnTo>
                <a:lnTo>
                  <a:pt x="657" y="434"/>
                </a:lnTo>
                <a:lnTo>
                  <a:pt x="648" y="434"/>
                </a:lnTo>
                <a:lnTo>
                  <a:pt x="642" y="436"/>
                </a:lnTo>
                <a:lnTo>
                  <a:pt x="638" y="434"/>
                </a:lnTo>
                <a:lnTo>
                  <a:pt x="636" y="432"/>
                </a:lnTo>
                <a:lnTo>
                  <a:pt x="635" y="430"/>
                </a:lnTo>
                <a:lnTo>
                  <a:pt x="631" y="428"/>
                </a:lnTo>
                <a:lnTo>
                  <a:pt x="629" y="427"/>
                </a:lnTo>
                <a:lnTo>
                  <a:pt x="629" y="425"/>
                </a:lnTo>
                <a:lnTo>
                  <a:pt x="629" y="421"/>
                </a:lnTo>
                <a:lnTo>
                  <a:pt x="631" y="419"/>
                </a:lnTo>
                <a:lnTo>
                  <a:pt x="633" y="415"/>
                </a:lnTo>
                <a:lnTo>
                  <a:pt x="636" y="413"/>
                </a:lnTo>
                <a:lnTo>
                  <a:pt x="638" y="409"/>
                </a:lnTo>
                <a:lnTo>
                  <a:pt x="642" y="406"/>
                </a:lnTo>
                <a:lnTo>
                  <a:pt x="644" y="403"/>
                </a:lnTo>
                <a:lnTo>
                  <a:pt x="644" y="401"/>
                </a:lnTo>
                <a:lnTo>
                  <a:pt x="644" y="396"/>
                </a:lnTo>
                <a:lnTo>
                  <a:pt x="642" y="394"/>
                </a:lnTo>
                <a:lnTo>
                  <a:pt x="636" y="386"/>
                </a:lnTo>
                <a:lnTo>
                  <a:pt x="635" y="384"/>
                </a:lnTo>
                <a:lnTo>
                  <a:pt x="627" y="377"/>
                </a:lnTo>
                <a:lnTo>
                  <a:pt x="625" y="373"/>
                </a:lnTo>
                <a:lnTo>
                  <a:pt x="621" y="371"/>
                </a:lnTo>
                <a:lnTo>
                  <a:pt x="617" y="369"/>
                </a:lnTo>
                <a:lnTo>
                  <a:pt x="613" y="369"/>
                </a:lnTo>
                <a:lnTo>
                  <a:pt x="607" y="369"/>
                </a:lnTo>
                <a:lnTo>
                  <a:pt x="604" y="369"/>
                </a:lnTo>
                <a:lnTo>
                  <a:pt x="598" y="373"/>
                </a:lnTo>
                <a:lnTo>
                  <a:pt x="594" y="375"/>
                </a:lnTo>
                <a:lnTo>
                  <a:pt x="590" y="377"/>
                </a:lnTo>
                <a:lnTo>
                  <a:pt x="588" y="379"/>
                </a:lnTo>
                <a:lnTo>
                  <a:pt x="586" y="380"/>
                </a:lnTo>
                <a:lnTo>
                  <a:pt x="585" y="384"/>
                </a:lnTo>
                <a:lnTo>
                  <a:pt x="583" y="388"/>
                </a:lnTo>
                <a:lnTo>
                  <a:pt x="580" y="388"/>
                </a:lnTo>
                <a:lnTo>
                  <a:pt x="573" y="382"/>
                </a:lnTo>
                <a:lnTo>
                  <a:pt x="569" y="379"/>
                </a:lnTo>
                <a:lnTo>
                  <a:pt x="569" y="369"/>
                </a:lnTo>
                <a:lnTo>
                  <a:pt x="567" y="355"/>
                </a:lnTo>
                <a:lnTo>
                  <a:pt x="569" y="342"/>
                </a:lnTo>
                <a:lnTo>
                  <a:pt x="567" y="323"/>
                </a:lnTo>
                <a:lnTo>
                  <a:pt x="567" y="302"/>
                </a:lnTo>
                <a:lnTo>
                  <a:pt x="565" y="302"/>
                </a:lnTo>
                <a:lnTo>
                  <a:pt x="561" y="304"/>
                </a:lnTo>
                <a:lnTo>
                  <a:pt x="559" y="304"/>
                </a:lnTo>
                <a:lnTo>
                  <a:pt x="558" y="304"/>
                </a:lnTo>
                <a:lnTo>
                  <a:pt x="556" y="304"/>
                </a:lnTo>
                <a:lnTo>
                  <a:pt x="554" y="304"/>
                </a:lnTo>
                <a:lnTo>
                  <a:pt x="554" y="302"/>
                </a:lnTo>
                <a:lnTo>
                  <a:pt x="552" y="302"/>
                </a:lnTo>
                <a:lnTo>
                  <a:pt x="550" y="300"/>
                </a:lnTo>
                <a:lnTo>
                  <a:pt x="546" y="298"/>
                </a:lnTo>
                <a:lnTo>
                  <a:pt x="540" y="294"/>
                </a:lnTo>
                <a:lnTo>
                  <a:pt x="542" y="294"/>
                </a:lnTo>
                <a:lnTo>
                  <a:pt x="548" y="284"/>
                </a:lnTo>
                <a:lnTo>
                  <a:pt x="532" y="267"/>
                </a:lnTo>
                <a:lnTo>
                  <a:pt x="537" y="255"/>
                </a:lnTo>
                <a:lnTo>
                  <a:pt x="538" y="250"/>
                </a:lnTo>
                <a:lnTo>
                  <a:pt x="538" y="244"/>
                </a:lnTo>
                <a:lnTo>
                  <a:pt x="542" y="234"/>
                </a:lnTo>
                <a:lnTo>
                  <a:pt x="548" y="230"/>
                </a:lnTo>
                <a:lnTo>
                  <a:pt x="554" y="227"/>
                </a:lnTo>
                <a:lnTo>
                  <a:pt x="569" y="217"/>
                </a:lnTo>
                <a:lnTo>
                  <a:pt x="585" y="207"/>
                </a:lnTo>
                <a:lnTo>
                  <a:pt x="592" y="202"/>
                </a:lnTo>
                <a:lnTo>
                  <a:pt x="600" y="198"/>
                </a:lnTo>
                <a:lnTo>
                  <a:pt x="604" y="194"/>
                </a:lnTo>
                <a:lnTo>
                  <a:pt x="590" y="163"/>
                </a:lnTo>
                <a:lnTo>
                  <a:pt x="583" y="146"/>
                </a:lnTo>
                <a:lnTo>
                  <a:pt x="585" y="144"/>
                </a:lnTo>
                <a:lnTo>
                  <a:pt x="588" y="142"/>
                </a:lnTo>
                <a:lnTo>
                  <a:pt x="598" y="134"/>
                </a:lnTo>
                <a:lnTo>
                  <a:pt x="594" y="129"/>
                </a:lnTo>
                <a:lnTo>
                  <a:pt x="592" y="123"/>
                </a:lnTo>
                <a:lnTo>
                  <a:pt x="590" y="121"/>
                </a:lnTo>
                <a:lnTo>
                  <a:pt x="592" y="121"/>
                </a:lnTo>
                <a:lnTo>
                  <a:pt x="590" y="119"/>
                </a:lnTo>
                <a:lnTo>
                  <a:pt x="586" y="121"/>
                </a:lnTo>
                <a:lnTo>
                  <a:pt x="585" y="121"/>
                </a:lnTo>
                <a:lnTo>
                  <a:pt x="585" y="119"/>
                </a:lnTo>
                <a:lnTo>
                  <a:pt x="577" y="111"/>
                </a:lnTo>
                <a:lnTo>
                  <a:pt x="575" y="105"/>
                </a:lnTo>
                <a:lnTo>
                  <a:pt x="575" y="103"/>
                </a:lnTo>
                <a:lnTo>
                  <a:pt x="575" y="102"/>
                </a:lnTo>
                <a:lnTo>
                  <a:pt x="575" y="100"/>
                </a:lnTo>
                <a:lnTo>
                  <a:pt x="575" y="98"/>
                </a:lnTo>
                <a:lnTo>
                  <a:pt x="575" y="94"/>
                </a:lnTo>
                <a:lnTo>
                  <a:pt x="575" y="92"/>
                </a:lnTo>
                <a:lnTo>
                  <a:pt x="575" y="88"/>
                </a:lnTo>
                <a:lnTo>
                  <a:pt x="575" y="84"/>
                </a:lnTo>
                <a:lnTo>
                  <a:pt x="575" y="81"/>
                </a:lnTo>
                <a:lnTo>
                  <a:pt x="569" y="79"/>
                </a:lnTo>
                <a:lnTo>
                  <a:pt x="567" y="75"/>
                </a:lnTo>
                <a:lnTo>
                  <a:pt x="559" y="73"/>
                </a:lnTo>
                <a:lnTo>
                  <a:pt x="558" y="75"/>
                </a:lnTo>
                <a:lnTo>
                  <a:pt x="554" y="77"/>
                </a:lnTo>
                <a:lnTo>
                  <a:pt x="552" y="81"/>
                </a:lnTo>
                <a:lnTo>
                  <a:pt x="550" y="82"/>
                </a:lnTo>
                <a:lnTo>
                  <a:pt x="540" y="79"/>
                </a:lnTo>
                <a:lnTo>
                  <a:pt x="538" y="79"/>
                </a:lnTo>
                <a:lnTo>
                  <a:pt x="532" y="79"/>
                </a:lnTo>
                <a:lnTo>
                  <a:pt x="529" y="77"/>
                </a:lnTo>
                <a:lnTo>
                  <a:pt x="525" y="77"/>
                </a:lnTo>
                <a:lnTo>
                  <a:pt x="517" y="73"/>
                </a:lnTo>
                <a:lnTo>
                  <a:pt x="519" y="67"/>
                </a:lnTo>
                <a:lnTo>
                  <a:pt x="519" y="65"/>
                </a:lnTo>
                <a:lnTo>
                  <a:pt x="517" y="65"/>
                </a:lnTo>
                <a:lnTo>
                  <a:pt x="515" y="63"/>
                </a:lnTo>
                <a:lnTo>
                  <a:pt x="513" y="63"/>
                </a:lnTo>
                <a:lnTo>
                  <a:pt x="511" y="63"/>
                </a:lnTo>
                <a:lnTo>
                  <a:pt x="511" y="61"/>
                </a:lnTo>
                <a:lnTo>
                  <a:pt x="510" y="59"/>
                </a:lnTo>
                <a:lnTo>
                  <a:pt x="504" y="59"/>
                </a:lnTo>
                <a:lnTo>
                  <a:pt x="502" y="59"/>
                </a:lnTo>
                <a:lnTo>
                  <a:pt x="500" y="59"/>
                </a:lnTo>
                <a:lnTo>
                  <a:pt x="498" y="61"/>
                </a:lnTo>
                <a:lnTo>
                  <a:pt x="489" y="57"/>
                </a:lnTo>
                <a:lnTo>
                  <a:pt x="483" y="65"/>
                </a:lnTo>
                <a:lnTo>
                  <a:pt x="477" y="65"/>
                </a:lnTo>
                <a:lnTo>
                  <a:pt x="475" y="63"/>
                </a:lnTo>
                <a:lnTo>
                  <a:pt x="471" y="63"/>
                </a:lnTo>
                <a:lnTo>
                  <a:pt x="469" y="63"/>
                </a:lnTo>
                <a:lnTo>
                  <a:pt x="467" y="61"/>
                </a:lnTo>
                <a:lnTo>
                  <a:pt x="463" y="59"/>
                </a:lnTo>
                <a:lnTo>
                  <a:pt x="442" y="52"/>
                </a:lnTo>
                <a:lnTo>
                  <a:pt x="440" y="52"/>
                </a:lnTo>
                <a:lnTo>
                  <a:pt x="425" y="48"/>
                </a:lnTo>
                <a:lnTo>
                  <a:pt x="406" y="50"/>
                </a:lnTo>
                <a:lnTo>
                  <a:pt x="392" y="40"/>
                </a:lnTo>
                <a:lnTo>
                  <a:pt x="385" y="34"/>
                </a:lnTo>
                <a:lnTo>
                  <a:pt x="381" y="33"/>
                </a:lnTo>
                <a:lnTo>
                  <a:pt x="367" y="25"/>
                </a:lnTo>
                <a:lnTo>
                  <a:pt x="348" y="25"/>
                </a:lnTo>
                <a:lnTo>
                  <a:pt x="342" y="36"/>
                </a:lnTo>
                <a:lnTo>
                  <a:pt x="337" y="33"/>
                </a:lnTo>
                <a:lnTo>
                  <a:pt x="331" y="31"/>
                </a:lnTo>
                <a:lnTo>
                  <a:pt x="327" y="28"/>
                </a:lnTo>
                <a:lnTo>
                  <a:pt x="323" y="27"/>
                </a:lnTo>
                <a:lnTo>
                  <a:pt x="318" y="25"/>
                </a:lnTo>
                <a:lnTo>
                  <a:pt x="315" y="25"/>
                </a:lnTo>
                <a:lnTo>
                  <a:pt x="312" y="23"/>
                </a:lnTo>
                <a:lnTo>
                  <a:pt x="308" y="19"/>
                </a:lnTo>
                <a:lnTo>
                  <a:pt x="302" y="17"/>
                </a:lnTo>
                <a:lnTo>
                  <a:pt x="298" y="15"/>
                </a:lnTo>
                <a:lnTo>
                  <a:pt x="292" y="13"/>
                </a:lnTo>
                <a:lnTo>
                  <a:pt x="291" y="21"/>
                </a:lnTo>
                <a:lnTo>
                  <a:pt x="287" y="21"/>
                </a:lnTo>
                <a:lnTo>
                  <a:pt x="283" y="21"/>
                </a:lnTo>
                <a:lnTo>
                  <a:pt x="281" y="19"/>
                </a:lnTo>
                <a:lnTo>
                  <a:pt x="277" y="15"/>
                </a:lnTo>
                <a:lnTo>
                  <a:pt x="273" y="11"/>
                </a:lnTo>
                <a:lnTo>
                  <a:pt x="271" y="7"/>
                </a:lnTo>
                <a:lnTo>
                  <a:pt x="267" y="4"/>
                </a:lnTo>
                <a:lnTo>
                  <a:pt x="264" y="0"/>
                </a:lnTo>
                <a:lnTo>
                  <a:pt x="262" y="0"/>
                </a:lnTo>
                <a:lnTo>
                  <a:pt x="260" y="4"/>
                </a:lnTo>
                <a:lnTo>
                  <a:pt x="258" y="6"/>
                </a:lnTo>
                <a:lnTo>
                  <a:pt x="256" y="9"/>
                </a:lnTo>
                <a:lnTo>
                  <a:pt x="254" y="13"/>
                </a:lnTo>
                <a:lnTo>
                  <a:pt x="256" y="19"/>
                </a:lnTo>
                <a:lnTo>
                  <a:pt x="254" y="19"/>
                </a:lnTo>
                <a:lnTo>
                  <a:pt x="254" y="21"/>
                </a:lnTo>
                <a:lnTo>
                  <a:pt x="252" y="21"/>
                </a:lnTo>
                <a:lnTo>
                  <a:pt x="252" y="23"/>
                </a:lnTo>
                <a:lnTo>
                  <a:pt x="250" y="25"/>
                </a:lnTo>
                <a:lnTo>
                  <a:pt x="250" y="27"/>
                </a:lnTo>
                <a:lnTo>
                  <a:pt x="250" y="28"/>
                </a:lnTo>
                <a:lnTo>
                  <a:pt x="248" y="33"/>
                </a:lnTo>
                <a:lnTo>
                  <a:pt x="248" y="38"/>
                </a:lnTo>
                <a:lnTo>
                  <a:pt x="248" y="40"/>
                </a:lnTo>
                <a:lnTo>
                  <a:pt x="250" y="44"/>
                </a:lnTo>
                <a:lnTo>
                  <a:pt x="252" y="50"/>
                </a:lnTo>
                <a:lnTo>
                  <a:pt x="254" y="50"/>
                </a:lnTo>
                <a:lnTo>
                  <a:pt x="256" y="54"/>
                </a:lnTo>
                <a:lnTo>
                  <a:pt x="254" y="55"/>
                </a:lnTo>
                <a:lnTo>
                  <a:pt x="250" y="57"/>
                </a:lnTo>
                <a:lnTo>
                  <a:pt x="248" y="59"/>
                </a:lnTo>
                <a:lnTo>
                  <a:pt x="246" y="61"/>
                </a:lnTo>
                <a:lnTo>
                  <a:pt x="244" y="63"/>
                </a:lnTo>
                <a:lnTo>
                  <a:pt x="243" y="65"/>
                </a:lnTo>
                <a:lnTo>
                  <a:pt x="238" y="69"/>
                </a:lnTo>
                <a:lnTo>
                  <a:pt x="237" y="71"/>
                </a:lnTo>
                <a:lnTo>
                  <a:pt x="235" y="73"/>
                </a:lnTo>
                <a:lnTo>
                  <a:pt x="231" y="77"/>
                </a:lnTo>
                <a:lnTo>
                  <a:pt x="227" y="82"/>
                </a:lnTo>
                <a:lnTo>
                  <a:pt x="225" y="90"/>
                </a:lnTo>
                <a:lnTo>
                  <a:pt x="225" y="94"/>
                </a:lnTo>
                <a:lnTo>
                  <a:pt x="229" y="98"/>
                </a:lnTo>
                <a:lnTo>
                  <a:pt x="229" y="103"/>
                </a:lnTo>
                <a:lnTo>
                  <a:pt x="231" y="108"/>
                </a:lnTo>
                <a:lnTo>
                  <a:pt x="223" y="111"/>
                </a:lnTo>
                <a:lnTo>
                  <a:pt x="217" y="113"/>
                </a:lnTo>
                <a:lnTo>
                  <a:pt x="212" y="111"/>
                </a:lnTo>
                <a:lnTo>
                  <a:pt x="206" y="109"/>
                </a:lnTo>
                <a:lnTo>
                  <a:pt x="179" y="117"/>
                </a:lnTo>
                <a:lnTo>
                  <a:pt x="179" y="134"/>
                </a:lnTo>
                <a:lnTo>
                  <a:pt x="190" y="140"/>
                </a:lnTo>
                <a:lnTo>
                  <a:pt x="200" y="161"/>
                </a:lnTo>
                <a:lnTo>
                  <a:pt x="212" y="163"/>
                </a:lnTo>
                <a:lnTo>
                  <a:pt x="221" y="167"/>
                </a:lnTo>
                <a:lnTo>
                  <a:pt x="223" y="169"/>
                </a:lnTo>
                <a:lnTo>
                  <a:pt x="229" y="179"/>
                </a:lnTo>
                <a:lnTo>
                  <a:pt x="227" y="180"/>
                </a:lnTo>
                <a:lnTo>
                  <a:pt x="225" y="182"/>
                </a:lnTo>
                <a:lnTo>
                  <a:pt x="217" y="180"/>
                </a:lnTo>
                <a:lnTo>
                  <a:pt x="216" y="182"/>
                </a:lnTo>
                <a:lnTo>
                  <a:pt x="216" y="188"/>
                </a:lnTo>
                <a:lnTo>
                  <a:pt x="214" y="190"/>
                </a:lnTo>
                <a:lnTo>
                  <a:pt x="206" y="184"/>
                </a:lnTo>
                <a:lnTo>
                  <a:pt x="204" y="184"/>
                </a:lnTo>
                <a:lnTo>
                  <a:pt x="206" y="188"/>
                </a:lnTo>
                <a:lnTo>
                  <a:pt x="196" y="188"/>
                </a:lnTo>
                <a:lnTo>
                  <a:pt x="177" y="177"/>
                </a:lnTo>
                <a:lnTo>
                  <a:pt x="162" y="194"/>
                </a:lnTo>
                <a:lnTo>
                  <a:pt x="160" y="200"/>
                </a:lnTo>
                <a:lnTo>
                  <a:pt x="167" y="207"/>
                </a:lnTo>
                <a:lnTo>
                  <a:pt x="171" y="204"/>
                </a:lnTo>
                <a:lnTo>
                  <a:pt x="179" y="209"/>
                </a:lnTo>
                <a:lnTo>
                  <a:pt x="196" y="221"/>
                </a:lnTo>
                <a:lnTo>
                  <a:pt x="202" y="227"/>
                </a:lnTo>
                <a:lnTo>
                  <a:pt x="204" y="230"/>
                </a:lnTo>
                <a:lnTo>
                  <a:pt x="216" y="236"/>
                </a:lnTo>
                <a:lnTo>
                  <a:pt x="214" y="242"/>
                </a:lnTo>
                <a:lnTo>
                  <a:pt x="216" y="246"/>
                </a:lnTo>
                <a:lnTo>
                  <a:pt x="217" y="252"/>
                </a:lnTo>
                <a:lnTo>
                  <a:pt x="216" y="259"/>
                </a:lnTo>
                <a:lnTo>
                  <a:pt x="219" y="269"/>
                </a:lnTo>
                <a:lnTo>
                  <a:pt x="223" y="267"/>
                </a:lnTo>
                <a:lnTo>
                  <a:pt x="229" y="269"/>
                </a:lnTo>
                <a:lnTo>
                  <a:pt x="229" y="273"/>
                </a:lnTo>
                <a:lnTo>
                  <a:pt x="231" y="275"/>
                </a:lnTo>
                <a:lnTo>
                  <a:pt x="235" y="283"/>
                </a:lnTo>
                <a:lnTo>
                  <a:pt x="235" y="286"/>
                </a:lnTo>
                <a:lnTo>
                  <a:pt x="231" y="290"/>
                </a:lnTo>
                <a:lnTo>
                  <a:pt x="229" y="294"/>
                </a:lnTo>
                <a:lnTo>
                  <a:pt x="225" y="298"/>
                </a:lnTo>
                <a:lnTo>
                  <a:pt x="217" y="305"/>
                </a:lnTo>
                <a:lnTo>
                  <a:pt x="219" y="311"/>
                </a:lnTo>
                <a:lnTo>
                  <a:pt x="216" y="315"/>
                </a:lnTo>
                <a:lnTo>
                  <a:pt x="212" y="317"/>
                </a:lnTo>
                <a:lnTo>
                  <a:pt x="196" y="313"/>
                </a:lnTo>
                <a:lnTo>
                  <a:pt x="167" y="323"/>
                </a:lnTo>
                <a:lnTo>
                  <a:pt x="164" y="325"/>
                </a:lnTo>
                <a:lnTo>
                  <a:pt x="164" y="346"/>
                </a:lnTo>
                <a:lnTo>
                  <a:pt x="144" y="352"/>
                </a:lnTo>
                <a:lnTo>
                  <a:pt x="118" y="359"/>
                </a:lnTo>
                <a:lnTo>
                  <a:pt x="106" y="363"/>
                </a:lnTo>
                <a:lnTo>
                  <a:pt x="110" y="371"/>
                </a:lnTo>
                <a:lnTo>
                  <a:pt x="106" y="371"/>
                </a:lnTo>
                <a:lnTo>
                  <a:pt x="104" y="373"/>
                </a:lnTo>
                <a:lnTo>
                  <a:pt x="102" y="373"/>
                </a:lnTo>
                <a:lnTo>
                  <a:pt x="100" y="371"/>
                </a:lnTo>
                <a:lnTo>
                  <a:pt x="98" y="371"/>
                </a:lnTo>
                <a:lnTo>
                  <a:pt x="96" y="367"/>
                </a:lnTo>
                <a:lnTo>
                  <a:pt x="91" y="363"/>
                </a:lnTo>
                <a:lnTo>
                  <a:pt x="87" y="361"/>
                </a:lnTo>
                <a:lnTo>
                  <a:pt x="85" y="361"/>
                </a:lnTo>
                <a:lnTo>
                  <a:pt x="83" y="361"/>
                </a:lnTo>
                <a:lnTo>
                  <a:pt x="81" y="361"/>
                </a:lnTo>
                <a:lnTo>
                  <a:pt x="79" y="363"/>
                </a:lnTo>
                <a:lnTo>
                  <a:pt x="77" y="369"/>
                </a:lnTo>
                <a:lnTo>
                  <a:pt x="77" y="371"/>
                </a:lnTo>
                <a:lnTo>
                  <a:pt x="79" y="377"/>
                </a:lnTo>
                <a:lnTo>
                  <a:pt x="81" y="384"/>
                </a:lnTo>
                <a:lnTo>
                  <a:pt x="81" y="388"/>
                </a:lnTo>
                <a:lnTo>
                  <a:pt x="79" y="390"/>
                </a:lnTo>
                <a:lnTo>
                  <a:pt x="73" y="394"/>
                </a:lnTo>
                <a:lnTo>
                  <a:pt x="73" y="396"/>
                </a:lnTo>
                <a:lnTo>
                  <a:pt x="73" y="398"/>
                </a:lnTo>
                <a:lnTo>
                  <a:pt x="73" y="403"/>
                </a:lnTo>
                <a:lnTo>
                  <a:pt x="75" y="411"/>
                </a:lnTo>
                <a:lnTo>
                  <a:pt x="73" y="415"/>
                </a:lnTo>
                <a:lnTo>
                  <a:pt x="73" y="417"/>
                </a:lnTo>
                <a:lnTo>
                  <a:pt x="71" y="419"/>
                </a:lnTo>
                <a:lnTo>
                  <a:pt x="71" y="421"/>
                </a:lnTo>
                <a:lnTo>
                  <a:pt x="73" y="423"/>
                </a:lnTo>
                <a:lnTo>
                  <a:pt x="73" y="425"/>
                </a:lnTo>
                <a:lnTo>
                  <a:pt x="75" y="425"/>
                </a:lnTo>
                <a:lnTo>
                  <a:pt x="77" y="427"/>
                </a:lnTo>
                <a:lnTo>
                  <a:pt x="83" y="427"/>
                </a:lnTo>
                <a:lnTo>
                  <a:pt x="85" y="427"/>
                </a:lnTo>
                <a:lnTo>
                  <a:pt x="89" y="428"/>
                </a:lnTo>
                <a:lnTo>
                  <a:pt x="92" y="430"/>
                </a:lnTo>
                <a:lnTo>
                  <a:pt x="96" y="430"/>
                </a:lnTo>
                <a:lnTo>
                  <a:pt x="102" y="434"/>
                </a:lnTo>
                <a:lnTo>
                  <a:pt x="106" y="436"/>
                </a:lnTo>
                <a:lnTo>
                  <a:pt x="110" y="438"/>
                </a:lnTo>
                <a:lnTo>
                  <a:pt x="110" y="440"/>
                </a:lnTo>
                <a:lnTo>
                  <a:pt x="110" y="442"/>
                </a:lnTo>
                <a:lnTo>
                  <a:pt x="108" y="448"/>
                </a:lnTo>
                <a:lnTo>
                  <a:pt x="102" y="456"/>
                </a:lnTo>
                <a:lnTo>
                  <a:pt x="100" y="459"/>
                </a:lnTo>
                <a:lnTo>
                  <a:pt x="96" y="463"/>
                </a:lnTo>
                <a:lnTo>
                  <a:pt x="92" y="463"/>
                </a:lnTo>
                <a:lnTo>
                  <a:pt x="85" y="461"/>
                </a:lnTo>
                <a:lnTo>
                  <a:pt x="81" y="459"/>
                </a:lnTo>
                <a:lnTo>
                  <a:pt x="73" y="461"/>
                </a:lnTo>
                <a:lnTo>
                  <a:pt x="56" y="465"/>
                </a:lnTo>
                <a:lnTo>
                  <a:pt x="52" y="465"/>
                </a:lnTo>
                <a:lnTo>
                  <a:pt x="50" y="467"/>
                </a:lnTo>
                <a:lnTo>
                  <a:pt x="48" y="473"/>
                </a:lnTo>
                <a:lnTo>
                  <a:pt x="46" y="475"/>
                </a:lnTo>
                <a:lnTo>
                  <a:pt x="43" y="478"/>
                </a:lnTo>
                <a:lnTo>
                  <a:pt x="37" y="482"/>
                </a:lnTo>
                <a:lnTo>
                  <a:pt x="35" y="482"/>
                </a:lnTo>
                <a:lnTo>
                  <a:pt x="33" y="482"/>
                </a:lnTo>
                <a:lnTo>
                  <a:pt x="31" y="478"/>
                </a:lnTo>
                <a:lnTo>
                  <a:pt x="31" y="475"/>
                </a:lnTo>
                <a:lnTo>
                  <a:pt x="33" y="471"/>
                </a:lnTo>
                <a:lnTo>
                  <a:pt x="31" y="471"/>
                </a:lnTo>
                <a:lnTo>
                  <a:pt x="29" y="469"/>
                </a:lnTo>
                <a:lnTo>
                  <a:pt x="21" y="469"/>
                </a:lnTo>
                <a:lnTo>
                  <a:pt x="17" y="471"/>
                </a:lnTo>
                <a:lnTo>
                  <a:pt x="12" y="475"/>
                </a:lnTo>
                <a:lnTo>
                  <a:pt x="8" y="477"/>
                </a:lnTo>
                <a:lnTo>
                  <a:pt x="8" y="478"/>
                </a:lnTo>
                <a:lnTo>
                  <a:pt x="8" y="480"/>
                </a:lnTo>
                <a:lnTo>
                  <a:pt x="8" y="484"/>
                </a:lnTo>
                <a:lnTo>
                  <a:pt x="10" y="488"/>
                </a:lnTo>
                <a:lnTo>
                  <a:pt x="12" y="490"/>
                </a:lnTo>
                <a:lnTo>
                  <a:pt x="12" y="494"/>
                </a:lnTo>
                <a:lnTo>
                  <a:pt x="10" y="496"/>
                </a:lnTo>
                <a:lnTo>
                  <a:pt x="10" y="502"/>
                </a:lnTo>
                <a:lnTo>
                  <a:pt x="8" y="507"/>
                </a:lnTo>
                <a:lnTo>
                  <a:pt x="6" y="511"/>
                </a:lnTo>
                <a:lnTo>
                  <a:pt x="4" y="513"/>
                </a:lnTo>
                <a:lnTo>
                  <a:pt x="4" y="515"/>
                </a:lnTo>
                <a:lnTo>
                  <a:pt x="4" y="517"/>
                </a:lnTo>
                <a:lnTo>
                  <a:pt x="6" y="519"/>
                </a:lnTo>
                <a:lnTo>
                  <a:pt x="8" y="519"/>
                </a:lnTo>
                <a:lnTo>
                  <a:pt x="10" y="517"/>
                </a:lnTo>
                <a:lnTo>
                  <a:pt x="14" y="515"/>
                </a:lnTo>
                <a:lnTo>
                  <a:pt x="16" y="513"/>
                </a:lnTo>
                <a:lnTo>
                  <a:pt x="16" y="511"/>
                </a:lnTo>
                <a:lnTo>
                  <a:pt x="19" y="509"/>
                </a:lnTo>
                <a:lnTo>
                  <a:pt x="21" y="507"/>
                </a:lnTo>
                <a:lnTo>
                  <a:pt x="25" y="505"/>
                </a:lnTo>
                <a:lnTo>
                  <a:pt x="27" y="505"/>
                </a:lnTo>
                <a:lnTo>
                  <a:pt x="31" y="505"/>
                </a:lnTo>
                <a:lnTo>
                  <a:pt x="35" y="505"/>
                </a:lnTo>
                <a:lnTo>
                  <a:pt x="37" y="505"/>
                </a:lnTo>
                <a:lnTo>
                  <a:pt x="39" y="507"/>
                </a:lnTo>
                <a:lnTo>
                  <a:pt x="41" y="509"/>
                </a:lnTo>
                <a:lnTo>
                  <a:pt x="43" y="513"/>
                </a:lnTo>
                <a:lnTo>
                  <a:pt x="43" y="517"/>
                </a:lnTo>
                <a:lnTo>
                  <a:pt x="41" y="523"/>
                </a:lnTo>
                <a:lnTo>
                  <a:pt x="39" y="528"/>
                </a:lnTo>
                <a:lnTo>
                  <a:pt x="37" y="532"/>
                </a:lnTo>
                <a:lnTo>
                  <a:pt x="37" y="536"/>
                </a:lnTo>
                <a:lnTo>
                  <a:pt x="37" y="540"/>
                </a:lnTo>
                <a:lnTo>
                  <a:pt x="37" y="544"/>
                </a:lnTo>
                <a:lnTo>
                  <a:pt x="37" y="546"/>
                </a:lnTo>
                <a:lnTo>
                  <a:pt x="35" y="548"/>
                </a:lnTo>
                <a:lnTo>
                  <a:pt x="33" y="550"/>
                </a:lnTo>
                <a:lnTo>
                  <a:pt x="31" y="550"/>
                </a:lnTo>
                <a:lnTo>
                  <a:pt x="25" y="552"/>
                </a:lnTo>
                <a:lnTo>
                  <a:pt x="21" y="553"/>
                </a:lnTo>
                <a:lnTo>
                  <a:pt x="19" y="555"/>
                </a:lnTo>
                <a:lnTo>
                  <a:pt x="14" y="559"/>
                </a:lnTo>
                <a:lnTo>
                  <a:pt x="14" y="561"/>
                </a:lnTo>
                <a:lnTo>
                  <a:pt x="12" y="563"/>
                </a:lnTo>
                <a:lnTo>
                  <a:pt x="12" y="569"/>
                </a:lnTo>
                <a:lnTo>
                  <a:pt x="10" y="574"/>
                </a:lnTo>
                <a:lnTo>
                  <a:pt x="10" y="579"/>
                </a:lnTo>
                <a:lnTo>
                  <a:pt x="12" y="582"/>
                </a:lnTo>
                <a:lnTo>
                  <a:pt x="10" y="588"/>
                </a:lnTo>
                <a:lnTo>
                  <a:pt x="10" y="592"/>
                </a:lnTo>
                <a:lnTo>
                  <a:pt x="8" y="596"/>
                </a:lnTo>
                <a:lnTo>
                  <a:pt x="8" y="600"/>
                </a:lnTo>
                <a:lnTo>
                  <a:pt x="8" y="605"/>
                </a:lnTo>
                <a:lnTo>
                  <a:pt x="12" y="605"/>
                </a:lnTo>
                <a:lnTo>
                  <a:pt x="14" y="605"/>
                </a:lnTo>
                <a:lnTo>
                  <a:pt x="14" y="609"/>
                </a:lnTo>
                <a:lnTo>
                  <a:pt x="12" y="632"/>
                </a:lnTo>
                <a:lnTo>
                  <a:pt x="12" y="638"/>
                </a:lnTo>
                <a:lnTo>
                  <a:pt x="21" y="642"/>
                </a:lnTo>
                <a:lnTo>
                  <a:pt x="19" y="646"/>
                </a:lnTo>
                <a:lnTo>
                  <a:pt x="31" y="651"/>
                </a:lnTo>
                <a:lnTo>
                  <a:pt x="35" y="653"/>
                </a:lnTo>
                <a:lnTo>
                  <a:pt x="39" y="657"/>
                </a:lnTo>
                <a:lnTo>
                  <a:pt x="41" y="653"/>
                </a:lnTo>
                <a:lnTo>
                  <a:pt x="43" y="655"/>
                </a:lnTo>
                <a:lnTo>
                  <a:pt x="41" y="659"/>
                </a:lnTo>
                <a:lnTo>
                  <a:pt x="52" y="671"/>
                </a:lnTo>
                <a:lnTo>
                  <a:pt x="65" y="678"/>
                </a:lnTo>
                <a:lnTo>
                  <a:pt x="71" y="686"/>
                </a:lnTo>
                <a:lnTo>
                  <a:pt x="73" y="688"/>
                </a:lnTo>
                <a:lnTo>
                  <a:pt x="75" y="690"/>
                </a:lnTo>
                <a:lnTo>
                  <a:pt x="71" y="696"/>
                </a:lnTo>
                <a:lnTo>
                  <a:pt x="64" y="719"/>
                </a:lnTo>
                <a:lnTo>
                  <a:pt x="62" y="719"/>
                </a:lnTo>
                <a:lnTo>
                  <a:pt x="56" y="717"/>
                </a:lnTo>
                <a:lnTo>
                  <a:pt x="54" y="723"/>
                </a:lnTo>
                <a:lnTo>
                  <a:pt x="52" y="726"/>
                </a:lnTo>
                <a:lnTo>
                  <a:pt x="52" y="728"/>
                </a:lnTo>
                <a:lnTo>
                  <a:pt x="58" y="730"/>
                </a:lnTo>
                <a:lnTo>
                  <a:pt x="58" y="736"/>
                </a:lnTo>
                <a:lnTo>
                  <a:pt x="58" y="738"/>
                </a:lnTo>
                <a:lnTo>
                  <a:pt x="58" y="742"/>
                </a:lnTo>
                <a:lnTo>
                  <a:pt x="54" y="752"/>
                </a:lnTo>
                <a:lnTo>
                  <a:pt x="54" y="754"/>
                </a:lnTo>
                <a:lnTo>
                  <a:pt x="56" y="754"/>
                </a:lnTo>
                <a:lnTo>
                  <a:pt x="58" y="755"/>
                </a:lnTo>
                <a:lnTo>
                  <a:pt x="60" y="755"/>
                </a:lnTo>
                <a:lnTo>
                  <a:pt x="41" y="807"/>
                </a:lnTo>
                <a:lnTo>
                  <a:pt x="44" y="809"/>
                </a:lnTo>
                <a:lnTo>
                  <a:pt x="6" y="907"/>
                </a:lnTo>
                <a:lnTo>
                  <a:pt x="2" y="919"/>
                </a:lnTo>
                <a:lnTo>
                  <a:pt x="0" y="921"/>
                </a:lnTo>
                <a:lnTo>
                  <a:pt x="2" y="922"/>
                </a:lnTo>
                <a:lnTo>
                  <a:pt x="14" y="930"/>
                </a:lnTo>
                <a:lnTo>
                  <a:pt x="23" y="934"/>
                </a:lnTo>
                <a:lnTo>
                  <a:pt x="16" y="946"/>
                </a:lnTo>
                <a:lnTo>
                  <a:pt x="58" y="94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Freeform 187"/>
          <p:cNvSpPr>
            <a:spLocks/>
          </p:cNvSpPr>
          <p:nvPr/>
        </p:nvSpPr>
        <p:spPr bwMode="auto">
          <a:xfrm>
            <a:off x="-1140121" y="6714048"/>
            <a:ext cx="853789" cy="1031701"/>
          </a:xfrm>
          <a:custGeom>
            <a:avLst/>
            <a:gdLst>
              <a:gd name="T0" fmla="*/ 61 w 907"/>
              <a:gd name="T1" fmla="*/ 600 h 1096"/>
              <a:gd name="T2" fmla="*/ 148 w 907"/>
              <a:gd name="T3" fmla="*/ 649 h 1096"/>
              <a:gd name="T4" fmla="*/ 184 w 907"/>
              <a:gd name="T5" fmla="*/ 652 h 1096"/>
              <a:gd name="T6" fmla="*/ 140 w 907"/>
              <a:gd name="T7" fmla="*/ 689 h 1096"/>
              <a:gd name="T8" fmla="*/ 163 w 907"/>
              <a:gd name="T9" fmla="*/ 725 h 1096"/>
              <a:gd name="T10" fmla="*/ 221 w 907"/>
              <a:gd name="T11" fmla="*/ 758 h 1096"/>
              <a:gd name="T12" fmla="*/ 290 w 907"/>
              <a:gd name="T13" fmla="*/ 787 h 1096"/>
              <a:gd name="T14" fmla="*/ 354 w 907"/>
              <a:gd name="T15" fmla="*/ 789 h 1096"/>
              <a:gd name="T16" fmla="*/ 407 w 907"/>
              <a:gd name="T17" fmla="*/ 817 h 1096"/>
              <a:gd name="T18" fmla="*/ 429 w 907"/>
              <a:gd name="T19" fmla="*/ 914 h 1096"/>
              <a:gd name="T20" fmla="*/ 336 w 907"/>
              <a:gd name="T21" fmla="*/ 964 h 1096"/>
              <a:gd name="T22" fmla="*/ 405 w 907"/>
              <a:gd name="T23" fmla="*/ 1014 h 1096"/>
              <a:gd name="T24" fmla="*/ 504 w 907"/>
              <a:gd name="T25" fmla="*/ 1089 h 1096"/>
              <a:gd name="T26" fmla="*/ 705 w 907"/>
              <a:gd name="T27" fmla="*/ 1062 h 1096"/>
              <a:gd name="T28" fmla="*/ 694 w 907"/>
              <a:gd name="T29" fmla="*/ 1046 h 1096"/>
              <a:gd name="T30" fmla="*/ 677 w 907"/>
              <a:gd name="T31" fmla="*/ 968 h 1096"/>
              <a:gd name="T32" fmla="*/ 665 w 907"/>
              <a:gd name="T33" fmla="*/ 904 h 1096"/>
              <a:gd name="T34" fmla="*/ 703 w 907"/>
              <a:gd name="T35" fmla="*/ 873 h 1096"/>
              <a:gd name="T36" fmla="*/ 715 w 907"/>
              <a:gd name="T37" fmla="*/ 850 h 1096"/>
              <a:gd name="T38" fmla="*/ 738 w 907"/>
              <a:gd name="T39" fmla="*/ 837 h 1096"/>
              <a:gd name="T40" fmla="*/ 782 w 907"/>
              <a:gd name="T41" fmla="*/ 827 h 1096"/>
              <a:gd name="T42" fmla="*/ 776 w 907"/>
              <a:gd name="T43" fmla="*/ 793 h 1096"/>
              <a:gd name="T44" fmla="*/ 773 w 907"/>
              <a:gd name="T45" fmla="*/ 785 h 1096"/>
              <a:gd name="T46" fmla="*/ 774 w 907"/>
              <a:gd name="T47" fmla="*/ 769 h 1096"/>
              <a:gd name="T48" fmla="*/ 774 w 907"/>
              <a:gd name="T49" fmla="*/ 735 h 1096"/>
              <a:gd name="T50" fmla="*/ 767 w 907"/>
              <a:gd name="T51" fmla="*/ 729 h 1096"/>
              <a:gd name="T52" fmla="*/ 836 w 907"/>
              <a:gd name="T53" fmla="*/ 625 h 1096"/>
              <a:gd name="T54" fmla="*/ 882 w 907"/>
              <a:gd name="T55" fmla="*/ 593 h 1096"/>
              <a:gd name="T56" fmla="*/ 890 w 907"/>
              <a:gd name="T57" fmla="*/ 537 h 1096"/>
              <a:gd name="T58" fmla="*/ 903 w 907"/>
              <a:gd name="T59" fmla="*/ 477 h 1096"/>
              <a:gd name="T60" fmla="*/ 876 w 907"/>
              <a:gd name="T61" fmla="*/ 439 h 1096"/>
              <a:gd name="T62" fmla="*/ 832 w 907"/>
              <a:gd name="T63" fmla="*/ 441 h 1096"/>
              <a:gd name="T64" fmla="*/ 738 w 907"/>
              <a:gd name="T65" fmla="*/ 456 h 1096"/>
              <a:gd name="T66" fmla="*/ 723 w 907"/>
              <a:gd name="T67" fmla="*/ 429 h 1096"/>
              <a:gd name="T68" fmla="*/ 699 w 907"/>
              <a:gd name="T69" fmla="*/ 404 h 1096"/>
              <a:gd name="T70" fmla="*/ 690 w 907"/>
              <a:gd name="T71" fmla="*/ 393 h 1096"/>
              <a:gd name="T72" fmla="*/ 672 w 907"/>
              <a:gd name="T73" fmla="*/ 385 h 1096"/>
              <a:gd name="T74" fmla="*/ 672 w 907"/>
              <a:gd name="T75" fmla="*/ 373 h 1096"/>
              <a:gd name="T76" fmla="*/ 672 w 907"/>
              <a:gd name="T77" fmla="*/ 358 h 1096"/>
              <a:gd name="T78" fmla="*/ 675 w 907"/>
              <a:gd name="T79" fmla="*/ 337 h 1096"/>
              <a:gd name="T80" fmla="*/ 688 w 907"/>
              <a:gd name="T81" fmla="*/ 314 h 1096"/>
              <a:gd name="T82" fmla="*/ 694 w 907"/>
              <a:gd name="T83" fmla="*/ 274 h 1096"/>
              <a:gd name="T84" fmla="*/ 672 w 907"/>
              <a:gd name="T85" fmla="*/ 262 h 1096"/>
              <a:gd name="T86" fmla="*/ 611 w 907"/>
              <a:gd name="T87" fmla="*/ 210 h 1096"/>
              <a:gd name="T88" fmla="*/ 478 w 907"/>
              <a:gd name="T89" fmla="*/ 4 h 1096"/>
              <a:gd name="T90" fmla="*/ 436 w 907"/>
              <a:gd name="T91" fmla="*/ 20 h 1096"/>
              <a:gd name="T92" fmla="*/ 415 w 907"/>
              <a:gd name="T93" fmla="*/ 33 h 1096"/>
              <a:gd name="T94" fmla="*/ 390 w 907"/>
              <a:gd name="T95" fmla="*/ 45 h 1096"/>
              <a:gd name="T96" fmla="*/ 376 w 907"/>
              <a:gd name="T97" fmla="*/ 64 h 1096"/>
              <a:gd name="T98" fmla="*/ 319 w 907"/>
              <a:gd name="T99" fmla="*/ 112 h 1096"/>
              <a:gd name="T100" fmla="*/ 215 w 907"/>
              <a:gd name="T101" fmla="*/ 175 h 1096"/>
              <a:gd name="T102" fmla="*/ 194 w 907"/>
              <a:gd name="T103" fmla="*/ 237 h 1096"/>
              <a:gd name="T104" fmla="*/ 182 w 907"/>
              <a:gd name="T105" fmla="*/ 270 h 1096"/>
              <a:gd name="T106" fmla="*/ 169 w 907"/>
              <a:gd name="T107" fmla="*/ 297 h 1096"/>
              <a:gd name="T108" fmla="*/ 152 w 907"/>
              <a:gd name="T109" fmla="*/ 318 h 1096"/>
              <a:gd name="T110" fmla="*/ 134 w 907"/>
              <a:gd name="T111" fmla="*/ 337 h 1096"/>
              <a:gd name="T112" fmla="*/ 121 w 907"/>
              <a:gd name="T113" fmla="*/ 366 h 1096"/>
              <a:gd name="T114" fmla="*/ 77 w 907"/>
              <a:gd name="T115" fmla="*/ 406 h 1096"/>
              <a:gd name="T116" fmla="*/ 42 w 907"/>
              <a:gd name="T117" fmla="*/ 422 h 1096"/>
              <a:gd name="T118" fmla="*/ 29 w 907"/>
              <a:gd name="T119" fmla="*/ 429 h 1096"/>
              <a:gd name="T120" fmla="*/ 19 w 907"/>
              <a:gd name="T121" fmla="*/ 452 h 1096"/>
              <a:gd name="T122" fmla="*/ 15 w 907"/>
              <a:gd name="T123" fmla="*/ 481 h 1096"/>
              <a:gd name="T124" fmla="*/ 2 w 907"/>
              <a:gd name="T125" fmla="*/ 518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07" h="1096">
                <a:moveTo>
                  <a:pt x="23" y="527"/>
                </a:moveTo>
                <a:lnTo>
                  <a:pt x="36" y="512"/>
                </a:lnTo>
                <a:lnTo>
                  <a:pt x="44" y="510"/>
                </a:lnTo>
                <a:lnTo>
                  <a:pt x="54" y="510"/>
                </a:lnTo>
                <a:lnTo>
                  <a:pt x="67" y="537"/>
                </a:lnTo>
                <a:lnTo>
                  <a:pt x="79" y="537"/>
                </a:lnTo>
                <a:lnTo>
                  <a:pt x="71" y="554"/>
                </a:lnTo>
                <a:lnTo>
                  <a:pt x="61" y="600"/>
                </a:lnTo>
                <a:lnTo>
                  <a:pt x="96" y="633"/>
                </a:lnTo>
                <a:lnTo>
                  <a:pt x="128" y="627"/>
                </a:lnTo>
                <a:lnTo>
                  <a:pt x="131" y="629"/>
                </a:lnTo>
                <a:lnTo>
                  <a:pt x="131" y="631"/>
                </a:lnTo>
                <a:lnTo>
                  <a:pt x="133" y="633"/>
                </a:lnTo>
                <a:lnTo>
                  <a:pt x="136" y="644"/>
                </a:lnTo>
                <a:lnTo>
                  <a:pt x="138" y="649"/>
                </a:lnTo>
                <a:lnTo>
                  <a:pt x="148" y="649"/>
                </a:lnTo>
                <a:lnTo>
                  <a:pt x="154" y="662"/>
                </a:lnTo>
                <a:lnTo>
                  <a:pt x="165" y="666"/>
                </a:lnTo>
                <a:lnTo>
                  <a:pt x="171" y="664"/>
                </a:lnTo>
                <a:lnTo>
                  <a:pt x="169" y="664"/>
                </a:lnTo>
                <a:lnTo>
                  <a:pt x="173" y="654"/>
                </a:lnTo>
                <a:lnTo>
                  <a:pt x="177" y="656"/>
                </a:lnTo>
                <a:lnTo>
                  <a:pt x="179" y="652"/>
                </a:lnTo>
                <a:lnTo>
                  <a:pt x="184" y="652"/>
                </a:lnTo>
                <a:lnTo>
                  <a:pt x="184" y="668"/>
                </a:lnTo>
                <a:lnTo>
                  <a:pt x="181" y="685"/>
                </a:lnTo>
                <a:lnTo>
                  <a:pt x="179" y="685"/>
                </a:lnTo>
                <a:lnTo>
                  <a:pt x="159" y="683"/>
                </a:lnTo>
                <a:lnTo>
                  <a:pt x="157" y="689"/>
                </a:lnTo>
                <a:lnTo>
                  <a:pt x="154" y="687"/>
                </a:lnTo>
                <a:lnTo>
                  <a:pt x="152" y="691"/>
                </a:lnTo>
                <a:lnTo>
                  <a:pt x="140" y="689"/>
                </a:lnTo>
                <a:lnTo>
                  <a:pt x="138" y="712"/>
                </a:lnTo>
                <a:lnTo>
                  <a:pt x="133" y="716"/>
                </a:lnTo>
                <a:lnTo>
                  <a:pt x="136" y="718"/>
                </a:lnTo>
                <a:lnTo>
                  <a:pt x="142" y="720"/>
                </a:lnTo>
                <a:lnTo>
                  <a:pt x="146" y="718"/>
                </a:lnTo>
                <a:lnTo>
                  <a:pt x="150" y="721"/>
                </a:lnTo>
                <a:lnTo>
                  <a:pt x="157" y="725"/>
                </a:lnTo>
                <a:lnTo>
                  <a:pt x="163" y="725"/>
                </a:lnTo>
                <a:lnTo>
                  <a:pt x="175" y="727"/>
                </a:lnTo>
                <a:lnTo>
                  <a:pt x="182" y="727"/>
                </a:lnTo>
                <a:lnTo>
                  <a:pt x="190" y="729"/>
                </a:lnTo>
                <a:lnTo>
                  <a:pt x="198" y="737"/>
                </a:lnTo>
                <a:lnTo>
                  <a:pt x="210" y="747"/>
                </a:lnTo>
                <a:lnTo>
                  <a:pt x="210" y="748"/>
                </a:lnTo>
                <a:lnTo>
                  <a:pt x="213" y="750"/>
                </a:lnTo>
                <a:lnTo>
                  <a:pt x="221" y="758"/>
                </a:lnTo>
                <a:lnTo>
                  <a:pt x="240" y="769"/>
                </a:lnTo>
                <a:lnTo>
                  <a:pt x="259" y="777"/>
                </a:lnTo>
                <a:lnTo>
                  <a:pt x="273" y="769"/>
                </a:lnTo>
                <a:lnTo>
                  <a:pt x="279" y="771"/>
                </a:lnTo>
                <a:lnTo>
                  <a:pt x="280" y="783"/>
                </a:lnTo>
                <a:lnTo>
                  <a:pt x="284" y="787"/>
                </a:lnTo>
                <a:lnTo>
                  <a:pt x="288" y="783"/>
                </a:lnTo>
                <a:lnTo>
                  <a:pt x="290" y="787"/>
                </a:lnTo>
                <a:lnTo>
                  <a:pt x="292" y="791"/>
                </a:lnTo>
                <a:lnTo>
                  <a:pt x="298" y="796"/>
                </a:lnTo>
                <a:lnTo>
                  <a:pt x="307" y="802"/>
                </a:lnTo>
                <a:lnTo>
                  <a:pt x="323" y="812"/>
                </a:lnTo>
                <a:lnTo>
                  <a:pt x="328" y="812"/>
                </a:lnTo>
                <a:lnTo>
                  <a:pt x="340" y="802"/>
                </a:lnTo>
                <a:lnTo>
                  <a:pt x="346" y="795"/>
                </a:lnTo>
                <a:lnTo>
                  <a:pt x="354" y="789"/>
                </a:lnTo>
                <a:lnTo>
                  <a:pt x="363" y="779"/>
                </a:lnTo>
                <a:lnTo>
                  <a:pt x="367" y="779"/>
                </a:lnTo>
                <a:lnTo>
                  <a:pt x="402" y="793"/>
                </a:lnTo>
                <a:lnTo>
                  <a:pt x="411" y="798"/>
                </a:lnTo>
                <a:lnTo>
                  <a:pt x="415" y="804"/>
                </a:lnTo>
                <a:lnTo>
                  <a:pt x="415" y="806"/>
                </a:lnTo>
                <a:lnTo>
                  <a:pt x="413" y="810"/>
                </a:lnTo>
                <a:lnTo>
                  <a:pt x="407" y="817"/>
                </a:lnTo>
                <a:lnTo>
                  <a:pt x="386" y="831"/>
                </a:lnTo>
                <a:lnTo>
                  <a:pt x="382" y="837"/>
                </a:lnTo>
                <a:lnTo>
                  <a:pt x="382" y="841"/>
                </a:lnTo>
                <a:lnTo>
                  <a:pt x="390" y="858"/>
                </a:lnTo>
                <a:lnTo>
                  <a:pt x="400" y="867"/>
                </a:lnTo>
                <a:lnTo>
                  <a:pt x="413" y="893"/>
                </a:lnTo>
                <a:lnTo>
                  <a:pt x="427" y="906"/>
                </a:lnTo>
                <a:lnTo>
                  <a:pt x="429" y="914"/>
                </a:lnTo>
                <a:lnTo>
                  <a:pt x="424" y="918"/>
                </a:lnTo>
                <a:lnTo>
                  <a:pt x="417" y="925"/>
                </a:lnTo>
                <a:lnTo>
                  <a:pt x="400" y="931"/>
                </a:lnTo>
                <a:lnTo>
                  <a:pt x="359" y="941"/>
                </a:lnTo>
                <a:lnTo>
                  <a:pt x="344" y="942"/>
                </a:lnTo>
                <a:lnTo>
                  <a:pt x="338" y="948"/>
                </a:lnTo>
                <a:lnTo>
                  <a:pt x="336" y="952"/>
                </a:lnTo>
                <a:lnTo>
                  <a:pt x="336" y="964"/>
                </a:lnTo>
                <a:lnTo>
                  <a:pt x="338" y="966"/>
                </a:lnTo>
                <a:lnTo>
                  <a:pt x="348" y="960"/>
                </a:lnTo>
                <a:lnTo>
                  <a:pt x="355" y="975"/>
                </a:lnTo>
                <a:lnTo>
                  <a:pt x="367" y="989"/>
                </a:lnTo>
                <a:lnTo>
                  <a:pt x="396" y="1002"/>
                </a:lnTo>
                <a:lnTo>
                  <a:pt x="407" y="1006"/>
                </a:lnTo>
                <a:lnTo>
                  <a:pt x="405" y="1010"/>
                </a:lnTo>
                <a:lnTo>
                  <a:pt x="405" y="1014"/>
                </a:lnTo>
                <a:lnTo>
                  <a:pt x="427" y="1019"/>
                </a:lnTo>
                <a:lnTo>
                  <a:pt x="438" y="1031"/>
                </a:lnTo>
                <a:lnTo>
                  <a:pt x="448" y="1048"/>
                </a:lnTo>
                <a:lnTo>
                  <a:pt x="451" y="1062"/>
                </a:lnTo>
                <a:lnTo>
                  <a:pt x="453" y="1062"/>
                </a:lnTo>
                <a:lnTo>
                  <a:pt x="457" y="1067"/>
                </a:lnTo>
                <a:lnTo>
                  <a:pt x="467" y="1071"/>
                </a:lnTo>
                <a:lnTo>
                  <a:pt x="504" y="1089"/>
                </a:lnTo>
                <a:lnTo>
                  <a:pt x="519" y="1093"/>
                </a:lnTo>
                <a:lnTo>
                  <a:pt x="546" y="1094"/>
                </a:lnTo>
                <a:lnTo>
                  <a:pt x="594" y="1093"/>
                </a:lnTo>
                <a:lnTo>
                  <a:pt x="653" y="1096"/>
                </a:lnTo>
                <a:lnTo>
                  <a:pt x="682" y="1091"/>
                </a:lnTo>
                <a:lnTo>
                  <a:pt x="701" y="1085"/>
                </a:lnTo>
                <a:lnTo>
                  <a:pt x="713" y="1073"/>
                </a:lnTo>
                <a:lnTo>
                  <a:pt x="705" y="1062"/>
                </a:lnTo>
                <a:lnTo>
                  <a:pt x="701" y="1054"/>
                </a:lnTo>
                <a:lnTo>
                  <a:pt x="701" y="1052"/>
                </a:lnTo>
                <a:lnTo>
                  <a:pt x="699" y="1052"/>
                </a:lnTo>
                <a:lnTo>
                  <a:pt x="699" y="1054"/>
                </a:lnTo>
                <a:lnTo>
                  <a:pt x="699" y="1052"/>
                </a:lnTo>
                <a:lnTo>
                  <a:pt x="698" y="1052"/>
                </a:lnTo>
                <a:lnTo>
                  <a:pt x="696" y="1052"/>
                </a:lnTo>
                <a:lnTo>
                  <a:pt x="694" y="1046"/>
                </a:lnTo>
                <a:lnTo>
                  <a:pt x="701" y="1045"/>
                </a:lnTo>
                <a:lnTo>
                  <a:pt x="696" y="1019"/>
                </a:lnTo>
                <a:lnTo>
                  <a:pt x="696" y="1018"/>
                </a:lnTo>
                <a:lnTo>
                  <a:pt x="696" y="1016"/>
                </a:lnTo>
                <a:lnTo>
                  <a:pt x="688" y="981"/>
                </a:lnTo>
                <a:lnTo>
                  <a:pt x="682" y="973"/>
                </a:lnTo>
                <a:lnTo>
                  <a:pt x="680" y="969"/>
                </a:lnTo>
                <a:lnTo>
                  <a:pt x="677" y="968"/>
                </a:lnTo>
                <a:lnTo>
                  <a:pt x="669" y="962"/>
                </a:lnTo>
                <a:lnTo>
                  <a:pt x="665" y="958"/>
                </a:lnTo>
                <a:lnTo>
                  <a:pt x="663" y="942"/>
                </a:lnTo>
                <a:lnTo>
                  <a:pt x="665" y="941"/>
                </a:lnTo>
                <a:lnTo>
                  <a:pt x="667" y="921"/>
                </a:lnTo>
                <a:lnTo>
                  <a:pt x="665" y="914"/>
                </a:lnTo>
                <a:lnTo>
                  <a:pt x="667" y="904"/>
                </a:lnTo>
                <a:lnTo>
                  <a:pt x="665" y="904"/>
                </a:lnTo>
                <a:lnTo>
                  <a:pt x="667" y="896"/>
                </a:lnTo>
                <a:lnTo>
                  <a:pt x="667" y="894"/>
                </a:lnTo>
                <a:lnTo>
                  <a:pt x="665" y="894"/>
                </a:lnTo>
                <a:lnTo>
                  <a:pt x="672" y="870"/>
                </a:lnTo>
                <a:lnTo>
                  <a:pt x="686" y="873"/>
                </a:lnTo>
                <a:lnTo>
                  <a:pt x="701" y="875"/>
                </a:lnTo>
                <a:lnTo>
                  <a:pt x="701" y="873"/>
                </a:lnTo>
                <a:lnTo>
                  <a:pt x="703" y="873"/>
                </a:lnTo>
                <a:lnTo>
                  <a:pt x="703" y="870"/>
                </a:lnTo>
                <a:lnTo>
                  <a:pt x="703" y="862"/>
                </a:lnTo>
                <a:lnTo>
                  <a:pt x="703" y="860"/>
                </a:lnTo>
                <a:lnTo>
                  <a:pt x="703" y="858"/>
                </a:lnTo>
                <a:lnTo>
                  <a:pt x="703" y="856"/>
                </a:lnTo>
                <a:lnTo>
                  <a:pt x="711" y="852"/>
                </a:lnTo>
                <a:lnTo>
                  <a:pt x="713" y="850"/>
                </a:lnTo>
                <a:lnTo>
                  <a:pt x="715" y="850"/>
                </a:lnTo>
                <a:lnTo>
                  <a:pt x="721" y="848"/>
                </a:lnTo>
                <a:lnTo>
                  <a:pt x="723" y="848"/>
                </a:lnTo>
                <a:lnTo>
                  <a:pt x="723" y="846"/>
                </a:lnTo>
                <a:lnTo>
                  <a:pt x="725" y="846"/>
                </a:lnTo>
                <a:lnTo>
                  <a:pt x="725" y="845"/>
                </a:lnTo>
                <a:lnTo>
                  <a:pt x="726" y="845"/>
                </a:lnTo>
                <a:lnTo>
                  <a:pt x="732" y="841"/>
                </a:lnTo>
                <a:lnTo>
                  <a:pt x="738" y="837"/>
                </a:lnTo>
                <a:lnTo>
                  <a:pt x="740" y="835"/>
                </a:lnTo>
                <a:lnTo>
                  <a:pt x="744" y="833"/>
                </a:lnTo>
                <a:lnTo>
                  <a:pt x="744" y="831"/>
                </a:lnTo>
                <a:lnTo>
                  <a:pt x="753" y="822"/>
                </a:lnTo>
                <a:lnTo>
                  <a:pt x="757" y="817"/>
                </a:lnTo>
                <a:lnTo>
                  <a:pt x="774" y="827"/>
                </a:lnTo>
                <a:lnTo>
                  <a:pt x="782" y="829"/>
                </a:lnTo>
                <a:lnTo>
                  <a:pt x="782" y="827"/>
                </a:lnTo>
                <a:lnTo>
                  <a:pt x="782" y="816"/>
                </a:lnTo>
                <a:lnTo>
                  <a:pt x="782" y="814"/>
                </a:lnTo>
                <a:lnTo>
                  <a:pt x="782" y="806"/>
                </a:lnTo>
                <a:lnTo>
                  <a:pt x="782" y="793"/>
                </a:lnTo>
                <a:lnTo>
                  <a:pt x="780" y="793"/>
                </a:lnTo>
                <a:lnTo>
                  <a:pt x="778" y="793"/>
                </a:lnTo>
                <a:lnTo>
                  <a:pt x="778" y="795"/>
                </a:lnTo>
                <a:lnTo>
                  <a:pt x="776" y="793"/>
                </a:lnTo>
                <a:lnTo>
                  <a:pt x="774" y="795"/>
                </a:lnTo>
                <a:lnTo>
                  <a:pt x="773" y="795"/>
                </a:lnTo>
                <a:lnTo>
                  <a:pt x="769" y="795"/>
                </a:lnTo>
                <a:lnTo>
                  <a:pt x="769" y="793"/>
                </a:lnTo>
                <a:lnTo>
                  <a:pt x="769" y="791"/>
                </a:lnTo>
                <a:lnTo>
                  <a:pt x="771" y="789"/>
                </a:lnTo>
                <a:lnTo>
                  <a:pt x="771" y="787"/>
                </a:lnTo>
                <a:lnTo>
                  <a:pt x="773" y="785"/>
                </a:lnTo>
                <a:lnTo>
                  <a:pt x="774" y="781"/>
                </a:lnTo>
                <a:lnTo>
                  <a:pt x="776" y="779"/>
                </a:lnTo>
                <a:lnTo>
                  <a:pt x="778" y="771"/>
                </a:lnTo>
                <a:lnTo>
                  <a:pt x="780" y="769"/>
                </a:lnTo>
                <a:lnTo>
                  <a:pt x="778" y="764"/>
                </a:lnTo>
                <a:lnTo>
                  <a:pt x="776" y="764"/>
                </a:lnTo>
                <a:lnTo>
                  <a:pt x="774" y="764"/>
                </a:lnTo>
                <a:lnTo>
                  <a:pt x="774" y="769"/>
                </a:lnTo>
                <a:lnTo>
                  <a:pt x="773" y="769"/>
                </a:lnTo>
                <a:lnTo>
                  <a:pt x="771" y="769"/>
                </a:lnTo>
                <a:lnTo>
                  <a:pt x="769" y="769"/>
                </a:lnTo>
                <a:lnTo>
                  <a:pt x="769" y="771"/>
                </a:lnTo>
                <a:lnTo>
                  <a:pt x="767" y="771"/>
                </a:lnTo>
                <a:lnTo>
                  <a:pt x="771" y="758"/>
                </a:lnTo>
                <a:lnTo>
                  <a:pt x="773" y="750"/>
                </a:lnTo>
                <a:lnTo>
                  <a:pt x="774" y="735"/>
                </a:lnTo>
                <a:lnTo>
                  <a:pt x="776" y="735"/>
                </a:lnTo>
                <a:lnTo>
                  <a:pt x="776" y="733"/>
                </a:lnTo>
                <a:lnTo>
                  <a:pt x="774" y="733"/>
                </a:lnTo>
                <a:lnTo>
                  <a:pt x="774" y="731"/>
                </a:lnTo>
                <a:lnTo>
                  <a:pt x="773" y="731"/>
                </a:lnTo>
                <a:lnTo>
                  <a:pt x="771" y="731"/>
                </a:lnTo>
                <a:lnTo>
                  <a:pt x="769" y="729"/>
                </a:lnTo>
                <a:lnTo>
                  <a:pt x="767" y="729"/>
                </a:lnTo>
                <a:lnTo>
                  <a:pt x="765" y="729"/>
                </a:lnTo>
                <a:lnTo>
                  <a:pt x="765" y="727"/>
                </a:lnTo>
                <a:lnTo>
                  <a:pt x="761" y="649"/>
                </a:lnTo>
                <a:lnTo>
                  <a:pt x="761" y="646"/>
                </a:lnTo>
                <a:lnTo>
                  <a:pt x="759" y="631"/>
                </a:lnTo>
                <a:lnTo>
                  <a:pt x="824" y="627"/>
                </a:lnTo>
                <a:lnTo>
                  <a:pt x="836" y="627"/>
                </a:lnTo>
                <a:lnTo>
                  <a:pt x="836" y="625"/>
                </a:lnTo>
                <a:lnTo>
                  <a:pt x="853" y="623"/>
                </a:lnTo>
                <a:lnTo>
                  <a:pt x="874" y="622"/>
                </a:lnTo>
                <a:lnTo>
                  <a:pt x="874" y="610"/>
                </a:lnTo>
                <a:lnTo>
                  <a:pt x="876" y="608"/>
                </a:lnTo>
                <a:lnTo>
                  <a:pt x="880" y="608"/>
                </a:lnTo>
                <a:lnTo>
                  <a:pt x="880" y="604"/>
                </a:lnTo>
                <a:lnTo>
                  <a:pt x="882" y="604"/>
                </a:lnTo>
                <a:lnTo>
                  <a:pt x="882" y="593"/>
                </a:lnTo>
                <a:lnTo>
                  <a:pt x="886" y="562"/>
                </a:lnTo>
                <a:lnTo>
                  <a:pt x="888" y="558"/>
                </a:lnTo>
                <a:lnTo>
                  <a:pt x="890" y="547"/>
                </a:lnTo>
                <a:lnTo>
                  <a:pt x="890" y="545"/>
                </a:lnTo>
                <a:lnTo>
                  <a:pt x="888" y="539"/>
                </a:lnTo>
                <a:lnTo>
                  <a:pt x="888" y="537"/>
                </a:lnTo>
                <a:lnTo>
                  <a:pt x="888" y="535"/>
                </a:lnTo>
                <a:lnTo>
                  <a:pt x="890" y="537"/>
                </a:lnTo>
                <a:lnTo>
                  <a:pt x="890" y="529"/>
                </a:lnTo>
                <a:lnTo>
                  <a:pt x="892" y="529"/>
                </a:lnTo>
                <a:lnTo>
                  <a:pt x="892" y="519"/>
                </a:lnTo>
                <a:lnTo>
                  <a:pt x="894" y="516"/>
                </a:lnTo>
                <a:lnTo>
                  <a:pt x="897" y="506"/>
                </a:lnTo>
                <a:lnTo>
                  <a:pt x="899" y="504"/>
                </a:lnTo>
                <a:lnTo>
                  <a:pt x="901" y="483"/>
                </a:lnTo>
                <a:lnTo>
                  <a:pt x="903" y="477"/>
                </a:lnTo>
                <a:lnTo>
                  <a:pt x="903" y="475"/>
                </a:lnTo>
                <a:lnTo>
                  <a:pt x="907" y="454"/>
                </a:lnTo>
                <a:lnTo>
                  <a:pt x="907" y="452"/>
                </a:lnTo>
                <a:lnTo>
                  <a:pt x="907" y="445"/>
                </a:lnTo>
                <a:lnTo>
                  <a:pt x="899" y="443"/>
                </a:lnTo>
                <a:lnTo>
                  <a:pt x="894" y="441"/>
                </a:lnTo>
                <a:lnTo>
                  <a:pt x="888" y="441"/>
                </a:lnTo>
                <a:lnTo>
                  <a:pt x="876" y="439"/>
                </a:lnTo>
                <a:lnTo>
                  <a:pt x="874" y="439"/>
                </a:lnTo>
                <a:lnTo>
                  <a:pt x="863" y="437"/>
                </a:lnTo>
                <a:lnTo>
                  <a:pt x="855" y="435"/>
                </a:lnTo>
                <a:lnTo>
                  <a:pt x="853" y="435"/>
                </a:lnTo>
                <a:lnTo>
                  <a:pt x="851" y="435"/>
                </a:lnTo>
                <a:lnTo>
                  <a:pt x="846" y="439"/>
                </a:lnTo>
                <a:lnTo>
                  <a:pt x="842" y="441"/>
                </a:lnTo>
                <a:lnTo>
                  <a:pt x="832" y="441"/>
                </a:lnTo>
                <a:lnTo>
                  <a:pt x="742" y="479"/>
                </a:lnTo>
                <a:lnTo>
                  <a:pt x="736" y="471"/>
                </a:lnTo>
                <a:lnTo>
                  <a:pt x="734" y="470"/>
                </a:lnTo>
                <a:lnTo>
                  <a:pt x="736" y="468"/>
                </a:lnTo>
                <a:lnTo>
                  <a:pt x="738" y="466"/>
                </a:lnTo>
                <a:lnTo>
                  <a:pt x="738" y="464"/>
                </a:lnTo>
                <a:lnTo>
                  <a:pt x="738" y="460"/>
                </a:lnTo>
                <a:lnTo>
                  <a:pt x="738" y="456"/>
                </a:lnTo>
                <a:lnTo>
                  <a:pt x="738" y="454"/>
                </a:lnTo>
                <a:lnTo>
                  <a:pt x="736" y="450"/>
                </a:lnTo>
                <a:lnTo>
                  <a:pt x="734" y="449"/>
                </a:lnTo>
                <a:lnTo>
                  <a:pt x="730" y="445"/>
                </a:lnTo>
                <a:lnTo>
                  <a:pt x="726" y="437"/>
                </a:lnTo>
                <a:lnTo>
                  <a:pt x="725" y="435"/>
                </a:lnTo>
                <a:lnTo>
                  <a:pt x="723" y="431"/>
                </a:lnTo>
                <a:lnTo>
                  <a:pt x="723" y="429"/>
                </a:lnTo>
                <a:lnTo>
                  <a:pt x="721" y="427"/>
                </a:lnTo>
                <a:lnTo>
                  <a:pt x="717" y="422"/>
                </a:lnTo>
                <a:lnTo>
                  <a:pt x="715" y="420"/>
                </a:lnTo>
                <a:lnTo>
                  <a:pt x="707" y="416"/>
                </a:lnTo>
                <a:lnTo>
                  <a:pt x="705" y="414"/>
                </a:lnTo>
                <a:lnTo>
                  <a:pt x="703" y="410"/>
                </a:lnTo>
                <a:lnTo>
                  <a:pt x="701" y="408"/>
                </a:lnTo>
                <a:lnTo>
                  <a:pt x="699" y="404"/>
                </a:lnTo>
                <a:lnTo>
                  <a:pt x="698" y="402"/>
                </a:lnTo>
                <a:lnTo>
                  <a:pt x="698" y="401"/>
                </a:lnTo>
                <a:lnTo>
                  <a:pt x="696" y="401"/>
                </a:lnTo>
                <a:lnTo>
                  <a:pt x="696" y="396"/>
                </a:lnTo>
                <a:lnTo>
                  <a:pt x="696" y="395"/>
                </a:lnTo>
                <a:lnTo>
                  <a:pt x="694" y="391"/>
                </a:lnTo>
                <a:lnTo>
                  <a:pt x="690" y="391"/>
                </a:lnTo>
                <a:lnTo>
                  <a:pt x="690" y="393"/>
                </a:lnTo>
                <a:lnTo>
                  <a:pt x="690" y="391"/>
                </a:lnTo>
                <a:lnTo>
                  <a:pt x="688" y="391"/>
                </a:lnTo>
                <a:lnTo>
                  <a:pt x="686" y="391"/>
                </a:lnTo>
                <a:lnTo>
                  <a:pt x="684" y="391"/>
                </a:lnTo>
                <a:lnTo>
                  <a:pt x="682" y="391"/>
                </a:lnTo>
                <a:lnTo>
                  <a:pt x="680" y="391"/>
                </a:lnTo>
                <a:lnTo>
                  <a:pt x="675" y="385"/>
                </a:lnTo>
                <a:lnTo>
                  <a:pt x="672" y="385"/>
                </a:lnTo>
                <a:lnTo>
                  <a:pt x="672" y="383"/>
                </a:lnTo>
                <a:lnTo>
                  <a:pt x="675" y="383"/>
                </a:lnTo>
                <a:lnTo>
                  <a:pt x="672" y="383"/>
                </a:lnTo>
                <a:lnTo>
                  <a:pt x="672" y="381"/>
                </a:lnTo>
                <a:lnTo>
                  <a:pt x="672" y="379"/>
                </a:lnTo>
                <a:lnTo>
                  <a:pt x="672" y="377"/>
                </a:lnTo>
                <a:lnTo>
                  <a:pt x="672" y="375"/>
                </a:lnTo>
                <a:lnTo>
                  <a:pt x="672" y="373"/>
                </a:lnTo>
                <a:lnTo>
                  <a:pt x="675" y="372"/>
                </a:lnTo>
                <a:lnTo>
                  <a:pt x="675" y="370"/>
                </a:lnTo>
                <a:lnTo>
                  <a:pt x="672" y="368"/>
                </a:lnTo>
                <a:lnTo>
                  <a:pt x="672" y="366"/>
                </a:lnTo>
                <a:lnTo>
                  <a:pt x="672" y="364"/>
                </a:lnTo>
                <a:lnTo>
                  <a:pt x="672" y="362"/>
                </a:lnTo>
                <a:lnTo>
                  <a:pt x="672" y="360"/>
                </a:lnTo>
                <a:lnTo>
                  <a:pt x="672" y="358"/>
                </a:lnTo>
                <a:lnTo>
                  <a:pt x="675" y="354"/>
                </a:lnTo>
                <a:lnTo>
                  <a:pt x="675" y="352"/>
                </a:lnTo>
                <a:lnTo>
                  <a:pt x="671" y="352"/>
                </a:lnTo>
                <a:lnTo>
                  <a:pt x="671" y="351"/>
                </a:lnTo>
                <a:lnTo>
                  <a:pt x="672" y="348"/>
                </a:lnTo>
                <a:lnTo>
                  <a:pt x="672" y="346"/>
                </a:lnTo>
                <a:lnTo>
                  <a:pt x="675" y="345"/>
                </a:lnTo>
                <a:lnTo>
                  <a:pt x="675" y="337"/>
                </a:lnTo>
                <a:lnTo>
                  <a:pt x="680" y="337"/>
                </a:lnTo>
                <a:lnTo>
                  <a:pt x="682" y="335"/>
                </a:lnTo>
                <a:lnTo>
                  <a:pt x="682" y="333"/>
                </a:lnTo>
                <a:lnTo>
                  <a:pt x="684" y="331"/>
                </a:lnTo>
                <a:lnTo>
                  <a:pt x="686" y="325"/>
                </a:lnTo>
                <a:lnTo>
                  <a:pt x="688" y="324"/>
                </a:lnTo>
                <a:lnTo>
                  <a:pt x="688" y="320"/>
                </a:lnTo>
                <a:lnTo>
                  <a:pt x="688" y="314"/>
                </a:lnTo>
                <a:lnTo>
                  <a:pt x="686" y="314"/>
                </a:lnTo>
                <a:lnTo>
                  <a:pt x="684" y="312"/>
                </a:lnTo>
                <a:lnTo>
                  <a:pt x="684" y="308"/>
                </a:lnTo>
                <a:lnTo>
                  <a:pt x="688" y="295"/>
                </a:lnTo>
                <a:lnTo>
                  <a:pt x="696" y="285"/>
                </a:lnTo>
                <a:lnTo>
                  <a:pt x="692" y="281"/>
                </a:lnTo>
                <a:lnTo>
                  <a:pt x="694" y="277"/>
                </a:lnTo>
                <a:lnTo>
                  <a:pt x="694" y="274"/>
                </a:lnTo>
                <a:lnTo>
                  <a:pt x="692" y="270"/>
                </a:lnTo>
                <a:lnTo>
                  <a:pt x="688" y="268"/>
                </a:lnTo>
                <a:lnTo>
                  <a:pt x="686" y="266"/>
                </a:lnTo>
                <a:lnTo>
                  <a:pt x="682" y="266"/>
                </a:lnTo>
                <a:lnTo>
                  <a:pt x="680" y="264"/>
                </a:lnTo>
                <a:lnTo>
                  <a:pt x="678" y="262"/>
                </a:lnTo>
                <a:lnTo>
                  <a:pt x="675" y="260"/>
                </a:lnTo>
                <a:lnTo>
                  <a:pt x="672" y="262"/>
                </a:lnTo>
                <a:lnTo>
                  <a:pt x="671" y="260"/>
                </a:lnTo>
                <a:lnTo>
                  <a:pt x="667" y="268"/>
                </a:lnTo>
                <a:lnTo>
                  <a:pt x="665" y="277"/>
                </a:lnTo>
                <a:lnTo>
                  <a:pt x="663" y="281"/>
                </a:lnTo>
                <a:lnTo>
                  <a:pt x="632" y="254"/>
                </a:lnTo>
                <a:lnTo>
                  <a:pt x="648" y="239"/>
                </a:lnTo>
                <a:lnTo>
                  <a:pt x="624" y="226"/>
                </a:lnTo>
                <a:lnTo>
                  <a:pt x="611" y="210"/>
                </a:lnTo>
                <a:lnTo>
                  <a:pt x="613" y="206"/>
                </a:lnTo>
                <a:lnTo>
                  <a:pt x="622" y="199"/>
                </a:lnTo>
                <a:lnTo>
                  <a:pt x="630" y="195"/>
                </a:lnTo>
                <a:lnTo>
                  <a:pt x="646" y="185"/>
                </a:lnTo>
                <a:lnTo>
                  <a:pt x="573" y="54"/>
                </a:lnTo>
                <a:lnTo>
                  <a:pt x="499" y="26"/>
                </a:lnTo>
                <a:lnTo>
                  <a:pt x="473" y="18"/>
                </a:lnTo>
                <a:lnTo>
                  <a:pt x="478" y="4"/>
                </a:lnTo>
                <a:lnTo>
                  <a:pt x="471" y="0"/>
                </a:lnTo>
                <a:lnTo>
                  <a:pt x="457" y="8"/>
                </a:lnTo>
                <a:lnTo>
                  <a:pt x="451" y="12"/>
                </a:lnTo>
                <a:lnTo>
                  <a:pt x="450" y="12"/>
                </a:lnTo>
                <a:lnTo>
                  <a:pt x="444" y="16"/>
                </a:lnTo>
                <a:lnTo>
                  <a:pt x="442" y="16"/>
                </a:lnTo>
                <a:lnTo>
                  <a:pt x="440" y="18"/>
                </a:lnTo>
                <a:lnTo>
                  <a:pt x="436" y="20"/>
                </a:lnTo>
                <a:lnTo>
                  <a:pt x="434" y="22"/>
                </a:lnTo>
                <a:lnTo>
                  <a:pt x="429" y="26"/>
                </a:lnTo>
                <a:lnTo>
                  <a:pt x="424" y="27"/>
                </a:lnTo>
                <a:lnTo>
                  <a:pt x="423" y="27"/>
                </a:lnTo>
                <a:lnTo>
                  <a:pt x="421" y="29"/>
                </a:lnTo>
                <a:lnTo>
                  <a:pt x="419" y="31"/>
                </a:lnTo>
                <a:lnTo>
                  <a:pt x="417" y="33"/>
                </a:lnTo>
                <a:lnTo>
                  <a:pt x="415" y="33"/>
                </a:lnTo>
                <a:lnTo>
                  <a:pt x="415" y="35"/>
                </a:lnTo>
                <a:lnTo>
                  <a:pt x="411" y="35"/>
                </a:lnTo>
                <a:lnTo>
                  <a:pt x="409" y="37"/>
                </a:lnTo>
                <a:lnTo>
                  <a:pt x="405" y="39"/>
                </a:lnTo>
                <a:lnTo>
                  <a:pt x="402" y="41"/>
                </a:lnTo>
                <a:lnTo>
                  <a:pt x="396" y="43"/>
                </a:lnTo>
                <a:lnTo>
                  <a:pt x="392" y="45"/>
                </a:lnTo>
                <a:lnTo>
                  <a:pt x="390" y="45"/>
                </a:lnTo>
                <a:lnTo>
                  <a:pt x="388" y="47"/>
                </a:lnTo>
                <a:lnTo>
                  <a:pt x="386" y="48"/>
                </a:lnTo>
                <a:lnTo>
                  <a:pt x="386" y="50"/>
                </a:lnTo>
                <a:lnTo>
                  <a:pt x="384" y="53"/>
                </a:lnTo>
                <a:lnTo>
                  <a:pt x="382" y="64"/>
                </a:lnTo>
                <a:lnTo>
                  <a:pt x="382" y="62"/>
                </a:lnTo>
                <a:lnTo>
                  <a:pt x="379" y="62"/>
                </a:lnTo>
                <a:lnTo>
                  <a:pt x="376" y="64"/>
                </a:lnTo>
                <a:lnTo>
                  <a:pt x="375" y="70"/>
                </a:lnTo>
                <a:lnTo>
                  <a:pt x="371" y="74"/>
                </a:lnTo>
                <a:lnTo>
                  <a:pt x="321" y="118"/>
                </a:lnTo>
                <a:lnTo>
                  <a:pt x="319" y="118"/>
                </a:lnTo>
                <a:lnTo>
                  <a:pt x="319" y="116"/>
                </a:lnTo>
                <a:lnTo>
                  <a:pt x="317" y="114"/>
                </a:lnTo>
                <a:lnTo>
                  <a:pt x="319" y="114"/>
                </a:lnTo>
                <a:lnTo>
                  <a:pt x="319" y="112"/>
                </a:lnTo>
                <a:lnTo>
                  <a:pt x="317" y="112"/>
                </a:lnTo>
                <a:lnTo>
                  <a:pt x="315" y="108"/>
                </a:lnTo>
                <a:lnTo>
                  <a:pt x="311" y="108"/>
                </a:lnTo>
                <a:lnTo>
                  <a:pt x="302" y="101"/>
                </a:lnTo>
                <a:lnTo>
                  <a:pt x="298" y="101"/>
                </a:lnTo>
                <a:lnTo>
                  <a:pt x="280" y="116"/>
                </a:lnTo>
                <a:lnTo>
                  <a:pt x="240" y="151"/>
                </a:lnTo>
                <a:lnTo>
                  <a:pt x="215" y="175"/>
                </a:lnTo>
                <a:lnTo>
                  <a:pt x="207" y="185"/>
                </a:lnTo>
                <a:lnTo>
                  <a:pt x="204" y="191"/>
                </a:lnTo>
                <a:lnTo>
                  <a:pt x="202" y="193"/>
                </a:lnTo>
                <a:lnTo>
                  <a:pt x="200" y="193"/>
                </a:lnTo>
                <a:lnTo>
                  <a:pt x="190" y="202"/>
                </a:lnTo>
                <a:lnTo>
                  <a:pt x="211" y="223"/>
                </a:lnTo>
                <a:lnTo>
                  <a:pt x="194" y="231"/>
                </a:lnTo>
                <a:lnTo>
                  <a:pt x="194" y="237"/>
                </a:lnTo>
                <a:lnTo>
                  <a:pt x="192" y="239"/>
                </a:lnTo>
                <a:lnTo>
                  <a:pt x="192" y="245"/>
                </a:lnTo>
                <a:lnTo>
                  <a:pt x="192" y="249"/>
                </a:lnTo>
                <a:lnTo>
                  <a:pt x="190" y="256"/>
                </a:lnTo>
                <a:lnTo>
                  <a:pt x="190" y="260"/>
                </a:lnTo>
                <a:lnTo>
                  <a:pt x="188" y="262"/>
                </a:lnTo>
                <a:lnTo>
                  <a:pt x="188" y="264"/>
                </a:lnTo>
                <a:lnTo>
                  <a:pt x="182" y="270"/>
                </a:lnTo>
                <a:lnTo>
                  <a:pt x="181" y="274"/>
                </a:lnTo>
                <a:lnTo>
                  <a:pt x="181" y="276"/>
                </a:lnTo>
                <a:lnTo>
                  <a:pt x="179" y="279"/>
                </a:lnTo>
                <a:lnTo>
                  <a:pt x="177" y="281"/>
                </a:lnTo>
                <a:lnTo>
                  <a:pt x="173" y="287"/>
                </a:lnTo>
                <a:lnTo>
                  <a:pt x="171" y="293"/>
                </a:lnTo>
                <a:lnTo>
                  <a:pt x="169" y="295"/>
                </a:lnTo>
                <a:lnTo>
                  <a:pt x="169" y="297"/>
                </a:lnTo>
                <a:lnTo>
                  <a:pt x="167" y="297"/>
                </a:lnTo>
                <a:lnTo>
                  <a:pt x="165" y="298"/>
                </a:lnTo>
                <a:lnTo>
                  <a:pt x="163" y="302"/>
                </a:lnTo>
                <a:lnTo>
                  <a:pt x="161" y="306"/>
                </a:lnTo>
                <a:lnTo>
                  <a:pt x="161" y="308"/>
                </a:lnTo>
                <a:lnTo>
                  <a:pt x="155" y="314"/>
                </a:lnTo>
                <a:lnTo>
                  <a:pt x="154" y="316"/>
                </a:lnTo>
                <a:lnTo>
                  <a:pt x="152" y="318"/>
                </a:lnTo>
                <a:lnTo>
                  <a:pt x="150" y="320"/>
                </a:lnTo>
                <a:lnTo>
                  <a:pt x="148" y="324"/>
                </a:lnTo>
                <a:lnTo>
                  <a:pt x="142" y="324"/>
                </a:lnTo>
                <a:lnTo>
                  <a:pt x="140" y="324"/>
                </a:lnTo>
                <a:lnTo>
                  <a:pt x="138" y="325"/>
                </a:lnTo>
                <a:lnTo>
                  <a:pt x="136" y="329"/>
                </a:lnTo>
                <a:lnTo>
                  <a:pt x="136" y="333"/>
                </a:lnTo>
                <a:lnTo>
                  <a:pt x="134" y="337"/>
                </a:lnTo>
                <a:lnTo>
                  <a:pt x="133" y="339"/>
                </a:lnTo>
                <a:lnTo>
                  <a:pt x="133" y="343"/>
                </a:lnTo>
                <a:lnTo>
                  <a:pt x="133" y="346"/>
                </a:lnTo>
                <a:lnTo>
                  <a:pt x="131" y="354"/>
                </a:lnTo>
                <a:lnTo>
                  <a:pt x="128" y="356"/>
                </a:lnTo>
                <a:lnTo>
                  <a:pt x="127" y="362"/>
                </a:lnTo>
                <a:lnTo>
                  <a:pt x="125" y="364"/>
                </a:lnTo>
                <a:lnTo>
                  <a:pt x="121" y="366"/>
                </a:lnTo>
                <a:lnTo>
                  <a:pt x="119" y="364"/>
                </a:lnTo>
                <a:lnTo>
                  <a:pt x="115" y="364"/>
                </a:lnTo>
                <a:lnTo>
                  <a:pt x="113" y="362"/>
                </a:lnTo>
                <a:lnTo>
                  <a:pt x="113" y="360"/>
                </a:lnTo>
                <a:lnTo>
                  <a:pt x="111" y="360"/>
                </a:lnTo>
                <a:lnTo>
                  <a:pt x="109" y="362"/>
                </a:lnTo>
                <a:lnTo>
                  <a:pt x="90" y="387"/>
                </a:lnTo>
                <a:lnTo>
                  <a:pt x="77" y="406"/>
                </a:lnTo>
                <a:lnTo>
                  <a:pt x="71" y="412"/>
                </a:lnTo>
                <a:lnTo>
                  <a:pt x="50" y="401"/>
                </a:lnTo>
                <a:lnTo>
                  <a:pt x="40" y="410"/>
                </a:lnTo>
                <a:lnTo>
                  <a:pt x="42" y="416"/>
                </a:lnTo>
                <a:lnTo>
                  <a:pt x="40" y="416"/>
                </a:lnTo>
                <a:lnTo>
                  <a:pt x="42" y="418"/>
                </a:lnTo>
                <a:lnTo>
                  <a:pt x="44" y="420"/>
                </a:lnTo>
                <a:lnTo>
                  <a:pt x="42" y="422"/>
                </a:lnTo>
                <a:lnTo>
                  <a:pt x="40" y="425"/>
                </a:lnTo>
                <a:lnTo>
                  <a:pt x="36" y="422"/>
                </a:lnTo>
                <a:lnTo>
                  <a:pt x="34" y="422"/>
                </a:lnTo>
                <a:lnTo>
                  <a:pt x="32" y="422"/>
                </a:lnTo>
                <a:lnTo>
                  <a:pt x="32" y="423"/>
                </a:lnTo>
                <a:lnTo>
                  <a:pt x="31" y="425"/>
                </a:lnTo>
                <a:lnTo>
                  <a:pt x="31" y="427"/>
                </a:lnTo>
                <a:lnTo>
                  <a:pt x="29" y="429"/>
                </a:lnTo>
                <a:lnTo>
                  <a:pt x="29" y="431"/>
                </a:lnTo>
                <a:lnTo>
                  <a:pt x="27" y="433"/>
                </a:lnTo>
                <a:lnTo>
                  <a:pt x="23" y="439"/>
                </a:lnTo>
                <a:lnTo>
                  <a:pt x="23" y="441"/>
                </a:lnTo>
                <a:lnTo>
                  <a:pt x="23" y="443"/>
                </a:lnTo>
                <a:lnTo>
                  <a:pt x="23" y="447"/>
                </a:lnTo>
                <a:lnTo>
                  <a:pt x="21" y="450"/>
                </a:lnTo>
                <a:lnTo>
                  <a:pt x="19" y="452"/>
                </a:lnTo>
                <a:lnTo>
                  <a:pt x="19" y="454"/>
                </a:lnTo>
                <a:lnTo>
                  <a:pt x="17" y="460"/>
                </a:lnTo>
                <a:lnTo>
                  <a:pt x="17" y="464"/>
                </a:lnTo>
                <a:lnTo>
                  <a:pt x="17" y="470"/>
                </a:lnTo>
                <a:lnTo>
                  <a:pt x="17" y="473"/>
                </a:lnTo>
                <a:lnTo>
                  <a:pt x="15" y="477"/>
                </a:lnTo>
                <a:lnTo>
                  <a:pt x="15" y="479"/>
                </a:lnTo>
                <a:lnTo>
                  <a:pt x="15" y="481"/>
                </a:lnTo>
                <a:lnTo>
                  <a:pt x="15" y="485"/>
                </a:lnTo>
                <a:lnTo>
                  <a:pt x="13" y="489"/>
                </a:lnTo>
                <a:lnTo>
                  <a:pt x="13" y="493"/>
                </a:lnTo>
                <a:lnTo>
                  <a:pt x="11" y="495"/>
                </a:lnTo>
                <a:lnTo>
                  <a:pt x="11" y="497"/>
                </a:lnTo>
                <a:lnTo>
                  <a:pt x="8" y="506"/>
                </a:lnTo>
                <a:lnTo>
                  <a:pt x="4" y="516"/>
                </a:lnTo>
                <a:lnTo>
                  <a:pt x="2" y="518"/>
                </a:lnTo>
                <a:lnTo>
                  <a:pt x="2" y="519"/>
                </a:lnTo>
                <a:lnTo>
                  <a:pt x="0" y="524"/>
                </a:lnTo>
                <a:lnTo>
                  <a:pt x="0" y="527"/>
                </a:lnTo>
                <a:lnTo>
                  <a:pt x="0" y="529"/>
                </a:lnTo>
                <a:lnTo>
                  <a:pt x="0" y="531"/>
                </a:lnTo>
                <a:lnTo>
                  <a:pt x="2" y="545"/>
                </a:lnTo>
                <a:lnTo>
                  <a:pt x="23" y="527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" name="Freeform 191"/>
          <p:cNvSpPr>
            <a:spLocks/>
          </p:cNvSpPr>
          <p:nvPr/>
        </p:nvSpPr>
        <p:spPr bwMode="auto">
          <a:xfrm>
            <a:off x="-2048052" y="5494476"/>
            <a:ext cx="1017582" cy="1008167"/>
          </a:xfrm>
          <a:custGeom>
            <a:avLst/>
            <a:gdLst>
              <a:gd name="T0" fmla="*/ 771 w 1081"/>
              <a:gd name="T1" fmla="*/ 42 h 1071"/>
              <a:gd name="T2" fmla="*/ 790 w 1081"/>
              <a:gd name="T3" fmla="*/ 67 h 1071"/>
              <a:gd name="T4" fmla="*/ 775 w 1081"/>
              <a:gd name="T5" fmla="*/ 138 h 1071"/>
              <a:gd name="T6" fmla="*/ 798 w 1081"/>
              <a:gd name="T7" fmla="*/ 227 h 1071"/>
              <a:gd name="T8" fmla="*/ 762 w 1081"/>
              <a:gd name="T9" fmla="*/ 317 h 1071"/>
              <a:gd name="T10" fmla="*/ 742 w 1081"/>
              <a:gd name="T11" fmla="*/ 398 h 1071"/>
              <a:gd name="T12" fmla="*/ 719 w 1081"/>
              <a:gd name="T13" fmla="*/ 394 h 1071"/>
              <a:gd name="T14" fmla="*/ 696 w 1081"/>
              <a:gd name="T15" fmla="*/ 388 h 1071"/>
              <a:gd name="T16" fmla="*/ 677 w 1081"/>
              <a:gd name="T17" fmla="*/ 390 h 1071"/>
              <a:gd name="T18" fmla="*/ 659 w 1081"/>
              <a:gd name="T19" fmla="*/ 406 h 1071"/>
              <a:gd name="T20" fmla="*/ 592 w 1081"/>
              <a:gd name="T21" fmla="*/ 371 h 1071"/>
              <a:gd name="T22" fmla="*/ 504 w 1081"/>
              <a:gd name="T23" fmla="*/ 477 h 1071"/>
              <a:gd name="T24" fmla="*/ 373 w 1081"/>
              <a:gd name="T25" fmla="*/ 335 h 1071"/>
              <a:gd name="T26" fmla="*/ 320 w 1081"/>
              <a:gd name="T27" fmla="*/ 311 h 1071"/>
              <a:gd name="T28" fmla="*/ 285 w 1081"/>
              <a:gd name="T29" fmla="*/ 350 h 1071"/>
              <a:gd name="T30" fmla="*/ 274 w 1081"/>
              <a:gd name="T31" fmla="*/ 359 h 1071"/>
              <a:gd name="T32" fmla="*/ 250 w 1081"/>
              <a:gd name="T33" fmla="*/ 386 h 1071"/>
              <a:gd name="T34" fmla="*/ 231 w 1081"/>
              <a:gd name="T35" fmla="*/ 498 h 1071"/>
              <a:gd name="T36" fmla="*/ 137 w 1081"/>
              <a:gd name="T37" fmla="*/ 548 h 1071"/>
              <a:gd name="T38" fmla="*/ 141 w 1081"/>
              <a:gd name="T39" fmla="*/ 508 h 1071"/>
              <a:gd name="T40" fmla="*/ 104 w 1081"/>
              <a:gd name="T41" fmla="*/ 506 h 1071"/>
              <a:gd name="T42" fmla="*/ 60 w 1081"/>
              <a:gd name="T43" fmla="*/ 484 h 1071"/>
              <a:gd name="T44" fmla="*/ 6 w 1081"/>
              <a:gd name="T45" fmla="*/ 523 h 1071"/>
              <a:gd name="T46" fmla="*/ 12 w 1081"/>
              <a:gd name="T47" fmla="*/ 546 h 1071"/>
              <a:gd name="T48" fmla="*/ 20 w 1081"/>
              <a:gd name="T49" fmla="*/ 569 h 1071"/>
              <a:gd name="T50" fmla="*/ 31 w 1081"/>
              <a:gd name="T51" fmla="*/ 579 h 1071"/>
              <a:gd name="T52" fmla="*/ 43 w 1081"/>
              <a:gd name="T53" fmla="*/ 585 h 1071"/>
              <a:gd name="T54" fmla="*/ 52 w 1081"/>
              <a:gd name="T55" fmla="*/ 590 h 1071"/>
              <a:gd name="T56" fmla="*/ 68 w 1081"/>
              <a:gd name="T57" fmla="*/ 604 h 1071"/>
              <a:gd name="T58" fmla="*/ 60 w 1081"/>
              <a:gd name="T59" fmla="*/ 638 h 1071"/>
              <a:gd name="T60" fmla="*/ 41 w 1081"/>
              <a:gd name="T61" fmla="*/ 667 h 1071"/>
              <a:gd name="T62" fmla="*/ 18 w 1081"/>
              <a:gd name="T63" fmla="*/ 677 h 1071"/>
              <a:gd name="T64" fmla="*/ 27 w 1081"/>
              <a:gd name="T65" fmla="*/ 734 h 1071"/>
              <a:gd name="T66" fmla="*/ 72 w 1081"/>
              <a:gd name="T67" fmla="*/ 788 h 1071"/>
              <a:gd name="T68" fmla="*/ 50 w 1081"/>
              <a:gd name="T69" fmla="*/ 857 h 1071"/>
              <a:gd name="T70" fmla="*/ 50 w 1081"/>
              <a:gd name="T71" fmla="*/ 915 h 1071"/>
              <a:gd name="T72" fmla="*/ 102 w 1081"/>
              <a:gd name="T73" fmla="*/ 931 h 1071"/>
              <a:gd name="T74" fmla="*/ 164 w 1081"/>
              <a:gd name="T75" fmla="*/ 963 h 1071"/>
              <a:gd name="T76" fmla="*/ 150 w 1081"/>
              <a:gd name="T77" fmla="*/ 934 h 1071"/>
              <a:gd name="T78" fmla="*/ 162 w 1081"/>
              <a:gd name="T79" fmla="*/ 921 h 1071"/>
              <a:gd name="T80" fmla="*/ 185 w 1081"/>
              <a:gd name="T81" fmla="*/ 917 h 1071"/>
              <a:gd name="T82" fmla="*/ 200 w 1081"/>
              <a:gd name="T83" fmla="*/ 929 h 1071"/>
              <a:gd name="T84" fmla="*/ 216 w 1081"/>
              <a:gd name="T85" fmla="*/ 942 h 1071"/>
              <a:gd name="T86" fmla="*/ 225 w 1081"/>
              <a:gd name="T87" fmla="*/ 952 h 1071"/>
              <a:gd name="T88" fmla="*/ 231 w 1081"/>
              <a:gd name="T89" fmla="*/ 979 h 1071"/>
              <a:gd name="T90" fmla="*/ 237 w 1081"/>
              <a:gd name="T91" fmla="*/ 998 h 1071"/>
              <a:gd name="T92" fmla="*/ 260 w 1081"/>
              <a:gd name="T93" fmla="*/ 988 h 1071"/>
              <a:gd name="T94" fmla="*/ 383 w 1081"/>
              <a:gd name="T95" fmla="*/ 994 h 1071"/>
              <a:gd name="T96" fmla="*/ 460 w 1081"/>
              <a:gd name="T97" fmla="*/ 1044 h 1071"/>
              <a:gd name="T98" fmla="*/ 548 w 1081"/>
              <a:gd name="T99" fmla="*/ 1040 h 1071"/>
              <a:gd name="T100" fmla="*/ 625 w 1081"/>
              <a:gd name="T101" fmla="*/ 984 h 1071"/>
              <a:gd name="T102" fmla="*/ 669 w 1081"/>
              <a:gd name="T103" fmla="*/ 923 h 1071"/>
              <a:gd name="T104" fmla="*/ 708 w 1081"/>
              <a:gd name="T105" fmla="*/ 767 h 1071"/>
              <a:gd name="T106" fmla="*/ 923 w 1081"/>
              <a:gd name="T107" fmla="*/ 642 h 1071"/>
              <a:gd name="T108" fmla="*/ 1002 w 1081"/>
              <a:gd name="T109" fmla="*/ 525 h 1071"/>
              <a:gd name="T110" fmla="*/ 990 w 1081"/>
              <a:gd name="T111" fmla="*/ 484 h 1071"/>
              <a:gd name="T112" fmla="*/ 958 w 1081"/>
              <a:gd name="T113" fmla="*/ 413 h 1071"/>
              <a:gd name="T114" fmla="*/ 1069 w 1081"/>
              <a:gd name="T115" fmla="*/ 302 h 1071"/>
              <a:gd name="T116" fmla="*/ 1035 w 1081"/>
              <a:gd name="T117" fmla="*/ 192 h 1071"/>
              <a:gd name="T118" fmla="*/ 875 w 1081"/>
              <a:gd name="T119" fmla="*/ 0 h 1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1" h="1071">
                <a:moveTo>
                  <a:pt x="875" y="0"/>
                </a:moveTo>
                <a:lnTo>
                  <a:pt x="867" y="2"/>
                </a:lnTo>
                <a:lnTo>
                  <a:pt x="865" y="2"/>
                </a:lnTo>
                <a:lnTo>
                  <a:pt x="854" y="2"/>
                </a:lnTo>
                <a:lnTo>
                  <a:pt x="783" y="11"/>
                </a:lnTo>
                <a:lnTo>
                  <a:pt x="783" y="16"/>
                </a:lnTo>
                <a:lnTo>
                  <a:pt x="783" y="21"/>
                </a:lnTo>
                <a:lnTo>
                  <a:pt x="783" y="23"/>
                </a:lnTo>
                <a:lnTo>
                  <a:pt x="785" y="40"/>
                </a:lnTo>
                <a:lnTo>
                  <a:pt x="781" y="42"/>
                </a:lnTo>
                <a:lnTo>
                  <a:pt x="779" y="42"/>
                </a:lnTo>
                <a:lnTo>
                  <a:pt x="775" y="42"/>
                </a:lnTo>
                <a:lnTo>
                  <a:pt x="773" y="42"/>
                </a:lnTo>
                <a:lnTo>
                  <a:pt x="771" y="42"/>
                </a:lnTo>
                <a:lnTo>
                  <a:pt x="769" y="42"/>
                </a:lnTo>
                <a:lnTo>
                  <a:pt x="771" y="48"/>
                </a:lnTo>
                <a:lnTo>
                  <a:pt x="771" y="50"/>
                </a:lnTo>
                <a:lnTo>
                  <a:pt x="771" y="52"/>
                </a:lnTo>
                <a:lnTo>
                  <a:pt x="773" y="54"/>
                </a:lnTo>
                <a:lnTo>
                  <a:pt x="773" y="56"/>
                </a:lnTo>
                <a:lnTo>
                  <a:pt x="775" y="61"/>
                </a:lnTo>
                <a:lnTo>
                  <a:pt x="777" y="64"/>
                </a:lnTo>
                <a:lnTo>
                  <a:pt x="779" y="67"/>
                </a:lnTo>
                <a:lnTo>
                  <a:pt x="781" y="67"/>
                </a:lnTo>
                <a:lnTo>
                  <a:pt x="783" y="67"/>
                </a:lnTo>
                <a:lnTo>
                  <a:pt x="785" y="67"/>
                </a:lnTo>
                <a:lnTo>
                  <a:pt x="787" y="67"/>
                </a:lnTo>
                <a:lnTo>
                  <a:pt x="790" y="67"/>
                </a:lnTo>
                <a:lnTo>
                  <a:pt x="796" y="87"/>
                </a:lnTo>
                <a:lnTo>
                  <a:pt x="798" y="96"/>
                </a:lnTo>
                <a:lnTo>
                  <a:pt x="798" y="102"/>
                </a:lnTo>
                <a:lnTo>
                  <a:pt x="789" y="108"/>
                </a:lnTo>
                <a:lnTo>
                  <a:pt x="785" y="110"/>
                </a:lnTo>
                <a:lnTo>
                  <a:pt x="779" y="112"/>
                </a:lnTo>
                <a:lnTo>
                  <a:pt x="781" y="117"/>
                </a:lnTo>
                <a:lnTo>
                  <a:pt x="779" y="119"/>
                </a:lnTo>
                <a:lnTo>
                  <a:pt x="779" y="121"/>
                </a:lnTo>
                <a:lnTo>
                  <a:pt x="775" y="121"/>
                </a:lnTo>
                <a:lnTo>
                  <a:pt x="771" y="123"/>
                </a:lnTo>
                <a:lnTo>
                  <a:pt x="771" y="125"/>
                </a:lnTo>
                <a:lnTo>
                  <a:pt x="775" y="136"/>
                </a:lnTo>
                <a:lnTo>
                  <a:pt x="775" y="138"/>
                </a:lnTo>
                <a:lnTo>
                  <a:pt x="785" y="169"/>
                </a:lnTo>
                <a:lnTo>
                  <a:pt x="785" y="167"/>
                </a:lnTo>
                <a:lnTo>
                  <a:pt x="796" y="163"/>
                </a:lnTo>
                <a:lnTo>
                  <a:pt x="796" y="171"/>
                </a:lnTo>
                <a:lnTo>
                  <a:pt x="796" y="173"/>
                </a:lnTo>
                <a:lnTo>
                  <a:pt x="796" y="179"/>
                </a:lnTo>
                <a:lnTo>
                  <a:pt x="796" y="181"/>
                </a:lnTo>
                <a:lnTo>
                  <a:pt x="796" y="184"/>
                </a:lnTo>
                <a:lnTo>
                  <a:pt x="798" y="204"/>
                </a:lnTo>
                <a:lnTo>
                  <a:pt x="798" y="215"/>
                </a:lnTo>
                <a:lnTo>
                  <a:pt x="798" y="219"/>
                </a:lnTo>
                <a:lnTo>
                  <a:pt x="798" y="221"/>
                </a:lnTo>
                <a:lnTo>
                  <a:pt x="798" y="223"/>
                </a:lnTo>
                <a:lnTo>
                  <a:pt x="798" y="227"/>
                </a:lnTo>
                <a:lnTo>
                  <a:pt x="798" y="229"/>
                </a:lnTo>
                <a:lnTo>
                  <a:pt x="798" y="231"/>
                </a:lnTo>
                <a:lnTo>
                  <a:pt x="798" y="234"/>
                </a:lnTo>
                <a:lnTo>
                  <a:pt x="794" y="258"/>
                </a:lnTo>
                <a:lnTo>
                  <a:pt x="790" y="277"/>
                </a:lnTo>
                <a:lnTo>
                  <a:pt x="792" y="288"/>
                </a:lnTo>
                <a:lnTo>
                  <a:pt x="783" y="287"/>
                </a:lnTo>
                <a:lnTo>
                  <a:pt x="781" y="298"/>
                </a:lnTo>
                <a:lnTo>
                  <a:pt x="781" y="300"/>
                </a:lnTo>
                <a:lnTo>
                  <a:pt x="781" y="302"/>
                </a:lnTo>
                <a:lnTo>
                  <a:pt x="781" y="321"/>
                </a:lnTo>
                <a:lnTo>
                  <a:pt x="779" y="321"/>
                </a:lnTo>
                <a:lnTo>
                  <a:pt x="773" y="321"/>
                </a:lnTo>
                <a:lnTo>
                  <a:pt x="762" y="317"/>
                </a:lnTo>
                <a:lnTo>
                  <a:pt x="760" y="325"/>
                </a:lnTo>
                <a:lnTo>
                  <a:pt x="756" y="340"/>
                </a:lnTo>
                <a:lnTo>
                  <a:pt x="756" y="344"/>
                </a:lnTo>
                <a:lnTo>
                  <a:pt x="750" y="367"/>
                </a:lnTo>
                <a:lnTo>
                  <a:pt x="750" y="375"/>
                </a:lnTo>
                <a:lnTo>
                  <a:pt x="750" y="379"/>
                </a:lnTo>
                <a:lnTo>
                  <a:pt x="748" y="381"/>
                </a:lnTo>
                <a:lnTo>
                  <a:pt x="746" y="394"/>
                </a:lnTo>
                <a:lnTo>
                  <a:pt x="746" y="398"/>
                </a:lnTo>
                <a:lnTo>
                  <a:pt x="746" y="400"/>
                </a:lnTo>
                <a:lnTo>
                  <a:pt x="744" y="398"/>
                </a:lnTo>
                <a:lnTo>
                  <a:pt x="742" y="398"/>
                </a:lnTo>
                <a:lnTo>
                  <a:pt x="742" y="396"/>
                </a:lnTo>
                <a:lnTo>
                  <a:pt x="742" y="398"/>
                </a:lnTo>
                <a:lnTo>
                  <a:pt x="741" y="398"/>
                </a:lnTo>
                <a:lnTo>
                  <a:pt x="739" y="398"/>
                </a:lnTo>
                <a:lnTo>
                  <a:pt x="736" y="398"/>
                </a:lnTo>
                <a:lnTo>
                  <a:pt x="735" y="396"/>
                </a:lnTo>
                <a:lnTo>
                  <a:pt x="733" y="396"/>
                </a:lnTo>
                <a:lnTo>
                  <a:pt x="731" y="396"/>
                </a:lnTo>
                <a:lnTo>
                  <a:pt x="729" y="396"/>
                </a:lnTo>
                <a:lnTo>
                  <a:pt x="729" y="394"/>
                </a:lnTo>
                <a:lnTo>
                  <a:pt x="727" y="396"/>
                </a:lnTo>
                <a:lnTo>
                  <a:pt x="725" y="396"/>
                </a:lnTo>
                <a:lnTo>
                  <a:pt x="725" y="394"/>
                </a:lnTo>
                <a:lnTo>
                  <a:pt x="723" y="394"/>
                </a:lnTo>
                <a:lnTo>
                  <a:pt x="721" y="394"/>
                </a:lnTo>
                <a:lnTo>
                  <a:pt x="719" y="394"/>
                </a:lnTo>
                <a:lnTo>
                  <a:pt x="717" y="394"/>
                </a:lnTo>
                <a:lnTo>
                  <a:pt x="717" y="392"/>
                </a:lnTo>
                <a:lnTo>
                  <a:pt x="715" y="392"/>
                </a:lnTo>
                <a:lnTo>
                  <a:pt x="714" y="392"/>
                </a:lnTo>
                <a:lnTo>
                  <a:pt x="712" y="390"/>
                </a:lnTo>
                <a:lnTo>
                  <a:pt x="710" y="390"/>
                </a:lnTo>
                <a:lnTo>
                  <a:pt x="708" y="390"/>
                </a:lnTo>
                <a:lnTo>
                  <a:pt x="706" y="390"/>
                </a:lnTo>
                <a:lnTo>
                  <a:pt x="706" y="388"/>
                </a:lnTo>
                <a:lnTo>
                  <a:pt x="704" y="388"/>
                </a:lnTo>
                <a:lnTo>
                  <a:pt x="702" y="388"/>
                </a:lnTo>
                <a:lnTo>
                  <a:pt x="700" y="388"/>
                </a:lnTo>
                <a:lnTo>
                  <a:pt x="698" y="388"/>
                </a:lnTo>
                <a:lnTo>
                  <a:pt x="696" y="388"/>
                </a:lnTo>
                <a:lnTo>
                  <a:pt x="696" y="386"/>
                </a:lnTo>
                <a:lnTo>
                  <a:pt x="694" y="386"/>
                </a:lnTo>
                <a:lnTo>
                  <a:pt x="692" y="386"/>
                </a:lnTo>
                <a:lnTo>
                  <a:pt x="692" y="388"/>
                </a:lnTo>
                <a:lnTo>
                  <a:pt x="690" y="388"/>
                </a:lnTo>
                <a:lnTo>
                  <a:pt x="690" y="386"/>
                </a:lnTo>
                <a:lnTo>
                  <a:pt x="688" y="388"/>
                </a:lnTo>
                <a:lnTo>
                  <a:pt x="686" y="388"/>
                </a:lnTo>
                <a:lnTo>
                  <a:pt x="685" y="388"/>
                </a:lnTo>
                <a:lnTo>
                  <a:pt x="683" y="388"/>
                </a:lnTo>
                <a:lnTo>
                  <a:pt x="681" y="388"/>
                </a:lnTo>
                <a:lnTo>
                  <a:pt x="681" y="390"/>
                </a:lnTo>
                <a:lnTo>
                  <a:pt x="679" y="390"/>
                </a:lnTo>
                <a:lnTo>
                  <a:pt x="677" y="390"/>
                </a:lnTo>
                <a:lnTo>
                  <a:pt x="675" y="390"/>
                </a:lnTo>
                <a:lnTo>
                  <a:pt x="673" y="390"/>
                </a:lnTo>
                <a:lnTo>
                  <a:pt x="671" y="390"/>
                </a:lnTo>
                <a:lnTo>
                  <a:pt x="669" y="390"/>
                </a:lnTo>
                <a:lnTo>
                  <a:pt x="667" y="390"/>
                </a:lnTo>
                <a:lnTo>
                  <a:pt x="667" y="388"/>
                </a:lnTo>
                <a:lnTo>
                  <a:pt x="665" y="388"/>
                </a:lnTo>
                <a:lnTo>
                  <a:pt x="664" y="388"/>
                </a:lnTo>
                <a:lnTo>
                  <a:pt x="662" y="386"/>
                </a:lnTo>
                <a:lnTo>
                  <a:pt x="659" y="386"/>
                </a:lnTo>
                <a:lnTo>
                  <a:pt x="659" y="388"/>
                </a:lnTo>
                <a:lnTo>
                  <a:pt x="659" y="392"/>
                </a:lnTo>
                <a:lnTo>
                  <a:pt x="659" y="396"/>
                </a:lnTo>
                <a:lnTo>
                  <a:pt x="659" y="406"/>
                </a:lnTo>
                <a:lnTo>
                  <a:pt x="658" y="406"/>
                </a:lnTo>
                <a:lnTo>
                  <a:pt x="658" y="408"/>
                </a:lnTo>
                <a:lnTo>
                  <a:pt x="656" y="410"/>
                </a:lnTo>
                <a:lnTo>
                  <a:pt x="637" y="410"/>
                </a:lnTo>
                <a:lnTo>
                  <a:pt x="629" y="421"/>
                </a:lnTo>
                <a:lnTo>
                  <a:pt x="627" y="419"/>
                </a:lnTo>
                <a:lnTo>
                  <a:pt x="621" y="419"/>
                </a:lnTo>
                <a:lnTo>
                  <a:pt x="610" y="415"/>
                </a:lnTo>
                <a:lnTo>
                  <a:pt x="585" y="412"/>
                </a:lnTo>
                <a:lnTo>
                  <a:pt x="587" y="400"/>
                </a:lnTo>
                <a:lnTo>
                  <a:pt x="590" y="377"/>
                </a:lnTo>
                <a:lnTo>
                  <a:pt x="590" y="375"/>
                </a:lnTo>
                <a:lnTo>
                  <a:pt x="592" y="373"/>
                </a:lnTo>
                <a:lnTo>
                  <a:pt x="592" y="371"/>
                </a:lnTo>
                <a:lnTo>
                  <a:pt x="590" y="371"/>
                </a:lnTo>
                <a:lnTo>
                  <a:pt x="589" y="369"/>
                </a:lnTo>
                <a:lnTo>
                  <a:pt x="587" y="369"/>
                </a:lnTo>
                <a:lnTo>
                  <a:pt x="587" y="367"/>
                </a:lnTo>
                <a:lnTo>
                  <a:pt x="585" y="367"/>
                </a:lnTo>
                <a:lnTo>
                  <a:pt x="583" y="365"/>
                </a:lnTo>
                <a:lnTo>
                  <a:pt x="581" y="364"/>
                </a:lnTo>
                <a:lnTo>
                  <a:pt x="579" y="367"/>
                </a:lnTo>
                <a:lnTo>
                  <a:pt x="556" y="392"/>
                </a:lnTo>
                <a:lnTo>
                  <a:pt x="544" y="406"/>
                </a:lnTo>
                <a:lnTo>
                  <a:pt x="517" y="436"/>
                </a:lnTo>
                <a:lnTo>
                  <a:pt x="498" y="456"/>
                </a:lnTo>
                <a:lnTo>
                  <a:pt x="514" y="469"/>
                </a:lnTo>
                <a:lnTo>
                  <a:pt x="504" y="477"/>
                </a:lnTo>
                <a:lnTo>
                  <a:pt x="491" y="465"/>
                </a:lnTo>
                <a:lnTo>
                  <a:pt x="454" y="427"/>
                </a:lnTo>
                <a:lnTo>
                  <a:pt x="439" y="400"/>
                </a:lnTo>
                <a:lnTo>
                  <a:pt x="433" y="385"/>
                </a:lnTo>
                <a:lnTo>
                  <a:pt x="431" y="385"/>
                </a:lnTo>
                <a:lnTo>
                  <a:pt x="404" y="394"/>
                </a:lnTo>
                <a:lnTo>
                  <a:pt x="387" y="375"/>
                </a:lnTo>
                <a:lnTo>
                  <a:pt x="387" y="367"/>
                </a:lnTo>
                <a:lnTo>
                  <a:pt x="389" y="350"/>
                </a:lnTo>
                <a:lnTo>
                  <a:pt x="385" y="342"/>
                </a:lnTo>
                <a:lnTo>
                  <a:pt x="379" y="344"/>
                </a:lnTo>
                <a:lnTo>
                  <a:pt x="375" y="340"/>
                </a:lnTo>
                <a:lnTo>
                  <a:pt x="377" y="336"/>
                </a:lnTo>
                <a:lnTo>
                  <a:pt x="373" y="335"/>
                </a:lnTo>
                <a:lnTo>
                  <a:pt x="370" y="331"/>
                </a:lnTo>
                <a:lnTo>
                  <a:pt x="366" y="329"/>
                </a:lnTo>
                <a:lnTo>
                  <a:pt x="356" y="325"/>
                </a:lnTo>
                <a:lnTo>
                  <a:pt x="354" y="325"/>
                </a:lnTo>
                <a:lnTo>
                  <a:pt x="348" y="323"/>
                </a:lnTo>
                <a:lnTo>
                  <a:pt x="346" y="323"/>
                </a:lnTo>
                <a:lnTo>
                  <a:pt x="337" y="323"/>
                </a:lnTo>
                <a:lnTo>
                  <a:pt x="333" y="319"/>
                </a:lnTo>
                <a:lnTo>
                  <a:pt x="329" y="317"/>
                </a:lnTo>
                <a:lnTo>
                  <a:pt x="327" y="315"/>
                </a:lnTo>
                <a:lnTo>
                  <a:pt x="325" y="314"/>
                </a:lnTo>
                <a:lnTo>
                  <a:pt x="323" y="311"/>
                </a:lnTo>
                <a:lnTo>
                  <a:pt x="322" y="311"/>
                </a:lnTo>
                <a:lnTo>
                  <a:pt x="320" y="311"/>
                </a:lnTo>
                <a:lnTo>
                  <a:pt x="317" y="314"/>
                </a:lnTo>
                <a:lnTo>
                  <a:pt x="316" y="315"/>
                </a:lnTo>
                <a:lnTo>
                  <a:pt x="312" y="319"/>
                </a:lnTo>
                <a:lnTo>
                  <a:pt x="304" y="329"/>
                </a:lnTo>
                <a:lnTo>
                  <a:pt x="296" y="336"/>
                </a:lnTo>
                <a:lnTo>
                  <a:pt x="295" y="336"/>
                </a:lnTo>
                <a:lnTo>
                  <a:pt x="295" y="338"/>
                </a:lnTo>
                <a:lnTo>
                  <a:pt x="293" y="338"/>
                </a:lnTo>
                <a:lnTo>
                  <a:pt x="295" y="338"/>
                </a:lnTo>
                <a:lnTo>
                  <a:pt x="291" y="342"/>
                </a:lnTo>
                <a:lnTo>
                  <a:pt x="291" y="344"/>
                </a:lnTo>
                <a:lnTo>
                  <a:pt x="287" y="346"/>
                </a:lnTo>
                <a:lnTo>
                  <a:pt x="285" y="348"/>
                </a:lnTo>
                <a:lnTo>
                  <a:pt x="285" y="350"/>
                </a:lnTo>
                <a:lnTo>
                  <a:pt x="285" y="348"/>
                </a:lnTo>
                <a:lnTo>
                  <a:pt x="285" y="350"/>
                </a:lnTo>
                <a:lnTo>
                  <a:pt x="283" y="350"/>
                </a:lnTo>
                <a:lnTo>
                  <a:pt x="283" y="352"/>
                </a:lnTo>
                <a:lnTo>
                  <a:pt x="283" y="354"/>
                </a:lnTo>
                <a:lnTo>
                  <a:pt x="281" y="354"/>
                </a:lnTo>
                <a:lnTo>
                  <a:pt x="281" y="356"/>
                </a:lnTo>
                <a:lnTo>
                  <a:pt x="279" y="356"/>
                </a:lnTo>
                <a:lnTo>
                  <a:pt x="277" y="356"/>
                </a:lnTo>
                <a:lnTo>
                  <a:pt x="277" y="358"/>
                </a:lnTo>
                <a:lnTo>
                  <a:pt x="277" y="359"/>
                </a:lnTo>
                <a:lnTo>
                  <a:pt x="275" y="359"/>
                </a:lnTo>
                <a:lnTo>
                  <a:pt x="275" y="358"/>
                </a:lnTo>
                <a:lnTo>
                  <a:pt x="274" y="359"/>
                </a:lnTo>
                <a:lnTo>
                  <a:pt x="274" y="362"/>
                </a:lnTo>
                <a:lnTo>
                  <a:pt x="271" y="362"/>
                </a:lnTo>
                <a:lnTo>
                  <a:pt x="271" y="364"/>
                </a:lnTo>
                <a:lnTo>
                  <a:pt x="269" y="365"/>
                </a:lnTo>
                <a:lnTo>
                  <a:pt x="268" y="367"/>
                </a:lnTo>
                <a:lnTo>
                  <a:pt x="262" y="371"/>
                </a:lnTo>
                <a:lnTo>
                  <a:pt x="262" y="373"/>
                </a:lnTo>
                <a:lnTo>
                  <a:pt x="260" y="373"/>
                </a:lnTo>
                <a:lnTo>
                  <a:pt x="260" y="375"/>
                </a:lnTo>
                <a:lnTo>
                  <a:pt x="256" y="377"/>
                </a:lnTo>
                <a:lnTo>
                  <a:pt x="254" y="379"/>
                </a:lnTo>
                <a:lnTo>
                  <a:pt x="254" y="381"/>
                </a:lnTo>
                <a:lnTo>
                  <a:pt x="250" y="385"/>
                </a:lnTo>
                <a:lnTo>
                  <a:pt x="250" y="386"/>
                </a:lnTo>
                <a:lnTo>
                  <a:pt x="248" y="388"/>
                </a:lnTo>
                <a:lnTo>
                  <a:pt x="246" y="390"/>
                </a:lnTo>
                <a:lnTo>
                  <a:pt x="269" y="396"/>
                </a:lnTo>
                <a:lnTo>
                  <a:pt x="289" y="421"/>
                </a:lnTo>
                <a:lnTo>
                  <a:pt x="291" y="438"/>
                </a:lnTo>
                <a:lnTo>
                  <a:pt x="295" y="463"/>
                </a:lnTo>
                <a:lnTo>
                  <a:pt x="296" y="482"/>
                </a:lnTo>
                <a:lnTo>
                  <a:pt x="287" y="484"/>
                </a:lnTo>
                <a:lnTo>
                  <a:pt x="275" y="488"/>
                </a:lnTo>
                <a:lnTo>
                  <a:pt x="258" y="492"/>
                </a:lnTo>
                <a:lnTo>
                  <a:pt x="241" y="498"/>
                </a:lnTo>
                <a:lnTo>
                  <a:pt x="233" y="500"/>
                </a:lnTo>
                <a:lnTo>
                  <a:pt x="231" y="500"/>
                </a:lnTo>
                <a:lnTo>
                  <a:pt x="231" y="498"/>
                </a:lnTo>
                <a:lnTo>
                  <a:pt x="219" y="502"/>
                </a:lnTo>
                <a:lnTo>
                  <a:pt x="192" y="513"/>
                </a:lnTo>
                <a:lnTo>
                  <a:pt x="185" y="517"/>
                </a:lnTo>
                <a:lnTo>
                  <a:pt x="183" y="519"/>
                </a:lnTo>
                <a:lnTo>
                  <a:pt x="181" y="519"/>
                </a:lnTo>
                <a:lnTo>
                  <a:pt x="181" y="521"/>
                </a:lnTo>
                <a:lnTo>
                  <a:pt x="179" y="523"/>
                </a:lnTo>
                <a:lnTo>
                  <a:pt x="177" y="527"/>
                </a:lnTo>
                <a:lnTo>
                  <a:pt x="173" y="531"/>
                </a:lnTo>
                <a:lnTo>
                  <a:pt x="166" y="535"/>
                </a:lnTo>
                <a:lnTo>
                  <a:pt x="154" y="542"/>
                </a:lnTo>
                <a:lnTo>
                  <a:pt x="146" y="546"/>
                </a:lnTo>
                <a:lnTo>
                  <a:pt x="143" y="550"/>
                </a:lnTo>
                <a:lnTo>
                  <a:pt x="137" y="548"/>
                </a:lnTo>
                <a:lnTo>
                  <a:pt x="135" y="544"/>
                </a:lnTo>
                <a:lnTo>
                  <a:pt x="133" y="540"/>
                </a:lnTo>
                <a:lnTo>
                  <a:pt x="131" y="537"/>
                </a:lnTo>
                <a:lnTo>
                  <a:pt x="131" y="535"/>
                </a:lnTo>
                <a:lnTo>
                  <a:pt x="129" y="532"/>
                </a:lnTo>
                <a:lnTo>
                  <a:pt x="129" y="531"/>
                </a:lnTo>
                <a:lnTo>
                  <a:pt x="131" y="527"/>
                </a:lnTo>
                <a:lnTo>
                  <a:pt x="133" y="525"/>
                </a:lnTo>
                <a:lnTo>
                  <a:pt x="133" y="521"/>
                </a:lnTo>
                <a:lnTo>
                  <a:pt x="135" y="519"/>
                </a:lnTo>
                <a:lnTo>
                  <a:pt x="137" y="515"/>
                </a:lnTo>
                <a:lnTo>
                  <a:pt x="137" y="513"/>
                </a:lnTo>
                <a:lnTo>
                  <a:pt x="139" y="508"/>
                </a:lnTo>
                <a:lnTo>
                  <a:pt x="141" y="508"/>
                </a:lnTo>
                <a:lnTo>
                  <a:pt x="137" y="504"/>
                </a:lnTo>
                <a:lnTo>
                  <a:pt x="135" y="502"/>
                </a:lnTo>
                <a:lnTo>
                  <a:pt x="133" y="498"/>
                </a:lnTo>
                <a:lnTo>
                  <a:pt x="131" y="494"/>
                </a:lnTo>
                <a:lnTo>
                  <a:pt x="129" y="492"/>
                </a:lnTo>
                <a:lnTo>
                  <a:pt x="127" y="490"/>
                </a:lnTo>
                <a:lnTo>
                  <a:pt x="122" y="492"/>
                </a:lnTo>
                <a:lnTo>
                  <a:pt x="118" y="496"/>
                </a:lnTo>
                <a:lnTo>
                  <a:pt x="116" y="498"/>
                </a:lnTo>
                <a:lnTo>
                  <a:pt x="114" y="498"/>
                </a:lnTo>
                <a:lnTo>
                  <a:pt x="114" y="500"/>
                </a:lnTo>
                <a:lnTo>
                  <a:pt x="110" y="502"/>
                </a:lnTo>
                <a:lnTo>
                  <a:pt x="108" y="504"/>
                </a:lnTo>
                <a:lnTo>
                  <a:pt x="104" y="506"/>
                </a:lnTo>
                <a:lnTo>
                  <a:pt x="102" y="508"/>
                </a:lnTo>
                <a:lnTo>
                  <a:pt x="98" y="510"/>
                </a:lnTo>
                <a:lnTo>
                  <a:pt x="91" y="494"/>
                </a:lnTo>
                <a:lnTo>
                  <a:pt x="68" y="510"/>
                </a:lnTo>
                <a:lnTo>
                  <a:pt x="66" y="510"/>
                </a:lnTo>
                <a:lnTo>
                  <a:pt x="62" y="508"/>
                </a:lnTo>
                <a:lnTo>
                  <a:pt x="56" y="500"/>
                </a:lnTo>
                <a:lnTo>
                  <a:pt x="60" y="498"/>
                </a:lnTo>
                <a:lnTo>
                  <a:pt x="60" y="496"/>
                </a:lnTo>
                <a:lnTo>
                  <a:pt x="60" y="494"/>
                </a:lnTo>
                <a:lnTo>
                  <a:pt x="60" y="490"/>
                </a:lnTo>
                <a:lnTo>
                  <a:pt x="60" y="488"/>
                </a:lnTo>
                <a:lnTo>
                  <a:pt x="60" y="487"/>
                </a:lnTo>
                <a:lnTo>
                  <a:pt x="60" y="484"/>
                </a:lnTo>
                <a:lnTo>
                  <a:pt x="60" y="482"/>
                </a:lnTo>
                <a:lnTo>
                  <a:pt x="62" y="482"/>
                </a:lnTo>
                <a:lnTo>
                  <a:pt x="62" y="481"/>
                </a:lnTo>
                <a:lnTo>
                  <a:pt x="62" y="479"/>
                </a:lnTo>
                <a:lnTo>
                  <a:pt x="64" y="479"/>
                </a:lnTo>
                <a:lnTo>
                  <a:pt x="64" y="477"/>
                </a:lnTo>
                <a:lnTo>
                  <a:pt x="64" y="473"/>
                </a:lnTo>
                <a:lnTo>
                  <a:pt x="58" y="479"/>
                </a:lnTo>
                <a:lnTo>
                  <a:pt x="54" y="481"/>
                </a:lnTo>
                <a:lnTo>
                  <a:pt x="50" y="484"/>
                </a:lnTo>
                <a:lnTo>
                  <a:pt x="47" y="488"/>
                </a:lnTo>
                <a:lnTo>
                  <a:pt x="27" y="508"/>
                </a:lnTo>
                <a:lnTo>
                  <a:pt x="26" y="506"/>
                </a:lnTo>
                <a:lnTo>
                  <a:pt x="6" y="523"/>
                </a:lnTo>
                <a:lnTo>
                  <a:pt x="0" y="529"/>
                </a:lnTo>
                <a:lnTo>
                  <a:pt x="0" y="531"/>
                </a:lnTo>
                <a:lnTo>
                  <a:pt x="2" y="531"/>
                </a:lnTo>
                <a:lnTo>
                  <a:pt x="2" y="532"/>
                </a:lnTo>
                <a:lnTo>
                  <a:pt x="4" y="532"/>
                </a:lnTo>
                <a:lnTo>
                  <a:pt x="4" y="535"/>
                </a:lnTo>
                <a:lnTo>
                  <a:pt x="4" y="537"/>
                </a:lnTo>
                <a:lnTo>
                  <a:pt x="6" y="538"/>
                </a:lnTo>
                <a:lnTo>
                  <a:pt x="8" y="538"/>
                </a:lnTo>
                <a:lnTo>
                  <a:pt x="8" y="540"/>
                </a:lnTo>
                <a:lnTo>
                  <a:pt x="8" y="542"/>
                </a:lnTo>
                <a:lnTo>
                  <a:pt x="10" y="542"/>
                </a:lnTo>
                <a:lnTo>
                  <a:pt x="10" y="544"/>
                </a:lnTo>
                <a:lnTo>
                  <a:pt x="12" y="546"/>
                </a:lnTo>
                <a:lnTo>
                  <a:pt x="10" y="546"/>
                </a:lnTo>
                <a:lnTo>
                  <a:pt x="12" y="548"/>
                </a:lnTo>
                <a:lnTo>
                  <a:pt x="14" y="550"/>
                </a:lnTo>
                <a:lnTo>
                  <a:pt x="16" y="552"/>
                </a:lnTo>
                <a:lnTo>
                  <a:pt x="12" y="556"/>
                </a:lnTo>
                <a:lnTo>
                  <a:pt x="12" y="558"/>
                </a:lnTo>
                <a:lnTo>
                  <a:pt x="10" y="558"/>
                </a:lnTo>
                <a:lnTo>
                  <a:pt x="10" y="559"/>
                </a:lnTo>
                <a:lnTo>
                  <a:pt x="10" y="561"/>
                </a:lnTo>
                <a:lnTo>
                  <a:pt x="10" y="563"/>
                </a:lnTo>
                <a:lnTo>
                  <a:pt x="14" y="565"/>
                </a:lnTo>
                <a:lnTo>
                  <a:pt x="16" y="567"/>
                </a:lnTo>
                <a:lnTo>
                  <a:pt x="18" y="569"/>
                </a:lnTo>
                <a:lnTo>
                  <a:pt x="20" y="569"/>
                </a:lnTo>
                <a:lnTo>
                  <a:pt x="21" y="569"/>
                </a:lnTo>
                <a:lnTo>
                  <a:pt x="21" y="567"/>
                </a:lnTo>
                <a:lnTo>
                  <a:pt x="24" y="569"/>
                </a:lnTo>
                <a:lnTo>
                  <a:pt x="24" y="571"/>
                </a:lnTo>
                <a:lnTo>
                  <a:pt x="24" y="573"/>
                </a:lnTo>
                <a:lnTo>
                  <a:pt x="21" y="573"/>
                </a:lnTo>
                <a:lnTo>
                  <a:pt x="24" y="573"/>
                </a:lnTo>
                <a:lnTo>
                  <a:pt x="26" y="573"/>
                </a:lnTo>
                <a:lnTo>
                  <a:pt x="27" y="575"/>
                </a:lnTo>
                <a:lnTo>
                  <a:pt x="29" y="575"/>
                </a:lnTo>
                <a:lnTo>
                  <a:pt x="29" y="577"/>
                </a:lnTo>
                <a:lnTo>
                  <a:pt x="27" y="579"/>
                </a:lnTo>
                <a:lnTo>
                  <a:pt x="29" y="579"/>
                </a:lnTo>
                <a:lnTo>
                  <a:pt x="31" y="579"/>
                </a:lnTo>
                <a:lnTo>
                  <a:pt x="33" y="579"/>
                </a:lnTo>
                <a:lnTo>
                  <a:pt x="33" y="577"/>
                </a:lnTo>
                <a:lnTo>
                  <a:pt x="35" y="577"/>
                </a:lnTo>
                <a:lnTo>
                  <a:pt x="35" y="579"/>
                </a:lnTo>
                <a:lnTo>
                  <a:pt x="35" y="581"/>
                </a:lnTo>
                <a:lnTo>
                  <a:pt x="37" y="581"/>
                </a:lnTo>
                <a:lnTo>
                  <a:pt x="37" y="583"/>
                </a:lnTo>
                <a:lnTo>
                  <a:pt x="35" y="585"/>
                </a:lnTo>
                <a:lnTo>
                  <a:pt x="37" y="585"/>
                </a:lnTo>
                <a:lnTo>
                  <a:pt x="39" y="585"/>
                </a:lnTo>
                <a:lnTo>
                  <a:pt x="41" y="585"/>
                </a:lnTo>
                <a:lnTo>
                  <a:pt x="41" y="583"/>
                </a:lnTo>
                <a:lnTo>
                  <a:pt x="43" y="583"/>
                </a:lnTo>
                <a:lnTo>
                  <a:pt x="43" y="585"/>
                </a:lnTo>
                <a:lnTo>
                  <a:pt x="45" y="585"/>
                </a:lnTo>
                <a:lnTo>
                  <a:pt x="45" y="583"/>
                </a:lnTo>
                <a:lnTo>
                  <a:pt x="47" y="583"/>
                </a:lnTo>
                <a:lnTo>
                  <a:pt x="47" y="581"/>
                </a:lnTo>
                <a:lnTo>
                  <a:pt x="48" y="581"/>
                </a:lnTo>
                <a:lnTo>
                  <a:pt x="48" y="583"/>
                </a:lnTo>
                <a:lnTo>
                  <a:pt x="50" y="583"/>
                </a:lnTo>
                <a:lnTo>
                  <a:pt x="50" y="585"/>
                </a:lnTo>
                <a:lnTo>
                  <a:pt x="50" y="586"/>
                </a:lnTo>
                <a:lnTo>
                  <a:pt x="48" y="586"/>
                </a:lnTo>
                <a:lnTo>
                  <a:pt x="48" y="588"/>
                </a:lnTo>
                <a:lnTo>
                  <a:pt x="50" y="588"/>
                </a:lnTo>
                <a:lnTo>
                  <a:pt x="52" y="588"/>
                </a:lnTo>
                <a:lnTo>
                  <a:pt x="52" y="590"/>
                </a:lnTo>
                <a:lnTo>
                  <a:pt x="54" y="590"/>
                </a:lnTo>
                <a:lnTo>
                  <a:pt x="54" y="592"/>
                </a:lnTo>
                <a:lnTo>
                  <a:pt x="54" y="594"/>
                </a:lnTo>
                <a:lnTo>
                  <a:pt x="54" y="596"/>
                </a:lnTo>
                <a:lnTo>
                  <a:pt x="54" y="598"/>
                </a:lnTo>
                <a:lnTo>
                  <a:pt x="56" y="596"/>
                </a:lnTo>
                <a:lnTo>
                  <a:pt x="58" y="596"/>
                </a:lnTo>
                <a:lnTo>
                  <a:pt x="60" y="598"/>
                </a:lnTo>
                <a:lnTo>
                  <a:pt x="60" y="600"/>
                </a:lnTo>
                <a:lnTo>
                  <a:pt x="62" y="600"/>
                </a:lnTo>
                <a:lnTo>
                  <a:pt x="64" y="602"/>
                </a:lnTo>
                <a:lnTo>
                  <a:pt x="66" y="602"/>
                </a:lnTo>
                <a:lnTo>
                  <a:pt x="68" y="602"/>
                </a:lnTo>
                <a:lnTo>
                  <a:pt x="68" y="604"/>
                </a:lnTo>
                <a:lnTo>
                  <a:pt x="68" y="606"/>
                </a:lnTo>
                <a:lnTo>
                  <a:pt x="68" y="607"/>
                </a:lnTo>
                <a:lnTo>
                  <a:pt x="66" y="607"/>
                </a:lnTo>
                <a:lnTo>
                  <a:pt x="64" y="607"/>
                </a:lnTo>
                <a:lnTo>
                  <a:pt x="64" y="609"/>
                </a:lnTo>
                <a:lnTo>
                  <a:pt x="64" y="612"/>
                </a:lnTo>
                <a:lnTo>
                  <a:pt x="64" y="613"/>
                </a:lnTo>
                <a:lnTo>
                  <a:pt x="66" y="617"/>
                </a:lnTo>
                <a:lnTo>
                  <a:pt x="64" y="617"/>
                </a:lnTo>
                <a:lnTo>
                  <a:pt x="58" y="625"/>
                </a:lnTo>
                <a:lnTo>
                  <a:pt x="60" y="625"/>
                </a:lnTo>
                <a:lnTo>
                  <a:pt x="60" y="631"/>
                </a:lnTo>
                <a:lnTo>
                  <a:pt x="60" y="634"/>
                </a:lnTo>
                <a:lnTo>
                  <a:pt x="60" y="638"/>
                </a:lnTo>
                <a:lnTo>
                  <a:pt x="60" y="640"/>
                </a:lnTo>
                <a:lnTo>
                  <a:pt x="58" y="640"/>
                </a:lnTo>
                <a:lnTo>
                  <a:pt x="54" y="644"/>
                </a:lnTo>
                <a:lnTo>
                  <a:pt x="50" y="646"/>
                </a:lnTo>
                <a:lnTo>
                  <a:pt x="50" y="648"/>
                </a:lnTo>
                <a:lnTo>
                  <a:pt x="47" y="652"/>
                </a:lnTo>
                <a:lnTo>
                  <a:pt x="45" y="654"/>
                </a:lnTo>
                <a:lnTo>
                  <a:pt x="45" y="656"/>
                </a:lnTo>
                <a:lnTo>
                  <a:pt x="43" y="656"/>
                </a:lnTo>
                <a:lnTo>
                  <a:pt x="41" y="660"/>
                </a:lnTo>
                <a:lnTo>
                  <a:pt x="45" y="662"/>
                </a:lnTo>
                <a:lnTo>
                  <a:pt x="45" y="663"/>
                </a:lnTo>
                <a:lnTo>
                  <a:pt x="43" y="665"/>
                </a:lnTo>
                <a:lnTo>
                  <a:pt x="41" y="667"/>
                </a:lnTo>
                <a:lnTo>
                  <a:pt x="39" y="669"/>
                </a:lnTo>
                <a:lnTo>
                  <a:pt x="37" y="667"/>
                </a:lnTo>
                <a:lnTo>
                  <a:pt x="27" y="662"/>
                </a:lnTo>
                <a:lnTo>
                  <a:pt x="27" y="663"/>
                </a:lnTo>
                <a:lnTo>
                  <a:pt x="26" y="663"/>
                </a:lnTo>
                <a:lnTo>
                  <a:pt x="26" y="665"/>
                </a:lnTo>
                <a:lnTo>
                  <a:pt x="24" y="667"/>
                </a:lnTo>
                <a:lnTo>
                  <a:pt x="21" y="669"/>
                </a:lnTo>
                <a:lnTo>
                  <a:pt x="21" y="671"/>
                </a:lnTo>
                <a:lnTo>
                  <a:pt x="20" y="671"/>
                </a:lnTo>
                <a:lnTo>
                  <a:pt x="20" y="673"/>
                </a:lnTo>
                <a:lnTo>
                  <a:pt x="20" y="675"/>
                </a:lnTo>
                <a:lnTo>
                  <a:pt x="20" y="677"/>
                </a:lnTo>
                <a:lnTo>
                  <a:pt x="18" y="677"/>
                </a:lnTo>
                <a:lnTo>
                  <a:pt x="18" y="679"/>
                </a:lnTo>
                <a:lnTo>
                  <a:pt x="16" y="681"/>
                </a:lnTo>
                <a:lnTo>
                  <a:pt x="14" y="683"/>
                </a:lnTo>
                <a:lnTo>
                  <a:pt x="14" y="684"/>
                </a:lnTo>
                <a:lnTo>
                  <a:pt x="12" y="686"/>
                </a:lnTo>
                <a:lnTo>
                  <a:pt x="10" y="694"/>
                </a:lnTo>
                <a:lnTo>
                  <a:pt x="14" y="702"/>
                </a:lnTo>
                <a:lnTo>
                  <a:pt x="10" y="706"/>
                </a:lnTo>
                <a:lnTo>
                  <a:pt x="12" y="711"/>
                </a:lnTo>
                <a:lnTo>
                  <a:pt x="10" y="713"/>
                </a:lnTo>
                <a:lnTo>
                  <a:pt x="12" y="715"/>
                </a:lnTo>
                <a:lnTo>
                  <a:pt x="33" y="721"/>
                </a:lnTo>
                <a:lnTo>
                  <a:pt x="33" y="729"/>
                </a:lnTo>
                <a:lnTo>
                  <a:pt x="27" y="734"/>
                </a:lnTo>
                <a:lnTo>
                  <a:pt x="29" y="744"/>
                </a:lnTo>
                <a:lnTo>
                  <a:pt x="26" y="754"/>
                </a:lnTo>
                <a:lnTo>
                  <a:pt x="27" y="756"/>
                </a:lnTo>
                <a:lnTo>
                  <a:pt x="29" y="754"/>
                </a:lnTo>
                <a:lnTo>
                  <a:pt x="31" y="756"/>
                </a:lnTo>
                <a:lnTo>
                  <a:pt x="39" y="754"/>
                </a:lnTo>
                <a:lnTo>
                  <a:pt x="43" y="754"/>
                </a:lnTo>
                <a:lnTo>
                  <a:pt x="50" y="758"/>
                </a:lnTo>
                <a:lnTo>
                  <a:pt x="52" y="759"/>
                </a:lnTo>
                <a:lnTo>
                  <a:pt x="48" y="765"/>
                </a:lnTo>
                <a:lnTo>
                  <a:pt x="48" y="769"/>
                </a:lnTo>
                <a:lnTo>
                  <a:pt x="56" y="780"/>
                </a:lnTo>
                <a:lnTo>
                  <a:pt x="62" y="782"/>
                </a:lnTo>
                <a:lnTo>
                  <a:pt x="72" y="788"/>
                </a:lnTo>
                <a:lnTo>
                  <a:pt x="91" y="779"/>
                </a:lnTo>
                <a:lnTo>
                  <a:pt x="93" y="785"/>
                </a:lnTo>
                <a:lnTo>
                  <a:pt x="95" y="785"/>
                </a:lnTo>
                <a:lnTo>
                  <a:pt x="95" y="786"/>
                </a:lnTo>
                <a:lnTo>
                  <a:pt x="98" y="800"/>
                </a:lnTo>
                <a:lnTo>
                  <a:pt x="100" y="802"/>
                </a:lnTo>
                <a:lnTo>
                  <a:pt x="95" y="821"/>
                </a:lnTo>
                <a:lnTo>
                  <a:pt x="95" y="823"/>
                </a:lnTo>
                <a:lnTo>
                  <a:pt x="70" y="830"/>
                </a:lnTo>
                <a:lnTo>
                  <a:pt x="60" y="844"/>
                </a:lnTo>
                <a:lnTo>
                  <a:pt x="56" y="850"/>
                </a:lnTo>
                <a:lnTo>
                  <a:pt x="54" y="852"/>
                </a:lnTo>
                <a:lnTo>
                  <a:pt x="52" y="856"/>
                </a:lnTo>
                <a:lnTo>
                  <a:pt x="50" y="857"/>
                </a:lnTo>
                <a:lnTo>
                  <a:pt x="48" y="859"/>
                </a:lnTo>
                <a:lnTo>
                  <a:pt x="41" y="865"/>
                </a:lnTo>
                <a:lnTo>
                  <a:pt x="37" y="867"/>
                </a:lnTo>
                <a:lnTo>
                  <a:pt x="26" y="875"/>
                </a:lnTo>
                <a:lnTo>
                  <a:pt x="24" y="877"/>
                </a:lnTo>
                <a:lnTo>
                  <a:pt x="24" y="883"/>
                </a:lnTo>
                <a:lnTo>
                  <a:pt x="24" y="884"/>
                </a:lnTo>
                <a:lnTo>
                  <a:pt x="24" y="892"/>
                </a:lnTo>
                <a:lnTo>
                  <a:pt x="24" y="894"/>
                </a:lnTo>
                <a:lnTo>
                  <a:pt x="24" y="900"/>
                </a:lnTo>
                <a:lnTo>
                  <a:pt x="26" y="910"/>
                </a:lnTo>
                <a:lnTo>
                  <a:pt x="35" y="911"/>
                </a:lnTo>
                <a:lnTo>
                  <a:pt x="47" y="915"/>
                </a:lnTo>
                <a:lnTo>
                  <a:pt x="50" y="915"/>
                </a:lnTo>
                <a:lnTo>
                  <a:pt x="58" y="923"/>
                </a:lnTo>
                <a:lnTo>
                  <a:pt x="58" y="927"/>
                </a:lnTo>
                <a:lnTo>
                  <a:pt x="62" y="929"/>
                </a:lnTo>
                <a:lnTo>
                  <a:pt x="70" y="929"/>
                </a:lnTo>
                <a:lnTo>
                  <a:pt x="74" y="929"/>
                </a:lnTo>
                <a:lnTo>
                  <a:pt x="77" y="929"/>
                </a:lnTo>
                <a:lnTo>
                  <a:pt x="79" y="929"/>
                </a:lnTo>
                <a:lnTo>
                  <a:pt x="91" y="929"/>
                </a:lnTo>
                <a:lnTo>
                  <a:pt x="93" y="929"/>
                </a:lnTo>
                <a:lnTo>
                  <a:pt x="96" y="929"/>
                </a:lnTo>
                <a:lnTo>
                  <a:pt x="98" y="929"/>
                </a:lnTo>
                <a:lnTo>
                  <a:pt x="100" y="927"/>
                </a:lnTo>
                <a:lnTo>
                  <a:pt x="100" y="929"/>
                </a:lnTo>
                <a:lnTo>
                  <a:pt x="102" y="931"/>
                </a:lnTo>
                <a:lnTo>
                  <a:pt x="102" y="932"/>
                </a:lnTo>
                <a:lnTo>
                  <a:pt x="106" y="938"/>
                </a:lnTo>
                <a:lnTo>
                  <a:pt x="110" y="946"/>
                </a:lnTo>
                <a:lnTo>
                  <a:pt x="118" y="958"/>
                </a:lnTo>
                <a:lnTo>
                  <a:pt x="127" y="971"/>
                </a:lnTo>
                <a:lnTo>
                  <a:pt x="135" y="967"/>
                </a:lnTo>
                <a:lnTo>
                  <a:pt x="143" y="965"/>
                </a:lnTo>
                <a:lnTo>
                  <a:pt x="144" y="965"/>
                </a:lnTo>
                <a:lnTo>
                  <a:pt x="149" y="965"/>
                </a:lnTo>
                <a:lnTo>
                  <a:pt x="149" y="963"/>
                </a:lnTo>
                <a:lnTo>
                  <a:pt x="154" y="963"/>
                </a:lnTo>
                <a:lnTo>
                  <a:pt x="156" y="963"/>
                </a:lnTo>
                <a:lnTo>
                  <a:pt x="162" y="961"/>
                </a:lnTo>
                <a:lnTo>
                  <a:pt x="164" y="963"/>
                </a:lnTo>
                <a:lnTo>
                  <a:pt x="166" y="963"/>
                </a:lnTo>
                <a:lnTo>
                  <a:pt x="168" y="963"/>
                </a:lnTo>
                <a:lnTo>
                  <a:pt x="170" y="963"/>
                </a:lnTo>
                <a:lnTo>
                  <a:pt x="171" y="963"/>
                </a:lnTo>
                <a:lnTo>
                  <a:pt x="185" y="961"/>
                </a:lnTo>
                <a:lnTo>
                  <a:pt x="183" y="960"/>
                </a:lnTo>
                <a:lnTo>
                  <a:pt x="181" y="952"/>
                </a:lnTo>
                <a:lnTo>
                  <a:pt x="175" y="944"/>
                </a:lnTo>
                <a:lnTo>
                  <a:pt x="168" y="932"/>
                </a:lnTo>
                <a:lnTo>
                  <a:pt x="166" y="927"/>
                </a:lnTo>
                <a:lnTo>
                  <a:pt x="160" y="931"/>
                </a:lnTo>
                <a:lnTo>
                  <a:pt x="156" y="932"/>
                </a:lnTo>
                <a:lnTo>
                  <a:pt x="152" y="934"/>
                </a:lnTo>
                <a:lnTo>
                  <a:pt x="150" y="934"/>
                </a:lnTo>
                <a:lnTo>
                  <a:pt x="149" y="934"/>
                </a:lnTo>
                <a:lnTo>
                  <a:pt x="146" y="931"/>
                </a:lnTo>
                <a:lnTo>
                  <a:pt x="146" y="929"/>
                </a:lnTo>
                <a:lnTo>
                  <a:pt x="144" y="927"/>
                </a:lnTo>
                <a:lnTo>
                  <a:pt x="149" y="925"/>
                </a:lnTo>
                <a:lnTo>
                  <a:pt x="150" y="923"/>
                </a:lnTo>
                <a:lnTo>
                  <a:pt x="152" y="923"/>
                </a:lnTo>
                <a:lnTo>
                  <a:pt x="152" y="921"/>
                </a:lnTo>
                <a:lnTo>
                  <a:pt x="152" y="919"/>
                </a:lnTo>
                <a:lnTo>
                  <a:pt x="154" y="921"/>
                </a:lnTo>
                <a:lnTo>
                  <a:pt x="154" y="923"/>
                </a:lnTo>
                <a:lnTo>
                  <a:pt x="156" y="921"/>
                </a:lnTo>
                <a:lnTo>
                  <a:pt x="160" y="921"/>
                </a:lnTo>
                <a:lnTo>
                  <a:pt x="162" y="921"/>
                </a:lnTo>
                <a:lnTo>
                  <a:pt x="166" y="917"/>
                </a:lnTo>
                <a:lnTo>
                  <a:pt x="168" y="917"/>
                </a:lnTo>
                <a:lnTo>
                  <a:pt x="166" y="913"/>
                </a:lnTo>
                <a:lnTo>
                  <a:pt x="166" y="911"/>
                </a:lnTo>
                <a:lnTo>
                  <a:pt x="166" y="910"/>
                </a:lnTo>
                <a:lnTo>
                  <a:pt x="168" y="910"/>
                </a:lnTo>
                <a:lnTo>
                  <a:pt x="171" y="910"/>
                </a:lnTo>
                <a:lnTo>
                  <a:pt x="177" y="910"/>
                </a:lnTo>
                <a:lnTo>
                  <a:pt x="179" y="911"/>
                </a:lnTo>
                <a:lnTo>
                  <a:pt x="183" y="911"/>
                </a:lnTo>
                <a:lnTo>
                  <a:pt x="183" y="913"/>
                </a:lnTo>
                <a:lnTo>
                  <a:pt x="185" y="913"/>
                </a:lnTo>
                <a:lnTo>
                  <a:pt x="187" y="915"/>
                </a:lnTo>
                <a:lnTo>
                  <a:pt x="185" y="917"/>
                </a:lnTo>
                <a:lnTo>
                  <a:pt x="185" y="919"/>
                </a:lnTo>
                <a:lnTo>
                  <a:pt x="187" y="919"/>
                </a:lnTo>
                <a:lnTo>
                  <a:pt x="189" y="919"/>
                </a:lnTo>
                <a:lnTo>
                  <a:pt x="191" y="917"/>
                </a:lnTo>
                <a:lnTo>
                  <a:pt x="192" y="917"/>
                </a:lnTo>
                <a:lnTo>
                  <a:pt x="192" y="919"/>
                </a:lnTo>
                <a:lnTo>
                  <a:pt x="191" y="923"/>
                </a:lnTo>
                <a:lnTo>
                  <a:pt x="191" y="925"/>
                </a:lnTo>
                <a:lnTo>
                  <a:pt x="192" y="925"/>
                </a:lnTo>
                <a:lnTo>
                  <a:pt x="195" y="927"/>
                </a:lnTo>
                <a:lnTo>
                  <a:pt x="197" y="927"/>
                </a:lnTo>
                <a:lnTo>
                  <a:pt x="197" y="929"/>
                </a:lnTo>
                <a:lnTo>
                  <a:pt x="198" y="929"/>
                </a:lnTo>
                <a:lnTo>
                  <a:pt x="200" y="929"/>
                </a:lnTo>
                <a:lnTo>
                  <a:pt x="200" y="931"/>
                </a:lnTo>
                <a:lnTo>
                  <a:pt x="202" y="931"/>
                </a:lnTo>
                <a:lnTo>
                  <a:pt x="204" y="931"/>
                </a:lnTo>
                <a:lnTo>
                  <a:pt x="206" y="931"/>
                </a:lnTo>
                <a:lnTo>
                  <a:pt x="206" y="932"/>
                </a:lnTo>
                <a:lnTo>
                  <a:pt x="204" y="934"/>
                </a:lnTo>
                <a:lnTo>
                  <a:pt x="204" y="936"/>
                </a:lnTo>
                <a:lnTo>
                  <a:pt x="206" y="936"/>
                </a:lnTo>
                <a:lnTo>
                  <a:pt x="208" y="936"/>
                </a:lnTo>
                <a:lnTo>
                  <a:pt x="210" y="936"/>
                </a:lnTo>
                <a:lnTo>
                  <a:pt x="212" y="938"/>
                </a:lnTo>
                <a:lnTo>
                  <a:pt x="212" y="940"/>
                </a:lnTo>
                <a:lnTo>
                  <a:pt x="214" y="940"/>
                </a:lnTo>
                <a:lnTo>
                  <a:pt x="216" y="942"/>
                </a:lnTo>
                <a:lnTo>
                  <a:pt x="218" y="940"/>
                </a:lnTo>
                <a:lnTo>
                  <a:pt x="219" y="940"/>
                </a:lnTo>
                <a:lnTo>
                  <a:pt x="219" y="942"/>
                </a:lnTo>
                <a:lnTo>
                  <a:pt x="219" y="944"/>
                </a:lnTo>
                <a:lnTo>
                  <a:pt x="218" y="944"/>
                </a:lnTo>
                <a:lnTo>
                  <a:pt x="218" y="946"/>
                </a:lnTo>
                <a:lnTo>
                  <a:pt x="219" y="948"/>
                </a:lnTo>
                <a:lnTo>
                  <a:pt x="221" y="950"/>
                </a:lnTo>
                <a:lnTo>
                  <a:pt x="223" y="950"/>
                </a:lnTo>
                <a:lnTo>
                  <a:pt x="223" y="948"/>
                </a:lnTo>
                <a:lnTo>
                  <a:pt x="225" y="948"/>
                </a:lnTo>
                <a:lnTo>
                  <a:pt x="227" y="948"/>
                </a:lnTo>
                <a:lnTo>
                  <a:pt x="227" y="950"/>
                </a:lnTo>
                <a:lnTo>
                  <a:pt x="225" y="952"/>
                </a:lnTo>
                <a:lnTo>
                  <a:pt x="225" y="954"/>
                </a:lnTo>
                <a:lnTo>
                  <a:pt x="225" y="955"/>
                </a:lnTo>
                <a:lnTo>
                  <a:pt x="227" y="955"/>
                </a:lnTo>
                <a:lnTo>
                  <a:pt x="227" y="958"/>
                </a:lnTo>
                <a:lnTo>
                  <a:pt x="229" y="958"/>
                </a:lnTo>
                <a:lnTo>
                  <a:pt x="229" y="960"/>
                </a:lnTo>
                <a:lnTo>
                  <a:pt x="229" y="961"/>
                </a:lnTo>
                <a:lnTo>
                  <a:pt x="229" y="963"/>
                </a:lnTo>
                <a:lnTo>
                  <a:pt x="231" y="963"/>
                </a:lnTo>
                <a:lnTo>
                  <a:pt x="231" y="965"/>
                </a:lnTo>
                <a:lnTo>
                  <a:pt x="233" y="971"/>
                </a:lnTo>
                <a:lnTo>
                  <a:pt x="233" y="973"/>
                </a:lnTo>
                <a:lnTo>
                  <a:pt x="233" y="975"/>
                </a:lnTo>
                <a:lnTo>
                  <a:pt x="231" y="979"/>
                </a:lnTo>
                <a:lnTo>
                  <a:pt x="231" y="981"/>
                </a:lnTo>
                <a:lnTo>
                  <a:pt x="231" y="982"/>
                </a:lnTo>
                <a:lnTo>
                  <a:pt x="233" y="982"/>
                </a:lnTo>
                <a:lnTo>
                  <a:pt x="235" y="982"/>
                </a:lnTo>
                <a:lnTo>
                  <a:pt x="237" y="982"/>
                </a:lnTo>
                <a:lnTo>
                  <a:pt x="237" y="984"/>
                </a:lnTo>
                <a:lnTo>
                  <a:pt x="237" y="986"/>
                </a:lnTo>
                <a:lnTo>
                  <a:pt x="239" y="988"/>
                </a:lnTo>
                <a:lnTo>
                  <a:pt x="239" y="990"/>
                </a:lnTo>
                <a:lnTo>
                  <a:pt x="241" y="992"/>
                </a:lnTo>
                <a:lnTo>
                  <a:pt x="241" y="994"/>
                </a:lnTo>
                <a:lnTo>
                  <a:pt x="239" y="996"/>
                </a:lnTo>
                <a:lnTo>
                  <a:pt x="239" y="998"/>
                </a:lnTo>
                <a:lnTo>
                  <a:pt x="237" y="998"/>
                </a:lnTo>
                <a:lnTo>
                  <a:pt x="237" y="1000"/>
                </a:lnTo>
                <a:lnTo>
                  <a:pt x="235" y="1000"/>
                </a:lnTo>
                <a:lnTo>
                  <a:pt x="235" y="1002"/>
                </a:lnTo>
                <a:lnTo>
                  <a:pt x="235" y="1004"/>
                </a:lnTo>
                <a:lnTo>
                  <a:pt x="235" y="1006"/>
                </a:lnTo>
                <a:lnTo>
                  <a:pt x="237" y="1006"/>
                </a:lnTo>
                <a:lnTo>
                  <a:pt x="239" y="1008"/>
                </a:lnTo>
                <a:lnTo>
                  <a:pt x="241" y="1009"/>
                </a:lnTo>
                <a:lnTo>
                  <a:pt x="241" y="1011"/>
                </a:lnTo>
                <a:lnTo>
                  <a:pt x="243" y="1011"/>
                </a:lnTo>
                <a:lnTo>
                  <a:pt x="245" y="1011"/>
                </a:lnTo>
                <a:lnTo>
                  <a:pt x="248" y="1009"/>
                </a:lnTo>
                <a:lnTo>
                  <a:pt x="264" y="1000"/>
                </a:lnTo>
                <a:lnTo>
                  <a:pt x="260" y="988"/>
                </a:lnTo>
                <a:lnTo>
                  <a:pt x="269" y="982"/>
                </a:lnTo>
                <a:lnTo>
                  <a:pt x="262" y="958"/>
                </a:lnTo>
                <a:lnTo>
                  <a:pt x="285" y="946"/>
                </a:lnTo>
                <a:lnTo>
                  <a:pt x="291" y="961"/>
                </a:lnTo>
                <a:lnTo>
                  <a:pt x="302" y="975"/>
                </a:lnTo>
                <a:lnTo>
                  <a:pt x="314" y="965"/>
                </a:lnTo>
                <a:lnTo>
                  <a:pt x="317" y="973"/>
                </a:lnTo>
                <a:lnTo>
                  <a:pt x="331" y="984"/>
                </a:lnTo>
                <a:lnTo>
                  <a:pt x="339" y="996"/>
                </a:lnTo>
                <a:lnTo>
                  <a:pt x="356" y="984"/>
                </a:lnTo>
                <a:lnTo>
                  <a:pt x="364" y="965"/>
                </a:lnTo>
                <a:lnTo>
                  <a:pt x="368" y="971"/>
                </a:lnTo>
                <a:lnTo>
                  <a:pt x="373" y="982"/>
                </a:lnTo>
                <a:lnTo>
                  <a:pt x="383" y="994"/>
                </a:lnTo>
                <a:lnTo>
                  <a:pt x="387" y="996"/>
                </a:lnTo>
                <a:lnTo>
                  <a:pt x="394" y="1002"/>
                </a:lnTo>
                <a:lnTo>
                  <a:pt x="404" y="1006"/>
                </a:lnTo>
                <a:lnTo>
                  <a:pt x="410" y="1009"/>
                </a:lnTo>
                <a:lnTo>
                  <a:pt x="419" y="1015"/>
                </a:lnTo>
                <a:lnTo>
                  <a:pt x="427" y="1019"/>
                </a:lnTo>
                <a:lnTo>
                  <a:pt x="433" y="1023"/>
                </a:lnTo>
                <a:lnTo>
                  <a:pt x="437" y="1027"/>
                </a:lnTo>
                <a:lnTo>
                  <a:pt x="448" y="1034"/>
                </a:lnTo>
                <a:lnTo>
                  <a:pt x="450" y="1036"/>
                </a:lnTo>
                <a:lnTo>
                  <a:pt x="454" y="1040"/>
                </a:lnTo>
                <a:lnTo>
                  <a:pt x="454" y="1042"/>
                </a:lnTo>
                <a:lnTo>
                  <a:pt x="456" y="1042"/>
                </a:lnTo>
                <a:lnTo>
                  <a:pt x="460" y="1044"/>
                </a:lnTo>
                <a:lnTo>
                  <a:pt x="466" y="1048"/>
                </a:lnTo>
                <a:lnTo>
                  <a:pt x="473" y="1052"/>
                </a:lnTo>
                <a:lnTo>
                  <a:pt x="479" y="1056"/>
                </a:lnTo>
                <a:lnTo>
                  <a:pt x="488" y="1061"/>
                </a:lnTo>
                <a:lnTo>
                  <a:pt x="498" y="1067"/>
                </a:lnTo>
                <a:lnTo>
                  <a:pt x="506" y="1071"/>
                </a:lnTo>
                <a:lnTo>
                  <a:pt x="510" y="1069"/>
                </a:lnTo>
                <a:lnTo>
                  <a:pt x="515" y="1067"/>
                </a:lnTo>
                <a:lnTo>
                  <a:pt x="525" y="1063"/>
                </a:lnTo>
                <a:lnTo>
                  <a:pt x="531" y="1059"/>
                </a:lnTo>
                <a:lnTo>
                  <a:pt x="537" y="1052"/>
                </a:lnTo>
                <a:lnTo>
                  <a:pt x="539" y="1048"/>
                </a:lnTo>
                <a:lnTo>
                  <a:pt x="546" y="1042"/>
                </a:lnTo>
                <a:lnTo>
                  <a:pt x="548" y="1040"/>
                </a:lnTo>
                <a:lnTo>
                  <a:pt x="558" y="1034"/>
                </a:lnTo>
                <a:lnTo>
                  <a:pt x="563" y="1032"/>
                </a:lnTo>
                <a:lnTo>
                  <a:pt x="571" y="1027"/>
                </a:lnTo>
                <a:lnTo>
                  <a:pt x="577" y="1023"/>
                </a:lnTo>
                <a:lnTo>
                  <a:pt x="581" y="1021"/>
                </a:lnTo>
                <a:lnTo>
                  <a:pt x="592" y="1017"/>
                </a:lnTo>
                <a:lnTo>
                  <a:pt x="600" y="1013"/>
                </a:lnTo>
                <a:lnTo>
                  <a:pt x="606" y="1011"/>
                </a:lnTo>
                <a:lnTo>
                  <a:pt x="608" y="1008"/>
                </a:lnTo>
                <a:lnTo>
                  <a:pt x="611" y="1004"/>
                </a:lnTo>
                <a:lnTo>
                  <a:pt x="617" y="996"/>
                </a:lnTo>
                <a:lnTo>
                  <a:pt x="621" y="990"/>
                </a:lnTo>
                <a:lnTo>
                  <a:pt x="623" y="986"/>
                </a:lnTo>
                <a:lnTo>
                  <a:pt x="625" y="984"/>
                </a:lnTo>
                <a:lnTo>
                  <a:pt x="627" y="981"/>
                </a:lnTo>
                <a:lnTo>
                  <a:pt x="629" y="979"/>
                </a:lnTo>
                <a:lnTo>
                  <a:pt x="633" y="975"/>
                </a:lnTo>
                <a:lnTo>
                  <a:pt x="635" y="973"/>
                </a:lnTo>
                <a:lnTo>
                  <a:pt x="637" y="969"/>
                </a:lnTo>
                <a:lnTo>
                  <a:pt x="638" y="965"/>
                </a:lnTo>
                <a:lnTo>
                  <a:pt x="640" y="963"/>
                </a:lnTo>
                <a:lnTo>
                  <a:pt x="644" y="958"/>
                </a:lnTo>
                <a:lnTo>
                  <a:pt x="646" y="955"/>
                </a:lnTo>
                <a:lnTo>
                  <a:pt x="658" y="940"/>
                </a:lnTo>
                <a:lnTo>
                  <a:pt x="659" y="936"/>
                </a:lnTo>
                <a:lnTo>
                  <a:pt x="665" y="929"/>
                </a:lnTo>
                <a:lnTo>
                  <a:pt x="667" y="925"/>
                </a:lnTo>
                <a:lnTo>
                  <a:pt x="669" y="923"/>
                </a:lnTo>
                <a:lnTo>
                  <a:pt x="671" y="919"/>
                </a:lnTo>
                <a:lnTo>
                  <a:pt x="673" y="915"/>
                </a:lnTo>
                <a:lnTo>
                  <a:pt x="677" y="911"/>
                </a:lnTo>
                <a:lnTo>
                  <a:pt x="679" y="907"/>
                </a:lnTo>
                <a:lnTo>
                  <a:pt x="679" y="902"/>
                </a:lnTo>
                <a:lnTo>
                  <a:pt x="679" y="888"/>
                </a:lnTo>
                <a:lnTo>
                  <a:pt x="679" y="854"/>
                </a:lnTo>
                <a:lnTo>
                  <a:pt x="681" y="800"/>
                </a:lnTo>
                <a:lnTo>
                  <a:pt x="681" y="790"/>
                </a:lnTo>
                <a:lnTo>
                  <a:pt x="688" y="785"/>
                </a:lnTo>
                <a:lnTo>
                  <a:pt x="702" y="773"/>
                </a:lnTo>
                <a:lnTo>
                  <a:pt x="704" y="771"/>
                </a:lnTo>
                <a:lnTo>
                  <a:pt x="706" y="769"/>
                </a:lnTo>
                <a:lnTo>
                  <a:pt x="708" y="767"/>
                </a:lnTo>
                <a:lnTo>
                  <a:pt x="739" y="736"/>
                </a:lnTo>
                <a:lnTo>
                  <a:pt x="741" y="732"/>
                </a:lnTo>
                <a:lnTo>
                  <a:pt x="752" y="719"/>
                </a:lnTo>
                <a:lnTo>
                  <a:pt x="762" y="700"/>
                </a:lnTo>
                <a:lnTo>
                  <a:pt x="735" y="696"/>
                </a:lnTo>
                <a:lnTo>
                  <a:pt x="731" y="684"/>
                </a:lnTo>
                <a:lnTo>
                  <a:pt x="727" y="667"/>
                </a:lnTo>
                <a:lnTo>
                  <a:pt x="735" y="648"/>
                </a:lnTo>
                <a:lnTo>
                  <a:pt x="739" y="648"/>
                </a:lnTo>
                <a:lnTo>
                  <a:pt x="808" y="652"/>
                </a:lnTo>
                <a:lnTo>
                  <a:pt x="907" y="656"/>
                </a:lnTo>
                <a:lnTo>
                  <a:pt x="912" y="654"/>
                </a:lnTo>
                <a:lnTo>
                  <a:pt x="917" y="648"/>
                </a:lnTo>
                <a:lnTo>
                  <a:pt x="923" y="642"/>
                </a:lnTo>
                <a:lnTo>
                  <a:pt x="921" y="638"/>
                </a:lnTo>
                <a:lnTo>
                  <a:pt x="933" y="631"/>
                </a:lnTo>
                <a:lnTo>
                  <a:pt x="938" y="623"/>
                </a:lnTo>
                <a:lnTo>
                  <a:pt x="950" y="602"/>
                </a:lnTo>
                <a:lnTo>
                  <a:pt x="952" y="604"/>
                </a:lnTo>
                <a:lnTo>
                  <a:pt x="961" y="586"/>
                </a:lnTo>
                <a:lnTo>
                  <a:pt x="971" y="577"/>
                </a:lnTo>
                <a:lnTo>
                  <a:pt x="981" y="573"/>
                </a:lnTo>
                <a:lnTo>
                  <a:pt x="984" y="567"/>
                </a:lnTo>
                <a:lnTo>
                  <a:pt x="982" y="559"/>
                </a:lnTo>
                <a:lnTo>
                  <a:pt x="988" y="532"/>
                </a:lnTo>
                <a:lnTo>
                  <a:pt x="1000" y="527"/>
                </a:lnTo>
                <a:lnTo>
                  <a:pt x="1002" y="527"/>
                </a:lnTo>
                <a:lnTo>
                  <a:pt x="1002" y="525"/>
                </a:lnTo>
                <a:lnTo>
                  <a:pt x="1004" y="523"/>
                </a:lnTo>
                <a:lnTo>
                  <a:pt x="1000" y="515"/>
                </a:lnTo>
                <a:lnTo>
                  <a:pt x="1004" y="511"/>
                </a:lnTo>
                <a:lnTo>
                  <a:pt x="1002" y="510"/>
                </a:lnTo>
                <a:lnTo>
                  <a:pt x="1002" y="508"/>
                </a:lnTo>
                <a:lnTo>
                  <a:pt x="1000" y="506"/>
                </a:lnTo>
                <a:lnTo>
                  <a:pt x="1000" y="500"/>
                </a:lnTo>
                <a:lnTo>
                  <a:pt x="998" y="494"/>
                </a:lnTo>
                <a:lnTo>
                  <a:pt x="996" y="492"/>
                </a:lnTo>
                <a:lnTo>
                  <a:pt x="996" y="490"/>
                </a:lnTo>
                <a:lnTo>
                  <a:pt x="994" y="490"/>
                </a:lnTo>
                <a:lnTo>
                  <a:pt x="994" y="488"/>
                </a:lnTo>
                <a:lnTo>
                  <a:pt x="992" y="487"/>
                </a:lnTo>
                <a:lnTo>
                  <a:pt x="990" y="484"/>
                </a:lnTo>
                <a:lnTo>
                  <a:pt x="990" y="482"/>
                </a:lnTo>
                <a:lnTo>
                  <a:pt x="973" y="473"/>
                </a:lnTo>
                <a:lnTo>
                  <a:pt x="971" y="471"/>
                </a:lnTo>
                <a:lnTo>
                  <a:pt x="965" y="469"/>
                </a:lnTo>
                <a:lnTo>
                  <a:pt x="965" y="467"/>
                </a:lnTo>
                <a:lnTo>
                  <a:pt x="963" y="465"/>
                </a:lnTo>
                <a:lnTo>
                  <a:pt x="961" y="456"/>
                </a:lnTo>
                <a:lnTo>
                  <a:pt x="960" y="454"/>
                </a:lnTo>
                <a:lnTo>
                  <a:pt x="960" y="450"/>
                </a:lnTo>
                <a:lnTo>
                  <a:pt x="960" y="442"/>
                </a:lnTo>
                <a:lnTo>
                  <a:pt x="956" y="427"/>
                </a:lnTo>
                <a:lnTo>
                  <a:pt x="956" y="423"/>
                </a:lnTo>
                <a:lnTo>
                  <a:pt x="958" y="421"/>
                </a:lnTo>
                <a:lnTo>
                  <a:pt x="958" y="413"/>
                </a:lnTo>
                <a:lnTo>
                  <a:pt x="958" y="412"/>
                </a:lnTo>
                <a:lnTo>
                  <a:pt x="961" y="388"/>
                </a:lnTo>
                <a:lnTo>
                  <a:pt x="963" y="381"/>
                </a:lnTo>
                <a:lnTo>
                  <a:pt x="967" y="377"/>
                </a:lnTo>
                <a:lnTo>
                  <a:pt x="990" y="365"/>
                </a:lnTo>
                <a:lnTo>
                  <a:pt x="1000" y="359"/>
                </a:lnTo>
                <a:lnTo>
                  <a:pt x="1011" y="354"/>
                </a:lnTo>
                <a:lnTo>
                  <a:pt x="1032" y="340"/>
                </a:lnTo>
                <a:lnTo>
                  <a:pt x="1046" y="331"/>
                </a:lnTo>
                <a:lnTo>
                  <a:pt x="1044" y="331"/>
                </a:lnTo>
                <a:lnTo>
                  <a:pt x="1069" y="309"/>
                </a:lnTo>
                <a:lnTo>
                  <a:pt x="1073" y="306"/>
                </a:lnTo>
                <a:lnTo>
                  <a:pt x="1071" y="304"/>
                </a:lnTo>
                <a:lnTo>
                  <a:pt x="1069" y="302"/>
                </a:lnTo>
                <a:lnTo>
                  <a:pt x="1073" y="298"/>
                </a:lnTo>
                <a:lnTo>
                  <a:pt x="1075" y="296"/>
                </a:lnTo>
                <a:lnTo>
                  <a:pt x="1077" y="290"/>
                </a:lnTo>
                <a:lnTo>
                  <a:pt x="1077" y="281"/>
                </a:lnTo>
                <a:lnTo>
                  <a:pt x="1078" y="273"/>
                </a:lnTo>
                <a:lnTo>
                  <a:pt x="1078" y="267"/>
                </a:lnTo>
                <a:lnTo>
                  <a:pt x="1078" y="265"/>
                </a:lnTo>
                <a:lnTo>
                  <a:pt x="1081" y="263"/>
                </a:lnTo>
                <a:lnTo>
                  <a:pt x="1081" y="261"/>
                </a:lnTo>
                <a:lnTo>
                  <a:pt x="1078" y="261"/>
                </a:lnTo>
                <a:lnTo>
                  <a:pt x="1078" y="260"/>
                </a:lnTo>
                <a:lnTo>
                  <a:pt x="1077" y="258"/>
                </a:lnTo>
                <a:lnTo>
                  <a:pt x="1048" y="213"/>
                </a:lnTo>
                <a:lnTo>
                  <a:pt x="1035" y="192"/>
                </a:lnTo>
                <a:lnTo>
                  <a:pt x="1000" y="140"/>
                </a:lnTo>
                <a:lnTo>
                  <a:pt x="982" y="114"/>
                </a:lnTo>
                <a:lnTo>
                  <a:pt x="967" y="92"/>
                </a:lnTo>
                <a:lnTo>
                  <a:pt x="961" y="83"/>
                </a:lnTo>
                <a:lnTo>
                  <a:pt x="952" y="69"/>
                </a:lnTo>
                <a:lnTo>
                  <a:pt x="944" y="56"/>
                </a:lnTo>
                <a:lnTo>
                  <a:pt x="934" y="44"/>
                </a:lnTo>
                <a:lnTo>
                  <a:pt x="921" y="23"/>
                </a:lnTo>
                <a:lnTo>
                  <a:pt x="919" y="17"/>
                </a:lnTo>
                <a:lnTo>
                  <a:pt x="915" y="17"/>
                </a:lnTo>
                <a:lnTo>
                  <a:pt x="907" y="13"/>
                </a:lnTo>
                <a:lnTo>
                  <a:pt x="904" y="11"/>
                </a:lnTo>
                <a:lnTo>
                  <a:pt x="881" y="0"/>
                </a:lnTo>
                <a:lnTo>
                  <a:pt x="875" y="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Freeform 213"/>
          <p:cNvSpPr>
            <a:spLocks/>
          </p:cNvSpPr>
          <p:nvPr/>
        </p:nvSpPr>
        <p:spPr bwMode="auto">
          <a:xfrm>
            <a:off x="-3506632" y="5569388"/>
            <a:ext cx="1451535" cy="886735"/>
          </a:xfrm>
          <a:custGeom>
            <a:avLst/>
            <a:gdLst>
              <a:gd name="T0" fmla="*/ 515 w 1542"/>
              <a:gd name="T1" fmla="*/ 740 h 942"/>
              <a:gd name="T2" fmla="*/ 638 w 1542"/>
              <a:gd name="T3" fmla="*/ 807 h 942"/>
              <a:gd name="T4" fmla="*/ 790 w 1542"/>
              <a:gd name="T5" fmla="*/ 820 h 942"/>
              <a:gd name="T6" fmla="*/ 813 w 1542"/>
              <a:gd name="T7" fmla="*/ 799 h 942"/>
              <a:gd name="T8" fmla="*/ 878 w 1542"/>
              <a:gd name="T9" fmla="*/ 747 h 942"/>
              <a:gd name="T10" fmla="*/ 905 w 1542"/>
              <a:gd name="T11" fmla="*/ 772 h 942"/>
              <a:gd name="T12" fmla="*/ 949 w 1542"/>
              <a:gd name="T13" fmla="*/ 903 h 942"/>
              <a:gd name="T14" fmla="*/ 1080 w 1542"/>
              <a:gd name="T15" fmla="*/ 869 h 942"/>
              <a:gd name="T16" fmla="*/ 1101 w 1542"/>
              <a:gd name="T17" fmla="*/ 938 h 942"/>
              <a:gd name="T18" fmla="*/ 1190 w 1542"/>
              <a:gd name="T19" fmla="*/ 869 h 942"/>
              <a:gd name="T20" fmla="*/ 1217 w 1542"/>
              <a:gd name="T21" fmla="*/ 867 h 942"/>
              <a:gd name="T22" fmla="*/ 1395 w 1542"/>
              <a:gd name="T23" fmla="*/ 828 h 942"/>
              <a:gd name="T24" fmla="*/ 1501 w 1542"/>
              <a:gd name="T25" fmla="*/ 834 h 942"/>
              <a:gd name="T26" fmla="*/ 1539 w 1542"/>
              <a:gd name="T27" fmla="*/ 749 h 942"/>
              <a:gd name="T28" fmla="*/ 1474 w 1542"/>
              <a:gd name="T29" fmla="*/ 767 h 942"/>
              <a:gd name="T30" fmla="*/ 1457 w 1542"/>
              <a:gd name="T31" fmla="*/ 753 h 942"/>
              <a:gd name="T32" fmla="*/ 1459 w 1542"/>
              <a:gd name="T33" fmla="*/ 734 h 942"/>
              <a:gd name="T34" fmla="*/ 1422 w 1542"/>
              <a:gd name="T35" fmla="*/ 711 h 942"/>
              <a:gd name="T36" fmla="*/ 1424 w 1542"/>
              <a:gd name="T37" fmla="*/ 709 h 942"/>
              <a:gd name="T38" fmla="*/ 1397 w 1542"/>
              <a:gd name="T39" fmla="*/ 701 h 942"/>
              <a:gd name="T40" fmla="*/ 1370 w 1542"/>
              <a:gd name="T41" fmla="*/ 697 h 942"/>
              <a:gd name="T42" fmla="*/ 1334 w 1542"/>
              <a:gd name="T43" fmla="*/ 715 h 942"/>
              <a:gd name="T44" fmla="*/ 1282 w 1542"/>
              <a:gd name="T45" fmla="*/ 761 h 942"/>
              <a:gd name="T46" fmla="*/ 1209 w 1542"/>
              <a:gd name="T47" fmla="*/ 771 h 942"/>
              <a:gd name="T48" fmla="*/ 1161 w 1542"/>
              <a:gd name="T49" fmla="*/ 692 h 942"/>
              <a:gd name="T50" fmla="*/ 1222 w 1542"/>
              <a:gd name="T51" fmla="*/ 571 h 942"/>
              <a:gd name="T52" fmla="*/ 1276 w 1542"/>
              <a:gd name="T53" fmla="*/ 538 h 942"/>
              <a:gd name="T54" fmla="*/ 1270 w 1542"/>
              <a:gd name="T55" fmla="*/ 503 h 942"/>
              <a:gd name="T56" fmla="*/ 1257 w 1542"/>
              <a:gd name="T57" fmla="*/ 476 h 942"/>
              <a:gd name="T58" fmla="*/ 1075 w 1542"/>
              <a:gd name="T59" fmla="*/ 420 h 942"/>
              <a:gd name="T60" fmla="*/ 1115 w 1542"/>
              <a:gd name="T61" fmla="*/ 186 h 942"/>
              <a:gd name="T62" fmla="*/ 1028 w 1542"/>
              <a:gd name="T63" fmla="*/ 88 h 942"/>
              <a:gd name="T64" fmla="*/ 915 w 1542"/>
              <a:gd name="T65" fmla="*/ 13 h 942"/>
              <a:gd name="T66" fmla="*/ 907 w 1542"/>
              <a:gd name="T67" fmla="*/ 205 h 942"/>
              <a:gd name="T68" fmla="*/ 805 w 1542"/>
              <a:gd name="T69" fmla="*/ 197 h 942"/>
              <a:gd name="T70" fmla="*/ 748 w 1542"/>
              <a:gd name="T71" fmla="*/ 226 h 942"/>
              <a:gd name="T72" fmla="*/ 726 w 1542"/>
              <a:gd name="T73" fmla="*/ 267 h 942"/>
              <a:gd name="T74" fmla="*/ 675 w 1542"/>
              <a:gd name="T75" fmla="*/ 288 h 942"/>
              <a:gd name="T76" fmla="*/ 698 w 1542"/>
              <a:gd name="T77" fmla="*/ 407 h 942"/>
              <a:gd name="T78" fmla="*/ 669 w 1542"/>
              <a:gd name="T79" fmla="*/ 420 h 942"/>
              <a:gd name="T80" fmla="*/ 640 w 1542"/>
              <a:gd name="T81" fmla="*/ 417 h 942"/>
              <a:gd name="T82" fmla="*/ 615 w 1542"/>
              <a:gd name="T83" fmla="*/ 411 h 942"/>
              <a:gd name="T84" fmla="*/ 588 w 1542"/>
              <a:gd name="T85" fmla="*/ 430 h 942"/>
              <a:gd name="T86" fmla="*/ 561 w 1542"/>
              <a:gd name="T87" fmla="*/ 444 h 942"/>
              <a:gd name="T88" fmla="*/ 540 w 1542"/>
              <a:gd name="T89" fmla="*/ 434 h 942"/>
              <a:gd name="T90" fmla="*/ 519 w 1542"/>
              <a:gd name="T91" fmla="*/ 432 h 942"/>
              <a:gd name="T92" fmla="*/ 502 w 1542"/>
              <a:gd name="T93" fmla="*/ 430 h 942"/>
              <a:gd name="T94" fmla="*/ 478 w 1542"/>
              <a:gd name="T95" fmla="*/ 432 h 942"/>
              <a:gd name="T96" fmla="*/ 459 w 1542"/>
              <a:gd name="T97" fmla="*/ 420 h 942"/>
              <a:gd name="T98" fmla="*/ 430 w 1542"/>
              <a:gd name="T99" fmla="*/ 409 h 942"/>
              <a:gd name="T100" fmla="*/ 430 w 1542"/>
              <a:gd name="T101" fmla="*/ 380 h 942"/>
              <a:gd name="T102" fmla="*/ 436 w 1542"/>
              <a:gd name="T103" fmla="*/ 365 h 942"/>
              <a:gd name="T104" fmla="*/ 436 w 1542"/>
              <a:gd name="T105" fmla="*/ 344 h 942"/>
              <a:gd name="T106" fmla="*/ 430 w 1542"/>
              <a:gd name="T107" fmla="*/ 324 h 942"/>
              <a:gd name="T108" fmla="*/ 409 w 1542"/>
              <a:gd name="T109" fmla="*/ 317 h 942"/>
              <a:gd name="T110" fmla="*/ 386 w 1542"/>
              <a:gd name="T111" fmla="*/ 305 h 942"/>
              <a:gd name="T112" fmla="*/ 365 w 1542"/>
              <a:gd name="T113" fmla="*/ 294 h 942"/>
              <a:gd name="T114" fmla="*/ 342 w 1542"/>
              <a:gd name="T115" fmla="*/ 278 h 942"/>
              <a:gd name="T116" fmla="*/ 333 w 1542"/>
              <a:gd name="T117" fmla="*/ 263 h 942"/>
              <a:gd name="T118" fmla="*/ 285 w 1542"/>
              <a:gd name="T119" fmla="*/ 245 h 942"/>
              <a:gd name="T120" fmla="*/ 59 w 1542"/>
              <a:gd name="T121" fmla="*/ 226 h 942"/>
              <a:gd name="T122" fmla="*/ 202 w 1542"/>
              <a:gd name="T123" fmla="*/ 684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42" h="942">
                <a:moveTo>
                  <a:pt x="265" y="865"/>
                </a:moveTo>
                <a:lnTo>
                  <a:pt x="277" y="859"/>
                </a:lnTo>
                <a:lnTo>
                  <a:pt x="279" y="857"/>
                </a:lnTo>
                <a:lnTo>
                  <a:pt x="296" y="849"/>
                </a:lnTo>
                <a:lnTo>
                  <a:pt x="302" y="846"/>
                </a:lnTo>
                <a:lnTo>
                  <a:pt x="307" y="843"/>
                </a:lnTo>
                <a:lnTo>
                  <a:pt x="315" y="840"/>
                </a:lnTo>
                <a:lnTo>
                  <a:pt x="317" y="840"/>
                </a:lnTo>
                <a:lnTo>
                  <a:pt x="321" y="838"/>
                </a:lnTo>
                <a:lnTo>
                  <a:pt x="327" y="834"/>
                </a:lnTo>
                <a:lnTo>
                  <a:pt x="340" y="826"/>
                </a:lnTo>
                <a:lnTo>
                  <a:pt x="342" y="828"/>
                </a:lnTo>
                <a:lnTo>
                  <a:pt x="344" y="826"/>
                </a:lnTo>
                <a:lnTo>
                  <a:pt x="357" y="819"/>
                </a:lnTo>
                <a:lnTo>
                  <a:pt x="363" y="815"/>
                </a:lnTo>
                <a:lnTo>
                  <a:pt x="415" y="790"/>
                </a:lnTo>
                <a:lnTo>
                  <a:pt x="465" y="765"/>
                </a:lnTo>
                <a:lnTo>
                  <a:pt x="469" y="763"/>
                </a:lnTo>
                <a:lnTo>
                  <a:pt x="471" y="763"/>
                </a:lnTo>
                <a:lnTo>
                  <a:pt x="496" y="749"/>
                </a:lnTo>
                <a:lnTo>
                  <a:pt x="515" y="740"/>
                </a:lnTo>
                <a:lnTo>
                  <a:pt x="528" y="732"/>
                </a:lnTo>
                <a:lnTo>
                  <a:pt x="619" y="688"/>
                </a:lnTo>
                <a:lnTo>
                  <a:pt x="632" y="680"/>
                </a:lnTo>
                <a:lnTo>
                  <a:pt x="636" y="688"/>
                </a:lnTo>
                <a:lnTo>
                  <a:pt x="634" y="688"/>
                </a:lnTo>
                <a:lnTo>
                  <a:pt x="630" y="690"/>
                </a:lnTo>
                <a:lnTo>
                  <a:pt x="638" y="699"/>
                </a:lnTo>
                <a:lnTo>
                  <a:pt x="640" y="709"/>
                </a:lnTo>
                <a:lnTo>
                  <a:pt x="634" y="724"/>
                </a:lnTo>
                <a:lnTo>
                  <a:pt x="627" y="740"/>
                </a:lnTo>
                <a:lnTo>
                  <a:pt x="627" y="745"/>
                </a:lnTo>
                <a:lnTo>
                  <a:pt x="627" y="749"/>
                </a:lnTo>
                <a:lnTo>
                  <a:pt x="632" y="763"/>
                </a:lnTo>
                <a:lnTo>
                  <a:pt x="632" y="767"/>
                </a:lnTo>
                <a:lnTo>
                  <a:pt x="632" y="769"/>
                </a:lnTo>
                <a:lnTo>
                  <a:pt x="636" y="780"/>
                </a:lnTo>
                <a:lnTo>
                  <a:pt x="627" y="786"/>
                </a:lnTo>
                <a:lnTo>
                  <a:pt x="634" y="795"/>
                </a:lnTo>
                <a:lnTo>
                  <a:pt x="634" y="799"/>
                </a:lnTo>
                <a:lnTo>
                  <a:pt x="636" y="807"/>
                </a:lnTo>
                <a:lnTo>
                  <a:pt x="638" y="807"/>
                </a:lnTo>
                <a:lnTo>
                  <a:pt x="644" y="801"/>
                </a:lnTo>
                <a:lnTo>
                  <a:pt x="648" y="799"/>
                </a:lnTo>
                <a:lnTo>
                  <a:pt x="656" y="795"/>
                </a:lnTo>
                <a:lnTo>
                  <a:pt x="671" y="784"/>
                </a:lnTo>
                <a:lnTo>
                  <a:pt x="684" y="780"/>
                </a:lnTo>
                <a:lnTo>
                  <a:pt x="686" y="780"/>
                </a:lnTo>
                <a:lnTo>
                  <a:pt x="686" y="782"/>
                </a:lnTo>
                <a:lnTo>
                  <a:pt x="705" y="772"/>
                </a:lnTo>
                <a:lnTo>
                  <a:pt x="715" y="786"/>
                </a:lnTo>
                <a:lnTo>
                  <a:pt x="730" y="809"/>
                </a:lnTo>
                <a:lnTo>
                  <a:pt x="736" y="817"/>
                </a:lnTo>
                <a:lnTo>
                  <a:pt x="742" y="824"/>
                </a:lnTo>
                <a:lnTo>
                  <a:pt x="744" y="828"/>
                </a:lnTo>
                <a:lnTo>
                  <a:pt x="746" y="832"/>
                </a:lnTo>
                <a:lnTo>
                  <a:pt x="763" y="824"/>
                </a:lnTo>
                <a:lnTo>
                  <a:pt x="765" y="824"/>
                </a:lnTo>
                <a:lnTo>
                  <a:pt x="769" y="820"/>
                </a:lnTo>
                <a:lnTo>
                  <a:pt x="774" y="817"/>
                </a:lnTo>
                <a:lnTo>
                  <a:pt x="776" y="817"/>
                </a:lnTo>
                <a:lnTo>
                  <a:pt x="782" y="813"/>
                </a:lnTo>
                <a:lnTo>
                  <a:pt x="790" y="820"/>
                </a:lnTo>
                <a:lnTo>
                  <a:pt x="794" y="819"/>
                </a:lnTo>
                <a:lnTo>
                  <a:pt x="800" y="817"/>
                </a:lnTo>
                <a:lnTo>
                  <a:pt x="803" y="815"/>
                </a:lnTo>
                <a:lnTo>
                  <a:pt x="807" y="813"/>
                </a:lnTo>
                <a:lnTo>
                  <a:pt x="811" y="813"/>
                </a:lnTo>
                <a:lnTo>
                  <a:pt x="811" y="811"/>
                </a:lnTo>
                <a:lnTo>
                  <a:pt x="809" y="809"/>
                </a:lnTo>
                <a:lnTo>
                  <a:pt x="809" y="807"/>
                </a:lnTo>
                <a:lnTo>
                  <a:pt x="805" y="803"/>
                </a:lnTo>
                <a:lnTo>
                  <a:pt x="803" y="803"/>
                </a:lnTo>
                <a:lnTo>
                  <a:pt x="801" y="799"/>
                </a:lnTo>
                <a:lnTo>
                  <a:pt x="800" y="797"/>
                </a:lnTo>
                <a:lnTo>
                  <a:pt x="796" y="793"/>
                </a:lnTo>
                <a:lnTo>
                  <a:pt x="790" y="790"/>
                </a:lnTo>
                <a:lnTo>
                  <a:pt x="792" y="788"/>
                </a:lnTo>
                <a:lnTo>
                  <a:pt x="798" y="788"/>
                </a:lnTo>
                <a:lnTo>
                  <a:pt x="800" y="792"/>
                </a:lnTo>
                <a:lnTo>
                  <a:pt x="801" y="793"/>
                </a:lnTo>
                <a:lnTo>
                  <a:pt x="803" y="795"/>
                </a:lnTo>
                <a:lnTo>
                  <a:pt x="807" y="795"/>
                </a:lnTo>
                <a:lnTo>
                  <a:pt x="813" y="799"/>
                </a:lnTo>
                <a:lnTo>
                  <a:pt x="819" y="803"/>
                </a:lnTo>
                <a:lnTo>
                  <a:pt x="821" y="805"/>
                </a:lnTo>
                <a:lnTo>
                  <a:pt x="822" y="805"/>
                </a:lnTo>
                <a:lnTo>
                  <a:pt x="832" y="799"/>
                </a:lnTo>
                <a:lnTo>
                  <a:pt x="838" y="795"/>
                </a:lnTo>
                <a:lnTo>
                  <a:pt x="848" y="792"/>
                </a:lnTo>
                <a:lnTo>
                  <a:pt x="853" y="790"/>
                </a:lnTo>
                <a:lnTo>
                  <a:pt x="851" y="784"/>
                </a:lnTo>
                <a:lnTo>
                  <a:pt x="849" y="778"/>
                </a:lnTo>
                <a:lnTo>
                  <a:pt x="848" y="776"/>
                </a:lnTo>
                <a:lnTo>
                  <a:pt x="846" y="774"/>
                </a:lnTo>
                <a:lnTo>
                  <a:pt x="844" y="769"/>
                </a:lnTo>
                <a:lnTo>
                  <a:pt x="840" y="765"/>
                </a:lnTo>
                <a:lnTo>
                  <a:pt x="842" y="759"/>
                </a:lnTo>
                <a:lnTo>
                  <a:pt x="851" y="755"/>
                </a:lnTo>
                <a:lnTo>
                  <a:pt x="857" y="751"/>
                </a:lnTo>
                <a:lnTo>
                  <a:pt x="861" y="751"/>
                </a:lnTo>
                <a:lnTo>
                  <a:pt x="865" y="749"/>
                </a:lnTo>
                <a:lnTo>
                  <a:pt x="869" y="749"/>
                </a:lnTo>
                <a:lnTo>
                  <a:pt x="876" y="749"/>
                </a:lnTo>
                <a:lnTo>
                  <a:pt x="878" y="747"/>
                </a:lnTo>
                <a:lnTo>
                  <a:pt x="878" y="749"/>
                </a:lnTo>
                <a:lnTo>
                  <a:pt x="882" y="751"/>
                </a:lnTo>
                <a:lnTo>
                  <a:pt x="884" y="751"/>
                </a:lnTo>
                <a:lnTo>
                  <a:pt x="886" y="753"/>
                </a:lnTo>
                <a:lnTo>
                  <a:pt x="888" y="751"/>
                </a:lnTo>
                <a:lnTo>
                  <a:pt x="888" y="753"/>
                </a:lnTo>
                <a:lnTo>
                  <a:pt x="888" y="755"/>
                </a:lnTo>
                <a:lnTo>
                  <a:pt x="890" y="755"/>
                </a:lnTo>
                <a:lnTo>
                  <a:pt x="890" y="757"/>
                </a:lnTo>
                <a:lnTo>
                  <a:pt x="892" y="757"/>
                </a:lnTo>
                <a:lnTo>
                  <a:pt x="894" y="757"/>
                </a:lnTo>
                <a:lnTo>
                  <a:pt x="896" y="757"/>
                </a:lnTo>
                <a:lnTo>
                  <a:pt x="896" y="759"/>
                </a:lnTo>
                <a:lnTo>
                  <a:pt x="896" y="761"/>
                </a:lnTo>
                <a:lnTo>
                  <a:pt x="897" y="763"/>
                </a:lnTo>
                <a:lnTo>
                  <a:pt x="901" y="763"/>
                </a:lnTo>
                <a:lnTo>
                  <a:pt x="903" y="765"/>
                </a:lnTo>
                <a:lnTo>
                  <a:pt x="905" y="767"/>
                </a:lnTo>
                <a:lnTo>
                  <a:pt x="903" y="771"/>
                </a:lnTo>
                <a:lnTo>
                  <a:pt x="907" y="771"/>
                </a:lnTo>
                <a:lnTo>
                  <a:pt x="905" y="772"/>
                </a:lnTo>
                <a:lnTo>
                  <a:pt x="897" y="786"/>
                </a:lnTo>
                <a:lnTo>
                  <a:pt x="890" y="795"/>
                </a:lnTo>
                <a:lnTo>
                  <a:pt x="890" y="797"/>
                </a:lnTo>
                <a:lnTo>
                  <a:pt x="884" y="824"/>
                </a:lnTo>
                <a:lnTo>
                  <a:pt x="882" y="830"/>
                </a:lnTo>
                <a:lnTo>
                  <a:pt x="873" y="872"/>
                </a:lnTo>
                <a:lnTo>
                  <a:pt x="869" y="886"/>
                </a:lnTo>
                <a:lnTo>
                  <a:pt x="880" y="888"/>
                </a:lnTo>
                <a:lnTo>
                  <a:pt x="886" y="905"/>
                </a:lnTo>
                <a:lnTo>
                  <a:pt x="894" y="905"/>
                </a:lnTo>
                <a:lnTo>
                  <a:pt x="896" y="905"/>
                </a:lnTo>
                <a:lnTo>
                  <a:pt x="901" y="905"/>
                </a:lnTo>
                <a:lnTo>
                  <a:pt x="903" y="905"/>
                </a:lnTo>
                <a:lnTo>
                  <a:pt x="909" y="907"/>
                </a:lnTo>
                <a:lnTo>
                  <a:pt x="911" y="907"/>
                </a:lnTo>
                <a:lnTo>
                  <a:pt x="913" y="907"/>
                </a:lnTo>
                <a:lnTo>
                  <a:pt x="917" y="907"/>
                </a:lnTo>
                <a:lnTo>
                  <a:pt x="928" y="909"/>
                </a:lnTo>
                <a:lnTo>
                  <a:pt x="934" y="909"/>
                </a:lnTo>
                <a:lnTo>
                  <a:pt x="945" y="911"/>
                </a:lnTo>
                <a:lnTo>
                  <a:pt x="949" y="903"/>
                </a:lnTo>
                <a:lnTo>
                  <a:pt x="949" y="901"/>
                </a:lnTo>
                <a:lnTo>
                  <a:pt x="952" y="897"/>
                </a:lnTo>
                <a:lnTo>
                  <a:pt x="952" y="896"/>
                </a:lnTo>
                <a:lnTo>
                  <a:pt x="952" y="888"/>
                </a:lnTo>
                <a:lnTo>
                  <a:pt x="953" y="880"/>
                </a:lnTo>
                <a:lnTo>
                  <a:pt x="953" y="878"/>
                </a:lnTo>
                <a:lnTo>
                  <a:pt x="961" y="878"/>
                </a:lnTo>
                <a:lnTo>
                  <a:pt x="967" y="909"/>
                </a:lnTo>
                <a:lnTo>
                  <a:pt x="982" y="907"/>
                </a:lnTo>
                <a:lnTo>
                  <a:pt x="984" y="907"/>
                </a:lnTo>
                <a:lnTo>
                  <a:pt x="986" y="905"/>
                </a:lnTo>
                <a:lnTo>
                  <a:pt x="1003" y="903"/>
                </a:lnTo>
                <a:lnTo>
                  <a:pt x="1005" y="903"/>
                </a:lnTo>
                <a:lnTo>
                  <a:pt x="1015" y="901"/>
                </a:lnTo>
                <a:lnTo>
                  <a:pt x="1017" y="901"/>
                </a:lnTo>
                <a:lnTo>
                  <a:pt x="1017" y="894"/>
                </a:lnTo>
                <a:lnTo>
                  <a:pt x="1036" y="903"/>
                </a:lnTo>
                <a:lnTo>
                  <a:pt x="1038" y="915"/>
                </a:lnTo>
                <a:lnTo>
                  <a:pt x="1078" y="905"/>
                </a:lnTo>
                <a:lnTo>
                  <a:pt x="1080" y="876"/>
                </a:lnTo>
                <a:lnTo>
                  <a:pt x="1080" y="869"/>
                </a:lnTo>
                <a:lnTo>
                  <a:pt x="1080" y="863"/>
                </a:lnTo>
                <a:lnTo>
                  <a:pt x="1092" y="851"/>
                </a:lnTo>
                <a:lnTo>
                  <a:pt x="1094" y="849"/>
                </a:lnTo>
                <a:lnTo>
                  <a:pt x="1099" y="853"/>
                </a:lnTo>
                <a:lnTo>
                  <a:pt x="1097" y="861"/>
                </a:lnTo>
                <a:lnTo>
                  <a:pt x="1097" y="865"/>
                </a:lnTo>
                <a:lnTo>
                  <a:pt x="1097" y="867"/>
                </a:lnTo>
                <a:lnTo>
                  <a:pt x="1105" y="867"/>
                </a:lnTo>
                <a:lnTo>
                  <a:pt x="1105" y="869"/>
                </a:lnTo>
                <a:lnTo>
                  <a:pt x="1107" y="872"/>
                </a:lnTo>
                <a:lnTo>
                  <a:pt x="1107" y="874"/>
                </a:lnTo>
                <a:lnTo>
                  <a:pt x="1109" y="876"/>
                </a:lnTo>
                <a:lnTo>
                  <a:pt x="1109" y="880"/>
                </a:lnTo>
                <a:lnTo>
                  <a:pt x="1109" y="884"/>
                </a:lnTo>
                <a:lnTo>
                  <a:pt x="1109" y="907"/>
                </a:lnTo>
                <a:lnTo>
                  <a:pt x="1109" y="911"/>
                </a:lnTo>
                <a:lnTo>
                  <a:pt x="1109" y="915"/>
                </a:lnTo>
                <a:lnTo>
                  <a:pt x="1109" y="917"/>
                </a:lnTo>
                <a:lnTo>
                  <a:pt x="1105" y="930"/>
                </a:lnTo>
                <a:lnTo>
                  <a:pt x="1103" y="938"/>
                </a:lnTo>
                <a:lnTo>
                  <a:pt x="1101" y="938"/>
                </a:lnTo>
                <a:lnTo>
                  <a:pt x="1105" y="938"/>
                </a:lnTo>
                <a:lnTo>
                  <a:pt x="1120" y="940"/>
                </a:lnTo>
                <a:lnTo>
                  <a:pt x="1123" y="940"/>
                </a:lnTo>
                <a:lnTo>
                  <a:pt x="1124" y="940"/>
                </a:lnTo>
                <a:lnTo>
                  <a:pt x="1128" y="942"/>
                </a:lnTo>
                <a:lnTo>
                  <a:pt x="1130" y="942"/>
                </a:lnTo>
                <a:lnTo>
                  <a:pt x="1138" y="942"/>
                </a:lnTo>
                <a:lnTo>
                  <a:pt x="1138" y="940"/>
                </a:lnTo>
                <a:lnTo>
                  <a:pt x="1145" y="934"/>
                </a:lnTo>
                <a:lnTo>
                  <a:pt x="1147" y="932"/>
                </a:lnTo>
                <a:lnTo>
                  <a:pt x="1147" y="928"/>
                </a:lnTo>
                <a:lnTo>
                  <a:pt x="1155" y="907"/>
                </a:lnTo>
                <a:lnTo>
                  <a:pt x="1153" y="907"/>
                </a:lnTo>
                <a:lnTo>
                  <a:pt x="1153" y="897"/>
                </a:lnTo>
                <a:lnTo>
                  <a:pt x="1153" y="894"/>
                </a:lnTo>
                <a:lnTo>
                  <a:pt x="1153" y="890"/>
                </a:lnTo>
                <a:lnTo>
                  <a:pt x="1153" y="886"/>
                </a:lnTo>
                <a:lnTo>
                  <a:pt x="1153" y="880"/>
                </a:lnTo>
                <a:lnTo>
                  <a:pt x="1151" y="867"/>
                </a:lnTo>
                <a:lnTo>
                  <a:pt x="1163" y="867"/>
                </a:lnTo>
                <a:lnTo>
                  <a:pt x="1190" y="869"/>
                </a:lnTo>
                <a:lnTo>
                  <a:pt x="1188" y="870"/>
                </a:lnTo>
                <a:lnTo>
                  <a:pt x="1188" y="874"/>
                </a:lnTo>
                <a:lnTo>
                  <a:pt x="1188" y="878"/>
                </a:lnTo>
                <a:lnTo>
                  <a:pt x="1192" y="878"/>
                </a:lnTo>
                <a:lnTo>
                  <a:pt x="1193" y="878"/>
                </a:lnTo>
                <a:lnTo>
                  <a:pt x="1193" y="880"/>
                </a:lnTo>
                <a:lnTo>
                  <a:pt x="1199" y="880"/>
                </a:lnTo>
                <a:lnTo>
                  <a:pt x="1199" y="878"/>
                </a:lnTo>
                <a:lnTo>
                  <a:pt x="1197" y="878"/>
                </a:lnTo>
                <a:lnTo>
                  <a:pt x="1197" y="870"/>
                </a:lnTo>
                <a:lnTo>
                  <a:pt x="1203" y="870"/>
                </a:lnTo>
                <a:lnTo>
                  <a:pt x="1203" y="867"/>
                </a:lnTo>
                <a:lnTo>
                  <a:pt x="1203" y="861"/>
                </a:lnTo>
                <a:lnTo>
                  <a:pt x="1203" y="859"/>
                </a:lnTo>
                <a:lnTo>
                  <a:pt x="1205" y="859"/>
                </a:lnTo>
                <a:lnTo>
                  <a:pt x="1209" y="859"/>
                </a:lnTo>
                <a:lnTo>
                  <a:pt x="1209" y="861"/>
                </a:lnTo>
                <a:lnTo>
                  <a:pt x="1207" y="861"/>
                </a:lnTo>
                <a:lnTo>
                  <a:pt x="1209" y="863"/>
                </a:lnTo>
                <a:lnTo>
                  <a:pt x="1215" y="865"/>
                </a:lnTo>
                <a:lnTo>
                  <a:pt x="1217" y="867"/>
                </a:lnTo>
                <a:lnTo>
                  <a:pt x="1219" y="867"/>
                </a:lnTo>
                <a:lnTo>
                  <a:pt x="1224" y="869"/>
                </a:lnTo>
                <a:lnTo>
                  <a:pt x="1201" y="888"/>
                </a:lnTo>
                <a:lnTo>
                  <a:pt x="1193" y="907"/>
                </a:lnTo>
                <a:lnTo>
                  <a:pt x="1288" y="915"/>
                </a:lnTo>
                <a:lnTo>
                  <a:pt x="1289" y="913"/>
                </a:lnTo>
                <a:lnTo>
                  <a:pt x="1289" y="911"/>
                </a:lnTo>
                <a:lnTo>
                  <a:pt x="1307" y="888"/>
                </a:lnTo>
                <a:lnTo>
                  <a:pt x="1311" y="884"/>
                </a:lnTo>
                <a:lnTo>
                  <a:pt x="1315" y="863"/>
                </a:lnTo>
                <a:lnTo>
                  <a:pt x="1318" y="859"/>
                </a:lnTo>
                <a:lnTo>
                  <a:pt x="1326" y="859"/>
                </a:lnTo>
                <a:lnTo>
                  <a:pt x="1330" y="857"/>
                </a:lnTo>
                <a:lnTo>
                  <a:pt x="1349" y="849"/>
                </a:lnTo>
                <a:lnTo>
                  <a:pt x="1351" y="847"/>
                </a:lnTo>
                <a:lnTo>
                  <a:pt x="1357" y="846"/>
                </a:lnTo>
                <a:lnTo>
                  <a:pt x="1366" y="841"/>
                </a:lnTo>
                <a:lnTo>
                  <a:pt x="1378" y="828"/>
                </a:lnTo>
                <a:lnTo>
                  <a:pt x="1378" y="836"/>
                </a:lnTo>
                <a:lnTo>
                  <a:pt x="1392" y="836"/>
                </a:lnTo>
                <a:lnTo>
                  <a:pt x="1395" y="828"/>
                </a:lnTo>
                <a:lnTo>
                  <a:pt x="1397" y="820"/>
                </a:lnTo>
                <a:lnTo>
                  <a:pt x="1401" y="820"/>
                </a:lnTo>
                <a:lnTo>
                  <a:pt x="1409" y="822"/>
                </a:lnTo>
                <a:lnTo>
                  <a:pt x="1434" y="830"/>
                </a:lnTo>
                <a:lnTo>
                  <a:pt x="1440" y="843"/>
                </a:lnTo>
                <a:lnTo>
                  <a:pt x="1455" y="841"/>
                </a:lnTo>
                <a:lnTo>
                  <a:pt x="1465" y="838"/>
                </a:lnTo>
                <a:lnTo>
                  <a:pt x="1470" y="838"/>
                </a:lnTo>
                <a:lnTo>
                  <a:pt x="1474" y="838"/>
                </a:lnTo>
                <a:lnTo>
                  <a:pt x="1476" y="838"/>
                </a:lnTo>
                <a:lnTo>
                  <a:pt x="1480" y="836"/>
                </a:lnTo>
                <a:lnTo>
                  <a:pt x="1484" y="836"/>
                </a:lnTo>
                <a:lnTo>
                  <a:pt x="1488" y="836"/>
                </a:lnTo>
                <a:lnTo>
                  <a:pt x="1489" y="836"/>
                </a:lnTo>
                <a:lnTo>
                  <a:pt x="1489" y="838"/>
                </a:lnTo>
                <a:lnTo>
                  <a:pt x="1493" y="838"/>
                </a:lnTo>
                <a:lnTo>
                  <a:pt x="1493" y="836"/>
                </a:lnTo>
                <a:lnTo>
                  <a:pt x="1497" y="836"/>
                </a:lnTo>
                <a:lnTo>
                  <a:pt x="1499" y="836"/>
                </a:lnTo>
                <a:lnTo>
                  <a:pt x="1501" y="836"/>
                </a:lnTo>
                <a:lnTo>
                  <a:pt x="1501" y="834"/>
                </a:lnTo>
                <a:lnTo>
                  <a:pt x="1503" y="836"/>
                </a:lnTo>
                <a:lnTo>
                  <a:pt x="1505" y="836"/>
                </a:lnTo>
                <a:lnTo>
                  <a:pt x="1507" y="836"/>
                </a:lnTo>
                <a:lnTo>
                  <a:pt x="1509" y="834"/>
                </a:lnTo>
                <a:lnTo>
                  <a:pt x="1509" y="836"/>
                </a:lnTo>
                <a:lnTo>
                  <a:pt x="1513" y="836"/>
                </a:lnTo>
                <a:lnTo>
                  <a:pt x="1511" y="828"/>
                </a:lnTo>
                <a:lnTo>
                  <a:pt x="1507" y="819"/>
                </a:lnTo>
                <a:lnTo>
                  <a:pt x="1507" y="817"/>
                </a:lnTo>
                <a:lnTo>
                  <a:pt x="1505" y="815"/>
                </a:lnTo>
                <a:lnTo>
                  <a:pt x="1505" y="813"/>
                </a:lnTo>
                <a:lnTo>
                  <a:pt x="1511" y="807"/>
                </a:lnTo>
                <a:lnTo>
                  <a:pt x="1515" y="799"/>
                </a:lnTo>
                <a:lnTo>
                  <a:pt x="1518" y="793"/>
                </a:lnTo>
                <a:lnTo>
                  <a:pt x="1520" y="792"/>
                </a:lnTo>
                <a:lnTo>
                  <a:pt x="1522" y="792"/>
                </a:lnTo>
                <a:lnTo>
                  <a:pt x="1542" y="778"/>
                </a:lnTo>
                <a:lnTo>
                  <a:pt x="1539" y="772"/>
                </a:lnTo>
                <a:lnTo>
                  <a:pt x="1542" y="757"/>
                </a:lnTo>
                <a:lnTo>
                  <a:pt x="1542" y="749"/>
                </a:lnTo>
                <a:lnTo>
                  <a:pt x="1539" y="749"/>
                </a:lnTo>
                <a:lnTo>
                  <a:pt x="1536" y="744"/>
                </a:lnTo>
                <a:lnTo>
                  <a:pt x="1534" y="740"/>
                </a:lnTo>
                <a:lnTo>
                  <a:pt x="1534" y="736"/>
                </a:lnTo>
                <a:lnTo>
                  <a:pt x="1532" y="734"/>
                </a:lnTo>
                <a:lnTo>
                  <a:pt x="1528" y="732"/>
                </a:lnTo>
                <a:lnTo>
                  <a:pt x="1522" y="728"/>
                </a:lnTo>
                <a:lnTo>
                  <a:pt x="1515" y="724"/>
                </a:lnTo>
                <a:lnTo>
                  <a:pt x="1503" y="721"/>
                </a:lnTo>
                <a:lnTo>
                  <a:pt x="1501" y="728"/>
                </a:lnTo>
                <a:lnTo>
                  <a:pt x="1499" y="734"/>
                </a:lnTo>
                <a:lnTo>
                  <a:pt x="1497" y="740"/>
                </a:lnTo>
                <a:lnTo>
                  <a:pt x="1493" y="747"/>
                </a:lnTo>
                <a:lnTo>
                  <a:pt x="1491" y="753"/>
                </a:lnTo>
                <a:lnTo>
                  <a:pt x="1489" y="757"/>
                </a:lnTo>
                <a:lnTo>
                  <a:pt x="1489" y="759"/>
                </a:lnTo>
                <a:lnTo>
                  <a:pt x="1488" y="761"/>
                </a:lnTo>
                <a:lnTo>
                  <a:pt x="1486" y="763"/>
                </a:lnTo>
                <a:lnTo>
                  <a:pt x="1484" y="765"/>
                </a:lnTo>
                <a:lnTo>
                  <a:pt x="1482" y="765"/>
                </a:lnTo>
                <a:lnTo>
                  <a:pt x="1478" y="767"/>
                </a:lnTo>
                <a:lnTo>
                  <a:pt x="1474" y="767"/>
                </a:lnTo>
                <a:lnTo>
                  <a:pt x="1472" y="769"/>
                </a:lnTo>
                <a:lnTo>
                  <a:pt x="1470" y="769"/>
                </a:lnTo>
                <a:lnTo>
                  <a:pt x="1470" y="767"/>
                </a:lnTo>
                <a:lnTo>
                  <a:pt x="1468" y="765"/>
                </a:lnTo>
                <a:lnTo>
                  <a:pt x="1467" y="763"/>
                </a:lnTo>
                <a:lnTo>
                  <a:pt x="1467" y="761"/>
                </a:lnTo>
                <a:lnTo>
                  <a:pt x="1465" y="761"/>
                </a:lnTo>
                <a:lnTo>
                  <a:pt x="1463" y="761"/>
                </a:lnTo>
                <a:lnTo>
                  <a:pt x="1463" y="763"/>
                </a:lnTo>
                <a:lnTo>
                  <a:pt x="1461" y="763"/>
                </a:lnTo>
                <a:lnTo>
                  <a:pt x="1461" y="765"/>
                </a:lnTo>
                <a:lnTo>
                  <a:pt x="1459" y="765"/>
                </a:lnTo>
                <a:lnTo>
                  <a:pt x="1457" y="765"/>
                </a:lnTo>
                <a:lnTo>
                  <a:pt x="1455" y="765"/>
                </a:lnTo>
                <a:lnTo>
                  <a:pt x="1453" y="765"/>
                </a:lnTo>
                <a:lnTo>
                  <a:pt x="1453" y="763"/>
                </a:lnTo>
                <a:lnTo>
                  <a:pt x="1453" y="761"/>
                </a:lnTo>
                <a:lnTo>
                  <a:pt x="1455" y="759"/>
                </a:lnTo>
                <a:lnTo>
                  <a:pt x="1455" y="757"/>
                </a:lnTo>
                <a:lnTo>
                  <a:pt x="1457" y="755"/>
                </a:lnTo>
                <a:lnTo>
                  <a:pt x="1457" y="753"/>
                </a:lnTo>
                <a:lnTo>
                  <a:pt x="1455" y="751"/>
                </a:lnTo>
                <a:lnTo>
                  <a:pt x="1453" y="751"/>
                </a:lnTo>
                <a:lnTo>
                  <a:pt x="1451" y="751"/>
                </a:lnTo>
                <a:lnTo>
                  <a:pt x="1451" y="749"/>
                </a:lnTo>
                <a:lnTo>
                  <a:pt x="1451" y="747"/>
                </a:lnTo>
                <a:lnTo>
                  <a:pt x="1451" y="745"/>
                </a:lnTo>
                <a:lnTo>
                  <a:pt x="1451" y="744"/>
                </a:lnTo>
                <a:lnTo>
                  <a:pt x="1449" y="744"/>
                </a:lnTo>
                <a:lnTo>
                  <a:pt x="1451" y="742"/>
                </a:lnTo>
                <a:lnTo>
                  <a:pt x="1451" y="740"/>
                </a:lnTo>
                <a:lnTo>
                  <a:pt x="1453" y="740"/>
                </a:lnTo>
                <a:lnTo>
                  <a:pt x="1453" y="742"/>
                </a:lnTo>
                <a:lnTo>
                  <a:pt x="1455" y="742"/>
                </a:lnTo>
                <a:lnTo>
                  <a:pt x="1455" y="744"/>
                </a:lnTo>
                <a:lnTo>
                  <a:pt x="1457" y="744"/>
                </a:lnTo>
                <a:lnTo>
                  <a:pt x="1459" y="744"/>
                </a:lnTo>
                <a:lnTo>
                  <a:pt x="1459" y="742"/>
                </a:lnTo>
                <a:lnTo>
                  <a:pt x="1459" y="740"/>
                </a:lnTo>
                <a:lnTo>
                  <a:pt x="1459" y="738"/>
                </a:lnTo>
                <a:lnTo>
                  <a:pt x="1459" y="736"/>
                </a:lnTo>
                <a:lnTo>
                  <a:pt x="1459" y="734"/>
                </a:lnTo>
                <a:lnTo>
                  <a:pt x="1457" y="732"/>
                </a:lnTo>
                <a:lnTo>
                  <a:pt x="1455" y="730"/>
                </a:lnTo>
                <a:lnTo>
                  <a:pt x="1453" y="730"/>
                </a:lnTo>
                <a:lnTo>
                  <a:pt x="1451" y="728"/>
                </a:lnTo>
                <a:lnTo>
                  <a:pt x="1447" y="732"/>
                </a:lnTo>
                <a:lnTo>
                  <a:pt x="1443" y="732"/>
                </a:lnTo>
                <a:lnTo>
                  <a:pt x="1441" y="734"/>
                </a:lnTo>
                <a:lnTo>
                  <a:pt x="1434" y="736"/>
                </a:lnTo>
                <a:lnTo>
                  <a:pt x="1428" y="736"/>
                </a:lnTo>
                <a:lnTo>
                  <a:pt x="1424" y="738"/>
                </a:lnTo>
                <a:lnTo>
                  <a:pt x="1422" y="738"/>
                </a:lnTo>
                <a:lnTo>
                  <a:pt x="1419" y="738"/>
                </a:lnTo>
                <a:lnTo>
                  <a:pt x="1411" y="740"/>
                </a:lnTo>
                <a:lnTo>
                  <a:pt x="1405" y="740"/>
                </a:lnTo>
                <a:lnTo>
                  <a:pt x="1395" y="740"/>
                </a:lnTo>
                <a:lnTo>
                  <a:pt x="1395" y="734"/>
                </a:lnTo>
                <a:lnTo>
                  <a:pt x="1403" y="730"/>
                </a:lnTo>
                <a:lnTo>
                  <a:pt x="1403" y="723"/>
                </a:lnTo>
                <a:lnTo>
                  <a:pt x="1407" y="713"/>
                </a:lnTo>
                <a:lnTo>
                  <a:pt x="1414" y="713"/>
                </a:lnTo>
                <a:lnTo>
                  <a:pt x="1422" y="711"/>
                </a:lnTo>
                <a:lnTo>
                  <a:pt x="1424" y="717"/>
                </a:lnTo>
                <a:lnTo>
                  <a:pt x="1428" y="723"/>
                </a:lnTo>
                <a:lnTo>
                  <a:pt x="1434" y="721"/>
                </a:lnTo>
                <a:lnTo>
                  <a:pt x="1438" y="718"/>
                </a:lnTo>
                <a:lnTo>
                  <a:pt x="1438" y="717"/>
                </a:lnTo>
                <a:lnTo>
                  <a:pt x="1440" y="717"/>
                </a:lnTo>
                <a:lnTo>
                  <a:pt x="1441" y="715"/>
                </a:lnTo>
                <a:lnTo>
                  <a:pt x="1440" y="713"/>
                </a:lnTo>
                <a:lnTo>
                  <a:pt x="1440" y="711"/>
                </a:lnTo>
                <a:lnTo>
                  <a:pt x="1440" y="709"/>
                </a:lnTo>
                <a:lnTo>
                  <a:pt x="1440" y="707"/>
                </a:lnTo>
                <a:lnTo>
                  <a:pt x="1438" y="707"/>
                </a:lnTo>
                <a:lnTo>
                  <a:pt x="1438" y="705"/>
                </a:lnTo>
                <a:lnTo>
                  <a:pt x="1436" y="705"/>
                </a:lnTo>
                <a:lnTo>
                  <a:pt x="1434" y="705"/>
                </a:lnTo>
                <a:lnTo>
                  <a:pt x="1432" y="705"/>
                </a:lnTo>
                <a:lnTo>
                  <a:pt x="1432" y="707"/>
                </a:lnTo>
                <a:lnTo>
                  <a:pt x="1430" y="707"/>
                </a:lnTo>
                <a:lnTo>
                  <a:pt x="1428" y="707"/>
                </a:lnTo>
                <a:lnTo>
                  <a:pt x="1426" y="709"/>
                </a:lnTo>
                <a:lnTo>
                  <a:pt x="1424" y="709"/>
                </a:lnTo>
                <a:lnTo>
                  <a:pt x="1422" y="707"/>
                </a:lnTo>
                <a:lnTo>
                  <a:pt x="1420" y="705"/>
                </a:lnTo>
                <a:lnTo>
                  <a:pt x="1420" y="703"/>
                </a:lnTo>
                <a:lnTo>
                  <a:pt x="1419" y="703"/>
                </a:lnTo>
                <a:lnTo>
                  <a:pt x="1419" y="701"/>
                </a:lnTo>
                <a:lnTo>
                  <a:pt x="1419" y="703"/>
                </a:lnTo>
                <a:lnTo>
                  <a:pt x="1417" y="703"/>
                </a:lnTo>
                <a:lnTo>
                  <a:pt x="1414" y="703"/>
                </a:lnTo>
                <a:lnTo>
                  <a:pt x="1413" y="703"/>
                </a:lnTo>
                <a:lnTo>
                  <a:pt x="1411" y="701"/>
                </a:lnTo>
                <a:lnTo>
                  <a:pt x="1409" y="701"/>
                </a:lnTo>
                <a:lnTo>
                  <a:pt x="1407" y="701"/>
                </a:lnTo>
                <a:lnTo>
                  <a:pt x="1405" y="701"/>
                </a:lnTo>
                <a:lnTo>
                  <a:pt x="1403" y="701"/>
                </a:lnTo>
                <a:lnTo>
                  <a:pt x="1401" y="703"/>
                </a:lnTo>
                <a:lnTo>
                  <a:pt x="1399" y="705"/>
                </a:lnTo>
                <a:lnTo>
                  <a:pt x="1397" y="705"/>
                </a:lnTo>
                <a:lnTo>
                  <a:pt x="1397" y="703"/>
                </a:lnTo>
                <a:lnTo>
                  <a:pt x="1395" y="703"/>
                </a:lnTo>
                <a:lnTo>
                  <a:pt x="1397" y="703"/>
                </a:lnTo>
                <a:lnTo>
                  <a:pt x="1397" y="701"/>
                </a:lnTo>
                <a:lnTo>
                  <a:pt x="1399" y="699"/>
                </a:lnTo>
                <a:lnTo>
                  <a:pt x="1399" y="697"/>
                </a:lnTo>
                <a:lnTo>
                  <a:pt x="1397" y="695"/>
                </a:lnTo>
                <a:lnTo>
                  <a:pt x="1395" y="695"/>
                </a:lnTo>
                <a:lnTo>
                  <a:pt x="1393" y="695"/>
                </a:lnTo>
                <a:lnTo>
                  <a:pt x="1393" y="697"/>
                </a:lnTo>
                <a:lnTo>
                  <a:pt x="1393" y="699"/>
                </a:lnTo>
                <a:lnTo>
                  <a:pt x="1392" y="701"/>
                </a:lnTo>
                <a:lnTo>
                  <a:pt x="1390" y="701"/>
                </a:lnTo>
                <a:lnTo>
                  <a:pt x="1388" y="701"/>
                </a:lnTo>
                <a:lnTo>
                  <a:pt x="1386" y="699"/>
                </a:lnTo>
                <a:lnTo>
                  <a:pt x="1384" y="699"/>
                </a:lnTo>
                <a:lnTo>
                  <a:pt x="1384" y="701"/>
                </a:lnTo>
                <a:lnTo>
                  <a:pt x="1382" y="701"/>
                </a:lnTo>
                <a:lnTo>
                  <a:pt x="1382" y="699"/>
                </a:lnTo>
                <a:lnTo>
                  <a:pt x="1380" y="699"/>
                </a:lnTo>
                <a:lnTo>
                  <a:pt x="1380" y="701"/>
                </a:lnTo>
                <a:lnTo>
                  <a:pt x="1378" y="701"/>
                </a:lnTo>
                <a:lnTo>
                  <a:pt x="1374" y="697"/>
                </a:lnTo>
                <a:lnTo>
                  <a:pt x="1372" y="697"/>
                </a:lnTo>
                <a:lnTo>
                  <a:pt x="1370" y="697"/>
                </a:lnTo>
                <a:lnTo>
                  <a:pt x="1368" y="697"/>
                </a:lnTo>
                <a:lnTo>
                  <a:pt x="1366" y="699"/>
                </a:lnTo>
                <a:lnTo>
                  <a:pt x="1364" y="699"/>
                </a:lnTo>
                <a:lnTo>
                  <a:pt x="1364" y="701"/>
                </a:lnTo>
                <a:lnTo>
                  <a:pt x="1363" y="701"/>
                </a:lnTo>
                <a:lnTo>
                  <a:pt x="1363" y="699"/>
                </a:lnTo>
                <a:lnTo>
                  <a:pt x="1361" y="701"/>
                </a:lnTo>
                <a:lnTo>
                  <a:pt x="1359" y="701"/>
                </a:lnTo>
                <a:lnTo>
                  <a:pt x="1357" y="701"/>
                </a:lnTo>
                <a:lnTo>
                  <a:pt x="1357" y="699"/>
                </a:lnTo>
                <a:lnTo>
                  <a:pt x="1357" y="701"/>
                </a:lnTo>
                <a:lnTo>
                  <a:pt x="1355" y="701"/>
                </a:lnTo>
                <a:lnTo>
                  <a:pt x="1353" y="703"/>
                </a:lnTo>
                <a:lnTo>
                  <a:pt x="1349" y="703"/>
                </a:lnTo>
                <a:lnTo>
                  <a:pt x="1349" y="705"/>
                </a:lnTo>
                <a:lnTo>
                  <a:pt x="1347" y="705"/>
                </a:lnTo>
                <a:lnTo>
                  <a:pt x="1347" y="707"/>
                </a:lnTo>
                <a:lnTo>
                  <a:pt x="1345" y="707"/>
                </a:lnTo>
                <a:lnTo>
                  <a:pt x="1343" y="707"/>
                </a:lnTo>
                <a:lnTo>
                  <a:pt x="1340" y="709"/>
                </a:lnTo>
                <a:lnTo>
                  <a:pt x="1334" y="715"/>
                </a:lnTo>
                <a:lnTo>
                  <a:pt x="1334" y="717"/>
                </a:lnTo>
                <a:lnTo>
                  <a:pt x="1334" y="723"/>
                </a:lnTo>
                <a:lnTo>
                  <a:pt x="1334" y="728"/>
                </a:lnTo>
                <a:lnTo>
                  <a:pt x="1334" y="738"/>
                </a:lnTo>
                <a:lnTo>
                  <a:pt x="1332" y="747"/>
                </a:lnTo>
                <a:lnTo>
                  <a:pt x="1326" y="745"/>
                </a:lnTo>
                <a:lnTo>
                  <a:pt x="1324" y="744"/>
                </a:lnTo>
                <a:lnTo>
                  <a:pt x="1318" y="742"/>
                </a:lnTo>
                <a:lnTo>
                  <a:pt x="1316" y="742"/>
                </a:lnTo>
                <a:lnTo>
                  <a:pt x="1315" y="740"/>
                </a:lnTo>
                <a:lnTo>
                  <a:pt x="1313" y="751"/>
                </a:lnTo>
                <a:lnTo>
                  <a:pt x="1311" y="761"/>
                </a:lnTo>
                <a:lnTo>
                  <a:pt x="1307" y="759"/>
                </a:lnTo>
                <a:lnTo>
                  <a:pt x="1301" y="759"/>
                </a:lnTo>
                <a:lnTo>
                  <a:pt x="1299" y="759"/>
                </a:lnTo>
                <a:lnTo>
                  <a:pt x="1295" y="757"/>
                </a:lnTo>
                <a:lnTo>
                  <a:pt x="1288" y="757"/>
                </a:lnTo>
                <a:lnTo>
                  <a:pt x="1286" y="757"/>
                </a:lnTo>
                <a:lnTo>
                  <a:pt x="1284" y="757"/>
                </a:lnTo>
                <a:lnTo>
                  <a:pt x="1284" y="759"/>
                </a:lnTo>
                <a:lnTo>
                  <a:pt x="1282" y="761"/>
                </a:lnTo>
                <a:lnTo>
                  <a:pt x="1282" y="765"/>
                </a:lnTo>
                <a:lnTo>
                  <a:pt x="1280" y="771"/>
                </a:lnTo>
                <a:lnTo>
                  <a:pt x="1278" y="776"/>
                </a:lnTo>
                <a:lnTo>
                  <a:pt x="1276" y="782"/>
                </a:lnTo>
                <a:lnTo>
                  <a:pt x="1274" y="788"/>
                </a:lnTo>
                <a:lnTo>
                  <a:pt x="1274" y="790"/>
                </a:lnTo>
                <a:lnTo>
                  <a:pt x="1272" y="793"/>
                </a:lnTo>
                <a:lnTo>
                  <a:pt x="1268" y="797"/>
                </a:lnTo>
                <a:lnTo>
                  <a:pt x="1265" y="801"/>
                </a:lnTo>
                <a:lnTo>
                  <a:pt x="1263" y="807"/>
                </a:lnTo>
                <a:lnTo>
                  <a:pt x="1255" y="799"/>
                </a:lnTo>
                <a:lnTo>
                  <a:pt x="1253" y="795"/>
                </a:lnTo>
                <a:lnTo>
                  <a:pt x="1249" y="793"/>
                </a:lnTo>
                <a:lnTo>
                  <a:pt x="1240" y="788"/>
                </a:lnTo>
                <a:lnTo>
                  <a:pt x="1234" y="778"/>
                </a:lnTo>
                <a:lnTo>
                  <a:pt x="1230" y="776"/>
                </a:lnTo>
                <a:lnTo>
                  <a:pt x="1226" y="776"/>
                </a:lnTo>
                <a:lnTo>
                  <a:pt x="1219" y="774"/>
                </a:lnTo>
                <a:lnTo>
                  <a:pt x="1217" y="772"/>
                </a:lnTo>
                <a:lnTo>
                  <a:pt x="1211" y="771"/>
                </a:lnTo>
                <a:lnTo>
                  <a:pt x="1209" y="771"/>
                </a:lnTo>
                <a:lnTo>
                  <a:pt x="1209" y="763"/>
                </a:lnTo>
                <a:lnTo>
                  <a:pt x="1207" y="759"/>
                </a:lnTo>
                <a:lnTo>
                  <a:pt x="1207" y="757"/>
                </a:lnTo>
                <a:lnTo>
                  <a:pt x="1201" y="740"/>
                </a:lnTo>
                <a:lnTo>
                  <a:pt x="1201" y="738"/>
                </a:lnTo>
                <a:lnTo>
                  <a:pt x="1195" y="732"/>
                </a:lnTo>
                <a:lnTo>
                  <a:pt x="1193" y="730"/>
                </a:lnTo>
                <a:lnTo>
                  <a:pt x="1193" y="724"/>
                </a:lnTo>
                <a:lnTo>
                  <a:pt x="1192" y="723"/>
                </a:lnTo>
                <a:lnTo>
                  <a:pt x="1192" y="718"/>
                </a:lnTo>
                <a:lnTo>
                  <a:pt x="1190" y="713"/>
                </a:lnTo>
                <a:lnTo>
                  <a:pt x="1188" y="709"/>
                </a:lnTo>
                <a:lnTo>
                  <a:pt x="1188" y="707"/>
                </a:lnTo>
                <a:lnTo>
                  <a:pt x="1192" y="703"/>
                </a:lnTo>
                <a:lnTo>
                  <a:pt x="1193" y="699"/>
                </a:lnTo>
                <a:lnTo>
                  <a:pt x="1197" y="695"/>
                </a:lnTo>
                <a:lnTo>
                  <a:pt x="1199" y="694"/>
                </a:lnTo>
                <a:lnTo>
                  <a:pt x="1201" y="692"/>
                </a:lnTo>
                <a:lnTo>
                  <a:pt x="1176" y="684"/>
                </a:lnTo>
                <a:lnTo>
                  <a:pt x="1163" y="692"/>
                </a:lnTo>
                <a:lnTo>
                  <a:pt x="1161" y="692"/>
                </a:lnTo>
                <a:lnTo>
                  <a:pt x="1157" y="682"/>
                </a:lnTo>
                <a:lnTo>
                  <a:pt x="1157" y="680"/>
                </a:lnTo>
                <a:lnTo>
                  <a:pt x="1155" y="676"/>
                </a:lnTo>
                <a:lnTo>
                  <a:pt x="1153" y="674"/>
                </a:lnTo>
                <a:lnTo>
                  <a:pt x="1149" y="668"/>
                </a:lnTo>
                <a:lnTo>
                  <a:pt x="1145" y="659"/>
                </a:lnTo>
                <a:lnTo>
                  <a:pt x="1145" y="653"/>
                </a:lnTo>
                <a:lnTo>
                  <a:pt x="1145" y="649"/>
                </a:lnTo>
                <a:lnTo>
                  <a:pt x="1147" y="642"/>
                </a:lnTo>
                <a:lnTo>
                  <a:pt x="1149" y="634"/>
                </a:lnTo>
                <a:lnTo>
                  <a:pt x="1147" y="626"/>
                </a:lnTo>
                <a:lnTo>
                  <a:pt x="1145" y="615"/>
                </a:lnTo>
                <a:lnTo>
                  <a:pt x="1144" y="605"/>
                </a:lnTo>
                <a:lnTo>
                  <a:pt x="1144" y="598"/>
                </a:lnTo>
                <a:lnTo>
                  <a:pt x="1174" y="584"/>
                </a:lnTo>
                <a:lnTo>
                  <a:pt x="1207" y="571"/>
                </a:lnTo>
                <a:lnTo>
                  <a:pt x="1211" y="571"/>
                </a:lnTo>
                <a:lnTo>
                  <a:pt x="1215" y="571"/>
                </a:lnTo>
                <a:lnTo>
                  <a:pt x="1217" y="572"/>
                </a:lnTo>
                <a:lnTo>
                  <a:pt x="1219" y="571"/>
                </a:lnTo>
                <a:lnTo>
                  <a:pt x="1222" y="571"/>
                </a:lnTo>
                <a:lnTo>
                  <a:pt x="1226" y="571"/>
                </a:lnTo>
                <a:lnTo>
                  <a:pt x="1230" y="571"/>
                </a:lnTo>
                <a:lnTo>
                  <a:pt x="1240" y="569"/>
                </a:lnTo>
                <a:lnTo>
                  <a:pt x="1243" y="569"/>
                </a:lnTo>
                <a:lnTo>
                  <a:pt x="1247" y="569"/>
                </a:lnTo>
                <a:lnTo>
                  <a:pt x="1249" y="569"/>
                </a:lnTo>
                <a:lnTo>
                  <a:pt x="1253" y="567"/>
                </a:lnTo>
                <a:lnTo>
                  <a:pt x="1257" y="565"/>
                </a:lnTo>
                <a:lnTo>
                  <a:pt x="1259" y="565"/>
                </a:lnTo>
                <a:lnTo>
                  <a:pt x="1257" y="563"/>
                </a:lnTo>
                <a:lnTo>
                  <a:pt x="1257" y="561"/>
                </a:lnTo>
                <a:lnTo>
                  <a:pt x="1255" y="563"/>
                </a:lnTo>
                <a:lnTo>
                  <a:pt x="1255" y="561"/>
                </a:lnTo>
                <a:lnTo>
                  <a:pt x="1253" y="557"/>
                </a:lnTo>
                <a:lnTo>
                  <a:pt x="1253" y="555"/>
                </a:lnTo>
                <a:lnTo>
                  <a:pt x="1251" y="549"/>
                </a:lnTo>
                <a:lnTo>
                  <a:pt x="1247" y="543"/>
                </a:lnTo>
                <a:lnTo>
                  <a:pt x="1272" y="540"/>
                </a:lnTo>
                <a:lnTo>
                  <a:pt x="1272" y="538"/>
                </a:lnTo>
                <a:lnTo>
                  <a:pt x="1274" y="540"/>
                </a:lnTo>
                <a:lnTo>
                  <a:pt x="1276" y="538"/>
                </a:lnTo>
                <a:lnTo>
                  <a:pt x="1278" y="538"/>
                </a:lnTo>
                <a:lnTo>
                  <a:pt x="1282" y="530"/>
                </a:lnTo>
                <a:lnTo>
                  <a:pt x="1284" y="526"/>
                </a:lnTo>
                <a:lnTo>
                  <a:pt x="1284" y="524"/>
                </a:lnTo>
                <a:lnTo>
                  <a:pt x="1284" y="522"/>
                </a:lnTo>
                <a:lnTo>
                  <a:pt x="1284" y="521"/>
                </a:lnTo>
                <a:lnTo>
                  <a:pt x="1282" y="519"/>
                </a:lnTo>
                <a:lnTo>
                  <a:pt x="1280" y="519"/>
                </a:lnTo>
                <a:lnTo>
                  <a:pt x="1278" y="517"/>
                </a:lnTo>
                <a:lnTo>
                  <a:pt x="1276" y="517"/>
                </a:lnTo>
                <a:lnTo>
                  <a:pt x="1276" y="515"/>
                </a:lnTo>
                <a:lnTo>
                  <a:pt x="1276" y="513"/>
                </a:lnTo>
                <a:lnTo>
                  <a:pt x="1274" y="513"/>
                </a:lnTo>
                <a:lnTo>
                  <a:pt x="1274" y="511"/>
                </a:lnTo>
                <a:lnTo>
                  <a:pt x="1272" y="509"/>
                </a:lnTo>
                <a:lnTo>
                  <a:pt x="1272" y="507"/>
                </a:lnTo>
                <a:lnTo>
                  <a:pt x="1272" y="505"/>
                </a:lnTo>
                <a:lnTo>
                  <a:pt x="1274" y="505"/>
                </a:lnTo>
                <a:lnTo>
                  <a:pt x="1274" y="503"/>
                </a:lnTo>
                <a:lnTo>
                  <a:pt x="1272" y="503"/>
                </a:lnTo>
                <a:lnTo>
                  <a:pt x="1270" y="503"/>
                </a:lnTo>
                <a:lnTo>
                  <a:pt x="1270" y="501"/>
                </a:lnTo>
                <a:lnTo>
                  <a:pt x="1270" y="499"/>
                </a:lnTo>
                <a:lnTo>
                  <a:pt x="1270" y="497"/>
                </a:lnTo>
                <a:lnTo>
                  <a:pt x="1268" y="497"/>
                </a:lnTo>
                <a:lnTo>
                  <a:pt x="1268" y="495"/>
                </a:lnTo>
                <a:lnTo>
                  <a:pt x="1267" y="495"/>
                </a:lnTo>
                <a:lnTo>
                  <a:pt x="1267" y="494"/>
                </a:lnTo>
                <a:lnTo>
                  <a:pt x="1265" y="494"/>
                </a:lnTo>
                <a:lnTo>
                  <a:pt x="1265" y="492"/>
                </a:lnTo>
                <a:lnTo>
                  <a:pt x="1263" y="492"/>
                </a:lnTo>
                <a:lnTo>
                  <a:pt x="1265" y="490"/>
                </a:lnTo>
                <a:lnTo>
                  <a:pt x="1263" y="490"/>
                </a:lnTo>
                <a:lnTo>
                  <a:pt x="1263" y="488"/>
                </a:lnTo>
                <a:lnTo>
                  <a:pt x="1263" y="486"/>
                </a:lnTo>
                <a:lnTo>
                  <a:pt x="1263" y="484"/>
                </a:lnTo>
                <a:lnTo>
                  <a:pt x="1263" y="482"/>
                </a:lnTo>
                <a:lnTo>
                  <a:pt x="1263" y="480"/>
                </a:lnTo>
                <a:lnTo>
                  <a:pt x="1261" y="478"/>
                </a:lnTo>
                <a:lnTo>
                  <a:pt x="1259" y="478"/>
                </a:lnTo>
                <a:lnTo>
                  <a:pt x="1259" y="476"/>
                </a:lnTo>
                <a:lnTo>
                  <a:pt x="1257" y="476"/>
                </a:lnTo>
                <a:lnTo>
                  <a:pt x="1257" y="474"/>
                </a:lnTo>
                <a:lnTo>
                  <a:pt x="1257" y="473"/>
                </a:lnTo>
                <a:lnTo>
                  <a:pt x="1259" y="471"/>
                </a:lnTo>
                <a:lnTo>
                  <a:pt x="1263" y="469"/>
                </a:lnTo>
                <a:lnTo>
                  <a:pt x="1292" y="432"/>
                </a:lnTo>
                <a:lnTo>
                  <a:pt x="1286" y="425"/>
                </a:lnTo>
                <a:lnTo>
                  <a:pt x="1284" y="419"/>
                </a:lnTo>
                <a:lnTo>
                  <a:pt x="1280" y="417"/>
                </a:lnTo>
                <a:lnTo>
                  <a:pt x="1280" y="415"/>
                </a:lnTo>
                <a:lnTo>
                  <a:pt x="1276" y="409"/>
                </a:lnTo>
                <a:lnTo>
                  <a:pt x="1276" y="407"/>
                </a:lnTo>
                <a:lnTo>
                  <a:pt x="1265" y="413"/>
                </a:lnTo>
                <a:lnTo>
                  <a:pt x="1257" y="417"/>
                </a:lnTo>
                <a:lnTo>
                  <a:pt x="1251" y="419"/>
                </a:lnTo>
                <a:lnTo>
                  <a:pt x="1209" y="436"/>
                </a:lnTo>
                <a:lnTo>
                  <a:pt x="1161" y="455"/>
                </a:lnTo>
                <a:lnTo>
                  <a:pt x="1107" y="428"/>
                </a:lnTo>
                <a:lnTo>
                  <a:pt x="1092" y="415"/>
                </a:lnTo>
                <a:lnTo>
                  <a:pt x="1078" y="420"/>
                </a:lnTo>
                <a:lnTo>
                  <a:pt x="1076" y="420"/>
                </a:lnTo>
                <a:lnTo>
                  <a:pt x="1075" y="420"/>
                </a:lnTo>
                <a:lnTo>
                  <a:pt x="1063" y="425"/>
                </a:lnTo>
                <a:lnTo>
                  <a:pt x="1061" y="413"/>
                </a:lnTo>
                <a:lnTo>
                  <a:pt x="1059" y="370"/>
                </a:lnTo>
                <a:lnTo>
                  <a:pt x="1092" y="365"/>
                </a:lnTo>
                <a:lnTo>
                  <a:pt x="1084" y="348"/>
                </a:lnTo>
                <a:lnTo>
                  <a:pt x="1067" y="309"/>
                </a:lnTo>
                <a:lnTo>
                  <a:pt x="1086" y="290"/>
                </a:lnTo>
                <a:lnTo>
                  <a:pt x="1086" y="292"/>
                </a:lnTo>
                <a:lnTo>
                  <a:pt x="1090" y="288"/>
                </a:lnTo>
                <a:lnTo>
                  <a:pt x="1090" y="284"/>
                </a:lnTo>
                <a:lnTo>
                  <a:pt x="1092" y="284"/>
                </a:lnTo>
                <a:lnTo>
                  <a:pt x="1097" y="278"/>
                </a:lnTo>
                <a:lnTo>
                  <a:pt x="1105" y="271"/>
                </a:lnTo>
                <a:lnTo>
                  <a:pt x="1132" y="209"/>
                </a:lnTo>
                <a:lnTo>
                  <a:pt x="1130" y="209"/>
                </a:lnTo>
                <a:lnTo>
                  <a:pt x="1128" y="211"/>
                </a:lnTo>
                <a:lnTo>
                  <a:pt x="1126" y="211"/>
                </a:lnTo>
                <a:lnTo>
                  <a:pt x="1124" y="209"/>
                </a:lnTo>
                <a:lnTo>
                  <a:pt x="1123" y="205"/>
                </a:lnTo>
                <a:lnTo>
                  <a:pt x="1118" y="192"/>
                </a:lnTo>
                <a:lnTo>
                  <a:pt x="1115" y="186"/>
                </a:lnTo>
                <a:lnTo>
                  <a:pt x="1113" y="175"/>
                </a:lnTo>
                <a:lnTo>
                  <a:pt x="1111" y="169"/>
                </a:lnTo>
                <a:lnTo>
                  <a:pt x="1109" y="165"/>
                </a:lnTo>
                <a:lnTo>
                  <a:pt x="1107" y="153"/>
                </a:lnTo>
                <a:lnTo>
                  <a:pt x="1105" y="146"/>
                </a:lnTo>
                <a:lnTo>
                  <a:pt x="1103" y="142"/>
                </a:lnTo>
                <a:lnTo>
                  <a:pt x="1097" y="138"/>
                </a:lnTo>
                <a:lnTo>
                  <a:pt x="1092" y="134"/>
                </a:lnTo>
                <a:lnTo>
                  <a:pt x="1086" y="130"/>
                </a:lnTo>
                <a:lnTo>
                  <a:pt x="1069" y="117"/>
                </a:lnTo>
                <a:lnTo>
                  <a:pt x="1063" y="113"/>
                </a:lnTo>
                <a:lnTo>
                  <a:pt x="1059" y="111"/>
                </a:lnTo>
                <a:lnTo>
                  <a:pt x="1053" y="107"/>
                </a:lnTo>
                <a:lnTo>
                  <a:pt x="1048" y="101"/>
                </a:lnTo>
                <a:lnTo>
                  <a:pt x="1044" y="99"/>
                </a:lnTo>
                <a:lnTo>
                  <a:pt x="1040" y="98"/>
                </a:lnTo>
                <a:lnTo>
                  <a:pt x="1038" y="96"/>
                </a:lnTo>
                <a:lnTo>
                  <a:pt x="1034" y="94"/>
                </a:lnTo>
                <a:lnTo>
                  <a:pt x="1032" y="92"/>
                </a:lnTo>
                <a:lnTo>
                  <a:pt x="1030" y="90"/>
                </a:lnTo>
                <a:lnTo>
                  <a:pt x="1028" y="88"/>
                </a:lnTo>
                <a:lnTo>
                  <a:pt x="1022" y="82"/>
                </a:lnTo>
                <a:lnTo>
                  <a:pt x="1021" y="78"/>
                </a:lnTo>
                <a:lnTo>
                  <a:pt x="1019" y="77"/>
                </a:lnTo>
                <a:lnTo>
                  <a:pt x="1007" y="61"/>
                </a:lnTo>
                <a:lnTo>
                  <a:pt x="1005" y="59"/>
                </a:lnTo>
                <a:lnTo>
                  <a:pt x="1003" y="55"/>
                </a:lnTo>
                <a:lnTo>
                  <a:pt x="998" y="50"/>
                </a:lnTo>
                <a:lnTo>
                  <a:pt x="998" y="46"/>
                </a:lnTo>
                <a:lnTo>
                  <a:pt x="995" y="44"/>
                </a:lnTo>
                <a:lnTo>
                  <a:pt x="990" y="36"/>
                </a:lnTo>
                <a:lnTo>
                  <a:pt x="982" y="28"/>
                </a:lnTo>
                <a:lnTo>
                  <a:pt x="976" y="23"/>
                </a:lnTo>
                <a:lnTo>
                  <a:pt x="965" y="17"/>
                </a:lnTo>
                <a:lnTo>
                  <a:pt x="944" y="5"/>
                </a:lnTo>
                <a:lnTo>
                  <a:pt x="936" y="3"/>
                </a:lnTo>
                <a:lnTo>
                  <a:pt x="934" y="0"/>
                </a:lnTo>
                <a:lnTo>
                  <a:pt x="932" y="2"/>
                </a:lnTo>
                <a:lnTo>
                  <a:pt x="928" y="3"/>
                </a:lnTo>
                <a:lnTo>
                  <a:pt x="926" y="5"/>
                </a:lnTo>
                <a:lnTo>
                  <a:pt x="921" y="9"/>
                </a:lnTo>
                <a:lnTo>
                  <a:pt x="915" y="13"/>
                </a:lnTo>
                <a:lnTo>
                  <a:pt x="909" y="17"/>
                </a:lnTo>
                <a:lnTo>
                  <a:pt x="917" y="32"/>
                </a:lnTo>
                <a:lnTo>
                  <a:pt x="938" y="55"/>
                </a:lnTo>
                <a:lnTo>
                  <a:pt x="936" y="72"/>
                </a:lnTo>
                <a:lnTo>
                  <a:pt x="936" y="74"/>
                </a:lnTo>
                <a:lnTo>
                  <a:pt x="940" y="74"/>
                </a:lnTo>
                <a:lnTo>
                  <a:pt x="942" y="77"/>
                </a:lnTo>
                <a:lnTo>
                  <a:pt x="942" y="78"/>
                </a:lnTo>
                <a:lnTo>
                  <a:pt x="944" y="84"/>
                </a:lnTo>
                <a:lnTo>
                  <a:pt x="953" y="99"/>
                </a:lnTo>
                <a:lnTo>
                  <a:pt x="926" y="119"/>
                </a:lnTo>
                <a:lnTo>
                  <a:pt x="909" y="132"/>
                </a:lnTo>
                <a:lnTo>
                  <a:pt x="917" y="146"/>
                </a:lnTo>
                <a:lnTo>
                  <a:pt x="923" y="153"/>
                </a:lnTo>
                <a:lnTo>
                  <a:pt x="934" y="178"/>
                </a:lnTo>
                <a:lnTo>
                  <a:pt x="936" y="182"/>
                </a:lnTo>
                <a:lnTo>
                  <a:pt x="919" y="209"/>
                </a:lnTo>
                <a:lnTo>
                  <a:pt x="917" y="209"/>
                </a:lnTo>
                <a:lnTo>
                  <a:pt x="915" y="207"/>
                </a:lnTo>
                <a:lnTo>
                  <a:pt x="911" y="207"/>
                </a:lnTo>
                <a:lnTo>
                  <a:pt x="907" y="205"/>
                </a:lnTo>
                <a:lnTo>
                  <a:pt x="894" y="201"/>
                </a:lnTo>
                <a:lnTo>
                  <a:pt x="892" y="199"/>
                </a:lnTo>
                <a:lnTo>
                  <a:pt x="892" y="196"/>
                </a:lnTo>
                <a:lnTo>
                  <a:pt x="888" y="192"/>
                </a:lnTo>
                <a:lnTo>
                  <a:pt x="886" y="186"/>
                </a:lnTo>
                <a:lnTo>
                  <a:pt x="880" y="173"/>
                </a:lnTo>
                <a:lnTo>
                  <a:pt x="867" y="167"/>
                </a:lnTo>
                <a:lnTo>
                  <a:pt x="863" y="161"/>
                </a:lnTo>
                <a:lnTo>
                  <a:pt x="853" y="148"/>
                </a:lnTo>
                <a:lnTo>
                  <a:pt x="849" y="148"/>
                </a:lnTo>
                <a:lnTo>
                  <a:pt x="834" y="148"/>
                </a:lnTo>
                <a:lnTo>
                  <a:pt x="827" y="119"/>
                </a:lnTo>
                <a:lnTo>
                  <a:pt x="811" y="107"/>
                </a:lnTo>
                <a:lnTo>
                  <a:pt x="773" y="144"/>
                </a:lnTo>
                <a:lnTo>
                  <a:pt x="784" y="159"/>
                </a:lnTo>
                <a:lnTo>
                  <a:pt x="792" y="167"/>
                </a:lnTo>
                <a:lnTo>
                  <a:pt x="807" y="186"/>
                </a:lnTo>
                <a:lnTo>
                  <a:pt x="809" y="190"/>
                </a:lnTo>
                <a:lnTo>
                  <a:pt x="809" y="192"/>
                </a:lnTo>
                <a:lnTo>
                  <a:pt x="809" y="194"/>
                </a:lnTo>
                <a:lnTo>
                  <a:pt x="805" y="197"/>
                </a:lnTo>
                <a:lnTo>
                  <a:pt x="803" y="196"/>
                </a:lnTo>
                <a:lnTo>
                  <a:pt x="800" y="192"/>
                </a:lnTo>
                <a:lnTo>
                  <a:pt x="792" y="186"/>
                </a:lnTo>
                <a:lnTo>
                  <a:pt x="796" y="182"/>
                </a:lnTo>
                <a:lnTo>
                  <a:pt x="800" y="178"/>
                </a:lnTo>
                <a:lnTo>
                  <a:pt x="792" y="171"/>
                </a:lnTo>
                <a:lnTo>
                  <a:pt x="786" y="176"/>
                </a:lnTo>
                <a:lnTo>
                  <a:pt x="774" y="188"/>
                </a:lnTo>
                <a:lnTo>
                  <a:pt x="771" y="186"/>
                </a:lnTo>
                <a:lnTo>
                  <a:pt x="763" y="192"/>
                </a:lnTo>
                <a:lnTo>
                  <a:pt x="771" y="199"/>
                </a:lnTo>
                <a:lnTo>
                  <a:pt x="769" y="199"/>
                </a:lnTo>
                <a:lnTo>
                  <a:pt x="767" y="203"/>
                </a:lnTo>
                <a:lnTo>
                  <a:pt x="759" y="209"/>
                </a:lnTo>
                <a:lnTo>
                  <a:pt x="755" y="211"/>
                </a:lnTo>
                <a:lnTo>
                  <a:pt x="750" y="215"/>
                </a:lnTo>
                <a:lnTo>
                  <a:pt x="748" y="209"/>
                </a:lnTo>
                <a:lnTo>
                  <a:pt x="742" y="209"/>
                </a:lnTo>
                <a:lnTo>
                  <a:pt x="740" y="209"/>
                </a:lnTo>
                <a:lnTo>
                  <a:pt x="748" y="224"/>
                </a:lnTo>
                <a:lnTo>
                  <a:pt x="748" y="226"/>
                </a:lnTo>
                <a:lnTo>
                  <a:pt x="746" y="228"/>
                </a:lnTo>
                <a:lnTo>
                  <a:pt x="748" y="232"/>
                </a:lnTo>
                <a:lnTo>
                  <a:pt x="748" y="236"/>
                </a:lnTo>
                <a:lnTo>
                  <a:pt x="752" y="242"/>
                </a:lnTo>
                <a:lnTo>
                  <a:pt x="759" y="253"/>
                </a:lnTo>
                <a:lnTo>
                  <a:pt x="757" y="257"/>
                </a:lnTo>
                <a:lnTo>
                  <a:pt x="753" y="255"/>
                </a:lnTo>
                <a:lnTo>
                  <a:pt x="752" y="255"/>
                </a:lnTo>
                <a:lnTo>
                  <a:pt x="750" y="255"/>
                </a:lnTo>
                <a:lnTo>
                  <a:pt x="748" y="255"/>
                </a:lnTo>
                <a:lnTo>
                  <a:pt x="744" y="255"/>
                </a:lnTo>
                <a:lnTo>
                  <a:pt x="742" y="255"/>
                </a:lnTo>
                <a:lnTo>
                  <a:pt x="738" y="255"/>
                </a:lnTo>
                <a:lnTo>
                  <a:pt x="738" y="257"/>
                </a:lnTo>
                <a:lnTo>
                  <a:pt x="736" y="257"/>
                </a:lnTo>
                <a:lnTo>
                  <a:pt x="736" y="259"/>
                </a:lnTo>
                <a:lnTo>
                  <a:pt x="734" y="259"/>
                </a:lnTo>
                <a:lnTo>
                  <a:pt x="732" y="261"/>
                </a:lnTo>
                <a:lnTo>
                  <a:pt x="730" y="263"/>
                </a:lnTo>
                <a:lnTo>
                  <a:pt x="728" y="265"/>
                </a:lnTo>
                <a:lnTo>
                  <a:pt x="726" y="267"/>
                </a:lnTo>
                <a:lnTo>
                  <a:pt x="725" y="269"/>
                </a:lnTo>
                <a:lnTo>
                  <a:pt x="725" y="271"/>
                </a:lnTo>
                <a:lnTo>
                  <a:pt x="721" y="273"/>
                </a:lnTo>
                <a:lnTo>
                  <a:pt x="719" y="273"/>
                </a:lnTo>
                <a:lnTo>
                  <a:pt x="715" y="273"/>
                </a:lnTo>
                <a:lnTo>
                  <a:pt x="713" y="274"/>
                </a:lnTo>
                <a:lnTo>
                  <a:pt x="707" y="278"/>
                </a:lnTo>
                <a:lnTo>
                  <a:pt x="705" y="278"/>
                </a:lnTo>
                <a:lnTo>
                  <a:pt x="704" y="280"/>
                </a:lnTo>
                <a:lnTo>
                  <a:pt x="705" y="286"/>
                </a:lnTo>
                <a:lnTo>
                  <a:pt x="707" y="288"/>
                </a:lnTo>
                <a:lnTo>
                  <a:pt x="705" y="290"/>
                </a:lnTo>
                <a:lnTo>
                  <a:pt x="698" y="294"/>
                </a:lnTo>
                <a:lnTo>
                  <a:pt x="692" y="292"/>
                </a:lnTo>
                <a:lnTo>
                  <a:pt x="690" y="290"/>
                </a:lnTo>
                <a:lnTo>
                  <a:pt x="686" y="288"/>
                </a:lnTo>
                <a:lnTo>
                  <a:pt x="682" y="288"/>
                </a:lnTo>
                <a:lnTo>
                  <a:pt x="680" y="288"/>
                </a:lnTo>
                <a:lnTo>
                  <a:pt x="678" y="288"/>
                </a:lnTo>
                <a:lnTo>
                  <a:pt x="677" y="288"/>
                </a:lnTo>
                <a:lnTo>
                  <a:pt x="675" y="288"/>
                </a:lnTo>
                <a:lnTo>
                  <a:pt x="673" y="290"/>
                </a:lnTo>
                <a:lnTo>
                  <a:pt x="669" y="290"/>
                </a:lnTo>
                <a:lnTo>
                  <a:pt x="665" y="294"/>
                </a:lnTo>
                <a:lnTo>
                  <a:pt x="661" y="294"/>
                </a:lnTo>
                <a:lnTo>
                  <a:pt x="659" y="294"/>
                </a:lnTo>
                <a:lnTo>
                  <a:pt x="657" y="294"/>
                </a:lnTo>
                <a:lnTo>
                  <a:pt x="656" y="295"/>
                </a:lnTo>
                <a:lnTo>
                  <a:pt x="656" y="298"/>
                </a:lnTo>
                <a:lnTo>
                  <a:pt x="657" y="303"/>
                </a:lnTo>
                <a:lnTo>
                  <a:pt x="657" y="309"/>
                </a:lnTo>
                <a:lnTo>
                  <a:pt x="657" y="313"/>
                </a:lnTo>
                <a:lnTo>
                  <a:pt x="665" y="328"/>
                </a:lnTo>
                <a:lnTo>
                  <a:pt x="669" y="336"/>
                </a:lnTo>
                <a:lnTo>
                  <a:pt x="667" y="342"/>
                </a:lnTo>
                <a:lnTo>
                  <a:pt x="661" y="353"/>
                </a:lnTo>
                <a:lnTo>
                  <a:pt x="657" y="355"/>
                </a:lnTo>
                <a:lnTo>
                  <a:pt x="650" y="355"/>
                </a:lnTo>
                <a:lnTo>
                  <a:pt x="673" y="380"/>
                </a:lnTo>
                <a:lnTo>
                  <a:pt x="686" y="396"/>
                </a:lnTo>
                <a:lnTo>
                  <a:pt x="686" y="394"/>
                </a:lnTo>
                <a:lnTo>
                  <a:pt x="698" y="407"/>
                </a:lnTo>
                <a:lnTo>
                  <a:pt x="696" y="409"/>
                </a:lnTo>
                <a:lnTo>
                  <a:pt x="694" y="409"/>
                </a:lnTo>
                <a:lnTo>
                  <a:pt x="692" y="409"/>
                </a:lnTo>
                <a:lnTo>
                  <a:pt x="690" y="409"/>
                </a:lnTo>
                <a:lnTo>
                  <a:pt x="688" y="409"/>
                </a:lnTo>
                <a:lnTo>
                  <a:pt x="686" y="409"/>
                </a:lnTo>
                <a:lnTo>
                  <a:pt x="684" y="409"/>
                </a:lnTo>
                <a:lnTo>
                  <a:pt x="682" y="409"/>
                </a:lnTo>
                <a:lnTo>
                  <a:pt x="680" y="409"/>
                </a:lnTo>
                <a:lnTo>
                  <a:pt x="680" y="411"/>
                </a:lnTo>
                <a:lnTo>
                  <a:pt x="678" y="411"/>
                </a:lnTo>
                <a:lnTo>
                  <a:pt x="677" y="411"/>
                </a:lnTo>
                <a:lnTo>
                  <a:pt x="675" y="411"/>
                </a:lnTo>
                <a:lnTo>
                  <a:pt x="675" y="413"/>
                </a:lnTo>
                <a:lnTo>
                  <a:pt x="673" y="413"/>
                </a:lnTo>
                <a:lnTo>
                  <a:pt x="673" y="415"/>
                </a:lnTo>
                <a:lnTo>
                  <a:pt x="673" y="417"/>
                </a:lnTo>
                <a:lnTo>
                  <a:pt x="673" y="419"/>
                </a:lnTo>
                <a:lnTo>
                  <a:pt x="671" y="419"/>
                </a:lnTo>
                <a:lnTo>
                  <a:pt x="671" y="420"/>
                </a:lnTo>
                <a:lnTo>
                  <a:pt x="669" y="420"/>
                </a:lnTo>
                <a:lnTo>
                  <a:pt x="667" y="420"/>
                </a:lnTo>
                <a:lnTo>
                  <a:pt x="665" y="420"/>
                </a:lnTo>
                <a:lnTo>
                  <a:pt x="665" y="419"/>
                </a:lnTo>
                <a:lnTo>
                  <a:pt x="663" y="419"/>
                </a:lnTo>
                <a:lnTo>
                  <a:pt x="661" y="419"/>
                </a:lnTo>
                <a:lnTo>
                  <a:pt x="659" y="419"/>
                </a:lnTo>
                <a:lnTo>
                  <a:pt x="657" y="419"/>
                </a:lnTo>
                <a:lnTo>
                  <a:pt x="657" y="420"/>
                </a:lnTo>
                <a:lnTo>
                  <a:pt x="656" y="420"/>
                </a:lnTo>
                <a:lnTo>
                  <a:pt x="656" y="423"/>
                </a:lnTo>
                <a:lnTo>
                  <a:pt x="653" y="425"/>
                </a:lnTo>
                <a:lnTo>
                  <a:pt x="653" y="423"/>
                </a:lnTo>
                <a:lnTo>
                  <a:pt x="651" y="423"/>
                </a:lnTo>
                <a:lnTo>
                  <a:pt x="651" y="420"/>
                </a:lnTo>
                <a:lnTo>
                  <a:pt x="650" y="420"/>
                </a:lnTo>
                <a:lnTo>
                  <a:pt x="648" y="420"/>
                </a:lnTo>
                <a:lnTo>
                  <a:pt x="646" y="420"/>
                </a:lnTo>
                <a:lnTo>
                  <a:pt x="644" y="419"/>
                </a:lnTo>
                <a:lnTo>
                  <a:pt x="642" y="419"/>
                </a:lnTo>
                <a:lnTo>
                  <a:pt x="642" y="417"/>
                </a:lnTo>
                <a:lnTo>
                  <a:pt x="640" y="417"/>
                </a:lnTo>
                <a:lnTo>
                  <a:pt x="640" y="419"/>
                </a:lnTo>
                <a:lnTo>
                  <a:pt x="638" y="419"/>
                </a:lnTo>
                <a:lnTo>
                  <a:pt x="636" y="420"/>
                </a:lnTo>
                <a:lnTo>
                  <a:pt x="634" y="420"/>
                </a:lnTo>
                <a:lnTo>
                  <a:pt x="632" y="420"/>
                </a:lnTo>
                <a:lnTo>
                  <a:pt x="632" y="423"/>
                </a:lnTo>
                <a:lnTo>
                  <a:pt x="630" y="423"/>
                </a:lnTo>
                <a:lnTo>
                  <a:pt x="629" y="423"/>
                </a:lnTo>
                <a:lnTo>
                  <a:pt x="629" y="420"/>
                </a:lnTo>
                <a:lnTo>
                  <a:pt x="627" y="420"/>
                </a:lnTo>
                <a:lnTo>
                  <a:pt x="625" y="420"/>
                </a:lnTo>
                <a:lnTo>
                  <a:pt x="623" y="420"/>
                </a:lnTo>
                <a:lnTo>
                  <a:pt x="621" y="419"/>
                </a:lnTo>
                <a:lnTo>
                  <a:pt x="619" y="419"/>
                </a:lnTo>
                <a:lnTo>
                  <a:pt x="617" y="417"/>
                </a:lnTo>
                <a:lnTo>
                  <a:pt x="617" y="415"/>
                </a:lnTo>
                <a:lnTo>
                  <a:pt x="615" y="415"/>
                </a:lnTo>
                <a:lnTo>
                  <a:pt x="615" y="413"/>
                </a:lnTo>
                <a:lnTo>
                  <a:pt x="613" y="413"/>
                </a:lnTo>
                <a:lnTo>
                  <a:pt x="615" y="413"/>
                </a:lnTo>
                <a:lnTo>
                  <a:pt x="615" y="411"/>
                </a:lnTo>
                <a:lnTo>
                  <a:pt x="613" y="411"/>
                </a:lnTo>
                <a:lnTo>
                  <a:pt x="611" y="411"/>
                </a:lnTo>
                <a:lnTo>
                  <a:pt x="609" y="411"/>
                </a:lnTo>
                <a:lnTo>
                  <a:pt x="607" y="411"/>
                </a:lnTo>
                <a:lnTo>
                  <a:pt x="605" y="411"/>
                </a:lnTo>
                <a:lnTo>
                  <a:pt x="603" y="413"/>
                </a:lnTo>
                <a:lnTo>
                  <a:pt x="603" y="415"/>
                </a:lnTo>
                <a:lnTo>
                  <a:pt x="603" y="417"/>
                </a:lnTo>
                <a:lnTo>
                  <a:pt x="602" y="417"/>
                </a:lnTo>
                <a:lnTo>
                  <a:pt x="600" y="417"/>
                </a:lnTo>
                <a:lnTo>
                  <a:pt x="598" y="419"/>
                </a:lnTo>
                <a:lnTo>
                  <a:pt x="598" y="420"/>
                </a:lnTo>
                <a:lnTo>
                  <a:pt x="596" y="420"/>
                </a:lnTo>
                <a:lnTo>
                  <a:pt x="596" y="423"/>
                </a:lnTo>
                <a:lnTo>
                  <a:pt x="594" y="425"/>
                </a:lnTo>
                <a:lnTo>
                  <a:pt x="594" y="426"/>
                </a:lnTo>
                <a:lnTo>
                  <a:pt x="592" y="428"/>
                </a:lnTo>
                <a:lnTo>
                  <a:pt x="590" y="426"/>
                </a:lnTo>
                <a:lnTo>
                  <a:pt x="590" y="428"/>
                </a:lnTo>
                <a:lnTo>
                  <a:pt x="588" y="428"/>
                </a:lnTo>
                <a:lnTo>
                  <a:pt x="588" y="430"/>
                </a:lnTo>
                <a:lnTo>
                  <a:pt x="586" y="430"/>
                </a:lnTo>
                <a:lnTo>
                  <a:pt x="584" y="432"/>
                </a:lnTo>
                <a:lnTo>
                  <a:pt x="582" y="434"/>
                </a:lnTo>
                <a:lnTo>
                  <a:pt x="581" y="434"/>
                </a:lnTo>
                <a:lnTo>
                  <a:pt x="579" y="434"/>
                </a:lnTo>
                <a:lnTo>
                  <a:pt x="579" y="432"/>
                </a:lnTo>
                <a:lnTo>
                  <a:pt x="579" y="430"/>
                </a:lnTo>
                <a:lnTo>
                  <a:pt x="577" y="430"/>
                </a:lnTo>
                <a:lnTo>
                  <a:pt x="575" y="430"/>
                </a:lnTo>
                <a:lnTo>
                  <a:pt x="573" y="432"/>
                </a:lnTo>
                <a:lnTo>
                  <a:pt x="571" y="434"/>
                </a:lnTo>
                <a:lnTo>
                  <a:pt x="571" y="436"/>
                </a:lnTo>
                <a:lnTo>
                  <a:pt x="571" y="438"/>
                </a:lnTo>
                <a:lnTo>
                  <a:pt x="571" y="440"/>
                </a:lnTo>
                <a:lnTo>
                  <a:pt x="571" y="442"/>
                </a:lnTo>
                <a:lnTo>
                  <a:pt x="571" y="444"/>
                </a:lnTo>
                <a:lnTo>
                  <a:pt x="569" y="444"/>
                </a:lnTo>
                <a:lnTo>
                  <a:pt x="567" y="444"/>
                </a:lnTo>
                <a:lnTo>
                  <a:pt x="565" y="444"/>
                </a:lnTo>
                <a:lnTo>
                  <a:pt x="563" y="444"/>
                </a:lnTo>
                <a:lnTo>
                  <a:pt x="561" y="444"/>
                </a:lnTo>
                <a:lnTo>
                  <a:pt x="561" y="442"/>
                </a:lnTo>
                <a:lnTo>
                  <a:pt x="559" y="440"/>
                </a:lnTo>
                <a:lnTo>
                  <a:pt x="557" y="440"/>
                </a:lnTo>
                <a:lnTo>
                  <a:pt x="555" y="440"/>
                </a:lnTo>
                <a:lnTo>
                  <a:pt x="555" y="442"/>
                </a:lnTo>
                <a:lnTo>
                  <a:pt x="554" y="444"/>
                </a:lnTo>
                <a:lnTo>
                  <a:pt x="552" y="444"/>
                </a:lnTo>
                <a:lnTo>
                  <a:pt x="550" y="444"/>
                </a:lnTo>
                <a:lnTo>
                  <a:pt x="548" y="444"/>
                </a:lnTo>
                <a:lnTo>
                  <a:pt x="548" y="442"/>
                </a:lnTo>
                <a:lnTo>
                  <a:pt x="550" y="442"/>
                </a:lnTo>
                <a:lnTo>
                  <a:pt x="550" y="440"/>
                </a:lnTo>
                <a:lnTo>
                  <a:pt x="548" y="440"/>
                </a:lnTo>
                <a:lnTo>
                  <a:pt x="546" y="440"/>
                </a:lnTo>
                <a:lnTo>
                  <a:pt x="544" y="440"/>
                </a:lnTo>
                <a:lnTo>
                  <a:pt x="544" y="442"/>
                </a:lnTo>
                <a:lnTo>
                  <a:pt x="542" y="440"/>
                </a:lnTo>
                <a:lnTo>
                  <a:pt x="540" y="440"/>
                </a:lnTo>
                <a:lnTo>
                  <a:pt x="540" y="438"/>
                </a:lnTo>
                <a:lnTo>
                  <a:pt x="540" y="436"/>
                </a:lnTo>
                <a:lnTo>
                  <a:pt x="540" y="434"/>
                </a:lnTo>
                <a:lnTo>
                  <a:pt x="538" y="434"/>
                </a:lnTo>
                <a:lnTo>
                  <a:pt x="538" y="436"/>
                </a:lnTo>
                <a:lnTo>
                  <a:pt x="536" y="436"/>
                </a:lnTo>
                <a:lnTo>
                  <a:pt x="536" y="434"/>
                </a:lnTo>
                <a:lnTo>
                  <a:pt x="534" y="434"/>
                </a:lnTo>
                <a:lnTo>
                  <a:pt x="534" y="436"/>
                </a:lnTo>
                <a:lnTo>
                  <a:pt x="534" y="438"/>
                </a:lnTo>
                <a:lnTo>
                  <a:pt x="533" y="438"/>
                </a:lnTo>
                <a:lnTo>
                  <a:pt x="533" y="440"/>
                </a:lnTo>
                <a:lnTo>
                  <a:pt x="533" y="442"/>
                </a:lnTo>
                <a:lnTo>
                  <a:pt x="531" y="442"/>
                </a:lnTo>
                <a:lnTo>
                  <a:pt x="531" y="440"/>
                </a:lnTo>
                <a:lnTo>
                  <a:pt x="528" y="440"/>
                </a:lnTo>
                <a:lnTo>
                  <a:pt x="527" y="440"/>
                </a:lnTo>
                <a:lnTo>
                  <a:pt x="527" y="438"/>
                </a:lnTo>
                <a:lnTo>
                  <a:pt x="527" y="436"/>
                </a:lnTo>
                <a:lnTo>
                  <a:pt x="527" y="434"/>
                </a:lnTo>
                <a:lnTo>
                  <a:pt x="525" y="434"/>
                </a:lnTo>
                <a:lnTo>
                  <a:pt x="523" y="434"/>
                </a:lnTo>
                <a:lnTo>
                  <a:pt x="521" y="434"/>
                </a:lnTo>
                <a:lnTo>
                  <a:pt x="519" y="432"/>
                </a:lnTo>
                <a:lnTo>
                  <a:pt x="521" y="430"/>
                </a:lnTo>
                <a:lnTo>
                  <a:pt x="521" y="428"/>
                </a:lnTo>
                <a:lnTo>
                  <a:pt x="519" y="426"/>
                </a:lnTo>
                <a:lnTo>
                  <a:pt x="517" y="426"/>
                </a:lnTo>
                <a:lnTo>
                  <a:pt x="517" y="428"/>
                </a:lnTo>
                <a:lnTo>
                  <a:pt x="515" y="428"/>
                </a:lnTo>
                <a:lnTo>
                  <a:pt x="513" y="428"/>
                </a:lnTo>
                <a:lnTo>
                  <a:pt x="511" y="426"/>
                </a:lnTo>
                <a:lnTo>
                  <a:pt x="509" y="426"/>
                </a:lnTo>
                <a:lnTo>
                  <a:pt x="507" y="426"/>
                </a:lnTo>
                <a:lnTo>
                  <a:pt x="507" y="428"/>
                </a:lnTo>
                <a:lnTo>
                  <a:pt x="507" y="430"/>
                </a:lnTo>
                <a:lnTo>
                  <a:pt x="505" y="430"/>
                </a:lnTo>
                <a:lnTo>
                  <a:pt x="505" y="432"/>
                </a:lnTo>
                <a:lnTo>
                  <a:pt x="505" y="434"/>
                </a:lnTo>
                <a:lnTo>
                  <a:pt x="505" y="436"/>
                </a:lnTo>
                <a:lnTo>
                  <a:pt x="504" y="436"/>
                </a:lnTo>
                <a:lnTo>
                  <a:pt x="504" y="434"/>
                </a:lnTo>
                <a:lnTo>
                  <a:pt x="502" y="434"/>
                </a:lnTo>
                <a:lnTo>
                  <a:pt x="502" y="432"/>
                </a:lnTo>
                <a:lnTo>
                  <a:pt x="502" y="430"/>
                </a:lnTo>
                <a:lnTo>
                  <a:pt x="502" y="428"/>
                </a:lnTo>
                <a:lnTo>
                  <a:pt x="500" y="428"/>
                </a:lnTo>
                <a:lnTo>
                  <a:pt x="500" y="430"/>
                </a:lnTo>
                <a:lnTo>
                  <a:pt x="500" y="432"/>
                </a:lnTo>
                <a:lnTo>
                  <a:pt x="498" y="432"/>
                </a:lnTo>
                <a:lnTo>
                  <a:pt x="496" y="432"/>
                </a:lnTo>
                <a:lnTo>
                  <a:pt x="496" y="434"/>
                </a:lnTo>
                <a:lnTo>
                  <a:pt x="494" y="434"/>
                </a:lnTo>
                <a:lnTo>
                  <a:pt x="492" y="434"/>
                </a:lnTo>
                <a:lnTo>
                  <a:pt x="490" y="434"/>
                </a:lnTo>
                <a:lnTo>
                  <a:pt x="490" y="432"/>
                </a:lnTo>
                <a:lnTo>
                  <a:pt x="488" y="432"/>
                </a:lnTo>
                <a:lnTo>
                  <a:pt x="486" y="432"/>
                </a:lnTo>
                <a:lnTo>
                  <a:pt x="484" y="432"/>
                </a:lnTo>
                <a:lnTo>
                  <a:pt x="484" y="434"/>
                </a:lnTo>
                <a:lnTo>
                  <a:pt x="482" y="434"/>
                </a:lnTo>
                <a:lnTo>
                  <a:pt x="480" y="434"/>
                </a:lnTo>
                <a:lnTo>
                  <a:pt x="478" y="434"/>
                </a:lnTo>
                <a:lnTo>
                  <a:pt x="477" y="434"/>
                </a:lnTo>
                <a:lnTo>
                  <a:pt x="477" y="432"/>
                </a:lnTo>
                <a:lnTo>
                  <a:pt x="478" y="432"/>
                </a:lnTo>
                <a:lnTo>
                  <a:pt x="478" y="430"/>
                </a:lnTo>
                <a:lnTo>
                  <a:pt x="477" y="428"/>
                </a:lnTo>
                <a:lnTo>
                  <a:pt x="477" y="430"/>
                </a:lnTo>
                <a:lnTo>
                  <a:pt x="475" y="430"/>
                </a:lnTo>
                <a:lnTo>
                  <a:pt x="473" y="430"/>
                </a:lnTo>
                <a:lnTo>
                  <a:pt x="473" y="428"/>
                </a:lnTo>
                <a:lnTo>
                  <a:pt x="471" y="428"/>
                </a:lnTo>
                <a:lnTo>
                  <a:pt x="471" y="426"/>
                </a:lnTo>
                <a:lnTo>
                  <a:pt x="469" y="426"/>
                </a:lnTo>
                <a:lnTo>
                  <a:pt x="469" y="425"/>
                </a:lnTo>
                <a:lnTo>
                  <a:pt x="467" y="426"/>
                </a:lnTo>
                <a:lnTo>
                  <a:pt x="469" y="426"/>
                </a:lnTo>
                <a:lnTo>
                  <a:pt x="469" y="428"/>
                </a:lnTo>
                <a:lnTo>
                  <a:pt x="467" y="428"/>
                </a:lnTo>
                <a:lnTo>
                  <a:pt x="465" y="426"/>
                </a:lnTo>
                <a:lnTo>
                  <a:pt x="463" y="426"/>
                </a:lnTo>
                <a:lnTo>
                  <a:pt x="461" y="426"/>
                </a:lnTo>
                <a:lnTo>
                  <a:pt x="461" y="425"/>
                </a:lnTo>
                <a:lnTo>
                  <a:pt x="461" y="423"/>
                </a:lnTo>
                <a:lnTo>
                  <a:pt x="461" y="420"/>
                </a:lnTo>
                <a:lnTo>
                  <a:pt x="459" y="420"/>
                </a:lnTo>
                <a:lnTo>
                  <a:pt x="457" y="420"/>
                </a:lnTo>
                <a:lnTo>
                  <a:pt x="456" y="420"/>
                </a:lnTo>
                <a:lnTo>
                  <a:pt x="454" y="423"/>
                </a:lnTo>
                <a:lnTo>
                  <a:pt x="451" y="423"/>
                </a:lnTo>
                <a:lnTo>
                  <a:pt x="450" y="423"/>
                </a:lnTo>
                <a:lnTo>
                  <a:pt x="448" y="423"/>
                </a:lnTo>
                <a:lnTo>
                  <a:pt x="446" y="423"/>
                </a:lnTo>
                <a:lnTo>
                  <a:pt x="446" y="420"/>
                </a:lnTo>
                <a:lnTo>
                  <a:pt x="444" y="420"/>
                </a:lnTo>
                <a:lnTo>
                  <a:pt x="442" y="420"/>
                </a:lnTo>
                <a:lnTo>
                  <a:pt x="440" y="420"/>
                </a:lnTo>
                <a:lnTo>
                  <a:pt x="440" y="419"/>
                </a:lnTo>
                <a:lnTo>
                  <a:pt x="438" y="419"/>
                </a:lnTo>
                <a:lnTo>
                  <a:pt x="438" y="417"/>
                </a:lnTo>
                <a:lnTo>
                  <a:pt x="436" y="417"/>
                </a:lnTo>
                <a:lnTo>
                  <a:pt x="434" y="415"/>
                </a:lnTo>
                <a:lnTo>
                  <a:pt x="434" y="413"/>
                </a:lnTo>
                <a:lnTo>
                  <a:pt x="434" y="411"/>
                </a:lnTo>
                <a:lnTo>
                  <a:pt x="434" y="409"/>
                </a:lnTo>
                <a:lnTo>
                  <a:pt x="432" y="409"/>
                </a:lnTo>
                <a:lnTo>
                  <a:pt x="430" y="409"/>
                </a:lnTo>
                <a:lnTo>
                  <a:pt x="432" y="409"/>
                </a:lnTo>
                <a:lnTo>
                  <a:pt x="432" y="407"/>
                </a:lnTo>
                <a:lnTo>
                  <a:pt x="430" y="405"/>
                </a:lnTo>
                <a:lnTo>
                  <a:pt x="430" y="403"/>
                </a:lnTo>
                <a:lnTo>
                  <a:pt x="430" y="401"/>
                </a:lnTo>
                <a:lnTo>
                  <a:pt x="430" y="399"/>
                </a:lnTo>
                <a:lnTo>
                  <a:pt x="432" y="399"/>
                </a:lnTo>
                <a:lnTo>
                  <a:pt x="432" y="397"/>
                </a:lnTo>
                <a:lnTo>
                  <a:pt x="430" y="396"/>
                </a:lnTo>
                <a:lnTo>
                  <a:pt x="429" y="394"/>
                </a:lnTo>
                <a:lnTo>
                  <a:pt x="427" y="392"/>
                </a:lnTo>
                <a:lnTo>
                  <a:pt x="425" y="392"/>
                </a:lnTo>
                <a:lnTo>
                  <a:pt x="425" y="390"/>
                </a:lnTo>
                <a:lnTo>
                  <a:pt x="425" y="388"/>
                </a:lnTo>
                <a:lnTo>
                  <a:pt x="425" y="386"/>
                </a:lnTo>
                <a:lnTo>
                  <a:pt x="425" y="384"/>
                </a:lnTo>
                <a:lnTo>
                  <a:pt x="425" y="382"/>
                </a:lnTo>
                <a:lnTo>
                  <a:pt x="427" y="382"/>
                </a:lnTo>
                <a:lnTo>
                  <a:pt x="427" y="380"/>
                </a:lnTo>
                <a:lnTo>
                  <a:pt x="429" y="380"/>
                </a:lnTo>
                <a:lnTo>
                  <a:pt x="430" y="380"/>
                </a:lnTo>
                <a:lnTo>
                  <a:pt x="430" y="382"/>
                </a:lnTo>
                <a:lnTo>
                  <a:pt x="432" y="382"/>
                </a:lnTo>
                <a:lnTo>
                  <a:pt x="432" y="380"/>
                </a:lnTo>
                <a:lnTo>
                  <a:pt x="432" y="378"/>
                </a:lnTo>
                <a:lnTo>
                  <a:pt x="432" y="376"/>
                </a:lnTo>
                <a:lnTo>
                  <a:pt x="432" y="375"/>
                </a:lnTo>
                <a:lnTo>
                  <a:pt x="434" y="375"/>
                </a:lnTo>
                <a:lnTo>
                  <a:pt x="436" y="375"/>
                </a:lnTo>
                <a:lnTo>
                  <a:pt x="436" y="376"/>
                </a:lnTo>
                <a:lnTo>
                  <a:pt x="438" y="378"/>
                </a:lnTo>
                <a:lnTo>
                  <a:pt x="438" y="376"/>
                </a:lnTo>
                <a:lnTo>
                  <a:pt x="440" y="375"/>
                </a:lnTo>
                <a:lnTo>
                  <a:pt x="442" y="375"/>
                </a:lnTo>
                <a:lnTo>
                  <a:pt x="442" y="372"/>
                </a:lnTo>
                <a:lnTo>
                  <a:pt x="442" y="370"/>
                </a:lnTo>
                <a:lnTo>
                  <a:pt x="442" y="369"/>
                </a:lnTo>
                <a:lnTo>
                  <a:pt x="442" y="367"/>
                </a:lnTo>
                <a:lnTo>
                  <a:pt x="440" y="367"/>
                </a:lnTo>
                <a:lnTo>
                  <a:pt x="438" y="367"/>
                </a:lnTo>
                <a:lnTo>
                  <a:pt x="438" y="365"/>
                </a:lnTo>
                <a:lnTo>
                  <a:pt x="436" y="365"/>
                </a:lnTo>
                <a:lnTo>
                  <a:pt x="438" y="363"/>
                </a:lnTo>
                <a:lnTo>
                  <a:pt x="440" y="363"/>
                </a:lnTo>
                <a:lnTo>
                  <a:pt x="440" y="361"/>
                </a:lnTo>
                <a:lnTo>
                  <a:pt x="438" y="361"/>
                </a:lnTo>
                <a:lnTo>
                  <a:pt x="436" y="359"/>
                </a:lnTo>
                <a:lnTo>
                  <a:pt x="436" y="357"/>
                </a:lnTo>
                <a:lnTo>
                  <a:pt x="438" y="357"/>
                </a:lnTo>
                <a:lnTo>
                  <a:pt x="438" y="355"/>
                </a:lnTo>
                <a:lnTo>
                  <a:pt x="438" y="353"/>
                </a:lnTo>
                <a:lnTo>
                  <a:pt x="436" y="353"/>
                </a:lnTo>
                <a:lnTo>
                  <a:pt x="436" y="351"/>
                </a:lnTo>
                <a:lnTo>
                  <a:pt x="438" y="351"/>
                </a:lnTo>
                <a:lnTo>
                  <a:pt x="438" y="349"/>
                </a:lnTo>
                <a:lnTo>
                  <a:pt x="436" y="349"/>
                </a:lnTo>
                <a:lnTo>
                  <a:pt x="436" y="351"/>
                </a:lnTo>
                <a:lnTo>
                  <a:pt x="434" y="351"/>
                </a:lnTo>
                <a:lnTo>
                  <a:pt x="434" y="349"/>
                </a:lnTo>
                <a:lnTo>
                  <a:pt x="432" y="348"/>
                </a:lnTo>
                <a:lnTo>
                  <a:pt x="434" y="348"/>
                </a:lnTo>
                <a:lnTo>
                  <a:pt x="436" y="346"/>
                </a:lnTo>
                <a:lnTo>
                  <a:pt x="436" y="344"/>
                </a:lnTo>
                <a:lnTo>
                  <a:pt x="434" y="344"/>
                </a:lnTo>
                <a:lnTo>
                  <a:pt x="434" y="342"/>
                </a:lnTo>
                <a:lnTo>
                  <a:pt x="436" y="342"/>
                </a:lnTo>
                <a:lnTo>
                  <a:pt x="436" y="340"/>
                </a:lnTo>
                <a:lnTo>
                  <a:pt x="438" y="342"/>
                </a:lnTo>
                <a:lnTo>
                  <a:pt x="438" y="340"/>
                </a:lnTo>
                <a:lnTo>
                  <a:pt x="438" y="338"/>
                </a:lnTo>
                <a:lnTo>
                  <a:pt x="436" y="338"/>
                </a:lnTo>
                <a:lnTo>
                  <a:pt x="436" y="336"/>
                </a:lnTo>
                <a:lnTo>
                  <a:pt x="434" y="336"/>
                </a:lnTo>
                <a:lnTo>
                  <a:pt x="434" y="334"/>
                </a:lnTo>
                <a:lnTo>
                  <a:pt x="436" y="334"/>
                </a:lnTo>
                <a:lnTo>
                  <a:pt x="438" y="332"/>
                </a:lnTo>
                <a:lnTo>
                  <a:pt x="440" y="332"/>
                </a:lnTo>
                <a:lnTo>
                  <a:pt x="440" y="330"/>
                </a:lnTo>
                <a:lnTo>
                  <a:pt x="438" y="330"/>
                </a:lnTo>
                <a:lnTo>
                  <a:pt x="438" y="328"/>
                </a:lnTo>
                <a:lnTo>
                  <a:pt x="436" y="328"/>
                </a:lnTo>
                <a:lnTo>
                  <a:pt x="434" y="328"/>
                </a:lnTo>
                <a:lnTo>
                  <a:pt x="432" y="326"/>
                </a:lnTo>
                <a:lnTo>
                  <a:pt x="430" y="324"/>
                </a:lnTo>
                <a:lnTo>
                  <a:pt x="429" y="322"/>
                </a:lnTo>
                <a:lnTo>
                  <a:pt x="429" y="321"/>
                </a:lnTo>
                <a:lnTo>
                  <a:pt x="427" y="319"/>
                </a:lnTo>
                <a:lnTo>
                  <a:pt x="429" y="319"/>
                </a:lnTo>
                <a:lnTo>
                  <a:pt x="429" y="317"/>
                </a:lnTo>
                <a:lnTo>
                  <a:pt x="427" y="317"/>
                </a:lnTo>
                <a:lnTo>
                  <a:pt x="425" y="317"/>
                </a:lnTo>
                <a:lnTo>
                  <a:pt x="423" y="317"/>
                </a:lnTo>
                <a:lnTo>
                  <a:pt x="421" y="317"/>
                </a:lnTo>
                <a:lnTo>
                  <a:pt x="419" y="317"/>
                </a:lnTo>
                <a:lnTo>
                  <a:pt x="419" y="315"/>
                </a:lnTo>
                <a:lnTo>
                  <a:pt x="419" y="313"/>
                </a:lnTo>
                <a:lnTo>
                  <a:pt x="417" y="313"/>
                </a:lnTo>
                <a:lnTo>
                  <a:pt x="417" y="315"/>
                </a:lnTo>
                <a:lnTo>
                  <a:pt x="417" y="313"/>
                </a:lnTo>
                <a:lnTo>
                  <a:pt x="415" y="313"/>
                </a:lnTo>
                <a:lnTo>
                  <a:pt x="413" y="313"/>
                </a:lnTo>
                <a:lnTo>
                  <a:pt x="413" y="315"/>
                </a:lnTo>
                <a:lnTo>
                  <a:pt x="413" y="317"/>
                </a:lnTo>
                <a:lnTo>
                  <a:pt x="411" y="317"/>
                </a:lnTo>
                <a:lnTo>
                  <a:pt x="409" y="317"/>
                </a:lnTo>
                <a:lnTo>
                  <a:pt x="408" y="317"/>
                </a:lnTo>
                <a:lnTo>
                  <a:pt x="408" y="319"/>
                </a:lnTo>
                <a:lnTo>
                  <a:pt x="406" y="319"/>
                </a:lnTo>
                <a:lnTo>
                  <a:pt x="406" y="317"/>
                </a:lnTo>
                <a:lnTo>
                  <a:pt x="403" y="317"/>
                </a:lnTo>
                <a:lnTo>
                  <a:pt x="403" y="315"/>
                </a:lnTo>
                <a:lnTo>
                  <a:pt x="403" y="313"/>
                </a:lnTo>
                <a:lnTo>
                  <a:pt x="403" y="311"/>
                </a:lnTo>
                <a:lnTo>
                  <a:pt x="403" y="309"/>
                </a:lnTo>
                <a:lnTo>
                  <a:pt x="403" y="307"/>
                </a:lnTo>
                <a:lnTo>
                  <a:pt x="402" y="307"/>
                </a:lnTo>
                <a:lnTo>
                  <a:pt x="400" y="307"/>
                </a:lnTo>
                <a:lnTo>
                  <a:pt x="398" y="309"/>
                </a:lnTo>
                <a:lnTo>
                  <a:pt x="396" y="309"/>
                </a:lnTo>
                <a:lnTo>
                  <a:pt x="396" y="307"/>
                </a:lnTo>
                <a:lnTo>
                  <a:pt x="394" y="307"/>
                </a:lnTo>
                <a:lnTo>
                  <a:pt x="392" y="307"/>
                </a:lnTo>
                <a:lnTo>
                  <a:pt x="390" y="307"/>
                </a:lnTo>
                <a:lnTo>
                  <a:pt x="390" y="305"/>
                </a:lnTo>
                <a:lnTo>
                  <a:pt x="388" y="305"/>
                </a:lnTo>
                <a:lnTo>
                  <a:pt x="386" y="305"/>
                </a:lnTo>
                <a:lnTo>
                  <a:pt x="384" y="305"/>
                </a:lnTo>
                <a:lnTo>
                  <a:pt x="384" y="303"/>
                </a:lnTo>
                <a:lnTo>
                  <a:pt x="382" y="303"/>
                </a:lnTo>
                <a:lnTo>
                  <a:pt x="384" y="303"/>
                </a:lnTo>
                <a:lnTo>
                  <a:pt x="384" y="301"/>
                </a:lnTo>
                <a:lnTo>
                  <a:pt x="384" y="300"/>
                </a:lnTo>
                <a:lnTo>
                  <a:pt x="384" y="298"/>
                </a:lnTo>
                <a:lnTo>
                  <a:pt x="382" y="298"/>
                </a:lnTo>
                <a:lnTo>
                  <a:pt x="382" y="295"/>
                </a:lnTo>
                <a:lnTo>
                  <a:pt x="381" y="295"/>
                </a:lnTo>
                <a:lnTo>
                  <a:pt x="381" y="298"/>
                </a:lnTo>
                <a:lnTo>
                  <a:pt x="379" y="298"/>
                </a:lnTo>
                <a:lnTo>
                  <a:pt x="377" y="298"/>
                </a:lnTo>
                <a:lnTo>
                  <a:pt x="375" y="295"/>
                </a:lnTo>
                <a:lnTo>
                  <a:pt x="371" y="298"/>
                </a:lnTo>
                <a:lnTo>
                  <a:pt x="371" y="295"/>
                </a:lnTo>
                <a:lnTo>
                  <a:pt x="371" y="294"/>
                </a:lnTo>
                <a:lnTo>
                  <a:pt x="369" y="292"/>
                </a:lnTo>
                <a:lnTo>
                  <a:pt x="367" y="292"/>
                </a:lnTo>
                <a:lnTo>
                  <a:pt x="365" y="292"/>
                </a:lnTo>
                <a:lnTo>
                  <a:pt x="365" y="294"/>
                </a:lnTo>
                <a:lnTo>
                  <a:pt x="363" y="294"/>
                </a:lnTo>
                <a:lnTo>
                  <a:pt x="363" y="292"/>
                </a:lnTo>
                <a:lnTo>
                  <a:pt x="361" y="290"/>
                </a:lnTo>
                <a:lnTo>
                  <a:pt x="361" y="288"/>
                </a:lnTo>
                <a:lnTo>
                  <a:pt x="360" y="288"/>
                </a:lnTo>
                <a:lnTo>
                  <a:pt x="360" y="286"/>
                </a:lnTo>
                <a:lnTo>
                  <a:pt x="357" y="286"/>
                </a:lnTo>
                <a:lnTo>
                  <a:pt x="357" y="288"/>
                </a:lnTo>
                <a:lnTo>
                  <a:pt x="355" y="288"/>
                </a:lnTo>
                <a:lnTo>
                  <a:pt x="355" y="290"/>
                </a:lnTo>
                <a:lnTo>
                  <a:pt x="354" y="290"/>
                </a:lnTo>
                <a:lnTo>
                  <a:pt x="352" y="290"/>
                </a:lnTo>
                <a:lnTo>
                  <a:pt x="350" y="288"/>
                </a:lnTo>
                <a:lnTo>
                  <a:pt x="348" y="288"/>
                </a:lnTo>
                <a:lnTo>
                  <a:pt x="348" y="286"/>
                </a:lnTo>
                <a:lnTo>
                  <a:pt x="348" y="284"/>
                </a:lnTo>
                <a:lnTo>
                  <a:pt x="348" y="282"/>
                </a:lnTo>
                <a:lnTo>
                  <a:pt x="348" y="280"/>
                </a:lnTo>
                <a:lnTo>
                  <a:pt x="346" y="280"/>
                </a:lnTo>
                <a:lnTo>
                  <a:pt x="344" y="278"/>
                </a:lnTo>
                <a:lnTo>
                  <a:pt x="342" y="278"/>
                </a:lnTo>
                <a:lnTo>
                  <a:pt x="342" y="276"/>
                </a:lnTo>
                <a:lnTo>
                  <a:pt x="344" y="276"/>
                </a:lnTo>
                <a:lnTo>
                  <a:pt x="344" y="274"/>
                </a:lnTo>
                <a:lnTo>
                  <a:pt x="344" y="273"/>
                </a:lnTo>
                <a:lnTo>
                  <a:pt x="344" y="271"/>
                </a:lnTo>
                <a:lnTo>
                  <a:pt x="342" y="271"/>
                </a:lnTo>
                <a:lnTo>
                  <a:pt x="340" y="273"/>
                </a:lnTo>
                <a:lnTo>
                  <a:pt x="340" y="274"/>
                </a:lnTo>
                <a:lnTo>
                  <a:pt x="338" y="274"/>
                </a:lnTo>
                <a:lnTo>
                  <a:pt x="336" y="274"/>
                </a:lnTo>
                <a:lnTo>
                  <a:pt x="336" y="273"/>
                </a:lnTo>
                <a:lnTo>
                  <a:pt x="336" y="271"/>
                </a:lnTo>
                <a:lnTo>
                  <a:pt x="336" y="269"/>
                </a:lnTo>
                <a:lnTo>
                  <a:pt x="336" y="267"/>
                </a:lnTo>
                <a:lnTo>
                  <a:pt x="336" y="265"/>
                </a:lnTo>
                <a:lnTo>
                  <a:pt x="334" y="265"/>
                </a:lnTo>
                <a:lnTo>
                  <a:pt x="334" y="267"/>
                </a:lnTo>
                <a:lnTo>
                  <a:pt x="333" y="267"/>
                </a:lnTo>
                <a:lnTo>
                  <a:pt x="333" y="265"/>
                </a:lnTo>
                <a:lnTo>
                  <a:pt x="334" y="263"/>
                </a:lnTo>
                <a:lnTo>
                  <a:pt x="333" y="263"/>
                </a:lnTo>
                <a:lnTo>
                  <a:pt x="331" y="261"/>
                </a:lnTo>
                <a:lnTo>
                  <a:pt x="331" y="259"/>
                </a:lnTo>
                <a:lnTo>
                  <a:pt x="329" y="259"/>
                </a:lnTo>
                <a:lnTo>
                  <a:pt x="329" y="257"/>
                </a:lnTo>
                <a:lnTo>
                  <a:pt x="327" y="257"/>
                </a:lnTo>
                <a:lnTo>
                  <a:pt x="329" y="257"/>
                </a:lnTo>
                <a:lnTo>
                  <a:pt x="329" y="255"/>
                </a:lnTo>
                <a:lnTo>
                  <a:pt x="331" y="255"/>
                </a:lnTo>
                <a:lnTo>
                  <a:pt x="331" y="253"/>
                </a:lnTo>
                <a:lnTo>
                  <a:pt x="331" y="251"/>
                </a:lnTo>
                <a:lnTo>
                  <a:pt x="331" y="250"/>
                </a:lnTo>
                <a:lnTo>
                  <a:pt x="331" y="247"/>
                </a:lnTo>
                <a:lnTo>
                  <a:pt x="329" y="247"/>
                </a:lnTo>
                <a:lnTo>
                  <a:pt x="327" y="247"/>
                </a:lnTo>
                <a:lnTo>
                  <a:pt x="327" y="245"/>
                </a:lnTo>
                <a:lnTo>
                  <a:pt x="325" y="245"/>
                </a:lnTo>
                <a:lnTo>
                  <a:pt x="323" y="245"/>
                </a:lnTo>
                <a:lnTo>
                  <a:pt x="323" y="244"/>
                </a:lnTo>
                <a:lnTo>
                  <a:pt x="323" y="240"/>
                </a:lnTo>
                <a:lnTo>
                  <a:pt x="306" y="245"/>
                </a:lnTo>
                <a:lnTo>
                  <a:pt x="285" y="245"/>
                </a:lnTo>
                <a:lnTo>
                  <a:pt x="261" y="244"/>
                </a:lnTo>
                <a:lnTo>
                  <a:pt x="254" y="236"/>
                </a:lnTo>
                <a:lnTo>
                  <a:pt x="250" y="234"/>
                </a:lnTo>
                <a:lnTo>
                  <a:pt x="248" y="232"/>
                </a:lnTo>
                <a:lnTo>
                  <a:pt x="244" y="232"/>
                </a:lnTo>
                <a:lnTo>
                  <a:pt x="231" y="221"/>
                </a:lnTo>
                <a:lnTo>
                  <a:pt x="225" y="207"/>
                </a:lnTo>
                <a:lnTo>
                  <a:pt x="223" y="205"/>
                </a:lnTo>
                <a:lnTo>
                  <a:pt x="221" y="199"/>
                </a:lnTo>
                <a:lnTo>
                  <a:pt x="221" y="192"/>
                </a:lnTo>
                <a:lnTo>
                  <a:pt x="221" y="188"/>
                </a:lnTo>
                <a:lnTo>
                  <a:pt x="217" y="173"/>
                </a:lnTo>
                <a:lnTo>
                  <a:pt x="211" y="159"/>
                </a:lnTo>
                <a:lnTo>
                  <a:pt x="210" y="159"/>
                </a:lnTo>
                <a:lnTo>
                  <a:pt x="156" y="182"/>
                </a:lnTo>
                <a:lnTo>
                  <a:pt x="150" y="182"/>
                </a:lnTo>
                <a:lnTo>
                  <a:pt x="119" y="194"/>
                </a:lnTo>
                <a:lnTo>
                  <a:pt x="108" y="199"/>
                </a:lnTo>
                <a:lnTo>
                  <a:pt x="98" y="203"/>
                </a:lnTo>
                <a:lnTo>
                  <a:pt x="81" y="213"/>
                </a:lnTo>
                <a:lnTo>
                  <a:pt x="59" y="226"/>
                </a:lnTo>
                <a:lnTo>
                  <a:pt x="59" y="228"/>
                </a:lnTo>
                <a:lnTo>
                  <a:pt x="67" y="245"/>
                </a:lnTo>
                <a:lnTo>
                  <a:pt x="85" y="278"/>
                </a:lnTo>
                <a:lnTo>
                  <a:pt x="33" y="276"/>
                </a:lnTo>
                <a:lnTo>
                  <a:pt x="33" y="278"/>
                </a:lnTo>
                <a:lnTo>
                  <a:pt x="52" y="321"/>
                </a:lnTo>
                <a:lnTo>
                  <a:pt x="54" y="322"/>
                </a:lnTo>
                <a:lnTo>
                  <a:pt x="54" y="324"/>
                </a:lnTo>
                <a:lnTo>
                  <a:pt x="46" y="328"/>
                </a:lnTo>
                <a:lnTo>
                  <a:pt x="0" y="348"/>
                </a:lnTo>
                <a:lnTo>
                  <a:pt x="0" y="349"/>
                </a:lnTo>
                <a:lnTo>
                  <a:pt x="31" y="423"/>
                </a:lnTo>
                <a:lnTo>
                  <a:pt x="31" y="425"/>
                </a:lnTo>
                <a:lnTo>
                  <a:pt x="75" y="522"/>
                </a:lnTo>
                <a:lnTo>
                  <a:pt x="85" y="542"/>
                </a:lnTo>
                <a:lnTo>
                  <a:pt x="94" y="551"/>
                </a:lnTo>
                <a:lnTo>
                  <a:pt x="125" y="588"/>
                </a:lnTo>
                <a:lnTo>
                  <a:pt x="150" y="617"/>
                </a:lnTo>
                <a:lnTo>
                  <a:pt x="171" y="644"/>
                </a:lnTo>
                <a:lnTo>
                  <a:pt x="189" y="663"/>
                </a:lnTo>
                <a:lnTo>
                  <a:pt x="202" y="684"/>
                </a:lnTo>
                <a:lnTo>
                  <a:pt x="206" y="695"/>
                </a:lnTo>
                <a:lnTo>
                  <a:pt x="215" y="724"/>
                </a:lnTo>
                <a:lnTo>
                  <a:pt x="252" y="822"/>
                </a:lnTo>
                <a:lnTo>
                  <a:pt x="256" y="840"/>
                </a:lnTo>
                <a:lnTo>
                  <a:pt x="254" y="843"/>
                </a:lnTo>
                <a:lnTo>
                  <a:pt x="258" y="851"/>
                </a:lnTo>
                <a:lnTo>
                  <a:pt x="259" y="859"/>
                </a:lnTo>
                <a:lnTo>
                  <a:pt x="261" y="865"/>
                </a:lnTo>
                <a:lnTo>
                  <a:pt x="261" y="867"/>
                </a:lnTo>
                <a:lnTo>
                  <a:pt x="265" y="86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Freeform 215"/>
          <p:cNvSpPr>
            <a:spLocks/>
          </p:cNvSpPr>
          <p:nvPr/>
        </p:nvSpPr>
        <p:spPr bwMode="auto">
          <a:xfrm>
            <a:off x="-3484982" y="6209494"/>
            <a:ext cx="1765940" cy="1494836"/>
          </a:xfrm>
          <a:custGeom>
            <a:avLst/>
            <a:gdLst>
              <a:gd name="T0" fmla="*/ 187 w 1876"/>
              <a:gd name="T1" fmla="*/ 469 h 1588"/>
              <a:gd name="T2" fmla="*/ 198 w 1876"/>
              <a:gd name="T3" fmla="*/ 536 h 1588"/>
              <a:gd name="T4" fmla="*/ 194 w 1876"/>
              <a:gd name="T5" fmla="*/ 606 h 1588"/>
              <a:gd name="T6" fmla="*/ 304 w 1876"/>
              <a:gd name="T7" fmla="*/ 821 h 1588"/>
              <a:gd name="T8" fmla="*/ 233 w 1876"/>
              <a:gd name="T9" fmla="*/ 921 h 1588"/>
              <a:gd name="T10" fmla="*/ 221 w 1876"/>
              <a:gd name="T11" fmla="*/ 1179 h 1588"/>
              <a:gd name="T12" fmla="*/ 452 w 1876"/>
              <a:gd name="T13" fmla="*/ 1533 h 1588"/>
              <a:gd name="T14" fmla="*/ 450 w 1876"/>
              <a:gd name="T15" fmla="*/ 1502 h 1588"/>
              <a:gd name="T16" fmla="*/ 531 w 1876"/>
              <a:gd name="T17" fmla="*/ 1471 h 1588"/>
              <a:gd name="T18" fmla="*/ 611 w 1876"/>
              <a:gd name="T19" fmla="*/ 1461 h 1588"/>
              <a:gd name="T20" fmla="*/ 700 w 1876"/>
              <a:gd name="T21" fmla="*/ 1440 h 1588"/>
              <a:gd name="T22" fmla="*/ 892 w 1876"/>
              <a:gd name="T23" fmla="*/ 1402 h 1588"/>
              <a:gd name="T24" fmla="*/ 813 w 1876"/>
              <a:gd name="T25" fmla="*/ 1279 h 1588"/>
              <a:gd name="T26" fmla="*/ 836 w 1876"/>
              <a:gd name="T27" fmla="*/ 1240 h 1588"/>
              <a:gd name="T28" fmla="*/ 896 w 1876"/>
              <a:gd name="T29" fmla="*/ 1263 h 1588"/>
              <a:gd name="T30" fmla="*/ 1207 w 1876"/>
              <a:gd name="T31" fmla="*/ 1132 h 1588"/>
              <a:gd name="T32" fmla="*/ 1295 w 1876"/>
              <a:gd name="T33" fmla="*/ 1102 h 1588"/>
              <a:gd name="T34" fmla="*/ 1330 w 1876"/>
              <a:gd name="T35" fmla="*/ 1055 h 1588"/>
              <a:gd name="T36" fmla="*/ 1332 w 1876"/>
              <a:gd name="T37" fmla="*/ 1019 h 1588"/>
              <a:gd name="T38" fmla="*/ 1276 w 1876"/>
              <a:gd name="T39" fmla="*/ 937 h 1588"/>
              <a:gd name="T40" fmla="*/ 1288 w 1876"/>
              <a:gd name="T41" fmla="*/ 913 h 1588"/>
              <a:gd name="T42" fmla="*/ 1305 w 1876"/>
              <a:gd name="T43" fmla="*/ 898 h 1588"/>
              <a:gd name="T44" fmla="*/ 1317 w 1876"/>
              <a:gd name="T45" fmla="*/ 884 h 1588"/>
              <a:gd name="T46" fmla="*/ 1332 w 1876"/>
              <a:gd name="T47" fmla="*/ 873 h 1588"/>
              <a:gd name="T48" fmla="*/ 1345 w 1876"/>
              <a:gd name="T49" fmla="*/ 863 h 1588"/>
              <a:gd name="T50" fmla="*/ 1361 w 1876"/>
              <a:gd name="T51" fmla="*/ 850 h 1588"/>
              <a:gd name="T52" fmla="*/ 1372 w 1876"/>
              <a:gd name="T53" fmla="*/ 831 h 1588"/>
              <a:gd name="T54" fmla="*/ 1405 w 1876"/>
              <a:gd name="T55" fmla="*/ 806 h 1588"/>
              <a:gd name="T56" fmla="*/ 1484 w 1876"/>
              <a:gd name="T57" fmla="*/ 879 h 1588"/>
              <a:gd name="T58" fmla="*/ 1430 w 1876"/>
              <a:gd name="T59" fmla="*/ 807 h 1588"/>
              <a:gd name="T60" fmla="*/ 1476 w 1876"/>
              <a:gd name="T61" fmla="*/ 762 h 1588"/>
              <a:gd name="T62" fmla="*/ 1540 w 1876"/>
              <a:gd name="T63" fmla="*/ 773 h 1588"/>
              <a:gd name="T64" fmla="*/ 1589 w 1876"/>
              <a:gd name="T65" fmla="*/ 727 h 1588"/>
              <a:gd name="T66" fmla="*/ 1628 w 1876"/>
              <a:gd name="T67" fmla="*/ 667 h 1588"/>
              <a:gd name="T68" fmla="*/ 1670 w 1876"/>
              <a:gd name="T69" fmla="*/ 650 h 1588"/>
              <a:gd name="T70" fmla="*/ 1709 w 1876"/>
              <a:gd name="T71" fmla="*/ 611 h 1588"/>
              <a:gd name="T72" fmla="*/ 1701 w 1876"/>
              <a:gd name="T73" fmla="*/ 567 h 1588"/>
              <a:gd name="T74" fmla="*/ 1738 w 1876"/>
              <a:gd name="T75" fmla="*/ 542 h 1588"/>
              <a:gd name="T76" fmla="*/ 1843 w 1876"/>
              <a:gd name="T77" fmla="*/ 450 h 1588"/>
              <a:gd name="T78" fmla="*/ 1824 w 1876"/>
              <a:gd name="T79" fmla="*/ 367 h 1588"/>
              <a:gd name="T80" fmla="*/ 1837 w 1876"/>
              <a:gd name="T81" fmla="*/ 296 h 1588"/>
              <a:gd name="T82" fmla="*/ 1876 w 1876"/>
              <a:gd name="T83" fmla="*/ 237 h 1588"/>
              <a:gd name="T84" fmla="*/ 1803 w 1876"/>
              <a:gd name="T85" fmla="*/ 235 h 1588"/>
              <a:gd name="T86" fmla="*/ 1764 w 1876"/>
              <a:gd name="T87" fmla="*/ 294 h 1588"/>
              <a:gd name="T88" fmla="*/ 1645 w 1876"/>
              <a:gd name="T89" fmla="*/ 335 h 1588"/>
              <a:gd name="T90" fmla="*/ 1520 w 1876"/>
              <a:gd name="T91" fmla="*/ 275 h 1588"/>
              <a:gd name="T92" fmla="*/ 1357 w 1876"/>
              <a:gd name="T93" fmla="*/ 269 h 1588"/>
              <a:gd name="T94" fmla="*/ 1265 w 1876"/>
              <a:gd name="T95" fmla="*/ 235 h 1588"/>
              <a:gd name="T96" fmla="*/ 1176 w 1876"/>
              <a:gd name="T97" fmla="*/ 198 h 1588"/>
              <a:gd name="T98" fmla="*/ 1124 w 1876"/>
              <a:gd name="T99" fmla="*/ 248 h 1588"/>
              <a:gd name="T100" fmla="*/ 1086 w 1876"/>
              <a:gd name="T101" fmla="*/ 204 h 1588"/>
              <a:gd name="T102" fmla="*/ 1013 w 1876"/>
              <a:gd name="T103" fmla="*/ 223 h 1588"/>
              <a:gd name="T104" fmla="*/ 922 w 1876"/>
              <a:gd name="T105" fmla="*/ 231 h 1588"/>
              <a:gd name="T106" fmla="*/ 867 w 1876"/>
              <a:gd name="T107" fmla="*/ 115 h 1588"/>
              <a:gd name="T108" fmla="*/ 865 w 1876"/>
              <a:gd name="T109" fmla="*/ 71 h 1588"/>
              <a:gd name="T110" fmla="*/ 828 w 1876"/>
              <a:gd name="T111" fmla="*/ 104 h 1588"/>
              <a:gd name="T112" fmla="*/ 778 w 1876"/>
              <a:gd name="T113" fmla="*/ 119 h 1588"/>
              <a:gd name="T114" fmla="*/ 723 w 1876"/>
              <a:gd name="T115" fmla="*/ 152 h 1588"/>
              <a:gd name="T116" fmla="*/ 604 w 1876"/>
              <a:gd name="T117" fmla="*/ 106 h 1588"/>
              <a:gd name="T118" fmla="*/ 473 w 1876"/>
              <a:gd name="T119" fmla="*/ 69 h 1588"/>
              <a:gd name="T120" fmla="*/ 254 w 1876"/>
              <a:gd name="T121" fmla="*/ 179 h 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76" h="1588">
                <a:moveTo>
                  <a:pt x="225" y="339"/>
                </a:moveTo>
                <a:lnTo>
                  <a:pt x="223" y="352"/>
                </a:lnTo>
                <a:lnTo>
                  <a:pt x="221" y="371"/>
                </a:lnTo>
                <a:lnTo>
                  <a:pt x="217" y="383"/>
                </a:lnTo>
                <a:lnTo>
                  <a:pt x="211" y="394"/>
                </a:lnTo>
                <a:lnTo>
                  <a:pt x="208" y="396"/>
                </a:lnTo>
                <a:lnTo>
                  <a:pt x="209" y="398"/>
                </a:lnTo>
                <a:lnTo>
                  <a:pt x="209" y="402"/>
                </a:lnTo>
                <a:lnTo>
                  <a:pt x="208" y="406"/>
                </a:lnTo>
                <a:lnTo>
                  <a:pt x="206" y="415"/>
                </a:lnTo>
                <a:lnTo>
                  <a:pt x="206" y="417"/>
                </a:lnTo>
                <a:lnTo>
                  <a:pt x="192" y="429"/>
                </a:lnTo>
                <a:lnTo>
                  <a:pt x="177" y="435"/>
                </a:lnTo>
                <a:lnTo>
                  <a:pt x="181" y="448"/>
                </a:lnTo>
                <a:lnTo>
                  <a:pt x="187" y="459"/>
                </a:lnTo>
                <a:lnTo>
                  <a:pt x="187" y="464"/>
                </a:lnTo>
                <a:lnTo>
                  <a:pt x="185" y="469"/>
                </a:lnTo>
                <a:lnTo>
                  <a:pt x="187" y="469"/>
                </a:lnTo>
                <a:lnTo>
                  <a:pt x="188" y="469"/>
                </a:lnTo>
                <a:lnTo>
                  <a:pt x="188" y="473"/>
                </a:lnTo>
                <a:lnTo>
                  <a:pt x="185" y="473"/>
                </a:lnTo>
                <a:lnTo>
                  <a:pt x="185" y="475"/>
                </a:lnTo>
                <a:lnTo>
                  <a:pt x="188" y="485"/>
                </a:lnTo>
                <a:lnTo>
                  <a:pt x="190" y="496"/>
                </a:lnTo>
                <a:lnTo>
                  <a:pt x="192" y="504"/>
                </a:lnTo>
                <a:lnTo>
                  <a:pt x="194" y="509"/>
                </a:lnTo>
                <a:lnTo>
                  <a:pt x="194" y="512"/>
                </a:lnTo>
                <a:lnTo>
                  <a:pt x="196" y="514"/>
                </a:lnTo>
                <a:lnTo>
                  <a:pt x="196" y="515"/>
                </a:lnTo>
                <a:lnTo>
                  <a:pt x="196" y="517"/>
                </a:lnTo>
                <a:lnTo>
                  <a:pt x="198" y="521"/>
                </a:lnTo>
                <a:lnTo>
                  <a:pt x="198" y="525"/>
                </a:lnTo>
                <a:lnTo>
                  <a:pt x="198" y="529"/>
                </a:lnTo>
                <a:lnTo>
                  <a:pt x="198" y="531"/>
                </a:lnTo>
                <a:lnTo>
                  <a:pt x="198" y="533"/>
                </a:lnTo>
                <a:lnTo>
                  <a:pt x="198" y="536"/>
                </a:lnTo>
                <a:lnTo>
                  <a:pt x="200" y="542"/>
                </a:lnTo>
                <a:lnTo>
                  <a:pt x="200" y="548"/>
                </a:lnTo>
                <a:lnTo>
                  <a:pt x="202" y="554"/>
                </a:lnTo>
                <a:lnTo>
                  <a:pt x="202" y="558"/>
                </a:lnTo>
                <a:lnTo>
                  <a:pt x="202" y="562"/>
                </a:lnTo>
                <a:lnTo>
                  <a:pt x="202" y="565"/>
                </a:lnTo>
                <a:lnTo>
                  <a:pt x="204" y="567"/>
                </a:lnTo>
                <a:lnTo>
                  <a:pt x="204" y="571"/>
                </a:lnTo>
                <a:lnTo>
                  <a:pt x="202" y="573"/>
                </a:lnTo>
                <a:lnTo>
                  <a:pt x="192" y="575"/>
                </a:lnTo>
                <a:lnTo>
                  <a:pt x="187" y="575"/>
                </a:lnTo>
                <a:lnTo>
                  <a:pt x="185" y="575"/>
                </a:lnTo>
                <a:lnTo>
                  <a:pt x="187" y="583"/>
                </a:lnTo>
                <a:lnTo>
                  <a:pt x="188" y="590"/>
                </a:lnTo>
                <a:lnTo>
                  <a:pt x="194" y="590"/>
                </a:lnTo>
                <a:lnTo>
                  <a:pt x="194" y="602"/>
                </a:lnTo>
                <a:lnTo>
                  <a:pt x="194" y="604"/>
                </a:lnTo>
                <a:lnTo>
                  <a:pt x="194" y="606"/>
                </a:lnTo>
                <a:lnTo>
                  <a:pt x="194" y="617"/>
                </a:lnTo>
                <a:lnTo>
                  <a:pt x="194" y="640"/>
                </a:lnTo>
                <a:lnTo>
                  <a:pt x="194" y="644"/>
                </a:lnTo>
                <a:lnTo>
                  <a:pt x="194" y="648"/>
                </a:lnTo>
                <a:lnTo>
                  <a:pt x="196" y="652"/>
                </a:lnTo>
                <a:lnTo>
                  <a:pt x="215" y="652"/>
                </a:lnTo>
                <a:lnTo>
                  <a:pt x="221" y="650"/>
                </a:lnTo>
                <a:lnTo>
                  <a:pt x="235" y="648"/>
                </a:lnTo>
                <a:lnTo>
                  <a:pt x="242" y="650"/>
                </a:lnTo>
                <a:lnTo>
                  <a:pt x="262" y="650"/>
                </a:lnTo>
                <a:lnTo>
                  <a:pt x="277" y="644"/>
                </a:lnTo>
                <a:lnTo>
                  <a:pt x="283" y="654"/>
                </a:lnTo>
                <a:lnTo>
                  <a:pt x="323" y="650"/>
                </a:lnTo>
                <a:lnTo>
                  <a:pt x="321" y="615"/>
                </a:lnTo>
                <a:lnTo>
                  <a:pt x="331" y="621"/>
                </a:lnTo>
                <a:lnTo>
                  <a:pt x="338" y="627"/>
                </a:lnTo>
                <a:lnTo>
                  <a:pt x="319" y="813"/>
                </a:lnTo>
                <a:lnTo>
                  <a:pt x="304" y="821"/>
                </a:lnTo>
                <a:lnTo>
                  <a:pt x="300" y="823"/>
                </a:lnTo>
                <a:lnTo>
                  <a:pt x="292" y="821"/>
                </a:lnTo>
                <a:lnTo>
                  <a:pt x="292" y="823"/>
                </a:lnTo>
                <a:lnTo>
                  <a:pt x="284" y="834"/>
                </a:lnTo>
                <a:lnTo>
                  <a:pt x="271" y="833"/>
                </a:lnTo>
                <a:lnTo>
                  <a:pt x="267" y="840"/>
                </a:lnTo>
                <a:lnTo>
                  <a:pt x="256" y="844"/>
                </a:lnTo>
                <a:lnTo>
                  <a:pt x="244" y="850"/>
                </a:lnTo>
                <a:lnTo>
                  <a:pt x="233" y="863"/>
                </a:lnTo>
                <a:lnTo>
                  <a:pt x="252" y="875"/>
                </a:lnTo>
                <a:lnTo>
                  <a:pt x="248" y="879"/>
                </a:lnTo>
                <a:lnTo>
                  <a:pt x="242" y="887"/>
                </a:lnTo>
                <a:lnTo>
                  <a:pt x="238" y="894"/>
                </a:lnTo>
                <a:lnTo>
                  <a:pt x="235" y="900"/>
                </a:lnTo>
                <a:lnTo>
                  <a:pt x="231" y="906"/>
                </a:lnTo>
                <a:lnTo>
                  <a:pt x="235" y="908"/>
                </a:lnTo>
                <a:lnTo>
                  <a:pt x="240" y="911"/>
                </a:lnTo>
                <a:lnTo>
                  <a:pt x="233" y="921"/>
                </a:lnTo>
                <a:lnTo>
                  <a:pt x="265" y="959"/>
                </a:lnTo>
                <a:lnTo>
                  <a:pt x="252" y="973"/>
                </a:lnTo>
                <a:lnTo>
                  <a:pt x="265" y="985"/>
                </a:lnTo>
                <a:lnTo>
                  <a:pt x="273" y="994"/>
                </a:lnTo>
                <a:lnTo>
                  <a:pt x="290" y="1011"/>
                </a:lnTo>
                <a:lnTo>
                  <a:pt x="294" y="1013"/>
                </a:lnTo>
                <a:lnTo>
                  <a:pt x="300" y="1013"/>
                </a:lnTo>
                <a:lnTo>
                  <a:pt x="302" y="1015"/>
                </a:lnTo>
                <a:lnTo>
                  <a:pt x="304" y="1017"/>
                </a:lnTo>
                <a:lnTo>
                  <a:pt x="315" y="1034"/>
                </a:lnTo>
                <a:lnTo>
                  <a:pt x="323" y="1031"/>
                </a:lnTo>
                <a:lnTo>
                  <a:pt x="334" y="1034"/>
                </a:lnTo>
                <a:lnTo>
                  <a:pt x="334" y="1036"/>
                </a:lnTo>
                <a:lnTo>
                  <a:pt x="317" y="1040"/>
                </a:lnTo>
                <a:lnTo>
                  <a:pt x="338" y="1129"/>
                </a:lnTo>
                <a:lnTo>
                  <a:pt x="340" y="1152"/>
                </a:lnTo>
                <a:lnTo>
                  <a:pt x="288" y="1163"/>
                </a:lnTo>
                <a:lnTo>
                  <a:pt x="221" y="1179"/>
                </a:lnTo>
                <a:lnTo>
                  <a:pt x="144" y="1196"/>
                </a:lnTo>
                <a:lnTo>
                  <a:pt x="144" y="1206"/>
                </a:lnTo>
                <a:lnTo>
                  <a:pt x="104" y="1200"/>
                </a:lnTo>
                <a:lnTo>
                  <a:pt x="8" y="1188"/>
                </a:lnTo>
                <a:lnTo>
                  <a:pt x="0" y="1259"/>
                </a:lnTo>
                <a:lnTo>
                  <a:pt x="25" y="1279"/>
                </a:lnTo>
                <a:lnTo>
                  <a:pt x="113" y="1348"/>
                </a:lnTo>
                <a:lnTo>
                  <a:pt x="202" y="1415"/>
                </a:lnTo>
                <a:lnTo>
                  <a:pt x="292" y="1484"/>
                </a:lnTo>
                <a:lnTo>
                  <a:pt x="346" y="1525"/>
                </a:lnTo>
                <a:lnTo>
                  <a:pt x="350" y="1528"/>
                </a:lnTo>
                <a:lnTo>
                  <a:pt x="356" y="1534"/>
                </a:lnTo>
                <a:lnTo>
                  <a:pt x="367" y="1544"/>
                </a:lnTo>
                <a:lnTo>
                  <a:pt x="417" y="1588"/>
                </a:lnTo>
                <a:lnTo>
                  <a:pt x="415" y="1586"/>
                </a:lnTo>
                <a:lnTo>
                  <a:pt x="434" y="1567"/>
                </a:lnTo>
                <a:lnTo>
                  <a:pt x="442" y="1550"/>
                </a:lnTo>
                <a:lnTo>
                  <a:pt x="452" y="1533"/>
                </a:lnTo>
                <a:lnTo>
                  <a:pt x="469" y="1544"/>
                </a:lnTo>
                <a:lnTo>
                  <a:pt x="488" y="1533"/>
                </a:lnTo>
                <a:lnTo>
                  <a:pt x="502" y="1517"/>
                </a:lnTo>
                <a:lnTo>
                  <a:pt x="517" y="1525"/>
                </a:lnTo>
                <a:lnTo>
                  <a:pt x="519" y="1507"/>
                </a:lnTo>
                <a:lnTo>
                  <a:pt x="521" y="1507"/>
                </a:lnTo>
                <a:lnTo>
                  <a:pt x="521" y="1502"/>
                </a:lnTo>
                <a:lnTo>
                  <a:pt x="519" y="1502"/>
                </a:lnTo>
                <a:lnTo>
                  <a:pt x="513" y="1505"/>
                </a:lnTo>
                <a:lnTo>
                  <a:pt x="505" y="1504"/>
                </a:lnTo>
                <a:lnTo>
                  <a:pt x="492" y="1505"/>
                </a:lnTo>
                <a:lnTo>
                  <a:pt x="492" y="1504"/>
                </a:lnTo>
                <a:lnTo>
                  <a:pt x="490" y="1490"/>
                </a:lnTo>
                <a:lnTo>
                  <a:pt x="488" y="1488"/>
                </a:lnTo>
                <a:lnTo>
                  <a:pt x="486" y="1490"/>
                </a:lnTo>
                <a:lnTo>
                  <a:pt x="467" y="1498"/>
                </a:lnTo>
                <a:lnTo>
                  <a:pt x="452" y="1504"/>
                </a:lnTo>
                <a:lnTo>
                  <a:pt x="450" y="1502"/>
                </a:lnTo>
                <a:lnTo>
                  <a:pt x="452" y="1513"/>
                </a:lnTo>
                <a:lnTo>
                  <a:pt x="440" y="1511"/>
                </a:lnTo>
                <a:lnTo>
                  <a:pt x="419" y="1504"/>
                </a:lnTo>
                <a:lnTo>
                  <a:pt x="421" y="1492"/>
                </a:lnTo>
                <a:lnTo>
                  <a:pt x="423" y="1486"/>
                </a:lnTo>
                <a:lnTo>
                  <a:pt x="423" y="1480"/>
                </a:lnTo>
                <a:lnTo>
                  <a:pt x="421" y="1478"/>
                </a:lnTo>
                <a:lnTo>
                  <a:pt x="423" y="1477"/>
                </a:lnTo>
                <a:lnTo>
                  <a:pt x="425" y="1475"/>
                </a:lnTo>
                <a:lnTo>
                  <a:pt x="428" y="1477"/>
                </a:lnTo>
                <a:lnTo>
                  <a:pt x="428" y="1478"/>
                </a:lnTo>
                <a:lnTo>
                  <a:pt x="442" y="1486"/>
                </a:lnTo>
                <a:lnTo>
                  <a:pt x="448" y="1486"/>
                </a:lnTo>
                <a:lnTo>
                  <a:pt x="469" y="1484"/>
                </a:lnTo>
                <a:lnTo>
                  <a:pt x="481" y="1480"/>
                </a:lnTo>
                <a:lnTo>
                  <a:pt x="525" y="1471"/>
                </a:lnTo>
                <a:lnTo>
                  <a:pt x="529" y="1469"/>
                </a:lnTo>
                <a:lnTo>
                  <a:pt x="531" y="1471"/>
                </a:lnTo>
                <a:lnTo>
                  <a:pt x="532" y="1465"/>
                </a:lnTo>
                <a:lnTo>
                  <a:pt x="538" y="1461"/>
                </a:lnTo>
                <a:lnTo>
                  <a:pt x="540" y="1461"/>
                </a:lnTo>
                <a:lnTo>
                  <a:pt x="544" y="1459"/>
                </a:lnTo>
                <a:lnTo>
                  <a:pt x="546" y="1457"/>
                </a:lnTo>
                <a:lnTo>
                  <a:pt x="558" y="1457"/>
                </a:lnTo>
                <a:lnTo>
                  <a:pt x="563" y="1457"/>
                </a:lnTo>
                <a:lnTo>
                  <a:pt x="565" y="1457"/>
                </a:lnTo>
                <a:lnTo>
                  <a:pt x="569" y="1457"/>
                </a:lnTo>
                <a:lnTo>
                  <a:pt x="575" y="1457"/>
                </a:lnTo>
                <a:lnTo>
                  <a:pt x="579" y="1457"/>
                </a:lnTo>
                <a:lnTo>
                  <a:pt x="582" y="1459"/>
                </a:lnTo>
                <a:lnTo>
                  <a:pt x="594" y="1459"/>
                </a:lnTo>
                <a:lnTo>
                  <a:pt x="598" y="1459"/>
                </a:lnTo>
                <a:lnTo>
                  <a:pt x="600" y="1459"/>
                </a:lnTo>
                <a:lnTo>
                  <a:pt x="602" y="1459"/>
                </a:lnTo>
                <a:lnTo>
                  <a:pt x="607" y="1461"/>
                </a:lnTo>
                <a:lnTo>
                  <a:pt x="611" y="1461"/>
                </a:lnTo>
                <a:lnTo>
                  <a:pt x="615" y="1461"/>
                </a:lnTo>
                <a:lnTo>
                  <a:pt x="619" y="1461"/>
                </a:lnTo>
                <a:lnTo>
                  <a:pt x="623" y="1461"/>
                </a:lnTo>
                <a:lnTo>
                  <a:pt x="627" y="1461"/>
                </a:lnTo>
                <a:lnTo>
                  <a:pt x="630" y="1461"/>
                </a:lnTo>
                <a:lnTo>
                  <a:pt x="634" y="1461"/>
                </a:lnTo>
                <a:lnTo>
                  <a:pt x="636" y="1459"/>
                </a:lnTo>
                <a:lnTo>
                  <a:pt x="640" y="1457"/>
                </a:lnTo>
                <a:lnTo>
                  <a:pt x="642" y="1456"/>
                </a:lnTo>
                <a:lnTo>
                  <a:pt x="646" y="1454"/>
                </a:lnTo>
                <a:lnTo>
                  <a:pt x="648" y="1454"/>
                </a:lnTo>
                <a:lnTo>
                  <a:pt x="652" y="1450"/>
                </a:lnTo>
                <a:lnTo>
                  <a:pt x="655" y="1454"/>
                </a:lnTo>
                <a:lnTo>
                  <a:pt x="657" y="1454"/>
                </a:lnTo>
                <a:lnTo>
                  <a:pt x="673" y="1465"/>
                </a:lnTo>
                <a:lnTo>
                  <a:pt x="702" y="1459"/>
                </a:lnTo>
                <a:lnTo>
                  <a:pt x="703" y="1457"/>
                </a:lnTo>
                <a:lnTo>
                  <a:pt x="700" y="1440"/>
                </a:lnTo>
                <a:lnTo>
                  <a:pt x="702" y="1425"/>
                </a:lnTo>
                <a:lnTo>
                  <a:pt x="681" y="1403"/>
                </a:lnTo>
                <a:lnTo>
                  <a:pt x="703" y="1394"/>
                </a:lnTo>
                <a:lnTo>
                  <a:pt x="702" y="1388"/>
                </a:lnTo>
                <a:lnTo>
                  <a:pt x="727" y="1379"/>
                </a:lnTo>
                <a:lnTo>
                  <a:pt x="738" y="1392"/>
                </a:lnTo>
                <a:lnTo>
                  <a:pt x="748" y="1384"/>
                </a:lnTo>
                <a:lnTo>
                  <a:pt x="755" y="1390"/>
                </a:lnTo>
                <a:lnTo>
                  <a:pt x="761" y="1388"/>
                </a:lnTo>
                <a:lnTo>
                  <a:pt x="788" y="1379"/>
                </a:lnTo>
                <a:lnTo>
                  <a:pt x="813" y="1392"/>
                </a:lnTo>
                <a:lnTo>
                  <a:pt x="817" y="1396"/>
                </a:lnTo>
                <a:lnTo>
                  <a:pt x="836" y="1415"/>
                </a:lnTo>
                <a:lnTo>
                  <a:pt x="844" y="1413"/>
                </a:lnTo>
                <a:lnTo>
                  <a:pt x="850" y="1417"/>
                </a:lnTo>
                <a:lnTo>
                  <a:pt x="857" y="1409"/>
                </a:lnTo>
                <a:lnTo>
                  <a:pt x="873" y="1413"/>
                </a:lnTo>
                <a:lnTo>
                  <a:pt x="892" y="1402"/>
                </a:lnTo>
                <a:lnTo>
                  <a:pt x="903" y="1392"/>
                </a:lnTo>
                <a:lnTo>
                  <a:pt x="915" y="1382"/>
                </a:lnTo>
                <a:lnTo>
                  <a:pt x="901" y="1363"/>
                </a:lnTo>
                <a:lnTo>
                  <a:pt x="871" y="1344"/>
                </a:lnTo>
                <a:lnTo>
                  <a:pt x="842" y="1329"/>
                </a:lnTo>
                <a:lnTo>
                  <a:pt x="823" y="1317"/>
                </a:lnTo>
                <a:lnTo>
                  <a:pt x="809" y="1311"/>
                </a:lnTo>
                <a:lnTo>
                  <a:pt x="799" y="1307"/>
                </a:lnTo>
                <a:lnTo>
                  <a:pt x="794" y="1302"/>
                </a:lnTo>
                <a:lnTo>
                  <a:pt x="792" y="1292"/>
                </a:lnTo>
                <a:lnTo>
                  <a:pt x="792" y="1286"/>
                </a:lnTo>
                <a:lnTo>
                  <a:pt x="796" y="1286"/>
                </a:lnTo>
                <a:lnTo>
                  <a:pt x="799" y="1286"/>
                </a:lnTo>
                <a:lnTo>
                  <a:pt x="804" y="1286"/>
                </a:lnTo>
                <a:lnTo>
                  <a:pt x="807" y="1286"/>
                </a:lnTo>
                <a:lnTo>
                  <a:pt x="809" y="1283"/>
                </a:lnTo>
                <a:lnTo>
                  <a:pt x="811" y="1281"/>
                </a:lnTo>
                <a:lnTo>
                  <a:pt x="813" y="1279"/>
                </a:lnTo>
                <a:lnTo>
                  <a:pt x="815" y="1277"/>
                </a:lnTo>
                <a:lnTo>
                  <a:pt x="817" y="1273"/>
                </a:lnTo>
                <a:lnTo>
                  <a:pt x="819" y="1271"/>
                </a:lnTo>
                <a:lnTo>
                  <a:pt x="821" y="1269"/>
                </a:lnTo>
                <a:lnTo>
                  <a:pt x="815" y="1265"/>
                </a:lnTo>
                <a:lnTo>
                  <a:pt x="813" y="1263"/>
                </a:lnTo>
                <a:lnTo>
                  <a:pt x="809" y="1261"/>
                </a:lnTo>
                <a:lnTo>
                  <a:pt x="804" y="1256"/>
                </a:lnTo>
                <a:lnTo>
                  <a:pt x="811" y="1246"/>
                </a:lnTo>
                <a:lnTo>
                  <a:pt x="813" y="1244"/>
                </a:lnTo>
                <a:lnTo>
                  <a:pt x="815" y="1240"/>
                </a:lnTo>
                <a:lnTo>
                  <a:pt x="817" y="1240"/>
                </a:lnTo>
                <a:lnTo>
                  <a:pt x="819" y="1236"/>
                </a:lnTo>
                <a:lnTo>
                  <a:pt x="825" y="1230"/>
                </a:lnTo>
                <a:lnTo>
                  <a:pt x="828" y="1233"/>
                </a:lnTo>
                <a:lnTo>
                  <a:pt x="832" y="1236"/>
                </a:lnTo>
                <a:lnTo>
                  <a:pt x="834" y="1238"/>
                </a:lnTo>
                <a:lnTo>
                  <a:pt x="836" y="1240"/>
                </a:lnTo>
                <a:lnTo>
                  <a:pt x="838" y="1240"/>
                </a:lnTo>
                <a:lnTo>
                  <a:pt x="840" y="1240"/>
                </a:lnTo>
                <a:lnTo>
                  <a:pt x="844" y="1242"/>
                </a:lnTo>
                <a:lnTo>
                  <a:pt x="846" y="1244"/>
                </a:lnTo>
                <a:lnTo>
                  <a:pt x="850" y="1244"/>
                </a:lnTo>
                <a:lnTo>
                  <a:pt x="852" y="1246"/>
                </a:lnTo>
                <a:lnTo>
                  <a:pt x="855" y="1246"/>
                </a:lnTo>
                <a:lnTo>
                  <a:pt x="859" y="1244"/>
                </a:lnTo>
                <a:lnTo>
                  <a:pt x="861" y="1242"/>
                </a:lnTo>
                <a:lnTo>
                  <a:pt x="865" y="1246"/>
                </a:lnTo>
                <a:lnTo>
                  <a:pt x="869" y="1248"/>
                </a:lnTo>
                <a:lnTo>
                  <a:pt x="871" y="1252"/>
                </a:lnTo>
                <a:lnTo>
                  <a:pt x="874" y="1254"/>
                </a:lnTo>
                <a:lnTo>
                  <a:pt x="876" y="1256"/>
                </a:lnTo>
                <a:lnTo>
                  <a:pt x="876" y="1257"/>
                </a:lnTo>
                <a:lnTo>
                  <a:pt x="882" y="1256"/>
                </a:lnTo>
                <a:lnTo>
                  <a:pt x="888" y="1254"/>
                </a:lnTo>
                <a:lnTo>
                  <a:pt x="896" y="1263"/>
                </a:lnTo>
                <a:lnTo>
                  <a:pt x="915" y="1250"/>
                </a:lnTo>
                <a:lnTo>
                  <a:pt x="905" y="1238"/>
                </a:lnTo>
                <a:lnTo>
                  <a:pt x="919" y="1223"/>
                </a:lnTo>
                <a:lnTo>
                  <a:pt x="932" y="1230"/>
                </a:lnTo>
                <a:lnTo>
                  <a:pt x="944" y="1223"/>
                </a:lnTo>
                <a:lnTo>
                  <a:pt x="965" y="1238"/>
                </a:lnTo>
                <a:lnTo>
                  <a:pt x="984" y="1227"/>
                </a:lnTo>
                <a:lnTo>
                  <a:pt x="999" y="1246"/>
                </a:lnTo>
                <a:lnTo>
                  <a:pt x="1009" y="1242"/>
                </a:lnTo>
                <a:lnTo>
                  <a:pt x="1032" y="1235"/>
                </a:lnTo>
                <a:lnTo>
                  <a:pt x="1113" y="1221"/>
                </a:lnTo>
                <a:lnTo>
                  <a:pt x="1167" y="1215"/>
                </a:lnTo>
                <a:lnTo>
                  <a:pt x="1174" y="1179"/>
                </a:lnTo>
                <a:lnTo>
                  <a:pt x="1180" y="1180"/>
                </a:lnTo>
                <a:lnTo>
                  <a:pt x="1190" y="1179"/>
                </a:lnTo>
                <a:lnTo>
                  <a:pt x="1213" y="1171"/>
                </a:lnTo>
                <a:lnTo>
                  <a:pt x="1211" y="1169"/>
                </a:lnTo>
                <a:lnTo>
                  <a:pt x="1207" y="1132"/>
                </a:lnTo>
                <a:lnTo>
                  <a:pt x="1209" y="1131"/>
                </a:lnTo>
                <a:lnTo>
                  <a:pt x="1230" y="1119"/>
                </a:lnTo>
                <a:lnTo>
                  <a:pt x="1247" y="1104"/>
                </a:lnTo>
                <a:lnTo>
                  <a:pt x="1251" y="1105"/>
                </a:lnTo>
                <a:lnTo>
                  <a:pt x="1251" y="1104"/>
                </a:lnTo>
                <a:lnTo>
                  <a:pt x="1253" y="1104"/>
                </a:lnTo>
                <a:lnTo>
                  <a:pt x="1269" y="1108"/>
                </a:lnTo>
                <a:lnTo>
                  <a:pt x="1271" y="1108"/>
                </a:lnTo>
                <a:lnTo>
                  <a:pt x="1271" y="1111"/>
                </a:lnTo>
                <a:lnTo>
                  <a:pt x="1274" y="1113"/>
                </a:lnTo>
                <a:lnTo>
                  <a:pt x="1278" y="1113"/>
                </a:lnTo>
                <a:lnTo>
                  <a:pt x="1280" y="1115"/>
                </a:lnTo>
                <a:lnTo>
                  <a:pt x="1286" y="1113"/>
                </a:lnTo>
                <a:lnTo>
                  <a:pt x="1288" y="1113"/>
                </a:lnTo>
                <a:lnTo>
                  <a:pt x="1292" y="1111"/>
                </a:lnTo>
                <a:lnTo>
                  <a:pt x="1293" y="1105"/>
                </a:lnTo>
                <a:lnTo>
                  <a:pt x="1293" y="1104"/>
                </a:lnTo>
                <a:lnTo>
                  <a:pt x="1295" y="1102"/>
                </a:lnTo>
                <a:lnTo>
                  <a:pt x="1301" y="1094"/>
                </a:lnTo>
                <a:lnTo>
                  <a:pt x="1303" y="1092"/>
                </a:lnTo>
                <a:lnTo>
                  <a:pt x="1305" y="1092"/>
                </a:lnTo>
                <a:lnTo>
                  <a:pt x="1309" y="1092"/>
                </a:lnTo>
                <a:lnTo>
                  <a:pt x="1311" y="1092"/>
                </a:lnTo>
                <a:lnTo>
                  <a:pt x="1314" y="1094"/>
                </a:lnTo>
                <a:lnTo>
                  <a:pt x="1319" y="1083"/>
                </a:lnTo>
                <a:lnTo>
                  <a:pt x="1322" y="1083"/>
                </a:lnTo>
                <a:lnTo>
                  <a:pt x="1326" y="1081"/>
                </a:lnTo>
                <a:lnTo>
                  <a:pt x="1328" y="1081"/>
                </a:lnTo>
                <a:lnTo>
                  <a:pt x="1330" y="1075"/>
                </a:lnTo>
                <a:lnTo>
                  <a:pt x="1330" y="1069"/>
                </a:lnTo>
                <a:lnTo>
                  <a:pt x="1330" y="1067"/>
                </a:lnTo>
                <a:lnTo>
                  <a:pt x="1330" y="1065"/>
                </a:lnTo>
                <a:lnTo>
                  <a:pt x="1330" y="1062"/>
                </a:lnTo>
                <a:lnTo>
                  <a:pt x="1330" y="1060"/>
                </a:lnTo>
                <a:lnTo>
                  <a:pt x="1330" y="1057"/>
                </a:lnTo>
                <a:lnTo>
                  <a:pt x="1330" y="1055"/>
                </a:lnTo>
                <a:lnTo>
                  <a:pt x="1330" y="1054"/>
                </a:lnTo>
                <a:lnTo>
                  <a:pt x="1330" y="1052"/>
                </a:lnTo>
                <a:lnTo>
                  <a:pt x="1330" y="1050"/>
                </a:lnTo>
                <a:lnTo>
                  <a:pt x="1330" y="1048"/>
                </a:lnTo>
                <a:lnTo>
                  <a:pt x="1330" y="1044"/>
                </a:lnTo>
                <a:lnTo>
                  <a:pt x="1330" y="1042"/>
                </a:lnTo>
                <a:lnTo>
                  <a:pt x="1330" y="1040"/>
                </a:lnTo>
                <a:lnTo>
                  <a:pt x="1330" y="1038"/>
                </a:lnTo>
                <a:lnTo>
                  <a:pt x="1330" y="1036"/>
                </a:lnTo>
                <a:lnTo>
                  <a:pt x="1332" y="1034"/>
                </a:lnTo>
                <a:lnTo>
                  <a:pt x="1332" y="1033"/>
                </a:lnTo>
                <a:lnTo>
                  <a:pt x="1332" y="1031"/>
                </a:lnTo>
                <a:lnTo>
                  <a:pt x="1332" y="1029"/>
                </a:lnTo>
                <a:lnTo>
                  <a:pt x="1332" y="1027"/>
                </a:lnTo>
                <a:lnTo>
                  <a:pt x="1332" y="1025"/>
                </a:lnTo>
                <a:lnTo>
                  <a:pt x="1332" y="1023"/>
                </a:lnTo>
                <a:lnTo>
                  <a:pt x="1332" y="1021"/>
                </a:lnTo>
                <a:lnTo>
                  <a:pt x="1332" y="1019"/>
                </a:lnTo>
                <a:lnTo>
                  <a:pt x="1332" y="1017"/>
                </a:lnTo>
                <a:lnTo>
                  <a:pt x="1332" y="1015"/>
                </a:lnTo>
                <a:lnTo>
                  <a:pt x="1332" y="979"/>
                </a:lnTo>
                <a:lnTo>
                  <a:pt x="1330" y="977"/>
                </a:lnTo>
                <a:lnTo>
                  <a:pt x="1326" y="973"/>
                </a:lnTo>
                <a:lnTo>
                  <a:pt x="1319" y="963"/>
                </a:lnTo>
                <a:lnTo>
                  <a:pt x="1313" y="956"/>
                </a:lnTo>
                <a:lnTo>
                  <a:pt x="1311" y="954"/>
                </a:lnTo>
                <a:lnTo>
                  <a:pt x="1307" y="950"/>
                </a:lnTo>
                <a:lnTo>
                  <a:pt x="1303" y="950"/>
                </a:lnTo>
                <a:lnTo>
                  <a:pt x="1299" y="948"/>
                </a:lnTo>
                <a:lnTo>
                  <a:pt x="1295" y="946"/>
                </a:lnTo>
                <a:lnTo>
                  <a:pt x="1292" y="944"/>
                </a:lnTo>
                <a:lnTo>
                  <a:pt x="1290" y="944"/>
                </a:lnTo>
                <a:lnTo>
                  <a:pt x="1288" y="942"/>
                </a:lnTo>
                <a:lnTo>
                  <a:pt x="1282" y="942"/>
                </a:lnTo>
                <a:lnTo>
                  <a:pt x="1276" y="938"/>
                </a:lnTo>
                <a:lnTo>
                  <a:pt x="1276" y="937"/>
                </a:lnTo>
                <a:lnTo>
                  <a:pt x="1276" y="935"/>
                </a:lnTo>
                <a:lnTo>
                  <a:pt x="1278" y="935"/>
                </a:lnTo>
                <a:lnTo>
                  <a:pt x="1278" y="932"/>
                </a:lnTo>
                <a:lnTo>
                  <a:pt x="1278" y="931"/>
                </a:lnTo>
                <a:lnTo>
                  <a:pt x="1276" y="931"/>
                </a:lnTo>
                <a:lnTo>
                  <a:pt x="1276" y="929"/>
                </a:lnTo>
                <a:lnTo>
                  <a:pt x="1278" y="929"/>
                </a:lnTo>
                <a:lnTo>
                  <a:pt x="1280" y="929"/>
                </a:lnTo>
                <a:lnTo>
                  <a:pt x="1280" y="927"/>
                </a:lnTo>
                <a:lnTo>
                  <a:pt x="1280" y="925"/>
                </a:lnTo>
                <a:lnTo>
                  <a:pt x="1282" y="923"/>
                </a:lnTo>
                <a:lnTo>
                  <a:pt x="1282" y="921"/>
                </a:lnTo>
                <a:lnTo>
                  <a:pt x="1284" y="919"/>
                </a:lnTo>
                <a:lnTo>
                  <a:pt x="1284" y="917"/>
                </a:lnTo>
                <a:lnTo>
                  <a:pt x="1284" y="915"/>
                </a:lnTo>
                <a:lnTo>
                  <a:pt x="1286" y="915"/>
                </a:lnTo>
                <a:lnTo>
                  <a:pt x="1286" y="913"/>
                </a:lnTo>
                <a:lnTo>
                  <a:pt x="1288" y="913"/>
                </a:lnTo>
                <a:lnTo>
                  <a:pt x="1288" y="911"/>
                </a:lnTo>
                <a:lnTo>
                  <a:pt x="1288" y="909"/>
                </a:lnTo>
                <a:lnTo>
                  <a:pt x="1290" y="909"/>
                </a:lnTo>
                <a:lnTo>
                  <a:pt x="1290" y="908"/>
                </a:lnTo>
                <a:lnTo>
                  <a:pt x="1292" y="908"/>
                </a:lnTo>
                <a:lnTo>
                  <a:pt x="1293" y="908"/>
                </a:lnTo>
                <a:lnTo>
                  <a:pt x="1293" y="906"/>
                </a:lnTo>
                <a:lnTo>
                  <a:pt x="1295" y="906"/>
                </a:lnTo>
                <a:lnTo>
                  <a:pt x="1297" y="906"/>
                </a:lnTo>
                <a:lnTo>
                  <a:pt x="1299" y="906"/>
                </a:lnTo>
                <a:lnTo>
                  <a:pt x="1301" y="906"/>
                </a:lnTo>
                <a:lnTo>
                  <a:pt x="1303" y="906"/>
                </a:lnTo>
                <a:lnTo>
                  <a:pt x="1303" y="904"/>
                </a:lnTo>
                <a:lnTo>
                  <a:pt x="1305" y="904"/>
                </a:lnTo>
                <a:lnTo>
                  <a:pt x="1305" y="902"/>
                </a:lnTo>
                <a:lnTo>
                  <a:pt x="1303" y="900"/>
                </a:lnTo>
                <a:lnTo>
                  <a:pt x="1305" y="900"/>
                </a:lnTo>
                <a:lnTo>
                  <a:pt x="1305" y="898"/>
                </a:lnTo>
                <a:lnTo>
                  <a:pt x="1307" y="898"/>
                </a:lnTo>
                <a:lnTo>
                  <a:pt x="1309" y="898"/>
                </a:lnTo>
                <a:lnTo>
                  <a:pt x="1309" y="896"/>
                </a:lnTo>
                <a:lnTo>
                  <a:pt x="1311" y="894"/>
                </a:lnTo>
                <a:lnTo>
                  <a:pt x="1309" y="894"/>
                </a:lnTo>
                <a:lnTo>
                  <a:pt x="1309" y="892"/>
                </a:lnTo>
                <a:lnTo>
                  <a:pt x="1307" y="892"/>
                </a:lnTo>
                <a:lnTo>
                  <a:pt x="1307" y="890"/>
                </a:lnTo>
                <a:lnTo>
                  <a:pt x="1309" y="890"/>
                </a:lnTo>
                <a:lnTo>
                  <a:pt x="1311" y="890"/>
                </a:lnTo>
                <a:lnTo>
                  <a:pt x="1313" y="890"/>
                </a:lnTo>
                <a:lnTo>
                  <a:pt x="1314" y="890"/>
                </a:lnTo>
                <a:lnTo>
                  <a:pt x="1314" y="888"/>
                </a:lnTo>
                <a:lnTo>
                  <a:pt x="1314" y="887"/>
                </a:lnTo>
                <a:lnTo>
                  <a:pt x="1317" y="887"/>
                </a:lnTo>
                <a:lnTo>
                  <a:pt x="1317" y="884"/>
                </a:lnTo>
                <a:lnTo>
                  <a:pt x="1314" y="884"/>
                </a:lnTo>
                <a:lnTo>
                  <a:pt x="1317" y="884"/>
                </a:lnTo>
                <a:lnTo>
                  <a:pt x="1317" y="882"/>
                </a:lnTo>
                <a:lnTo>
                  <a:pt x="1317" y="881"/>
                </a:lnTo>
                <a:lnTo>
                  <a:pt x="1319" y="881"/>
                </a:lnTo>
                <a:lnTo>
                  <a:pt x="1319" y="879"/>
                </a:lnTo>
                <a:lnTo>
                  <a:pt x="1319" y="881"/>
                </a:lnTo>
                <a:lnTo>
                  <a:pt x="1320" y="881"/>
                </a:lnTo>
                <a:lnTo>
                  <a:pt x="1320" y="879"/>
                </a:lnTo>
                <a:lnTo>
                  <a:pt x="1322" y="879"/>
                </a:lnTo>
                <a:lnTo>
                  <a:pt x="1324" y="877"/>
                </a:lnTo>
                <a:lnTo>
                  <a:pt x="1324" y="875"/>
                </a:lnTo>
                <a:lnTo>
                  <a:pt x="1326" y="875"/>
                </a:lnTo>
                <a:lnTo>
                  <a:pt x="1328" y="875"/>
                </a:lnTo>
                <a:lnTo>
                  <a:pt x="1328" y="873"/>
                </a:lnTo>
                <a:lnTo>
                  <a:pt x="1330" y="873"/>
                </a:lnTo>
                <a:lnTo>
                  <a:pt x="1330" y="871"/>
                </a:lnTo>
                <a:lnTo>
                  <a:pt x="1332" y="869"/>
                </a:lnTo>
                <a:lnTo>
                  <a:pt x="1332" y="871"/>
                </a:lnTo>
                <a:lnTo>
                  <a:pt x="1332" y="873"/>
                </a:lnTo>
                <a:lnTo>
                  <a:pt x="1334" y="873"/>
                </a:lnTo>
                <a:lnTo>
                  <a:pt x="1334" y="871"/>
                </a:lnTo>
                <a:lnTo>
                  <a:pt x="1336" y="871"/>
                </a:lnTo>
                <a:lnTo>
                  <a:pt x="1336" y="869"/>
                </a:lnTo>
                <a:lnTo>
                  <a:pt x="1338" y="869"/>
                </a:lnTo>
                <a:lnTo>
                  <a:pt x="1340" y="869"/>
                </a:lnTo>
                <a:lnTo>
                  <a:pt x="1340" y="867"/>
                </a:lnTo>
                <a:lnTo>
                  <a:pt x="1340" y="865"/>
                </a:lnTo>
                <a:lnTo>
                  <a:pt x="1340" y="863"/>
                </a:lnTo>
                <a:lnTo>
                  <a:pt x="1340" y="865"/>
                </a:lnTo>
                <a:lnTo>
                  <a:pt x="1341" y="865"/>
                </a:lnTo>
                <a:lnTo>
                  <a:pt x="1341" y="863"/>
                </a:lnTo>
                <a:lnTo>
                  <a:pt x="1341" y="861"/>
                </a:lnTo>
                <a:lnTo>
                  <a:pt x="1343" y="861"/>
                </a:lnTo>
                <a:lnTo>
                  <a:pt x="1343" y="863"/>
                </a:lnTo>
                <a:lnTo>
                  <a:pt x="1343" y="865"/>
                </a:lnTo>
                <a:lnTo>
                  <a:pt x="1345" y="865"/>
                </a:lnTo>
                <a:lnTo>
                  <a:pt x="1345" y="863"/>
                </a:lnTo>
                <a:lnTo>
                  <a:pt x="1345" y="861"/>
                </a:lnTo>
                <a:lnTo>
                  <a:pt x="1347" y="861"/>
                </a:lnTo>
                <a:lnTo>
                  <a:pt x="1347" y="860"/>
                </a:lnTo>
                <a:lnTo>
                  <a:pt x="1347" y="858"/>
                </a:lnTo>
                <a:lnTo>
                  <a:pt x="1349" y="856"/>
                </a:lnTo>
                <a:lnTo>
                  <a:pt x="1351" y="858"/>
                </a:lnTo>
                <a:lnTo>
                  <a:pt x="1351" y="856"/>
                </a:lnTo>
                <a:lnTo>
                  <a:pt x="1351" y="854"/>
                </a:lnTo>
                <a:lnTo>
                  <a:pt x="1353" y="854"/>
                </a:lnTo>
                <a:lnTo>
                  <a:pt x="1355" y="854"/>
                </a:lnTo>
                <a:lnTo>
                  <a:pt x="1357" y="854"/>
                </a:lnTo>
                <a:lnTo>
                  <a:pt x="1357" y="852"/>
                </a:lnTo>
                <a:lnTo>
                  <a:pt x="1359" y="852"/>
                </a:lnTo>
                <a:lnTo>
                  <a:pt x="1359" y="854"/>
                </a:lnTo>
                <a:lnTo>
                  <a:pt x="1361" y="854"/>
                </a:lnTo>
                <a:lnTo>
                  <a:pt x="1361" y="852"/>
                </a:lnTo>
                <a:lnTo>
                  <a:pt x="1359" y="850"/>
                </a:lnTo>
                <a:lnTo>
                  <a:pt x="1361" y="850"/>
                </a:lnTo>
                <a:lnTo>
                  <a:pt x="1363" y="850"/>
                </a:lnTo>
                <a:lnTo>
                  <a:pt x="1363" y="848"/>
                </a:lnTo>
                <a:lnTo>
                  <a:pt x="1365" y="848"/>
                </a:lnTo>
                <a:lnTo>
                  <a:pt x="1365" y="846"/>
                </a:lnTo>
                <a:lnTo>
                  <a:pt x="1367" y="844"/>
                </a:lnTo>
                <a:lnTo>
                  <a:pt x="1369" y="842"/>
                </a:lnTo>
                <a:lnTo>
                  <a:pt x="1369" y="840"/>
                </a:lnTo>
                <a:lnTo>
                  <a:pt x="1367" y="840"/>
                </a:lnTo>
                <a:lnTo>
                  <a:pt x="1367" y="838"/>
                </a:lnTo>
                <a:lnTo>
                  <a:pt x="1369" y="838"/>
                </a:lnTo>
                <a:lnTo>
                  <a:pt x="1370" y="838"/>
                </a:lnTo>
                <a:lnTo>
                  <a:pt x="1372" y="838"/>
                </a:lnTo>
                <a:lnTo>
                  <a:pt x="1372" y="836"/>
                </a:lnTo>
                <a:lnTo>
                  <a:pt x="1370" y="836"/>
                </a:lnTo>
                <a:lnTo>
                  <a:pt x="1370" y="834"/>
                </a:lnTo>
                <a:lnTo>
                  <a:pt x="1372" y="834"/>
                </a:lnTo>
                <a:lnTo>
                  <a:pt x="1372" y="833"/>
                </a:lnTo>
                <a:lnTo>
                  <a:pt x="1372" y="831"/>
                </a:lnTo>
                <a:lnTo>
                  <a:pt x="1374" y="831"/>
                </a:lnTo>
                <a:lnTo>
                  <a:pt x="1374" y="829"/>
                </a:lnTo>
                <a:lnTo>
                  <a:pt x="1376" y="829"/>
                </a:lnTo>
                <a:lnTo>
                  <a:pt x="1378" y="829"/>
                </a:lnTo>
                <a:lnTo>
                  <a:pt x="1380" y="829"/>
                </a:lnTo>
                <a:lnTo>
                  <a:pt x="1380" y="827"/>
                </a:lnTo>
                <a:lnTo>
                  <a:pt x="1382" y="827"/>
                </a:lnTo>
                <a:lnTo>
                  <a:pt x="1382" y="825"/>
                </a:lnTo>
                <a:lnTo>
                  <a:pt x="1384" y="825"/>
                </a:lnTo>
                <a:lnTo>
                  <a:pt x="1384" y="823"/>
                </a:lnTo>
                <a:lnTo>
                  <a:pt x="1386" y="823"/>
                </a:lnTo>
                <a:lnTo>
                  <a:pt x="1386" y="821"/>
                </a:lnTo>
                <a:lnTo>
                  <a:pt x="1388" y="821"/>
                </a:lnTo>
                <a:lnTo>
                  <a:pt x="1390" y="821"/>
                </a:lnTo>
                <a:lnTo>
                  <a:pt x="1384" y="815"/>
                </a:lnTo>
                <a:lnTo>
                  <a:pt x="1391" y="806"/>
                </a:lnTo>
                <a:lnTo>
                  <a:pt x="1399" y="812"/>
                </a:lnTo>
                <a:lnTo>
                  <a:pt x="1405" y="806"/>
                </a:lnTo>
                <a:lnTo>
                  <a:pt x="1407" y="813"/>
                </a:lnTo>
                <a:lnTo>
                  <a:pt x="1407" y="815"/>
                </a:lnTo>
                <a:lnTo>
                  <a:pt x="1417" y="823"/>
                </a:lnTo>
                <a:lnTo>
                  <a:pt x="1451" y="858"/>
                </a:lnTo>
                <a:lnTo>
                  <a:pt x="1465" y="875"/>
                </a:lnTo>
                <a:lnTo>
                  <a:pt x="1468" y="879"/>
                </a:lnTo>
                <a:lnTo>
                  <a:pt x="1468" y="882"/>
                </a:lnTo>
                <a:lnTo>
                  <a:pt x="1472" y="890"/>
                </a:lnTo>
                <a:lnTo>
                  <a:pt x="1476" y="902"/>
                </a:lnTo>
                <a:lnTo>
                  <a:pt x="1478" y="906"/>
                </a:lnTo>
                <a:lnTo>
                  <a:pt x="1480" y="904"/>
                </a:lnTo>
                <a:lnTo>
                  <a:pt x="1480" y="902"/>
                </a:lnTo>
                <a:lnTo>
                  <a:pt x="1484" y="898"/>
                </a:lnTo>
                <a:lnTo>
                  <a:pt x="1484" y="896"/>
                </a:lnTo>
                <a:lnTo>
                  <a:pt x="1486" y="892"/>
                </a:lnTo>
                <a:lnTo>
                  <a:pt x="1488" y="890"/>
                </a:lnTo>
                <a:lnTo>
                  <a:pt x="1488" y="882"/>
                </a:lnTo>
                <a:lnTo>
                  <a:pt x="1484" y="879"/>
                </a:lnTo>
                <a:lnTo>
                  <a:pt x="1480" y="877"/>
                </a:lnTo>
                <a:lnTo>
                  <a:pt x="1478" y="875"/>
                </a:lnTo>
                <a:lnTo>
                  <a:pt x="1476" y="869"/>
                </a:lnTo>
                <a:lnTo>
                  <a:pt x="1478" y="867"/>
                </a:lnTo>
                <a:lnTo>
                  <a:pt x="1484" y="861"/>
                </a:lnTo>
                <a:lnTo>
                  <a:pt x="1492" y="854"/>
                </a:lnTo>
                <a:lnTo>
                  <a:pt x="1497" y="846"/>
                </a:lnTo>
                <a:lnTo>
                  <a:pt x="1499" y="840"/>
                </a:lnTo>
                <a:lnTo>
                  <a:pt x="1499" y="833"/>
                </a:lnTo>
                <a:lnTo>
                  <a:pt x="1497" y="825"/>
                </a:lnTo>
                <a:lnTo>
                  <a:pt x="1488" y="815"/>
                </a:lnTo>
                <a:lnTo>
                  <a:pt x="1478" y="806"/>
                </a:lnTo>
                <a:lnTo>
                  <a:pt x="1470" y="802"/>
                </a:lnTo>
                <a:lnTo>
                  <a:pt x="1463" y="800"/>
                </a:lnTo>
                <a:lnTo>
                  <a:pt x="1455" y="802"/>
                </a:lnTo>
                <a:lnTo>
                  <a:pt x="1449" y="804"/>
                </a:lnTo>
                <a:lnTo>
                  <a:pt x="1440" y="806"/>
                </a:lnTo>
                <a:lnTo>
                  <a:pt x="1430" y="807"/>
                </a:lnTo>
                <a:lnTo>
                  <a:pt x="1426" y="807"/>
                </a:lnTo>
                <a:lnTo>
                  <a:pt x="1422" y="807"/>
                </a:lnTo>
                <a:lnTo>
                  <a:pt x="1418" y="807"/>
                </a:lnTo>
                <a:lnTo>
                  <a:pt x="1417" y="804"/>
                </a:lnTo>
                <a:lnTo>
                  <a:pt x="1415" y="800"/>
                </a:lnTo>
                <a:lnTo>
                  <a:pt x="1415" y="798"/>
                </a:lnTo>
                <a:lnTo>
                  <a:pt x="1418" y="792"/>
                </a:lnTo>
                <a:lnTo>
                  <a:pt x="1422" y="785"/>
                </a:lnTo>
                <a:lnTo>
                  <a:pt x="1422" y="779"/>
                </a:lnTo>
                <a:lnTo>
                  <a:pt x="1422" y="767"/>
                </a:lnTo>
                <a:lnTo>
                  <a:pt x="1426" y="765"/>
                </a:lnTo>
                <a:lnTo>
                  <a:pt x="1451" y="752"/>
                </a:lnTo>
                <a:lnTo>
                  <a:pt x="1468" y="754"/>
                </a:lnTo>
                <a:lnTo>
                  <a:pt x="1470" y="754"/>
                </a:lnTo>
                <a:lnTo>
                  <a:pt x="1470" y="756"/>
                </a:lnTo>
                <a:lnTo>
                  <a:pt x="1468" y="759"/>
                </a:lnTo>
                <a:lnTo>
                  <a:pt x="1474" y="762"/>
                </a:lnTo>
                <a:lnTo>
                  <a:pt x="1476" y="762"/>
                </a:lnTo>
                <a:lnTo>
                  <a:pt x="1482" y="762"/>
                </a:lnTo>
                <a:lnTo>
                  <a:pt x="1484" y="762"/>
                </a:lnTo>
                <a:lnTo>
                  <a:pt x="1486" y="762"/>
                </a:lnTo>
                <a:lnTo>
                  <a:pt x="1488" y="762"/>
                </a:lnTo>
                <a:lnTo>
                  <a:pt x="1490" y="762"/>
                </a:lnTo>
                <a:lnTo>
                  <a:pt x="1490" y="764"/>
                </a:lnTo>
                <a:lnTo>
                  <a:pt x="1492" y="764"/>
                </a:lnTo>
                <a:lnTo>
                  <a:pt x="1493" y="764"/>
                </a:lnTo>
                <a:lnTo>
                  <a:pt x="1501" y="765"/>
                </a:lnTo>
                <a:lnTo>
                  <a:pt x="1505" y="767"/>
                </a:lnTo>
                <a:lnTo>
                  <a:pt x="1511" y="769"/>
                </a:lnTo>
                <a:lnTo>
                  <a:pt x="1514" y="769"/>
                </a:lnTo>
                <a:lnTo>
                  <a:pt x="1520" y="771"/>
                </a:lnTo>
                <a:lnTo>
                  <a:pt x="1522" y="773"/>
                </a:lnTo>
                <a:lnTo>
                  <a:pt x="1524" y="773"/>
                </a:lnTo>
                <a:lnTo>
                  <a:pt x="1530" y="773"/>
                </a:lnTo>
                <a:lnTo>
                  <a:pt x="1534" y="773"/>
                </a:lnTo>
                <a:lnTo>
                  <a:pt x="1540" y="773"/>
                </a:lnTo>
                <a:lnTo>
                  <a:pt x="1545" y="773"/>
                </a:lnTo>
                <a:lnTo>
                  <a:pt x="1549" y="773"/>
                </a:lnTo>
                <a:lnTo>
                  <a:pt x="1549" y="762"/>
                </a:lnTo>
                <a:lnTo>
                  <a:pt x="1553" y="736"/>
                </a:lnTo>
                <a:lnTo>
                  <a:pt x="1559" y="736"/>
                </a:lnTo>
                <a:lnTo>
                  <a:pt x="1562" y="736"/>
                </a:lnTo>
                <a:lnTo>
                  <a:pt x="1562" y="738"/>
                </a:lnTo>
                <a:lnTo>
                  <a:pt x="1567" y="738"/>
                </a:lnTo>
                <a:lnTo>
                  <a:pt x="1568" y="738"/>
                </a:lnTo>
                <a:lnTo>
                  <a:pt x="1572" y="738"/>
                </a:lnTo>
                <a:lnTo>
                  <a:pt x="1574" y="738"/>
                </a:lnTo>
                <a:lnTo>
                  <a:pt x="1578" y="740"/>
                </a:lnTo>
                <a:lnTo>
                  <a:pt x="1578" y="735"/>
                </a:lnTo>
                <a:lnTo>
                  <a:pt x="1582" y="733"/>
                </a:lnTo>
                <a:lnTo>
                  <a:pt x="1584" y="731"/>
                </a:lnTo>
                <a:lnTo>
                  <a:pt x="1586" y="729"/>
                </a:lnTo>
                <a:lnTo>
                  <a:pt x="1586" y="731"/>
                </a:lnTo>
                <a:lnTo>
                  <a:pt x="1589" y="727"/>
                </a:lnTo>
                <a:lnTo>
                  <a:pt x="1593" y="731"/>
                </a:lnTo>
                <a:lnTo>
                  <a:pt x="1605" y="711"/>
                </a:lnTo>
                <a:lnTo>
                  <a:pt x="1601" y="711"/>
                </a:lnTo>
                <a:lnTo>
                  <a:pt x="1595" y="711"/>
                </a:lnTo>
                <a:lnTo>
                  <a:pt x="1595" y="709"/>
                </a:lnTo>
                <a:lnTo>
                  <a:pt x="1597" y="702"/>
                </a:lnTo>
                <a:lnTo>
                  <a:pt x="1599" y="692"/>
                </a:lnTo>
                <a:lnTo>
                  <a:pt x="1613" y="681"/>
                </a:lnTo>
                <a:lnTo>
                  <a:pt x="1624" y="683"/>
                </a:lnTo>
                <a:lnTo>
                  <a:pt x="1624" y="696"/>
                </a:lnTo>
                <a:lnTo>
                  <a:pt x="1626" y="694"/>
                </a:lnTo>
                <a:lnTo>
                  <a:pt x="1628" y="690"/>
                </a:lnTo>
                <a:lnTo>
                  <a:pt x="1630" y="685"/>
                </a:lnTo>
                <a:lnTo>
                  <a:pt x="1630" y="679"/>
                </a:lnTo>
                <a:lnTo>
                  <a:pt x="1632" y="677"/>
                </a:lnTo>
                <a:lnTo>
                  <a:pt x="1632" y="673"/>
                </a:lnTo>
                <a:lnTo>
                  <a:pt x="1630" y="671"/>
                </a:lnTo>
                <a:lnTo>
                  <a:pt x="1628" y="667"/>
                </a:lnTo>
                <a:lnTo>
                  <a:pt x="1628" y="663"/>
                </a:lnTo>
                <a:lnTo>
                  <a:pt x="1628" y="661"/>
                </a:lnTo>
                <a:lnTo>
                  <a:pt x="1628" y="660"/>
                </a:lnTo>
                <a:lnTo>
                  <a:pt x="1632" y="658"/>
                </a:lnTo>
                <a:lnTo>
                  <a:pt x="1637" y="654"/>
                </a:lnTo>
                <a:lnTo>
                  <a:pt x="1641" y="652"/>
                </a:lnTo>
                <a:lnTo>
                  <a:pt x="1649" y="652"/>
                </a:lnTo>
                <a:lnTo>
                  <a:pt x="1651" y="654"/>
                </a:lnTo>
                <a:lnTo>
                  <a:pt x="1653" y="654"/>
                </a:lnTo>
                <a:lnTo>
                  <a:pt x="1651" y="658"/>
                </a:lnTo>
                <a:lnTo>
                  <a:pt x="1651" y="661"/>
                </a:lnTo>
                <a:lnTo>
                  <a:pt x="1653" y="665"/>
                </a:lnTo>
                <a:lnTo>
                  <a:pt x="1655" y="665"/>
                </a:lnTo>
                <a:lnTo>
                  <a:pt x="1657" y="665"/>
                </a:lnTo>
                <a:lnTo>
                  <a:pt x="1663" y="661"/>
                </a:lnTo>
                <a:lnTo>
                  <a:pt x="1666" y="658"/>
                </a:lnTo>
                <a:lnTo>
                  <a:pt x="1668" y="656"/>
                </a:lnTo>
                <a:lnTo>
                  <a:pt x="1670" y="650"/>
                </a:lnTo>
                <a:lnTo>
                  <a:pt x="1672" y="648"/>
                </a:lnTo>
                <a:lnTo>
                  <a:pt x="1676" y="648"/>
                </a:lnTo>
                <a:lnTo>
                  <a:pt x="1693" y="644"/>
                </a:lnTo>
                <a:lnTo>
                  <a:pt x="1701" y="642"/>
                </a:lnTo>
                <a:lnTo>
                  <a:pt x="1705" y="644"/>
                </a:lnTo>
                <a:lnTo>
                  <a:pt x="1712" y="646"/>
                </a:lnTo>
                <a:lnTo>
                  <a:pt x="1716" y="646"/>
                </a:lnTo>
                <a:lnTo>
                  <a:pt x="1720" y="642"/>
                </a:lnTo>
                <a:lnTo>
                  <a:pt x="1722" y="639"/>
                </a:lnTo>
                <a:lnTo>
                  <a:pt x="1728" y="631"/>
                </a:lnTo>
                <a:lnTo>
                  <a:pt x="1730" y="625"/>
                </a:lnTo>
                <a:lnTo>
                  <a:pt x="1730" y="623"/>
                </a:lnTo>
                <a:lnTo>
                  <a:pt x="1730" y="621"/>
                </a:lnTo>
                <a:lnTo>
                  <a:pt x="1726" y="619"/>
                </a:lnTo>
                <a:lnTo>
                  <a:pt x="1722" y="617"/>
                </a:lnTo>
                <a:lnTo>
                  <a:pt x="1716" y="613"/>
                </a:lnTo>
                <a:lnTo>
                  <a:pt x="1712" y="613"/>
                </a:lnTo>
                <a:lnTo>
                  <a:pt x="1709" y="611"/>
                </a:lnTo>
                <a:lnTo>
                  <a:pt x="1705" y="610"/>
                </a:lnTo>
                <a:lnTo>
                  <a:pt x="1703" y="610"/>
                </a:lnTo>
                <a:lnTo>
                  <a:pt x="1697" y="610"/>
                </a:lnTo>
                <a:lnTo>
                  <a:pt x="1695" y="608"/>
                </a:lnTo>
                <a:lnTo>
                  <a:pt x="1693" y="608"/>
                </a:lnTo>
                <a:lnTo>
                  <a:pt x="1693" y="606"/>
                </a:lnTo>
                <a:lnTo>
                  <a:pt x="1691" y="604"/>
                </a:lnTo>
                <a:lnTo>
                  <a:pt x="1691" y="602"/>
                </a:lnTo>
                <a:lnTo>
                  <a:pt x="1693" y="600"/>
                </a:lnTo>
                <a:lnTo>
                  <a:pt x="1693" y="598"/>
                </a:lnTo>
                <a:lnTo>
                  <a:pt x="1695" y="594"/>
                </a:lnTo>
                <a:lnTo>
                  <a:pt x="1693" y="586"/>
                </a:lnTo>
                <a:lnTo>
                  <a:pt x="1693" y="581"/>
                </a:lnTo>
                <a:lnTo>
                  <a:pt x="1693" y="579"/>
                </a:lnTo>
                <a:lnTo>
                  <a:pt x="1693" y="577"/>
                </a:lnTo>
                <a:lnTo>
                  <a:pt x="1699" y="573"/>
                </a:lnTo>
                <a:lnTo>
                  <a:pt x="1701" y="571"/>
                </a:lnTo>
                <a:lnTo>
                  <a:pt x="1701" y="567"/>
                </a:lnTo>
                <a:lnTo>
                  <a:pt x="1699" y="560"/>
                </a:lnTo>
                <a:lnTo>
                  <a:pt x="1697" y="554"/>
                </a:lnTo>
                <a:lnTo>
                  <a:pt x="1697" y="552"/>
                </a:lnTo>
                <a:lnTo>
                  <a:pt x="1699" y="546"/>
                </a:lnTo>
                <a:lnTo>
                  <a:pt x="1701" y="544"/>
                </a:lnTo>
                <a:lnTo>
                  <a:pt x="1703" y="544"/>
                </a:lnTo>
                <a:lnTo>
                  <a:pt x="1705" y="544"/>
                </a:lnTo>
                <a:lnTo>
                  <a:pt x="1707" y="544"/>
                </a:lnTo>
                <a:lnTo>
                  <a:pt x="1711" y="546"/>
                </a:lnTo>
                <a:lnTo>
                  <a:pt x="1716" y="550"/>
                </a:lnTo>
                <a:lnTo>
                  <a:pt x="1718" y="554"/>
                </a:lnTo>
                <a:lnTo>
                  <a:pt x="1720" y="554"/>
                </a:lnTo>
                <a:lnTo>
                  <a:pt x="1722" y="556"/>
                </a:lnTo>
                <a:lnTo>
                  <a:pt x="1724" y="556"/>
                </a:lnTo>
                <a:lnTo>
                  <a:pt x="1726" y="554"/>
                </a:lnTo>
                <a:lnTo>
                  <a:pt x="1730" y="554"/>
                </a:lnTo>
                <a:lnTo>
                  <a:pt x="1726" y="546"/>
                </a:lnTo>
                <a:lnTo>
                  <a:pt x="1738" y="542"/>
                </a:lnTo>
                <a:lnTo>
                  <a:pt x="1764" y="535"/>
                </a:lnTo>
                <a:lnTo>
                  <a:pt x="1784" y="529"/>
                </a:lnTo>
                <a:lnTo>
                  <a:pt x="1784" y="508"/>
                </a:lnTo>
                <a:lnTo>
                  <a:pt x="1787" y="506"/>
                </a:lnTo>
                <a:lnTo>
                  <a:pt x="1816" y="496"/>
                </a:lnTo>
                <a:lnTo>
                  <a:pt x="1832" y="500"/>
                </a:lnTo>
                <a:lnTo>
                  <a:pt x="1836" y="498"/>
                </a:lnTo>
                <a:lnTo>
                  <a:pt x="1839" y="494"/>
                </a:lnTo>
                <a:lnTo>
                  <a:pt x="1837" y="488"/>
                </a:lnTo>
                <a:lnTo>
                  <a:pt x="1845" y="481"/>
                </a:lnTo>
                <a:lnTo>
                  <a:pt x="1849" y="477"/>
                </a:lnTo>
                <a:lnTo>
                  <a:pt x="1851" y="473"/>
                </a:lnTo>
                <a:lnTo>
                  <a:pt x="1855" y="469"/>
                </a:lnTo>
                <a:lnTo>
                  <a:pt x="1855" y="466"/>
                </a:lnTo>
                <a:lnTo>
                  <a:pt x="1851" y="458"/>
                </a:lnTo>
                <a:lnTo>
                  <a:pt x="1849" y="456"/>
                </a:lnTo>
                <a:lnTo>
                  <a:pt x="1849" y="452"/>
                </a:lnTo>
                <a:lnTo>
                  <a:pt x="1843" y="450"/>
                </a:lnTo>
                <a:lnTo>
                  <a:pt x="1839" y="452"/>
                </a:lnTo>
                <a:lnTo>
                  <a:pt x="1836" y="442"/>
                </a:lnTo>
                <a:lnTo>
                  <a:pt x="1837" y="435"/>
                </a:lnTo>
                <a:lnTo>
                  <a:pt x="1836" y="429"/>
                </a:lnTo>
                <a:lnTo>
                  <a:pt x="1834" y="425"/>
                </a:lnTo>
                <a:lnTo>
                  <a:pt x="1836" y="419"/>
                </a:lnTo>
                <a:lnTo>
                  <a:pt x="1824" y="413"/>
                </a:lnTo>
                <a:lnTo>
                  <a:pt x="1822" y="410"/>
                </a:lnTo>
                <a:lnTo>
                  <a:pt x="1816" y="404"/>
                </a:lnTo>
                <a:lnTo>
                  <a:pt x="1799" y="392"/>
                </a:lnTo>
                <a:lnTo>
                  <a:pt x="1791" y="387"/>
                </a:lnTo>
                <a:lnTo>
                  <a:pt x="1787" y="390"/>
                </a:lnTo>
                <a:lnTo>
                  <a:pt x="1780" y="383"/>
                </a:lnTo>
                <a:lnTo>
                  <a:pt x="1782" y="377"/>
                </a:lnTo>
                <a:lnTo>
                  <a:pt x="1797" y="360"/>
                </a:lnTo>
                <a:lnTo>
                  <a:pt x="1816" y="371"/>
                </a:lnTo>
                <a:lnTo>
                  <a:pt x="1826" y="371"/>
                </a:lnTo>
                <a:lnTo>
                  <a:pt x="1824" y="367"/>
                </a:lnTo>
                <a:lnTo>
                  <a:pt x="1826" y="367"/>
                </a:lnTo>
                <a:lnTo>
                  <a:pt x="1834" y="373"/>
                </a:lnTo>
                <a:lnTo>
                  <a:pt x="1836" y="371"/>
                </a:lnTo>
                <a:lnTo>
                  <a:pt x="1836" y="365"/>
                </a:lnTo>
                <a:lnTo>
                  <a:pt x="1837" y="363"/>
                </a:lnTo>
                <a:lnTo>
                  <a:pt x="1845" y="365"/>
                </a:lnTo>
                <a:lnTo>
                  <a:pt x="1847" y="363"/>
                </a:lnTo>
                <a:lnTo>
                  <a:pt x="1849" y="362"/>
                </a:lnTo>
                <a:lnTo>
                  <a:pt x="1843" y="352"/>
                </a:lnTo>
                <a:lnTo>
                  <a:pt x="1841" y="350"/>
                </a:lnTo>
                <a:lnTo>
                  <a:pt x="1832" y="346"/>
                </a:lnTo>
                <a:lnTo>
                  <a:pt x="1820" y="344"/>
                </a:lnTo>
                <a:lnTo>
                  <a:pt x="1810" y="323"/>
                </a:lnTo>
                <a:lnTo>
                  <a:pt x="1799" y="317"/>
                </a:lnTo>
                <a:lnTo>
                  <a:pt x="1799" y="300"/>
                </a:lnTo>
                <a:lnTo>
                  <a:pt x="1826" y="292"/>
                </a:lnTo>
                <a:lnTo>
                  <a:pt x="1832" y="294"/>
                </a:lnTo>
                <a:lnTo>
                  <a:pt x="1837" y="296"/>
                </a:lnTo>
                <a:lnTo>
                  <a:pt x="1843" y="294"/>
                </a:lnTo>
                <a:lnTo>
                  <a:pt x="1851" y="291"/>
                </a:lnTo>
                <a:lnTo>
                  <a:pt x="1849" y="286"/>
                </a:lnTo>
                <a:lnTo>
                  <a:pt x="1849" y="281"/>
                </a:lnTo>
                <a:lnTo>
                  <a:pt x="1845" y="277"/>
                </a:lnTo>
                <a:lnTo>
                  <a:pt x="1845" y="273"/>
                </a:lnTo>
                <a:lnTo>
                  <a:pt x="1847" y="265"/>
                </a:lnTo>
                <a:lnTo>
                  <a:pt x="1851" y="260"/>
                </a:lnTo>
                <a:lnTo>
                  <a:pt x="1855" y="256"/>
                </a:lnTo>
                <a:lnTo>
                  <a:pt x="1857" y="254"/>
                </a:lnTo>
                <a:lnTo>
                  <a:pt x="1858" y="252"/>
                </a:lnTo>
                <a:lnTo>
                  <a:pt x="1863" y="248"/>
                </a:lnTo>
                <a:lnTo>
                  <a:pt x="1864" y="246"/>
                </a:lnTo>
                <a:lnTo>
                  <a:pt x="1866" y="244"/>
                </a:lnTo>
                <a:lnTo>
                  <a:pt x="1868" y="242"/>
                </a:lnTo>
                <a:lnTo>
                  <a:pt x="1870" y="240"/>
                </a:lnTo>
                <a:lnTo>
                  <a:pt x="1874" y="238"/>
                </a:lnTo>
                <a:lnTo>
                  <a:pt x="1876" y="237"/>
                </a:lnTo>
                <a:lnTo>
                  <a:pt x="1874" y="233"/>
                </a:lnTo>
                <a:lnTo>
                  <a:pt x="1872" y="233"/>
                </a:lnTo>
                <a:lnTo>
                  <a:pt x="1870" y="227"/>
                </a:lnTo>
                <a:lnTo>
                  <a:pt x="1868" y="223"/>
                </a:lnTo>
                <a:lnTo>
                  <a:pt x="1868" y="221"/>
                </a:lnTo>
                <a:lnTo>
                  <a:pt x="1864" y="221"/>
                </a:lnTo>
                <a:lnTo>
                  <a:pt x="1858" y="223"/>
                </a:lnTo>
                <a:lnTo>
                  <a:pt x="1849" y="225"/>
                </a:lnTo>
                <a:lnTo>
                  <a:pt x="1845" y="223"/>
                </a:lnTo>
                <a:lnTo>
                  <a:pt x="1839" y="221"/>
                </a:lnTo>
                <a:lnTo>
                  <a:pt x="1832" y="221"/>
                </a:lnTo>
                <a:lnTo>
                  <a:pt x="1826" y="223"/>
                </a:lnTo>
                <a:lnTo>
                  <a:pt x="1820" y="223"/>
                </a:lnTo>
                <a:lnTo>
                  <a:pt x="1816" y="225"/>
                </a:lnTo>
                <a:lnTo>
                  <a:pt x="1815" y="225"/>
                </a:lnTo>
                <a:lnTo>
                  <a:pt x="1809" y="225"/>
                </a:lnTo>
                <a:lnTo>
                  <a:pt x="1805" y="231"/>
                </a:lnTo>
                <a:lnTo>
                  <a:pt x="1803" y="235"/>
                </a:lnTo>
                <a:lnTo>
                  <a:pt x="1801" y="237"/>
                </a:lnTo>
                <a:lnTo>
                  <a:pt x="1799" y="238"/>
                </a:lnTo>
                <a:lnTo>
                  <a:pt x="1799" y="240"/>
                </a:lnTo>
                <a:lnTo>
                  <a:pt x="1797" y="254"/>
                </a:lnTo>
                <a:lnTo>
                  <a:pt x="1793" y="260"/>
                </a:lnTo>
                <a:lnTo>
                  <a:pt x="1793" y="258"/>
                </a:lnTo>
                <a:lnTo>
                  <a:pt x="1791" y="262"/>
                </a:lnTo>
                <a:lnTo>
                  <a:pt x="1789" y="265"/>
                </a:lnTo>
                <a:lnTo>
                  <a:pt x="1787" y="267"/>
                </a:lnTo>
                <a:lnTo>
                  <a:pt x="1784" y="271"/>
                </a:lnTo>
                <a:lnTo>
                  <a:pt x="1782" y="275"/>
                </a:lnTo>
                <a:lnTo>
                  <a:pt x="1780" y="277"/>
                </a:lnTo>
                <a:lnTo>
                  <a:pt x="1776" y="283"/>
                </a:lnTo>
                <a:lnTo>
                  <a:pt x="1774" y="285"/>
                </a:lnTo>
                <a:lnTo>
                  <a:pt x="1772" y="286"/>
                </a:lnTo>
                <a:lnTo>
                  <a:pt x="1770" y="288"/>
                </a:lnTo>
                <a:lnTo>
                  <a:pt x="1766" y="292"/>
                </a:lnTo>
                <a:lnTo>
                  <a:pt x="1764" y="294"/>
                </a:lnTo>
                <a:lnTo>
                  <a:pt x="1762" y="296"/>
                </a:lnTo>
                <a:lnTo>
                  <a:pt x="1757" y="300"/>
                </a:lnTo>
                <a:lnTo>
                  <a:pt x="1751" y="304"/>
                </a:lnTo>
                <a:lnTo>
                  <a:pt x="1749" y="308"/>
                </a:lnTo>
                <a:lnTo>
                  <a:pt x="1745" y="310"/>
                </a:lnTo>
                <a:lnTo>
                  <a:pt x="1743" y="312"/>
                </a:lnTo>
                <a:lnTo>
                  <a:pt x="1739" y="315"/>
                </a:lnTo>
                <a:lnTo>
                  <a:pt x="1736" y="319"/>
                </a:lnTo>
                <a:lnTo>
                  <a:pt x="1720" y="321"/>
                </a:lnTo>
                <a:lnTo>
                  <a:pt x="1716" y="321"/>
                </a:lnTo>
                <a:lnTo>
                  <a:pt x="1703" y="315"/>
                </a:lnTo>
                <a:lnTo>
                  <a:pt x="1693" y="333"/>
                </a:lnTo>
                <a:lnTo>
                  <a:pt x="1680" y="333"/>
                </a:lnTo>
                <a:lnTo>
                  <a:pt x="1664" y="333"/>
                </a:lnTo>
                <a:lnTo>
                  <a:pt x="1653" y="333"/>
                </a:lnTo>
                <a:lnTo>
                  <a:pt x="1651" y="333"/>
                </a:lnTo>
                <a:lnTo>
                  <a:pt x="1651" y="335"/>
                </a:lnTo>
                <a:lnTo>
                  <a:pt x="1645" y="335"/>
                </a:lnTo>
                <a:lnTo>
                  <a:pt x="1632" y="333"/>
                </a:lnTo>
                <a:lnTo>
                  <a:pt x="1628" y="325"/>
                </a:lnTo>
                <a:lnTo>
                  <a:pt x="1626" y="323"/>
                </a:lnTo>
                <a:lnTo>
                  <a:pt x="1626" y="319"/>
                </a:lnTo>
                <a:lnTo>
                  <a:pt x="1613" y="321"/>
                </a:lnTo>
                <a:lnTo>
                  <a:pt x="1603" y="323"/>
                </a:lnTo>
                <a:lnTo>
                  <a:pt x="1593" y="325"/>
                </a:lnTo>
                <a:lnTo>
                  <a:pt x="1586" y="294"/>
                </a:lnTo>
                <a:lnTo>
                  <a:pt x="1582" y="296"/>
                </a:lnTo>
                <a:lnTo>
                  <a:pt x="1576" y="281"/>
                </a:lnTo>
                <a:lnTo>
                  <a:pt x="1580" y="281"/>
                </a:lnTo>
                <a:lnTo>
                  <a:pt x="1580" y="271"/>
                </a:lnTo>
                <a:lnTo>
                  <a:pt x="1580" y="269"/>
                </a:lnTo>
                <a:lnTo>
                  <a:pt x="1578" y="269"/>
                </a:lnTo>
                <a:lnTo>
                  <a:pt x="1578" y="267"/>
                </a:lnTo>
                <a:lnTo>
                  <a:pt x="1532" y="279"/>
                </a:lnTo>
                <a:lnTo>
                  <a:pt x="1524" y="277"/>
                </a:lnTo>
                <a:lnTo>
                  <a:pt x="1520" y="275"/>
                </a:lnTo>
                <a:lnTo>
                  <a:pt x="1516" y="273"/>
                </a:lnTo>
                <a:lnTo>
                  <a:pt x="1509" y="269"/>
                </a:lnTo>
                <a:lnTo>
                  <a:pt x="1505" y="269"/>
                </a:lnTo>
                <a:lnTo>
                  <a:pt x="1503" y="267"/>
                </a:lnTo>
                <a:lnTo>
                  <a:pt x="1497" y="265"/>
                </a:lnTo>
                <a:lnTo>
                  <a:pt x="1492" y="264"/>
                </a:lnTo>
                <a:lnTo>
                  <a:pt x="1488" y="262"/>
                </a:lnTo>
                <a:lnTo>
                  <a:pt x="1466" y="254"/>
                </a:lnTo>
                <a:lnTo>
                  <a:pt x="1444" y="258"/>
                </a:lnTo>
                <a:lnTo>
                  <a:pt x="1413" y="256"/>
                </a:lnTo>
                <a:lnTo>
                  <a:pt x="1401" y="265"/>
                </a:lnTo>
                <a:lnTo>
                  <a:pt x="1420" y="312"/>
                </a:lnTo>
                <a:lnTo>
                  <a:pt x="1409" y="315"/>
                </a:lnTo>
                <a:lnTo>
                  <a:pt x="1384" y="321"/>
                </a:lnTo>
                <a:lnTo>
                  <a:pt x="1376" y="325"/>
                </a:lnTo>
                <a:lnTo>
                  <a:pt x="1370" y="327"/>
                </a:lnTo>
                <a:lnTo>
                  <a:pt x="1365" y="300"/>
                </a:lnTo>
                <a:lnTo>
                  <a:pt x="1357" y="269"/>
                </a:lnTo>
                <a:lnTo>
                  <a:pt x="1349" y="269"/>
                </a:lnTo>
                <a:lnTo>
                  <a:pt x="1326" y="279"/>
                </a:lnTo>
                <a:lnTo>
                  <a:pt x="1311" y="286"/>
                </a:lnTo>
                <a:lnTo>
                  <a:pt x="1305" y="288"/>
                </a:lnTo>
                <a:lnTo>
                  <a:pt x="1286" y="291"/>
                </a:lnTo>
                <a:lnTo>
                  <a:pt x="1286" y="288"/>
                </a:lnTo>
                <a:lnTo>
                  <a:pt x="1280" y="283"/>
                </a:lnTo>
                <a:lnTo>
                  <a:pt x="1278" y="279"/>
                </a:lnTo>
                <a:lnTo>
                  <a:pt x="1269" y="265"/>
                </a:lnTo>
                <a:lnTo>
                  <a:pt x="1271" y="260"/>
                </a:lnTo>
                <a:lnTo>
                  <a:pt x="1265" y="256"/>
                </a:lnTo>
                <a:lnTo>
                  <a:pt x="1269" y="246"/>
                </a:lnTo>
                <a:lnTo>
                  <a:pt x="1274" y="250"/>
                </a:lnTo>
                <a:lnTo>
                  <a:pt x="1272" y="235"/>
                </a:lnTo>
                <a:lnTo>
                  <a:pt x="1272" y="233"/>
                </a:lnTo>
                <a:lnTo>
                  <a:pt x="1269" y="233"/>
                </a:lnTo>
                <a:lnTo>
                  <a:pt x="1266" y="233"/>
                </a:lnTo>
                <a:lnTo>
                  <a:pt x="1265" y="235"/>
                </a:lnTo>
                <a:lnTo>
                  <a:pt x="1170" y="227"/>
                </a:lnTo>
                <a:lnTo>
                  <a:pt x="1178" y="208"/>
                </a:lnTo>
                <a:lnTo>
                  <a:pt x="1201" y="189"/>
                </a:lnTo>
                <a:lnTo>
                  <a:pt x="1196" y="187"/>
                </a:lnTo>
                <a:lnTo>
                  <a:pt x="1194" y="187"/>
                </a:lnTo>
                <a:lnTo>
                  <a:pt x="1192" y="185"/>
                </a:lnTo>
                <a:lnTo>
                  <a:pt x="1186" y="183"/>
                </a:lnTo>
                <a:lnTo>
                  <a:pt x="1184" y="181"/>
                </a:lnTo>
                <a:lnTo>
                  <a:pt x="1186" y="181"/>
                </a:lnTo>
                <a:lnTo>
                  <a:pt x="1186" y="179"/>
                </a:lnTo>
                <a:lnTo>
                  <a:pt x="1182" y="179"/>
                </a:lnTo>
                <a:lnTo>
                  <a:pt x="1180" y="179"/>
                </a:lnTo>
                <a:lnTo>
                  <a:pt x="1180" y="181"/>
                </a:lnTo>
                <a:lnTo>
                  <a:pt x="1180" y="187"/>
                </a:lnTo>
                <a:lnTo>
                  <a:pt x="1180" y="190"/>
                </a:lnTo>
                <a:lnTo>
                  <a:pt x="1174" y="190"/>
                </a:lnTo>
                <a:lnTo>
                  <a:pt x="1174" y="198"/>
                </a:lnTo>
                <a:lnTo>
                  <a:pt x="1176" y="198"/>
                </a:lnTo>
                <a:lnTo>
                  <a:pt x="1176" y="200"/>
                </a:lnTo>
                <a:lnTo>
                  <a:pt x="1170" y="200"/>
                </a:lnTo>
                <a:lnTo>
                  <a:pt x="1170" y="198"/>
                </a:lnTo>
                <a:lnTo>
                  <a:pt x="1169" y="198"/>
                </a:lnTo>
                <a:lnTo>
                  <a:pt x="1165" y="198"/>
                </a:lnTo>
                <a:lnTo>
                  <a:pt x="1165" y="194"/>
                </a:lnTo>
                <a:lnTo>
                  <a:pt x="1165" y="190"/>
                </a:lnTo>
                <a:lnTo>
                  <a:pt x="1167" y="189"/>
                </a:lnTo>
                <a:lnTo>
                  <a:pt x="1140" y="187"/>
                </a:lnTo>
                <a:lnTo>
                  <a:pt x="1128" y="187"/>
                </a:lnTo>
                <a:lnTo>
                  <a:pt x="1130" y="200"/>
                </a:lnTo>
                <a:lnTo>
                  <a:pt x="1130" y="206"/>
                </a:lnTo>
                <a:lnTo>
                  <a:pt x="1130" y="210"/>
                </a:lnTo>
                <a:lnTo>
                  <a:pt x="1130" y="214"/>
                </a:lnTo>
                <a:lnTo>
                  <a:pt x="1130" y="217"/>
                </a:lnTo>
                <a:lnTo>
                  <a:pt x="1130" y="227"/>
                </a:lnTo>
                <a:lnTo>
                  <a:pt x="1132" y="227"/>
                </a:lnTo>
                <a:lnTo>
                  <a:pt x="1124" y="248"/>
                </a:lnTo>
                <a:lnTo>
                  <a:pt x="1124" y="252"/>
                </a:lnTo>
                <a:lnTo>
                  <a:pt x="1122" y="254"/>
                </a:lnTo>
                <a:lnTo>
                  <a:pt x="1115" y="260"/>
                </a:lnTo>
                <a:lnTo>
                  <a:pt x="1115" y="262"/>
                </a:lnTo>
                <a:lnTo>
                  <a:pt x="1107" y="262"/>
                </a:lnTo>
                <a:lnTo>
                  <a:pt x="1105" y="262"/>
                </a:lnTo>
                <a:lnTo>
                  <a:pt x="1101" y="260"/>
                </a:lnTo>
                <a:lnTo>
                  <a:pt x="1100" y="260"/>
                </a:lnTo>
                <a:lnTo>
                  <a:pt x="1097" y="260"/>
                </a:lnTo>
                <a:lnTo>
                  <a:pt x="1082" y="258"/>
                </a:lnTo>
                <a:lnTo>
                  <a:pt x="1078" y="258"/>
                </a:lnTo>
                <a:lnTo>
                  <a:pt x="1080" y="258"/>
                </a:lnTo>
                <a:lnTo>
                  <a:pt x="1082" y="250"/>
                </a:lnTo>
                <a:lnTo>
                  <a:pt x="1086" y="237"/>
                </a:lnTo>
                <a:lnTo>
                  <a:pt x="1086" y="235"/>
                </a:lnTo>
                <a:lnTo>
                  <a:pt x="1086" y="231"/>
                </a:lnTo>
                <a:lnTo>
                  <a:pt x="1086" y="227"/>
                </a:lnTo>
                <a:lnTo>
                  <a:pt x="1086" y="204"/>
                </a:lnTo>
                <a:lnTo>
                  <a:pt x="1086" y="200"/>
                </a:lnTo>
                <a:lnTo>
                  <a:pt x="1086" y="196"/>
                </a:lnTo>
                <a:lnTo>
                  <a:pt x="1084" y="194"/>
                </a:lnTo>
                <a:lnTo>
                  <a:pt x="1084" y="192"/>
                </a:lnTo>
                <a:lnTo>
                  <a:pt x="1082" y="189"/>
                </a:lnTo>
                <a:lnTo>
                  <a:pt x="1082" y="187"/>
                </a:lnTo>
                <a:lnTo>
                  <a:pt x="1074" y="187"/>
                </a:lnTo>
                <a:lnTo>
                  <a:pt x="1074" y="185"/>
                </a:lnTo>
                <a:lnTo>
                  <a:pt x="1074" y="181"/>
                </a:lnTo>
                <a:lnTo>
                  <a:pt x="1076" y="173"/>
                </a:lnTo>
                <a:lnTo>
                  <a:pt x="1071" y="169"/>
                </a:lnTo>
                <a:lnTo>
                  <a:pt x="1069" y="171"/>
                </a:lnTo>
                <a:lnTo>
                  <a:pt x="1057" y="183"/>
                </a:lnTo>
                <a:lnTo>
                  <a:pt x="1057" y="189"/>
                </a:lnTo>
                <a:lnTo>
                  <a:pt x="1057" y="196"/>
                </a:lnTo>
                <a:lnTo>
                  <a:pt x="1055" y="225"/>
                </a:lnTo>
                <a:lnTo>
                  <a:pt x="1015" y="235"/>
                </a:lnTo>
                <a:lnTo>
                  <a:pt x="1013" y="223"/>
                </a:lnTo>
                <a:lnTo>
                  <a:pt x="994" y="214"/>
                </a:lnTo>
                <a:lnTo>
                  <a:pt x="994" y="221"/>
                </a:lnTo>
                <a:lnTo>
                  <a:pt x="992" y="221"/>
                </a:lnTo>
                <a:lnTo>
                  <a:pt x="982" y="223"/>
                </a:lnTo>
                <a:lnTo>
                  <a:pt x="980" y="223"/>
                </a:lnTo>
                <a:lnTo>
                  <a:pt x="963" y="225"/>
                </a:lnTo>
                <a:lnTo>
                  <a:pt x="961" y="227"/>
                </a:lnTo>
                <a:lnTo>
                  <a:pt x="959" y="227"/>
                </a:lnTo>
                <a:lnTo>
                  <a:pt x="944" y="229"/>
                </a:lnTo>
                <a:lnTo>
                  <a:pt x="938" y="198"/>
                </a:lnTo>
                <a:lnTo>
                  <a:pt x="930" y="198"/>
                </a:lnTo>
                <a:lnTo>
                  <a:pt x="930" y="200"/>
                </a:lnTo>
                <a:lnTo>
                  <a:pt x="929" y="208"/>
                </a:lnTo>
                <a:lnTo>
                  <a:pt x="929" y="216"/>
                </a:lnTo>
                <a:lnTo>
                  <a:pt x="929" y="217"/>
                </a:lnTo>
                <a:lnTo>
                  <a:pt x="926" y="221"/>
                </a:lnTo>
                <a:lnTo>
                  <a:pt x="926" y="223"/>
                </a:lnTo>
                <a:lnTo>
                  <a:pt x="922" y="231"/>
                </a:lnTo>
                <a:lnTo>
                  <a:pt x="911" y="229"/>
                </a:lnTo>
                <a:lnTo>
                  <a:pt x="905" y="229"/>
                </a:lnTo>
                <a:lnTo>
                  <a:pt x="894" y="227"/>
                </a:lnTo>
                <a:lnTo>
                  <a:pt x="890" y="227"/>
                </a:lnTo>
                <a:lnTo>
                  <a:pt x="888" y="227"/>
                </a:lnTo>
                <a:lnTo>
                  <a:pt x="886" y="227"/>
                </a:lnTo>
                <a:lnTo>
                  <a:pt x="880" y="225"/>
                </a:lnTo>
                <a:lnTo>
                  <a:pt x="878" y="225"/>
                </a:lnTo>
                <a:lnTo>
                  <a:pt x="873" y="225"/>
                </a:lnTo>
                <a:lnTo>
                  <a:pt x="871" y="225"/>
                </a:lnTo>
                <a:lnTo>
                  <a:pt x="863" y="225"/>
                </a:lnTo>
                <a:lnTo>
                  <a:pt x="857" y="208"/>
                </a:lnTo>
                <a:lnTo>
                  <a:pt x="846" y="206"/>
                </a:lnTo>
                <a:lnTo>
                  <a:pt x="850" y="192"/>
                </a:lnTo>
                <a:lnTo>
                  <a:pt x="859" y="150"/>
                </a:lnTo>
                <a:lnTo>
                  <a:pt x="861" y="144"/>
                </a:lnTo>
                <a:lnTo>
                  <a:pt x="867" y="117"/>
                </a:lnTo>
                <a:lnTo>
                  <a:pt x="867" y="115"/>
                </a:lnTo>
                <a:lnTo>
                  <a:pt x="874" y="106"/>
                </a:lnTo>
                <a:lnTo>
                  <a:pt x="882" y="92"/>
                </a:lnTo>
                <a:lnTo>
                  <a:pt x="884" y="91"/>
                </a:lnTo>
                <a:lnTo>
                  <a:pt x="880" y="91"/>
                </a:lnTo>
                <a:lnTo>
                  <a:pt x="882" y="87"/>
                </a:lnTo>
                <a:lnTo>
                  <a:pt x="880" y="85"/>
                </a:lnTo>
                <a:lnTo>
                  <a:pt x="878" y="83"/>
                </a:lnTo>
                <a:lnTo>
                  <a:pt x="874" y="83"/>
                </a:lnTo>
                <a:lnTo>
                  <a:pt x="873" y="81"/>
                </a:lnTo>
                <a:lnTo>
                  <a:pt x="873" y="79"/>
                </a:lnTo>
                <a:lnTo>
                  <a:pt x="873" y="77"/>
                </a:lnTo>
                <a:lnTo>
                  <a:pt x="871" y="77"/>
                </a:lnTo>
                <a:lnTo>
                  <a:pt x="869" y="77"/>
                </a:lnTo>
                <a:lnTo>
                  <a:pt x="867" y="77"/>
                </a:lnTo>
                <a:lnTo>
                  <a:pt x="867" y="75"/>
                </a:lnTo>
                <a:lnTo>
                  <a:pt x="865" y="75"/>
                </a:lnTo>
                <a:lnTo>
                  <a:pt x="865" y="73"/>
                </a:lnTo>
                <a:lnTo>
                  <a:pt x="865" y="71"/>
                </a:lnTo>
                <a:lnTo>
                  <a:pt x="863" y="73"/>
                </a:lnTo>
                <a:lnTo>
                  <a:pt x="861" y="71"/>
                </a:lnTo>
                <a:lnTo>
                  <a:pt x="859" y="71"/>
                </a:lnTo>
                <a:lnTo>
                  <a:pt x="855" y="69"/>
                </a:lnTo>
                <a:lnTo>
                  <a:pt x="855" y="67"/>
                </a:lnTo>
                <a:lnTo>
                  <a:pt x="853" y="69"/>
                </a:lnTo>
                <a:lnTo>
                  <a:pt x="846" y="69"/>
                </a:lnTo>
                <a:lnTo>
                  <a:pt x="842" y="69"/>
                </a:lnTo>
                <a:lnTo>
                  <a:pt x="838" y="71"/>
                </a:lnTo>
                <a:lnTo>
                  <a:pt x="834" y="71"/>
                </a:lnTo>
                <a:lnTo>
                  <a:pt x="828" y="75"/>
                </a:lnTo>
                <a:lnTo>
                  <a:pt x="819" y="79"/>
                </a:lnTo>
                <a:lnTo>
                  <a:pt x="817" y="85"/>
                </a:lnTo>
                <a:lnTo>
                  <a:pt x="821" y="89"/>
                </a:lnTo>
                <a:lnTo>
                  <a:pt x="823" y="94"/>
                </a:lnTo>
                <a:lnTo>
                  <a:pt x="825" y="96"/>
                </a:lnTo>
                <a:lnTo>
                  <a:pt x="826" y="98"/>
                </a:lnTo>
                <a:lnTo>
                  <a:pt x="828" y="104"/>
                </a:lnTo>
                <a:lnTo>
                  <a:pt x="830" y="110"/>
                </a:lnTo>
                <a:lnTo>
                  <a:pt x="825" y="112"/>
                </a:lnTo>
                <a:lnTo>
                  <a:pt x="815" y="115"/>
                </a:lnTo>
                <a:lnTo>
                  <a:pt x="809" y="119"/>
                </a:lnTo>
                <a:lnTo>
                  <a:pt x="799" y="125"/>
                </a:lnTo>
                <a:lnTo>
                  <a:pt x="798" y="125"/>
                </a:lnTo>
                <a:lnTo>
                  <a:pt x="796" y="123"/>
                </a:lnTo>
                <a:lnTo>
                  <a:pt x="790" y="119"/>
                </a:lnTo>
                <a:lnTo>
                  <a:pt x="784" y="115"/>
                </a:lnTo>
                <a:lnTo>
                  <a:pt x="780" y="115"/>
                </a:lnTo>
                <a:lnTo>
                  <a:pt x="778" y="113"/>
                </a:lnTo>
                <a:lnTo>
                  <a:pt x="777" y="112"/>
                </a:lnTo>
                <a:lnTo>
                  <a:pt x="775" y="108"/>
                </a:lnTo>
                <a:lnTo>
                  <a:pt x="769" y="108"/>
                </a:lnTo>
                <a:lnTo>
                  <a:pt x="767" y="110"/>
                </a:lnTo>
                <a:lnTo>
                  <a:pt x="773" y="113"/>
                </a:lnTo>
                <a:lnTo>
                  <a:pt x="777" y="117"/>
                </a:lnTo>
                <a:lnTo>
                  <a:pt x="778" y="119"/>
                </a:lnTo>
                <a:lnTo>
                  <a:pt x="780" y="123"/>
                </a:lnTo>
                <a:lnTo>
                  <a:pt x="782" y="123"/>
                </a:lnTo>
                <a:lnTo>
                  <a:pt x="786" y="127"/>
                </a:lnTo>
                <a:lnTo>
                  <a:pt x="786" y="129"/>
                </a:lnTo>
                <a:lnTo>
                  <a:pt x="788" y="131"/>
                </a:lnTo>
                <a:lnTo>
                  <a:pt x="788" y="133"/>
                </a:lnTo>
                <a:lnTo>
                  <a:pt x="784" y="133"/>
                </a:lnTo>
                <a:lnTo>
                  <a:pt x="780" y="135"/>
                </a:lnTo>
                <a:lnTo>
                  <a:pt x="777" y="137"/>
                </a:lnTo>
                <a:lnTo>
                  <a:pt x="771" y="139"/>
                </a:lnTo>
                <a:lnTo>
                  <a:pt x="767" y="140"/>
                </a:lnTo>
                <a:lnTo>
                  <a:pt x="759" y="133"/>
                </a:lnTo>
                <a:lnTo>
                  <a:pt x="753" y="137"/>
                </a:lnTo>
                <a:lnTo>
                  <a:pt x="751" y="137"/>
                </a:lnTo>
                <a:lnTo>
                  <a:pt x="746" y="140"/>
                </a:lnTo>
                <a:lnTo>
                  <a:pt x="742" y="144"/>
                </a:lnTo>
                <a:lnTo>
                  <a:pt x="740" y="144"/>
                </a:lnTo>
                <a:lnTo>
                  <a:pt x="723" y="152"/>
                </a:lnTo>
                <a:lnTo>
                  <a:pt x="721" y="148"/>
                </a:lnTo>
                <a:lnTo>
                  <a:pt x="719" y="144"/>
                </a:lnTo>
                <a:lnTo>
                  <a:pt x="713" y="137"/>
                </a:lnTo>
                <a:lnTo>
                  <a:pt x="707" y="129"/>
                </a:lnTo>
                <a:lnTo>
                  <a:pt x="692" y="106"/>
                </a:lnTo>
                <a:lnTo>
                  <a:pt x="682" y="92"/>
                </a:lnTo>
                <a:lnTo>
                  <a:pt x="663" y="102"/>
                </a:lnTo>
                <a:lnTo>
                  <a:pt x="663" y="100"/>
                </a:lnTo>
                <a:lnTo>
                  <a:pt x="661" y="100"/>
                </a:lnTo>
                <a:lnTo>
                  <a:pt x="648" y="104"/>
                </a:lnTo>
                <a:lnTo>
                  <a:pt x="633" y="115"/>
                </a:lnTo>
                <a:lnTo>
                  <a:pt x="625" y="119"/>
                </a:lnTo>
                <a:lnTo>
                  <a:pt x="621" y="121"/>
                </a:lnTo>
                <a:lnTo>
                  <a:pt x="615" y="127"/>
                </a:lnTo>
                <a:lnTo>
                  <a:pt x="613" y="127"/>
                </a:lnTo>
                <a:lnTo>
                  <a:pt x="611" y="119"/>
                </a:lnTo>
                <a:lnTo>
                  <a:pt x="611" y="115"/>
                </a:lnTo>
                <a:lnTo>
                  <a:pt x="604" y="106"/>
                </a:lnTo>
                <a:lnTo>
                  <a:pt x="613" y="100"/>
                </a:lnTo>
                <a:lnTo>
                  <a:pt x="609" y="89"/>
                </a:lnTo>
                <a:lnTo>
                  <a:pt x="609" y="87"/>
                </a:lnTo>
                <a:lnTo>
                  <a:pt x="609" y="83"/>
                </a:lnTo>
                <a:lnTo>
                  <a:pt x="604" y="69"/>
                </a:lnTo>
                <a:lnTo>
                  <a:pt x="604" y="65"/>
                </a:lnTo>
                <a:lnTo>
                  <a:pt x="604" y="60"/>
                </a:lnTo>
                <a:lnTo>
                  <a:pt x="611" y="44"/>
                </a:lnTo>
                <a:lnTo>
                  <a:pt x="617" y="29"/>
                </a:lnTo>
                <a:lnTo>
                  <a:pt x="615" y="19"/>
                </a:lnTo>
                <a:lnTo>
                  <a:pt x="607" y="10"/>
                </a:lnTo>
                <a:lnTo>
                  <a:pt x="611" y="8"/>
                </a:lnTo>
                <a:lnTo>
                  <a:pt x="613" y="8"/>
                </a:lnTo>
                <a:lnTo>
                  <a:pt x="609" y="0"/>
                </a:lnTo>
                <a:lnTo>
                  <a:pt x="596" y="8"/>
                </a:lnTo>
                <a:lnTo>
                  <a:pt x="505" y="52"/>
                </a:lnTo>
                <a:lnTo>
                  <a:pt x="492" y="60"/>
                </a:lnTo>
                <a:lnTo>
                  <a:pt x="473" y="69"/>
                </a:lnTo>
                <a:lnTo>
                  <a:pt x="448" y="83"/>
                </a:lnTo>
                <a:lnTo>
                  <a:pt x="446" y="83"/>
                </a:lnTo>
                <a:lnTo>
                  <a:pt x="442" y="85"/>
                </a:lnTo>
                <a:lnTo>
                  <a:pt x="392" y="110"/>
                </a:lnTo>
                <a:lnTo>
                  <a:pt x="340" y="135"/>
                </a:lnTo>
                <a:lnTo>
                  <a:pt x="334" y="139"/>
                </a:lnTo>
                <a:lnTo>
                  <a:pt x="321" y="146"/>
                </a:lnTo>
                <a:lnTo>
                  <a:pt x="319" y="148"/>
                </a:lnTo>
                <a:lnTo>
                  <a:pt x="317" y="146"/>
                </a:lnTo>
                <a:lnTo>
                  <a:pt x="304" y="154"/>
                </a:lnTo>
                <a:lnTo>
                  <a:pt x="298" y="158"/>
                </a:lnTo>
                <a:lnTo>
                  <a:pt x="294" y="160"/>
                </a:lnTo>
                <a:lnTo>
                  <a:pt x="292" y="160"/>
                </a:lnTo>
                <a:lnTo>
                  <a:pt x="284" y="163"/>
                </a:lnTo>
                <a:lnTo>
                  <a:pt x="279" y="166"/>
                </a:lnTo>
                <a:lnTo>
                  <a:pt x="273" y="169"/>
                </a:lnTo>
                <a:lnTo>
                  <a:pt x="256" y="177"/>
                </a:lnTo>
                <a:lnTo>
                  <a:pt x="254" y="179"/>
                </a:lnTo>
                <a:lnTo>
                  <a:pt x="242" y="185"/>
                </a:lnTo>
                <a:lnTo>
                  <a:pt x="238" y="187"/>
                </a:lnTo>
                <a:lnTo>
                  <a:pt x="171" y="216"/>
                </a:lnTo>
                <a:lnTo>
                  <a:pt x="158" y="323"/>
                </a:lnTo>
                <a:lnTo>
                  <a:pt x="223" y="331"/>
                </a:lnTo>
                <a:lnTo>
                  <a:pt x="225" y="33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Freeform 220"/>
          <p:cNvSpPr>
            <a:spLocks/>
          </p:cNvSpPr>
          <p:nvPr/>
        </p:nvSpPr>
        <p:spPr bwMode="auto">
          <a:xfrm>
            <a:off x="-3202582" y="5516672"/>
            <a:ext cx="531853" cy="470667"/>
          </a:xfrm>
          <a:custGeom>
            <a:avLst/>
            <a:gdLst>
              <a:gd name="T0" fmla="*/ 8 w 565"/>
              <a:gd name="T1" fmla="*/ 311 h 500"/>
              <a:gd name="T2" fmla="*/ 10 w 565"/>
              <a:gd name="T3" fmla="*/ 323 h 500"/>
              <a:gd name="T4" fmla="*/ 17 w 565"/>
              <a:gd name="T5" fmla="*/ 329 h 500"/>
              <a:gd name="T6" fmla="*/ 25 w 565"/>
              <a:gd name="T7" fmla="*/ 338 h 500"/>
              <a:gd name="T8" fmla="*/ 37 w 565"/>
              <a:gd name="T9" fmla="*/ 342 h 500"/>
              <a:gd name="T10" fmla="*/ 48 w 565"/>
              <a:gd name="T11" fmla="*/ 351 h 500"/>
              <a:gd name="T12" fmla="*/ 61 w 565"/>
              <a:gd name="T13" fmla="*/ 357 h 500"/>
              <a:gd name="T14" fmla="*/ 73 w 565"/>
              <a:gd name="T15" fmla="*/ 363 h 500"/>
              <a:gd name="T16" fmla="*/ 83 w 565"/>
              <a:gd name="T17" fmla="*/ 373 h 500"/>
              <a:gd name="T18" fmla="*/ 94 w 565"/>
              <a:gd name="T19" fmla="*/ 371 h 500"/>
              <a:gd name="T20" fmla="*/ 104 w 565"/>
              <a:gd name="T21" fmla="*/ 375 h 500"/>
              <a:gd name="T22" fmla="*/ 115 w 565"/>
              <a:gd name="T23" fmla="*/ 388 h 500"/>
              <a:gd name="T24" fmla="*/ 111 w 565"/>
              <a:gd name="T25" fmla="*/ 398 h 500"/>
              <a:gd name="T26" fmla="*/ 115 w 565"/>
              <a:gd name="T27" fmla="*/ 407 h 500"/>
              <a:gd name="T28" fmla="*/ 115 w 565"/>
              <a:gd name="T29" fmla="*/ 419 h 500"/>
              <a:gd name="T30" fmla="*/ 115 w 565"/>
              <a:gd name="T31" fmla="*/ 432 h 500"/>
              <a:gd name="T32" fmla="*/ 107 w 565"/>
              <a:gd name="T33" fmla="*/ 436 h 500"/>
              <a:gd name="T34" fmla="*/ 106 w 565"/>
              <a:gd name="T35" fmla="*/ 450 h 500"/>
              <a:gd name="T36" fmla="*/ 109 w 565"/>
              <a:gd name="T37" fmla="*/ 465 h 500"/>
              <a:gd name="T38" fmla="*/ 121 w 565"/>
              <a:gd name="T39" fmla="*/ 476 h 500"/>
              <a:gd name="T40" fmla="*/ 138 w 565"/>
              <a:gd name="T41" fmla="*/ 479 h 500"/>
              <a:gd name="T42" fmla="*/ 148 w 565"/>
              <a:gd name="T43" fmla="*/ 482 h 500"/>
              <a:gd name="T44" fmla="*/ 155 w 565"/>
              <a:gd name="T45" fmla="*/ 490 h 500"/>
              <a:gd name="T46" fmla="*/ 173 w 565"/>
              <a:gd name="T47" fmla="*/ 490 h 500"/>
              <a:gd name="T48" fmla="*/ 181 w 565"/>
              <a:gd name="T49" fmla="*/ 492 h 500"/>
              <a:gd name="T50" fmla="*/ 192 w 565"/>
              <a:gd name="T51" fmla="*/ 484 h 500"/>
              <a:gd name="T52" fmla="*/ 204 w 565"/>
              <a:gd name="T53" fmla="*/ 492 h 500"/>
              <a:gd name="T54" fmla="*/ 211 w 565"/>
              <a:gd name="T55" fmla="*/ 490 h 500"/>
              <a:gd name="T56" fmla="*/ 221 w 565"/>
              <a:gd name="T57" fmla="*/ 496 h 500"/>
              <a:gd name="T58" fmla="*/ 232 w 565"/>
              <a:gd name="T59" fmla="*/ 496 h 500"/>
              <a:gd name="T60" fmla="*/ 248 w 565"/>
              <a:gd name="T61" fmla="*/ 496 h 500"/>
              <a:gd name="T62" fmla="*/ 259 w 565"/>
              <a:gd name="T63" fmla="*/ 490 h 500"/>
              <a:gd name="T64" fmla="*/ 273 w 565"/>
              <a:gd name="T65" fmla="*/ 476 h 500"/>
              <a:gd name="T66" fmla="*/ 288 w 565"/>
              <a:gd name="T67" fmla="*/ 467 h 500"/>
              <a:gd name="T68" fmla="*/ 300 w 565"/>
              <a:gd name="T69" fmla="*/ 476 h 500"/>
              <a:gd name="T70" fmla="*/ 317 w 565"/>
              <a:gd name="T71" fmla="*/ 475 h 500"/>
              <a:gd name="T72" fmla="*/ 330 w 565"/>
              <a:gd name="T73" fmla="*/ 481 h 500"/>
              <a:gd name="T74" fmla="*/ 346 w 565"/>
              <a:gd name="T75" fmla="*/ 476 h 500"/>
              <a:gd name="T76" fmla="*/ 357 w 565"/>
              <a:gd name="T77" fmla="*/ 467 h 500"/>
              <a:gd name="T78" fmla="*/ 363 w 565"/>
              <a:gd name="T79" fmla="*/ 450 h 500"/>
              <a:gd name="T80" fmla="*/ 334 w 565"/>
              <a:gd name="T81" fmla="*/ 359 h 500"/>
              <a:gd name="T82" fmla="*/ 355 w 565"/>
              <a:gd name="T83" fmla="*/ 344 h 500"/>
              <a:gd name="T84" fmla="*/ 382 w 565"/>
              <a:gd name="T85" fmla="*/ 334 h 500"/>
              <a:gd name="T86" fmla="*/ 409 w 565"/>
              <a:gd name="T87" fmla="*/ 317 h 500"/>
              <a:gd name="T88" fmla="*/ 430 w 565"/>
              <a:gd name="T89" fmla="*/ 311 h 500"/>
              <a:gd name="T90" fmla="*/ 413 w 565"/>
              <a:gd name="T91" fmla="*/ 261 h 500"/>
              <a:gd name="T92" fmla="*/ 398 w 565"/>
              <a:gd name="T93" fmla="*/ 265 h 500"/>
              <a:gd name="T94" fmla="*/ 367 w 565"/>
              <a:gd name="T95" fmla="*/ 257 h 500"/>
              <a:gd name="T96" fmla="*/ 382 w 565"/>
              <a:gd name="T97" fmla="*/ 238 h 500"/>
              <a:gd name="T98" fmla="*/ 386 w 565"/>
              <a:gd name="T99" fmla="*/ 202 h 500"/>
              <a:gd name="T100" fmla="*/ 455 w 565"/>
              <a:gd name="T101" fmla="*/ 142 h 500"/>
              <a:gd name="T102" fmla="*/ 494 w 565"/>
              <a:gd name="T103" fmla="*/ 90 h 500"/>
              <a:gd name="T104" fmla="*/ 536 w 565"/>
              <a:gd name="T105" fmla="*/ 3 h 500"/>
              <a:gd name="T106" fmla="*/ 381 w 565"/>
              <a:gd name="T107" fmla="*/ 52 h 500"/>
              <a:gd name="T108" fmla="*/ 346 w 565"/>
              <a:gd name="T109" fmla="*/ 155 h 500"/>
              <a:gd name="T110" fmla="*/ 217 w 565"/>
              <a:gd name="T111" fmla="*/ 221 h 500"/>
              <a:gd name="T112" fmla="*/ 100 w 565"/>
              <a:gd name="T113" fmla="*/ 171 h 500"/>
              <a:gd name="T114" fmla="*/ 79 w 565"/>
              <a:gd name="T115" fmla="*/ 177 h 500"/>
              <a:gd name="T116" fmla="*/ 23 w 565"/>
              <a:gd name="T117" fmla="*/ 204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5" h="500">
                <a:moveTo>
                  <a:pt x="0" y="300"/>
                </a:moveTo>
                <a:lnTo>
                  <a:pt x="0" y="301"/>
                </a:lnTo>
                <a:lnTo>
                  <a:pt x="2" y="301"/>
                </a:lnTo>
                <a:lnTo>
                  <a:pt x="4" y="301"/>
                </a:lnTo>
                <a:lnTo>
                  <a:pt x="4" y="303"/>
                </a:lnTo>
                <a:lnTo>
                  <a:pt x="6" y="303"/>
                </a:lnTo>
                <a:lnTo>
                  <a:pt x="8" y="303"/>
                </a:lnTo>
                <a:lnTo>
                  <a:pt x="8" y="306"/>
                </a:lnTo>
                <a:lnTo>
                  <a:pt x="8" y="307"/>
                </a:lnTo>
                <a:lnTo>
                  <a:pt x="8" y="309"/>
                </a:lnTo>
                <a:lnTo>
                  <a:pt x="8" y="311"/>
                </a:lnTo>
                <a:lnTo>
                  <a:pt x="6" y="311"/>
                </a:lnTo>
                <a:lnTo>
                  <a:pt x="6" y="313"/>
                </a:lnTo>
                <a:lnTo>
                  <a:pt x="4" y="313"/>
                </a:lnTo>
                <a:lnTo>
                  <a:pt x="6" y="313"/>
                </a:lnTo>
                <a:lnTo>
                  <a:pt x="6" y="315"/>
                </a:lnTo>
                <a:lnTo>
                  <a:pt x="8" y="315"/>
                </a:lnTo>
                <a:lnTo>
                  <a:pt x="8" y="317"/>
                </a:lnTo>
                <a:lnTo>
                  <a:pt x="10" y="319"/>
                </a:lnTo>
                <a:lnTo>
                  <a:pt x="11" y="319"/>
                </a:lnTo>
                <a:lnTo>
                  <a:pt x="10" y="321"/>
                </a:lnTo>
                <a:lnTo>
                  <a:pt x="10" y="323"/>
                </a:lnTo>
                <a:lnTo>
                  <a:pt x="11" y="323"/>
                </a:lnTo>
                <a:lnTo>
                  <a:pt x="11" y="321"/>
                </a:lnTo>
                <a:lnTo>
                  <a:pt x="13" y="321"/>
                </a:lnTo>
                <a:lnTo>
                  <a:pt x="13" y="323"/>
                </a:lnTo>
                <a:lnTo>
                  <a:pt x="13" y="325"/>
                </a:lnTo>
                <a:lnTo>
                  <a:pt x="13" y="327"/>
                </a:lnTo>
                <a:lnTo>
                  <a:pt x="13" y="329"/>
                </a:lnTo>
                <a:lnTo>
                  <a:pt x="13" y="330"/>
                </a:lnTo>
                <a:lnTo>
                  <a:pt x="15" y="330"/>
                </a:lnTo>
                <a:lnTo>
                  <a:pt x="17" y="330"/>
                </a:lnTo>
                <a:lnTo>
                  <a:pt x="17" y="329"/>
                </a:lnTo>
                <a:lnTo>
                  <a:pt x="19" y="327"/>
                </a:lnTo>
                <a:lnTo>
                  <a:pt x="21" y="327"/>
                </a:lnTo>
                <a:lnTo>
                  <a:pt x="21" y="329"/>
                </a:lnTo>
                <a:lnTo>
                  <a:pt x="21" y="330"/>
                </a:lnTo>
                <a:lnTo>
                  <a:pt x="21" y="332"/>
                </a:lnTo>
                <a:lnTo>
                  <a:pt x="19" y="332"/>
                </a:lnTo>
                <a:lnTo>
                  <a:pt x="19" y="334"/>
                </a:lnTo>
                <a:lnTo>
                  <a:pt x="21" y="334"/>
                </a:lnTo>
                <a:lnTo>
                  <a:pt x="23" y="336"/>
                </a:lnTo>
                <a:lnTo>
                  <a:pt x="25" y="336"/>
                </a:lnTo>
                <a:lnTo>
                  <a:pt x="25" y="338"/>
                </a:lnTo>
                <a:lnTo>
                  <a:pt x="25" y="340"/>
                </a:lnTo>
                <a:lnTo>
                  <a:pt x="25" y="342"/>
                </a:lnTo>
                <a:lnTo>
                  <a:pt x="25" y="344"/>
                </a:lnTo>
                <a:lnTo>
                  <a:pt x="27" y="344"/>
                </a:lnTo>
                <a:lnTo>
                  <a:pt x="29" y="346"/>
                </a:lnTo>
                <a:lnTo>
                  <a:pt x="31" y="346"/>
                </a:lnTo>
                <a:lnTo>
                  <a:pt x="32" y="346"/>
                </a:lnTo>
                <a:lnTo>
                  <a:pt x="32" y="344"/>
                </a:lnTo>
                <a:lnTo>
                  <a:pt x="34" y="344"/>
                </a:lnTo>
                <a:lnTo>
                  <a:pt x="34" y="342"/>
                </a:lnTo>
                <a:lnTo>
                  <a:pt x="37" y="342"/>
                </a:lnTo>
                <a:lnTo>
                  <a:pt x="37" y="344"/>
                </a:lnTo>
                <a:lnTo>
                  <a:pt x="38" y="344"/>
                </a:lnTo>
                <a:lnTo>
                  <a:pt x="38" y="346"/>
                </a:lnTo>
                <a:lnTo>
                  <a:pt x="40" y="348"/>
                </a:lnTo>
                <a:lnTo>
                  <a:pt x="40" y="350"/>
                </a:lnTo>
                <a:lnTo>
                  <a:pt x="42" y="350"/>
                </a:lnTo>
                <a:lnTo>
                  <a:pt x="42" y="348"/>
                </a:lnTo>
                <a:lnTo>
                  <a:pt x="44" y="348"/>
                </a:lnTo>
                <a:lnTo>
                  <a:pt x="46" y="348"/>
                </a:lnTo>
                <a:lnTo>
                  <a:pt x="48" y="350"/>
                </a:lnTo>
                <a:lnTo>
                  <a:pt x="48" y="351"/>
                </a:lnTo>
                <a:lnTo>
                  <a:pt x="48" y="354"/>
                </a:lnTo>
                <a:lnTo>
                  <a:pt x="52" y="351"/>
                </a:lnTo>
                <a:lnTo>
                  <a:pt x="54" y="354"/>
                </a:lnTo>
                <a:lnTo>
                  <a:pt x="56" y="354"/>
                </a:lnTo>
                <a:lnTo>
                  <a:pt x="58" y="354"/>
                </a:lnTo>
                <a:lnTo>
                  <a:pt x="58" y="351"/>
                </a:lnTo>
                <a:lnTo>
                  <a:pt x="59" y="351"/>
                </a:lnTo>
                <a:lnTo>
                  <a:pt x="59" y="354"/>
                </a:lnTo>
                <a:lnTo>
                  <a:pt x="61" y="354"/>
                </a:lnTo>
                <a:lnTo>
                  <a:pt x="61" y="356"/>
                </a:lnTo>
                <a:lnTo>
                  <a:pt x="61" y="357"/>
                </a:lnTo>
                <a:lnTo>
                  <a:pt x="61" y="359"/>
                </a:lnTo>
                <a:lnTo>
                  <a:pt x="59" y="359"/>
                </a:lnTo>
                <a:lnTo>
                  <a:pt x="61" y="359"/>
                </a:lnTo>
                <a:lnTo>
                  <a:pt x="61" y="361"/>
                </a:lnTo>
                <a:lnTo>
                  <a:pt x="63" y="361"/>
                </a:lnTo>
                <a:lnTo>
                  <a:pt x="65" y="361"/>
                </a:lnTo>
                <a:lnTo>
                  <a:pt x="67" y="361"/>
                </a:lnTo>
                <a:lnTo>
                  <a:pt x="67" y="363"/>
                </a:lnTo>
                <a:lnTo>
                  <a:pt x="69" y="363"/>
                </a:lnTo>
                <a:lnTo>
                  <a:pt x="71" y="363"/>
                </a:lnTo>
                <a:lnTo>
                  <a:pt x="73" y="363"/>
                </a:lnTo>
                <a:lnTo>
                  <a:pt x="73" y="365"/>
                </a:lnTo>
                <a:lnTo>
                  <a:pt x="75" y="365"/>
                </a:lnTo>
                <a:lnTo>
                  <a:pt x="77" y="363"/>
                </a:lnTo>
                <a:lnTo>
                  <a:pt x="79" y="363"/>
                </a:lnTo>
                <a:lnTo>
                  <a:pt x="80" y="363"/>
                </a:lnTo>
                <a:lnTo>
                  <a:pt x="80" y="365"/>
                </a:lnTo>
                <a:lnTo>
                  <a:pt x="80" y="367"/>
                </a:lnTo>
                <a:lnTo>
                  <a:pt x="80" y="369"/>
                </a:lnTo>
                <a:lnTo>
                  <a:pt x="80" y="371"/>
                </a:lnTo>
                <a:lnTo>
                  <a:pt x="80" y="373"/>
                </a:lnTo>
                <a:lnTo>
                  <a:pt x="83" y="373"/>
                </a:lnTo>
                <a:lnTo>
                  <a:pt x="83" y="375"/>
                </a:lnTo>
                <a:lnTo>
                  <a:pt x="85" y="375"/>
                </a:lnTo>
                <a:lnTo>
                  <a:pt x="85" y="373"/>
                </a:lnTo>
                <a:lnTo>
                  <a:pt x="86" y="373"/>
                </a:lnTo>
                <a:lnTo>
                  <a:pt x="88" y="373"/>
                </a:lnTo>
                <a:lnTo>
                  <a:pt x="90" y="373"/>
                </a:lnTo>
                <a:lnTo>
                  <a:pt x="90" y="371"/>
                </a:lnTo>
                <a:lnTo>
                  <a:pt x="90" y="369"/>
                </a:lnTo>
                <a:lnTo>
                  <a:pt x="92" y="369"/>
                </a:lnTo>
                <a:lnTo>
                  <a:pt x="94" y="369"/>
                </a:lnTo>
                <a:lnTo>
                  <a:pt x="94" y="371"/>
                </a:lnTo>
                <a:lnTo>
                  <a:pt x="94" y="369"/>
                </a:lnTo>
                <a:lnTo>
                  <a:pt x="96" y="369"/>
                </a:lnTo>
                <a:lnTo>
                  <a:pt x="96" y="371"/>
                </a:lnTo>
                <a:lnTo>
                  <a:pt x="96" y="373"/>
                </a:lnTo>
                <a:lnTo>
                  <a:pt x="98" y="373"/>
                </a:lnTo>
                <a:lnTo>
                  <a:pt x="100" y="373"/>
                </a:lnTo>
                <a:lnTo>
                  <a:pt x="102" y="373"/>
                </a:lnTo>
                <a:lnTo>
                  <a:pt x="104" y="373"/>
                </a:lnTo>
                <a:lnTo>
                  <a:pt x="106" y="373"/>
                </a:lnTo>
                <a:lnTo>
                  <a:pt x="106" y="375"/>
                </a:lnTo>
                <a:lnTo>
                  <a:pt x="104" y="375"/>
                </a:lnTo>
                <a:lnTo>
                  <a:pt x="106" y="377"/>
                </a:lnTo>
                <a:lnTo>
                  <a:pt x="106" y="378"/>
                </a:lnTo>
                <a:lnTo>
                  <a:pt x="107" y="380"/>
                </a:lnTo>
                <a:lnTo>
                  <a:pt x="109" y="382"/>
                </a:lnTo>
                <a:lnTo>
                  <a:pt x="111" y="384"/>
                </a:lnTo>
                <a:lnTo>
                  <a:pt x="113" y="384"/>
                </a:lnTo>
                <a:lnTo>
                  <a:pt x="115" y="384"/>
                </a:lnTo>
                <a:lnTo>
                  <a:pt x="115" y="386"/>
                </a:lnTo>
                <a:lnTo>
                  <a:pt x="117" y="386"/>
                </a:lnTo>
                <a:lnTo>
                  <a:pt x="117" y="388"/>
                </a:lnTo>
                <a:lnTo>
                  <a:pt x="115" y="388"/>
                </a:lnTo>
                <a:lnTo>
                  <a:pt x="113" y="390"/>
                </a:lnTo>
                <a:lnTo>
                  <a:pt x="111" y="390"/>
                </a:lnTo>
                <a:lnTo>
                  <a:pt x="111" y="392"/>
                </a:lnTo>
                <a:lnTo>
                  <a:pt x="113" y="392"/>
                </a:lnTo>
                <a:lnTo>
                  <a:pt x="113" y="394"/>
                </a:lnTo>
                <a:lnTo>
                  <a:pt x="115" y="394"/>
                </a:lnTo>
                <a:lnTo>
                  <a:pt x="115" y="396"/>
                </a:lnTo>
                <a:lnTo>
                  <a:pt x="115" y="398"/>
                </a:lnTo>
                <a:lnTo>
                  <a:pt x="113" y="396"/>
                </a:lnTo>
                <a:lnTo>
                  <a:pt x="113" y="398"/>
                </a:lnTo>
                <a:lnTo>
                  <a:pt x="111" y="398"/>
                </a:lnTo>
                <a:lnTo>
                  <a:pt x="111" y="400"/>
                </a:lnTo>
                <a:lnTo>
                  <a:pt x="113" y="400"/>
                </a:lnTo>
                <a:lnTo>
                  <a:pt x="113" y="402"/>
                </a:lnTo>
                <a:lnTo>
                  <a:pt x="111" y="404"/>
                </a:lnTo>
                <a:lnTo>
                  <a:pt x="109" y="404"/>
                </a:lnTo>
                <a:lnTo>
                  <a:pt x="111" y="405"/>
                </a:lnTo>
                <a:lnTo>
                  <a:pt x="111" y="407"/>
                </a:lnTo>
                <a:lnTo>
                  <a:pt x="113" y="407"/>
                </a:lnTo>
                <a:lnTo>
                  <a:pt x="113" y="405"/>
                </a:lnTo>
                <a:lnTo>
                  <a:pt x="115" y="405"/>
                </a:lnTo>
                <a:lnTo>
                  <a:pt x="115" y="407"/>
                </a:lnTo>
                <a:lnTo>
                  <a:pt x="113" y="407"/>
                </a:lnTo>
                <a:lnTo>
                  <a:pt x="113" y="409"/>
                </a:lnTo>
                <a:lnTo>
                  <a:pt x="115" y="409"/>
                </a:lnTo>
                <a:lnTo>
                  <a:pt x="115" y="411"/>
                </a:lnTo>
                <a:lnTo>
                  <a:pt x="115" y="413"/>
                </a:lnTo>
                <a:lnTo>
                  <a:pt x="113" y="413"/>
                </a:lnTo>
                <a:lnTo>
                  <a:pt x="113" y="415"/>
                </a:lnTo>
                <a:lnTo>
                  <a:pt x="115" y="417"/>
                </a:lnTo>
                <a:lnTo>
                  <a:pt x="117" y="417"/>
                </a:lnTo>
                <a:lnTo>
                  <a:pt x="117" y="419"/>
                </a:lnTo>
                <a:lnTo>
                  <a:pt x="115" y="419"/>
                </a:lnTo>
                <a:lnTo>
                  <a:pt x="113" y="421"/>
                </a:lnTo>
                <a:lnTo>
                  <a:pt x="115" y="421"/>
                </a:lnTo>
                <a:lnTo>
                  <a:pt x="115" y="423"/>
                </a:lnTo>
                <a:lnTo>
                  <a:pt x="117" y="423"/>
                </a:lnTo>
                <a:lnTo>
                  <a:pt x="119" y="423"/>
                </a:lnTo>
                <a:lnTo>
                  <a:pt x="119" y="425"/>
                </a:lnTo>
                <a:lnTo>
                  <a:pt x="119" y="426"/>
                </a:lnTo>
                <a:lnTo>
                  <a:pt x="119" y="428"/>
                </a:lnTo>
                <a:lnTo>
                  <a:pt x="119" y="431"/>
                </a:lnTo>
                <a:lnTo>
                  <a:pt x="117" y="431"/>
                </a:lnTo>
                <a:lnTo>
                  <a:pt x="115" y="432"/>
                </a:lnTo>
                <a:lnTo>
                  <a:pt x="115" y="434"/>
                </a:lnTo>
                <a:lnTo>
                  <a:pt x="113" y="432"/>
                </a:lnTo>
                <a:lnTo>
                  <a:pt x="113" y="431"/>
                </a:lnTo>
                <a:lnTo>
                  <a:pt x="111" y="431"/>
                </a:lnTo>
                <a:lnTo>
                  <a:pt x="109" y="431"/>
                </a:lnTo>
                <a:lnTo>
                  <a:pt x="109" y="432"/>
                </a:lnTo>
                <a:lnTo>
                  <a:pt x="109" y="434"/>
                </a:lnTo>
                <a:lnTo>
                  <a:pt x="109" y="436"/>
                </a:lnTo>
                <a:lnTo>
                  <a:pt x="109" y="438"/>
                </a:lnTo>
                <a:lnTo>
                  <a:pt x="107" y="438"/>
                </a:lnTo>
                <a:lnTo>
                  <a:pt x="107" y="436"/>
                </a:lnTo>
                <a:lnTo>
                  <a:pt x="106" y="436"/>
                </a:lnTo>
                <a:lnTo>
                  <a:pt x="104" y="436"/>
                </a:lnTo>
                <a:lnTo>
                  <a:pt x="104" y="438"/>
                </a:lnTo>
                <a:lnTo>
                  <a:pt x="102" y="438"/>
                </a:lnTo>
                <a:lnTo>
                  <a:pt x="102" y="440"/>
                </a:lnTo>
                <a:lnTo>
                  <a:pt x="102" y="442"/>
                </a:lnTo>
                <a:lnTo>
                  <a:pt x="102" y="444"/>
                </a:lnTo>
                <a:lnTo>
                  <a:pt x="102" y="446"/>
                </a:lnTo>
                <a:lnTo>
                  <a:pt x="102" y="448"/>
                </a:lnTo>
                <a:lnTo>
                  <a:pt x="104" y="448"/>
                </a:lnTo>
                <a:lnTo>
                  <a:pt x="106" y="450"/>
                </a:lnTo>
                <a:lnTo>
                  <a:pt x="107" y="452"/>
                </a:lnTo>
                <a:lnTo>
                  <a:pt x="109" y="453"/>
                </a:lnTo>
                <a:lnTo>
                  <a:pt x="109" y="455"/>
                </a:lnTo>
                <a:lnTo>
                  <a:pt x="107" y="455"/>
                </a:lnTo>
                <a:lnTo>
                  <a:pt x="107" y="457"/>
                </a:lnTo>
                <a:lnTo>
                  <a:pt x="107" y="459"/>
                </a:lnTo>
                <a:lnTo>
                  <a:pt x="107" y="461"/>
                </a:lnTo>
                <a:lnTo>
                  <a:pt x="109" y="463"/>
                </a:lnTo>
                <a:lnTo>
                  <a:pt x="109" y="465"/>
                </a:lnTo>
                <a:lnTo>
                  <a:pt x="107" y="465"/>
                </a:lnTo>
                <a:lnTo>
                  <a:pt x="109" y="465"/>
                </a:lnTo>
                <a:lnTo>
                  <a:pt x="111" y="465"/>
                </a:lnTo>
                <a:lnTo>
                  <a:pt x="111" y="467"/>
                </a:lnTo>
                <a:lnTo>
                  <a:pt x="111" y="469"/>
                </a:lnTo>
                <a:lnTo>
                  <a:pt x="111" y="471"/>
                </a:lnTo>
                <a:lnTo>
                  <a:pt x="113" y="473"/>
                </a:lnTo>
                <a:lnTo>
                  <a:pt x="115" y="473"/>
                </a:lnTo>
                <a:lnTo>
                  <a:pt x="115" y="475"/>
                </a:lnTo>
                <a:lnTo>
                  <a:pt x="117" y="475"/>
                </a:lnTo>
                <a:lnTo>
                  <a:pt x="117" y="476"/>
                </a:lnTo>
                <a:lnTo>
                  <a:pt x="119" y="476"/>
                </a:lnTo>
                <a:lnTo>
                  <a:pt x="121" y="476"/>
                </a:lnTo>
                <a:lnTo>
                  <a:pt x="123" y="476"/>
                </a:lnTo>
                <a:lnTo>
                  <a:pt x="123" y="479"/>
                </a:lnTo>
                <a:lnTo>
                  <a:pt x="125" y="479"/>
                </a:lnTo>
                <a:lnTo>
                  <a:pt x="127" y="479"/>
                </a:lnTo>
                <a:lnTo>
                  <a:pt x="128" y="479"/>
                </a:lnTo>
                <a:lnTo>
                  <a:pt x="131" y="479"/>
                </a:lnTo>
                <a:lnTo>
                  <a:pt x="133" y="476"/>
                </a:lnTo>
                <a:lnTo>
                  <a:pt x="134" y="476"/>
                </a:lnTo>
                <a:lnTo>
                  <a:pt x="136" y="476"/>
                </a:lnTo>
                <a:lnTo>
                  <a:pt x="138" y="476"/>
                </a:lnTo>
                <a:lnTo>
                  <a:pt x="138" y="479"/>
                </a:lnTo>
                <a:lnTo>
                  <a:pt x="138" y="481"/>
                </a:lnTo>
                <a:lnTo>
                  <a:pt x="138" y="482"/>
                </a:lnTo>
                <a:lnTo>
                  <a:pt x="140" y="482"/>
                </a:lnTo>
                <a:lnTo>
                  <a:pt x="142" y="482"/>
                </a:lnTo>
                <a:lnTo>
                  <a:pt x="144" y="484"/>
                </a:lnTo>
                <a:lnTo>
                  <a:pt x="146" y="484"/>
                </a:lnTo>
                <a:lnTo>
                  <a:pt x="146" y="482"/>
                </a:lnTo>
                <a:lnTo>
                  <a:pt x="144" y="482"/>
                </a:lnTo>
                <a:lnTo>
                  <a:pt x="146" y="481"/>
                </a:lnTo>
                <a:lnTo>
                  <a:pt x="146" y="482"/>
                </a:lnTo>
                <a:lnTo>
                  <a:pt x="148" y="482"/>
                </a:lnTo>
                <a:lnTo>
                  <a:pt x="148" y="484"/>
                </a:lnTo>
                <a:lnTo>
                  <a:pt x="150" y="484"/>
                </a:lnTo>
                <a:lnTo>
                  <a:pt x="150" y="486"/>
                </a:lnTo>
                <a:lnTo>
                  <a:pt x="152" y="486"/>
                </a:lnTo>
                <a:lnTo>
                  <a:pt x="154" y="486"/>
                </a:lnTo>
                <a:lnTo>
                  <a:pt x="154" y="484"/>
                </a:lnTo>
                <a:lnTo>
                  <a:pt x="155" y="486"/>
                </a:lnTo>
                <a:lnTo>
                  <a:pt x="155" y="488"/>
                </a:lnTo>
                <a:lnTo>
                  <a:pt x="154" y="488"/>
                </a:lnTo>
                <a:lnTo>
                  <a:pt x="154" y="490"/>
                </a:lnTo>
                <a:lnTo>
                  <a:pt x="155" y="490"/>
                </a:lnTo>
                <a:lnTo>
                  <a:pt x="157" y="490"/>
                </a:lnTo>
                <a:lnTo>
                  <a:pt x="159" y="490"/>
                </a:lnTo>
                <a:lnTo>
                  <a:pt x="161" y="490"/>
                </a:lnTo>
                <a:lnTo>
                  <a:pt x="161" y="488"/>
                </a:lnTo>
                <a:lnTo>
                  <a:pt x="163" y="488"/>
                </a:lnTo>
                <a:lnTo>
                  <a:pt x="165" y="488"/>
                </a:lnTo>
                <a:lnTo>
                  <a:pt x="167" y="488"/>
                </a:lnTo>
                <a:lnTo>
                  <a:pt x="167" y="490"/>
                </a:lnTo>
                <a:lnTo>
                  <a:pt x="169" y="490"/>
                </a:lnTo>
                <a:lnTo>
                  <a:pt x="171" y="490"/>
                </a:lnTo>
                <a:lnTo>
                  <a:pt x="173" y="490"/>
                </a:lnTo>
                <a:lnTo>
                  <a:pt x="173" y="488"/>
                </a:lnTo>
                <a:lnTo>
                  <a:pt x="175" y="488"/>
                </a:lnTo>
                <a:lnTo>
                  <a:pt x="177" y="488"/>
                </a:lnTo>
                <a:lnTo>
                  <a:pt x="177" y="486"/>
                </a:lnTo>
                <a:lnTo>
                  <a:pt x="177" y="484"/>
                </a:lnTo>
                <a:lnTo>
                  <a:pt x="179" y="484"/>
                </a:lnTo>
                <a:lnTo>
                  <a:pt x="179" y="486"/>
                </a:lnTo>
                <a:lnTo>
                  <a:pt x="179" y="488"/>
                </a:lnTo>
                <a:lnTo>
                  <a:pt x="179" y="490"/>
                </a:lnTo>
                <a:lnTo>
                  <a:pt x="181" y="490"/>
                </a:lnTo>
                <a:lnTo>
                  <a:pt x="181" y="492"/>
                </a:lnTo>
                <a:lnTo>
                  <a:pt x="182" y="492"/>
                </a:lnTo>
                <a:lnTo>
                  <a:pt x="182" y="490"/>
                </a:lnTo>
                <a:lnTo>
                  <a:pt x="182" y="488"/>
                </a:lnTo>
                <a:lnTo>
                  <a:pt x="182" y="486"/>
                </a:lnTo>
                <a:lnTo>
                  <a:pt x="184" y="486"/>
                </a:lnTo>
                <a:lnTo>
                  <a:pt x="184" y="484"/>
                </a:lnTo>
                <a:lnTo>
                  <a:pt x="184" y="482"/>
                </a:lnTo>
                <a:lnTo>
                  <a:pt x="186" y="482"/>
                </a:lnTo>
                <a:lnTo>
                  <a:pt x="188" y="482"/>
                </a:lnTo>
                <a:lnTo>
                  <a:pt x="190" y="484"/>
                </a:lnTo>
                <a:lnTo>
                  <a:pt x="192" y="484"/>
                </a:lnTo>
                <a:lnTo>
                  <a:pt x="194" y="484"/>
                </a:lnTo>
                <a:lnTo>
                  <a:pt x="194" y="482"/>
                </a:lnTo>
                <a:lnTo>
                  <a:pt x="196" y="482"/>
                </a:lnTo>
                <a:lnTo>
                  <a:pt x="198" y="484"/>
                </a:lnTo>
                <a:lnTo>
                  <a:pt x="198" y="486"/>
                </a:lnTo>
                <a:lnTo>
                  <a:pt x="196" y="488"/>
                </a:lnTo>
                <a:lnTo>
                  <a:pt x="198" y="490"/>
                </a:lnTo>
                <a:lnTo>
                  <a:pt x="200" y="490"/>
                </a:lnTo>
                <a:lnTo>
                  <a:pt x="202" y="490"/>
                </a:lnTo>
                <a:lnTo>
                  <a:pt x="204" y="490"/>
                </a:lnTo>
                <a:lnTo>
                  <a:pt x="204" y="492"/>
                </a:lnTo>
                <a:lnTo>
                  <a:pt x="204" y="494"/>
                </a:lnTo>
                <a:lnTo>
                  <a:pt x="204" y="496"/>
                </a:lnTo>
                <a:lnTo>
                  <a:pt x="205" y="496"/>
                </a:lnTo>
                <a:lnTo>
                  <a:pt x="208" y="496"/>
                </a:lnTo>
                <a:lnTo>
                  <a:pt x="208" y="498"/>
                </a:lnTo>
                <a:lnTo>
                  <a:pt x="210" y="498"/>
                </a:lnTo>
                <a:lnTo>
                  <a:pt x="210" y="496"/>
                </a:lnTo>
                <a:lnTo>
                  <a:pt x="210" y="494"/>
                </a:lnTo>
                <a:lnTo>
                  <a:pt x="211" y="494"/>
                </a:lnTo>
                <a:lnTo>
                  <a:pt x="211" y="492"/>
                </a:lnTo>
                <a:lnTo>
                  <a:pt x="211" y="490"/>
                </a:lnTo>
                <a:lnTo>
                  <a:pt x="213" y="490"/>
                </a:lnTo>
                <a:lnTo>
                  <a:pt x="213" y="492"/>
                </a:lnTo>
                <a:lnTo>
                  <a:pt x="215" y="492"/>
                </a:lnTo>
                <a:lnTo>
                  <a:pt x="215" y="490"/>
                </a:lnTo>
                <a:lnTo>
                  <a:pt x="217" y="490"/>
                </a:lnTo>
                <a:lnTo>
                  <a:pt x="217" y="492"/>
                </a:lnTo>
                <a:lnTo>
                  <a:pt x="217" y="494"/>
                </a:lnTo>
                <a:lnTo>
                  <a:pt x="217" y="496"/>
                </a:lnTo>
                <a:lnTo>
                  <a:pt x="219" y="496"/>
                </a:lnTo>
                <a:lnTo>
                  <a:pt x="221" y="498"/>
                </a:lnTo>
                <a:lnTo>
                  <a:pt x="221" y="496"/>
                </a:lnTo>
                <a:lnTo>
                  <a:pt x="223" y="496"/>
                </a:lnTo>
                <a:lnTo>
                  <a:pt x="225" y="496"/>
                </a:lnTo>
                <a:lnTo>
                  <a:pt x="227" y="496"/>
                </a:lnTo>
                <a:lnTo>
                  <a:pt x="227" y="498"/>
                </a:lnTo>
                <a:lnTo>
                  <a:pt x="225" y="498"/>
                </a:lnTo>
                <a:lnTo>
                  <a:pt x="225" y="500"/>
                </a:lnTo>
                <a:lnTo>
                  <a:pt x="227" y="500"/>
                </a:lnTo>
                <a:lnTo>
                  <a:pt x="229" y="500"/>
                </a:lnTo>
                <a:lnTo>
                  <a:pt x="231" y="500"/>
                </a:lnTo>
                <a:lnTo>
                  <a:pt x="232" y="498"/>
                </a:lnTo>
                <a:lnTo>
                  <a:pt x="232" y="496"/>
                </a:lnTo>
                <a:lnTo>
                  <a:pt x="234" y="496"/>
                </a:lnTo>
                <a:lnTo>
                  <a:pt x="236" y="496"/>
                </a:lnTo>
                <a:lnTo>
                  <a:pt x="238" y="498"/>
                </a:lnTo>
                <a:lnTo>
                  <a:pt x="238" y="500"/>
                </a:lnTo>
                <a:lnTo>
                  <a:pt x="240" y="500"/>
                </a:lnTo>
                <a:lnTo>
                  <a:pt x="242" y="500"/>
                </a:lnTo>
                <a:lnTo>
                  <a:pt x="244" y="500"/>
                </a:lnTo>
                <a:lnTo>
                  <a:pt x="246" y="500"/>
                </a:lnTo>
                <a:lnTo>
                  <a:pt x="248" y="500"/>
                </a:lnTo>
                <a:lnTo>
                  <a:pt x="248" y="498"/>
                </a:lnTo>
                <a:lnTo>
                  <a:pt x="248" y="496"/>
                </a:lnTo>
                <a:lnTo>
                  <a:pt x="248" y="494"/>
                </a:lnTo>
                <a:lnTo>
                  <a:pt x="248" y="492"/>
                </a:lnTo>
                <a:lnTo>
                  <a:pt x="248" y="490"/>
                </a:lnTo>
                <a:lnTo>
                  <a:pt x="250" y="488"/>
                </a:lnTo>
                <a:lnTo>
                  <a:pt x="252" y="486"/>
                </a:lnTo>
                <a:lnTo>
                  <a:pt x="254" y="486"/>
                </a:lnTo>
                <a:lnTo>
                  <a:pt x="256" y="486"/>
                </a:lnTo>
                <a:lnTo>
                  <a:pt x="256" y="488"/>
                </a:lnTo>
                <a:lnTo>
                  <a:pt x="256" y="490"/>
                </a:lnTo>
                <a:lnTo>
                  <a:pt x="258" y="490"/>
                </a:lnTo>
                <a:lnTo>
                  <a:pt x="259" y="490"/>
                </a:lnTo>
                <a:lnTo>
                  <a:pt x="261" y="488"/>
                </a:lnTo>
                <a:lnTo>
                  <a:pt x="263" y="486"/>
                </a:lnTo>
                <a:lnTo>
                  <a:pt x="265" y="486"/>
                </a:lnTo>
                <a:lnTo>
                  <a:pt x="265" y="484"/>
                </a:lnTo>
                <a:lnTo>
                  <a:pt x="267" y="484"/>
                </a:lnTo>
                <a:lnTo>
                  <a:pt x="267" y="482"/>
                </a:lnTo>
                <a:lnTo>
                  <a:pt x="269" y="484"/>
                </a:lnTo>
                <a:lnTo>
                  <a:pt x="271" y="482"/>
                </a:lnTo>
                <a:lnTo>
                  <a:pt x="271" y="481"/>
                </a:lnTo>
                <a:lnTo>
                  <a:pt x="273" y="479"/>
                </a:lnTo>
                <a:lnTo>
                  <a:pt x="273" y="476"/>
                </a:lnTo>
                <a:lnTo>
                  <a:pt x="275" y="476"/>
                </a:lnTo>
                <a:lnTo>
                  <a:pt x="275" y="475"/>
                </a:lnTo>
                <a:lnTo>
                  <a:pt x="277" y="473"/>
                </a:lnTo>
                <a:lnTo>
                  <a:pt x="279" y="473"/>
                </a:lnTo>
                <a:lnTo>
                  <a:pt x="280" y="473"/>
                </a:lnTo>
                <a:lnTo>
                  <a:pt x="280" y="471"/>
                </a:lnTo>
                <a:lnTo>
                  <a:pt x="280" y="469"/>
                </a:lnTo>
                <a:lnTo>
                  <a:pt x="282" y="467"/>
                </a:lnTo>
                <a:lnTo>
                  <a:pt x="284" y="467"/>
                </a:lnTo>
                <a:lnTo>
                  <a:pt x="286" y="467"/>
                </a:lnTo>
                <a:lnTo>
                  <a:pt x="288" y="467"/>
                </a:lnTo>
                <a:lnTo>
                  <a:pt x="290" y="467"/>
                </a:lnTo>
                <a:lnTo>
                  <a:pt x="292" y="467"/>
                </a:lnTo>
                <a:lnTo>
                  <a:pt x="292" y="469"/>
                </a:lnTo>
                <a:lnTo>
                  <a:pt x="290" y="469"/>
                </a:lnTo>
                <a:lnTo>
                  <a:pt x="292" y="469"/>
                </a:lnTo>
                <a:lnTo>
                  <a:pt x="292" y="471"/>
                </a:lnTo>
                <a:lnTo>
                  <a:pt x="294" y="471"/>
                </a:lnTo>
                <a:lnTo>
                  <a:pt x="294" y="473"/>
                </a:lnTo>
                <a:lnTo>
                  <a:pt x="296" y="475"/>
                </a:lnTo>
                <a:lnTo>
                  <a:pt x="298" y="475"/>
                </a:lnTo>
                <a:lnTo>
                  <a:pt x="300" y="476"/>
                </a:lnTo>
                <a:lnTo>
                  <a:pt x="302" y="476"/>
                </a:lnTo>
                <a:lnTo>
                  <a:pt x="304" y="476"/>
                </a:lnTo>
                <a:lnTo>
                  <a:pt x="306" y="476"/>
                </a:lnTo>
                <a:lnTo>
                  <a:pt x="306" y="479"/>
                </a:lnTo>
                <a:lnTo>
                  <a:pt x="307" y="479"/>
                </a:lnTo>
                <a:lnTo>
                  <a:pt x="309" y="479"/>
                </a:lnTo>
                <a:lnTo>
                  <a:pt x="309" y="476"/>
                </a:lnTo>
                <a:lnTo>
                  <a:pt x="311" y="476"/>
                </a:lnTo>
                <a:lnTo>
                  <a:pt x="313" y="476"/>
                </a:lnTo>
                <a:lnTo>
                  <a:pt x="315" y="475"/>
                </a:lnTo>
                <a:lnTo>
                  <a:pt x="317" y="475"/>
                </a:lnTo>
                <a:lnTo>
                  <a:pt x="317" y="473"/>
                </a:lnTo>
                <a:lnTo>
                  <a:pt x="319" y="473"/>
                </a:lnTo>
                <a:lnTo>
                  <a:pt x="319" y="475"/>
                </a:lnTo>
                <a:lnTo>
                  <a:pt x="321" y="475"/>
                </a:lnTo>
                <a:lnTo>
                  <a:pt x="323" y="476"/>
                </a:lnTo>
                <a:lnTo>
                  <a:pt x="325" y="476"/>
                </a:lnTo>
                <a:lnTo>
                  <a:pt x="327" y="476"/>
                </a:lnTo>
                <a:lnTo>
                  <a:pt x="328" y="476"/>
                </a:lnTo>
                <a:lnTo>
                  <a:pt x="328" y="479"/>
                </a:lnTo>
                <a:lnTo>
                  <a:pt x="330" y="479"/>
                </a:lnTo>
                <a:lnTo>
                  <a:pt x="330" y="481"/>
                </a:lnTo>
                <a:lnTo>
                  <a:pt x="333" y="479"/>
                </a:lnTo>
                <a:lnTo>
                  <a:pt x="333" y="476"/>
                </a:lnTo>
                <a:lnTo>
                  <a:pt x="334" y="476"/>
                </a:lnTo>
                <a:lnTo>
                  <a:pt x="334" y="475"/>
                </a:lnTo>
                <a:lnTo>
                  <a:pt x="336" y="475"/>
                </a:lnTo>
                <a:lnTo>
                  <a:pt x="338" y="475"/>
                </a:lnTo>
                <a:lnTo>
                  <a:pt x="340" y="475"/>
                </a:lnTo>
                <a:lnTo>
                  <a:pt x="342" y="475"/>
                </a:lnTo>
                <a:lnTo>
                  <a:pt x="342" y="476"/>
                </a:lnTo>
                <a:lnTo>
                  <a:pt x="344" y="476"/>
                </a:lnTo>
                <a:lnTo>
                  <a:pt x="346" y="476"/>
                </a:lnTo>
                <a:lnTo>
                  <a:pt x="348" y="476"/>
                </a:lnTo>
                <a:lnTo>
                  <a:pt x="348" y="475"/>
                </a:lnTo>
                <a:lnTo>
                  <a:pt x="350" y="475"/>
                </a:lnTo>
                <a:lnTo>
                  <a:pt x="350" y="473"/>
                </a:lnTo>
                <a:lnTo>
                  <a:pt x="350" y="471"/>
                </a:lnTo>
                <a:lnTo>
                  <a:pt x="350" y="469"/>
                </a:lnTo>
                <a:lnTo>
                  <a:pt x="352" y="469"/>
                </a:lnTo>
                <a:lnTo>
                  <a:pt x="352" y="467"/>
                </a:lnTo>
                <a:lnTo>
                  <a:pt x="354" y="467"/>
                </a:lnTo>
                <a:lnTo>
                  <a:pt x="355" y="467"/>
                </a:lnTo>
                <a:lnTo>
                  <a:pt x="357" y="467"/>
                </a:lnTo>
                <a:lnTo>
                  <a:pt x="357" y="465"/>
                </a:lnTo>
                <a:lnTo>
                  <a:pt x="359" y="465"/>
                </a:lnTo>
                <a:lnTo>
                  <a:pt x="361" y="465"/>
                </a:lnTo>
                <a:lnTo>
                  <a:pt x="363" y="465"/>
                </a:lnTo>
                <a:lnTo>
                  <a:pt x="365" y="465"/>
                </a:lnTo>
                <a:lnTo>
                  <a:pt x="367" y="465"/>
                </a:lnTo>
                <a:lnTo>
                  <a:pt x="369" y="465"/>
                </a:lnTo>
                <a:lnTo>
                  <a:pt x="371" y="465"/>
                </a:lnTo>
                <a:lnTo>
                  <a:pt x="373" y="465"/>
                </a:lnTo>
                <a:lnTo>
                  <a:pt x="375" y="463"/>
                </a:lnTo>
                <a:lnTo>
                  <a:pt x="363" y="450"/>
                </a:lnTo>
                <a:lnTo>
                  <a:pt x="363" y="452"/>
                </a:lnTo>
                <a:lnTo>
                  <a:pt x="350" y="436"/>
                </a:lnTo>
                <a:lnTo>
                  <a:pt x="327" y="411"/>
                </a:lnTo>
                <a:lnTo>
                  <a:pt x="334" y="411"/>
                </a:lnTo>
                <a:lnTo>
                  <a:pt x="338" y="409"/>
                </a:lnTo>
                <a:lnTo>
                  <a:pt x="344" y="398"/>
                </a:lnTo>
                <a:lnTo>
                  <a:pt x="346" y="392"/>
                </a:lnTo>
                <a:lnTo>
                  <a:pt x="342" y="384"/>
                </a:lnTo>
                <a:lnTo>
                  <a:pt x="334" y="369"/>
                </a:lnTo>
                <a:lnTo>
                  <a:pt x="334" y="365"/>
                </a:lnTo>
                <a:lnTo>
                  <a:pt x="334" y="359"/>
                </a:lnTo>
                <a:lnTo>
                  <a:pt x="333" y="354"/>
                </a:lnTo>
                <a:lnTo>
                  <a:pt x="333" y="351"/>
                </a:lnTo>
                <a:lnTo>
                  <a:pt x="334" y="350"/>
                </a:lnTo>
                <a:lnTo>
                  <a:pt x="336" y="350"/>
                </a:lnTo>
                <a:lnTo>
                  <a:pt x="338" y="350"/>
                </a:lnTo>
                <a:lnTo>
                  <a:pt x="342" y="350"/>
                </a:lnTo>
                <a:lnTo>
                  <a:pt x="346" y="346"/>
                </a:lnTo>
                <a:lnTo>
                  <a:pt x="350" y="346"/>
                </a:lnTo>
                <a:lnTo>
                  <a:pt x="352" y="344"/>
                </a:lnTo>
                <a:lnTo>
                  <a:pt x="354" y="344"/>
                </a:lnTo>
                <a:lnTo>
                  <a:pt x="355" y="344"/>
                </a:lnTo>
                <a:lnTo>
                  <a:pt x="357" y="344"/>
                </a:lnTo>
                <a:lnTo>
                  <a:pt x="359" y="344"/>
                </a:lnTo>
                <a:lnTo>
                  <a:pt x="363" y="344"/>
                </a:lnTo>
                <a:lnTo>
                  <a:pt x="367" y="346"/>
                </a:lnTo>
                <a:lnTo>
                  <a:pt x="369" y="348"/>
                </a:lnTo>
                <a:lnTo>
                  <a:pt x="375" y="350"/>
                </a:lnTo>
                <a:lnTo>
                  <a:pt x="382" y="346"/>
                </a:lnTo>
                <a:lnTo>
                  <a:pt x="384" y="344"/>
                </a:lnTo>
                <a:lnTo>
                  <a:pt x="382" y="342"/>
                </a:lnTo>
                <a:lnTo>
                  <a:pt x="381" y="336"/>
                </a:lnTo>
                <a:lnTo>
                  <a:pt x="382" y="334"/>
                </a:lnTo>
                <a:lnTo>
                  <a:pt x="384" y="334"/>
                </a:lnTo>
                <a:lnTo>
                  <a:pt x="390" y="330"/>
                </a:lnTo>
                <a:lnTo>
                  <a:pt x="392" y="329"/>
                </a:lnTo>
                <a:lnTo>
                  <a:pt x="396" y="329"/>
                </a:lnTo>
                <a:lnTo>
                  <a:pt x="398" y="329"/>
                </a:lnTo>
                <a:lnTo>
                  <a:pt x="402" y="327"/>
                </a:lnTo>
                <a:lnTo>
                  <a:pt x="402" y="325"/>
                </a:lnTo>
                <a:lnTo>
                  <a:pt x="403" y="323"/>
                </a:lnTo>
                <a:lnTo>
                  <a:pt x="405" y="321"/>
                </a:lnTo>
                <a:lnTo>
                  <a:pt x="407" y="319"/>
                </a:lnTo>
                <a:lnTo>
                  <a:pt x="409" y="317"/>
                </a:lnTo>
                <a:lnTo>
                  <a:pt x="411" y="315"/>
                </a:lnTo>
                <a:lnTo>
                  <a:pt x="413" y="315"/>
                </a:lnTo>
                <a:lnTo>
                  <a:pt x="413" y="313"/>
                </a:lnTo>
                <a:lnTo>
                  <a:pt x="415" y="313"/>
                </a:lnTo>
                <a:lnTo>
                  <a:pt x="415" y="311"/>
                </a:lnTo>
                <a:lnTo>
                  <a:pt x="419" y="311"/>
                </a:lnTo>
                <a:lnTo>
                  <a:pt x="421" y="311"/>
                </a:lnTo>
                <a:lnTo>
                  <a:pt x="425" y="311"/>
                </a:lnTo>
                <a:lnTo>
                  <a:pt x="427" y="311"/>
                </a:lnTo>
                <a:lnTo>
                  <a:pt x="429" y="311"/>
                </a:lnTo>
                <a:lnTo>
                  <a:pt x="430" y="311"/>
                </a:lnTo>
                <a:lnTo>
                  <a:pt x="434" y="313"/>
                </a:lnTo>
                <a:lnTo>
                  <a:pt x="436" y="309"/>
                </a:lnTo>
                <a:lnTo>
                  <a:pt x="429" y="298"/>
                </a:lnTo>
                <a:lnTo>
                  <a:pt x="425" y="292"/>
                </a:lnTo>
                <a:lnTo>
                  <a:pt x="425" y="288"/>
                </a:lnTo>
                <a:lnTo>
                  <a:pt x="423" y="284"/>
                </a:lnTo>
                <a:lnTo>
                  <a:pt x="425" y="282"/>
                </a:lnTo>
                <a:lnTo>
                  <a:pt x="425" y="280"/>
                </a:lnTo>
                <a:lnTo>
                  <a:pt x="417" y="265"/>
                </a:lnTo>
                <a:lnTo>
                  <a:pt x="415" y="265"/>
                </a:lnTo>
                <a:lnTo>
                  <a:pt x="413" y="261"/>
                </a:lnTo>
                <a:lnTo>
                  <a:pt x="413" y="259"/>
                </a:lnTo>
                <a:lnTo>
                  <a:pt x="413" y="257"/>
                </a:lnTo>
                <a:lnTo>
                  <a:pt x="411" y="259"/>
                </a:lnTo>
                <a:lnTo>
                  <a:pt x="409" y="255"/>
                </a:lnTo>
                <a:lnTo>
                  <a:pt x="407" y="257"/>
                </a:lnTo>
                <a:lnTo>
                  <a:pt x="405" y="259"/>
                </a:lnTo>
                <a:lnTo>
                  <a:pt x="405" y="261"/>
                </a:lnTo>
                <a:lnTo>
                  <a:pt x="407" y="261"/>
                </a:lnTo>
                <a:lnTo>
                  <a:pt x="405" y="261"/>
                </a:lnTo>
                <a:lnTo>
                  <a:pt x="400" y="265"/>
                </a:lnTo>
                <a:lnTo>
                  <a:pt x="398" y="265"/>
                </a:lnTo>
                <a:lnTo>
                  <a:pt x="396" y="267"/>
                </a:lnTo>
                <a:lnTo>
                  <a:pt x="392" y="267"/>
                </a:lnTo>
                <a:lnTo>
                  <a:pt x="388" y="269"/>
                </a:lnTo>
                <a:lnTo>
                  <a:pt x="384" y="263"/>
                </a:lnTo>
                <a:lnTo>
                  <a:pt x="373" y="271"/>
                </a:lnTo>
                <a:lnTo>
                  <a:pt x="371" y="269"/>
                </a:lnTo>
                <a:lnTo>
                  <a:pt x="369" y="265"/>
                </a:lnTo>
                <a:lnTo>
                  <a:pt x="369" y="263"/>
                </a:lnTo>
                <a:lnTo>
                  <a:pt x="367" y="261"/>
                </a:lnTo>
                <a:lnTo>
                  <a:pt x="365" y="259"/>
                </a:lnTo>
                <a:lnTo>
                  <a:pt x="367" y="257"/>
                </a:lnTo>
                <a:lnTo>
                  <a:pt x="369" y="257"/>
                </a:lnTo>
                <a:lnTo>
                  <a:pt x="373" y="255"/>
                </a:lnTo>
                <a:lnTo>
                  <a:pt x="375" y="253"/>
                </a:lnTo>
                <a:lnTo>
                  <a:pt x="379" y="252"/>
                </a:lnTo>
                <a:lnTo>
                  <a:pt x="382" y="248"/>
                </a:lnTo>
                <a:lnTo>
                  <a:pt x="384" y="248"/>
                </a:lnTo>
                <a:lnTo>
                  <a:pt x="388" y="246"/>
                </a:lnTo>
                <a:lnTo>
                  <a:pt x="388" y="244"/>
                </a:lnTo>
                <a:lnTo>
                  <a:pt x="386" y="242"/>
                </a:lnTo>
                <a:lnTo>
                  <a:pt x="384" y="240"/>
                </a:lnTo>
                <a:lnTo>
                  <a:pt x="382" y="238"/>
                </a:lnTo>
                <a:lnTo>
                  <a:pt x="382" y="234"/>
                </a:lnTo>
                <a:lnTo>
                  <a:pt x="375" y="232"/>
                </a:lnTo>
                <a:lnTo>
                  <a:pt x="373" y="231"/>
                </a:lnTo>
                <a:lnTo>
                  <a:pt x="373" y="229"/>
                </a:lnTo>
                <a:lnTo>
                  <a:pt x="373" y="227"/>
                </a:lnTo>
                <a:lnTo>
                  <a:pt x="371" y="225"/>
                </a:lnTo>
                <a:lnTo>
                  <a:pt x="363" y="217"/>
                </a:lnTo>
                <a:lnTo>
                  <a:pt x="373" y="207"/>
                </a:lnTo>
                <a:lnTo>
                  <a:pt x="373" y="209"/>
                </a:lnTo>
                <a:lnTo>
                  <a:pt x="384" y="200"/>
                </a:lnTo>
                <a:lnTo>
                  <a:pt x="386" y="202"/>
                </a:lnTo>
                <a:lnTo>
                  <a:pt x="394" y="194"/>
                </a:lnTo>
                <a:lnTo>
                  <a:pt x="396" y="192"/>
                </a:lnTo>
                <a:lnTo>
                  <a:pt x="407" y="183"/>
                </a:lnTo>
                <a:lnTo>
                  <a:pt x="409" y="183"/>
                </a:lnTo>
                <a:lnTo>
                  <a:pt x="409" y="181"/>
                </a:lnTo>
                <a:lnTo>
                  <a:pt x="413" y="178"/>
                </a:lnTo>
                <a:lnTo>
                  <a:pt x="415" y="177"/>
                </a:lnTo>
                <a:lnTo>
                  <a:pt x="415" y="175"/>
                </a:lnTo>
                <a:lnTo>
                  <a:pt x="417" y="173"/>
                </a:lnTo>
                <a:lnTo>
                  <a:pt x="438" y="155"/>
                </a:lnTo>
                <a:lnTo>
                  <a:pt x="455" y="142"/>
                </a:lnTo>
                <a:lnTo>
                  <a:pt x="459" y="136"/>
                </a:lnTo>
                <a:lnTo>
                  <a:pt x="469" y="125"/>
                </a:lnTo>
                <a:lnTo>
                  <a:pt x="473" y="117"/>
                </a:lnTo>
                <a:lnTo>
                  <a:pt x="473" y="115"/>
                </a:lnTo>
                <a:lnTo>
                  <a:pt x="475" y="113"/>
                </a:lnTo>
                <a:lnTo>
                  <a:pt x="477" y="109"/>
                </a:lnTo>
                <a:lnTo>
                  <a:pt x="478" y="109"/>
                </a:lnTo>
                <a:lnTo>
                  <a:pt x="480" y="104"/>
                </a:lnTo>
                <a:lnTo>
                  <a:pt x="488" y="96"/>
                </a:lnTo>
                <a:lnTo>
                  <a:pt x="492" y="92"/>
                </a:lnTo>
                <a:lnTo>
                  <a:pt x="494" y="90"/>
                </a:lnTo>
                <a:lnTo>
                  <a:pt x="496" y="88"/>
                </a:lnTo>
                <a:lnTo>
                  <a:pt x="498" y="86"/>
                </a:lnTo>
                <a:lnTo>
                  <a:pt x="534" y="63"/>
                </a:lnTo>
                <a:lnTo>
                  <a:pt x="532" y="61"/>
                </a:lnTo>
                <a:lnTo>
                  <a:pt x="536" y="59"/>
                </a:lnTo>
                <a:lnTo>
                  <a:pt x="538" y="59"/>
                </a:lnTo>
                <a:lnTo>
                  <a:pt x="555" y="48"/>
                </a:lnTo>
                <a:lnTo>
                  <a:pt x="565" y="34"/>
                </a:lnTo>
                <a:lnTo>
                  <a:pt x="553" y="23"/>
                </a:lnTo>
                <a:lnTo>
                  <a:pt x="555" y="21"/>
                </a:lnTo>
                <a:lnTo>
                  <a:pt x="536" y="3"/>
                </a:lnTo>
                <a:lnTo>
                  <a:pt x="534" y="2"/>
                </a:lnTo>
                <a:lnTo>
                  <a:pt x="532" y="0"/>
                </a:lnTo>
                <a:lnTo>
                  <a:pt x="505" y="9"/>
                </a:lnTo>
                <a:lnTo>
                  <a:pt x="501" y="9"/>
                </a:lnTo>
                <a:lnTo>
                  <a:pt x="499" y="11"/>
                </a:lnTo>
                <a:lnTo>
                  <a:pt x="480" y="15"/>
                </a:lnTo>
                <a:lnTo>
                  <a:pt x="453" y="23"/>
                </a:lnTo>
                <a:lnTo>
                  <a:pt x="425" y="31"/>
                </a:lnTo>
                <a:lnTo>
                  <a:pt x="403" y="34"/>
                </a:lnTo>
                <a:lnTo>
                  <a:pt x="392" y="44"/>
                </a:lnTo>
                <a:lnTo>
                  <a:pt x="381" y="52"/>
                </a:lnTo>
                <a:lnTo>
                  <a:pt x="382" y="73"/>
                </a:lnTo>
                <a:lnTo>
                  <a:pt x="386" y="96"/>
                </a:lnTo>
                <a:lnTo>
                  <a:pt x="390" y="127"/>
                </a:lnTo>
                <a:lnTo>
                  <a:pt x="388" y="127"/>
                </a:lnTo>
                <a:lnTo>
                  <a:pt x="373" y="130"/>
                </a:lnTo>
                <a:lnTo>
                  <a:pt x="373" y="128"/>
                </a:lnTo>
                <a:lnTo>
                  <a:pt x="357" y="125"/>
                </a:lnTo>
                <a:lnTo>
                  <a:pt x="355" y="133"/>
                </a:lnTo>
                <a:lnTo>
                  <a:pt x="352" y="150"/>
                </a:lnTo>
                <a:lnTo>
                  <a:pt x="348" y="155"/>
                </a:lnTo>
                <a:lnTo>
                  <a:pt x="346" y="155"/>
                </a:lnTo>
                <a:lnTo>
                  <a:pt x="342" y="163"/>
                </a:lnTo>
                <a:lnTo>
                  <a:pt x="344" y="165"/>
                </a:lnTo>
                <a:lnTo>
                  <a:pt x="342" y="165"/>
                </a:lnTo>
                <a:lnTo>
                  <a:pt x="338" y="165"/>
                </a:lnTo>
                <a:lnTo>
                  <a:pt x="327" y="188"/>
                </a:lnTo>
                <a:lnTo>
                  <a:pt x="323" y="194"/>
                </a:lnTo>
                <a:lnTo>
                  <a:pt x="321" y="196"/>
                </a:lnTo>
                <a:lnTo>
                  <a:pt x="302" y="205"/>
                </a:lnTo>
                <a:lnTo>
                  <a:pt x="282" y="221"/>
                </a:lnTo>
                <a:lnTo>
                  <a:pt x="227" y="219"/>
                </a:lnTo>
                <a:lnTo>
                  <a:pt x="217" y="221"/>
                </a:lnTo>
                <a:lnTo>
                  <a:pt x="198" y="234"/>
                </a:lnTo>
                <a:lnTo>
                  <a:pt x="184" y="234"/>
                </a:lnTo>
                <a:lnTo>
                  <a:pt x="171" y="234"/>
                </a:lnTo>
                <a:lnTo>
                  <a:pt x="165" y="234"/>
                </a:lnTo>
                <a:lnTo>
                  <a:pt x="163" y="234"/>
                </a:lnTo>
                <a:lnTo>
                  <a:pt x="138" y="234"/>
                </a:lnTo>
                <a:lnTo>
                  <a:pt x="121" y="225"/>
                </a:lnTo>
                <a:lnTo>
                  <a:pt x="106" y="215"/>
                </a:lnTo>
                <a:lnTo>
                  <a:pt x="106" y="200"/>
                </a:lnTo>
                <a:lnTo>
                  <a:pt x="106" y="194"/>
                </a:lnTo>
                <a:lnTo>
                  <a:pt x="100" y="171"/>
                </a:lnTo>
                <a:lnTo>
                  <a:pt x="98" y="169"/>
                </a:lnTo>
                <a:lnTo>
                  <a:pt x="92" y="171"/>
                </a:lnTo>
                <a:lnTo>
                  <a:pt x="96" y="183"/>
                </a:lnTo>
                <a:lnTo>
                  <a:pt x="92" y="181"/>
                </a:lnTo>
                <a:lnTo>
                  <a:pt x="90" y="177"/>
                </a:lnTo>
                <a:lnTo>
                  <a:pt x="88" y="177"/>
                </a:lnTo>
                <a:lnTo>
                  <a:pt x="86" y="177"/>
                </a:lnTo>
                <a:lnTo>
                  <a:pt x="86" y="173"/>
                </a:lnTo>
                <a:lnTo>
                  <a:pt x="85" y="171"/>
                </a:lnTo>
                <a:lnTo>
                  <a:pt x="80" y="177"/>
                </a:lnTo>
                <a:lnTo>
                  <a:pt x="79" y="177"/>
                </a:lnTo>
                <a:lnTo>
                  <a:pt x="77" y="175"/>
                </a:lnTo>
                <a:lnTo>
                  <a:pt x="75" y="173"/>
                </a:lnTo>
                <a:lnTo>
                  <a:pt x="73" y="171"/>
                </a:lnTo>
                <a:lnTo>
                  <a:pt x="67" y="173"/>
                </a:lnTo>
                <a:lnTo>
                  <a:pt x="58" y="178"/>
                </a:lnTo>
                <a:lnTo>
                  <a:pt x="56" y="178"/>
                </a:lnTo>
                <a:lnTo>
                  <a:pt x="56" y="181"/>
                </a:lnTo>
                <a:lnTo>
                  <a:pt x="58" y="184"/>
                </a:lnTo>
                <a:lnTo>
                  <a:pt x="46" y="190"/>
                </a:lnTo>
                <a:lnTo>
                  <a:pt x="25" y="202"/>
                </a:lnTo>
                <a:lnTo>
                  <a:pt x="23" y="204"/>
                </a:lnTo>
                <a:lnTo>
                  <a:pt x="19" y="207"/>
                </a:lnTo>
                <a:lnTo>
                  <a:pt x="8" y="213"/>
                </a:lnTo>
                <a:lnTo>
                  <a:pt x="2" y="217"/>
                </a:lnTo>
                <a:lnTo>
                  <a:pt x="11" y="236"/>
                </a:lnTo>
                <a:lnTo>
                  <a:pt x="6" y="244"/>
                </a:lnTo>
                <a:lnTo>
                  <a:pt x="15" y="259"/>
                </a:lnTo>
                <a:lnTo>
                  <a:pt x="17" y="269"/>
                </a:lnTo>
                <a:lnTo>
                  <a:pt x="13" y="279"/>
                </a:lnTo>
                <a:lnTo>
                  <a:pt x="0" y="296"/>
                </a:lnTo>
                <a:lnTo>
                  <a:pt x="0" y="30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Freeform 212"/>
          <p:cNvSpPr>
            <a:spLocks/>
          </p:cNvSpPr>
          <p:nvPr/>
        </p:nvSpPr>
        <p:spPr bwMode="auto">
          <a:xfrm>
            <a:off x="-2348794" y="6850541"/>
            <a:ext cx="459370" cy="750242"/>
          </a:xfrm>
          <a:custGeom>
            <a:avLst/>
            <a:gdLst>
              <a:gd name="T0" fmla="*/ 27 w 488"/>
              <a:gd name="T1" fmla="*/ 655 h 797"/>
              <a:gd name="T2" fmla="*/ 29 w 488"/>
              <a:gd name="T3" fmla="*/ 672 h 797"/>
              <a:gd name="T4" fmla="*/ 38 w 488"/>
              <a:gd name="T5" fmla="*/ 677 h 797"/>
              <a:gd name="T6" fmla="*/ 46 w 488"/>
              <a:gd name="T7" fmla="*/ 686 h 797"/>
              <a:gd name="T8" fmla="*/ 56 w 488"/>
              <a:gd name="T9" fmla="*/ 690 h 797"/>
              <a:gd name="T10" fmla="*/ 64 w 488"/>
              <a:gd name="T11" fmla="*/ 703 h 797"/>
              <a:gd name="T12" fmla="*/ 64 w 488"/>
              <a:gd name="T13" fmla="*/ 713 h 797"/>
              <a:gd name="T14" fmla="*/ 64 w 488"/>
              <a:gd name="T15" fmla="*/ 727 h 797"/>
              <a:gd name="T16" fmla="*/ 65 w 488"/>
              <a:gd name="T17" fmla="*/ 736 h 797"/>
              <a:gd name="T18" fmla="*/ 58 w 488"/>
              <a:gd name="T19" fmla="*/ 744 h 797"/>
              <a:gd name="T20" fmla="*/ 58 w 488"/>
              <a:gd name="T21" fmla="*/ 755 h 797"/>
              <a:gd name="T22" fmla="*/ 59 w 488"/>
              <a:gd name="T23" fmla="*/ 765 h 797"/>
              <a:gd name="T24" fmla="*/ 62 w 488"/>
              <a:gd name="T25" fmla="*/ 778 h 797"/>
              <a:gd name="T26" fmla="*/ 110 w 488"/>
              <a:gd name="T27" fmla="*/ 794 h 797"/>
              <a:gd name="T28" fmla="*/ 206 w 488"/>
              <a:gd name="T29" fmla="*/ 736 h 797"/>
              <a:gd name="T30" fmla="*/ 242 w 488"/>
              <a:gd name="T31" fmla="*/ 698 h 797"/>
              <a:gd name="T32" fmla="*/ 300 w 488"/>
              <a:gd name="T33" fmla="*/ 698 h 797"/>
              <a:gd name="T34" fmla="*/ 421 w 488"/>
              <a:gd name="T35" fmla="*/ 465 h 797"/>
              <a:gd name="T36" fmla="*/ 415 w 488"/>
              <a:gd name="T37" fmla="*/ 424 h 797"/>
              <a:gd name="T38" fmla="*/ 467 w 488"/>
              <a:gd name="T39" fmla="*/ 256 h 797"/>
              <a:gd name="T40" fmla="*/ 469 w 488"/>
              <a:gd name="T41" fmla="*/ 219 h 797"/>
              <a:gd name="T42" fmla="*/ 454 w 488"/>
              <a:gd name="T43" fmla="*/ 161 h 797"/>
              <a:gd name="T44" fmla="*/ 425 w 488"/>
              <a:gd name="T45" fmla="*/ 134 h 797"/>
              <a:gd name="T46" fmla="*/ 425 w 488"/>
              <a:gd name="T47" fmla="*/ 84 h 797"/>
              <a:gd name="T48" fmla="*/ 438 w 488"/>
              <a:gd name="T49" fmla="*/ 54 h 797"/>
              <a:gd name="T50" fmla="*/ 452 w 488"/>
              <a:gd name="T51" fmla="*/ 30 h 797"/>
              <a:gd name="T52" fmla="*/ 440 w 488"/>
              <a:gd name="T53" fmla="*/ 7 h 797"/>
              <a:gd name="T54" fmla="*/ 419 w 488"/>
              <a:gd name="T55" fmla="*/ 21 h 797"/>
              <a:gd name="T56" fmla="*/ 388 w 488"/>
              <a:gd name="T57" fmla="*/ 30 h 797"/>
              <a:gd name="T58" fmla="*/ 371 w 488"/>
              <a:gd name="T59" fmla="*/ 54 h 797"/>
              <a:gd name="T60" fmla="*/ 346 w 488"/>
              <a:gd name="T61" fmla="*/ 55 h 797"/>
              <a:gd name="T62" fmla="*/ 313 w 488"/>
              <a:gd name="T63" fmla="*/ 90 h 797"/>
              <a:gd name="T64" fmla="*/ 281 w 488"/>
              <a:gd name="T65" fmla="*/ 81 h 797"/>
              <a:gd name="T66" fmla="*/ 261 w 488"/>
              <a:gd name="T67" fmla="*/ 73 h 797"/>
              <a:gd name="T68" fmla="*/ 210 w 488"/>
              <a:gd name="T69" fmla="*/ 123 h 797"/>
              <a:gd name="T70" fmla="*/ 263 w 488"/>
              <a:gd name="T71" fmla="*/ 121 h 797"/>
              <a:gd name="T72" fmla="*/ 271 w 488"/>
              <a:gd name="T73" fmla="*/ 186 h 797"/>
              <a:gd name="T74" fmla="*/ 277 w 488"/>
              <a:gd name="T75" fmla="*/ 217 h 797"/>
              <a:gd name="T76" fmla="*/ 244 w 488"/>
              <a:gd name="T77" fmla="*/ 177 h 797"/>
              <a:gd name="T78" fmla="*/ 181 w 488"/>
              <a:gd name="T79" fmla="*/ 140 h 797"/>
              <a:gd name="T80" fmla="*/ 171 w 488"/>
              <a:gd name="T81" fmla="*/ 148 h 797"/>
              <a:gd name="T82" fmla="*/ 165 w 488"/>
              <a:gd name="T83" fmla="*/ 155 h 797"/>
              <a:gd name="T84" fmla="*/ 158 w 488"/>
              <a:gd name="T85" fmla="*/ 165 h 797"/>
              <a:gd name="T86" fmla="*/ 152 w 488"/>
              <a:gd name="T87" fmla="*/ 171 h 797"/>
              <a:gd name="T88" fmla="*/ 140 w 488"/>
              <a:gd name="T89" fmla="*/ 177 h 797"/>
              <a:gd name="T90" fmla="*/ 134 w 488"/>
              <a:gd name="T91" fmla="*/ 180 h 797"/>
              <a:gd name="T92" fmla="*/ 129 w 488"/>
              <a:gd name="T93" fmla="*/ 188 h 797"/>
              <a:gd name="T94" fmla="*/ 121 w 488"/>
              <a:gd name="T95" fmla="*/ 192 h 797"/>
              <a:gd name="T96" fmla="*/ 112 w 488"/>
              <a:gd name="T97" fmla="*/ 198 h 797"/>
              <a:gd name="T98" fmla="*/ 107 w 488"/>
              <a:gd name="T99" fmla="*/ 207 h 797"/>
              <a:gd name="T100" fmla="*/ 104 w 488"/>
              <a:gd name="T101" fmla="*/ 213 h 797"/>
              <a:gd name="T102" fmla="*/ 96 w 488"/>
              <a:gd name="T103" fmla="*/ 223 h 797"/>
              <a:gd name="T104" fmla="*/ 83 w 488"/>
              <a:gd name="T105" fmla="*/ 227 h 797"/>
              <a:gd name="T106" fmla="*/ 77 w 488"/>
              <a:gd name="T107" fmla="*/ 238 h 797"/>
              <a:gd name="T108" fmla="*/ 71 w 488"/>
              <a:gd name="T109" fmla="*/ 250 h 797"/>
              <a:gd name="T110" fmla="*/ 85 w 488"/>
              <a:gd name="T111" fmla="*/ 263 h 797"/>
              <a:gd name="T112" fmla="*/ 123 w 488"/>
              <a:gd name="T113" fmla="*/ 296 h 797"/>
              <a:gd name="T114" fmla="*/ 125 w 488"/>
              <a:gd name="T115" fmla="*/ 348 h 797"/>
              <a:gd name="T116" fmla="*/ 123 w 488"/>
              <a:gd name="T117" fmla="*/ 367 h 797"/>
              <a:gd name="T118" fmla="*/ 123 w 488"/>
              <a:gd name="T119" fmla="*/ 386 h 797"/>
              <a:gd name="T120" fmla="*/ 102 w 488"/>
              <a:gd name="T121" fmla="*/ 411 h 797"/>
              <a:gd name="T122" fmla="*/ 79 w 488"/>
              <a:gd name="T123" fmla="*/ 432 h 797"/>
              <a:gd name="T124" fmla="*/ 44 w 488"/>
              <a:gd name="T125" fmla="*/ 424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8" h="797">
                <a:moveTo>
                  <a:pt x="6" y="490"/>
                </a:moveTo>
                <a:lnTo>
                  <a:pt x="35" y="623"/>
                </a:lnTo>
                <a:lnTo>
                  <a:pt x="46" y="621"/>
                </a:lnTo>
                <a:lnTo>
                  <a:pt x="52" y="621"/>
                </a:lnTo>
                <a:lnTo>
                  <a:pt x="59" y="628"/>
                </a:lnTo>
                <a:lnTo>
                  <a:pt x="52" y="638"/>
                </a:lnTo>
                <a:lnTo>
                  <a:pt x="44" y="632"/>
                </a:lnTo>
                <a:lnTo>
                  <a:pt x="37" y="644"/>
                </a:lnTo>
                <a:lnTo>
                  <a:pt x="27" y="655"/>
                </a:lnTo>
                <a:lnTo>
                  <a:pt x="23" y="661"/>
                </a:lnTo>
                <a:lnTo>
                  <a:pt x="23" y="663"/>
                </a:lnTo>
                <a:lnTo>
                  <a:pt x="25" y="665"/>
                </a:lnTo>
                <a:lnTo>
                  <a:pt x="23" y="667"/>
                </a:lnTo>
                <a:lnTo>
                  <a:pt x="25" y="669"/>
                </a:lnTo>
                <a:lnTo>
                  <a:pt x="27" y="669"/>
                </a:lnTo>
                <a:lnTo>
                  <a:pt x="29" y="669"/>
                </a:lnTo>
                <a:lnTo>
                  <a:pt x="29" y="671"/>
                </a:lnTo>
                <a:lnTo>
                  <a:pt x="29" y="672"/>
                </a:lnTo>
                <a:lnTo>
                  <a:pt x="31" y="672"/>
                </a:lnTo>
                <a:lnTo>
                  <a:pt x="31" y="674"/>
                </a:lnTo>
                <a:lnTo>
                  <a:pt x="33" y="674"/>
                </a:lnTo>
                <a:lnTo>
                  <a:pt x="35" y="674"/>
                </a:lnTo>
                <a:lnTo>
                  <a:pt x="37" y="674"/>
                </a:lnTo>
                <a:lnTo>
                  <a:pt x="37" y="677"/>
                </a:lnTo>
                <a:lnTo>
                  <a:pt x="37" y="679"/>
                </a:lnTo>
                <a:lnTo>
                  <a:pt x="38" y="679"/>
                </a:lnTo>
                <a:lnTo>
                  <a:pt x="38" y="677"/>
                </a:lnTo>
                <a:lnTo>
                  <a:pt x="40" y="677"/>
                </a:lnTo>
                <a:lnTo>
                  <a:pt x="42" y="677"/>
                </a:lnTo>
                <a:lnTo>
                  <a:pt x="42" y="679"/>
                </a:lnTo>
                <a:lnTo>
                  <a:pt x="42" y="680"/>
                </a:lnTo>
                <a:lnTo>
                  <a:pt x="42" y="682"/>
                </a:lnTo>
                <a:lnTo>
                  <a:pt x="44" y="682"/>
                </a:lnTo>
                <a:lnTo>
                  <a:pt x="46" y="682"/>
                </a:lnTo>
                <a:lnTo>
                  <a:pt x="46" y="684"/>
                </a:lnTo>
                <a:lnTo>
                  <a:pt x="46" y="686"/>
                </a:lnTo>
                <a:lnTo>
                  <a:pt x="46" y="688"/>
                </a:lnTo>
                <a:lnTo>
                  <a:pt x="48" y="688"/>
                </a:lnTo>
                <a:lnTo>
                  <a:pt x="50" y="688"/>
                </a:lnTo>
                <a:lnTo>
                  <a:pt x="50" y="690"/>
                </a:lnTo>
                <a:lnTo>
                  <a:pt x="52" y="690"/>
                </a:lnTo>
                <a:lnTo>
                  <a:pt x="52" y="688"/>
                </a:lnTo>
                <a:lnTo>
                  <a:pt x="52" y="690"/>
                </a:lnTo>
                <a:lnTo>
                  <a:pt x="54" y="690"/>
                </a:lnTo>
                <a:lnTo>
                  <a:pt x="56" y="690"/>
                </a:lnTo>
                <a:lnTo>
                  <a:pt x="56" y="692"/>
                </a:lnTo>
                <a:lnTo>
                  <a:pt x="56" y="694"/>
                </a:lnTo>
                <a:lnTo>
                  <a:pt x="58" y="694"/>
                </a:lnTo>
                <a:lnTo>
                  <a:pt x="59" y="696"/>
                </a:lnTo>
                <a:lnTo>
                  <a:pt x="59" y="698"/>
                </a:lnTo>
                <a:lnTo>
                  <a:pt x="62" y="700"/>
                </a:lnTo>
                <a:lnTo>
                  <a:pt x="62" y="701"/>
                </a:lnTo>
                <a:lnTo>
                  <a:pt x="64" y="701"/>
                </a:lnTo>
                <a:lnTo>
                  <a:pt x="64" y="703"/>
                </a:lnTo>
                <a:lnTo>
                  <a:pt x="64" y="705"/>
                </a:lnTo>
                <a:lnTo>
                  <a:pt x="64" y="707"/>
                </a:lnTo>
                <a:lnTo>
                  <a:pt x="65" y="707"/>
                </a:lnTo>
                <a:lnTo>
                  <a:pt x="65" y="709"/>
                </a:lnTo>
                <a:lnTo>
                  <a:pt x="64" y="709"/>
                </a:lnTo>
                <a:lnTo>
                  <a:pt x="64" y="711"/>
                </a:lnTo>
                <a:lnTo>
                  <a:pt x="65" y="711"/>
                </a:lnTo>
                <a:lnTo>
                  <a:pt x="65" y="713"/>
                </a:lnTo>
                <a:lnTo>
                  <a:pt x="64" y="713"/>
                </a:lnTo>
                <a:lnTo>
                  <a:pt x="64" y="715"/>
                </a:lnTo>
                <a:lnTo>
                  <a:pt x="64" y="717"/>
                </a:lnTo>
                <a:lnTo>
                  <a:pt x="64" y="719"/>
                </a:lnTo>
                <a:lnTo>
                  <a:pt x="64" y="721"/>
                </a:lnTo>
                <a:lnTo>
                  <a:pt x="65" y="721"/>
                </a:lnTo>
                <a:lnTo>
                  <a:pt x="65" y="722"/>
                </a:lnTo>
                <a:lnTo>
                  <a:pt x="65" y="725"/>
                </a:lnTo>
                <a:lnTo>
                  <a:pt x="64" y="725"/>
                </a:lnTo>
                <a:lnTo>
                  <a:pt x="64" y="727"/>
                </a:lnTo>
                <a:lnTo>
                  <a:pt x="65" y="727"/>
                </a:lnTo>
                <a:lnTo>
                  <a:pt x="65" y="728"/>
                </a:lnTo>
                <a:lnTo>
                  <a:pt x="64" y="728"/>
                </a:lnTo>
                <a:lnTo>
                  <a:pt x="64" y="730"/>
                </a:lnTo>
                <a:lnTo>
                  <a:pt x="65" y="730"/>
                </a:lnTo>
                <a:lnTo>
                  <a:pt x="65" y="732"/>
                </a:lnTo>
                <a:lnTo>
                  <a:pt x="67" y="732"/>
                </a:lnTo>
                <a:lnTo>
                  <a:pt x="67" y="734"/>
                </a:lnTo>
                <a:lnTo>
                  <a:pt x="65" y="736"/>
                </a:lnTo>
                <a:lnTo>
                  <a:pt x="65" y="738"/>
                </a:lnTo>
                <a:lnTo>
                  <a:pt x="65" y="740"/>
                </a:lnTo>
                <a:lnTo>
                  <a:pt x="64" y="740"/>
                </a:lnTo>
                <a:lnTo>
                  <a:pt x="64" y="742"/>
                </a:lnTo>
                <a:lnTo>
                  <a:pt x="62" y="740"/>
                </a:lnTo>
                <a:lnTo>
                  <a:pt x="59" y="740"/>
                </a:lnTo>
                <a:lnTo>
                  <a:pt x="62" y="742"/>
                </a:lnTo>
                <a:lnTo>
                  <a:pt x="59" y="742"/>
                </a:lnTo>
                <a:lnTo>
                  <a:pt x="58" y="744"/>
                </a:lnTo>
                <a:lnTo>
                  <a:pt x="58" y="746"/>
                </a:lnTo>
                <a:lnTo>
                  <a:pt x="59" y="746"/>
                </a:lnTo>
                <a:lnTo>
                  <a:pt x="59" y="748"/>
                </a:lnTo>
                <a:lnTo>
                  <a:pt x="58" y="748"/>
                </a:lnTo>
                <a:lnTo>
                  <a:pt x="58" y="749"/>
                </a:lnTo>
                <a:lnTo>
                  <a:pt x="56" y="751"/>
                </a:lnTo>
                <a:lnTo>
                  <a:pt x="56" y="753"/>
                </a:lnTo>
                <a:lnTo>
                  <a:pt x="56" y="755"/>
                </a:lnTo>
                <a:lnTo>
                  <a:pt x="58" y="755"/>
                </a:lnTo>
                <a:lnTo>
                  <a:pt x="59" y="755"/>
                </a:lnTo>
                <a:lnTo>
                  <a:pt x="58" y="755"/>
                </a:lnTo>
                <a:lnTo>
                  <a:pt x="58" y="757"/>
                </a:lnTo>
                <a:lnTo>
                  <a:pt x="58" y="759"/>
                </a:lnTo>
                <a:lnTo>
                  <a:pt x="58" y="761"/>
                </a:lnTo>
                <a:lnTo>
                  <a:pt x="59" y="761"/>
                </a:lnTo>
                <a:lnTo>
                  <a:pt x="62" y="761"/>
                </a:lnTo>
                <a:lnTo>
                  <a:pt x="59" y="763"/>
                </a:lnTo>
                <a:lnTo>
                  <a:pt x="59" y="765"/>
                </a:lnTo>
                <a:lnTo>
                  <a:pt x="59" y="767"/>
                </a:lnTo>
                <a:lnTo>
                  <a:pt x="59" y="769"/>
                </a:lnTo>
                <a:lnTo>
                  <a:pt x="62" y="769"/>
                </a:lnTo>
                <a:lnTo>
                  <a:pt x="62" y="771"/>
                </a:lnTo>
                <a:lnTo>
                  <a:pt x="62" y="773"/>
                </a:lnTo>
                <a:lnTo>
                  <a:pt x="62" y="775"/>
                </a:lnTo>
                <a:lnTo>
                  <a:pt x="59" y="775"/>
                </a:lnTo>
                <a:lnTo>
                  <a:pt x="62" y="776"/>
                </a:lnTo>
                <a:lnTo>
                  <a:pt x="62" y="778"/>
                </a:lnTo>
                <a:lnTo>
                  <a:pt x="64" y="780"/>
                </a:lnTo>
                <a:lnTo>
                  <a:pt x="64" y="782"/>
                </a:lnTo>
                <a:lnTo>
                  <a:pt x="64" y="784"/>
                </a:lnTo>
                <a:lnTo>
                  <a:pt x="65" y="784"/>
                </a:lnTo>
                <a:lnTo>
                  <a:pt x="65" y="786"/>
                </a:lnTo>
                <a:lnTo>
                  <a:pt x="64" y="788"/>
                </a:lnTo>
                <a:lnTo>
                  <a:pt x="64" y="790"/>
                </a:lnTo>
                <a:lnTo>
                  <a:pt x="110" y="797"/>
                </a:lnTo>
                <a:lnTo>
                  <a:pt x="110" y="794"/>
                </a:lnTo>
                <a:lnTo>
                  <a:pt x="115" y="780"/>
                </a:lnTo>
                <a:lnTo>
                  <a:pt x="119" y="765"/>
                </a:lnTo>
                <a:lnTo>
                  <a:pt x="129" y="749"/>
                </a:lnTo>
                <a:lnTo>
                  <a:pt x="134" y="746"/>
                </a:lnTo>
                <a:lnTo>
                  <a:pt x="142" y="746"/>
                </a:lnTo>
                <a:lnTo>
                  <a:pt x="156" y="744"/>
                </a:lnTo>
                <a:lnTo>
                  <a:pt x="163" y="748"/>
                </a:lnTo>
                <a:lnTo>
                  <a:pt x="202" y="736"/>
                </a:lnTo>
                <a:lnTo>
                  <a:pt x="206" y="736"/>
                </a:lnTo>
                <a:lnTo>
                  <a:pt x="210" y="736"/>
                </a:lnTo>
                <a:lnTo>
                  <a:pt x="217" y="738"/>
                </a:lnTo>
                <a:lnTo>
                  <a:pt x="217" y="736"/>
                </a:lnTo>
                <a:lnTo>
                  <a:pt x="219" y="738"/>
                </a:lnTo>
                <a:lnTo>
                  <a:pt x="223" y="738"/>
                </a:lnTo>
                <a:lnTo>
                  <a:pt x="225" y="738"/>
                </a:lnTo>
                <a:lnTo>
                  <a:pt x="238" y="700"/>
                </a:lnTo>
                <a:lnTo>
                  <a:pt x="242" y="700"/>
                </a:lnTo>
                <a:lnTo>
                  <a:pt x="242" y="698"/>
                </a:lnTo>
                <a:lnTo>
                  <a:pt x="246" y="701"/>
                </a:lnTo>
                <a:lnTo>
                  <a:pt x="300" y="757"/>
                </a:lnTo>
                <a:lnTo>
                  <a:pt x="300" y="759"/>
                </a:lnTo>
                <a:lnTo>
                  <a:pt x="304" y="761"/>
                </a:lnTo>
                <a:lnTo>
                  <a:pt x="307" y="761"/>
                </a:lnTo>
                <a:lnTo>
                  <a:pt x="323" y="759"/>
                </a:lnTo>
                <a:lnTo>
                  <a:pt x="309" y="722"/>
                </a:lnTo>
                <a:lnTo>
                  <a:pt x="307" y="721"/>
                </a:lnTo>
                <a:lnTo>
                  <a:pt x="300" y="698"/>
                </a:lnTo>
                <a:lnTo>
                  <a:pt x="317" y="640"/>
                </a:lnTo>
                <a:lnTo>
                  <a:pt x="304" y="628"/>
                </a:lnTo>
                <a:lnTo>
                  <a:pt x="323" y="571"/>
                </a:lnTo>
                <a:lnTo>
                  <a:pt x="317" y="563"/>
                </a:lnTo>
                <a:lnTo>
                  <a:pt x="386" y="480"/>
                </a:lnTo>
                <a:lnTo>
                  <a:pt x="398" y="490"/>
                </a:lnTo>
                <a:lnTo>
                  <a:pt x="413" y="475"/>
                </a:lnTo>
                <a:lnTo>
                  <a:pt x="415" y="471"/>
                </a:lnTo>
                <a:lnTo>
                  <a:pt x="421" y="465"/>
                </a:lnTo>
                <a:lnTo>
                  <a:pt x="423" y="463"/>
                </a:lnTo>
                <a:lnTo>
                  <a:pt x="427" y="459"/>
                </a:lnTo>
                <a:lnTo>
                  <a:pt x="429" y="455"/>
                </a:lnTo>
                <a:lnTo>
                  <a:pt x="430" y="453"/>
                </a:lnTo>
                <a:lnTo>
                  <a:pt x="430" y="450"/>
                </a:lnTo>
                <a:lnTo>
                  <a:pt x="429" y="448"/>
                </a:lnTo>
                <a:lnTo>
                  <a:pt x="436" y="436"/>
                </a:lnTo>
                <a:lnTo>
                  <a:pt x="427" y="432"/>
                </a:lnTo>
                <a:lnTo>
                  <a:pt x="415" y="424"/>
                </a:lnTo>
                <a:lnTo>
                  <a:pt x="413" y="423"/>
                </a:lnTo>
                <a:lnTo>
                  <a:pt x="415" y="421"/>
                </a:lnTo>
                <a:lnTo>
                  <a:pt x="419" y="409"/>
                </a:lnTo>
                <a:lnTo>
                  <a:pt x="457" y="311"/>
                </a:lnTo>
                <a:lnTo>
                  <a:pt x="454" y="309"/>
                </a:lnTo>
                <a:lnTo>
                  <a:pt x="473" y="257"/>
                </a:lnTo>
                <a:lnTo>
                  <a:pt x="471" y="257"/>
                </a:lnTo>
                <a:lnTo>
                  <a:pt x="469" y="256"/>
                </a:lnTo>
                <a:lnTo>
                  <a:pt x="467" y="256"/>
                </a:lnTo>
                <a:lnTo>
                  <a:pt x="467" y="254"/>
                </a:lnTo>
                <a:lnTo>
                  <a:pt x="471" y="244"/>
                </a:lnTo>
                <a:lnTo>
                  <a:pt x="471" y="240"/>
                </a:lnTo>
                <a:lnTo>
                  <a:pt x="471" y="238"/>
                </a:lnTo>
                <a:lnTo>
                  <a:pt x="471" y="232"/>
                </a:lnTo>
                <a:lnTo>
                  <a:pt x="465" y="230"/>
                </a:lnTo>
                <a:lnTo>
                  <a:pt x="465" y="228"/>
                </a:lnTo>
                <a:lnTo>
                  <a:pt x="467" y="225"/>
                </a:lnTo>
                <a:lnTo>
                  <a:pt x="469" y="219"/>
                </a:lnTo>
                <a:lnTo>
                  <a:pt x="475" y="221"/>
                </a:lnTo>
                <a:lnTo>
                  <a:pt x="477" y="221"/>
                </a:lnTo>
                <a:lnTo>
                  <a:pt x="484" y="198"/>
                </a:lnTo>
                <a:lnTo>
                  <a:pt x="488" y="192"/>
                </a:lnTo>
                <a:lnTo>
                  <a:pt x="486" y="190"/>
                </a:lnTo>
                <a:lnTo>
                  <a:pt x="484" y="188"/>
                </a:lnTo>
                <a:lnTo>
                  <a:pt x="478" y="180"/>
                </a:lnTo>
                <a:lnTo>
                  <a:pt x="465" y="173"/>
                </a:lnTo>
                <a:lnTo>
                  <a:pt x="454" y="161"/>
                </a:lnTo>
                <a:lnTo>
                  <a:pt x="456" y="157"/>
                </a:lnTo>
                <a:lnTo>
                  <a:pt x="454" y="155"/>
                </a:lnTo>
                <a:lnTo>
                  <a:pt x="452" y="159"/>
                </a:lnTo>
                <a:lnTo>
                  <a:pt x="448" y="155"/>
                </a:lnTo>
                <a:lnTo>
                  <a:pt x="444" y="153"/>
                </a:lnTo>
                <a:lnTo>
                  <a:pt x="432" y="148"/>
                </a:lnTo>
                <a:lnTo>
                  <a:pt x="434" y="144"/>
                </a:lnTo>
                <a:lnTo>
                  <a:pt x="425" y="140"/>
                </a:lnTo>
                <a:lnTo>
                  <a:pt x="425" y="134"/>
                </a:lnTo>
                <a:lnTo>
                  <a:pt x="427" y="111"/>
                </a:lnTo>
                <a:lnTo>
                  <a:pt x="427" y="107"/>
                </a:lnTo>
                <a:lnTo>
                  <a:pt x="425" y="107"/>
                </a:lnTo>
                <a:lnTo>
                  <a:pt x="421" y="107"/>
                </a:lnTo>
                <a:lnTo>
                  <a:pt x="421" y="102"/>
                </a:lnTo>
                <a:lnTo>
                  <a:pt x="421" y="98"/>
                </a:lnTo>
                <a:lnTo>
                  <a:pt x="423" y="94"/>
                </a:lnTo>
                <a:lnTo>
                  <a:pt x="423" y="90"/>
                </a:lnTo>
                <a:lnTo>
                  <a:pt x="425" y="84"/>
                </a:lnTo>
                <a:lnTo>
                  <a:pt x="423" y="81"/>
                </a:lnTo>
                <a:lnTo>
                  <a:pt x="423" y="76"/>
                </a:lnTo>
                <a:lnTo>
                  <a:pt x="425" y="71"/>
                </a:lnTo>
                <a:lnTo>
                  <a:pt x="425" y="65"/>
                </a:lnTo>
                <a:lnTo>
                  <a:pt x="427" y="63"/>
                </a:lnTo>
                <a:lnTo>
                  <a:pt x="427" y="61"/>
                </a:lnTo>
                <a:lnTo>
                  <a:pt x="432" y="57"/>
                </a:lnTo>
                <a:lnTo>
                  <a:pt x="434" y="55"/>
                </a:lnTo>
                <a:lnTo>
                  <a:pt x="438" y="54"/>
                </a:lnTo>
                <a:lnTo>
                  <a:pt x="444" y="52"/>
                </a:lnTo>
                <a:lnTo>
                  <a:pt x="446" y="52"/>
                </a:lnTo>
                <a:lnTo>
                  <a:pt x="448" y="50"/>
                </a:lnTo>
                <a:lnTo>
                  <a:pt x="450" y="48"/>
                </a:lnTo>
                <a:lnTo>
                  <a:pt x="450" y="46"/>
                </a:lnTo>
                <a:lnTo>
                  <a:pt x="450" y="42"/>
                </a:lnTo>
                <a:lnTo>
                  <a:pt x="450" y="38"/>
                </a:lnTo>
                <a:lnTo>
                  <a:pt x="450" y="34"/>
                </a:lnTo>
                <a:lnTo>
                  <a:pt x="452" y="30"/>
                </a:lnTo>
                <a:lnTo>
                  <a:pt x="454" y="25"/>
                </a:lnTo>
                <a:lnTo>
                  <a:pt x="456" y="19"/>
                </a:lnTo>
                <a:lnTo>
                  <a:pt x="456" y="15"/>
                </a:lnTo>
                <a:lnTo>
                  <a:pt x="454" y="11"/>
                </a:lnTo>
                <a:lnTo>
                  <a:pt x="452" y="9"/>
                </a:lnTo>
                <a:lnTo>
                  <a:pt x="450" y="7"/>
                </a:lnTo>
                <a:lnTo>
                  <a:pt x="448" y="7"/>
                </a:lnTo>
                <a:lnTo>
                  <a:pt x="444" y="7"/>
                </a:lnTo>
                <a:lnTo>
                  <a:pt x="440" y="7"/>
                </a:lnTo>
                <a:lnTo>
                  <a:pt x="438" y="7"/>
                </a:lnTo>
                <a:lnTo>
                  <a:pt x="434" y="9"/>
                </a:lnTo>
                <a:lnTo>
                  <a:pt x="432" y="11"/>
                </a:lnTo>
                <a:lnTo>
                  <a:pt x="429" y="13"/>
                </a:lnTo>
                <a:lnTo>
                  <a:pt x="429" y="15"/>
                </a:lnTo>
                <a:lnTo>
                  <a:pt x="427" y="17"/>
                </a:lnTo>
                <a:lnTo>
                  <a:pt x="423" y="19"/>
                </a:lnTo>
                <a:lnTo>
                  <a:pt x="421" y="21"/>
                </a:lnTo>
                <a:lnTo>
                  <a:pt x="419" y="21"/>
                </a:lnTo>
                <a:lnTo>
                  <a:pt x="417" y="19"/>
                </a:lnTo>
                <a:lnTo>
                  <a:pt x="417" y="17"/>
                </a:lnTo>
                <a:lnTo>
                  <a:pt x="417" y="15"/>
                </a:lnTo>
                <a:lnTo>
                  <a:pt x="417" y="2"/>
                </a:lnTo>
                <a:lnTo>
                  <a:pt x="406" y="0"/>
                </a:lnTo>
                <a:lnTo>
                  <a:pt x="392" y="11"/>
                </a:lnTo>
                <a:lnTo>
                  <a:pt x="390" y="21"/>
                </a:lnTo>
                <a:lnTo>
                  <a:pt x="388" y="28"/>
                </a:lnTo>
                <a:lnTo>
                  <a:pt x="388" y="30"/>
                </a:lnTo>
                <a:lnTo>
                  <a:pt x="394" y="30"/>
                </a:lnTo>
                <a:lnTo>
                  <a:pt x="398" y="30"/>
                </a:lnTo>
                <a:lnTo>
                  <a:pt x="386" y="50"/>
                </a:lnTo>
                <a:lnTo>
                  <a:pt x="382" y="46"/>
                </a:lnTo>
                <a:lnTo>
                  <a:pt x="379" y="50"/>
                </a:lnTo>
                <a:lnTo>
                  <a:pt x="379" y="48"/>
                </a:lnTo>
                <a:lnTo>
                  <a:pt x="377" y="50"/>
                </a:lnTo>
                <a:lnTo>
                  <a:pt x="375" y="52"/>
                </a:lnTo>
                <a:lnTo>
                  <a:pt x="371" y="54"/>
                </a:lnTo>
                <a:lnTo>
                  <a:pt x="371" y="59"/>
                </a:lnTo>
                <a:lnTo>
                  <a:pt x="367" y="57"/>
                </a:lnTo>
                <a:lnTo>
                  <a:pt x="365" y="57"/>
                </a:lnTo>
                <a:lnTo>
                  <a:pt x="361" y="57"/>
                </a:lnTo>
                <a:lnTo>
                  <a:pt x="360" y="57"/>
                </a:lnTo>
                <a:lnTo>
                  <a:pt x="355" y="57"/>
                </a:lnTo>
                <a:lnTo>
                  <a:pt x="355" y="55"/>
                </a:lnTo>
                <a:lnTo>
                  <a:pt x="352" y="55"/>
                </a:lnTo>
                <a:lnTo>
                  <a:pt x="346" y="55"/>
                </a:lnTo>
                <a:lnTo>
                  <a:pt x="342" y="81"/>
                </a:lnTo>
                <a:lnTo>
                  <a:pt x="342" y="92"/>
                </a:lnTo>
                <a:lnTo>
                  <a:pt x="338" y="92"/>
                </a:lnTo>
                <a:lnTo>
                  <a:pt x="333" y="92"/>
                </a:lnTo>
                <a:lnTo>
                  <a:pt x="327" y="92"/>
                </a:lnTo>
                <a:lnTo>
                  <a:pt x="323" y="92"/>
                </a:lnTo>
                <a:lnTo>
                  <a:pt x="317" y="92"/>
                </a:lnTo>
                <a:lnTo>
                  <a:pt x="315" y="92"/>
                </a:lnTo>
                <a:lnTo>
                  <a:pt x="313" y="90"/>
                </a:lnTo>
                <a:lnTo>
                  <a:pt x="307" y="88"/>
                </a:lnTo>
                <a:lnTo>
                  <a:pt x="304" y="88"/>
                </a:lnTo>
                <a:lnTo>
                  <a:pt x="298" y="86"/>
                </a:lnTo>
                <a:lnTo>
                  <a:pt x="294" y="84"/>
                </a:lnTo>
                <a:lnTo>
                  <a:pt x="286" y="83"/>
                </a:lnTo>
                <a:lnTo>
                  <a:pt x="285" y="83"/>
                </a:lnTo>
                <a:lnTo>
                  <a:pt x="283" y="83"/>
                </a:lnTo>
                <a:lnTo>
                  <a:pt x="283" y="81"/>
                </a:lnTo>
                <a:lnTo>
                  <a:pt x="281" y="81"/>
                </a:lnTo>
                <a:lnTo>
                  <a:pt x="279" y="81"/>
                </a:lnTo>
                <a:lnTo>
                  <a:pt x="277" y="81"/>
                </a:lnTo>
                <a:lnTo>
                  <a:pt x="275" y="81"/>
                </a:lnTo>
                <a:lnTo>
                  <a:pt x="269" y="81"/>
                </a:lnTo>
                <a:lnTo>
                  <a:pt x="267" y="81"/>
                </a:lnTo>
                <a:lnTo>
                  <a:pt x="261" y="78"/>
                </a:lnTo>
                <a:lnTo>
                  <a:pt x="263" y="75"/>
                </a:lnTo>
                <a:lnTo>
                  <a:pt x="263" y="73"/>
                </a:lnTo>
                <a:lnTo>
                  <a:pt x="261" y="73"/>
                </a:lnTo>
                <a:lnTo>
                  <a:pt x="244" y="71"/>
                </a:lnTo>
                <a:lnTo>
                  <a:pt x="219" y="84"/>
                </a:lnTo>
                <a:lnTo>
                  <a:pt x="215" y="86"/>
                </a:lnTo>
                <a:lnTo>
                  <a:pt x="215" y="98"/>
                </a:lnTo>
                <a:lnTo>
                  <a:pt x="215" y="104"/>
                </a:lnTo>
                <a:lnTo>
                  <a:pt x="211" y="111"/>
                </a:lnTo>
                <a:lnTo>
                  <a:pt x="208" y="117"/>
                </a:lnTo>
                <a:lnTo>
                  <a:pt x="208" y="119"/>
                </a:lnTo>
                <a:lnTo>
                  <a:pt x="210" y="123"/>
                </a:lnTo>
                <a:lnTo>
                  <a:pt x="211" y="126"/>
                </a:lnTo>
                <a:lnTo>
                  <a:pt x="215" y="126"/>
                </a:lnTo>
                <a:lnTo>
                  <a:pt x="219" y="126"/>
                </a:lnTo>
                <a:lnTo>
                  <a:pt x="223" y="126"/>
                </a:lnTo>
                <a:lnTo>
                  <a:pt x="233" y="125"/>
                </a:lnTo>
                <a:lnTo>
                  <a:pt x="242" y="123"/>
                </a:lnTo>
                <a:lnTo>
                  <a:pt x="248" y="121"/>
                </a:lnTo>
                <a:lnTo>
                  <a:pt x="256" y="119"/>
                </a:lnTo>
                <a:lnTo>
                  <a:pt x="263" y="121"/>
                </a:lnTo>
                <a:lnTo>
                  <a:pt x="271" y="125"/>
                </a:lnTo>
                <a:lnTo>
                  <a:pt x="281" y="134"/>
                </a:lnTo>
                <a:lnTo>
                  <a:pt x="290" y="144"/>
                </a:lnTo>
                <a:lnTo>
                  <a:pt x="292" y="152"/>
                </a:lnTo>
                <a:lnTo>
                  <a:pt x="292" y="159"/>
                </a:lnTo>
                <a:lnTo>
                  <a:pt x="290" y="165"/>
                </a:lnTo>
                <a:lnTo>
                  <a:pt x="285" y="173"/>
                </a:lnTo>
                <a:lnTo>
                  <a:pt x="277" y="180"/>
                </a:lnTo>
                <a:lnTo>
                  <a:pt x="271" y="186"/>
                </a:lnTo>
                <a:lnTo>
                  <a:pt x="269" y="188"/>
                </a:lnTo>
                <a:lnTo>
                  <a:pt x="271" y="194"/>
                </a:lnTo>
                <a:lnTo>
                  <a:pt x="273" y="196"/>
                </a:lnTo>
                <a:lnTo>
                  <a:pt x="277" y="198"/>
                </a:lnTo>
                <a:lnTo>
                  <a:pt x="281" y="201"/>
                </a:lnTo>
                <a:lnTo>
                  <a:pt x="281" y="209"/>
                </a:lnTo>
                <a:lnTo>
                  <a:pt x="279" y="211"/>
                </a:lnTo>
                <a:lnTo>
                  <a:pt x="277" y="215"/>
                </a:lnTo>
                <a:lnTo>
                  <a:pt x="277" y="217"/>
                </a:lnTo>
                <a:lnTo>
                  <a:pt x="273" y="221"/>
                </a:lnTo>
                <a:lnTo>
                  <a:pt x="273" y="223"/>
                </a:lnTo>
                <a:lnTo>
                  <a:pt x="271" y="225"/>
                </a:lnTo>
                <a:lnTo>
                  <a:pt x="269" y="221"/>
                </a:lnTo>
                <a:lnTo>
                  <a:pt x="265" y="209"/>
                </a:lnTo>
                <a:lnTo>
                  <a:pt x="261" y="201"/>
                </a:lnTo>
                <a:lnTo>
                  <a:pt x="261" y="198"/>
                </a:lnTo>
                <a:lnTo>
                  <a:pt x="258" y="194"/>
                </a:lnTo>
                <a:lnTo>
                  <a:pt x="244" y="177"/>
                </a:lnTo>
                <a:lnTo>
                  <a:pt x="210" y="142"/>
                </a:lnTo>
                <a:lnTo>
                  <a:pt x="200" y="134"/>
                </a:lnTo>
                <a:lnTo>
                  <a:pt x="200" y="132"/>
                </a:lnTo>
                <a:lnTo>
                  <a:pt x="198" y="125"/>
                </a:lnTo>
                <a:lnTo>
                  <a:pt x="192" y="131"/>
                </a:lnTo>
                <a:lnTo>
                  <a:pt x="184" y="125"/>
                </a:lnTo>
                <a:lnTo>
                  <a:pt x="177" y="134"/>
                </a:lnTo>
                <a:lnTo>
                  <a:pt x="183" y="140"/>
                </a:lnTo>
                <a:lnTo>
                  <a:pt x="181" y="140"/>
                </a:lnTo>
                <a:lnTo>
                  <a:pt x="179" y="140"/>
                </a:lnTo>
                <a:lnTo>
                  <a:pt x="179" y="142"/>
                </a:lnTo>
                <a:lnTo>
                  <a:pt x="177" y="142"/>
                </a:lnTo>
                <a:lnTo>
                  <a:pt x="177" y="144"/>
                </a:lnTo>
                <a:lnTo>
                  <a:pt x="175" y="144"/>
                </a:lnTo>
                <a:lnTo>
                  <a:pt x="175" y="146"/>
                </a:lnTo>
                <a:lnTo>
                  <a:pt x="173" y="146"/>
                </a:lnTo>
                <a:lnTo>
                  <a:pt x="173" y="148"/>
                </a:lnTo>
                <a:lnTo>
                  <a:pt x="171" y="148"/>
                </a:lnTo>
                <a:lnTo>
                  <a:pt x="169" y="148"/>
                </a:lnTo>
                <a:lnTo>
                  <a:pt x="167" y="148"/>
                </a:lnTo>
                <a:lnTo>
                  <a:pt x="167" y="150"/>
                </a:lnTo>
                <a:lnTo>
                  <a:pt x="165" y="150"/>
                </a:lnTo>
                <a:lnTo>
                  <a:pt x="165" y="152"/>
                </a:lnTo>
                <a:lnTo>
                  <a:pt x="165" y="153"/>
                </a:lnTo>
                <a:lnTo>
                  <a:pt x="163" y="153"/>
                </a:lnTo>
                <a:lnTo>
                  <a:pt x="163" y="155"/>
                </a:lnTo>
                <a:lnTo>
                  <a:pt x="165" y="155"/>
                </a:lnTo>
                <a:lnTo>
                  <a:pt x="165" y="157"/>
                </a:lnTo>
                <a:lnTo>
                  <a:pt x="163" y="157"/>
                </a:lnTo>
                <a:lnTo>
                  <a:pt x="162" y="157"/>
                </a:lnTo>
                <a:lnTo>
                  <a:pt x="160" y="157"/>
                </a:lnTo>
                <a:lnTo>
                  <a:pt x="160" y="159"/>
                </a:lnTo>
                <a:lnTo>
                  <a:pt x="162" y="159"/>
                </a:lnTo>
                <a:lnTo>
                  <a:pt x="162" y="161"/>
                </a:lnTo>
                <a:lnTo>
                  <a:pt x="160" y="163"/>
                </a:lnTo>
                <a:lnTo>
                  <a:pt x="158" y="165"/>
                </a:lnTo>
                <a:lnTo>
                  <a:pt x="158" y="167"/>
                </a:lnTo>
                <a:lnTo>
                  <a:pt x="156" y="167"/>
                </a:lnTo>
                <a:lnTo>
                  <a:pt x="156" y="169"/>
                </a:lnTo>
                <a:lnTo>
                  <a:pt x="154" y="169"/>
                </a:lnTo>
                <a:lnTo>
                  <a:pt x="152" y="169"/>
                </a:lnTo>
                <a:lnTo>
                  <a:pt x="154" y="171"/>
                </a:lnTo>
                <a:lnTo>
                  <a:pt x="154" y="173"/>
                </a:lnTo>
                <a:lnTo>
                  <a:pt x="152" y="173"/>
                </a:lnTo>
                <a:lnTo>
                  <a:pt x="152" y="171"/>
                </a:lnTo>
                <a:lnTo>
                  <a:pt x="150" y="171"/>
                </a:lnTo>
                <a:lnTo>
                  <a:pt x="150" y="173"/>
                </a:lnTo>
                <a:lnTo>
                  <a:pt x="148" y="173"/>
                </a:lnTo>
                <a:lnTo>
                  <a:pt x="146" y="173"/>
                </a:lnTo>
                <a:lnTo>
                  <a:pt x="144" y="173"/>
                </a:lnTo>
                <a:lnTo>
                  <a:pt x="144" y="175"/>
                </a:lnTo>
                <a:lnTo>
                  <a:pt x="144" y="177"/>
                </a:lnTo>
                <a:lnTo>
                  <a:pt x="142" y="175"/>
                </a:lnTo>
                <a:lnTo>
                  <a:pt x="140" y="177"/>
                </a:lnTo>
                <a:lnTo>
                  <a:pt x="140" y="179"/>
                </a:lnTo>
                <a:lnTo>
                  <a:pt x="140" y="180"/>
                </a:lnTo>
                <a:lnTo>
                  <a:pt x="138" y="180"/>
                </a:lnTo>
                <a:lnTo>
                  <a:pt x="138" y="182"/>
                </a:lnTo>
                <a:lnTo>
                  <a:pt x="138" y="184"/>
                </a:lnTo>
                <a:lnTo>
                  <a:pt x="136" y="184"/>
                </a:lnTo>
                <a:lnTo>
                  <a:pt x="136" y="182"/>
                </a:lnTo>
                <a:lnTo>
                  <a:pt x="136" y="180"/>
                </a:lnTo>
                <a:lnTo>
                  <a:pt x="134" y="180"/>
                </a:lnTo>
                <a:lnTo>
                  <a:pt x="134" y="182"/>
                </a:lnTo>
                <a:lnTo>
                  <a:pt x="134" y="184"/>
                </a:lnTo>
                <a:lnTo>
                  <a:pt x="133" y="184"/>
                </a:lnTo>
                <a:lnTo>
                  <a:pt x="133" y="182"/>
                </a:lnTo>
                <a:lnTo>
                  <a:pt x="133" y="184"/>
                </a:lnTo>
                <a:lnTo>
                  <a:pt x="133" y="186"/>
                </a:lnTo>
                <a:lnTo>
                  <a:pt x="133" y="188"/>
                </a:lnTo>
                <a:lnTo>
                  <a:pt x="131" y="188"/>
                </a:lnTo>
                <a:lnTo>
                  <a:pt x="129" y="188"/>
                </a:lnTo>
                <a:lnTo>
                  <a:pt x="129" y="190"/>
                </a:lnTo>
                <a:lnTo>
                  <a:pt x="127" y="190"/>
                </a:lnTo>
                <a:lnTo>
                  <a:pt x="127" y="192"/>
                </a:lnTo>
                <a:lnTo>
                  <a:pt x="125" y="192"/>
                </a:lnTo>
                <a:lnTo>
                  <a:pt x="125" y="190"/>
                </a:lnTo>
                <a:lnTo>
                  <a:pt x="125" y="188"/>
                </a:lnTo>
                <a:lnTo>
                  <a:pt x="123" y="190"/>
                </a:lnTo>
                <a:lnTo>
                  <a:pt x="123" y="192"/>
                </a:lnTo>
                <a:lnTo>
                  <a:pt x="121" y="192"/>
                </a:lnTo>
                <a:lnTo>
                  <a:pt x="121" y="194"/>
                </a:lnTo>
                <a:lnTo>
                  <a:pt x="119" y="194"/>
                </a:lnTo>
                <a:lnTo>
                  <a:pt x="117" y="194"/>
                </a:lnTo>
                <a:lnTo>
                  <a:pt x="117" y="196"/>
                </a:lnTo>
                <a:lnTo>
                  <a:pt x="115" y="198"/>
                </a:lnTo>
                <a:lnTo>
                  <a:pt x="113" y="198"/>
                </a:lnTo>
                <a:lnTo>
                  <a:pt x="113" y="200"/>
                </a:lnTo>
                <a:lnTo>
                  <a:pt x="112" y="200"/>
                </a:lnTo>
                <a:lnTo>
                  <a:pt x="112" y="198"/>
                </a:lnTo>
                <a:lnTo>
                  <a:pt x="112" y="200"/>
                </a:lnTo>
                <a:lnTo>
                  <a:pt x="110" y="200"/>
                </a:lnTo>
                <a:lnTo>
                  <a:pt x="110" y="201"/>
                </a:lnTo>
                <a:lnTo>
                  <a:pt x="110" y="203"/>
                </a:lnTo>
                <a:lnTo>
                  <a:pt x="107" y="203"/>
                </a:lnTo>
                <a:lnTo>
                  <a:pt x="110" y="203"/>
                </a:lnTo>
                <a:lnTo>
                  <a:pt x="110" y="206"/>
                </a:lnTo>
                <a:lnTo>
                  <a:pt x="107" y="206"/>
                </a:lnTo>
                <a:lnTo>
                  <a:pt x="107" y="207"/>
                </a:lnTo>
                <a:lnTo>
                  <a:pt x="107" y="209"/>
                </a:lnTo>
                <a:lnTo>
                  <a:pt x="106" y="209"/>
                </a:lnTo>
                <a:lnTo>
                  <a:pt x="104" y="209"/>
                </a:lnTo>
                <a:lnTo>
                  <a:pt x="102" y="209"/>
                </a:lnTo>
                <a:lnTo>
                  <a:pt x="100" y="209"/>
                </a:lnTo>
                <a:lnTo>
                  <a:pt x="100" y="211"/>
                </a:lnTo>
                <a:lnTo>
                  <a:pt x="102" y="211"/>
                </a:lnTo>
                <a:lnTo>
                  <a:pt x="102" y="213"/>
                </a:lnTo>
                <a:lnTo>
                  <a:pt x="104" y="213"/>
                </a:lnTo>
                <a:lnTo>
                  <a:pt x="102" y="215"/>
                </a:lnTo>
                <a:lnTo>
                  <a:pt x="102" y="217"/>
                </a:lnTo>
                <a:lnTo>
                  <a:pt x="100" y="217"/>
                </a:lnTo>
                <a:lnTo>
                  <a:pt x="98" y="217"/>
                </a:lnTo>
                <a:lnTo>
                  <a:pt x="98" y="219"/>
                </a:lnTo>
                <a:lnTo>
                  <a:pt x="96" y="219"/>
                </a:lnTo>
                <a:lnTo>
                  <a:pt x="98" y="221"/>
                </a:lnTo>
                <a:lnTo>
                  <a:pt x="98" y="223"/>
                </a:lnTo>
                <a:lnTo>
                  <a:pt x="96" y="223"/>
                </a:lnTo>
                <a:lnTo>
                  <a:pt x="96" y="225"/>
                </a:lnTo>
                <a:lnTo>
                  <a:pt x="94" y="225"/>
                </a:lnTo>
                <a:lnTo>
                  <a:pt x="92" y="225"/>
                </a:lnTo>
                <a:lnTo>
                  <a:pt x="90" y="225"/>
                </a:lnTo>
                <a:lnTo>
                  <a:pt x="88" y="225"/>
                </a:lnTo>
                <a:lnTo>
                  <a:pt x="86" y="225"/>
                </a:lnTo>
                <a:lnTo>
                  <a:pt x="86" y="227"/>
                </a:lnTo>
                <a:lnTo>
                  <a:pt x="85" y="227"/>
                </a:lnTo>
                <a:lnTo>
                  <a:pt x="83" y="227"/>
                </a:lnTo>
                <a:lnTo>
                  <a:pt x="83" y="228"/>
                </a:lnTo>
                <a:lnTo>
                  <a:pt x="81" y="228"/>
                </a:lnTo>
                <a:lnTo>
                  <a:pt x="81" y="230"/>
                </a:lnTo>
                <a:lnTo>
                  <a:pt x="81" y="232"/>
                </a:lnTo>
                <a:lnTo>
                  <a:pt x="79" y="232"/>
                </a:lnTo>
                <a:lnTo>
                  <a:pt x="79" y="234"/>
                </a:lnTo>
                <a:lnTo>
                  <a:pt x="77" y="234"/>
                </a:lnTo>
                <a:lnTo>
                  <a:pt x="77" y="236"/>
                </a:lnTo>
                <a:lnTo>
                  <a:pt x="77" y="238"/>
                </a:lnTo>
                <a:lnTo>
                  <a:pt x="75" y="240"/>
                </a:lnTo>
                <a:lnTo>
                  <a:pt x="75" y="242"/>
                </a:lnTo>
                <a:lnTo>
                  <a:pt x="73" y="244"/>
                </a:lnTo>
                <a:lnTo>
                  <a:pt x="73" y="246"/>
                </a:lnTo>
                <a:lnTo>
                  <a:pt x="73" y="248"/>
                </a:lnTo>
                <a:lnTo>
                  <a:pt x="71" y="248"/>
                </a:lnTo>
                <a:lnTo>
                  <a:pt x="69" y="248"/>
                </a:lnTo>
                <a:lnTo>
                  <a:pt x="69" y="250"/>
                </a:lnTo>
                <a:lnTo>
                  <a:pt x="71" y="250"/>
                </a:lnTo>
                <a:lnTo>
                  <a:pt x="71" y="251"/>
                </a:lnTo>
                <a:lnTo>
                  <a:pt x="71" y="254"/>
                </a:lnTo>
                <a:lnTo>
                  <a:pt x="69" y="254"/>
                </a:lnTo>
                <a:lnTo>
                  <a:pt x="69" y="256"/>
                </a:lnTo>
                <a:lnTo>
                  <a:pt x="69" y="257"/>
                </a:lnTo>
                <a:lnTo>
                  <a:pt x="75" y="261"/>
                </a:lnTo>
                <a:lnTo>
                  <a:pt x="81" y="261"/>
                </a:lnTo>
                <a:lnTo>
                  <a:pt x="83" y="263"/>
                </a:lnTo>
                <a:lnTo>
                  <a:pt x="85" y="263"/>
                </a:lnTo>
                <a:lnTo>
                  <a:pt x="88" y="265"/>
                </a:lnTo>
                <a:lnTo>
                  <a:pt x="92" y="267"/>
                </a:lnTo>
                <a:lnTo>
                  <a:pt x="96" y="269"/>
                </a:lnTo>
                <a:lnTo>
                  <a:pt x="100" y="269"/>
                </a:lnTo>
                <a:lnTo>
                  <a:pt x="104" y="273"/>
                </a:lnTo>
                <a:lnTo>
                  <a:pt x="106" y="275"/>
                </a:lnTo>
                <a:lnTo>
                  <a:pt x="112" y="282"/>
                </a:lnTo>
                <a:lnTo>
                  <a:pt x="119" y="292"/>
                </a:lnTo>
                <a:lnTo>
                  <a:pt x="123" y="296"/>
                </a:lnTo>
                <a:lnTo>
                  <a:pt x="125" y="298"/>
                </a:lnTo>
                <a:lnTo>
                  <a:pt x="125" y="334"/>
                </a:lnTo>
                <a:lnTo>
                  <a:pt x="125" y="336"/>
                </a:lnTo>
                <a:lnTo>
                  <a:pt x="125" y="338"/>
                </a:lnTo>
                <a:lnTo>
                  <a:pt x="125" y="340"/>
                </a:lnTo>
                <a:lnTo>
                  <a:pt x="125" y="342"/>
                </a:lnTo>
                <a:lnTo>
                  <a:pt x="125" y="344"/>
                </a:lnTo>
                <a:lnTo>
                  <a:pt x="125" y="346"/>
                </a:lnTo>
                <a:lnTo>
                  <a:pt x="125" y="348"/>
                </a:lnTo>
                <a:lnTo>
                  <a:pt x="125" y="350"/>
                </a:lnTo>
                <a:lnTo>
                  <a:pt x="125" y="352"/>
                </a:lnTo>
                <a:lnTo>
                  <a:pt x="125" y="353"/>
                </a:lnTo>
                <a:lnTo>
                  <a:pt x="123" y="355"/>
                </a:lnTo>
                <a:lnTo>
                  <a:pt x="123" y="357"/>
                </a:lnTo>
                <a:lnTo>
                  <a:pt x="123" y="359"/>
                </a:lnTo>
                <a:lnTo>
                  <a:pt x="123" y="361"/>
                </a:lnTo>
                <a:lnTo>
                  <a:pt x="123" y="363"/>
                </a:lnTo>
                <a:lnTo>
                  <a:pt x="123" y="367"/>
                </a:lnTo>
                <a:lnTo>
                  <a:pt x="123" y="369"/>
                </a:lnTo>
                <a:lnTo>
                  <a:pt x="123" y="371"/>
                </a:lnTo>
                <a:lnTo>
                  <a:pt x="123" y="373"/>
                </a:lnTo>
                <a:lnTo>
                  <a:pt x="123" y="374"/>
                </a:lnTo>
                <a:lnTo>
                  <a:pt x="123" y="376"/>
                </a:lnTo>
                <a:lnTo>
                  <a:pt x="123" y="379"/>
                </a:lnTo>
                <a:lnTo>
                  <a:pt x="123" y="381"/>
                </a:lnTo>
                <a:lnTo>
                  <a:pt x="123" y="384"/>
                </a:lnTo>
                <a:lnTo>
                  <a:pt x="123" y="386"/>
                </a:lnTo>
                <a:lnTo>
                  <a:pt x="123" y="388"/>
                </a:lnTo>
                <a:lnTo>
                  <a:pt x="123" y="394"/>
                </a:lnTo>
                <a:lnTo>
                  <a:pt x="121" y="400"/>
                </a:lnTo>
                <a:lnTo>
                  <a:pt x="119" y="400"/>
                </a:lnTo>
                <a:lnTo>
                  <a:pt x="115" y="402"/>
                </a:lnTo>
                <a:lnTo>
                  <a:pt x="112" y="402"/>
                </a:lnTo>
                <a:lnTo>
                  <a:pt x="107" y="413"/>
                </a:lnTo>
                <a:lnTo>
                  <a:pt x="104" y="411"/>
                </a:lnTo>
                <a:lnTo>
                  <a:pt x="102" y="411"/>
                </a:lnTo>
                <a:lnTo>
                  <a:pt x="98" y="411"/>
                </a:lnTo>
                <a:lnTo>
                  <a:pt x="96" y="411"/>
                </a:lnTo>
                <a:lnTo>
                  <a:pt x="94" y="413"/>
                </a:lnTo>
                <a:lnTo>
                  <a:pt x="88" y="421"/>
                </a:lnTo>
                <a:lnTo>
                  <a:pt x="86" y="423"/>
                </a:lnTo>
                <a:lnTo>
                  <a:pt x="86" y="424"/>
                </a:lnTo>
                <a:lnTo>
                  <a:pt x="85" y="430"/>
                </a:lnTo>
                <a:lnTo>
                  <a:pt x="81" y="432"/>
                </a:lnTo>
                <a:lnTo>
                  <a:pt x="79" y="432"/>
                </a:lnTo>
                <a:lnTo>
                  <a:pt x="73" y="434"/>
                </a:lnTo>
                <a:lnTo>
                  <a:pt x="71" y="432"/>
                </a:lnTo>
                <a:lnTo>
                  <a:pt x="67" y="432"/>
                </a:lnTo>
                <a:lnTo>
                  <a:pt x="64" y="430"/>
                </a:lnTo>
                <a:lnTo>
                  <a:pt x="64" y="427"/>
                </a:lnTo>
                <a:lnTo>
                  <a:pt x="62" y="427"/>
                </a:lnTo>
                <a:lnTo>
                  <a:pt x="46" y="423"/>
                </a:lnTo>
                <a:lnTo>
                  <a:pt x="44" y="423"/>
                </a:lnTo>
                <a:lnTo>
                  <a:pt x="44" y="424"/>
                </a:lnTo>
                <a:lnTo>
                  <a:pt x="40" y="423"/>
                </a:lnTo>
                <a:lnTo>
                  <a:pt x="23" y="438"/>
                </a:lnTo>
                <a:lnTo>
                  <a:pt x="2" y="450"/>
                </a:lnTo>
                <a:lnTo>
                  <a:pt x="0" y="451"/>
                </a:lnTo>
                <a:lnTo>
                  <a:pt x="4" y="488"/>
                </a:lnTo>
                <a:lnTo>
                  <a:pt x="6" y="49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18" name="Группа 217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219" name="Рисунок 2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220" name="Рисунок 2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  <p:sp>
        <p:nvSpPr>
          <p:cNvPr id="2" name="AutoShape 2" descr="https://image.flaticon.com/icons/svg/1256/1256623.svg"/>
          <p:cNvSpPr>
            <a:spLocks noChangeAspect="1" noChangeArrowheads="1"/>
          </p:cNvSpPr>
          <p:nvPr/>
        </p:nvSpPr>
        <p:spPr bwMode="auto">
          <a:xfrm>
            <a:off x="155575" y="-144463"/>
            <a:ext cx="3080996" cy="308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460375" y="890298"/>
            <a:ext cx="5676918" cy="1074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spcBef>
                <a:spcPts val="300"/>
              </a:spcBef>
            </a:pPr>
            <a:r>
              <a:rPr lang="ru-RU" dirty="0" smtClean="0">
                <a:ea typeface="Microsoft JhengHei UI Light" panose="020B0304030504040204" pitchFamily="34" charset="-120"/>
              </a:rPr>
              <a:t>Организована дополнительная</a:t>
            </a:r>
            <a:br>
              <a:rPr lang="ru-RU" dirty="0" smtClean="0">
                <a:ea typeface="Microsoft JhengHei UI Light" panose="020B0304030504040204" pitchFamily="34" charset="-120"/>
              </a:rPr>
            </a:br>
            <a:r>
              <a:rPr lang="ru-RU" dirty="0" smtClean="0">
                <a:ea typeface="Microsoft JhengHei UI Light" panose="020B0304030504040204" pitchFamily="34" charset="-120"/>
              </a:rPr>
              <a:t>остановка общественного транспорта</a:t>
            </a:r>
            <a:br>
              <a:rPr lang="ru-RU" dirty="0" smtClean="0">
                <a:ea typeface="Microsoft JhengHei UI Light" panose="020B0304030504040204" pitchFamily="34" charset="-120"/>
              </a:rPr>
            </a:br>
            <a:r>
              <a:rPr lang="ru-RU" dirty="0" smtClean="0">
                <a:ea typeface="Microsoft JhengHei UI Light" panose="020B0304030504040204" pitchFamily="34" charset="-120"/>
              </a:rPr>
              <a:t>«улица Чичерина 10»</a:t>
            </a:r>
            <a:br>
              <a:rPr lang="ru-RU" dirty="0" smtClean="0">
                <a:ea typeface="Microsoft JhengHei UI Light" panose="020B0304030504040204" pitchFamily="34" charset="-120"/>
              </a:rPr>
            </a:br>
            <a:r>
              <a:rPr lang="ru-RU" dirty="0" smtClean="0">
                <a:ea typeface="Microsoft JhengHei UI Light" panose="020B0304030504040204" pitchFamily="34" charset="-120"/>
              </a:rPr>
              <a:t>по маршруту № 349</a:t>
            </a:r>
            <a:br>
              <a:rPr lang="ru-RU" dirty="0" smtClean="0">
                <a:ea typeface="Microsoft JhengHei UI Light" panose="020B0304030504040204" pitchFamily="34" charset="-120"/>
              </a:rPr>
            </a:br>
            <a:r>
              <a:rPr lang="ru-RU" dirty="0" smtClean="0">
                <a:ea typeface="Microsoft JhengHei UI Light" panose="020B0304030504040204" pitchFamily="34" charset="-120"/>
              </a:rPr>
              <a:t>с нерегулируемым пешеходным переходом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169688" y="1324551"/>
            <a:ext cx="44352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200" dirty="0" smtClean="0">
              <a:solidFill>
                <a:srgbClr val="222A35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blob:https://web.whatsapp.com/ec63681b-e034-48f4-8e88-fa150a28216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53" y="2081006"/>
            <a:ext cx="2795081" cy="209631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212" y="2081006"/>
            <a:ext cx="2795081" cy="209631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92" y="4314397"/>
            <a:ext cx="5843896" cy="276489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8" name="TextBox 27"/>
          <p:cNvSpPr txBox="1"/>
          <p:nvPr/>
        </p:nvSpPr>
        <p:spPr>
          <a:xfrm>
            <a:off x="7796991" y="1723869"/>
            <a:ext cx="226391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spcBef>
                <a:spcPts val="300"/>
              </a:spcBef>
            </a:pPr>
            <a:r>
              <a:rPr lang="ru-RU" dirty="0" smtClean="0">
                <a:ea typeface="Microsoft JhengHei UI Light" panose="020B0304030504040204" pitchFamily="34" charset="-120"/>
              </a:rPr>
              <a:t>Заменены павильоны</a:t>
            </a:r>
            <a:br>
              <a:rPr lang="ru-RU" dirty="0" smtClean="0">
                <a:ea typeface="Microsoft JhengHei UI Light" panose="020B0304030504040204" pitchFamily="34" charset="-120"/>
              </a:rPr>
            </a:br>
            <a:r>
              <a:rPr lang="ru-RU" dirty="0" smtClean="0">
                <a:ea typeface="Microsoft JhengHei UI Light" panose="020B0304030504040204" pitchFamily="34" charset="-120"/>
              </a:rPr>
              <a:t>общественного транспорта 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867" y="1608743"/>
            <a:ext cx="1131124" cy="7888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378" y="2701514"/>
            <a:ext cx="3435835" cy="248635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862" y="5187870"/>
            <a:ext cx="3477123" cy="221055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64036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855" y="420767"/>
            <a:ext cx="537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СВАО</a:t>
            </a:r>
            <a:endParaRPr lang="en-US" sz="1200" dirty="0" smtClean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747" y="332924"/>
            <a:ext cx="7403405" cy="45975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2747" y="328434"/>
            <a:ext cx="690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/>
              </a:rPr>
              <a:t>Земельно-имущественные отношения</a:t>
            </a:r>
            <a:endParaRPr lang="ru-RU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43853" y="717703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1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02" y="10266983"/>
            <a:ext cx="90624" cy="90624"/>
          </a:xfrm>
          <a:prstGeom prst="rect">
            <a:avLst/>
          </a:prstGeom>
        </p:spPr>
      </p:pic>
      <p:sp>
        <p:nvSpPr>
          <p:cNvPr id="40" name="Freeform 186"/>
          <p:cNvSpPr>
            <a:spLocks/>
          </p:cNvSpPr>
          <p:nvPr/>
        </p:nvSpPr>
        <p:spPr bwMode="auto">
          <a:xfrm>
            <a:off x="-1960022" y="6381757"/>
            <a:ext cx="930036" cy="1167251"/>
          </a:xfrm>
          <a:custGeom>
            <a:avLst/>
            <a:gdLst>
              <a:gd name="T0" fmla="*/ 190 w 988"/>
              <a:gd name="T1" fmla="*/ 1040 h 1240"/>
              <a:gd name="T2" fmla="*/ 175 w 988"/>
              <a:gd name="T3" fmla="*/ 1082 h 1240"/>
              <a:gd name="T4" fmla="*/ 189 w 988"/>
              <a:gd name="T5" fmla="*/ 1113 h 1240"/>
              <a:gd name="T6" fmla="*/ 158 w 988"/>
              <a:gd name="T7" fmla="*/ 1121 h 1240"/>
              <a:gd name="T8" fmla="*/ 131 w 988"/>
              <a:gd name="T9" fmla="*/ 1205 h 1240"/>
              <a:gd name="T10" fmla="*/ 281 w 988"/>
              <a:gd name="T11" fmla="*/ 1159 h 1240"/>
              <a:gd name="T12" fmla="*/ 304 w 988"/>
              <a:gd name="T13" fmla="*/ 1198 h 1240"/>
              <a:gd name="T14" fmla="*/ 315 w 988"/>
              <a:gd name="T15" fmla="*/ 1213 h 1240"/>
              <a:gd name="T16" fmla="*/ 375 w 988"/>
              <a:gd name="T17" fmla="*/ 1217 h 1240"/>
              <a:gd name="T18" fmla="*/ 494 w 988"/>
              <a:gd name="T19" fmla="*/ 1205 h 1240"/>
              <a:gd name="T20" fmla="*/ 552 w 988"/>
              <a:gd name="T21" fmla="*/ 1028 h 1240"/>
              <a:gd name="T22" fmla="*/ 800 w 988"/>
              <a:gd name="T23" fmla="*/ 1024 h 1240"/>
              <a:gd name="T24" fmla="*/ 871 w 988"/>
              <a:gd name="T25" fmla="*/ 877 h 1240"/>
              <a:gd name="T26" fmla="*/ 888 w 988"/>
              <a:gd name="T27" fmla="*/ 823 h 1240"/>
              <a:gd name="T28" fmla="*/ 902 w 988"/>
              <a:gd name="T29" fmla="*/ 778 h 1240"/>
              <a:gd name="T30" fmla="*/ 948 w 988"/>
              <a:gd name="T31" fmla="*/ 759 h 1240"/>
              <a:gd name="T32" fmla="*/ 982 w 988"/>
              <a:gd name="T33" fmla="*/ 686 h 1240"/>
              <a:gd name="T34" fmla="*/ 944 w 988"/>
              <a:gd name="T35" fmla="*/ 677 h 1240"/>
              <a:gd name="T36" fmla="*/ 956 w 988"/>
              <a:gd name="T37" fmla="*/ 644 h 1240"/>
              <a:gd name="T38" fmla="*/ 923 w 988"/>
              <a:gd name="T39" fmla="*/ 623 h 1240"/>
              <a:gd name="T40" fmla="*/ 907 w 988"/>
              <a:gd name="T41" fmla="*/ 605 h 1240"/>
              <a:gd name="T42" fmla="*/ 884 w 988"/>
              <a:gd name="T43" fmla="*/ 590 h 1240"/>
              <a:gd name="T44" fmla="*/ 861 w 988"/>
              <a:gd name="T45" fmla="*/ 586 h 1240"/>
              <a:gd name="T46" fmla="*/ 865 w 988"/>
              <a:gd name="T47" fmla="*/ 629 h 1240"/>
              <a:gd name="T48" fmla="*/ 827 w 988"/>
              <a:gd name="T49" fmla="*/ 592 h 1240"/>
              <a:gd name="T50" fmla="*/ 827 w 988"/>
              <a:gd name="T51" fmla="*/ 565 h 1240"/>
              <a:gd name="T52" fmla="*/ 700 w 988"/>
              <a:gd name="T53" fmla="*/ 576 h 1240"/>
              <a:gd name="T54" fmla="*/ 652 w 988"/>
              <a:gd name="T55" fmla="*/ 630 h 1240"/>
              <a:gd name="T56" fmla="*/ 652 w 988"/>
              <a:gd name="T57" fmla="*/ 475 h 1240"/>
              <a:gd name="T58" fmla="*/ 692 w 988"/>
              <a:gd name="T59" fmla="*/ 480 h 1240"/>
              <a:gd name="T60" fmla="*/ 669 w 988"/>
              <a:gd name="T61" fmla="*/ 432 h 1240"/>
              <a:gd name="T62" fmla="*/ 636 w 988"/>
              <a:gd name="T63" fmla="*/ 413 h 1240"/>
              <a:gd name="T64" fmla="*/ 607 w 988"/>
              <a:gd name="T65" fmla="*/ 369 h 1240"/>
              <a:gd name="T66" fmla="*/ 569 w 988"/>
              <a:gd name="T67" fmla="*/ 342 h 1240"/>
              <a:gd name="T68" fmla="*/ 542 w 988"/>
              <a:gd name="T69" fmla="*/ 294 h 1240"/>
              <a:gd name="T70" fmla="*/ 590 w 988"/>
              <a:gd name="T71" fmla="*/ 163 h 1240"/>
              <a:gd name="T72" fmla="*/ 575 w 988"/>
              <a:gd name="T73" fmla="*/ 105 h 1240"/>
              <a:gd name="T74" fmla="*/ 554 w 988"/>
              <a:gd name="T75" fmla="*/ 77 h 1240"/>
              <a:gd name="T76" fmla="*/ 511 w 988"/>
              <a:gd name="T77" fmla="*/ 63 h 1240"/>
              <a:gd name="T78" fmla="*/ 463 w 988"/>
              <a:gd name="T79" fmla="*/ 59 h 1240"/>
              <a:gd name="T80" fmla="*/ 323 w 988"/>
              <a:gd name="T81" fmla="*/ 27 h 1240"/>
              <a:gd name="T82" fmla="*/ 271 w 988"/>
              <a:gd name="T83" fmla="*/ 7 h 1240"/>
              <a:gd name="T84" fmla="*/ 250 w 988"/>
              <a:gd name="T85" fmla="*/ 27 h 1240"/>
              <a:gd name="T86" fmla="*/ 243 w 988"/>
              <a:gd name="T87" fmla="*/ 65 h 1240"/>
              <a:gd name="T88" fmla="*/ 206 w 988"/>
              <a:gd name="T89" fmla="*/ 109 h 1240"/>
              <a:gd name="T90" fmla="*/ 214 w 988"/>
              <a:gd name="T91" fmla="*/ 190 h 1240"/>
              <a:gd name="T92" fmla="*/ 216 w 988"/>
              <a:gd name="T93" fmla="*/ 236 h 1240"/>
              <a:gd name="T94" fmla="*/ 225 w 988"/>
              <a:gd name="T95" fmla="*/ 298 h 1240"/>
              <a:gd name="T96" fmla="*/ 104 w 988"/>
              <a:gd name="T97" fmla="*/ 373 h 1240"/>
              <a:gd name="T98" fmla="*/ 81 w 988"/>
              <a:gd name="T99" fmla="*/ 384 h 1240"/>
              <a:gd name="T100" fmla="*/ 75 w 988"/>
              <a:gd name="T101" fmla="*/ 425 h 1240"/>
              <a:gd name="T102" fmla="*/ 100 w 988"/>
              <a:gd name="T103" fmla="*/ 459 h 1240"/>
              <a:gd name="T104" fmla="*/ 33 w 988"/>
              <a:gd name="T105" fmla="*/ 482 h 1240"/>
              <a:gd name="T106" fmla="*/ 12 w 988"/>
              <a:gd name="T107" fmla="*/ 490 h 1240"/>
              <a:gd name="T108" fmla="*/ 16 w 988"/>
              <a:gd name="T109" fmla="*/ 511 h 1240"/>
              <a:gd name="T110" fmla="*/ 37 w 988"/>
              <a:gd name="T111" fmla="*/ 532 h 1240"/>
              <a:gd name="T112" fmla="*/ 12 w 988"/>
              <a:gd name="T113" fmla="*/ 569 h 1240"/>
              <a:gd name="T114" fmla="*/ 21 w 988"/>
              <a:gd name="T115" fmla="*/ 642 h 1240"/>
              <a:gd name="T116" fmla="*/ 64 w 988"/>
              <a:gd name="T117" fmla="*/ 719 h 1240"/>
              <a:gd name="T118" fmla="*/ 60 w 988"/>
              <a:gd name="T119" fmla="*/ 755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88" h="1240">
                <a:moveTo>
                  <a:pt x="58" y="949"/>
                </a:moveTo>
                <a:lnTo>
                  <a:pt x="148" y="959"/>
                </a:lnTo>
                <a:lnTo>
                  <a:pt x="225" y="967"/>
                </a:lnTo>
                <a:lnTo>
                  <a:pt x="250" y="969"/>
                </a:lnTo>
                <a:lnTo>
                  <a:pt x="267" y="971"/>
                </a:lnTo>
                <a:lnTo>
                  <a:pt x="264" y="1011"/>
                </a:lnTo>
                <a:lnTo>
                  <a:pt x="231" y="1011"/>
                </a:lnTo>
                <a:lnTo>
                  <a:pt x="238" y="1032"/>
                </a:lnTo>
                <a:lnTo>
                  <a:pt x="229" y="1034"/>
                </a:lnTo>
                <a:lnTo>
                  <a:pt x="216" y="1038"/>
                </a:lnTo>
                <a:lnTo>
                  <a:pt x="217" y="1050"/>
                </a:lnTo>
                <a:lnTo>
                  <a:pt x="204" y="1046"/>
                </a:lnTo>
                <a:lnTo>
                  <a:pt x="204" y="1040"/>
                </a:lnTo>
                <a:lnTo>
                  <a:pt x="190" y="1040"/>
                </a:lnTo>
                <a:lnTo>
                  <a:pt x="183" y="1038"/>
                </a:lnTo>
                <a:lnTo>
                  <a:pt x="164" y="1034"/>
                </a:lnTo>
                <a:lnTo>
                  <a:pt x="160" y="1053"/>
                </a:lnTo>
                <a:lnTo>
                  <a:pt x="142" y="1047"/>
                </a:lnTo>
                <a:lnTo>
                  <a:pt x="140" y="1067"/>
                </a:lnTo>
                <a:lnTo>
                  <a:pt x="148" y="1071"/>
                </a:lnTo>
                <a:lnTo>
                  <a:pt x="156" y="1073"/>
                </a:lnTo>
                <a:lnTo>
                  <a:pt x="160" y="1074"/>
                </a:lnTo>
                <a:lnTo>
                  <a:pt x="162" y="1074"/>
                </a:lnTo>
                <a:lnTo>
                  <a:pt x="164" y="1076"/>
                </a:lnTo>
                <a:lnTo>
                  <a:pt x="167" y="1080"/>
                </a:lnTo>
                <a:lnTo>
                  <a:pt x="171" y="1080"/>
                </a:lnTo>
                <a:lnTo>
                  <a:pt x="173" y="1080"/>
                </a:lnTo>
                <a:lnTo>
                  <a:pt x="175" y="1082"/>
                </a:lnTo>
                <a:lnTo>
                  <a:pt x="181" y="1082"/>
                </a:lnTo>
                <a:lnTo>
                  <a:pt x="183" y="1082"/>
                </a:lnTo>
                <a:lnTo>
                  <a:pt x="185" y="1084"/>
                </a:lnTo>
                <a:lnTo>
                  <a:pt x="189" y="1084"/>
                </a:lnTo>
                <a:lnTo>
                  <a:pt x="190" y="1086"/>
                </a:lnTo>
                <a:lnTo>
                  <a:pt x="195" y="1086"/>
                </a:lnTo>
                <a:lnTo>
                  <a:pt x="200" y="1090"/>
                </a:lnTo>
                <a:lnTo>
                  <a:pt x="206" y="1092"/>
                </a:lnTo>
                <a:lnTo>
                  <a:pt x="204" y="1096"/>
                </a:lnTo>
                <a:lnTo>
                  <a:pt x="202" y="1101"/>
                </a:lnTo>
                <a:lnTo>
                  <a:pt x="198" y="1109"/>
                </a:lnTo>
                <a:lnTo>
                  <a:pt x="192" y="1109"/>
                </a:lnTo>
                <a:lnTo>
                  <a:pt x="190" y="1113"/>
                </a:lnTo>
                <a:lnTo>
                  <a:pt x="189" y="1113"/>
                </a:lnTo>
                <a:lnTo>
                  <a:pt x="187" y="1111"/>
                </a:lnTo>
                <a:lnTo>
                  <a:pt x="185" y="1111"/>
                </a:lnTo>
                <a:lnTo>
                  <a:pt x="183" y="1111"/>
                </a:lnTo>
                <a:lnTo>
                  <a:pt x="181" y="1111"/>
                </a:lnTo>
                <a:lnTo>
                  <a:pt x="177" y="1111"/>
                </a:lnTo>
                <a:lnTo>
                  <a:pt x="175" y="1111"/>
                </a:lnTo>
                <a:lnTo>
                  <a:pt x="173" y="1111"/>
                </a:lnTo>
                <a:lnTo>
                  <a:pt x="171" y="1111"/>
                </a:lnTo>
                <a:lnTo>
                  <a:pt x="167" y="1111"/>
                </a:lnTo>
                <a:lnTo>
                  <a:pt x="166" y="1111"/>
                </a:lnTo>
                <a:lnTo>
                  <a:pt x="164" y="1111"/>
                </a:lnTo>
                <a:lnTo>
                  <a:pt x="162" y="1111"/>
                </a:lnTo>
                <a:lnTo>
                  <a:pt x="158" y="1111"/>
                </a:lnTo>
                <a:lnTo>
                  <a:pt x="158" y="1121"/>
                </a:lnTo>
                <a:lnTo>
                  <a:pt x="156" y="1124"/>
                </a:lnTo>
                <a:lnTo>
                  <a:pt x="146" y="1128"/>
                </a:lnTo>
                <a:lnTo>
                  <a:pt x="148" y="1132"/>
                </a:lnTo>
                <a:lnTo>
                  <a:pt x="148" y="1136"/>
                </a:lnTo>
                <a:lnTo>
                  <a:pt x="152" y="1146"/>
                </a:lnTo>
                <a:lnTo>
                  <a:pt x="142" y="1149"/>
                </a:lnTo>
                <a:lnTo>
                  <a:pt x="148" y="1159"/>
                </a:lnTo>
                <a:lnTo>
                  <a:pt x="150" y="1161"/>
                </a:lnTo>
                <a:lnTo>
                  <a:pt x="150" y="1172"/>
                </a:lnTo>
                <a:lnTo>
                  <a:pt x="142" y="1172"/>
                </a:lnTo>
                <a:lnTo>
                  <a:pt x="142" y="1175"/>
                </a:lnTo>
                <a:lnTo>
                  <a:pt x="140" y="1184"/>
                </a:lnTo>
                <a:lnTo>
                  <a:pt x="137" y="1198"/>
                </a:lnTo>
                <a:lnTo>
                  <a:pt x="131" y="1205"/>
                </a:lnTo>
                <a:lnTo>
                  <a:pt x="125" y="1223"/>
                </a:lnTo>
                <a:lnTo>
                  <a:pt x="139" y="1226"/>
                </a:lnTo>
                <a:lnTo>
                  <a:pt x="154" y="1223"/>
                </a:lnTo>
                <a:lnTo>
                  <a:pt x="212" y="1211"/>
                </a:lnTo>
                <a:lnTo>
                  <a:pt x="219" y="1207"/>
                </a:lnTo>
                <a:lnTo>
                  <a:pt x="221" y="1196"/>
                </a:lnTo>
                <a:lnTo>
                  <a:pt x="217" y="1177"/>
                </a:lnTo>
                <a:lnTo>
                  <a:pt x="229" y="1169"/>
                </a:lnTo>
                <a:lnTo>
                  <a:pt x="231" y="1157"/>
                </a:lnTo>
                <a:lnTo>
                  <a:pt x="238" y="1157"/>
                </a:lnTo>
                <a:lnTo>
                  <a:pt x="244" y="1155"/>
                </a:lnTo>
                <a:lnTo>
                  <a:pt x="256" y="1159"/>
                </a:lnTo>
                <a:lnTo>
                  <a:pt x="275" y="1161"/>
                </a:lnTo>
                <a:lnTo>
                  <a:pt x="281" y="1159"/>
                </a:lnTo>
                <a:lnTo>
                  <a:pt x="289" y="1161"/>
                </a:lnTo>
                <a:lnTo>
                  <a:pt x="292" y="1161"/>
                </a:lnTo>
                <a:lnTo>
                  <a:pt x="294" y="1167"/>
                </a:lnTo>
                <a:lnTo>
                  <a:pt x="294" y="1169"/>
                </a:lnTo>
                <a:lnTo>
                  <a:pt x="294" y="1170"/>
                </a:lnTo>
                <a:lnTo>
                  <a:pt x="296" y="1172"/>
                </a:lnTo>
                <a:lnTo>
                  <a:pt x="298" y="1177"/>
                </a:lnTo>
                <a:lnTo>
                  <a:pt x="298" y="1182"/>
                </a:lnTo>
                <a:lnTo>
                  <a:pt x="298" y="1184"/>
                </a:lnTo>
                <a:lnTo>
                  <a:pt x="298" y="1186"/>
                </a:lnTo>
                <a:lnTo>
                  <a:pt x="300" y="1188"/>
                </a:lnTo>
                <a:lnTo>
                  <a:pt x="306" y="1194"/>
                </a:lnTo>
                <a:lnTo>
                  <a:pt x="304" y="1196"/>
                </a:lnTo>
                <a:lnTo>
                  <a:pt x="304" y="1198"/>
                </a:lnTo>
                <a:lnTo>
                  <a:pt x="306" y="1199"/>
                </a:lnTo>
                <a:lnTo>
                  <a:pt x="306" y="1201"/>
                </a:lnTo>
                <a:lnTo>
                  <a:pt x="306" y="1203"/>
                </a:lnTo>
                <a:lnTo>
                  <a:pt x="308" y="1205"/>
                </a:lnTo>
                <a:lnTo>
                  <a:pt x="310" y="1205"/>
                </a:lnTo>
                <a:lnTo>
                  <a:pt x="310" y="1207"/>
                </a:lnTo>
                <a:lnTo>
                  <a:pt x="310" y="1209"/>
                </a:lnTo>
                <a:lnTo>
                  <a:pt x="312" y="1211"/>
                </a:lnTo>
                <a:lnTo>
                  <a:pt x="312" y="1213"/>
                </a:lnTo>
                <a:lnTo>
                  <a:pt x="310" y="1215"/>
                </a:lnTo>
                <a:lnTo>
                  <a:pt x="312" y="1215"/>
                </a:lnTo>
                <a:lnTo>
                  <a:pt x="313" y="1215"/>
                </a:lnTo>
                <a:lnTo>
                  <a:pt x="313" y="1217"/>
                </a:lnTo>
                <a:lnTo>
                  <a:pt x="315" y="1213"/>
                </a:lnTo>
                <a:lnTo>
                  <a:pt x="318" y="1213"/>
                </a:lnTo>
                <a:lnTo>
                  <a:pt x="318" y="1215"/>
                </a:lnTo>
                <a:lnTo>
                  <a:pt x="318" y="1213"/>
                </a:lnTo>
                <a:lnTo>
                  <a:pt x="319" y="1213"/>
                </a:lnTo>
                <a:lnTo>
                  <a:pt x="319" y="1211"/>
                </a:lnTo>
                <a:lnTo>
                  <a:pt x="321" y="1211"/>
                </a:lnTo>
                <a:lnTo>
                  <a:pt x="321" y="1213"/>
                </a:lnTo>
                <a:lnTo>
                  <a:pt x="331" y="1226"/>
                </a:lnTo>
                <a:lnTo>
                  <a:pt x="339" y="1223"/>
                </a:lnTo>
                <a:lnTo>
                  <a:pt x="346" y="1232"/>
                </a:lnTo>
                <a:lnTo>
                  <a:pt x="352" y="1230"/>
                </a:lnTo>
                <a:lnTo>
                  <a:pt x="366" y="1220"/>
                </a:lnTo>
                <a:lnTo>
                  <a:pt x="373" y="1217"/>
                </a:lnTo>
                <a:lnTo>
                  <a:pt x="375" y="1217"/>
                </a:lnTo>
                <a:lnTo>
                  <a:pt x="379" y="1223"/>
                </a:lnTo>
                <a:lnTo>
                  <a:pt x="381" y="1223"/>
                </a:lnTo>
                <a:lnTo>
                  <a:pt x="383" y="1228"/>
                </a:lnTo>
                <a:lnTo>
                  <a:pt x="385" y="1234"/>
                </a:lnTo>
                <a:lnTo>
                  <a:pt x="390" y="1234"/>
                </a:lnTo>
                <a:lnTo>
                  <a:pt x="423" y="1232"/>
                </a:lnTo>
                <a:lnTo>
                  <a:pt x="436" y="1230"/>
                </a:lnTo>
                <a:lnTo>
                  <a:pt x="463" y="1234"/>
                </a:lnTo>
                <a:lnTo>
                  <a:pt x="479" y="1232"/>
                </a:lnTo>
                <a:lnTo>
                  <a:pt x="494" y="1240"/>
                </a:lnTo>
                <a:lnTo>
                  <a:pt x="504" y="1225"/>
                </a:lnTo>
                <a:lnTo>
                  <a:pt x="496" y="1219"/>
                </a:lnTo>
                <a:lnTo>
                  <a:pt x="498" y="1211"/>
                </a:lnTo>
                <a:lnTo>
                  <a:pt x="494" y="1205"/>
                </a:lnTo>
                <a:lnTo>
                  <a:pt x="494" y="1194"/>
                </a:lnTo>
                <a:lnTo>
                  <a:pt x="473" y="1180"/>
                </a:lnTo>
                <a:lnTo>
                  <a:pt x="479" y="1170"/>
                </a:lnTo>
                <a:lnTo>
                  <a:pt x="481" y="1175"/>
                </a:lnTo>
                <a:lnTo>
                  <a:pt x="483" y="1177"/>
                </a:lnTo>
                <a:lnTo>
                  <a:pt x="484" y="1178"/>
                </a:lnTo>
                <a:lnTo>
                  <a:pt x="496" y="1182"/>
                </a:lnTo>
                <a:lnTo>
                  <a:pt x="502" y="1184"/>
                </a:lnTo>
                <a:lnTo>
                  <a:pt x="511" y="1180"/>
                </a:lnTo>
                <a:lnTo>
                  <a:pt x="550" y="1103"/>
                </a:lnTo>
                <a:lnTo>
                  <a:pt x="537" y="1092"/>
                </a:lnTo>
                <a:lnTo>
                  <a:pt x="532" y="1071"/>
                </a:lnTo>
                <a:lnTo>
                  <a:pt x="527" y="1059"/>
                </a:lnTo>
                <a:lnTo>
                  <a:pt x="552" y="1028"/>
                </a:lnTo>
                <a:lnTo>
                  <a:pt x="588" y="1036"/>
                </a:lnTo>
                <a:lnTo>
                  <a:pt x="611" y="1036"/>
                </a:lnTo>
                <a:lnTo>
                  <a:pt x="594" y="1055"/>
                </a:lnTo>
                <a:lnTo>
                  <a:pt x="627" y="1078"/>
                </a:lnTo>
                <a:lnTo>
                  <a:pt x="646" y="1078"/>
                </a:lnTo>
                <a:lnTo>
                  <a:pt x="673" y="1105"/>
                </a:lnTo>
                <a:lnTo>
                  <a:pt x="679" y="1073"/>
                </a:lnTo>
                <a:lnTo>
                  <a:pt x="704" y="1065"/>
                </a:lnTo>
                <a:lnTo>
                  <a:pt x="732" y="1034"/>
                </a:lnTo>
                <a:lnTo>
                  <a:pt x="742" y="1038"/>
                </a:lnTo>
                <a:lnTo>
                  <a:pt x="746" y="1034"/>
                </a:lnTo>
                <a:lnTo>
                  <a:pt x="767" y="1019"/>
                </a:lnTo>
                <a:lnTo>
                  <a:pt x="790" y="1024"/>
                </a:lnTo>
                <a:lnTo>
                  <a:pt x="800" y="1024"/>
                </a:lnTo>
                <a:lnTo>
                  <a:pt x="806" y="994"/>
                </a:lnTo>
                <a:lnTo>
                  <a:pt x="798" y="973"/>
                </a:lnTo>
                <a:lnTo>
                  <a:pt x="780" y="942"/>
                </a:lnTo>
                <a:lnTo>
                  <a:pt x="786" y="938"/>
                </a:lnTo>
                <a:lnTo>
                  <a:pt x="796" y="942"/>
                </a:lnTo>
                <a:lnTo>
                  <a:pt x="823" y="938"/>
                </a:lnTo>
                <a:lnTo>
                  <a:pt x="840" y="930"/>
                </a:lnTo>
                <a:lnTo>
                  <a:pt x="871" y="907"/>
                </a:lnTo>
                <a:lnTo>
                  <a:pt x="871" y="900"/>
                </a:lnTo>
                <a:lnTo>
                  <a:pt x="873" y="898"/>
                </a:lnTo>
                <a:lnTo>
                  <a:pt x="871" y="884"/>
                </a:lnTo>
                <a:lnTo>
                  <a:pt x="871" y="882"/>
                </a:lnTo>
                <a:lnTo>
                  <a:pt x="871" y="880"/>
                </a:lnTo>
                <a:lnTo>
                  <a:pt x="871" y="877"/>
                </a:lnTo>
                <a:lnTo>
                  <a:pt x="873" y="872"/>
                </a:lnTo>
                <a:lnTo>
                  <a:pt x="873" y="871"/>
                </a:lnTo>
                <a:lnTo>
                  <a:pt x="875" y="869"/>
                </a:lnTo>
                <a:lnTo>
                  <a:pt x="879" y="859"/>
                </a:lnTo>
                <a:lnTo>
                  <a:pt x="882" y="850"/>
                </a:lnTo>
                <a:lnTo>
                  <a:pt x="882" y="848"/>
                </a:lnTo>
                <a:lnTo>
                  <a:pt x="884" y="846"/>
                </a:lnTo>
                <a:lnTo>
                  <a:pt x="884" y="842"/>
                </a:lnTo>
                <a:lnTo>
                  <a:pt x="886" y="838"/>
                </a:lnTo>
                <a:lnTo>
                  <a:pt x="886" y="834"/>
                </a:lnTo>
                <a:lnTo>
                  <a:pt x="886" y="832"/>
                </a:lnTo>
                <a:lnTo>
                  <a:pt x="886" y="830"/>
                </a:lnTo>
                <a:lnTo>
                  <a:pt x="888" y="826"/>
                </a:lnTo>
                <a:lnTo>
                  <a:pt x="888" y="823"/>
                </a:lnTo>
                <a:lnTo>
                  <a:pt x="888" y="817"/>
                </a:lnTo>
                <a:lnTo>
                  <a:pt x="888" y="813"/>
                </a:lnTo>
                <a:lnTo>
                  <a:pt x="890" y="807"/>
                </a:lnTo>
                <a:lnTo>
                  <a:pt x="890" y="805"/>
                </a:lnTo>
                <a:lnTo>
                  <a:pt x="892" y="803"/>
                </a:lnTo>
                <a:lnTo>
                  <a:pt x="894" y="800"/>
                </a:lnTo>
                <a:lnTo>
                  <a:pt x="894" y="796"/>
                </a:lnTo>
                <a:lnTo>
                  <a:pt x="894" y="794"/>
                </a:lnTo>
                <a:lnTo>
                  <a:pt x="894" y="792"/>
                </a:lnTo>
                <a:lnTo>
                  <a:pt x="898" y="786"/>
                </a:lnTo>
                <a:lnTo>
                  <a:pt x="900" y="784"/>
                </a:lnTo>
                <a:lnTo>
                  <a:pt x="900" y="782"/>
                </a:lnTo>
                <a:lnTo>
                  <a:pt x="902" y="780"/>
                </a:lnTo>
                <a:lnTo>
                  <a:pt x="902" y="778"/>
                </a:lnTo>
                <a:lnTo>
                  <a:pt x="903" y="776"/>
                </a:lnTo>
                <a:lnTo>
                  <a:pt x="903" y="775"/>
                </a:lnTo>
                <a:lnTo>
                  <a:pt x="905" y="775"/>
                </a:lnTo>
                <a:lnTo>
                  <a:pt x="907" y="775"/>
                </a:lnTo>
                <a:lnTo>
                  <a:pt x="911" y="778"/>
                </a:lnTo>
                <a:lnTo>
                  <a:pt x="913" y="775"/>
                </a:lnTo>
                <a:lnTo>
                  <a:pt x="915" y="773"/>
                </a:lnTo>
                <a:lnTo>
                  <a:pt x="913" y="771"/>
                </a:lnTo>
                <a:lnTo>
                  <a:pt x="911" y="769"/>
                </a:lnTo>
                <a:lnTo>
                  <a:pt x="913" y="769"/>
                </a:lnTo>
                <a:lnTo>
                  <a:pt x="911" y="763"/>
                </a:lnTo>
                <a:lnTo>
                  <a:pt x="921" y="754"/>
                </a:lnTo>
                <a:lnTo>
                  <a:pt x="942" y="765"/>
                </a:lnTo>
                <a:lnTo>
                  <a:pt x="948" y="759"/>
                </a:lnTo>
                <a:lnTo>
                  <a:pt x="961" y="740"/>
                </a:lnTo>
                <a:lnTo>
                  <a:pt x="980" y="715"/>
                </a:lnTo>
                <a:lnTo>
                  <a:pt x="982" y="713"/>
                </a:lnTo>
                <a:lnTo>
                  <a:pt x="984" y="713"/>
                </a:lnTo>
                <a:lnTo>
                  <a:pt x="982" y="709"/>
                </a:lnTo>
                <a:lnTo>
                  <a:pt x="984" y="705"/>
                </a:lnTo>
                <a:lnTo>
                  <a:pt x="986" y="701"/>
                </a:lnTo>
                <a:lnTo>
                  <a:pt x="988" y="699"/>
                </a:lnTo>
                <a:lnTo>
                  <a:pt x="988" y="698"/>
                </a:lnTo>
                <a:lnTo>
                  <a:pt x="988" y="692"/>
                </a:lnTo>
                <a:lnTo>
                  <a:pt x="986" y="690"/>
                </a:lnTo>
                <a:lnTo>
                  <a:pt x="986" y="688"/>
                </a:lnTo>
                <a:lnTo>
                  <a:pt x="984" y="686"/>
                </a:lnTo>
                <a:lnTo>
                  <a:pt x="982" y="686"/>
                </a:lnTo>
                <a:lnTo>
                  <a:pt x="978" y="684"/>
                </a:lnTo>
                <a:lnTo>
                  <a:pt x="973" y="684"/>
                </a:lnTo>
                <a:lnTo>
                  <a:pt x="971" y="686"/>
                </a:lnTo>
                <a:lnTo>
                  <a:pt x="967" y="690"/>
                </a:lnTo>
                <a:lnTo>
                  <a:pt x="963" y="692"/>
                </a:lnTo>
                <a:lnTo>
                  <a:pt x="959" y="692"/>
                </a:lnTo>
                <a:lnTo>
                  <a:pt x="956" y="694"/>
                </a:lnTo>
                <a:lnTo>
                  <a:pt x="951" y="692"/>
                </a:lnTo>
                <a:lnTo>
                  <a:pt x="950" y="690"/>
                </a:lnTo>
                <a:lnTo>
                  <a:pt x="946" y="688"/>
                </a:lnTo>
                <a:lnTo>
                  <a:pt x="946" y="686"/>
                </a:lnTo>
                <a:lnTo>
                  <a:pt x="946" y="684"/>
                </a:lnTo>
                <a:lnTo>
                  <a:pt x="946" y="682"/>
                </a:lnTo>
                <a:lnTo>
                  <a:pt x="944" y="677"/>
                </a:lnTo>
                <a:lnTo>
                  <a:pt x="944" y="675"/>
                </a:lnTo>
                <a:lnTo>
                  <a:pt x="942" y="669"/>
                </a:lnTo>
                <a:lnTo>
                  <a:pt x="942" y="665"/>
                </a:lnTo>
                <a:lnTo>
                  <a:pt x="942" y="663"/>
                </a:lnTo>
                <a:lnTo>
                  <a:pt x="942" y="661"/>
                </a:lnTo>
                <a:lnTo>
                  <a:pt x="944" y="661"/>
                </a:lnTo>
                <a:lnTo>
                  <a:pt x="944" y="659"/>
                </a:lnTo>
                <a:lnTo>
                  <a:pt x="946" y="659"/>
                </a:lnTo>
                <a:lnTo>
                  <a:pt x="946" y="657"/>
                </a:lnTo>
                <a:lnTo>
                  <a:pt x="950" y="653"/>
                </a:lnTo>
                <a:lnTo>
                  <a:pt x="953" y="651"/>
                </a:lnTo>
                <a:lnTo>
                  <a:pt x="956" y="648"/>
                </a:lnTo>
                <a:lnTo>
                  <a:pt x="956" y="646"/>
                </a:lnTo>
                <a:lnTo>
                  <a:pt x="956" y="644"/>
                </a:lnTo>
                <a:lnTo>
                  <a:pt x="951" y="644"/>
                </a:lnTo>
                <a:lnTo>
                  <a:pt x="948" y="642"/>
                </a:lnTo>
                <a:lnTo>
                  <a:pt x="946" y="642"/>
                </a:lnTo>
                <a:lnTo>
                  <a:pt x="946" y="640"/>
                </a:lnTo>
                <a:lnTo>
                  <a:pt x="944" y="636"/>
                </a:lnTo>
                <a:lnTo>
                  <a:pt x="942" y="634"/>
                </a:lnTo>
                <a:lnTo>
                  <a:pt x="940" y="632"/>
                </a:lnTo>
                <a:lnTo>
                  <a:pt x="938" y="630"/>
                </a:lnTo>
                <a:lnTo>
                  <a:pt x="936" y="629"/>
                </a:lnTo>
                <a:lnTo>
                  <a:pt x="934" y="627"/>
                </a:lnTo>
                <a:lnTo>
                  <a:pt x="932" y="627"/>
                </a:lnTo>
                <a:lnTo>
                  <a:pt x="930" y="624"/>
                </a:lnTo>
                <a:lnTo>
                  <a:pt x="927" y="623"/>
                </a:lnTo>
                <a:lnTo>
                  <a:pt x="923" y="623"/>
                </a:lnTo>
                <a:lnTo>
                  <a:pt x="921" y="621"/>
                </a:lnTo>
                <a:lnTo>
                  <a:pt x="919" y="621"/>
                </a:lnTo>
                <a:lnTo>
                  <a:pt x="917" y="621"/>
                </a:lnTo>
                <a:lnTo>
                  <a:pt x="915" y="619"/>
                </a:lnTo>
                <a:lnTo>
                  <a:pt x="915" y="617"/>
                </a:lnTo>
                <a:lnTo>
                  <a:pt x="913" y="617"/>
                </a:lnTo>
                <a:lnTo>
                  <a:pt x="913" y="615"/>
                </a:lnTo>
                <a:lnTo>
                  <a:pt x="913" y="613"/>
                </a:lnTo>
                <a:lnTo>
                  <a:pt x="913" y="611"/>
                </a:lnTo>
                <a:lnTo>
                  <a:pt x="913" y="609"/>
                </a:lnTo>
                <a:lnTo>
                  <a:pt x="911" y="609"/>
                </a:lnTo>
                <a:lnTo>
                  <a:pt x="911" y="607"/>
                </a:lnTo>
                <a:lnTo>
                  <a:pt x="909" y="607"/>
                </a:lnTo>
                <a:lnTo>
                  <a:pt x="907" y="605"/>
                </a:lnTo>
                <a:lnTo>
                  <a:pt x="905" y="603"/>
                </a:lnTo>
                <a:lnTo>
                  <a:pt x="903" y="602"/>
                </a:lnTo>
                <a:lnTo>
                  <a:pt x="900" y="598"/>
                </a:lnTo>
                <a:lnTo>
                  <a:pt x="900" y="596"/>
                </a:lnTo>
                <a:lnTo>
                  <a:pt x="898" y="596"/>
                </a:lnTo>
                <a:lnTo>
                  <a:pt x="898" y="594"/>
                </a:lnTo>
                <a:lnTo>
                  <a:pt x="896" y="592"/>
                </a:lnTo>
                <a:lnTo>
                  <a:pt x="894" y="592"/>
                </a:lnTo>
                <a:lnTo>
                  <a:pt x="894" y="590"/>
                </a:lnTo>
                <a:lnTo>
                  <a:pt x="892" y="590"/>
                </a:lnTo>
                <a:lnTo>
                  <a:pt x="890" y="588"/>
                </a:lnTo>
                <a:lnTo>
                  <a:pt x="888" y="590"/>
                </a:lnTo>
                <a:lnTo>
                  <a:pt x="886" y="590"/>
                </a:lnTo>
                <a:lnTo>
                  <a:pt x="884" y="590"/>
                </a:lnTo>
                <a:lnTo>
                  <a:pt x="882" y="592"/>
                </a:lnTo>
                <a:lnTo>
                  <a:pt x="881" y="592"/>
                </a:lnTo>
                <a:lnTo>
                  <a:pt x="879" y="592"/>
                </a:lnTo>
                <a:lnTo>
                  <a:pt x="877" y="592"/>
                </a:lnTo>
                <a:lnTo>
                  <a:pt x="875" y="590"/>
                </a:lnTo>
                <a:lnTo>
                  <a:pt x="873" y="588"/>
                </a:lnTo>
                <a:lnTo>
                  <a:pt x="873" y="586"/>
                </a:lnTo>
                <a:lnTo>
                  <a:pt x="871" y="586"/>
                </a:lnTo>
                <a:lnTo>
                  <a:pt x="869" y="586"/>
                </a:lnTo>
                <a:lnTo>
                  <a:pt x="867" y="586"/>
                </a:lnTo>
                <a:lnTo>
                  <a:pt x="865" y="586"/>
                </a:lnTo>
                <a:lnTo>
                  <a:pt x="865" y="584"/>
                </a:lnTo>
                <a:lnTo>
                  <a:pt x="863" y="584"/>
                </a:lnTo>
                <a:lnTo>
                  <a:pt x="861" y="586"/>
                </a:lnTo>
                <a:lnTo>
                  <a:pt x="859" y="586"/>
                </a:lnTo>
                <a:lnTo>
                  <a:pt x="859" y="588"/>
                </a:lnTo>
                <a:lnTo>
                  <a:pt x="859" y="590"/>
                </a:lnTo>
                <a:lnTo>
                  <a:pt x="859" y="592"/>
                </a:lnTo>
                <a:lnTo>
                  <a:pt x="859" y="594"/>
                </a:lnTo>
                <a:lnTo>
                  <a:pt x="859" y="596"/>
                </a:lnTo>
                <a:lnTo>
                  <a:pt x="859" y="598"/>
                </a:lnTo>
                <a:lnTo>
                  <a:pt x="859" y="600"/>
                </a:lnTo>
                <a:lnTo>
                  <a:pt x="859" y="602"/>
                </a:lnTo>
                <a:lnTo>
                  <a:pt x="859" y="603"/>
                </a:lnTo>
                <a:lnTo>
                  <a:pt x="861" y="603"/>
                </a:lnTo>
                <a:lnTo>
                  <a:pt x="873" y="611"/>
                </a:lnTo>
                <a:lnTo>
                  <a:pt x="867" y="623"/>
                </a:lnTo>
                <a:lnTo>
                  <a:pt x="865" y="629"/>
                </a:lnTo>
                <a:lnTo>
                  <a:pt x="863" y="632"/>
                </a:lnTo>
                <a:lnTo>
                  <a:pt x="857" y="632"/>
                </a:lnTo>
                <a:lnTo>
                  <a:pt x="850" y="629"/>
                </a:lnTo>
                <a:lnTo>
                  <a:pt x="840" y="624"/>
                </a:lnTo>
                <a:lnTo>
                  <a:pt x="831" y="611"/>
                </a:lnTo>
                <a:lnTo>
                  <a:pt x="827" y="607"/>
                </a:lnTo>
                <a:lnTo>
                  <a:pt x="825" y="607"/>
                </a:lnTo>
                <a:lnTo>
                  <a:pt x="825" y="605"/>
                </a:lnTo>
                <a:lnTo>
                  <a:pt x="825" y="603"/>
                </a:lnTo>
                <a:lnTo>
                  <a:pt x="827" y="602"/>
                </a:lnTo>
                <a:lnTo>
                  <a:pt x="827" y="600"/>
                </a:lnTo>
                <a:lnTo>
                  <a:pt x="827" y="598"/>
                </a:lnTo>
                <a:lnTo>
                  <a:pt x="827" y="596"/>
                </a:lnTo>
                <a:lnTo>
                  <a:pt x="827" y="592"/>
                </a:lnTo>
                <a:lnTo>
                  <a:pt x="825" y="590"/>
                </a:lnTo>
                <a:lnTo>
                  <a:pt x="823" y="590"/>
                </a:lnTo>
                <a:lnTo>
                  <a:pt x="823" y="588"/>
                </a:lnTo>
                <a:lnTo>
                  <a:pt x="821" y="588"/>
                </a:lnTo>
                <a:lnTo>
                  <a:pt x="821" y="586"/>
                </a:lnTo>
                <a:lnTo>
                  <a:pt x="821" y="584"/>
                </a:lnTo>
                <a:lnTo>
                  <a:pt x="823" y="581"/>
                </a:lnTo>
                <a:lnTo>
                  <a:pt x="823" y="579"/>
                </a:lnTo>
                <a:lnTo>
                  <a:pt x="823" y="576"/>
                </a:lnTo>
                <a:lnTo>
                  <a:pt x="825" y="574"/>
                </a:lnTo>
                <a:lnTo>
                  <a:pt x="825" y="573"/>
                </a:lnTo>
                <a:lnTo>
                  <a:pt x="825" y="571"/>
                </a:lnTo>
                <a:lnTo>
                  <a:pt x="825" y="569"/>
                </a:lnTo>
                <a:lnTo>
                  <a:pt x="827" y="565"/>
                </a:lnTo>
                <a:lnTo>
                  <a:pt x="823" y="565"/>
                </a:lnTo>
                <a:lnTo>
                  <a:pt x="819" y="565"/>
                </a:lnTo>
                <a:lnTo>
                  <a:pt x="817" y="563"/>
                </a:lnTo>
                <a:lnTo>
                  <a:pt x="802" y="565"/>
                </a:lnTo>
                <a:lnTo>
                  <a:pt x="800" y="584"/>
                </a:lnTo>
                <a:lnTo>
                  <a:pt x="786" y="584"/>
                </a:lnTo>
                <a:lnTo>
                  <a:pt x="767" y="586"/>
                </a:lnTo>
                <a:lnTo>
                  <a:pt x="765" y="579"/>
                </a:lnTo>
                <a:lnTo>
                  <a:pt x="746" y="576"/>
                </a:lnTo>
                <a:lnTo>
                  <a:pt x="744" y="565"/>
                </a:lnTo>
                <a:lnTo>
                  <a:pt x="738" y="557"/>
                </a:lnTo>
                <a:lnTo>
                  <a:pt x="719" y="553"/>
                </a:lnTo>
                <a:lnTo>
                  <a:pt x="704" y="563"/>
                </a:lnTo>
                <a:lnTo>
                  <a:pt x="700" y="576"/>
                </a:lnTo>
                <a:lnTo>
                  <a:pt x="706" y="594"/>
                </a:lnTo>
                <a:lnTo>
                  <a:pt x="711" y="605"/>
                </a:lnTo>
                <a:lnTo>
                  <a:pt x="711" y="607"/>
                </a:lnTo>
                <a:lnTo>
                  <a:pt x="713" y="609"/>
                </a:lnTo>
                <a:lnTo>
                  <a:pt x="715" y="611"/>
                </a:lnTo>
                <a:lnTo>
                  <a:pt x="721" y="615"/>
                </a:lnTo>
                <a:lnTo>
                  <a:pt x="723" y="615"/>
                </a:lnTo>
                <a:lnTo>
                  <a:pt x="719" y="623"/>
                </a:lnTo>
                <a:lnTo>
                  <a:pt x="717" y="623"/>
                </a:lnTo>
                <a:lnTo>
                  <a:pt x="706" y="617"/>
                </a:lnTo>
                <a:lnTo>
                  <a:pt x="700" y="613"/>
                </a:lnTo>
                <a:lnTo>
                  <a:pt x="690" y="613"/>
                </a:lnTo>
                <a:lnTo>
                  <a:pt x="663" y="623"/>
                </a:lnTo>
                <a:lnTo>
                  <a:pt x="652" y="630"/>
                </a:lnTo>
                <a:lnTo>
                  <a:pt x="627" y="617"/>
                </a:lnTo>
                <a:lnTo>
                  <a:pt x="644" y="594"/>
                </a:lnTo>
                <a:lnTo>
                  <a:pt x="657" y="576"/>
                </a:lnTo>
                <a:lnTo>
                  <a:pt x="663" y="530"/>
                </a:lnTo>
                <a:lnTo>
                  <a:pt x="646" y="523"/>
                </a:lnTo>
                <a:lnTo>
                  <a:pt x="638" y="515"/>
                </a:lnTo>
                <a:lnTo>
                  <a:pt x="631" y="523"/>
                </a:lnTo>
                <a:lnTo>
                  <a:pt x="623" y="515"/>
                </a:lnTo>
                <a:lnTo>
                  <a:pt x="631" y="511"/>
                </a:lnTo>
                <a:lnTo>
                  <a:pt x="638" y="486"/>
                </a:lnTo>
                <a:lnTo>
                  <a:pt x="638" y="480"/>
                </a:lnTo>
                <a:lnTo>
                  <a:pt x="644" y="475"/>
                </a:lnTo>
                <a:lnTo>
                  <a:pt x="650" y="475"/>
                </a:lnTo>
                <a:lnTo>
                  <a:pt x="652" y="475"/>
                </a:lnTo>
                <a:lnTo>
                  <a:pt x="662" y="477"/>
                </a:lnTo>
                <a:lnTo>
                  <a:pt x="671" y="482"/>
                </a:lnTo>
                <a:lnTo>
                  <a:pt x="690" y="490"/>
                </a:lnTo>
                <a:lnTo>
                  <a:pt x="692" y="498"/>
                </a:lnTo>
                <a:lnTo>
                  <a:pt x="694" y="496"/>
                </a:lnTo>
                <a:lnTo>
                  <a:pt x="698" y="492"/>
                </a:lnTo>
                <a:lnTo>
                  <a:pt x="700" y="492"/>
                </a:lnTo>
                <a:lnTo>
                  <a:pt x="706" y="492"/>
                </a:lnTo>
                <a:lnTo>
                  <a:pt x="711" y="484"/>
                </a:lnTo>
                <a:lnTo>
                  <a:pt x="711" y="480"/>
                </a:lnTo>
                <a:lnTo>
                  <a:pt x="706" y="480"/>
                </a:lnTo>
                <a:lnTo>
                  <a:pt x="700" y="482"/>
                </a:lnTo>
                <a:lnTo>
                  <a:pt x="694" y="482"/>
                </a:lnTo>
                <a:lnTo>
                  <a:pt x="692" y="480"/>
                </a:lnTo>
                <a:lnTo>
                  <a:pt x="690" y="480"/>
                </a:lnTo>
                <a:lnTo>
                  <a:pt x="686" y="478"/>
                </a:lnTo>
                <a:lnTo>
                  <a:pt x="684" y="477"/>
                </a:lnTo>
                <a:lnTo>
                  <a:pt x="683" y="473"/>
                </a:lnTo>
                <a:lnTo>
                  <a:pt x="681" y="461"/>
                </a:lnTo>
                <a:lnTo>
                  <a:pt x="679" y="456"/>
                </a:lnTo>
                <a:lnTo>
                  <a:pt x="679" y="450"/>
                </a:lnTo>
                <a:lnTo>
                  <a:pt x="677" y="448"/>
                </a:lnTo>
                <a:lnTo>
                  <a:pt x="677" y="444"/>
                </a:lnTo>
                <a:lnTo>
                  <a:pt x="677" y="442"/>
                </a:lnTo>
                <a:lnTo>
                  <a:pt x="675" y="438"/>
                </a:lnTo>
                <a:lnTo>
                  <a:pt x="673" y="436"/>
                </a:lnTo>
                <a:lnTo>
                  <a:pt x="671" y="434"/>
                </a:lnTo>
                <a:lnTo>
                  <a:pt x="669" y="432"/>
                </a:lnTo>
                <a:lnTo>
                  <a:pt x="663" y="432"/>
                </a:lnTo>
                <a:lnTo>
                  <a:pt x="657" y="434"/>
                </a:lnTo>
                <a:lnTo>
                  <a:pt x="648" y="434"/>
                </a:lnTo>
                <a:lnTo>
                  <a:pt x="642" y="436"/>
                </a:lnTo>
                <a:lnTo>
                  <a:pt x="638" y="434"/>
                </a:lnTo>
                <a:lnTo>
                  <a:pt x="636" y="432"/>
                </a:lnTo>
                <a:lnTo>
                  <a:pt x="635" y="430"/>
                </a:lnTo>
                <a:lnTo>
                  <a:pt x="631" y="428"/>
                </a:lnTo>
                <a:lnTo>
                  <a:pt x="629" y="427"/>
                </a:lnTo>
                <a:lnTo>
                  <a:pt x="629" y="425"/>
                </a:lnTo>
                <a:lnTo>
                  <a:pt x="629" y="421"/>
                </a:lnTo>
                <a:lnTo>
                  <a:pt x="631" y="419"/>
                </a:lnTo>
                <a:lnTo>
                  <a:pt x="633" y="415"/>
                </a:lnTo>
                <a:lnTo>
                  <a:pt x="636" y="413"/>
                </a:lnTo>
                <a:lnTo>
                  <a:pt x="638" y="409"/>
                </a:lnTo>
                <a:lnTo>
                  <a:pt x="642" y="406"/>
                </a:lnTo>
                <a:lnTo>
                  <a:pt x="644" y="403"/>
                </a:lnTo>
                <a:lnTo>
                  <a:pt x="644" y="401"/>
                </a:lnTo>
                <a:lnTo>
                  <a:pt x="644" y="396"/>
                </a:lnTo>
                <a:lnTo>
                  <a:pt x="642" y="394"/>
                </a:lnTo>
                <a:lnTo>
                  <a:pt x="636" y="386"/>
                </a:lnTo>
                <a:lnTo>
                  <a:pt x="635" y="384"/>
                </a:lnTo>
                <a:lnTo>
                  <a:pt x="627" y="377"/>
                </a:lnTo>
                <a:lnTo>
                  <a:pt x="625" y="373"/>
                </a:lnTo>
                <a:lnTo>
                  <a:pt x="621" y="371"/>
                </a:lnTo>
                <a:lnTo>
                  <a:pt x="617" y="369"/>
                </a:lnTo>
                <a:lnTo>
                  <a:pt x="613" y="369"/>
                </a:lnTo>
                <a:lnTo>
                  <a:pt x="607" y="369"/>
                </a:lnTo>
                <a:lnTo>
                  <a:pt x="604" y="369"/>
                </a:lnTo>
                <a:lnTo>
                  <a:pt x="598" y="373"/>
                </a:lnTo>
                <a:lnTo>
                  <a:pt x="594" y="375"/>
                </a:lnTo>
                <a:lnTo>
                  <a:pt x="590" y="377"/>
                </a:lnTo>
                <a:lnTo>
                  <a:pt x="588" y="379"/>
                </a:lnTo>
                <a:lnTo>
                  <a:pt x="586" y="380"/>
                </a:lnTo>
                <a:lnTo>
                  <a:pt x="585" y="384"/>
                </a:lnTo>
                <a:lnTo>
                  <a:pt x="583" y="388"/>
                </a:lnTo>
                <a:lnTo>
                  <a:pt x="580" y="388"/>
                </a:lnTo>
                <a:lnTo>
                  <a:pt x="573" y="382"/>
                </a:lnTo>
                <a:lnTo>
                  <a:pt x="569" y="379"/>
                </a:lnTo>
                <a:lnTo>
                  <a:pt x="569" y="369"/>
                </a:lnTo>
                <a:lnTo>
                  <a:pt x="567" y="355"/>
                </a:lnTo>
                <a:lnTo>
                  <a:pt x="569" y="342"/>
                </a:lnTo>
                <a:lnTo>
                  <a:pt x="567" y="323"/>
                </a:lnTo>
                <a:lnTo>
                  <a:pt x="567" y="302"/>
                </a:lnTo>
                <a:lnTo>
                  <a:pt x="565" y="302"/>
                </a:lnTo>
                <a:lnTo>
                  <a:pt x="561" y="304"/>
                </a:lnTo>
                <a:lnTo>
                  <a:pt x="559" y="304"/>
                </a:lnTo>
                <a:lnTo>
                  <a:pt x="558" y="304"/>
                </a:lnTo>
                <a:lnTo>
                  <a:pt x="556" y="304"/>
                </a:lnTo>
                <a:lnTo>
                  <a:pt x="554" y="304"/>
                </a:lnTo>
                <a:lnTo>
                  <a:pt x="554" y="302"/>
                </a:lnTo>
                <a:lnTo>
                  <a:pt x="552" y="302"/>
                </a:lnTo>
                <a:lnTo>
                  <a:pt x="550" y="300"/>
                </a:lnTo>
                <a:lnTo>
                  <a:pt x="546" y="298"/>
                </a:lnTo>
                <a:lnTo>
                  <a:pt x="540" y="294"/>
                </a:lnTo>
                <a:lnTo>
                  <a:pt x="542" y="294"/>
                </a:lnTo>
                <a:lnTo>
                  <a:pt x="548" y="284"/>
                </a:lnTo>
                <a:lnTo>
                  <a:pt x="532" y="267"/>
                </a:lnTo>
                <a:lnTo>
                  <a:pt x="537" y="255"/>
                </a:lnTo>
                <a:lnTo>
                  <a:pt x="538" y="250"/>
                </a:lnTo>
                <a:lnTo>
                  <a:pt x="538" y="244"/>
                </a:lnTo>
                <a:lnTo>
                  <a:pt x="542" y="234"/>
                </a:lnTo>
                <a:lnTo>
                  <a:pt x="548" y="230"/>
                </a:lnTo>
                <a:lnTo>
                  <a:pt x="554" y="227"/>
                </a:lnTo>
                <a:lnTo>
                  <a:pt x="569" y="217"/>
                </a:lnTo>
                <a:lnTo>
                  <a:pt x="585" y="207"/>
                </a:lnTo>
                <a:lnTo>
                  <a:pt x="592" y="202"/>
                </a:lnTo>
                <a:lnTo>
                  <a:pt x="600" y="198"/>
                </a:lnTo>
                <a:lnTo>
                  <a:pt x="604" y="194"/>
                </a:lnTo>
                <a:lnTo>
                  <a:pt x="590" y="163"/>
                </a:lnTo>
                <a:lnTo>
                  <a:pt x="583" y="146"/>
                </a:lnTo>
                <a:lnTo>
                  <a:pt x="585" y="144"/>
                </a:lnTo>
                <a:lnTo>
                  <a:pt x="588" y="142"/>
                </a:lnTo>
                <a:lnTo>
                  <a:pt x="598" y="134"/>
                </a:lnTo>
                <a:lnTo>
                  <a:pt x="594" y="129"/>
                </a:lnTo>
                <a:lnTo>
                  <a:pt x="592" y="123"/>
                </a:lnTo>
                <a:lnTo>
                  <a:pt x="590" y="121"/>
                </a:lnTo>
                <a:lnTo>
                  <a:pt x="592" y="121"/>
                </a:lnTo>
                <a:lnTo>
                  <a:pt x="590" y="119"/>
                </a:lnTo>
                <a:lnTo>
                  <a:pt x="586" y="121"/>
                </a:lnTo>
                <a:lnTo>
                  <a:pt x="585" y="121"/>
                </a:lnTo>
                <a:lnTo>
                  <a:pt x="585" y="119"/>
                </a:lnTo>
                <a:lnTo>
                  <a:pt x="577" y="111"/>
                </a:lnTo>
                <a:lnTo>
                  <a:pt x="575" y="105"/>
                </a:lnTo>
                <a:lnTo>
                  <a:pt x="575" y="103"/>
                </a:lnTo>
                <a:lnTo>
                  <a:pt x="575" y="102"/>
                </a:lnTo>
                <a:lnTo>
                  <a:pt x="575" y="100"/>
                </a:lnTo>
                <a:lnTo>
                  <a:pt x="575" y="98"/>
                </a:lnTo>
                <a:lnTo>
                  <a:pt x="575" y="94"/>
                </a:lnTo>
                <a:lnTo>
                  <a:pt x="575" y="92"/>
                </a:lnTo>
                <a:lnTo>
                  <a:pt x="575" y="88"/>
                </a:lnTo>
                <a:lnTo>
                  <a:pt x="575" y="84"/>
                </a:lnTo>
                <a:lnTo>
                  <a:pt x="575" y="81"/>
                </a:lnTo>
                <a:lnTo>
                  <a:pt x="569" y="79"/>
                </a:lnTo>
                <a:lnTo>
                  <a:pt x="567" y="75"/>
                </a:lnTo>
                <a:lnTo>
                  <a:pt x="559" y="73"/>
                </a:lnTo>
                <a:lnTo>
                  <a:pt x="558" y="75"/>
                </a:lnTo>
                <a:lnTo>
                  <a:pt x="554" y="77"/>
                </a:lnTo>
                <a:lnTo>
                  <a:pt x="552" y="81"/>
                </a:lnTo>
                <a:lnTo>
                  <a:pt x="550" y="82"/>
                </a:lnTo>
                <a:lnTo>
                  <a:pt x="540" y="79"/>
                </a:lnTo>
                <a:lnTo>
                  <a:pt x="538" y="79"/>
                </a:lnTo>
                <a:lnTo>
                  <a:pt x="532" y="79"/>
                </a:lnTo>
                <a:lnTo>
                  <a:pt x="529" y="77"/>
                </a:lnTo>
                <a:lnTo>
                  <a:pt x="525" y="77"/>
                </a:lnTo>
                <a:lnTo>
                  <a:pt x="517" y="73"/>
                </a:lnTo>
                <a:lnTo>
                  <a:pt x="519" y="67"/>
                </a:lnTo>
                <a:lnTo>
                  <a:pt x="519" y="65"/>
                </a:lnTo>
                <a:lnTo>
                  <a:pt x="517" y="65"/>
                </a:lnTo>
                <a:lnTo>
                  <a:pt x="515" y="63"/>
                </a:lnTo>
                <a:lnTo>
                  <a:pt x="513" y="63"/>
                </a:lnTo>
                <a:lnTo>
                  <a:pt x="511" y="63"/>
                </a:lnTo>
                <a:lnTo>
                  <a:pt x="511" y="61"/>
                </a:lnTo>
                <a:lnTo>
                  <a:pt x="510" y="59"/>
                </a:lnTo>
                <a:lnTo>
                  <a:pt x="504" y="59"/>
                </a:lnTo>
                <a:lnTo>
                  <a:pt x="502" y="59"/>
                </a:lnTo>
                <a:lnTo>
                  <a:pt x="500" y="59"/>
                </a:lnTo>
                <a:lnTo>
                  <a:pt x="498" y="61"/>
                </a:lnTo>
                <a:lnTo>
                  <a:pt x="489" y="57"/>
                </a:lnTo>
                <a:lnTo>
                  <a:pt x="483" y="65"/>
                </a:lnTo>
                <a:lnTo>
                  <a:pt x="477" y="65"/>
                </a:lnTo>
                <a:lnTo>
                  <a:pt x="475" y="63"/>
                </a:lnTo>
                <a:lnTo>
                  <a:pt x="471" y="63"/>
                </a:lnTo>
                <a:lnTo>
                  <a:pt x="469" y="63"/>
                </a:lnTo>
                <a:lnTo>
                  <a:pt x="467" y="61"/>
                </a:lnTo>
                <a:lnTo>
                  <a:pt x="463" y="59"/>
                </a:lnTo>
                <a:lnTo>
                  <a:pt x="442" y="52"/>
                </a:lnTo>
                <a:lnTo>
                  <a:pt x="440" y="52"/>
                </a:lnTo>
                <a:lnTo>
                  <a:pt x="425" y="48"/>
                </a:lnTo>
                <a:lnTo>
                  <a:pt x="406" y="50"/>
                </a:lnTo>
                <a:lnTo>
                  <a:pt x="392" y="40"/>
                </a:lnTo>
                <a:lnTo>
                  <a:pt x="385" y="34"/>
                </a:lnTo>
                <a:lnTo>
                  <a:pt x="381" y="33"/>
                </a:lnTo>
                <a:lnTo>
                  <a:pt x="367" y="25"/>
                </a:lnTo>
                <a:lnTo>
                  <a:pt x="348" y="25"/>
                </a:lnTo>
                <a:lnTo>
                  <a:pt x="342" y="36"/>
                </a:lnTo>
                <a:lnTo>
                  <a:pt x="337" y="33"/>
                </a:lnTo>
                <a:lnTo>
                  <a:pt x="331" y="31"/>
                </a:lnTo>
                <a:lnTo>
                  <a:pt x="327" y="28"/>
                </a:lnTo>
                <a:lnTo>
                  <a:pt x="323" y="27"/>
                </a:lnTo>
                <a:lnTo>
                  <a:pt x="318" y="25"/>
                </a:lnTo>
                <a:lnTo>
                  <a:pt x="315" y="25"/>
                </a:lnTo>
                <a:lnTo>
                  <a:pt x="312" y="23"/>
                </a:lnTo>
                <a:lnTo>
                  <a:pt x="308" y="19"/>
                </a:lnTo>
                <a:lnTo>
                  <a:pt x="302" y="17"/>
                </a:lnTo>
                <a:lnTo>
                  <a:pt x="298" y="15"/>
                </a:lnTo>
                <a:lnTo>
                  <a:pt x="292" y="13"/>
                </a:lnTo>
                <a:lnTo>
                  <a:pt x="291" y="21"/>
                </a:lnTo>
                <a:lnTo>
                  <a:pt x="287" y="21"/>
                </a:lnTo>
                <a:lnTo>
                  <a:pt x="283" y="21"/>
                </a:lnTo>
                <a:lnTo>
                  <a:pt x="281" y="19"/>
                </a:lnTo>
                <a:lnTo>
                  <a:pt x="277" y="15"/>
                </a:lnTo>
                <a:lnTo>
                  <a:pt x="273" y="11"/>
                </a:lnTo>
                <a:lnTo>
                  <a:pt x="271" y="7"/>
                </a:lnTo>
                <a:lnTo>
                  <a:pt x="267" y="4"/>
                </a:lnTo>
                <a:lnTo>
                  <a:pt x="264" y="0"/>
                </a:lnTo>
                <a:lnTo>
                  <a:pt x="262" y="0"/>
                </a:lnTo>
                <a:lnTo>
                  <a:pt x="260" y="4"/>
                </a:lnTo>
                <a:lnTo>
                  <a:pt x="258" y="6"/>
                </a:lnTo>
                <a:lnTo>
                  <a:pt x="256" y="9"/>
                </a:lnTo>
                <a:lnTo>
                  <a:pt x="254" y="13"/>
                </a:lnTo>
                <a:lnTo>
                  <a:pt x="256" y="19"/>
                </a:lnTo>
                <a:lnTo>
                  <a:pt x="254" y="19"/>
                </a:lnTo>
                <a:lnTo>
                  <a:pt x="254" y="21"/>
                </a:lnTo>
                <a:lnTo>
                  <a:pt x="252" y="21"/>
                </a:lnTo>
                <a:lnTo>
                  <a:pt x="252" y="23"/>
                </a:lnTo>
                <a:lnTo>
                  <a:pt x="250" y="25"/>
                </a:lnTo>
                <a:lnTo>
                  <a:pt x="250" y="27"/>
                </a:lnTo>
                <a:lnTo>
                  <a:pt x="250" y="28"/>
                </a:lnTo>
                <a:lnTo>
                  <a:pt x="248" y="33"/>
                </a:lnTo>
                <a:lnTo>
                  <a:pt x="248" y="38"/>
                </a:lnTo>
                <a:lnTo>
                  <a:pt x="248" y="40"/>
                </a:lnTo>
                <a:lnTo>
                  <a:pt x="250" y="44"/>
                </a:lnTo>
                <a:lnTo>
                  <a:pt x="252" y="50"/>
                </a:lnTo>
                <a:lnTo>
                  <a:pt x="254" y="50"/>
                </a:lnTo>
                <a:lnTo>
                  <a:pt x="256" y="54"/>
                </a:lnTo>
                <a:lnTo>
                  <a:pt x="254" y="55"/>
                </a:lnTo>
                <a:lnTo>
                  <a:pt x="250" y="57"/>
                </a:lnTo>
                <a:lnTo>
                  <a:pt x="248" y="59"/>
                </a:lnTo>
                <a:lnTo>
                  <a:pt x="246" y="61"/>
                </a:lnTo>
                <a:lnTo>
                  <a:pt x="244" y="63"/>
                </a:lnTo>
                <a:lnTo>
                  <a:pt x="243" y="65"/>
                </a:lnTo>
                <a:lnTo>
                  <a:pt x="238" y="69"/>
                </a:lnTo>
                <a:lnTo>
                  <a:pt x="237" y="71"/>
                </a:lnTo>
                <a:lnTo>
                  <a:pt x="235" y="73"/>
                </a:lnTo>
                <a:lnTo>
                  <a:pt x="231" y="77"/>
                </a:lnTo>
                <a:lnTo>
                  <a:pt x="227" y="82"/>
                </a:lnTo>
                <a:lnTo>
                  <a:pt x="225" y="90"/>
                </a:lnTo>
                <a:lnTo>
                  <a:pt x="225" y="94"/>
                </a:lnTo>
                <a:lnTo>
                  <a:pt x="229" y="98"/>
                </a:lnTo>
                <a:lnTo>
                  <a:pt x="229" y="103"/>
                </a:lnTo>
                <a:lnTo>
                  <a:pt x="231" y="108"/>
                </a:lnTo>
                <a:lnTo>
                  <a:pt x="223" y="111"/>
                </a:lnTo>
                <a:lnTo>
                  <a:pt x="217" y="113"/>
                </a:lnTo>
                <a:lnTo>
                  <a:pt x="212" y="111"/>
                </a:lnTo>
                <a:lnTo>
                  <a:pt x="206" y="109"/>
                </a:lnTo>
                <a:lnTo>
                  <a:pt x="179" y="117"/>
                </a:lnTo>
                <a:lnTo>
                  <a:pt x="179" y="134"/>
                </a:lnTo>
                <a:lnTo>
                  <a:pt x="190" y="140"/>
                </a:lnTo>
                <a:lnTo>
                  <a:pt x="200" y="161"/>
                </a:lnTo>
                <a:lnTo>
                  <a:pt x="212" y="163"/>
                </a:lnTo>
                <a:lnTo>
                  <a:pt x="221" y="167"/>
                </a:lnTo>
                <a:lnTo>
                  <a:pt x="223" y="169"/>
                </a:lnTo>
                <a:lnTo>
                  <a:pt x="229" y="179"/>
                </a:lnTo>
                <a:lnTo>
                  <a:pt x="227" y="180"/>
                </a:lnTo>
                <a:lnTo>
                  <a:pt x="225" y="182"/>
                </a:lnTo>
                <a:lnTo>
                  <a:pt x="217" y="180"/>
                </a:lnTo>
                <a:lnTo>
                  <a:pt x="216" y="182"/>
                </a:lnTo>
                <a:lnTo>
                  <a:pt x="216" y="188"/>
                </a:lnTo>
                <a:lnTo>
                  <a:pt x="214" y="190"/>
                </a:lnTo>
                <a:lnTo>
                  <a:pt x="206" y="184"/>
                </a:lnTo>
                <a:lnTo>
                  <a:pt x="204" y="184"/>
                </a:lnTo>
                <a:lnTo>
                  <a:pt x="206" y="188"/>
                </a:lnTo>
                <a:lnTo>
                  <a:pt x="196" y="188"/>
                </a:lnTo>
                <a:lnTo>
                  <a:pt x="177" y="177"/>
                </a:lnTo>
                <a:lnTo>
                  <a:pt x="162" y="194"/>
                </a:lnTo>
                <a:lnTo>
                  <a:pt x="160" y="200"/>
                </a:lnTo>
                <a:lnTo>
                  <a:pt x="167" y="207"/>
                </a:lnTo>
                <a:lnTo>
                  <a:pt x="171" y="204"/>
                </a:lnTo>
                <a:lnTo>
                  <a:pt x="179" y="209"/>
                </a:lnTo>
                <a:lnTo>
                  <a:pt x="196" y="221"/>
                </a:lnTo>
                <a:lnTo>
                  <a:pt x="202" y="227"/>
                </a:lnTo>
                <a:lnTo>
                  <a:pt x="204" y="230"/>
                </a:lnTo>
                <a:lnTo>
                  <a:pt x="216" y="236"/>
                </a:lnTo>
                <a:lnTo>
                  <a:pt x="214" y="242"/>
                </a:lnTo>
                <a:lnTo>
                  <a:pt x="216" y="246"/>
                </a:lnTo>
                <a:lnTo>
                  <a:pt x="217" y="252"/>
                </a:lnTo>
                <a:lnTo>
                  <a:pt x="216" y="259"/>
                </a:lnTo>
                <a:lnTo>
                  <a:pt x="219" y="269"/>
                </a:lnTo>
                <a:lnTo>
                  <a:pt x="223" y="267"/>
                </a:lnTo>
                <a:lnTo>
                  <a:pt x="229" y="269"/>
                </a:lnTo>
                <a:lnTo>
                  <a:pt x="229" y="273"/>
                </a:lnTo>
                <a:lnTo>
                  <a:pt x="231" y="275"/>
                </a:lnTo>
                <a:lnTo>
                  <a:pt x="235" y="283"/>
                </a:lnTo>
                <a:lnTo>
                  <a:pt x="235" y="286"/>
                </a:lnTo>
                <a:lnTo>
                  <a:pt x="231" y="290"/>
                </a:lnTo>
                <a:lnTo>
                  <a:pt x="229" y="294"/>
                </a:lnTo>
                <a:lnTo>
                  <a:pt x="225" y="298"/>
                </a:lnTo>
                <a:lnTo>
                  <a:pt x="217" y="305"/>
                </a:lnTo>
                <a:lnTo>
                  <a:pt x="219" y="311"/>
                </a:lnTo>
                <a:lnTo>
                  <a:pt x="216" y="315"/>
                </a:lnTo>
                <a:lnTo>
                  <a:pt x="212" y="317"/>
                </a:lnTo>
                <a:lnTo>
                  <a:pt x="196" y="313"/>
                </a:lnTo>
                <a:lnTo>
                  <a:pt x="167" y="323"/>
                </a:lnTo>
                <a:lnTo>
                  <a:pt x="164" y="325"/>
                </a:lnTo>
                <a:lnTo>
                  <a:pt x="164" y="346"/>
                </a:lnTo>
                <a:lnTo>
                  <a:pt x="144" y="352"/>
                </a:lnTo>
                <a:lnTo>
                  <a:pt x="118" y="359"/>
                </a:lnTo>
                <a:lnTo>
                  <a:pt x="106" y="363"/>
                </a:lnTo>
                <a:lnTo>
                  <a:pt x="110" y="371"/>
                </a:lnTo>
                <a:lnTo>
                  <a:pt x="106" y="371"/>
                </a:lnTo>
                <a:lnTo>
                  <a:pt x="104" y="373"/>
                </a:lnTo>
                <a:lnTo>
                  <a:pt x="102" y="373"/>
                </a:lnTo>
                <a:lnTo>
                  <a:pt x="100" y="371"/>
                </a:lnTo>
                <a:lnTo>
                  <a:pt x="98" y="371"/>
                </a:lnTo>
                <a:lnTo>
                  <a:pt x="96" y="367"/>
                </a:lnTo>
                <a:lnTo>
                  <a:pt x="91" y="363"/>
                </a:lnTo>
                <a:lnTo>
                  <a:pt x="87" y="361"/>
                </a:lnTo>
                <a:lnTo>
                  <a:pt x="85" y="361"/>
                </a:lnTo>
                <a:lnTo>
                  <a:pt x="83" y="361"/>
                </a:lnTo>
                <a:lnTo>
                  <a:pt x="81" y="361"/>
                </a:lnTo>
                <a:lnTo>
                  <a:pt x="79" y="363"/>
                </a:lnTo>
                <a:lnTo>
                  <a:pt x="77" y="369"/>
                </a:lnTo>
                <a:lnTo>
                  <a:pt x="77" y="371"/>
                </a:lnTo>
                <a:lnTo>
                  <a:pt x="79" y="377"/>
                </a:lnTo>
                <a:lnTo>
                  <a:pt x="81" y="384"/>
                </a:lnTo>
                <a:lnTo>
                  <a:pt x="81" y="388"/>
                </a:lnTo>
                <a:lnTo>
                  <a:pt x="79" y="390"/>
                </a:lnTo>
                <a:lnTo>
                  <a:pt x="73" y="394"/>
                </a:lnTo>
                <a:lnTo>
                  <a:pt x="73" y="396"/>
                </a:lnTo>
                <a:lnTo>
                  <a:pt x="73" y="398"/>
                </a:lnTo>
                <a:lnTo>
                  <a:pt x="73" y="403"/>
                </a:lnTo>
                <a:lnTo>
                  <a:pt x="75" y="411"/>
                </a:lnTo>
                <a:lnTo>
                  <a:pt x="73" y="415"/>
                </a:lnTo>
                <a:lnTo>
                  <a:pt x="73" y="417"/>
                </a:lnTo>
                <a:lnTo>
                  <a:pt x="71" y="419"/>
                </a:lnTo>
                <a:lnTo>
                  <a:pt x="71" y="421"/>
                </a:lnTo>
                <a:lnTo>
                  <a:pt x="73" y="423"/>
                </a:lnTo>
                <a:lnTo>
                  <a:pt x="73" y="425"/>
                </a:lnTo>
                <a:lnTo>
                  <a:pt x="75" y="425"/>
                </a:lnTo>
                <a:lnTo>
                  <a:pt x="77" y="427"/>
                </a:lnTo>
                <a:lnTo>
                  <a:pt x="83" y="427"/>
                </a:lnTo>
                <a:lnTo>
                  <a:pt x="85" y="427"/>
                </a:lnTo>
                <a:lnTo>
                  <a:pt x="89" y="428"/>
                </a:lnTo>
                <a:lnTo>
                  <a:pt x="92" y="430"/>
                </a:lnTo>
                <a:lnTo>
                  <a:pt x="96" y="430"/>
                </a:lnTo>
                <a:lnTo>
                  <a:pt x="102" y="434"/>
                </a:lnTo>
                <a:lnTo>
                  <a:pt x="106" y="436"/>
                </a:lnTo>
                <a:lnTo>
                  <a:pt x="110" y="438"/>
                </a:lnTo>
                <a:lnTo>
                  <a:pt x="110" y="440"/>
                </a:lnTo>
                <a:lnTo>
                  <a:pt x="110" y="442"/>
                </a:lnTo>
                <a:lnTo>
                  <a:pt x="108" y="448"/>
                </a:lnTo>
                <a:lnTo>
                  <a:pt x="102" y="456"/>
                </a:lnTo>
                <a:lnTo>
                  <a:pt x="100" y="459"/>
                </a:lnTo>
                <a:lnTo>
                  <a:pt x="96" y="463"/>
                </a:lnTo>
                <a:lnTo>
                  <a:pt x="92" y="463"/>
                </a:lnTo>
                <a:lnTo>
                  <a:pt x="85" y="461"/>
                </a:lnTo>
                <a:lnTo>
                  <a:pt x="81" y="459"/>
                </a:lnTo>
                <a:lnTo>
                  <a:pt x="73" y="461"/>
                </a:lnTo>
                <a:lnTo>
                  <a:pt x="56" y="465"/>
                </a:lnTo>
                <a:lnTo>
                  <a:pt x="52" y="465"/>
                </a:lnTo>
                <a:lnTo>
                  <a:pt x="50" y="467"/>
                </a:lnTo>
                <a:lnTo>
                  <a:pt x="48" y="473"/>
                </a:lnTo>
                <a:lnTo>
                  <a:pt x="46" y="475"/>
                </a:lnTo>
                <a:lnTo>
                  <a:pt x="43" y="478"/>
                </a:lnTo>
                <a:lnTo>
                  <a:pt x="37" y="482"/>
                </a:lnTo>
                <a:lnTo>
                  <a:pt x="35" y="482"/>
                </a:lnTo>
                <a:lnTo>
                  <a:pt x="33" y="482"/>
                </a:lnTo>
                <a:lnTo>
                  <a:pt x="31" y="478"/>
                </a:lnTo>
                <a:lnTo>
                  <a:pt x="31" y="475"/>
                </a:lnTo>
                <a:lnTo>
                  <a:pt x="33" y="471"/>
                </a:lnTo>
                <a:lnTo>
                  <a:pt x="31" y="471"/>
                </a:lnTo>
                <a:lnTo>
                  <a:pt x="29" y="469"/>
                </a:lnTo>
                <a:lnTo>
                  <a:pt x="21" y="469"/>
                </a:lnTo>
                <a:lnTo>
                  <a:pt x="17" y="471"/>
                </a:lnTo>
                <a:lnTo>
                  <a:pt x="12" y="475"/>
                </a:lnTo>
                <a:lnTo>
                  <a:pt x="8" y="477"/>
                </a:lnTo>
                <a:lnTo>
                  <a:pt x="8" y="478"/>
                </a:lnTo>
                <a:lnTo>
                  <a:pt x="8" y="480"/>
                </a:lnTo>
                <a:lnTo>
                  <a:pt x="8" y="484"/>
                </a:lnTo>
                <a:lnTo>
                  <a:pt x="10" y="488"/>
                </a:lnTo>
                <a:lnTo>
                  <a:pt x="12" y="490"/>
                </a:lnTo>
                <a:lnTo>
                  <a:pt x="12" y="494"/>
                </a:lnTo>
                <a:lnTo>
                  <a:pt x="10" y="496"/>
                </a:lnTo>
                <a:lnTo>
                  <a:pt x="10" y="502"/>
                </a:lnTo>
                <a:lnTo>
                  <a:pt x="8" y="507"/>
                </a:lnTo>
                <a:lnTo>
                  <a:pt x="6" y="511"/>
                </a:lnTo>
                <a:lnTo>
                  <a:pt x="4" y="513"/>
                </a:lnTo>
                <a:lnTo>
                  <a:pt x="4" y="515"/>
                </a:lnTo>
                <a:lnTo>
                  <a:pt x="4" y="517"/>
                </a:lnTo>
                <a:lnTo>
                  <a:pt x="6" y="519"/>
                </a:lnTo>
                <a:lnTo>
                  <a:pt x="8" y="519"/>
                </a:lnTo>
                <a:lnTo>
                  <a:pt x="10" y="517"/>
                </a:lnTo>
                <a:lnTo>
                  <a:pt x="14" y="515"/>
                </a:lnTo>
                <a:lnTo>
                  <a:pt x="16" y="513"/>
                </a:lnTo>
                <a:lnTo>
                  <a:pt x="16" y="511"/>
                </a:lnTo>
                <a:lnTo>
                  <a:pt x="19" y="509"/>
                </a:lnTo>
                <a:lnTo>
                  <a:pt x="21" y="507"/>
                </a:lnTo>
                <a:lnTo>
                  <a:pt x="25" y="505"/>
                </a:lnTo>
                <a:lnTo>
                  <a:pt x="27" y="505"/>
                </a:lnTo>
                <a:lnTo>
                  <a:pt x="31" y="505"/>
                </a:lnTo>
                <a:lnTo>
                  <a:pt x="35" y="505"/>
                </a:lnTo>
                <a:lnTo>
                  <a:pt x="37" y="505"/>
                </a:lnTo>
                <a:lnTo>
                  <a:pt x="39" y="507"/>
                </a:lnTo>
                <a:lnTo>
                  <a:pt x="41" y="509"/>
                </a:lnTo>
                <a:lnTo>
                  <a:pt x="43" y="513"/>
                </a:lnTo>
                <a:lnTo>
                  <a:pt x="43" y="517"/>
                </a:lnTo>
                <a:lnTo>
                  <a:pt x="41" y="523"/>
                </a:lnTo>
                <a:lnTo>
                  <a:pt x="39" y="528"/>
                </a:lnTo>
                <a:lnTo>
                  <a:pt x="37" y="532"/>
                </a:lnTo>
                <a:lnTo>
                  <a:pt x="37" y="536"/>
                </a:lnTo>
                <a:lnTo>
                  <a:pt x="37" y="540"/>
                </a:lnTo>
                <a:lnTo>
                  <a:pt x="37" y="544"/>
                </a:lnTo>
                <a:lnTo>
                  <a:pt x="37" y="546"/>
                </a:lnTo>
                <a:lnTo>
                  <a:pt x="35" y="548"/>
                </a:lnTo>
                <a:lnTo>
                  <a:pt x="33" y="550"/>
                </a:lnTo>
                <a:lnTo>
                  <a:pt x="31" y="550"/>
                </a:lnTo>
                <a:lnTo>
                  <a:pt x="25" y="552"/>
                </a:lnTo>
                <a:lnTo>
                  <a:pt x="21" y="553"/>
                </a:lnTo>
                <a:lnTo>
                  <a:pt x="19" y="555"/>
                </a:lnTo>
                <a:lnTo>
                  <a:pt x="14" y="559"/>
                </a:lnTo>
                <a:lnTo>
                  <a:pt x="14" y="561"/>
                </a:lnTo>
                <a:lnTo>
                  <a:pt x="12" y="563"/>
                </a:lnTo>
                <a:lnTo>
                  <a:pt x="12" y="569"/>
                </a:lnTo>
                <a:lnTo>
                  <a:pt x="10" y="574"/>
                </a:lnTo>
                <a:lnTo>
                  <a:pt x="10" y="579"/>
                </a:lnTo>
                <a:lnTo>
                  <a:pt x="12" y="582"/>
                </a:lnTo>
                <a:lnTo>
                  <a:pt x="10" y="588"/>
                </a:lnTo>
                <a:lnTo>
                  <a:pt x="10" y="592"/>
                </a:lnTo>
                <a:lnTo>
                  <a:pt x="8" y="596"/>
                </a:lnTo>
                <a:lnTo>
                  <a:pt x="8" y="600"/>
                </a:lnTo>
                <a:lnTo>
                  <a:pt x="8" y="605"/>
                </a:lnTo>
                <a:lnTo>
                  <a:pt x="12" y="605"/>
                </a:lnTo>
                <a:lnTo>
                  <a:pt x="14" y="605"/>
                </a:lnTo>
                <a:lnTo>
                  <a:pt x="14" y="609"/>
                </a:lnTo>
                <a:lnTo>
                  <a:pt x="12" y="632"/>
                </a:lnTo>
                <a:lnTo>
                  <a:pt x="12" y="638"/>
                </a:lnTo>
                <a:lnTo>
                  <a:pt x="21" y="642"/>
                </a:lnTo>
                <a:lnTo>
                  <a:pt x="19" y="646"/>
                </a:lnTo>
                <a:lnTo>
                  <a:pt x="31" y="651"/>
                </a:lnTo>
                <a:lnTo>
                  <a:pt x="35" y="653"/>
                </a:lnTo>
                <a:lnTo>
                  <a:pt x="39" y="657"/>
                </a:lnTo>
                <a:lnTo>
                  <a:pt x="41" y="653"/>
                </a:lnTo>
                <a:lnTo>
                  <a:pt x="43" y="655"/>
                </a:lnTo>
                <a:lnTo>
                  <a:pt x="41" y="659"/>
                </a:lnTo>
                <a:lnTo>
                  <a:pt x="52" y="671"/>
                </a:lnTo>
                <a:lnTo>
                  <a:pt x="65" y="678"/>
                </a:lnTo>
                <a:lnTo>
                  <a:pt x="71" y="686"/>
                </a:lnTo>
                <a:lnTo>
                  <a:pt x="73" y="688"/>
                </a:lnTo>
                <a:lnTo>
                  <a:pt x="75" y="690"/>
                </a:lnTo>
                <a:lnTo>
                  <a:pt x="71" y="696"/>
                </a:lnTo>
                <a:lnTo>
                  <a:pt x="64" y="719"/>
                </a:lnTo>
                <a:lnTo>
                  <a:pt x="62" y="719"/>
                </a:lnTo>
                <a:lnTo>
                  <a:pt x="56" y="717"/>
                </a:lnTo>
                <a:lnTo>
                  <a:pt x="54" y="723"/>
                </a:lnTo>
                <a:lnTo>
                  <a:pt x="52" y="726"/>
                </a:lnTo>
                <a:lnTo>
                  <a:pt x="52" y="728"/>
                </a:lnTo>
                <a:lnTo>
                  <a:pt x="58" y="730"/>
                </a:lnTo>
                <a:lnTo>
                  <a:pt x="58" y="736"/>
                </a:lnTo>
                <a:lnTo>
                  <a:pt x="58" y="738"/>
                </a:lnTo>
                <a:lnTo>
                  <a:pt x="58" y="742"/>
                </a:lnTo>
                <a:lnTo>
                  <a:pt x="54" y="752"/>
                </a:lnTo>
                <a:lnTo>
                  <a:pt x="54" y="754"/>
                </a:lnTo>
                <a:lnTo>
                  <a:pt x="56" y="754"/>
                </a:lnTo>
                <a:lnTo>
                  <a:pt x="58" y="755"/>
                </a:lnTo>
                <a:lnTo>
                  <a:pt x="60" y="755"/>
                </a:lnTo>
                <a:lnTo>
                  <a:pt x="41" y="807"/>
                </a:lnTo>
                <a:lnTo>
                  <a:pt x="44" y="809"/>
                </a:lnTo>
                <a:lnTo>
                  <a:pt x="6" y="907"/>
                </a:lnTo>
                <a:lnTo>
                  <a:pt x="2" y="919"/>
                </a:lnTo>
                <a:lnTo>
                  <a:pt x="0" y="921"/>
                </a:lnTo>
                <a:lnTo>
                  <a:pt x="2" y="922"/>
                </a:lnTo>
                <a:lnTo>
                  <a:pt x="14" y="930"/>
                </a:lnTo>
                <a:lnTo>
                  <a:pt x="23" y="934"/>
                </a:lnTo>
                <a:lnTo>
                  <a:pt x="16" y="946"/>
                </a:lnTo>
                <a:lnTo>
                  <a:pt x="58" y="94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Freeform 187"/>
          <p:cNvSpPr>
            <a:spLocks/>
          </p:cNvSpPr>
          <p:nvPr/>
        </p:nvSpPr>
        <p:spPr bwMode="auto">
          <a:xfrm>
            <a:off x="-1140121" y="6714048"/>
            <a:ext cx="853789" cy="1031701"/>
          </a:xfrm>
          <a:custGeom>
            <a:avLst/>
            <a:gdLst>
              <a:gd name="T0" fmla="*/ 61 w 907"/>
              <a:gd name="T1" fmla="*/ 600 h 1096"/>
              <a:gd name="T2" fmla="*/ 148 w 907"/>
              <a:gd name="T3" fmla="*/ 649 h 1096"/>
              <a:gd name="T4" fmla="*/ 184 w 907"/>
              <a:gd name="T5" fmla="*/ 652 h 1096"/>
              <a:gd name="T6" fmla="*/ 140 w 907"/>
              <a:gd name="T7" fmla="*/ 689 h 1096"/>
              <a:gd name="T8" fmla="*/ 163 w 907"/>
              <a:gd name="T9" fmla="*/ 725 h 1096"/>
              <a:gd name="T10" fmla="*/ 221 w 907"/>
              <a:gd name="T11" fmla="*/ 758 h 1096"/>
              <a:gd name="T12" fmla="*/ 290 w 907"/>
              <a:gd name="T13" fmla="*/ 787 h 1096"/>
              <a:gd name="T14" fmla="*/ 354 w 907"/>
              <a:gd name="T15" fmla="*/ 789 h 1096"/>
              <a:gd name="T16" fmla="*/ 407 w 907"/>
              <a:gd name="T17" fmla="*/ 817 h 1096"/>
              <a:gd name="T18" fmla="*/ 429 w 907"/>
              <a:gd name="T19" fmla="*/ 914 h 1096"/>
              <a:gd name="T20" fmla="*/ 336 w 907"/>
              <a:gd name="T21" fmla="*/ 964 h 1096"/>
              <a:gd name="T22" fmla="*/ 405 w 907"/>
              <a:gd name="T23" fmla="*/ 1014 h 1096"/>
              <a:gd name="T24" fmla="*/ 504 w 907"/>
              <a:gd name="T25" fmla="*/ 1089 h 1096"/>
              <a:gd name="T26" fmla="*/ 705 w 907"/>
              <a:gd name="T27" fmla="*/ 1062 h 1096"/>
              <a:gd name="T28" fmla="*/ 694 w 907"/>
              <a:gd name="T29" fmla="*/ 1046 h 1096"/>
              <a:gd name="T30" fmla="*/ 677 w 907"/>
              <a:gd name="T31" fmla="*/ 968 h 1096"/>
              <a:gd name="T32" fmla="*/ 665 w 907"/>
              <a:gd name="T33" fmla="*/ 904 h 1096"/>
              <a:gd name="T34" fmla="*/ 703 w 907"/>
              <a:gd name="T35" fmla="*/ 873 h 1096"/>
              <a:gd name="T36" fmla="*/ 715 w 907"/>
              <a:gd name="T37" fmla="*/ 850 h 1096"/>
              <a:gd name="T38" fmla="*/ 738 w 907"/>
              <a:gd name="T39" fmla="*/ 837 h 1096"/>
              <a:gd name="T40" fmla="*/ 782 w 907"/>
              <a:gd name="T41" fmla="*/ 827 h 1096"/>
              <a:gd name="T42" fmla="*/ 776 w 907"/>
              <a:gd name="T43" fmla="*/ 793 h 1096"/>
              <a:gd name="T44" fmla="*/ 773 w 907"/>
              <a:gd name="T45" fmla="*/ 785 h 1096"/>
              <a:gd name="T46" fmla="*/ 774 w 907"/>
              <a:gd name="T47" fmla="*/ 769 h 1096"/>
              <a:gd name="T48" fmla="*/ 774 w 907"/>
              <a:gd name="T49" fmla="*/ 735 h 1096"/>
              <a:gd name="T50" fmla="*/ 767 w 907"/>
              <a:gd name="T51" fmla="*/ 729 h 1096"/>
              <a:gd name="T52" fmla="*/ 836 w 907"/>
              <a:gd name="T53" fmla="*/ 625 h 1096"/>
              <a:gd name="T54" fmla="*/ 882 w 907"/>
              <a:gd name="T55" fmla="*/ 593 h 1096"/>
              <a:gd name="T56" fmla="*/ 890 w 907"/>
              <a:gd name="T57" fmla="*/ 537 h 1096"/>
              <a:gd name="T58" fmla="*/ 903 w 907"/>
              <a:gd name="T59" fmla="*/ 477 h 1096"/>
              <a:gd name="T60" fmla="*/ 876 w 907"/>
              <a:gd name="T61" fmla="*/ 439 h 1096"/>
              <a:gd name="T62" fmla="*/ 832 w 907"/>
              <a:gd name="T63" fmla="*/ 441 h 1096"/>
              <a:gd name="T64" fmla="*/ 738 w 907"/>
              <a:gd name="T65" fmla="*/ 456 h 1096"/>
              <a:gd name="T66" fmla="*/ 723 w 907"/>
              <a:gd name="T67" fmla="*/ 429 h 1096"/>
              <a:gd name="T68" fmla="*/ 699 w 907"/>
              <a:gd name="T69" fmla="*/ 404 h 1096"/>
              <a:gd name="T70" fmla="*/ 690 w 907"/>
              <a:gd name="T71" fmla="*/ 393 h 1096"/>
              <a:gd name="T72" fmla="*/ 672 w 907"/>
              <a:gd name="T73" fmla="*/ 385 h 1096"/>
              <a:gd name="T74" fmla="*/ 672 w 907"/>
              <a:gd name="T75" fmla="*/ 373 h 1096"/>
              <a:gd name="T76" fmla="*/ 672 w 907"/>
              <a:gd name="T77" fmla="*/ 358 h 1096"/>
              <a:gd name="T78" fmla="*/ 675 w 907"/>
              <a:gd name="T79" fmla="*/ 337 h 1096"/>
              <a:gd name="T80" fmla="*/ 688 w 907"/>
              <a:gd name="T81" fmla="*/ 314 h 1096"/>
              <a:gd name="T82" fmla="*/ 694 w 907"/>
              <a:gd name="T83" fmla="*/ 274 h 1096"/>
              <a:gd name="T84" fmla="*/ 672 w 907"/>
              <a:gd name="T85" fmla="*/ 262 h 1096"/>
              <a:gd name="T86" fmla="*/ 611 w 907"/>
              <a:gd name="T87" fmla="*/ 210 h 1096"/>
              <a:gd name="T88" fmla="*/ 478 w 907"/>
              <a:gd name="T89" fmla="*/ 4 h 1096"/>
              <a:gd name="T90" fmla="*/ 436 w 907"/>
              <a:gd name="T91" fmla="*/ 20 h 1096"/>
              <a:gd name="T92" fmla="*/ 415 w 907"/>
              <a:gd name="T93" fmla="*/ 33 h 1096"/>
              <a:gd name="T94" fmla="*/ 390 w 907"/>
              <a:gd name="T95" fmla="*/ 45 h 1096"/>
              <a:gd name="T96" fmla="*/ 376 w 907"/>
              <a:gd name="T97" fmla="*/ 64 h 1096"/>
              <a:gd name="T98" fmla="*/ 319 w 907"/>
              <a:gd name="T99" fmla="*/ 112 h 1096"/>
              <a:gd name="T100" fmla="*/ 215 w 907"/>
              <a:gd name="T101" fmla="*/ 175 h 1096"/>
              <a:gd name="T102" fmla="*/ 194 w 907"/>
              <a:gd name="T103" fmla="*/ 237 h 1096"/>
              <a:gd name="T104" fmla="*/ 182 w 907"/>
              <a:gd name="T105" fmla="*/ 270 h 1096"/>
              <a:gd name="T106" fmla="*/ 169 w 907"/>
              <a:gd name="T107" fmla="*/ 297 h 1096"/>
              <a:gd name="T108" fmla="*/ 152 w 907"/>
              <a:gd name="T109" fmla="*/ 318 h 1096"/>
              <a:gd name="T110" fmla="*/ 134 w 907"/>
              <a:gd name="T111" fmla="*/ 337 h 1096"/>
              <a:gd name="T112" fmla="*/ 121 w 907"/>
              <a:gd name="T113" fmla="*/ 366 h 1096"/>
              <a:gd name="T114" fmla="*/ 77 w 907"/>
              <a:gd name="T115" fmla="*/ 406 h 1096"/>
              <a:gd name="T116" fmla="*/ 42 w 907"/>
              <a:gd name="T117" fmla="*/ 422 h 1096"/>
              <a:gd name="T118" fmla="*/ 29 w 907"/>
              <a:gd name="T119" fmla="*/ 429 h 1096"/>
              <a:gd name="T120" fmla="*/ 19 w 907"/>
              <a:gd name="T121" fmla="*/ 452 h 1096"/>
              <a:gd name="T122" fmla="*/ 15 w 907"/>
              <a:gd name="T123" fmla="*/ 481 h 1096"/>
              <a:gd name="T124" fmla="*/ 2 w 907"/>
              <a:gd name="T125" fmla="*/ 518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07" h="1096">
                <a:moveTo>
                  <a:pt x="23" y="527"/>
                </a:moveTo>
                <a:lnTo>
                  <a:pt x="36" y="512"/>
                </a:lnTo>
                <a:lnTo>
                  <a:pt x="44" y="510"/>
                </a:lnTo>
                <a:lnTo>
                  <a:pt x="54" y="510"/>
                </a:lnTo>
                <a:lnTo>
                  <a:pt x="67" y="537"/>
                </a:lnTo>
                <a:lnTo>
                  <a:pt x="79" y="537"/>
                </a:lnTo>
                <a:lnTo>
                  <a:pt x="71" y="554"/>
                </a:lnTo>
                <a:lnTo>
                  <a:pt x="61" y="600"/>
                </a:lnTo>
                <a:lnTo>
                  <a:pt x="96" y="633"/>
                </a:lnTo>
                <a:lnTo>
                  <a:pt x="128" y="627"/>
                </a:lnTo>
                <a:lnTo>
                  <a:pt x="131" y="629"/>
                </a:lnTo>
                <a:lnTo>
                  <a:pt x="131" y="631"/>
                </a:lnTo>
                <a:lnTo>
                  <a:pt x="133" y="633"/>
                </a:lnTo>
                <a:lnTo>
                  <a:pt x="136" y="644"/>
                </a:lnTo>
                <a:lnTo>
                  <a:pt x="138" y="649"/>
                </a:lnTo>
                <a:lnTo>
                  <a:pt x="148" y="649"/>
                </a:lnTo>
                <a:lnTo>
                  <a:pt x="154" y="662"/>
                </a:lnTo>
                <a:lnTo>
                  <a:pt x="165" y="666"/>
                </a:lnTo>
                <a:lnTo>
                  <a:pt x="171" y="664"/>
                </a:lnTo>
                <a:lnTo>
                  <a:pt x="169" y="664"/>
                </a:lnTo>
                <a:lnTo>
                  <a:pt x="173" y="654"/>
                </a:lnTo>
                <a:lnTo>
                  <a:pt x="177" y="656"/>
                </a:lnTo>
                <a:lnTo>
                  <a:pt x="179" y="652"/>
                </a:lnTo>
                <a:lnTo>
                  <a:pt x="184" y="652"/>
                </a:lnTo>
                <a:lnTo>
                  <a:pt x="184" y="668"/>
                </a:lnTo>
                <a:lnTo>
                  <a:pt x="181" y="685"/>
                </a:lnTo>
                <a:lnTo>
                  <a:pt x="179" y="685"/>
                </a:lnTo>
                <a:lnTo>
                  <a:pt x="159" y="683"/>
                </a:lnTo>
                <a:lnTo>
                  <a:pt x="157" y="689"/>
                </a:lnTo>
                <a:lnTo>
                  <a:pt x="154" y="687"/>
                </a:lnTo>
                <a:lnTo>
                  <a:pt x="152" y="691"/>
                </a:lnTo>
                <a:lnTo>
                  <a:pt x="140" y="689"/>
                </a:lnTo>
                <a:lnTo>
                  <a:pt x="138" y="712"/>
                </a:lnTo>
                <a:lnTo>
                  <a:pt x="133" y="716"/>
                </a:lnTo>
                <a:lnTo>
                  <a:pt x="136" y="718"/>
                </a:lnTo>
                <a:lnTo>
                  <a:pt x="142" y="720"/>
                </a:lnTo>
                <a:lnTo>
                  <a:pt x="146" y="718"/>
                </a:lnTo>
                <a:lnTo>
                  <a:pt x="150" y="721"/>
                </a:lnTo>
                <a:lnTo>
                  <a:pt x="157" y="725"/>
                </a:lnTo>
                <a:lnTo>
                  <a:pt x="163" y="725"/>
                </a:lnTo>
                <a:lnTo>
                  <a:pt x="175" y="727"/>
                </a:lnTo>
                <a:lnTo>
                  <a:pt x="182" y="727"/>
                </a:lnTo>
                <a:lnTo>
                  <a:pt x="190" y="729"/>
                </a:lnTo>
                <a:lnTo>
                  <a:pt x="198" y="737"/>
                </a:lnTo>
                <a:lnTo>
                  <a:pt x="210" y="747"/>
                </a:lnTo>
                <a:lnTo>
                  <a:pt x="210" y="748"/>
                </a:lnTo>
                <a:lnTo>
                  <a:pt x="213" y="750"/>
                </a:lnTo>
                <a:lnTo>
                  <a:pt x="221" y="758"/>
                </a:lnTo>
                <a:lnTo>
                  <a:pt x="240" y="769"/>
                </a:lnTo>
                <a:lnTo>
                  <a:pt x="259" y="777"/>
                </a:lnTo>
                <a:lnTo>
                  <a:pt x="273" y="769"/>
                </a:lnTo>
                <a:lnTo>
                  <a:pt x="279" y="771"/>
                </a:lnTo>
                <a:lnTo>
                  <a:pt x="280" y="783"/>
                </a:lnTo>
                <a:lnTo>
                  <a:pt x="284" y="787"/>
                </a:lnTo>
                <a:lnTo>
                  <a:pt x="288" y="783"/>
                </a:lnTo>
                <a:lnTo>
                  <a:pt x="290" y="787"/>
                </a:lnTo>
                <a:lnTo>
                  <a:pt x="292" y="791"/>
                </a:lnTo>
                <a:lnTo>
                  <a:pt x="298" y="796"/>
                </a:lnTo>
                <a:lnTo>
                  <a:pt x="307" y="802"/>
                </a:lnTo>
                <a:lnTo>
                  <a:pt x="323" y="812"/>
                </a:lnTo>
                <a:lnTo>
                  <a:pt x="328" y="812"/>
                </a:lnTo>
                <a:lnTo>
                  <a:pt x="340" y="802"/>
                </a:lnTo>
                <a:lnTo>
                  <a:pt x="346" y="795"/>
                </a:lnTo>
                <a:lnTo>
                  <a:pt x="354" y="789"/>
                </a:lnTo>
                <a:lnTo>
                  <a:pt x="363" y="779"/>
                </a:lnTo>
                <a:lnTo>
                  <a:pt x="367" y="779"/>
                </a:lnTo>
                <a:lnTo>
                  <a:pt x="402" y="793"/>
                </a:lnTo>
                <a:lnTo>
                  <a:pt x="411" y="798"/>
                </a:lnTo>
                <a:lnTo>
                  <a:pt x="415" y="804"/>
                </a:lnTo>
                <a:lnTo>
                  <a:pt x="415" y="806"/>
                </a:lnTo>
                <a:lnTo>
                  <a:pt x="413" y="810"/>
                </a:lnTo>
                <a:lnTo>
                  <a:pt x="407" y="817"/>
                </a:lnTo>
                <a:lnTo>
                  <a:pt x="386" y="831"/>
                </a:lnTo>
                <a:lnTo>
                  <a:pt x="382" y="837"/>
                </a:lnTo>
                <a:lnTo>
                  <a:pt x="382" y="841"/>
                </a:lnTo>
                <a:lnTo>
                  <a:pt x="390" y="858"/>
                </a:lnTo>
                <a:lnTo>
                  <a:pt x="400" y="867"/>
                </a:lnTo>
                <a:lnTo>
                  <a:pt x="413" y="893"/>
                </a:lnTo>
                <a:lnTo>
                  <a:pt x="427" y="906"/>
                </a:lnTo>
                <a:lnTo>
                  <a:pt x="429" y="914"/>
                </a:lnTo>
                <a:lnTo>
                  <a:pt x="424" y="918"/>
                </a:lnTo>
                <a:lnTo>
                  <a:pt x="417" y="925"/>
                </a:lnTo>
                <a:lnTo>
                  <a:pt x="400" y="931"/>
                </a:lnTo>
                <a:lnTo>
                  <a:pt x="359" y="941"/>
                </a:lnTo>
                <a:lnTo>
                  <a:pt x="344" y="942"/>
                </a:lnTo>
                <a:lnTo>
                  <a:pt x="338" y="948"/>
                </a:lnTo>
                <a:lnTo>
                  <a:pt x="336" y="952"/>
                </a:lnTo>
                <a:lnTo>
                  <a:pt x="336" y="964"/>
                </a:lnTo>
                <a:lnTo>
                  <a:pt x="338" y="966"/>
                </a:lnTo>
                <a:lnTo>
                  <a:pt x="348" y="960"/>
                </a:lnTo>
                <a:lnTo>
                  <a:pt x="355" y="975"/>
                </a:lnTo>
                <a:lnTo>
                  <a:pt x="367" y="989"/>
                </a:lnTo>
                <a:lnTo>
                  <a:pt x="396" y="1002"/>
                </a:lnTo>
                <a:lnTo>
                  <a:pt x="407" y="1006"/>
                </a:lnTo>
                <a:lnTo>
                  <a:pt x="405" y="1010"/>
                </a:lnTo>
                <a:lnTo>
                  <a:pt x="405" y="1014"/>
                </a:lnTo>
                <a:lnTo>
                  <a:pt x="427" y="1019"/>
                </a:lnTo>
                <a:lnTo>
                  <a:pt x="438" y="1031"/>
                </a:lnTo>
                <a:lnTo>
                  <a:pt x="448" y="1048"/>
                </a:lnTo>
                <a:lnTo>
                  <a:pt x="451" y="1062"/>
                </a:lnTo>
                <a:lnTo>
                  <a:pt x="453" y="1062"/>
                </a:lnTo>
                <a:lnTo>
                  <a:pt x="457" y="1067"/>
                </a:lnTo>
                <a:lnTo>
                  <a:pt x="467" y="1071"/>
                </a:lnTo>
                <a:lnTo>
                  <a:pt x="504" y="1089"/>
                </a:lnTo>
                <a:lnTo>
                  <a:pt x="519" y="1093"/>
                </a:lnTo>
                <a:lnTo>
                  <a:pt x="546" y="1094"/>
                </a:lnTo>
                <a:lnTo>
                  <a:pt x="594" y="1093"/>
                </a:lnTo>
                <a:lnTo>
                  <a:pt x="653" y="1096"/>
                </a:lnTo>
                <a:lnTo>
                  <a:pt x="682" y="1091"/>
                </a:lnTo>
                <a:lnTo>
                  <a:pt x="701" y="1085"/>
                </a:lnTo>
                <a:lnTo>
                  <a:pt x="713" y="1073"/>
                </a:lnTo>
                <a:lnTo>
                  <a:pt x="705" y="1062"/>
                </a:lnTo>
                <a:lnTo>
                  <a:pt x="701" y="1054"/>
                </a:lnTo>
                <a:lnTo>
                  <a:pt x="701" y="1052"/>
                </a:lnTo>
                <a:lnTo>
                  <a:pt x="699" y="1052"/>
                </a:lnTo>
                <a:lnTo>
                  <a:pt x="699" y="1054"/>
                </a:lnTo>
                <a:lnTo>
                  <a:pt x="699" y="1052"/>
                </a:lnTo>
                <a:lnTo>
                  <a:pt x="698" y="1052"/>
                </a:lnTo>
                <a:lnTo>
                  <a:pt x="696" y="1052"/>
                </a:lnTo>
                <a:lnTo>
                  <a:pt x="694" y="1046"/>
                </a:lnTo>
                <a:lnTo>
                  <a:pt x="701" y="1045"/>
                </a:lnTo>
                <a:lnTo>
                  <a:pt x="696" y="1019"/>
                </a:lnTo>
                <a:lnTo>
                  <a:pt x="696" y="1018"/>
                </a:lnTo>
                <a:lnTo>
                  <a:pt x="696" y="1016"/>
                </a:lnTo>
                <a:lnTo>
                  <a:pt x="688" y="981"/>
                </a:lnTo>
                <a:lnTo>
                  <a:pt x="682" y="973"/>
                </a:lnTo>
                <a:lnTo>
                  <a:pt x="680" y="969"/>
                </a:lnTo>
                <a:lnTo>
                  <a:pt x="677" y="968"/>
                </a:lnTo>
                <a:lnTo>
                  <a:pt x="669" y="962"/>
                </a:lnTo>
                <a:lnTo>
                  <a:pt x="665" y="958"/>
                </a:lnTo>
                <a:lnTo>
                  <a:pt x="663" y="942"/>
                </a:lnTo>
                <a:lnTo>
                  <a:pt x="665" y="941"/>
                </a:lnTo>
                <a:lnTo>
                  <a:pt x="667" y="921"/>
                </a:lnTo>
                <a:lnTo>
                  <a:pt x="665" y="914"/>
                </a:lnTo>
                <a:lnTo>
                  <a:pt x="667" y="904"/>
                </a:lnTo>
                <a:lnTo>
                  <a:pt x="665" y="904"/>
                </a:lnTo>
                <a:lnTo>
                  <a:pt x="667" y="896"/>
                </a:lnTo>
                <a:lnTo>
                  <a:pt x="667" y="894"/>
                </a:lnTo>
                <a:lnTo>
                  <a:pt x="665" y="894"/>
                </a:lnTo>
                <a:lnTo>
                  <a:pt x="672" y="870"/>
                </a:lnTo>
                <a:lnTo>
                  <a:pt x="686" y="873"/>
                </a:lnTo>
                <a:lnTo>
                  <a:pt x="701" y="875"/>
                </a:lnTo>
                <a:lnTo>
                  <a:pt x="701" y="873"/>
                </a:lnTo>
                <a:lnTo>
                  <a:pt x="703" y="873"/>
                </a:lnTo>
                <a:lnTo>
                  <a:pt x="703" y="870"/>
                </a:lnTo>
                <a:lnTo>
                  <a:pt x="703" y="862"/>
                </a:lnTo>
                <a:lnTo>
                  <a:pt x="703" y="860"/>
                </a:lnTo>
                <a:lnTo>
                  <a:pt x="703" y="858"/>
                </a:lnTo>
                <a:lnTo>
                  <a:pt x="703" y="856"/>
                </a:lnTo>
                <a:lnTo>
                  <a:pt x="711" y="852"/>
                </a:lnTo>
                <a:lnTo>
                  <a:pt x="713" y="850"/>
                </a:lnTo>
                <a:lnTo>
                  <a:pt x="715" y="850"/>
                </a:lnTo>
                <a:lnTo>
                  <a:pt x="721" y="848"/>
                </a:lnTo>
                <a:lnTo>
                  <a:pt x="723" y="848"/>
                </a:lnTo>
                <a:lnTo>
                  <a:pt x="723" y="846"/>
                </a:lnTo>
                <a:lnTo>
                  <a:pt x="725" y="846"/>
                </a:lnTo>
                <a:lnTo>
                  <a:pt x="725" y="845"/>
                </a:lnTo>
                <a:lnTo>
                  <a:pt x="726" y="845"/>
                </a:lnTo>
                <a:lnTo>
                  <a:pt x="732" y="841"/>
                </a:lnTo>
                <a:lnTo>
                  <a:pt x="738" y="837"/>
                </a:lnTo>
                <a:lnTo>
                  <a:pt x="740" y="835"/>
                </a:lnTo>
                <a:lnTo>
                  <a:pt x="744" y="833"/>
                </a:lnTo>
                <a:lnTo>
                  <a:pt x="744" y="831"/>
                </a:lnTo>
                <a:lnTo>
                  <a:pt x="753" y="822"/>
                </a:lnTo>
                <a:lnTo>
                  <a:pt x="757" y="817"/>
                </a:lnTo>
                <a:lnTo>
                  <a:pt x="774" y="827"/>
                </a:lnTo>
                <a:lnTo>
                  <a:pt x="782" y="829"/>
                </a:lnTo>
                <a:lnTo>
                  <a:pt x="782" y="827"/>
                </a:lnTo>
                <a:lnTo>
                  <a:pt x="782" y="816"/>
                </a:lnTo>
                <a:lnTo>
                  <a:pt x="782" y="814"/>
                </a:lnTo>
                <a:lnTo>
                  <a:pt x="782" y="806"/>
                </a:lnTo>
                <a:lnTo>
                  <a:pt x="782" y="793"/>
                </a:lnTo>
                <a:lnTo>
                  <a:pt x="780" y="793"/>
                </a:lnTo>
                <a:lnTo>
                  <a:pt x="778" y="793"/>
                </a:lnTo>
                <a:lnTo>
                  <a:pt x="778" y="795"/>
                </a:lnTo>
                <a:lnTo>
                  <a:pt x="776" y="793"/>
                </a:lnTo>
                <a:lnTo>
                  <a:pt x="774" y="795"/>
                </a:lnTo>
                <a:lnTo>
                  <a:pt x="773" y="795"/>
                </a:lnTo>
                <a:lnTo>
                  <a:pt x="769" y="795"/>
                </a:lnTo>
                <a:lnTo>
                  <a:pt x="769" y="793"/>
                </a:lnTo>
                <a:lnTo>
                  <a:pt x="769" y="791"/>
                </a:lnTo>
                <a:lnTo>
                  <a:pt x="771" y="789"/>
                </a:lnTo>
                <a:lnTo>
                  <a:pt x="771" y="787"/>
                </a:lnTo>
                <a:lnTo>
                  <a:pt x="773" y="785"/>
                </a:lnTo>
                <a:lnTo>
                  <a:pt x="774" y="781"/>
                </a:lnTo>
                <a:lnTo>
                  <a:pt x="776" y="779"/>
                </a:lnTo>
                <a:lnTo>
                  <a:pt x="778" y="771"/>
                </a:lnTo>
                <a:lnTo>
                  <a:pt x="780" y="769"/>
                </a:lnTo>
                <a:lnTo>
                  <a:pt x="778" y="764"/>
                </a:lnTo>
                <a:lnTo>
                  <a:pt x="776" y="764"/>
                </a:lnTo>
                <a:lnTo>
                  <a:pt x="774" y="764"/>
                </a:lnTo>
                <a:lnTo>
                  <a:pt x="774" y="769"/>
                </a:lnTo>
                <a:lnTo>
                  <a:pt x="773" y="769"/>
                </a:lnTo>
                <a:lnTo>
                  <a:pt x="771" y="769"/>
                </a:lnTo>
                <a:lnTo>
                  <a:pt x="769" y="769"/>
                </a:lnTo>
                <a:lnTo>
                  <a:pt x="769" y="771"/>
                </a:lnTo>
                <a:lnTo>
                  <a:pt x="767" y="771"/>
                </a:lnTo>
                <a:lnTo>
                  <a:pt x="771" y="758"/>
                </a:lnTo>
                <a:lnTo>
                  <a:pt x="773" y="750"/>
                </a:lnTo>
                <a:lnTo>
                  <a:pt x="774" y="735"/>
                </a:lnTo>
                <a:lnTo>
                  <a:pt x="776" y="735"/>
                </a:lnTo>
                <a:lnTo>
                  <a:pt x="776" y="733"/>
                </a:lnTo>
                <a:lnTo>
                  <a:pt x="774" y="733"/>
                </a:lnTo>
                <a:lnTo>
                  <a:pt x="774" y="731"/>
                </a:lnTo>
                <a:lnTo>
                  <a:pt x="773" y="731"/>
                </a:lnTo>
                <a:lnTo>
                  <a:pt x="771" y="731"/>
                </a:lnTo>
                <a:lnTo>
                  <a:pt x="769" y="729"/>
                </a:lnTo>
                <a:lnTo>
                  <a:pt x="767" y="729"/>
                </a:lnTo>
                <a:lnTo>
                  <a:pt x="765" y="729"/>
                </a:lnTo>
                <a:lnTo>
                  <a:pt x="765" y="727"/>
                </a:lnTo>
                <a:lnTo>
                  <a:pt x="761" y="649"/>
                </a:lnTo>
                <a:lnTo>
                  <a:pt x="761" y="646"/>
                </a:lnTo>
                <a:lnTo>
                  <a:pt x="759" y="631"/>
                </a:lnTo>
                <a:lnTo>
                  <a:pt x="824" y="627"/>
                </a:lnTo>
                <a:lnTo>
                  <a:pt x="836" y="627"/>
                </a:lnTo>
                <a:lnTo>
                  <a:pt x="836" y="625"/>
                </a:lnTo>
                <a:lnTo>
                  <a:pt x="853" y="623"/>
                </a:lnTo>
                <a:lnTo>
                  <a:pt x="874" y="622"/>
                </a:lnTo>
                <a:lnTo>
                  <a:pt x="874" y="610"/>
                </a:lnTo>
                <a:lnTo>
                  <a:pt x="876" y="608"/>
                </a:lnTo>
                <a:lnTo>
                  <a:pt x="880" y="608"/>
                </a:lnTo>
                <a:lnTo>
                  <a:pt x="880" y="604"/>
                </a:lnTo>
                <a:lnTo>
                  <a:pt x="882" y="604"/>
                </a:lnTo>
                <a:lnTo>
                  <a:pt x="882" y="593"/>
                </a:lnTo>
                <a:lnTo>
                  <a:pt x="886" y="562"/>
                </a:lnTo>
                <a:lnTo>
                  <a:pt x="888" y="558"/>
                </a:lnTo>
                <a:lnTo>
                  <a:pt x="890" y="547"/>
                </a:lnTo>
                <a:lnTo>
                  <a:pt x="890" y="545"/>
                </a:lnTo>
                <a:lnTo>
                  <a:pt x="888" y="539"/>
                </a:lnTo>
                <a:lnTo>
                  <a:pt x="888" y="537"/>
                </a:lnTo>
                <a:lnTo>
                  <a:pt x="888" y="535"/>
                </a:lnTo>
                <a:lnTo>
                  <a:pt x="890" y="537"/>
                </a:lnTo>
                <a:lnTo>
                  <a:pt x="890" y="529"/>
                </a:lnTo>
                <a:lnTo>
                  <a:pt x="892" y="529"/>
                </a:lnTo>
                <a:lnTo>
                  <a:pt x="892" y="519"/>
                </a:lnTo>
                <a:lnTo>
                  <a:pt x="894" y="516"/>
                </a:lnTo>
                <a:lnTo>
                  <a:pt x="897" y="506"/>
                </a:lnTo>
                <a:lnTo>
                  <a:pt x="899" y="504"/>
                </a:lnTo>
                <a:lnTo>
                  <a:pt x="901" y="483"/>
                </a:lnTo>
                <a:lnTo>
                  <a:pt x="903" y="477"/>
                </a:lnTo>
                <a:lnTo>
                  <a:pt x="903" y="475"/>
                </a:lnTo>
                <a:lnTo>
                  <a:pt x="907" y="454"/>
                </a:lnTo>
                <a:lnTo>
                  <a:pt x="907" y="452"/>
                </a:lnTo>
                <a:lnTo>
                  <a:pt x="907" y="445"/>
                </a:lnTo>
                <a:lnTo>
                  <a:pt x="899" y="443"/>
                </a:lnTo>
                <a:lnTo>
                  <a:pt x="894" y="441"/>
                </a:lnTo>
                <a:lnTo>
                  <a:pt x="888" y="441"/>
                </a:lnTo>
                <a:lnTo>
                  <a:pt x="876" y="439"/>
                </a:lnTo>
                <a:lnTo>
                  <a:pt x="874" y="439"/>
                </a:lnTo>
                <a:lnTo>
                  <a:pt x="863" y="437"/>
                </a:lnTo>
                <a:lnTo>
                  <a:pt x="855" y="435"/>
                </a:lnTo>
                <a:lnTo>
                  <a:pt x="853" y="435"/>
                </a:lnTo>
                <a:lnTo>
                  <a:pt x="851" y="435"/>
                </a:lnTo>
                <a:lnTo>
                  <a:pt x="846" y="439"/>
                </a:lnTo>
                <a:lnTo>
                  <a:pt x="842" y="441"/>
                </a:lnTo>
                <a:lnTo>
                  <a:pt x="832" y="441"/>
                </a:lnTo>
                <a:lnTo>
                  <a:pt x="742" y="479"/>
                </a:lnTo>
                <a:lnTo>
                  <a:pt x="736" y="471"/>
                </a:lnTo>
                <a:lnTo>
                  <a:pt x="734" y="470"/>
                </a:lnTo>
                <a:lnTo>
                  <a:pt x="736" y="468"/>
                </a:lnTo>
                <a:lnTo>
                  <a:pt x="738" y="466"/>
                </a:lnTo>
                <a:lnTo>
                  <a:pt x="738" y="464"/>
                </a:lnTo>
                <a:lnTo>
                  <a:pt x="738" y="460"/>
                </a:lnTo>
                <a:lnTo>
                  <a:pt x="738" y="456"/>
                </a:lnTo>
                <a:lnTo>
                  <a:pt x="738" y="454"/>
                </a:lnTo>
                <a:lnTo>
                  <a:pt x="736" y="450"/>
                </a:lnTo>
                <a:lnTo>
                  <a:pt x="734" y="449"/>
                </a:lnTo>
                <a:lnTo>
                  <a:pt x="730" y="445"/>
                </a:lnTo>
                <a:lnTo>
                  <a:pt x="726" y="437"/>
                </a:lnTo>
                <a:lnTo>
                  <a:pt x="725" y="435"/>
                </a:lnTo>
                <a:lnTo>
                  <a:pt x="723" y="431"/>
                </a:lnTo>
                <a:lnTo>
                  <a:pt x="723" y="429"/>
                </a:lnTo>
                <a:lnTo>
                  <a:pt x="721" y="427"/>
                </a:lnTo>
                <a:lnTo>
                  <a:pt x="717" y="422"/>
                </a:lnTo>
                <a:lnTo>
                  <a:pt x="715" y="420"/>
                </a:lnTo>
                <a:lnTo>
                  <a:pt x="707" y="416"/>
                </a:lnTo>
                <a:lnTo>
                  <a:pt x="705" y="414"/>
                </a:lnTo>
                <a:lnTo>
                  <a:pt x="703" y="410"/>
                </a:lnTo>
                <a:lnTo>
                  <a:pt x="701" y="408"/>
                </a:lnTo>
                <a:lnTo>
                  <a:pt x="699" y="404"/>
                </a:lnTo>
                <a:lnTo>
                  <a:pt x="698" y="402"/>
                </a:lnTo>
                <a:lnTo>
                  <a:pt x="698" y="401"/>
                </a:lnTo>
                <a:lnTo>
                  <a:pt x="696" y="401"/>
                </a:lnTo>
                <a:lnTo>
                  <a:pt x="696" y="396"/>
                </a:lnTo>
                <a:lnTo>
                  <a:pt x="696" y="395"/>
                </a:lnTo>
                <a:lnTo>
                  <a:pt x="694" y="391"/>
                </a:lnTo>
                <a:lnTo>
                  <a:pt x="690" y="391"/>
                </a:lnTo>
                <a:lnTo>
                  <a:pt x="690" y="393"/>
                </a:lnTo>
                <a:lnTo>
                  <a:pt x="690" y="391"/>
                </a:lnTo>
                <a:lnTo>
                  <a:pt x="688" y="391"/>
                </a:lnTo>
                <a:lnTo>
                  <a:pt x="686" y="391"/>
                </a:lnTo>
                <a:lnTo>
                  <a:pt x="684" y="391"/>
                </a:lnTo>
                <a:lnTo>
                  <a:pt x="682" y="391"/>
                </a:lnTo>
                <a:lnTo>
                  <a:pt x="680" y="391"/>
                </a:lnTo>
                <a:lnTo>
                  <a:pt x="675" y="385"/>
                </a:lnTo>
                <a:lnTo>
                  <a:pt x="672" y="385"/>
                </a:lnTo>
                <a:lnTo>
                  <a:pt x="672" y="383"/>
                </a:lnTo>
                <a:lnTo>
                  <a:pt x="675" y="383"/>
                </a:lnTo>
                <a:lnTo>
                  <a:pt x="672" y="383"/>
                </a:lnTo>
                <a:lnTo>
                  <a:pt x="672" y="381"/>
                </a:lnTo>
                <a:lnTo>
                  <a:pt x="672" y="379"/>
                </a:lnTo>
                <a:lnTo>
                  <a:pt x="672" y="377"/>
                </a:lnTo>
                <a:lnTo>
                  <a:pt x="672" y="375"/>
                </a:lnTo>
                <a:lnTo>
                  <a:pt x="672" y="373"/>
                </a:lnTo>
                <a:lnTo>
                  <a:pt x="675" y="372"/>
                </a:lnTo>
                <a:lnTo>
                  <a:pt x="675" y="370"/>
                </a:lnTo>
                <a:lnTo>
                  <a:pt x="672" y="368"/>
                </a:lnTo>
                <a:lnTo>
                  <a:pt x="672" y="366"/>
                </a:lnTo>
                <a:lnTo>
                  <a:pt x="672" y="364"/>
                </a:lnTo>
                <a:lnTo>
                  <a:pt x="672" y="362"/>
                </a:lnTo>
                <a:lnTo>
                  <a:pt x="672" y="360"/>
                </a:lnTo>
                <a:lnTo>
                  <a:pt x="672" y="358"/>
                </a:lnTo>
                <a:lnTo>
                  <a:pt x="675" y="354"/>
                </a:lnTo>
                <a:lnTo>
                  <a:pt x="675" y="352"/>
                </a:lnTo>
                <a:lnTo>
                  <a:pt x="671" y="352"/>
                </a:lnTo>
                <a:lnTo>
                  <a:pt x="671" y="351"/>
                </a:lnTo>
                <a:lnTo>
                  <a:pt x="672" y="348"/>
                </a:lnTo>
                <a:lnTo>
                  <a:pt x="672" y="346"/>
                </a:lnTo>
                <a:lnTo>
                  <a:pt x="675" y="345"/>
                </a:lnTo>
                <a:lnTo>
                  <a:pt x="675" y="337"/>
                </a:lnTo>
                <a:lnTo>
                  <a:pt x="680" y="337"/>
                </a:lnTo>
                <a:lnTo>
                  <a:pt x="682" y="335"/>
                </a:lnTo>
                <a:lnTo>
                  <a:pt x="682" y="333"/>
                </a:lnTo>
                <a:lnTo>
                  <a:pt x="684" y="331"/>
                </a:lnTo>
                <a:lnTo>
                  <a:pt x="686" y="325"/>
                </a:lnTo>
                <a:lnTo>
                  <a:pt x="688" y="324"/>
                </a:lnTo>
                <a:lnTo>
                  <a:pt x="688" y="320"/>
                </a:lnTo>
                <a:lnTo>
                  <a:pt x="688" y="314"/>
                </a:lnTo>
                <a:lnTo>
                  <a:pt x="686" y="314"/>
                </a:lnTo>
                <a:lnTo>
                  <a:pt x="684" y="312"/>
                </a:lnTo>
                <a:lnTo>
                  <a:pt x="684" y="308"/>
                </a:lnTo>
                <a:lnTo>
                  <a:pt x="688" y="295"/>
                </a:lnTo>
                <a:lnTo>
                  <a:pt x="696" y="285"/>
                </a:lnTo>
                <a:lnTo>
                  <a:pt x="692" y="281"/>
                </a:lnTo>
                <a:lnTo>
                  <a:pt x="694" y="277"/>
                </a:lnTo>
                <a:lnTo>
                  <a:pt x="694" y="274"/>
                </a:lnTo>
                <a:lnTo>
                  <a:pt x="692" y="270"/>
                </a:lnTo>
                <a:lnTo>
                  <a:pt x="688" y="268"/>
                </a:lnTo>
                <a:lnTo>
                  <a:pt x="686" y="266"/>
                </a:lnTo>
                <a:lnTo>
                  <a:pt x="682" y="266"/>
                </a:lnTo>
                <a:lnTo>
                  <a:pt x="680" y="264"/>
                </a:lnTo>
                <a:lnTo>
                  <a:pt x="678" y="262"/>
                </a:lnTo>
                <a:lnTo>
                  <a:pt x="675" y="260"/>
                </a:lnTo>
                <a:lnTo>
                  <a:pt x="672" y="262"/>
                </a:lnTo>
                <a:lnTo>
                  <a:pt x="671" y="260"/>
                </a:lnTo>
                <a:lnTo>
                  <a:pt x="667" y="268"/>
                </a:lnTo>
                <a:lnTo>
                  <a:pt x="665" y="277"/>
                </a:lnTo>
                <a:lnTo>
                  <a:pt x="663" y="281"/>
                </a:lnTo>
                <a:lnTo>
                  <a:pt x="632" y="254"/>
                </a:lnTo>
                <a:lnTo>
                  <a:pt x="648" y="239"/>
                </a:lnTo>
                <a:lnTo>
                  <a:pt x="624" y="226"/>
                </a:lnTo>
                <a:lnTo>
                  <a:pt x="611" y="210"/>
                </a:lnTo>
                <a:lnTo>
                  <a:pt x="613" y="206"/>
                </a:lnTo>
                <a:lnTo>
                  <a:pt x="622" y="199"/>
                </a:lnTo>
                <a:lnTo>
                  <a:pt x="630" y="195"/>
                </a:lnTo>
                <a:lnTo>
                  <a:pt x="646" y="185"/>
                </a:lnTo>
                <a:lnTo>
                  <a:pt x="573" y="54"/>
                </a:lnTo>
                <a:lnTo>
                  <a:pt x="499" y="26"/>
                </a:lnTo>
                <a:lnTo>
                  <a:pt x="473" y="18"/>
                </a:lnTo>
                <a:lnTo>
                  <a:pt x="478" y="4"/>
                </a:lnTo>
                <a:lnTo>
                  <a:pt x="471" y="0"/>
                </a:lnTo>
                <a:lnTo>
                  <a:pt x="457" y="8"/>
                </a:lnTo>
                <a:lnTo>
                  <a:pt x="451" y="12"/>
                </a:lnTo>
                <a:lnTo>
                  <a:pt x="450" y="12"/>
                </a:lnTo>
                <a:lnTo>
                  <a:pt x="444" y="16"/>
                </a:lnTo>
                <a:lnTo>
                  <a:pt x="442" y="16"/>
                </a:lnTo>
                <a:lnTo>
                  <a:pt x="440" y="18"/>
                </a:lnTo>
                <a:lnTo>
                  <a:pt x="436" y="20"/>
                </a:lnTo>
                <a:lnTo>
                  <a:pt x="434" y="22"/>
                </a:lnTo>
                <a:lnTo>
                  <a:pt x="429" y="26"/>
                </a:lnTo>
                <a:lnTo>
                  <a:pt x="424" y="27"/>
                </a:lnTo>
                <a:lnTo>
                  <a:pt x="423" y="27"/>
                </a:lnTo>
                <a:lnTo>
                  <a:pt x="421" y="29"/>
                </a:lnTo>
                <a:lnTo>
                  <a:pt x="419" y="31"/>
                </a:lnTo>
                <a:lnTo>
                  <a:pt x="417" y="33"/>
                </a:lnTo>
                <a:lnTo>
                  <a:pt x="415" y="33"/>
                </a:lnTo>
                <a:lnTo>
                  <a:pt x="415" y="35"/>
                </a:lnTo>
                <a:lnTo>
                  <a:pt x="411" y="35"/>
                </a:lnTo>
                <a:lnTo>
                  <a:pt x="409" y="37"/>
                </a:lnTo>
                <a:lnTo>
                  <a:pt x="405" y="39"/>
                </a:lnTo>
                <a:lnTo>
                  <a:pt x="402" y="41"/>
                </a:lnTo>
                <a:lnTo>
                  <a:pt x="396" y="43"/>
                </a:lnTo>
                <a:lnTo>
                  <a:pt x="392" y="45"/>
                </a:lnTo>
                <a:lnTo>
                  <a:pt x="390" y="45"/>
                </a:lnTo>
                <a:lnTo>
                  <a:pt x="388" y="47"/>
                </a:lnTo>
                <a:lnTo>
                  <a:pt x="386" y="48"/>
                </a:lnTo>
                <a:lnTo>
                  <a:pt x="386" y="50"/>
                </a:lnTo>
                <a:lnTo>
                  <a:pt x="384" y="53"/>
                </a:lnTo>
                <a:lnTo>
                  <a:pt x="382" y="64"/>
                </a:lnTo>
                <a:lnTo>
                  <a:pt x="382" y="62"/>
                </a:lnTo>
                <a:lnTo>
                  <a:pt x="379" y="62"/>
                </a:lnTo>
                <a:lnTo>
                  <a:pt x="376" y="64"/>
                </a:lnTo>
                <a:lnTo>
                  <a:pt x="375" y="70"/>
                </a:lnTo>
                <a:lnTo>
                  <a:pt x="371" y="74"/>
                </a:lnTo>
                <a:lnTo>
                  <a:pt x="321" y="118"/>
                </a:lnTo>
                <a:lnTo>
                  <a:pt x="319" y="118"/>
                </a:lnTo>
                <a:lnTo>
                  <a:pt x="319" y="116"/>
                </a:lnTo>
                <a:lnTo>
                  <a:pt x="317" y="114"/>
                </a:lnTo>
                <a:lnTo>
                  <a:pt x="319" y="114"/>
                </a:lnTo>
                <a:lnTo>
                  <a:pt x="319" y="112"/>
                </a:lnTo>
                <a:lnTo>
                  <a:pt x="317" y="112"/>
                </a:lnTo>
                <a:lnTo>
                  <a:pt x="315" y="108"/>
                </a:lnTo>
                <a:lnTo>
                  <a:pt x="311" y="108"/>
                </a:lnTo>
                <a:lnTo>
                  <a:pt x="302" y="101"/>
                </a:lnTo>
                <a:lnTo>
                  <a:pt x="298" y="101"/>
                </a:lnTo>
                <a:lnTo>
                  <a:pt x="280" y="116"/>
                </a:lnTo>
                <a:lnTo>
                  <a:pt x="240" y="151"/>
                </a:lnTo>
                <a:lnTo>
                  <a:pt x="215" y="175"/>
                </a:lnTo>
                <a:lnTo>
                  <a:pt x="207" y="185"/>
                </a:lnTo>
                <a:lnTo>
                  <a:pt x="204" y="191"/>
                </a:lnTo>
                <a:lnTo>
                  <a:pt x="202" y="193"/>
                </a:lnTo>
                <a:lnTo>
                  <a:pt x="200" y="193"/>
                </a:lnTo>
                <a:lnTo>
                  <a:pt x="190" y="202"/>
                </a:lnTo>
                <a:lnTo>
                  <a:pt x="211" y="223"/>
                </a:lnTo>
                <a:lnTo>
                  <a:pt x="194" y="231"/>
                </a:lnTo>
                <a:lnTo>
                  <a:pt x="194" y="237"/>
                </a:lnTo>
                <a:lnTo>
                  <a:pt x="192" y="239"/>
                </a:lnTo>
                <a:lnTo>
                  <a:pt x="192" y="245"/>
                </a:lnTo>
                <a:lnTo>
                  <a:pt x="192" y="249"/>
                </a:lnTo>
                <a:lnTo>
                  <a:pt x="190" y="256"/>
                </a:lnTo>
                <a:lnTo>
                  <a:pt x="190" y="260"/>
                </a:lnTo>
                <a:lnTo>
                  <a:pt x="188" y="262"/>
                </a:lnTo>
                <a:lnTo>
                  <a:pt x="188" y="264"/>
                </a:lnTo>
                <a:lnTo>
                  <a:pt x="182" y="270"/>
                </a:lnTo>
                <a:lnTo>
                  <a:pt x="181" y="274"/>
                </a:lnTo>
                <a:lnTo>
                  <a:pt x="181" y="276"/>
                </a:lnTo>
                <a:lnTo>
                  <a:pt x="179" y="279"/>
                </a:lnTo>
                <a:lnTo>
                  <a:pt x="177" y="281"/>
                </a:lnTo>
                <a:lnTo>
                  <a:pt x="173" y="287"/>
                </a:lnTo>
                <a:lnTo>
                  <a:pt x="171" y="293"/>
                </a:lnTo>
                <a:lnTo>
                  <a:pt x="169" y="295"/>
                </a:lnTo>
                <a:lnTo>
                  <a:pt x="169" y="297"/>
                </a:lnTo>
                <a:lnTo>
                  <a:pt x="167" y="297"/>
                </a:lnTo>
                <a:lnTo>
                  <a:pt x="165" y="298"/>
                </a:lnTo>
                <a:lnTo>
                  <a:pt x="163" y="302"/>
                </a:lnTo>
                <a:lnTo>
                  <a:pt x="161" y="306"/>
                </a:lnTo>
                <a:lnTo>
                  <a:pt x="161" y="308"/>
                </a:lnTo>
                <a:lnTo>
                  <a:pt x="155" y="314"/>
                </a:lnTo>
                <a:lnTo>
                  <a:pt x="154" y="316"/>
                </a:lnTo>
                <a:lnTo>
                  <a:pt x="152" y="318"/>
                </a:lnTo>
                <a:lnTo>
                  <a:pt x="150" y="320"/>
                </a:lnTo>
                <a:lnTo>
                  <a:pt x="148" y="324"/>
                </a:lnTo>
                <a:lnTo>
                  <a:pt x="142" y="324"/>
                </a:lnTo>
                <a:lnTo>
                  <a:pt x="140" y="324"/>
                </a:lnTo>
                <a:lnTo>
                  <a:pt x="138" y="325"/>
                </a:lnTo>
                <a:lnTo>
                  <a:pt x="136" y="329"/>
                </a:lnTo>
                <a:lnTo>
                  <a:pt x="136" y="333"/>
                </a:lnTo>
                <a:lnTo>
                  <a:pt x="134" y="337"/>
                </a:lnTo>
                <a:lnTo>
                  <a:pt x="133" y="339"/>
                </a:lnTo>
                <a:lnTo>
                  <a:pt x="133" y="343"/>
                </a:lnTo>
                <a:lnTo>
                  <a:pt x="133" y="346"/>
                </a:lnTo>
                <a:lnTo>
                  <a:pt x="131" y="354"/>
                </a:lnTo>
                <a:lnTo>
                  <a:pt x="128" y="356"/>
                </a:lnTo>
                <a:lnTo>
                  <a:pt x="127" y="362"/>
                </a:lnTo>
                <a:lnTo>
                  <a:pt x="125" y="364"/>
                </a:lnTo>
                <a:lnTo>
                  <a:pt x="121" y="366"/>
                </a:lnTo>
                <a:lnTo>
                  <a:pt x="119" y="364"/>
                </a:lnTo>
                <a:lnTo>
                  <a:pt x="115" y="364"/>
                </a:lnTo>
                <a:lnTo>
                  <a:pt x="113" y="362"/>
                </a:lnTo>
                <a:lnTo>
                  <a:pt x="113" y="360"/>
                </a:lnTo>
                <a:lnTo>
                  <a:pt x="111" y="360"/>
                </a:lnTo>
                <a:lnTo>
                  <a:pt x="109" y="362"/>
                </a:lnTo>
                <a:lnTo>
                  <a:pt x="90" y="387"/>
                </a:lnTo>
                <a:lnTo>
                  <a:pt x="77" y="406"/>
                </a:lnTo>
                <a:lnTo>
                  <a:pt x="71" y="412"/>
                </a:lnTo>
                <a:lnTo>
                  <a:pt x="50" y="401"/>
                </a:lnTo>
                <a:lnTo>
                  <a:pt x="40" y="410"/>
                </a:lnTo>
                <a:lnTo>
                  <a:pt x="42" y="416"/>
                </a:lnTo>
                <a:lnTo>
                  <a:pt x="40" y="416"/>
                </a:lnTo>
                <a:lnTo>
                  <a:pt x="42" y="418"/>
                </a:lnTo>
                <a:lnTo>
                  <a:pt x="44" y="420"/>
                </a:lnTo>
                <a:lnTo>
                  <a:pt x="42" y="422"/>
                </a:lnTo>
                <a:lnTo>
                  <a:pt x="40" y="425"/>
                </a:lnTo>
                <a:lnTo>
                  <a:pt x="36" y="422"/>
                </a:lnTo>
                <a:lnTo>
                  <a:pt x="34" y="422"/>
                </a:lnTo>
                <a:lnTo>
                  <a:pt x="32" y="422"/>
                </a:lnTo>
                <a:lnTo>
                  <a:pt x="32" y="423"/>
                </a:lnTo>
                <a:lnTo>
                  <a:pt x="31" y="425"/>
                </a:lnTo>
                <a:lnTo>
                  <a:pt x="31" y="427"/>
                </a:lnTo>
                <a:lnTo>
                  <a:pt x="29" y="429"/>
                </a:lnTo>
                <a:lnTo>
                  <a:pt x="29" y="431"/>
                </a:lnTo>
                <a:lnTo>
                  <a:pt x="27" y="433"/>
                </a:lnTo>
                <a:lnTo>
                  <a:pt x="23" y="439"/>
                </a:lnTo>
                <a:lnTo>
                  <a:pt x="23" y="441"/>
                </a:lnTo>
                <a:lnTo>
                  <a:pt x="23" y="443"/>
                </a:lnTo>
                <a:lnTo>
                  <a:pt x="23" y="447"/>
                </a:lnTo>
                <a:lnTo>
                  <a:pt x="21" y="450"/>
                </a:lnTo>
                <a:lnTo>
                  <a:pt x="19" y="452"/>
                </a:lnTo>
                <a:lnTo>
                  <a:pt x="19" y="454"/>
                </a:lnTo>
                <a:lnTo>
                  <a:pt x="17" y="460"/>
                </a:lnTo>
                <a:lnTo>
                  <a:pt x="17" y="464"/>
                </a:lnTo>
                <a:lnTo>
                  <a:pt x="17" y="470"/>
                </a:lnTo>
                <a:lnTo>
                  <a:pt x="17" y="473"/>
                </a:lnTo>
                <a:lnTo>
                  <a:pt x="15" y="477"/>
                </a:lnTo>
                <a:lnTo>
                  <a:pt x="15" y="479"/>
                </a:lnTo>
                <a:lnTo>
                  <a:pt x="15" y="481"/>
                </a:lnTo>
                <a:lnTo>
                  <a:pt x="15" y="485"/>
                </a:lnTo>
                <a:lnTo>
                  <a:pt x="13" y="489"/>
                </a:lnTo>
                <a:lnTo>
                  <a:pt x="13" y="493"/>
                </a:lnTo>
                <a:lnTo>
                  <a:pt x="11" y="495"/>
                </a:lnTo>
                <a:lnTo>
                  <a:pt x="11" y="497"/>
                </a:lnTo>
                <a:lnTo>
                  <a:pt x="8" y="506"/>
                </a:lnTo>
                <a:lnTo>
                  <a:pt x="4" y="516"/>
                </a:lnTo>
                <a:lnTo>
                  <a:pt x="2" y="518"/>
                </a:lnTo>
                <a:lnTo>
                  <a:pt x="2" y="519"/>
                </a:lnTo>
                <a:lnTo>
                  <a:pt x="0" y="524"/>
                </a:lnTo>
                <a:lnTo>
                  <a:pt x="0" y="527"/>
                </a:lnTo>
                <a:lnTo>
                  <a:pt x="0" y="529"/>
                </a:lnTo>
                <a:lnTo>
                  <a:pt x="0" y="531"/>
                </a:lnTo>
                <a:lnTo>
                  <a:pt x="2" y="545"/>
                </a:lnTo>
                <a:lnTo>
                  <a:pt x="23" y="527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Freeform 213"/>
          <p:cNvSpPr>
            <a:spLocks/>
          </p:cNvSpPr>
          <p:nvPr/>
        </p:nvSpPr>
        <p:spPr bwMode="auto">
          <a:xfrm>
            <a:off x="-3506632" y="5569388"/>
            <a:ext cx="1451535" cy="886735"/>
          </a:xfrm>
          <a:custGeom>
            <a:avLst/>
            <a:gdLst>
              <a:gd name="T0" fmla="*/ 515 w 1542"/>
              <a:gd name="T1" fmla="*/ 740 h 942"/>
              <a:gd name="T2" fmla="*/ 638 w 1542"/>
              <a:gd name="T3" fmla="*/ 807 h 942"/>
              <a:gd name="T4" fmla="*/ 790 w 1542"/>
              <a:gd name="T5" fmla="*/ 820 h 942"/>
              <a:gd name="T6" fmla="*/ 813 w 1542"/>
              <a:gd name="T7" fmla="*/ 799 h 942"/>
              <a:gd name="T8" fmla="*/ 878 w 1542"/>
              <a:gd name="T9" fmla="*/ 747 h 942"/>
              <a:gd name="T10" fmla="*/ 905 w 1542"/>
              <a:gd name="T11" fmla="*/ 772 h 942"/>
              <a:gd name="T12" fmla="*/ 949 w 1542"/>
              <a:gd name="T13" fmla="*/ 903 h 942"/>
              <a:gd name="T14" fmla="*/ 1080 w 1542"/>
              <a:gd name="T15" fmla="*/ 869 h 942"/>
              <a:gd name="T16" fmla="*/ 1101 w 1542"/>
              <a:gd name="T17" fmla="*/ 938 h 942"/>
              <a:gd name="T18" fmla="*/ 1190 w 1542"/>
              <a:gd name="T19" fmla="*/ 869 h 942"/>
              <a:gd name="T20" fmla="*/ 1217 w 1542"/>
              <a:gd name="T21" fmla="*/ 867 h 942"/>
              <a:gd name="T22" fmla="*/ 1395 w 1542"/>
              <a:gd name="T23" fmla="*/ 828 h 942"/>
              <a:gd name="T24" fmla="*/ 1501 w 1542"/>
              <a:gd name="T25" fmla="*/ 834 h 942"/>
              <a:gd name="T26" fmla="*/ 1539 w 1542"/>
              <a:gd name="T27" fmla="*/ 749 h 942"/>
              <a:gd name="T28" fmla="*/ 1474 w 1542"/>
              <a:gd name="T29" fmla="*/ 767 h 942"/>
              <a:gd name="T30" fmla="*/ 1457 w 1542"/>
              <a:gd name="T31" fmla="*/ 753 h 942"/>
              <a:gd name="T32" fmla="*/ 1459 w 1542"/>
              <a:gd name="T33" fmla="*/ 734 h 942"/>
              <a:gd name="T34" fmla="*/ 1422 w 1542"/>
              <a:gd name="T35" fmla="*/ 711 h 942"/>
              <a:gd name="T36" fmla="*/ 1424 w 1542"/>
              <a:gd name="T37" fmla="*/ 709 h 942"/>
              <a:gd name="T38" fmla="*/ 1397 w 1542"/>
              <a:gd name="T39" fmla="*/ 701 h 942"/>
              <a:gd name="T40" fmla="*/ 1370 w 1542"/>
              <a:gd name="T41" fmla="*/ 697 h 942"/>
              <a:gd name="T42" fmla="*/ 1334 w 1542"/>
              <a:gd name="T43" fmla="*/ 715 h 942"/>
              <a:gd name="T44" fmla="*/ 1282 w 1542"/>
              <a:gd name="T45" fmla="*/ 761 h 942"/>
              <a:gd name="T46" fmla="*/ 1209 w 1542"/>
              <a:gd name="T47" fmla="*/ 771 h 942"/>
              <a:gd name="T48" fmla="*/ 1161 w 1542"/>
              <a:gd name="T49" fmla="*/ 692 h 942"/>
              <a:gd name="T50" fmla="*/ 1222 w 1542"/>
              <a:gd name="T51" fmla="*/ 571 h 942"/>
              <a:gd name="T52" fmla="*/ 1276 w 1542"/>
              <a:gd name="T53" fmla="*/ 538 h 942"/>
              <a:gd name="T54" fmla="*/ 1270 w 1542"/>
              <a:gd name="T55" fmla="*/ 503 h 942"/>
              <a:gd name="T56" fmla="*/ 1257 w 1542"/>
              <a:gd name="T57" fmla="*/ 476 h 942"/>
              <a:gd name="T58" fmla="*/ 1075 w 1542"/>
              <a:gd name="T59" fmla="*/ 420 h 942"/>
              <a:gd name="T60" fmla="*/ 1115 w 1542"/>
              <a:gd name="T61" fmla="*/ 186 h 942"/>
              <a:gd name="T62" fmla="*/ 1028 w 1542"/>
              <a:gd name="T63" fmla="*/ 88 h 942"/>
              <a:gd name="T64" fmla="*/ 915 w 1542"/>
              <a:gd name="T65" fmla="*/ 13 h 942"/>
              <a:gd name="T66" fmla="*/ 907 w 1542"/>
              <a:gd name="T67" fmla="*/ 205 h 942"/>
              <a:gd name="T68" fmla="*/ 805 w 1542"/>
              <a:gd name="T69" fmla="*/ 197 h 942"/>
              <a:gd name="T70" fmla="*/ 748 w 1542"/>
              <a:gd name="T71" fmla="*/ 226 h 942"/>
              <a:gd name="T72" fmla="*/ 726 w 1542"/>
              <a:gd name="T73" fmla="*/ 267 h 942"/>
              <a:gd name="T74" fmla="*/ 675 w 1542"/>
              <a:gd name="T75" fmla="*/ 288 h 942"/>
              <a:gd name="T76" fmla="*/ 698 w 1542"/>
              <a:gd name="T77" fmla="*/ 407 h 942"/>
              <a:gd name="T78" fmla="*/ 669 w 1542"/>
              <a:gd name="T79" fmla="*/ 420 h 942"/>
              <a:gd name="T80" fmla="*/ 640 w 1542"/>
              <a:gd name="T81" fmla="*/ 417 h 942"/>
              <a:gd name="T82" fmla="*/ 615 w 1542"/>
              <a:gd name="T83" fmla="*/ 411 h 942"/>
              <a:gd name="T84" fmla="*/ 588 w 1542"/>
              <a:gd name="T85" fmla="*/ 430 h 942"/>
              <a:gd name="T86" fmla="*/ 561 w 1542"/>
              <a:gd name="T87" fmla="*/ 444 h 942"/>
              <a:gd name="T88" fmla="*/ 540 w 1542"/>
              <a:gd name="T89" fmla="*/ 434 h 942"/>
              <a:gd name="T90" fmla="*/ 519 w 1542"/>
              <a:gd name="T91" fmla="*/ 432 h 942"/>
              <a:gd name="T92" fmla="*/ 502 w 1542"/>
              <a:gd name="T93" fmla="*/ 430 h 942"/>
              <a:gd name="T94" fmla="*/ 478 w 1542"/>
              <a:gd name="T95" fmla="*/ 432 h 942"/>
              <a:gd name="T96" fmla="*/ 459 w 1542"/>
              <a:gd name="T97" fmla="*/ 420 h 942"/>
              <a:gd name="T98" fmla="*/ 430 w 1542"/>
              <a:gd name="T99" fmla="*/ 409 h 942"/>
              <a:gd name="T100" fmla="*/ 430 w 1542"/>
              <a:gd name="T101" fmla="*/ 380 h 942"/>
              <a:gd name="T102" fmla="*/ 436 w 1542"/>
              <a:gd name="T103" fmla="*/ 365 h 942"/>
              <a:gd name="T104" fmla="*/ 436 w 1542"/>
              <a:gd name="T105" fmla="*/ 344 h 942"/>
              <a:gd name="T106" fmla="*/ 430 w 1542"/>
              <a:gd name="T107" fmla="*/ 324 h 942"/>
              <a:gd name="T108" fmla="*/ 409 w 1542"/>
              <a:gd name="T109" fmla="*/ 317 h 942"/>
              <a:gd name="T110" fmla="*/ 386 w 1542"/>
              <a:gd name="T111" fmla="*/ 305 h 942"/>
              <a:gd name="T112" fmla="*/ 365 w 1542"/>
              <a:gd name="T113" fmla="*/ 294 h 942"/>
              <a:gd name="T114" fmla="*/ 342 w 1542"/>
              <a:gd name="T115" fmla="*/ 278 h 942"/>
              <a:gd name="T116" fmla="*/ 333 w 1542"/>
              <a:gd name="T117" fmla="*/ 263 h 942"/>
              <a:gd name="T118" fmla="*/ 285 w 1542"/>
              <a:gd name="T119" fmla="*/ 245 h 942"/>
              <a:gd name="T120" fmla="*/ 59 w 1542"/>
              <a:gd name="T121" fmla="*/ 226 h 942"/>
              <a:gd name="T122" fmla="*/ 202 w 1542"/>
              <a:gd name="T123" fmla="*/ 684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42" h="942">
                <a:moveTo>
                  <a:pt x="265" y="865"/>
                </a:moveTo>
                <a:lnTo>
                  <a:pt x="277" y="859"/>
                </a:lnTo>
                <a:lnTo>
                  <a:pt x="279" y="857"/>
                </a:lnTo>
                <a:lnTo>
                  <a:pt x="296" y="849"/>
                </a:lnTo>
                <a:lnTo>
                  <a:pt x="302" y="846"/>
                </a:lnTo>
                <a:lnTo>
                  <a:pt x="307" y="843"/>
                </a:lnTo>
                <a:lnTo>
                  <a:pt x="315" y="840"/>
                </a:lnTo>
                <a:lnTo>
                  <a:pt x="317" y="840"/>
                </a:lnTo>
                <a:lnTo>
                  <a:pt x="321" y="838"/>
                </a:lnTo>
                <a:lnTo>
                  <a:pt x="327" y="834"/>
                </a:lnTo>
                <a:lnTo>
                  <a:pt x="340" y="826"/>
                </a:lnTo>
                <a:lnTo>
                  <a:pt x="342" y="828"/>
                </a:lnTo>
                <a:lnTo>
                  <a:pt x="344" y="826"/>
                </a:lnTo>
                <a:lnTo>
                  <a:pt x="357" y="819"/>
                </a:lnTo>
                <a:lnTo>
                  <a:pt x="363" y="815"/>
                </a:lnTo>
                <a:lnTo>
                  <a:pt x="415" y="790"/>
                </a:lnTo>
                <a:lnTo>
                  <a:pt x="465" y="765"/>
                </a:lnTo>
                <a:lnTo>
                  <a:pt x="469" y="763"/>
                </a:lnTo>
                <a:lnTo>
                  <a:pt x="471" y="763"/>
                </a:lnTo>
                <a:lnTo>
                  <a:pt x="496" y="749"/>
                </a:lnTo>
                <a:lnTo>
                  <a:pt x="515" y="740"/>
                </a:lnTo>
                <a:lnTo>
                  <a:pt x="528" y="732"/>
                </a:lnTo>
                <a:lnTo>
                  <a:pt x="619" y="688"/>
                </a:lnTo>
                <a:lnTo>
                  <a:pt x="632" y="680"/>
                </a:lnTo>
                <a:lnTo>
                  <a:pt x="636" y="688"/>
                </a:lnTo>
                <a:lnTo>
                  <a:pt x="634" y="688"/>
                </a:lnTo>
                <a:lnTo>
                  <a:pt x="630" y="690"/>
                </a:lnTo>
                <a:lnTo>
                  <a:pt x="638" y="699"/>
                </a:lnTo>
                <a:lnTo>
                  <a:pt x="640" y="709"/>
                </a:lnTo>
                <a:lnTo>
                  <a:pt x="634" y="724"/>
                </a:lnTo>
                <a:lnTo>
                  <a:pt x="627" y="740"/>
                </a:lnTo>
                <a:lnTo>
                  <a:pt x="627" y="745"/>
                </a:lnTo>
                <a:lnTo>
                  <a:pt x="627" y="749"/>
                </a:lnTo>
                <a:lnTo>
                  <a:pt x="632" y="763"/>
                </a:lnTo>
                <a:lnTo>
                  <a:pt x="632" y="767"/>
                </a:lnTo>
                <a:lnTo>
                  <a:pt x="632" y="769"/>
                </a:lnTo>
                <a:lnTo>
                  <a:pt x="636" y="780"/>
                </a:lnTo>
                <a:lnTo>
                  <a:pt x="627" y="786"/>
                </a:lnTo>
                <a:lnTo>
                  <a:pt x="634" y="795"/>
                </a:lnTo>
                <a:lnTo>
                  <a:pt x="634" y="799"/>
                </a:lnTo>
                <a:lnTo>
                  <a:pt x="636" y="807"/>
                </a:lnTo>
                <a:lnTo>
                  <a:pt x="638" y="807"/>
                </a:lnTo>
                <a:lnTo>
                  <a:pt x="644" y="801"/>
                </a:lnTo>
                <a:lnTo>
                  <a:pt x="648" y="799"/>
                </a:lnTo>
                <a:lnTo>
                  <a:pt x="656" y="795"/>
                </a:lnTo>
                <a:lnTo>
                  <a:pt x="671" y="784"/>
                </a:lnTo>
                <a:lnTo>
                  <a:pt x="684" y="780"/>
                </a:lnTo>
                <a:lnTo>
                  <a:pt x="686" y="780"/>
                </a:lnTo>
                <a:lnTo>
                  <a:pt x="686" y="782"/>
                </a:lnTo>
                <a:lnTo>
                  <a:pt x="705" y="772"/>
                </a:lnTo>
                <a:lnTo>
                  <a:pt x="715" y="786"/>
                </a:lnTo>
                <a:lnTo>
                  <a:pt x="730" y="809"/>
                </a:lnTo>
                <a:lnTo>
                  <a:pt x="736" y="817"/>
                </a:lnTo>
                <a:lnTo>
                  <a:pt x="742" y="824"/>
                </a:lnTo>
                <a:lnTo>
                  <a:pt x="744" y="828"/>
                </a:lnTo>
                <a:lnTo>
                  <a:pt x="746" y="832"/>
                </a:lnTo>
                <a:lnTo>
                  <a:pt x="763" y="824"/>
                </a:lnTo>
                <a:lnTo>
                  <a:pt x="765" y="824"/>
                </a:lnTo>
                <a:lnTo>
                  <a:pt x="769" y="820"/>
                </a:lnTo>
                <a:lnTo>
                  <a:pt x="774" y="817"/>
                </a:lnTo>
                <a:lnTo>
                  <a:pt x="776" y="817"/>
                </a:lnTo>
                <a:lnTo>
                  <a:pt x="782" y="813"/>
                </a:lnTo>
                <a:lnTo>
                  <a:pt x="790" y="820"/>
                </a:lnTo>
                <a:lnTo>
                  <a:pt x="794" y="819"/>
                </a:lnTo>
                <a:lnTo>
                  <a:pt x="800" y="817"/>
                </a:lnTo>
                <a:lnTo>
                  <a:pt x="803" y="815"/>
                </a:lnTo>
                <a:lnTo>
                  <a:pt x="807" y="813"/>
                </a:lnTo>
                <a:lnTo>
                  <a:pt x="811" y="813"/>
                </a:lnTo>
                <a:lnTo>
                  <a:pt x="811" y="811"/>
                </a:lnTo>
                <a:lnTo>
                  <a:pt x="809" y="809"/>
                </a:lnTo>
                <a:lnTo>
                  <a:pt x="809" y="807"/>
                </a:lnTo>
                <a:lnTo>
                  <a:pt x="805" y="803"/>
                </a:lnTo>
                <a:lnTo>
                  <a:pt x="803" y="803"/>
                </a:lnTo>
                <a:lnTo>
                  <a:pt x="801" y="799"/>
                </a:lnTo>
                <a:lnTo>
                  <a:pt x="800" y="797"/>
                </a:lnTo>
                <a:lnTo>
                  <a:pt x="796" y="793"/>
                </a:lnTo>
                <a:lnTo>
                  <a:pt x="790" y="790"/>
                </a:lnTo>
                <a:lnTo>
                  <a:pt x="792" y="788"/>
                </a:lnTo>
                <a:lnTo>
                  <a:pt x="798" y="788"/>
                </a:lnTo>
                <a:lnTo>
                  <a:pt x="800" y="792"/>
                </a:lnTo>
                <a:lnTo>
                  <a:pt x="801" y="793"/>
                </a:lnTo>
                <a:lnTo>
                  <a:pt x="803" y="795"/>
                </a:lnTo>
                <a:lnTo>
                  <a:pt x="807" y="795"/>
                </a:lnTo>
                <a:lnTo>
                  <a:pt x="813" y="799"/>
                </a:lnTo>
                <a:lnTo>
                  <a:pt x="819" y="803"/>
                </a:lnTo>
                <a:lnTo>
                  <a:pt x="821" y="805"/>
                </a:lnTo>
                <a:lnTo>
                  <a:pt x="822" y="805"/>
                </a:lnTo>
                <a:lnTo>
                  <a:pt x="832" y="799"/>
                </a:lnTo>
                <a:lnTo>
                  <a:pt x="838" y="795"/>
                </a:lnTo>
                <a:lnTo>
                  <a:pt x="848" y="792"/>
                </a:lnTo>
                <a:lnTo>
                  <a:pt x="853" y="790"/>
                </a:lnTo>
                <a:lnTo>
                  <a:pt x="851" y="784"/>
                </a:lnTo>
                <a:lnTo>
                  <a:pt x="849" y="778"/>
                </a:lnTo>
                <a:lnTo>
                  <a:pt x="848" y="776"/>
                </a:lnTo>
                <a:lnTo>
                  <a:pt x="846" y="774"/>
                </a:lnTo>
                <a:lnTo>
                  <a:pt x="844" y="769"/>
                </a:lnTo>
                <a:lnTo>
                  <a:pt x="840" y="765"/>
                </a:lnTo>
                <a:lnTo>
                  <a:pt x="842" y="759"/>
                </a:lnTo>
                <a:lnTo>
                  <a:pt x="851" y="755"/>
                </a:lnTo>
                <a:lnTo>
                  <a:pt x="857" y="751"/>
                </a:lnTo>
                <a:lnTo>
                  <a:pt x="861" y="751"/>
                </a:lnTo>
                <a:lnTo>
                  <a:pt x="865" y="749"/>
                </a:lnTo>
                <a:lnTo>
                  <a:pt x="869" y="749"/>
                </a:lnTo>
                <a:lnTo>
                  <a:pt x="876" y="749"/>
                </a:lnTo>
                <a:lnTo>
                  <a:pt x="878" y="747"/>
                </a:lnTo>
                <a:lnTo>
                  <a:pt x="878" y="749"/>
                </a:lnTo>
                <a:lnTo>
                  <a:pt x="882" y="751"/>
                </a:lnTo>
                <a:lnTo>
                  <a:pt x="884" y="751"/>
                </a:lnTo>
                <a:lnTo>
                  <a:pt x="886" y="753"/>
                </a:lnTo>
                <a:lnTo>
                  <a:pt x="888" y="751"/>
                </a:lnTo>
                <a:lnTo>
                  <a:pt x="888" y="753"/>
                </a:lnTo>
                <a:lnTo>
                  <a:pt x="888" y="755"/>
                </a:lnTo>
                <a:lnTo>
                  <a:pt x="890" y="755"/>
                </a:lnTo>
                <a:lnTo>
                  <a:pt x="890" y="757"/>
                </a:lnTo>
                <a:lnTo>
                  <a:pt x="892" y="757"/>
                </a:lnTo>
                <a:lnTo>
                  <a:pt x="894" y="757"/>
                </a:lnTo>
                <a:lnTo>
                  <a:pt x="896" y="757"/>
                </a:lnTo>
                <a:lnTo>
                  <a:pt x="896" y="759"/>
                </a:lnTo>
                <a:lnTo>
                  <a:pt x="896" y="761"/>
                </a:lnTo>
                <a:lnTo>
                  <a:pt x="897" y="763"/>
                </a:lnTo>
                <a:lnTo>
                  <a:pt x="901" y="763"/>
                </a:lnTo>
                <a:lnTo>
                  <a:pt x="903" y="765"/>
                </a:lnTo>
                <a:lnTo>
                  <a:pt x="905" y="767"/>
                </a:lnTo>
                <a:lnTo>
                  <a:pt x="903" y="771"/>
                </a:lnTo>
                <a:lnTo>
                  <a:pt x="907" y="771"/>
                </a:lnTo>
                <a:lnTo>
                  <a:pt x="905" y="772"/>
                </a:lnTo>
                <a:lnTo>
                  <a:pt x="897" y="786"/>
                </a:lnTo>
                <a:lnTo>
                  <a:pt x="890" y="795"/>
                </a:lnTo>
                <a:lnTo>
                  <a:pt x="890" y="797"/>
                </a:lnTo>
                <a:lnTo>
                  <a:pt x="884" y="824"/>
                </a:lnTo>
                <a:lnTo>
                  <a:pt x="882" y="830"/>
                </a:lnTo>
                <a:lnTo>
                  <a:pt x="873" y="872"/>
                </a:lnTo>
                <a:lnTo>
                  <a:pt x="869" y="886"/>
                </a:lnTo>
                <a:lnTo>
                  <a:pt x="880" y="888"/>
                </a:lnTo>
                <a:lnTo>
                  <a:pt x="886" y="905"/>
                </a:lnTo>
                <a:lnTo>
                  <a:pt x="894" y="905"/>
                </a:lnTo>
                <a:lnTo>
                  <a:pt x="896" y="905"/>
                </a:lnTo>
                <a:lnTo>
                  <a:pt x="901" y="905"/>
                </a:lnTo>
                <a:lnTo>
                  <a:pt x="903" y="905"/>
                </a:lnTo>
                <a:lnTo>
                  <a:pt x="909" y="907"/>
                </a:lnTo>
                <a:lnTo>
                  <a:pt x="911" y="907"/>
                </a:lnTo>
                <a:lnTo>
                  <a:pt x="913" y="907"/>
                </a:lnTo>
                <a:lnTo>
                  <a:pt x="917" y="907"/>
                </a:lnTo>
                <a:lnTo>
                  <a:pt x="928" y="909"/>
                </a:lnTo>
                <a:lnTo>
                  <a:pt x="934" y="909"/>
                </a:lnTo>
                <a:lnTo>
                  <a:pt x="945" y="911"/>
                </a:lnTo>
                <a:lnTo>
                  <a:pt x="949" y="903"/>
                </a:lnTo>
                <a:lnTo>
                  <a:pt x="949" y="901"/>
                </a:lnTo>
                <a:lnTo>
                  <a:pt x="952" y="897"/>
                </a:lnTo>
                <a:lnTo>
                  <a:pt x="952" y="896"/>
                </a:lnTo>
                <a:lnTo>
                  <a:pt x="952" y="888"/>
                </a:lnTo>
                <a:lnTo>
                  <a:pt x="953" y="880"/>
                </a:lnTo>
                <a:lnTo>
                  <a:pt x="953" y="878"/>
                </a:lnTo>
                <a:lnTo>
                  <a:pt x="961" y="878"/>
                </a:lnTo>
                <a:lnTo>
                  <a:pt x="967" y="909"/>
                </a:lnTo>
                <a:lnTo>
                  <a:pt x="982" y="907"/>
                </a:lnTo>
                <a:lnTo>
                  <a:pt x="984" y="907"/>
                </a:lnTo>
                <a:lnTo>
                  <a:pt x="986" y="905"/>
                </a:lnTo>
                <a:lnTo>
                  <a:pt x="1003" y="903"/>
                </a:lnTo>
                <a:lnTo>
                  <a:pt x="1005" y="903"/>
                </a:lnTo>
                <a:lnTo>
                  <a:pt x="1015" y="901"/>
                </a:lnTo>
                <a:lnTo>
                  <a:pt x="1017" y="901"/>
                </a:lnTo>
                <a:lnTo>
                  <a:pt x="1017" y="894"/>
                </a:lnTo>
                <a:lnTo>
                  <a:pt x="1036" y="903"/>
                </a:lnTo>
                <a:lnTo>
                  <a:pt x="1038" y="915"/>
                </a:lnTo>
                <a:lnTo>
                  <a:pt x="1078" y="905"/>
                </a:lnTo>
                <a:lnTo>
                  <a:pt x="1080" y="876"/>
                </a:lnTo>
                <a:lnTo>
                  <a:pt x="1080" y="869"/>
                </a:lnTo>
                <a:lnTo>
                  <a:pt x="1080" y="863"/>
                </a:lnTo>
                <a:lnTo>
                  <a:pt x="1092" y="851"/>
                </a:lnTo>
                <a:lnTo>
                  <a:pt x="1094" y="849"/>
                </a:lnTo>
                <a:lnTo>
                  <a:pt x="1099" y="853"/>
                </a:lnTo>
                <a:lnTo>
                  <a:pt x="1097" y="861"/>
                </a:lnTo>
                <a:lnTo>
                  <a:pt x="1097" y="865"/>
                </a:lnTo>
                <a:lnTo>
                  <a:pt x="1097" y="867"/>
                </a:lnTo>
                <a:lnTo>
                  <a:pt x="1105" y="867"/>
                </a:lnTo>
                <a:lnTo>
                  <a:pt x="1105" y="869"/>
                </a:lnTo>
                <a:lnTo>
                  <a:pt x="1107" y="872"/>
                </a:lnTo>
                <a:lnTo>
                  <a:pt x="1107" y="874"/>
                </a:lnTo>
                <a:lnTo>
                  <a:pt x="1109" y="876"/>
                </a:lnTo>
                <a:lnTo>
                  <a:pt x="1109" y="880"/>
                </a:lnTo>
                <a:lnTo>
                  <a:pt x="1109" y="884"/>
                </a:lnTo>
                <a:lnTo>
                  <a:pt x="1109" y="907"/>
                </a:lnTo>
                <a:lnTo>
                  <a:pt x="1109" y="911"/>
                </a:lnTo>
                <a:lnTo>
                  <a:pt x="1109" y="915"/>
                </a:lnTo>
                <a:lnTo>
                  <a:pt x="1109" y="917"/>
                </a:lnTo>
                <a:lnTo>
                  <a:pt x="1105" y="930"/>
                </a:lnTo>
                <a:lnTo>
                  <a:pt x="1103" y="938"/>
                </a:lnTo>
                <a:lnTo>
                  <a:pt x="1101" y="938"/>
                </a:lnTo>
                <a:lnTo>
                  <a:pt x="1105" y="938"/>
                </a:lnTo>
                <a:lnTo>
                  <a:pt x="1120" y="940"/>
                </a:lnTo>
                <a:lnTo>
                  <a:pt x="1123" y="940"/>
                </a:lnTo>
                <a:lnTo>
                  <a:pt x="1124" y="940"/>
                </a:lnTo>
                <a:lnTo>
                  <a:pt x="1128" y="942"/>
                </a:lnTo>
                <a:lnTo>
                  <a:pt x="1130" y="942"/>
                </a:lnTo>
                <a:lnTo>
                  <a:pt x="1138" y="942"/>
                </a:lnTo>
                <a:lnTo>
                  <a:pt x="1138" y="940"/>
                </a:lnTo>
                <a:lnTo>
                  <a:pt x="1145" y="934"/>
                </a:lnTo>
                <a:lnTo>
                  <a:pt x="1147" y="932"/>
                </a:lnTo>
                <a:lnTo>
                  <a:pt x="1147" y="928"/>
                </a:lnTo>
                <a:lnTo>
                  <a:pt x="1155" y="907"/>
                </a:lnTo>
                <a:lnTo>
                  <a:pt x="1153" y="907"/>
                </a:lnTo>
                <a:lnTo>
                  <a:pt x="1153" y="897"/>
                </a:lnTo>
                <a:lnTo>
                  <a:pt x="1153" y="894"/>
                </a:lnTo>
                <a:lnTo>
                  <a:pt x="1153" y="890"/>
                </a:lnTo>
                <a:lnTo>
                  <a:pt x="1153" y="886"/>
                </a:lnTo>
                <a:lnTo>
                  <a:pt x="1153" y="880"/>
                </a:lnTo>
                <a:lnTo>
                  <a:pt x="1151" y="867"/>
                </a:lnTo>
                <a:lnTo>
                  <a:pt x="1163" y="867"/>
                </a:lnTo>
                <a:lnTo>
                  <a:pt x="1190" y="869"/>
                </a:lnTo>
                <a:lnTo>
                  <a:pt x="1188" y="870"/>
                </a:lnTo>
                <a:lnTo>
                  <a:pt x="1188" y="874"/>
                </a:lnTo>
                <a:lnTo>
                  <a:pt x="1188" y="878"/>
                </a:lnTo>
                <a:lnTo>
                  <a:pt x="1192" y="878"/>
                </a:lnTo>
                <a:lnTo>
                  <a:pt x="1193" y="878"/>
                </a:lnTo>
                <a:lnTo>
                  <a:pt x="1193" y="880"/>
                </a:lnTo>
                <a:lnTo>
                  <a:pt x="1199" y="880"/>
                </a:lnTo>
                <a:lnTo>
                  <a:pt x="1199" y="878"/>
                </a:lnTo>
                <a:lnTo>
                  <a:pt x="1197" y="878"/>
                </a:lnTo>
                <a:lnTo>
                  <a:pt x="1197" y="870"/>
                </a:lnTo>
                <a:lnTo>
                  <a:pt x="1203" y="870"/>
                </a:lnTo>
                <a:lnTo>
                  <a:pt x="1203" y="867"/>
                </a:lnTo>
                <a:lnTo>
                  <a:pt x="1203" y="861"/>
                </a:lnTo>
                <a:lnTo>
                  <a:pt x="1203" y="859"/>
                </a:lnTo>
                <a:lnTo>
                  <a:pt x="1205" y="859"/>
                </a:lnTo>
                <a:lnTo>
                  <a:pt x="1209" y="859"/>
                </a:lnTo>
                <a:lnTo>
                  <a:pt x="1209" y="861"/>
                </a:lnTo>
                <a:lnTo>
                  <a:pt x="1207" y="861"/>
                </a:lnTo>
                <a:lnTo>
                  <a:pt x="1209" y="863"/>
                </a:lnTo>
                <a:lnTo>
                  <a:pt x="1215" y="865"/>
                </a:lnTo>
                <a:lnTo>
                  <a:pt x="1217" y="867"/>
                </a:lnTo>
                <a:lnTo>
                  <a:pt x="1219" y="867"/>
                </a:lnTo>
                <a:lnTo>
                  <a:pt x="1224" y="869"/>
                </a:lnTo>
                <a:lnTo>
                  <a:pt x="1201" y="888"/>
                </a:lnTo>
                <a:lnTo>
                  <a:pt x="1193" y="907"/>
                </a:lnTo>
                <a:lnTo>
                  <a:pt x="1288" y="915"/>
                </a:lnTo>
                <a:lnTo>
                  <a:pt x="1289" y="913"/>
                </a:lnTo>
                <a:lnTo>
                  <a:pt x="1289" y="911"/>
                </a:lnTo>
                <a:lnTo>
                  <a:pt x="1307" y="888"/>
                </a:lnTo>
                <a:lnTo>
                  <a:pt x="1311" y="884"/>
                </a:lnTo>
                <a:lnTo>
                  <a:pt x="1315" y="863"/>
                </a:lnTo>
                <a:lnTo>
                  <a:pt x="1318" y="859"/>
                </a:lnTo>
                <a:lnTo>
                  <a:pt x="1326" y="859"/>
                </a:lnTo>
                <a:lnTo>
                  <a:pt x="1330" y="857"/>
                </a:lnTo>
                <a:lnTo>
                  <a:pt x="1349" y="849"/>
                </a:lnTo>
                <a:lnTo>
                  <a:pt x="1351" y="847"/>
                </a:lnTo>
                <a:lnTo>
                  <a:pt x="1357" y="846"/>
                </a:lnTo>
                <a:lnTo>
                  <a:pt x="1366" y="841"/>
                </a:lnTo>
                <a:lnTo>
                  <a:pt x="1378" y="828"/>
                </a:lnTo>
                <a:lnTo>
                  <a:pt x="1378" y="836"/>
                </a:lnTo>
                <a:lnTo>
                  <a:pt x="1392" y="836"/>
                </a:lnTo>
                <a:lnTo>
                  <a:pt x="1395" y="828"/>
                </a:lnTo>
                <a:lnTo>
                  <a:pt x="1397" y="820"/>
                </a:lnTo>
                <a:lnTo>
                  <a:pt x="1401" y="820"/>
                </a:lnTo>
                <a:lnTo>
                  <a:pt x="1409" y="822"/>
                </a:lnTo>
                <a:lnTo>
                  <a:pt x="1434" y="830"/>
                </a:lnTo>
                <a:lnTo>
                  <a:pt x="1440" y="843"/>
                </a:lnTo>
                <a:lnTo>
                  <a:pt x="1455" y="841"/>
                </a:lnTo>
                <a:lnTo>
                  <a:pt x="1465" y="838"/>
                </a:lnTo>
                <a:lnTo>
                  <a:pt x="1470" y="838"/>
                </a:lnTo>
                <a:lnTo>
                  <a:pt x="1474" y="838"/>
                </a:lnTo>
                <a:lnTo>
                  <a:pt x="1476" y="838"/>
                </a:lnTo>
                <a:lnTo>
                  <a:pt x="1480" y="836"/>
                </a:lnTo>
                <a:lnTo>
                  <a:pt x="1484" y="836"/>
                </a:lnTo>
                <a:lnTo>
                  <a:pt x="1488" y="836"/>
                </a:lnTo>
                <a:lnTo>
                  <a:pt x="1489" y="836"/>
                </a:lnTo>
                <a:lnTo>
                  <a:pt x="1489" y="838"/>
                </a:lnTo>
                <a:lnTo>
                  <a:pt x="1493" y="838"/>
                </a:lnTo>
                <a:lnTo>
                  <a:pt x="1493" y="836"/>
                </a:lnTo>
                <a:lnTo>
                  <a:pt x="1497" y="836"/>
                </a:lnTo>
                <a:lnTo>
                  <a:pt x="1499" y="836"/>
                </a:lnTo>
                <a:lnTo>
                  <a:pt x="1501" y="836"/>
                </a:lnTo>
                <a:lnTo>
                  <a:pt x="1501" y="834"/>
                </a:lnTo>
                <a:lnTo>
                  <a:pt x="1503" y="836"/>
                </a:lnTo>
                <a:lnTo>
                  <a:pt x="1505" y="836"/>
                </a:lnTo>
                <a:lnTo>
                  <a:pt x="1507" y="836"/>
                </a:lnTo>
                <a:lnTo>
                  <a:pt x="1509" y="834"/>
                </a:lnTo>
                <a:lnTo>
                  <a:pt x="1509" y="836"/>
                </a:lnTo>
                <a:lnTo>
                  <a:pt x="1513" y="836"/>
                </a:lnTo>
                <a:lnTo>
                  <a:pt x="1511" y="828"/>
                </a:lnTo>
                <a:lnTo>
                  <a:pt x="1507" y="819"/>
                </a:lnTo>
                <a:lnTo>
                  <a:pt x="1507" y="817"/>
                </a:lnTo>
                <a:lnTo>
                  <a:pt x="1505" y="815"/>
                </a:lnTo>
                <a:lnTo>
                  <a:pt x="1505" y="813"/>
                </a:lnTo>
                <a:lnTo>
                  <a:pt x="1511" y="807"/>
                </a:lnTo>
                <a:lnTo>
                  <a:pt x="1515" y="799"/>
                </a:lnTo>
                <a:lnTo>
                  <a:pt x="1518" y="793"/>
                </a:lnTo>
                <a:lnTo>
                  <a:pt x="1520" y="792"/>
                </a:lnTo>
                <a:lnTo>
                  <a:pt x="1522" y="792"/>
                </a:lnTo>
                <a:lnTo>
                  <a:pt x="1542" y="778"/>
                </a:lnTo>
                <a:lnTo>
                  <a:pt x="1539" y="772"/>
                </a:lnTo>
                <a:lnTo>
                  <a:pt x="1542" y="757"/>
                </a:lnTo>
                <a:lnTo>
                  <a:pt x="1542" y="749"/>
                </a:lnTo>
                <a:lnTo>
                  <a:pt x="1539" y="749"/>
                </a:lnTo>
                <a:lnTo>
                  <a:pt x="1536" y="744"/>
                </a:lnTo>
                <a:lnTo>
                  <a:pt x="1534" y="740"/>
                </a:lnTo>
                <a:lnTo>
                  <a:pt x="1534" y="736"/>
                </a:lnTo>
                <a:lnTo>
                  <a:pt x="1532" y="734"/>
                </a:lnTo>
                <a:lnTo>
                  <a:pt x="1528" y="732"/>
                </a:lnTo>
                <a:lnTo>
                  <a:pt x="1522" y="728"/>
                </a:lnTo>
                <a:lnTo>
                  <a:pt x="1515" y="724"/>
                </a:lnTo>
                <a:lnTo>
                  <a:pt x="1503" y="721"/>
                </a:lnTo>
                <a:lnTo>
                  <a:pt x="1501" y="728"/>
                </a:lnTo>
                <a:lnTo>
                  <a:pt x="1499" y="734"/>
                </a:lnTo>
                <a:lnTo>
                  <a:pt x="1497" y="740"/>
                </a:lnTo>
                <a:lnTo>
                  <a:pt x="1493" y="747"/>
                </a:lnTo>
                <a:lnTo>
                  <a:pt x="1491" y="753"/>
                </a:lnTo>
                <a:lnTo>
                  <a:pt x="1489" y="757"/>
                </a:lnTo>
                <a:lnTo>
                  <a:pt x="1489" y="759"/>
                </a:lnTo>
                <a:lnTo>
                  <a:pt x="1488" y="761"/>
                </a:lnTo>
                <a:lnTo>
                  <a:pt x="1486" y="763"/>
                </a:lnTo>
                <a:lnTo>
                  <a:pt x="1484" y="765"/>
                </a:lnTo>
                <a:lnTo>
                  <a:pt x="1482" y="765"/>
                </a:lnTo>
                <a:lnTo>
                  <a:pt x="1478" y="767"/>
                </a:lnTo>
                <a:lnTo>
                  <a:pt x="1474" y="767"/>
                </a:lnTo>
                <a:lnTo>
                  <a:pt x="1472" y="769"/>
                </a:lnTo>
                <a:lnTo>
                  <a:pt x="1470" y="769"/>
                </a:lnTo>
                <a:lnTo>
                  <a:pt x="1470" y="767"/>
                </a:lnTo>
                <a:lnTo>
                  <a:pt x="1468" y="765"/>
                </a:lnTo>
                <a:lnTo>
                  <a:pt x="1467" y="763"/>
                </a:lnTo>
                <a:lnTo>
                  <a:pt x="1467" y="761"/>
                </a:lnTo>
                <a:lnTo>
                  <a:pt x="1465" y="761"/>
                </a:lnTo>
                <a:lnTo>
                  <a:pt x="1463" y="761"/>
                </a:lnTo>
                <a:lnTo>
                  <a:pt x="1463" y="763"/>
                </a:lnTo>
                <a:lnTo>
                  <a:pt x="1461" y="763"/>
                </a:lnTo>
                <a:lnTo>
                  <a:pt x="1461" y="765"/>
                </a:lnTo>
                <a:lnTo>
                  <a:pt x="1459" y="765"/>
                </a:lnTo>
                <a:lnTo>
                  <a:pt x="1457" y="765"/>
                </a:lnTo>
                <a:lnTo>
                  <a:pt x="1455" y="765"/>
                </a:lnTo>
                <a:lnTo>
                  <a:pt x="1453" y="765"/>
                </a:lnTo>
                <a:lnTo>
                  <a:pt x="1453" y="763"/>
                </a:lnTo>
                <a:lnTo>
                  <a:pt x="1453" y="761"/>
                </a:lnTo>
                <a:lnTo>
                  <a:pt x="1455" y="759"/>
                </a:lnTo>
                <a:lnTo>
                  <a:pt x="1455" y="757"/>
                </a:lnTo>
                <a:lnTo>
                  <a:pt x="1457" y="755"/>
                </a:lnTo>
                <a:lnTo>
                  <a:pt x="1457" y="753"/>
                </a:lnTo>
                <a:lnTo>
                  <a:pt x="1455" y="751"/>
                </a:lnTo>
                <a:lnTo>
                  <a:pt x="1453" y="751"/>
                </a:lnTo>
                <a:lnTo>
                  <a:pt x="1451" y="751"/>
                </a:lnTo>
                <a:lnTo>
                  <a:pt x="1451" y="749"/>
                </a:lnTo>
                <a:lnTo>
                  <a:pt x="1451" y="747"/>
                </a:lnTo>
                <a:lnTo>
                  <a:pt x="1451" y="745"/>
                </a:lnTo>
                <a:lnTo>
                  <a:pt x="1451" y="744"/>
                </a:lnTo>
                <a:lnTo>
                  <a:pt x="1449" y="744"/>
                </a:lnTo>
                <a:lnTo>
                  <a:pt x="1451" y="742"/>
                </a:lnTo>
                <a:lnTo>
                  <a:pt x="1451" y="740"/>
                </a:lnTo>
                <a:lnTo>
                  <a:pt x="1453" y="740"/>
                </a:lnTo>
                <a:lnTo>
                  <a:pt x="1453" y="742"/>
                </a:lnTo>
                <a:lnTo>
                  <a:pt x="1455" y="742"/>
                </a:lnTo>
                <a:lnTo>
                  <a:pt x="1455" y="744"/>
                </a:lnTo>
                <a:lnTo>
                  <a:pt x="1457" y="744"/>
                </a:lnTo>
                <a:lnTo>
                  <a:pt x="1459" y="744"/>
                </a:lnTo>
                <a:lnTo>
                  <a:pt x="1459" y="742"/>
                </a:lnTo>
                <a:lnTo>
                  <a:pt x="1459" y="740"/>
                </a:lnTo>
                <a:lnTo>
                  <a:pt x="1459" y="738"/>
                </a:lnTo>
                <a:lnTo>
                  <a:pt x="1459" y="736"/>
                </a:lnTo>
                <a:lnTo>
                  <a:pt x="1459" y="734"/>
                </a:lnTo>
                <a:lnTo>
                  <a:pt x="1457" y="732"/>
                </a:lnTo>
                <a:lnTo>
                  <a:pt x="1455" y="730"/>
                </a:lnTo>
                <a:lnTo>
                  <a:pt x="1453" y="730"/>
                </a:lnTo>
                <a:lnTo>
                  <a:pt x="1451" y="728"/>
                </a:lnTo>
                <a:lnTo>
                  <a:pt x="1447" y="732"/>
                </a:lnTo>
                <a:lnTo>
                  <a:pt x="1443" y="732"/>
                </a:lnTo>
                <a:lnTo>
                  <a:pt x="1441" y="734"/>
                </a:lnTo>
                <a:lnTo>
                  <a:pt x="1434" y="736"/>
                </a:lnTo>
                <a:lnTo>
                  <a:pt x="1428" y="736"/>
                </a:lnTo>
                <a:lnTo>
                  <a:pt x="1424" y="738"/>
                </a:lnTo>
                <a:lnTo>
                  <a:pt x="1422" y="738"/>
                </a:lnTo>
                <a:lnTo>
                  <a:pt x="1419" y="738"/>
                </a:lnTo>
                <a:lnTo>
                  <a:pt x="1411" y="740"/>
                </a:lnTo>
                <a:lnTo>
                  <a:pt x="1405" y="740"/>
                </a:lnTo>
                <a:lnTo>
                  <a:pt x="1395" y="740"/>
                </a:lnTo>
                <a:lnTo>
                  <a:pt x="1395" y="734"/>
                </a:lnTo>
                <a:lnTo>
                  <a:pt x="1403" y="730"/>
                </a:lnTo>
                <a:lnTo>
                  <a:pt x="1403" y="723"/>
                </a:lnTo>
                <a:lnTo>
                  <a:pt x="1407" y="713"/>
                </a:lnTo>
                <a:lnTo>
                  <a:pt x="1414" y="713"/>
                </a:lnTo>
                <a:lnTo>
                  <a:pt x="1422" y="711"/>
                </a:lnTo>
                <a:lnTo>
                  <a:pt x="1424" y="717"/>
                </a:lnTo>
                <a:lnTo>
                  <a:pt x="1428" y="723"/>
                </a:lnTo>
                <a:lnTo>
                  <a:pt x="1434" y="721"/>
                </a:lnTo>
                <a:lnTo>
                  <a:pt x="1438" y="718"/>
                </a:lnTo>
                <a:lnTo>
                  <a:pt x="1438" y="717"/>
                </a:lnTo>
                <a:lnTo>
                  <a:pt x="1440" y="717"/>
                </a:lnTo>
                <a:lnTo>
                  <a:pt x="1441" y="715"/>
                </a:lnTo>
                <a:lnTo>
                  <a:pt x="1440" y="713"/>
                </a:lnTo>
                <a:lnTo>
                  <a:pt x="1440" y="711"/>
                </a:lnTo>
                <a:lnTo>
                  <a:pt x="1440" y="709"/>
                </a:lnTo>
                <a:lnTo>
                  <a:pt x="1440" y="707"/>
                </a:lnTo>
                <a:lnTo>
                  <a:pt x="1438" y="707"/>
                </a:lnTo>
                <a:lnTo>
                  <a:pt x="1438" y="705"/>
                </a:lnTo>
                <a:lnTo>
                  <a:pt x="1436" y="705"/>
                </a:lnTo>
                <a:lnTo>
                  <a:pt x="1434" y="705"/>
                </a:lnTo>
                <a:lnTo>
                  <a:pt x="1432" y="705"/>
                </a:lnTo>
                <a:lnTo>
                  <a:pt x="1432" y="707"/>
                </a:lnTo>
                <a:lnTo>
                  <a:pt x="1430" y="707"/>
                </a:lnTo>
                <a:lnTo>
                  <a:pt x="1428" y="707"/>
                </a:lnTo>
                <a:lnTo>
                  <a:pt x="1426" y="709"/>
                </a:lnTo>
                <a:lnTo>
                  <a:pt x="1424" y="709"/>
                </a:lnTo>
                <a:lnTo>
                  <a:pt x="1422" y="707"/>
                </a:lnTo>
                <a:lnTo>
                  <a:pt x="1420" y="705"/>
                </a:lnTo>
                <a:lnTo>
                  <a:pt x="1420" y="703"/>
                </a:lnTo>
                <a:lnTo>
                  <a:pt x="1419" y="703"/>
                </a:lnTo>
                <a:lnTo>
                  <a:pt x="1419" y="701"/>
                </a:lnTo>
                <a:lnTo>
                  <a:pt x="1419" y="703"/>
                </a:lnTo>
                <a:lnTo>
                  <a:pt x="1417" y="703"/>
                </a:lnTo>
                <a:lnTo>
                  <a:pt x="1414" y="703"/>
                </a:lnTo>
                <a:lnTo>
                  <a:pt x="1413" y="703"/>
                </a:lnTo>
                <a:lnTo>
                  <a:pt x="1411" y="701"/>
                </a:lnTo>
                <a:lnTo>
                  <a:pt x="1409" y="701"/>
                </a:lnTo>
                <a:lnTo>
                  <a:pt x="1407" y="701"/>
                </a:lnTo>
                <a:lnTo>
                  <a:pt x="1405" y="701"/>
                </a:lnTo>
                <a:lnTo>
                  <a:pt x="1403" y="701"/>
                </a:lnTo>
                <a:lnTo>
                  <a:pt x="1401" y="703"/>
                </a:lnTo>
                <a:lnTo>
                  <a:pt x="1399" y="705"/>
                </a:lnTo>
                <a:lnTo>
                  <a:pt x="1397" y="705"/>
                </a:lnTo>
                <a:lnTo>
                  <a:pt x="1397" y="703"/>
                </a:lnTo>
                <a:lnTo>
                  <a:pt x="1395" y="703"/>
                </a:lnTo>
                <a:lnTo>
                  <a:pt x="1397" y="703"/>
                </a:lnTo>
                <a:lnTo>
                  <a:pt x="1397" y="701"/>
                </a:lnTo>
                <a:lnTo>
                  <a:pt x="1399" y="699"/>
                </a:lnTo>
                <a:lnTo>
                  <a:pt x="1399" y="697"/>
                </a:lnTo>
                <a:lnTo>
                  <a:pt x="1397" y="695"/>
                </a:lnTo>
                <a:lnTo>
                  <a:pt x="1395" y="695"/>
                </a:lnTo>
                <a:lnTo>
                  <a:pt x="1393" y="695"/>
                </a:lnTo>
                <a:lnTo>
                  <a:pt x="1393" y="697"/>
                </a:lnTo>
                <a:lnTo>
                  <a:pt x="1393" y="699"/>
                </a:lnTo>
                <a:lnTo>
                  <a:pt x="1392" y="701"/>
                </a:lnTo>
                <a:lnTo>
                  <a:pt x="1390" y="701"/>
                </a:lnTo>
                <a:lnTo>
                  <a:pt x="1388" y="701"/>
                </a:lnTo>
                <a:lnTo>
                  <a:pt x="1386" y="699"/>
                </a:lnTo>
                <a:lnTo>
                  <a:pt x="1384" y="699"/>
                </a:lnTo>
                <a:lnTo>
                  <a:pt x="1384" y="701"/>
                </a:lnTo>
                <a:lnTo>
                  <a:pt x="1382" y="701"/>
                </a:lnTo>
                <a:lnTo>
                  <a:pt x="1382" y="699"/>
                </a:lnTo>
                <a:lnTo>
                  <a:pt x="1380" y="699"/>
                </a:lnTo>
                <a:lnTo>
                  <a:pt x="1380" y="701"/>
                </a:lnTo>
                <a:lnTo>
                  <a:pt x="1378" y="701"/>
                </a:lnTo>
                <a:lnTo>
                  <a:pt x="1374" y="697"/>
                </a:lnTo>
                <a:lnTo>
                  <a:pt x="1372" y="697"/>
                </a:lnTo>
                <a:lnTo>
                  <a:pt x="1370" y="697"/>
                </a:lnTo>
                <a:lnTo>
                  <a:pt x="1368" y="697"/>
                </a:lnTo>
                <a:lnTo>
                  <a:pt x="1366" y="699"/>
                </a:lnTo>
                <a:lnTo>
                  <a:pt x="1364" y="699"/>
                </a:lnTo>
                <a:lnTo>
                  <a:pt x="1364" y="701"/>
                </a:lnTo>
                <a:lnTo>
                  <a:pt x="1363" y="701"/>
                </a:lnTo>
                <a:lnTo>
                  <a:pt x="1363" y="699"/>
                </a:lnTo>
                <a:lnTo>
                  <a:pt x="1361" y="701"/>
                </a:lnTo>
                <a:lnTo>
                  <a:pt x="1359" y="701"/>
                </a:lnTo>
                <a:lnTo>
                  <a:pt x="1357" y="701"/>
                </a:lnTo>
                <a:lnTo>
                  <a:pt x="1357" y="699"/>
                </a:lnTo>
                <a:lnTo>
                  <a:pt x="1357" y="701"/>
                </a:lnTo>
                <a:lnTo>
                  <a:pt x="1355" y="701"/>
                </a:lnTo>
                <a:lnTo>
                  <a:pt x="1353" y="703"/>
                </a:lnTo>
                <a:lnTo>
                  <a:pt x="1349" y="703"/>
                </a:lnTo>
                <a:lnTo>
                  <a:pt x="1349" y="705"/>
                </a:lnTo>
                <a:lnTo>
                  <a:pt x="1347" y="705"/>
                </a:lnTo>
                <a:lnTo>
                  <a:pt x="1347" y="707"/>
                </a:lnTo>
                <a:lnTo>
                  <a:pt x="1345" y="707"/>
                </a:lnTo>
                <a:lnTo>
                  <a:pt x="1343" y="707"/>
                </a:lnTo>
                <a:lnTo>
                  <a:pt x="1340" y="709"/>
                </a:lnTo>
                <a:lnTo>
                  <a:pt x="1334" y="715"/>
                </a:lnTo>
                <a:lnTo>
                  <a:pt x="1334" y="717"/>
                </a:lnTo>
                <a:lnTo>
                  <a:pt x="1334" y="723"/>
                </a:lnTo>
                <a:lnTo>
                  <a:pt x="1334" y="728"/>
                </a:lnTo>
                <a:lnTo>
                  <a:pt x="1334" y="738"/>
                </a:lnTo>
                <a:lnTo>
                  <a:pt x="1332" y="747"/>
                </a:lnTo>
                <a:lnTo>
                  <a:pt x="1326" y="745"/>
                </a:lnTo>
                <a:lnTo>
                  <a:pt x="1324" y="744"/>
                </a:lnTo>
                <a:lnTo>
                  <a:pt x="1318" y="742"/>
                </a:lnTo>
                <a:lnTo>
                  <a:pt x="1316" y="742"/>
                </a:lnTo>
                <a:lnTo>
                  <a:pt x="1315" y="740"/>
                </a:lnTo>
                <a:lnTo>
                  <a:pt x="1313" y="751"/>
                </a:lnTo>
                <a:lnTo>
                  <a:pt x="1311" y="761"/>
                </a:lnTo>
                <a:lnTo>
                  <a:pt x="1307" y="759"/>
                </a:lnTo>
                <a:lnTo>
                  <a:pt x="1301" y="759"/>
                </a:lnTo>
                <a:lnTo>
                  <a:pt x="1299" y="759"/>
                </a:lnTo>
                <a:lnTo>
                  <a:pt x="1295" y="757"/>
                </a:lnTo>
                <a:lnTo>
                  <a:pt x="1288" y="757"/>
                </a:lnTo>
                <a:lnTo>
                  <a:pt x="1286" y="757"/>
                </a:lnTo>
                <a:lnTo>
                  <a:pt x="1284" y="757"/>
                </a:lnTo>
                <a:lnTo>
                  <a:pt x="1284" y="759"/>
                </a:lnTo>
                <a:lnTo>
                  <a:pt x="1282" y="761"/>
                </a:lnTo>
                <a:lnTo>
                  <a:pt x="1282" y="765"/>
                </a:lnTo>
                <a:lnTo>
                  <a:pt x="1280" y="771"/>
                </a:lnTo>
                <a:lnTo>
                  <a:pt x="1278" y="776"/>
                </a:lnTo>
                <a:lnTo>
                  <a:pt x="1276" y="782"/>
                </a:lnTo>
                <a:lnTo>
                  <a:pt x="1274" y="788"/>
                </a:lnTo>
                <a:lnTo>
                  <a:pt x="1274" y="790"/>
                </a:lnTo>
                <a:lnTo>
                  <a:pt x="1272" y="793"/>
                </a:lnTo>
                <a:lnTo>
                  <a:pt x="1268" y="797"/>
                </a:lnTo>
                <a:lnTo>
                  <a:pt x="1265" y="801"/>
                </a:lnTo>
                <a:lnTo>
                  <a:pt x="1263" y="807"/>
                </a:lnTo>
                <a:lnTo>
                  <a:pt x="1255" y="799"/>
                </a:lnTo>
                <a:lnTo>
                  <a:pt x="1253" y="795"/>
                </a:lnTo>
                <a:lnTo>
                  <a:pt x="1249" y="793"/>
                </a:lnTo>
                <a:lnTo>
                  <a:pt x="1240" y="788"/>
                </a:lnTo>
                <a:lnTo>
                  <a:pt x="1234" y="778"/>
                </a:lnTo>
                <a:lnTo>
                  <a:pt x="1230" y="776"/>
                </a:lnTo>
                <a:lnTo>
                  <a:pt x="1226" y="776"/>
                </a:lnTo>
                <a:lnTo>
                  <a:pt x="1219" y="774"/>
                </a:lnTo>
                <a:lnTo>
                  <a:pt x="1217" y="772"/>
                </a:lnTo>
                <a:lnTo>
                  <a:pt x="1211" y="771"/>
                </a:lnTo>
                <a:lnTo>
                  <a:pt x="1209" y="771"/>
                </a:lnTo>
                <a:lnTo>
                  <a:pt x="1209" y="763"/>
                </a:lnTo>
                <a:lnTo>
                  <a:pt x="1207" y="759"/>
                </a:lnTo>
                <a:lnTo>
                  <a:pt x="1207" y="757"/>
                </a:lnTo>
                <a:lnTo>
                  <a:pt x="1201" y="740"/>
                </a:lnTo>
                <a:lnTo>
                  <a:pt x="1201" y="738"/>
                </a:lnTo>
                <a:lnTo>
                  <a:pt x="1195" y="732"/>
                </a:lnTo>
                <a:lnTo>
                  <a:pt x="1193" y="730"/>
                </a:lnTo>
                <a:lnTo>
                  <a:pt x="1193" y="724"/>
                </a:lnTo>
                <a:lnTo>
                  <a:pt x="1192" y="723"/>
                </a:lnTo>
                <a:lnTo>
                  <a:pt x="1192" y="718"/>
                </a:lnTo>
                <a:lnTo>
                  <a:pt x="1190" y="713"/>
                </a:lnTo>
                <a:lnTo>
                  <a:pt x="1188" y="709"/>
                </a:lnTo>
                <a:lnTo>
                  <a:pt x="1188" y="707"/>
                </a:lnTo>
                <a:lnTo>
                  <a:pt x="1192" y="703"/>
                </a:lnTo>
                <a:lnTo>
                  <a:pt x="1193" y="699"/>
                </a:lnTo>
                <a:lnTo>
                  <a:pt x="1197" y="695"/>
                </a:lnTo>
                <a:lnTo>
                  <a:pt x="1199" y="694"/>
                </a:lnTo>
                <a:lnTo>
                  <a:pt x="1201" y="692"/>
                </a:lnTo>
                <a:lnTo>
                  <a:pt x="1176" y="684"/>
                </a:lnTo>
                <a:lnTo>
                  <a:pt x="1163" y="692"/>
                </a:lnTo>
                <a:lnTo>
                  <a:pt x="1161" y="692"/>
                </a:lnTo>
                <a:lnTo>
                  <a:pt x="1157" y="682"/>
                </a:lnTo>
                <a:lnTo>
                  <a:pt x="1157" y="680"/>
                </a:lnTo>
                <a:lnTo>
                  <a:pt x="1155" y="676"/>
                </a:lnTo>
                <a:lnTo>
                  <a:pt x="1153" y="674"/>
                </a:lnTo>
                <a:lnTo>
                  <a:pt x="1149" y="668"/>
                </a:lnTo>
                <a:lnTo>
                  <a:pt x="1145" y="659"/>
                </a:lnTo>
                <a:lnTo>
                  <a:pt x="1145" y="653"/>
                </a:lnTo>
                <a:lnTo>
                  <a:pt x="1145" y="649"/>
                </a:lnTo>
                <a:lnTo>
                  <a:pt x="1147" y="642"/>
                </a:lnTo>
                <a:lnTo>
                  <a:pt x="1149" y="634"/>
                </a:lnTo>
                <a:lnTo>
                  <a:pt x="1147" y="626"/>
                </a:lnTo>
                <a:lnTo>
                  <a:pt x="1145" y="615"/>
                </a:lnTo>
                <a:lnTo>
                  <a:pt x="1144" y="605"/>
                </a:lnTo>
                <a:lnTo>
                  <a:pt x="1144" y="598"/>
                </a:lnTo>
                <a:lnTo>
                  <a:pt x="1174" y="584"/>
                </a:lnTo>
                <a:lnTo>
                  <a:pt x="1207" y="571"/>
                </a:lnTo>
                <a:lnTo>
                  <a:pt x="1211" y="571"/>
                </a:lnTo>
                <a:lnTo>
                  <a:pt x="1215" y="571"/>
                </a:lnTo>
                <a:lnTo>
                  <a:pt x="1217" y="572"/>
                </a:lnTo>
                <a:lnTo>
                  <a:pt x="1219" y="571"/>
                </a:lnTo>
                <a:lnTo>
                  <a:pt x="1222" y="571"/>
                </a:lnTo>
                <a:lnTo>
                  <a:pt x="1226" y="571"/>
                </a:lnTo>
                <a:lnTo>
                  <a:pt x="1230" y="571"/>
                </a:lnTo>
                <a:lnTo>
                  <a:pt x="1240" y="569"/>
                </a:lnTo>
                <a:lnTo>
                  <a:pt x="1243" y="569"/>
                </a:lnTo>
                <a:lnTo>
                  <a:pt x="1247" y="569"/>
                </a:lnTo>
                <a:lnTo>
                  <a:pt x="1249" y="569"/>
                </a:lnTo>
                <a:lnTo>
                  <a:pt x="1253" y="567"/>
                </a:lnTo>
                <a:lnTo>
                  <a:pt x="1257" y="565"/>
                </a:lnTo>
                <a:lnTo>
                  <a:pt x="1259" y="565"/>
                </a:lnTo>
                <a:lnTo>
                  <a:pt x="1257" y="563"/>
                </a:lnTo>
                <a:lnTo>
                  <a:pt x="1257" y="561"/>
                </a:lnTo>
                <a:lnTo>
                  <a:pt x="1255" y="563"/>
                </a:lnTo>
                <a:lnTo>
                  <a:pt x="1255" y="561"/>
                </a:lnTo>
                <a:lnTo>
                  <a:pt x="1253" y="557"/>
                </a:lnTo>
                <a:lnTo>
                  <a:pt x="1253" y="555"/>
                </a:lnTo>
                <a:lnTo>
                  <a:pt x="1251" y="549"/>
                </a:lnTo>
                <a:lnTo>
                  <a:pt x="1247" y="543"/>
                </a:lnTo>
                <a:lnTo>
                  <a:pt x="1272" y="540"/>
                </a:lnTo>
                <a:lnTo>
                  <a:pt x="1272" y="538"/>
                </a:lnTo>
                <a:lnTo>
                  <a:pt x="1274" y="540"/>
                </a:lnTo>
                <a:lnTo>
                  <a:pt x="1276" y="538"/>
                </a:lnTo>
                <a:lnTo>
                  <a:pt x="1278" y="538"/>
                </a:lnTo>
                <a:lnTo>
                  <a:pt x="1282" y="530"/>
                </a:lnTo>
                <a:lnTo>
                  <a:pt x="1284" y="526"/>
                </a:lnTo>
                <a:lnTo>
                  <a:pt x="1284" y="524"/>
                </a:lnTo>
                <a:lnTo>
                  <a:pt x="1284" y="522"/>
                </a:lnTo>
                <a:lnTo>
                  <a:pt x="1284" y="521"/>
                </a:lnTo>
                <a:lnTo>
                  <a:pt x="1282" y="519"/>
                </a:lnTo>
                <a:lnTo>
                  <a:pt x="1280" y="519"/>
                </a:lnTo>
                <a:lnTo>
                  <a:pt x="1278" y="517"/>
                </a:lnTo>
                <a:lnTo>
                  <a:pt x="1276" y="517"/>
                </a:lnTo>
                <a:lnTo>
                  <a:pt x="1276" y="515"/>
                </a:lnTo>
                <a:lnTo>
                  <a:pt x="1276" y="513"/>
                </a:lnTo>
                <a:lnTo>
                  <a:pt x="1274" y="513"/>
                </a:lnTo>
                <a:lnTo>
                  <a:pt x="1274" y="511"/>
                </a:lnTo>
                <a:lnTo>
                  <a:pt x="1272" y="509"/>
                </a:lnTo>
                <a:lnTo>
                  <a:pt x="1272" y="507"/>
                </a:lnTo>
                <a:lnTo>
                  <a:pt x="1272" y="505"/>
                </a:lnTo>
                <a:lnTo>
                  <a:pt x="1274" y="505"/>
                </a:lnTo>
                <a:lnTo>
                  <a:pt x="1274" y="503"/>
                </a:lnTo>
                <a:lnTo>
                  <a:pt x="1272" y="503"/>
                </a:lnTo>
                <a:lnTo>
                  <a:pt x="1270" y="503"/>
                </a:lnTo>
                <a:lnTo>
                  <a:pt x="1270" y="501"/>
                </a:lnTo>
                <a:lnTo>
                  <a:pt x="1270" y="499"/>
                </a:lnTo>
                <a:lnTo>
                  <a:pt x="1270" y="497"/>
                </a:lnTo>
                <a:lnTo>
                  <a:pt x="1268" y="497"/>
                </a:lnTo>
                <a:lnTo>
                  <a:pt x="1268" y="495"/>
                </a:lnTo>
                <a:lnTo>
                  <a:pt x="1267" y="495"/>
                </a:lnTo>
                <a:lnTo>
                  <a:pt x="1267" y="494"/>
                </a:lnTo>
                <a:lnTo>
                  <a:pt x="1265" y="494"/>
                </a:lnTo>
                <a:lnTo>
                  <a:pt x="1265" y="492"/>
                </a:lnTo>
                <a:lnTo>
                  <a:pt x="1263" y="492"/>
                </a:lnTo>
                <a:lnTo>
                  <a:pt x="1265" y="490"/>
                </a:lnTo>
                <a:lnTo>
                  <a:pt x="1263" y="490"/>
                </a:lnTo>
                <a:lnTo>
                  <a:pt x="1263" y="488"/>
                </a:lnTo>
                <a:lnTo>
                  <a:pt x="1263" y="486"/>
                </a:lnTo>
                <a:lnTo>
                  <a:pt x="1263" y="484"/>
                </a:lnTo>
                <a:lnTo>
                  <a:pt x="1263" y="482"/>
                </a:lnTo>
                <a:lnTo>
                  <a:pt x="1263" y="480"/>
                </a:lnTo>
                <a:lnTo>
                  <a:pt x="1261" y="478"/>
                </a:lnTo>
                <a:lnTo>
                  <a:pt x="1259" y="478"/>
                </a:lnTo>
                <a:lnTo>
                  <a:pt x="1259" y="476"/>
                </a:lnTo>
                <a:lnTo>
                  <a:pt x="1257" y="476"/>
                </a:lnTo>
                <a:lnTo>
                  <a:pt x="1257" y="474"/>
                </a:lnTo>
                <a:lnTo>
                  <a:pt x="1257" y="473"/>
                </a:lnTo>
                <a:lnTo>
                  <a:pt x="1259" y="471"/>
                </a:lnTo>
                <a:lnTo>
                  <a:pt x="1263" y="469"/>
                </a:lnTo>
                <a:lnTo>
                  <a:pt x="1292" y="432"/>
                </a:lnTo>
                <a:lnTo>
                  <a:pt x="1286" y="425"/>
                </a:lnTo>
                <a:lnTo>
                  <a:pt x="1284" y="419"/>
                </a:lnTo>
                <a:lnTo>
                  <a:pt x="1280" y="417"/>
                </a:lnTo>
                <a:lnTo>
                  <a:pt x="1280" y="415"/>
                </a:lnTo>
                <a:lnTo>
                  <a:pt x="1276" y="409"/>
                </a:lnTo>
                <a:lnTo>
                  <a:pt x="1276" y="407"/>
                </a:lnTo>
                <a:lnTo>
                  <a:pt x="1265" y="413"/>
                </a:lnTo>
                <a:lnTo>
                  <a:pt x="1257" y="417"/>
                </a:lnTo>
                <a:lnTo>
                  <a:pt x="1251" y="419"/>
                </a:lnTo>
                <a:lnTo>
                  <a:pt x="1209" y="436"/>
                </a:lnTo>
                <a:lnTo>
                  <a:pt x="1161" y="455"/>
                </a:lnTo>
                <a:lnTo>
                  <a:pt x="1107" y="428"/>
                </a:lnTo>
                <a:lnTo>
                  <a:pt x="1092" y="415"/>
                </a:lnTo>
                <a:lnTo>
                  <a:pt x="1078" y="420"/>
                </a:lnTo>
                <a:lnTo>
                  <a:pt x="1076" y="420"/>
                </a:lnTo>
                <a:lnTo>
                  <a:pt x="1075" y="420"/>
                </a:lnTo>
                <a:lnTo>
                  <a:pt x="1063" y="425"/>
                </a:lnTo>
                <a:lnTo>
                  <a:pt x="1061" y="413"/>
                </a:lnTo>
                <a:lnTo>
                  <a:pt x="1059" y="370"/>
                </a:lnTo>
                <a:lnTo>
                  <a:pt x="1092" y="365"/>
                </a:lnTo>
                <a:lnTo>
                  <a:pt x="1084" y="348"/>
                </a:lnTo>
                <a:lnTo>
                  <a:pt x="1067" y="309"/>
                </a:lnTo>
                <a:lnTo>
                  <a:pt x="1086" y="290"/>
                </a:lnTo>
                <a:lnTo>
                  <a:pt x="1086" y="292"/>
                </a:lnTo>
                <a:lnTo>
                  <a:pt x="1090" y="288"/>
                </a:lnTo>
                <a:lnTo>
                  <a:pt x="1090" y="284"/>
                </a:lnTo>
                <a:lnTo>
                  <a:pt x="1092" y="284"/>
                </a:lnTo>
                <a:lnTo>
                  <a:pt x="1097" y="278"/>
                </a:lnTo>
                <a:lnTo>
                  <a:pt x="1105" y="271"/>
                </a:lnTo>
                <a:lnTo>
                  <a:pt x="1132" y="209"/>
                </a:lnTo>
                <a:lnTo>
                  <a:pt x="1130" y="209"/>
                </a:lnTo>
                <a:lnTo>
                  <a:pt x="1128" y="211"/>
                </a:lnTo>
                <a:lnTo>
                  <a:pt x="1126" y="211"/>
                </a:lnTo>
                <a:lnTo>
                  <a:pt x="1124" y="209"/>
                </a:lnTo>
                <a:lnTo>
                  <a:pt x="1123" y="205"/>
                </a:lnTo>
                <a:lnTo>
                  <a:pt x="1118" y="192"/>
                </a:lnTo>
                <a:lnTo>
                  <a:pt x="1115" y="186"/>
                </a:lnTo>
                <a:lnTo>
                  <a:pt x="1113" y="175"/>
                </a:lnTo>
                <a:lnTo>
                  <a:pt x="1111" y="169"/>
                </a:lnTo>
                <a:lnTo>
                  <a:pt x="1109" y="165"/>
                </a:lnTo>
                <a:lnTo>
                  <a:pt x="1107" y="153"/>
                </a:lnTo>
                <a:lnTo>
                  <a:pt x="1105" y="146"/>
                </a:lnTo>
                <a:lnTo>
                  <a:pt x="1103" y="142"/>
                </a:lnTo>
                <a:lnTo>
                  <a:pt x="1097" y="138"/>
                </a:lnTo>
                <a:lnTo>
                  <a:pt x="1092" y="134"/>
                </a:lnTo>
                <a:lnTo>
                  <a:pt x="1086" y="130"/>
                </a:lnTo>
                <a:lnTo>
                  <a:pt x="1069" y="117"/>
                </a:lnTo>
                <a:lnTo>
                  <a:pt x="1063" y="113"/>
                </a:lnTo>
                <a:lnTo>
                  <a:pt x="1059" y="111"/>
                </a:lnTo>
                <a:lnTo>
                  <a:pt x="1053" y="107"/>
                </a:lnTo>
                <a:lnTo>
                  <a:pt x="1048" y="101"/>
                </a:lnTo>
                <a:lnTo>
                  <a:pt x="1044" y="99"/>
                </a:lnTo>
                <a:lnTo>
                  <a:pt x="1040" y="98"/>
                </a:lnTo>
                <a:lnTo>
                  <a:pt x="1038" y="96"/>
                </a:lnTo>
                <a:lnTo>
                  <a:pt x="1034" y="94"/>
                </a:lnTo>
                <a:lnTo>
                  <a:pt x="1032" y="92"/>
                </a:lnTo>
                <a:lnTo>
                  <a:pt x="1030" y="90"/>
                </a:lnTo>
                <a:lnTo>
                  <a:pt x="1028" y="88"/>
                </a:lnTo>
                <a:lnTo>
                  <a:pt x="1022" y="82"/>
                </a:lnTo>
                <a:lnTo>
                  <a:pt x="1021" y="78"/>
                </a:lnTo>
                <a:lnTo>
                  <a:pt x="1019" y="77"/>
                </a:lnTo>
                <a:lnTo>
                  <a:pt x="1007" y="61"/>
                </a:lnTo>
                <a:lnTo>
                  <a:pt x="1005" y="59"/>
                </a:lnTo>
                <a:lnTo>
                  <a:pt x="1003" y="55"/>
                </a:lnTo>
                <a:lnTo>
                  <a:pt x="998" y="50"/>
                </a:lnTo>
                <a:lnTo>
                  <a:pt x="998" y="46"/>
                </a:lnTo>
                <a:lnTo>
                  <a:pt x="995" y="44"/>
                </a:lnTo>
                <a:lnTo>
                  <a:pt x="990" y="36"/>
                </a:lnTo>
                <a:lnTo>
                  <a:pt x="982" y="28"/>
                </a:lnTo>
                <a:lnTo>
                  <a:pt x="976" y="23"/>
                </a:lnTo>
                <a:lnTo>
                  <a:pt x="965" y="17"/>
                </a:lnTo>
                <a:lnTo>
                  <a:pt x="944" y="5"/>
                </a:lnTo>
                <a:lnTo>
                  <a:pt x="936" y="3"/>
                </a:lnTo>
                <a:lnTo>
                  <a:pt x="934" y="0"/>
                </a:lnTo>
                <a:lnTo>
                  <a:pt x="932" y="2"/>
                </a:lnTo>
                <a:lnTo>
                  <a:pt x="928" y="3"/>
                </a:lnTo>
                <a:lnTo>
                  <a:pt x="926" y="5"/>
                </a:lnTo>
                <a:lnTo>
                  <a:pt x="921" y="9"/>
                </a:lnTo>
                <a:lnTo>
                  <a:pt x="915" y="13"/>
                </a:lnTo>
                <a:lnTo>
                  <a:pt x="909" y="17"/>
                </a:lnTo>
                <a:lnTo>
                  <a:pt x="917" y="32"/>
                </a:lnTo>
                <a:lnTo>
                  <a:pt x="938" y="55"/>
                </a:lnTo>
                <a:lnTo>
                  <a:pt x="936" y="72"/>
                </a:lnTo>
                <a:lnTo>
                  <a:pt x="936" y="74"/>
                </a:lnTo>
                <a:lnTo>
                  <a:pt x="940" y="74"/>
                </a:lnTo>
                <a:lnTo>
                  <a:pt x="942" y="77"/>
                </a:lnTo>
                <a:lnTo>
                  <a:pt x="942" y="78"/>
                </a:lnTo>
                <a:lnTo>
                  <a:pt x="944" y="84"/>
                </a:lnTo>
                <a:lnTo>
                  <a:pt x="953" y="99"/>
                </a:lnTo>
                <a:lnTo>
                  <a:pt x="926" y="119"/>
                </a:lnTo>
                <a:lnTo>
                  <a:pt x="909" y="132"/>
                </a:lnTo>
                <a:lnTo>
                  <a:pt x="917" y="146"/>
                </a:lnTo>
                <a:lnTo>
                  <a:pt x="923" y="153"/>
                </a:lnTo>
                <a:lnTo>
                  <a:pt x="934" y="178"/>
                </a:lnTo>
                <a:lnTo>
                  <a:pt x="936" y="182"/>
                </a:lnTo>
                <a:lnTo>
                  <a:pt x="919" y="209"/>
                </a:lnTo>
                <a:lnTo>
                  <a:pt x="917" y="209"/>
                </a:lnTo>
                <a:lnTo>
                  <a:pt x="915" y="207"/>
                </a:lnTo>
                <a:lnTo>
                  <a:pt x="911" y="207"/>
                </a:lnTo>
                <a:lnTo>
                  <a:pt x="907" y="205"/>
                </a:lnTo>
                <a:lnTo>
                  <a:pt x="894" y="201"/>
                </a:lnTo>
                <a:lnTo>
                  <a:pt x="892" y="199"/>
                </a:lnTo>
                <a:lnTo>
                  <a:pt x="892" y="196"/>
                </a:lnTo>
                <a:lnTo>
                  <a:pt x="888" y="192"/>
                </a:lnTo>
                <a:lnTo>
                  <a:pt x="886" y="186"/>
                </a:lnTo>
                <a:lnTo>
                  <a:pt x="880" y="173"/>
                </a:lnTo>
                <a:lnTo>
                  <a:pt x="867" y="167"/>
                </a:lnTo>
                <a:lnTo>
                  <a:pt x="863" y="161"/>
                </a:lnTo>
                <a:lnTo>
                  <a:pt x="853" y="148"/>
                </a:lnTo>
                <a:lnTo>
                  <a:pt x="849" y="148"/>
                </a:lnTo>
                <a:lnTo>
                  <a:pt x="834" y="148"/>
                </a:lnTo>
                <a:lnTo>
                  <a:pt x="827" y="119"/>
                </a:lnTo>
                <a:lnTo>
                  <a:pt x="811" y="107"/>
                </a:lnTo>
                <a:lnTo>
                  <a:pt x="773" y="144"/>
                </a:lnTo>
                <a:lnTo>
                  <a:pt x="784" y="159"/>
                </a:lnTo>
                <a:lnTo>
                  <a:pt x="792" y="167"/>
                </a:lnTo>
                <a:lnTo>
                  <a:pt x="807" y="186"/>
                </a:lnTo>
                <a:lnTo>
                  <a:pt x="809" y="190"/>
                </a:lnTo>
                <a:lnTo>
                  <a:pt x="809" y="192"/>
                </a:lnTo>
                <a:lnTo>
                  <a:pt x="809" y="194"/>
                </a:lnTo>
                <a:lnTo>
                  <a:pt x="805" y="197"/>
                </a:lnTo>
                <a:lnTo>
                  <a:pt x="803" y="196"/>
                </a:lnTo>
                <a:lnTo>
                  <a:pt x="800" y="192"/>
                </a:lnTo>
                <a:lnTo>
                  <a:pt x="792" y="186"/>
                </a:lnTo>
                <a:lnTo>
                  <a:pt x="796" y="182"/>
                </a:lnTo>
                <a:lnTo>
                  <a:pt x="800" y="178"/>
                </a:lnTo>
                <a:lnTo>
                  <a:pt x="792" y="171"/>
                </a:lnTo>
                <a:lnTo>
                  <a:pt x="786" y="176"/>
                </a:lnTo>
                <a:lnTo>
                  <a:pt x="774" y="188"/>
                </a:lnTo>
                <a:lnTo>
                  <a:pt x="771" y="186"/>
                </a:lnTo>
                <a:lnTo>
                  <a:pt x="763" y="192"/>
                </a:lnTo>
                <a:lnTo>
                  <a:pt x="771" y="199"/>
                </a:lnTo>
                <a:lnTo>
                  <a:pt x="769" y="199"/>
                </a:lnTo>
                <a:lnTo>
                  <a:pt x="767" y="203"/>
                </a:lnTo>
                <a:lnTo>
                  <a:pt x="759" y="209"/>
                </a:lnTo>
                <a:lnTo>
                  <a:pt x="755" y="211"/>
                </a:lnTo>
                <a:lnTo>
                  <a:pt x="750" y="215"/>
                </a:lnTo>
                <a:lnTo>
                  <a:pt x="748" y="209"/>
                </a:lnTo>
                <a:lnTo>
                  <a:pt x="742" y="209"/>
                </a:lnTo>
                <a:lnTo>
                  <a:pt x="740" y="209"/>
                </a:lnTo>
                <a:lnTo>
                  <a:pt x="748" y="224"/>
                </a:lnTo>
                <a:lnTo>
                  <a:pt x="748" y="226"/>
                </a:lnTo>
                <a:lnTo>
                  <a:pt x="746" y="228"/>
                </a:lnTo>
                <a:lnTo>
                  <a:pt x="748" y="232"/>
                </a:lnTo>
                <a:lnTo>
                  <a:pt x="748" y="236"/>
                </a:lnTo>
                <a:lnTo>
                  <a:pt x="752" y="242"/>
                </a:lnTo>
                <a:lnTo>
                  <a:pt x="759" y="253"/>
                </a:lnTo>
                <a:lnTo>
                  <a:pt x="757" y="257"/>
                </a:lnTo>
                <a:lnTo>
                  <a:pt x="753" y="255"/>
                </a:lnTo>
                <a:lnTo>
                  <a:pt x="752" y="255"/>
                </a:lnTo>
                <a:lnTo>
                  <a:pt x="750" y="255"/>
                </a:lnTo>
                <a:lnTo>
                  <a:pt x="748" y="255"/>
                </a:lnTo>
                <a:lnTo>
                  <a:pt x="744" y="255"/>
                </a:lnTo>
                <a:lnTo>
                  <a:pt x="742" y="255"/>
                </a:lnTo>
                <a:lnTo>
                  <a:pt x="738" y="255"/>
                </a:lnTo>
                <a:lnTo>
                  <a:pt x="738" y="257"/>
                </a:lnTo>
                <a:lnTo>
                  <a:pt x="736" y="257"/>
                </a:lnTo>
                <a:lnTo>
                  <a:pt x="736" y="259"/>
                </a:lnTo>
                <a:lnTo>
                  <a:pt x="734" y="259"/>
                </a:lnTo>
                <a:lnTo>
                  <a:pt x="732" y="261"/>
                </a:lnTo>
                <a:lnTo>
                  <a:pt x="730" y="263"/>
                </a:lnTo>
                <a:lnTo>
                  <a:pt x="728" y="265"/>
                </a:lnTo>
                <a:lnTo>
                  <a:pt x="726" y="267"/>
                </a:lnTo>
                <a:lnTo>
                  <a:pt x="725" y="269"/>
                </a:lnTo>
                <a:lnTo>
                  <a:pt x="725" y="271"/>
                </a:lnTo>
                <a:lnTo>
                  <a:pt x="721" y="273"/>
                </a:lnTo>
                <a:lnTo>
                  <a:pt x="719" y="273"/>
                </a:lnTo>
                <a:lnTo>
                  <a:pt x="715" y="273"/>
                </a:lnTo>
                <a:lnTo>
                  <a:pt x="713" y="274"/>
                </a:lnTo>
                <a:lnTo>
                  <a:pt x="707" y="278"/>
                </a:lnTo>
                <a:lnTo>
                  <a:pt x="705" y="278"/>
                </a:lnTo>
                <a:lnTo>
                  <a:pt x="704" y="280"/>
                </a:lnTo>
                <a:lnTo>
                  <a:pt x="705" y="286"/>
                </a:lnTo>
                <a:lnTo>
                  <a:pt x="707" y="288"/>
                </a:lnTo>
                <a:lnTo>
                  <a:pt x="705" y="290"/>
                </a:lnTo>
                <a:lnTo>
                  <a:pt x="698" y="294"/>
                </a:lnTo>
                <a:lnTo>
                  <a:pt x="692" y="292"/>
                </a:lnTo>
                <a:lnTo>
                  <a:pt x="690" y="290"/>
                </a:lnTo>
                <a:lnTo>
                  <a:pt x="686" y="288"/>
                </a:lnTo>
                <a:lnTo>
                  <a:pt x="682" y="288"/>
                </a:lnTo>
                <a:lnTo>
                  <a:pt x="680" y="288"/>
                </a:lnTo>
                <a:lnTo>
                  <a:pt x="678" y="288"/>
                </a:lnTo>
                <a:lnTo>
                  <a:pt x="677" y="288"/>
                </a:lnTo>
                <a:lnTo>
                  <a:pt x="675" y="288"/>
                </a:lnTo>
                <a:lnTo>
                  <a:pt x="673" y="290"/>
                </a:lnTo>
                <a:lnTo>
                  <a:pt x="669" y="290"/>
                </a:lnTo>
                <a:lnTo>
                  <a:pt x="665" y="294"/>
                </a:lnTo>
                <a:lnTo>
                  <a:pt x="661" y="294"/>
                </a:lnTo>
                <a:lnTo>
                  <a:pt x="659" y="294"/>
                </a:lnTo>
                <a:lnTo>
                  <a:pt x="657" y="294"/>
                </a:lnTo>
                <a:lnTo>
                  <a:pt x="656" y="295"/>
                </a:lnTo>
                <a:lnTo>
                  <a:pt x="656" y="298"/>
                </a:lnTo>
                <a:lnTo>
                  <a:pt x="657" y="303"/>
                </a:lnTo>
                <a:lnTo>
                  <a:pt x="657" y="309"/>
                </a:lnTo>
                <a:lnTo>
                  <a:pt x="657" y="313"/>
                </a:lnTo>
                <a:lnTo>
                  <a:pt x="665" y="328"/>
                </a:lnTo>
                <a:lnTo>
                  <a:pt x="669" y="336"/>
                </a:lnTo>
                <a:lnTo>
                  <a:pt x="667" y="342"/>
                </a:lnTo>
                <a:lnTo>
                  <a:pt x="661" y="353"/>
                </a:lnTo>
                <a:lnTo>
                  <a:pt x="657" y="355"/>
                </a:lnTo>
                <a:lnTo>
                  <a:pt x="650" y="355"/>
                </a:lnTo>
                <a:lnTo>
                  <a:pt x="673" y="380"/>
                </a:lnTo>
                <a:lnTo>
                  <a:pt x="686" y="396"/>
                </a:lnTo>
                <a:lnTo>
                  <a:pt x="686" y="394"/>
                </a:lnTo>
                <a:lnTo>
                  <a:pt x="698" y="407"/>
                </a:lnTo>
                <a:lnTo>
                  <a:pt x="696" y="409"/>
                </a:lnTo>
                <a:lnTo>
                  <a:pt x="694" y="409"/>
                </a:lnTo>
                <a:lnTo>
                  <a:pt x="692" y="409"/>
                </a:lnTo>
                <a:lnTo>
                  <a:pt x="690" y="409"/>
                </a:lnTo>
                <a:lnTo>
                  <a:pt x="688" y="409"/>
                </a:lnTo>
                <a:lnTo>
                  <a:pt x="686" y="409"/>
                </a:lnTo>
                <a:lnTo>
                  <a:pt x="684" y="409"/>
                </a:lnTo>
                <a:lnTo>
                  <a:pt x="682" y="409"/>
                </a:lnTo>
                <a:lnTo>
                  <a:pt x="680" y="409"/>
                </a:lnTo>
                <a:lnTo>
                  <a:pt x="680" y="411"/>
                </a:lnTo>
                <a:lnTo>
                  <a:pt x="678" y="411"/>
                </a:lnTo>
                <a:lnTo>
                  <a:pt x="677" y="411"/>
                </a:lnTo>
                <a:lnTo>
                  <a:pt x="675" y="411"/>
                </a:lnTo>
                <a:lnTo>
                  <a:pt x="675" y="413"/>
                </a:lnTo>
                <a:lnTo>
                  <a:pt x="673" y="413"/>
                </a:lnTo>
                <a:lnTo>
                  <a:pt x="673" y="415"/>
                </a:lnTo>
                <a:lnTo>
                  <a:pt x="673" y="417"/>
                </a:lnTo>
                <a:lnTo>
                  <a:pt x="673" y="419"/>
                </a:lnTo>
                <a:lnTo>
                  <a:pt x="671" y="419"/>
                </a:lnTo>
                <a:lnTo>
                  <a:pt x="671" y="420"/>
                </a:lnTo>
                <a:lnTo>
                  <a:pt x="669" y="420"/>
                </a:lnTo>
                <a:lnTo>
                  <a:pt x="667" y="420"/>
                </a:lnTo>
                <a:lnTo>
                  <a:pt x="665" y="420"/>
                </a:lnTo>
                <a:lnTo>
                  <a:pt x="665" y="419"/>
                </a:lnTo>
                <a:lnTo>
                  <a:pt x="663" y="419"/>
                </a:lnTo>
                <a:lnTo>
                  <a:pt x="661" y="419"/>
                </a:lnTo>
                <a:lnTo>
                  <a:pt x="659" y="419"/>
                </a:lnTo>
                <a:lnTo>
                  <a:pt x="657" y="419"/>
                </a:lnTo>
                <a:lnTo>
                  <a:pt x="657" y="420"/>
                </a:lnTo>
                <a:lnTo>
                  <a:pt x="656" y="420"/>
                </a:lnTo>
                <a:lnTo>
                  <a:pt x="656" y="423"/>
                </a:lnTo>
                <a:lnTo>
                  <a:pt x="653" y="425"/>
                </a:lnTo>
                <a:lnTo>
                  <a:pt x="653" y="423"/>
                </a:lnTo>
                <a:lnTo>
                  <a:pt x="651" y="423"/>
                </a:lnTo>
                <a:lnTo>
                  <a:pt x="651" y="420"/>
                </a:lnTo>
                <a:lnTo>
                  <a:pt x="650" y="420"/>
                </a:lnTo>
                <a:lnTo>
                  <a:pt x="648" y="420"/>
                </a:lnTo>
                <a:lnTo>
                  <a:pt x="646" y="420"/>
                </a:lnTo>
                <a:lnTo>
                  <a:pt x="644" y="419"/>
                </a:lnTo>
                <a:lnTo>
                  <a:pt x="642" y="419"/>
                </a:lnTo>
                <a:lnTo>
                  <a:pt x="642" y="417"/>
                </a:lnTo>
                <a:lnTo>
                  <a:pt x="640" y="417"/>
                </a:lnTo>
                <a:lnTo>
                  <a:pt x="640" y="419"/>
                </a:lnTo>
                <a:lnTo>
                  <a:pt x="638" y="419"/>
                </a:lnTo>
                <a:lnTo>
                  <a:pt x="636" y="420"/>
                </a:lnTo>
                <a:lnTo>
                  <a:pt x="634" y="420"/>
                </a:lnTo>
                <a:lnTo>
                  <a:pt x="632" y="420"/>
                </a:lnTo>
                <a:lnTo>
                  <a:pt x="632" y="423"/>
                </a:lnTo>
                <a:lnTo>
                  <a:pt x="630" y="423"/>
                </a:lnTo>
                <a:lnTo>
                  <a:pt x="629" y="423"/>
                </a:lnTo>
                <a:lnTo>
                  <a:pt x="629" y="420"/>
                </a:lnTo>
                <a:lnTo>
                  <a:pt x="627" y="420"/>
                </a:lnTo>
                <a:lnTo>
                  <a:pt x="625" y="420"/>
                </a:lnTo>
                <a:lnTo>
                  <a:pt x="623" y="420"/>
                </a:lnTo>
                <a:lnTo>
                  <a:pt x="621" y="419"/>
                </a:lnTo>
                <a:lnTo>
                  <a:pt x="619" y="419"/>
                </a:lnTo>
                <a:lnTo>
                  <a:pt x="617" y="417"/>
                </a:lnTo>
                <a:lnTo>
                  <a:pt x="617" y="415"/>
                </a:lnTo>
                <a:lnTo>
                  <a:pt x="615" y="415"/>
                </a:lnTo>
                <a:lnTo>
                  <a:pt x="615" y="413"/>
                </a:lnTo>
                <a:lnTo>
                  <a:pt x="613" y="413"/>
                </a:lnTo>
                <a:lnTo>
                  <a:pt x="615" y="413"/>
                </a:lnTo>
                <a:lnTo>
                  <a:pt x="615" y="411"/>
                </a:lnTo>
                <a:lnTo>
                  <a:pt x="613" y="411"/>
                </a:lnTo>
                <a:lnTo>
                  <a:pt x="611" y="411"/>
                </a:lnTo>
                <a:lnTo>
                  <a:pt x="609" y="411"/>
                </a:lnTo>
                <a:lnTo>
                  <a:pt x="607" y="411"/>
                </a:lnTo>
                <a:lnTo>
                  <a:pt x="605" y="411"/>
                </a:lnTo>
                <a:lnTo>
                  <a:pt x="603" y="413"/>
                </a:lnTo>
                <a:lnTo>
                  <a:pt x="603" y="415"/>
                </a:lnTo>
                <a:lnTo>
                  <a:pt x="603" y="417"/>
                </a:lnTo>
                <a:lnTo>
                  <a:pt x="602" y="417"/>
                </a:lnTo>
                <a:lnTo>
                  <a:pt x="600" y="417"/>
                </a:lnTo>
                <a:lnTo>
                  <a:pt x="598" y="419"/>
                </a:lnTo>
                <a:lnTo>
                  <a:pt x="598" y="420"/>
                </a:lnTo>
                <a:lnTo>
                  <a:pt x="596" y="420"/>
                </a:lnTo>
                <a:lnTo>
                  <a:pt x="596" y="423"/>
                </a:lnTo>
                <a:lnTo>
                  <a:pt x="594" y="425"/>
                </a:lnTo>
                <a:lnTo>
                  <a:pt x="594" y="426"/>
                </a:lnTo>
                <a:lnTo>
                  <a:pt x="592" y="428"/>
                </a:lnTo>
                <a:lnTo>
                  <a:pt x="590" y="426"/>
                </a:lnTo>
                <a:lnTo>
                  <a:pt x="590" y="428"/>
                </a:lnTo>
                <a:lnTo>
                  <a:pt x="588" y="428"/>
                </a:lnTo>
                <a:lnTo>
                  <a:pt x="588" y="430"/>
                </a:lnTo>
                <a:lnTo>
                  <a:pt x="586" y="430"/>
                </a:lnTo>
                <a:lnTo>
                  <a:pt x="584" y="432"/>
                </a:lnTo>
                <a:lnTo>
                  <a:pt x="582" y="434"/>
                </a:lnTo>
                <a:lnTo>
                  <a:pt x="581" y="434"/>
                </a:lnTo>
                <a:lnTo>
                  <a:pt x="579" y="434"/>
                </a:lnTo>
                <a:lnTo>
                  <a:pt x="579" y="432"/>
                </a:lnTo>
                <a:lnTo>
                  <a:pt x="579" y="430"/>
                </a:lnTo>
                <a:lnTo>
                  <a:pt x="577" y="430"/>
                </a:lnTo>
                <a:lnTo>
                  <a:pt x="575" y="430"/>
                </a:lnTo>
                <a:lnTo>
                  <a:pt x="573" y="432"/>
                </a:lnTo>
                <a:lnTo>
                  <a:pt x="571" y="434"/>
                </a:lnTo>
                <a:lnTo>
                  <a:pt x="571" y="436"/>
                </a:lnTo>
                <a:lnTo>
                  <a:pt x="571" y="438"/>
                </a:lnTo>
                <a:lnTo>
                  <a:pt x="571" y="440"/>
                </a:lnTo>
                <a:lnTo>
                  <a:pt x="571" y="442"/>
                </a:lnTo>
                <a:lnTo>
                  <a:pt x="571" y="444"/>
                </a:lnTo>
                <a:lnTo>
                  <a:pt x="569" y="444"/>
                </a:lnTo>
                <a:lnTo>
                  <a:pt x="567" y="444"/>
                </a:lnTo>
                <a:lnTo>
                  <a:pt x="565" y="444"/>
                </a:lnTo>
                <a:lnTo>
                  <a:pt x="563" y="444"/>
                </a:lnTo>
                <a:lnTo>
                  <a:pt x="561" y="444"/>
                </a:lnTo>
                <a:lnTo>
                  <a:pt x="561" y="442"/>
                </a:lnTo>
                <a:lnTo>
                  <a:pt x="559" y="440"/>
                </a:lnTo>
                <a:lnTo>
                  <a:pt x="557" y="440"/>
                </a:lnTo>
                <a:lnTo>
                  <a:pt x="555" y="440"/>
                </a:lnTo>
                <a:lnTo>
                  <a:pt x="555" y="442"/>
                </a:lnTo>
                <a:lnTo>
                  <a:pt x="554" y="444"/>
                </a:lnTo>
                <a:lnTo>
                  <a:pt x="552" y="444"/>
                </a:lnTo>
                <a:lnTo>
                  <a:pt x="550" y="444"/>
                </a:lnTo>
                <a:lnTo>
                  <a:pt x="548" y="444"/>
                </a:lnTo>
                <a:lnTo>
                  <a:pt x="548" y="442"/>
                </a:lnTo>
                <a:lnTo>
                  <a:pt x="550" y="442"/>
                </a:lnTo>
                <a:lnTo>
                  <a:pt x="550" y="440"/>
                </a:lnTo>
                <a:lnTo>
                  <a:pt x="548" y="440"/>
                </a:lnTo>
                <a:lnTo>
                  <a:pt x="546" y="440"/>
                </a:lnTo>
                <a:lnTo>
                  <a:pt x="544" y="440"/>
                </a:lnTo>
                <a:lnTo>
                  <a:pt x="544" y="442"/>
                </a:lnTo>
                <a:lnTo>
                  <a:pt x="542" y="440"/>
                </a:lnTo>
                <a:lnTo>
                  <a:pt x="540" y="440"/>
                </a:lnTo>
                <a:lnTo>
                  <a:pt x="540" y="438"/>
                </a:lnTo>
                <a:lnTo>
                  <a:pt x="540" y="436"/>
                </a:lnTo>
                <a:lnTo>
                  <a:pt x="540" y="434"/>
                </a:lnTo>
                <a:lnTo>
                  <a:pt x="538" y="434"/>
                </a:lnTo>
                <a:lnTo>
                  <a:pt x="538" y="436"/>
                </a:lnTo>
                <a:lnTo>
                  <a:pt x="536" y="436"/>
                </a:lnTo>
                <a:lnTo>
                  <a:pt x="536" y="434"/>
                </a:lnTo>
                <a:lnTo>
                  <a:pt x="534" y="434"/>
                </a:lnTo>
                <a:lnTo>
                  <a:pt x="534" y="436"/>
                </a:lnTo>
                <a:lnTo>
                  <a:pt x="534" y="438"/>
                </a:lnTo>
                <a:lnTo>
                  <a:pt x="533" y="438"/>
                </a:lnTo>
                <a:lnTo>
                  <a:pt x="533" y="440"/>
                </a:lnTo>
                <a:lnTo>
                  <a:pt x="533" y="442"/>
                </a:lnTo>
                <a:lnTo>
                  <a:pt x="531" y="442"/>
                </a:lnTo>
                <a:lnTo>
                  <a:pt x="531" y="440"/>
                </a:lnTo>
                <a:lnTo>
                  <a:pt x="528" y="440"/>
                </a:lnTo>
                <a:lnTo>
                  <a:pt x="527" y="440"/>
                </a:lnTo>
                <a:lnTo>
                  <a:pt x="527" y="438"/>
                </a:lnTo>
                <a:lnTo>
                  <a:pt x="527" y="436"/>
                </a:lnTo>
                <a:lnTo>
                  <a:pt x="527" y="434"/>
                </a:lnTo>
                <a:lnTo>
                  <a:pt x="525" y="434"/>
                </a:lnTo>
                <a:lnTo>
                  <a:pt x="523" y="434"/>
                </a:lnTo>
                <a:lnTo>
                  <a:pt x="521" y="434"/>
                </a:lnTo>
                <a:lnTo>
                  <a:pt x="519" y="432"/>
                </a:lnTo>
                <a:lnTo>
                  <a:pt x="521" y="430"/>
                </a:lnTo>
                <a:lnTo>
                  <a:pt x="521" y="428"/>
                </a:lnTo>
                <a:lnTo>
                  <a:pt x="519" y="426"/>
                </a:lnTo>
                <a:lnTo>
                  <a:pt x="517" y="426"/>
                </a:lnTo>
                <a:lnTo>
                  <a:pt x="517" y="428"/>
                </a:lnTo>
                <a:lnTo>
                  <a:pt x="515" y="428"/>
                </a:lnTo>
                <a:lnTo>
                  <a:pt x="513" y="428"/>
                </a:lnTo>
                <a:lnTo>
                  <a:pt x="511" y="426"/>
                </a:lnTo>
                <a:lnTo>
                  <a:pt x="509" y="426"/>
                </a:lnTo>
                <a:lnTo>
                  <a:pt x="507" y="426"/>
                </a:lnTo>
                <a:lnTo>
                  <a:pt x="507" y="428"/>
                </a:lnTo>
                <a:lnTo>
                  <a:pt x="507" y="430"/>
                </a:lnTo>
                <a:lnTo>
                  <a:pt x="505" y="430"/>
                </a:lnTo>
                <a:lnTo>
                  <a:pt x="505" y="432"/>
                </a:lnTo>
                <a:lnTo>
                  <a:pt x="505" y="434"/>
                </a:lnTo>
                <a:lnTo>
                  <a:pt x="505" y="436"/>
                </a:lnTo>
                <a:lnTo>
                  <a:pt x="504" y="436"/>
                </a:lnTo>
                <a:lnTo>
                  <a:pt x="504" y="434"/>
                </a:lnTo>
                <a:lnTo>
                  <a:pt x="502" y="434"/>
                </a:lnTo>
                <a:lnTo>
                  <a:pt x="502" y="432"/>
                </a:lnTo>
                <a:lnTo>
                  <a:pt x="502" y="430"/>
                </a:lnTo>
                <a:lnTo>
                  <a:pt x="502" y="428"/>
                </a:lnTo>
                <a:lnTo>
                  <a:pt x="500" y="428"/>
                </a:lnTo>
                <a:lnTo>
                  <a:pt x="500" y="430"/>
                </a:lnTo>
                <a:lnTo>
                  <a:pt x="500" y="432"/>
                </a:lnTo>
                <a:lnTo>
                  <a:pt x="498" y="432"/>
                </a:lnTo>
                <a:lnTo>
                  <a:pt x="496" y="432"/>
                </a:lnTo>
                <a:lnTo>
                  <a:pt x="496" y="434"/>
                </a:lnTo>
                <a:lnTo>
                  <a:pt x="494" y="434"/>
                </a:lnTo>
                <a:lnTo>
                  <a:pt x="492" y="434"/>
                </a:lnTo>
                <a:lnTo>
                  <a:pt x="490" y="434"/>
                </a:lnTo>
                <a:lnTo>
                  <a:pt x="490" y="432"/>
                </a:lnTo>
                <a:lnTo>
                  <a:pt x="488" y="432"/>
                </a:lnTo>
                <a:lnTo>
                  <a:pt x="486" y="432"/>
                </a:lnTo>
                <a:lnTo>
                  <a:pt x="484" y="432"/>
                </a:lnTo>
                <a:lnTo>
                  <a:pt x="484" y="434"/>
                </a:lnTo>
                <a:lnTo>
                  <a:pt x="482" y="434"/>
                </a:lnTo>
                <a:lnTo>
                  <a:pt x="480" y="434"/>
                </a:lnTo>
                <a:lnTo>
                  <a:pt x="478" y="434"/>
                </a:lnTo>
                <a:lnTo>
                  <a:pt x="477" y="434"/>
                </a:lnTo>
                <a:lnTo>
                  <a:pt x="477" y="432"/>
                </a:lnTo>
                <a:lnTo>
                  <a:pt x="478" y="432"/>
                </a:lnTo>
                <a:lnTo>
                  <a:pt x="478" y="430"/>
                </a:lnTo>
                <a:lnTo>
                  <a:pt x="477" y="428"/>
                </a:lnTo>
                <a:lnTo>
                  <a:pt x="477" y="430"/>
                </a:lnTo>
                <a:lnTo>
                  <a:pt x="475" y="430"/>
                </a:lnTo>
                <a:lnTo>
                  <a:pt x="473" y="430"/>
                </a:lnTo>
                <a:lnTo>
                  <a:pt x="473" y="428"/>
                </a:lnTo>
                <a:lnTo>
                  <a:pt x="471" y="428"/>
                </a:lnTo>
                <a:lnTo>
                  <a:pt x="471" y="426"/>
                </a:lnTo>
                <a:lnTo>
                  <a:pt x="469" y="426"/>
                </a:lnTo>
                <a:lnTo>
                  <a:pt x="469" y="425"/>
                </a:lnTo>
                <a:lnTo>
                  <a:pt x="467" y="426"/>
                </a:lnTo>
                <a:lnTo>
                  <a:pt x="469" y="426"/>
                </a:lnTo>
                <a:lnTo>
                  <a:pt x="469" y="428"/>
                </a:lnTo>
                <a:lnTo>
                  <a:pt x="467" y="428"/>
                </a:lnTo>
                <a:lnTo>
                  <a:pt x="465" y="426"/>
                </a:lnTo>
                <a:lnTo>
                  <a:pt x="463" y="426"/>
                </a:lnTo>
                <a:lnTo>
                  <a:pt x="461" y="426"/>
                </a:lnTo>
                <a:lnTo>
                  <a:pt x="461" y="425"/>
                </a:lnTo>
                <a:lnTo>
                  <a:pt x="461" y="423"/>
                </a:lnTo>
                <a:lnTo>
                  <a:pt x="461" y="420"/>
                </a:lnTo>
                <a:lnTo>
                  <a:pt x="459" y="420"/>
                </a:lnTo>
                <a:lnTo>
                  <a:pt x="457" y="420"/>
                </a:lnTo>
                <a:lnTo>
                  <a:pt x="456" y="420"/>
                </a:lnTo>
                <a:lnTo>
                  <a:pt x="454" y="423"/>
                </a:lnTo>
                <a:lnTo>
                  <a:pt x="451" y="423"/>
                </a:lnTo>
                <a:lnTo>
                  <a:pt x="450" y="423"/>
                </a:lnTo>
                <a:lnTo>
                  <a:pt x="448" y="423"/>
                </a:lnTo>
                <a:lnTo>
                  <a:pt x="446" y="423"/>
                </a:lnTo>
                <a:lnTo>
                  <a:pt x="446" y="420"/>
                </a:lnTo>
                <a:lnTo>
                  <a:pt x="444" y="420"/>
                </a:lnTo>
                <a:lnTo>
                  <a:pt x="442" y="420"/>
                </a:lnTo>
                <a:lnTo>
                  <a:pt x="440" y="420"/>
                </a:lnTo>
                <a:lnTo>
                  <a:pt x="440" y="419"/>
                </a:lnTo>
                <a:lnTo>
                  <a:pt x="438" y="419"/>
                </a:lnTo>
                <a:lnTo>
                  <a:pt x="438" y="417"/>
                </a:lnTo>
                <a:lnTo>
                  <a:pt x="436" y="417"/>
                </a:lnTo>
                <a:lnTo>
                  <a:pt x="434" y="415"/>
                </a:lnTo>
                <a:lnTo>
                  <a:pt x="434" y="413"/>
                </a:lnTo>
                <a:lnTo>
                  <a:pt x="434" y="411"/>
                </a:lnTo>
                <a:lnTo>
                  <a:pt x="434" y="409"/>
                </a:lnTo>
                <a:lnTo>
                  <a:pt x="432" y="409"/>
                </a:lnTo>
                <a:lnTo>
                  <a:pt x="430" y="409"/>
                </a:lnTo>
                <a:lnTo>
                  <a:pt x="432" y="409"/>
                </a:lnTo>
                <a:lnTo>
                  <a:pt x="432" y="407"/>
                </a:lnTo>
                <a:lnTo>
                  <a:pt x="430" y="405"/>
                </a:lnTo>
                <a:lnTo>
                  <a:pt x="430" y="403"/>
                </a:lnTo>
                <a:lnTo>
                  <a:pt x="430" y="401"/>
                </a:lnTo>
                <a:lnTo>
                  <a:pt x="430" y="399"/>
                </a:lnTo>
                <a:lnTo>
                  <a:pt x="432" y="399"/>
                </a:lnTo>
                <a:lnTo>
                  <a:pt x="432" y="397"/>
                </a:lnTo>
                <a:lnTo>
                  <a:pt x="430" y="396"/>
                </a:lnTo>
                <a:lnTo>
                  <a:pt x="429" y="394"/>
                </a:lnTo>
                <a:lnTo>
                  <a:pt x="427" y="392"/>
                </a:lnTo>
                <a:lnTo>
                  <a:pt x="425" y="392"/>
                </a:lnTo>
                <a:lnTo>
                  <a:pt x="425" y="390"/>
                </a:lnTo>
                <a:lnTo>
                  <a:pt x="425" y="388"/>
                </a:lnTo>
                <a:lnTo>
                  <a:pt x="425" y="386"/>
                </a:lnTo>
                <a:lnTo>
                  <a:pt x="425" y="384"/>
                </a:lnTo>
                <a:lnTo>
                  <a:pt x="425" y="382"/>
                </a:lnTo>
                <a:lnTo>
                  <a:pt x="427" y="382"/>
                </a:lnTo>
                <a:lnTo>
                  <a:pt x="427" y="380"/>
                </a:lnTo>
                <a:lnTo>
                  <a:pt x="429" y="380"/>
                </a:lnTo>
                <a:lnTo>
                  <a:pt x="430" y="380"/>
                </a:lnTo>
                <a:lnTo>
                  <a:pt x="430" y="382"/>
                </a:lnTo>
                <a:lnTo>
                  <a:pt x="432" y="382"/>
                </a:lnTo>
                <a:lnTo>
                  <a:pt x="432" y="380"/>
                </a:lnTo>
                <a:lnTo>
                  <a:pt x="432" y="378"/>
                </a:lnTo>
                <a:lnTo>
                  <a:pt x="432" y="376"/>
                </a:lnTo>
                <a:lnTo>
                  <a:pt x="432" y="375"/>
                </a:lnTo>
                <a:lnTo>
                  <a:pt x="434" y="375"/>
                </a:lnTo>
                <a:lnTo>
                  <a:pt x="436" y="375"/>
                </a:lnTo>
                <a:lnTo>
                  <a:pt x="436" y="376"/>
                </a:lnTo>
                <a:lnTo>
                  <a:pt x="438" y="378"/>
                </a:lnTo>
                <a:lnTo>
                  <a:pt x="438" y="376"/>
                </a:lnTo>
                <a:lnTo>
                  <a:pt x="440" y="375"/>
                </a:lnTo>
                <a:lnTo>
                  <a:pt x="442" y="375"/>
                </a:lnTo>
                <a:lnTo>
                  <a:pt x="442" y="372"/>
                </a:lnTo>
                <a:lnTo>
                  <a:pt x="442" y="370"/>
                </a:lnTo>
                <a:lnTo>
                  <a:pt x="442" y="369"/>
                </a:lnTo>
                <a:lnTo>
                  <a:pt x="442" y="367"/>
                </a:lnTo>
                <a:lnTo>
                  <a:pt x="440" y="367"/>
                </a:lnTo>
                <a:lnTo>
                  <a:pt x="438" y="367"/>
                </a:lnTo>
                <a:lnTo>
                  <a:pt x="438" y="365"/>
                </a:lnTo>
                <a:lnTo>
                  <a:pt x="436" y="365"/>
                </a:lnTo>
                <a:lnTo>
                  <a:pt x="438" y="363"/>
                </a:lnTo>
                <a:lnTo>
                  <a:pt x="440" y="363"/>
                </a:lnTo>
                <a:lnTo>
                  <a:pt x="440" y="361"/>
                </a:lnTo>
                <a:lnTo>
                  <a:pt x="438" y="361"/>
                </a:lnTo>
                <a:lnTo>
                  <a:pt x="436" y="359"/>
                </a:lnTo>
                <a:lnTo>
                  <a:pt x="436" y="357"/>
                </a:lnTo>
                <a:lnTo>
                  <a:pt x="438" y="357"/>
                </a:lnTo>
                <a:lnTo>
                  <a:pt x="438" y="355"/>
                </a:lnTo>
                <a:lnTo>
                  <a:pt x="438" y="353"/>
                </a:lnTo>
                <a:lnTo>
                  <a:pt x="436" y="353"/>
                </a:lnTo>
                <a:lnTo>
                  <a:pt x="436" y="351"/>
                </a:lnTo>
                <a:lnTo>
                  <a:pt x="438" y="351"/>
                </a:lnTo>
                <a:lnTo>
                  <a:pt x="438" y="349"/>
                </a:lnTo>
                <a:lnTo>
                  <a:pt x="436" y="349"/>
                </a:lnTo>
                <a:lnTo>
                  <a:pt x="436" y="351"/>
                </a:lnTo>
                <a:lnTo>
                  <a:pt x="434" y="351"/>
                </a:lnTo>
                <a:lnTo>
                  <a:pt x="434" y="349"/>
                </a:lnTo>
                <a:lnTo>
                  <a:pt x="432" y="348"/>
                </a:lnTo>
                <a:lnTo>
                  <a:pt x="434" y="348"/>
                </a:lnTo>
                <a:lnTo>
                  <a:pt x="436" y="346"/>
                </a:lnTo>
                <a:lnTo>
                  <a:pt x="436" y="344"/>
                </a:lnTo>
                <a:lnTo>
                  <a:pt x="434" y="344"/>
                </a:lnTo>
                <a:lnTo>
                  <a:pt x="434" y="342"/>
                </a:lnTo>
                <a:lnTo>
                  <a:pt x="436" y="342"/>
                </a:lnTo>
                <a:lnTo>
                  <a:pt x="436" y="340"/>
                </a:lnTo>
                <a:lnTo>
                  <a:pt x="438" y="342"/>
                </a:lnTo>
                <a:lnTo>
                  <a:pt x="438" y="340"/>
                </a:lnTo>
                <a:lnTo>
                  <a:pt x="438" y="338"/>
                </a:lnTo>
                <a:lnTo>
                  <a:pt x="436" y="338"/>
                </a:lnTo>
                <a:lnTo>
                  <a:pt x="436" y="336"/>
                </a:lnTo>
                <a:lnTo>
                  <a:pt x="434" y="336"/>
                </a:lnTo>
                <a:lnTo>
                  <a:pt x="434" y="334"/>
                </a:lnTo>
                <a:lnTo>
                  <a:pt x="436" y="334"/>
                </a:lnTo>
                <a:lnTo>
                  <a:pt x="438" y="332"/>
                </a:lnTo>
                <a:lnTo>
                  <a:pt x="440" y="332"/>
                </a:lnTo>
                <a:lnTo>
                  <a:pt x="440" y="330"/>
                </a:lnTo>
                <a:lnTo>
                  <a:pt x="438" y="330"/>
                </a:lnTo>
                <a:lnTo>
                  <a:pt x="438" y="328"/>
                </a:lnTo>
                <a:lnTo>
                  <a:pt x="436" y="328"/>
                </a:lnTo>
                <a:lnTo>
                  <a:pt x="434" y="328"/>
                </a:lnTo>
                <a:lnTo>
                  <a:pt x="432" y="326"/>
                </a:lnTo>
                <a:lnTo>
                  <a:pt x="430" y="324"/>
                </a:lnTo>
                <a:lnTo>
                  <a:pt x="429" y="322"/>
                </a:lnTo>
                <a:lnTo>
                  <a:pt x="429" y="321"/>
                </a:lnTo>
                <a:lnTo>
                  <a:pt x="427" y="319"/>
                </a:lnTo>
                <a:lnTo>
                  <a:pt x="429" y="319"/>
                </a:lnTo>
                <a:lnTo>
                  <a:pt x="429" y="317"/>
                </a:lnTo>
                <a:lnTo>
                  <a:pt x="427" y="317"/>
                </a:lnTo>
                <a:lnTo>
                  <a:pt x="425" y="317"/>
                </a:lnTo>
                <a:lnTo>
                  <a:pt x="423" y="317"/>
                </a:lnTo>
                <a:lnTo>
                  <a:pt x="421" y="317"/>
                </a:lnTo>
                <a:lnTo>
                  <a:pt x="419" y="317"/>
                </a:lnTo>
                <a:lnTo>
                  <a:pt x="419" y="315"/>
                </a:lnTo>
                <a:lnTo>
                  <a:pt x="419" y="313"/>
                </a:lnTo>
                <a:lnTo>
                  <a:pt x="417" y="313"/>
                </a:lnTo>
                <a:lnTo>
                  <a:pt x="417" y="315"/>
                </a:lnTo>
                <a:lnTo>
                  <a:pt x="417" y="313"/>
                </a:lnTo>
                <a:lnTo>
                  <a:pt x="415" y="313"/>
                </a:lnTo>
                <a:lnTo>
                  <a:pt x="413" y="313"/>
                </a:lnTo>
                <a:lnTo>
                  <a:pt x="413" y="315"/>
                </a:lnTo>
                <a:lnTo>
                  <a:pt x="413" y="317"/>
                </a:lnTo>
                <a:lnTo>
                  <a:pt x="411" y="317"/>
                </a:lnTo>
                <a:lnTo>
                  <a:pt x="409" y="317"/>
                </a:lnTo>
                <a:lnTo>
                  <a:pt x="408" y="317"/>
                </a:lnTo>
                <a:lnTo>
                  <a:pt x="408" y="319"/>
                </a:lnTo>
                <a:lnTo>
                  <a:pt x="406" y="319"/>
                </a:lnTo>
                <a:lnTo>
                  <a:pt x="406" y="317"/>
                </a:lnTo>
                <a:lnTo>
                  <a:pt x="403" y="317"/>
                </a:lnTo>
                <a:lnTo>
                  <a:pt x="403" y="315"/>
                </a:lnTo>
                <a:lnTo>
                  <a:pt x="403" y="313"/>
                </a:lnTo>
                <a:lnTo>
                  <a:pt x="403" y="311"/>
                </a:lnTo>
                <a:lnTo>
                  <a:pt x="403" y="309"/>
                </a:lnTo>
                <a:lnTo>
                  <a:pt x="403" y="307"/>
                </a:lnTo>
                <a:lnTo>
                  <a:pt x="402" y="307"/>
                </a:lnTo>
                <a:lnTo>
                  <a:pt x="400" y="307"/>
                </a:lnTo>
                <a:lnTo>
                  <a:pt x="398" y="309"/>
                </a:lnTo>
                <a:lnTo>
                  <a:pt x="396" y="309"/>
                </a:lnTo>
                <a:lnTo>
                  <a:pt x="396" y="307"/>
                </a:lnTo>
                <a:lnTo>
                  <a:pt x="394" y="307"/>
                </a:lnTo>
                <a:lnTo>
                  <a:pt x="392" y="307"/>
                </a:lnTo>
                <a:lnTo>
                  <a:pt x="390" y="307"/>
                </a:lnTo>
                <a:lnTo>
                  <a:pt x="390" y="305"/>
                </a:lnTo>
                <a:lnTo>
                  <a:pt x="388" y="305"/>
                </a:lnTo>
                <a:lnTo>
                  <a:pt x="386" y="305"/>
                </a:lnTo>
                <a:lnTo>
                  <a:pt x="384" y="305"/>
                </a:lnTo>
                <a:lnTo>
                  <a:pt x="384" y="303"/>
                </a:lnTo>
                <a:lnTo>
                  <a:pt x="382" y="303"/>
                </a:lnTo>
                <a:lnTo>
                  <a:pt x="384" y="303"/>
                </a:lnTo>
                <a:lnTo>
                  <a:pt x="384" y="301"/>
                </a:lnTo>
                <a:lnTo>
                  <a:pt x="384" y="300"/>
                </a:lnTo>
                <a:lnTo>
                  <a:pt x="384" y="298"/>
                </a:lnTo>
                <a:lnTo>
                  <a:pt x="382" y="298"/>
                </a:lnTo>
                <a:lnTo>
                  <a:pt x="382" y="295"/>
                </a:lnTo>
                <a:lnTo>
                  <a:pt x="381" y="295"/>
                </a:lnTo>
                <a:lnTo>
                  <a:pt x="381" y="298"/>
                </a:lnTo>
                <a:lnTo>
                  <a:pt x="379" y="298"/>
                </a:lnTo>
                <a:lnTo>
                  <a:pt x="377" y="298"/>
                </a:lnTo>
                <a:lnTo>
                  <a:pt x="375" y="295"/>
                </a:lnTo>
                <a:lnTo>
                  <a:pt x="371" y="298"/>
                </a:lnTo>
                <a:lnTo>
                  <a:pt x="371" y="295"/>
                </a:lnTo>
                <a:lnTo>
                  <a:pt x="371" y="294"/>
                </a:lnTo>
                <a:lnTo>
                  <a:pt x="369" y="292"/>
                </a:lnTo>
                <a:lnTo>
                  <a:pt x="367" y="292"/>
                </a:lnTo>
                <a:lnTo>
                  <a:pt x="365" y="292"/>
                </a:lnTo>
                <a:lnTo>
                  <a:pt x="365" y="294"/>
                </a:lnTo>
                <a:lnTo>
                  <a:pt x="363" y="294"/>
                </a:lnTo>
                <a:lnTo>
                  <a:pt x="363" y="292"/>
                </a:lnTo>
                <a:lnTo>
                  <a:pt x="361" y="290"/>
                </a:lnTo>
                <a:lnTo>
                  <a:pt x="361" y="288"/>
                </a:lnTo>
                <a:lnTo>
                  <a:pt x="360" y="288"/>
                </a:lnTo>
                <a:lnTo>
                  <a:pt x="360" y="286"/>
                </a:lnTo>
                <a:lnTo>
                  <a:pt x="357" y="286"/>
                </a:lnTo>
                <a:lnTo>
                  <a:pt x="357" y="288"/>
                </a:lnTo>
                <a:lnTo>
                  <a:pt x="355" y="288"/>
                </a:lnTo>
                <a:lnTo>
                  <a:pt x="355" y="290"/>
                </a:lnTo>
                <a:lnTo>
                  <a:pt x="354" y="290"/>
                </a:lnTo>
                <a:lnTo>
                  <a:pt x="352" y="290"/>
                </a:lnTo>
                <a:lnTo>
                  <a:pt x="350" y="288"/>
                </a:lnTo>
                <a:lnTo>
                  <a:pt x="348" y="288"/>
                </a:lnTo>
                <a:lnTo>
                  <a:pt x="348" y="286"/>
                </a:lnTo>
                <a:lnTo>
                  <a:pt x="348" y="284"/>
                </a:lnTo>
                <a:lnTo>
                  <a:pt x="348" y="282"/>
                </a:lnTo>
                <a:lnTo>
                  <a:pt x="348" y="280"/>
                </a:lnTo>
                <a:lnTo>
                  <a:pt x="346" y="280"/>
                </a:lnTo>
                <a:lnTo>
                  <a:pt x="344" y="278"/>
                </a:lnTo>
                <a:lnTo>
                  <a:pt x="342" y="278"/>
                </a:lnTo>
                <a:lnTo>
                  <a:pt x="342" y="276"/>
                </a:lnTo>
                <a:lnTo>
                  <a:pt x="344" y="276"/>
                </a:lnTo>
                <a:lnTo>
                  <a:pt x="344" y="274"/>
                </a:lnTo>
                <a:lnTo>
                  <a:pt x="344" y="273"/>
                </a:lnTo>
                <a:lnTo>
                  <a:pt x="344" y="271"/>
                </a:lnTo>
                <a:lnTo>
                  <a:pt x="342" y="271"/>
                </a:lnTo>
                <a:lnTo>
                  <a:pt x="340" y="273"/>
                </a:lnTo>
                <a:lnTo>
                  <a:pt x="340" y="274"/>
                </a:lnTo>
                <a:lnTo>
                  <a:pt x="338" y="274"/>
                </a:lnTo>
                <a:lnTo>
                  <a:pt x="336" y="274"/>
                </a:lnTo>
                <a:lnTo>
                  <a:pt x="336" y="273"/>
                </a:lnTo>
                <a:lnTo>
                  <a:pt x="336" y="271"/>
                </a:lnTo>
                <a:lnTo>
                  <a:pt x="336" y="269"/>
                </a:lnTo>
                <a:lnTo>
                  <a:pt x="336" y="267"/>
                </a:lnTo>
                <a:lnTo>
                  <a:pt x="336" y="265"/>
                </a:lnTo>
                <a:lnTo>
                  <a:pt x="334" y="265"/>
                </a:lnTo>
                <a:lnTo>
                  <a:pt x="334" y="267"/>
                </a:lnTo>
                <a:lnTo>
                  <a:pt x="333" y="267"/>
                </a:lnTo>
                <a:lnTo>
                  <a:pt x="333" y="265"/>
                </a:lnTo>
                <a:lnTo>
                  <a:pt x="334" y="263"/>
                </a:lnTo>
                <a:lnTo>
                  <a:pt x="333" y="263"/>
                </a:lnTo>
                <a:lnTo>
                  <a:pt x="331" y="261"/>
                </a:lnTo>
                <a:lnTo>
                  <a:pt x="331" y="259"/>
                </a:lnTo>
                <a:lnTo>
                  <a:pt x="329" y="259"/>
                </a:lnTo>
                <a:lnTo>
                  <a:pt x="329" y="257"/>
                </a:lnTo>
                <a:lnTo>
                  <a:pt x="327" y="257"/>
                </a:lnTo>
                <a:lnTo>
                  <a:pt x="329" y="257"/>
                </a:lnTo>
                <a:lnTo>
                  <a:pt x="329" y="255"/>
                </a:lnTo>
                <a:lnTo>
                  <a:pt x="331" y="255"/>
                </a:lnTo>
                <a:lnTo>
                  <a:pt x="331" y="253"/>
                </a:lnTo>
                <a:lnTo>
                  <a:pt x="331" y="251"/>
                </a:lnTo>
                <a:lnTo>
                  <a:pt x="331" y="250"/>
                </a:lnTo>
                <a:lnTo>
                  <a:pt x="331" y="247"/>
                </a:lnTo>
                <a:lnTo>
                  <a:pt x="329" y="247"/>
                </a:lnTo>
                <a:lnTo>
                  <a:pt x="327" y="247"/>
                </a:lnTo>
                <a:lnTo>
                  <a:pt x="327" y="245"/>
                </a:lnTo>
                <a:lnTo>
                  <a:pt x="325" y="245"/>
                </a:lnTo>
                <a:lnTo>
                  <a:pt x="323" y="245"/>
                </a:lnTo>
                <a:lnTo>
                  <a:pt x="323" y="244"/>
                </a:lnTo>
                <a:lnTo>
                  <a:pt x="323" y="240"/>
                </a:lnTo>
                <a:lnTo>
                  <a:pt x="306" y="245"/>
                </a:lnTo>
                <a:lnTo>
                  <a:pt x="285" y="245"/>
                </a:lnTo>
                <a:lnTo>
                  <a:pt x="261" y="244"/>
                </a:lnTo>
                <a:lnTo>
                  <a:pt x="254" y="236"/>
                </a:lnTo>
                <a:lnTo>
                  <a:pt x="250" y="234"/>
                </a:lnTo>
                <a:lnTo>
                  <a:pt x="248" y="232"/>
                </a:lnTo>
                <a:lnTo>
                  <a:pt x="244" y="232"/>
                </a:lnTo>
                <a:lnTo>
                  <a:pt x="231" y="221"/>
                </a:lnTo>
                <a:lnTo>
                  <a:pt x="225" y="207"/>
                </a:lnTo>
                <a:lnTo>
                  <a:pt x="223" y="205"/>
                </a:lnTo>
                <a:lnTo>
                  <a:pt x="221" y="199"/>
                </a:lnTo>
                <a:lnTo>
                  <a:pt x="221" y="192"/>
                </a:lnTo>
                <a:lnTo>
                  <a:pt x="221" y="188"/>
                </a:lnTo>
                <a:lnTo>
                  <a:pt x="217" y="173"/>
                </a:lnTo>
                <a:lnTo>
                  <a:pt x="211" y="159"/>
                </a:lnTo>
                <a:lnTo>
                  <a:pt x="210" y="159"/>
                </a:lnTo>
                <a:lnTo>
                  <a:pt x="156" y="182"/>
                </a:lnTo>
                <a:lnTo>
                  <a:pt x="150" y="182"/>
                </a:lnTo>
                <a:lnTo>
                  <a:pt x="119" y="194"/>
                </a:lnTo>
                <a:lnTo>
                  <a:pt x="108" y="199"/>
                </a:lnTo>
                <a:lnTo>
                  <a:pt x="98" y="203"/>
                </a:lnTo>
                <a:lnTo>
                  <a:pt x="81" y="213"/>
                </a:lnTo>
                <a:lnTo>
                  <a:pt x="59" y="226"/>
                </a:lnTo>
                <a:lnTo>
                  <a:pt x="59" y="228"/>
                </a:lnTo>
                <a:lnTo>
                  <a:pt x="67" y="245"/>
                </a:lnTo>
                <a:lnTo>
                  <a:pt x="85" y="278"/>
                </a:lnTo>
                <a:lnTo>
                  <a:pt x="33" y="276"/>
                </a:lnTo>
                <a:lnTo>
                  <a:pt x="33" y="278"/>
                </a:lnTo>
                <a:lnTo>
                  <a:pt x="52" y="321"/>
                </a:lnTo>
                <a:lnTo>
                  <a:pt x="54" y="322"/>
                </a:lnTo>
                <a:lnTo>
                  <a:pt x="54" y="324"/>
                </a:lnTo>
                <a:lnTo>
                  <a:pt x="46" y="328"/>
                </a:lnTo>
                <a:lnTo>
                  <a:pt x="0" y="348"/>
                </a:lnTo>
                <a:lnTo>
                  <a:pt x="0" y="349"/>
                </a:lnTo>
                <a:lnTo>
                  <a:pt x="31" y="423"/>
                </a:lnTo>
                <a:lnTo>
                  <a:pt x="31" y="425"/>
                </a:lnTo>
                <a:lnTo>
                  <a:pt x="75" y="522"/>
                </a:lnTo>
                <a:lnTo>
                  <a:pt x="85" y="542"/>
                </a:lnTo>
                <a:lnTo>
                  <a:pt x="94" y="551"/>
                </a:lnTo>
                <a:lnTo>
                  <a:pt x="125" y="588"/>
                </a:lnTo>
                <a:lnTo>
                  <a:pt x="150" y="617"/>
                </a:lnTo>
                <a:lnTo>
                  <a:pt x="171" y="644"/>
                </a:lnTo>
                <a:lnTo>
                  <a:pt x="189" y="663"/>
                </a:lnTo>
                <a:lnTo>
                  <a:pt x="202" y="684"/>
                </a:lnTo>
                <a:lnTo>
                  <a:pt x="206" y="695"/>
                </a:lnTo>
                <a:lnTo>
                  <a:pt x="215" y="724"/>
                </a:lnTo>
                <a:lnTo>
                  <a:pt x="252" y="822"/>
                </a:lnTo>
                <a:lnTo>
                  <a:pt x="256" y="840"/>
                </a:lnTo>
                <a:lnTo>
                  <a:pt x="254" y="843"/>
                </a:lnTo>
                <a:lnTo>
                  <a:pt x="258" y="851"/>
                </a:lnTo>
                <a:lnTo>
                  <a:pt x="259" y="859"/>
                </a:lnTo>
                <a:lnTo>
                  <a:pt x="261" y="865"/>
                </a:lnTo>
                <a:lnTo>
                  <a:pt x="261" y="867"/>
                </a:lnTo>
                <a:lnTo>
                  <a:pt x="265" y="86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Freeform 215"/>
          <p:cNvSpPr>
            <a:spLocks/>
          </p:cNvSpPr>
          <p:nvPr/>
        </p:nvSpPr>
        <p:spPr bwMode="auto">
          <a:xfrm>
            <a:off x="-3484982" y="6209494"/>
            <a:ext cx="1765940" cy="1494836"/>
          </a:xfrm>
          <a:custGeom>
            <a:avLst/>
            <a:gdLst>
              <a:gd name="T0" fmla="*/ 187 w 1876"/>
              <a:gd name="T1" fmla="*/ 469 h 1588"/>
              <a:gd name="T2" fmla="*/ 198 w 1876"/>
              <a:gd name="T3" fmla="*/ 536 h 1588"/>
              <a:gd name="T4" fmla="*/ 194 w 1876"/>
              <a:gd name="T5" fmla="*/ 606 h 1588"/>
              <a:gd name="T6" fmla="*/ 304 w 1876"/>
              <a:gd name="T7" fmla="*/ 821 h 1588"/>
              <a:gd name="T8" fmla="*/ 233 w 1876"/>
              <a:gd name="T9" fmla="*/ 921 h 1588"/>
              <a:gd name="T10" fmla="*/ 221 w 1876"/>
              <a:gd name="T11" fmla="*/ 1179 h 1588"/>
              <a:gd name="T12" fmla="*/ 452 w 1876"/>
              <a:gd name="T13" fmla="*/ 1533 h 1588"/>
              <a:gd name="T14" fmla="*/ 450 w 1876"/>
              <a:gd name="T15" fmla="*/ 1502 h 1588"/>
              <a:gd name="T16" fmla="*/ 531 w 1876"/>
              <a:gd name="T17" fmla="*/ 1471 h 1588"/>
              <a:gd name="T18" fmla="*/ 611 w 1876"/>
              <a:gd name="T19" fmla="*/ 1461 h 1588"/>
              <a:gd name="T20" fmla="*/ 700 w 1876"/>
              <a:gd name="T21" fmla="*/ 1440 h 1588"/>
              <a:gd name="T22" fmla="*/ 892 w 1876"/>
              <a:gd name="T23" fmla="*/ 1402 h 1588"/>
              <a:gd name="T24" fmla="*/ 813 w 1876"/>
              <a:gd name="T25" fmla="*/ 1279 h 1588"/>
              <a:gd name="T26" fmla="*/ 836 w 1876"/>
              <a:gd name="T27" fmla="*/ 1240 h 1588"/>
              <a:gd name="T28" fmla="*/ 896 w 1876"/>
              <a:gd name="T29" fmla="*/ 1263 h 1588"/>
              <a:gd name="T30" fmla="*/ 1207 w 1876"/>
              <a:gd name="T31" fmla="*/ 1132 h 1588"/>
              <a:gd name="T32" fmla="*/ 1295 w 1876"/>
              <a:gd name="T33" fmla="*/ 1102 h 1588"/>
              <a:gd name="T34" fmla="*/ 1330 w 1876"/>
              <a:gd name="T35" fmla="*/ 1055 h 1588"/>
              <a:gd name="T36" fmla="*/ 1332 w 1876"/>
              <a:gd name="T37" fmla="*/ 1019 h 1588"/>
              <a:gd name="T38" fmla="*/ 1276 w 1876"/>
              <a:gd name="T39" fmla="*/ 937 h 1588"/>
              <a:gd name="T40" fmla="*/ 1288 w 1876"/>
              <a:gd name="T41" fmla="*/ 913 h 1588"/>
              <a:gd name="T42" fmla="*/ 1305 w 1876"/>
              <a:gd name="T43" fmla="*/ 898 h 1588"/>
              <a:gd name="T44" fmla="*/ 1317 w 1876"/>
              <a:gd name="T45" fmla="*/ 884 h 1588"/>
              <a:gd name="T46" fmla="*/ 1332 w 1876"/>
              <a:gd name="T47" fmla="*/ 873 h 1588"/>
              <a:gd name="T48" fmla="*/ 1345 w 1876"/>
              <a:gd name="T49" fmla="*/ 863 h 1588"/>
              <a:gd name="T50" fmla="*/ 1361 w 1876"/>
              <a:gd name="T51" fmla="*/ 850 h 1588"/>
              <a:gd name="T52" fmla="*/ 1372 w 1876"/>
              <a:gd name="T53" fmla="*/ 831 h 1588"/>
              <a:gd name="T54" fmla="*/ 1405 w 1876"/>
              <a:gd name="T55" fmla="*/ 806 h 1588"/>
              <a:gd name="T56" fmla="*/ 1484 w 1876"/>
              <a:gd name="T57" fmla="*/ 879 h 1588"/>
              <a:gd name="T58" fmla="*/ 1430 w 1876"/>
              <a:gd name="T59" fmla="*/ 807 h 1588"/>
              <a:gd name="T60" fmla="*/ 1476 w 1876"/>
              <a:gd name="T61" fmla="*/ 762 h 1588"/>
              <a:gd name="T62" fmla="*/ 1540 w 1876"/>
              <a:gd name="T63" fmla="*/ 773 h 1588"/>
              <a:gd name="T64" fmla="*/ 1589 w 1876"/>
              <a:gd name="T65" fmla="*/ 727 h 1588"/>
              <a:gd name="T66" fmla="*/ 1628 w 1876"/>
              <a:gd name="T67" fmla="*/ 667 h 1588"/>
              <a:gd name="T68" fmla="*/ 1670 w 1876"/>
              <a:gd name="T69" fmla="*/ 650 h 1588"/>
              <a:gd name="T70" fmla="*/ 1709 w 1876"/>
              <a:gd name="T71" fmla="*/ 611 h 1588"/>
              <a:gd name="T72" fmla="*/ 1701 w 1876"/>
              <a:gd name="T73" fmla="*/ 567 h 1588"/>
              <a:gd name="T74" fmla="*/ 1738 w 1876"/>
              <a:gd name="T75" fmla="*/ 542 h 1588"/>
              <a:gd name="T76" fmla="*/ 1843 w 1876"/>
              <a:gd name="T77" fmla="*/ 450 h 1588"/>
              <a:gd name="T78" fmla="*/ 1824 w 1876"/>
              <a:gd name="T79" fmla="*/ 367 h 1588"/>
              <a:gd name="T80" fmla="*/ 1837 w 1876"/>
              <a:gd name="T81" fmla="*/ 296 h 1588"/>
              <a:gd name="T82" fmla="*/ 1876 w 1876"/>
              <a:gd name="T83" fmla="*/ 237 h 1588"/>
              <a:gd name="T84" fmla="*/ 1803 w 1876"/>
              <a:gd name="T85" fmla="*/ 235 h 1588"/>
              <a:gd name="T86" fmla="*/ 1764 w 1876"/>
              <a:gd name="T87" fmla="*/ 294 h 1588"/>
              <a:gd name="T88" fmla="*/ 1645 w 1876"/>
              <a:gd name="T89" fmla="*/ 335 h 1588"/>
              <a:gd name="T90" fmla="*/ 1520 w 1876"/>
              <a:gd name="T91" fmla="*/ 275 h 1588"/>
              <a:gd name="T92" fmla="*/ 1357 w 1876"/>
              <a:gd name="T93" fmla="*/ 269 h 1588"/>
              <a:gd name="T94" fmla="*/ 1265 w 1876"/>
              <a:gd name="T95" fmla="*/ 235 h 1588"/>
              <a:gd name="T96" fmla="*/ 1176 w 1876"/>
              <a:gd name="T97" fmla="*/ 198 h 1588"/>
              <a:gd name="T98" fmla="*/ 1124 w 1876"/>
              <a:gd name="T99" fmla="*/ 248 h 1588"/>
              <a:gd name="T100" fmla="*/ 1086 w 1876"/>
              <a:gd name="T101" fmla="*/ 204 h 1588"/>
              <a:gd name="T102" fmla="*/ 1013 w 1876"/>
              <a:gd name="T103" fmla="*/ 223 h 1588"/>
              <a:gd name="T104" fmla="*/ 922 w 1876"/>
              <a:gd name="T105" fmla="*/ 231 h 1588"/>
              <a:gd name="T106" fmla="*/ 867 w 1876"/>
              <a:gd name="T107" fmla="*/ 115 h 1588"/>
              <a:gd name="T108" fmla="*/ 865 w 1876"/>
              <a:gd name="T109" fmla="*/ 71 h 1588"/>
              <a:gd name="T110" fmla="*/ 828 w 1876"/>
              <a:gd name="T111" fmla="*/ 104 h 1588"/>
              <a:gd name="T112" fmla="*/ 778 w 1876"/>
              <a:gd name="T113" fmla="*/ 119 h 1588"/>
              <a:gd name="T114" fmla="*/ 723 w 1876"/>
              <a:gd name="T115" fmla="*/ 152 h 1588"/>
              <a:gd name="T116" fmla="*/ 604 w 1876"/>
              <a:gd name="T117" fmla="*/ 106 h 1588"/>
              <a:gd name="T118" fmla="*/ 473 w 1876"/>
              <a:gd name="T119" fmla="*/ 69 h 1588"/>
              <a:gd name="T120" fmla="*/ 254 w 1876"/>
              <a:gd name="T121" fmla="*/ 179 h 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76" h="1588">
                <a:moveTo>
                  <a:pt x="225" y="339"/>
                </a:moveTo>
                <a:lnTo>
                  <a:pt x="223" y="352"/>
                </a:lnTo>
                <a:lnTo>
                  <a:pt x="221" y="371"/>
                </a:lnTo>
                <a:lnTo>
                  <a:pt x="217" y="383"/>
                </a:lnTo>
                <a:lnTo>
                  <a:pt x="211" y="394"/>
                </a:lnTo>
                <a:lnTo>
                  <a:pt x="208" y="396"/>
                </a:lnTo>
                <a:lnTo>
                  <a:pt x="209" y="398"/>
                </a:lnTo>
                <a:lnTo>
                  <a:pt x="209" y="402"/>
                </a:lnTo>
                <a:lnTo>
                  <a:pt x="208" y="406"/>
                </a:lnTo>
                <a:lnTo>
                  <a:pt x="206" y="415"/>
                </a:lnTo>
                <a:lnTo>
                  <a:pt x="206" y="417"/>
                </a:lnTo>
                <a:lnTo>
                  <a:pt x="192" y="429"/>
                </a:lnTo>
                <a:lnTo>
                  <a:pt x="177" y="435"/>
                </a:lnTo>
                <a:lnTo>
                  <a:pt x="181" y="448"/>
                </a:lnTo>
                <a:lnTo>
                  <a:pt x="187" y="459"/>
                </a:lnTo>
                <a:lnTo>
                  <a:pt x="187" y="464"/>
                </a:lnTo>
                <a:lnTo>
                  <a:pt x="185" y="469"/>
                </a:lnTo>
                <a:lnTo>
                  <a:pt x="187" y="469"/>
                </a:lnTo>
                <a:lnTo>
                  <a:pt x="188" y="469"/>
                </a:lnTo>
                <a:lnTo>
                  <a:pt x="188" y="473"/>
                </a:lnTo>
                <a:lnTo>
                  <a:pt x="185" y="473"/>
                </a:lnTo>
                <a:lnTo>
                  <a:pt x="185" y="475"/>
                </a:lnTo>
                <a:lnTo>
                  <a:pt x="188" y="485"/>
                </a:lnTo>
                <a:lnTo>
                  <a:pt x="190" y="496"/>
                </a:lnTo>
                <a:lnTo>
                  <a:pt x="192" y="504"/>
                </a:lnTo>
                <a:lnTo>
                  <a:pt x="194" y="509"/>
                </a:lnTo>
                <a:lnTo>
                  <a:pt x="194" y="512"/>
                </a:lnTo>
                <a:lnTo>
                  <a:pt x="196" y="514"/>
                </a:lnTo>
                <a:lnTo>
                  <a:pt x="196" y="515"/>
                </a:lnTo>
                <a:lnTo>
                  <a:pt x="196" y="517"/>
                </a:lnTo>
                <a:lnTo>
                  <a:pt x="198" y="521"/>
                </a:lnTo>
                <a:lnTo>
                  <a:pt x="198" y="525"/>
                </a:lnTo>
                <a:lnTo>
                  <a:pt x="198" y="529"/>
                </a:lnTo>
                <a:lnTo>
                  <a:pt x="198" y="531"/>
                </a:lnTo>
                <a:lnTo>
                  <a:pt x="198" y="533"/>
                </a:lnTo>
                <a:lnTo>
                  <a:pt x="198" y="536"/>
                </a:lnTo>
                <a:lnTo>
                  <a:pt x="200" y="542"/>
                </a:lnTo>
                <a:lnTo>
                  <a:pt x="200" y="548"/>
                </a:lnTo>
                <a:lnTo>
                  <a:pt x="202" y="554"/>
                </a:lnTo>
                <a:lnTo>
                  <a:pt x="202" y="558"/>
                </a:lnTo>
                <a:lnTo>
                  <a:pt x="202" y="562"/>
                </a:lnTo>
                <a:lnTo>
                  <a:pt x="202" y="565"/>
                </a:lnTo>
                <a:lnTo>
                  <a:pt x="204" y="567"/>
                </a:lnTo>
                <a:lnTo>
                  <a:pt x="204" y="571"/>
                </a:lnTo>
                <a:lnTo>
                  <a:pt x="202" y="573"/>
                </a:lnTo>
                <a:lnTo>
                  <a:pt x="192" y="575"/>
                </a:lnTo>
                <a:lnTo>
                  <a:pt x="187" y="575"/>
                </a:lnTo>
                <a:lnTo>
                  <a:pt x="185" y="575"/>
                </a:lnTo>
                <a:lnTo>
                  <a:pt x="187" y="583"/>
                </a:lnTo>
                <a:lnTo>
                  <a:pt x="188" y="590"/>
                </a:lnTo>
                <a:lnTo>
                  <a:pt x="194" y="590"/>
                </a:lnTo>
                <a:lnTo>
                  <a:pt x="194" y="602"/>
                </a:lnTo>
                <a:lnTo>
                  <a:pt x="194" y="604"/>
                </a:lnTo>
                <a:lnTo>
                  <a:pt x="194" y="606"/>
                </a:lnTo>
                <a:lnTo>
                  <a:pt x="194" y="617"/>
                </a:lnTo>
                <a:lnTo>
                  <a:pt x="194" y="640"/>
                </a:lnTo>
                <a:lnTo>
                  <a:pt x="194" y="644"/>
                </a:lnTo>
                <a:lnTo>
                  <a:pt x="194" y="648"/>
                </a:lnTo>
                <a:lnTo>
                  <a:pt x="196" y="652"/>
                </a:lnTo>
                <a:lnTo>
                  <a:pt x="215" y="652"/>
                </a:lnTo>
                <a:lnTo>
                  <a:pt x="221" y="650"/>
                </a:lnTo>
                <a:lnTo>
                  <a:pt x="235" y="648"/>
                </a:lnTo>
                <a:lnTo>
                  <a:pt x="242" y="650"/>
                </a:lnTo>
                <a:lnTo>
                  <a:pt x="262" y="650"/>
                </a:lnTo>
                <a:lnTo>
                  <a:pt x="277" y="644"/>
                </a:lnTo>
                <a:lnTo>
                  <a:pt x="283" y="654"/>
                </a:lnTo>
                <a:lnTo>
                  <a:pt x="323" y="650"/>
                </a:lnTo>
                <a:lnTo>
                  <a:pt x="321" y="615"/>
                </a:lnTo>
                <a:lnTo>
                  <a:pt x="331" y="621"/>
                </a:lnTo>
                <a:lnTo>
                  <a:pt x="338" y="627"/>
                </a:lnTo>
                <a:lnTo>
                  <a:pt x="319" y="813"/>
                </a:lnTo>
                <a:lnTo>
                  <a:pt x="304" y="821"/>
                </a:lnTo>
                <a:lnTo>
                  <a:pt x="300" y="823"/>
                </a:lnTo>
                <a:lnTo>
                  <a:pt x="292" y="821"/>
                </a:lnTo>
                <a:lnTo>
                  <a:pt x="292" y="823"/>
                </a:lnTo>
                <a:lnTo>
                  <a:pt x="284" y="834"/>
                </a:lnTo>
                <a:lnTo>
                  <a:pt x="271" y="833"/>
                </a:lnTo>
                <a:lnTo>
                  <a:pt x="267" y="840"/>
                </a:lnTo>
                <a:lnTo>
                  <a:pt x="256" y="844"/>
                </a:lnTo>
                <a:lnTo>
                  <a:pt x="244" y="850"/>
                </a:lnTo>
                <a:lnTo>
                  <a:pt x="233" y="863"/>
                </a:lnTo>
                <a:lnTo>
                  <a:pt x="252" y="875"/>
                </a:lnTo>
                <a:lnTo>
                  <a:pt x="248" y="879"/>
                </a:lnTo>
                <a:lnTo>
                  <a:pt x="242" y="887"/>
                </a:lnTo>
                <a:lnTo>
                  <a:pt x="238" y="894"/>
                </a:lnTo>
                <a:lnTo>
                  <a:pt x="235" y="900"/>
                </a:lnTo>
                <a:lnTo>
                  <a:pt x="231" y="906"/>
                </a:lnTo>
                <a:lnTo>
                  <a:pt x="235" y="908"/>
                </a:lnTo>
                <a:lnTo>
                  <a:pt x="240" y="911"/>
                </a:lnTo>
                <a:lnTo>
                  <a:pt x="233" y="921"/>
                </a:lnTo>
                <a:lnTo>
                  <a:pt x="265" y="959"/>
                </a:lnTo>
                <a:lnTo>
                  <a:pt x="252" y="973"/>
                </a:lnTo>
                <a:lnTo>
                  <a:pt x="265" y="985"/>
                </a:lnTo>
                <a:lnTo>
                  <a:pt x="273" y="994"/>
                </a:lnTo>
                <a:lnTo>
                  <a:pt x="290" y="1011"/>
                </a:lnTo>
                <a:lnTo>
                  <a:pt x="294" y="1013"/>
                </a:lnTo>
                <a:lnTo>
                  <a:pt x="300" y="1013"/>
                </a:lnTo>
                <a:lnTo>
                  <a:pt x="302" y="1015"/>
                </a:lnTo>
                <a:lnTo>
                  <a:pt x="304" y="1017"/>
                </a:lnTo>
                <a:lnTo>
                  <a:pt x="315" y="1034"/>
                </a:lnTo>
                <a:lnTo>
                  <a:pt x="323" y="1031"/>
                </a:lnTo>
                <a:lnTo>
                  <a:pt x="334" y="1034"/>
                </a:lnTo>
                <a:lnTo>
                  <a:pt x="334" y="1036"/>
                </a:lnTo>
                <a:lnTo>
                  <a:pt x="317" y="1040"/>
                </a:lnTo>
                <a:lnTo>
                  <a:pt x="338" y="1129"/>
                </a:lnTo>
                <a:lnTo>
                  <a:pt x="340" y="1152"/>
                </a:lnTo>
                <a:lnTo>
                  <a:pt x="288" y="1163"/>
                </a:lnTo>
                <a:lnTo>
                  <a:pt x="221" y="1179"/>
                </a:lnTo>
                <a:lnTo>
                  <a:pt x="144" y="1196"/>
                </a:lnTo>
                <a:lnTo>
                  <a:pt x="144" y="1206"/>
                </a:lnTo>
                <a:lnTo>
                  <a:pt x="104" y="1200"/>
                </a:lnTo>
                <a:lnTo>
                  <a:pt x="8" y="1188"/>
                </a:lnTo>
                <a:lnTo>
                  <a:pt x="0" y="1259"/>
                </a:lnTo>
                <a:lnTo>
                  <a:pt x="25" y="1279"/>
                </a:lnTo>
                <a:lnTo>
                  <a:pt x="113" y="1348"/>
                </a:lnTo>
                <a:lnTo>
                  <a:pt x="202" y="1415"/>
                </a:lnTo>
                <a:lnTo>
                  <a:pt x="292" y="1484"/>
                </a:lnTo>
                <a:lnTo>
                  <a:pt x="346" y="1525"/>
                </a:lnTo>
                <a:lnTo>
                  <a:pt x="350" y="1528"/>
                </a:lnTo>
                <a:lnTo>
                  <a:pt x="356" y="1534"/>
                </a:lnTo>
                <a:lnTo>
                  <a:pt x="367" y="1544"/>
                </a:lnTo>
                <a:lnTo>
                  <a:pt x="417" y="1588"/>
                </a:lnTo>
                <a:lnTo>
                  <a:pt x="415" y="1586"/>
                </a:lnTo>
                <a:lnTo>
                  <a:pt x="434" y="1567"/>
                </a:lnTo>
                <a:lnTo>
                  <a:pt x="442" y="1550"/>
                </a:lnTo>
                <a:lnTo>
                  <a:pt x="452" y="1533"/>
                </a:lnTo>
                <a:lnTo>
                  <a:pt x="469" y="1544"/>
                </a:lnTo>
                <a:lnTo>
                  <a:pt x="488" y="1533"/>
                </a:lnTo>
                <a:lnTo>
                  <a:pt x="502" y="1517"/>
                </a:lnTo>
                <a:lnTo>
                  <a:pt x="517" y="1525"/>
                </a:lnTo>
                <a:lnTo>
                  <a:pt x="519" y="1507"/>
                </a:lnTo>
                <a:lnTo>
                  <a:pt x="521" y="1507"/>
                </a:lnTo>
                <a:lnTo>
                  <a:pt x="521" y="1502"/>
                </a:lnTo>
                <a:lnTo>
                  <a:pt x="519" y="1502"/>
                </a:lnTo>
                <a:lnTo>
                  <a:pt x="513" y="1505"/>
                </a:lnTo>
                <a:lnTo>
                  <a:pt x="505" y="1504"/>
                </a:lnTo>
                <a:lnTo>
                  <a:pt x="492" y="1505"/>
                </a:lnTo>
                <a:lnTo>
                  <a:pt x="492" y="1504"/>
                </a:lnTo>
                <a:lnTo>
                  <a:pt x="490" y="1490"/>
                </a:lnTo>
                <a:lnTo>
                  <a:pt x="488" y="1488"/>
                </a:lnTo>
                <a:lnTo>
                  <a:pt x="486" y="1490"/>
                </a:lnTo>
                <a:lnTo>
                  <a:pt x="467" y="1498"/>
                </a:lnTo>
                <a:lnTo>
                  <a:pt x="452" y="1504"/>
                </a:lnTo>
                <a:lnTo>
                  <a:pt x="450" y="1502"/>
                </a:lnTo>
                <a:lnTo>
                  <a:pt x="452" y="1513"/>
                </a:lnTo>
                <a:lnTo>
                  <a:pt x="440" y="1511"/>
                </a:lnTo>
                <a:lnTo>
                  <a:pt x="419" y="1504"/>
                </a:lnTo>
                <a:lnTo>
                  <a:pt x="421" y="1492"/>
                </a:lnTo>
                <a:lnTo>
                  <a:pt x="423" y="1486"/>
                </a:lnTo>
                <a:lnTo>
                  <a:pt x="423" y="1480"/>
                </a:lnTo>
                <a:lnTo>
                  <a:pt x="421" y="1478"/>
                </a:lnTo>
                <a:lnTo>
                  <a:pt x="423" y="1477"/>
                </a:lnTo>
                <a:lnTo>
                  <a:pt x="425" y="1475"/>
                </a:lnTo>
                <a:lnTo>
                  <a:pt x="428" y="1477"/>
                </a:lnTo>
                <a:lnTo>
                  <a:pt x="428" y="1478"/>
                </a:lnTo>
                <a:lnTo>
                  <a:pt x="442" y="1486"/>
                </a:lnTo>
                <a:lnTo>
                  <a:pt x="448" y="1486"/>
                </a:lnTo>
                <a:lnTo>
                  <a:pt x="469" y="1484"/>
                </a:lnTo>
                <a:lnTo>
                  <a:pt x="481" y="1480"/>
                </a:lnTo>
                <a:lnTo>
                  <a:pt x="525" y="1471"/>
                </a:lnTo>
                <a:lnTo>
                  <a:pt x="529" y="1469"/>
                </a:lnTo>
                <a:lnTo>
                  <a:pt x="531" y="1471"/>
                </a:lnTo>
                <a:lnTo>
                  <a:pt x="532" y="1465"/>
                </a:lnTo>
                <a:lnTo>
                  <a:pt x="538" y="1461"/>
                </a:lnTo>
                <a:lnTo>
                  <a:pt x="540" y="1461"/>
                </a:lnTo>
                <a:lnTo>
                  <a:pt x="544" y="1459"/>
                </a:lnTo>
                <a:lnTo>
                  <a:pt x="546" y="1457"/>
                </a:lnTo>
                <a:lnTo>
                  <a:pt x="558" y="1457"/>
                </a:lnTo>
                <a:lnTo>
                  <a:pt x="563" y="1457"/>
                </a:lnTo>
                <a:lnTo>
                  <a:pt x="565" y="1457"/>
                </a:lnTo>
                <a:lnTo>
                  <a:pt x="569" y="1457"/>
                </a:lnTo>
                <a:lnTo>
                  <a:pt x="575" y="1457"/>
                </a:lnTo>
                <a:lnTo>
                  <a:pt x="579" y="1457"/>
                </a:lnTo>
                <a:lnTo>
                  <a:pt x="582" y="1459"/>
                </a:lnTo>
                <a:lnTo>
                  <a:pt x="594" y="1459"/>
                </a:lnTo>
                <a:lnTo>
                  <a:pt x="598" y="1459"/>
                </a:lnTo>
                <a:lnTo>
                  <a:pt x="600" y="1459"/>
                </a:lnTo>
                <a:lnTo>
                  <a:pt x="602" y="1459"/>
                </a:lnTo>
                <a:lnTo>
                  <a:pt x="607" y="1461"/>
                </a:lnTo>
                <a:lnTo>
                  <a:pt x="611" y="1461"/>
                </a:lnTo>
                <a:lnTo>
                  <a:pt x="615" y="1461"/>
                </a:lnTo>
                <a:lnTo>
                  <a:pt x="619" y="1461"/>
                </a:lnTo>
                <a:lnTo>
                  <a:pt x="623" y="1461"/>
                </a:lnTo>
                <a:lnTo>
                  <a:pt x="627" y="1461"/>
                </a:lnTo>
                <a:lnTo>
                  <a:pt x="630" y="1461"/>
                </a:lnTo>
                <a:lnTo>
                  <a:pt x="634" y="1461"/>
                </a:lnTo>
                <a:lnTo>
                  <a:pt x="636" y="1459"/>
                </a:lnTo>
                <a:lnTo>
                  <a:pt x="640" y="1457"/>
                </a:lnTo>
                <a:lnTo>
                  <a:pt x="642" y="1456"/>
                </a:lnTo>
                <a:lnTo>
                  <a:pt x="646" y="1454"/>
                </a:lnTo>
                <a:lnTo>
                  <a:pt x="648" y="1454"/>
                </a:lnTo>
                <a:lnTo>
                  <a:pt x="652" y="1450"/>
                </a:lnTo>
                <a:lnTo>
                  <a:pt x="655" y="1454"/>
                </a:lnTo>
                <a:lnTo>
                  <a:pt x="657" y="1454"/>
                </a:lnTo>
                <a:lnTo>
                  <a:pt x="673" y="1465"/>
                </a:lnTo>
                <a:lnTo>
                  <a:pt x="702" y="1459"/>
                </a:lnTo>
                <a:lnTo>
                  <a:pt x="703" y="1457"/>
                </a:lnTo>
                <a:lnTo>
                  <a:pt x="700" y="1440"/>
                </a:lnTo>
                <a:lnTo>
                  <a:pt x="702" y="1425"/>
                </a:lnTo>
                <a:lnTo>
                  <a:pt x="681" y="1403"/>
                </a:lnTo>
                <a:lnTo>
                  <a:pt x="703" y="1394"/>
                </a:lnTo>
                <a:lnTo>
                  <a:pt x="702" y="1388"/>
                </a:lnTo>
                <a:lnTo>
                  <a:pt x="727" y="1379"/>
                </a:lnTo>
                <a:lnTo>
                  <a:pt x="738" y="1392"/>
                </a:lnTo>
                <a:lnTo>
                  <a:pt x="748" y="1384"/>
                </a:lnTo>
                <a:lnTo>
                  <a:pt x="755" y="1390"/>
                </a:lnTo>
                <a:lnTo>
                  <a:pt x="761" y="1388"/>
                </a:lnTo>
                <a:lnTo>
                  <a:pt x="788" y="1379"/>
                </a:lnTo>
                <a:lnTo>
                  <a:pt x="813" y="1392"/>
                </a:lnTo>
                <a:lnTo>
                  <a:pt x="817" y="1396"/>
                </a:lnTo>
                <a:lnTo>
                  <a:pt x="836" y="1415"/>
                </a:lnTo>
                <a:lnTo>
                  <a:pt x="844" y="1413"/>
                </a:lnTo>
                <a:lnTo>
                  <a:pt x="850" y="1417"/>
                </a:lnTo>
                <a:lnTo>
                  <a:pt x="857" y="1409"/>
                </a:lnTo>
                <a:lnTo>
                  <a:pt x="873" y="1413"/>
                </a:lnTo>
                <a:lnTo>
                  <a:pt x="892" y="1402"/>
                </a:lnTo>
                <a:lnTo>
                  <a:pt x="903" y="1392"/>
                </a:lnTo>
                <a:lnTo>
                  <a:pt x="915" y="1382"/>
                </a:lnTo>
                <a:lnTo>
                  <a:pt x="901" y="1363"/>
                </a:lnTo>
                <a:lnTo>
                  <a:pt x="871" y="1344"/>
                </a:lnTo>
                <a:lnTo>
                  <a:pt x="842" y="1329"/>
                </a:lnTo>
                <a:lnTo>
                  <a:pt x="823" y="1317"/>
                </a:lnTo>
                <a:lnTo>
                  <a:pt x="809" y="1311"/>
                </a:lnTo>
                <a:lnTo>
                  <a:pt x="799" y="1307"/>
                </a:lnTo>
                <a:lnTo>
                  <a:pt x="794" y="1302"/>
                </a:lnTo>
                <a:lnTo>
                  <a:pt x="792" y="1292"/>
                </a:lnTo>
                <a:lnTo>
                  <a:pt x="792" y="1286"/>
                </a:lnTo>
                <a:lnTo>
                  <a:pt x="796" y="1286"/>
                </a:lnTo>
                <a:lnTo>
                  <a:pt x="799" y="1286"/>
                </a:lnTo>
                <a:lnTo>
                  <a:pt x="804" y="1286"/>
                </a:lnTo>
                <a:lnTo>
                  <a:pt x="807" y="1286"/>
                </a:lnTo>
                <a:lnTo>
                  <a:pt x="809" y="1283"/>
                </a:lnTo>
                <a:lnTo>
                  <a:pt x="811" y="1281"/>
                </a:lnTo>
                <a:lnTo>
                  <a:pt x="813" y="1279"/>
                </a:lnTo>
                <a:lnTo>
                  <a:pt x="815" y="1277"/>
                </a:lnTo>
                <a:lnTo>
                  <a:pt x="817" y="1273"/>
                </a:lnTo>
                <a:lnTo>
                  <a:pt x="819" y="1271"/>
                </a:lnTo>
                <a:lnTo>
                  <a:pt x="821" y="1269"/>
                </a:lnTo>
                <a:lnTo>
                  <a:pt x="815" y="1265"/>
                </a:lnTo>
                <a:lnTo>
                  <a:pt x="813" y="1263"/>
                </a:lnTo>
                <a:lnTo>
                  <a:pt x="809" y="1261"/>
                </a:lnTo>
                <a:lnTo>
                  <a:pt x="804" y="1256"/>
                </a:lnTo>
                <a:lnTo>
                  <a:pt x="811" y="1246"/>
                </a:lnTo>
                <a:lnTo>
                  <a:pt x="813" y="1244"/>
                </a:lnTo>
                <a:lnTo>
                  <a:pt x="815" y="1240"/>
                </a:lnTo>
                <a:lnTo>
                  <a:pt x="817" y="1240"/>
                </a:lnTo>
                <a:lnTo>
                  <a:pt x="819" y="1236"/>
                </a:lnTo>
                <a:lnTo>
                  <a:pt x="825" y="1230"/>
                </a:lnTo>
                <a:lnTo>
                  <a:pt x="828" y="1233"/>
                </a:lnTo>
                <a:lnTo>
                  <a:pt x="832" y="1236"/>
                </a:lnTo>
                <a:lnTo>
                  <a:pt x="834" y="1238"/>
                </a:lnTo>
                <a:lnTo>
                  <a:pt x="836" y="1240"/>
                </a:lnTo>
                <a:lnTo>
                  <a:pt x="838" y="1240"/>
                </a:lnTo>
                <a:lnTo>
                  <a:pt x="840" y="1240"/>
                </a:lnTo>
                <a:lnTo>
                  <a:pt x="844" y="1242"/>
                </a:lnTo>
                <a:lnTo>
                  <a:pt x="846" y="1244"/>
                </a:lnTo>
                <a:lnTo>
                  <a:pt x="850" y="1244"/>
                </a:lnTo>
                <a:lnTo>
                  <a:pt x="852" y="1246"/>
                </a:lnTo>
                <a:lnTo>
                  <a:pt x="855" y="1246"/>
                </a:lnTo>
                <a:lnTo>
                  <a:pt x="859" y="1244"/>
                </a:lnTo>
                <a:lnTo>
                  <a:pt x="861" y="1242"/>
                </a:lnTo>
                <a:lnTo>
                  <a:pt x="865" y="1246"/>
                </a:lnTo>
                <a:lnTo>
                  <a:pt x="869" y="1248"/>
                </a:lnTo>
                <a:lnTo>
                  <a:pt x="871" y="1252"/>
                </a:lnTo>
                <a:lnTo>
                  <a:pt x="874" y="1254"/>
                </a:lnTo>
                <a:lnTo>
                  <a:pt x="876" y="1256"/>
                </a:lnTo>
                <a:lnTo>
                  <a:pt x="876" y="1257"/>
                </a:lnTo>
                <a:lnTo>
                  <a:pt x="882" y="1256"/>
                </a:lnTo>
                <a:lnTo>
                  <a:pt x="888" y="1254"/>
                </a:lnTo>
                <a:lnTo>
                  <a:pt x="896" y="1263"/>
                </a:lnTo>
                <a:lnTo>
                  <a:pt x="915" y="1250"/>
                </a:lnTo>
                <a:lnTo>
                  <a:pt x="905" y="1238"/>
                </a:lnTo>
                <a:lnTo>
                  <a:pt x="919" y="1223"/>
                </a:lnTo>
                <a:lnTo>
                  <a:pt x="932" y="1230"/>
                </a:lnTo>
                <a:lnTo>
                  <a:pt x="944" y="1223"/>
                </a:lnTo>
                <a:lnTo>
                  <a:pt x="965" y="1238"/>
                </a:lnTo>
                <a:lnTo>
                  <a:pt x="984" y="1227"/>
                </a:lnTo>
                <a:lnTo>
                  <a:pt x="999" y="1246"/>
                </a:lnTo>
                <a:lnTo>
                  <a:pt x="1009" y="1242"/>
                </a:lnTo>
                <a:lnTo>
                  <a:pt x="1032" y="1235"/>
                </a:lnTo>
                <a:lnTo>
                  <a:pt x="1113" y="1221"/>
                </a:lnTo>
                <a:lnTo>
                  <a:pt x="1167" y="1215"/>
                </a:lnTo>
                <a:lnTo>
                  <a:pt x="1174" y="1179"/>
                </a:lnTo>
                <a:lnTo>
                  <a:pt x="1180" y="1180"/>
                </a:lnTo>
                <a:lnTo>
                  <a:pt x="1190" y="1179"/>
                </a:lnTo>
                <a:lnTo>
                  <a:pt x="1213" y="1171"/>
                </a:lnTo>
                <a:lnTo>
                  <a:pt x="1211" y="1169"/>
                </a:lnTo>
                <a:lnTo>
                  <a:pt x="1207" y="1132"/>
                </a:lnTo>
                <a:lnTo>
                  <a:pt x="1209" y="1131"/>
                </a:lnTo>
                <a:lnTo>
                  <a:pt x="1230" y="1119"/>
                </a:lnTo>
                <a:lnTo>
                  <a:pt x="1247" y="1104"/>
                </a:lnTo>
                <a:lnTo>
                  <a:pt x="1251" y="1105"/>
                </a:lnTo>
                <a:lnTo>
                  <a:pt x="1251" y="1104"/>
                </a:lnTo>
                <a:lnTo>
                  <a:pt x="1253" y="1104"/>
                </a:lnTo>
                <a:lnTo>
                  <a:pt x="1269" y="1108"/>
                </a:lnTo>
                <a:lnTo>
                  <a:pt x="1271" y="1108"/>
                </a:lnTo>
                <a:lnTo>
                  <a:pt x="1271" y="1111"/>
                </a:lnTo>
                <a:lnTo>
                  <a:pt x="1274" y="1113"/>
                </a:lnTo>
                <a:lnTo>
                  <a:pt x="1278" y="1113"/>
                </a:lnTo>
                <a:lnTo>
                  <a:pt x="1280" y="1115"/>
                </a:lnTo>
                <a:lnTo>
                  <a:pt x="1286" y="1113"/>
                </a:lnTo>
                <a:lnTo>
                  <a:pt x="1288" y="1113"/>
                </a:lnTo>
                <a:lnTo>
                  <a:pt x="1292" y="1111"/>
                </a:lnTo>
                <a:lnTo>
                  <a:pt x="1293" y="1105"/>
                </a:lnTo>
                <a:lnTo>
                  <a:pt x="1293" y="1104"/>
                </a:lnTo>
                <a:lnTo>
                  <a:pt x="1295" y="1102"/>
                </a:lnTo>
                <a:lnTo>
                  <a:pt x="1301" y="1094"/>
                </a:lnTo>
                <a:lnTo>
                  <a:pt x="1303" y="1092"/>
                </a:lnTo>
                <a:lnTo>
                  <a:pt x="1305" y="1092"/>
                </a:lnTo>
                <a:lnTo>
                  <a:pt x="1309" y="1092"/>
                </a:lnTo>
                <a:lnTo>
                  <a:pt x="1311" y="1092"/>
                </a:lnTo>
                <a:lnTo>
                  <a:pt x="1314" y="1094"/>
                </a:lnTo>
                <a:lnTo>
                  <a:pt x="1319" y="1083"/>
                </a:lnTo>
                <a:lnTo>
                  <a:pt x="1322" y="1083"/>
                </a:lnTo>
                <a:lnTo>
                  <a:pt x="1326" y="1081"/>
                </a:lnTo>
                <a:lnTo>
                  <a:pt x="1328" y="1081"/>
                </a:lnTo>
                <a:lnTo>
                  <a:pt x="1330" y="1075"/>
                </a:lnTo>
                <a:lnTo>
                  <a:pt x="1330" y="1069"/>
                </a:lnTo>
                <a:lnTo>
                  <a:pt x="1330" y="1067"/>
                </a:lnTo>
                <a:lnTo>
                  <a:pt x="1330" y="1065"/>
                </a:lnTo>
                <a:lnTo>
                  <a:pt x="1330" y="1062"/>
                </a:lnTo>
                <a:lnTo>
                  <a:pt x="1330" y="1060"/>
                </a:lnTo>
                <a:lnTo>
                  <a:pt x="1330" y="1057"/>
                </a:lnTo>
                <a:lnTo>
                  <a:pt x="1330" y="1055"/>
                </a:lnTo>
                <a:lnTo>
                  <a:pt x="1330" y="1054"/>
                </a:lnTo>
                <a:lnTo>
                  <a:pt x="1330" y="1052"/>
                </a:lnTo>
                <a:lnTo>
                  <a:pt x="1330" y="1050"/>
                </a:lnTo>
                <a:lnTo>
                  <a:pt x="1330" y="1048"/>
                </a:lnTo>
                <a:lnTo>
                  <a:pt x="1330" y="1044"/>
                </a:lnTo>
                <a:lnTo>
                  <a:pt x="1330" y="1042"/>
                </a:lnTo>
                <a:lnTo>
                  <a:pt x="1330" y="1040"/>
                </a:lnTo>
                <a:lnTo>
                  <a:pt x="1330" y="1038"/>
                </a:lnTo>
                <a:lnTo>
                  <a:pt x="1330" y="1036"/>
                </a:lnTo>
                <a:lnTo>
                  <a:pt x="1332" y="1034"/>
                </a:lnTo>
                <a:lnTo>
                  <a:pt x="1332" y="1033"/>
                </a:lnTo>
                <a:lnTo>
                  <a:pt x="1332" y="1031"/>
                </a:lnTo>
                <a:lnTo>
                  <a:pt x="1332" y="1029"/>
                </a:lnTo>
                <a:lnTo>
                  <a:pt x="1332" y="1027"/>
                </a:lnTo>
                <a:lnTo>
                  <a:pt x="1332" y="1025"/>
                </a:lnTo>
                <a:lnTo>
                  <a:pt x="1332" y="1023"/>
                </a:lnTo>
                <a:lnTo>
                  <a:pt x="1332" y="1021"/>
                </a:lnTo>
                <a:lnTo>
                  <a:pt x="1332" y="1019"/>
                </a:lnTo>
                <a:lnTo>
                  <a:pt x="1332" y="1017"/>
                </a:lnTo>
                <a:lnTo>
                  <a:pt x="1332" y="1015"/>
                </a:lnTo>
                <a:lnTo>
                  <a:pt x="1332" y="979"/>
                </a:lnTo>
                <a:lnTo>
                  <a:pt x="1330" y="977"/>
                </a:lnTo>
                <a:lnTo>
                  <a:pt x="1326" y="973"/>
                </a:lnTo>
                <a:lnTo>
                  <a:pt x="1319" y="963"/>
                </a:lnTo>
                <a:lnTo>
                  <a:pt x="1313" y="956"/>
                </a:lnTo>
                <a:lnTo>
                  <a:pt x="1311" y="954"/>
                </a:lnTo>
                <a:lnTo>
                  <a:pt x="1307" y="950"/>
                </a:lnTo>
                <a:lnTo>
                  <a:pt x="1303" y="950"/>
                </a:lnTo>
                <a:lnTo>
                  <a:pt x="1299" y="948"/>
                </a:lnTo>
                <a:lnTo>
                  <a:pt x="1295" y="946"/>
                </a:lnTo>
                <a:lnTo>
                  <a:pt x="1292" y="944"/>
                </a:lnTo>
                <a:lnTo>
                  <a:pt x="1290" y="944"/>
                </a:lnTo>
                <a:lnTo>
                  <a:pt x="1288" y="942"/>
                </a:lnTo>
                <a:lnTo>
                  <a:pt x="1282" y="942"/>
                </a:lnTo>
                <a:lnTo>
                  <a:pt x="1276" y="938"/>
                </a:lnTo>
                <a:lnTo>
                  <a:pt x="1276" y="937"/>
                </a:lnTo>
                <a:lnTo>
                  <a:pt x="1276" y="935"/>
                </a:lnTo>
                <a:lnTo>
                  <a:pt x="1278" y="935"/>
                </a:lnTo>
                <a:lnTo>
                  <a:pt x="1278" y="932"/>
                </a:lnTo>
                <a:lnTo>
                  <a:pt x="1278" y="931"/>
                </a:lnTo>
                <a:lnTo>
                  <a:pt x="1276" y="931"/>
                </a:lnTo>
                <a:lnTo>
                  <a:pt x="1276" y="929"/>
                </a:lnTo>
                <a:lnTo>
                  <a:pt x="1278" y="929"/>
                </a:lnTo>
                <a:lnTo>
                  <a:pt x="1280" y="929"/>
                </a:lnTo>
                <a:lnTo>
                  <a:pt x="1280" y="927"/>
                </a:lnTo>
                <a:lnTo>
                  <a:pt x="1280" y="925"/>
                </a:lnTo>
                <a:lnTo>
                  <a:pt x="1282" y="923"/>
                </a:lnTo>
                <a:lnTo>
                  <a:pt x="1282" y="921"/>
                </a:lnTo>
                <a:lnTo>
                  <a:pt x="1284" y="919"/>
                </a:lnTo>
                <a:lnTo>
                  <a:pt x="1284" y="917"/>
                </a:lnTo>
                <a:lnTo>
                  <a:pt x="1284" y="915"/>
                </a:lnTo>
                <a:lnTo>
                  <a:pt x="1286" y="915"/>
                </a:lnTo>
                <a:lnTo>
                  <a:pt x="1286" y="913"/>
                </a:lnTo>
                <a:lnTo>
                  <a:pt x="1288" y="913"/>
                </a:lnTo>
                <a:lnTo>
                  <a:pt x="1288" y="911"/>
                </a:lnTo>
                <a:lnTo>
                  <a:pt x="1288" y="909"/>
                </a:lnTo>
                <a:lnTo>
                  <a:pt x="1290" y="909"/>
                </a:lnTo>
                <a:lnTo>
                  <a:pt x="1290" y="908"/>
                </a:lnTo>
                <a:lnTo>
                  <a:pt x="1292" y="908"/>
                </a:lnTo>
                <a:lnTo>
                  <a:pt x="1293" y="908"/>
                </a:lnTo>
                <a:lnTo>
                  <a:pt x="1293" y="906"/>
                </a:lnTo>
                <a:lnTo>
                  <a:pt x="1295" y="906"/>
                </a:lnTo>
                <a:lnTo>
                  <a:pt x="1297" y="906"/>
                </a:lnTo>
                <a:lnTo>
                  <a:pt x="1299" y="906"/>
                </a:lnTo>
                <a:lnTo>
                  <a:pt x="1301" y="906"/>
                </a:lnTo>
                <a:lnTo>
                  <a:pt x="1303" y="906"/>
                </a:lnTo>
                <a:lnTo>
                  <a:pt x="1303" y="904"/>
                </a:lnTo>
                <a:lnTo>
                  <a:pt x="1305" y="904"/>
                </a:lnTo>
                <a:lnTo>
                  <a:pt x="1305" y="902"/>
                </a:lnTo>
                <a:lnTo>
                  <a:pt x="1303" y="900"/>
                </a:lnTo>
                <a:lnTo>
                  <a:pt x="1305" y="900"/>
                </a:lnTo>
                <a:lnTo>
                  <a:pt x="1305" y="898"/>
                </a:lnTo>
                <a:lnTo>
                  <a:pt x="1307" y="898"/>
                </a:lnTo>
                <a:lnTo>
                  <a:pt x="1309" y="898"/>
                </a:lnTo>
                <a:lnTo>
                  <a:pt x="1309" y="896"/>
                </a:lnTo>
                <a:lnTo>
                  <a:pt x="1311" y="894"/>
                </a:lnTo>
                <a:lnTo>
                  <a:pt x="1309" y="894"/>
                </a:lnTo>
                <a:lnTo>
                  <a:pt x="1309" y="892"/>
                </a:lnTo>
                <a:lnTo>
                  <a:pt x="1307" y="892"/>
                </a:lnTo>
                <a:lnTo>
                  <a:pt x="1307" y="890"/>
                </a:lnTo>
                <a:lnTo>
                  <a:pt x="1309" y="890"/>
                </a:lnTo>
                <a:lnTo>
                  <a:pt x="1311" y="890"/>
                </a:lnTo>
                <a:lnTo>
                  <a:pt x="1313" y="890"/>
                </a:lnTo>
                <a:lnTo>
                  <a:pt x="1314" y="890"/>
                </a:lnTo>
                <a:lnTo>
                  <a:pt x="1314" y="888"/>
                </a:lnTo>
                <a:lnTo>
                  <a:pt x="1314" y="887"/>
                </a:lnTo>
                <a:lnTo>
                  <a:pt x="1317" y="887"/>
                </a:lnTo>
                <a:lnTo>
                  <a:pt x="1317" y="884"/>
                </a:lnTo>
                <a:lnTo>
                  <a:pt x="1314" y="884"/>
                </a:lnTo>
                <a:lnTo>
                  <a:pt x="1317" y="884"/>
                </a:lnTo>
                <a:lnTo>
                  <a:pt x="1317" y="882"/>
                </a:lnTo>
                <a:lnTo>
                  <a:pt x="1317" y="881"/>
                </a:lnTo>
                <a:lnTo>
                  <a:pt x="1319" y="881"/>
                </a:lnTo>
                <a:lnTo>
                  <a:pt x="1319" y="879"/>
                </a:lnTo>
                <a:lnTo>
                  <a:pt x="1319" y="881"/>
                </a:lnTo>
                <a:lnTo>
                  <a:pt x="1320" y="881"/>
                </a:lnTo>
                <a:lnTo>
                  <a:pt x="1320" y="879"/>
                </a:lnTo>
                <a:lnTo>
                  <a:pt x="1322" y="879"/>
                </a:lnTo>
                <a:lnTo>
                  <a:pt x="1324" y="877"/>
                </a:lnTo>
                <a:lnTo>
                  <a:pt x="1324" y="875"/>
                </a:lnTo>
                <a:lnTo>
                  <a:pt x="1326" y="875"/>
                </a:lnTo>
                <a:lnTo>
                  <a:pt x="1328" y="875"/>
                </a:lnTo>
                <a:lnTo>
                  <a:pt x="1328" y="873"/>
                </a:lnTo>
                <a:lnTo>
                  <a:pt x="1330" y="873"/>
                </a:lnTo>
                <a:lnTo>
                  <a:pt x="1330" y="871"/>
                </a:lnTo>
                <a:lnTo>
                  <a:pt x="1332" y="869"/>
                </a:lnTo>
                <a:lnTo>
                  <a:pt x="1332" y="871"/>
                </a:lnTo>
                <a:lnTo>
                  <a:pt x="1332" y="873"/>
                </a:lnTo>
                <a:lnTo>
                  <a:pt x="1334" y="873"/>
                </a:lnTo>
                <a:lnTo>
                  <a:pt x="1334" y="871"/>
                </a:lnTo>
                <a:lnTo>
                  <a:pt x="1336" y="871"/>
                </a:lnTo>
                <a:lnTo>
                  <a:pt x="1336" y="869"/>
                </a:lnTo>
                <a:lnTo>
                  <a:pt x="1338" y="869"/>
                </a:lnTo>
                <a:lnTo>
                  <a:pt x="1340" y="869"/>
                </a:lnTo>
                <a:lnTo>
                  <a:pt x="1340" y="867"/>
                </a:lnTo>
                <a:lnTo>
                  <a:pt x="1340" y="865"/>
                </a:lnTo>
                <a:lnTo>
                  <a:pt x="1340" y="863"/>
                </a:lnTo>
                <a:lnTo>
                  <a:pt x="1340" y="865"/>
                </a:lnTo>
                <a:lnTo>
                  <a:pt x="1341" y="865"/>
                </a:lnTo>
                <a:lnTo>
                  <a:pt x="1341" y="863"/>
                </a:lnTo>
                <a:lnTo>
                  <a:pt x="1341" y="861"/>
                </a:lnTo>
                <a:lnTo>
                  <a:pt x="1343" y="861"/>
                </a:lnTo>
                <a:lnTo>
                  <a:pt x="1343" y="863"/>
                </a:lnTo>
                <a:lnTo>
                  <a:pt x="1343" y="865"/>
                </a:lnTo>
                <a:lnTo>
                  <a:pt x="1345" y="865"/>
                </a:lnTo>
                <a:lnTo>
                  <a:pt x="1345" y="863"/>
                </a:lnTo>
                <a:lnTo>
                  <a:pt x="1345" y="861"/>
                </a:lnTo>
                <a:lnTo>
                  <a:pt x="1347" y="861"/>
                </a:lnTo>
                <a:lnTo>
                  <a:pt x="1347" y="860"/>
                </a:lnTo>
                <a:lnTo>
                  <a:pt x="1347" y="858"/>
                </a:lnTo>
                <a:lnTo>
                  <a:pt x="1349" y="856"/>
                </a:lnTo>
                <a:lnTo>
                  <a:pt x="1351" y="858"/>
                </a:lnTo>
                <a:lnTo>
                  <a:pt x="1351" y="856"/>
                </a:lnTo>
                <a:lnTo>
                  <a:pt x="1351" y="854"/>
                </a:lnTo>
                <a:lnTo>
                  <a:pt x="1353" y="854"/>
                </a:lnTo>
                <a:lnTo>
                  <a:pt x="1355" y="854"/>
                </a:lnTo>
                <a:lnTo>
                  <a:pt x="1357" y="854"/>
                </a:lnTo>
                <a:lnTo>
                  <a:pt x="1357" y="852"/>
                </a:lnTo>
                <a:lnTo>
                  <a:pt x="1359" y="852"/>
                </a:lnTo>
                <a:lnTo>
                  <a:pt x="1359" y="854"/>
                </a:lnTo>
                <a:lnTo>
                  <a:pt x="1361" y="854"/>
                </a:lnTo>
                <a:lnTo>
                  <a:pt x="1361" y="852"/>
                </a:lnTo>
                <a:lnTo>
                  <a:pt x="1359" y="850"/>
                </a:lnTo>
                <a:lnTo>
                  <a:pt x="1361" y="850"/>
                </a:lnTo>
                <a:lnTo>
                  <a:pt x="1363" y="850"/>
                </a:lnTo>
                <a:lnTo>
                  <a:pt x="1363" y="848"/>
                </a:lnTo>
                <a:lnTo>
                  <a:pt x="1365" y="848"/>
                </a:lnTo>
                <a:lnTo>
                  <a:pt x="1365" y="846"/>
                </a:lnTo>
                <a:lnTo>
                  <a:pt x="1367" y="844"/>
                </a:lnTo>
                <a:lnTo>
                  <a:pt x="1369" y="842"/>
                </a:lnTo>
                <a:lnTo>
                  <a:pt x="1369" y="840"/>
                </a:lnTo>
                <a:lnTo>
                  <a:pt x="1367" y="840"/>
                </a:lnTo>
                <a:lnTo>
                  <a:pt x="1367" y="838"/>
                </a:lnTo>
                <a:lnTo>
                  <a:pt x="1369" y="838"/>
                </a:lnTo>
                <a:lnTo>
                  <a:pt x="1370" y="838"/>
                </a:lnTo>
                <a:lnTo>
                  <a:pt x="1372" y="838"/>
                </a:lnTo>
                <a:lnTo>
                  <a:pt x="1372" y="836"/>
                </a:lnTo>
                <a:lnTo>
                  <a:pt x="1370" y="836"/>
                </a:lnTo>
                <a:lnTo>
                  <a:pt x="1370" y="834"/>
                </a:lnTo>
                <a:lnTo>
                  <a:pt x="1372" y="834"/>
                </a:lnTo>
                <a:lnTo>
                  <a:pt x="1372" y="833"/>
                </a:lnTo>
                <a:lnTo>
                  <a:pt x="1372" y="831"/>
                </a:lnTo>
                <a:lnTo>
                  <a:pt x="1374" y="831"/>
                </a:lnTo>
                <a:lnTo>
                  <a:pt x="1374" y="829"/>
                </a:lnTo>
                <a:lnTo>
                  <a:pt x="1376" y="829"/>
                </a:lnTo>
                <a:lnTo>
                  <a:pt x="1378" y="829"/>
                </a:lnTo>
                <a:lnTo>
                  <a:pt x="1380" y="829"/>
                </a:lnTo>
                <a:lnTo>
                  <a:pt x="1380" y="827"/>
                </a:lnTo>
                <a:lnTo>
                  <a:pt x="1382" y="827"/>
                </a:lnTo>
                <a:lnTo>
                  <a:pt x="1382" y="825"/>
                </a:lnTo>
                <a:lnTo>
                  <a:pt x="1384" y="825"/>
                </a:lnTo>
                <a:lnTo>
                  <a:pt x="1384" y="823"/>
                </a:lnTo>
                <a:lnTo>
                  <a:pt x="1386" y="823"/>
                </a:lnTo>
                <a:lnTo>
                  <a:pt x="1386" y="821"/>
                </a:lnTo>
                <a:lnTo>
                  <a:pt x="1388" y="821"/>
                </a:lnTo>
                <a:lnTo>
                  <a:pt x="1390" y="821"/>
                </a:lnTo>
                <a:lnTo>
                  <a:pt x="1384" y="815"/>
                </a:lnTo>
                <a:lnTo>
                  <a:pt x="1391" y="806"/>
                </a:lnTo>
                <a:lnTo>
                  <a:pt x="1399" y="812"/>
                </a:lnTo>
                <a:lnTo>
                  <a:pt x="1405" y="806"/>
                </a:lnTo>
                <a:lnTo>
                  <a:pt x="1407" y="813"/>
                </a:lnTo>
                <a:lnTo>
                  <a:pt x="1407" y="815"/>
                </a:lnTo>
                <a:lnTo>
                  <a:pt x="1417" y="823"/>
                </a:lnTo>
                <a:lnTo>
                  <a:pt x="1451" y="858"/>
                </a:lnTo>
                <a:lnTo>
                  <a:pt x="1465" y="875"/>
                </a:lnTo>
                <a:lnTo>
                  <a:pt x="1468" y="879"/>
                </a:lnTo>
                <a:lnTo>
                  <a:pt x="1468" y="882"/>
                </a:lnTo>
                <a:lnTo>
                  <a:pt x="1472" y="890"/>
                </a:lnTo>
                <a:lnTo>
                  <a:pt x="1476" y="902"/>
                </a:lnTo>
                <a:lnTo>
                  <a:pt x="1478" y="906"/>
                </a:lnTo>
                <a:lnTo>
                  <a:pt x="1480" y="904"/>
                </a:lnTo>
                <a:lnTo>
                  <a:pt x="1480" y="902"/>
                </a:lnTo>
                <a:lnTo>
                  <a:pt x="1484" y="898"/>
                </a:lnTo>
                <a:lnTo>
                  <a:pt x="1484" y="896"/>
                </a:lnTo>
                <a:lnTo>
                  <a:pt x="1486" y="892"/>
                </a:lnTo>
                <a:lnTo>
                  <a:pt x="1488" y="890"/>
                </a:lnTo>
                <a:lnTo>
                  <a:pt x="1488" y="882"/>
                </a:lnTo>
                <a:lnTo>
                  <a:pt x="1484" y="879"/>
                </a:lnTo>
                <a:lnTo>
                  <a:pt x="1480" y="877"/>
                </a:lnTo>
                <a:lnTo>
                  <a:pt x="1478" y="875"/>
                </a:lnTo>
                <a:lnTo>
                  <a:pt x="1476" y="869"/>
                </a:lnTo>
                <a:lnTo>
                  <a:pt x="1478" y="867"/>
                </a:lnTo>
                <a:lnTo>
                  <a:pt x="1484" y="861"/>
                </a:lnTo>
                <a:lnTo>
                  <a:pt x="1492" y="854"/>
                </a:lnTo>
                <a:lnTo>
                  <a:pt x="1497" y="846"/>
                </a:lnTo>
                <a:lnTo>
                  <a:pt x="1499" y="840"/>
                </a:lnTo>
                <a:lnTo>
                  <a:pt x="1499" y="833"/>
                </a:lnTo>
                <a:lnTo>
                  <a:pt x="1497" y="825"/>
                </a:lnTo>
                <a:lnTo>
                  <a:pt x="1488" y="815"/>
                </a:lnTo>
                <a:lnTo>
                  <a:pt x="1478" y="806"/>
                </a:lnTo>
                <a:lnTo>
                  <a:pt x="1470" y="802"/>
                </a:lnTo>
                <a:lnTo>
                  <a:pt x="1463" y="800"/>
                </a:lnTo>
                <a:lnTo>
                  <a:pt x="1455" y="802"/>
                </a:lnTo>
                <a:lnTo>
                  <a:pt x="1449" y="804"/>
                </a:lnTo>
                <a:lnTo>
                  <a:pt x="1440" y="806"/>
                </a:lnTo>
                <a:lnTo>
                  <a:pt x="1430" y="807"/>
                </a:lnTo>
                <a:lnTo>
                  <a:pt x="1426" y="807"/>
                </a:lnTo>
                <a:lnTo>
                  <a:pt x="1422" y="807"/>
                </a:lnTo>
                <a:lnTo>
                  <a:pt x="1418" y="807"/>
                </a:lnTo>
                <a:lnTo>
                  <a:pt x="1417" y="804"/>
                </a:lnTo>
                <a:lnTo>
                  <a:pt x="1415" y="800"/>
                </a:lnTo>
                <a:lnTo>
                  <a:pt x="1415" y="798"/>
                </a:lnTo>
                <a:lnTo>
                  <a:pt x="1418" y="792"/>
                </a:lnTo>
                <a:lnTo>
                  <a:pt x="1422" y="785"/>
                </a:lnTo>
                <a:lnTo>
                  <a:pt x="1422" y="779"/>
                </a:lnTo>
                <a:lnTo>
                  <a:pt x="1422" y="767"/>
                </a:lnTo>
                <a:lnTo>
                  <a:pt x="1426" y="765"/>
                </a:lnTo>
                <a:lnTo>
                  <a:pt x="1451" y="752"/>
                </a:lnTo>
                <a:lnTo>
                  <a:pt x="1468" y="754"/>
                </a:lnTo>
                <a:lnTo>
                  <a:pt x="1470" y="754"/>
                </a:lnTo>
                <a:lnTo>
                  <a:pt x="1470" y="756"/>
                </a:lnTo>
                <a:lnTo>
                  <a:pt x="1468" y="759"/>
                </a:lnTo>
                <a:lnTo>
                  <a:pt x="1474" y="762"/>
                </a:lnTo>
                <a:lnTo>
                  <a:pt x="1476" y="762"/>
                </a:lnTo>
                <a:lnTo>
                  <a:pt x="1482" y="762"/>
                </a:lnTo>
                <a:lnTo>
                  <a:pt x="1484" y="762"/>
                </a:lnTo>
                <a:lnTo>
                  <a:pt x="1486" y="762"/>
                </a:lnTo>
                <a:lnTo>
                  <a:pt x="1488" y="762"/>
                </a:lnTo>
                <a:lnTo>
                  <a:pt x="1490" y="762"/>
                </a:lnTo>
                <a:lnTo>
                  <a:pt x="1490" y="764"/>
                </a:lnTo>
                <a:lnTo>
                  <a:pt x="1492" y="764"/>
                </a:lnTo>
                <a:lnTo>
                  <a:pt x="1493" y="764"/>
                </a:lnTo>
                <a:lnTo>
                  <a:pt x="1501" y="765"/>
                </a:lnTo>
                <a:lnTo>
                  <a:pt x="1505" y="767"/>
                </a:lnTo>
                <a:lnTo>
                  <a:pt x="1511" y="769"/>
                </a:lnTo>
                <a:lnTo>
                  <a:pt x="1514" y="769"/>
                </a:lnTo>
                <a:lnTo>
                  <a:pt x="1520" y="771"/>
                </a:lnTo>
                <a:lnTo>
                  <a:pt x="1522" y="773"/>
                </a:lnTo>
                <a:lnTo>
                  <a:pt x="1524" y="773"/>
                </a:lnTo>
                <a:lnTo>
                  <a:pt x="1530" y="773"/>
                </a:lnTo>
                <a:lnTo>
                  <a:pt x="1534" y="773"/>
                </a:lnTo>
                <a:lnTo>
                  <a:pt x="1540" y="773"/>
                </a:lnTo>
                <a:lnTo>
                  <a:pt x="1545" y="773"/>
                </a:lnTo>
                <a:lnTo>
                  <a:pt x="1549" y="773"/>
                </a:lnTo>
                <a:lnTo>
                  <a:pt x="1549" y="762"/>
                </a:lnTo>
                <a:lnTo>
                  <a:pt x="1553" y="736"/>
                </a:lnTo>
                <a:lnTo>
                  <a:pt x="1559" y="736"/>
                </a:lnTo>
                <a:lnTo>
                  <a:pt x="1562" y="736"/>
                </a:lnTo>
                <a:lnTo>
                  <a:pt x="1562" y="738"/>
                </a:lnTo>
                <a:lnTo>
                  <a:pt x="1567" y="738"/>
                </a:lnTo>
                <a:lnTo>
                  <a:pt x="1568" y="738"/>
                </a:lnTo>
                <a:lnTo>
                  <a:pt x="1572" y="738"/>
                </a:lnTo>
                <a:lnTo>
                  <a:pt x="1574" y="738"/>
                </a:lnTo>
                <a:lnTo>
                  <a:pt x="1578" y="740"/>
                </a:lnTo>
                <a:lnTo>
                  <a:pt x="1578" y="735"/>
                </a:lnTo>
                <a:lnTo>
                  <a:pt x="1582" y="733"/>
                </a:lnTo>
                <a:lnTo>
                  <a:pt x="1584" y="731"/>
                </a:lnTo>
                <a:lnTo>
                  <a:pt x="1586" y="729"/>
                </a:lnTo>
                <a:lnTo>
                  <a:pt x="1586" y="731"/>
                </a:lnTo>
                <a:lnTo>
                  <a:pt x="1589" y="727"/>
                </a:lnTo>
                <a:lnTo>
                  <a:pt x="1593" y="731"/>
                </a:lnTo>
                <a:lnTo>
                  <a:pt x="1605" y="711"/>
                </a:lnTo>
                <a:lnTo>
                  <a:pt x="1601" y="711"/>
                </a:lnTo>
                <a:lnTo>
                  <a:pt x="1595" y="711"/>
                </a:lnTo>
                <a:lnTo>
                  <a:pt x="1595" y="709"/>
                </a:lnTo>
                <a:lnTo>
                  <a:pt x="1597" y="702"/>
                </a:lnTo>
                <a:lnTo>
                  <a:pt x="1599" y="692"/>
                </a:lnTo>
                <a:lnTo>
                  <a:pt x="1613" y="681"/>
                </a:lnTo>
                <a:lnTo>
                  <a:pt x="1624" y="683"/>
                </a:lnTo>
                <a:lnTo>
                  <a:pt x="1624" y="696"/>
                </a:lnTo>
                <a:lnTo>
                  <a:pt x="1626" y="694"/>
                </a:lnTo>
                <a:lnTo>
                  <a:pt x="1628" y="690"/>
                </a:lnTo>
                <a:lnTo>
                  <a:pt x="1630" y="685"/>
                </a:lnTo>
                <a:lnTo>
                  <a:pt x="1630" y="679"/>
                </a:lnTo>
                <a:lnTo>
                  <a:pt x="1632" y="677"/>
                </a:lnTo>
                <a:lnTo>
                  <a:pt x="1632" y="673"/>
                </a:lnTo>
                <a:lnTo>
                  <a:pt x="1630" y="671"/>
                </a:lnTo>
                <a:lnTo>
                  <a:pt x="1628" y="667"/>
                </a:lnTo>
                <a:lnTo>
                  <a:pt x="1628" y="663"/>
                </a:lnTo>
                <a:lnTo>
                  <a:pt x="1628" y="661"/>
                </a:lnTo>
                <a:lnTo>
                  <a:pt x="1628" y="660"/>
                </a:lnTo>
                <a:lnTo>
                  <a:pt x="1632" y="658"/>
                </a:lnTo>
                <a:lnTo>
                  <a:pt x="1637" y="654"/>
                </a:lnTo>
                <a:lnTo>
                  <a:pt x="1641" y="652"/>
                </a:lnTo>
                <a:lnTo>
                  <a:pt x="1649" y="652"/>
                </a:lnTo>
                <a:lnTo>
                  <a:pt x="1651" y="654"/>
                </a:lnTo>
                <a:lnTo>
                  <a:pt x="1653" y="654"/>
                </a:lnTo>
                <a:lnTo>
                  <a:pt x="1651" y="658"/>
                </a:lnTo>
                <a:lnTo>
                  <a:pt x="1651" y="661"/>
                </a:lnTo>
                <a:lnTo>
                  <a:pt x="1653" y="665"/>
                </a:lnTo>
                <a:lnTo>
                  <a:pt x="1655" y="665"/>
                </a:lnTo>
                <a:lnTo>
                  <a:pt x="1657" y="665"/>
                </a:lnTo>
                <a:lnTo>
                  <a:pt x="1663" y="661"/>
                </a:lnTo>
                <a:lnTo>
                  <a:pt x="1666" y="658"/>
                </a:lnTo>
                <a:lnTo>
                  <a:pt x="1668" y="656"/>
                </a:lnTo>
                <a:lnTo>
                  <a:pt x="1670" y="650"/>
                </a:lnTo>
                <a:lnTo>
                  <a:pt x="1672" y="648"/>
                </a:lnTo>
                <a:lnTo>
                  <a:pt x="1676" y="648"/>
                </a:lnTo>
                <a:lnTo>
                  <a:pt x="1693" y="644"/>
                </a:lnTo>
                <a:lnTo>
                  <a:pt x="1701" y="642"/>
                </a:lnTo>
                <a:lnTo>
                  <a:pt x="1705" y="644"/>
                </a:lnTo>
                <a:lnTo>
                  <a:pt x="1712" y="646"/>
                </a:lnTo>
                <a:lnTo>
                  <a:pt x="1716" y="646"/>
                </a:lnTo>
                <a:lnTo>
                  <a:pt x="1720" y="642"/>
                </a:lnTo>
                <a:lnTo>
                  <a:pt x="1722" y="639"/>
                </a:lnTo>
                <a:lnTo>
                  <a:pt x="1728" y="631"/>
                </a:lnTo>
                <a:lnTo>
                  <a:pt x="1730" y="625"/>
                </a:lnTo>
                <a:lnTo>
                  <a:pt x="1730" y="623"/>
                </a:lnTo>
                <a:lnTo>
                  <a:pt x="1730" y="621"/>
                </a:lnTo>
                <a:lnTo>
                  <a:pt x="1726" y="619"/>
                </a:lnTo>
                <a:lnTo>
                  <a:pt x="1722" y="617"/>
                </a:lnTo>
                <a:lnTo>
                  <a:pt x="1716" y="613"/>
                </a:lnTo>
                <a:lnTo>
                  <a:pt x="1712" y="613"/>
                </a:lnTo>
                <a:lnTo>
                  <a:pt x="1709" y="611"/>
                </a:lnTo>
                <a:lnTo>
                  <a:pt x="1705" y="610"/>
                </a:lnTo>
                <a:lnTo>
                  <a:pt x="1703" y="610"/>
                </a:lnTo>
                <a:lnTo>
                  <a:pt x="1697" y="610"/>
                </a:lnTo>
                <a:lnTo>
                  <a:pt x="1695" y="608"/>
                </a:lnTo>
                <a:lnTo>
                  <a:pt x="1693" y="608"/>
                </a:lnTo>
                <a:lnTo>
                  <a:pt x="1693" y="606"/>
                </a:lnTo>
                <a:lnTo>
                  <a:pt x="1691" y="604"/>
                </a:lnTo>
                <a:lnTo>
                  <a:pt x="1691" y="602"/>
                </a:lnTo>
                <a:lnTo>
                  <a:pt x="1693" y="600"/>
                </a:lnTo>
                <a:lnTo>
                  <a:pt x="1693" y="598"/>
                </a:lnTo>
                <a:lnTo>
                  <a:pt x="1695" y="594"/>
                </a:lnTo>
                <a:lnTo>
                  <a:pt x="1693" y="586"/>
                </a:lnTo>
                <a:lnTo>
                  <a:pt x="1693" y="581"/>
                </a:lnTo>
                <a:lnTo>
                  <a:pt x="1693" y="579"/>
                </a:lnTo>
                <a:lnTo>
                  <a:pt x="1693" y="577"/>
                </a:lnTo>
                <a:lnTo>
                  <a:pt x="1699" y="573"/>
                </a:lnTo>
                <a:lnTo>
                  <a:pt x="1701" y="571"/>
                </a:lnTo>
                <a:lnTo>
                  <a:pt x="1701" y="567"/>
                </a:lnTo>
                <a:lnTo>
                  <a:pt x="1699" y="560"/>
                </a:lnTo>
                <a:lnTo>
                  <a:pt x="1697" y="554"/>
                </a:lnTo>
                <a:lnTo>
                  <a:pt x="1697" y="552"/>
                </a:lnTo>
                <a:lnTo>
                  <a:pt x="1699" y="546"/>
                </a:lnTo>
                <a:lnTo>
                  <a:pt x="1701" y="544"/>
                </a:lnTo>
                <a:lnTo>
                  <a:pt x="1703" y="544"/>
                </a:lnTo>
                <a:lnTo>
                  <a:pt x="1705" y="544"/>
                </a:lnTo>
                <a:lnTo>
                  <a:pt x="1707" y="544"/>
                </a:lnTo>
                <a:lnTo>
                  <a:pt x="1711" y="546"/>
                </a:lnTo>
                <a:lnTo>
                  <a:pt x="1716" y="550"/>
                </a:lnTo>
                <a:lnTo>
                  <a:pt x="1718" y="554"/>
                </a:lnTo>
                <a:lnTo>
                  <a:pt x="1720" y="554"/>
                </a:lnTo>
                <a:lnTo>
                  <a:pt x="1722" y="556"/>
                </a:lnTo>
                <a:lnTo>
                  <a:pt x="1724" y="556"/>
                </a:lnTo>
                <a:lnTo>
                  <a:pt x="1726" y="554"/>
                </a:lnTo>
                <a:lnTo>
                  <a:pt x="1730" y="554"/>
                </a:lnTo>
                <a:lnTo>
                  <a:pt x="1726" y="546"/>
                </a:lnTo>
                <a:lnTo>
                  <a:pt x="1738" y="542"/>
                </a:lnTo>
                <a:lnTo>
                  <a:pt x="1764" y="535"/>
                </a:lnTo>
                <a:lnTo>
                  <a:pt x="1784" y="529"/>
                </a:lnTo>
                <a:lnTo>
                  <a:pt x="1784" y="508"/>
                </a:lnTo>
                <a:lnTo>
                  <a:pt x="1787" y="506"/>
                </a:lnTo>
                <a:lnTo>
                  <a:pt x="1816" y="496"/>
                </a:lnTo>
                <a:lnTo>
                  <a:pt x="1832" y="500"/>
                </a:lnTo>
                <a:lnTo>
                  <a:pt x="1836" y="498"/>
                </a:lnTo>
                <a:lnTo>
                  <a:pt x="1839" y="494"/>
                </a:lnTo>
                <a:lnTo>
                  <a:pt x="1837" y="488"/>
                </a:lnTo>
                <a:lnTo>
                  <a:pt x="1845" y="481"/>
                </a:lnTo>
                <a:lnTo>
                  <a:pt x="1849" y="477"/>
                </a:lnTo>
                <a:lnTo>
                  <a:pt x="1851" y="473"/>
                </a:lnTo>
                <a:lnTo>
                  <a:pt x="1855" y="469"/>
                </a:lnTo>
                <a:lnTo>
                  <a:pt x="1855" y="466"/>
                </a:lnTo>
                <a:lnTo>
                  <a:pt x="1851" y="458"/>
                </a:lnTo>
                <a:lnTo>
                  <a:pt x="1849" y="456"/>
                </a:lnTo>
                <a:lnTo>
                  <a:pt x="1849" y="452"/>
                </a:lnTo>
                <a:lnTo>
                  <a:pt x="1843" y="450"/>
                </a:lnTo>
                <a:lnTo>
                  <a:pt x="1839" y="452"/>
                </a:lnTo>
                <a:lnTo>
                  <a:pt x="1836" y="442"/>
                </a:lnTo>
                <a:lnTo>
                  <a:pt x="1837" y="435"/>
                </a:lnTo>
                <a:lnTo>
                  <a:pt x="1836" y="429"/>
                </a:lnTo>
                <a:lnTo>
                  <a:pt x="1834" y="425"/>
                </a:lnTo>
                <a:lnTo>
                  <a:pt x="1836" y="419"/>
                </a:lnTo>
                <a:lnTo>
                  <a:pt x="1824" y="413"/>
                </a:lnTo>
                <a:lnTo>
                  <a:pt x="1822" y="410"/>
                </a:lnTo>
                <a:lnTo>
                  <a:pt x="1816" y="404"/>
                </a:lnTo>
                <a:lnTo>
                  <a:pt x="1799" y="392"/>
                </a:lnTo>
                <a:lnTo>
                  <a:pt x="1791" y="387"/>
                </a:lnTo>
                <a:lnTo>
                  <a:pt x="1787" y="390"/>
                </a:lnTo>
                <a:lnTo>
                  <a:pt x="1780" y="383"/>
                </a:lnTo>
                <a:lnTo>
                  <a:pt x="1782" y="377"/>
                </a:lnTo>
                <a:lnTo>
                  <a:pt x="1797" y="360"/>
                </a:lnTo>
                <a:lnTo>
                  <a:pt x="1816" y="371"/>
                </a:lnTo>
                <a:lnTo>
                  <a:pt x="1826" y="371"/>
                </a:lnTo>
                <a:lnTo>
                  <a:pt x="1824" y="367"/>
                </a:lnTo>
                <a:lnTo>
                  <a:pt x="1826" y="367"/>
                </a:lnTo>
                <a:lnTo>
                  <a:pt x="1834" y="373"/>
                </a:lnTo>
                <a:lnTo>
                  <a:pt x="1836" y="371"/>
                </a:lnTo>
                <a:lnTo>
                  <a:pt x="1836" y="365"/>
                </a:lnTo>
                <a:lnTo>
                  <a:pt x="1837" y="363"/>
                </a:lnTo>
                <a:lnTo>
                  <a:pt x="1845" y="365"/>
                </a:lnTo>
                <a:lnTo>
                  <a:pt x="1847" y="363"/>
                </a:lnTo>
                <a:lnTo>
                  <a:pt x="1849" y="362"/>
                </a:lnTo>
                <a:lnTo>
                  <a:pt x="1843" y="352"/>
                </a:lnTo>
                <a:lnTo>
                  <a:pt x="1841" y="350"/>
                </a:lnTo>
                <a:lnTo>
                  <a:pt x="1832" y="346"/>
                </a:lnTo>
                <a:lnTo>
                  <a:pt x="1820" y="344"/>
                </a:lnTo>
                <a:lnTo>
                  <a:pt x="1810" y="323"/>
                </a:lnTo>
                <a:lnTo>
                  <a:pt x="1799" y="317"/>
                </a:lnTo>
                <a:lnTo>
                  <a:pt x="1799" y="300"/>
                </a:lnTo>
                <a:lnTo>
                  <a:pt x="1826" y="292"/>
                </a:lnTo>
                <a:lnTo>
                  <a:pt x="1832" y="294"/>
                </a:lnTo>
                <a:lnTo>
                  <a:pt x="1837" y="296"/>
                </a:lnTo>
                <a:lnTo>
                  <a:pt x="1843" y="294"/>
                </a:lnTo>
                <a:lnTo>
                  <a:pt x="1851" y="291"/>
                </a:lnTo>
                <a:lnTo>
                  <a:pt x="1849" y="286"/>
                </a:lnTo>
                <a:lnTo>
                  <a:pt x="1849" y="281"/>
                </a:lnTo>
                <a:lnTo>
                  <a:pt x="1845" y="277"/>
                </a:lnTo>
                <a:lnTo>
                  <a:pt x="1845" y="273"/>
                </a:lnTo>
                <a:lnTo>
                  <a:pt x="1847" y="265"/>
                </a:lnTo>
                <a:lnTo>
                  <a:pt x="1851" y="260"/>
                </a:lnTo>
                <a:lnTo>
                  <a:pt x="1855" y="256"/>
                </a:lnTo>
                <a:lnTo>
                  <a:pt x="1857" y="254"/>
                </a:lnTo>
                <a:lnTo>
                  <a:pt x="1858" y="252"/>
                </a:lnTo>
                <a:lnTo>
                  <a:pt x="1863" y="248"/>
                </a:lnTo>
                <a:lnTo>
                  <a:pt x="1864" y="246"/>
                </a:lnTo>
                <a:lnTo>
                  <a:pt x="1866" y="244"/>
                </a:lnTo>
                <a:lnTo>
                  <a:pt x="1868" y="242"/>
                </a:lnTo>
                <a:lnTo>
                  <a:pt x="1870" y="240"/>
                </a:lnTo>
                <a:lnTo>
                  <a:pt x="1874" y="238"/>
                </a:lnTo>
                <a:lnTo>
                  <a:pt x="1876" y="237"/>
                </a:lnTo>
                <a:lnTo>
                  <a:pt x="1874" y="233"/>
                </a:lnTo>
                <a:lnTo>
                  <a:pt x="1872" y="233"/>
                </a:lnTo>
                <a:lnTo>
                  <a:pt x="1870" y="227"/>
                </a:lnTo>
                <a:lnTo>
                  <a:pt x="1868" y="223"/>
                </a:lnTo>
                <a:lnTo>
                  <a:pt x="1868" y="221"/>
                </a:lnTo>
                <a:lnTo>
                  <a:pt x="1864" y="221"/>
                </a:lnTo>
                <a:lnTo>
                  <a:pt x="1858" y="223"/>
                </a:lnTo>
                <a:lnTo>
                  <a:pt x="1849" y="225"/>
                </a:lnTo>
                <a:lnTo>
                  <a:pt x="1845" y="223"/>
                </a:lnTo>
                <a:lnTo>
                  <a:pt x="1839" y="221"/>
                </a:lnTo>
                <a:lnTo>
                  <a:pt x="1832" y="221"/>
                </a:lnTo>
                <a:lnTo>
                  <a:pt x="1826" y="223"/>
                </a:lnTo>
                <a:lnTo>
                  <a:pt x="1820" y="223"/>
                </a:lnTo>
                <a:lnTo>
                  <a:pt x="1816" y="225"/>
                </a:lnTo>
                <a:lnTo>
                  <a:pt x="1815" y="225"/>
                </a:lnTo>
                <a:lnTo>
                  <a:pt x="1809" y="225"/>
                </a:lnTo>
                <a:lnTo>
                  <a:pt x="1805" y="231"/>
                </a:lnTo>
                <a:lnTo>
                  <a:pt x="1803" y="235"/>
                </a:lnTo>
                <a:lnTo>
                  <a:pt x="1801" y="237"/>
                </a:lnTo>
                <a:lnTo>
                  <a:pt x="1799" y="238"/>
                </a:lnTo>
                <a:lnTo>
                  <a:pt x="1799" y="240"/>
                </a:lnTo>
                <a:lnTo>
                  <a:pt x="1797" y="254"/>
                </a:lnTo>
                <a:lnTo>
                  <a:pt x="1793" y="260"/>
                </a:lnTo>
                <a:lnTo>
                  <a:pt x="1793" y="258"/>
                </a:lnTo>
                <a:lnTo>
                  <a:pt x="1791" y="262"/>
                </a:lnTo>
                <a:lnTo>
                  <a:pt x="1789" y="265"/>
                </a:lnTo>
                <a:lnTo>
                  <a:pt x="1787" y="267"/>
                </a:lnTo>
                <a:lnTo>
                  <a:pt x="1784" y="271"/>
                </a:lnTo>
                <a:lnTo>
                  <a:pt x="1782" y="275"/>
                </a:lnTo>
                <a:lnTo>
                  <a:pt x="1780" y="277"/>
                </a:lnTo>
                <a:lnTo>
                  <a:pt x="1776" y="283"/>
                </a:lnTo>
                <a:lnTo>
                  <a:pt x="1774" y="285"/>
                </a:lnTo>
                <a:lnTo>
                  <a:pt x="1772" y="286"/>
                </a:lnTo>
                <a:lnTo>
                  <a:pt x="1770" y="288"/>
                </a:lnTo>
                <a:lnTo>
                  <a:pt x="1766" y="292"/>
                </a:lnTo>
                <a:lnTo>
                  <a:pt x="1764" y="294"/>
                </a:lnTo>
                <a:lnTo>
                  <a:pt x="1762" y="296"/>
                </a:lnTo>
                <a:lnTo>
                  <a:pt x="1757" y="300"/>
                </a:lnTo>
                <a:lnTo>
                  <a:pt x="1751" y="304"/>
                </a:lnTo>
                <a:lnTo>
                  <a:pt x="1749" y="308"/>
                </a:lnTo>
                <a:lnTo>
                  <a:pt x="1745" y="310"/>
                </a:lnTo>
                <a:lnTo>
                  <a:pt x="1743" y="312"/>
                </a:lnTo>
                <a:lnTo>
                  <a:pt x="1739" y="315"/>
                </a:lnTo>
                <a:lnTo>
                  <a:pt x="1736" y="319"/>
                </a:lnTo>
                <a:lnTo>
                  <a:pt x="1720" y="321"/>
                </a:lnTo>
                <a:lnTo>
                  <a:pt x="1716" y="321"/>
                </a:lnTo>
                <a:lnTo>
                  <a:pt x="1703" y="315"/>
                </a:lnTo>
                <a:lnTo>
                  <a:pt x="1693" y="333"/>
                </a:lnTo>
                <a:lnTo>
                  <a:pt x="1680" y="333"/>
                </a:lnTo>
                <a:lnTo>
                  <a:pt x="1664" y="333"/>
                </a:lnTo>
                <a:lnTo>
                  <a:pt x="1653" y="333"/>
                </a:lnTo>
                <a:lnTo>
                  <a:pt x="1651" y="333"/>
                </a:lnTo>
                <a:lnTo>
                  <a:pt x="1651" y="335"/>
                </a:lnTo>
                <a:lnTo>
                  <a:pt x="1645" y="335"/>
                </a:lnTo>
                <a:lnTo>
                  <a:pt x="1632" y="333"/>
                </a:lnTo>
                <a:lnTo>
                  <a:pt x="1628" y="325"/>
                </a:lnTo>
                <a:lnTo>
                  <a:pt x="1626" y="323"/>
                </a:lnTo>
                <a:lnTo>
                  <a:pt x="1626" y="319"/>
                </a:lnTo>
                <a:lnTo>
                  <a:pt x="1613" y="321"/>
                </a:lnTo>
                <a:lnTo>
                  <a:pt x="1603" y="323"/>
                </a:lnTo>
                <a:lnTo>
                  <a:pt x="1593" y="325"/>
                </a:lnTo>
                <a:lnTo>
                  <a:pt x="1586" y="294"/>
                </a:lnTo>
                <a:lnTo>
                  <a:pt x="1582" y="296"/>
                </a:lnTo>
                <a:lnTo>
                  <a:pt x="1576" y="281"/>
                </a:lnTo>
                <a:lnTo>
                  <a:pt x="1580" y="281"/>
                </a:lnTo>
                <a:lnTo>
                  <a:pt x="1580" y="271"/>
                </a:lnTo>
                <a:lnTo>
                  <a:pt x="1580" y="269"/>
                </a:lnTo>
                <a:lnTo>
                  <a:pt x="1578" y="269"/>
                </a:lnTo>
                <a:lnTo>
                  <a:pt x="1578" y="267"/>
                </a:lnTo>
                <a:lnTo>
                  <a:pt x="1532" y="279"/>
                </a:lnTo>
                <a:lnTo>
                  <a:pt x="1524" y="277"/>
                </a:lnTo>
                <a:lnTo>
                  <a:pt x="1520" y="275"/>
                </a:lnTo>
                <a:lnTo>
                  <a:pt x="1516" y="273"/>
                </a:lnTo>
                <a:lnTo>
                  <a:pt x="1509" y="269"/>
                </a:lnTo>
                <a:lnTo>
                  <a:pt x="1505" y="269"/>
                </a:lnTo>
                <a:lnTo>
                  <a:pt x="1503" y="267"/>
                </a:lnTo>
                <a:lnTo>
                  <a:pt x="1497" y="265"/>
                </a:lnTo>
                <a:lnTo>
                  <a:pt x="1492" y="264"/>
                </a:lnTo>
                <a:lnTo>
                  <a:pt x="1488" y="262"/>
                </a:lnTo>
                <a:lnTo>
                  <a:pt x="1466" y="254"/>
                </a:lnTo>
                <a:lnTo>
                  <a:pt x="1444" y="258"/>
                </a:lnTo>
                <a:lnTo>
                  <a:pt x="1413" y="256"/>
                </a:lnTo>
                <a:lnTo>
                  <a:pt x="1401" y="265"/>
                </a:lnTo>
                <a:lnTo>
                  <a:pt x="1420" y="312"/>
                </a:lnTo>
                <a:lnTo>
                  <a:pt x="1409" y="315"/>
                </a:lnTo>
                <a:lnTo>
                  <a:pt x="1384" y="321"/>
                </a:lnTo>
                <a:lnTo>
                  <a:pt x="1376" y="325"/>
                </a:lnTo>
                <a:lnTo>
                  <a:pt x="1370" y="327"/>
                </a:lnTo>
                <a:lnTo>
                  <a:pt x="1365" y="300"/>
                </a:lnTo>
                <a:lnTo>
                  <a:pt x="1357" y="269"/>
                </a:lnTo>
                <a:lnTo>
                  <a:pt x="1349" y="269"/>
                </a:lnTo>
                <a:lnTo>
                  <a:pt x="1326" y="279"/>
                </a:lnTo>
                <a:lnTo>
                  <a:pt x="1311" y="286"/>
                </a:lnTo>
                <a:lnTo>
                  <a:pt x="1305" y="288"/>
                </a:lnTo>
                <a:lnTo>
                  <a:pt x="1286" y="291"/>
                </a:lnTo>
                <a:lnTo>
                  <a:pt x="1286" y="288"/>
                </a:lnTo>
                <a:lnTo>
                  <a:pt x="1280" y="283"/>
                </a:lnTo>
                <a:lnTo>
                  <a:pt x="1278" y="279"/>
                </a:lnTo>
                <a:lnTo>
                  <a:pt x="1269" y="265"/>
                </a:lnTo>
                <a:lnTo>
                  <a:pt x="1271" y="260"/>
                </a:lnTo>
                <a:lnTo>
                  <a:pt x="1265" y="256"/>
                </a:lnTo>
                <a:lnTo>
                  <a:pt x="1269" y="246"/>
                </a:lnTo>
                <a:lnTo>
                  <a:pt x="1274" y="250"/>
                </a:lnTo>
                <a:lnTo>
                  <a:pt x="1272" y="235"/>
                </a:lnTo>
                <a:lnTo>
                  <a:pt x="1272" y="233"/>
                </a:lnTo>
                <a:lnTo>
                  <a:pt x="1269" y="233"/>
                </a:lnTo>
                <a:lnTo>
                  <a:pt x="1266" y="233"/>
                </a:lnTo>
                <a:lnTo>
                  <a:pt x="1265" y="235"/>
                </a:lnTo>
                <a:lnTo>
                  <a:pt x="1170" y="227"/>
                </a:lnTo>
                <a:lnTo>
                  <a:pt x="1178" y="208"/>
                </a:lnTo>
                <a:lnTo>
                  <a:pt x="1201" y="189"/>
                </a:lnTo>
                <a:lnTo>
                  <a:pt x="1196" y="187"/>
                </a:lnTo>
                <a:lnTo>
                  <a:pt x="1194" y="187"/>
                </a:lnTo>
                <a:lnTo>
                  <a:pt x="1192" y="185"/>
                </a:lnTo>
                <a:lnTo>
                  <a:pt x="1186" y="183"/>
                </a:lnTo>
                <a:lnTo>
                  <a:pt x="1184" y="181"/>
                </a:lnTo>
                <a:lnTo>
                  <a:pt x="1186" y="181"/>
                </a:lnTo>
                <a:lnTo>
                  <a:pt x="1186" y="179"/>
                </a:lnTo>
                <a:lnTo>
                  <a:pt x="1182" y="179"/>
                </a:lnTo>
                <a:lnTo>
                  <a:pt x="1180" y="179"/>
                </a:lnTo>
                <a:lnTo>
                  <a:pt x="1180" y="181"/>
                </a:lnTo>
                <a:lnTo>
                  <a:pt x="1180" y="187"/>
                </a:lnTo>
                <a:lnTo>
                  <a:pt x="1180" y="190"/>
                </a:lnTo>
                <a:lnTo>
                  <a:pt x="1174" y="190"/>
                </a:lnTo>
                <a:lnTo>
                  <a:pt x="1174" y="198"/>
                </a:lnTo>
                <a:lnTo>
                  <a:pt x="1176" y="198"/>
                </a:lnTo>
                <a:lnTo>
                  <a:pt x="1176" y="200"/>
                </a:lnTo>
                <a:lnTo>
                  <a:pt x="1170" y="200"/>
                </a:lnTo>
                <a:lnTo>
                  <a:pt x="1170" y="198"/>
                </a:lnTo>
                <a:lnTo>
                  <a:pt x="1169" y="198"/>
                </a:lnTo>
                <a:lnTo>
                  <a:pt x="1165" y="198"/>
                </a:lnTo>
                <a:lnTo>
                  <a:pt x="1165" y="194"/>
                </a:lnTo>
                <a:lnTo>
                  <a:pt x="1165" y="190"/>
                </a:lnTo>
                <a:lnTo>
                  <a:pt x="1167" y="189"/>
                </a:lnTo>
                <a:lnTo>
                  <a:pt x="1140" y="187"/>
                </a:lnTo>
                <a:lnTo>
                  <a:pt x="1128" y="187"/>
                </a:lnTo>
                <a:lnTo>
                  <a:pt x="1130" y="200"/>
                </a:lnTo>
                <a:lnTo>
                  <a:pt x="1130" y="206"/>
                </a:lnTo>
                <a:lnTo>
                  <a:pt x="1130" y="210"/>
                </a:lnTo>
                <a:lnTo>
                  <a:pt x="1130" y="214"/>
                </a:lnTo>
                <a:lnTo>
                  <a:pt x="1130" y="217"/>
                </a:lnTo>
                <a:lnTo>
                  <a:pt x="1130" y="227"/>
                </a:lnTo>
                <a:lnTo>
                  <a:pt x="1132" y="227"/>
                </a:lnTo>
                <a:lnTo>
                  <a:pt x="1124" y="248"/>
                </a:lnTo>
                <a:lnTo>
                  <a:pt x="1124" y="252"/>
                </a:lnTo>
                <a:lnTo>
                  <a:pt x="1122" y="254"/>
                </a:lnTo>
                <a:lnTo>
                  <a:pt x="1115" y="260"/>
                </a:lnTo>
                <a:lnTo>
                  <a:pt x="1115" y="262"/>
                </a:lnTo>
                <a:lnTo>
                  <a:pt x="1107" y="262"/>
                </a:lnTo>
                <a:lnTo>
                  <a:pt x="1105" y="262"/>
                </a:lnTo>
                <a:lnTo>
                  <a:pt x="1101" y="260"/>
                </a:lnTo>
                <a:lnTo>
                  <a:pt x="1100" y="260"/>
                </a:lnTo>
                <a:lnTo>
                  <a:pt x="1097" y="260"/>
                </a:lnTo>
                <a:lnTo>
                  <a:pt x="1082" y="258"/>
                </a:lnTo>
                <a:lnTo>
                  <a:pt x="1078" y="258"/>
                </a:lnTo>
                <a:lnTo>
                  <a:pt x="1080" y="258"/>
                </a:lnTo>
                <a:lnTo>
                  <a:pt x="1082" y="250"/>
                </a:lnTo>
                <a:lnTo>
                  <a:pt x="1086" y="237"/>
                </a:lnTo>
                <a:lnTo>
                  <a:pt x="1086" y="235"/>
                </a:lnTo>
                <a:lnTo>
                  <a:pt x="1086" y="231"/>
                </a:lnTo>
                <a:lnTo>
                  <a:pt x="1086" y="227"/>
                </a:lnTo>
                <a:lnTo>
                  <a:pt x="1086" y="204"/>
                </a:lnTo>
                <a:lnTo>
                  <a:pt x="1086" y="200"/>
                </a:lnTo>
                <a:lnTo>
                  <a:pt x="1086" y="196"/>
                </a:lnTo>
                <a:lnTo>
                  <a:pt x="1084" y="194"/>
                </a:lnTo>
                <a:lnTo>
                  <a:pt x="1084" y="192"/>
                </a:lnTo>
                <a:lnTo>
                  <a:pt x="1082" y="189"/>
                </a:lnTo>
                <a:lnTo>
                  <a:pt x="1082" y="187"/>
                </a:lnTo>
                <a:lnTo>
                  <a:pt x="1074" y="187"/>
                </a:lnTo>
                <a:lnTo>
                  <a:pt x="1074" y="185"/>
                </a:lnTo>
                <a:lnTo>
                  <a:pt x="1074" y="181"/>
                </a:lnTo>
                <a:lnTo>
                  <a:pt x="1076" y="173"/>
                </a:lnTo>
                <a:lnTo>
                  <a:pt x="1071" y="169"/>
                </a:lnTo>
                <a:lnTo>
                  <a:pt x="1069" y="171"/>
                </a:lnTo>
                <a:lnTo>
                  <a:pt x="1057" y="183"/>
                </a:lnTo>
                <a:lnTo>
                  <a:pt x="1057" y="189"/>
                </a:lnTo>
                <a:lnTo>
                  <a:pt x="1057" y="196"/>
                </a:lnTo>
                <a:lnTo>
                  <a:pt x="1055" y="225"/>
                </a:lnTo>
                <a:lnTo>
                  <a:pt x="1015" y="235"/>
                </a:lnTo>
                <a:lnTo>
                  <a:pt x="1013" y="223"/>
                </a:lnTo>
                <a:lnTo>
                  <a:pt x="994" y="214"/>
                </a:lnTo>
                <a:lnTo>
                  <a:pt x="994" y="221"/>
                </a:lnTo>
                <a:lnTo>
                  <a:pt x="992" y="221"/>
                </a:lnTo>
                <a:lnTo>
                  <a:pt x="982" y="223"/>
                </a:lnTo>
                <a:lnTo>
                  <a:pt x="980" y="223"/>
                </a:lnTo>
                <a:lnTo>
                  <a:pt x="963" y="225"/>
                </a:lnTo>
                <a:lnTo>
                  <a:pt x="961" y="227"/>
                </a:lnTo>
                <a:lnTo>
                  <a:pt x="959" y="227"/>
                </a:lnTo>
                <a:lnTo>
                  <a:pt x="944" y="229"/>
                </a:lnTo>
                <a:lnTo>
                  <a:pt x="938" y="198"/>
                </a:lnTo>
                <a:lnTo>
                  <a:pt x="930" y="198"/>
                </a:lnTo>
                <a:lnTo>
                  <a:pt x="930" y="200"/>
                </a:lnTo>
                <a:lnTo>
                  <a:pt x="929" y="208"/>
                </a:lnTo>
                <a:lnTo>
                  <a:pt x="929" y="216"/>
                </a:lnTo>
                <a:lnTo>
                  <a:pt x="929" y="217"/>
                </a:lnTo>
                <a:lnTo>
                  <a:pt x="926" y="221"/>
                </a:lnTo>
                <a:lnTo>
                  <a:pt x="926" y="223"/>
                </a:lnTo>
                <a:lnTo>
                  <a:pt x="922" y="231"/>
                </a:lnTo>
                <a:lnTo>
                  <a:pt x="911" y="229"/>
                </a:lnTo>
                <a:lnTo>
                  <a:pt x="905" y="229"/>
                </a:lnTo>
                <a:lnTo>
                  <a:pt x="894" y="227"/>
                </a:lnTo>
                <a:lnTo>
                  <a:pt x="890" y="227"/>
                </a:lnTo>
                <a:lnTo>
                  <a:pt x="888" y="227"/>
                </a:lnTo>
                <a:lnTo>
                  <a:pt x="886" y="227"/>
                </a:lnTo>
                <a:lnTo>
                  <a:pt x="880" y="225"/>
                </a:lnTo>
                <a:lnTo>
                  <a:pt x="878" y="225"/>
                </a:lnTo>
                <a:lnTo>
                  <a:pt x="873" y="225"/>
                </a:lnTo>
                <a:lnTo>
                  <a:pt x="871" y="225"/>
                </a:lnTo>
                <a:lnTo>
                  <a:pt x="863" y="225"/>
                </a:lnTo>
                <a:lnTo>
                  <a:pt x="857" y="208"/>
                </a:lnTo>
                <a:lnTo>
                  <a:pt x="846" y="206"/>
                </a:lnTo>
                <a:lnTo>
                  <a:pt x="850" y="192"/>
                </a:lnTo>
                <a:lnTo>
                  <a:pt x="859" y="150"/>
                </a:lnTo>
                <a:lnTo>
                  <a:pt x="861" y="144"/>
                </a:lnTo>
                <a:lnTo>
                  <a:pt x="867" y="117"/>
                </a:lnTo>
                <a:lnTo>
                  <a:pt x="867" y="115"/>
                </a:lnTo>
                <a:lnTo>
                  <a:pt x="874" y="106"/>
                </a:lnTo>
                <a:lnTo>
                  <a:pt x="882" y="92"/>
                </a:lnTo>
                <a:lnTo>
                  <a:pt x="884" y="91"/>
                </a:lnTo>
                <a:lnTo>
                  <a:pt x="880" y="91"/>
                </a:lnTo>
                <a:lnTo>
                  <a:pt x="882" y="87"/>
                </a:lnTo>
                <a:lnTo>
                  <a:pt x="880" y="85"/>
                </a:lnTo>
                <a:lnTo>
                  <a:pt x="878" y="83"/>
                </a:lnTo>
                <a:lnTo>
                  <a:pt x="874" y="83"/>
                </a:lnTo>
                <a:lnTo>
                  <a:pt x="873" y="81"/>
                </a:lnTo>
                <a:lnTo>
                  <a:pt x="873" y="79"/>
                </a:lnTo>
                <a:lnTo>
                  <a:pt x="873" y="77"/>
                </a:lnTo>
                <a:lnTo>
                  <a:pt x="871" y="77"/>
                </a:lnTo>
                <a:lnTo>
                  <a:pt x="869" y="77"/>
                </a:lnTo>
                <a:lnTo>
                  <a:pt x="867" y="77"/>
                </a:lnTo>
                <a:lnTo>
                  <a:pt x="867" y="75"/>
                </a:lnTo>
                <a:lnTo>
                  <a:pt x="865" y="75"/>
                </a:lnTo>
                <a:lnTo>
                  <a:pt x="865" y="73"/>
                </a:lnTo>
                <a:lnTo>
                  <a:pt x="865" y="71"/>
                </a:lnTo>
                <a:lnTo>
                  <a:pt x="863" y="73"/>
                </a:lnTo>
                <a:lnTo>
                  <a:pt x="861" y="71"/>
                </a:lnTo>
                <a:lnTo>
                  <a:pt x="859" y="71"/>
                </a:lnTo>
                <a:lnTo>
                  <a:pt x="855" y="69"/>
                </a:lnTo>
                <a:lnTo>
                  <a:pt x="855" y="67"/>
                </a:lnTo>
                <a:lnTo>
                  <a:pt x="853" y="69"/>
                </a:lnTo>
                <a:lnTo>
                  <a:pt x="846" y="69"/>
                </a:lnTo>
                <a:lnTo>
                  <a:pt x="842" y="69"/>
                </a:lnTo>
                <a:lnTo>
                  <a:pt x="838" y="71"/>
                </a:lnTo>
                <a:lnTo>
                  <a:pt x="834" y="71"/>
                </a:lnTo>
                <a:lnTo>
                  <a:pt x="828" y="75"/>
                </a:lnTo>
                <a:lnTo>
                  <a:pt x="819" y="79"/>
                </a:lnTo>
                <a:lnTo>
                  <a:pt x="817" y="85"/>
                </a:lnTo>
                <a:lnTo>
                  <a:pt x="821" y="89"/>
                </a:lnTo>
                <a:lnTo>
                  <a:pt x="823" y="94"/>
                </a:lnTo>
                <a:lnTo>
                  <a:pt x="825" y="96"/>
                </a:lnTo>
                <a:lnTo>
                  <a:pt x="826" y="98"/>
                </a:lnTo>
                <a:lnTo>
                  <a:pt x="828" y="104"/>
                </a:lnTo>
                <a:lnTo>
                  <a:pt x="830" y="110"/>
                </a:lnTo>
                <a:lnTo>
                  <a:pt x="825" y="112"/>
                </a:lnTo>
                <a:lnTo>
                  <a:pt x="815" y="115"/>
                </a:lnTo>
                <a:lnTo>
                  <a:pt x="809" y="119"/>
                </a:lnTo>
                <a:lnTo>
                  <a:pt x="799" y="125"/>
                </a:lnTo>
                <a:lnTo>
                  <a:pt x="798" y="125"/>
                </a:lnTo>
                <a:lnTo>
                  <a:pt x="796" y="123"/>
                </a:lnTo>
                <a:lnTo>
                  <a:pt x="790" y="119"/>
                </a:lnTo>
                <a:lnTo>
                  <a:pt x="784" y="115"/>
                </a:lnTo>
                <a:lnTo>
                  <a:pt x="780" y="115"/>
                </a:lnTo>
                <a:lnTo>
                  <a:pt x="778" y="113"/>
                </a:lnTo>
                <a:lnTo>
                  <a:pt x="777" y="112"/>
                </a:lnTo>
                <a:lnTo>
                  <a:pt x="775" y="108"/>
                </a:lnTo>
                <a:lnTo>
                  <a:pt x="769" y="108"/>
                </a:lnTo>
                <a:lnTo>
                  <a:pt x="767" y="110"/>
                </a:lnTo>
                <a:lnTo>
                  <a:pt x="773" y="113"/>
                </a:lnTo>
                <a:lnTo>
                  <a:pt x="777" y="117"/>
                </a:lnTo>
                <a:lnTo>
                  <a:pt x="778" y="119"/>
                </a:lnTo>
                <a:lnTo>
                  <a:pt x="780" y="123"/>
                </a:lnTo>
                <a:lnTo>
                  <a:pt x="782" y="123"/>
                </a:lnTo>
                <a:lnTo>
                  <a:pt x="786" y="127"/>
                </a:lnTo>
                <a:lnTo>
                  <a:pt x="786" y="129"/>
                </a:lnTo>
                <a:lnTo>
                  <a:pt x="788" y="131"/>
                </a:lnTo>
                <a:lnTo>
                  <a:pt x="788" y="133"/>
                </a:lnTo>
                <a:lnTo>
                  <a:pt x="784" y="133"/>
                </a:lnTo>
                <a:lnTo>
                  <a:pt x="780" y="135"/>
                </a:lnTo>
                <a:lnTo>
                  <a:pt x="777" y="137"/>
                </a:lnTo>
                <a:lnTo>
                  <a:pt x="771" y="139"/>
                </a:lnTo>
                <a:lnTo>
                  <a:pt x="767" y="140"/>
                </a:lnTo>
                <a:lnTo>
                  <a:pt x="759" y="133"/>
                </a:lnTo>
                <a:lnTo>
                  <a:pt x="753" y="137"/>
                </a:lnTo>
                <a:lnTo>
                  <a:pt x="751" y="137"/>
                </a:lnTo>
                <a:lnTo>
                  <a:pt x="746" y="140"/>
                </a:lnTo>
                <a:lnTo>
                  <a:pt x="742" y="144"/>
                </a:lnTo>
                <a:lnTo>
                  <a:pt x="740" y="144"/>
                </a:lnTo>
                <a:lnTo>
                  <a:pt x="723" y="152"/>
                </a:lnTo>
                <a:lnTo>
                  <a:pt x="721" y="148"/>
                </a:lnTo>
                <a:lnTo>
                  <a:pt x="719" y="144"/>
                </a:lnTo>
                <a:lnTo>
                  <a:pt x="713" y="137"/>
                </a:lnTo>
                <a:lnTo>
                  <a:pt x="707" y="129"/>
                </a:lnTo>
                <a:lnTo>
                  <a:pt x="692" y="106"/>
                </a:lnTo>
                <a:lnTo>
                  <a:pt x="682" y="92"/>
                </a:lnTo>
                <a:lnTo>
                  <a:pt x="663" y="102"/>
                </a:lnTo>
                <a:lnTo>
                  <a:pt x="663" y="100"/>
                </a:lnTo>
                <a:lnTo>
                  <a:pt x="661" y="100"/>
                </a:lnTo>
                <a:lnTo>
                  <a:pt x="648" y="104"/>
                </a:lnTo>
                <a:lnTo>
                  <a:pt x="633" y="115"/>
                </a:lnTo>
                <a:lnTo>
                  <a:pt x="625" y="119"/>
                </a:lnTo>
                <a:lnTo>
                  <a:pt x="621" y="121"/>
                </a:lnTo>
                <a:lnTo>
                  <a:pt x="615" y="127"/>
                </a:lnTo>
                <a:lnTo>
                  <a:pt x="613" y="127"/>
                </a:lnTo>
                <a:lnTo>
                  <a:pt x="611" y="119"/>
                </a:lnTo>
                <a:lnTo>
                  <a:pt x="611" y="115"/>
                </a:lnTo>
                <a:lnTo>
                  <a:pt x="604" y="106"/>
                </a:lnTo>
                <a:lnTo>
                  <a:pt x="613" y="100"/>
                </a:lnTo>
                <a:lnTo>
                  <a:pt x="609" y="89"/>
                </a:lnTo>
                <a:lnTo>
                  <a:pt x="609" y="87"/>
                </a:lnTo>
                <a:lnTo>
                  <a:pt x="609" y="83"/>
                </a:lnTo>
                <a:lnTo>
                  <a:pt x="604" y="69"/>
                </a:lnTo>
                <a:lnTo>
                  <a:pt x="604" y="65"/>
                </a:lnTo>
                <a:lnTo>
                  <a:pt x="604" y="60"/>
                </a:lnTo>
                <a:lnTo>
                  <a:pt x="611" y="44"/>
                </a:lnTo>
                <a:lnTo>
                  <a:pt x="617" y="29"/>
                </a:lnTo>
                <a:lnTo>
                  <a:pt x="615" y="19"/>
                </a:lnTo>
                <a:lnTo>
                  <a:pt x="607" y="10"/>
                </a:lnTo>
                <a:lnTo>
                  <a:pt x="611" y="8"/>
                </a:lnTo>
                <a:lnTo>
                  <a:pt x="613" y="8"/>
                </a:lnTo>
                <a:lnTo>
                  <a:pt x="609" y="0"/>
                </a:lnTo>
                <a:lnTo>
                  <a:pt x="596" y="8"/>
                </a:lnTo>
                <a:lnTo>
                  <a:pt x="505" y="52"/>
                </a:lnTo>
                <a:lnTo>
                  <a:pt x="492" y="60"/>
                </a:lnTo>
                <a:lnTo>
                  <a:pt x="473" y="69"/>
                </a:lnTo>
                <a:lnTo>
                  <a:pt x="448" y="83"/>
                </a:lnTo>
                <a:lnTo>
                  <a:pt x="446" y="83"/>
                </a:lnTo>
                <a:lnTo>
                  <a:pt x="442" y="85"/>
                </a:lnTo>
                <a:lnTo>
                  <a:pt x="392" y="110"/>
                </a:lnTo>
                <a:lnTo>
                  <a:pt x="340" y="135"/>
                </a:lnTo>
                <a:lnTo>
                  <a:pt x="334" y="139"/>
                </a:lnTo>
                <a:lnTo>
                  <a:pt x="321" y="146"/>
                </a:lnTo>
                <a:lnTo>
                  <a:pt x="319" y="148"/>
                </a:lnTo>
                <a:lnTo>
                  <a:pt x="317" y="146"/>
                </a:lnTo>
                <a:lnTo>
                  <a:pt x="304" y="154"/>
                </a:lnTo>
                <a:lnTo>
                  <a:pt x="298" y="158"/>
                </a:lnTo>
                <a:lnTo>
                  <a:pt x="294" y="160"/>
                </a:lnTo>
                <a:lnTo>
                  <a:pt x="292" y="160"/>
                </a:lnTo>
                <a:lnTo>
                  <a:pt x="284" y="163"/>
                </a:lnTo>
                <a:lnTo>
                  <a:pt x="279" y="166"/>
                </a:lnTo>
                <a:lnTo>
                  <a:pt x="273" y="169"/>
                </a:lnTo>
                <a:lnTo>
                  <a:pt x="256" y="177"/>
                </a:lnTo>
                <a:lnTo>
                  <a:pt x="254" y="179"/>
                </a:lnTo>
                <a:lnTo>
                  <a:pt x="242" y="185"/>
                </a:lnTo>
                <a:lnTo>
                  <a:pt x="238" y="187"/>
                </a:lnTo>
                <a:lnTo>
                  <a:pt x="171" y="216"/>
                </a:lnTo>
                <a:lnTo>
                  <a:pt x="158" y="323"/>
                </a:lnTo>
                <a:lnTo>
                  <a:pt x="223" y="331"/>
                </a:lnTo>
                <a:lnTo>
                  <a:pt x="225" y="33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Freeform 220"/>
          <p:cNvSpPr>
            <a:spLocks/>
          </p:cNvSpPr>
          <p:nvPr/>
        </p:nvSpPr>
        <p:spPr bwMode="auto">
          <a:xfrm>
            <a:off x="-3202582" y="5516672"/>
            <a:ext cx="531853" cy="470667"/>
          </a:xfrm>
          <a:custGeom>
            <a:avLst/>
            <a:gdLst>
              <a:gd name="T0" fmla="*/ 8 w 565"/>
              <a:gd name="T1" fmla="*/ 311 h 500"/>
              <a:gd name="T2" fmla="*/ 10 w 565"/>
              <a:gd name="T3" fmla="*/ 323 h 500"/>
              <a:gd name="T4" fmla="*/ 17 w 565"/>
              <a:gd name="T5" fmla="*/ 329 h 500"/>
              <a:gd name="T6" fmla="*/ 25 w 565"/>
              <a:gd name="T7" fmla="*/ 338 h 500"/>
              <a:gd name="T8" fmla="*/ 37 w 565"/>
              <a:gd name="T9" fmla="*/ 342 h 500"/>
              <a:gd name="T10" fmla="*/ 48 w 565"/>
              <a:gd name="T11" fmla="*/ 351 h 500"/>
              <a:gd name="T12" fmla="*/ 61 w 565"/>
              <a:gd name="T13" fmla="*/ 357 h 500"/>
              <a:gd name="T14" fmla="*/ 73 w 565"/>
              <a:gd name="T15" fmla="*/ 363 h 500"/>
              <a:gd name="T16" fmla="*/ 83 w 565"/>
              <a:gd name="T17" fmla="*/ 373 h 500"/>
              <a:gd name="T18" fmla="*/ 94 w 565"/>
              <a:gd name="T19" fmla="*/ 371 h 500"/>
              <a:gd name="T20" fmla="*/ 104 w 565"/>
              <a:gd name="T21" fmla="*/ 375 h 500"/>
              <a:gd name="T22" fmla="*/ 115 w 565"/>
              <a:gd name="T23" fmla="*/ 388 h 500"/>
              <a:gd name="T24" fmla="*/ 111 w 565"/>
              <a:gd name="T25" fmla="*/ 398 h 500"/>
              <a:gd name="T26" fmla="*/ 115 w 565"/>
              <a:gd name="T27" fmla="*/ 407 h 500"/>
              <a:gd name="T28" fmla="*/ 115 w 565"/>
              <a:gd name="T29" fmla="*/ 419 h 500"/>
              <a:gd name="T30" fmla="*/ 115 w 565"/>
              <a:gd name="T31" fmla="*/ 432 h 500"/>
              <a:gd name="T32" fmla="*/ 107 w 565"/>
              <a:gd name="T33" fmla="*/ 436 h 500"/>
              <a:gd name="T34" fmla="*/ 106 w 565"/>
              <a:gd name="T35" fmla="*/ 450 h 500"/>
              <a:gd name="T36" fmla="*/ 109 w 565"/>
              <a:gd name="T37" fmla="*/ 465 h 500"/>
              <a:gd name="T38" fmla="*/ 121 w 565"/>
              <a:gd name="T39" fmla="*/ 476 h 500"/>
              <a:gd name="T40" fmla="*/ 138 w 565"/>
              <a:gd name="T41" fmla="*/ 479 h 500"/>
              <a:gd name="T42" fmla="*/ 148 w 565"/>
              <a:gd name="T43" fmla="*/ 482 h 500"/>
              <a:gd name="T44" fmla="*/ 155 w 565"/>
              <a:gd name="T45" fmla="*/ 490 h 500"/>
              <a:gd name="T46" fmla="*/ 173 w 565"/>
              <a:gd name="T47" fmla="*/ 490 h 500"/>
              <a:gd name="T48" fmla="*/ 181 w 565"/>
              <a:gd name="T49" fmla="*/ 492 h 500"/>
              <a:gd name="T50" fmla="*/ 192 w 565"/>
              <a:gd name="T51" fmla="*/ 484 h 500"/>
              <a:gd name="T52" fmla="*/ 204 w 565"/>
              <a:gd name="T53" fmla="*/ 492 h 500"/>
              <a:gd name="T54" fmla="*/ 211 w 565"/>
              <a:gd name="T55" fmla="*/ 490 h 500"/>
              <a:gd name="T56" fmla="*/ 221 w 565"/>
              <a:gd name="T57" fmla="*/ 496 h 500"/>
              <a:gd name="T58" fmla="*/ 232 w 565"/>
              <a:gd name="T59" fmla="*/ 496 h 500"/>
              <a:gd name="T60" fmla="*/ 248 w 565"/>
              <a:gd name="T61" fmla="*/ 496 h 500"/>
              <a:gd name="T62" fmla="*/ 259 w 565"/>
              <a:gd name="T63" fmla="*/ 490 h 500"/>
              <a:gd name="T64" fmla="*/ 273 w 565"/>
              <a:gd name="T65" fmla="*/ 476 h 500"/>
              <a:gd name="T66" fmla="*/ 288 w 565"/>
              <a:gd name="T67" fmla="*/ 467 h 500"/>
              <a:gd name="T68" fmla="*/ 300 w 565"/>
              <a:gd name="T69" fmla="*/ 476 h 500"/>
              <a:gd name="T70" fmla="*/ 317 w 565"/>
              <a:gd name="T71" fmla="*/ 475 h 500"/>
              <a:gd name="T72" fmla="*/ 330 w 565"/>
              <a:gd name="T73" fmla="*/ 481 h 500"/>
              <a:gd name="T74" fmla="*/ 346 w 565"/>
              <a:gd name="T75" fmla="*/ 476 h 500"/>
              <a:gd name="T76" fmla="*/ 357 w 565"/>
              <a:gd name="T77" fmla="*/ 467 h 500"/>
              <a:gd name="T78" fmla="*/ 363 w 565"/>
              <a:gd name="T79" fmla="*/ 450 h 500"/>
              <a:gd name="T80" fmla="*/ 334 w 565"/>
              <a:gd name="T81" fmla="*/ 359 h 500"/>
              <a:gd name="T82" fmla="*/ 355 w 565"/>
              <a:gd name="T83" fmla="*/ 344 h 500"/>
              <a:gd name="T84" fmla="*/ 382 w 565"/>
              <a:gd name="T85" fmla="*/ 334 h 500"/>
              <a:gd name="T86" fmla="*/ 409 w 565"/>
              <a:gd name="T87" fmla="*/ 317 h 500"/>
              <a:gd name="T88" fmla="*/ 430 w 565"/>
              <a:gd name="T89" fmla="*/ 311 h 500"/>
              <a:gd name="T90" fmla="*/ 413 w 565"/>
              <a:gd name="T91" fmla="*/ 261 h 500"/>
              <a:gd name="T92" fmla="*/ 398 w 565"/>
              <a:gd name="T93" fmla="*/ 265 h 500"/>
              <a:gd name="T94" fmla="*/ 367 w 565"/>
              <a:gd name="T95" fmla="*/ 257 h 500"/>
              <a:gd name="T96" fmla="*/ 382 w 565"/>
              <a:gd name="T97" fmla="*/ 238 h 500"/>
              <a:gd name="T98" fmla="*/ 386 w 565"/>
              <a:gd name="T99" fmla="*/ 202 h 500"/>
              <a:gd name="T100" fmla="*/ 455 w 565"/>
              <a:gd name="T101" fmla="*/ 142 h 500"/>
              <a:gd name="T102" fmla="*/ 494 w 565"/>
              <a:gd name="T103" fmla="*/ 90 h 500"/>
              <a:gd name="T104" fmla="*/ 536 w 565"/>
              <a:gd name="T105" fmla="*/ 3 h 500"/>
              <a:gd name="T106" fmla="*/ 381 w 565"/>
              <a:gd name="T107" fmla="*/ 52 h 500"/>
              <a:gd name="T108" fmla="*/ 346 w 565"/>
              <a:gd name="T109" fmla="*/ 155 h 500"/>
              <a:gd name="T110" fmla="*/ 217 w 565"/>
              <a:gd name="T111" fmla="*/ 221 h 500"/>
              <a:gd name="T112" fmla="*/ 100 w 565"/>
              <a:gd name="T113" fmla="*/ 171 h 500"/>
              <a:gd name="T114" fmla="*/ 79 w 565"/>
              <a:gd name="T115" fmla="*/ 177 h 500"/>
              <a:gd name="T116" fmla="*/ 23 w 565"/>
              <a:gd name="T117" fmla="*/ 204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5" h="500">
                <a:moveTo>
                  <a:pt x="0" y="300"/>
                </a:moveTo>
                <a:lnTo>
                  <a:pt x="0" y="301"/>
                </a:lnTo>
                <a:lnTo>
                  <a:pt x="2" y="301"/>
                </a:lnTo>
                <a:lnTo>
                  <a:pt x="4" y="301"/>
                </a:lnTo>
                <a:lnTo>
                  <a:pt x="4" y="303"/>
                </a:lnTo>
                <a:lnTo>
                  <a:pt x="6" y="303"/>
                </a:lnTo>
                <a:lnTo>
                  <a:pt x="8" y="303"/>
                </a:lnTo>
                <a:lnTo>
                  <a:pt x="8" y="306"/>
                </a:lnTo>
                <a:lnTo>
                  <a:pt x="8" y="307"/>
                </a:lnTo>
                <a:lnTo>
                  <a:pt x="8" y="309"/>
                </a:lnTo>
                <a:lnTo>
                  <a:pt x="8" y="311"/>
                </a:lnTo>
                <a:lnTo>
                  <a:pt x="6" y="311"/>
                </a:lnTo>
                <a:lnTo>
                  <a:pt x="6" y="313"/>
                </a:lnTo>
                <a:lnTo>
                  <a:pt x="4" y="313"/>
                </a:lnTo>
                <a:lnTo>
                  <a:pt x="6" y="313"/>
                </a:lnTo>
                <a:lnTo>
                  <a:pt x="6" y="315"/>
                </a:lnTo>
                <a:lnTo>
                  <a:pt x="8" y="315"/>
                </a:lnTo>
                <a:lnTo>
                  <a:pt x="8" y="317"/>
                </a:lnTo>
                <a:lnTo>
                  <a:pt x="10" y="319"/>
                </a:lnTo>
                <a:lnTo>
                  <a:pt x="11" y="319"/>
                </a:lnTo>
                <a:lnTo>
                  <a:pt x="10" y="321"/>
                </a:lnTo>
                <a:lnTo>
                  <a:pt x="10" y="323"/>
                </a:lnTo>
                <a:lnTo>
                  <a:pt x="11" y="323"/>
                </a:lnTo>
                <a:lnTo>
                  <a:pt x="11" y="321"/>
                </a:lnTo>
                <a:lnTo>
                  <a:pt x="13" y="321"/>
                </a:lnTo>
                <a:lnTo>
                  <a:pt x="13" y="323"/>
                </a:lnTo>
                <a:lnTo>
                  <a:pt x="13" y="325"/>
                </a:lnTo>
                <a:lnTo>
                  <a:pt x="13" y="327"/>
                </a:lnTo>
                <a:lnTo>
                  <a:pt x="13" y="329"/>
                </a:lnTo>
                <a:lnTo>
                  <a:pt x="13" y="330"/>
                </a:lnTo>
                <a:lnTo>
                  <a:pt x="15" y="330"/>
                </a:lnTo>
                <a:lnTo>
                  <a:pt x="17" y="330"/>
                </a:lnTo>
                <a:lnTo>
                  <a:pt x="17" y="329"/>
                </a:lnTo>
                <a:lnTo>
                  <a:pt x="19" y="327"/>
                </a:lnTo>
                <a:lnTo>
                  <a:pt x="21" y="327"/>
                </a:lnTo>
                <a:lnTo>
                  <a:pt x="21" y="329"/>
                </a:lnTo>
                <a:lnTo>
                  <a:pt x="21" y="330"/>
                </a:lnTo>
                <a:lnTo>
                  <a:pt x="21" y="332"/>
                </a:lnTo>
                <a:lnTo>
                  <a:pt x="19" y="332"/>
                </a:lnTo>
                <a:lnTo>
                  <a:pt x="19" y="334"/>
                </a:lnTo>
                <a:lnTo>
                  <a:pt x="21" y="334"/>
                </a:lnTo>
                <a:lnTo>
                  <a:pt x="23" y="336"/>
                </a:lnTo>
                <a:lnTo>
                  <a:pt x="25" y="336"/>
                </a:lnTo>
                <a:lnTo>
                  <a:pt x="25" y="338"/>
                </a:lnTo>
                <a:lnTo>
                  <a:pt x="25" y="340"/>
                </a:lnTo>
                <a:lnTo>
                  <a:pt x="25" y="342"/>
                </a:lnTo>
                <a:lnTo>
                  <a:pt x="25" y="344"/>
                </a:lnTo>
                <a:lnTo>
                  <a:pt x="27" y="344"/>
                </a:lnTo>
                <a:lnTo>
                  <a:pt x="29" y="346"/>
                </a:lnTo>
                <a:lnTo>
                  <a:pt x="31" y="346"/>
                </a:lnTo>
                <a:lnTo>
                  <a:pt x="32" y="346"/>
                </a:lnTo>
                <a:lnTo>
                  <a:pt x="32" y="344"/>
                </a:lnTo>
                <a:lnTo>
                  <a:pt x="34" y="344"/>
                </a:lnTo>
                <a:lnTo>
                  <a:pt x="34" y="342"/>
                </a:lnTo>
                <a:lnTo>
                  <a:pt x="37" y="342"/>
                </a:lnTo>
                <a:lnTo>
                  <a:pt x="37" y="344"/>
                </a:lnTo>
                <a:lnTo>
                  <a:pt x="38" y="344"/>
                </a:lnTo>
                <a:lnTo>
                  <a:pt x="38" y="346"/>
                </a:lnTo>
                <a:lnTo>
                  <a:pt x="40" y="348"/>
                </a:lnTo>
                <a:lnTo>
                  <a:pt x="40" y="350"/>
                </a:lnTo>
                <a:lnTo>
                  <a:pt x="42" y="350"/>
                </a:lnTo>
                <a:lnTo>
                  <a:pt x="42" y="348"/>
                </a:lnTo>
                <a:lnTo>
                  <a:pt x="44" y="348"/>
                </a:lnTo>
                <a:lnTo>
                  <a:pt x="46" y="348"/>
                </a:lnTo>
                <a:lnTo>
                  <a:pt x="48" y="350"/>
                </a:lnTo>
                <a:lnTo>
                  <a:pt x="48" y="351"/>
                </a:lnTo>
                <a:lnTo>
                  <a:pt x="48" y="354"/>
                </a:lnTo>
                <a:lnTo>
                  <a:pt x="52" y="351"/>
                </a:lnTo>
                <a:lnTo>
                  <a:pt x="54" y="354"/>
                </a:lnTo>
                <a:lnTo>
                  <a:pt x="56" y="354"/>
                </a:lnTo>
                <a:lnTo>
                  <a:pt x="58" y="354"/>
                </a:lnTo>
                <a:lnTo>
                  <a:pt x="58" y="351"/>
                </a:lnTo>
                <a:lnTo>
                  <a:pt x="59" y="351"/>
                </a:lnTo>
                <a:lnTo>
                  <a:pt x="59" y="354"/>
                </a:lnTo>
                <a:lnTo>
                  <a:pt x="61" y="354"/>
                </a:lnTo>
                <a:lnTo>
                  <a:pt x="61" y="356"/>
                </a:lnTo>
                <a:lnTo>
                  <a:pt x="61" y="357"/>
                </a:lnTo>
                <a:lnTo>
                  <a:pt x="61" y="359"/>
                </a:lnTo>
                <a:lnTo>
                  <a:pt x="59" y="359"/>
                </a:lnTo>
                <a:lnTo>
                  <a:pt x="61" y="359"/>
                </a:lnTo>
                <a:lnTo>
                  <a:pt x="61" y="361"/>
                </a:lnTo>
                <a:lnTo>
                  <a:pt x="63" y="361"/>
                </a:lnTo>
                <a:lnTo>
                  <a:pt x="65" y="361"/>
                </a:lnTo>
                <a:lnTo>
                  <a:pt x="67" y="361"/>
                </a:lnTo>
                <a:lnTo>
                  <a:pt x="67" y="363"/>
                </a:lnTo>
                <a:lnTo>
                  <a:pt x="69" y="363"/>
                </a:lnTo>
                <a:lnTo>
                  <a:pt x="71" y="363"/>
                </a:lnTo>
                <a:lnTo>
                  <a:pt x="73" y="363"/>
                </a:lnTo>
                <a:lnTo>
                  <a:pt x="73" y="365"/>
                </a:lnTo>
                <a:lnTo>
                  <a:pt x="75" y="365"/>
                </a:lnTo>
                <a:lnTo>
                  <a:pt x="77" y="363"/>
                </a:lnTo>
                <a:lnTo>
                  <a:pt x="79" y="363"/>
                </a:lnTo>
                <a:lnTo>
                  <a:pt x="80" y="363"/>
                </a:lnTo>
                <a:lnTo>
                  <a:pt x="80" y="365"/>
                </a:lnTo>
                <a:lnTo>
                  <a:pt x="80" y="367"/>
                </a:lnTo>
                <a:lnTo>
                  <a:pt x="80" y="369"/>
                </a:lnTo>
                <a:lnTo>
                  <a:pt x="80" y="371"/>
                </a:lnTo>
                <a:lnTo>
                  <a:pt x="80" y="373"/>
                </a:lnTo>
                <a:lnTo>
                  <a:pt x="83" y="373"/>
                </a:lnTo>
                <a:lnTo>
                  <a:pt x="83" y="375"/>
                </a:lnTo>
                <a:lnTo>
                  <a:pt x="85" y="375"/>
                </a:lnTo>
                <a:lnTo>
                  <a:pt x="85" y="373"/>
                </a:lnTo>
                <a:lnTo>
                  <a:pt x="86" y="373"/>
                </a:lnTo>
                <a:lnTo>
                  <a:pt x="88" y="373"/>
                </a:lnTo>
                <a:lnTo>
                  <a:pt x="90" y="373"/>
                </a:lnTo>
                <a:lnTo>
                  <a:pt x="90" y="371"/>
                </a:lnTo>
                <a:lnTo>
                  <a:pt x="90" y="369"/>
                </a:lnTo>
                <a:lnTo>
                  <a:pt x="92" y="369"/>
                </a:lnTo>
                <a:lnTo>
                  <a:pt x="94" y="369"/>
                </a:lnTo>
                <a:lnTo>
                  <a:pt x="94" y="371"/>
                </a:lnTo>
                <a:lnTo>
                  <a:pt x="94" y="369"/>
                </a:lnTo>
                <a:lnTo>
                  <a:pt x="96" y="369"/>
                </a:lnTo>
                <a:lnTo>
                  <a:pt x="96" y="371"/>
                </a:lnTo>
                <a:lnTo>
                  <a:pt x="96" y="373"/>
                </a:lnTo>
                <a:lnTo>
                  <a:pt x="98" y="373"/>
                </a:lnTo>
                <a:lnTo>
                  <a:pt x="100" y="373"/>
                </a:lnTo>
                <a:lnTo>
                  <a:pt x="102" y="373"/>
                </a:lnTo>
                <a:lnTo>
                  <a:pt x="104" y="373"/>
                </a:lnTo>
                <a:lnTo>
                  <a:pt x="106" y="373"/>
                </a:lnTo>
                <a:lnTo>
                  <a:pt x="106" y="375"/>
                </a:lnTo>
                <a:lnTo>
                  <a:pt x="104" y="375"/>
                </a:lnTo>
                <a:lnTo>
                  <a:pt x="106" y="377"/>
                </a:lnTo>
                <a:lnTo>
                  <a:pt x="106" y="378"/>
                </a:lnTo>
                <a:lnTo>
                  <a:pt x="107" y="380"/>
                </a:lnTo>
                <a:lnTo>
                  <a:pt x="109" y="382"/>
                </a:lnTo>
                <a:lnTo>
                  <a:pt x="111" y="384"/>
                </a:lnTo>
                <a:lnTo>
                  <a:pt x="113" y="384"/>
                </a:lnTo>
                <a:lnTo>
                  <a:pt x="115" y="384"/>
                </a:lnTo>
                <a:lnTo>
                  <a:pt x="115" y="386"/>
                </a:lnTo>
                <a:lnTo>
                  <a:pt x="117" y="386"/>
                </a:lnTo>
                <a:lnTo>
                  <a:pt x="117" y="388"/>
                </a:lnTo>
                <a:lnTo>
                  <a:pt x="115" y="388"/>
                </a:lnTo>
                <a:lnTo>
                  <a:pt x="113" y="390"/>
                </a:lnTo>
                <a:lnTo>
                  <a:pt x="111" y="390"/>
                </a:lnTo>
                <a:lnTo>
                  <a:pt x="111" y="392"/>
                </a:lnTo>
                <a:lnTo>
                  <a:pt x="113" y="392"/>
                </a:lnTo>
                <a:lnTo>
                  <a:pt x="113" y="394"/>
                </a:lnTo>
                <a:lnTo>
                  <a:pt x="115" y="394"/>
                </a:lnTo>
                <a:lnTo>
                  <a:pt x="115" y="396"/>
                </a:lnTo>
                <a:lnTo>
                  <a:pt x="115" y="398"/>
                </a:lnTo>
                <a:lnTo>
                  <a:pt x="113" y="396"/>
                </a:lnTo>
                <a:lnTo>
                  <a:pt x="113" y="398"/>
                </a:lnTo>
                <a:lnTo>
                  <a:pt x="111" y="398"/>
                </a:lnTo>
                <a:lnTo>
                  <a:pt x="111" y="400"/>
                </a:lnTo>
                <a:lnTo>
                  <a:pt x="113" y="400"/>
                </a:lnTo>
                <a:lnTo>
                  <a:pt x="113" y="402"/>
                </a:lnTo>
                <a:lnTo>
                  <a:pt x="111" y="404"/>
                </a:lnTo>
                <a:lnTo>
                  <a:pt x="109" y="404"/>
                </a:lnTo>
                <a:lnTo>
                  <a:pt x="111" y="405"/>
                </a:lnTo>
                <a:lnTo>
                  <a:pt x="111" y="407"/>
                </a:lnTo>
                <a:lnTo>
                  <a:pt x="113" y="407"/>
                </a:lnTo>
                <a:lnTo>
                  <a:pt x="113" y="405"/>
                </a:lnTo>
                <a:lnTo>
                  <a:pt x="115" y="405"/>
                </a:lnTo>
                <a:lnTo>
                  <a:pt x="115" y="407"/>
                </a:lnTo>
                <a:lnTo>
                  <a:pt x="113" y="407"/>
                </a:lnTo>
                <a:lnTo>
                  <a:pt x="113" y="409"/>
                </a:lnTo>
                <a:lnTo>
                  <a:pt x="115" y="409"/>
                </a:lnTo>
                <a:lnTo>
                  <a:pt x="115" y="411"/>
                </a:lnTo>
                <a:lnTo>
                  <a:pt x="115" y="413"/>
                </a:lnTo>
                <a:lnTo>
                  <a:pt x="113" y="413"/>
                </a:lnTo>
                <a:lnTo>
                  <a:pt x="113" y="415"/>
                </a:lnTo>
                <a:lnTo>
                  <a:pt x="115" y="417"/>
                </a:lnTo>
                <a:lnTo>
                  <a:pt x="117" y="417"/>
                </a:lnTo>
                <a:lnTo>
                  <a:pt x="117" y="419"/>
                </a:lnTo>
                <a:lnTo>
                  <a:pt x="115" y="419"/>
                </a:lnTo>
                <a:lnTo>
                  <a:pt x="113" y="421"/>
                </a:lnTo>
                <a:lnTo>
                  <a:pt x="115" y="421"/>
                </a:lnTo>
                <a:lnTo>
                  <a:pt x="115" y="423"/>
                </a:lnTo>
                <a:lnTo>
                  <a:pt x="117" y="423"/>
                </a:lnTo>
                <a:lnTo>
                  <a:pt x="119" y="423"/>
                </a:lnTo>
                <a:lnTo>
                  <a:pt x="119" y="425"/>
                </a:lnTo>
                <a:lnTo>
                  <a:pt x="119" y="426"/>
                </a:lnTo>
                <a:lnTo>
                  <a:pt x="119" y="428"/>
                </a:lnTo>
                <a:lnTo>
                  <a:pt x="119" y="431"/>
                </a:lnTo>
                <a:lnTo>
                  <a:pt x="117" y="431"/>
                </a:lnTo>
                <a:lnTo>
                  <a:pt x="115" y="432"/>
                </a:lnTo>
                <a:lnTo>
                  <a:pt x="115" y="434"/>
                </a:lnTo>
                <a:lnTo>
                  <a:pt x="113" y="432"/>
                </a:lnTo>
                <a:lnTo>
                  <a:pt x="113" y="431"/>
                </a:lnTo>
                <a:lnTo>
                  <a:pt x="111" y="431"/>
                </a:lnTo>
                <a:lnTo>
                  <a:pt x="109" y="431"/>
                </a:lnTo>
                <a:lnTo>
                  <a:pt x="109" y="432"/>
                </a:lnTo>
                <a:lnTo>
                  <a:pt x="109" y="434"/>
                </a:lnTo>
                <a:lnTo>
                  <a:pt x="109" y="436"/>
                </a:lnTo>
                <a:lnTo>
                  <a:pt x="109" y="438"/>
                </a:lnTo>
                <a:lnTo>
                  <a:pt x="107" y="438"/>
                </a:lnTo>
                <a:lnTo>
                  <a:pt x="107" y="436"/>
                </a:lnTo>
                <a:lnTo>
                  <a:pt x="106" y="436"/>
                </a:lnTo>
                <a:lnTo>
                  <a:pt x="104" y="436"/>
                </a:lnTo>
                <a:lnTo>
                  <a:pt x="104" y="438"/>
                </a:lnTo>
                <a:lnTo>
                  <a:pt x="102" y="438"/>
                </a:lnTo>
                <a:lnTo>
                  <a:pt x="102" y="440"/>
                </a:lnTo>
                <a:lnTo>
                  <a:pt x="102" y="442"/>
                </a:lnTo>
                <a:lnTo>
                  <a:pt x="102" y="444"/>
                </a:lnTo>
                <a:lnTo>
                  <a:pt x="102" y="446"/>
                </a:lnTo>
                <a:lnTo>
                  <a:pt x="102" y="448"/>
                </a:lnTo>
                <a:lnTo>
                  <a:pt x="104" y="448"/>
                </a:lnTo>
                <a:lnTo>
                  <a:pt x="106" y="450"/>
                </a:lnTo>
                <a:lnTo>
                  <a:pt x="107" y="452"/>
                </a:lnTo>
                <a:lnTo>
                  <a:pt x="109" y="453"/>
                </a:lnTo>
                <a:lnTo>
                  <a:pt x="109" y="455"/>
                </a:lnTo>
                <a:lnTo>
                  <a:pt x="107" y="455"/>
                </a:lnTo>
                <a:lnTo>
                  <a:pt x="107" y="457"/>
                </a:lnTo>
                <a:lnTo>
                  <a:pt x="107" y="459"/>
                </a:lnTo>
                <a:lnTo>
                  <a:pt x="107" y="461"/>
                </a:lnTo>
                <a:lnTo>
                  <a:pt x="109" y="463"/>
                </a:lnTo>
                <a:lnTo>
                  <a:pt x="109" y="465"/>
                </a:lnTo>
                <a:lnTo>
                  <a:pt x="107" y="465"/>
                </a:lnTo>
                <a:lnTo>
                  <a:pt x="109" y="465"/>
                </a:lnTo>
                <a:lnTo>
                  <a:pt x="111" y="465"/>
                </a:lnTo>
                <a:lnTo>
                  <a:pt x="111" y="467"/>
                </a:lnTo>
                <a:lnTo>
                  <a:pt x="111" y="469"/>
                </a:lnTo>
                <a:lnTo>
                  <a:pt x="111" y="471"/>
                </a:lnTo>
                <a:lnTo>
                  <a:pt x="113" y="473"/>
                </a:lnTo>
                <a:lnTo>
                  <a:pt x="115" y="473"/>
                </a:lnTo>
                <a:lnTo>
                  <a:pt x="115" y="475"/>
                </a:lnTo>
                <a:lnTo>
                  <a:pt x="117" y="475"/>
                </a:lnTo>
                <a:lnTo>
                  <a:pt x="117" y="476"/>
                </a:lnTo>
                <a:lnTo>
                  <a:pt x="119" y="476"/>
                </a:lnTo>
                <a:lnTo>
                  <a:pt x="121" y="476"/>
                </a:lnTo>
                <a:lnTo>
                  <a:pt x="123" y="476"/>
                </a:lnTo>
                <a:lnTo>
                  <a:pt x="123" y="479"/>
                </a:lnTo>
                <a:lnTo>
                  <a:pt x="125" y="479"/>
                </a:lnTo>
                <a:lnTo>
                  <a:pt x="127" y="479"/>
                </a:lnTo>
                <a:lnTo>
                  <a:pt x="128" y="479"/>
                </a:lnTo>
                <a:lnTo>
                  <a:pt x="131" y="479"/>
                </a:lnTo>
                <a:lnTo>
                  <a:pt x="133" y="476"/>
                </a:lnTo>
                <a:lnTo>
                  <a:pt x="134" y="476"/>
                </a:lnTo>
                <a:lnTo>
                  <a:pt x="136" y="476"/>
                </a:lnTo>
                <a:lnTo>
                  <a:pt x="138" y="476"/>
                </a:lnTo>
                <a:lnTo>
                  <a:pt x="138" y="479"/>
                </a:lnTo>
                <a:lnTo>
                  <a:pt x="138" y="481"/>
                </a:lnTo>
                <a:lnTo>
                  <a:pt x="138" y="482"/>
                </a:lnTo>
                <a:lnTo>
                  <a:pt x="140" y="482"/>
                </a:lnTo>
                <a:lnTo>
                  <a:pt x="142" y="482"/>
                </a:lnTo>
                <a:lnTo>
                  <a:pt x="144" y="484"/>
                </a:lnTo>
                <a:lnTo>
                  <a:pt x="146" y="484"/>
                </a:lnTo>
                <a:lnTo>
                  <a:pt x="146" y="482"/>
                </a:lnTo>
                <a:lnTo>
                  <a:pt x="144" y="482"/>
                </a:lnTo>
                <a:lnTo>
                  <a:pt x="146" y="481"/>
                </a:lnTo>
                <a:lnTo>
                  <a:pt x="146" y="482"/>
                </a:lnTo>
                <a:lnTo>
                  <a:pt x="148" y="482"/>
                </a:lnTo>
                <a:lnTo>
                  <a:pt x="148" y="484"/>
                </a:lnTo>
                <a:lnTo>
                  <a:pt x="150" y="484"/>
                </a:lnTo>
                <a:lnTo>
                  <a:pt x="150" y="486"/>
                </a:lnTo>
                <a:lnTo>
                  <a:pt x="152" y="486"/>
                </a:lnTo>
                <a:lnTo>
                  <a:pt x="154" y="486"/>
                </a:lnTo>
                <a:lnTo>
                  <a:pt x="154" y="484"/>
                </a:lnTo>
                <a:lnTo>
                  <a:pt x="155" y="486"/>
                </a:lnTo>
                <a:lnTo>
                  <a:pt x="155" y="488"/>
                </a:lnTo>
                <a:lnTo>
                  <a:pt x="154" y="488"/>
                </a:lnTo>
                <a:lnTo>
                  <a:pt x="154" y="490"/>
                </a:lnTo>
                <a:lnTo>
                  <a:pt x="155" y="490"/>
                </a:lnTo>
                <a:lnTo>
                  <a:pt x="157" y="490"/>
                </a:lnTo>
                <a:lnTo>
                  <a:pt x="159" y="490"/>
                </a:lnTo>
                <a:lnTo>
                  <a:pt x="161" y="490"/>
                </a:lnTo>
                <a:lnTo>
                  <a:pt x="161" y="488"/>
                </a:lnTo>
                <a:lnTo>
                  <a:pt x="163" y="488"/>
                </a:lnTo>
                <a:lnTo>
                  <a:pt x="165" y="488"/>
                </a:lnTo>
                <a:lnTo>
                  <a:pt x="167" y="488"/>
                </a:lnTo>
                <a:lnTo>
                  <a:pt x="167" y="490"/>
                </a:lnTo>
                <a:lnTo>
                  <a:pt x="169" y="490"/>
                </a:lnTo>
                <a:lnTo>
                  <a:pt x="171" y="490"/>
                </a:lnTo>
                <a:lnTo>
                  <a:pt x="173" y="490"/>
                </a:lnTo>
                <a:lnTo>
                  <a:pt x="173" y="488"/>
                </a:lnTo>
                <a:lnTo>
                  <a:pt x="175" y="488"/>
                </a:lnTo>
                <a:lnTo>
                  <a:pt x="177" y="488"/>
                </a:lnTo>
                <a:lnTo>
                  <a:pt x="177" y="486"/>
                </a:lnTo>
                <a:lnTo>
                  <a:pt x="177" y="484"/>
                </a:lnTo>
                <a:lnTo>
                  <a:pt x="179" y="484"/>
                </a:lnTo>
                <a:lnTo>
                  <a:pt x="179" y="486"/>
                </a:lnTo>
                <a:lnTo>
                  <a:pt x="179" y="488"/>
                </a:lnTo>
                <a:lnTo>
                  <a:pt x="179" y="490"/>
                </a:lnTo>
                <a:lnTo>
                  <a:pt x="181" y="490"/>
                </a:lnTo>
                <a:lnTo>
                  <a:pt x="181" y="492"/>
                </a:lnTo>
                <a:lnTo>
                  <a:pt x="182" y="492"/>
                </a:lnTo>
                <a:lnTo>
                  <a:pt x="182" y="490"/>
                </a:lnTo>
                <a:lnTo>
                  <a:pt x="182" y="488"/>
                </a:lnTo>
                <a:lnTo>
                  <a:pt x="182" y="486"/>
                </a:lnTo>
                <a:lnTo>
                  <a:pt x="184" y="486"/>
                </a:lnTo>
                <a:lnTo>
                  <a:pt x="184" y="484"/>
                </a:lnTo>
                <a:lnTo>
                  <a:pt x="184" y="482"/>
                </a:lnTo>
                <a:lnTo>
                  <a:pt x="186" y="482"/>
                </a:lnTo>
                <a:lnTo>
                  <a:pt x="188" y="482"/>
                </a:lnTo>
                <a:lnTo>
                  <a:pt x="190" y="484"/>
                </a:lnTo>
                <a:lnTo>
                  <a:pt x="192" y="484"/>
                </a:lnTo>
                <a:lnTo>
                  <a:pt x="194" y="484"/>
                </a:lnTo>
                <a:lnTo>
                  <a:pt x="194" y="482"/>
                </a:lnTo>
                <a:lnTo>
                  <a:pt x="196" y="482"/>
                </a:lnTo>
                <a:lnTo>
                  <a:pt x="198" y="484"/>
                </a:lnTo>
                <a:lnTo>
                  <a:pt x="198" y="486"/>
                </a:lnTo>
                <a:lnTo>
                  <a:pt x="196" y="488"/>
                </a:lnTo>
                <a:lnTo>
                  <a:pt x="198" y="490"/>
                </a:lnTo>
                <a:lnTo>
                  <a:pt x="200" y="490"/>
                </a:lnTo>
                <a:lnTo>
                  <a:pt x="202" y="490"/>
                </a:lnTo>
                <a:lnTo>
                  <a:pt x="204" y="490"/>
                </a:lnTo>
                <a:lnTo>
                  <a:pt x="204" y="492"/>
                </a:lnTo>
                <a:lnTo>
                  <a:pt x="204" y="494"/>
                </a:lnTo>
                <a:lnTo>
                  <a:pt x="204" y="496"/>
                </a:lnTo>
                <a:lnTo>
                  <a:pt x="205" y="496"/>
                </a:lnTo>
                <a:lnTo>
                  <a:pt x="208" y="496"/>
                </a:lnTo>
                <a:lnTo>
                  <a:pt x="208" y="498"/>
                </a:lnTo>
                <a:lnTo>
                  <a:pt x="210" y="498"/>
                </a:lnTo>
                <a:lnTo>
                  <a:pt x="210" y="496"/>
                </a:lnTo>
                <a:lnTo>
                  <a:pt x="210" y="494"/>
                </a:lnTo>
                <a:lnTo>
                  <a:pt x="211" y="494"/>
                </a:lnTo>
                <a:lnTo>
                  <a:pt x="211" y="492"/>
                </a:lnTo>
                <a:lnTo>
                  <a:pt x="211" y="490"/>
                </a:lnTo>
                <a:lnTo>
                  <a:pt x="213" y="490"/>
                </a:lnTo>
                <a:lnTo>
                  <a:pt x="213" y="492"/>
                </a:lnTo>
                <a:lnTo>
                  <a:pt x="215" y="492"/>
                </a:lnTo>
                <a:lnTo>
                  <a:pt x="215" y="490"/>
                </a:lnTo>
                <a:lnTo>
                  <a:pt x="217" y="490"/>
                </a:lnTo>
                <a:lnTo>
                  <a:pt x="217" y="492"/>
                </a:lnTo>
                <a:lnTo>
                  <a:pt x="217" y="494"/>
                </a:lnTo>
                <a:lnTo>
                  <a:pt x="217" y="496"/>
                </a:lnTo>
                <a:lnTo>
                  <a:pt x="219" y="496"/>
                </a:lnTo>
                <a:lnTo>
                  <a:pt x="221" y="498"/>
                </a:lnTo>
                <a:lnTo>
                  <a:pt x="221" y="496"/>
                </a:lnTo>
                <a:lnTo>
                  <a:pt x="223" y="496"/>
                </a:lnTo>
                <a:lnTo>
                  <a:pt x="225" y="496"/>
                </a:lnTo>
                <a:lnTo>
                  <a:pt x="227" y="496"/>
                </a:lnTo>
                <a:lnTo>
                  <a:pt x="227" y="498"/>
                </a:lnTo>
                <a:lnTo>
                  <a:pt x="225" y="498"/>
                </a:lnTo>
                <a:lnTo>
                  <a:pt x="225" y="500"/>
                </a:lnTo>
                <a:lnTo>
                  <a:pt x="227" y="500"/>
                </a:lnTo>
                <a:lnTo>
                  <a:pt x="229" y="500"/>
                </a:lnTo>
                <a:lnTo>
                  <a:pt x="231" y="500"/>
                </a:lnTo>
                <a:lnTo>
                  <a:pt x="232" y="498"/>
                </a:lnTo>
                <a:lnTo>
                  <a:pt x="232" y="496"/>
                </a:lnTo>
                <a:lnTo>
                  <a:pt x="234" y="496"/>
                </a:lnTo>
                <a:lnTo>
                  <a:pt x="236" y="496"/>
                </a:lnTo>
                <a:lnTo>
                  <a:pt x="238" y="498"/>
                </a:lnTo>
                <a:lnTo>
                  <a:pt x="238" y="500"/>
                </a:lnTo>
                <a:lnTo>
                  <a:pt x="240" y="500"/>
                </a:lnTo>
                <a:lnTo>
                  <a:pt x="242" y="500"/>
                </a:lnTo>
                <a:lnTo>
                  <a:pt x="244" y="500"/>
                </a:lnTo>
                <a:lnTo>
                  <a:pt x="246" y="500"/>
                </a:lnTo>
                <a:lnTo>
                  <a:pt x="248" y="500"/>
                </a:lnTo>
                <a:lnTo>
                  <a:pt x="248" y="498"/>
                </a:lnTo>
                <a:lnTo>
                  <a:pt x="248" y="496"/>
                </a:lnTo>
                <a:lnTo>
                  <a:pt x="248" y="494"/>
                </a:lnTo>
                <a:lnTo>
                  <a:pt x="248" y="492"/>
                </a:lnTo>
                <a:lnTo>
                  <a:pt x="248" y="490"/>
                </a:lnTo>
                <a:lnTo>
                  <a:pt x="250" y="488"/>
                </a:lnTo>
                <a:lnTo>
                  <a:pt x="252" y="486"/>
                </a:lnTo>
                <a:lnTo>
                  <a:pt x="254" y="486"/>
                </a:lnTo>
                <a:lnTo>
                  <a:pt x="256" y="486"/>
                </a:lnTo>
                <a:lnTo>
                  <a:pt x="256" y="488"/>
                </a:lnTo>
                <a:lnTo>
                  <a:pt x="256" y="490"/>
                </a:lnTo>
                <a:lnTo>
                  <a:pt x="258" y="490"/>
                </a:lnTo>
                <a:lnTo>
                  <a:pt x="259" y="490"/>
                </a:lnTo>
                <a:lnTo>
                  <a:pt x="261" y="488"/>
                </a:lnTo>
                <a:lnTo>
                  <a:pt x="263" y="486"/>
                </a:lnTo>
                <a:lnTo>
                  <a:pt x="265" y="486"/>
                </a:lnTo>
                <a:lnTo>
                  <a:pt x="265" y="484"/>
                </a:lnTo>
                <a:lnTo>
                  <a:pt x="267" y="484"/>
                </a:lnTo>
                <a:lnTo>
                  <a:pt x="267" y="482"/>
                </a:lnTo>
                <a:lnTo>
                  <a:pt x="269" y="484"/>
                </a:lnTo>
                <a:lnTo>
                  <a:pt x="271" y="482"/>
                </a:lnTo>
                <a:lnTo>
                  <a:pt x="271" y="481"/>
                </a:lnTo>
                <a:lnTo>
                  <a:pt x="273" y="479"/>
                </a:lnTo>
                <a:lnTo>
                  <a:pt x="273" y="476"/>
                </a:lnTo>
                <a:lnTo>
                  <a:pt x="275" y="476"/>
                </a:lnTo>
                <a:lnTo>
                  <a:pt x="275" y="475"/>
                </a:lnTo>
                <a:lnTo>
                  <a:pt x="277" y="473"/>
                </a:lnTo>
                <a:lnTo>
                  <a:pt x="279" y="473"/>
                </a:lnTo>
                <a:lnTo>
                  <a:pt x="280" y="473"/>
                </a:lnTo>
                <a:lnTo>
                  <a:pt x="280" y="471"/>
                </a:lnTo>
                <a:lnTo>
                  <a:pt x="280" y="469"/>
                </a:lnTo>
                <a:lnTo>
                  <a:pt x="282" y="467"/>
                </a:lnTo>
                <a:lnTo>
                  <a:pt x="284" y="467"/>
                </a:lnTo>
                <a:lnTo>
                  <a:pt x="286" y="467"/>
                </a:lnTo>
                <a:lnTo>
                  <a:pt x="288" y="467"/>
                </a:lnTo>
                <a:lnTo>
                  <a:pt x="290" y="467"/>
                </a:lnTo>
                <a:lnTo>
                  <a:pt x="292" y="467"/>
                </a:lnTo>
                <a:lnTo>
                  <a:pt x="292" y="469"/>
                </a:lnTo>
                <a:lnTo>
                  <a:pt x="290" y="469"/>
                </a:lnTo>
                <a:lnTo>
                  <a:pt x="292" y="469"/>
                </a:lnTo>
                <a:lnTo>
                  <a:pt x="292" y="471"/>
                </a:lnTo>
                <a:lnTo>
                  <a:pt x="294" y="471"/>
                </a:lnTo>
                <a:lnTo>
                  <a:pt x="294" y="473"/>
                </a:lnTo>
                <a:lnTo>
                  <a:pt x="296" y="475"/>
                </a:lnTo>
                <a:lnTo>
                  <a:pt x="298" y="475"/>
                </a:lnTo>
                <a:lnTo>
                  <a:pt x="300" y="476"/>
                </a:lnTo>
                <a:lnTo>
                  <a:pt x="302" y="476"/>
                </a:lnTo>
                <a:lnTo>
                  <a:pt x="304" y="476"/>
                </a:lnTo>
                <a:lnTo>
                  <a:pt x="306" y="476"/>
                </a:lnTo>
                <a:lnTo>
                  <a:pt x="306" y="479"/>
                </a:lnTo>
                <a:lnTo>
                  <a:pt x="307" y="479"/>
                </a:lnTo>
                <a:lnTo>
                  <a:pt x="309" y="479"/>
                </a:lnTo>
                <a:lnTo>
                  <a:pt x="309" y="476"/>
                </a:lnTo>
                <a:lnTo>
                  <a:pt x="311" y="476"/>
                </a:lnTo>
                <a:lnTo>
                  <a:pt x="313" y="476"/>
                </a:lnTo>
                <a:lnTo>
                  <a:pt x="315" y="475"/>
                </a:lnTo>
                <a:lnTo>
                  <a:pt x="317" y="475"/>
                </a:lnTo>
                <a:lnTo>
                  <a:pt x="317" y="473"/>
                </a:lnTo>
                <a:lnTo>
                  <a:pt x="319" y="473"/>
                </a:lnTo>
                <a:lnTo>
                  <a:pt x="319" y="475"/>
                </a:lnTo>
                <a:lnTo>
                  <a:pt x="321" y="475"/>
                </a:lnTo>
                <a:lnTo>
                  <a:pt x="323" y="476"/>
                </a:lnTo>
                <a:lnTo>
                  <a:pt x="325" y="476"/>
                </a:lnTo>
                <a:lnTo>
                  <a:pt x="327" y="476"/>
                </a:lnTo>
                <a:lnTo>
                  <a:pt x="328" y="476"/>
                </a:lnTo>
                <a:lnTo>
                  <a:pt x="328" y="479"/>
                </a:lnTo>
                <a:lnTo>
                  <a:pt x="330" y="479"/>
                </a:lnTo>
                <a:lnTo>
                  <a:pt x="330" y="481"/>
                </a:lnTo>
                <a:lnTo>
                  <a:pt x="333" y="479"/>
                </a:lnTo>
                <a:lnTo>
                  <a:pt x="333" y="476"/>
                </a:lnTo>
                <a:lnTo>
                  <a:pt x="334" y="476"/>
                </a:lnTo>
                <a:lnTo>
                  <a:pt x="334" y="475"/>
                </a:lnTo>
                <a:lnTo>
                  <a:pt x="336" y="475"/>
                </a:lnTo>
                <a:lnTo>
                  <a:pt x="338" y="475"/>
                </a:lnTo>
                <a:lnTo>
                  <a:pt x="340" y="475"/>
                </a:lnTo>
                <a:lnTo>
                  <a:pt x="342" y="475"/>
                </a:lnTo>
                <a:lnTo>
                  <a:pt x="342" y="476"/>
                </a:lnTo>
                <a:lnTo>
                  <a:pt x="344" y="476"/>
                </a:lnTo>
                <a:lnTo>
                  <a:pt x="346" y="476"/>
                </a:lnTo>
                <a:lnTo>
                  <a:pt x="348" y="476"/>
                </a:lnTo>
                <a:lnTo>
                  <a:pt x="348" y="475"/>
                </a:lnTo>
                <a:lnTo>
                  <a:pt x="350" y="475"/>
                </a:lnTo>
                <a:lnTo>
                  <a:pt x="350" y="473"/>
                </a:lnTo>
                <a:lnTo>
                  <a:pt x="350" y="471"/>
                </a:lnTo>
                <a:lnTo>
                  <a:pt x="350" y="469"/>
                </a:lnTo>
                <a:lnTo>
                  <a:pt x="352" y="469"/>
                </a:lnTo>
                <a:lnTo>
                  <a:pt x="352" y="467"/>
                </a:lnTo>
                <a:lnTo>
                  <a:pt x="354" y="467"/>
                </a:lnTo>
                <a:lnTo>
                  <a:pt x="355" y="467"/>
                </a:lnTo>
                <a:lnTo>
                  <a:pt x="357" y="467"/>
                </a:lnTo>
                <a:lnTo>
                  <a:pt x="357" y="465"/>
                </a:lnTo>
                <a:lnTo>
                  <a:pt x="359" y="465"/>
                </a:lnTo>
                <a:lnTo>
                  <a:pt x="361" y="465"/>
                </a:lnTo>
                <a:lnTo>
                  <a:pt x="363" y="465"/>
                </a:lnTo>
                <a:lnTo>
                  <a:pt x="365" y="465"/>
                </a:lnTo>
                <a:lnTo>
                  <a:pt x="367" y="465"/>
                </a:lnTo>
                <a:lnTo>
                  <a:pt x="369" y="465"/>
                </a:lnTo>
                <a:lnTo>
                  <a:pt x="371" y="465"/>
                </a:lnTo>
                <a:lnTo>
                  <a:pt x="373" y="465"/>
                </a:lnTo>
                <a:lnTo>
                  <a:pt x="375" y="463"/>
                </a:lnTo>
                <a:lnTo>
                  <a:pt x="363" y="450"/>
                </a:lnTo>
                <a:lnTo>
                  <a:pt x="363" y="452"/>
                </a:lnTo>
                <a:lnTo>
                  <a:pt x="350" y="436"/>
                </a:lnTo>
                <a:lnTo>
                  <a:pt x="327" y="411"/>
                </a:lnTo>
                <a:lnTo>
                  <a:pt x="334" y="411"/>
                </a:lnTo>
                <a:lnTo>
                  <a:pt x="338" y="409"/>
                </a:lnTo>
                <a:lnTo>
                  <a:pt x="344" y="398"/>
                </a:lnTo>
                <a:lnTo>
                  <a:pt x="346" y="392"/>
                </a:lnTo>
                <a:lnTo>
                  <a:pt x="342" y="384"/>
                </a:lnTo>
                <a:lnTo>
                  <a:pt x="334" y="369"/>
                </a:lnTo>
                <a:lnTo>
                  <a:pt x="334" y="365"/>
                </a:lnTo>
                <a:lnTo>
                  <a:pt x="334" y="359"/>
                </a:lnTo>
                <a:lnTo>
                  <a:pt x="333" y="354"/>
                </a:lnTo>
                <a:lnTo>
                  <a:pt x="333" y="351"/>
                </a:lnTo>
                <a:lnTo>
                  <a:pt x="334" y="350"/>
                </a:lnTo>
                <a:lnTo>
                  <a:pt x="336" y="350"/>
                </a:lnTo>
                <a:lnTo>
                  <a:pt x="338" y="350"/>
                </a:lnTo>
                <a:lnTo>
                  <a:pt x="342" y="350"/>
                </a:lnTo>
                <a:lnTo>
                  <a:pt x="346" y="346"/>
                </a:lnTo>
                <a:lnTo>
                  <a:pt x="350" y="346"/>
                </a:lnTo>
                <a:lnTo>
                  <a:pt x="352" y="344"/>
                </a:lnTo>
                <a:lnTo>
                  <a:pt x="354" y="344"/>
                </a:lnTo>
                <a:lnTo>
                  <a:pt x="355" y="344"/>
                </a:lnTo>
                <a:lnTo>
                  <a:pt x="357" y="344"/>
                </a:lnTo>
                <a:lnTo>
                  <a:pt x="359" y="344"/>
                </a:lnTo>
                <a:lnTo>
                  <a:pt x="363" y="344"/>
                </a:lnTo>
                <a:lnTo>
                  <a:pt x="367" y="346"/>
                </a:lnTo>
                <a:lnTo>
                  <a:pt x="369" y="348"/>
                </a:lnTo>
                <a:lnTo>
                  <a:pt x="375" y="350"/>
                </a:lnTo>
                <a:lnTo>
                  <a:pt x="382" y="346"/>
                </a:lnTo>
                <a:lnTo>
                  <a:pt x="384" y="344"/>
                </a:lnTo>
                <a:lnTo>
                  <a:pt x="382" y="342"/>
                </a:lnTo>
                <a:lnTo>
                  <a:pt x="381" y="336"/>
                </a:lnTo>
                <a:lnTo>
                  <a:pt x="382" y="334"/>
                </a:lnTo>
                <a:lnTo>
                  <a:pt x="384" y="334"/>
                </a:lnTo>
                <a:lnTo>
                  <a:pt x="390" y="330"/>
                </a:lnTo>
                <a:lnTo>
                  <a:pt x="392" y="329"/>
                </a:lnTo>
                <a:lnTo>
                  <a:pt x="396" y="329"/>
                </a:lnTo>
                <a:lnTo>
                  <a:pt x="398" y="329"/>
                </a:lnTo>
                <a:lnTo>
                  <a:pt x="402" y="327"/>
                </a:lnTo>
                <a:lnTo>
                  <a:pt x="402" y="325"/>
                </a:lnTo>
                <a:lnTo>
                  <a:pt x="403" y="323"/>
                </a:lnTo>
                <a:lnTo>
                  <a:pt x="405" y="321"/>
                </a:lnTo>
                <a:lnTo>
                  <a:pt x="407" y="319"/>
                </a:lnTo>
                <a:lnTo>
                  <a:pt x="409" y="317"/>
                </a:lnTo>
                <a:lnTo>
                  <a:pt x="411" y="315"/>
                </a:lnTo>
                <a:lnTo>
                  <a:pt x="413" y="315"/>
                </a:lnTo>
                <a:lnTo>
                  <a:pt x="413" y="313"/>
                </a:lnTo>
                <a:lnTo>
                  <a:pt x="415" y="313"/>
                </a:lnTo>
                <a:lnTo>
                  <a:pt x="415" y="311"/>
                </a:lnTo>
                <a:lnTo>
                  <a:pt x="419" y="311"/>
                </a:lnTo>
                <a:lnTo>
                  <a:pt x="421" y="311"/>
                </a:lnTo>
                <a:lnTo>
                  <a:pt x="425" y="311"/>
                </a:lnTo>
                <a:lnTo>
                  <a:pt x="427" y="311"/>
                </a:lnTo>
                <a:lnTo>
                  <a:pt x="429" y="311"/>
                </a:lnTo>
                <a:lnTo>
                  <a:pt x="430" y="311"/>
                </a:lnTo>
                <a:lnTo>
                  <a:pt x="434" y="313"/>
                </a:lnTo>
                <a:lnTo>
                  <a:pt x="436" y="309"/>
                </a:lnTo>
                <a:lnTo>
                  <a:pt x="429" y="298"/>
                </a:lnTo>
                <a:lnTo>
                  <a:pt x="425" y="292"/>
                </a:lnTo>
                <a:lnTo>
                  <a:pt x="425" y="288"/>
                </a:lnTo>
                <a:lnTo>
                  <a:pt x="423" y="284"/>
                </a:lnTo>
                <a:lnTo>
                  <a:pt x="425" y="282"/>
                </a:lnTo>
                <a:lnTo>
                  <a:pt x="425" y="280"/>
                </a:lnTo>
                <a:lnTo>
                  <a:pt x="417" y="265"/>
                </a:lnTo>
                <a:lnTo>
                  <a:pt x="415" y="265"/>
                </a:lnTo>
                <a:lnTo>
                  <a:pt x="413" y="261"/>
                </a:lnTo>
                <a:lnTo>
                  <a:pt x="413" y="259"/>
                </a:lnTo>
                <a:lnTo>
                  <a:pt x="413" y="257"/>
                </a:lnTo>
                <a:lnTo>
                  <a:pt x="411" y="259"/>
                </a:lnTo>
                <a:lnTo>
                  <a:pt x="409" y="255"/>
                </a:lnTo>
                <a:lnTo>
                  <a:pt x="407" y="257"/>
                </a:lnTo>
                <a:lnTo>
                  <a:pt x="405" y="259"/>
                </a:lnTo>
                <a:lnTo>
                  <a:pt x="405" y="261"/>
                </a:lnTo>
                <a:lnTo>
                  <a:pt x="407" y="261"/>
                </a:lnTo>
                <a:lnTo>
                  <a:pt x="405" y="261"/>
                </a:lnTo>
                <a:lnTo>
                  <a:pt x="400" y="265"/>
                </a:lnTo>
                <a:lnTo>
                  <a:pt x="398" y="265"/>
                </a:lnTo>
                <a:lnTo>
                  <a:pt x="396" y="267"/>
                </a:lnTo>
                <a:lnTo>
                  <a:pt x="392" y="267"/>
                </a:lnTo>
                <a:lnTo>
                  <a:pt x="388" y="269"/>
                </a:lnTo>
                <a:lnTo>
                  <a:pt x="384" y="263"/>
                </a:lnTo>
                <a:lnTo>
                  <a:pt x="373" y="271"/>
                </a:lnTo>
                <a:lnTo>
                  <a:pt x="371" y="269"/>
                </a:lnTo>
                <a:lnTo>
                  <a:pt x="369" y="265"/>
                </a:lnTo>
                <a:lnTo>
                  <a:pt x="369" y="263"/>
                </a:lnTo>
                <a:lnTo>
                  <a:pt x="367" y="261"/>
                </a:lnTo>
                <a:lnTo>
                  <a:pt x="365" y="259"/>
                </a:lnTo>
                <a:lnTo>
                  <a:pt x="367" y="257"/>
                </a:lnTo>
                <a:lnTo>
                  <a:pt x="369" y="257"/>
                </a:lnTo>
                <a:lnTo>
                  <a:pt x="373" y="255"/>
                </a:lnTo>
                <a:lnTo>
                  <a:pt x="375" y="253"/>
                </a:lnTo>
                <a:lnTo>
                  <a:pt x="379" y="252"/>
                </a:lnTo>
                <a:lnTo>
                  <a:pt x="382" y="248"/>
                </a:lnTo>
                <a:lnTo>
                  <a:pt x="384" y="248"/>
                </a:lnTo>
                <a:lnTo>
                  <a:pt x="388" y="246"/>
                </a:lnTo>
                <a:lnTo>
                  <a:pt x="388" y="244"/>
                </a:lnTo>
                <a:lnTo>
                  <a:pt x="386" y="242"/>
                </a:lnTo>
                <a:lnTo>
                  <a:pt x="384" y="240"/>
                </a:lnTo>
                <a:lnTo>
                  <a:pt x="382" y="238"/>
                </a:lnTo>
                <a:lnTo>
                  <a:pt x="382" y="234"/>
                </a:lnTo>
                <a:lnTo>
                  <a:pt x="375" y="232"/>
                </a:lnTo>
                <a:lnTo>
                  <a:pt x="373" y="231"/>
                </a:lnTo>
                <a:lnTo>
                  <a:pt x="373" y="229"/>
                </a:lnTo>
                <a:lnTo>
                  <a:pt x="373" y="227"/>
                </a:lnTo>
                <a:lnTo>
                  <a:pt x="371" y="225"/>
                </a:lnTo>
                <a:lnTo>
                  <a:pt x="363" y="217"/>
                </a:lnTo>
                <a:lnTo>
                  <a:pt x="373" y="207"/>
                </a:lnTo>
                <a:lnTo>
                  <a:pt x="373" y="209"/>
                </a:lnTo>
                <a:lnTo>
                  <a:pt x="384" y="200"/>
                </a:lnTo>
                <a:lnTo>
                  <a:pt x="386" y="202"/>
                </a:lnTo>
                <a:lnTo>
                  <a:pt x="394" y="194"/>
                </a:lnTo>
                <a:lnTo>
                  <a:pt x="396" y="192"/>
                </a:lnTo>
                <a:lnTo>
                  <a:pt x="407" y="183"/>
                </a:lnTo>
                <a:lnTo>
                  <a:pt x="409" y="183"/>
                </a:lnTo>
                <a:lnTo>
                  <a:pt x="409" y="181"/>
                </a:lnTo>
                <a:lnTo>
                  <a:pt x="413" y="178"/>
                </a:lnTo>
                <a:lnTo>
                  <a:pt x="415" y="177"/>
                </a:lnTo>
                <a:lnTo>
                  <a:pt x="415" y="175"/>
                </a:lnTo>
                <a:lnTo>
                  <a:pt x="417" y="173"/>
                </a:lnTo>
                <a:lnTo>
                  <a:pt x="438" y="155"/>
                </a:lnTo>
                <a:lnTo>
                  <a:pt x="455" y="142"/>
                </a:lnTo>
                <a:lnTo>
                  <a:pt x="459" y="136"/>
                </a:lnTo>
                <a:lnTo>
                  <a:pt x="469" y="125"/>
                </a:lnTo>
                <a:lnTo>
                  <a:pt x="473" y="117"/>
                </a:lnTo>
                <a:lnTo>
                  <a:pt x="473" y="115"/>
                </a:lnTo>
                <a:lnTo>
                  <a:pt x="475" y="113"/>
                </a:lnTo>
                <a:lnTo>
                  <a:pt x="477" y="109"/>
                </a:lnTo>
                <a:lnTo>
                  <a:pt x="478" y="109"/>
                </a:lnTo>
                <a:lnTo>
                  <a:pt x="480" y="104"/>
                </a:lnTo>
                <a:lnTo>
                  <a:pt x="488" y="96"/>
                </a:lnTo>
                <a:lnTo>
                  <a:pt x="492" y="92"/>
                </a:lnTo>
                <a:lnTo>
                  <a:pt x="494" y="90"/>
                </a:lnTo>
                <a:lnTo>
                  <a:pt x="496" y="88"/>
                </a:lnTo>
                <a:lnTo>
                  <a:pt x="498" y="86"/>
                </a:lnTo>
                <a:lnTo>
                  <a:pt x="534" y="63"/>
                </a:lnTo>
                <a:lnTo>
                  <a:pt x="532" y="61"/>
                </a:lnTo>
                <a:lnTo>
                  <a:pt x="536" y="59"/>
                </a:lnTo>
                <a:lnTo>
                  <a:pt x="538" y="59"/>
                </a:lnTo>
                <a:lnTo>
                  <a:pt x="555" y="48"/>
                </a:lnTo>
                <a:lnTo>
                  <a:pt x="565" y="34"/>
                </a:lnTo>
                <a:lnTo>
                  <a:pt x="553" y="23"/>
                </a:lnTo>
                <a:lnTo>
                  <a:pt x="555" y="21"/>
                </a:lnTo>
                <a:lnTo>
                  <a:pt x="536" y="3"/>
                </a:lnTo>
                <a:lnTo>
                  <a:pt x="534" y="2"/>
                </a:lnTo>
                <a:lnTo>
                  <a:pt x="532" y="0"/>
                </a:lnTo>
                <a:lnTo>
                  <a:pt x="505" y="9"/>
                </a:lnTo>
                <a:lnTo>
                  <a:pt x="501" y="9"/>
                </a:lnTo>
                <a:lnTo>
                  <a:pt x="499" y="11"/>
                </a:lnTo>
                <a:lnTo>
                  <a:pt x="480" y="15"/>
                </a:lnTo>
                <a:lnTo>
                  <a:pt x="453" y="23"/>
                </a:lnTo>
                <a:lnTo>
                  <a:pt x="425" y="31"/>
                </a:lnTo>
                <a:lnTo>
                  <a:pt x="403" y="34"/>
                </a:lnTo>
                <a:lnTo>
                  <a:pt x="392" y="44"/>
                </a:lnTo>
                <a:lnTo>
                  <a:pt x="381" y="52"/>
                </a:lnTo>
                <a:lnTo>
                  <a:pt x="382" y="73"/>
                </a:lnTo>
                <a:lnTo>
                  <a:pt x="386" y="96"/>
                </a:lnTo>
                <a:lnTo>
                  <a:pt x="390" y="127"/>
                </a:lnTo>
                <a:lnTo>
                  <a:pt x="388" y="127"/>
                </a:lnTo>
                <a:lnTo>
                  <a:pt x="373" y="130"/>
                </a:lnTo>
                <a:lnTo>
                  <a:pt x="373" y="128"/>
                </a:lnTo>
                <a:lnTo>
                  <a:pt x="357" y="125"/>
                </a:lnTo>
                <a:lnTo>
                  <a:pt x="355" y="133"/>
                </a:lnTo>
                <a:lnTo>
                  <a:pt x="352" y="150"/>
                </a:lnTo>
                <a:lnTo>
                  <a:pt x="348" y="155"/>
                </a:lnTo>
                <a:lnTo>
                  <a:pt x="346" y="155"/>
                </a:lnTo>
                <a:lnTo>
                  <a:pt x="342" y="163"/>
                </a:lnTo>
                <a:lnTo>
                  <a:pt x="344" y="165"/>
                </a:lnTo>
                <a:lnTo>
                  <a:pt x="342" y="165"/>
                </a:lnTo>
                <a:lnTo>
                  <a:pt x="338" y="165"/>
                </a:lnTo>
                <a:lnTo>
                  <a:pt x="327" y="188"/>
                </a:lnTo>
                <a:lnTo>
                  <a:pt x="323" y="194"/>
                </a:lnTo>
                <a:lnTo>
                  <a:pt x="321" y="196"/>
                </a:lnTo>
                <a:lnTo>
                  <a:pt x="302" y="205"/>
                </a:lnTo>
                <a:lnTo>
                  <a:pt x="282" y="221"/>
                </a:lnTo>
                <a:lnTo>
                  <a:pt x="227" y="219"/>
                </a:lnTo>
                <a:lnTo>
                  <a:pt x="217" y="221"/>
                </a:lnTo>
                <a:lnTo>
                  <a:pt x="198" y="234"/>
                </a:lnTo>
                <a:lnTo>
                  <a:pt x="184" y="234"/>
                </a:lnTo>
                <a:lnTo>
                  <a:pt x="171" y="234"/>
                </a:lnTo>
                <a:lnTo>
                  <a:pt x="165" y="234"/>
                </a:lnTo>
                <a:lnTo>
                  <a:pt x="163" y="234"/>
                </a:lnTo>
                <a:lnTo>
                  <a:pt x="138" y="234"/>
                </a:lnTo>
                <a:lnTo>
                  <a:pt x="121" y="225"/>
                </a:lnTo>
                <a:lnTo>
                  <a:pt x="106" y="215"/>
                </a:lnTo>
                <a:lnTo>
                  <a:pt x="106" y="200"/>
                </a:lnTo>
                <a:lnTo>
                  <a:pt x="106" y="194"/>
                </a:lnTo>
                <a:lnTo>
                  <a:pt x="100" y="171"/>
                </a:lnTo>
                <a:lnTo>
                  <a:pt x="98" y="169"/>
                </a:lnTo>
                <a:lnTo>
                  <a:pt x="92" y="171"/>
                </a:lnTo>
                <a:lnTo>
                  <a:pt x="96" y="183"/>
                </a:lnTo>
                <a:lnTo>
                  <a:pt x="92" y="181"/>
                </a:lnTo>
                <a:lnTo>
                  <a:pt x="90" y="177"/>
                </a:lnTo>
                <a:lnTo>
                  <a:pt x="88" y="177"/>
                </a:lnTo>
                <a:lnTo>
                  <a:pt x="86" y="177"/>
                </a:lnTo>
                <a:lnTo>
                  <a:pt x="86" y="173"/>
                </a:lnTo>
                <a:lnTo>
                  <a:pt x="85" y="171"/>
                </a:lnTo>
                <a:lnTo>
                  <a:pt x="80" y="177"/>
                </a:lnTo>
                <a:lnTo>
                  <a:pt x="79" y="177"/>
                </a:lnTo>
                <a:lnTo>
                  <a:pt x="77" y="175"/>
                </a:lnTo>
                <a:lnTo>
                  <a:pt x="75" y="173"/>
                </a:lnTo>
                <a:lnTo>
                  <a:pt x="73" y="171"/>
                </a:lnTo>
                <a:lnTo>
                  <a:pt x="67" y="173"/>
                </a:lnTo>
                <a:lnTo>
                  <a:pt x="58" y="178"/>
                </a:lnTo>
                <a:lnTo>
                  <a:pt x="56" y="178"/>
                </a:lnTo>
                <a:lnTo>
                  <a:pt x="56" y="181"/>
                </a:lnTo>
                <a:lnTo>
                  <a:pt x="58" y="184"/>
                </a:lnTo>
                <a:lnTo>
                  <a:pt x="46" y="190"/>
                </a:lnTo>
                <a:lnTo>
                  <a:pt x="25" y="202"/>
                </a:lnTo>
                <a:lnTo>
                  <a:pt x="23" y="204"/>
                </a:lnTo>
                <a:lnTo>
                  <a:pt x="19" y="207"/>
                </a:lnTo>
                <a:lnTo>
                  <a:pt x="8" y="213"/>
                </a:lnTo>
                <a:lnTo>
                  <a:pt x="2" y="217"/>
                </a:lnTo>
                <a:lnTo>
                  <a:pt x="11" y="236"/>
                </a:lnTo>
                <a:lnTo>
                  <a:pt x="6" y="244"/>
                </a:lnTo>
                <a:lnTo>
                  <a:pt x="15" y="259"/>
                </a:lnTo>
                <a:lnTo>
                  <a:pt x="17" y="269"/>
                </a:lnTo>
                <a:lnTo>
                  <a:pt x="13" y="279"/>
                </a:lnTo>
                <a:lnTo>
                  <a:pt x="0" y="296"/>
                </a:lnTo>
                <a:lnTo>
                  <a:pt x="0" y="30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Freeform 212"/>
          <p:cNvSpPr>
            <a:spLocks/>
          </p:cNvSpPr>
          <p:nvPr/>
        </p:nvSpPr>
        <p:spPr bwMode="auto">
          <a:xfrm>
            <a:off x="-2348794" y="6850541"/>
            <a:ext cx="459370" cy="750242"/>
          </a:xfrm>
          <a:custGeom>
            <a:avLst/>
            <a:gdLst>
              <a:gd name="T0" fmla="*/ 27 w 488"/>
              <a:gd name="T1" fmla="*/ 655 h 797"/>
              <a:gd name="T2" fmla="*/ 29 w 488"/>
              <a:gd name="T3" fmla="*/ 672 h 797"/>
              <a:gd name="T4" fmla="*/ 38 w 488"/>
              <a:gd name="T5" fmla="*/ 677 h 797"/>
              <a:gd name="T6" fmla="*/ 46 w 488"/>
              <a:gd name="T7" fmla="*/ 686 h 797"/>
              <a:gd name="T8" fmla="*/ 56 w 488"/>
              <a:gd name="T9" fmla="*/ 690 h 797"/>
              <a:gd name="T10" fmla="*/ 64 w 488"/>
              <a:gd name="T11" fmla="*/ 703 h 797"/>
              <a:gd name="T12" fmla="*/ 64 w 488"/>
              <a:gd name="T13" fmla="*/ 713 h 797"/>
              <a:gd name="T14" fmla="*/ 64 w 488"/>
              <a:gd name="T15" fmla="*/ 727 h 797"/>
              <a:gd name="T16" fmla="*/ 65 w 488"/>
              <a:gd name="T17" fmla="*/ 736 h 797"/>
              <a:gd name="T18" fmla="*/ 58 w 488"/>
              <a:gd name="T19" fmla="*/ 744 h 797"/>
              <a:gd name="T20" fmla="*/ 58 w 488"/>
              <a:gd name="T21" fmla="*/ 755 h 797"/>
              <a:gd name="T22" fmla="*/ 59 w 488"/>
              <a:gd name="T23" fmla="*/ 765 h 797"/>
              <a:gd name="T24" fmla="*/ 62 w 488"/>
              <a:gd name="T25" fmla="*/ 778 h 797"/>
              <a:gd name="T26" fmla="*/ 110 w 488"/>
              <a:gd name="T27" fmla="*/ 794 h 797"/>
              <a:gd name="T28" fmla="*/ 206 w 488"/>
              <a:gd name="T29" fmla="*/ 736 h 797"/>
              <a:gd name="T30" fmla="*/ 242 w 488"/>
              <a:gd name="T31" fmla="*/ 698 h 797"/>
              <a:gd name="T32" fmla="*/ 300 w 488"/>
              <a:gd name="T33" fmla="*/ 698 h 797"/>
              <a:gd name="T34" fmla="*/ 421 w 488"/>
              <a:gd name="T35" fmla="*/ 465 h 797"/>
              <a:gd name="T36" fmla="*/ 415 w 488"/>
              <a:gd name="T37" fmla="*/ 424 h 797"/>
              <a:gd name="T38" fmla="*/ 467 w 488"/>
              <a:gd name="T39" fmla="*/ 256 h 797"/>
              <a:gd name="T40" fmla="*/ 469 w 488"/>
              <a:gd name="T41" fmla="*/ 219 h 797"/>
              <a:gd name="T42" fmla="*/ 454 w 488"/>
              <a:gd name="T43" fmla="*/ 161 h 797"/>
              <a:gd name="T44" fmla="*/ 425 w 488"/>
              <a:gd name="T45" fmla="*/ 134 h 797"/>
              <a:gd name="T46" fmla="*/ 425 w 488"/>
              <a:gd name="T47" fmla="*/ 84 h 797"/>
              <a:gd name="T48" fmla="*/ 438 w 488"/>
              <a:gd name="T49" fmla="*/ 54 h 797"/>
              <a:gd name="T50" fmla="*/ 452 w 488"/>
              <a:gd name="T51" fmla="*/ 30 h 797"/>
              <a:gd name="T52" fmla="*/ 440 w 488"/>
              <a:gd name="T53" fmla="*/ 7 h 797"/>
              <a:gd name="T54" fmla="*/ 419 w 488"/>
              <a:gd name="T55" fmla="*/ 21 h 797"/>
              <a:gd name="T56" fmla="*/ 388 w 488"/>
              <a:gd name="T57" fmla="*/ 30 h 797"/>
              <a:gd name="T58" fmla="*/ 371 w 488"/>
              <a:gd name="T59" fmla="*/ 54 h 797"/>
              <a:gd name="T60" fmla="*/ 346 w 488"/>
              <a:gd name="T61" fmla="*/ 55 h 797"/>
              <a:gd name="T62" fmla="*/ 313 w 488"/>
              <a:gd name="T63" fmla="*/ 90 h 797"/>
              <a:gd name="T64" fmla="*/ 281 w 488"/>
              <a:gd name="T65" fmla="*/ 81 h 797"/>
              <a:gd name="T66" fmla="*/ 261 w 488"/>
              <a:gd name="T67" fmla="*/ 73 h 797"/>
              <a:gd name="T68" fmla="*/ 210 w 488"/>
              <a:gd name="T69" fmla="*/ 123 h 797"/>
              <a:gd name="T70" fmla="*/ 263 w 488"/>
              <a:gd name="T71" fmla="*/ 121 h 797"/>
              <a:gd name="T72" fmla="*/ 271 w 488"/>
              <a:gd name="T73" fmla="*/ 186 h 797"/>
              <a:gd name="T74" fmla="*/ 277 w 488"/>
              <a:gd name="T75" fmla="*/ 217 h 797"/>
              <a:gd name="T76" fmla="*/ 244 w 488"/>
              <a:gd name="T77" fmla="*/ 177 h 797"/>
              <a:gd name="T78" fmla="*/ 181 w 488"/>
              <a:gd name="T79" fmla="*/ 140 h 797"/>
              <a:gd name="T80" fmla="*/ 171 w 488"/>
              <a:gd name="T81" fmla="*/ 148 h 797"/>
              <a:gd name="T82" fmla="*/ 165 w 488"/>
              <a:gd name="T83" fmla="*/ 155 h 797"/>
              <a:gd name="T84" fmla="*/ 158 w 488"/>
              <a:gd name="T85" fmla="*/ 165 h 797"/>
              <a:gd name="T86" fmla="*/ 152 w 488"/>
              <a:gd name="T87" fmla="*/ 171 h 797"/>
              <a:gd name="T88" fmla="*/ 140 w 488"/>
              <a:gd name="T89" fmla="*/ 177 h 797"/>
              <a:gd name="T90" fmla="*/ 134 w 488"/>
              <a:gd name="T91" fmla="*/ 180 h 797"/>
              <a:gd name="T92" fmla="*/ 129 w 488"/>
              <a:gd name="T93" fmla="*/ 188 h 797"/>
              <a:gd name="T94" fmla="*/ 121 w 488"/>
              <a:gd name="T95" fmla="*/ 192 h 797"/>
              <a:gd name="T96" fmla="*/ 112 w 488"/>
              <a:gd name="T97" fmla="*/ 198 h 797"/>
              <a:gd name="T98" fmla="*/ 107 w 488"/>
              <a:gd name="T99" fmla="*/ 207 h 797"/>
              <a:gd name="T100" fmla="*/ 104 w 488"/>
              <a:gd name="T101" fmla="*/ 213 h 797"/>
              <a:gd name="T102" fmla="*/ 96 w 488"/>
              <a:gd name="T103" fmla="*/ 223 h 797"/>
              <a:gd name="T104" fmla="*/ 83 w 488"/>
              <a:gd name="T105" fmla="*/ 227 h 797"/>
              <a:gd name="T106" fmla="*/ 77 w 488"/>
              <a:gd name="T107" fmla="*/ 238 h 797"/>
              <a:gd name="T108" fmla="*/ 71 w 488"/>
              <a:gd name="T109" fmla="*/ 250 h 797"/>
              <a:gd name="T110" fmla="*/ 85 w 488"/>
              <a:gd name="T111" fmla="*/ 263 h 797"/>
              <a:gd name="T112" fmla="*/ 123 w 488"/>
              <a:gd name="T113" fmla="*/ 296 h 797"/>
              <a:gd name="T114" fmla="*/ 125 w 488"/>
              <a:gd name="T115" fmla="*/ 348 h 797"/>
              <a:gd name="T116" fmla="*/ 123 w 488"/>
              <a:gd name="T117" fmla="*/ 367 h 797"/>
              <a:gd name="T118" fmla="*/ 123 w 488"/>
              <a:gd name="T119" fmla="*/ 386 h 797"/>
              <a:gd name="T120" fmla="*/ 102 w 488"/>
              <a:gd name="T121" fmla="*/ 411 h 797"/>
              <a:gd name="T122" fmla="*/ 79 w 488"/>
              <a:gd name="T123" fmla="*/ 432 h 797"/>
              <a:gd name="T124" fmla="*/ 44 w 488"/>
              <a:gd name="T125" fmla="*/ 424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8" h="797">
                <a:moveTo>
                  <a:pt x="6" y="490"/>
                </a:moveTo>
                <a:lnTo>
                  <a:pt x="35" y="623"/>
                </a:lnTo>
                <a:lnTo>
                  <a:pt x="46" y="621"/>
                </a:lnTo>
                <a:lnTo>
                  <a:pt x="52" y="621"/>
                </a:lnTo>
                <a:lnTo>
                  <a:pt x="59" y="628"/>
                </a:lnTo>
                <a:lnTo>
                  <a:pt x="52" y="638"/>
                </a:lnTo>
                <a:lnTo>
                  <a:pt x="44" y="632"/>
                </a:lnTo>
                <a:lnTo>
                  <a:pt x="37" y="644"/>
                </a:lnTo>
                <a:lnTo>
                  <a:pt x="27" y="655"/>
                </a:lnTo>
                <a:lnTo>
                  <a:pt x="23" y="661"/>
                </a:lnTo>
                <a:lnTo>
                  <a:pt x="23" y="663"/>
                </a:lnTo>
                <a:lnTo>
                  <a:pt x="25" y="665"/>
                </a:lnTo>
                <a:lnTo>
                  <a:pt x="23" y="667"/>
                </a:lnTo>
                <a:lnTo>
                  <a:pt x="25" y="669"/>
                </a:lnTo>
                <a:lnTo>
                  <a:pt x="27" y="669"/>
                </a:lnTo>
                <a:lnTo>
                  <a:pt x="29" y="669"/>
                </a:lnTo>
                <a:lnTo>
                  <a:pt x="29" y="671"/>
                </a:lnTo>
                <a:lnTo>
                  <a:pt x="29" y="672"/>
                </a:lnTo>
                <a:lnTo>
                  <a:pt x="31" y="672"/>
                </a:lnTo>
                <a:lnTo>
                  <a:pt x="31" y="674"/>
                </a:lnTo>
                <a:lnTo>
                  <a:pt x="33" y="674"/>
                </a:lnTo>
                <a:lnTo>
                  <a:pt x="35" y="674"/>
                </a:lnTo>
                <a:lnTo>
                  <a:pt x="37" y="674"/>
                </a:lnTo>
                <a:lnTo>
                  <a:pt x="37" y="677"/>
                </a:lnTo>
                <a:lnTo>
                  <a:pt x="37" y="679"/>
                </a:lnTo>
                <a:lnTo>
                  <a:pt x="38" y="679"/>
                </a:lnTo>
                <a:lnTo>
                  <a:pt x="38" y="677"/>
                </a:lnTo>
                <a:lnTo>
                  <a:pt x="40" y="677"/>
                </a:lnTo>
                <a:lnTo>
                  <a:pt x="42" y="677"/>
                </a:lnTo>
                <a:lnTo>
                  <a:pt x="42" y="679"/>
                </a:lnTo>
                <a:lnTo>
                  <a:pt x="42" y="680"/>
                </a:lnTo>
                <a:lnTo>
                  <a:pt x="42" y="682"/>
                </a:lnTo>
                <a:lnTo>
                  <a:pt x="44" y="682"/>
                </a:lnTo>
                <a:lnTo>
                  <a:pt x="46" y="682"/>
                </a:lnTo>
                <a:lnTo>
                  <a:pt x="46" y="684"/>
                </a:lnTo>
                <a:lnTo>
                  <a:pt x="46" y="686"/>
                </a:lnTo>
                <a:lnTo>
                  <a:pt x="46" y="688"/>
                </a:lnTo>
                <a:lnTo>
                  <a:pt x="48" y="688"/>
                </a:lnTo>
                <a:lnTo>
                  <a:pt x="50" y="688"/>
                </a:lnTo>
                <a:lnTo>
                  <a:pt x="50" y="690"/>
                </a:lnTo>
                <a:lnTo>
                  <a:pt x="52" y="690"/>
                </a:lnTo>
                <a:lnTo>
                  <a:pt x="52" y="688"/>
                </a:lnTo>
                <a:lnTo>
                  <a:pt x="52" y="690"/>
                </a:lnTo>
                <a:lnTo>
                  <a:pt x="54" y="690"/>
                </a:lnTo>
                <a:lnTo>
                  <a:pt x="56" y="690"/>
                </a:lnTo>
                <a:lnTo>
                  <a:pt x="56" y="692"/>
                </a:lnTo>
                <a:lnTo>
                  <a:pt x="56" y="694"/>
                </a:lnTo>
                <a:lnTo>
                  <a:pt x="58" y="694"/>
                </a:lnTo>
                <a:lnTo>
                  <a:pt x="59" y="696"/>
                </a:lnTo>
                <a:lnTo>
                  <a:pt x="59" y="698"/>
                </a:lnTo>
                <a:lnTo>
                  <a:pt x="62" y="700"/>
                </a:lnTo>
                <a:lnTo>
                  <a:pt x="62" y="701"/>
                </a:lnTo>
                <a:lnTo>
                  <a:pt x="64" y="701"/>
                </a:lnTo>
                <a:lnTo>
                  <a:pt x="64" y="703"/>
                </a:lnTo>
                <a:lnTo>
                  <a:pt x="64" y="705"/>
                </a:lnTo>
                <a:lnTo>
                  <a:pt x="64" y="707"/>
                </a:lnTo>
                <a:lnTo>
                  <a:pt x="65" y="707"/>
                </a:lnTo>
                <a:lnTo>
                  <a:pt x="65" y="709"/>
                </a:lnTo>
                <a:lnTo>
                  <a:pt x="64" y="709"/>
                </a:lnTo>
                <a:lnTo>
                  <a:pt x="64" y="711"/>
                </a:lnTo>
                <a:lnTo>
                  <a:pt x="65" y="711"/>
                </a:lnTo>
                <a:lnTo>
                  <a:pt x="65" y="713"/>
                </a:lnTo>
                <a:lnTo>
                  <a:pt x="64" y="713"/>
                </a:lnTo>
                <a:lnTo>
                  <a:pt x="64" y="715"/>
                </a:lnTo>
                <a:lnTo>
                  <a:pt x="64" y="717"/>
                </a:lnTo>
                <a:lnTo>
                  <a:pt x="64" y="719"/>
                </a:lnTo>
                <a:lnTo>
                  <a:pt x="64" y="721"/>
                </a:lnTo>
                <a:lnTo>
                  <a:pt x="65" y="721"/>
                </a:lnTo>
                <a:lnTo>
                  <a:pt x="65" y="722"/>
                </a:lnTo>
                <a:lnTo>
                  <a:pt x="65" y="725"/>
                </a:lnTo>
                <a:lnTo>
                  <a:pt x="64" y="725"/>
                </a:lnTo>
                <a:lnTo>
                  <a:pt x="64" y="727"/>
                </a:lnTo>
                <a:lnTo>
                  <a:pt x="65" y="727"/>
                </a:lnTo>
                <a:lnTo>
                  <a:pt x="65" y="728"/>
                </a:lnTo>
                <a:lnTo>
                  <a:pt x="64" y="728"/>
                </a:lnTo>
                <a:lnTo>
                  <a:pt x="64" y="730"/>
                </a:lnTo>
                <a:lnTo>
                  <a:pt x="65" y="730"/>
                </a:lnTo>
                <a:lnTo>
                  <a:pt x="65" y="732"/>
                </a:lnTo>
                <a:lnTo>
                  <a:pt x="67" y="732"/>
                </a:lnTo>
                <a:lnTo>
                  <a:pt x="67" y="734"/>
                </a:lnTo>
                <a:lnTo>
                  <a:pt x="65" y="736"/>
                </a:lnTo>
                <a:lnTo>
                  <a:pt x="65" y="738"/>
                </a:lnTo>
                <a:lnTo>
                  <a:pt x="65" y="740"/>
                </a:lnTo>
                <a:lnTo>
                  <a:pt x="64" y="740"/>
                </a:lnTo>
                <a:lnTo>
                  <a:pt x="64" y="742"/>
                </a:lnTo>
                <a:lnTo>
                  <a:pt x="62" y="740"/>
                </a:lnTo>
                <a:lnTo>
                  <a:pt x="59" y="740"/>
                </a:lnTo>
                <a:lnTo>
                  <a:pt x="62" y="742"/>
                </a:lnTo>
                <a:lnTo>
                  <a:pt x="59" y="742"/>
                </a:lnTo>
                <a:lnTo>
                  <a:pt x="58" y="744"/>
                </a:lnTo>
                <a:lnTo>
                  <a:pt x="58" y="746"/>
                </a:lnTo>
                <a:lnTo>
                  <a:pt x="59" y="746"/>
                </a:lnTo>
                <a:lnTo>
                  <a:pt x="59" y="748"/>
                </a:lnTo>
                <a:lnTo>
                  <a:pt x="58" y="748"/>
                </a:lnTo>
                <a:lnTo>
                  <a:pt x="58" y="749"/>
                </a:lnTo>
                <a:lnTo>
                  <a:pt x="56" y="751"/>
                </a:lnTo>
                <a:lnTo>
                  <a:pt x="56" y="753"/>
                </a:lnTo>
                <a:lnTo>
                  <a:pt x="56" y="755"/>
                </a:lnTo>
                <a:lnTo>
                  <a:pt x="58" y="755"/>
                </a:lnTo>
                <a:lnTo>
                  <a:pt x="59" y="755"/>
                </a:lnTo>
                <a:lnTo>
                  <a:pt x="58" y="755"/>
                </a:lnTo>
                <a:lnTo>
                  <a:pt x="58" y="757"/>
                </a:lnTo>
                <a:lnTo>
                  <a:pt x="58" y="759"/>
                </a:lnTo>
                <a:lnTo>
                  <a:pt x="58" y="761"/>
                </a:lnTo>
                <a:lnTo>
                  <a:pt x="59" y="761"/>
                </a:lnTo>
                <a:lnTo>
                  <a:pt x="62" y="761"/>
                </a:lnTo>
                <a:lnTo>
                  <a:pt x="59" y="763"/>
                </a:lnTo>
                <a:lnTo>
                  <a:pt x="59" y="765"/>
                </a:lnTo>
                <a:lnTo>
                  <a:pt x="59" y="767"/>
                </a:lnTo>
                <a:lnTo>
                  <a:pt x="59" y="769"/>
                </a:lnTo>
                <a:lnTo>
                  <a:pt x="62" y="769"/>
                </a:lnTo>
                <a:lnTo>
                  <a:pt x="62" y="771"/>
                </a:lnTo>
                <a:lnTo>
                  <a:pt x="62" y="773"/>
                </a:lnTo>
                <a:lnTo>
                  <a:pt x="62" y="775"/>
                </a:lnTo>
                <a:lnTo>
                  <a:pt x="59" y="775"/>
                </a:lnTo>
                <a:lnTo>
                  <a:pt x="62" y="776"/>
                </a:lnTo>
                <a:lnTo>
                  <a:pt x="62" y="778"/>
                </a:lnTo>
                <a:lnTo>
                  <a:pt x="64" y="780"/>
                </a:lnTo>
                <a:lnTo>
                  <a:pt x="64" y="782"/>
                </a:lnTo>
                <a:lnTo>
                  <a:pt x="64" y="784"/>
                </a:lnTo>
                <a:lnTo>
                  <a:pt x="65" y="784"/>
                </a:lnTo>
                <a:lnTo>
                  <a:pt x="65" y="786"/>
                </a:lnTo>
                <a:lnTo>
                  <a:pt x="64" y="788"/>
                </a:lnTo>
                <a:lnTo>
                  <a:pt x="64" y="790"/>
                </a:lnTo>
                <a:lnTo>
                  <a:pt x="110" y="797"/>
                </a:lnTo>
                <a:lnTo>
                  <a:pt x="110" y="794"/>
                </a:lnTo>
                <a:lnTo>
                  <a:pt x="115" y="780"/>
                </a:lnTo>
                <a:lnTo>
                  <a:pt x="119" y="765"/>
                </a:lnTo>
                <a:lnTo>
                  <a:pt x="129" y="749"/>
                </a:lnTo>
                <a:lnTo>
                  <a:pt x="134" y="746"/>
                </a:lnTo>
                <a:lnTo>
                  <a:pt x="142" y="746"/>
                </a:lnTo>
                <a:lnTo>
                  <a:pt x="156" y="744"/>
                </a:lnTo>
                <a:lnTo>
                  <a:pt x="163" y="748"/>
                </a:lnTo>
                <a:lnTo>
                  <a:pt x="202" y="736"/>
                </a:lnTo>
                <a:lnTo>
                  <a:pt x="206" y="736"/>
                </a:lnTo>
                <a:lnTo>
                  <a:pt x="210" y="736"/>
                </a:lnTo>
                <a:lnTo>
                  <a:pt x="217" y="738"/>
                </a:lnTo>
                <a:lnTo>
                  <a:pt x="217" y="736"/>
                </a:lnTo>
                <a:lnTo>
                  <a:pt x="219" y="738"/>
                </a:lnTo>
                <a:lnTo>
                  <a:pt x="223" y="738"/>
                </a:lnTo>
                <a:lnTo>
                  <a:pt x="225" y="738"/>
                </a:lnTo>
                <a:lnTo>
                  <a:pt x="238" y="700"/>
                </a:lnTo>
                <a:lnTo>
                  <a:pt x="242" y="700"/>
                </a:lnTo>
                <a:lnTo>
                  <a:pt x="242" y="698"/>
                </a:lnTo>
                <a:lnTo>
                  <a:pt x="246" y="701"/>
                </a:lnTo>
                <a:lnTo>
                  <a:pt x="300" y="757"/>
                </a:lnTo>
                <a:lnTo>
                  <a:pt x="300" y="759"/>
                </a:lnTo>
                <a:lnTo>
                  <a:pt x="304" y="761"/>
                </a:lnTo>
                <a:lnTo>
                  <a:pt x="307" y="761"/>
                </a:lnTo>
                <a:lnTo>
                  <a:pt x="323" y="759"/>
                </a:lnTo>
                <a:lnTo>
                  <a:pt x="309" y="722"/>
                </a:lnTo>
                <a:lnTo>
                  <a:pt x="307" y="721"/>
                </a:lnTo>
                <a:lnTo>
                  <a:pt x="300" y="698"/>
                </a:lnTo>
                <a:lnTo>
                  <a:pt x="317" y="640"/>
                </a:lnTo>
                <a:lnTo>
                  <a:pt x="304" y="628"/>
                </a:lnTo>
                <a:lnTo>
                  <a:pt x="323" y="571"/>
                </a:lnTo>
                <a:lnTo>
                  <a:pt x="317" y="563"/>
                </a:lnTo>
                <a:lnTo>
                  <a:pt x="386" y="480"/>
                </a:lnTo>
                <a:lnTo>
                  <a:pt x="398" y="490"/>
                </a:lnTo>
                <a:lnTo>
                  <a:pt x="413" y="475"/>
                </a:lnTo>
                <a:lnTo>
                  <a:pt x="415" y="471"/>
                </a:lnTo>
                <a:lnTo>
                  <a:pt x="421" y="465"/>
                </a:lnTo>
                <a:lnTo>
                  <a:pt x="423" y="463"/>
                </a:lnTo>
                <a:lnTo>
                  <a:pt x="427" y="459"/>
                </a:lnTo>
                <a:lnTo>
                  <a:pt x="429" y="455"/>
                </a:lnTo>
                <a:lnTo>
                  <a:pt x="430" y="453"/>
                </a:lnTo>
                <a:lnTo>
                  <a:pt x="430" y="450"/>
                </a:lnTo>
                <a:lnTo>
                  <a:pt x="429" y="448"/>
                </a:lnTo>
                <a:lnTo>
                  <a:pt x="436" y="436"/>
                </a:lnTo>
                <a:lnTo>
                  <a:pt x="427" y="432"/>
                </a:lnTo>
                <a:lnTo>
                  <a:pt x="415" y="424"/>
                </a:lnTo>
                <a:lnTo>
                  <a:pt x="413" y="423"/>
                </a:lnTo>
                <a:lnTo>
                  <a:pt x="415" y="421"/>
                </a:lnTo>
                <a:lnTo>
                  <a:pt x="419" y="409"/>
                </a:lnTo>
                <a:lnTo>
                  <a:pt x="457" y="311"/>
                </a:lnTo>
                <a:lnTo>
                  <a:pt x="454" y="309"/>
                </a:lnTo>
                <a:lnTo>
                  <a:pt x="473" y="257"/>
                </a:lnTo>
                <a:lnTo>
                  <a:pt x="471" y="257"/>
                </a:lnTo>
                <a:lnTo>
                  <a:pt x="469" y="256"/>
                </a:lnTo>
                <a:lnTo>
                  <a:pt x="467" y="256"/>
                </a:lnTo>
                <a:lnTo>
                  <a:pt x="467" y="254"/>
                </a:lnTo>
                <a:lnTo>
                  <a:pt x="471" y="244"/>
                </a:lnTo>
                <a:lnTo>
                  <a:pt x="471" y="240"/>
                </a:lnTo>
                <a:lnTo>
                  <a:pt x="471" y="238"/>
                </a:lnTo>
                <a:lnTo>
                  <a:pt x="471" y="232"/>
                </a:lnTo>
                <a:lnTo>
                  <a:pt x="465" y="230"/>
                </a:lnTo>
                <a:lnTo>
                  <a:pt x="465" y="228"/>
                </a:lnTo>
                <a:lnTo>
                  <a:pt x="467" y="225"/>
                </a:lnTo>
                <a:lnTo>
                  <a:pt x="469" y="219"/>
                </a:lnTo>
                <a:lnTo>
                  <a:pt x="475" y="221"/>
                </a:lnTo>
                <a:lnTo>
                  <a:pt x="477" y="221"/>
                </a:lnTo>
                <a:lnTo>
                  <a:pt x="484" y="198"/>
                </a:lnTo>
                <a:lnTo>
                  <a:pt x="488" y="192"/>
                </a:lnTo>
                <a:lnTo>
                  <a:pt x="486" y="190"/>
                </a:lnTo>
                <a:lnTo>
                  <a:pt x="484" y="188"/>
                </a:lnTo>
                <a:lnTo>
                  <a:pt x="478" y="180"/>
                </a:lnTo>
                <a:lnTo>
                  <a:pt x="465" y="173"/>
                </a:lnTo>
                <a:lnTo>
                  <a:pt x="454" y="161"/>
                </a:lnTo>
                <a:lnTo>
                  <a:pt x="456" y="157"/>
                </a:lnTo>
                <a:lnTo>
                  <a:pt x="454" y="155"/>
                </a:lnTo>
                <a:lnTo>
                  <a:pt x="452" y="159"/>
                </a:lnTo>
                <a:lnTo>
                  <a:pt x="448" y="155"/>
                </a:lnTo>
                <a:lnTo>
                  <a:pt x="444" y="153"/>
                </a:lnTo>
                <a:lnTo>
                  <a:pt x="432" y="148"/>
                </a:lnTo>
                <a:lnTo>
                  <a:pt x="434" y="144"/>
                </a:lnTo>
                <a:lnTo>
                  <a:pt x="425" y="140"/>
                </a:lnTo>
                <a:lnTo>
                  <a:pt x="425" y="134"/>
                </a:lnTo>
                <a:lnTo>
                  <a:pt x="427" y="111"/>
                </a:lnTo>
                <a:lnTo>
                  <a:pt x="427" y="107"/>
                </a:lnTo>
                <a:lnTo>
                  <a:pt x="425" y="107"/>
                </a:lnTo>
                <a:lnTo>
                  <a:pt x="421" y="107"/>
                </a:lnTo>
                <a:lnTo>
                  <a:pt x="421" y="102"/>
                </a:lnTo>
                <a:lnTo>
                  <a:pt x="421" y="98"/>
                </a:lnTo>
                <a:lnTo>
                  <a:pt x="423" y="94"/>
                </a:lnTo>
                <a:lnTo>
                  <a:pt x="423" y="90"/>
                </a:lnTo>
                <a:lnTo>
                  <a:pt x="425" y="84"/>
                </a:lnTo>
                <a:lnTo>
                  <a:pt x="423" y="81"/>
                </a:lnTo>
                <a:lnTo>
                  <a:pt x="423" y="76"/>
                </a:lnTo>
                <a:lnTo>
                  <a:pt x="425" y="71"/>
                </a:lnTo>
                <a:lnTo>
                  <a:pt x="425" y="65"/>
                </a:lnTo>
                <a:lnTo>
                  <a:pt x="427" y="63"/>
                </a:lnTo>
                <a:lnTo>
                  <a:pt x="427" y="61"/>
                </a:lnTo>
                <a:lnTo>
                  <a:pt x="432" y="57"/>
                </a:lnTo>
                <a:lnTo>
                  <a:pt x="434" y="55"/>
                </a:lnTo>
                <a:lnTo>
                  <a:pt x="438" y="54"/>
                </a:lnTo>
                <a:lnTo>
                  <a:pt x="444" y="52"/>
                </a:lnTo>
                <a:lnTo>
                  <a:pt x="446" y="52"/>
                </a:lnTo>
                <a:lnTo>
                  <a:pt x="448" y="50"/>
                </a:lnTo>
                <a:lnTo>
                  <a:pt x="450" y="48"/>
                </a:lnTo>
                <a:lnTo>
                  <a:pt x="450" y="46"/>
                </a:lnTo>
                <a:lnTo>
                  <a:pt x="450" y="42"/>
                </a:lnTo>
                <a:lnTo>
                  <a:pt x="450" y="38"/>
                </a:lnTo>
                <a:lnTo>
                  <a:pt x="450" y="34"/>
                </a:lnTo>
                <a:lnTo>
                  <a:pt x="452" y="30"/>
                </a:lnTo>
                <a:lnTo>
                  <a:pt x="454" y="25"/>
                </a:lnTo>
                <a:lnTo>
                  <a:pt x="456" y="19"/>
                </a:lnTo>
                <a:lnTo>
                  <a:pt x="456" y="15"/>
                </a:lnTo>
                <a:lnTo>
                  <a:pt x="454" y="11"/>
                </a:lnTo>
                <a:lnTo>
                  <a:pt x="452" y="9"/>
                </a:lnTo>
                <a:lnTo>
                  <a:pt x="450" y="7"/>
                </a:lnTo>
                <a:lnTo>
                  <a:pt x="448" y="7"/>
                </a:lnTo>
                <a:lnTo>
                  <a:pt x="444" y="7"/>
                </a:lnTo>
                <a:lnTo>
                  <a:pt x="440" y="7"/>
                </a:lnTo>
                <a:lnTo>
                  <a:pt x="438" y="7"/>
                </a:lnTo>
                <a:lnTo>
                  <a:pt x="434" y="9"/>
                </a:lnTo>
                <a:lnTo>
                  <a:pt x="432" y="11"/>
                </a:lnTo>
                <a:lnTo>
                  <a:pt x="429" y="13"/>
                </a:lnTo>
                <a:lnTo>
                  <a:pt x="429" y="15"/>
                </a:lnTo>
                <a:lnTo>
                  <a:pt x="427" y="17"/>
                </a:lnTo>
                <a:lnTo>
                  <a:pt x="423" y="19"/>
                </a:lnTo>
                <a:lnTo>
                  <a:pt x="421" y="21"/>
                </a:lnTo>
                <a:lnTo>
                  <a:pt x="419" y="21"/>
                </a:lnTo>
                <a:lnTo>
                  <a:pt x="417" y="19"/>
                </a:lnTo>
                <a:lnTo>
                  <a:pt x="417" y="17"/>
                </a:lnTo>
                <a:lnTo>
                  <a:pt x="417" y="15"/>
                </a:lnTo>
                <a:lnTo>
                  <a:pt x="417" y="2"/>
                </a:lnTo>
                <a:lnTo>
                  <a:pt x="406" y="0"/>
                </a:lnTo>
                <a:lnTo>
                  <a:pt x="392" y="11"/>
                </a:lnTo>
                <a:lnTo>
                  <a:pt x="390" y="21"/>
                </a:lnTo>
                <a:lnTo>
                  <a:pt x="388" y="28"/>
                </a:lnTo>
                <a:lnTo>
                  <a:pt x="388" y="30"/>
                </a:lnTo>
                <a:lnTo>
                  <a:pt x="394" y="30"/>
                </a:lnTo>
                <a:lnTo>
                  <a:pt x="398" y="30"/>
                </a:lnTo>
                <a:lnTo>
                  <a:pt x="386" y="50"/>
                </a:lnTo>
                <a:lnTo>
                  <a:pt x="382" y="46"/>
                </a:lnTo>
                <a:lnTo>
                  <a:pt x="379" y="50"/>
                </a:lnTo>
                <a:lnTo>
                  <a:pt x="379" y="48"/>
                </a:lnTo>
                <a:lnTo>
                  <a:pt x="377" y="50"/>
                </a:lnTo>
                <a:lnTo>
                  <a:pt x="375" y="52"/>
                </a:lnTo>
                <a:lnTo>
                  <a:pt x="371" y="54"/>
                </a:lnTo>
                <a:lnTo>
                  <a:pt x="371" y="59"/>
                </a:lnTo>
                <a:lnTo>
                  <a:pt x="367" y="57"/>
                </a:lnTo>
                <a:lnTo>
                  <a:pt x="365" y="57"/>
                </a:lnTo>
                <a:lnTo>
                  <a:pt x="361" y="57"/>
                </a:lnTo>
                <a:lnTo>
                  <a:pt x="360" y="57"/>
                </a:lnTo>
                <a:lnTo>
                  <a:pt x="355" y="57"/>
                </a:lnTo>
                <a:lnTo>
                  <a:pt x="355" y="55"/>
                </a:lnTo>
                <a:lnTo>
                  <a:pt x="352" y="55"/>
                </a:lnTo>
                <a:lnTo>
                  <a:pt x="346" y="55"/>
                </a:lnTo>
                <a:lnTo>
                  <a:pt x="342" y="81"/>
                </a:lnTo>
                <a:lnTo>
                  <a:pt x="342" y="92"/>
                </a:lnTo>
                <a:lnTo>
                  <a:pt x="338" y="92"/>
                </a:lnTo>
                <a:lnTo>
                  <a:pt x="333" y="92"/>
                </a:lnTo>
                <a:lnTo>
                  <a:pt x="327" y="92"/>
                </a:lnTo>
                <a:lnTo>
                  <a:pt x="323" y="92"/>
                </a:lnTo>
                <a:lnTo>
                  <a:pt x="317" y="92"/>
                </a:lnTo>
                <a:lnTo>
                  <a:pt x="315" y="92"/>
                </a:lnTo>
                <a:lnTo>
                  <a:pt x="313" y="90"/>
                </a:lnTo>
                <a:lnTo>
                  <a:pt x="307" y="88"/>
                </a:lnTo>
                <a:lnTo>
                  <a:pt x="304" y="88"/>
                </a:lnTo>
                <a:lnTo>
                  <a:pt x="298" y="86"/>
                </a:lnTo>
                <a:lnTo>
                  <a:pt x="294" y="84"/>
                </a:lnTo>
                <a:lnTo>
                  <a:pt x="286" y="83"/>
                </a:lnTo>
                <a:lnTo>
                  <a:pt x="285" y="83"/>
                </a:lnTo>
                <a:lnTo>
                  <a:pt x="283" y="83"/>
                </a:lnTo>
                <a:lnTo>
                  <a:pt x="283" y="81"/>
                </a:lnTo>
                <a:lnTo>
                  <a:pt x="281" y="81"/>
                </a:lnTo>
                <a:lnTo>
                  <a:pt x="279" y="81"/>
                </a:lnTo>
                <a:lnTo>
                  <a:pt x="277" y="81"/>
                </a:lnTo>
                <a:lnTo>
                  <a:pt x="275" y="81"/>
                </a:lnTo>
                <a:lnTo>
                  <a:pt x="269" y="81"/>
                </a:lnTo>
                <a:lnTo>
                  <a:pt x="267" y="81"/>
                </a:lnTo>
                <a:lnTo>
                  <a:pt x="261" y="78"/>
                </a:lnTo>
                <a:lnTo>
                  <a:pt x="263" y="75"/>
                </a:lnTo>
                <a:lnTo>
                  <a:pt x="263" y="73"/>
                </a:lnTo>
                <a:lnTo>
                  <a:pt x="261" y="73"/>
                </a:lnTo>
                <a:lnTo>
                  <a:pt x="244" y="71"/>
                </a:lnTo>
                <a:lnTo>
                  <a:pt x="219" y="84"/>
                </a:lnTo>
                <a:lnTo>
                  <a:pt x="215" y="86"/>
                </a:lnTo>
                <a:lnTo>
                  <a:pt x="215" y="98"/>
                </a:lnTo>
                <a:lnTo>
                  <a:pt x="215" y="104"/>
                </a:lnTo>
                <a:lnTo>
                  <a:pt x="211" y="111"/>
                </a:lnTo>
                <a:lnTo>
                  <a:pt x="208" y="117"/>
                </a:lnTo>
                <a:lnTo>
                  <a:pt x="208" y="119"/>
                </a:lnTo>
                <a:lnTo>
                  <a:pt x="210" y="123"/>
                </a:lnTo>
                <a:lnTo>
                  <a:pt x="211" y="126"/>
                </a:lnTo>
                <a:lnTo>
                  <a:pt x="215" y="126"/>
                </a:lnTo>
                <a:lnTo>
                  <a:pt x="219" y="126"/>
                </a:lnTo>
                <a:lnTo>
                  <a:pt x="223" y="126"/>
                </a:lnTo>
                <a:lnTo>
                  <a:pt x="233" y="125"/>
                </a:lnTo>
                <a:lnTo>
                  <a:pt x="242" y="123"/>
                </a:lnTo>
                <a:lnTo>
                  <a:pt x="248" y="121"/>
                </a:lnTo>
                <a:lnTo>
                  <a:pt x="256" y="119"/>
                </a:lnTo>
                <a:lnTo>
                  <a:pt x="263" y="121"/>
                </a:lnTo>
                <a:lnTo>
                  <a:pt x="271" y="125"/>
                </a:lnTo>
                <a:lnTo>
                  <a:pt x="281" y="134"/>
                </a:lnTo>
                <a:lnTo>
                  <a:pt x="290" y="144"/>
                </a:lnTo>
                <a:lnTo>
                  <a:pt x="292" y="152"/>
                </a:lnTo>
                <a:lnTo>
                  <a:pt x="292" y="159"/>
                </a:lnTo>
                <a:lnTo>
                  <a:pt x="290" y="165"/>
                </a:lnTo>
                <a:lnTo>
                  <a:pt x="285" y="173"/>
                </a:lnTo>
                <a:lnTo>
                  <a:pt x="277" y="180"/>
                </a:lnTo>
                <a:lnTo>
                  <a:pt x="271" y="186"/>
                </a:lnTo>
                <a:lnTo>
                  <a:pt x="269" y="188"/>
                </a:lnTo>
                <a:lnTo>
                  <a:pt x="271" y="194"/>
                </a:lnTo>
                <a:lnTo>
                  <a:pt x="273" y="196"/>
                </a:lnTo>
                <a:lnTo>
                  <a:pt x="277" y="198"/>
                </a:lnTo>
                <a:lnTo>
                  <a:pt x="281" y="201"/>
                </a:lnTo>
                <a:lnTo>
                  <a:pt x="281" y="209"/>
                </a:lnTo>
                <a:lnTo>
                  <a:pt x="279" y="211"/>
                </a:lnTo>
                <a:lnTo>
                  <a:pt x="277" y="215"/>
                </a:lnTo>
                <a:lnTo>
                  <a:pt x="277" y="217"/>
                </a:lnTo>
                <a:lnTo>
                  <a:pt x="273" y="221"/>
                </a:lnTo>
                <a:lnTo>
                  <a:pt x="273" y="223"/>
                </a:lnTo>
                <a:lnTo>
                  <a:pt x="271" y="225"/>
                </a:lnTo>
                <a:lnTo>
                  <a:pt x="269" y="221"/>
                </a:lnTo>
                <a:lnTo>
                  <a:pt x="265" y="209"/>
                </a:lnTo>
                <a:lnTo>
                  <a:pt x="261" y="201"/>
                </a:lnTo>
                <a:lnTo>
                  <a:pt x="261" y="198"/>
                </a:lnTo>
                <a:lnTo>
                  <a:pt x="258" y="194"/>
                </a:lnTo>
                <a:lnTo>
                  <a:pt x="244" y="177"/>
                </a:lnTo>
                <a:lnTo>
                  <a:pt x="210" y="142"/>
                </a:lnTo>
                <a:lnTo>
                  <a:pt x="200" y="134"/>
                </a:lnTo>
                <a:lnTo>
                  <a:pt x="200" y="132"/>
                </a:lnTo>
                <a:lnTo>
                  <a:pt x="198" y="125"/>
                </a:lnTo>
                <a:lnTo>
                  <a:pt x="192" y="131"/>
                </a:lnTo>
                <a:lnTo>
                  <a:pt x="184" y="125"/>
                </a:lnTo>
                <a:lnTo>
                  <a:pt x="177" y="134"/>
                </a:lnTo>
                <a:lnTo>
                  <a:pt x="183" y="140"/>
                </a:lnTo>
                <a:lnTo>
                  <a:pt x="181" y="140"/>
                </a:lnTo>
                <a:lnTo>
                  <a:pt x="179" y="140"/>
                </a:lnTo>
                <a:lnTo>
                  <a:pt x="179" y="142"/>
                </a:lnTo>
                <a:lnTo>
                  <a:pt x="177" y="142"/>
                </a:lnTo>
                <a:lnTo>
                  <a:pt x="177" y="144"/>
                </a:lnTo>
                <a:lnTo>
                  <a:pt x="175" y="144"/>
                </a:lnTo>
                <a:lnTo>
                  <a:pt x="175" y="146"/>
                </a:lnTo>
                <a:lnTo>
                  <a:pt x="173" y="146"/>
                </a:lnTo>
                <a:lnTo>
                  <a:pt x="173" y="148"/>
                </a:lnTo>
                <a:lnTo>
                  <a:pt x="171" y="148"/>
                </a:lnTo>
                <a:lnTo>
                  <a:pt x="169" y="148"/>
                </a:lnTo>
                <a:lnTo>
                  <a:pt x="167" y="148"/>
                </a:lnTo>
                <a:lnTo>
                  <a:pt x="167" y="150"/>
                </a:lnTo>
                <a:lnTo>
                  <a:pt x="165" y="150"/>
                </a:lnTo>
                <a:lnTo>
                  <a:pt x="165" y="152"/>
                </a:lnTo>
                <a:lnTo>
                  <a:pt x="165" y="153"/>
                </a:lnTo>
                <a:lnTo>
                  <a:pt x="163" y="153"/>
                </a:lnTo>
                <a:lnTo>
                  <a:pt x="163" y="155"/>
                </a:lnTo>
                <a:lnTo>
                  <a:pt x="165" y="155"/>
                </a:lnTo>
                <a:lnTo>
                  <a:pt x="165" y="157"/>
                </a:lnTo>
                <a:lnTo>
                  <a:pt x="163" y="157"/>
                </a:lnTo>
                <a:lnTo>
                  <a:pt x="162" y="157"/>
                </a:lnTo>
                <a:lnTo>
                  <a:pt x="160" y="157"/>
                </a:lnTo>
                <a:lnTo>
                  <a:pt x="160" y="159"/>
                </a:lnTo>
                <a:lnTo>
                  <a:pt x="162" y="159"/>
                </a:lnTo>
                <a:lnTo>
                  <a:pt x="162" y="161"/>
                </a:lnTo>
                <a:lnTo>
                  <a:pt x="160" y="163"/>
                </a:lnTo>
                <a:lnTo>
                  <a:pt x="158" y="165"/>
                </a:lnTo>
                <a:lnTo>
                  <a:pt x="158" y="167"/>
                </a:lnTo>
                <a:lnTo>
                  <a:pt x="156" y="167"/>
                </a:lnTo>
                <a:lnTo>
                  <a:pt x="156" y="169"/>
                </a:lnTo>
                <a:lnTo>
                  <a:pt x="154" y="169"/>
                </a:lnTo>
                <a:lnTo>
                  <a:pt x="152" y="169"/>
                </a:lnTo>
                <a:lnTo>
                  <a:pt x="154" y="171"/>
                </a:lnTo>
                <a:lnTo>
                  <a:pt x="154" y="173"/>
                </a:lnTo>
                <a:lnTo>
                  <a:pt x="152" y="173"/>
                </a:lnTo>
                <a:lnTo>
                  <a:pt x="152" y="171"/>
                </a:lnTo>
                <a:lnTo>
                  <a:pt x="150" y="171"/>
                </a:lnTo>
                <a:lnTo>
                  <a:pt x="150" y="173"/>
                </a:lnTo>
                <a:lnTo>
                  <a:pt x="148" y="173"/>
                </a:lnTo>
                <a:lnTo>
                  <a:pt x="146" y="173"/>
                </a:lnTo>
                <a:lnTo>
                  <a:pt x="144" y="173"/>
                </a:lnTo>
                <a:lnTo>
                  <a:pt x="144" y="175"/>
                </a:lnTo>
                <a:lnTo>
                  <a:pt x="144" y="177"/>
                </a:lnTo>
                <a:lnTo>
                  <a:pt x="142" y="175"/>
                </a:lnTo>
                <a:lnTo>
                  <a:pt x="140" y="177"/>
                </a:lnTo>
                <a:lnTo>
                  <a:pt x="140" y="179"/>
                </a:lnTo>
                <a:lnTo>
                  <a:pt x="140" y="180"/>
                </a:lnTo>
                <a:lnTo>
                  <a:pt x="138" y="180"/>
                </a:lnTo>
                <a:lnTo>
                  <a:pt x="138" y="182"/>
                </a:lnTo>
                <a:lnTo>
                  <a:pt x="138" y="184"/>
                </a:lnTo>
                <a:lnTo>
                  <a:pt x="136" y="184"/>
                </a:lnTo>
                <a:lnTo>
                  <a:pt x="136" y="182"/>
                </a:lnTo>
                <a:lnTo>
                  <a:pt x="136" y="180"/>
                </a:lnTo>
                <a:lnTo>
                  <a:pt x="134" y="180"/>
                </a:lnTo>
                <a:lnTo>
                  <a:pt x="134" y="182"/>
                </a:lnTo>
                <a:lnTo>
                  <a:pt x="134" y="184"/>
                </a:lnTo>
                <a:lnTo>
                  <a:pt x="133" y="184"/>
                </a:lnTo>
                <a:lnTo>
                  <a:pt x="133" y="182"/>
                </a:lnTo>
                <a:lnTo>
                  <a:pt x="133" y="184"/>
                </a:lnTo>
                <a:lnTo>
                  <a:pt x="133" y="186"/>
                </a:lnTo>
                <a:lnTo>
                  <a:pt x="133" y="188"/>
                </a:lnTo>
                <a:lnTo>
                  <a:pt x="131" y="188"/>
                </a:lnTo>
                <a:lnTo>
                  <a:pt x="129" y="188"/>
                </a:lnTo>
                <a:lnTo>
                  <a:pt x="129" y="190"/>
                </a:lnTo>
                <a:lnTo>
                  <a:pt x="127" y="190"/>
                </a:lnTo>
                <a:lnTo>
                  <a:pt x="127" y="192"/>
                </a:lnTo>
                <a:lnTo>
                  <a:pt x="125" y="192"/>
                </a:lnTo>
                <a:lnTo>
                  <a:pt x="125" y="190"/>
                </a:lnTo>
                <a:lnTo>
                  <a:pt x="125" y="188"/>
                </a:lnTo>
                <a:lnTo>
                  <a:pt x="123" y="190"/>
                </a:lnTo>
                <a:lnTo>
                  <a:pt x="123" y="192"/>
                </a:lnTo>
                <a:lnTo>
                  <a:pt x="121" y="192"/>
                </a:lnTo>
                <a:lnTo>
                  <a:pt x="121" y="194"/>
                </a:lnTo>
                <a:lnTo>
                  <a:pt x="119" y="194"/>
                </a:lnTo>
                <a:lnTo>
                  <a:pt x="117" y="194"/>
                </a:lnTo>
                <a:lnTo>
                  <a:pt x="117" y="196"/>
                </a:lnTo>
                <a:lnTo>
                  <a:pt x="115" y="198"/>
                </a:lnTo>
                <a:lnTo>
                  <a:pt x="113" y="198"/>
                </a:lnTo>
                <a:lnTo>
                  <a:pt x="113" y="200"/>
                </a:lnTo>
                <a:lnTo>
                  <a:pt x="112" y="200"/>
                </a:lnTo>
                <a:lnTo>
                  <a:pt x="112" y="198"/>
                </a:lnTo>
                <a:lnTo>
                  <a:pt x="112" y="200"/>
                </a:lnTo>
                <a:lnTo>
                  <a:pt x="110" y="200"/>
                </a:lnTo>
                <a:lnTo>
                  <a:pt x="110" y="201"/>
                </a:lnTo>
                <a:lnTo>
                  <a:pt x="110" y="203"/>
                </a:lnTo>
                <a:lnTo>
                  <a:pt x="107" y="203"/>
                </a:lnTo>
                <a:lnTo>
                  <a:pt x="110" y="203"/>
                </a:lnTo>
                <a:lnTo>
                  <a:pt x="110" y="206"/>
                </a:lnTo>
                <a:lnTo>
                  <a:pt x="107" y="206"/>
                </a:lnTo>
                <a:lnTo>
                  <a:pt x="107" y="207"/>
                </a:lnTo>
                <a:lnTo>
                  <a:pt x="107" y="209"/>
                </a:lnTo>
                <a:lnTo>
                  <a:pt x="106" y="209"/>
                </a:lnTo>
                <a:lnTo>
                  <a:pt x="104" y="209"/>
                </a:lnTo>
                <a:lnTo>
                  <a:pt x="102" y="209"/>
                </a:lnTo>
                <a:lnTo>
                  <a:pt x="100" y="209"/>
                </a:lnTo>
                <a:lnTo>
                  <a:pt x="100" y="211"/>
                </a:lnTo>
                <a:lnTo>
                  <a:pt x="102" y="211"/>
                </a:lnTo>
                <a:lnTo>
                  <a:pt x="102" y="213"/>
                </a:lnTo>
                <a:lnTo>
                  <a:pt x="104" y="213"/>
                </a:lnTo>
                <a:lnTo>
                  <a:pt x="102" y="215"/>
                </a:lnTo>
                <a:lnTo>
                  <a:pt x="102" y="217"/>
                </a:lnTo>
                <a:lnTo>
                  <a:pt x="100" y="217"/>
                </a:lnTo>
                <a:lnTo>
                  <a:pt x="98" y="217"/>
                </a:lnTo>
                <a:lnTo>
                  <a:pt x="98" y="219"/>
                </a:lnTo>
                <a:lnTo>
                  <a:pt x="96" y="219"/>
                </a:lnTo>
                <a:lnTo>
                  <a:pt x="98" y="221"/>
                </a:lnTo>
                <a:lnTo>
                  <a:pt x="98" y="223"/>
                </a:lnTo>
                <a:lnTo>
                  <a:pt x="96" y="223"/>
                </a:lnTo>
                <a:lnTo>
                  <a:pt x="96" y="225"/>
                </a:lnTo>
                <a:lnTo>
                  <a:pt x="94" y="225"/>
                </a:lnTo>
                <a:lnTo>
                  <a:pt x="92" y="225"/>
                </a:lnTo>
                <a:lnTo>
                  <a:pt x="90" y="225"/>
                </a:lnTo>
                <a:lnTo>
                  <a:pt x="88" y="225"/>
                </a:lnTo>
                <a:lnTo>
                  <a:pt x="86" y="225"/>
                </a:lnTo>
                <a:lnTo>
                  <a:pt x="86" y="227"/>
                </a:lnTo>
                <a:lnTo>
                  <a:pt x="85" y="227"/>
                </a:lnTo>
                <a:lnTo>
                  <a:pt x="83" y="227"/>
                </a:lnTo>
                <a:lnTo>
                  <a:pt x="83" y="228"/>
                </a:lnTo>
                <a:lnTo>
                  <a:pt x="81" y="228"/>
                </a:lnTo>
                <a:lnTo>
                  <a:pt x="81" y="230"/>
                </a:lnTo>
                <a:lnTo>
                  <a:pt x="81" y="232"/>
                </a:lnTo>
                <a:lnTo>
                  <a:pt x="79" y="232"/>
                </a:lnTo>
                <a:lnTo>
                  <a:pt x="79" y="234"/>
                </a:lnTo>
                <a:lnTo>
                  <a:pt x="77" y="234"/>
                </a:lnTo>
                <a:lnTo>
                  <a:pt x="77" y="236"/>
                </a:lnTo>
                <a:lnTo>
                  <a:pt x="77" y="238"/>
                </a:lnTo>
                <a:lnTo>
                  <a:pt x="75" y="240"/>
                </a:lnTo>
                <a:lnTo>
                  <a:pt x="75" y="242"/>
                </a:lnTo>
                <a:lnTo>
                  <a:pt x="73" y="244"/>
                </a:lnTo>
                <a:lnTo>
                  <a:pt x="73" y="246"/>
                </a:lnTo>
                <a:lnTo>
                  <a:pt x="73" y="248"/>
                </a:lnTo>
                <a:lnTo>
                  <a:pt x="71" y="248"/>
                </a:lnTo>
                <a:lnTo>
                  <a:pt x="69" y="248"/>
                </a:lnTo>
                <a:lnTo>
                  <a:pt x="69" y="250"/>
                </a:lnTo>
                <a:lnTo>
                  <a:pt x="71" y="250"/>
                </a:lnTo>
                <a:lnTo>
                  <a:pt x="71" y="251"/>
                </a:lnTo>
                <a:lnTo>
                  <a:pt x="71" y="254"/>
                </a:lnTo>
                <a:lnTo>
                  <a:pt x="69" y="254"/>
                </a:lnTo>
                <a:lnTo>
                  <a:pt x="69" y="256"/>
                </a:lnTo>
                <a:lnTo>
                  <a:pt x="69" y="257"/>
                </a:lnTo>
                <a:lnTo>
                  <a:pt x="75" y="261"/>
                </a:lnTo>
                <a:lnTo>
                  <a:pt x="81" y="261"/>
                </a:lnTo>
                <a:lnTo>
                  <a:pt x="83" y="263"/>
                </a:lnTo>
                <a:lnTo>
                  <a:pt x="85" y="263"/>
                </a:lnTo>
                <a:lnTo>
                  <a:pt x="88" y="265"/>
                </a:lnTo>
                <a:lnTo>
                  <a:pt x="92" y="267"/>
                </a:lnTo>
                <a:lnTo>
                  <a:pt x="96" y="269"/>
                </a:lnTo>
                <a:lnTo>
                  <a:pt x="100" y="269"/>
                </a:lnTo>
                <a:lnTo>
                  <a:pt x="104" y="273"/>
                </a:lnTo>
                <a:lnTo>
                  <a:pt x="106" y="275"/>
                </a:lnTo>
                <a:lnTo>
                  <a:pt x="112" y="282"/>
                </a:lnTo>
                <a:lnTo>
                  <a:pt x="119" y="292"/>
                </a:lnTo>
                <a:lnTo>
                  <a:pt x="123" y="296"/>
                </a:lnTo>
                <a:lnTo>
                  <a:pt x="125" y="298"/>
                </a:lnTo>
                <a:lnTo>
                  <a:pt x="125" y="334"/>
                </a:lnTo>
                <a:lnTo>
                  <a:pt x="125" y="336"/>
                </a:lnTo>
                <a:lnTo>
                  <a:pt x="125" y="338"/>
                </a:lnTo>
                <a:lnTo>
                  <a:pt x="125" y="340"/>
                </a:lnTo>
                <a:lnTo>
                  <a:pt x="125" y="342"/>
                </a:lnTo>
                <a:lnTo>
                  <a:pt x="125" y="344"/>
                </a:lnTo>
                <a:lnTo>
                  <a:pt x="125" y="346"/>
                </a:lnTo>
                <a:lnTo>
                  <a:pt x="125" y="348"/>
                </a:lnTo>
                <a:lnTo>
                  <a:pt x="125" y="350"/>
                </a:lnTo>
                <a:lnTo>
                  <a:pt x="125" y="352"/>
                </a:lnTo>
                <a:lnTo>
                  <a:pt x="125" y="353"/>
                </a:lnTo>
                <a:lnTo>
                  <a:pt x="123" y="355"/>
                </a:lnTo>
                <a:lnTo>
                  <a:pt x="123" y="357"/>
                </a:lnTo>
                <a:lnTo>
                  <a:pt x="123" y="359"/>
                </a:lnTo>
                <a:lnTo>
                  <a:pt x="123" y="361"/>
                </a:lnTo>
                <a:lnTo>
                  <a:pt x="123" y="363"/>
                </a:lnTo>
                <a:lnTo>
                  <a:pt x="123" y="367"/>
                </a:lnTo>
                <a:lnTo>
                  <a:pt x="123" y="369"/>
                </a:lnTo>
                <a:lnTo>
                  <a:pt x="123" y="371"/>
                </a:lnTo>
                <a:lnTo>
                  <a:pt x="123" y="373"/>
                </a:lnTo>
                <a:lnTo>
                  <a:pt x="123" y="374"/>
                </a:lnTo>
                <a:lnTo>
                  <a:pt x="123" y="376"/>
                </a:lnTo>
                <a:lnTo>
                  <a:pt x="123" y="379"/>
                </a:lnTo>
                <a:lnTo>
                  <a:pt x="123" y="381"/>
                </a:lnTo>
                <a:lnTo>
                  <a:pt x="123" y="384"/>
                </a:lnTo>
                <a:lnTo>
                  <a:pt x="123" y="386"/>
                </a:lnTo>
                <a:lnTo>
                  <a:pt x="123" y="388"/>
                </a:lnTo>
                <a:lnTo>
                  <a:pt x="123" y="394"/>
                </a:lnTo>
                <a:lnTo>
                  <a:pt x="121" y="400"/>
                </a:lnTo>
                <a:lnTo>
                  <a:pt x="119" y="400"/>
                </a:lnTo>
                <a:lnTo>
                  <a:pt x="115" y="402"/>
                </a:lnTo>
                <a:lnTo>
                  <a:pt x="112" y="402"/>
                </a:lnTo>
                <a:lnTo>
                  <a:pt x="107" y="413"/>
                </a:lnTo>
                <a:lnTo>
                  <a:pt x="104" y="411"/>
                </a:lnTo>
                <a:lnTo>
                  <a:pt x="102" y="411"/>
                </a:lnTo>
                <a:lnTo>
                  <a:pt x="98" y="411"/>
                </a:lnTo>
                <a:lnTo>
                  <a:pt x="96" y="411"/>
                </a:lnTo>
                <a:lnTo>
                  <a:pt x="94" y="413"/>
                </a:lnTo>
                <a:lnTo>
                  <a:pt x="88" y="421"/>
                </a:lnTo>
                <a:lnTo>
                  <a:pt x="86" y="423"/>
                </a:lnTo>
                <a:lnTo>
                  <a:pt x="86" y="424"/>
                </a:lnTo>
                <a:lnTo>
                  <a:pt x="85" y="430"/>
                </a:lnTo>
                <a:lnTo>
                  <a:pt x="81" y="432"/>
                </a:lnTo>
                <a:lnTo>
                  <a:pt x="79" y="432"/>
                </a:lnTo>
                <a:lnTo>
                  <a:pt x="73" y="434"/>
                </a:lnTo>
                <a:lnTo>
                  <a:pt x="71" y="432"/>
                </a:lnTo>
                <a:lnTo>
                  <a:pt x="67" y="432"/>
                </a:lnTo>
                <a:lnTo>
                  <a:pt x="64" y="430"/>
                </a:lnTo>
                <a:lnTo>
                  <a:pt x="64" y="427"/>
                </a:lnTo>
                <a:lnTo>
                  <a:pt x="62" y="427"/>
                </a:lnTo>
                <a:lnTo>
                  <a:pt x="46" y="423"/>
                </a:lnTo>
                <a:lnTo>
                  <a:pt x="44" y="423"/>
                </a:lnTo>
                <a:lnTo>
                  <a:pt x="44" y="424"/>
                </a:lnTo>
                <a:lnTo>
                  <a:pt x="40" y="423"/>
                </a:lnTo>
                <a:lnTo>
                  <a:pt x="23" y="438"/>
                </a:lnTo>
                <a:lnTo>
                  <a:pt x="2" y="450"/>
                </a:lnTo>
                <a:lnTo>
                  <a:pt x="0" y="451"/>
                </a:lnTo>
                <a:lnTo>
                  <a:pt x="4" y="488"/>
                </a:lnTo>
                <a:lnTo>
                  <a:pt x="6" y="49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18" name="Группа 217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219" name="Рисунок 2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220" name="Рисунок 2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  <p:sp>
        <p:nvSpPr>
          <p:cNvPr id="2" name="AutoShape 2" descr="https://image.flaticon.com/icons/svg/1256/1256623.svg"/>
          <p:cNvSpPr>
            <a:spLocks noChangeAspect="1" noChangeArrowheads="1"/>
          </p:cNvSpPr>
          <p:nvPr/>
        </p:nvSpPr>
        <p:spPr bwMode="auto">
          <a:xfrm>
            <a:off x="2154982" y="719428"/>
            <a:ext cx="2349332" cy="234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09" y="939497"/>
            <a:ext cx="1017670" cy="12525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99" y="2936543"/>
            <a:ext cx="2656253" cy="206016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6" name="TextBox 25"/>
          <p:cNvSpPr txBox="1"/>
          <p:nvPr/>
        </p:nvSpPr>
        <p:spPr>
          <a:xfrm>
            <a:off x="1768776" y="1013173"/>
            <a:ext cx="4231078" cy="1818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dirty="0" smtClean="0"/>
              <a:t>по решению</a:t>
            </a:r>
            <a:br>
              <a:rPr lang="ru-RU" dirty="0" smtClean="0"/>
            </a:br>
            <a:r>
              <a:rPr lang="ru-RU" dirty="0" smtClean="0"/>
              <a:t>Окружной </a:t>
            </a:r>
            <a:r>
              <a:rPr lang="ru-RU" dirty="0"/>
              <a:t>комиссии по пресечению самовольного строительства, </a:t>
            </a:r>
            <a:r>
              <a:rPr lang="ru-RU" dirty="0" smtClean="0"/>
              <a:t>освобождены земельные участки от незаконно возведенных на них объектов</a:t>
            </a:r>
            <a:br>
              <a:rPr lang="ru-RU" dirty="0" smtClean="0"/>
            </a:br>
            <a:r>
              <a:rPr lang="ru-RU" dirty="0" smtClean="0"/>
              <a:t>по </a:t>
            </a:r>
            <a:r>
              <a:rPr lang="ru-RU" sz="6600" b="1" dirty="0" smtClean="0"/>
              <a:t>8</a:t>
            </a:r>
            <a:r>
              <a:rPr lang="ru-RU" dirty="0" smtClean="0"/>
              <a:t> адресам</a:t>
            </a:r>
            <a:endParaRPr lang="en-US" baseline="30000" dirty="0" smtClean="0">
              <a:ea typeface="Microsoft JhengHei UI Light" panose="020B0304030504040204" pitchFamily="34" charset="-12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32460" y="1284572"/>
            <a:ext cx="1461026" cy="92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spcBef>
                <a:spcPts val="300"/>
              </a:spcBef>
            </a:pPr>
            <a:r>
              <a:rPr lang="ru-RU" sz="6600" b="1" dirty="0" smtClean="0">
                <a:ea typeface="Microsoft JhengHei UI Light" panose="020B0304030504040204" pitchFamily="34" charset="-120"/>
              </a:rPr>
              <a:t>15</a:t>
            </a:r>
            <a:r>
              <a:rPr lang="ru-RU" sz="4000" b="1" dirty="0">
                <a:ea typeface="Microsoft JhengHei UI Light" panose="020B0304030504040204" pitchFamily="34" charset="-120"/>
              </a:rPr>
              <a:t/>
            </a:r>
            <a:br>
              <a:rPr lang="ru-RU" sz="4000" b="1" dirty="0">
                <a:ea typeface="Microsoft JhengHei UI Light" panose="020B0304030504040204" pitchFamily="34" charset="-120"/>
              </a:rPr>
            </a:br>
            <a:endParaRPr lang="ru-RU" sz="1100" dirty="0" smtClean="0">
              <a:ea typeface="Microsoft JhengHei UI Light" panose="020B0304030504040204" pitchFamily="34" charset="-12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99749" y="1885496"/>
            <a:ext cx="4294493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spcBef>
                <a:spcPts val="300"/>
              </a:spcBef>
            </a:pPr>
            <a:r>
              <a:rPr lang="ru-RU" dirty="0">
                <a:ea typeface="Microsoft JhengHei UI Light" panose="020B0304030504040204" pitchFamily="34" charset="-120"/>
              </a:rPr>
              <a:t/>
            </a:r>
            <a:br>
              <a:rPr lang="ru-RU" dirty="0">
                <a:ea typeface="Microsoft JhengHei UI Light" panose="020B0304030504040204" pitchFamily="34" charset="-120"/>
              </a:rPr>
            </a:br>
            <a:r>
              <a:rPr lang="ru-RU" dirty="0" smtClean="0">
                <a:ea typeface="Calibri" panose="020F0502020204030204" pitchFamily="34" charset="0"/>
              </a:rPr>
              <a:t>комиссионных осмотров</a:t>
            </a:r>
            <a:br>
              <a:rPr lang="ru-RU" dirty="0" smtClean="0">
                <a:ea typeface="Calibri" panose="020F0502020204030204" pitchFamily="34" charset="0"/>
              </a:rPr>
            </a:br>
            <a:r>
              <a:rPr lang="ru-RU" dirty="0" smtClean="0">
                <a:ea typeface="Calibri" panose="020F0502020204030204" pitchFamily="34" charset="0"/>
              </a:rPr>
              <a:t>жилых помещений в целях пресечения фактов незаконного проживания и использования свободной жилой площади, находящейся в собственности города Москвы, с</a:t>
            </a:r>
            <a:r>
              <a:rPr lang="ru-RU" dirty="0" smtClean="0">
                <a:ea typeface="Microsoft JhengHei UI Light" panose="020B0304030504040204" pitchFamily="34" charset="-120"/>
              </a:rPr>
              <a:t>овместно с Департаментом городского имущества</a:t>
            </a:r>
            <a:br>
              <a:rPr lang="ru-RU" dirty="0" smtClean="0">
                <a:ea typeface="Microsoft JhengHei UI Light" panose="020B0304030504040204" pitchFamily="34" charset="-120"/>
              </a:rPr>
            </a:br>
            <a:r>
              <a:rPr lang="ru-RU" dirty="0" smtClean="0">
                <a:ea typeface="Microsoft JhengHei UI Light" panose="020B0304030504040204" pitchFamily="34" charset="-120"/>
              </a:rPr>
              <a:t>города Москвы</a:t>
            </a:r>
          </a:p>
        </p:txBody>
      </p:sp>
      <p:pic>
        <p:nvPicPr>
          <p:cNvPr id="30" name="Picture 2" descr="https://oknadk.ru/thumb/2/FhQCiPgIdhQMs0KhJC8EqA/r/d/home-security-symbol-of-a-house-with-a-locked-padlock-inside-in-a-circle_318-525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974" y="1262606"/>
            <a:ext cx="615915" cy="66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460" y="4223158"/>
            <a:ext cx="1429444" cy="286332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893" y="4223158"/>
            <a:ext cx="1357350" cy="286332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63" y="2901159"/>
            <a:ext cx="2637773" cy="20966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61" y="5055685"/>
            <a:ext cx="2653876" cy="199040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99" y="5057124"/>
            <a:ext cx="2651959" cy="198896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750" y="4272702"/>
            <a:ext cx="1295182" cy="279305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1591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855" y="420767"/>
            <a:ext cx="537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СВАО</a:t>
            </a:r>
            <a:endParaRPr lang="en-US" sz="1200" dirty="0" smtClean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747" y="332924"/>
            <a:ext cx="7403405" cy="45975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55575" y="284072"/>
            <a:ext cx="6763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/>
              </a:rPr>
              <a:t>Социальная поддержка населения</a:t>
            </a:r>
            <a:endParaRPr lang="ru-RU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43853" y="717703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1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02" y="10266983"/>
            <a:ext cx="90624" cy="90624"/>
          </a:xfrm>
          <a:prstGeom prst="rect">
            <a:avLst/>
          </a:prstGeom>
        </p:spPr>
      </p:pic>
      <p:sp>
        <p:nvSpPr>
          <p:cNvPr id="40" name="Freeform 186"/>
          <p:cNvSpPr>
            <a:spLocks/>
          </p:cNvSpPr>
          <p:nvPr/>
        </p:nvSpPr>
        <p:spPr bwMode="auto">
          <a:xfrm>
            <a:off x="-1960022" y="6381757"/>
            <a:ext cx="930036" cy="1167251"/>
          </a:xfrm>
          <a:custGeom>
            <a:avLst/>
            <a:gdLst>
              <a:gd name="T0" fmla="*/ 190 w 988"/>
              <a:gd name="T1" fmla="*/ 1040 h 1240"/>
              <a:gd name="T2" fmla="*/ 175 w 988"/>
              <a:gd name="T3" fmla="*/ 1082 h 1240"/>
              <a:gd name="T4" fmla="*/ 189 w 988"/>
              <a:gd name="T5" fmla="*/ 1113 h 1240"/>
              <a:gd name="T6" fmla="*/ 158 w 988"/>
              <a:gd name="T7" fmla="*/ 1121 h 1240"/>
              <a:gd name="T8" fmla="*/ 131 w 988"/>
              <a:gd name="T9" fmla="*/ 1205 h 1240"/>
              <a:gd name="T10" fmla="*/ 281 w 988"/>
              <a:gd name="T11" fmla="*/ 1159 h 1240"/>
              <a:gd name="T12" fmla="*/ 304 w 988"/>
              <a:gd name="T13" fmla="*/ 1198 h 1240"/>
              <a:gd name="T14" fmla="*/ 315 w 988"/>
              <a:gd name="T15" fmla="*/ 1213 h 1240"/>
              <a:gd name="T16" fmla="*/ 375 w 988"/>
              <a:gd name="T17" fmla="*/ 1217 h 1240"/>
              <a:gd name="T18" fmla="*/ 494 w 988"/>
              <a:gd name="T19" fmla="*/ 1205 h 1240"/>
              <a:gd name="T20" fmla="*/ 552 w 988"/>
              <a:gd name="T21" fmla="*/ 1028 h 1240"/>
              <a:gd name="T22" fmla="*/ 800 w 988"/>
              <a:gd name="T23" fmla="*/ 1024 h 1240"/>
              <a:gd name="T24" fmla="*/ 871 w 988"/>
              <a:gd name="T25" fmla="*/ 877 h 1240"/>
              <a:gd name="T26" fmla="*/ 888 w 988"/>
              <a:gd name="T27" fmla="*/ 823 h 1240"/>
              <a:gd name="T28" fmla="*/ 902 w 988"/>
              <a:gd name="T29" fmla="*/ 778 h 1240"/>
              <a:gd name="T30" fmla="*/ 948 w 988"/>
              <a:gd name="T31" fmla="*/ 759 h 1240"/>
              <a:gd name="T32" fmla="*/ 982 w 988"/>
              <a:gd name="T33" fmla="*/ 686 h 1240"/>
              <a:gd name="T34" fmla="*/ 944 w 988"/>
              <a:gd name="T35" fmla="*/ 677 h 1240"/>
              <a:gd name="T36" fmla="*/ 956 w 988"/>
              <a:gd name="T37" fmla="*/ 644 h 1240"/>
              <a:gd name="T38" fmla="*/ 923 w 988"/>
              <a:gd name="T39" fmla="*/ 623 h 1240"/>
              <a:gd name="T40" fmla="*/ 907 w 988"/>
              <a:gd name="T41" fmla="*/ 605 h 1240"/>
              <a:gd name="T42" fmla="*/ 884 w 988"/>
              <a:gd name="T43" fmla="*/ 590 h 1240"/>
              <a:gd name="T44" fmla="*/ 861 w 988"/>
              <a:gd name="T45" fmla="*/ 586 h 1240"/>
              <a:gd name="T46" fmla="*/ 865 w 988"/>
              <a:gd name="T47" fmla="*/ 629 h 1240"/>
              <a:gd name="T48" fmla="*/ 827 w 988"/>
              <a:gd name="T49" fmla="*/ 592 h 1240"/>
              <a:gd name="T50" fmla="*/ 827 w 988"/>
              <a:gd name="T51" fmla="*/ 565 h 1240"/>
              <a:gd name="T52" fmla="*/ 700 w 988"/>
              <a:gd name="T53" fmla="*/ 576 h 1240"/>
              <a:gd name="T54" fmla="*/ 652 w 988"/>
              <a:gd name="T55" fmla="*/ 630 h 1240"/>
              <a:gd name="T56" fmla="*/ 652 w 988"/>
              <a:gd name="T57" fmla="*/ 475 h 1240"/>
              <a:gd name="T58" fmla="*/ 692 w 988"/>
              <a:gd name="T59" fmla="*/ 480 h 1240"/>
              <a:gd name="T60" fmla="*/ 669 w 988"/>
              <a:gd name="T61" fmla="*/ 432 h 1240"/>
              <a:gd name="T62" fmla="*/ 636 w 988"/>
              <a:gd name="T63" fmla="*/ 413 h 1240"/>
              <a:gd name="T64" fmla="*/ 607 w 988"/>
              <a:gd name="T65" fmla="*/ 369 h 1240"/>
              <a:gd name="T66" fmla="*/ 569 w 988"/>
              <a:gd name="T67" fmla="*/ 342 h 1240"/>
              <a:gd name="T68" fmla="*/ 542 w 988"/>
              <a:gd name="T69" fmla="*/ 294 h 1240"/>
              <a:gd name="T70" fmla="*/ 590 w 988"/>
              <a:gd name="T71" fmla="*/ 163 h 1240"/>
              <a:gd name="T72" fmla="*/ 575 w 988"/>
              <a:gd name="T73" fmla="*/ 105 h 1240"/>
              <a:gd name="T74" fmla="*/ 554 w 988"/>
              <a:gd name="T75" fmla="*/ 77 h 1240"/>
              <a:gd name="T76" fmla="*/ 511 w 988"/>
              <a:gd name="T77" fmla="*/ 63 h 1240"/>
              <a:gd name="T78" fmla="*/ 463 w 988"/>
              <a:gd name="T79" fmla="*/ 59 h 1240"/>
              <a:gd name="T80" fmla="*/ 323 w 988"/>
              <a:gd name="T81" fmla="*/ 27 h 1240"/>
              <a:gd name="T82" fmla="*/ 271 w 988"/>
              <a:gd name="T83" fmla="*/ 7 h 1240"/>
              <a:gd name="T84" fmla="*/ 250 w 988"/>
              <a:gd name="T85" fmla="*/ 27 h 1240"/>
              <a:gd name="T86" fmla="*/ 243 w 988"/>
              <a:gd name="T87" fmla="*/ 65 h 1240"/>
              <a:gd name="T88" fmla="*/ 206 w 988"/>
              <a:gd name="T89" fmla="*/ 109 h 1240"/>
              <a:gd name="T90" fmla="*/ 214 w 988"/>
              <a:gd name="T91" fmla="*/ 190 h 1240"/>
              <a:gd name="T92" fmla="*/ 216 w 988"/>
              <a:gd name="T93" fmla="*/ 236 h 1240"/>
              <a:gd name="T94" fmla="*/ 225 w 988"/>
              <a:gd name="T95" fmla="*/ 298 h 1240"/>
              <a:gd name="T96" fmla="*/ 104 w 988"/>
              <a:gd name="T97" fmla="*/ 373 h 1240"/>
              <a:gd name="T98" fmla="*/ 81 w 988"/>
              <a:gd name="T99" fmla="*/ 384 h 1240"/>
              <a:gd name="T100" fmla="*/ 75 w 988"/>
              <a:gd name="T101" fmla="*/ 425 h 1240"/>
              <a:gd name="T102" fmla="*/ 100 w 988"/>
              <a:gd name="T103" fmla="*/ 459 h 1240"/>
              <a:gd name="T104" fmla="*/ 33 w 988"/>
              <a:gd name="T105" fmla="*/ 482 h 1240"/>
              <a:gd name="T106" fmla="*/ 12 w 988"/>
              <a:gd name="T107" fmla="*/ 490 h 1240"/>
              <a:gd name="T108" fmla="*/ 16 w 988"/>
              <a:gd name="T109" fmla="*/ 511 h 1240"/>
              <a:gd name="T110" fmla="*/ 37 w 988"/>
              <a:gd name="T111" fmla="*/ 532 h 1240"/>
              <a:gd name="T112" fmla="*/ 12 w 988"/>
              <a:gd name="T113" fmla="*/ 569 h 1240"/>
              <a:gd name="T114" fmla="*/ 21 w 988"/>
              <a:gd name="T115" fmla="*/ 642 h 1240"/>
              <a:gd name="T116" fmla="*/ 64 w 988"/>
              <a:gd name="T117" fmla="*/ 719 h 1240"/>
              <a:gd name="T118" fmla="*/ 60 w 988"/>
              <a:gd name="T119" fmla="*/ 755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88" h="1240">
                <a:moveTo>
                  <a:pt x="58" y="949"/>
                </a:moveTo>
                <a:lnTo>
                  <a:pt x="148" y="959"/>
                </a:lnTo>
                <a:lnTo>
                  <a:pt x="225" y="967"/>
                </a:lnTo>
                <a:lnTo>
                  <a:pt x="250" y="969"/>
                </a:lnTo>
                <a:lnTo>
                  <a:pt x="267" y="971"/>
                </a:lnTo>
                <a:lnTo>
                  <a:pt x="264" y="1011"/>
                </a:lnTo>
                <a:lnTo>
                  <a:pt x="231" y="1011"/>
                </a:lnTo>
                <a:lnTo>
                  <a:pt x="238" y="1032"/>
                </a:lnTo>
                <a:lnTo>
                  <a:pt x="229" y="1034"/>
                </a:lnTo>
                <a:lnTo>
                  <a:pt x="216" y="1038"/>
                </a:lnTo>
                <a:lnTo>
                  <a:pt x="217" y="1050"/>
                </a:lnTo>
                <a:lnTo>
                  <a:pt x="204" y="1046"/>
                </a:lnTo>
                <a:lnTo>
                  <a:pt x="204" y="1040"/>
                </a:lnTo>
                <a:lnTo>
                  <a:pt x="190" y="1040"/>
                </a:lnTo>
                <a:lnTo>
                  <a:pt x="183" y="1038"/>
                </a:lnTo>
                <a:lnTo>
                  <a:pt x="164" y="1034"/>
                </a:lnTo>
                <a:lnTo>
                  <a:pt x="160" y="1053"/>
                </a:lnTo>
                <a:lnTo>
                  <a:pt x="142" y="1047"/>
                </a:lnTo>
                <a:lnTo>
                  <a:pt x="140" y="1067"/>
                </a:lnTo>
                <a:lnTo>
                  <a:pt x="148" y="1071"/>
                </a:lnTo>
                <a:lnTo>
                  <a:pt x="156" y="1073"/>
                </a:lnTo>
                <a:lnTo>
                  <a:pt x="160" y="1074"/>
                </a:lnTo>
                <a:lnTo>
                  <a:pt x="162" y="1074"/>
                </a:lnTo>
                <a:lnTo>
                  <a:pt x="164" y="1076"/>
                </a:lnTo>
                <a:lnTo>
                  <a:pt x="167" y="1080"/>
                </a:lnTo>
                <a:lnTo>
                  <a:pt x="171" y="1080"/>
                </a:lnTo>
                <a:lnTo>
                  <a:pt x="173" y="1080"/>
                </a:lnTo>
                <a:lnTo>
                  <a:pt x="175" y="1082"/>
                </a:lnTo>
                <a:lnTo>
                  <a:pt x="181" y="1082"/>
                </a:lnTo>
                <a:lnTo>
                  <a:pt x="183" y="1082"/>
                </a:lnTo>
                <a:lnTo>
                  <a:pt x="185" y="1084"/>
                </a:lnTo>
                <a:lnTo>
                  <a:pt x="189" y="1084"/>
                </a:lnTo>
                <a:lnTo>
                  <a:pt x="190" y="1086"/>
                </a:lnTo>
                <a:lnTo>
                  <a:pt x="195" y="1086"/>
                </a:lnTo>
                <a:lnTo>
                  <a:pt x="200" y="1090"/>
                </a:lnTo>
                <a:lnTo>
                  <a:pt x="206" y="1092"/>
                </a:lnTo>
                <a:lnTo>
                  <a:pt x="204" y="1096"/>
                </a:lnTo>
                <a:lnTo>
                  <a:pt x="202" y="1101"/>
                </a:lnTo>
                <a:lnTo>
                  <a:pt x="198" y="1109"/>
                </a:lnTo>
                <a:lnTo>
                  <a:pt x="192" y="1109"/>
                </a:lnTo>
                <a:lnTo>
                  <a:pt x="190" y="1113"/>
                </a:lnTo>
                <a:lnTo>
                  <a:pt x="189" y="1113"/>
                </a:lnTo>
                <a:lnTo>
                  <a:pt x="187" y="1111"/>
                </a:lnTo>
                <a:lnTo>
                  <a:pt x="185" y="1111"/>
                </a:lnTo>
                <a:lnTo>
                  <a:pt x="183" y="1111"/>
                </a:lnTo>
                <a:lnTo>
                  <a:pt x="181" y="1111"/>
                </a:lnTo>
                <a:lnTo>
                  <a:pt x="177" y="1111"/>
                </a:lnTo>
                <a:lnTo>
                  <a:pt x="175" y="1111"/>
                </a:lnTo>
                <a:lnTo>
                  <a:pt x="173" y="1111"/>
                </a:lnTo>
                <a:lnTo>
                  <a:pt x="171" y="1111"/>
                </a:lnTo>
                <a:lnTo>
                  <a:pt x="167" y="1111"/>
                </a:lnTo>
                <a:lnTo>
                  <a:pt x="166" y="1111"/>
                </a:lnTo>
                <a:lnTo>
                  <a:pt x="164" y="1111"/>
                </a:lnTo>
                <a:lnTo>
                  <a:pt x="162" y="1111"/>
                </a:lnTo>
                <a:lnTo>
                  <a:pt x="158" y="1111"/>
                </a:lnTo>
                <a:lnTo>
                  <a:pt x="158" y="1121"/>
                </a:lnTo>
                <a:lnTo>
                  <a:pt x="156" y="1124"/>
                </a:lnTo>
                <a:lnTo>
                  <a:pt x="146" y="1128"/>
                </a:lnTo>
                <a:lnTo>
                  <a:pt x="148" y="1132"/>
                </a:lnTo>
                <a:lnTo>
                  <a:pt x="148" y="1136"/>
                </a:lnTo>
                <a:lnTo>
                  <a:pt x="152" y="1146"/>
                </a:lnTo>
                <a:lnTo>
                  <a:pt x="142" y="1149"/>
                </a:lnTo>
                <a:lnTo>
                  <a:pt x="148" y="1159"/>
                </a:lnTo>
                <a:lnTo>
                  <a:pt x="150" y="1161"/>
                </a:lnTo>
                <a:lnTo>
                  <a:pt x="150" y="1172"/>
                </a:lnTo>
                <a:lnTo>
                  <a:pt x="142" y="1172"/>
                </a:lnTo>
                <a:lnTo>
                  <a:pt x="142" y="1175"/>
                </a:lnTo>
                <a:lnTo>
                  <a:pt x="140" y="1184"/>
                </a:lnTo>
                <a:lnTo>
                  <a:pt x="137" y="1198"/>
                </a:lnTo>
                <a:lnTo>
                  <a:pt x="131" y="1205"/>
                </a:lnTo>
                <a:lnTo>
                  <a:pt x="125" y="1223"/>
                </a:lnTo>
                <a:lnTo>
                  <a:pt x="139" y="1226"/>
                </a:lnTo>
                <a:lnTo>
                  <a:pt x="154" y="1223"/>
                </a:lnTo>
                <a:lnTo>
                  <a:pt x="212" y="1211"/>
                </a:lnTo>
                <a:lnTo>
                  <a:pt x="219" y="1207"/>
                </a:lnTo>
                <a:lnTo>
                  <a:pt x="221" y="1196"/>
                </a:lnTo>
                <a:lnTo>
                  <a:pt x="217" y="1177"/>
                </a:lnTo>
                <a:lnTo>
                  <a:pt x="229" y="1169"/>
                </a:lnTo>
                <a:lnTo>
                  <a:pt x="231" y="1157"/>
                </a:lnTo>
                <a:lnTo>
                  <a:pt x="238" y="1157"/>
                </a:lnTo>
                <a:lnTo>
                  <a:pt x="244" y="1155"/>
                </a:lnTo>
                <a:lnTo>
                  <a:pt x="256" y="1159"/>
                </a:lnTo>
                <a:lnTo>
                  <a:pt x="275" y="1161"/>
                </a:lnTo>
                <a:lnTo>
                  <a:pt x="281" y="1159"/>
                </a:lnTo>
                <a:lnTo>
                  <a:pt x="289" y="1161"/>
                </a:lnTo>
                <a:lnTo>
                  <a:pt x="292" y="1161"/>
                </a:lnTo>
                <a:lnTo>
                  <a:pt x="294" y="1167"/>
                </a:lnTo>
                <a:lnTo>
                  <a:pt x="294" y="1169"/>
                </a:lnTo>
                <a:lnTo>
                  <a:pt x="294" y="1170"/>
                </a:lnTo>
                <a:lnTo>
                  <a:pt x="296" y="1172"/>
                </a:lnTo>
                <a:lnTo>
                  <a:pt x="298" y="1177"/>
                </a:lnTo>
                <a:lnTo>
                  <a:pt x="298" y="1182"/>
                </a:lnTo>
                <a:lnTo>
                  <a:pt x="298" y="1184"/>
                </a:lnTo>
                <a:lnTo>
                  <a:pt x="298" y="1186"/>
                </a:lnTo>
                <a:lnTo>
                  <a:pt x="300" y="1188"/>
                </a:lnTo>
                <a:lnTo>
                  <a:pt x="306" y="1194"/>
                </a:lnTo>
                <a:lnTo>
                  <a:pt x="304" y="1196"/>
                </a:lnTo>
                <a:lnTo>
                  <a:pt x="304" y="1198"/>
                </a:lnTo>
                <a:lnTo>
                  <a:pt x="306" y="1199"/>
                </a:lnTo>
                <a:lnTo>
                  <a:pt x="306" y="1201"/>
                </a:lnTo>
                <a:lnTo>
                  <a:pt x="306" y="1203"/>
                </a:lnTo>
                <a:lnTo>
                  <a:pt x="308" y="1205"/>
                </a:lnTo>
                <a:lnTo>
                  <a:pt x="310" y="1205"/>
                </a:lnTo>
                <a:lnTo>
                  <a:pt x="310" y="1207"/>
                </a:lnTo>
                <a:lnTo>
                  <a:pt x="310" y="1209"/>
                </a:lnTo>
                <a:lnTo>
                  <a:pt x="312" y="1211"/>
                </a:lnTo>
                <a:lnTo>
                  <a:pt x="312" y="1213"/>
                </a:lnTo>
                <a:lnTo>
                  <a:pt x="310" y="1215"/>
                </a:lnTo>
                <a:lnTo>
                  <a:pt x="312" y="1215"/>
                </a:lnTo>
                <a:lnTo>
                  <a:pt x="313" y="1215"/>
                </a:lnTo>
                <a:lnTo>
                  <a:pt x="313" y="1217"/>
                </a:lnTo>
                <a:lnTo>
                  <a:pt x="315" y="1213"/>
                </a:lnTo>
                <a:lnTo>
                  <a:pt x="318" y="1213"/>
                </a:lnTo>
                <a:lnTo>
                  <a:pt x="318" y="1215"/>
                </a:lnTo>
                <a:lnTo>
                  <a:pt x="318" y="1213"/>
                </a:lnTo>
                <a:lnTo>
                  <a:pt x="319" y="1213"/>
                </a:lnTo>
                <a:lnTo>
                  <a:pt x="319" y="1211"/>
                </a:lnTo>
                <a:lnTo>
                  <a:pt x="321" y="1211"/>
                </a:lnTo>
                <a:lnTo>
                  <a:pt x="321" y="1213"/>
                </a:lnTo>
                <a:lnTo>
                  <a:pt x="331" y="1226"/>
                </a:lnTo>
                <a:lnTo>
                  <a:pt x="339" y="1223"/>
                </a:lnTo>
                <a:lnTo>
                  <a:pt x="346" y="1232"/>
                </a:lnTo>
                <a:lnTo>
                  <a:pt x="352" y="1230"/>
                </a:lnTo>
                <a:lnTo>
                  <a:pt x="366" y="1220"/>
                </a:lnTo>
                <a:lnTo>
                  <a:pt x="373" y="1217"/>
                </a:lnTo>
                <a:lnTo>
                  <a:pt x="375" y="1217"/>
                </a:lnTo>
                <a:lnTo>
                  <a:pt x="379" y="1223"/>
                </a:lnTo>
                <a:lnTo>
                  <a:pt x="381" y="1223"/>
                </a:lnTo>
                <a:lnTo>
                  <a:pt x="383" y="1228"/>
                </a:lnTo>
                <a:lnTo>
                  <a:pt x="385" y="1234"/>
                </a:lnTo>
                <a:lnTo>
                  <a:pt x="390" y="1234"/>
                </a:lnTo>
                <a:lnTo>
                  <a:pt x="423" y="1232"/>
                </a:lnTo>
                <a:lnTo>
                  <a:pt x="436" y="1230"/>
                </a:lnTo>
                <a:lnTo>
                  <a:pt x="463" y="1234"/>
                </a:lnTo>
                <a:lnTo>
                  <a:pt x="479" y="1232"/>
                </a:lnTo>
                <a:lnTo>
                  <a:pt x="494" y="1240"/>
                </a:lnTo>
                <a:lnTo>
                  <a:pt x="504" y="1225"/>
                </a:lnTo>
                <a:lnTo>
                  <a:pt x="496" y="1219"/>
                </a:lnTo>
                <a:lnTo>
                  <a:pt x="498" y="1211"/>
                </a:lnTo>
                <a:lnTo>
                  <a:pt x="494" y="1205"/>
                </a:lnTo>
                <a:lnTo>
                  <a:pt x="494" y="1194"/>
                </a:lnTo>
                <a:lnTo>
                  <a:pt x="473" y="1180"/>
                </a:lnTo>
                <a:lnTo>
                  <a:pt x="479" y="1170"/>
                </a:lnTo>
                <a:lnTo>
                  <a:pt x="481" y="1175"/>
                </a:lnTo>
                <a:lnTo>
                  <a:pt x="483" y="1177"/>
                </a:lnTo>
                <a:lnTo>
                  <a:pt x="484" y="1178"/>
                </a:lnTo>
                <a:lnTo>
                  <a:pt x="496" y="1182"/>
                </a:lnTo>
                <a:lnTo>
                  <a:pt x="502" y="1184"/>
                </a:lnTo>
                <a:lnTo>
                  <a:pt x="511" y="1180"/>
                </a:lnTo>
                <a:lnTo>
                  <a:pt x="550" y="1103"/>
                </a:lnTo>
                <a:lnTo>
                  <a:pt x="537" y="1092"/>
                </a:lnTo>
                <a:lnTo>
                  <a:pt x="532" y="1071"/>
                </a:lnTo>
                <a:lnTo>
                  <a:pt x="527" y="1059"/>
                </a:lnTo>
                <a:lnTo>
                  <a:pt x="552" y="1028"/>
                </a:lnTo>
                <a:lnTo>
                  <a:pt x="588" y="1036"/>
                </a:lnTo>
                <a:lnTo>
                  <a:pt x="611" y="1036"/>
                </a:lnTo>
                <a:lnTo>
                  <a:pt x="594" y="1055"/>
                </a:lnTo>
                <a:lnTo>
                  <a:pt x="627" y="1078"/>
                </a:lnTo>
                <a:lnTo>
                  <a:pt x="646" y="1078"/>
                </a:lnTo>
                <a:lnTo>
                  <a:pt x="673" y="1105"/>
                </a:lnTo>
                <a:lnTo>
                  <a:pt x="679" y="1073"/>
                </a:lnTo>
                <a:lnTo>
                  <a:pt x="704" y="1065"/>
                </a:lnTo>
                <a:lnTo>
                  <a:pt x="732" y="1034"/>
                </a:lnTo>
                <a:lnTo>
                  <a:pt x="742" y="1038"/>
                </a:lnTo>
                <a:lnTo>
                  <a:pt x="746" y="1034"/>
                </a:lnTo>
                <a:lnTo>
                  <a:pt x="767" y="1019"/>
                </a:lnTo>
                <a:lnTo>
                  <a:pt x="790" y="1024"/>
                </a:lnTo>
                <a:lnTo>
                  <a:pt x="800" y="1024"/>
                </a:lnTo>
                <a:lnTo>
                  <a:pt x="806" y="994"/>
                </a:lnTo>
                <a:lnTo>
                  <a:pt x="798" y="973"/>
                </a:lnTo>
                <a:lnTo>
                  <a:pt x="780" y="942"/>
                </a:lnTo>
                <a:lnTo>
                  <a:pt x="786" y="938"/>
                </a:lnTo>
                <a:lnTo>
                  <a:pt x="796" y="942"/>
                </a:lnTo>
                <a:lnTo>
                  <a:pt x="823" y="938"/>
                </a:lnTo>
                <a:lnTo>
                  <a:pt x="840" y="930"/>
                </a:lnTo>
                <a:lnTo>
                  <a:pt x="871" y="907"/>
                </a:lnTo>
                <a:lnTo>
                  <a:pt x="871" y="900"/>
                </a:lnTo>
                <a:lnTo>
                  <a:pt x="873" y="898"/>
                </a:lnTo>
                <a:lnTo>
                  <a:pt x="871" y="884"/>
                </a:lnTo>
                <a:lnTo>
                  <a:pt x="871" y="882"/>
                </a:lnTo>
                <a:lnTo>
                  <a:pt x="871" y="880"/>
                </a:lnTo>
                <a:lnTo>
                  <a:pt x="871" y="877"/>
                </a:lnTo>
                <a:lnTo>
                  <a:pt x="873" y="872"/>
                </a:lnTo>
                <a:lnTo>
                  <a:pt x="873" y="871"/>
                </a:lnTo>
                <a:lnTo>
                  <a:pt x="875" y="869"/>
                </a:lnTo>
                <a:lnTo>
                  <a:pt x="879" y="859"/>
                </a:lnTo>
                <a:lnTo>
                  <a:pt x="882" y="850"/>
                </a:lnTo>
                <a:lnTo>
                  <a:pt x="882" y="848"/>
                </a:lnTo>
                <a:lnTo>
                  <a:pt x="884" y="846"/>
                </a:lnTo>
                <a:lnTo>
                  <a:pt x="884" y="842"/>
                </a:lnTo>
                <a:lnTo>
                  <a:pt x="886" y="838"/>
                </a:lnTo>
                <a:lnTo>
                  <a:pt x="886" y="834"/>
                </a:lnTo>
                <a:lnTo>
                  <a:pt x="886" y="832"/>
                </a:lnTo>
                <a:lnTo>
                  <a:pt x="886" y="830"/>
                </a:lnTo>
                <a:lnTo>
                  <a:pt x="888" y="826"/>
                </a:lnTo>
                <a:lnTo>
                  <a:pt x="888" y="823"/>
                </a:lnTo>
                <a:lnTo>
                  <a:pt x="888" y="817"/>
                </a:lnTo>
                <a:lnTo>
                  <a:pt x="888" y="813"/>
                </a:lnTo>
                <a:lnTo>
                  <a:pt x="890" y="807"/>
                </a:lnTo>
                <a:lnTo>
                  <a:pt x="890" y="805"/>
                </a:lnTo>
                <a:lnTo>
                  <a:pt x="892" y="803"/>
                </a:lnTo>
                <a:lnTo>
                  <a:pt x="894" y="800"/>
                </a:lnTo>
                <a:lnTo>
                  <a:pt x="894" y="796"/>
                </a:lnTo>
                <a:lnTo>
                  <a:pt x="894" y="794"/>
                </a:lnTo>
                <a:lnTo>
                  <a:pt x="894" y="792"/>
                </a:lnTo>
                <a:lnTo>
                  <a:pt x="898" y="786"/>
                </a:lnTo>
                <a:lnTo>
                  <a:pt x="900" y="784"/>
                </a:lnTo>
                <a:lnTo>
                  <a:pt x="900" y="782"/>
                </a:lnTo>
                <a:lnTo>
                  <a:pt x="902" y="780"/>
                </a:lnTo>
                <a:lnTo>
                  <a:pt x="902" y="778"/>
                </a:lnTo>
                <a:lnTo>
                  <a:pt x="903" y="776"/>
                </a:lnTo>
                <a:lnTo>
                  <a:pt x="903" y="775"/>
                </a:lnTo>
                <a:lnTo>
                  <a:pt x="905" y="775"/>
                </a:lnTo>
                <a:lnTo>
                  <a:pt x="907" y="775"/>
                </a:lnTo>
                <a:lnTo>
                  <a:pt x="911" y="778"/>
                </a:lnTo>
                <a:lnTo>
                  <a:pt x="913" y="775"/>
                </a:lnTo>
                <a:lnTo>
                  <a:pt x="915" y="773"/>
                </a:lnTo>
                <a:lnTo>
                  <a:pt x="913" y="771"/>
                </a:lnTo>
                <a:lnTo>
                  <a:pt x="911" y="769"/>
                </a:lnTo>
                <a:lnTo>
                  <a:pt x="913" y="769"/>
                </a:lnTo>
                <a:lnTo>
                  <a:pt x="911" y="763"/>
                </a:lnTo>
                <a:lnTo>
                  <a:pt x="921" y="754"/>
                </a:lnTo>
                <a:lnTo>
                  <a:pt x="942" y="765"/>
                </a:lnTo>
                <a:lnTo>
                  <a:pt x="948" y="759"/>
                </a:lnTo>
                <a:lnTo>
                  <a:pt x="961" y="740"/>
                </a:lnTo>
                <a:lnTo>
                  <a:pt x="980" y="715"/>
                </a:lnTo>
                <a:lnTo>
                  <a:pt x="982" y="713"/>
                </a:lnTo>
                <a:lnTo>
                  <a:pt x="984" y="713"/>
                </a:lnTo>
                <a:lnTo>
                  <a:pt x="982" y="709"/>
                </a:lnTo>
                <a:lnTo>
                  <a:pt x="984" y="705"/>
                </a:lnTo>
                <a:lnTo>
                  <a:pt x="986" y="701"/>
                </a:lnTo>
                <a:lnTo>
                  <a:pt x="988" y="699"/>
                </a:lnTo>
                <a:lnTo>
                  <a:pt x="988" y="698"/>
                </a:lnTo>
                <a:lnTo>
                  <a:pt x="988" y="692"/>
                </a:lnTo>
                <a:lnTo>
                  <a:pt x="986" y="690"/>
                </a:lnTo>
                <a:lnTo>
                  <a:pt x="986" y="688"/>
                </a:lnTo>
                <a:lnTo>
                  <a:pt x="984" y="686"/>
                </a:lnTo>
                <a:lnTo>
                  <a:pt x="982" y="686"/>
                </a:lnTo>
                <a:lnTo>
                  <a:pt x="978" y="684"/>
                </a:lnTo>
                <a:lnTo>
                  <a:pt x="973" y="684"/>
                </a:lnTo>
                <a:lnTo>
                  <a:pt x="971" y="686"/>
                </a:lnTo>
                <a:lnTo>
                  <a:pt x="967" y="690"/>
                </a:lnTo>
                <a:lnTo>
                  <a:pt x="963" y="692"/>
                </a:lnTo>
                <a:lnTo>
                  <a:pt x="959" y="692"/>
                </a:lnTo>
                <a:lnTo>
                  <a:pt x="956" y="694"/>
                </a:lnTo>
                <a:lnTo>
                  <a:pt x="951" y="692"/>
                </a:lnTo>
                <a:lnTo>
                  <a:pt x="950" y="690"/>
                </a:lnTo>
                <a:lnTo>
                  <a:pt x="946" y="688"/>
                </a:lnTo>
                <a:lnTo>
                  <a:pt x="946" y="686"/>
                </a:lnTo>
                <a:lnTo>
                  <a:pt x="946" y="684"/>
                </a:lnTo>
                <a:lnTo>
                  <a:pt x="946" y="682"/>
                </a:lnTo>
                <a:lnTo>
                  <a:pt x="944" y="677"/>
                </a:lnTo>
                <a:lnTo>
                  <a:pt x="944" y="675"/>
                </a:lnTo>
                <a:lnTo>
                  <a:pt x="942" y="669"/>
                </a:lnTo>
                <a:lnTo>
                  <a:pt x="942" y="665"/>
                </a:lnTo>
                <a:lnTo>
                  <a:pt x="942" y="663"/>
                </a:lnTo>
                <a:lnTo>
                  <a:pt x="942" y="661"/>
                </a:lnTo>
                <a:lnTo>
                  <a:pt x="944" y="661"/>
                </a:lnTo>
                <a:lnTo>
                  <a:pt x="944" y="659"/>
                </a:lnTo>
                <a:lnTo>
                  <a:pt x="946" y="659"/>
                </a:lnTo>
                <a:lnTo>
                  <a:pt x="946" y="657"/>
                </a:lnTo>
                <a:lnTo>
                  <a:pt x="950" y="653"/>
                </a:lnTo>
                <a:lnTo>
                  <a:pt x="953" y="651"/>
                </a:lnTo>
                <a:lnTo>
                  <a:pt x="956" y="648"/>
                </a:lnTo>
                <a:lnTo>
                  <a:pt x="956" y="646"/>
                </a:lnTo>
                <a:lnTo>
                  <a:pt x="956" y="644"/>
                </a:lnTo>
                <a:lnTo>
                  <a:pt x="951" y="644"/>
                </a:lnTo>
                <a:lnTo>
                  <a:pt x="948" y="642"/>
                </a:lnTo>
                <a:lnTo>
                  <a:pt x="946" y="642"/>
                </a:lnTo>
                <a:lnTo>
                  <a:pt x="946" y="640"/>
                </a:lnTo>
                <a:lnTo>
                  <a:pt x="944" y="636"/>
                </a:lnTo>
                <a:lnTo>
                  <a:pt x="942" y="634"/>
                </a:lnTo>
                <a:lnTo>
                  <a:pt x="940" y="632"/>
                </a:lnTo>
                <a:lnTo>
                  <a:pt x="938" y="630"/>
                </a:lnTo>
                <a:lnTo>
                  <a:pt x="936" y="629"/>
                </a:lnTo>
                <a:lnTo>
                  <a:pt x="934" y="627"/>
                </a:lnTo>
                <a:lnTo>
                  <a:pt x="932" y="627"/>
                </a:lnTo>
                <a:lnTo>
                  <a:pt x="930" y="624"/>
                </a:lnTo>
                <a:lnTo>
                  <a:pt x="927" y="623"/>
                </a:lnTo>
                <a:lnTo>
                  <a:pt x="923" y="623"/>
                </a:lnTo>
                <a:lnTo>
                  <a:pt x="921" y="621"/>
                </a:lnTo>
                <a:lnTo>
                  <a:pt x="919" y="621"/>
                </a:lnTo>
                <a:lnTo>
                  <a:pt x="917" y="621"/>
                </a:lnTo>
                <a:lnTo>
                  <a:pt x="915" y="619"/>
                </a:lnTo>
                <a:lnTo>
                  <a:pt x="915" y="617"/>
                </a:lnTo>
                <a:lnTo>
                  <a:pt x="913" y="617"/>
                </a:lnTo>
                <a:lnTo>
                  <a:pt x="913" y="615"/>
                </a:lnTo>
                <a:lnTo>
                  <a:pt x="913" y="613"/>
                </a:lnTo>
                <a:lnTo>
                  <a:pt x="913" y="611"/>
                </a:lnTo>
                <a:lnTo>
                  <a:pt x="913" y="609"/>
                </a:lnTo>
                <a:lnTo>
                  <a:pt x="911" y="609"/>
                </a:lnTo>
                <a:lnTo>
                  <a:pt x="911" y="607"/>
                </a:lnTo>
                <a:lnTo>
                  <a:pt x="909" y="607"/>
                </a:lnTo>
                <a:lnTo>
                  <a:pt x="907" y="605"/>
                </a:lnTo>
                <a:lnTo>
                  <a:pt x="905" y="603"/>
                </a:lnTo>
                <a:lnTo>
                  <a:pt x="903" y="602"/>
                </a:lnTo>
                <a:lnTo>
                  <a:pt x="900" y="598"/>
                </a:lnTo>
                <a:lnTo>
                  <a:pt x="900" y="596"/>
                </a:lnTo>
                <a:lnTo>
                  <a:pt x="898" y="596"/>
                </a:lnTo>
                <a:lnTo>
                  <a:pt x="898" y="594"/>
                </a:lnTo>
                <a:lnTo>
                  <a:pt x="896" y="592"/>
                </a:lnTo>
                <a:lnTo>
                  <a:pt x="894" y="592"/>
                </a:lnTo>
                <a:lnTo>
                  <a:pt x="894" y="590"/>
                </a:lnTo>
                <a:lnTo>
                  <a:pt x="892" y="590"/>
                </a:lnTo>
                <a:lnTo>
                  <a:pt x="890" y="588"/>
                </a:lnTo>
                <a:lnTo>
                  <a:pt x="888" y="590"/>
                </a:lnTo>
                <a:lnTo>
                  <a:pt x="886" y="590"/>
                </a:lnTo>
                <a:lnTo>
                  <a:pt x="884" y="590"/>
                </a:lnTo>
                <a:lnTo>
                  <a:pt x="882" y="592"/>
                </a:lnTo>
                <a:lnTo>
                  <a:pt x="881" y="592"/>
                </a:lnTo>
                <a:lnTo>
                  <a:pt x="879" y="592"/>
                </a:lnTo>
                <a:lnTo>
                  <a:pt x="877" y="592"/>
                </a:lnTo>
                <a:lnTo>
                  <a:pt x="875" y="590"/>
                </a:lnTo>
                <a:lnTo>
                  <a:pt x="873" y="588"/>
                </a:lnTo>
                <a:lnTo>
                  <a:pt x="873" y="586"/>
                </a:lnTo>
                <a:lnTo>
                  <a:pt x="871" y="586"/>
                </a:lnTo>
                <a:lnTo>
                  <a:pt x="869" y="586"/>
                </a:lnTo>
                <a:lnTo>
                  <a:pt x="867" y="586"/>
                </a:lnTo>
                <a:lnTo>
                  <a:pt x="865" y="586"/>
                </a:lnTo>
                <a:lnTo>
                  <a:pt x="865" y="584"/>
                </a:lnTo>
                <a:lnTo>
                  <a:pt x="863" y="584"/>
                </a:lnTo>
                <a:lnTo>
                  <a:pt x="861" y="586"/>
                </a:lnTo>
                <a:lnTo>
                  <a:pt x="859" y="586"/>
                </a:lnTo>
                <a:lnTo>
                  <a:pt x="859" y="588"/>
                </a:lnTo>
                <a:lnTo>
                  <a:pt x="859" y="590"/>
                </a:lnTo>
                <a:lnTo>
                  <a:pt x="859" y="592"/>
                </a:lnTo>
                <a:lnTo>
                  <a:pt x="859" y="594"/>
                </a:lnTo>
                <a:lnTo>
                  <a:pt x="859" y="596"/>
                </a:lnTo>
                <a:lnTo>
                  <a:pt x="859" y="598"/>
                </a:lnTo>
                <a:lnTo>
                  <a:pt x="859" y="600"/>
                </a:lnTo>
                <a:lnTo>
                  <a:pt x="859" y="602"/>
                </a:lnTo>
                <a:lnTo>
                  <a:pt x="859" y="603"/>
                </a:lnTo>
                <a:lnTo>
                  <a:pt x="861" y="603"/>
                </a:lnTo>
                <a:lnTo>
                  <a:pt x="873" y="611"/>
                </a:lnTo>
                <a:lnTo>
                  <a:pt x="867" y="623"/>
                </a:lnTo>
                <a:lnTo>
                  <a:pt x="865" y="629"/>
                </a:lnTo>
                <a:lnTo>
                  <a:pt x="863" y="632"/>
                </a:lnTo>
                <a:lnTo>
                  <a:pt x="857" y="632"/>
                </a:lnTo>
                <a:lnTo>
                  <a:pt x="850" y="629"/>
                </a:lnTo>
                <a:lnTo>
                  <a:pt x="840" y="624"/>
                </a:lnTo>
                <a:lnTo>
                  <a:pt x="831" y="611"/>
                </a:lnTo>
                <a:lnTo>
                  <a:pt x="827" y="607"/>
                </a:lnTo>
                <a:lnTo>
                  <a:pt x="825" y="607"/>
                </a:lnTo>
                <a:lnTo>
                  <a:pt x="825" y="605"/>
                </a:lnTo>
                <a:lnTo>
                  <a:pt x="825" y="603"/>
                </a:lnTo>
                <a:lnTo>
                  <a:pt x="827" y="602"/>
                </a:lnTo>
                <a:lnTo>
                  <a:pt x="827" y="600"/>
                </a:lnTo>
                <a:lnTo>
                  <a:pt x="827" y="598"/>
                </a:lnTo>
                <a:lnTo>
                  <a:pt x="827" y="596"/>
                </a:lnTo>
                <a:lnTo>
                  <a:pt x="827" y="592"/>
                </a:lnTo>
                <a:lnTo>
                  <a:pt x="825" y="590"/>
                </a:lnTo>
                <a:lnTo>
                  <a:pt x="823" y="590"/>
                </a:lnTo>
                <a:lnTo>
                  <a:pt x="823" y="588"/>
                </a:lnTo>
                <a:lnTo>
                  <a:pt x="821" y="588"/>
                </a:lnTo>
                <a:lnTo>
                  <a:pt x="821" y="586"/>
                </a:lnTo>
                <a:lnTo>
                  <a:pt x="821" y="584"/>
                </a:lnTo>
                <a:lnTo>
                  <a:pt x="823" y="581"/>
                </a:lnTo>
                <a:lnTo>
                  <a:pt x="823" y="579"/>
                </a:lnTo>
                <a:lnTo>
                  <a:pt x="823" y="576"/>
                </a:lnTo>
                <a:lnTo>
                  <a:pt x="825" y="574"/>
                </a:lnTo>
                <a:lnTo>
                  <a:pt x="825" y="573"/>
                </a:lnTo>
                <a:lnTo>
                  <a:pt x="825" y="571"/>
                </a:lnTo>
                <a:lnTo>
                  <a:pt x="825" y="569"/>
                </a:lnTo>
                <a:lnTo>
                  <a:pt x="827" y="565"/>
                </a:lnTo>
                <a:lnTo>
                  <a:pt x="823" y="565"/>
                </a:lnTo>
                <a:lnTo>
                  <a:pt x="819" y="565"/>
                </a:lnTo>
                <a:lnTo>
                  <a:pt x="817" y="563"/>
                </a:lnTo>
                <a:lnTo>
                  <a:pt x="802" y="565"/>
                </a:lnTo>
                <a:lnTo>
                  <a:pt x="800" y="584"/>
                </a:lnTo>
                <a:lnTo>
                  <a:pt x="786" y="584"/>
                </a:lnTo>
                <a:lnTo>
                  <a:pt x="767" y="586"/>
                </a:lnTo>
                <a:lnTo>
                  <a:pt x="765" y="579"/>
                </a:lnTo>
                <a:lnTo>
                  <a:pt x="746" y="576"/>
                </a:lnTo>
                <a:lnTo>
                  <a:pt x="744" y="565"/>
                </a:lnTo>
                <a:lnTo>
                  <a:pt x="738" y="557"/>
                </a:lnTo>
                <a:lnTo>
                  <a:pt x="719" y="553"/>
                </a:lnTo>
                <a:lnTo>
                  <a:pt x="704" y="563"/>
                </a:lnTo>
                <a:lnTo>
                  <a:pt x="700" y="576"/>
                </a:lnTo>
                <a:lnTo>
                  <a:pt x="706" y="594"/>
                </a:lnTo>
                <a:lnTo>
                  <a:pt x="711" y="605"/>
                </a:lnTo>
                <a:lnTo>
                  <a:pt x="711" y="607"/>
                </a:lnTo>
                <a:lnTo>
                  <a:pt x="713" y="609"/>
                </a:lnTo>
                <a:lnTo>
                  <a:pt x="715" y="611"/>
                </a:lnTo>
                <a:lnTo>
                  <a:pt x="721" y="615"/>
                </a:lnTo>
                <a:lnTo>
                  <a:pt x="723" y="615"/>
                </a:lnTo>
                <a:lnTo>
                  <a:pt x="719" y="623"/>
                </a:lnTo>
                <a:lnTo>
                  <a:pt x="717" y="623"/>
                </a:lnTo>
                <a:lnTo>
                  <a:pt x="706" y="617"/>
                </a:lnTo>
                <a:lnTo>
                  <a:pt x="700" y="613"/>
                </a:lnTo>
                <a:lnTo>
                  <a:pt x="690" y="613"/>
                </a:lnTo>
                <a:lnTo>
                  <a:pt x="663" y="623"/>
                </a:lnTo>
                <a:lnTo>
                  <a:pt x="652" y="630"/>
                </a:lnTo>
                <a:lnTo>
                  <a:pt x="627" y="617"/>
                </a:lnTo>
                <a:lnTo>
                  <a:pt x="644" y="594"/>
                </a:lnTo>
                <a:lnTo>
                  <a:pt x="657" y="576"/>
                </a:lnTo>
                <a:lnTo>
                  <a:pt x="663" y="530"/>
                </a:lnTo>
                <a:lnTo>
                  <a:pt x="646" y="523"/>
                </a:lnTo>
                <a:lnTo>
                  <a:pt x="638" y="515"/>
                </a:lnTo>
                <a:lnTo>
                  <a:pt x="631" y="523"/>
                </a:lnTo>
                <a:lnTo>
                  <a:pt x="623" y="515"/>
                </a:lnTo>
                <a:lnTo>
                  <a:pt x="631" y="511"/>
                </a:lnTo>
                <a:lnTo>
                  <a:pt x="638" y="486"/>
                </a:lnTo>
                <a:lnTo>
                  <a:pt x="638" y="480"/>
                </a:lnTo>
                <a:lnTo>
                  <a:pt x="644" y="475"/>
                </a:lnTo>
                <a:lnTo>
                  <a:pt x="650" y="475"/>
                </a:lnTo>
                <a:lnTo>
                  <a:pt x="652" y="475"/>
                </a:lnTo>
                <a:lnTo>
                  <a:pt x="662" y="477"/>
                </a:lnTo>
                <a:lnTo>
                  <a:pt x="671" y="482"/>
                </a:lnTo>
                <a:lnTo>
                  <a:pt x="690" y="490"/>
                </a:lnTo>
                <a:lnTo>
                  <a:pt x="692" y="498"/>
                </a:lnTo>
                <a:lnTo>
                  <a:pt x="694" y="496"/>
                </a:lnTo>
                <a:lnTo>
                  <a:pt x="698" y="492"/>
                </a:lnTo>
                <a:lnTo>
                  <a:pt x="700" y="492"/>
                </a:lnTo>
                <a:lnTo>
                  <a:pt x="706" y="492"/>
                </a:lnTo>
                <a:lnTo>
                  <a:pt x="711" y="484"/>
                </a:lnTo>
                <a:lnTo>
                  <a:pt x="711" y="480"/>
                </a:lnTo>
                <a:lnTo>
                  <a:pt x="706" y="480"/>
                </a:lnTo>
                <a:lnTo>
                  <a:pt x="700" y="482"/>
                </a:lnTo>
                <a:lnTo>
                  <a:pt x="694" y="482"/>
                </a:lnTo>
                <a:lnTo>
                  <a:pt x="692" y="480"/>
                </a:lnTo>
                <a:lnTo>
                  <a:pt x="690" y="480"/>
                </a:lnTo>
                <a:lnTo>
                  <a:pt x="686" y="478"/>
                </a:lnTo>
                <a:lnTo>
                  <a:pt x="684" y="477"/>
                </a:lnTo>
                <a:lnTo>
                  <a:pt x="683" y="473"/>
                </a:lnTo>
                <a:lnTo>
                  <a:pt x="681" y="461"/>
                </a:lnTo>
                <a:lnTo>
                  <a:pt x="679" y="456"/>
                </a:lnTo>
                <a:lnTo>
                  <a:pt x="679" y="450"/>
                </a:lnTo>
                <a:lnTo>
                  <a:pt x="677" y="448"/>
                </a:lnTo>
                <a:lnTo>
                  <a:pt x="677" y="444"/>
                </a:lnTo>
                <a:lnTo>
                  <a:pt x="677" y="442"/>
                </a:lnTo>
                <a:lnTo>
                  <a:pt x="675" y="438"/>
                </a:lnTo>
                <a:lnTo>
                  <a:pt x="673" y="436"/>
                </a:lnTo>
                <a:lnTo>
                  <a:pt x="671" y="434"/>
                </a:lnTo>
                <a:lnTo>
                  <a:pt x="669" y="432"/>
                </a:lnTo>
                <a:lnTo>
                  <a:pt x="663" y="432"/>
                </a:lnTo>
                <a:lnTo>
                  <a:pt x="657" y="434"/>
                </a:lnTo>
                <a:lnTo>
                  <a:pt x="648" y="434"/>
                </a:lnTo>
                <a:lnTo>
                  <a:pt x="642" y="436"/>
                </a:lnTo>
                <a:lnTo>
                  <a:pt x="638" y="434"/>
                </a:lnTo>
                <a:lnTo>
                  <a:pt x="636" y="432"/>
                </a:lnTo>
                <a:lnTo>
                  <a:pt x="635" y="430"/>
                </a:lnTo>
                <a:lnTo>
                  <a:pt x="631" y="428"/>
                </a:lnTo>
                <a:lnTo>
                  <a:pt x="629" y="427"/>
                </a:lnTo>
                <a:lnTo>
                  <a:pt x="629" y="425"/>
                </a:lnTo>
                <a:lnTo>
                  <a:pt x="629" y="421"/>
                </a:lnTo>
                <a:lnTo>
                  <a:pt x="631" y="419"/>
                </a:lnTo>
                <a:lnTo>
                  <a:pt x="633" y="415"/>
                </a:lnTo>
                <a:lnTo>
                  <a:pt x="636" y="413"/>
                </a:lnTo>
                <a:lnTo>
                  <a:pt x="638" y="409"/>
                </a:lnTo>
                <a:lnTo>
                  <a:pt x="642" y="406"/>
                </a:lnTo>
                <a:lnTo>
                  <a:pt x="644" y="403"/>
                </a:lnTo>
                <a:lnTo>
                  <a:pt x="644" y="401"/>
                </a:lnTo>
                <a:lnTo>
                  <a:pt x="644" y="396"/>
                </a:lnTo>
                <a:lnTo>
                  <a:pt x="642" y="394"/>
                </a:lnTo>
                <a:lnTo>
                  <a:pt x="636" y="386"/>
                </a:lnTo>
                <a:lnTo>
                  <a:pt x="635" y="384"/>
                </a:lnTo>
                <a:lnTo>
                  <a:pt x="627" y="377"/>
                </a:lnTo>
                <a:lnTo>
                  <a:pt x="625" y="373"/>
                </a:lnTo>
                <a:lnTo>
                  <a:pt x="621" y="371"/>
                </a:lnTo>
                <a:lnTo>
                  <a:pt x="617" y="369"/>
                </a:lnTo>
                <a:lnTo>
                  <a:pt x="613" y="369"/>
                </a:lnTo>
                <a:lnTo>
                  <a:pt x="607" y="369"/>
                </a:lnTo>
                <a:lnTo>
                  <a:pt x="604" y="369"/>
                </a:lnTo>
                <a:lnTo>
                  <a:pt x="598" y="373"/>
                </a:lnTo>
                <a:lnTo>
                  <a:pt x="594" y="375"/>
                </a:lnTo>
                <a:lnTo>
                  <a:pt x="590" y="377"/>
                </a:lnTo>
                <a:lnTo>
                  <a:pt x="588" y="379"/>
                </a:lnTo>
                <a:lnTo>
                  <a:pt x="586" y="380"/>
                </a:lnTo>
                <a:lnTo>
                  <a:pt x="585" y="384"/>
                </a:lnTo>
                <a:lnTo>
                  <a:pt x="583" y="388"/>
                </a:lnTo>
                <a:lnTo>
                  <a:pt x="580" y="388"/>
                </a:lnTo>
                <a:lnTo>
                  <a:pt x="573" y="382"/>
                </a:lnTo>
                <a:lnTo>
                  <a:pt x="569" y="379"/>
                </a:lnTo>
                <a:lnTo>
                  <a:pt x="569" y="369"/>
                </a:lnTo>
                <a:lnTo>
                  <a:pt x="567" y="355"/>
                </a:lnTo>
                <a:lnTo>
                  <a:pt x="569" y="342"/>
                </a:lnTo>
                <a:lnTo>
                  <a:pt x="567" y="323"/>
                </a:lnTo>
                <a:lnTo>
                  <a:pt x="567" y="302"/>
                </a:lnTo>
                <a:lnTo>
                  <a:pt x="565" y="302"/>
                </a:lnTo>
                <a:lnTo>
                  <a:pt x="561" y="304"/>
                </a:lnTo>
                <a:lnTo>
                  <a:pt x="559" y="304"/>
                </a:lnTo>
                <a:lnTo>
                  <a:pt x="558" y="304"/>
                </a:lnTo>
                <a:lnTo>
                  <a:pt x="556" y="304"/>
                </a:lnTo>
                <a:lnTo>
                  <a:pt x="554" y="304"/>
                </a:lnTo>
                <a:lnTo>
                  <a:pt x="554" y="302"/>
                </a:lnTo>
                <a:lnTo>
                  <a:pt x="552" y="302"/>
                </a:lnTo>
                <a:lnTo>
                  <a:pt x="550" y="300"/>
                </a:lnTo>
                <a:lnTo>
                  <a:pt x="546" y="298"/>
                </a:lnTo>
                <a:lnTo>
                  <a:pt x="540" y="294"/>
                </a:lnTo>
                <a:lnTo>
                  <a:pt x="542" y="294"/>
                </a:lnTo>
                <a:lnTo>
                  <a:pt x="548" y="284"/>
                </a:lnTo>
                <a:lnTo>
                  <a:pt x="532" y="267"/>
                </a:lnTo>
                <a:lnTo>
                  <a:pt x="537" y="255"/>
                </a:lnTo>
                <a:lnTo>
                  <a:pt x="538" y="250"/>
                </a:lnTo>
                <a:lnTo>
                  <a:pt x="538" y="244"/>
                </a:lnTo>
                <a:lnTo>
                  <a:pt x="542" y="234"/>
                </a:lnTo>
                <a:lnTo>
                  <a:pt x="548" y="230"/>
                </a:lnTo>
                <a:lnTo>
                  <a:pt x="554" y="227"/>
                </a:lnTo>
                <a:lnTo>
                  <a:pt x="569" y="217"/>
                </a:lnTo>
                <a:lnTo>
                  <a:pt x="585" y="207"/>
                </a:lnTo>
                <a:lnTo>
                  <a:pt x="592" y="202"/>
                </a:lnTo>
                <a:lnTo>
                  <a:pt x="600" y="198"/>
                </a:lnTo>
                <a:lnTo>
                  <a:pt x="604" y="194"/>
                </a:lnTo>
                <a:lnTo>
                  <a:pt x="590" y="163"/>
                </a:lnTo>
                <a:lnTo>
                  <a:pt x="583" y="146"/>
                </a:lnTo>
                <a:lnTo>
                  <a:pt x="585" y="144"/>
                </a:lnTo>
                <a:lnTo>
                  <a:pt x="588" y="142"/>
                </a:lnTo>
                <a:lnTo>
                  <a:pt x="598" y="134"/>
                </a:lnTo>
                <a:lnTo>
                  <a:pt x="594" y="129"/>
                </a:lnTo>
                <a:lnTo>
                  <a:pt x="592" y="123"/>
                </a:lnTo>
                <a:lnTo>
                  <a:pt x="590" y="121"/>
                </a:lnTo>
                <a:lnTo>
                  <a:pt x="592" y="121"/>
                </a:lnTo>
                <a:lnTo>
                  <a:pt x="590" y="119"/>
                </a:lnTo>
                <a:lnTo>
                  <a:pt x="586" y="121"/>
                </a:lnTo>
                <a:lnTo>
                  <a:pt x="585" y="121"/>
                </a:lnTo>
                <a:lnTo>
                  <a:pt x="585" y="119"/>
                </a:lnTo>
                <a:lnTo>
                  <a:pt x="577" y="111"/>
                </a:lnTo>
                <a:lnTo>
                  <a:pt x="575" y="105"/>
                </a:lnTo>
                <a:lnTo>
                  <a:pt x="575" y="103"/>
                </a:lnTo>
                <a:lnTo>
                  <a:pt x="575" y="102"/>
                </a:lnTo>
                <a:lnTo>
                  <a:pt x="575" y="100"/>
                </a:lnTo>
                <a:lnTo>
                  <a:pt x="575" y="98"/>
                </a:lnTo>
                <a:lnTo>
                  <a:pt x="575" y="94"/>
                </a:lnTo>
                <a:lnTo>
                  <a:pt x="575" y="92"/>
                </a:lnTo>
                <a:lnTo>
                  <a:pt x="575" y="88"/>
                </a:lnTo>
                <a:lnTo>
                  <a:pt x="575" y="84"/>
                </a:lnTo>
                <a:lnTo>
                  <a:pt x="575" y="81"/>
                </a:lnTo>
                <a:lnTo>
                  <a:pt x="569" y="79"/>
                </a:lnTo>
                <a:lnTo>
                  <a:pt x="567" y="75"/>
                </a:lnTo>
                <a:lnTo>
                  <a:pt x="559" y="73"/>
                </a:lnTo>
                <a:lnTo>
                  <a:pt x="558" y="75"/>
                </a:lnTo>
                <a:lnTo>
                  <a:pt x="554" y="77"/>
                </a:lnTo>
                <a:lnTo>
                  <a:pt x="552" y="81"/>
                </a:lnTo>
                <a:lnTo>
                  <a:pt x="550" y="82"/>
                </a:lnTo>
                <a:lnTo>
                  <a:pt x="540" y="79"/>
                </a:lnTo>
                <a:lnTo>
                  <a:pt x="538" y="79"/>
                </a:lnTo>
                <a:lnTo>
                  <a:pt x="532" y="79"/>
                </a:lnTo>
                <a:lnTo>
                  <a:pt x="529" y="77"/>
                </a:lnTo>
                <a:lnTo>
                  <a:pt x="525" y="77"/>
                </a:lnTo>
                <a:lnTo>
                  <a:pt x="517" y="73"/>
                </a:lnTo>
                <a:lnTo>
                  <a:pt x="519" y="67"/>
                </a:lnTo>
                <a:lnTo>
                  <a:pt x="519" y="65"/>
                </a:lnTo>
                <a:lnTo>
                  <a:pt x="517" y="65"/>
                </a:lnTo>
                <a:lnTo>
                  <a:pt x="515" y="63"/>
                </a:lnTo>
                <a:lnTo>
                  <a:pt x="513" y="63"/>
                </a:lnTo>
                <a:lnTo>
                  <a:pt x="511" y="63"/>
                </a:lnTo>
                <a:lnTo>
                  <a:pt x="511" y="61"/>
                </a:lnTo>
                <a:lnTo>
                  <a:pt x="510" y="59"/>
                </a:lnTo>
                <a:lnTo>
                  <a:pt x="504" y="59"/>
                </a:lnTo>
                <a:lnTo>
                  <a:pt x="502" y="59"/>
                </a:lnTo>
                <a:lnTo>
                  <a:pt x="500" y="59"/>
                </a:lnTo>
                <a:lnTo>
                  <a:pt x="498" y="61"/>
                </a:lnTo>
                <a:lnTo>
                  <a:pt x="489" y="57"/>
                </a:lnTo>
                <a:lnTo>
                  <a:pt x="483" y="65"/>
                </a:lnTo>
                <a:lnTo>
                  <a:pt x="477" y="65"/>
                </a:lnTo>
                <a:lnTo>
                  <a:pt x="475" y="63"/>
                </a:lnTo>
                <a:lnTo>
                  <a:pt x="471" y="63"/>
                </a:lnTo>
                <a:lnTo>
                  <a:pt x="469" y="63"/>
                </a:lnTo>
                <a:lnTo>
                  <a:pt x="467" y="61"/>
                </a:lnTo>
                <a:lnTo>
                  <a:pt x="463" y="59"/>
                </a:lnTo>
                <a:lnTo>
                  <a:pt x="442" y="52"/>
                </a:lnTo>
                <a:lnTo>
                  <a:pt x="440" y="52"/>
                </a:lnTo>
                <a:lnTo>
                  <a:pt x="425" y="48"/>
                </a:lnTo>
                <a:lnTo>
                  <a:pt x="406" y="50"/>
                </a:lnTo>
                <a:lnTo>
                  <a:pt x="392" y="40"/>
                </a:lnTo>
                <a:lnTo>
                  <a:pt x="385" y="34"/>
                </a:lnTo>
                <a:lnTo>
                  <a:pt x="381" y="33"/>
                </a:lnTo>
                <a:lnTo>
                  <a:pt x="367" y="25"/>
                </a:lnTo>
                <a:lnTo>
                  <a:pt x="348" y="25"/>
                </a:lnTo>
                <a:lnTo>
                  <a:pt x="342" y="36"/>
                </a:lnTo>
                <a:lnTo>
                  <a:pt x="337" y="33"/>
                </a:lnTo>
                <a:lnTo>
                  <a:pt x="331" y="31"/>
                </a:lnTo>
                <a:lnTo>
                  <a:pt x="327" y="28"/>
                </a:lnTo>
                <a:lnTo>
                  <a:pt x="323" y="27"/>
                </a:lnTo>
                <a:lnTo>
                  <a:pt x="318" y="25"/>
                </a:lnTo>
                <a:lnTo>
                  <a:pt x="315" y="25"/>
                </a:lnTo>
                <a:lnTo>
                  <a:pt x="312" y="23"/>
                </a:lnTo>
                <a:lnTo>
                  <a:pt x="308" y="19"/>
                </a:lnTo>
                <a:lnTo>
                  <a:pt x="302" y="17"/>
                </a:lnTo>
                <a:lnTo>
                  <a:pt x="298" y="15"/>
                </a:lnTo>
                <a:lnTo>
                  <a:pt x="292" y="13"/>
                </a:lnTo>
                <a:lnTo>
                  <a:pt x="291" y="21"/>
                </a:lnTo>
                <a:lnTo>
                  <a:pt x="287" y="21"/>
                </a:lnTo>
                <a:lnTo>
                  <a:pt x="283" y="21"/>
                </a:lnTo>
                <a:lnTo>
                  <a:pt x="281" y="19"/>
                </a:lnTo>
                <a:lnTo>
                  <a:pt x="277" y="15"/>
                </a:lnTo>
                <a:lnTo>
                  <a:pt x="273" y="11"/>
                </a:lnTo>
                <a:lnTo>
                  <a:pt x="271" y="7"/>
                </a:lnTo>
                <a:lnTo>
                  <a:pt x="267" y="4"/>
                </a:lnTo>
                <a:lnTo>
                  <a:pt x="264" y="0"/>
                </a:lnTo>
                <a:lnTo>
                  <a:pt x="262" y="0"/>
                </a:lnTo>
                <a:lnTo>
                  <a:pt x="260" y="4"/>
                </a:lnTo>
                <a:lnTo>
                  <a:pt x="258" y="6"/>
                </a:lnTo>
                <a:lnTo>
                  <a:pt x="256" y="9"/>
                </a:lnTo>
                <a:lnTo>
                  <a:pt x="254" y="13"/>
                </a:lnTo>
                <a:lnTo>
                  <a:pt x="256" y="19"/>
                </a:lnTo>
                <a:lnTo>
                  <a:pt x="254" y="19"/>
                </a:lnTo>
                <a:lnTo>
                  <a:pt x="254" y="21"/>
                </a:lnTo>
                <a:lnTo>
                  <a:pt x="252" y="21"/>
                </a:lnTo>
                <a:lnTo>
                  <a:pt x="252" y="23"/>
                </a:lnTo>
                <a:lnTo>
                  <a:pt x="250" y="25"/>
                </a:lnTo>
                <a:lnTo>
                  <a:pt x="250" y="27"/>
                </a:lnTo>
                <a:lnTo>
                  <a:pt x="250" y="28"/>
                </a:lnTo>
                <a:lnTo>
                  <a:pt x="248" y="33"/>
                </a:lnTo>
                <a:lnTo>
                  <a:pt x="248" y="38"/>
                </a:lnTo>
                <a:lnTo>
                  <a:pt x="248" y="40"/>
                </a:lnTo>
                <a:lnTo>
                  <a:pt x="250" y="44"/>
                </a:lnTo>
                <a:lnTo>
                  <a:pt x="252" y="50"/>
                </a:lnTo>
                <a:lnTo>
                  <a:pt x="254" y="50"/>
                </a:lnTo>
                <a:lnTo>
                  <a:pt x="256" y="54"/>
                </a:lnTo>
                <a:lnTo>
                  <a:pt x="254" y="55"/>
                </a:lnTo>
                <a:lnTo>
                  <a:pt x="250" y="57"/>
                </a:lnTo>
                <a:lnTo>
                  <a:pt x="248" y="59"/>
                </a:lnTo>
                <a:lnTo>
                  <a:pt x="246" y="61"/>
                </a:lnTo>
                <a:lnTo>
                  <a:pt x="244" y="63"/>
                </a:lnTo>
                <a:lnTo>
                  <a:pt x="243" y="65"/>
                </a:lnTo>
                <a:lnTo>
                  <a:pt x="238" y="69"/>
                </a:lnTo>
                <a:lnTo>
                  <a:pt x="237" y="71"/>
                </a:lnTo>
                <a:lnTo>
                  <a:pt x="235" y="73"/>
                </a:lnTo>
                <a:lnTo>
                  <a:pt x="231" y="77"/>
                </a:lnTo>
                <a:lnTo>
                  <a:pt x="227" y="82"/>
                </a:lnTo>
                <a:lnTo>
                  <a:pt x="225" y="90"/>
                </a:lnTo>
                <a:lnTo>
                  <a:pt x="225" y="94"/>
                </a:lnTo>
                <a:lnTo>
                  <a:pt x="229" y="98"/>
                </a:lnTo>
                <a:lnTo>
                  <a:pt x="229" y="103"/>
                </a:lnTo>
                <a:lnTo>
                  <a:pt x="231" y="108"/>
                </a:lnTo>
                <a:lnTo>
                  <a:pt x="223" y="111"/>
                </a:lnTo>
                <a:lnTo>
                  <a:pt x="217" y="113"/>
                </a:lnTo>
                <a:lnTo>
                  <a:pt x="212" y="111"/>
                </a:lnTo>
                <a:lnTo>
                  <a:pt x="206" y="109"/>
                </a:lnTo>
                <a:lnTo>
                  <a:pt x="179" y="117"/>
                </a:lnTo>
                <a:lnTo>
                  <a:pt x="179" y="134"/>
                </a:lnTo>
                <a:lnTo>
                  <a:pt x="190" y="140"/>
                </a:lnTo>
                <a:lnTo>
                  <a:pt x="200" y="161"/>
                </a:lnTo>
                <a:lnTo>
                  <a:pt x="212" y="163"/>
                </a:lnTo>
                <a:lnTo>
                  <a:pt x="221" y="167"/>
                </a:lnTo>
                <a:lnTo>
                  <a:pt x="223" y="169"/>
                </a:lnTo>
                <a:lnTo>
                  <a:pt x="229" y="179"/>
                </a:lnTo>
                <a:lnTo>
                  <a:pt x="227" y="180"/>
                </a:lnTo>
                <a:lnTo>
                  <a:pt x="225" y="182"/>
                </a:lnTo>
                <a:lnTo>
                  <a:pt x="217" y="180"/>
                </a:lnTo>
                <a:lnTo>
                  <a:pt x="216" y="182"/>
                </a:lnTo>
                <a:lnTo>
                  <a:pt x="216" y="188"/>
                </a:lnTo>
                <a:lnTo>
                  <a:pt x="214" y="190"/>
                </a:lnTo>
                <a:lnTo>
                  <a:pt x="206" y="184"/>
                </a:lnTo>
                <a:lnTo>
                  <a:pt x="204" y="184"/>
                </a:lnTo>
                <a:lnTo>
                  <a:pt x="206" y="188"/>
                </a:lnTo>
                <a:lnTo>
                  <a:pt x="196" y="188"/>
                </a:lnTo>
                <a:lnTo>
                  <a:pt x="177" y="177"/>
                </a:lnTo>
                <a:lnTo>
                  <a:pt x="162" y="194"/>
                </a:lnTo>
                <a:lnTo>
                  <a:pt x="160" y="200"/>
                </a:lnTo>
                <a:lnTo>
                  <a:pt x="167" y="207"/>
                </a:lnTo>
                <a:lnTo>
                  <a:pt x="171" y="204"/>
                </a:lnTo>
                <a:lnTo>
                  <a:pt x="179" y="209"/>
                </a:lnTo>
                <a:lnTo>
                  <a:pt x="196" y="221"/>
                </a:lnTo>
                <a:lnTo>
                  <a:pt x="202" y="227"/>
                </a:lnTo>
                <a:lnTo>
                  <a:pt x="204" y="230"/>
                </a:lnTo>
                <a:lnTo>
                  <a:pt x="216" y="236"/>
                </a:lnTo>
                <a:lnTo>
                  <a:pt x="214" y="242"/>
                </a:lnTo>
                <a:lnTo>
                  <a:pt x="216" y="246"/>
                </a:lnTo>
                <a:lnTo>
                  <a:pt x="217" y="252"/>
                </a:lnTo>
                <a:lnTo>
                  <a:pt x="216" y="259"/>
                </a:lnTo>
                <a:lnTo>
                  <a:pt x="219" y="269"/>
                </a:lnTo>
                <a:lnTo>
                  <a:pt x="223" y="267"/>
                </a:lnTo>
                <a:lnTo>
                  <a:pt x="229" y="269"/>
                </a:lnTo>
                <a:lnTo>
                  <a:pt x="229" y="273"/>
                </a:lnTo>
                <a:lnTo>
                  <a:pt x="231" y="275"/>
                </a:lnTo>
                <a:lnTo>
                  <a:pt x="235" y="283"/>
                </a:lnTo>
                <a:lnTo>
                  <a:pt x="235" y="286"/>
                </a:lnTo>
                <a:lnTo>
                  <a:pt x="231" y="290"/>
                </a:lnTo>
                <a:lnTo>
                  <a:pt x="229" y="294"/>
                </a:lnTo>
                <a:lnTo>
                  <a:pt x="225" y="298"/>
                </a:lnTo>
                <a:lnTo>
                  <a:pt x="217" y="305"/>
                </a:lnTo>
                <a:lnTo>
                  <a:pt x="219" y="311"/>
                </a:lnTo>
                <a:lnTo>
                  <a:pt x="216" y="315"/>
                </a:lnTo>
                <a:lnTo>
                  <a:pt x="212" y="317"/>
                </a:lnTo>
                <a:lnTo>
                  <a:pt x="196" y="313"/>
                </a:lnTo>
                <a:lnTo>
                  <a:pt x="167" y="323"/>
                </a:lnTo>
                <a:lnTo>
                  <a:pt x="164" y="325"/>
                </a:lnTo>
                <a:lnTo>
                  <a:pt x="164" y="346"/>
                </a:lnTo>
                <a:lnTo>
                  <a:pt x="144" y="352"/>
                </a:lnTo>
                <a:lnTo>
                  <a:pt x="118" y="359"/>
                </a:lnTo>
                <a:lnTo>
                  <a:pt x="106" y="363"/>
                </a:lnTo>
                <a:lnTo>
                  <a:pt x="110" y="371"/>
                </a:lnTo>
                <a:lnTo>
                  <a:pt x="106" y="371"/>
                </a:lnTo>
                <a:lnTo>
                  <a:pt x="104" y="373"/>
                </a:lnTo>
                <a:lnTo>
                  <a:pt x="102" y="373"/>
                </a:lnTo>
                <a:lnTo>
                  <a:pt x="100" y="371"/>
                </a:lnTo>
                <a:lnTo>
                  <a:pt x="98" y="371"/>
                </a:lnTo>
                <a:lnTo>
                  <a:pt x="96" y="367"/>
                </a:lnTo>
                <a:lnTo>
                  <a:pt x="91" y="363"/>
                </a:lnTo>
                <a:lnTo>
                  <a:pt x="87" y="361"/>
                </a:lnTo>
                <a:lnTo>
                  <a:pt x="85" y="361"/>
                </a:lnTo>
                <a:lnTo>
                  <a:pt x="83" y="361"/>
                </a:lnTo>
                <a:lnTo>
                  <a:pt x="81" y="361"/>
                </a:lnTo>
                <a:lnTo>
                  <a:pt x="79" y="363"/>
                </a:lnTo>
                <a:lnTo>
                  <a:pt x="77" y="369"/>
                </a:lnTo>
                <a:lnTo>
                  <a:pt x="77" y="371"/>
                </a:lnTo>
                <a:lnTo>
                  <a:pt x="79" y="377"/>
                </a:lnTo>
                <a:lnTo>
                  <a:pt x="81" y="384"/>
                </a:lnTo>
                <a:lnTo>
                  <a:pt x="81" y="388"/>
                </a:lnTo>
                <a:lnTo>
                  <a:pt x="79" y="390"/>
                </a:lnTo>
                <a:lnTo>
                  <a:pt x="73" y="394"/>
                </a:lnTo>
                <a:lnTo>
                  <a:pt x="73" y="396"/>
                </a:lnTo>
                <a:lnTo>
                  <a:pt x="73" y="398"/>
                </a:lnTo>
                <a:lnTo>
                  <a:pt x="73" y="403"/>
                </a:lnTo>
                <a:lnTo>
                  <a:pt x="75" y="411"/>
                </a:lnTo>
                <a:lnTo>
                  <a:pt x="73" y="415"/>
                </a:lnTo>
                <a:lnTo>
                  <a:pt x="73" y="417"/>
                </a:lnTo>
                <a:lnTo>
                  <a:pt x="71" y="419"/>
                </a:lnTo>
                <a:lnTo>
                  <a:pt x="71" y="421"/>
                </a:lnTo>
                <a:lnTo>
                  <a:pt x="73" y="423"/>
                </a:lnTo>
                <a:lnTo>
                  <a:pt x="73" y="425"/>
                </a:lnTo>
                <a:lnTo>
                  <a:pt x="75" y="425"/>
                </a:lnTo>
                <a:lnTo>
                  <a:pt x="77" y="427"/>
                </a:lnTo>
                <a:lnTo>
                  <a:pt x="83" y="427"/>
                </a:lnTo>
                <a:lnTo>
                  <a:pt x="85" y="427"/>
                </a:lnTo>
                <a:lnTo>
                  <a:pt x="89" y="428"/>
                </a:lnTo>
                <a:lnTo>
                  <a:pt x="92" y="430"/>
                </a:lnTo>
                <a:lnTo>
                  <a:pt x="96" y="430"/>
                </a:lnTo>
                <a:lnTo>
                  <a:pt x="102" y="434"/>
                </a:lnTo>
                <a:lnTo>
                  <a:pt x="106" y="436"/>
                </a:lnTo>
                <a:lnTo>
                  <a:pt x="110" y="438"/>
                </a:lnTo>
                <a:lnTo>
                  <a:pt x="110" y="440"/>
                </a:lnTo>
                <a:lnTo>
                  <a:pt x="110" y="442"/>
                </a:lnTo>
                <a:lnTo>
                  <a:pt x="108" y="448"/>
                </a:lnTo>
                <a:lnTo>
                  <a:pt x="102" y="456"/>
                </a:lnTo>
                <a:lnTo>
                  <a:pt x="100" y="459"/>
                </a:lnTo>
                <a:lnTo>
                  <a:pt x="96" y="463"/>
                </a:lnTo>
                <a:lnTo>
                  <a:pt x="92" y="463"/>
                </a:lnTo>
                <a:lnTo>
                  <a:pt x="85" y="461"/>
                </a:lnTo>
                <a:lnTo>
                  <a:pt x="81" y="459"/>
                </a:lnTo>
                <a:lnTo>
                  <a:pt x="73" y="461"/>
                </a:lnTo>
                <a:lnTo>
                  <a:pt x="56" y="465"/>
                </a:lnTo>
                <a:lnTo>
                  <a:pt x="52" y="465"/>
                </a:lnTo>
                <a:lnTo>
                  <a:pt x="50" y="467"/>
                </a:lnTo>
                <a:lnTo>
                  <a:pt x="48" y="473"/>
                </a:lnTo>
                <a:lnTo>
                  <a:pt x="46" y="475"/>
                </a:lnTo>
                <a:lnTo>
                  <a:pt x="43" y="478"/>
                </a:lnTo>
                <a:lnTo>
                  <a:pt x="37" y="482"/>
                </a:lnTo>
                <a:lnTo>
                  <a:pt x="35" y="482"/>
                </a:lnTo>
                <a:lnTo>
                  <a:pt x="33" y="482"/>
                </a:lnTo>
                <a:lnTo>
                  <a:pt x="31" y="478"/>
                </a:lnTo>
                <a:lnTo>
                  <a:pt x="31" y="475"/>
                </a:lnTo>
                <a:lnTo>
                  <a:pt x="33" y="471"/>
                </a:lnTo>
                <a:lnTo>
                  <a:pt x="31" y="471"/>
                </a:lnTo>
                <a:lnTo>
                  <a:pt x="29" y="469"/>
                </a:lnTo>
                <a:lnTo>
                  <a:pt x="21" y="469"/>
                </a:lnTo>
                <a:lnTo>
                  <a:pt x="17" y="471"/>
                </a:lnTo>
                <a:lnTo>
                  <a:pt x="12" y="475"/>
                </a:lnTo>
                <a:lnTo>
                  <a:pt x="8" y="477"/>
                </a:lnTo>
                <a:lnTo>
                  <a:pt x="8" y="478"/>
                </a:lnTo>
                <a:lnTo>
                  <a:pt x="8" y="480"/>
                </a:lnTo>
                <a:lnTo>
                  <a:pt x="8" y="484"/>
                </a:lnTo>
                <a:lnTo>
                  <a:pt x="10" y="488"/>
                </a:lnTo>
                <a:lnTo>
                  <a:pt x="12" y="490"/>
                </a:lnTo>
                <a:lnTo>
                  <a:pt x="12" y="494"/>
                </a:lnTo>
                <a:lnTo>
                  <a:pt x="10" y="496"/>
                </a:lnTo>
                <a:lnTo>
                  <a:pt x="10" y="502"/>
                </a:lnTo>
                <a:lnTo>
                  <a:pt x="8" y="507"/>
                </a:lnTo>
                <a:lnTo>
                  <a:pt x="6" y="511"/>
                </a:lnTo>
                <a:lnTo>
                  <a:pt x="4" y="513"/>
                </a:lnTo>
                <a:lnTo>
                  <a:pt x="4" y="515"/>
                </a:lnTo>
                <a:lnTo>
                  <a:pt x="4" y="517"/>
                </a:lnTo>
                <a:lnTo>
                  <a:pt x="6" y="519"/>
                </a:lnTo>
                <a:lnTo>
                  <a:pt x="8" y="519"/>
                </a:lnTo>
                <a:lnTo>
                  <a:pt x="10" y="517"/>
                </a:lnTo>
                <a:lnTo>
                  <a:pt x="14" y="515"/>
                </a:lnTo>
                <a:lnTo>
                  <a:pt x="16" y="513"/>
                </a:lnTo>
                <a:lnTo>
                  <a:pt x="16" y="511"/>
                </a:lnTo>
                <a:lnTo>
                  <a:pt x="19" y="509"/>
                </a:lnTo>
                <a:lnTo>
                  <a:pt x="21" y="507"/>
                </a:lnTo>
                <a:lnTo>
                  <a:pt x="25" y="505"/>
                </a:lnTo>
                <a:lnTo>
                  <a:pt x="27" y="505"/>
                </a:lnTo>
                <a:lnTo>
                  <a:pt x="31" y="505"/>
                </a:lnTo>
                <a:lnTo>
                  <a:pt x="35" y="505"/>
                </a:lnTo>
                <a:lnTo>
                  <a:pt x="37" y="505"/>
                </a:lnTo>
                <a:lnTo>
                  <a:pt x="39" y="507"/>
                </a:lnTo>
                <a:lnTo>
                  <a:pt x="41" y="509"/>
                </a:lnTo>
                <a:lnTo>
                  <a:pt x="43" y="513"/>
                </a:lnTo>
                <a:lnTo>
                  <a:pt x="43" y="517"/>
                </a:lnTo>
                <a:lnTo>
                  <a:pt x="41" y="523"/>
                </a:lnTo>
                <a:lnTo>
                  <a:pt x="39" y="528"/>
                </a:lnTo>
                <a:lnTo>
                  <a:pt x="37" y="532"/>
                </a:lnTo>
                <a:lnTo>
                  <a:pt x="37" y="536"/>
                </a:lnTo>
                <a:lnTo>
                  <a:pt x="37" y="540"/>
                </a:lnTo>
                <a:lnTo>
                  <a:pt x="37" y="544"/>
                </a:lnTo>
                <a:lnTo>
                  <a:pt x="37" y="546"/>
                </a:lnTo>
                <a:lnTo>
                  <a:pt x="35" y="548"/>
                </a:lnTo>
                <a:lnTo>
                  <a:pt x="33" y="550"/>
                </a:lnTo>
                <a:lnTo>
                  <a:pt x="31" y="550"/>
                </a:lnTo>
                <a:lnTo>
                  <a:pt x="25" y="552"/>
                </a:lnTo>
                <a:lnTo>
                  <a:pt x="21" y="553"/>
                </a:lnTo>
                <a:lnTo>
                  <a:pt x="19" y="555"/>
                </a:lnTo>
                <a:lnTo>
                  <a:pt x="14" y="559"/>
                </a:lnTo>
                <a:lnTo>
                  <a:pt x="14" y="561"/>
                </a:lnTo>
                <a:lnTo>
                  <a:pt x="12" y="563"/>
                </a:lnTo>
                <a:lnTo>
                  <a:pt x="12" y="569"/>
                </a:lnTo>
                <a:lnTo>
                  <a:pt x="10" y="574"/>
                </a:lnTo>
                <a:lnTo>
                  <a:pt x="10" y="579"/>
                </a:lnTo>
                <a:lnTo>
                  <a:pt x="12" y="582"/>
                </a:lnTo>
                <a:lnTo>
                  <a:pt x="10" y="588"/>
                </a:lnTo>
                <a:lnTo>
                  <a:pt x="10" y="592"/>
                </a:lnTo>
                <a:lnTo>
                  <a:pt x="8" y="596"/>
                </a:lnTo>
                <a:lnTo>
                  <a:pt x="8" y="600"/>
                </a:lnTo>
                <a:lnTo>
                  <a:pt x="8" y="605"/>
                </a:lnTo>
                <a:lnTo>
                  <a:pt x="12" y="605"/>
                </a:lnTo>
                <a:lnTo>
                  <a:pt x="14" y="605"/>
                </a:lnTo>
                <a:lnTo>
                  <a:pt x="14" y="609"/>
                </a:lnTo>
                <a:lnTo>
                  <a:pt x="12" y="632"/>
                </a:lnTo>
                <a:lnTo>
                  <a:pt x="12" y="638"/>
                </a:lnTo>
                <a:lnTo>
                  <a:pt x="21" y="642"/>
                </a:lnTo>
                <a:lnTo>
                  <a:pt x="19" y="646"/>
                </a:lnTo>
                <a:lnTo>
                  <a:pt x="31" y="651"/>
                </a:lnTo>
                <a:lnTo>
                  <a:pt x="35" y="653"/>
                </a:lnTo>
                <a:lnTo>
                  <a:pt x="39" y="657"/>
                </a:lnTo>
                <a:lnTo>
                  <a:pt x="41" y="653"/>
                </a:lnTo>
                <a:lnTo>
                  <a:pt x="43" y="655"/>
                </a:lnTo>
                <a:lnTo>
                  <a:pt x="41" y="659"/>
                </a:lnTo>
                <a:lnTo>
                  <a:pt x="52" y="671"/>
                </a:lnTo>
                <a:lnTo>
                  <a:pt x="65" y="678"/>
                </a:lnTo>
                <a:lnTo>
                  <a:pt x="71" y="686"/>
                </a:lnTo>
                <a:lnTo>
                  <a:pt x="73" y="688"/>
                </a:lnTo>
                <a:lnTo>
                  <a:pt x="75" y="690"/>
                </a:lnTo>
                <a:lnTo>
                  <a:pt x="71" y="696"/>
                </a:lnTo>
                <a:lnTo>
                  <a:pt x="64" y="719"/>
                </a:lnTo>
                <a:lnTo>
                  <a:pt x="62" y="719"/>
                </a:lnTo>
                <a:lnTo>
                  <a:pt x="56" y="717"/>
                </a:lnTo>
                <a:lnTo>
                  <a:pt x="54" y="723"/>
                </a:lnTo>
                <a:lnTo>
                  <a:pt x="52" y="726"/>
                </a:lnTo>
                <a:lnTo>
                  <a:pt x="52" y="728"/>
                </a:lnTo>
                <a:lnTo>
                  <a:pt x="58" y="730"/>
                </a:lnTo>
                <a:lnTo>
                  <a:pt x="58" y="736"/>
                </a:lnTo>
                <a:lnTo>
                  <a:pt x="58" y="738"/>
                </a:lnTo>
                <a:lnTo>
                  <a:pt x="58" y="742"/>
                </a:lnTo>
                <a:lnTo>
                  <a:pt x="54" y="752"/>
                </a:lnTo>
                <a:lnTo>
                  <a:pt x="54" y="754"/>
                </a:lnTo>
                <a:lnTo>
                  <a:pt x="56" y="754"/>
                </a:lnTo>
                <a:lnTo>
                  <a:pt x="58" y="755"/>
                </a:lnTo>
                <a:lnTo>
                  <a:pt x="60" y="755"/>
                </a:lnTo>
                <a:lnTo>
                  <a:pt x="41" y="807"/>
                </a:lnTo>
                <a:lnTo>
                  <a:pt x="44" y="809"/>
                </a:lnTo>
                <a:lnTo>
                  <a:pt x="6" y="907"/>
                </a:lnTo>
                <a:lnTo>
                  <a:pt x="2" y="919"/>
                </a:lnTo>
                <a:lnTo>
                  <a:pt x="0" y="921"/>
                </a:lnTo>
                <a:lnTo>
                  <a:pt x="2" y="922"/>
                </a:lnTo>
                <a:lnTo>
                  <a:pt x="14" y="930"/>
                </a:lnTo>
                <a:lnTo>
                  <a:pt x="23" y="934"/>
                </a:lnTo>
                <a:lnTo>
                  <a:pt x="16" y="946"/>
                </a:lnTo>
                <a:lnTo>
                  <a:pt x="58" y="94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Freeform 187"/>
          <p:cNvSpPr>
            <a:spLocks/>
          </p:cNvSpPr>
          <p:nvPr/>
        </p:nvSpPr>
        <p:spPr bwMode="auto">
          <a:xfrm>
            <a:off x="-1140121" y="6714048"/>
            <a:ext cx="853789" cy="1031701"/>
          </a:xfrm>
          <a:custGeom>
            <a:avLst/>
            <a:gdLst>
              <a:gd name="T0" fmla="*/ 61 w 907"/>
              <a:gd name="T1" fmla="*/ 600 h 1096"/>
              <a:gd name="T2" fmla="*/ 148 w 907"/>
              <a:gd name="T3" fmla="*/ 649 h 1096"/>
              <a:gd name="T4" fmla="*/ 184 w 907"/>
              <a:gd name="T5" fmla="*/ 652 h 1096"/>
              <a:gd name="T6" fmla="*/ 140 w 907"/>
              <a:gd name="T7" fmla="*/ 689 h 1096"/>
              <a:gd name="T8" fmla="*/ 163 w 907"/>
              <a:gd name="T9" fmla="*/ 725 h 1096"/>
              <a:gd name="T10" fmla="*/ 221 w 907"/>
              <a:gd name="T11" fmla="*/ 758 h 1096"/>
              <a:gd name="T12" fmla="*/ 290 w 907"/>
              <a:gd name="T13" fmla="*/ 787 h 1096"/>
              <a:gd name="T14" fmla="*/ 354 w 907"/>
              <a:gd name="T15" fmla="*/ 789 h 1096"/>
              <a:gd name="T16" fmla="*/ 407 w 907"/>
              <a:gd name="T17" fmla="*/ 817 h 1096"/>
              <a:gd name="T18" fmla="*/ 429 w 907"/>
              <a:gd name="T19" fmla="*/ 914 h 1096"/>
              <a:gd name="T20" fmla="*/ 336 w 907"/>
              <a:gd name="T21" fmla="*/ 964 h 1096"/>
              <a:gd name="T22" fmla="*/ 405 w 907"/>
              <a:gd name="T23" fmla="*/ 1014 h 1096"/>
              <a:gd name="T24" fmla="*/ 504 w 907"/>
              <a:gd name="T25" fmla="*/ 1089 h 1096"/>
              <a:gd name="T26" fmla="*/ 705 w 907"/>
              <a:gd name="T27" fmla="*/ 1062 h 1096"/>
              <a:gd name="T28" fmla="*/ 694 w 907"/>
              <a:gd name="T29" fmla="*/ 1046 h 1096"/>
              <a:gd name="T30" fmla="*/ 677 w 907"/>
              <a:gd name="T31" fmla="*/ 968 h 1096"/>
              <a:gd name="T32" fmla="*/ 665 w 907"/>
              <a:gd name="T33" fmla="*/ 904 h 1096"/>
              <a:gd name="T34" fmla="*/ 703 w 907"/>
              <a:gd name="T35" fmla="*/ 873 h 1096"/>
              <a:gd name="T36" fmla="*/ 715 w 907"/>
              <a:gd name="T37" fmla="*/ 850 h 1096"/>
              <a:gd name="T38" fmla="*/ 738 w 907"/>
              <a:gd name="T39" fmla="*/ 837 h 1096"/>
              <a:gd name="T40" fmla="*/ 782 w 907"/>
              <a:gd name="T41" fmla="*/ 827 h 1096"/>
              <a:gd name="T42" fmla="*/ 776 w 907"/>
              <a:gd name="T43" fmla="*/ 793 h 1096"/>
              <a:gd name="T44" fmla="*/ 773 w 907"/>
              <a:gd name="T45" fmla="*/ 785 h 1096"/>
              <a:gd name="T46" fmla="*/ 774 w 907"/>
              <a:gd name="T47" fmla="*/ 769 h 1096"/>
              <a:gd name="T48" fmla="*/ 774 w 907"/>
              <a:gd name="T49" fmla="*/ 735 h 1096"/>
              <a:gd name="T50" fmla="*/ 767 w 907"/>
              <a:gd name="T51" fmla="*/ 729 h 1096"/>
              <a:gd name="T52" fmla="*/ 836 w 907"/>
              <a:gd name="T53" fmla="*/ 625 h 1096"/>
              <a:gd name="T54" fmla="*/ 882 w 907"/>
              <a:gd name="T55" fmla="*/ 593 h 1096"/>
              <a:gd name="T56" fmla="*/ 890 w 907"/>
              <a:gd name="T57" fmla="*/ 537 h 1096"/>
              <a:gd name="T58" fmla="*/ 903 w 907"/>
              <a:gd name="T59" fmla="*/ 477 h 1096"/>
              <a:gd name="T60" fmla="*/ 876 w 907"/>
              <a:gd name="T61" fmla="*/ 439 h 1096"/>
              <a:gd name="T62" fmla="*/ 832 w 907"/>
              <a:gd name="T63" fmla="*/ 441 h 1096"/>
              <a:gd name="T64" fmla="*/ 738 w 907"/>
              <a:gd name="T65" fmla="*/ 456 h 1096"/>
              <a:gd name="T66" fmla="*/ 723 w 907"/>
              <a:gd name="T67" fmla="*/ 429 h 1096"/>
              <a:gd name="T68" fmla="*/ 699 w 907"/>
              <a:gd name="T69" fmla="*/ 404 h 1096"/>
              <a:gd name="T70" fmla="*/ 690 w 907"/>
              <a:gd name="T71" fmla="*/ 393 h 1096"/>
              <a:gd name="T72" fmla="*/ 672 w 907"/>
              <a:gd name="T73" fmla="*/ 385 h 1096"/>
              <a:gd name="T74" fmla="*/ 672 w 907"/>
              <a:gd name="T75" fmla="*/ 373 h 1096"/>
              <a:gd name="T76" fmla="*/ 672 w 907"/>
              <a:gd name="T77" fmla="*/ 358 h 1096"/>
              <a:gd name="T78" fmla="*/ 675 w 907"/>
              <a:gd name="T79" fmla="*/ 337 h 1096"/>
              <a:gd name="T80" fmla="*/ 688 w 907"/>
              <a:gd name="T81" fmla="*/ 314 h 1096"/>
              <a:gd name="T82" fmla="*/ 694 w 907"/>
              <a:gd name="T83" fmla="*/ 274 h 1096"/>
              <a:gd name="T84" fmla="*/ 672 w 907"/>
              <a:gd name="T85" fmla="*/ 262 h 1096"/>
              <a:gd name="T86" fmla="*/ 611 w 907"/>
              <a:gd name="T87" fmla="*/ 210 h 1096"/>
              <a:gd name="T88" fmla="*/ 478 w 907"/>
              <a:gd name="T89" fmla="*/ 4 h 1096"/>
              <a:gd name="T90" fmla="*/ 436 w 907"/>
              <a:gd name="T91" fmla="*/ 20 h 1096"/>
              <a:gd name="T92" fmla="*/ 415 w 907"/>
              <a:gd name="T93" fmla="*/ 33 h 1096"/>
              <a:gd name="T94" fmla="*/ 390 w 907"/>
              <a:gd name="T95" fmla="*/ 45 h 1096"/>
              <a:gd name="T96" fmla="*/ 376 w 907"/>
              <a:gd name="T97" fmla="*/ 64 h 1096"/>
              <a:gd name="T98" fmla="*/ 319 w 907"/>
              <a:gd name="T99" fmla="*/ 112 h 1096"/>
              <a:gd name="T100" fmla="*/ 215 w 907"/>
              <a:gd name="T101" fmla="*/ 175 h 1096"/>
              <a:gd name="T102" fmla="*/ 194 w 907"/>
              <a:gd name="T103" fmla="*/ 237 h 1096"/>
              <a:gd name="T104" fmla="*/ 182 w 907"/>
              <a:gd name="T105" fmla="*/ 270 h 1096"/>
              <a:gd name="T106" fmla="*/ 169 w 907"/>
              <a:gd name="T107" fmla="*/ 297 h 1096"/>
              <a:gd name="T108" fmla="*/ 152 w 907"/>
              <a:gd name="T109" fmla="*/ 318 h 1096"/>
              <a:gd name="T110" fmla="*/ 134 w 907"/>
              <a:gd name="T111" fmla="*/ 337 h 1096"/>
              <a:gd name="T112" fmla="*/ 121 w 907"/>
              <a:gd name="T113" fmla="*/ 366 h 1096"/>
              <a:gd name="T114" fmla="*/ 77 w 907"/>
              <a:gd name="T115" fmla="*/ 406 h 1096"/>
              <a:gd name="T116" fmla="*/ 42 w 907"/>
              <a:gd name="T117" fmla="*/ 422 h 1096"/>
              <a:gd name="T118" fmla="*/ 29 w 907"/>
              <a:gd name="T119" fmla="*/ 429 h 1096"/>
              <a:gd name="T120" fmla="*/ 19 w 907"/>
              <a:gd name="T121" fmla="*/ 452 h 1096"/>
              <a:gd name="T122" fmla="*/ 15 w 907"/>
              <a:gd name="T123" fmla="*/ 481 h 1096"/>
              <a:gd name="T124" fmla="*/ 2 w 907"/>
              <a:gd name="T125" fmla="*/ 518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07" h="1096">
                <a:moveTo>
                  <a:pt x="23" y="527"/>
                </a:moveTo>
                <a:lnTo>
                  <a:pt x="36" y="512"/>
                </a:lnTo>
                <a:lnTo>
                  <a:pt x="44" y="510"/>
                </a:lnTo>
                <a:lnTo>
                  <a:pt x="54" y="510"/>
                </a:lnTo>
                <a:lnTo>
                  <a:pt x="67" y="537"/>
                </a:lnTo>
                <a:lnTo>
                  <a:pt x="79" y="537"/>
                </a:lnTo>
                <a:lnTo>
                  <a:pt x="71" y="554"/>
                </a:lnTo>
                <a:lnTo>
                  <a:pt x="61" y="600"/>
                </a:lnTo>
                <a:lnTo>
                  <a:pt x="96" y="633"/>
                </a:lnTo>
                <a:lnTo>
                  <a:pt x="128" y="627"/>
                </a:lnTo>
                <a:lnTo>
                  <a:pt x="131" y="629"/>
                </a:lnTo>
                <a:lnTo>
                  <a:pt x="131" y="631"/>
                </a:lnTo>
                <a:lnTo>
                  <a:pt x="133" y="633"/>
                </a:lnTo>
                <a:lnTo>
                  <a:pt x="136" y="644"/>
                </a:lnTo>
                <a:lnTo>
                  <a:pt x="138" y="649"/>
                </a:lnTo>
                <a:lnTo>
                  <a:pt x="148" y="649"/>
                </a:lnTo>
                <a:lnTo>
                  <a:pt x="154" y="662"/>
                </a:lnTo>
                <a:lnTo>
                  <a:pt x="165" y="666"/>
                </a:lnTo>
                <a:lnTo>
                  <a:pt x="171" y="664"/>
                </a:lnTo>
                <a:lnTo>
                  <a:pt x="169" y="664"/>
                </a:lnTo>
                <a:lnTo>
                  <a:pt x="173" y="654"/>
                </a:lnTo>
                <a:lnTo>
                  <a:pt x="177" y="656"/>
                </a:lnTo>
                <a:lnTo>
                  <a:pt x="179" y="652"/>
                </a:lnTo>
                <a:lnTo>
                  <a:pt x="184" y="652"/>
                </a:lnTo>
                <a:lnTo>
                  <a:pt x="184" y="668"/>
                </a:lnTo>
                <a:lnTo>
                  <a:pt x="181" y="685"/>
                </a:lnTo>
                <a:lnTo>
                  <a:pt x="179" y="685"/>
                </a:lnTo>
                <a:lnTo>
                  <a:pt x="159" y="683"/>
                </a:lnTo>
                <a:lnTo>
                  <a:pt x="157" y="689"/>
                </a:lnTo>
                <a:lnTo>
                  <a:pt x="154" y="687"/>
                </a:lnTo>
                <a:lnTo>
                  <a:pt x="152" y="691"/>
                </a:lnTo>
                <a:lnTo>
                  <a:pt x="140" y="689"/>
                </a:lnTo>
                <a:lnTo>
                  <a:pt x="138" y="712"/>
                </a:lnTo>
                <a:lnTo>
                  <a:pt x="133" y="716"/>
                </a:lnTo>
                <a:lnTo>
                  <a:pt x="136" y="718"/>
                </a:lnTo>
                <a:lnTo>
                  <a:pt x="142" y="720"/>
                </a:lnTo>
                <a:lnTo>
                  <a:pt x="146" y="718"/>
                </a:lnTo>
                <a:lnTo>
                  <a:pt x="150" y="721"/>
                </a:lnTo>
                <a:lnTo>
                  <a:pt x="157" y="725"/>
                </a:lnTo>
                <a:lnTo>
                  <a:pt x="163" y="725"/>
                </a:lnTo>
                <a:lnTo>
                  <a:pt x="175" y="727"/>
                </a:lnTo>
                <a:lnTo>
                  <a:pt x="182" y="727"/>
                </a:lnTo>
                <a:lnTo>
                  <a:pt x="190" y="729"/>
                </a:lnTo>
                <a:lnTo>
                  <a:pt x="198" y="737"/>
                </a:lnTo>
                <a:lnTo>
                  <a:pt x="210" y="747"/>
                </a:lnTo>
                <a:lnTo>
                  <a:pt x="210" y="748"/>
                </a:lnTo>
                <a:lnTo>
                  <a:pt x="213" y="750"/>
                </a:lnTo>
                <a:lnTo>
                  <a:pt x="221" y="758"/>
                </a:lnTo>
                <a:lnTo>
                  <a:pt x="240" y="769"/>
                </a:lnTo>
                <a:lnTo>
                  <a:pt x="259" y="777"/>
                </a:lnTo>
                <a:lnTo>
                  <a:pt x="273" y="769"/>
                </a:lnTo>
                <a:lnTo>
                  <a:pt x="279" y="771"/>
                </a:lnTo>
                <a:lnTo>
                  <a:pt x="280" y="783"/>
                </a:lnTo>
                <a:lnTo>
                  <a:pt x="284" y="787"/>
                </a:lnTo>
                <a:lnTo>
                  <a:pt x="288" y="783"/>
                </a:lnTo>
                <a:lnTo>
                  <a:pt x="290" y="787"/>
                </a:lnTo>
                <a:lnTo>
                  <a:pt x="292" y="791"/>
                </a:lnTo>
                <a:lnTo>
                  <a:pt x="298" y="796"/>
                </a:lnTo>
                <a:lnTo>
                  <a:pt x="307" y="802"/>
                </a:lnTo>
                <a:lnTo>
                  <a:pt x="323" y="812"/>
                </a:lnTo>
                <a:lnTo>
                  <a:pt x="328" y="812"/>
                </a:lnTo>
                <a:lnTo>
                  <a:pt x="340" y="802"/>
                </a:lnTo>
                <a:lnTo>
                  <a:pt x="346" y="795"/>
                </a:lnTo>
                <a:lnTo>
                  <a:pt x="354" y="789"/>
                </a:lnTo>
                <a:lnTo>
                  <a:pt x="363" y="779"/>
                </a:lnTo>
                <a:lnTo>
                  <a:pt x="367" y="779"/>
                </a:lnTo>
                <a:lnTo>
                  <a:pt x="402" y="793"/>
                </a:lnTo>
                <a:lnTo>
                  <a:pt x="411" y="798"/>
                </a:lnTo>
                <a:lnTo>
                  <a:pt x="415" y="804"/>
                </a:lnTo>
                <a:lnTo>
                  <a:pt x="415" y="806"/>
                </a:lnTo>
                <a:lnTo>
                  <a:pt x="413" y="810"/>
                </a:lnTo>
                <a:lnTo>
                  <a:pt x="407" y="817"/>
                </a:lnTo>
                <a:lnTo>
                  <a:pt x="386" y="831"/>
                </a:lnTo>
                <a:lnTo>
                  <a:pt x="382" y="837"/>
                </a:lnTo>
                <a:lnTo>
                  <a:pt x="382" y="841"/>
                </a:lnTo>
                <a:lnTo>
                  <a:pt x="390" y="858"/>
                </a:lnTo>
                <a:lnTo>
                  <a:pt x="400" y="867"/>
                </a:lnTo>
                <a:lnTo>
                  <a:pt x="413" y="893"/>
                </a:lnTo>
                <a:lnTo>
                  <a:pt x="427" y="906"/>
                </a:lnTo>
                <a:lnTo>
                  <a:pt x="429" y="914"/>
                </a:lnTo>
                <a:lnTo>
                  <a:pt x="424" y="918"/>
                </a:lnTo>
                <a:lnTo>
                  <a:pt x="417" y="925"/>
                </a:lnTo>
                <a:lnTo>
                  <a:pt x="400" y="931"/>
                </a:lnTo>
                <a:lnTo>
                  <a:pt x="359" y="941"/>
                </a:lnTo>
                <a:lnTo>
                  <a:pt x="344" y="942"/>
                </a:lnTo>
                <a:lnTo>
                  <a:pt x="338" y="948"/>
                </a:lnTo>
                <a:lnTo>
                  <a:pt x="336" y="952"/>
                </a:lnTo>
                <a:lnTo>
                  <a:pt x="336" y="964"/>
                </a:lnTo>
                <a:lnTo>
                  <a:pt x="338" y="966"/>
                </a:lnTo>
                <a:lnTo>
                  <a:pt x="348" y="960"/>
                </a:lnTo>
                <a:lnTo>
                  <a:pt x="355" y="975"/>
                </a:lnTo>
                <a:lnTo>
                  <a:pt x="367" y="989"/>
                </a:lnTo>
                <a:lnTo>
                  <a:pt x="396" y="1002"/>
                </a:lnTo>
                <a:lnTo>
                  <a:pt x="407" y="1006"/>
                </a:lnTo>
                <a:lnTo>
                  <a:pt x="405" y="1010"/>
                </a:lnTo>
                <a:lnTo>
                  <a:pt x="405" y="1014"/>
                </a:lnTo>
                <a:lnTo>
                  <a:pt x="427" y="1019"/>
                </a:lnTo>
                <a:lnTo>
                  <a:pt x="438" y="1031"/>
                </a:lnTo>
                <a:lnTo>
                  <a:pt x="448" y="1048"/>
                </a:lnTo>
                <a:lnTo>
                  <a:pt x="451" y="1062"/>
                </a:lnTo>
                <a:lnTo>
                  <a:pt x="453" y="1062"/>
                </a:lnTo>
                <a:lnTo>
                  <a:pt x="457" y="1067"/>
                </a:lnTo>
                <a:lnTo>
                  <a:pt x="467" y="1071"/>
                </a:lnTo>
                <a:lnTo>
                  <a:pt x="504" y="1089"/>
                </a:lnTo>
                <a:lnTo>
                  <a:pt x="519" y="1093"/>
                </a:lnTo>
                <a:lnTo>
                  <a:pt x="546" y="1094"/>
                </a:lnTo>
                <a:lnTo>
                  <a:pt x="594" y="1093"/>
                </a:lnTo>
                <a:lnTo>
                  <a:pt x="653" y="1096"/>
                </a:lnTo>
                <a:lnTo>
                  <a:pt x="682" y="1091"/>
                </a:lnTo>
                <a:lnTo>
                  <a:pt x="701" y="1085"/>
                </a:lnTo>
                <a:lnTo>
                  <a:pt x="713" y="1073"/>
                </a:lnTo>
                <a:lnTo>
                  <a:pt x="705" y="1062"/>
                </a:lnTo>
                <a:lnTo>
                  <a:pt x="701" y="1054"/>
                </a:lnTo>
                <a:lnTo>
                  <a:pt x="701" y="1052"/>
                </a:lnTo>
                <a:lnTo>
                  <a:pt x="699" y="1052"/>
                </a:lnTo>
                <a:lnTo>
                  <a:pt x="699" y="1054"/>
                </a:lnTo>
                <a:lnTo>
                  <a:pt x="699" y="1052"/>
                </a:lnTo>
                <a:lnTo>
                  <a:pt x="698" y="1052"/>
                </a:lnTo>
                <a:lnTo>
                  <a:pt x="696" y="1052"/>
                </a:lnTo>
                <a:lnTo>
                  <a:pt x="694" y="1046"/>
                </a:lnTo>
                <a:lnTo>
                  <a:pt x="701" y="1045"/>
                </a:lnTo>
                <a:lnTo>
                  <a:pt x="696" y="1019"/>
                </a:lnTo>
                <a:lnTo>
                  <a:pt x="696" y="1018"/>
                </a:lnTo>
                <a:lnTo>
                  <a:pt x="696" y="1016"/>
                </a:lnTo>
                <a:lnTo>
                  <a:pt x="688" y="981"/>
                </a:lnTo>
                <a:lnTo>
                  <a:pt x="682" y="973"/>
                </a:lnTo>
                <a:lnTo>
                  <a:pt x="680" y="969"/>
                </a:lnTo>
                <a:lnTo>
                  <a:pt x="677" y="968"/>
                </a:lnTo>
                <a:lnTo>
                  <a:pt x="669" y="962"/>
                </a:lnTo>
                <a:lnTo>
                  <a:pt x="665" y="958"/>
                </a:lnTo>
                <a:lnTo>
                  <a:pt x="663" y="942"/>
                </a:lnTo>
                <a:lnTo>
                  <a:pt x="665" y="941"/>
                </a:lnTo>
                <a:lnTo>
                  <a:pt x="667" y="921"/>
                </a:lnTo>
                <a:lnTo>
                  <a:pt x="665" y="914"/>
                </a:lnTo>
                <a:lnTo>
                  <a:pt x="667" y="904"/>
                </a:lnTo>
                <a:lnTo>
                  <a:pt x="665" y="904"/>
                </a:lnTo>
                <a:lnTo>
                  <a:pt x="667" y="896"/>
                </a:lnTo>
                <a:lnTo>
                  <a:pt x="667" y="894"/>
                </a:lnTo>
                <a:lnTo>
                  <a:pt x="665" y="894"/>
                </a:lnTo>
                <a:lnTo>
                  <a:pt x="672" y="870"/>
                </a:lnTo>
                <a:lnTo>
                  <a:pt x="686" y="873"/>
                </a:lnTo>
                <a:lnTo>
                  <a:pt x="701" y="875"/>
                </a:lnTo>
                <a:lnTo>
                  <a:pt x="701" y="873"/>
                </a:lnTo>
                <a:lnTo>
                  <a:pt x="703" y="873"/>
                </a:lnTo>
                <a:lnTo>
                  <a:pt x="703" y="870"/>
                </a:lnTo>
                <a:lnTo>
                  <a:pt x="703" y="862"/>
                </a:lnTo>
                <a:lnTo>
                  <a:pt x="703" y="860"/>
                </a:lnTo>
                <a:lnTo>
                  <a:pt x="703" y="858"/>
                </a:lnTo>
                <a:lnTo>
                  <a:pt x="703" y="856"/>
                </a:lnTo>
                <a:lnTo>
                  <a:pt x="711" y="852"/>
                </a:lnTo>
                <a:lnTo>
                  <a:pt x="713" y="850"/>
                </a:lnTo>
                <a:lnTo>
                  <a:pt x="715" y="850"/>
                </a:lnTo>
                <a:lnTo>
                  <a:pt x="721" y="848"/>
                </a:lnTo>
                <a:lnTo>
                  <a:pt x="723" y="848"/>
                </a:lnTo>
                <a:lnTo>
                  <a:pt x="723" y="846"/>
                </a:lnTo>
                <a:lnTo>
                  <a:pt x="725" y="846"/>
                </a:lnTo>
                <a:lnTo>
                  <a:pt x="725" y="845"/>
                </a:lnTo>
                <a:lnTo>
                  <a:pt x="726" y="845"/>
                </a:lnTo>
                <a:lnTo>
                  <a:pt x="732" y="841"/>
                </a:lnTo>
                <a:lnTo>
                  <a:pt x="738" y="837"/>
                </a:lnTo>
                <a:lnTo>
                  <a:pt x="740" y="835"/>
                </a:lnTo>
                <a:lnTo>
                  <a:pt x="744" y="833"/>
                </a:lnTo>
                <a:lnTo>
                  <a:pt x="744" y="831"/>
                </a:lnTo>
                <a:lnTo>
                  <a:pt x="753" y="822"/>
                </a:lnTo>
                <a:lnTo>
                  <a:pt x="757" y="817"/>
                </a:lnTo>
                <a:lnTo>
                  <a:pt x="774" y="827"/>
                </a:lnTo>
                <a:lnTo>
                  <a:pt x="782" y="829"/>
                </a:lnTo>
                <a:lnTo>
                  <a:pt x="782" y="827"/>
                </a:lnTo>
                <a:lnTo>
                  <a:pt x="782" y="816"/>
                </a:lnTo>
                <a:lnTo>
                  <a:pt x="782" y="814"/>
                </a:lnTo>
                <a:lnTo>
                  <a:pt x="782" y="806"/>
                </a:lnTo>
                <a:lnTo>
                  <a:pt x="782" y="793"/>
                </a:lnTo>
                <a:lnTo>
                  <a:pt x="780" y="793"/>
                </a:lnTo>
                <a:lnTo>
                  <a:pt x="778" y="793"/>
                </a:lnTo>
                <a:lnTo>
                  <a:pt x="778" y="795"/>
                </a:lnTo>
                <a:lnTo>
                  <a:pt x="776" y="793"/>
                </a:lnTo>
                <a:lnTo>
                  <a:pt x="774" y="795"/>
                </a:lnTo>
                <a:lnTo>
                  <a:pt x="773" y="795"/>
                </a:lnTo>
                <a:lnTo>
                  <a:pt x="769" y="795"/>
                </a:lnTo>
                <a:lnTo>
                  <a:pt x="769" y="793"/>
                </a:lnTo>
                <a:lnTo>
                  <a:pt x="769" y="791"/>
                </a:lnTo>
                <a:lnTo>
                  <a:pt x="771" y="789"/>
                </a:lnTo>
                <a:lnTo>
                  <a:pt x="771" y="787"/>
                </a:lnTo>
                <a:lnTo>
                  <a:pt x="773" y="785"/>
                </a:lnTo>
                <a:lnTo>
                  <a:pt x="774" y="781"/>
                </a:lnTo>
                <a:lnTo>
                  <a:pt x="776" y="779"/>
                </a:lnTo>
                <a:lnTo>
                  <a:pt x="778" y="771"/>
                </a:lnTo>
                <a:lnTo>
                  <a:pt x="780" y="769"/>
                </a:lnTo>
                <a:lnTo>
                  <a:pt x="778" y="764"/>
                </a:lnTo>
                <a:lnTo>
                  <a:pt x="776" y="764"/>
                </a:lnTo>
                <a:lnTo>
                  <a:pt x="774" y="764"/>
                </a:lnTo>
                <a:lnTo>
                  <a:pt x="774" y="769"/>
                </a:lnTo>
                <a:lnTo>
                  <a:pt x="773" y="769"/>
                </a:lnTo>
                <a:lnTo>
                  <a:pt x="771" y="769"/>
                </a:lnTo>
                <a:lnTo>
                  <a:pt x="769" y="769"/>
                </a:lnTo>
                <a:lnTo>
                  <a:pt x="769" y="771"/>
                </a:lnTo>
                <a:lnTo>
                  <a:pt x="767" y="771"/>
                </a:lnTo>
                <a:lnTo>
                  <a:pt x="771" y="758"/>
                </a:lnTo>
                <a:lnTo>
                  <a:pt x="773" y="750"/>
                </a:lnTo>
                <a:lnTo>
                  <a:pt x="774" y="735"/>
                </a:lnTo>
                <a:lnTo>
                  <a:pt x="776" y="735"/>
                </a:lnTo>
                <a:lnTo>
                  <a:pt x="776" y="733"/>
                </a:lnTo>
                <a:lnTo>
                  <a:pt x="774" y="733"/>
                </a:lnTo>
                <a:lnTo>
                  <a:pt x="774" y="731"/>
                </a:lnTo>
                <a:lnTo>
                  <a:pt x="773" y="731"/>
                </a:lnTo>
                <a:lnTo>
                  <a:pt x="771" y="731"/>
                </a:lnTo>
                <a:lnTo>
                  <a:pt x="769" y="729"/>
                </a:lnTo>
                <a:lnTo>
                  <a:pt x="767" y="729"/>
                </a:lnTo>
                <a:lnTo>
                  <a:pt x="765" y="729"/>
                </a:lnTo>
                <a:lnTo>
                  <a:pt x="765" y="727"/>
                </a:lnTo>
                <a:lnTo>
                  <a:pt x="761" y="649"/>
                </a:lnTo>
                <a:lnTo>
                  <a:pt x="761" y="646"/>
                </a:lnTo>
                <a:lnTo>
                  <a:pt x="759" y="631"/>
                </a:lnTo>
                <a:lnTo>
                  <a:pt x="824" y="627"/>
                </a:lnTo>
                <a:lnTo>
                  <a:pt x="836" y="627"/>
                </a:lnTo>
                <a:lnTo>
                  <a:pt x="836" y="625"/>
                </a:lnTo>
                <a:lnTo>
                  <a:pt x="853" y="623"/>
                </a:lnTo>
                <a:lnTo>
                  <a:pt x="874" y="622"/>
                </a:lnTo>
                <a:lnTo>
                  <a:pt x="874" y="610"/>
                </a:lnTo>
                <a:lnTo>
                  <a:pt x="876" y="608"/>
                </a:lnTo>
                <a:lnTo>
                  <a:pt x="880" y="608"/>
                </a:lnTo>
                <a:lnTo>
                  <a:pt x="880" y="604"/>
                </a:lnTo>
                <a:lnTo>
                  <a:pt x="882" y="604"/>
                </a:lnTo>
                <a:lnTo>
                  <a:pt x="882" y="593"/>
                </a:lnTo>
                <a:lnTo>
                  <a:pt x="886" y="562"/>
                </a:lnTo>
                <a:lnTo>
                  <a:pt x="888" y="558"/>
                </a:lnTo>
                <a:lnTo>
                  <a:pt x="890" y="547"/>
                </a:lnTo>
                <a:lnTo>
                  <a:pt x="890" y="545"/>
                </a:lnTo>
                <a:lnTo>
                  <a:pt x="888" y="539"/>
                </a:lnTo>
                <a:lnTo>
                  <a:pt x="888" y="537"/>
                </a:lnTo>
                <a:lnTo>
                  <a:pt x="888" y="535"/>
                </a:lnTo>
                <a:lnTo>
                  <a:pt x="890" y="537"/>
                </a:lnTo>
                <a:lnTo>
                  <a:pt x="890" y="529"/>
                </a:lnTo>
                <a:lnTo>
                  <a:pt x="892" y="529"/>
                </a:lnTo>
                <a:lnTo>
                  <a:pt x="892" y="519"/>
                </a:lnTo>
                <a:lnTo>
                  <a:pt x="894" y="516"/>
                </a:lnTo>
                <a:lnTo>
                  <a:pt x="897" y="506"/>
                </a:lnTo>
                <a:lnTo>
                  <a:pt x="899" y="504"/>
                </a:lnTo>
                <a:lnTo>
                  <a:pt x="901" y="483"/>
                </a:lnTo>
                <a:lnTo>
                  <a:pt x="903" y="477"/>
                </a:lnTo>
                <a:lnTo>
                  <a:pt x="903" y="475"/>
                </a:lnTo>
                <a:lnTo>
                  <a:pt x="907" y="454"/>
                </a:lnTo>
                <a:lnTo>
                  <a:pt x="907" y="452"/>
                </a:lnTo>
                <a:lnTo>
                  <a:pt x="907" y="445"/>
                </a:lnTo>
                <a:lnTo>
                  <a:pt x="899" y="443"/>
                </a:lnTo>
                <a:lnTo>
                  <a:pt x="894" y="441"/>
                </a:lnTo>
                <a:lnTo>
                  <a:pt x="888" y="441"/>
                </a:lnTo>
                <a:lnTo>
                  <a:pt x="876" y="439"/>
                </a:lnTo>
                <a:lnTo>
                  <a:pt x="874" y="439"/>
                </a:lnTo>
                <a:lnTo>
                  <a:pt x="863" y="437"/>
                </a:lnTo>
                <a:lnTo>
                  <a:pt x="855" y="435"/>
                </a:lnTo>
                <a:lnTo>
                  <a:pt x="853" y="435"/>
                </a:lnTo>
                <a:lnTo>
                  <a:pt x="851" y="435"/>
                </a:lnTo>
                <a:lnTo>
                  <a:pt x="846" y="439"/>
                </a:lnTo>
                <a:lnTo>
                  <a:pt x="842" y="441"/>
                </a:lnTo>
                <a:lnTo>
                  <a:pt x="832" y="441"/>
                </a:lnTo>
                <a:lnTo>
                  <a:pt x="742" y="479"/>
                </a:lnTo>
                <a:lnTo>
                  <a:pt x="736" y="471"/>
                </a:lnTo>
                <a:lnTo>
                  <a:pt x="734" y="470"/>
                </a:lnTo>
                <a:lnTo>
                  <a:pt x="736" y="468"/>
                </a:lnTo>
                <a:lnTo>
                  <a:pt x="738" y="466"/>
                </a:lnTo>
                <a:lnTo>
                  <a:pt x="738" y="464"/>
                </a:lnTo>
                <a:lnTo>
                  <a:pt x="738" y="460"/>
                </a:lnTo>
                <a:lnTo>
                  <a:pt x="738" y="456"/>
                </a:lnTo>
                <a:lnTo>
                  <a:pt x="738" y="454"/>
                </a:lnTo>
                <a:lnTo>
                  <a:pt x="736" y="450"/>
                </a:lnTo>
                <a:lnTo>
                  <a:pt x="734" y="449"/>
                </a:lnTo>
                <a:lnTo>
                  <a:pt x="730" y="445"/>
                </a:lnTo>
                <a:lnTo>
                  <a:pt x="726" y="437"/>
                </a:lnTo>
                <a:lnTo>
                  <a:pt x="725" y="435"/>
                </a:lnTo>
                <a:lnTo>
                  <a:pt x="723" y="431"/>
                </a:lnTo>
                <a:lnTo>
                  <a:pt x="723" y="429"/>
                </a:lnTo>
                <a:lnTo>
                  <a:pt x="721" y="427"/>
                </a:lnTo>
                <a:lnTo>
                  <a:pt x="717" y="422"/>
                </a:lnTo>
                <a:lnTo>
                  <a:pt x="715" y="420"/>
                </a:lnTo>
                <a:lnTo>
                  <a:pt x="707" y="416"/>
                </a:lnTo>
                <a:lnTo>
                  <a:pt x="705" y="414"/>
                </a:lnTo>
                <a:lnTo>
                  <a:pt x="703" y="410"/>
                </a:lnTo>
                <a:lnTo>
                  <a:pt x="701" y="408"/>
                </a:lnTo>
                <a:lnTo>
                  <a:pt x="699" y="404"/>
                </a:lnTo>
                <a:lnTo>
                  <a:pt x="698" y="402"/>
                </a:lnTo>
                <a:lnTo>
                  <a:pt x="698" y="401"/>
                </a:lnTo>
                <a:lnTo>
                  <a:pt x="696" y="401"/>
                </a:lnTo>
                <a:lnTo>
                  <a:pt x="696" y="396"/>
                </a:lnTo>
                <a:lnTo>
                  <a:pt x="696" y="395"/>
                </a:lnTo>
                <a:lnTo>
                  <a:pt x="694" y="391"/>
                </a:lnTo>
                <a:lnTo>
                  <a:pt x="690" y="391"/>
                </a:lnTo>
                <a:lnTo>
                  <a:pt x="690" y="393"/>
                </a:lnTo>
                <a:lnTo>
                  <a:pt x="690" y="391"/>
                </a:lnTo>
                <a:lnTo>
                  <a:pt x="688" y="391"/>
                </a:lnTo>
                <a:lnTo>
                  <a:pt x="686" y="391"/>
                </a:lnTo>
                <a:lnTo>
                  <a:pt x="684" y="391"/>
                </a:lnTo>
                <a:lnTo>
                  <a:pt x="682" y="391"/>
                </a:lnTo>
                <a:lnTo>
                  <a:pt x="680" y="391"/>
                </a:lnTo>
                <a:lnTo>
                  <a:pt x="675" y="385"/>
                </a:lnTo>
                <a:lnTo>
                  <a:pt x="672" y="385"/>
                </a:lnTo>
                <a:lnTo>
                  <a:pt x="672" y="383"/>
                </a:lnTo>
                <a:lnTo>
                  <a:pt x="675" y="383"/>
                </a:lnTo>
                <a:lnTo>
                  <a:pt x="672" y="383"/>
                </a:lnTo>
                <a:lnTo>
                  <a:pt x="672" y="381"/>
                </a:lnTo>
                <a:lnTo>
                  <a:pt x="672" y="379"/>
                </a:lnTo>
                <a:lnTo>
                  <a:pt x="672" y="377"/>
                </a:lnTo>
                <a:lnTo>
                  <a:pt x="672" y="375"/>
                </a:lnTo>
                <a:lnTo>
                  <a:pt x="672" y="373"/>
                </a:lnTo>
                <a:lnTo>
                  <a:pt x="675" y="372"/>
                </a:lnTo>
                <a:lnTo>
                  <a:pt x="675" y="370"/>
                </a:lnTo>
                <a:lnTo>
                  <a:pt x="672" y="368"/>
                </a:lnTo>
                <a:lnTo>
                  <a:pt x="672" y="366"/>
                </a:lnTo>
                <a:lnTo>
                  <a:pt x="672" y="364"/>
                </a:lnTo>
                <a:lnTo>
                  <a:pt x="672" y="362"/>
                </a:lnTo>
                <a:lnTo>
                  <a:pt x="672" y="360"/>
                </a:lnTo>
                <a:lnTo>
                  <a:pt x="672" y="358"/>
                </a:lnTo>
                <a:lnTo>
                  <a:pt x="675" y="354"/>
                </a:lnTo>
                <a:lnTo>
                  <a:pt x="675" y="352"/>
                </a:lnTo>
                <a:lnTo>
                  <a:pt x="671" y="352"/>
                </a:lnTo>
                <a:lnTo>
                  <a:pt x="671" y="351"/>
                </a:lnTo>
                <a:lnTo>
                  <a:pt x="672" y="348"/>
                </a:lnTo>
                <a:lnTo>
                  <a:pt x="672" y="346"/>
                </a:lnTo>
                <a:lnTo>
                  <a:pt x="675" y="345"/>
                </a:lnTo>
                <a:lnTo>
                  <a:pt x="675" y="337"/>
                </a:lnTo>
                <a:lnTo>
                  <a:pt x="680" y="337"/>
                </a:lnTo>
                <a:lnTo>
                  <a:pt x="682" y="335"/>
                </a:lnTo>
                <a:lnTo>
                  <a:pt x="682" y="333"/>
                </a:lnTo>
                <a:lnTo>
                  <a:pt x="684" y="331"/>
                </a:lnTo>
                <a:lnTo>
                  <a:pt x="686" y="325"/>
                </a:lnTo>
                <a:lnTo>
                  <a:pt x="688" y="324"/>
                </a:lnTo>
                <a:lnTo>
                  <a:pt x="688" y="320"/>
                </a:lnTo>
                <a:lnTo>
                  <a:pt x="688" y="314"/>
                </a:lnTo>
                <a:lnTo>
                  <a:pt x="686" y="314"/>
                </a:lnTo>
                <a:lnTo>
                  <a:pt x="684" y="312"/>
                </a:lnTo>
                <a:lnTo>
                  <a:pt x="684" y="308"/>
                </a:lnTo>
                <a:lnTo>
                  <a:pt x="688" y="295"/>
                </a:lnTo>
                <a:lnTo>
                  <a:pt x="696" y="285"/>
                </a:lnTo>
                <a:lnTo>
                  <a:pt x="692" y="281"/>
                </a:lnTo>
                <a:lnTo>
                  <a:pt x="694" y="277"/>
                </a:lnTo>
                <a:lnTo>
                  <a:pt x="694" y="274"/>
                </a:lnTo>
                <a:lnTo>
                  <a:pt x="692" y="270"/>
                </a:lnTo>
                <a:lnTo>
                  <a:pt x="688" y="268"/>
                </a:lnTo>
                <a:lnTo>
                  <a:pt x="686" y="266"/>
                </a:lnTo>
                <a:lnTo>
                  <a:pt x="682" y="266"/>
                </a:lnTo>
                <a:lnTo>
                  <a:pt x="680" y="264"/>
                </a:lnTo>
                <a:lnTo>
                  <a:pt x="678" y="262"/>
                </a:lnTo>
                <a:lnTo>
                  <a:pt x="675" y="260"/>
                </a:lnTo>
                <a:lnTo>
                  <a:pt x="672" y="262"/>
                </a:lnTo>
                <a:lnTo>
                  <a:pt x="671" y="260"/>
                </a:lnTo>
                <a:lnTo>
                  <a:pt x="667" y="268"/>
                </a:lnTo>
                <a:lnTo>
                  <a:pt x="665" y="277"/>
                </a:lnTo>
                <a:lnTo>
                  <a:pt x="663" y="281"/>
                </a:lnTo>
                <a:lnTo>
                  <a:pt x="632" y="254"/>
                </a:lnTo>
                <a:lnTo>
                  <a:pt x="648" y="239"/>
                </a:lnTo>
                <a:lnTo>
                  <a:pt x="624" y="226"/>
                </a:lnTo>
                <a:lnTo>
                  <a:pt x="611" y="210"/>
                </a:lnTo>
                <a:lnTo>
                  <a:pt x="613" y="206"/>
                </a:lnTo>
                <a:lnTo>
                  <a:pt x="622" y="199"/>
                </a:lnTo>
                <a:lnTo>
                  <a:pt x="630" y="195"/>
                </a:lnTo>
                <a:lnTo>
                  <a:pt x="646" y="185"/>
                </a:lnTo>
                <a:lnTo>
                  <a:pt x="573" y="54"/>
                </a:lnTo>
                <a:lnTo>
                  <a:pt x="499" y="26"/>
                </a:lnTo>
                <a:lnTo>
                  <a:pt x="473" y="18"/>
                </a:lnTo>
                <a:lnTo>
                  <a:pt x="478" y="4"/>
                </a:lnTo>
                <a:lnTo>
                  <a:pt x="471" y="0"/>
                </a:lnTo>
                <a:lnTo>
                  <a:pt x="457" y="8"/>
                </a:lnTo>
                <a:lnTo>
                  <a:pt x="451" y="12"/>
                </a:lnTo>
                <a:lnTo>
                  <a:pt x="450" y="12"/>
                </a:lnTo>
                <a:lnTo>
                  <a:pt x="444" y="16"/>
                </a:lnTo>
                <a:lnTo>
                  <a:pt x="442" y="16"/>
                </a:lnTo>
                <a:lnTo>
                  <a:pt x="440" y="18"/>
                </a:lnTo>
                <a:lnTo>
                  <a:pt x="436" y="20"/>
                </a:lnTo>
                <a:lnTo>
                  <a:pt x="434" y="22"/>
                </a:lnTo>
                <a:lnTo>
                  <a:pt x="429" y="26"/>
                </a:lnTo>
                <a:lnTo>
                  <a:pt x="424" y="27"/>
                </a:lnTo>
                <a:lnTo>
                  <a:pt x="423" y="27"/>
                </a:lnTo>
                <a:lnTo>
                  <a:pt x="421" y="29"/>
                </a:lnTo>
                <a:lnTo>
                  <a:pt x="419" y="31"/>
                </a:lnTo>
                <a:lnTo>
                  <a:pt x="417" y="33"/>
                </a:lnTo>
                <a:lnTo>
                  <a:pt x="415" y="33"/>
                </a:lnTo>
                <a:lnTo>
                  <a:pt x="415" y="35"/>
                </a:lnTo>
                <a:lnTo>
                  <a:pt x="411" y="35"/>
                </a:lnTo>
                <a:lnTo>
                  <a:pt x="409" y="37"/>
                </a:lnTo>
                <a:lnTo>
                  <a:pt x="405" y="39"/>
                </a:lnTo>
                <a:lnTo>
                  <a:pt x="402" y="41"/>
                </a:lnTo>
                <a:lnTo>
                  <a:pt x="396" y="43"/>
                </a:lnTo>
                <a:lnTo>
                  <a:pt x="392" y="45"/>
                </a:lnTo>
                <a:lnTo>
                  <a:pt x="390" y="45"/>
                </a:lnTo>
                <a:lnTo>
                  <a:pt x="388" y="47"/>
                </a:lnTo>
                <a:lnTo>
                  <a:pt x="386" y="48"/>
                </a:lnTo>
                <a:lnTo>
                  <a:pt x="386" y="50"/>
                </a:lnTo>
                <a:lnTo>
                  <a:pt x="384" y="53"/>
                </a:lnTo>
                <a:lnTo>
                  <a:pt x="382" y="64"/>
                </a:lnTo>
                <a:lnTo>
                  <a:pt x="382" y="62"/>
                </a:lnTo>
                <a:lnTo>
                  <a:pt x="379" y="62"/>
                </a:lnTo>
                <a:lnTo>
                  <a:pt x="376" y="64"/>
                </a:lnTo>
                <a:lnTo>
                  <a:pt x="375" y="70"/>
                </a:lnTo>
                <a:lnTo>
                  <a:pt x="371" y="74"/>
                </a:lnTo>
                <a:lnTo>
                  <a:pt x="321" y="118"/>
                </a:lnTo>
                <a:lnTo>
                  <a:pt x="319" y="118"/>
                </a:lnTo>
                <a:lnTo>
                  <a:pt x="319" y="116"/>
                </a:lnTo>
                <a:lnTo>
                  <a:pt x="317" y="114"/>
                </a:lnTo>
                <a:lnTo>
                  <a:pt x="319" y="114"/>
                </a:lnTo>
                <a:lnTo>
                  <a:pt x="319" y="112"/>
                </a:lnTo>
                <a:lnTo>
                  <a:pt x="317" y="112"/>
                </a:lnTo>
                <a:lnTo>
                  <a:pt x="315" y="108"/>
                </a:lnTo>
                <a:lnTo>
                  <a:pt x="311" y="108"/>
                </a:lnTo>
                <a:lnTo>
                  <a:pt x="302" y="101"/>
                </a:lnTo>
                <a:lnTo>
                  <a:pt x="298" y="101"/>
                </a:lnTo>
                <a:lnTo>
                  <a:pt x="280" y="116"/>
                </a:lnTo>
                <a:lnTo>
                  <a:pt x="240" y="151"/>
                </a:lnTo>
                <a:lnTo>
                  <a:pt x="215" y="175"/>
                </a:lnTo>
                <a:lnTo>
                  <a:pt x="207" y="185"/>
                </a:lnTo>
                <a:lnTo>
                  <a:pt x="204" y="191"/>
                </a:lnTo>
                <a:lnTo>
                  <a:pt x="202" y="193"/>
                </a:lnTo>
                <a:lnTo>
                  <a:pt x="200" y="193"/>
                </a:lnTo>
                <a:lnTo>
                  <a:pt x="190" y="202"/>
                </a:lnTo>
                <a:lnTo>
                  <a:pt x="211" y="223"/>
                </a:lnTo>
                <a:lnTo>
                  <a:pt x="194" y="231"/>
                </a:lnTo>
                <a:lnTo>
                  <a:pt x="194" y="237"/>
                </a:lnTo>
                <a:lnTo>
                  <a:pt x="192" y="239"/>
                </a:lnTo>
                <a:lnTo>
                  <a:pt x="192" y="245"/>
                </a:lnTo>
                <a:lnTo>
                  <a:pt x="192" y="249"/>
                </a:lnTo>
                <a:lnTo>
                  <a:pt x="190" y="256"/>
                </a:lnTo>
                <a:lnTo>
                  <a:pt x="190" y="260"/>
                </a:lnTo>
                <a:lnTo>
                  <a:pt x="188" y="262"/>
                </a:lnTo>
                <a:lnTo>
                  <a:pt x="188" y="264"/>
                </a:lnTo>
                <a:lnTo>
                  <a:pt x="182" y="270"/>
                </a:lnTo>
                <a:lnTo>
                  <a:pt x="181" y="274"/>
                </a:lnTo>
                <a:lnTo>
                  <a:pt x="181" y="276"/>
                </a:lnTo>
                <a:lnTo>
                  <a:pt x="179" y="279"/>
                </a:lnTo>
                <a:lnTo>
                  <a:pt x="177" y="281"/>
                </a:lnTo>
                <a:lnTo>
                  <a:pt x="173" y="287"/>
                </a:lnTo>
                <a:lnTo>
                  <a:pt x="171" y="293"/>
                </a:lnTo>
                <a:lnTo>
                  <a:pt x="169" y="295"/>
                </a:lnTo>
                <a:lnTo>
                  <a:pt x="169" y="297"/>
                </a:lnTo>
                <a:lnTo>
                  <a:pt x="167" y="297"/>
                </a:lnTo>
                <a:lnTo>
                  <a:pt x="165" y="298"/>
                </a:lnTo>
                <a:lnTo>
                  <a:pt x="163" y="302"/>
                </a:lnTo>
                <a:lnTo>
                  <a:pt x="161" y="306"/>
                </a:lnTo>
                <a:lnTo>
                  <a:pt x="161" y="308"/>
                </a:lnTo>
                <a:lnTo>
                  <a:pt x="155" y="314"/>
                </a:lnTo>
                <a:lnTo>
                  <a:pt x="154" y="316"/>
                </a:lnTo>
                <a:lnTo>
                  <a:pt x="152" y="318"/>
                </a:lnTo>
                <a:lnTo>
                  <a:pt x="150" y="320"/>
                </a:lnTo>
                <a:lnTo>
                  <a:pt x="148" y="324"/>
                </a:lnTo>
                <a:lnTo>
                  <a:pt x="142" y="324"/>
                </a:lnTo>
                <a:lnTo>
                  <a:pt x="140" y="324"/>
                </a:lnTo>
                <a:lnTo>
                  <a:pt x="138" y="325"/>
                </a:lnTo>
                <a:lnTo>
                  <a:pt x="136" y="329"/>
                </a:lnTo>
                <a:lnTo>
                  <a:pt x="136" y="333"/>
                </a:lnTo>
                <a:lnTo>
                  <a:pt x="134" y="337"/>
                </a:lnTo>
                <a:lnTo>
                  <a:pt x="133" y="339"/>
                </a:lnTo>
                <a:lnTo>
                  <a:pt x="133" y="343"/>
                </a:lnTo>
                <a:lnTo>
                  <a:pt x="133" y="346"/>
                </a:lnTo>
                <a:lnTo>
                  <a:pt x="131" y="354"/>
                </a:lnTo>
                <a:lnTo>
                  <a:pt x="128" y="356"/>
                </a:lnTo>
                <a:lnTo>
                  <a:pt x="127" y="362"/>
                </a:lnTo>
                <a:lnTo>
                  <a:pt x="125" y="364"/>
                </a:lnTo>
                <a:lnTo>
                  <a:pt x="121" y="366"/>
                </a:lnTo>
                <a:lnTo>
                  <a:pt x="119" y="364"/>
                </a:lnTo>
                <a:lnTo>
                  <a:pt x="115" y="364"/>
                </a:lnTo>
                <a:lnTo>
                  <a:pt x="113" y="362"/>
                </a:lnTo>
                <a:lnTo>
                  <a:pt x="113" y="360"/>
                </a:lnTo>
                <a:lnTo>
                  <a:pt x="111" y="360"/>
                </a:lnTo>
                <a:lnTo>
                  <a:pt x="109" y="362"/>
                </a:lnTo>
                <a:lnTo>
                  <a:pt x="90" y="387"/>
                </a:lnTo>
                <a:lnTo>
                  <a:pt x="77" y="406"/>
                </a:lnTo>
                <a:lnTo>
                  <a:pt x="71" y="412"/>
                </a:lnTo>
                <a:lnTo>
                  <a:pt x="50" y="401"/>
                </a:lnTo>
                <a:lnTo>
                  <a:pt x="40" y="410"/>
                </a:lnTo>
                <a:lnTo>
                  <a:pt x="42" y="416"/>
                </a:lnTo>
                <a:lnTo>
                  <a:pt x="40" y="416"/>
                </a:lnTo>
                <a:lnTo>
                  <a:pt x="42" y="418"/>
                </a:lnTo>
                <a:lnTo>
                  <a:pt x="44" y="420"/>
                </a:lnTo>
                <a:lnTo>
                  <a:pt x="42" y="422"/>
                </a:lnTo>
                <a:lnTo>
                  <a:pt x="40" y="425"/>
                </a:lnTo>
                <a:lnTo>
                  <a:pt x="36" y="422"/>
                </a:lnTo>
                <a:lnTo>
                  <a:pt x="34" y="422"/>
                </a:lnTo>
                <a:lnTo>
                  <a:pt x="32" y="422"/>
                </a:lnTo>
                <a:lnTo>
                  <a:pt x="32" y="423"/>
                </a:lnTo>
                <a:lnTo>
                  <a:pt x="31" y="425"/>
                </a:lnTo>
                <a:lnTo>
                  <a:pt x="31" y="427"/>
                </a:lnTo>
                <a:lnTo>
                  <a:pt x="29" y="429"/>
                </a:lnTo>
                <a:lnTo>
                  <a:pt x="29" y="431"/>
                </a:lnTo>
                <a:lnTo>
                  <a:pt x="27" y="433"/>
                </a:lnTo>
                <a:lnTo>
                  <a:pt x="23" y="439"/>
                </a:lnTo>
                <a:lnTo>
                  <a:pt x="23" y="441"/>
                </a:lnTo>
                <a:lnTo>
                  <a:pt x="23" y="443"/>
                </a:lnTo>
                <a:lnTo>
                  <a:pt x="23" y="447"/>
                </a:lnTo>
                <a:lnTo>
                  <a:pt x="21" y="450"/>
                </a:lnTo>
                <a:lnTo>
                  <a:pt x="19" y="452"/>
                </a:lnTo>
                <a:lnTo>
                  <a:pt x="19" y="454"/>
                </a:lnTo>
                <a:lnTo>
                  <a:pt x="17" y="460"/>
                </a:lnTo>
                <a:lnTo>
                  <a:pt x="17" y="464"/>
                </a:lnTo>
                <a:lnTo>
                  <a:pt x="17" y="470"/>
                </a:lnTo>
                <a:lnTo>
                  <a:pt x="17" y="473"/>
                </a:lnTo>
                <a:lnTo>
                  <a:pt x="15" y="477"/>
                </a:lnTo>
                <a:lnTo>
                  <a:pt x="15" y="479"/>
                </a:lnTo>
                <a:lnTo>
                  <a:pt x="15" y="481"/>
                </a:lnTo>
                <a:lnTo>
                  <a:pt x="15" y="485"/>
                </a:lnTo>
                <a:lnTo>
                  <a:pt x="13" y="489"/>
                </a:lnTo>
                <a:lnTo>
                  <a:pt x="13" y="493"/>
                </a:lnTo>
                <a:lnTo>
                  <a:pt x="11" y="495"/>
                </a:lnTo>
                <a:lnTo>
                  <a:pt x="11" y="497"/>
                </a:lnTo>
                <a:lnTo>
                  <a:pt x="8" y="506"/>
                </a:lnTo>
                <a:lnTo>
                  <a:pt x="4" y="516"/>
                </a:lnTo>
                <a:lnTo>
                  <a:pt x="2" y="518"/>
                </a:lnTo>
                <a:lnTo>
                  <a:pt x="2" y="519"/>
                </a:lnTo>
                <a:lnTo>
                  <a:pt x="0" y="524"/>
                </a:lnTo>
                <a:lnTo>
                  <a:pt x="0" y="527"/>
                </a:lnTo>
                <a:lnTo>
                  <a:pt x="0" y="529"/>
                </a:lnTo>
                <a:lnTo>
                  <a:pt x="0" y="531"/>
                </a:lnTo>
                <a:lnTo>
                  <a:pt x="2" y="545"/>
                </a:lnTo>
                <a:lnTo>
                  <a:pt x="23" y="527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" name="Freeform 191"/>
          <p:cNvSpPr>
            <a:spLocks/>
          </p:cNvSpPr>
          <p:nvPr/>
        </p:nvSpPr>
        <p:spPr bwMode="auto">
          <a:xfrm>
            <a:off x="-2048052" y="5494476"/>
            <a:ext cx="1017582" cy="1008167"/>
          </a:xfrm>
          <a:custGeom>
            <a:avLst/>
            <a:gdLst>
              <a:gd name="T0" fmla="*/ 771 w 1081"/>
              <a:gd name="T1" fmla="*/ 42 h 1071"/>
              <a:gd name="T2" fmla="*/ 790 w 1081"/>
              <a:gd name="T3" fmla="*/ 67 h 1071"/>
              <a:gd name="T4" fmla="*/ 775 w 1081"/>
              <a:gd name="T5" fmla="*/ 138 h 1071"/>
              <a:gd name="T6" fmla="*/ 798 w 1081"/>
              <a:gd name="T7" fmla="*/ 227 h 1071"/>
              <a:gd name="T8" fmla="*/ 762 w 1081"/>
              <a:gd name="T9" fmla="*/ 317 h 1071"/>
              <a:gd name="T10" fmla="*/ 742 w 1081"/>
              <a:gd name="T11" fmla="*/ 398 h 1071"/>
              <a:gd name="T12" fmla="*/ 719 w 1081"/>
              <a:gd name="T13" fmla="*/ 394 h 1071"/>
              <a:gd name="T14" fmla="*/ 696 w 1081"/>
              <a:gd name="T15" fmla="*/ 388 h 1071"/>
              <a:gd name="T16" fmla="*/ 677 w 1081"/>
              <a:gd name="T17" fmla="*/ 390 h 1071"/>
              <a:gd name="T18" fmla="*/ 659 w 1081"/>
              <a:gd name="T19" fmla="*/ 406 h 1071"/>
              <a:gd name="T20" fmla="*/ 592 w 1081"/>
              <a:gd name="T21" fmla="*/ 371 h 1071"/>
              <a:gd name="T22" fmla="*/ 504 w 1081"/>
              <a:gd name="T23" fmla="*/ 477 h 1071"/>
              <a:gd name="T24" fmla="*/ 373 w 1081"/>
              <a:gd name="T25" fmla="*/ 335 h 1071"/>
              <a:gd name="T26" fmla="*/ 320 w 1081"/>
              <a:gd name="T27" fmla="*/ 311 h 1071"/>
              <a:gd name="T28" fmla="*/ 285 w 1081"/>
              <a:gd name="T29" fmla="*/ 350 h 1071"/>
              <a:gd name="T30" fmla="*/ 274 w 1081"/>
              <a:gd name="T31" fmla="*/ 359 h 1071"/>
              <a:gd name="T32" fmla="*/ 250 w 1081"/>
              <a:gd name="T33" fmla="*/ 386 h 1071"/>
              <a:gd name="T34" fmla="*/ 231 w 1081"/>
              <a:gd name="T35" fmla="*/ 498 h 1071"/>
              <a:gd name="T36" fmla="*/ 137 w 1081"/>
              <a:gd name="T37" fmla="*/ 548 h 1071"/>
              <a:gd name="T38" fmla="*/ 141 w 1081"/>
              <a:gd name="T39" fmla="*/ 508 h 1071"/>
              <a:gd name="T40" fmla="*/ 104 w 1081"/>
              <a:gd name="T41" fmla="*/ 506 h 1071"/>
              <a:gd name="T42" fmla="*/ 60 w 1081"/>
              <a:gd name="T43" fmla="*/ 484 h 1071"/>
              <a:gd name="T44" fmla="*/ 6 w 1081"/>
              <a:gd name="T45" fmla="*/ 523 h 1071"/>
              <a:gd name="T46" fmla="*/ 12 w 1081"/>
              <a:gd name="T47" fmla="*/ 546 h 1071"/>
              <a:gd name="T48" fmla="*/ 20 w 1081"/>
              <a:gd name="T49" fmla="*/ 569 h 1071"/>
              <a:gd name="T50" fmla="*/ 31 w 1081"/>
              <a:gd name="T51" fmla="*/ 579 h 1071"/>
              <a:gd name="T52" fmla="*/ 43 w 1081"/>
              <a:gd name="T53" fmla="*/ 585 h 1071"/>
              <a:gd name="T54" fmla="*/ 52 w 1081"/>
              <a:gd name="T55" fmla="*/ 590 h 1071"/>
              <a:gd name="T56" fmla="*/ 68 w 1081"/>
              <a:gd name="T57" fmla="*/ 604 h 1071"/>
              <a:gd name="T58" fmla="*/ 60 w 1081"/>
              <a:gd name="T59" fmla="*/ 638 h 1071"/>
              <a:gd name="T60" fmla="*/ 41 w 1081"/>
              <a:gd name="T61" fmla="*/ 667 h 1071"/>
              <a:gd name="T62" fmla="*/ 18 w 1081"/>
              <a:gd name="T63" fmla="*/ 677 h 1071"/>
              <a:gd name="T64" fmla="*/ 27 w 1081"/>
              <a:gd name="T65" fmla="*/ 734 h 1071"/>
              <a:gd name="T66" fmla="*/ 72 w 1081"/>
              <a:gd name="T67" fmla="*/ 788 h 1071"/>
              <a:gd name="T68" fmla="*/ 50 w 1081"/>
              <a:gd name="T69" fmla="*/ 857 h 1071"/>
              <a:gd name="T70" fmla="*/ 50 w 1081"/>
              <a:gd name="T71" fmla="*/ 915 h 1071"/>
              <a:gd name="T72" fmla="*/ 102 w 1081"/>
              <a:gd name="T73" fmla="*/ 931 h 1071"/>
              <a:gd name="T74" fmla="*/ 164 w 1081"/>
              <a:gd name="T75" fmla="*/ 963 h 1071"/>
              <a:gd name="T76" fmla="*/ 150 w 1081"/>
              <a:gd name="T77" fmla="*/ 934 h 1071"/>
              <a:gd name="T78" fmla="*/ 162 w 1081"/>
              <a:gd name="T79" fmla="*/ 921 h 1071"/>
              <a:gd name="T80" fmla="*/ 185 w 1081"/>
              <a:gd name="T81" fmla="*/ 917 h 1071"/>
              <a:gd name="T82" fmla="*/ 200 w 1081"/>
              <a:gd name="T83" fmla="*/ 929 h 1071"/>
              <a:gd name="T84" fmla="*/ 216 w 1081"/>
              <a:gd name="T85" fmla="*/ 942 h 1071"/>
              <a:gd name="T86" fmla="*/ 225 w 1081"/>
              <a:gd name="T87" fmla="*/ 952 h 1071"/>
              <a:gd name="T88" fmla="*/ 231 w 1081"/>
              <a:gd name="T89" fmla="*/ 979 h 1071"/>
              <a:gd name="T90" fmla="*/ 237 w 1081"/>
              <a:gd name="T91" fmla="*/ 998 h 1071"/>
              <a:gd name="T92" fmla="*/ 260 w 1081"/>
              <a:gd name="T93" fmla="*/ 988 h 1071"/>
              <a:gd name="T94" fmla="*/ 383 w 1081"/>
              <a:gd name="T95" fmla="*/ 994 h 1071"/>
              <a:gd name="T96" fmla="*/ 460 w 1081"/>
              <a:gd name="T97" fmla="*/ 1044 h 1071"/>
              <a:gd name="T98" fmla="*/ 548 w 1081"/>
              <a:gd name="T99" fmla="*/ 1040 h 1071"/>
              <a:gd name="T100" fmla="*/ 625 w 1081"/>
              <a:gd name="T101" fmla="*/ 984 h 1071"/>
              <a:gd name="T102" fmla="*/ 669 w 1081"/>
              <a:gd name="T103" fmla="*/ 923 h 1071"/>
              <a:gd name="T104" fmla="*/ 708 w 1081"/>
              <a:gd name="T105" fmla="*/ 767 h 1071"/>
              <a:gd name="T106" fmla="*/ 923 w 1081"/>
              <a:gd name="T107" fmla="*/ 642 h 1071"/>
              <a:gd name="T108" fmla="*/ 1002 w 1081"/>
              <a:gd name="T109" fmla="*/ 525 h 1071"/>
              <a:gd name="T110" fmla="*/ 990 w 1081"/>
              <a:gd name="T111" fmla="*/ 484 h 1071"/>
              <a:gd name="T112" fmla="*/ 958 w 1081"/>
              <a:gd name="T113" fmla="*/ 413 h 1071"/>
              <a:gd name="T114" fmla="*/ 1069 w 1081"/>
              <a:gd name="T115" fmla="*/ 302 h 1071"/>
              <a:gd name="T116" fmla="*/ 1035 w 1081"/>
              <a:gd name="T117" fmla="*/ 192 h 1071"/>
              <a:gd name="T118" fmla="*/ 875 w 1081"/>
              <a:gd name="T119" fmla="*/ 0 h 1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1" h="1071">
                <a:moveTo>
                  <a:pt x="875" y="0"/>
                </a:moveTo>
                <a:lnTo>
                  <a:pt x="867" y="2"/>
                </a:lnTo>
                <a:lnTo>
                  <a:pt x="865" y="2"/>
                </a:lnTo>
                <a:lnTo>
                  <a:pt x="854" y="2"/>
                </a:lnTo>
                <a:lnTo>
                  <a:pt x="783" y="11"/>
                </a:lnTo>
                <a:lnTo>
                  <a:pt x="783" y="16"/>
                </a:lnTo>
                <a:lnTo>
                  <a:pt x="783" y="21"/>
                </a:lnTo>
                <a:lnTo>
                  <a:pt x="783" y="23"/>
                </a:lnTo>
                <a:lnTo>
                  <a:pt x="785" y="40"/>
                </a:lnTo>
                <a:lnTo>
                  <a:pt x="781" y="42"/>
                </a:lnTo>
                <a:lnTo>
                  <a:pt x="779" y="42"/>
                </a:lnTo>
                <a:lnTo>
                  <a:pt x="775" y="42"/>
                </a:lnTo>
                <a:lnTo>
                  <a:pt x="773" y="42"/>
                </a:lnTo>
                <a:lnTo>
                  <a:pt x="771" y="42"/>
                </a:lnTo>
                <a:lnTo>
                  <a:pt x="769" y="42"/>
                </a:lnTo>
                <a:lnTo>
                  <a:pt x="771" y="48"/>
                </a:lnTo>
                <a:lnTo>
                  <a:pt x="771" y="50"/>
                </a:lnTo>
                <a:lnTo>
                  <a:pt x="771" y="52"/>
                </a:lnTo>
                <a:lnTo>
                  <a:pt x="773" y="54"/>
                </a:lnTo>
                <a:lnTo>
                  <a:pt x="773" y="56"/>
                </a:lnTo>
                <a:lnTo>
                  <a:pt x="775" y="61"/>
                </a:lnTo>
                <a:lnTo>
                  <a:pt x="777" y="64"/>
                </a:lnTo>
                <a:lnTo>
                  <a:pt x="779" y="67"/>
                </a:lnTo>
                <a:lnTo>
                  <a:pt x="781" y="67"/>
                </a:lnTo>
                <a:lnTo>
                  <a:pt x="783" y="67"/>
                </a:lnTo>
                <a:lnTo>
                  <a:pt x="785" y="67"/>
                </a:lnTo>
                <a:lnTo>
                  <a:pt x="787" y="67"/>
                </a:lnTo>
                <a:lnTo>
                  <a:pt x="790" y="67"/>
                </a:lnTo>
                <a:lnTo>
                  <a:pt x="796" y="87"/>
                </a:lnTo>
                <a:lnTo>
                  <a:pt x="798" y="96"/>
                </a:lnTo>
                <a:lnTo>
                  <a:pt x="798" y="102"/>
                </a:lnTo>
                <a:lnTo>
                  <a:pt x="789" y="108"/>
                </a:lnTo>
                <a:lnTo>
                  <a:pt x="785" y="110"/>
                </a:lnTo>
                <a:lnTo>
                  <a:pt x="779" y="112"/>
                </a:lnTo>
                <a:lnTo>
                  <a:pt x="781" y="117"/>
                </a:lnTo>
                <a:lnTo>
                  <a:pt x="779" y="119"/>
                </a:lnTo>
                <a:lnTo>
                  <a:pt x="779" y="121"/>
                </a:lnTo>
                <a:lnTo>
                  <a:pt x="775" y="121"/>
                </a:lnTo>
                <a:lnTo>
                  <a:pt x="771" y="123"/>
                </a:lnTo>
                <a:lnTo>
                  <a:pt x="771" y="125"/>
                </a:lnTo>
                <a:lnTo>
                  <a:pt x="775" y="136"/>
                </a:lnTo>
                <a:lnTo>
                  <a:pt x="775" y="138"/>
                </a:lnTo>
                <a:lnTo>
                  <a:pt x="785" y="169"/>
                </a:lnTo>
                <a:lnTo>
                  <a:pt x="785" y="167"/>
                </a:lnTo>
                <a:lnTo>
                  <a:pt x="796" y="163"/>
                </a:lnTo>
                <a:lnTo>
                  <a:pt x="796" y="171"/>
                </a:lnTo>
                <a:lnTo>
                  <a:pt x="796" y="173"/>
                </a:lnTo>
                <a:lnTo>
                  <a:pt x="796" y="179"/>
                </a:lnTo>
                <a:lnTo>
                  <a:pt x="796" y="181"/>
                </a:lnTo>
                <a:lnTo>
                  <a:pt x="796" y="184"/>
                </a:lnTo>
                <a:lnTo>
                  <a:pt x="798" y="204"/>
                </a:lnTo>
                <a:lnTo>
                  <a:pt x="798" y="215"/>
                </a:lnTo>
                <a:lnTo>
                  <a:pt x="798" y="219"/>
                </a:lnTo>
                <a:lnTo>
                  <a:pt x="798" y="221"/>
                </a:lnTo>
                <a:lnTo>
                  <a:pt x="798" y="223"/>
                </a:lnTo>
                <a:lnTo>
                  <a:pt x="798" y="227"/>
                </a:lnTo>
                <a:lnTo>
                  <a:pt x="798" y="229"/>
                </a:lnTo>
                <a:lnTo>
                  <a:pt x="798" y="231"/>
                </a:lnTo>
                <a:lnTo>
                  <a:pt x="798" y="234"/>
                </a:lnTo>
                <a:lnTo>
                  <a:pt x="794" y="258"/>
                </a:lnTo>
                <a:lnTo>
                  <a:pt x="790" y="277"/>
                </a:lnTo>
                <a:lnTo>
                  <a:pt x="792" y="288"/>
                </a:lnTo>
                <a:lnTo>
                  <a:pt x="783" y="287"/>
                </a:lnTo>
                <a:lnTo>
                  <a:pt x="781" y="298"/>
                </a:lnTo>
                <a:lnTo>
                  <a:pt x="781" y="300"/>
                </a:lnTo>
                <a:lnTo>
                  <a:pt x="781" y="302"/>
                </a:lnTo>
                <a:lnTo>
                  <a:pt x="781" y="321"/>
                </a:lnTo>
                <a:lnTo>
                  <a:pt x="779" y="321"/>
                </a:lnTo>
                <a:lnTo>
                  <a:pt x="773" y="321"/>
                </a:lnTo>
                <a:lnTo>
                  <a:pt x="762" y="317"/>
                </a:lnTo>
                <a:lnTo>
                  <a:pt x="760" y="325"/>
                </a:lnTo>
                <a:lnTo>
                  <a:pt x="756" y="340"/>
                </a:lnTo>
                <a:lnTo>
                  <a:pt x="756" y="344"/>
                </a:lnTo>
                <a:lnTo>
                  <a:pt x="750" y="367"/>
                </a:lnTo>
                <a:lnTo>
                  <a:pt x="750" y="375"/>
                </a:lnTo>
                <a:lnTo>
                  <a:pt x="750" y="379"/>
                </a:lnTo>
                <a:lnTo>
                  <a:pt x="748" y="381"/>
                </a:lnTo>
                <a:lnTo>
                  <a:pt x="746" y="394"/>
                </a:lnTo>
                <a:lnTo>
                  <a:pt x="746" y="398"/>
                </a:lnTo>
                <a:lnTo>
                  <a:pt x="746" y="400"/>
                </a:lnTo>
                <a:lnTo>
                  <a:pt x="744" y="398"/>
                </a:lnTo>
                <a:lnTo>
                  <a:pt x="742" y="398"/>
                </a:lnTo>
                <a:lnTo>
                  <a:pt x="742" y="396"/>
                </a:lnTo>
                <a:lnTo>
                  <a:pt x="742" y="398"/>
                </a:lnTo>
                <a:lnTo>
                  <a:pt x="741" y="398"/>
                </a:lnTo>
                <a:lnTo>
                  <a:pt x="739" y="398"/>
                </a:lnTo>
                <a:lnTo>
                  <a:pt x="736" y="398"/>
                </a:lnTo>
                <a:lnTo>
                  <a:pt x="735" y="396"/>
                </a:lnTo>
                <a:lnTo>
                  <a:pt x="733" y="396"/>
                </a:lnTo>
                <a:lnTo>
                  <a:pt x="731" y="396"/>
                </a:lnTo>
                <a:lnTo>
                  <a:pt x="729" y="396"/>
                </a:lnTo>
                <a:lnTo>
                  <a:pt x="729" y="394"/>
                </a:lnTo>
                <a:lnTo>
                  <a:pt x="727" y="396"/>
                </a:lnTo>
                <a:lnTo>
                  <a:pt x="725" y="396"/>
                </a:lnTo>
                <a:lnTo>
                  <a:pt x="725" y="394"/>
                </a:lnTo>
                <a:lnTo>
                  <a:pt x="723" y="394"/>
                </a:lnTo>
                <a:lnTo>
                  <a:pt x="721" y="394"/>
                </a:lnTo>
                <a:lnTo>
                  <a:pt x="719" y="394"/>
                </a:lnTo>
                <a:lnTo>
                  <a:pt x="717" y="394"/>
                </a:lnTo>
                <a:lnTo>
                  <a:pt x="717" y="392"/>
                </a:lnTo>
                <a:lnTo>
                  <a:pt x="715" y="392"/>
                </a:lnTo>
                <a:lnTo>
                  <a:pt x="714" y="392"/>
                </a:lnTo>
                <a:lnTo>
                  <a:pt x="712" y="390"/>
                </a:lnTo>
                <a:lnTo>
                  <a:pt x="710" y="390"/>
                </a:lnTo>
                <a:lnTo>
                  <a:pt x="708" y="390"/>
                </a:lnTo>
                <a:lnTo>
                  <a:pt x="706" y="390"/>
                </a:lnTo>
                <a:lnTo>
                  <a:pt x="706" y="388"/>
                </a:lnTo>
                <a:lnTo>
                  <a:pt x="704" y="388"/>
                </a:lnTo>
                <a:lnTo>
                  <a:pt x="702" y="388"/>
                </a:lnTo>
                <a:lnTo>
                  <a:pt x="700" y="388"/>
                </a:lnTo>
                <a:lnTo>
                  <a:pt x="698" y="388"/>
                </a:lnTo>
                <a:lnTo>
                  <a:pt x="696" y="388"/>
                </a:lnTo>
                <a:lnTo>
                  <a:pt x="696" y="386"/>
                </a:lnTo>
                <a:lnTo>
                  <a:pt x="694" y="386"/>
                </a:lnTo>
                <a:lnTo>
                  <a:pt x="692" y="386"/>
                </a:lnTo>
                <a:lnTo>
                  <a:pt x="692" y="388"/>
                </a:lnTo>
                <a:lnTo>
                  <a:pt x="690" y="388"/>
                </a:lnTo>
                <a:lnTo>
                  <a:pt x="690" y="386"/>
                </a:lnTo>
                <a:lnTo>
                  <a:pt x="688" y="388"/>
                </a:lnTo>
                <a:lnTo>
                  <a:pt x="686" y="388"/>
                </a:lnTo>
                <a:lnTo>
                  <a:pt x="685" y="388"/>
                </a:lnTo>
                <a:lnTo>
                  <a:pt x="683" y="388"/>
                </a:lnTo>
                <a:lnTo>
                  <a:pt x="681" y="388"/>
                </a:lnTo>
                <a:lnTo>
                  <a:pt x="681" y="390"/>
                </a:lnTo>
                <a:lnTo>
                  <a:pt x="679" y="390"/>
                </a:lnTo>
                <a:lnTo>
                  <a:pt x="677" y="390"/>
                </a:lnTo>
                <a:lnTo>
                  <a:pt x="675" y="390"/>
                </a:lnTo>
                <a:lnTo>
                  <a:pt x="673" y="390"/>
                </a:lnTo>
                <a:lnTo>
                  <a:pt x="671" y="390"/>
                </a:lnTo>
                <a:lnTo>
                  <a:pt x="669" y="390"/>
                </a:lnTo>
                <a:lnTo>
                  <a:pt x="667" y="390"/>
                </a:lnTo>
                <a:lnTo>
                  <a:pt x="667" y="388"/>
                </a:lnTo>
                <a:lnTo>
                  <a:pt x="665" y="388"/>
                </a:lnTo>
                <a:lnTo>
                  <a:pt x="664" y="388"/>
                </a:lnTo>
                <a:lnTo>
                  <a:pt x="662" y="386"/>
                </a:lnTo>
                <a:lnTo>
                  <a:pt x="659" y="386"/>
                </a:lnTo>
                <a:lnTo>
                  <a:pt x="659" y="388"/>
                </a:lnTo>
                <a:lnTo>
                  <a:pt x="659" y="392"/>
                </a:lnTo>
                <a:lnTo>
                  <a:pt x="659" y="396"/>
                </a:lnTo>
                <a:lnTo>
                  <a:pt x="659" y="406"/>
                </a:lnTo>
                <a:lnTo>
                  <a:pt x="658" y="406"/>
                </a:lnTo>
                <a:lnTo>
                  <a:pt x="658" y="408"/>
                </a:lnTo>
                <a:lnTo>
                  <a:pt x="656" y="410"/>
                </a:lnTo>
                <a:lnTo>
                  <a:pt x="637" y="410"/>
                </a:lnTo>
                <a:lnTo>
                  <a:pt x="629" y="421"/>
                </a:lnTo>
                <a:lnTo>
                  <a:pt x="627" y="419"/>
                </a:lnTo>
                <a:lnTo>
                  <a:pt x="621" y="419"/>
                </a:lnTo>
                <a:lnTo>
                  <a:pt x="610" y="415"/>
                </a:lnTo>
                <a:lnTo>
                  <a:pt x="585" y="412"/>
                </a:lnTo>
                <a:lnTo>
                  <a:pt x="587" y="400"/>
                </a:lnTo>
                <a:lnTo>
                  <a:pt x="590" y="377"/>
                </a:lnTo>
                <a:lnTo>
                  <a:pt x="590" y="375"/>
                </a:lnTo>
                <a:lnTo>
                  <a:pt x="592" y="373"/>
                </a:lnTo>
                <a:lnTo>
                  <a:pt x="592" y="371"/>
                </a:lnTo>
                <a:lnTo>
                  <a:pt x="590" y="371"/>
                </a:lnTo>
                <a:lnTo>
                  <a:pt x="589" y="369"/>
                </a:lnTo>
                <a:lnTo>
                  <a:pt x="587" y="369"/>
                </a:lnTo>
                <a:lnTo>
                  <a:pt x="587" y="367"/>
                </a:lnTo>
                <a:lnTo>
                  <a:pt x="585" y="367"/>
                </a:lnTo>
                <a:lnTo>
                  <a:pt x="583" y="365"/>
                </a:lnTo>
                <a:lnTo>
                  <a:pt x="581" y="364"/>
                </a:lnTo>
                <a:lnTo>
                  <a:pt x="579" y="367"/>
                </a:lnTo>
                <a:lnTo>
                  <a:pt x="556" y="392"/>
                </a:lnTo>
                <a:lnTo>
                  <a:pt x="544" y="406"/>
                </a:lnTo>
                <a:lnTo>
                  <a:pt x="517" y="436"/>
                </a:lnTo>
                <a:lnTo>
                  <a:pt x="498" y="456"/>
                </a:lnTo>
                <a:lnTo>
                  <a:pt x="514" y="469"/>
                </a:lnTo>
                <a:lnTo>
                  <a:pt x="504" y="477"/>
                </a:lnTo>
                <a:lnTo>
                  <a:pt x="491" y="465"/>
                </a:lnTo>
                <a:lnTo>
                  <a:pt x="454" y="427"/>
                </a:lnTo>
                <a:lnTo>
                  <a:pt x="439" y="400"/>
                </a:lnTo>
                <a:lnTo>
                  <a:pt x="433" y="385"/>
                </a:lnTo>
                <a:lnTo>
                  <a:pt x="431" y="385"/>
                </a:lnTo>
                <a:lnTo>
                  <a:pt x="404" y="394"/>
                </a:lnTo>
                <a:lnTo>
                  <a:pt x="387" y="375"/>
                </a:lnTo>
                <a:lnTo>
                  <a:pt x="387" y="367"/>
                </a:lnTo>
                <a:lnTo>
                  <a:pt x="389" y="350"/>
                </a:lnTo>
                <a:lnTo>
                  <a:pt x="385" y="342"/>
                </a:lnTo>
                <a:lnTo>
                  <a:pt x="379" y="344"/>
                </a:lnTo>
                <a:lnTo>
                  <a:pt x="375" y="340"/>
                </a:lnTo>
                <a:lnTo>
                  <a:pt x="377" y="336"/>
                </a:lnTo>
                <a:lnTo>
                  <a:pt x="373" y="335"/>
                </a:lnTo>
                <a:lnTo>
                  <a:pt x="370" y="331"/>
                </a:lnTo>
                <a:lnTo>
                  <a:pt x="366" y="329"/>
                </a:lnTo>
                <a:lnTo>
                  <a:pt x="356" y="325"/>
                </a:lnTo>
                <a:lnTo>
                  <a:pt x="354" y="325"/>
                </a:lnTo>
                <a:lnTo>
                  <a:pt x="348" y="323"/>
                </a:lnTo>
                <a:lnTo>
                  <a:pt x="346" y="323"/>
                </a:lnTo>
                <a:lnTo>
                  <a:pt x="337" y="323"/>
                </a:lnTo>
                <a:lnTo>
                  <a:pt x="333" y="319"/>
                </a:lnTo>
                <a:lnTo>
                  <a:pt x="329" y="317"/>
                </a:lnTo>
                <a:lnTo>
                  <a:pt x="327" y="315"/>
                </a:lnTo>
                <a:lnTo>
                  <a:pt x="325" y="314"/>
                </a:lnTo>
                <a:lnTo>
                  <a:pt x="323" y="311"/>
                </a:lnTo>
                <a:lnTo>
                  <a:pt x="322" y="311"/>
                </a:lnTo>
                <a:lnTo>
                  <a:pt x="320" y="311"/>
                </a:lnTo>
                <a:lnTo>
                  <a:pt x="317" y="314"/>
                </a:lnTo>
                <a:lnTo>
                  <a:pt x="316" y="315"/>
                </a:lnTo>
                <a:lnTo>
                  <a:pt x="312" y="319"/>
                </a:lnTo>
                <a:lnTo>
                  <a:pt x="304" y="329"/>
                </a:lnTo>
                <a:lnTo>
                  <a:pt x="296" y="336"/>
                </a:lnTo>
                <a:lnTo>
                  <a:pt x="295" y="336"/>
                </a:lnTo>
                <a:lnTo>
                  <a:pt x="295" y="338"/>
                </a:lnTo>
                <a:lnTo>
                  <a:pt x="293" y="338"/>
                </a:lnTo>
                <a:lnTo>
                  <a:pt x="295" y="338"/>
                </a:lnTo>
                <a:lnTo>
                  <a:pt x="291" y="342"/>
                </a:lnTo>
                <a:lnTo>
                  <a:pt x="291" y="344"/>
                </a:lnTo>
                <a:lnTo>
                  <a:pt x="287" y="346"/>
                </a:lnTo>
                <a:lnTo>
                  <a:pt x="285" y="348"/>
                </a:lnTo>
                <a:lnTo>
                  <a:pt x="285" y="350"/>
                </a:lnTo>
                <a:lnTo>
                  <a:pt x="285" y="348"/>
                </a:lnTo>
                <a:lnTo>
                  <a:pt x="285" y="350"/>
                </a:lnTo>
                <a:lnTo>
                  <a:pt x="283" y="350"/>
                </a:lnTo>
                <a:lnTo>
                  <a:pt x="283" y="352"/>
                </a:lnTo>
                <a:lnTo>
                  <a:pt x="283" y="354"/>
                </a:lnTo>
                <a:lnTo>
                  <a:pt x="281" y="354"/>
                </a:lnTo>
                <a:lnTo>
                  <a:pt x="281" y="356"/>
                </a:lnTo>
                <a:lnTo>
                  <a:pt x="279" y="356"/>
                </a:lnTo>
                <a:lnTo>
                  <a:pt x="277" y="356"/>
                </a:lnTo>
                <a:lnTo>
                  <a:pt x="277" y="358"/>
                </a:lnTo>
                <a:lnTo>
                  <a:pt x="277" y="359"/>
                </a:lnTo>
                <a:lnTo>
                  <a:pt x="275" y="359"/>
                </a:lnTo>
                <a:lnTo>
                  <a:pt x="275" y="358"/>
                </a:lnTo>
                <a:lnTo>
                  <a:pt x="274" y="359"/>
                </a:lnTo>
                <a:lnTo>
                  <a:pt x="274" y="362"/>
                </a:lnTo>
                <a:lnTo>
                  <a:pt x="271" y="362"/>
                </a:lnTo>
                <a:lnTo>
                  <a:pt x="271" y="364"/>
                </a:lnTo>
                <a:lnTo>
                  <a:pt x="269" y="365"/>
                </a:lnTo>
                <a:lnTo>
                  <a:pt x="268" y="367"/>
                </a:lnTo>
                <a:lnTo>
                  <a:pt x="262" y="371"/>
                </a:lnTo>
                <a:lnTo>
                  <a:pt x="262" y="373"/>
                </a:lnTo>
                <a:lnTo>
                  <a:pt x="260" y="373"/>
                </a:lnTo>
                <a:lnTo>
                  <a:pt x="260" y="375"/>
                </a:lnTo>
                <a:lnTo>
                  <a:pt x="256" y="377"/>
                </a:lnTo>
                <a:lnTo>
                  <a:pt x="254" y="379"/>
                </a:lnTo>
                <a:lnTo>
                  <a:pt x="254" y="381"/>
                </a:lnTo>
                <a:lnTo>
                  <a:pt x="250" y="385"/>
                </a:lnTo>
                <a:lnTo>
                  <a:pt x="250" y="386"/>
                </a:lnTo>
                <a:lnTo>
                  <a:pt x="248" y="388"/>
                </a:lnTo>
                <a:lnTo>
                  <a:pt x="246" y="390"/>
                </a:lnTo>
                <a:lnTo>
                  <a:pt x="269" y="396"/>
                </a:lnTo>
                <a:lnTo>
                  <a:pt x="289" y="421"/>
                </a:lnTo>
                <a:lnTo>
                  <a:pt x="291" y="438"/>
                </a:lnTo>
                <a:lnTo>
                  <a:pt x="295" y="463"/>
                </a:lnTo>
                <a:lnTo>
                  <a:pt x="296" y="482"/>
                </a:lnTo>
                <a:lnTo>
                  <a:pt x="287" y="484"/>
                </a:lnTo>
                <a:lnTo>
                  <a:pt x="275" y="488"/>
                </a:lnTo>
                <a:lnTo>
                  <a:pt x="258" y="492"/>
                </a:lnTo>
                <a:lnTo>
                  <a:pt x="241" y="498"/>
                </a:lnTo>
                <a:lnTo>
                  <a:pt x="233" y="500"/>
                </a:lnTo>
                <a:lnTo>
                  <a:pt x="231" y="500"/>
                </a:lnTo>
                <a:lnTo>
                  <a:pt x="231" y="498"/>
                </a:lnTo>
                <a:lnTo>
                  <a:pt x="219" y="502"/>
                </a:lnTo>
                <a:lnTo>
                  <a:pt x="192" y="513"/>
                </a:lnTo>
                <a:lnTo>
                  <a:pt x="185" y="517"/>
                </a:lnTo>
                <a:lnTo>
                  <a:pt x="183" y="519"/>
                </a:lnTo>
                <a:lnTo>
                  <a:pt x="181" y="519"/>
                </a:lnTo>
                <a:lnTo>
                  <a:pt x="181" y="521"/>
                </a:lnTo>
                <a:lnTo>
                  <a:pt x="179" y="523"/>
                </a:lnTo>
                <a:lnTo>
                  <a:pt x="177" y="527"/>
                </a:lnTo>
                <a:lnTo>
                  <a:pt x="173" y="531"/>
                </a:lnTo>
                <a:lnTo>
                  <a:pt x="166" y="535"/>
                </a:lnTo>
                <a:lnTo>
                  <a:pt x="154" y="542"/>
                </a:lnTo>
                <a:lnTo>
                  <a:pt x="146" y="546"/>
                </a:lnTo>
                <a:lnTo>
                  <a:pt x="143" y="550"/>
                </a:lnTo>
                <a:lnTo>
                  <a:pt x="137" y="548"/>
                </a:lnTo>
                <a:lnTo>
                  <a:pt x="135" y="544"/>
                </a:lnTo>
                <a:lnTo>
                  <a:pt x="133" y="540"/>
                </a:lnTo>
                <a:lnTo>
                  <a:pt x="131" y="537"/>
                </a:lnTo>
                <a:lnTo>
                  <a:pt x="131" y="535"/>
                </a:lnTo>
                <a:lnTo>
                  <a:pt x="129" y="532"/>
                </a:lnTo>
                <a:lnTo>
                  <a:pt x="129" y="531"/>
                </a:lnTo>
                <a:lnTo>
                  <a:pt x="131" y="527"/>
                </a:lnTo>
                <a:lnTo>
                  <a:pt x="133" y="525"/>
                </a:lnTo>
                <a:lnTo>
                  <a:pt x="133" y="521"/>
                </a:lnTo>
                <a:lnTo>
                  <a:pt x="135" y="519"/>
                </a:lnTo>
                <a:lnTo>
                  <a:pt x="137" y="515"/>
                </a:lnTo>
                <a:lnTo>
                  <a:pt x="137" y="513"/>
                </a:lnTo>
                <a:lnTo>
                  <a:pt x="139" y="508"/>
                </a:lnTo>
                <a:lnTo>
                  <a:pt x="141" y="508"/>
                </a:lnTo>
                <a:lnTo>
                  <a:pt x="137" y="504"/>
                </a:lnTo>
                <a:lnTo>
                  <a:pt x="135" y="502"/>
                </a:lnTo>
                <a:lnTo>
                  <a:pt x="133" y="498"/>
                </a:lnTo>
                <a:lnTo>
                  <a:pt x="131" y="494"/>
                </a:lnTo>
                <a:lnTo>
                  <a:pt x="129" y="492"/>
                </a:lnTo>
                <a:lnTo>
                  <a:pt x="127" y="490"/>
                </a:lnTo>
                <a:lnTo>
                  <a:pt x="122" y="492"/>
                </a:lnTo>
                <a:lnTo>
                  <a:pt x="118" y="496"/>
                </a:lnTo>
                <a:lnTo>
                  <a:pt x="116" y="498"/>
                </a:lnTo>
                <a:lnTo>
                  <a:pt x="114" y="498"/>
                </a:lnTo>
                <a:lnTo>
                  <a:pt x="114" y="500"/>
                </a:lnTo>
                <a:lnTo>
                  <a:pt x="110" y="502"/>
                </a:lnTo>
                <a:lnTo>
                  <a:pt x="108" y="504"/>
                </a:lnTo>
                <a:lnTo>
                  <a:pt x="104" y="506"/>
                </a:lnTo>
                <a:lnTo>
                  <a:pt x="102" y="508"/>
                </a:lnTo>
                <a:lnTo>
                  <a:pt x="98" y="510"/>
                </a:lnTo>
                <a:lnTo>
                  <a:pt x="91" y="494"/>
                </a:lnTo>
                <a:lnTo>
                  <a:pt x="68" y="510"/>
                </a:lnTo>
                <a:lnTo>
                  <a:pt x="66" y="510"/>
                </a:lnTo>
                <a:lnTo>
                  <a:pt x="62" y="508"/>
                </a:lnTo>
                <a:lnTo>
                  <a:pt x="56" y="500"/>
                </a:lnTo>
                <a:lnTo>
                  <a:pt x="60" y="498"/>
                </a:lnTo>
                <a:lnTo>
                  <a:pt x="60" y="496"/>
                </a:lnTo>
                <a:lnTo>
                  <a:pt x="60" y="494"/>
                </a:lnTo>
                <a:lnTo>
                  <a:pt x="60" y="490"/>
                </a:lnTo>
                <a:lnTo>
                  <a:pt x="60" y="488"/>
                </a:lnTo>
                <a:lnTo>
                  <a:pt x="60" y="487"/>
                </a:lnTo>
                <a:lnTo>
                  <a:pt x="60" y="484"/>
                </a:lnTo>
                <a:lnTo>
                  <a:pt x="60" y="482"/>
                </a:lnTo>
                <a:lnTo>
                  <a:pt x="62" y="482"/>
                </a:lnTo>
                <a:lnTo>
                  <a:pt x="62" y="481"/>
                </a:lnTo>
                <a:lnTo>
                  <a:pt x="62" y="479"/>
                </a:lnTo>
                <a:lnTo>
                  <a:pt x="64" y="479"/>
                </a:lnTo>
                <a:lnTo>
                  <a:pt x="64" y="477"/>
                </a:lnTo>
                <a:lnTo>
                  <a:pt x="64" y="473"/>
                </a:lnTo>
                <a:lnTo>
                  <a:pt x="58" y="479"/>
                </a:lnTo>
                <a:lnTo>
                  <a:pt x="54" y="481"/>
                </a:lnTo>
                <a:lnTo>
                  <a:pt x="50" y="484"/>
                </a:lnTo>
                <a:lnTo>
                  <a:pt x="47" y="488"/>
                </a:lnTo>
                <a:lnTo>
                  <a:pt x="27" y="508"/>
                </a:lnTo>
                <a:lnTo>
                  <a:pt x="26" y="506"/>
                </a:lnTo>
                <a:lnTo>
                  <a:pt x="6" y="523"/>
                </a:lnTo>
                <a:lnTo>
                  <a:pt x="0" y="529"/>
                </a:lnTo>
                <a:lnTo>
                  <a:pt x="0" y="531"/>
                </a:lnTo>
                <a:lnTo>
                  <a:pt x="2" y="531"/>
                </a:lnTo>
                <a:lnTo>
                  <a:pt x="2" y="532"/>
                </a:lnTo>
                <a:lnTo>
                  <a:pt x="4" y="532"/>
                </a:lnTo>
                <a:lnTo>
                  <a:pt x="4" y="535"/>
                </a:lnTo>
                <a:lnTo>
                  <a:pt x="4" y="537"/>
                </a:lnTo>
                <a:lnTo>
                  <a:pt x="6" y="538"/>
                </a:lnTo>
                <a:lnTo>
                  <a:pt x="8" y="538"/>
                </a:lnTo>
                <a:lnTo>
                  <a:pt x="8" y="540"/>
                </a:lnTo>
                <a:lnTo>
                  <a:pt x="8" y="542"/>
                </a:lnTo>
                <a:lnTo>
                  <a:pt x="10" y="542"/>
                </a:lnTo>
                <a:lnTo>
                  <a:pt x="10" y="544"/>
                </a:lnTo>
                <a:lnTo>
                  <a:pt x="12" y="546"/>
                </a:lnTo>
                <a:lnTo>
                  <a:pt x="10" y="546"/>
                </a:lnTo>
                <a:lnTo>
                  <a:pt x="12" y="548"/>
                </a:lnTo>
                <a:lnTo>
                  <a:pt x="14" y="550"/>
                </a:lnTo>
                <a:lnTo>
                  <a:pt x="16" y="552"/>
                </a:lnTo>
                <a:lnTo>
                  <a:pt x="12" y="556"/>
                </a:lnTo>
                <a:lnTo>
                  <a:pt x="12" y="558"/>
                </a:lnTo>
                <a:lnTo>
                  <a:pt x="10" y="558"/>
                </a:lnTo>
                <a:lnTo>
                  <a:pt x="10" y="559"/>
                </a:lnTo>
                <a:lnTo>
                  <a:pt x="10" y="561"/>
                </a:lnTo>
                <a:lnTo>
                  <a:pt x="10" y="563"/>
                </a:lnTo>
                <a:lnTo>
                  <a:pt x="14" y="565"/>
                </a:lnTo>
                <a:lnTo>
                  <a:pt x="16" y="567"/>
                </a:lnTo>
                <a:lnTo>
                  <a:pt x="18" y="569"/>
                </a:lnTo>
                <a:lnTo>
                  <a:pt x="20" y="569"/>
                </a:lnTo>
                <a:lnTo>
                  <a:pt x="21" y="569"/>
                </a:lnTo>
                <a:lnTo>
                  <a:pt x="21" y="567"/>
                </a:lnTo>
                <a:lnTo>
                  <a:pt x="24" y="569"/>
                </a:lnTo>
                <a:lnTo>
                  <a:pt x="24" y="571"/>
                </a:lnTo>
                <a:lnTo>
                  <a:pt x="24" y="573"/>
                </a:lnTo>
                <a:lnTo>
                  <a:pt x="21" y="573"/>
                </a:lnTo>
                <a:lnTo>
                  <a:pt x="24" y="573"/>
                </a:lnTo>
                <a:lnTo>
                  <a:pt x="26" y="573"/>
                </a:lnTo>
                <a:lnTo>
                  <a:pt x="27" y="575"/>
                </a:lnTo>
                <a:lnTo>
                  <a:pt x="29" y="575"/>
                </a:lnTo>
                <a:lnTo>
                  <a:pt x="29" y="577"/>
                </a:lnTo>
                <a:lnTo>
                  <a:pt x="27" y="579"/>
                </a:lnTo>
                <a:lnTo>
                  <a:pt x="29" y="579"/>
                </a:lnTo>
                <a:lnTo>
                  <a:pt x="31" y="579"/>
                </a:lnTo>
                <a:lnTo>
                  <a:pt x="33" y="579"/>
                </a:lnTo>
                <a:lnTo>
                  <a:pt x="33" y="577"/>
                </a:lnTo>
                <a:lnTo>
                  <a:pt x="35" y="577"/>
                </a:lnTo>
                <a:lnTo>
                  <a:pt x="35" y="579"/>
                </a:lnTo>
                <a:lnTo>
                  <a:pt x="35" y="581"/>
                </a:lnTo>
                <a:lnTo>
                  <a:pt x="37" y="581"/>
                </a:lnTo>
                <a:lnTo>
                  <a:pt x="37" y="583"/>
                </a:lnTo>
                <a:lnTo>
                  <a:pt x="35" y="585"/>
                </a:lnTo>
                <a:lnTo>
                  <a:pt x="37" y="585"/>
                </a:lnTo>
                <a:lnTo>
                  <a:pt x="39" y="585"/>
                </a:lnTo>
                <a:lnTo>
                  <a:pt x="41" y="585"/>
                </a:lnTo>
                <a:lnTo>
                  <a:pt x="41" y="583"/>
                </a:lnTo>
                <a:lnTo>
                  <a:pt x="43" y="583"/>
                </a:lnTo>
                <a:lnTo>
                  <a:pt x="43" y="585"/>
                </a:lnTo>
                <a:lnTo>
                  <a:pt x="45" y="585"/>
                </a:lnTo>
                <a:lnTo>
                  <a:pt x="45" y="583"/>
                </a:lnTo>
                <a:lnTo>
                  <a:pt x="47" y="583"/>
                </a:lnTo>
                <a:lnTo>
                  <a:pt x="47" y="581"/>
                </a:lnTo>
                <a:lnTo>
                  <a:pt x="48" y="581"/>
                </a:lnTo>
                <a:lnTo>
                  <a:pt x="48" y="583"/>
                </a:lnTo>
                <a:lnTo>
                  <a:pt x="50" y="583"/>
                </a:lnTo>
                <a:lnTo>
                  <a:pt x="50" y="585"/>
                </a:lnTo>
                <a:lnTo>
                  <a:pt x="50" y="586"/>
                </a:lnTo>
                <a:lnTo>
                  <a:pt x="48" y="586"/>
                </a:lnTo>
                <a:lnTo>
                  <a:pt x="48" y="588"/>
                </a:lnTo>
                <a:lnTo>
                  <a:pt x="50" y="588"/>
                </a:lnTo>
                <a:lnTo>
                  <a:pt x="52" y="588"/>
                </a:lnTo>
                <a:lnTo>
                  <a:pt x="52" y="590"/>
                </a:lnTo>
                <a:lnTo>
                  <a:pt x="54" y="590"/>
                </a:lnTo>
                <a:lnTo>
                  <a:pt x="54" y="592"/>
                </a:lnTo>
                <a:lnTo>
                  <a:pt x="54" y="594"/>
                </a:lnTo>
                <a:lnTo>
                  <a:pt x="54" y="596"/>
                </a:lnTo>
                <a:lnTo>
                  <a:pt x="54" y="598"/>
                </a:lnTo>
                <a:lnTo>
                  <a:pt x="56" y="596"/>
                </a:lnTo>
                <a:lnTo>
                  <a:pt x="58" y="596"/>
                </a:lnTo>
                <a:lnTo>
                  <a:pt x="60" y="598"/>
                </a:lnTo>
                <a:lnTo>
                  <a:pt x="60" y="600"/>
                </a:lnTo>
                <a:lnTo>
                  <a:pt x="62" y="600"/>
                </a:lnTo>
                <a:lnTo>
                  <a:pt x="64" y="602"/>
                </a:lnTo>
                <a:lnTo>
                  <a:pt x="66" y="602"/>
                </a:lnTo>
                <a:lnTo>
                  <a:pt x="68" y="602"/>
                </a:lnTo>
                <a:lnTo>
                  <a:pt x="68" y="604"/>
                </a:lnTo>
                <a:lnTo>
                  <a:pt x="68" y="606"/>
                </a:lnTo>
                <a:lnTo>
                  <a:pt x="68" y="607"/>
                </a:lnTo>
                <a:lnTo>
                  <a:pt x="66" y="607"/>
                </a:lnTo>
                <a:lnTo>
                  <a:pt x="64" y="607"/>
                </a:lnTo>
                <a:lnTo>
                  <a:pt x="64" y="609"/>
                </a:lnTo>
                <a:lnTo>
                  <a:pt x="64" y="612"/>
                </a:lnTo>
                <a:lnTo>
                  <a:pt x="64" y="613"/>
                </a:lnTo>
                <a:lnTo>
                  <a:pt x="66" y="617"/>
                </a:lnTo>
                <a:lnTo>
                  <a:pt x="64" y="617"/>
                </a:lnTo>
                <a:lnTo>
                  <a:pt x="58" y="625"/>
                </a:lnTo>
                <a:lnTo>
                  <a:pt x="60" y="625"/>
                </a:lnTo>
                <a:lnTo>
                  <a:pt x="60" y="631"/>
                </a:lnTo>
                <a:lnTo>
                  <a:pt x="60" y="634"/>
                </a:lnTo>
                <a:lnTo>
                  <a:pt x="60" y="638"/>
                </a:lnTo>
                <a:lnTo>
                  <a:pt x="60" y="640"/>
                </a:lnTo>
                <a:lnTo>
                  <a:pt x="58" y="640"/>
                </a:lnTo>
                <a:lnTo>
                  <a:pt x="54" y="644"/>
                </a:lnTo>
                <a:lnTo>
                  <a:pt x="50" y="646"/>
                </a:lnTo>
                <a:lnTo>
                  <a:pt x="50" y="648"/>
                </a:lnTo>
                <a:lnTo>
                  <a:pt x="47" y="652"/>
                </a:lnTo>
                <a:lnTo>
                  <a:pt x="45" y="654"/>
                </a:lnTo>
                <a:lnTo>
                  <a:pt x="45" y="656"/>
                </a:lnTo>
                <a:lnTo>
                  <a:pt x="43" y="656"/>
                </a:lnTo>
                <a:lnTo>
                  <a:pt x="41" y="660"/>
                </a:lnTo>
                <a:lnTo>
                  <a:pt x="45" y="662"/>
                </a:lnTo>
                <a:lnTo>
                  <a:pt x="45" y="663"/>
                </a:lnTo>
                <a:lnTo>
                  <a:pt x="43" y="665"/>
                </a:lnTo>
                <a:lnTo>
                  <a:pt x="41" y="667"/>
                </a:lnTo>
                <a:lnTo>
                  <a:pt x="39" y="669"/>
                </a:lnTo>
                <a:lnTo>
                  <a:pt x="37" y="667"/>
                </a:lnTo>
                <a:lnTo>
                  <a:pt x="27" y="662"/>
                </a:lnTo>
                <a:lnTo>
                  <a:pt x="27" y="663"/>
                </a:lnTo>
                <a:lnTo>
                  <a:pt x="26" y="663"/>
                </a:lnTo>
                <a:lnTo>
                  <a:pt x="26" y="665"/>
                </a:lnTo>
                <a:lnTo>
                  <a:pt x="24" y="667"/>
                </a:lnTo>
                <a:lnTo>
                  <a:pt x="21" y="669"/>
                </a:lnTo>
                <a:lnTo>
                  <a:pt x="21" y="671"/>
                </a:lnTo>
                <a:lnTo>
                  <a:pt x="20" y="671"/>
                </a:lnTo>
                <a:lnTo>
                  <a:pt x="20" y="673"/>
                </a:lnTo>
                <a:lnTo>
                  <a:pt x="20" y="675"/>
                </a:lnTo>
                <a:lnTo>
                  <a:pt x="20" y="677"/>
                </a:lnTo>
                <a:lnTo>
                  <a:pt x="18" y="677"/>
                </a:lnTo>
                <a:lnTo>
                  <a:pt x="18" y="679"/>
                </a:lnTo>
                <a:lnTo>
                  <a:pt x="16" y="681"/>
                </a:lnTo>
                <a:lnTo>
                  <a:pt x="14" y="683"/>
                </a:lnTo>
                <a:lnTo>
                  <a:pt x="14" y="684"/>
                </a:lnTo>
                <a:lnTo>
                  <a:pt x="12" y="686"/>
                </a:lnTo>
                <a:lnTo>
                  <a:pt x="10" y="694"/>
                </a:lnTo>
                <a:lnTo>
                  <a:pt x="14" y="702"/>
                </a:lnTo>
                <a:lnTo>
                  <a:pt x="10" y="706"/>
                </a:lnTo>
                <a:lnTo>
                  <a:pt x="12" y="711"/>
                </a:lnTo>
                <a:lnTo>
                  <a:pt x="10" y="713"/>
                </a:lnTo>
                <a:lnTo>
                  <a:pt x="12" y="715"/>
                </a:lnTo>
                <a:lnTo>
                  <a:pt x="33" y="721"/>
                </a:lnTo>
                <a:lnTo>
                  <a:pt x="33" y="729"/>
                </a:lnTo>
                <a:lnTo>
                  <a:pt x="27" y="734"/>
                </a:lnTo>
                <a:lnTo>
                  <a:pt x="29" y="744"/>
                </a:lnTo>
                <a:lnTo>
                  <a:pt x="26" y="754"/>
                </a:lnTo>
                <a:lnTo>
                  <a:pt x="27" y="756"/>
                </a:lnTo>
                <a:lnTo>
                  <a:pt x="29" y="754"/>
                </a:lnTo>
                <a:lnTo>
                  <a:pt x="31" y="756"/>
                </a:lnTo>
                <a:lnTo>
                  <a:pt x="39" y="754"/>
                </a:lnTo>
                <a:lnTo>
                  <a:pt x="43" y="754"/>
                </a:lnTo>
                <a:lnTo>
                  <a:pt x="50" y="758"/>
                </a:lnTo>
                <a:lnTo>
                  <a:pt x="52" y="759"/>
                </a:lnTo>
                <a:lnTo>
                  <a:pt x="48" y="765"/>
                </a:lnTo>
                <a:lnTo>
                  <a:pt x="48" y="769"/>
                </a:lnTo>
                <a:lnTo>
                  <a:pt x="56" y="780"/>
                </a:lnTo>
                <a:lnTo>
                  <a:pt x="62" y="782"/>
                </a:lnTo>
                <a:lnTo>
                  <a:pt x="72" y="788"/>
                </a:lnTo>
                <a:lnTo>
                  <a:pt x="91" y="779"/>
                </a:lnTo>
                <a:lnTo>
                  <a:pt x="93" y="785"/>
                </a:lnTo>
                <a:lnTo>
                  <a:pt x="95" y="785"/>
                </a:lnTo>
                <a:lnTo>
                  <a:pt x="95" y="786"/>
                </a:lnTo>
                <a:lnTo>
                  <a:pt x="98" y="800"/>
                </a:lnTo>
                <a:lnTo>
                  <a:pt x="100" y="802"/>
                </a:lnTo>
                <a:lnTo>
                  <a:pt x="95" y="821"/>
                </a:lnTo>
                <a:lnTo>
                  <a:pt x="95" y="823"/>
                </a:lnTo>
                <a:lnTo>
                  <a:pt x="70" y="830"/>
                </a:lnTo>
                <a:lnTo>
                  <a:pt x="60" y="844"/>
                </a:lnTo>
                <a:lnTo>
                  <a:pt x="56" y="850"/>
                </a:lnTo>
                <a:lnTo>
                  <a:pt x="54" y="852"/>
                </a:lnTo>
                <a:lnTo>
                  <a:pt x="52" y="856"/>
                </a:lnTo>
                <a:lnTo>
                  <a:pt x="50" y="857"/>
                </a:lnTo>
                <a:lnTo>
                  <a:pt x="48" y="859"/>
                </a:lnTo>
                <a:lnTo>
                  <a:pt x="41" y="865"/>
                </a:lnTo>
                <a:lnTo>
                  <a:pt x="37" y="867"/>
                </a:lnTo>
                <a:lnTo>
                  <a:pt x="26" y="875"/>
                </a:lnTo>
                <a:lnTo>
                  <a:pt x="24" y="877"/>
                </a:lnTo>
                <a:lnTo>
                  <a:pt x="24" y="883"/>
                </a:lnTo>
                <a:lnTo>
                  <a:pt x="24" y="884"/>
                </a:lnTo>
                <a:lnTo>
                  <a:pt x="24" y="892"/>
                </a:lnTo>
                <a:lnTo>
                  <a:pt x="24" y="894"/>
                </a:lnTo>
                <a:lnTo>
                  <a:pt x="24" y="900"/>
                </a:lnTo>
                <a:lnTo>
                  <a:pt x="26" y="910"/>
                </a:lnTo>
                <a:lnTo>
                  <a:pt x="35" y="911"/>
                </a:lnTo>
                <a:lnTo>
                  <a:pt x="47" y="915"/>
                </a:lnTo>
                <a:lnTo>
                  <a:pt x="50" y="915"/>
                </a:lnTo>
                <a:lnTo>
                  <a:pt x="58" y="923"/>
                </a:lnTo>
                <a:lnTo>
                  <a:pt x="58" y="927"/>
                </a:lnTo>
                <a:lnTo>
                  <a:pt x="62" y="929"/>
                </a:lnTo>
                <a:lnTo>
                  <a:pt x="70" y="929"/>
                </a:lnTo>
                <a:lnTo>
                  <a:pt x="74" y="929"/>
                </a:lnTo>
                <a:lnTo>
                  <a:pt x="77" y="929"/>
                </a:lnTo>
                <a:lnTo>
                  <a:pt x="79" y="929"/>
                </a:lnTo>
                <a:lnTo>
                  <a:pt x="91" y="929"/>
                </a:lnTo>
                <a:lnTo>
                  <a:pt x="93" y="929"/>
                </a:lnTo>
                <a:lnTo>
                  <a:pt x="96" y="929"/>
                </a:lnTo>
                <a:lnTo>
                  <a:pt x="98" y="929"/>
                </a:lnTo>
                <a:lnTo>
                  <a:pt x="100" y="927"/>
                </a:lnTo>
                <a:lnTo>
                  <a:pt x="100" y="929"/>
                </a:lnTo>
                <a:lnTo>
                  <a:pt x="102" y="931"/>
                </a:lnTo>
                <a:lnTo>
                  <a:pt x="102" y="932"/>
                </a:lnTo>
                <a:lnTo>
                  <a:pt x="106" y="938"/>
                </a:lnTo>
                <a:lnTo>
                  <a:pt x="110" y="946"/>
                </a:lnTo>
                <a:lnTo>
                  <a:pt x="118" y="958"/>
                </a:lnTo>
                <a:lnTo>
                  <a:pt x="127" y="971"/>
                </a:lnTo>
                <a:lnTo>
                  <a:pt x="135" y="967"/>
                </a:lnTo>
                <a:lnTo>
                  <a:pt x="143" y="965"/>
                </a:lnTo>
                <a:lnTo>
                  <a:pt x="144" y="965"/>
                </a:lnTo>
                <a:lnTo>
                  <a:pt x="149" y="965"/>
                </a:lnTo>
                <a:lnTo>
                  <a:pt x="149" y="963"/>
                </a:lnTo>
                <a:lnTo>
                  <a:pt x="154" y="963"/>
                </a:lnTo>
                <a:lnTo>
                  <a:pt x="156" y="963"/>
                </a:lnTo>
                <a:lnTo>
                  <a:pt x="162" y="961"/>
                </a:lnTo>
                <a:lnTo>
                  <a:pt x="164" y="963"/>
                </a:lnTo>
                <a:lnTo>
                  <a:pt x="166" y="963"/>
                </a:lnTo>
                <a:lnTo>
                  <a:pt x="168" y="963"/>
                </a:lnTo>
                <a:lnTo>
                  <a:pt x="170" y="963"/>
                </a:lnTo>
                <a:lnTo>
                  <a:pt x="171" y="963"/>
                </a:lnTo>
                <a:lnTo>
                  <a:pt x="185" y="961"/>
                </a:lnTo>
                <a:lnTo>
                  <a:pt x="183" y="960"/>
                </a:lnTo>
                <a:lnTo>
                  <a:pt x="181" y="952"/>
                </a:lnTo>
                <a:lnTo>
                  <a:pt x="175" y="944"/>
                </a:lnTo>
                <a:lnTo>
                  <a:pt x="168" y="932"/>
                </a:lnTo>
                <a:lnTo>
                  <a:pt x="166" y="927"/>
                </a:lnTo>
                <a:lnTo>
                  <a:pt x="160" y="931"/>
                </a:lnTo>
                <a:lnTo>
                  <a:pt x="156" y="932"/>
                </a:lnTo>
                <a:lnTo>
                  <a:pt x="152" y="934"/>
                </a:lnTo>
                <a:lnTo>
                  <a:pt x="150" y="934"/>
                </a:lnTo>
                <a:lnTo>
                  <a:pt x="149" y="934"/>
                </a:lnTo>
                <a:lnTo>
                  <a:pt x="146" y="931"/>
                </a:lnTo>
                <a:lnTo>
                  <a:pt x="146" y="929"/>
                </a:lnTo>
                <a:lnTo>
                  <a:pt x="144" y="927"/>
                </a:lnTo>
                <a:lnTo>
                  <a:pt x="149" y="925"/>
                </a:lnTo>
                <a:lnTo>
                  <a:pt x="150" y="923"/>
                </a:lnTo>
                <a:lnTo>
                  <a:pt x="152" y="923"/>
                </a:lnTo>
                <a:lnTo>
                  <a:pt x="152" y="921"/>
                </a:lnTo>
                <a:lnTo>
                  <a:pt x="152" y="919"/>
                </a:lnTo>
                <a:lnTo>
                  <a:pt x="154" y="921"/>
                </a:lnTo>
                <a:lnTo>
                  <a:pt x="154" y="923"/>
                </a:lnTo>
                <a:lnTo>
                  <a:pt x="156" y="921"/>
                </a:lnTo>
                <a:lnTo>
                  <a:pt x="160" y="921"/>
                </a:lnTo>
                <a:lnTo>
                  <a:pt x="162" y="921"/>
                </a:lnTo>
                <a:lnTo>
                  <a:pt x="166" y="917"/>
                </a:lnTo>
                <a:lnTo>
                  <a:pt x="168" y="917"/>
                </a:lnTo>
                <a:lnTo>
                  <a:pt x="166" y="913"/>
                </a:lnTo>
                <a:lnTo>
                  <a:pt x="166" y="911"/>
                </a:lnTo>
                <a:lnTo>
                  <a:pt x="166" y="910"/>
                </a:lnTo>
                <a:lnTo>
                  <a:pt x="168" y="910"/>
                </a:lnTo>
                <a:lnTo>
                  <a:pt x="171" y="910"/>
                </a:lnTo>
                <a:lnTo>
                  <a:pt x="177" y="910"/>
                </a:lnTo>
                <a:lnTo>
                  <a:pt x="179" y="911"/>
                </a:lnTo>
                <a:lnTo>
                  <a:pt x="183" y="911"/>
                </a:lnTo>
                <a:lnTo>
                  <a:pt x="183" y="913"/>
                </a:lnTo>
                <a:lnTo>
                  <a:pt x="185" y="913"/>
                </a:lnTo>
                <a:lnTo>
                  <a:pt x="187" y="915"/>
                </a:lnTo>
                <a:lnTo>
                  <a:pt x="185" y="917"/>
                </a:lnTo>
                <a:lnTo>
                  <a:pt x="185" y="919"/>
                </a:lnTo>
                <a:lnTo>
                  <a:pt x="187" y="919"/>
                </a:lnTo>
                <a:lnTo>
                  <a:pt x="189" y="919"/>
                </a:lnTo>
                <a:lnTo>
                  <a:pt x="191" y="917"/>
                </a:lnTo>
                <a:lnTo>
                  <a:pt x="192" y="917"/>
                </a:lnTo>
                <a:lnTo>
                  <a:pt x="192" y="919"/>
                </a:lnTo>
                <a:lnTo>
                  <a:pt x="191" y="923"/>
                </a:lnTo>
                <a:lnTo>
                  <a:pt x="191" y="925"/>
                </a:lnTo>
                <a:lnTo>
                  <a:pt x="192" y="925"/>
                </a:lnTo>
                <a:lnTo>
                  <a:pt x="195" y="927"/>
                </a:lnTo>
                <a:lnTo>
                  <a:pt x="197" y="927"/>
                </a:lnTo>
                <a:lnTo>
                  <a:pt x="197" y="929"/>
                </a:lnTo>
                <a:lnTo>
                  <a:pt x="198" y="929"/>
                </a:lnTo>
                <a:lnTo>
                  <a:pt x="200" y="929"/>
                </a:lnTo>
                <a:lnTo>
                  <a:pt x="200" y="931"/>
                </a:lnTo>
                <a:lnTo>
                  <a:pt x="202" y="931"/>
                </a:lnTo>
                <a:lnTo>
                  <a:pt x="204" y="931"/>
                </a:lnTo>
                <a:lnTo>
                  <a:pt x="206" y="931"/>
                </a:lnTo>
                <a:lnTo>
                  <a:pt x="206" y="932"/>
                </a:lnTo>
                <a:lnTo>
                  <a:pt x="204" y="934"/>
                </a:lnTo>
                <a:lnTo>
                  <a:pt x="204" y="936"/>
                </a:lnTo>
                <a:lnTo>
                  <a:pt x="206" y="936"/>
                </a:lnTo>
                <a:lnTo>
                  <a:pt x="208" y="936"/>
                </a:lnTo>
                <a:lnTo>
                  <a:pt x="210" y="936"/>
                </a:lnTo>
                <a:lnTo>
                  <a:pt x="212" y="938"/>
                </a:lnTo>
                <a:lnTo>
                  <a:pt x="212" y="940"/>
                </a:lnTo>
                <a:lnTo>
                  <a:pt x="214" y="940"/>
                </a:lnTo>
                <a:lnTo>
                  <a:pt x="216" y="942"/>
                </a:lnTo>
                <a:lnTo>
                  <a:pt x="218" y="940"/>
                </a:lnTo>
                <a:lnTo>
                  <a:pt x="219" y="940"/>
                </a:lnTo>
                <a:lnTo>
                  <a:pt x="219" y="942"/>
                </a:lnTo>
                <a:lnTo>
                  <a:pt x="219" y="944"/>
                </a:lnTo>
                <a:lnTo>
                  <a:pt x="218" y="944"/>
                </a:lnTo>
                <a:lnTo>
                  <a:pt x="218" y="946"/>
                </a:lnTo>
                <a:lnTo>
                  <a:pt x="219" y="948"/>
                </a:lnTo>
                <a:lnTo>
                  <a:pt x="221" y="950"/>
                </a:lnTo>
                <a:lnTo>
                  <a:pt x="223" y="950"/>
                </a:lnTo>
                <a:lnTo>
                  <a:pt x="223" y="948"/>
                </a:lnTo>
                <a:lnTo>
                  <a:pt x="225" y="948"/>
                </a:lnTo>
                <a:lnTo>
                  <a:pt x="227" y="948"/>
                </a:lnTo>
                <a:lnTo>
                  <a:pt x="227" y="950"/>
                </a:lnTo>
                <a:lnTo>
                  <a:pt x="225" y="952"/>
                </a:lnTo>
                <a:lnTo>
                  <a:pt x="225" y="954"/>
                </a:lnTo>
                <a:lnTo>
                  <a:pt x="225" y="955"/>
                </a:lnTo>
                <a:lnTo>
                  <a:pt x="227" y="955"/>
                </a:lnTo>
                <a:lnTo>
                  <a:pt x="227" y="958"/>
                </a:lnTo>
                <a:lnTo>
                  <a:pt x="229" y="958"/>
                </a:lnTo>
                <a:lnTo>
                  <a:pt x="229" y="960"/>
                </a:lnTo>
                <a:lnTo>
                  <a:pt x="229" y="961"/>
                </a:lnTo>
                <a:lnTo>
                  <a:pt x="229" y="963"/>
                </a:lnTo>
                <a:lnTo>
                  <a:pt x="231" y="963"/>
                </a:lnTo>
                <a:lnTo>
                  <a:pt x="231" y="965"/>
                </a:lnTo>
                <a:lnTo>
                  <a:pt x="233" y="971"/>
                </a:lnTo>
                <a:lnTo>
                  <a:pt x="233" y="973"/>
                </a:lnTo>
                <a:lnTo>
                  <a:pt x="233" y="975"/>
                </a:lnTo>
                <a:lnTo>
                  <a:pt x="231" y="979"/>
                </a:lnTo>
                <a:lnTo>
                  <a:pt x="231" y="981"/>
                </a:lnTo>
                <a:lnTo>
                  <a:pt x="231" y="982"/>
                </a:lnTo>
                <a:lnTo>
                  <a:pt x="233" y="982"/>
                </a:lnTo>
                <a:lnTo>
                  <a:pt x="235" y="982"/>
                </a:lnTo>
                <a:lnTo>
                  <a:pt x="237" y="982"/>
                </a:lnTo>
                <a:lnTo>
                  <a:pt x="237" y="984"/>
                </a:lnTo>
                <a:lnTo>
                  <a:pt x="237" y="986"/>
                </a:lnTo>
                <a:lnTo>
                  <a:pt x="239" y="988"/>
                </a:lnTo>
                <a:lnTo>
                  <a:pt x="239" y="990"/>
                </a:lnTo>
                <a:lnTo>
                  <a:pt x="241" y="992"/>
                </a:lnTo>
                <a:lnTo>
                  <a:pt x="241" y="994"/>
                </a:lnTo>
                <a:lnTo>
                  <a:pt x="239" y="996"/>
                </a:lnTo>
                <a:lnTo>
                  <a:pt x="239" y="998"/>
                </a:lnTo>
                <a:lnTo>
                  <a:pt x="237" y="998"/>
                </a:lnTo>
                <a:lnTo>
                  <a:pt x="237" y="1000"/>
                </a:lnTo>
                <a:lnTo>
                  <a:pt x="235" y="1000"/>
                </a:lnTo>
                <a:lnTo>
                  <a:pt x="235" y="1002"/>
                </a:lnTo>
                <a:lnTo>
                  <a:pt x="235" y="1004"/>
                </a:lnTo>
                <a:lnTo>
                  <a:pt x="235" y="1006"/>
                </a:lnTo>
                <a:lnTo>
                  <a:pt x="237" y="1006"/>
                </a:lnTo>
                <a:lnTo>
                  <a:pt x="239" y="1008"/>
                </a:lnTo>
                <a:lnTo>
                  <a:pt x="241" y="1009"/>
                </a:lnTo>
                <a:lnTo>
                  <a:pt x="241" y="1011"/>
                </a:lnTo>
                <a:lnTo>
                  <a:pt x="243" y="1011"/>
                </a:lnTo>
                <a:lnTo>
                  <a:pt x="245" y="1011"/>
                </a:lnTo>
                <a:lnTo>
                  <a:pt x="248" y="1009"/>
                </a:lnTo>
                <a:lnTo>
                  <a:pt x="264" y="1000"/>
                </a:lnTo>
                <a:lnTo>
                  <a:pt x="260" y="988"/>
                </a:lnTo>
                <a:lnTo>
                  <a:pt x="269" y="982"/>
                </a:lnTo>
                <a:lnTo>
                  <a:pt x="262" y="958"/>
                </a:lnTo>
                <a:lnTo>
                  <a:pt x="285" y="946"/>
                </a:lnTo>
                <a:lnTo>
                  <a:pt x="291" y="961"/>
                </a:lnTo>
                <a:lnTo>
                  <a:pt x="302" y="975"/>
                </a:lnTo>
                <a:lnTo>
                  <a:pt x="314" y="965"/>
                </a:lnTo>
                <a:lnTo>
                  <a:pt x="317" y="973"/>
                </a:lnTo>
                <a:lnTo>
                  <a:pt x="331" y="984"/>
                </a:lnTo>
                <a:lnTo>
                  <a:pt x="339" y="996"/>
                </a:lnTo>
                <a:lnTo>
                  <a:pt x="356" y="984"/>
                </a:lnTo>
                <a:lnTo>
                  <a:pt x="364" y="965"/>
                </a:lnTo>
                <a:lnTo>
                  <a:pt x="368" y="971"/>
                </a:lnTo>
                <a:lnTo>
                  <a:pt x="373" y="982"/>
                </a:lnTo>
                <a:lnTo>
                  <a:pt x="383" y="994"/>
                </a:lnTo>
                <a:lnTo>
                  <a:pt x="387" y="996"/>
                </a:lnTo>
                <a:lnTo>
                  <a:pt x="394" y="1002"/>
                </a:lnTo>
                <a:lnTo>
                  <a:pt x="404" y="1006"/>
                </a:lnTo>
                <a:lnTo>
                  <a:pt x="410" y="1009"/>
                </a:lnTo>
                <a:lnTo>
                  <a:pt x="419" y="1015"/>
                </a:lnTo>
                <a:lnTo>
                  <a:pt x="427" y="1019"/>
                </a:lnTo>
                <a:lnTo>
                  <a:pt x="433" y="1023"/>
                </a:lnTo>
                <a:lnTo>
                  <a:pt x="437" y="1027"/>
                </a:lnTo>
                <a:lnTo>
                  <a:pt x="448" y="1034"/>
                </a:lnTo>
                <a:lnTo>
                  <a:pt x="450" y="1036"/>
                </a:lnTo>
                <a:lnTo>
                  <a:pt x="454" y="1040"/>
                </a:lnTo>
                <a:lnTo>
                  <a:pt x="454" y="1042"/>
                </a:lnTo>
                <a:lnTo>
                  <a:pt x="456" y="1042"/>
                </a:lnTo>
                <a:lnTo>
                  <a:pt x="460" y="1044"/>
                </a:lnTo>
                <a:lnTo>
                  <a:pt x="466" y="1048"/>
                </a:lnTo>
                <a:lnTo>
                  <a:pt x="473" y="1052"/>
                </a:lnTo>
                <a:lnTo>
                  <a:pt x="479" y="1056"/>
                </a:lnTo>
                <a:lnTo>
                  <a:pt x="488" y="1061"/>
                </a:lnTo>
                <a:lnTo>
                  <a:pt x="498" y="1067"/>
                </a:lnTo>
                <a:lnTo>
                  <a:pt x="506" y="1071"/>
                </a:lnTo>
                <a:lnTo>
                  <a:pt x="510" y="1069"/>
                </a:lnTo>
                <a:lnTo>
                  <a:pt x="515" y="1067"/>
                </a:lnTo>
                <a:lnTo>
                  <a:pt x="525" y="1063"/>
                </a:lnTo>
                <a:lnTo>
                  <a:pt x="531" y="1059"/>
                </a:lnTo>
                <a:lnTo>
                  <a:pt x="537" y="1052"/>
                </a:lnTo>
                <a:lnTo>
                  <a:pt x="539" y="1048"/>
                </a:lnTo>
                <a:lnTo>
                  <a:pt x="546" y="1042"/>
                </a:lnTo>
                <a:lnTo>
                  <a:pt x="548" y="1040"/>
                </a:lnTo>
                <a:lnTo>
                  <a:pt x="558" y="1034"/>
                </a:lnTo>
                <a:lnTo>
                  <a:pt x="563" y="1032"/>
                </a:lnTo>
                <a:lnTo>
                  <a:pt x="571" y="1027"/>
                </a:lnTo>
                <a:lnTo>
                  <a:pt x="577" y="1023"/>
                </a:lnTo>
                <a:lnTo>
                  <a:pt x="581" y="1021"/>
                </a:lnTo>
                <a:lnTo>
                  <a:pt x="592" y="1017"/>
                </a:lnTo>
                <a:lnTo>
                  <a:pt x="600" y="1013"/>
                </a:lnTo>
                <a:lnTo>
                  <a:pt x="606" y="1011"/>
                </a:lnTo>
                <a:lnTo>
                  <a:pt x="608" y="1008"/>
                </a:lnTo>
                <a:lnTo>
                  <a:pt x="611" y="1004"/>
                </a:lnTo>
                <a:lnTo>
                  <a:pt x="617" y="996"/>
                </a:lnTo>
                <a:lnTo>
                  <a:pt x="621" y="990"/>
                </a:lnTo>
                <a:lnTo>
                  <a:pt x="623" y="986"/>
                </a:lnTo>
                <a:lnTo>
                  <a:pt x="625" y="984"/>
                </a:lnTo>
                <a:lnTo>
                  <a:pt x="627" y="981"/>
                </a:lnTo>
                <a:lnTo>
                  <a:pt x="629" y="979"/>
                </a:lnTo>
                <a:lnTo>
                  <a:pt x="633" y="975"/>
                </a:lnTo>
                <a:lnTo>
                  <a:pt x="635" y="973"/>
                </a:lnTo>
                <a:lnTo>
                  <a:pt x="637" y="969"/>
                </a:lnTo>
                <a:lnTo>
                  <a:pt x="638" y="965"/>
                </a:lnTo>
                <a:lnTo>
                  <a:pt x="640" y="963"/>
                </a:lnTo>
                <a:lnTo>
                  <a:pt x="644" y="958"/>
                </a:lnTo>
                <a:lnTo>
                  <a:pt x="646" y="955"/>
                </a:lnTo>
                <a:lnTo>
                  <a:pt x="658" y="940"/>
                </a:lnTo>
                <a:lnTo>
                  <a:pt x="659" y="936"/>
                </a:lnTo>
                <a:lnTo>
                  <a:pt x="665" y="929"/>
                </a:lnTo>
                <a:lnTo>
                  <a:pt x="667" y="925"/>
                </a:lnTo>
                <a:lnTo>
                  <a:pt x="669" y="923"/>
                </a:lnTo>
                <a:lnTo>
                  <a:pt x="671" y="919"/>
                </a:lnTo>
                <a:lnTo>
                  <a:pt x="673" y="915"/>
                </a:lnTo>
                <a:lnTo>
                  <a:pt x="677" y="911"/>
                </a:lnTo>
                <a:lnTo>
                  <a:pt x="679" y="907"/>
                </a:lnTo>
                <a:lnTo>
                  <a:pt x="679" y="902"/>
                </a:lnTo>
                <a:lnTo>
                  <a:pt x="679" y="888"/>
                </a:lnTo>
                <a:lnTo>
                  <a:pt x="679" y="854"/>
                </a:lnTo>
                <a:lnTo>
                  <a:pt x="681" y="800"/>
                </a:lnTo>
                <a:lnTo>
                  <a:pt x="681" y="790"/>
                </a:lnTo>
                <a:lnTo>
                  <a:pt x="688" y="785"/>
                </a:lnTo>
                <a:lnTo>
                  <a:pt x="702" y="773"/>
                </a:lnTo>
                <a:lnTo>
                  <a:pt x="704" y="771"/>
                </a:lnTo>
                <a:lnTo>
                  <a:pt x="706" y="769"/>
                </a:lnTo>
                <a:lnTo>
                  <a:pt x="708" y="767"/>
                </a:lnTo>
                <a:lnTo>
                  <a:pt x="739" y="736"/>
                </a:lnTo>
                <a:lnTo>
                  <a:pt x="741" y="732"/>
                </a:lnTo>
                <a:lnTo>
                  <a:pt x="752" y="719"/>
                </a:lnTo>
                <a:lnTo>
                  <a:pt x="762" y="700"/>
                </a:lnTo>
                <a:lnTo>
                  <a:pt x="735" y="696"/>
                </a:lnTo>
                <a:lnTo>
                  <a:pt x="731" y="684"/>
                </a:lnTo>
                <a:lnTo>
                  <a:pt x="727" y="667"/>
                </a:lnTo>
                <a:lnTo>
                  <a:pt x="735" y="648"/>
                </a:lnTo>
                <a:lnTo>
                  <a:pt x="739" y="648"/>
                </a:lnTo>
                <a:lnTo>
                  <a:pt x="808" y="652"/>
                </a:lnTo>
                <a:lnTo>
                  <a:pt x="907" y="656"/>
                </a:lnTo>
                <a:lnTo>
                  <a:pt x="912" y="654"/>
                </a:lnTo>
                <a:lnTo>
                  <a:pt x="917" y="648"/>
                </a:lnTo>
                <a:lnTo>
                  <a:pt x="923" y="642"/>
                </a:lnTo>
                <a:lnTo>
                  <a:pt x="921" y="638"/>
                </a:lnTo>
                <a:lnTo>
                  <a:pt x="933" y="631"/>
                </a:lnTo>
                <a:lnTo>
                  <a:pt x="938" y="623"/>
                </a:lnTo>
                <a:lnTo>
                  <a:pt x="950" y="602"/>
                </a:lnTo>
                <a:lnTo>
                  <a:pt x="952" y="604"/>
                </a:lnTo>
                <a:lnTo>
                  <a:pt x="961" y="586"/>
                </a:lnTo>
                <a:lnTo>
                  <a:pt x="971" y="577"/>
                </a:lnTo>
                <a:lnTo>
                  <a:pt x="981" y="573"/>
                </a:lnTo>
                <a:lnTo>
                  <a:pt x="984" y="567"/>
                </a:lnTo>
                <a:lnTo>
                  <a:pt x="982" y="559"/>
                </a:lnTo>
                <a:lnTo>
                  <a:pt x="988" y="532"/>
                </a:lnTo>
                <a:lnTo>
                  <a:pt x="1000" y="527"/>
                </a:lnTo>
                <a:lnTo>
                  <a:pt x="1002" y="527"/>
                </a:lnTo>
                <a:lnTo>
                  <a:pt x="1002" y="525"/>
                </a:lnTo>
                <a:lnTo>
                  <a:pt x="1004" y="523"/>
                </a:lnTo>
                <a:lnTo>
                  <a:pt x="1000" y="515"/>
                </a:lnTo>
                <a:lnTo>
                  <a:pt x="1004" y="511"/>
                </a:lnTo>
                <a:lnTo>
                  <a:pt x="1002" y="510"/>
                </a:lnTo>
                <a:lnTo>
                  <a:pt x="1002" y="508"/>
                </a:lnTo>
                <a:lnTo>
                  <a:pt x="1000" y="506"/>
                </a:lnTo>
                <a:lnTo>
                  <a:pt x="1000" y="500"/>
                </a:lnTo>
                <a:lnTo>
                  <a:pt x="998" y="494"/>
                </a:lnTo>
                <a:lnTo>
                  <a:pt x="996" y="492"/>
                </a:lnTo>
                <a:lnTo>
                  <a:pt x="996" y="490"/>
                </a:lnTo>
                <a:lnTo>
                  <a:pt x="994" y="490"/>
                </a:lnTo>
                <a:lnTo>
                  <a:pt x="994" y="488"/>
                </a:lnTo>
                <a:lnTo>
                  <a:pt x="992" y="487"/>
                </a:lnTo>
                <a:lnTo>
                  <a:pt x="990" y="484"/>
                </a:lnTo>
                <a:lnTo>
                  <a:pt x="990" y="482"/>
                </a:lnTo>
                <a:lnTo>
                  <a:pt x="973" y="473"/>
                </a:lnTo>
                <a:lnTo>
                  <a:pt x="971" y="471"/>
                </a:lnTo>
                <a:lnTo>
                  <a:pt x="965" y="469"/>
                </a:lnTo>
                <a:lnTo>
                  <a:pt x="965" y="467"/>
                </a:lnTo>
                <a:lnTo>
                  <a:pt x="963" y="465"/>
                </a:lnTo>
                <a:lnTo>
                  <a:pt x="961" y="456"/>
                </a:lnTo>
                <a:lnTo>
                  <a:pt x="960" y="454"/>
                </a:lnTo>
                <a:lnTo>
                  <a:pt x="960" y="450"/>
                </a:lnTo>
                <a:lnTo>
                  <a:pt x="960" y="442"/>
                </a:lnTo>
                <a:lnTo>
                  <a:pt x="956" y="427"/>
                </a:lnTo>
                <a:lnTo>
                  <a:pt x="956" y="423"/>
                </a:lnTo>
                <a:lnTo>
                  <a:pt x="958" y="421"/>
                </a:lnTo>
                <a:lnTo>
                  <a:pt x="958" y="413"/>
                </a:lnTo>
                <a:lnTo>
                  <a:pt x="958" y="412"/>
                </a:lnTo>
                <a:lnTo>
                  <a:pt x="961" y="388"/>
                </a:lnTo>
                <a:lnTo>
                  <a:pt x="963" y="381"/>
                </a:lnTo>
                <a:lnTo>
                  <a:pt x="967" y="377"/>
                </a:lnTo>
                <a:lnTo>
                  <a:pt x="990" y="365"/>
                </a:lnTo>
                <a:lnTo>
                  <a:pt x="1000" y="359"/>
                </a:lnTo>
                <a:lnTo>
                  <a:pt x="1011" y="354"/>
                </a:lnTo>
                <a:lnTo>
                  <a:pt x="1032" y="340"/>
                </a:lnTo>
                <a:lnTo>
                  <a:pt x="1046" y="331"/>
                </a:lnTo>
                <a:lnTo>
                  <a:pt x="1044" y="331"/>
                </a:lnTo>
                <a:lnTo>
                  <a:pt x="1069" y="309"/>
                </a:lnTo>
                <a:lnTo>
                  <a:pt x="1073" y="306"/>
                </a:lnTo>
                <a:lnTo>
                  <a:pt x="1071" y="304"/>
                </a:lnTo>
                <a:lnTo>
                  <a:pt x="1069" y="302"/>
                </a:lnTo>
                <a:lnTo>
                  <a:pt x="1073" y="298"/>
                </a:lnTo>
                <a:lnTo>
                  <a:pt x="1075" y="296"/>
                </a:lnTo>
                <a:lnTo>
                  <a:pt x="1077" y="290"/>
                </a:lnTo>
                <a:lnTo>
                  <a:pt x="1077" y="281"/>
                </a:lnTo>
                <a:lnTo>
                  <a:pt x="1078" y="273"/>
                </a:lnTo>
                <a:lnTo>
                  <a:pt x="1078" y="267"/>
                </a:lnTo>
                <a:lnTo>
                  <a:pt x="1078" y="265"/>
                </a:lnTo>
                <a:lnTo>
                  <a:pt x="1081" y="263"/>
                </a:lnTo>
                <a:lnTo>
                  <a:pt x="1081" y="261"/>
                </a:lnTo>
                <a:lnTo>
                  <a:pt x="1078" y="261"/>
                </a:lnTo>
                <a:lnTo>
                  <a:pt x="1078" y="260"/>
                </a:lnTo>
                <a:lnTo>
                  <a:pt x="1077" y="258"/>
                </a:lnTo>
                <a:lnTo>
                  <a:pt x="1048" y="213"/>
                </a:lnTo>
                <a:lnTo>
                  <a:pt x="1035" y="192"/>
                </a:lnTo>
                <a:lnTo>
                  <a:pt x="1000" y="140"/>
                </a:lnTo>
                <a:lnTo>
                  <a:pt x="982" y="114"/>
                </a:lnTo>
                <a:lnTo>
                  <a:pt x="967" y="92"/>
                </a:lnTo>
                <a:lnTo>
                  <a:pt x="961" y="83"/>
                </a:lnTo>
                <a:lnTo>
                  <a:pt x="952" y="69"/>
                </a:lnTo>
                <a:lnTo>
                  <a:pt x="944" y="56"/>
                </a:lnTo>
                <a:lnTo>
                  <a:pt x="934" y="44"/>
                </a:lnTo>
                <a:lnTo>
                  <a:pt x="921" y="23"/>
                </a:lnTo>
                <a:lnTo>
                  <a:pt x="919" y="17"/>
                </a:lnTo>
                <a:lnTo>
                  <a:pt x="915" y="17"/>
                </a:lnTo>
                <a:lnTo>
                  <a:pt x="907" y="13"/>
                </a:lnTo>
                <a:lnTo>
                  <a:pt x="904" y="11"/>
                </a:lnTo>
                <a:lnTo>
                  <a:pt x="881" y="0"/>
                </a:lnTo>
                <a:lnTo>
                  <a:pt x="875" y="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Freeform 213"/>
          <p:cNvSpPr>
            <a:spLocks/>
          </p:cNvSpPr>
          <p:nvPr/>
        </p:nvSpPr>
        <p:spPr bwMode="auto">
          <a:xfrm>
            <a:off x="-3506632" y="5569388"/>
            <a:ext cx="1451535" cy="886735"/>
          </a:xfrm>
          <a:custGeom>
            <a:avLst/>
            <a:gdLst>
              <a:gd name="T0" fmla="*/ 515 w 1542"/>
              <a:gd name="T1" fmla="*/ 740 h 942"/>
              <a:gd name="T2" fmla="*/ 638 w 1542"/>
              <a:gd name="T3" fmla="*/ 807 h 942"/>
              <a:gd name="T4" fmla="*/ 790 w 1542"/>
              <a:gd name="T5" fmla="*/ 820 h 942"/>
              <a:gd name="T6" fmla="*/ 813 w 1542"/>
              <a:gd name="T7" fmla="*/ 799 h 942"/>
              <a:gd name="T8" fmla="*/ 878 w 1542"/>
              <a:gd name="T9" fmla="*/ 747 h 942"/>
              <a:gd name="T10" fmla="*/ 905 w 1542"/>
              <a:gd name="T11" fmla="*/ 772 h 942"/>
              <a:gd name="T12" fmla="*/ 949 w 1542"/>
              <a:gd name="T13" fmla="*/ 903 h 942"/>
              <a:gd name="T14" fmla="*/ 1080 w 1542"/>
              <a:gd name="T15" fmla="*/ 869 h 942"/>
              <a:gd name="T16" fmla="*/ 1101 w 1542"/>
              <a:gd name="T17" fmla="*/ 938 h 942"/>
              <a:gd name="T18" fmla="*/ 1190 w 1542"/>
              <a:gd name="T19" fmla="*/ 869 h 942"/>
              <a:gd name="T20" fmla="*/ 1217 w 1542"/>
              <a:gd name="T21" fmla="*/ 867 h 942"/>
              <a:gd name="T22" fmla="*/ 1395 w 1542"/>
              <a:gd name="T23" fmla="*/ 828 h 942"/>
              <a:gd name="T24" fmla="*/ 1501 w 1542"/>
              <a:gd name="T25" fmla="*/ 834 h 942"/>
              <a:gd name="T26" fmla="*/ 1539 w 1542"/>
              <a:gd name="T27" fmla="*/ 749 h 942"/>
              <a:gd name="T28" fmla="*/ 1474 w 1542"/>
              <a:gd name="T29" fmla="*/ 767 h 942"/>
              <a:gd name="T30" fmla="*/ 1457 w 1542"/>
              <a:gd name="T31" fmla="*/ 753 h 942"/>
              <a:gd name="T32" fmla="*/ 1459 w 1542"/>
              <a:gd name="T33" fmla="*/ 734 h 942"/>
              <a:gd name="T34" fmla="*/ 1422 w 1542"/>
              <a:gd name="T35" fmla="*/ 711 h 942"/>
              <a:gd name="T36" fmla="*/ 1424 w 1542"/>
              <a:gd name="T37" fmla="*/ 709 h 942"/>
              <a:gd name="T38" fmla="*/ 1397 w 1542"/>
              <a:gd name="T39" fmla="*/ 701 h 942"/>
              <a:gd name="T40" fmla="*/ 1370 w 1542"/>
              <a:gd name="T41" fmla="*/ 697 h 942"/>
              <a:gd name="T42" fmla="*/ 1334 w 1542"/>
              <a:gd name="T43" fmla="*/ 715 h 942"/>
              <a:gd name="T44" fmla="*/ 1282 w 1542"/>
              <a:gd name="T45" fmla="*/ 761 h 942"/>
              <a:gd name="T46" fmla="*/ 1209 w 1542"/>
              <a:gd name="T47" fmla="*/ 771 h 942"/>
              <a:gd name="T48" fmla="*/ 1161 w 1542"/>
              <a:gd name="T49" fmla="*/ 692 h 942"/>
              <a:gd name="T50" fmla="*/ 1222 w 1542"/>
              <a:gd name="T51" fmla="*/ 571 h 942"/>
              <a:gd name="T52" fmla="*/ 1276 w 1542"/>
              <a:gd name="T53" fmla="*/ 538 h 942"/>
              <a:gd name="T54" fmla="*/ 1270 w 1542"/>
              <a:gd name="T55" fmla="*/ 503 h 942"/>
              <a:gd name="T56" fmla="*/ 1257 w 1542"/>
              <a:gd name="T57" fmla="*/ 476 h 942"/>
              <a:gd name="T58" fmla="*/ 1075 w 1542"/>
              <a:gd name="T59" fmla="*/ 420 h 942"/>
              <a:gd name="T60" fmla="*/ 1115 w 1542"/>
              <a:gd name="T61" fmla="*/ 186 h 942"/>
              <a:gd name="T62" fmla="*/ 1028 w 1542"/>
              <a:gd name="T63" fmla="*/ 88 h 942"/>
              <a:gd name="T64" fmla="*/ 915 w 1542"/>
              <a:gd name="T65" fmla="*/ 13 h 942"/>
              <a:gd name="T66" fmla="*/ 907 w 1542"/>
              <a:gd name="T67" fmla="*/ 205 h 942"/>
              <a:gd name="T68" fmla="*/ 805 w 1542"/>
              <a:gd name="T69" fmla="*/ 197 h 942"/>
              <a:gd name="T70" fmla="*/ 748 w 1542"/>
              <a:gd name="T71" fmla="*/ 226 h 942"/>
              <a:gd name="T72" fmla="*/ 726 w 1542"/>
              <a:gd name="T73" fmla="*/ 267 h 942"/>
              <a:gd name="T74" fmla="*/ 675 w 1542"/>
              <a:gd name="T75" fmla="*/ 288 h 942"/>
              <a:gd name="T76" fmla="*/ 698 w 1542"/>
              <a:gd name="T77" fmla="*/ 407 h 942"/>
              <a:gd name="T78" fmla="*/ 669 w 1542"/>
              <a:gd name="T79" fmla="*/ 420 h 942"/>
              <a:gd name="T80" fmla="*/ 640 w 1542"/>
              <a:gd name="T81" fmla="*/ 417 h 942"/>
              <a:gd name="T82" fmla="*/ 615 w 1542"/>
              <a:gd name="T83" fmla="*/ 411 h 942"/>
              <a:gd name="T84" fmla="*/ 588 w 1542"/>
              <a:gd name="T85" fmla="*/ 430 h 942"/>
              <a:gd name="T86" fmla="*/ 561 w 1542"/>
              <a:gd name="T87" fmla="*/ 444 h 942"/>
              <a:gd name="T88" fmla="*/ 540 w 1542"/>
              <a:gd name="T89" fmla="*/ 434 h 942"/>
              <a:gd name="T90" fmla="*/ 519 w 1542"/>
              <a:gd name="T91" fmla="*/ 432 h 942"/>
              <a:gd name="T92" fmla="*/ 502 w 1542"/>
              <a:gd name="T93" fmla="*/ 430 h 942"/>
              <a:gd name="T94" fmla="*/ 478 w 1542"/>
              <a:gd name="T95" fmla="*/ 432 h 942"/>
              <a:gd name="T96" fmla="*/ 459 w 1542"/>
              <a:gd name="T97" fmla="*/ 420 h 942"/>
              <a:gd name="T98" fmla="*/ 430 w 1542"/>
              <a:gd name="T99" fmla="*/ 409 h 942"/>
              <a:gd name="T100" fmla="*/ 430 w 1542"/>
              <a:gd name="T101" fmla="*/ 380 h 942"/>
              <a:gd name="T102" fmla="*/ 436 w 1542"/>
              <a:gd name="T103" fmla="*/ 365 h 942"/>
              <a:gd name="T104" fmla="*/ 436 w 1542"/>
              <a:gd name="T105" fmla="*/ 344 h 942"/>
              <a:gd name="T106" fmla="*/ 430 w 1542"/>
              <a:gd name="T107" fmla="*/ 324 h 942"/>
              <a:gd name="T108" fmla="*/ 409 w 1542"/>
              <a:gd name="T109" fmla="*/ 317 h 942"/>
              <a:gd name="T110" fmla="*/ 386 w 1542"/>
              <a:gd name="T111" fmla="*/ 305 h 942"/>
              <a:gd name="T112" fmla="*/ 365 w 1542"/>
              <a:gd name="T113" fmla="*/ 294 h 942"/>
              <a:gd name="T114" fmla="*/ 342 w 1542"/>
              <a:gd name="T115" fmla="*/ 278 h 942"/>
              <a:gd name="T116" fmla="*/ 333 w 1542"/>
              <a:gd name="T117" fmla="*/ 263 h 942"/>
              <a:gd name="T118" fmla="*/ 285 w 1542"/>
              <a:gd name="T119" fmla="*/ 245 h 942"/>
              <a:gd name="T120" fmla="*/ 59 w 1542"/>
              <a:gd name="T121" fmla="*/ 226 h 942"/>
              <a:gd name="T122" fmla="*/ 202 w 1542"/>
              <a:gd name="T123" fmla="*/ 684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42" h="942">
                <a:moveTo>
                  <a:pt x="265" y="865"/>
                </a:moveTo>
                <a:lnTo>
                  <a:pt x="277" y="859"/>
                </a:lnTo>
                <a:lnTo>
                  <a:pt x="279" y="857"/>
                </a:lnTo>
                <a:lnTo>
                  <a:pt x="296" y="849"/>
                </a:lnTo>
                <a:lnTo>
                  <a:pt x="302" y="846"/>
                </a:lnTo>
                <a:lnTo>
                  <a:pt x="307" y="843"/>
                </a:lnTo>
                <a:lnTo>
                  <a:pt x="315" y="840"/>
                </a:lnTo>
                <a:lnTo>
                  <a:pt x="317" y="840"/>
                </a:lnTo>
                <a:lnTo>
                  <a:pt x="321" y="838"/>
                </a:lnTo>
                <a:lnTo>
                  <a:pt x="327" y="834"/>
                </a:lnTo>
                <a:lnTo>
                  <a:pt x="340" y="826"/>
                </a:lnTo>
                <a:lnTo>
                  <a:pt x="342" y="828"/>
                </a:lnTo>
                <a:lnTo>
                  <a:pt x="344" y="826"/>
                </a:lnTo>
                <a:lnTo>
                  <a:pt x="357" y="819"/>
                </a:lnTo>
                <a:lnTo>
                  <a:pt x="363" y="815"/>
                </a:lnTo>
                <a:lnTo>
                  <a:pt x="415" y="790"/>
                </a:lnTo>
                <a:lnTo>
                  <a:pt x="465" y="765"/>
                </a:lnTo>
                <a:lnTo>
                  <a:pt x="469" y="763"/>
                </a:lnTo>
                <a:lnTo>
                  <a:pt x="471" y="763"/>
                </a:lnTo>
                <a:lnTo>
                  <a:pt x="496" y="749"/>
                </a:lnTo>
                <a:lnTo>
                  <a:pt x="515" y="740"/>
                </a:lnTo>
                <a:lnTo>
                  <a:pt x="528" y="732"/>
                </a:lnTo>
                <a:lnTo>
                  <a:pt x="619" y="688"/>
                </a:lnTo>
                <a:lnTo>
                  <a:pt x="632" y="680"/>
                </a:lnTo>
                <a:lnTo>
                  <a:pt x="636" y="688"/>
                </a:lnTo>
                <a:lnTo>
                  <a:pt x="634" y="688"/>
                </a:lnTo>
                <a:lnTo>
                  <a:pt x="630" y="690"/>
                </a:lnTo>
                <a:lnTo>
                  <a:pt x="638" y="699"/>
                </a:lnTo>
                <a:lnTo>
                  <a:pt x="640" y="709"/>
                </a:lnTo>
                <a:lnTo>
                  <a:pt x="634" y="724"/>
                </a:lnTo>
                <a:lnTo>
                  <a:pt x="627" y="740"/>
                </a:lnTo>
                <a:lnTo>
                  <a:pt x="627" y="745"/>
                </a:lnTo>
                <a:lnTo>
                  <a:pt x="627" y="749"/>
                </a:lnTo>
                <a:lnTo>
                  <a:pt x="632" y="763"/>
                </a:lnTo>
                <a:lnTo>
                  <a:pt x="632" y="767"/>
                </a:lnTo>
                <a:lnTo>
                  <a:pt x="632" y="769"/>
                </a:lnTo>
                <a:lnTo>
                  <a:pt x="636" y="780"/>
                </a:lnTo>
                <a:lnTo>
                  <a:pt x="627" y="786"/>
                </a:lnTo>
                <a:lnTo>
                  <a:pt x="634" y="795"/>
                </a:lnTo>
                <a:lnTo>
                  <a:pt x="634" y="799"/>
                </a:lnTo>
                <a:lnTo>
                  <a:pt x="636" y="807"/>
                </a:lnTo>
                <a:lnTo>
                  <a:pt x="638" y="807"/>
                </a:lnTo>
                <a:lnTo>
                  <a:pt x="644" y="801"/>
                </a:lnTo>
                <a:lnTo>
                  <a:pt x="648" y="799"/>
                </a:lnTo>
                <a:lnTo>
                  <a:pt x="656" y="795"/>
                </a:lnTo>
                <a:lnTo>
                  <a:pt x="671" y="784"/>
                </a:lnTo>
                <a:lnTo>
                  <a:pt x="684" y="780"/>
                </a:lnTo>
                <a:lnTo>
                  <a:pt x="686" y="780"/>
                </a:lnTo>
                <a:lnTo>
                  <a:pt x="686" y="782"/>
                </a:lnTo>
                <a:lnTo>
                  <a:pt x="705" y="772"/>
                </a:lnTo>
                <a:lnTo>
                  <a:pt x="715" y="786"/>
                </a:lnTo>
                <a:lnTo>
                  <a:pt x="730" y="809"/>
                </a:lnTo>
                <a:lnTo>
                  <a:pt x="736" y="817"/>
                </a:lnTo>
                <a:lnTo>
                  <a:pt x="742" y="824"/>
                </a:lnTo>
                <a:lnTo>
                  <a:pt x="744" y="828"/>
                </a:lnTo>
                <a:lnTo>
                  <a:pt x="746" y="832"/>
                </a:lnTo>
                <a:lnTo>
                  <a:pt x="763" y="824"/>
                </a:lnTo>
                <a:lnTo>
                  <a:pt x="765" y="824"/>
                </a:lnTo>
                <a:lnTo>
                  <a:pt x="769" y="820"/>
                </a:lnTo>
                <a:lnTo>
                  <a:pt x="774" y="817"/>
                </a:lnTo>
                <a:lnTo>
                  <a:pt x="776" y="817"/>
                </a:lnTo>
                <a:lnTo>
                  <a:pt x="782" y="813"/>
                </a:lnTo>
                <a:lnTo>
                  <a:pt x="790" y="820"/>
                </a:lnTo>
                <a:lnTo>
                  <a:pt x="794" y="819"/>
                </a:lnTo>
                <a:lnTo>
                  <a:pt x="800" y="817"/>
                </a:lnTo>
                <a:lnTo>
                  <a:pt x="803" y="815"/>
                </a:lnTo>
                <a:lnTo>
                  <a:pt x="807" y="813"/>
                </a:lnTo>
                <a:lnTo>
                  <a:pt x="811" y="813"/>
                </a:lnTo>
                <a:lnTo>
                  <a:pt x="811" y="811"/>
                </a:lnTo>
                <a:lnTo>
                  <a:pt x="809" y="809"/>
                </a:lnTo>
                <a:lnTo>
                  <a:pt x="809" y="807"/>
                </a:lnTo>
                <a:lnTo>
                  <a:pt x="805" y="803"/>
                </a:lnTo>
                <a:lnTo>
                  <a:pt x="803" y="803"/>
                </a:lnTo>
                <a:lnTo>
                  <a:pt x="801" y="799"/>
                </a:lnTo>
                <a:lnTo>
                  <a:pt x="800" y="797"/>
                </a:lnTo>
                <a:lnTo>
                  <a:pt x="796" y="793"/>
                </a:lnTo>
                <a:lnTo>
                  <a:pt x="790" y="790"/>
                </a:lnTo>
                <a:lnTo>
                  <a:pt x="792" y="788"/>
                </a:lnTo>
                <a:lnTo>
                  <a:pt x="798" y="788"/>
                </a:lnTo>
                <a:lnTo>
                  <a:pt x="800" y="792"/>
                </a:lnTo>
                <a:lnTo>
                  <a:pt x="801" y="793"/>
                </a:lnTo>
                <a:lnTo>
                  <a:pt x="803" y="795"/>
                </a:lnTo>
                <a:lnTo>
                  <a:pt x="807" y="795"/>
                </a:lnTo>
                <a:lnTo>
                  <a:pt x="813" y="799"/>
                </a:lnTo>
                <a:lnTo>
                  <a:pt x="819" y="803"/>
                </a:lnTo>
                <a:lnTo>
                  <a:pt x="821" y="805"/>
                </a:lnTo>
                <a:lnTo>
                  <a:pt x="822" y="805"/>
                </a:lnTo>
                <a:lnTo>
                  <a:pt x="832" y="799"/>
                </a:lnTo>
                <a:lnTo>
                  <a:pt x="838" y="795"/>
                </a:lnTo>
                <a:lnTo>
                  <a:pt x="848" y="792"/>
                </a:lnTo>
                <a:lnTo>
                  <a:pt x="853" y="790"/>
                </a:lnTo>
                <a:lnTo>
                  <a:pt x="851" y="784"/>
                </a:lnTo>
                <a:lnTo>
                  <a:pt x="849" y="778"/>
                </a:lnTo>
                <a:lnTo>
                  <a:pt x="848" y="776"/>
                </a:lnTo>
                <a:lnTo>
                  <a:pt x="846" y="774"/>
                </a:lnTo>
                <a:lnTo>
                  <a:pt x="844" y="769"/>
                </a:lnTo>
                <a:lnTo>
                  <a:pt x="840" y="765"/>
                </a:lnTo>
                <a:lnTo>
                  <a:pt x="842" y="759"/>
                </a:lnTo>
                <a:lnTo>
                  <a:pt x="851" y="755"/>
                </a:lnTo>
                <a:lnTo>
                  <a:pt x="857" y="751"/>
                </a:lnTo>
                <a:lnTo>
                  <a:pt x="861" y="751"/>
                </a:lnTo>
                <a:lnTo>
                  <a:pt x="865" y="749"/>
                </a:lnTo>
                <a:lnTo>
                  <a:pt x="869" y="749"/>
                </a:lnTo>
                <a:lnTo>
                  <a:pt x="876" y="749"/>
                </a:lnTo>
                <a:lnTo>
                  <a:pt x="878" y="747"/>
                </a:lnTo>
                <a:lnTo>
                  <a:pt x="878" y="749"/>
                </a:lnTo>
                <a:lnTo>
                  <a:pt x="882" y="751"/>
                </a:lnTo>
                <a:lnTo>
                  <a:pt x="884" y="751"/>
                </a:lnTo>
                <a:lnTo>
                  <a:pt x="886" y="753"/>
                </a:lnTo>
                <a:lnTo>
                  <a:pt x="888" y="751"/>
                </a:lnTo>
                <a:lnTo>
                  <a:pt x="888" y="753"/>
                </a:lnTo>
                <a:lnTo>
                  <a:pt x="888" y="755"/>
                </a:lnTo>
                <a:lnTo>
                  <a:pt x="890" y="755"/>
                </a:lnTo>
                <a:lnTo>
                  <a:pt x="890" y="757"/>
                </a:lnTo>
                <a:lnTo>
                  <a:pt x="892" y="757"/>
                </a:lnTo>
                <a:lnTo>
                  <a:pt x="894" y="757"/>
                </a:lnTo>
                <a:lnTo>
                  <a:pt x="896" y="757"/>
                </a:lnTo>
                <a:lnTo>
                  <a:pt x="896" y="759"/>
                </a:lnTo>
                <a:lnTo>
                  <a:pt x="896" y="761"/>
                </a:lnTo>
                <a:lnTo>
                  <a:pt x="897" y="763"/>
                </a:lnTo>
                <a:lnTo>
                  <a:pt x="901" y="763"/>
                </a:lnTo>
                <a:lnTo>
                  <a:pt x="903" y="765"/>
                </a:lnTo>
                <a:lnTo>
                  <a:pt x="905" y="767"/>
                </a:lnTo>
                <a:lnTo>
                  <a:pt x="903" y="771"/>
                </a:lnTo>
                <a:lnTo>
                  <a:pt x="907" y="771"/>
                </a:lnTo>
                <a:lnTo>
                  <a:pt x="905" y="772"/>
                </a:lnTo>
                <a:lnTo>
                  <a:pt x="897" y="786"/>
                </a:lnTo>
                <a:lnTo>
                  <a:pt x="890" y="795"/>
                </a:lnTo>
                <a:lnTo>
                  <a:pt x="890" y="797"/>
                </a:lnTo>
                <a:lnTo>
                  <a:pt x="884" y="824"/>
                </a:lnTo>
                <a:lnTo>
                  <a:pt x="882" y="830"/>
                </a:lnTo>
                <a:lnTo>
                  <a:pt x="873" y="872"/>
                </a:lnTo>
                <a:lnTo>
                  <a:pt x="869" y="886"/>
                </a:lnTo>
                <a:lnTo>
                  <a:pt x="880" y="888"/>
                </a:lnTo>
                <a:lnTo>
                  <a:pt x="886" y="905"/>
                </a:lnTo>
                <a:lnTo>
                  <a:pt x="894" y="905"/>
                </a:lnTo>
                <a:lnTo>
                  <a:pt x="896" y="905"/>
                </a:lnTo>
                <a:lnTo>
                  <a:pt x="901" y="905"/>
                </a:lnTo>
                <a:lnTo>
                  <a:pt x="903" y="905"/>
                </a:lnTo>
                <a:lnTo>
                  <a:pt x="909" y="907"/>
                </a:lnTo>
                <a:lnTo>
                  <a:pt x="911" y="907"/>
                </a:lnTo>
                <a:lnTo>
                  <a:pt x="913" y="907"/>
                </a:lnTo>
                <a:lnTo>
                  <a:pt x="917" y="907"/>
                </a:lnTo>
                <a:lnTo>
                  <a:pt x="928" y="909"/>
                </a:lnTo>
                <a:lnTo>
                  <a:pt x="934" y="909"/>
                </a:lnTo>
                <a:lnTo>
                  <a:pt x="945" y="911"/>
                </a:lnTo>
                <a:lnTo>
                  <a:pt x="949" y="903"/>
                </a:lnTo>
                <a:lnTo>
                  <a:pt x="949" y="901"/>
                </a:lnTo>
                <a:lnTo>
                  <a:pt x="952" y="897"/>
                </a:lnTo>
                <a:lnTo>
                  <a:pt x="952" y="896"/>
                </a:lnTo>
                <a:lnTo>
                  <a:pt x="952" y="888"/>
                </a:lnTo>
                <a:lnTo>
                  <a:pt x="953" y="880"/>
                </a:lnTo>
                <a:lnTo>
                  <a:pt x="953" y="878"/>
                </a:lnTo>
                <a:lnTo>
                  <a:pt x="961" y="878"/>
                </a:lnTo>
                <a:lnTo>
                  <a:pt x="967" y="909"/>
                </a:lnTo>
                <a:lnTo>
                  <a:pt x="982" y="907"/>
                </a:lnTo>
                <a:lnTo>
                  <a:pt x="984" y="907"/>
                </a:lnTo>
                <a:lnTo>
                  <a:pt x="986" y="905"/>
                </a:lnTo>
                <a:lnTo>
                  <a:pt x="1003" y="903"/>
                </a:lnTo>
                <a:lnTo>
                  <a:pt x="1005" y="903"/>
                </a:lnTo>
                <a:lnTo>
                  <a:pt x="1015" y="901"/>
                </a:lnTo>
                <a:lnTo>
                  <a:pt x="1017" y="901"/>
                </a:lnTo>
                <a:lnTo>
                  <a:pt x="1017" y="894"/>
                </a:lnTo>
                <a:lnTo>
                  <a:pt x="1036" y="903"/>
                </a:lnTo>
                <a:lnTo>
                  <a:pt x="1038" y="915"/>
                </a:lnTo>
                <a:lnTo>
                  <a:pt x="1078" y="905"/>
                </a:lnTo>
                <a:lnTo>
                  <a:pt x="1080" y="876"/>
                </a:lnTo>
                <a:lnTo>
                  <a:pt x="1080" y="869"/>
                </a:lnTo>
                <a:lnTo>
                  <a:pt x="1080" y="863"/>
                </a:lnTo>
                <a:lnTo>
                  <a:pt x="1092" y="851"/>
                </a:lnTo>
                <a:lnTo>
                  <a:pt x="1094" y="849"/>
                </a:lnTo>
                <a:lnTo>
                  <a:pt x="1099" y="853"/>
                </a:lnTo>
                <a:lnTo>
                  <a:pt x="1097" y="861"/>
                </a:lnTo>
                <a:lnTo>
                  <a:pt x="1097" y="865"/>
                </a:lnTo>
                <a:lnTo>
                  <a:pt x="1097" y="867"/>
                </a:lnTo>
                <a:lnTo>
                  <a:pt x="1105" y="867"/>
                </a:lnTo>
                <a:lnTo>
                  <a:pt x="1105" y="869"/>
                </a:lnTo>
                <a:lnTo>
                  <a:pt x="1107" y="872"/>
                </a:lnTo>
                <a:lnTo>
                  <a:pt x="1107" y="874"/>
                </a:lnTo>
                <a:lnTo>
                  <a:pt x="1109" y="876"/>
                </a:lnTo>
                <a:lnTo>
                  <a:pt x="1109" y="880"/>
                </a:lnTo>
                <a:lnTo>
                  <a:pt x="1109" y="884"/>
                </a:lnTo>
                <a:lnTo>
                  <a:pt x="1109" y="907"/>
                </a:lnTo>
                <a:lnTo>
                  <a:pt x="1109" y="911"/>
                </a:lnTo>
                <a:lnTo>
                  <a:pt x="1109" y="915"/>
                </a:lnTo>
                <a:lnTo>
                  <a:pt x="1109" y="917"/>
                </a:lnTo>
                <a:lnTo>
                  <a:pt x="1105" y="930"/>
                </a:lnTo>
                <a:lnTo>
                  <a:pt x="1103" y="938"/>
                </a:lnTo>
                <a:lnTo>
                  <a:pt x="1101" y="938"/>
                </a:lnTo>
                <a:lnTo>
                  <a:pt x="1105" y="938"/>
                </a:lnTo>
                <a:lnTo>
                  <a:pt x="1120" y="940"/>
                </a:lnTo>
                <a:lnTo>
                  <a:pt x="1123" y="940"/>
                </a:lnTo>
                <a:lnTo>
                  <a:pt x="1124" y="940"/>
                </a:lnTo>
                <a:lnTo>
                  <a:pt x="1128" y="942"/>
                </a:lnTo>
                <a:lnTo>
                  <a:pt x="1130" y="942"/>
                </a:lnTo>
                <a:lnTo>
                  <a:pt x="1138" y="942"/>
                </a:lnTo>
                <a:lnTo>
                  <a:pt x="1138" y="940"/>
                </a:lnTo>
                <a:lnTo>
                  <a:pt x="1145" y="934"/>
                </a:lnTo>
                <a:lnTo>
                  <a:pt x="1147" y="932"/>
                </a:lnTo>
                <a:lnTo>
                  <a:pt x="1147" y="928"/>
                </a:lnTo>
                <a:lnTo>
                  <a:pt x="1155" y="907"/>
                </a:lnTo>
                <a:lnTo>
                  <a:pt x="1153" y="907"/>
                </a:lnTo>
                <a:lnTo>
                  <a:pt x="1153" y="897"/>
                </a:lnTo>
                <a:lnTo>
                  <a:pt x="1153" y="894"/>
                </a:lnTo>
                <a:lnTo>
                  <a:pt x="1153" y="890"/>
                </a:lnTo>
                <a:lnTo>
                  <a:pt x="1153" y="886"/>
                </a:lnTo>
                <a:lnTo>
                  <a:pt x="1153" y="880"/>
                </a:lnTo>
                <a:lnTo>
                  <a:pt x="1151" y="867"/>
                </a:lnTo>
                <a:lnTo>
                  <a:pt x="1163" y="867"/>
                </a:lnTo>
                <a:lnTo>
                  <a:pt x="1190" y="869"/>
                </a:lnTo>
                <a:lnTo>
                  <a:pt x="1188" y="870"/>
                </a:lnTo>
                <a:lnTo>
                  <a:pt x="1188" y="874"/>
                </a:lnTo>
                <a:lnTo>
                  <a:pt x="1188" y="878"/>
                </a:lnTo>
                <a:lnTo>
                  <a:pt x="1192" y="878"/>
                </a:lnTo>
                <a:lnTo>
                  <a:pt x="1193" y="878"/>
                </a:lnTo>
                <a:lnTo>
                  <a:pt x="1193" y="880"/>
                </a:lnTo>
                <a:lnTo>
                  <a:pt x="1199" y="880"/>
                </a:lnTo>
                <a:lnTo>
                  <a:pt x="1199" y="878"/>
                </a:lnTo>
                <a:lnTo>
                  <a:pt x="1197" y="878"/>
                </a:lnTo>
                <a:lnTo>
                  <a:pt x="1197" y="870"/>
                </a:lnTo>
                <a:lnTo>
                  <a:pt x="1203" y="870"/>
                </a:lnTo>
                <a:lnTo>
                  <a:pt x="1203" y="867"/>
                </a:lnTo>
                <a:lnTo>
                  <a:pt x="1203" y="861"/>
                </a:lnTo>
                <a:lnTo>
                  <a:pt x="1203" y="859"/>
                </a:lnTo>
                <a:lnTo>
                  <a:pt x="1205" y="859"/>
                </a:lnTo>
                <a:lnTo>
                  <a:pt x="1209" y="859"/>
                </a:lnTo>
                <a:lnTo>
                  <a:pt x="1209" y="861"/>
                </a:lnTo>
                <a:lnTo>
                  <a:pt x="1207" y="861"/>
                </a:lnTo>
                <a:lnTo>
                  <a:pt x="1209" y="863"/>
                </a:lnTo>
                <a:lnTo>
                  <a:pt x="1215" y="865"/>
                </a:lnTo>
                <a:lnTo>
                  <a:pt x="1217" y="867"/>
                </a:lnTo>
                <a:lnTo>
                  <a:pt x="1219" y="867"/>
                </a:lnTo>
                <a:lnTo>
                  <a:pt x="1224" y="869"/>
                </a:lnTo>
                <a:lnTo>
                  <a:pt x="1201" y="888"/>
                </a:lnTo>
                <a:lnTo>
                  <a:pt x="1193" y="907"/>
                </a:lnTo>
                <a:lnTo>
                  <a:pt x="1288" y="915"/>
                </a:lnTo>
                <a:lnTo>
                  <a:pt x="1289" y="913"/>
                </a:lnTo>
                <a:lnTo>
                  <a:pt x="1289" y="911"/>
                </a:lnTo>
                <a:lnTo>
                  <a:pt x="1307" y="888"/>
                </a:lnTo>
                <a:lnTo>
                  <a:pt x="1311" y="884"/>
                </a:lnTo>
                <a:lnTo>
                  <a:pt x="1315" y="863"/>
                </a:lnTo>
                <a:lnTo>
                  <a:pt x="1318" y="859"/>
                </a:lnTo>
                <a:lnTo>
                  <a:pt x="1326" y="859"/>
                </a:lnTo>
                <a:lnTo>
                  <a:pt x="1330" y="857"/>
                </a:lnTo>
                <a:lnTo>
                  <a:pt x="1349" y="849"/>
                </a:lnTo>
                <a:lnTo>
                  <a:pt x="1351" y="847"/>
                </a:lnTo>
                <a:lnTo>
                  <a:pt x="1357" y="846"/>
                </a:lnTo>
                <a:lnTo>
                  <a:pt x="1366" y="841"/>
                </a:lnTo>
                <a:lnTo>
                  <a:pt x="1378" y="828"/>
                </a:lnTo>
                <a:lnTo>
                  <a:pt x="1378" y="836"/>
                </a:lnTo>
                <a:lnTo>
                  <a:pt x="1392" y="836"/>
                </a:lnTo>
                <a:lnTo>
                  <a:pt x="1395" y="828"/>
                </a:lnTo>
                <a:lnTo>
                  <a:pt x="1397" y="820"/>
                </a:lnTo>
                <a:lnTo>
                  <a:pt x="1401" y="820"/>
                </a:lnTo>
                <a:lnTo>
                  <a:pt x="1409" y="822"/>
                </a:lnTo>
                <a:lnTo>
                  <a:pt x="1434" y="830"/>
                </a:lnTo>
                <a:lnTo>
                  <a:pt x="1440" y="843"/>
                </a:lnTo>
                <a:lnTo>
                  <a:pt x="1455" y="841"/>
                </a:lnTo>
                <a:lnTo>
                  <a:pt x="1465" y="838"/>
                </a:lnTo>
                <a:lnTo>
                  <a:pt x="1470" y="838"/>
                </a:lnTo>
                <a:lnTo>
                  <a:pt x="1474" y="838"/>
                </a:lnTo>
                <a:lnTo>
                  <a:pt x="1476" y="838"/>
                </a:lnTo>
                <a:lnTo>
                  <a:pt x="1480" y="836"/>
                </a:lnTo>
                <a:lnTo>
                  <a:pt x="1484" y="836"/>
                </a:lnTo>
                <a:lnTo>
                  <a:pt x="1488" y="836"/>
                </a:lnTo>
                <a:lnTo>
                  <a:pt x="1489" y="836"/>
                </a:lnTo>
                <a:lnTo>
                  <a:pt x="1489" y="838"/>
                </a:lnTo>
                <a:lnTo>
                  <a:pt x="1493" y="838"/>
                </a:lnTo>
                <a:lnTo>
                  <a:pt x="1493" y="836"/>
                </a:lnTo>
                <a:lnTo>
                  <a:pt x="1497" y="836"/>
                </a:lnTo>
                <a:lnTo>
                  <a:pt x="1499" y="836"/>
                </a:lnTo>
                <a:lnTo>
                  <a:pt x="1501" y="836"/>
                </a:lnTo>
                <a:lnTo>
                  <a:pt x="1501" y="834"/>
                </a:lnTo>
                <a:lnTo>
                  <a:pt x="1503" y="836"/>
                </a:lnTo>
                <a:lnTo>
                  <a:pt x="1505" y="836"/>
                </a:lnTo>
                <a:lnTo>
                  <a:pt x="1507" y="836"/>
                </a:lnTo>
                <a:lnTo>
                  <a:pt x="1509" y="834"/>
                </a:lnTo>
                <a:lnTo>
                  <a:pt x="1509" y="836"/>
                </a:lnTo>
                <a:lnTo>
                  <a:pt x="1513" y="836"/>
                </a:lnTo>
                <a:lnTo>
                  <a:pt x="1511" y="828"/>
                </a:lnTo>
                <a:lnTo>
                  <a:pt x="1507" y="819"/>
                </a:lnTo>
                <a:lnTo>
                  <a:pt x="1507" y="817"/>
                </a:lnTo>
                <a:lnTo>
                  <a:pt x="1505" y="815"/>
                </a:lnTo>
                <a:lnTo>
                  <a:pt x="1505" y="813"/>
                </a:lnTo>
                <a:lnTo>
                  <a:pt x="1511" y="807"/>
                </a:lnTo>
                <a:lnTo>
                  <a:pt x="1515" y="799"/>
                </a:lnTo>
                <a:lnTo>
                  <a:pt x="1518" y="793"/>
                </a:lnTo>
                <a:lnTo>
                  <a:pt x="1520" y="792"/>
                </a:lnTo>
                <a:lnTo>
                  <a:pt x="1522" y="792"/>
                </a:lnTo>
                <a:lnTo>
                  <a:pt x="1542" y="778"/>
                </a:lnTo>
                <a:lnTo>
                  <a:pt x="1539" y="772"/>
                </a:lnTo>
                <a:lnTo>
                  <a:pt x="1542" y="757"/>
                </a:lnTo>
                <a:lnTo>
                  <a:pt x="1542" y="749"/>
                </a:lnTo>
                <a:lnTo>
                  <a:pt x="1539" y="749"/>
                </a:lnTo>
                <a:lnTo>
                  <a:pt x="1536" y="744"/>
                </a:lnTo>
                <a:lnTo>
                  <a:pt x="1534" y="740"/>
                </a:lnTo>
                <a:lnTo>
                  <a:pt x="1534" y="736"/>
                </a:lnTo>
                <a:lnTo>
                  <a:pt x="1532" y="734"/>
                </a:lnTo>
                <a:lnTo>
                  <a:pt x="1528" y="732"/>
                </a:lnTo>
                <a:lnTo>
                  <a:pt x="1522" y="728"/>
                </a:lnTo>
                <a:lnTo>
                  <a:pt x="1515" y="724"/>
                </a:lnTo>
                <a:lnTo>
                  <a:pt x="1503" y="721"/>
                </a:lnTo>
                <a:lnTo>
                  <a:pt x="1501" y="728"/>
                </a:lnTo>
                <a:lnTo>
                  <a:pt x="1499" y="734"/>
                </a:lnTo>
                <a:lnTo>
                  <a:pt x="1497" y="740"/>
                </a:lnTo>
                <a:lnTo>
                  <a:pt x="1493" y="747"/>
                </a:lnTo>
                <a:lnTo>
                  <a:pt x="1491" y="753"/>
                </a:lnTo>
                <a:lnTo>
                  <a:pt x="1489" y="757"/>
                </a:lnTo>
                <a:lnTo>
                  <a:pt x="1489" y="759"/>
                </a:lnTo>
                <a:lnTo>
                  <a:pt x="1488" y="761"/>
                </a:lnTo>
                <a:lnTo>
                  <a:pt x="1486" y="763"/>
                </a:lnTo>
                <a:lnTo>
                  <a:pt x="1484" y="765"/>
                </a:lnTo>
                <a:lnTo>
                  <a:pt x="1482" y="765"/>
                </a:lnTo>
                <a:lnTo>
                  <a:pt x="1478" y="767"/>
                </a:lnTo>
                <a:lnTo>
                  <a:pt x="1474" y="767"/>
                </a:lnTo>
                <a:lnTo>
                  <a:pt x="1472" y="769"/>
                </a:lnTo>
                <a:lnTo>
                  <a:pt x="1470" y="769"/>
                </a:lnTo>
                <a:lnTo>
                  <a:pt x="1470" y="767"/>
                </a:lnTo>
                <a:lnTo>
                  <a:pt x="1468" y="765"/>
                </a:lnTo>
                <a:lnTo>
                  <a:pt x="1467" y="763"/>
                </a:lnTo>
                <a:lnTo>
                  <a:pt x="1467" y="761"/>
                </a:lnTo>
                <a:lnTo>
                  <a:pt x="1465" y="761"/>
                </a:lnTo>
                <a:lnTo>
                  <a:pt x="1463" y="761"/>
                </a:lnTo>
                <a:lnTo>
                  <a:pt x="1463" y="763"/>
                </a:lnTo>
                <a:lnTo>
                  <a:pt x="1461" y="763"/>
                </a:lnTo>
                <a:lnTo>
                  <a:pt x="1461" y="765"/>
                </a:lnTo>
                <a:lnTo>
                  <a:pt x="1459" y="765"/>
                </a:lnTo>
                <a:lnTo>
                  <a:pt x="1457" y="765"/>
                </a:lnTo>
                <a:lnTo>
                  <a:pt x="1455" y="765"/>
                </a:lnTo>
                <a:lnTo>
                  <a:pt x="1453" y="765"/>
                </a:lnTo>
                <a:lnTo>
                  <a:pt x="1453" y="763"/>
                </a:lnTo>
                <a:lnTo>
                  <a:pt x="1453" y="761"/>
                </a:lnTo>
                <a:lnTo>
                  <a:pt x="1455" y="759"/>
                </a:lnTo>
                <a:lnTo>
                  <a:pt x="1455" y="757"/>
                </a:lnTo>
                <a:lnTo>
                  <a:pt x="1457" y="755"/>
                </a:lnTo>
                <a:lnTo>
                  <a:pt x="1457" y="753"/>
                </a:lnTo>
                <a:lnTo>
                  <a:pt x="1455" y="751"/>
                </a:lnTo>
                <a:lnTo>
                  <a:pt x="1453" y="751"/>
                </a:lnTo>
                <a:lnTo>
                  <a:pt x="1451" y="751"/>
                </a:lnTo>
                <a:lnTo>
                  <a:pt x="1451" y="749"/>
                </a:lnTo>
                <a:lnTo>
                  <a:pt x="1451" y="747"/>
                </a:lnTo>
                <a:lnTo>
                  <a:pt x="1451" y="745"/>
                </a:lnTo>
                <a:lnTo>
                  <a:pt x="1451" y="744"/>
                </a:lnTo>
                <a:lnTo>
                  <a:pt x="1449" y="744"/>
                </a:lnTo>
                <a:lnTo>
                  <a:pt x="1451" y="742"/>
                </a:lnTo>
                <a:lnTo>
                  <a:pt x="1451" y="740"/>
                </a:lnTo>
                <a:lnTo>
                  <a:pt x="1453" y="740"/>
                </a:lnTo>
                <a:lnTo>
                  <a:pt x="1453" y="742"/>
                </a:lnTo>
                <a:lnTo>
                  <a:pt x="1455" y="742"/>
                </a:lnTo>
                <a:lnTo>
                  <a:pt x="1455" y="744"/>
                </a:lnTo>
                <a:lnTo>
                  <a:pt x="1457" y="744"/>
                </a:lnTo>
                <a:lnTo>
                  <a:pt x="1459" y="744"/>
                </a:lnTo>
                <a:lnTo>
                  <a:pt x="1459" y="742"/>
                </a:lnTo>
                <a:lnTo>
                  <a:pt x="1459" y="740"/>
                </a:lnTo>
                <a:lnTo>
                  <a:pt x="1459" y="738"/>
                </a:lnTo>
                <a:lnTo>
                  <a:pt x="1459" y="736"/>
                </a:lnTo>
                <a:lnTo>
                  <a:pt x="1459" y="734"/>
                </a:lnTo>
                <a:lnTo>
                  <a:pt x="1457" y="732"/>
                </a:lnTo>
                <a:lnTo>
                  <a:pt x="1455" y="730"/>
                </a:lnTo>
                <a:lnTo>
                  <a:pt x="1453" y="730"/>
                </a:lnTo>
                <a:lnTo>
                  <a:pt x="1451" y="728"/>
                </a:lnTo>
                <a:lnTo>
                  <a:pt x="1447" y="732"/>
                </a:lnTo>
                <a:lnTo>
                  <a:pt x="1443" y="732"/>
                </a:lnTo>
                <a:lnTo>
                  <a:pt x="1441" y="734"/>
                </a:lnTo>
                <a:lnTo>
                  <a:pt x="1434" y="736"/>
                </a:lnTo>
                <a:lnTo>
                  <a:pt x="1428" y="736"/>
                </a:lnTo>
                <a:lnTo>
                  <a:pt x="1424" y="738"/>
                </a:lnTo>
                <a:lnTo>
                  <a:pt x="1422" y="738"/>
                </a:lnTo>
                <a:lnTo>
                  <a:pt x="1419" y="738"/>
                </a:lnTo>
                <a:lnTo>
                  <a:pt x="1411" y="740"/>
                </a:lnTo>
                <a:lnTo>
                  <a:pt x="1405" y="740"/>
                </a:lnTo>
                <a:lnTo>
                  <a:pt x="1395" y="740"/>
                </a:lnTo>
                <a:lnTo>
                  <a:pt x="1395" y="734"/>
                </a:lnTo>
                <a:lnTo>
                  <a:pt x="1403" y="730"/>
                </a:lnTo>
                <a:lnTo>
                  <a:pt x="1403" y="723"/>
                </a:lnTo>
                <a:lnTo>
                  <a:pt x="1407" y="713"/>
                </a:lnTo>
                <a:lnTo>
                  <a:pt x="1414" y="713"/>
                </a:lnTo>
                <a:lnTo>
                  <a:pt x="1422" y="711"/>
                </a:lnTo>
                <a:lnTo>
                  <a:pt x="1424" y="717"/>
                </a:lnTo>
                <a:lnTo>
                  <a:pt x="1428" y="723"/>
                </a:lnTo>
                <a:lnTo>
                  <a:pt x="1434" y="721"/>
                </a:lnTo>
                <a:lnTo>
                  <a:pt x="1438" y="718"/>
                </a:lnTo>
                <a:lnTo>
                  <a:pt x="1438" y="717"/>
                </a:lnTo>
                <a:lnTo>
                  <a:pt x="1440" y="717"/>
                </a:lnTo>
                <a:lnTo>
                  <a:pt x="1441" y="715"/>
                </a:lnTo>
                <a:lnTo>
                  <a:pt x="1440" y="713"/>
                </a:lnTo>
                <a:lnTo>
                  <a:pt x="1440" y="711"/>
                </a:lnTo>
                <a:lnTo>
                  <a:pt x="1440" y="709"/>
                </a:lnTo>
                <a:lnTo>
                  <a:pt x="1440" y="707"/>
                </a:lnTo>
                <a:lnTo>
                  <a:pt x="1438" y="707"/>
                </a:lnTo>
                <a:lnTo>
                  <a:pt x="1438" y="705"/>
                </a:lnTo>
                <a:lnTo>
                  <a:pt x="1436" y="705"/>
                </a:lnTo>
                <a:lnTo>
                  <a:pt x="1434" y="705"/>
                </a:lnTo>
                <a:lnTo>
                  <a:pt x="1432" y="705"/>
                </a:lnTo>
                <a:lnTo>
                  <a:pt x="1432" y="707"/>
                </a:lnTo>
                <a:lnTo>
                  <a:pt x="1430" y="707"/>
                </a:lnTo>
                <a:lnTo>
                  <a:pt x="1428" y="707"/>
                </a:lnTo>
                <a:lnTo>
                  <a:pt x="1426" y="709"/>
                </a:lnTo>
                <a:lnTo>
                  <a:pt x="1424" y="709"/>
                </a:lnTo>
                <a:lnTo>
                  <a:pt x="1422" y="707"/>
                </a:lnTo>
                <a:lnTo>
                  <a:pt x="1420" y="705"/>
                </a:lnTo>
                <a:lnTo>
                  <a:pt x="1420" y="703"/>
                </a:lnTo>
                <a:lnTo>
                  <a:pt x="1419" y="703"/>
                </a:lnTo>
                <a:lnTo>
                  <a:pt x="1419" y="701"/>
                </a:lnTo>
                <a:lnTo>
                  <a:pt x="1419" y="703"/>
                </a:lnTo>
                <a:lnTo>
                  <a:pt x="1417" y="703"/>
                </a:lnTo>
                <a:lnTo>
                  <a:pt x="1414" y="703"/>
                </a:lnTo>
                <a:lnTo>
                  <a:pt x="1413" y="703"/>
                </a:lnTo>
                <a:lnTo>
                  <a:pt x="1411" y="701"/>
                </a:lnTo>
                <a:lnTo>
                  <a:pt x="1409" y="701"/>
                </a:lnTo>
                <a:lnTo>
                  <a:pt x="1407" y="701"/>
                </a:lnTo>
                <a:lnTo>
                  <a:pt x="1405" y="701"/>
                </a:lnTo>
                <a:lnTo>
                  <a:pt x="1403" y="701"/>
                </a:lnTo>
                <a:lnTo>
                  <a:pt x="1401" y="703"/>
                </a:lnTo>
                <a:lnTo>
                  <a:pt x="1399" y="705"/>
                </a:lnTo>
                <a:lnTo>
                  <a:pt x="1397" y="705"/>
                </a:lnTo>
                <a:lnTo>
                  <a:pt x="1397" y="703"/>
                </a:lnTo>
                <a:lnTo>
                  <a:pt x="1395" y="703"/>
                </a:lnTo>
                <a:lnTo>
                  <a:pt x="1397" y="703"/>
                </a:lnTo>
                <a:lnTo>
                  <a:pt x="1397" y="701"/>
                </a:lnTo>
                <a:lnTo>
                  <a:pt x="1399" y="699"/>
                </a:lnTo>
                <a:lnTo>
                  <a:pt x="1399" y="697"/>
                </a:lnTo>
                <a:lnTo>
                  <a:pt x="1397" y="695"/>
                </a:lnTo>
                <a:lnTo>
                  <a:pt x="1395" y="695"/>
                </a:lnTo>
                <a:lnTo>
                  <a:pt x="1393" y="695"/>
                </a:lnTo>
                <a:lnTo>
                  <a:pt x="1393" y="697"/>
                </a:lnTo>
                <a:lnTo>
                  <a:pt x="1393" y="699"/>
                </a:lnTo>
                <a:lnTo>
                  <a:pt x="1392" y="701"/>
                </a:lnTo>
                <a:lnTo>
                  <a:pt x="1390" y="701"/>
                </a:lnTo>
                <a:lnTo>
                  <a:pt x="1388" y="701"/>
                </a:lnTo>
                <a:lnTo>
                  <a:pt x="1386" y="699"/>
                </a:lnTo>
                <a:lnTo>
                  <a:pt x="1384" y="699"/>
                </a:lnTo>
                <a:lnTo>
                  <a:pt x="1384" y="701"/>
                </a:lnTo>
                <a:lnTo>
                  <a:pt x="1382" y="701"/>
                </a:lnTo>
                <a:lnTo>
                  <a:pt x="1382" y="699"/>
                </a:lnTo>
                <a:lnTo>
                  <a:pt x="1380" y="699"/>
                </a:lnTo>
                <a:lnTo>
                  <a:pt x="1380" y="701"/>
                </a:lnTo>
                <a:lnTo>
                  <a:pt x="1378" y="701"/>
                </a:lnTo>
                <a:lnTo>
                  <a:pt x="1374" y="697"/>
                </a:lnTo>
                <a:lnTo>
                  <a:pt x="1372" y="697"/>
                </a:lnTo>
                <a:lnTo>
                  <a:pt x="1370" y="697"/>
                </a:lnTo>
                <a:lnTo>
                  <a:pt x="1368" y="697"/>
                </a:lnTo>
                <a:lnTo>
                  <a:pt x="1366" y="699"/>
                </a:lnTo>
                <a:lnTo>
                  <a:pt x="1364" y="699"/>
                </a:lnTo>
                <a:lnTo>
                  <a:pt x="1364" y="701"/>
                </a:lnTo>
                <a:lnTo>
                  <a:pt x="1363" y="701"/>
                </a:lnTo>
                <a:lnTo>
                  <a:pt x="1363" y="699"/>
                </a:lnTo>
                <a:lnTo>
                  <a:pt x="1361" y="701"/>
                </a:lnTo>
                <a:lnTo>
                  <a:pt x="1359" y="701"/>
                </a:lnTo>
                <a:lnTo>
                  <a:pt x="1357" y="701"/>
                </a:lnTo>
                <a:lnTo>
                  <a:pt x="1357" y="699"/>
                </a:lnTo>
                <a:lnTo>
                  <a:pt x="1357" y="701"/>
                </a:lnTo>
                <a:lnTo>
                  <a:pt x="1355" y="701"/>
                </a:lnTo>
                <a:lnTo>
                  <a:pt x="1353" y="703"/>
                </a:lnTo>
                <a:lnTo>
                  <a:pt x="1349" y="703"/>
                </a:lnTo>
                <a:lnTo>
                  <a:pt x="1349" y="705"/>
                </a:lnTo>
                <a:lnTo>
                  <a:pt x="1347" y="705"/>
                </a:lnTo>
                <a:lnTo>
                  <a:pt x="1347" y="707"/>
                </a:lnTo>
                <a:lnTo>
                  <a:pt x="1345" y="707"/>
                </a:lnTo>
                <a:lnTo>
                  <a:pt x="1343" y="707"/>
                </a:lnTo>
                <a:lnTo>
                  <a:pt x="1340" y="709"/>
                </a:lnTo>
                <a:lnTo>
                  <a:pt x="1334" y="715"/>
                </a:lnTo>
                <a:lnTo>
                  <a:pt x="1334" y="717"/>
                </a:lnTo>
                <a:lnTo>
                  <a:pt x="1334" y="723"/>
                </a:lnTo>
                <a:lnTo>
                  <a:pt x="1334" y="728"/>
                </a:lnTo>
                <a:lnTo>
                  <a:pt x="1334" y="738"/>
                </a:lnTo>
                <a:lnTo>
                  <a:pt x="1332" y="747"/>
                </a:lnTo>
                <a:lnTo>
                  <a:pt x="1326" y="745"/>
                </a:lnTo>
                <a:lnTo>
                  <a:pt x="1324" y="744"/>
                </a:lnTo>
                <a:lnTo>
                  <a:pt x="1318" y="742"/>
                </a:lnTo>
                <a:lnTo>
                  <a:pt x="1316" y="742"/>
                </a:lnTo>
                <a:lnTo>
                  <a:pt x="1315" y="740"/>
                </a:lnTo>
                <a:lnTo>
                  <a:pt x="1313" y="751"/>
                </a:lnTo>
                <a:lnTo>
                  <a:pt x="1311" y="761"/>
                </a:lnTo>
                <a:lnTo>
                  <a:pt x="1307" y="759"/>
                </a:lnTo>
                <a:lnTo>
                  <a:pt x="1301" y="759"/>
                </a:lnTo>
                <a:lnTo>
                  <a:pt x="1299" y="759"/>
                </a:lnTo>
                <a:lnTo>
                  <a:pt x="1295" y="757"/>
                </a:lnTo>
                <a:lnTo>
                  <a:pt x="1288" y="757"/>
                </a:lnTo>
                <a:lnTo>
                  <a:pt x="1286" y="757"/>
                </a:lnTo>
                <a:lnTo>
                  <a:pt x="1284" y="757"/>
                </a:lnTo>
                <a:lnTo>
                  <a:pt x="1284" y="759"/>
                </a:lnTo>
                <a:lnTo>
                  <a:pt x="1282" y="761"/>
                </a:lnTo>
                <a:lnTo>
                  <a:pt x="1282" y="765"/>
                </a:lnTo>
                <a:lnTo>
                  <a:pt x="1280" y="771"/>
                </a:lnTo>
                <a:lnTo>
                  <a:pt x="1278" y="776"/>
                </a:lnTo>
                <a:lnTo>
                  <a:pt x="1276" y="782"/>
                </a:lnTo>
                <a:lnTo>
                  <a:pt x="1274" y="788"/>
                </a:lnTo>
                <a:lnTo>
                  <a:pt x="1274" y="790"/>
                </a:lnTo>
                <a:lnTo>
                  <a:pt x="1272" y="793"/>
                </a:lnTo>
                <a:lnTo>
                  <a:pt x="1268" y="797"/>
                </a:lnTo>
                <a:lnTo>
                  <a:pt x="1265" y="801"/>
                </a:lnTo>
                <a:lnTo>
                  <a:pt x="1263" y="807"/>
                </a:lnTo>
                <a:lnTo>
                  <a:pt x="1255" y="799"/>
                </a:lnTo>
                <a:lnTo>
                  <a:pt x="1253" y="795"/>
                </a:lnTo>
                <a:lnTo>
                  <a:pt x="1249" y="793"/>
                </a:lnTo>
                <a:lnTo>
                  <a:pt x="1240" y="788"/>
                </a:lnTo>
                <a:lnTo>
                  <a:pt x="1234" y="778"/>
                </a:lnTo>
                <a:lnTo>
                  <a:pt x="1230" y="776"/>
                </a:lnTo>
                <a:lnTo>
                  <a:pt x="1226" y="776"/>
                </a:lnTo>
                <a:lnTo>
                  <a:pt x="1219" y="774"/>
                </a:lnTo>
                <a:lnTo>
                  <a:pt x="1217" y="772"/>
                </a:lnTo>
                <a:lnTo>
                  <a:pt x="1211" y="771"/>
                </a:lnTo>
                <a:lnTo>
                  <a:pt x="1209" y="771"/>
                </a:lnTo>
                <a:lnTo>
                  <a:pt x="1209" y="763"/>
                </a:lnTo>
                <a:lnTo>
                  <a:pt x="1207" y="759"/>
                </a:lnTo>
                <a:lnTo>
                  <a:pt x="1207" y="757"/>
                </a:lnTo>
                <a:lnTo>
                  <a:pt x="1201" y="740"/>
                </a:lnTo>
                <a:lnTo>
                  <a:pt x="1201" y="738"/>
                </a:lnTo>
                <a:lnTo>
                  <a:pt x="1195" y="732"/>
                </a:lnTo>
                <a:lnTo>
                  <a:pt x="1193" y="730"/>
                </a:lnTo>
                <a:lnTo>
                  <a:pt x="1193" y="724"/>
                </a:lnTo>
                <a:lnTo>
                  <a:pt x="1192" y="723"/>
                </a:lnTo>
                <a:lnTo>
                  <a:pt x="1192" y="718"/>
                </a:lnTo>
                <a:lnTo>
                  <a:pt x="1190" y="713"/>
                </a:lnTo>
                <a:lnTo>
                  <a:pt x="1188" y="709"/>
                </a:lnTo>
                <a:lnTo>
                  <a:pt x="1188" y="707"/>
                </a:lnTo>
                <a:lnTo>
                  <a:pt x="1192" y="703"/>
                </a:lnTo>
                <a:lnTo>
                  <a:pt x="1193" y="699"/>
                </a:lnTo>
                <a:lnTo>
                  <a:pt x="1197" y="695"/>
                </a:lnTo>
                <a:lnTo>
                  <a:pt x="1199" y="694"/>
                </a:lnTo>
                <a:lnTo>
                  <a:pt x="1201" y="692"/>
                </a:lnTo>
                <a:lnTo>
                  <a:pt x="1176" y="684"/>
                </a:lnTo>
                <a:lnTo>
                  <a:pt x="1163" y="692"/>
                </a:lnTo>
                <a:lnTo>
                  <a:pt x="1161" y="692"/>
                </a:lnTo>
                <a:lnTo>
                  <a:pt x="1157" y="682"/>
                </a:lnTo>
                <a:lnTo>
                  <a:pt x="1157" y="680"/>
                </a:lnTo>
                <a:lnTo>
                  <a:pt x="1155" y="676"/>
                </a:lnTo>
                <a:lnTo>
                  <a:pt x="1153" y="674"/>
                </a:lnTo>
                <a:lnTo>
                  <a:pt x="1149" y="668"/>
                </a:lnTo>
                <a:lnTo>
                  <a:pt x="1145" y="659"/>
                </a:lnTo>
                <a:lnTo>
                  <a:pt x="1145" y="653"/>
                </a:lnTo>
                <a:lnTo>
                  <a:pt x="1145" y="649"/>
                </a:lnTo>
                <a:lnTo>
                  <a:pt x="1147" y="642"/>
                </a:lnTo>
                <a:lnTo>
                  <a:pt x="1149" y="634"/>
                </a:lnTo>
                <a:lnTo>
                  <a:pt x="1147" y="626"/>
                </a:lnTo>
                <a:lnTo>
                  <a:pt x="1145" y="615"/>
                </a:lnTo>
                <a:lnTo>
                  <a:pt x="1144" y="605"/>
                </a:lnTo>
                <a:lnTo>
                  <a:pt x="1144" y="598"/>
                </a:lnTo>
                <a:lnTo>
                  <a:pt x="1174" y="584"/>
                </a:lnTo>
                <a:lnTo>
                  <a:pt x="1207" y="571"/>
                </a:lnTo>
                <a:lnTo>
                  <a:pt x="1211" y="571"/>
                </a:lnTo>
                <a:lnTo>
                  <a:pt x="1215" y="571"/>
                </a:lnTo>
                <a:lnTo>
                  <a:pt x="1217" y="572"/>
                </a:lnTo>
                <a:lnTo>
                  <a:pt x="1219" y="571"/>
                </a:lnTo>
                <a:lnTo>
                  <a:pt x="1222" y="571"/>
                </a:lnTo>
                <a:lnTo>
                  <a:pt x="1226" y="571"/>
                </a:lnTo>
                <a:lnTo>
                  <a:pt x="1230" y="571"/>
                </a:lnTo>
                <a:lnTo>
                  <a:pt x="1240" y="569"/>
                </a:lnTo>
                <a:lnTo>
                  <a:pt x="1243" y="569"/>
                </a:lnTo>
                <a:lnTo>
                  <a:pt x="1247" y="569"/>
                </a:lnTo>
                <a:lnTo>
                  <a:pt x="1249" y="569"/>
                </a:lnTo>
                <a:lnTo>
                  <a:pt x="1253" y="567"/>
                </a:lnTo>
                <a:lnTo>
                  <a:pt x="1257" y="565"/>
                </a:lnTo>
                <a:lnTo>
                  <a:pt x="1259" y="565"/>
                </a:lnTo>
                <a:lnTo>
                  <a:pt x="1257" y="563"/>
                </a:lnTo>
                <a:lnTo>
                  <a:pt x="1257" y="561"/>
                </a:lnTo>
                <a:lnTo>
                  <a:pt x="1255" y="563"/>
                </a:lnTo>
                <a:lnTo>
                  <a:pt x="1255" y="561"/>
                </a:lnTo>
                <a:lnTo>
                  <a:pt x="1253" y="557"/>
                </a:lnTo>
                <a:lnTo>
                  <a:pt x="1253" y="555"/>
                </a:lnTo>
                <a:lnTo>
                  <a:pt x="1251" y="549"/>
                </a:lnTo>
                <a:lnTo>
                  <a:pt x="1247" y="543"/>
                </a:lnTo>
                <a:lnTo>
                  <a:pt x="1272" y="540"/>
                </a:lnTo>
                <a:lnTo>
                  <a:pt x="1272" y="538"/>
                </a:lnTo>
                <a:lnTo>
                  <a:pt x="1274" y="540"/>
                </a:lnTo>
                <a:lnTo>
                  <a:pt x="1276" y="538"/>
                </a:lnTo>
                <a:lnTo>
                  <a:pt x="1278" y="538"/>
                </a:lnTo>
                <a:lnTo>
                  <a:pt x="1282" y="530"/>
                </a:lnTo>
                <a:lnTo>
                  <a:pt x="1284" y="526"/>
                </a:lnTo>
                <a:lnTo>
                  <a:pt x="1284" y="524"/>
                </a:lnTo>
                <a:lnTo>
                  <a:pt x="1284" y="522"/>
                </a:lnTo>
                <a:lnTo>
                  <a:pt x="1284" y="521"/>
                </a:lnTo>
                <a:lnTo>
                  <a:pt x="1282" y="519"/>
                </a:lnTo>
                <a:lnTo>
                  <a:pt x="1280" y="519"/>
                </a:lnTo>
                <a:lnTo>
                  <a:pt x="1278" y="517"/>
                </a:lnTo>
                <a:lnTo>
                  <a:pt x="1276" y="517"/>
                </a:lnTo>
                <a:lnTo>
                  <a:pt x="1276" y="515"/>
                </a:lnTo>
                <a:lnTo>
                  <a:pt x="1276" y="513"/>
                </a:lnTo>
                <a:lnTo>
                  <a:pt x="1274" y="513"/>
                </a:lnTo>
                <a:lnTo>
                  <a:pt x="1274" y="511"/>
                </a:lnTo>
                <a:lnTo>
                  <a:pt x="1272" y="509"/>
                </a:lnTo>
                <a:lnTo>
                  <a:pt x="1272" y="507"/>
                </a:lnTo>
                <a:lnTo>
                  <a:pt x="1272" y="505"/>
                </a:lnTo>
                <a:lnTo>
                  <a:pt x="1274" y="505"/>
                </a:lnTo>
                <a:lnTo>
                  <a:pt x="1274" y="503"/>
                </a:lnTo>
                <a:lnTo>
                  <a:pt x="1272" y="503"/>
                </a:lnTo>
                <a:lnTo>
                  <a:pt x="1270" y="503"/>
                </a:lnTo>
                <a:lnTo>
                  <a:pt x="1270" y="501"/>
                </a:lnTo>
                <a:lnTo>
                  <a:pt x="1270" y="499"/>
                </a:lnTo>
                <a:lnTo>
                  <a:pt x="1270" y="497"/>
                </a:lnTo>
                <a:lnTo>
                  <a:pt x="1268" y="497"/>
                </a:lnTo>
                <a:lnTo>
                  <a:pt x="1268" y="495"/>
                </a:lnTo>
                <a:lnTo>
                  <a:pt x="1267" y="495"/>
                </a:lnTo>
                <a:lnTo>
                  <a:pt x="1267" y="494"/>
                </a:lnTo>
                <a:lnTo>
                  <a:pt x="1265" y="494"/>
                </a:lnTo>
                <a:lnTo>
                  <a:pt x="1265" y="492"/>
                </a:lnTo>
                <a:lnTo>
                  <a:pt x="1263" y="492"/>
                </a:lnTo>
                <a:lnTo>
                  <a:pt x="1265" y="490"/>
                </a:lnTo>
                <a:lnTo>
                  <a:pt x="1263" y="490"/>
                </a:lnTo>
                <a:lnTo>
                  <a:pt x="1263" y="488"/>
                </a:lnTo>
                <a:lnTo>
                  <a:pt x="1263" y="486"/>
                </a:lnTo>
                <a:lnTo>
                  <a:pt x="1263" y="484"/>
                </a:lnTo>
                <a:lnTo>
                  <a:pt x="1263" y="482"/>
                </a:lnTo>
                <a:lnTo>
                  <a:pt x="1263" y="480"/>
                </a:lnTo>
                <a:lnTo>
                  <a:pt x="1261" y="478"/>
                </a:lnTo>
                <a:lnTo>
                  <a:pt x="1259" y="478"/>
                </a:lnTo>
                <a:lnTo>
                  <a:pt x="1259" y="476"/>
                </a:lnTo>
                <a:lnTo>
                  <a:pt x="1257" y="476"/>
                </a:lnTo>
                <a:lnTo>
                  <a:pt x="1257" y="474"/>
                </a:lnTo>
                <a:lnTo>
                  <a:pt x="1257" y="473"/>
                </a:lnTo>
                <a:lnTo>
                  <a:pt x="1259" y="471"/>
                </a:lnTo>
                <a:lnTo>
                  <a:pt x="1263" y="469"/>
                </a:lnTo>
                <a:lnTo>
                  <a:pt x="1292" y="432"/>
                </a:lnTo>
                <a:lnTo>
                  <a:pt x="1286" y="425"/>
                </a:lnTo>
                <a:lnTo>
                  <a:pt x="1284" y="419"/>
                </a:lnTo>
                <a:lnTo>
                  <a:pt x="1280" y="417"/>
                </a:lnTo>
                <a:lnTo>
                  <a:pt x="1280" y="415"/>
                </a:lnTo>
                <a:lnTo>
                  <a:pt x="1276" y="409"/>
                </a:lnTo>
                <a:lnTo>
                  <a:pt x="1276" y="407"/>
                </a:lnTo>
                <a:lnTo>
                  <a:pt x="1265" y="413"/>
                </a:lnTo>
                <a:lnTo>
                  <a:pt x="1257" y="417"/>
                </a:lnTo>
                <a:lnTo>
                  <a:pt x="1251" y="419"/>
                </a:lnTo>
                <a:lnTo>
                  <a:pt x="1209" y="436"/>
                </a:lnTo>
                <a:lnTo>
                  <a:pt x="1161" y="455"/>
                </a:lnTo>
                <a:lnTo>
                  <a:pt x="1107" y="428"/>
                </a:lnTo>
                <a:lnTo>
                  <a:pt x="1092" y="415"/>
                </a:lnTo>
                <a:lnTo>
                  <a:pt x="1078" y="420"/>
                </a:lnTo>
                <a:lnTo>
                  <a:pt x="1076" y="420"/>
                </a:lnTo>
                <a:lnTo>
                  <a:pt x="1075" y="420"/>
                </a:lnTo>
                <a:lnTo>
                  <a:pt x="1063" y="425"/>
                </a:lnTo>
                <a:lnTo>
                  <a:pt x="1061" y="413"/>
                </a:lnTo>
                <a:lnTo>
                  <a:pt x="1059" y="370"/>
                </a:lnTo>
                <a:lnTo>
                  <a:pt x="1092" y="365"/>
                </a:lnTo>
                <a:lnTo>
                  <a:pt x="1084" y="348"/>
                </a:lnTo>
                <a:lnTo>
                  <a:pt x="1067" y="309"/>
                </a:lnTo>
                <a:lnTo>
                  <a:pt x="1086" y="290"/>
                </a:lnTo>
                <a:lnTo>
                  <a:pt x="1086" y="292"/>
                </a:lnTo>
                <a:lnTo>
                  <a:pt x="1090" y="288"/>
                </a:lnTo>
                <a:lnTo>
                  <a:pt x="1090" y="284"/>
                </a:lnTo>
                <a:lnTo>
                  <a:pt x="1092" y="284"/>
                </a:lnTo>
                <a:lnTo>
                  <a:pt x="1097" y="278"/>
                </a:lnTo>
                <a:lnTo>
                  <a:pt x="1105" y="271"/>
                </a:lnTo>
                <a:lnTo>
                  <a:pt x="1132" y="209"/>
                </a:lnTo>
                <a:lnTo>
                  <a:pt x="1130" y="209"/>
                </a:lnTo>
                <a:lnTo>
                  <a:pt x="1128" y="211"/>
                </a:lnTo>
                <a:lnTo>
                  <a:pt x="1126" y="211"/>
                </a:lnTo>
                <a:lnTo>
                  <a:pt x="1124" y="209"/>
                </a:lnTo>
                <a:lnTo>
                  <a:pt x="1123" y="205"/>
                </a:lnTo>
                <a:lnTo>
                  <a:pt x="1118" y="192"/>
                </a:lnTo>
                <a:lnTo>
                  <a:pt x="1115" y="186"/>
                </a:lnTo>
                <a:lnTo>
                  <a:pt x="1113" y="175"/>
                </a:lnTo>
                <a:lnTo>
                  <a:pt x="1111" y="169"/>
                </a:lnTo>
                <a:lnTo>
                  <a:pt x="1109" y="165"/>
                </a:lnTo>
                <a:lnTo>
                  <a:pt x="1107" y="153"/>
                </a:lnTo>
                <a:lnTo>
                  <a:pt x="1105" y="146"/>
                </a:lnTo>
                <a:lnTo>
                  <a:pt x="1103" y="142"/>
                </a:lnTo>
                <a:lnTo>
                  <a:pt x="1097" y="138"/>
                </a:lnTo>
                <a:lnTo>
                  <a:pt x="1092" y="134"/>
                </a:lnTo>
                <a:lnTo>
                  <a:pt x="1086" y="130"/>
                </a:lnTo>
                <a:lnTo>
                  <a:pt x="1069" y="117"/>
                </a:lnTo>
                <a:lnTo>
                  <a:pt x="1063" y="113"/>
                </a:lnTo>
                <a:lnTo>
                  <a:pt x="1059" y="111"/>
                </a:lnTo>
                <a:lnTo>
                  <a:pt x="1053" y="107"/>
                </a:lnTo>
                <a:lnTo>
                  <a:pt x="1048" y="101"/>
                </a:lnTo>
                <a:lnTo>
                  <a:pt x="1044" y="99"/>
                </a:lnTo>
                <a:lnTo>
                  <a:pt x="1040" y="98"/>
                </a:lnTo>
                <a:lnTo>
                  <a:pt x="1038" y="96"/>
                </a:lnTo>
                <a:lnTo>
                  <a:pt x="1034" y="94"/>
                </a:lnTo>
                <a:lnTo>
                  <a:pt x="1032" y="92"/>
                </a:lnTo>
                <a:lnTo>
                  <a:pt x="1030" y="90"/>
                </a:lnTo>
                <a:lnTo>
                  <a:pt x="1028" y="88"/>
                </a:lnTo>
                <a:lnTo>
                  <a:pt x="1022" y="82"/>
                </a:lnTo>
                <a:lnTo>
                  <a:pt x="1021" y="78"/>
                </a:lnTo>
                <a:lnTo>
                  <a:pt x="1019" y="77"/>
                </a:lnTo>
                <a:lnTo>
                  <a:pt x="1007" y="61"/>
                </a:lnTo>
                <a:lnTo>
                  <a:pt x="1005" y="59"/>
                </a:lnTo>
                <a:lnTo>
                  <a:pt x="1003" y="55"/>
                </a:lnTo>
                <a:lnTo>
                  <a:pt x="998" y="50"/>
                </a:lnTo>
                <a:lnTo>
                  <a:pt x="998" y="46"/>
                </a:lnTo>
                <a:lnTo>
                  <a:pt x="995" y="44"/>
                </a:lnTo>
                <a:lnTo>
                  <a:pt x="990" y="36"/>
                </a:lnTo>
                <a:lnTo>
                  <a:pt x="982" y="28"/>
                </a:lnTo>
                <a:lnTo>
                  <a:pt x="976" y="23"/>
                </a:lnTo>
                <a:lnTo>
                  <a:pt x="965" y="17"/>
                </a:lnTo>
                <a:lnTo>
                  <a:pt x="944" y="5"/>
                </a:lnTo>
                <a:lnTo>
                  <a:pt x="936" y="3"/>
                </a:lnTo>
                <a:lnTo>
                  <a:pt x="934" y="0"/>
                </a:lnTo>
                <a:lnTo>
                  <a:pt x="932" y="2"/>
                </a:lnTo>
                <a:lnTo>
                  <a:pt x="928" y="3"/>
                </a:lnTo>
                <a:lnTo>
                  <a:pt x="926" y="5"/>
                </a:lnTo>
                <a:lnTo>
                  <a:pt x="921" y="9"/>
                </a:lnTo>
                <a:lnTo>
                  <a:pt x="915" y="13"/>
                </a:lnTo>
                <a:lnTo>
                  <a:pt x="909" y="17"/>
                </a:lnTo>
                <a:lnTo>
                  <a:pt x="917" y="32"/>
                </a:lnTo>
                <a:lnTo>
                  <a:pt x="938" y="55"/>
                </a:lnTo>
                <a:lnTo>
                  <a:pt x="936" y="72"/>
                </a:lnTo>
                <a:lnTo>
                  <a:pt x="936" y="74"/>
                </a:lnTo>
                <a:lnTo>
                  <a:pt x="940" y="74"/>
                </a:lnTo>
                <a:lnTo>
                  <a:pt x="942" y="77"/>
                </a:lnTo>
                <a:lnTo>
                  <a:pt x="942" y="78"/>
                </a:lnTo>
                <a:lnTo>
                  <a:pt x="944" y="84"/>
                </a:lnTo>
                <a:lnTo>
                  <a:pt x="953" y="99"/>
                </a:lnTo>
                <a:lnTo>
                  <a:pt x="926" y="119"/>
                </a:lnTo>
                <a:lnTo>
                  <a:pt x="909" y="132"/>
                </a:lnTo>
                <a:lnTo>
                  <a:pt x="917" y="146"/>
                </a:lnTo>
                <a:lnTo>
                  <a:pt x="923" y="153"/>
                </a:lnTo>
                <a:lnTo>
                  <a:pt x="934" y="178"/>
                </a:lnTo>
                <a:lnTo>
                  <a:pt x="936" y="182"/>
                </a:lnTo>
                <a:lnTo>
                  <a:pt x="919" y="209"/>
                </a:lnTo>
                <a:lnTo>
                  <a:pt x="917" y="209"/>
                </a:lnTo>
                <a:lnTo>
                  <a:pt x="915" y="207"/>
                </a:lnTo>
                <a:lnTo>
                  <a:pt x="911" y="207"/>
                </a:lnTo>
                <a:lnTo>
                  <a:pt x="907" y="205"/>
                </a:lnTo>
                <a:lnTo>
                  <a:pt x="894" y="201"/>
                </a:lnTo>
                <a:lnTo>
                  <a:pt x="892" y="199"/>
                </a:lnTo>
                <a:lnTo>
                  <a:pt x="892" y="196"/>
                </a:lnTo>
                <a:lnTo>
                  <a:pt x="888" y="192"/>
                </a:lnTo>
                <a:lnTo>
                  <a:pt x="886" y="186"/>
                </a:lnTo>
                <a:lnTo>
                  <a:pt x="880" y="173"/>
                </a:lnTo>
                <a:lnTo>
                  <a:pt x="867" y="167"/>
                </a:lnTo>
                <a:lnTo>
                  <a:pt x="863" y="161"/>
                </a:lnTo>
                <a:lnTo>
                  <a:pt x="853" y="148"/>
                </a:lnTo>
                <a:lnTo>
                  <a:pt x="849" y="148"/>
                </a:lnTo>
                <a:lnTo>
                  <a:pt x="834" y="148"/>
                </a:lnTo>
                <a:lnTo>
                  <a:pt x="827" y="119"/>
                </a:lnTo>
                <a:lnTo>
                  <a:pt x="811" y="107"/>
                </a:lnTo>
                <a:lnTo>
                  <a:pt x="773" y="144"/>
                </a:lnTo>
                <a:lnTo>
                  <a:pt x="784" y="159"/>
                </a:lnTo>
                <a:lnTo>
                  <a:pt x="792" y="167"/>
                </a:lnTo>
                <a:lnTo>
                  <a:pt x="807" y="186"/>
                </a:lnTo>
                <a:lnTo>
                  <a:pt x="809" y="190"/>
                </a:lnTo>
                <a:lnTo>
                  <a:pt x="809" y="192"/>
                </a:lnTo>
                <a:lnTo>
                  <a:pt x="809" y="194"/>
                </a:lnTo>
                <a:lnTo>
                  <a:pt x="805" y="197"/>
                </a:lnTo>
                <a:lnTo>
                  <a:pt x="803" y="196"/>
                </a:lnTo>
                <a:lnTo>
                  <a:pt x="800" y="192"/>
                </a:lnTo>
                <a:lnTo>
                  <a:pt x="792" y="186"/>
                </a:lnTo>
                <a:lnTo>
                  <a:pt x="796" y="182"/>
                </a:lnTo>
                <a:lnTo>
                  <a:pt x="800" y="178"/>
                </a:lnTo>
                <a:lnTo>
                  <a:pt x="792" y="171"/>
                </a:lnTo>
                <a:lnTo>
                  <a:pt x="786" y="176"/>
                </a:lnTo>
                <a:lnTo>
                  <a:pt x="774" y="188"/>
                </a:lnTo>
                <a:lnTo>
                  <a:pt x="771" y="186"/>
                </a:lnTo>
                <a:lnTo>
                  <a:pt x="763" y="192"/>
                </a:lnTo>
                <a:lnTo>
                  <a:pt x="771" y="199"/>
                </a:lnTo>
                <a:lnTo>
                  <a:pt x="769" y="199"/>
                </a:lnTo>
                <a:lnTo>
                  <a:pt x="767" y="203"/>
                </a:lnTo>
                <a:lnTo>
                  <a:pt x="759" y="209"/>
                </a:lnTo>
                <a:lnTo>
                  <a:pt x="755" y="211"/>
                </a:lnTo>
                <a:lnTo>
                  <a:pt x="750" y="215"/>
                </a:lnTo>
                <a:lnTo>
                  <a:pt x="748" y="209"/>
                </a:lnTo>
                <a:lnTo>
                  <a:pt x="742" y="209"/>
                </a:lnTo>
                <a:lnTo>
                  <a:pt x="740" y="209"/>
                </a:lnTo>
                <a:lnTo>
                  <a:pt x="748" y="224"/>
                </a:lnTo>
                <a:lnTo>
                  <a:pt x="748" y="226"/>
                </a:lnTo>
                <a:lnTo>
                  <a:pt x="746" y="228"/>
                </a:lnTo>
                <a:lnTo>
                  <a:pt x="748" y="232"/>
                </a:lnTo>
                <a:lnTo>
                  <a:pt x="748" y="236"/>
                </a:lnTo>
                <a:lnTo>
                  <a:pt x="752" y="242"/>
                </a:lnTo>
                <a:lnTo>
                  <a:pt x="759" y="253"/>
                </a:lnTo>
                <a:lnTo>
                  <a:pt x="757" y="257"/>
                </a:lnTo>
                <a:lnTo>
                  <a:pt x="753" y="255"/>
                </a:lnTo>
                <a:lnTo>
                  <a:pt x="752" y="255"/>
                </a:lnTo>
                <a:lnTo>
                  <a:pt x="750" y="255"/>
                </a:lnTo>
                <a:lnTo>
                  <a:pt x="748" y="255"/>
                </a:lnTo>
                <a:lnTo>
                  <a:pt x="744" y="255"/>
                </a:lnTo>
                <a:lnTo>
                  <a:pt x="742" y="255"/>
                </a:lnTo>
                <a:lnTo>
                  <a:pt x="738" y="255"/>
                </a:lnTo>
                <a:lnTo>
                  <a:pt x="738" y="257"/>
                </a:lnTo>
                <a:lnTo>
                  <a:pt x="736" y="257"/>
                </a:lnTo>
                <a:lnTo>
                  <a:pt x="736" y="259"/>
                </a:lnTo>
                <a:lnTo>
                  <a:pt x="734" y="259"/>
                </a:lnTo>
                <a:lnTo>
                  <a:pt x="732" y="261"/>
                </a:lnTo>
                <a:lnTo>
                  <a:pt x="730" y="263"/>
                </a:lnTo>
                <a:lnTo>
                  <a:pt x="728" y="265"/>
                </a:lnTo>
                <a:lnTo>
                  <a:pt x="726" y="267"/>
                </a:lnTo>
                <a:lnTo>
                  <a:pt x="725" y="269"/>
                </a:lnTo>
                <a:lnTo>
                  <a:pt x="725" y="271"/>
                </a:lnTo>
                <a:lnTo>
                  <a:pt x="721" y="273"/>
                </a:lnTo>
                <a:lnTo>
                  <a:pt x="719" y="273"/>
                </a:lnTo>
                <a:lnTo>
                  <a:pt x="715" y="273"/>
                </a:lnTo>
                <a:lnTo>
                  <a:pt x="713" y="274"/>
                </a:lnTo>
                <a:lnTo>
                  <a:pt x="707" y="278"/>
                </a:lnTo>
                <a:lnTo>
                  <a:pt x="705" y="278"/>
                </a:lnTo>
                <a:lnTo>
                  <a:pt x="704" y="280"/>
                </a:lnTo>
                <a:lnTo>
                  <a:pt x="705" y="286"/>
                </a:lnTo>
                <a:lnTo>
                  <a:pt x="707" y="288"/>
                </a:lnTo>
                <a:lnTo>
                  <a:pt x="705" y="290"/>
                </a:lnTo>
                <a:lnTo>
                  <a:pt x="698" y="294"/>
                </a:lnTo>
                <a:lnTo>
                  <a:pt x="692" y="292"/>
                </a:lnTo>
                <a:lnTo>
                  <a:pt x="690" y="290"/>
                </a:lnTo>
                <a:lnTo>
                  <a:pt x="686" y="288"/>
                </a:lnTo>
                <a:lnTo>
                  <a:pt x="682" y="288"/>
                </a:lnTo>
                <a:lnTo>
                  <a:pt x="680" y="288"/>
                </a:lnTo>
                <a:lnTo>
                  <a:pt x="678" y="288"/>
                </a:lnTo>
                <a:lnTo>
                  <a:pt x="677" y="288"/>
                </a:lnTo>
                <a:lnTo>
                  <a:pt x="675" y="288"/>
                </a:lnTo>
                <a:lnTo>
                  <a:pt x="673" y="290"/>
                </a:lnTo>
                <a:lnTo>
                  <a:pt x="669" y="290"/>
                </a:lnTo>
                <a:lnTo>
                  <a:pt x="665" y="294"/>
                </a:lnTo>
                <a:lnTo>
                  <a:pt x="661" y="294"/>
                </a:lnTo>
                <a:lnTo>
                  <a:pt x="659" y="294"/>
                </a:lnTo>
                <a:lnTo>
                  <a:pt x="657" y="294"/>
                </a:lnTo>
                <a:lnTo>
                  <a:pt x="656" y="295"/>
                </a:lnTo>
                <a:lnTo>
                  <a:pt x="656" y="298"/>
                </a:lnTo>
                <a:lnTo>
                  <a:pt x="657" y="303"/>
                </a:lnTo>
                <a:lnTo>
                  <a:pt x="657" y="309"/>
                </a:lnTo>
                <a:lnTo>
                  <a:pt x="657" y="313"/>
                </a:lnTo>
                <a:lnTo>
                  <a:pt x="665" y="328"/>
                </a:lnTo>
                <a:lnTo>
                  <a:pt x="669" y="336"/>
                </a:lnTo>
                <a:lnTo>
                  <a:pt x="667" y="342"/>
                </a:lnTo>
                <a:lnTo>
                  <a:pt x="661" y="353"/>
                </a:lnTo>
                <a:lnTo>
                  <a:pt x="657" y="355"/>
                </a:lnTo>
                <a:lnTo>
                  <a:pt x="650" y="355"/>
                </a:lnTo>
                <a:lnTo>
                  <a:pt x="673" y="380"/>
                </a:lnTo>
                <a:lnTo>
                  <a:pt x="686" y="396"/>
                </a:lnTo>
                <a:lnTo>
                  <a:pt x="686" y="394"/>
                </a:lnTo>
                <a:lnTo>
                  <a:pt x="698" y="407"/>
                </a:lnTo>
                <a:lnTo>
                  <a:pt x="696" y="409"/>
                </a:lnTo>
                <a:lnTo>
                  <a:pt x="694" y="409"/>
                </a:lnTo>
                <a:lnTo>
                  <a:pt x="692" y="409"/>
                </a:lnTo>
                <a:lnTo>
                  <a:pt x="690" y="409"/>
                </a:lnTo>
                <a:lnTo>
                  <a:pt x="688" y="409"/>
                </a:lnTo>
                <a:lnTo>
                  <a:pt x="686" y="409"/>
                </a:lnTo>
                <a:lnTo>
                  <a:pt x="684" y="409"/>
                </a:lnTo>
                <a:lnTo>
                  <a:pt x="682" y="409"/>
                </a:lnTo>
                <a:lnTo>
                  <a:pt x="680" y="409"/>
                </a:lnTo>
                <a:lnTo>
                  <a:pt x="680" y="411"/>
                </a:lnTo>
                <a:lnTo>
                  <a:pt x="678" y="411"/>
                </a:lnTo>
                <a:lnTo>
                  <a:pt x="677" y="411"/>
                </a:lnTo>
                <a:lnTo>
                  <a:pt x="675" y="411"/>
                </a:lnTo>
                <a:lnTo>
                  <a:pt x="675" y="413"/>
                </a:lnTo>
                <a:lnTo>
                  <a:pt x="673" y="413"/>
                </a:lnTo>
                <a:lnTo>
                  <a:pt x="673" y="415"/>
                </a:lnTo>
                <a:lnTo>
                  <a:pt x="673" y="417"/>
                </a:lnTo>
                <a:lnTo>
                  <a:pt x="673" y="419"/>
                </a:lnTo>
                <a:lnTo>
                  <a:pt x="671" y="419"/>
                </a:lnTo>
                <a:lnTo>
                  <a:pt x="671" y="420"/>
                </a:lnTo>
                <a:lnTo>
                  <a:pt x="669" y="420"/>
                </a:lnTo>
                <a:lnTo>
                  <a:pt x="667" y="420"/>
                </a:lnTo>
                <a:lnTo>
                  <a:pt x="665" y="420"/>
                </a:lnTo>
                <a:lnTo>
                  <a:pt x="665" y="419"/>
                </a:lnTo>
                <a:lnTo>
                  <a:pt x="663" y="419"/>
                </a:lnTo>
                <a:lnTo>
                  <a:pt x="661" y="419"/>
                </a:lnTo>
                <a:lnTo>
                  <a:pt x="659" y="419"/>
                </a:lnTo>
                <a:lnTo>
                  <a:pt x="657" y="419"/>
                </a:lnTo>
                <a:lnTo>
                  <a:pt x="657" y="420"/>
                </a:lnTo>
                <a:lnTo>
                  <a:pt x="656" y="420"/>
                </a:lnTo>
                <a:lnTo>
                  <a:pt x="656" y="423"/>
                </a:lnTo>
                <a:lnTo>
                  <a:pt x="653" y="425"/>
                </a:lnTo>
                <a:lnTo>
                  <a:pt x="653" y="423"/>
                </a:lnTo>
                <a:lnTo>
                  <a:pt x="651" y="423"/>
                </a:lnTo>
                <a:lnTo>
                  <a:pt x="651" y="420"/>
                </a:lnTo>
                <a:lnTo>
                  <a:pt x="650" y="420"/>
                </a:lnTo>
                <a:lnTo>
                  <a:pt x="648" y="420"/>
                </a:lnTo>
                <a:lnTo>
                  <a:pt x="646" y="420"/>
                </a:lnTo>
                <a:lnTo>
                  <a:pt x="644" y="419"/>
                </a:lnTo>
                <a:lnTo>
                  <a:pt x="642" y="419"/>
                </a:lnTo>
                <a:lnTo>
                  <a:pt x="642" y="417"/>
                </a:lnTo>
                <a:lnTo>
                  <a:pt x="640" y="417"/>
                </a:lnTo>
                <a:lnTo>
                  <a:pt x="640" y="419"/>
                </a:lnTo>
                <a:lnTo>
                  <a:pt x="638" y="419"/>
                </a:lnTo>
                <a:lnTo>
                  <a:pt x="636" y="420"/>
                </a:lnTo>
                <a:lnTo>
                  <a:pt x="634" y="420"/>
                </a:lnTo>
                <a:lnTo>
                  <a:pt x="632" y="420"/>
                </a:lnTo>
                <a:lnTo>
                  <a:pt x="632" y="423"/>
                </a:lnTo>
                <a:lnTo>
                  <a:pt x="630" y="423"/>
                </a:lnTo>
                <a:lnTo>
                  <a:pt x="629" y="423"/>
                </a:lnTo>
                <a:lnTo>
                  <a:pt x="629" y="420"/>
                </a:lnTo>
                <a:lnTo>
                  <a:pt x="627" y="420"/>
                </a:lnTo>
                <a:lnTo>
                  <a:pt x="625" y="420"/>
                </a:lnTo>
                <a:lnTo>
                  <a:pt x="623" y="420"/>
                </a:lnTo>
                <a:lnTo>
                  <a:pt x="621" y="419"/>
                </a:lnTo>
                <a:lnTo>
                  <a:pt x="619" y="419"/>
                </a:lnTo>
                <a:lnTo>
                  <a:pt x="617" y="417"/>
                </a:lnTo>
                <a:lnTo>
                  <a:pt x="617" y="415"/>
                </a:lnTo>
                <a:lnTo>
                  <a:pt x="615" y="415"/>
                </a:lnTo>
                <a:lnTo>
                  <a:pt x="615" y="413"/>
                </a:lnTo>
                <a:lnTo>
                  <a:pt x="613" y="413"/>
                </a:lnTo>
                <a:lnTo>
                  <a:pt x="615" y="413"/>
                </a:lnTo>
                <a:lnTo>
                  <a:pt x="615" y="411"/>
                </a:lnTo>
                <a:lnTo>
                  <a:pt x="613" y="411"/>
                </a:lnTo>
                <a:lnTo>
                  <a:pt x="611" y="411"/>
                </a:lnTo>
                <a:lnTo>
                  <a:pt x="609" y="411"/>
                </a:lnTo>
                <a:lnTo>
                  <a:pt x="607" y="411"/>
                </a:lnTo>
                <a:lnTo>
                  <a:pt x="605" y="411"/>
                </a:lnTo>
                <a:lnTo>
                  <a:pt x="603" y="413"/>
                </a:lnTo>
                <a:lnTo>
                  <a:pt x="603" y="415"/>
                </a:lnTo>
                <a:lnTo>
                  <a:pt x="603" y="417"/>
                </a:lnTo>
                <a:lnTo>
                  <a:pt x="602" y="417"/>
                </a:lnTo>
                <a:lnTo>
                  <a:pt x="600" y="417"/>
                </a:lnTo>
                <a:lnTo>
                  <a:pt x="598" y="419"/>
                </a:lnTo>
                <a:lnTo>
                  <a:pt x="598" y="420"/>
                </a:lnTo>
                <a:lnTo>
                  <a:pt x="596" y="420"/>
                </a:lnTo>
                <a:lnTo>
                  <a:pt x="596" y="423"/>
                </a:lnTo>
                <a:lnTo>
                  <a:pt x="594" y="425"/>
                </a:lnTo>
                <a:lnTo>
                  <a:pt x="594" y="426"/>
                </a:lnTo>
                <a:lnTo>
                  <a:pt x="592" y="428"/>
                </a:lnTo>
                <a:lnTo>
                  <a:pt x="590" y="426"/>
                </a:lnTo>
                <a:lnTo>
                  <a:pt x="590" y="428"/>
                </a:lnTo>
                <a:lnTo>
                  <a:pt x="588" y="428"/>
                </a:lnTo>
                <a:lnTo>
                  <a:pt x="588" y="430"/>
                </a:lnTo>
                <a:lnTo>
                  <a:pt x="586" y="430"/>
                </a:lnTo>
                <a:lnTo>
                  <a:pt x="584" y="432"/>
                </a:lnTo>
                <a:lnTo>
                  <a:pt x="582" y="434"/>
                </a:lnTo>
                <a:lnTo>
                  <a:pt x="581" y="434"/>
                </a:lnTo>
                <a:lnTo>
                  <a:pt x="579" y="434"/>
                </a:lnTo>
                <a:lnTo>
                  <a:pt x="579" y="432"/>
                </a:lnTo>
                <a:lnTo>
                  <a:pt x="579" y="430"/>
                </a:lnTo>
                <a:lnTo>
                  <a:pt x="577" y="430"/>
                </a:lnTo>
                <a:lnTo>
                  <a:pt x="575" y="430"/>
                </a:lnTo>
                <a:lnTo>
                  <a:pt x="573" y="432"/>
                </a:lnTo>
                <a:lnTo>
                  <a:pt x="571" y="434"/>
                </a:lnTo>
                <a:lnTo>
                  <a:pt x="571" y="436"/>
                </a:lnTo>
                <a:lnTo>
                  <a:pt x="571" y="438"/>
                </a:lnTo>
                <a:lnTo>
                  <a:pt x="571" y="440"/>
                </a:lnTo>
                <a:lnTo>
                  <a:pt x="571" y="442"/>
                </a:lnTo>
                <a:lnTo>
                  <a:pt x="571" y="444"/>
                </a:lnTo>
                <a:lnTo>
                  <a:pt x="569" y="444"/>
                </a:lnTo>
                <a:lnTo>
                  <a:pt x="567" y="444"/>
                </a:lnTo>
                <a:lnTo>
                  <a:pt x="565" y="444"/>
                </a:lnTo>
                <a:lnTo>
                  <a:pt x="563" y="444"/>
                </a:lnTo>
                <a:lnTo>
                  <a:pt x="561" y="444"/>
                </a:lnTo>
                <a:lnTo>
                  <a:pt x="561" y="442"/>
                </a:lnTo>
                <a:lnTo>
                  <a:pt x="559" y="440"/>
                </a:lnTo>
                <a:lnTo>
                  <a:pt x="557" y="440"/>
                </a:lnTo>
                <a:lnTo>
                  <a:pt x="555" y="440"/>
                </a:lnTo>
                <a:lnTo>
                  <a:pt x="555" y="442"/>
                </a:lnTo>
                <a:lnTo>
                  <a:pt x="554" y="444"/>
                </a:lnTo>
                <a:lnTo>
                  <a:pt x="552" y="444"/>
                </a:lnTo>
                <a:lnTo>
                  <a:pt x="550" y="444"/>
                </a:lnTo>
                <a:lnTo>
                  <a:pt x="548" y="444"/>
                </a:lnTo>
                <a:lnTo>
                  <a:pt x="548" y="442"/>
                </a:lnTo>
                <a:lnTo>
                  <a:pt x="550" y="442"/>
                </a:lnTo>
                <a:lnTo>
                  <a:pt x="550" y="440"/>
                </a:lnTo>
                <a:lnTo>
                  <a:pt x="548" y="440"/>
                </a:lnTo>
                <a:lnTo>
                  <a:pt x="546" y="440"/>
                </a:lnTo>
                <a:lnTo>
                  <a:pt x="544" y="440"/>
                </a:lnTo>
                <a:lnTo>
                  <a:pt x="544" y="442"/>
                </a:lnTo>
                <a:lnTo>
                  <a:pt x="542" y="440"/>
                </a:lnTo>
                <a:lnTo>
                  <a:pt x="540" y="440"/>
                </a:lnTo>
                <a:lnTo>
                  <a:pt x="540" y="438"/>
                </a:lnTo>
                <a:lnTo>
                  <a:pt x="540" y="436"/>
                </a:lnTo>
                <a:lnTo>
                  <a:pt x="540" y="434"/>
                </a:lnTo>
                <a:lnTo>
                  <a:pt x="538" y="434"/>
                </a:lnTo>
                <a:lnTo>
                  <a:pt x="538" y="436"/>
                </a:lnTo>
                <a:lnTo>
                  <a:pt x="536" y="436"/>
                </a:lnTo>
                <a:lnTo>
                  <a:pt x="536" y="434"/>
                </a:lnTo>
                <a:lnTo>
                  <a:pt x="534" y="434"/>
                </a:lnTo>
                <a:lnTo>
                  <a:pt x="534" y="436"/>
                </a:lnTo>
                <a:lnTo>
                  <a:pt x="534" y="438"/>
                </a:lnTo>
                <a:lnTo>
                  <a:pt x="533" y="438"/>
                </a:lnTo>
                <a:lnTo>
                  <a:pt x="533" y="440"/>
                </a:lnTo>
                <a:lnTo>
                  <a:pt x="533" y="442"/>
                </a:lnTo>
                <a:lnTo>
                  <a:pt x="531" y="442"/>
                </a:lnTo>
                <a:lnTo>
                  <a:pt x="531" y="440"/>
                </a:lnTo>
                <a:lnTo>
                  <a:pt x="528" y="440"/>
                </a:lnTo>
                <a:lnTo>
                  <a:pt x="527" y="440"/>
                </a:lnTo>
                <a:lnTo>
                  <a:pt x="527" y="438"/>
                </a:lnTo>
                <a:lnTo>
                  <a:pt x="527" y="436"/>
                </a:lnTo>
                <a:lnTo>
                  <a:pt x="527" y="434"/>
                </a:lnTo>
                <a:lnTo>
                  <a:pt x="525" y="434"/>
                </a:lnTo>
                <a:lnTo>
                  <a:pt x="523" y="434"/>
                </a:lnTo>
                <a:lnTo>
                  <a:pt x="521" y="434"/>
                </a:lnTo>
                <a:lnTo>
                  <a:pt x="519" y="432"/>
                </a:lnTo>
                <a:lnTo>
                  <a:pt x="521" y="430"/>
                </a:lnTo>
                <a:lnTo>
                  <a:pt x="521" y="428"/>
                </a:lnTo>
                <a:lnTo>
                  <a:pt x="519" y="426"/>
                </a:lnTo>
                <a:lnTo>
                  <a:pt x="517" y="426"/>
                </a:lnTo>
                <a:lnTo>
                  <a:pt x="517" y="428"/>
                </a:lnTo>
                <a:lnTo>
                  <a:pt x="515" y="428"/>
                </a:lnTo>
                <a:lnTo>
                  <a:pt x="513" y="428"/>
                </a:lnTo>
                <a:lnTo>
                  <a:pt x="511" y="426"/>
                </a:lnTo>
                <a:lnTo>
                  <a:pt x="509" y="426"/>
                </a:lnTo>
                <a:lnTo>
                  <a:pt x="507" y="426"/>
                </a:lnTo>
                <a:lnTo>
                  <a:pt x="507" y="428"/>
                </a:lnTo>
                <a:lnTo>
                  <a:pt x="507" y="430"/>
                </a:lnTo>
                <a:lnTo>
                  <a:pt x="505" y="430"/>
                </a:lnTo>
                <a:lnTo>
                  <a:pt x="505" y="432"/>
                </a:lnTo>
                <a:lnTo>
                  <a:pt x="505" y="434"/>
                </a:lnTo>
                <a:lnTo>
                  <a:pt x="505" y="436"/>
                </a:lnTo>
                <a:lnTo>
                  <a:pt x="504" y="436"/>
                </a:lnTo>
                <a:lnTo>
                  <a:pt x="504" y="434"/>
                </a:lnTo>
                <a:lnTo>
                  <a:pt x="502" y="434"/>
                </a:lnTo>
                <a:lnTo>
                  <a:pt x="502" y="432"/>
                </a:lnTo>
                <a:lnTo>
                  <a:pt x="502" y="430"/>
                </a:lnTo>
                <a:lnTo>
                  <a:pt x="502" y="428"/>
                </a:lnTo>
                <a:lnTo>
                  <a:pt x="500" y="428"/>
                </a:lnTo>
                <a:lnTo>
                  <a:pt x="500" y="430"/>
                </a:lnTo>
                <a:lnTo>
                  <a:pt x="500" y="432"/>
                </a:lnTo>
                <a:lnTo>
                  <a:pt x="498" y="432"/>
                </a:lnTo>
                <a:lnTo>
                  <a:pt x="496" y="432"/>
                </a:lnTo>
                <a:lnTo>
                  <a:pt x="496" y="434"/>
                </a:lnTo>
                <a:lnTo>
                  <a:pt x="494" y="434"/>
                </a:lnTo>
                <a:lnTo>
                  <a:pt x="492" y="434"/>
                </a:lnTo>
                <a:lnTo>
                  <a:pt x="490" y="434"/>
                </a:lnTo>
                <a:lnTo>
                  <a:pt x="490" y="432"/>
                </a:lnTo>
                <a:lnTo>
                  <a:pt x="488" y="432"/>
                </a:lnTo>
                <a:lnTo>
                  <a:pt x="486" y="432"/>
                </a:lnTo>
                <a:lnTo>
                  <a:pt x="484" y="432"/>
                </a:lnTo>
                <a:lnTo>
                  <a:pt x="484" y="434"/>
                </a:lnTo>
                <a:lnTo>
                  <a:pt x="482" y="434"/>
                </a:lnTo>
                <a:lnTo>
                  <a:pt x="480" y="434"/>
                </a:lnTo>
                <a:lnTo>
                  <a:pt x="478" y="434"/>
                </a:lnTo>
                <a:lnTo>
                  <a:pt x="477" y="434"/>
                </a:lnTo>
                <a:lnTo>
                  <a:pt x="477" y="432"/>
                </a:lnTo>
                <a:lnTo>
                  <a:pt x="478" y="432"/>
                </a:lnTo>
                <a:lnTo>
                  <a:pt x="478" y="430"/>
                </a:lnTo>
                <a:lnTo>
                  <a:pt x="477" y="428"/>
                </a:lnTo>
                <a:lnTo>
                  <a:pt x="477" y="430"/>
                </a:lnTo>
                <a:lnTo>
                  <a:pt x="475" y="430"/>
                </a:lnTo>
                <a:lnTo>
                  <a:pt x="473" y="430"/>
                </a:lnTo>
                <a:lnTo>
                  <a:pt x="473" y="428"/>
                </a:lnTo>
                <a:lnTo>
                  <a:pt x="471" y="428"/>
                </a:lnTo>
                <a:lnTo>
                  <a:pt x="471" y="426"/>
                </a:lnTo>
                <a:lnTo>
                  <a:pt x="469" y="426"/>
                </a:lnTo>
                <a:lnTo>
                  <a:pt x="469" y="425"/>
                </a:lnTo>
                <a:lnTo>
                  <a:pt x="467" y="426"/>
                </a:lnTo>
                <a:lnTo>
                  <a:pt x="469" y="426"/>
                </a:lnTo>
                <a:lnTo>
                  <a:pt x="469" y="428"/>
                </a:lnTo>
                <a:lnTo>
                  <a:pt x="467" y="428"/>
                </a:lnTo>
                <a:lnTo>
                  <a:pt x="465" y="426"/>
                </a:lnTo>
                <a:lnTo>
                  <a:pt x="463" y="426"/>
                </a:lnTo>
                <a:lnTo>
                  <a:pt x="461" y="426"/>
                </a:lnTo>
                <a:lnTo>
                  <a:pt x="461" y="425"/>
                </a:lnTo>
                <a:lnTo>
                  <a:pt x="461" y="423"/>
                </a:lnTo>
                <a:lnTo>
                  <a:pt x="461" y="420"/>
                </a:lnTo>
                <a:lnTo>
                  <a:pt x="459" y="420"/>
                </a:lnTo>
                <a:lnTo>
                  <a:pt x="457" y="420"/>
                </a:lnTo>
                <a:lnTo>
                  <a:pt x="456" y="420"/>
                </a:lnTo>
                <a:lnTo>
                  <a:pt x="454" y="423"/>
                </a:lnTo>
                <a:lnTo>
                  <a:pt x="451" y="423"/>
                </a:lnTo>
                <a:lnTo>
                  <a:pt x="450" y="423"/>
                </a:lnTo>
                <a:lnTo>
                  <a:pt x="448" y="423"/>
                </a:lnTo>
                <a:lnTo>
                  <a:pt x="446" y="423"/>
                </a:lnTo>
                <a:lnTo>
                  <a:pt x="446" y="420"/>
                </a:lnTo>
                <a:lnTo>
                  <a:pt x="444" y="420"/>
                </a:lnTo>
                <a:lnTo>
                  <a:pt x="442" y="420"/>
                </a:lnTo>
                <a:lnTo>
                  <a:pt x="440" y="420"/>
                </a:lnTo>
                <a:lnTo>
                  <a:pt x="440" y="419"/>
                </a:lnTo>
                <a:lnTo>
                  <a:pt x="438" y="419"/>
                </a:lnTo>
                <a:lnTo>
                  <a:pt x="438" y="417"/>
                </a:lnTo>
                <a:lnTo>
                  <a:pt x="436" y="417"/>
                </a:lnTo>
                <a:lnTo>
                  <a:pt x="434" y="415"/>
                </a:lnTo>
                <a:lnTo>
                  <a:pt x="434" y="413"/>
                </a:lnTo>
                <a:lnTo>
                  <a:pt x="434" y="411"/>
                </a:lnTo>
                <a:lnTo>
                  <a:pt x="434" y="409"/>
                </a:lnTo>
                <a:lnTo>
                  <a:pt x="432" y="409"/>
                </a:lnTo>
                <a:lnTo>
                  <a:pt x="430" y="409"/>
                </a:lnTo>
                <a:lnTo>
                  <a:pt x="432" y="409"/>
                </a:lnTo>
                <a:lnTo>
                  <a:pt x="432" y="407"/>
                </a:lnTo>
                <a:lnTo>
                  <a:pt x="430" y="405"/>
                </a:lnTo>
                <a:lnTo>
                  <a:pt x="430" y="403"/>
                </a:lnTo>
                <a:lnTo>
                  <a:pt x="430" y="401"/>
                </a:lnTo>
                <a:lnTo>
                  <a:pt x="430" y="399"/>
                </a:lnTo>
                <a:lnTo>
                  <a:pt x="432" y="399"/>
                </a:lnTo>
                <a:lnTo>
                  <a:pt x="432" y="397"/>
                </a:lnTo>
                <a:lnTo>
                  <a:pt x="430" y="396"/>
                </a:lnTo>
                <a:lnTo>
                  <a:pt x="429" y="394"/>
                </a:lnTo>
                <a:lnTo>
                  <a:pt x="427" y="392"/>
                </a:lnTo>
                <a:lnTo>
                  <a:pt x="425" y="392"/>
                </a:lnTo>
                <a:lnTo>
                  <a:pt x="425" y="390"/>
                </a:lnTo>
                <a:lnTo>
                  <a:pt x="425" y="388"/>
                </a:lnTo>
                <a:lnTo>
                  <a:pt x="425" y="386"/>
                </a:lnTo>
                <a:lnTo>
                  <a:pt x="425" y="384"/>
                </a:lnTo>
                <a:lnTo>
                  <a:pt x="425" y="382"/>
                </a:lnTo>
                <a:lnTo>
                  <a:pt x="427" y="382"/>
                </a:lnTo>
                <a:lnTo>
                  <a:pt x="427" y="380"/>
                </a:lnTo>
                <a:lnTo>
                  <a:pt x="429" y="380"/>
                </a:lnTo>
                <a:lnTo>
                  <a:pt x="430" y="380"/>
                </a:lnTo>
                <a:lnTo>
                  <a:pt x="430" y="382"/>
                </a:lnTo>
                <a:lnTo>
                  <a:pt x="432" y="382"/>
                </a:lnTo>
                <a:lnTo>
                  <a:pt x="432" y="380"/>
                </a:lnTo>
                <a:lnTo>
                  <a:pt x="432" y="378"/>
                </a:lnTo>
                <a:lnTo>
                  <a:pt x="432" y="376"/>
                </a:lnTo>
                <a:lnTo>
                  <a:pt x="432" y="375"/>
                </a:lnTo>
                <a:lnTo>
                  <a:pt x="434" y="375"/>
                </a:lnTo>
                <a:lnTo>
                  <a:pt x="436" y="375"/>
                </a:lnTo>
                <a:lnTo>
                  <a:pt x="436" y="376"/>
                </a:lnTo>
                <a:lnTo>
                  <a:pt x="438" y="378"/>
                </a:lnTo>
                <a:lnTo>
                  <a:pt x="438" y="376"/>
                </a:lnTo>
                <a:lnTo>
                  <a:pt x="440" y="375"/>
                </a:lnTo>
                <a:lnTo>
                  <a:pt x="442" y="375"/>
                </a:lnTo>
                <a:lnTo>
                  <a:pt x="442" y="372"/>
                </a:lnTo>
                <a:lnTo>
                  <a:pt x="442" y="370"/>
                </a:lnTo>
                <a:lnTo>
                  <a:pt x="442" y="369"/>
                </a:lnTo>
                <a:lnTo>
                  <a:pt x="442" y="367"/>
                </a:lnTo>
                <a:lnTo>
                  <a:pt x="440" y="367"/>
                </a:lnTo>
                <a:lnTo>
                  <a:pt x="438" y="367"/>
                </a:lnTo>
                <a:lnTo>
                  <a:pt x="438" y="365"/>
                </a:lnTo>
                <a:lnTo>
                  <a:pt x="436" y="365"/>
                </a:lnTo>
                <a:lnTo>
                  <a:pt x="438" y="363"/>
                </a:lnTo>
                <a:lnTo>
                  <a:pt x="440" y="363"/>
                </a:lnTo>
                <a:lnTo>
                  <a:pt x="440" y="361"/>
                </a:lnTo>
                <a:lnTo>
                  <a:pt x="438" y="361"/>
                </a:lnTo>
                <a:lnTo>
                  <a:pt x="436" y="359"/>
                </a:lnTo>
                <a:lnTo>
                  <a:pt x="436" y="357"/>
                </a:lnTo>
                <a:lnTo>
                  <a:pt x="438" y="357"/>
                </a:lnTo>
                <a:lnTo>
                  <a:pt x="438" y="355"/>
                </a:lnTo>
                <a:lnTo>
                  <a:pt x="438" y="353"/>
                </a:lnTo>
                <a:lnTo>
                  <a:pt x="436" y="353"/>
                </a:lnTo>
                <a:lnTo>
                  <a:pt x="436" y="351"/>
                </a:lnTo>
                <a:lnTo>
                  <a:pt x="438" y="351"/>
                </a:lnTo>
                <a:lnTo>
                  <a:pt x="438" y="349"/>
                </a:lnTo>
                <a:lnTo>
                  <a:pt x="436" y="349"/>
                </a:lnTo>
                <a:lnTo>
                  <a:pt x="436" y="351"/>
                </a:lnTo>
                <a:lnTo>
                  <a:pt x="434" y="351"/>
                </a:lnTo>
                <a:lnTo>
                  <a:pt x="434" y="349"/>
                </a:lnTo>
                <a:lnTo>
                  <a:pt x="432" y="348"/>
                </a:lnTo>
                <a:lnTo>
                  <a:pt x="434" y="348"/>
                </a:lnTo>
                <a:lnTo>
                  <a:pt x="436" y="346"/>
                </a:lnTo>
                <a:lnTo>
                  <a:pt x="436" y="344"/>
                </a:lnTo>
                <a:lnTo>
                  <a:pt x="434" y="344"/>
                </a:lnTo>
                <a:lnTo>
                  <a:pt x="434" y="342"/>
                </a:lnTo>
                <a:lnTo>
                  <a:pt x="436" y="342"/>
                </a:lnTo>
                <a:lnTo>
                  <a:pt x="436" y="340"/>
                </a:lnTo>
                <a:lnTo>
                  <a:pt x="438" y="342"/>
                </a:lnTo>
                <a:lnTo>
                  <a:pt x="438" y="340"/>
                </a:lnTo>
                <a:lnTo>
                  <a:pt x="438" y="338"/>
                </a:lnTo>
                <a:lnTo>
                  <a:pt x="436" y="338"/>
                </a:lnTo>
                <a:lnTo>
                  <a:pt x="436" y="336"/>
                </a:lnTo>
                <a:lnTo>
                  <a:pt x="434" y="336"/>
                </a:lnTo>
                <a:lnTo>
                  <a:pt x="434" y="334"/>
                </a:lnTo>
                <a:lnTo>
                  <a:pt x="436" y="334"/>
                </a:lnTo>
                <a:lnTo>
                  <a:pt x="438" y="332"/>
                </a:lnTo>
                <a:lnTo>
                  <a:pt x="440" y="332"/>
                </a:lnTo>
                <a:lnTo>
                  <a:pt x="440" y="330"/>
                </a:lnTo>
                <a:lnTo>
                  <a:pt x="438" y="330"/>
                </a:lnTo>
                <a:lnTo>
                  <a:pt x="438" y="328"/>
                </a:lnTo>
                <a:lnTo>
                  <a:pt x="436" y="328"/>
                </a:lnTo>
                <a:lnTo>
                  <a:pt x="434" y="328"/>
                </a:lnTo>
                <a:lnTo>
                  <a:pt x="432" y="326"/>
                </a:lnTo>
                <a:lnTo>
                  <a:pt x="430" y="324"/>
                </a:lnTo>
                <a:lnTo>
                  <a:pt x="429" y="322"/>
                </a:lnTo>
                <a:lnTo>
                  <a:pt x="429" y="321"/>
                </a:lnTo>
                <a:lnTo>
                  <a:pt x="427" y="319"/>
                </a:lnTo>
                <a:lnTo>
                  <a:pt x="429" y="319"/>
                </a:lnTo>
                <a:lnTo>
                  <a:pt x="429" y="317"/>
                </a:lnTo>
                <a:lnTo>
                  <a:pt x="427" y="317"/>
                </a:lnTo>
                <a:lnTo>
                  <a:pt x="425" y="317"/>
                </a:lnTo>
                <a:lnTo>
                  <a:pt x="423" y="317"/>
                </a:lnTo>
                <a:lnTo>
                  <a:pt x="421" y="317"/>
                </a:lnTo>
                <a:lnTo>
                  <a:pt x="419" y="317"/>
                </a:lnTo>
                <a:lnTo>
                  <a:pt x="419" y="315"/>
                </a:lnTo>
                <a:lnTo>
                  <a:pt x="419" y="313"/>
                </a:lnTo>
                <a:lnTo>
                  <a:pt x="417" y="313"/>
                </a:lnTo>
                <a:lnTo>
                  <a:pt x="417" y="315"/>
                </a:lnTo>
                <a:lnTo>
                  <a:pt x="417" y="313"/>
                </a:lnTo>
                <a:lnTo>
                  <a:pt x="415" y="313"/>
                </a:lnTo>
                <a:lnTo>
                  <a:pt x="413" y="313"/>
                </a:lnTo>
                <a:lnTo>
                  <a:pt x="413" y="315"/>
                </a:lnTo>
                <a:lnTo>
                  <a:pt x="413" y="317"/>
                </a:lnTo>
                <a:lnTo>
                  <a:pt x="411" y="317"/>
                </a:lnTo>
                <a:lnTo>
                  <a:pt x="409" y="317"/>
                </a:lnTo>
                <a:lnTo>
                  <a:pt x="408" y="317"/>
                </a:lnTo>
                <a:lnTo>
                  <a:pt x="408" y="319"/>
                </a:lnTo>
                <a:lnTo>
                  <a:pt x="406" y="319"/>
                </a:lnTo>
                <a:lnTo>
                  <a:pt x="406" y="317"/>
                </a:lnTo>
                <a:lnTo>
                  <a:pt x="403" y="317"/>
                </a:lnTo>
                <a:lnTo>
                  <a:pt x="403" y="315"/>
                </a:lnTo>
                <a:lnTo>
                  <a:pt x="403" y="313"/>
                </a:lnTo>
                <a:lnTo>
                  <a:pt x="403" y="311"/>
                </a:lnTo>
                <a:lnTo>
                  <a:pt x="403" y="309"/>
                </a:lnTo>
                <a:lnTo>
                  <a:pt x="403" y="307"/>
                </a:lnTo>
                <a:lnTo>
                  <a:pt x="402" y="307"/>
                </a:lnTo>
                <a:lnTo>
                  <a:pt x="400" y="307"/>
                </a:lnTo>
                <a:lnTo>
                  <a:pt x="398" y="309"/>
                </a:lnTo>
                <a:lnTo>
                  <a:pt x="396" y="309"/>
                </a:lnTo>
                <a:lnTo>
                  <a:pt x="396" y="307"/>
                </a:lnTo>
                <a:lnTo>
                  <a:pt x="394" y="307"/>
                </a:lnTo>
                <a:lnTo>
                  <a:pt x="392" y="307"/>
                </a:lnTo>
                <a:lnTo>
                  <a:pt x="390" y="307"/>
                </a:lnTo>
                <a:lnTo>
                  <a:pt x="390" y="305"/>
                </a:lnTo>
                <a:lnTo>
                  <a:pt x="388" y="305"/>
                </a:lnTo>
                <a:lnTo>
                  <a:pt x="386" y="305"/>
                </a:lnTo>
                <a:lnTo>
                  <a:pt x="384" y="305"/>
                </a:lnTo>
                <a:lnTo>
                  <a:pt x="384" y="303"/>
                </a:lnTo>
                <a:lnTo>
                  <a:pt x="382" y="303"/>
                </a:lnTo>
                <a:lnTo>
                  <a:pt x="384" y="303"/>
                </a:lnTo>
                <a:lnTo>
                  <a:pt x="384" y="301"/>
                </a:lnTo>
                <a:lnTo>
                  <a:pt x="384" y="300"/>
                </a:lnTo>
                <a:lnTo>
                  <a:pt x="384" y="298"/>
                </a:lnTo>
                <a:lnTo>
                  <a:pt x="382" y="298"/>
                </a:lnTo>
                <a:lnTo>
                  <a:pt x="382" y="295"/>
                </a:lnTo>
                <a:lnTo>
                  <a:pt x="381" y="295"/>
                </a:lnTo>
                <a:lnTo>
                  <a:pt x="381" y="298"/>
                </a:lnTo>
                <a:lnTo>
                  <a:pt x="379" y="298"/>
                </a:lnTo>
                <a:lnTo>
                  <a:pt x="377" y="298"/>
                </a:lnTo>
                <a:lnTo>
                  <a:pt x="375" y="295"/>
                </a:lnTo>
                <a:lnTo>
                  <a:pt x="371" y="298"/>
                </a:lnTo>
                <a:lnTo>
                  <a:pt x="371" y="295"/>
                </a:lnTo>
                <a:lnTo>
                  <a:pt x="371" y="294"/>
                </a:lnTo>
                <a:lnTo>
                  <a:pt x="369" y="292"/>
                </a:lnTo>
                <a:lnTo>
                  <a:pt x="367" y="292"/>
                </a:lnTo>
                <a:lnTo>
                  <a:pt x="365" y="292"/>
                </a:lnTo>
                <a:lnTo>
                  <a:pt x="365" y="294"/>
                </a:lnTo>
                <a:lnTo>
                  <a:pt x="363" y="294"/>
                </a:lnTo>
                <a:lnTo>
                  <a:pt x="363" y="292"/>
                </a:lnTo>
                <a:lnTo>
                  <a:pt x="361" y="290"/>
                </a:lnTo>
                <a:lnTo>
                  <a:pt x="361" y="288"/>
                </a:lnTo>
                <a:lnTo>
                  <a:pt x="360" y="288"/>
                </a:lnTo>
                <a:lnTo>
                  <a:pt x="360" y="286"/>
                </a:lnTo>
                <a:lnTo>
                  <a:pt x="357" y="286"/>
                </a:lnTo>
                <a:lnTo>
                  <a:pt x="357" y="288"/>
                </a:lnTo>
                <a:lnTo>
                  <a:pt x="355" y="288"/>
                </a:lnTo>
                <a:lnTo>
                  <a:pt x="355" y="290"/>
                </a:lnTo>
                <a:lnTo>
                  <a:pt x="354" y="290"/>
                </a:lnTo>
                <a:lnTo>
                  <a:pt x="352" y="290"/>
                </a:lnTo>
                <a:lnTo>
                  <a:pt x="350" y="288"/>
                </a:lnTo>
                <a:lnTo>
                  <a:pt x="348" y="288"/>
                </a:lnTo>
                <a:lnTo>
                  <a:pt x="348" y="286"/>
                </a:lnTo>
                <a:lnTo>
                  <a:pt x="348" y="284"/>
                </a:lnTo>
                <a:lnTo>
                  <a:pt x="348" y="282"/>
                </a:lnTo>
                <a:lnTo>
                  <a:pt x="348" y="280"/>
                </a:lnTo>
                <a:lnTo>
                  <a:pt x="346" y="280"/>
                </a:lnTo>
                <a:lnTo>
                  <a:pt x="344" y="278"/>
                </a:lnTo>
                <a:lnTo>
                  <a:pt x="342" y="278"/>
                </a:lnTo>
                <a:lnTo>
                  <a:pt x="342" y="276"/>
                </a:lnTo>
                <a:lnTo>
                  <a:pt x="344" y="276"/>
                </a:lnTo>
                <a:lnTo>
                  <a:pt x="344" y="274"/>
                </a:lnTo>
                <a:lnTo>
                  <a:pt x="344" y="273"/>
                </a:lnTo>
                <a:lnTo>
                  <a:pt x="344" y="271"/>
                </a:lnTo>
                <a:lnTo>
                  <a:pt x="342" y="271"/>
                </a:lnTo>
                <a:lnTo>
                  <a:pt x="340" y="273"/>
                </a:lnTo>
                <a:lnTo>
                  <a:pt x="340" y="274"/>
                </a:lnTo>
                <a:lnTo>
                  <a:pt x="338" y="274"/>
                </a:lnTo>
                <a:lnTo>
                  <a:pt x="336" y="274"/>
                </a:lnTo>
                <a:lnTo>
                  <a:pt x="336" y="273"/>
                </a:lnTo>
                <a:lnTo>
                  <a:pt x="336" y="271"/>
                </a:lnTo>
                <a:lnTo>
                  <a:pt x="336" y="269"/>
                </a:lnTo>
                <a:lnTo>
                  <a:pt x="336" y="267"/>
                </a:lnTo>
                <a:lnTo>
                  <a:pt x="336" y="265"/>
                </a:lnTo>
                <a:lnTo>
                  <a:pt x="334" y="265"/>
                </a:lnTo>
                <a:lnTo>
                  <a:pt x="334" y="267"/>
                </a:lnTo>
                <a:lnTo>
                  <a:pt x="333" y="267"/>
                </a:lnTo>
                <a:lnTo>
                  <a:pt x="333" y="265"/>
                </a:lnTo>
                <a:lnTo>
                  <a:pt x="334" y="263"/>
                </a:lnTo>
                <a:lnTo>
                  <a:pt x="333" y="263"/>
                </a:lnTo>
                <a:lnTo>
                  <a:pt x="331" y="261"/>
                </a:lnTo>
                <a:lnTo>
                  <a:pt x="331" y="259"/>
                </a:lnTo>
                <a:lnTo>
                  <a:pt x="329" y="259"/>
                </a:lnTo>
                <a:lnTo>
                  <a:pt x="329" y="257"/>
                </a:lnTo>
                <a:lnTo>
                  <a:pt x="327" y="257"/>
                </a:lnTo>
                <a:lnTo>
                  <a:pt x="329" y="257"/>
                </a:lnTo>
                <a:lnTo>
                  <a:pt x="329" y="255"/>
                </a:lnTo>
                <a:lnTo>
                  <a:pt x="331" y="255"/>
                </a:lnTo>
                <a:lnTo>
                  <a:pt x="331" y="253"/>
                </a:lnTo>
                <a:lnTo>
                  <a:pt x="331" y="251"/>
                </a:lnTo>
                <a:lnTo>
                  <a:pt x="331" y="250"/>
                </a:lnTo>
                <a:lnTo>
                  <a:pt x="331" y="247"/>
                </a:lnTo>
                <a:lnTo>
                  <a:pt x="329" y="247"/>
                </a:lnTo>
                <a:lnTo>
                  <a:pt x="327" y="247"/>
                </a:lnTo>
                <a:lnTo>
                  <a:pt x="327" y="245"/>
                </a:lnTo>
                <a:lnTo>
                  <a:pt x="325" y="245"/>
                </a:lnTo>
                <a:lnTo>
                  <a:pt x="323" y="245"/>
                </a:lnTo>
                <a:lnTo>
                  <a:pt x="323" y="244"/>
                </a:lnTo>
                <a:lnTo>
                  <a:pt x="323" y="240"/>
                </a:lnTo>
                <a:lnTo>
                  <a:pt x="306" y="245"/>
                </a:lnTo>
                <a:lnTo>
                  <a:pt x="285" y="245"/>
                </a:lnTo>
                <a:lnTo>
                  <a:pt x="261" y="244"/>
                </a:lnTo>
                <a:lnTo>
                  <a:pt x="254" y="236"/>
                </a:lnTo>
                <a:lnTo>
                  <a:pt x="250" y="234"/>
                </a:lnTo>
                <a:lnTo>
                  <a:pt x="248" y="232"/>
                </a:lnTo>
                <a:lnTo>
                  <a:pt x="244" y="232"/>
                </a:lnTo>
                <a:lnTo>
                  <a:pt x="231" y="221"/>
                </a:lnTo>
                <a:lnTo>
                  <a:pt x="225" y="207"/>
                </a:lnTo>
                <a:lnTo>
                  <a:pt x="223" y="205"/>
                </a:lnTo>
                <a:lnTo>
                  <a:pt x="221" y="199"/>
                </a:lnTo>
                <a:lnTo>
                  <a:pt x="221" y="192"/>
                </a:lnTo>
                <a:lnTo>
                  <a:pt x="221" y="188"/>
                </a:lnTo>
                <a:lnTo>
                  <a:pt x="217" y="173"/>
                </a:lnTo>
                <a:lnTo>
                  <a:pt x="211" y="159"/>
                </a:lnTo>
                <a:lnTo>
                  <a:pt x="210" y="159"/>
                </a:lnTo>
                <a:lnTo>
                  <a:pt x="156" y="182"/>
                </a:lnTo>
                <a:lnTo>
                  <a:pt x="150" y="182"/>
                </a:lnTo>
                <a:lnTo>
                  <a:pt x="119" y="194"/>
                </a:lnTo>
                <a:lnTo>
                  <a:pt x="108" y="199"/>
                </a:lnTo>
                <a:lnTo>
                  <a:pt x="98" y="203"/>
                </a:lnTo>
                <a:lnTo>
                  <a:pt x="81" y="213"/>
                </a:lnTo>
                <a:lnTo>
                  <a:pt x="59" y="226"/>
                </a:lnTo>
                <a:lnTo>
                  <a:pt x="59" y="228"/>
                </a:lnTo>
                <a:lnTo>
                  <a:pt x="67" y="245"/>
                </a:lnTo>
                <a:lnTo>
                  <a:pt x="85" y="278"/>
                </a:lnTo>
                <a:lnTo>
                  <a:pt x="33" y="276"/>
                </a:lnTo>
                <a:lnTo>
                  <a:pt x="33" y="278"/>
                </a:lnTo>
                <a:lnTo>
                  <a:pt x="52" y="321"/>
                </a:lnTo>
                <a:lnTo>
                  <a:pt x="54" y="322"/>
                </a:lnTo>
                <a:lnTo>
                  <a:pt x="54" y="324"/>
                </a:lnTo>
                <a:lnTo>
                  <a:pt x="46" y="328"/>
                </a:lnTo>
                <a:lnTo>
                  <a:pt x="0" y="348"/>
                </a:lnTo>
                <a:lnTo>
                  <a:pt x="0" y="349"/>
                </a:lnTo>
                <a:lnTo>
                  <a:pt x="31" y="423"/>
                </a:lnTo>
                <a:lnTo>
                  <a:pt x="31" y="425"/>
                </a:lnTo>
                <a:lnTo>
                  <a:pt x="75" y="522"/>
                </a:lnTo>
                <a:lnTo>
                  <a:pt x="85" y="542"/>
                </a:lnTo>
                <a:lnTo>
                  <a:pt x="94" y="551"/>
                </a:lnTo>
                <a:lnTo>
                  <a:pt x="125" y="588"/>
                </a:lnTo>
                <a:lnTo>
                  <a:pt x="150" y="617"/>
                </a:lnTo>
                <a:lnTo>
                  <a:pt x="171" y="644"/>
                </a:lnTo>
                <a:lnTo>
                  <a:pt x="189" y="663"/>
                </a:lnTo>
                <a:lnTo>
                  <a:pt x="202" y="684"/>
                </a:lnTo>
                <a:lnTo>
                  <a:pt x="206" y="695"/>
                </a:lnTo>
                <a:lnTo>
                  <a:pt x="215" y="724"/>
                </a:lnTo>
                <a:lnTo>
                  <a:pt x="252" y="822"/>
                </a:lnTo>
                <a:lnTo>
                  <a:pt x="256" y="840"/>
                </a:lnTo>
                <a:lnTo>
                  <a:pt x="254" y="843"/>
                </a:lnTo>
                <a:lnTo>
                  <a:pt x="258" y="851"/>
                </a:lnTo>
                <a:lnTo>
                  <a:pt x="259" y="859"/>
                </a:lnTo>
                <a:lnTo>
                  <a:pt x="261" y="865"/>
                </a:lnTo>
                <a:lnTo>
                  <a:pt x="261" y="867"/>
                </a:lnTo>
                <a:lnTo>
                  <a:pt x="265" y="86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Freeform 215"/>
          <p:cNvSpPr>
            <a:spLocks/>
          </p:cNvSpPr>
          <p:nvPr/>
        </p:nvSpPr>
        <p:spPr bwMode="auto">
          <a:xfrm>
            <a:off x="-3484982" y="6209494"/>
            <a:ext cx="1765940" cy="1494836"/>
          </a:xfrm>
          <a:custGeom>
            <a:avLst/>
            <a:gdLst>
              <a:gd name="T0" fmla="*/ 187 w 1876"/>
              <a:gd name="T1" fmla="*/ 469 h 1588"/>
              <a:gd name="T2" fmla="*/ 198 w 1876"/>
              <a:gd name="T3" fmla="*/ 536 h 1588"/>
              <a:gd name="T4" fmla="*/ 194 w 1876"/>
              <a:gd name="T5" fmla="*/ 606 h 1588"/>
              <a:gd name="T6" fmla="*/ 304 w 1876"/>
              <a:gd name="T7" fmla="*/ 821 h 1588"/>
              <a:gd name="T8" fmla="*/ 233 w 1876"/>
              <a:gd name="T9" fmla="*/ 921 h 1588"/>
              <a:gd name="T10" fmla="*/ 221 w 1876"/>
              <a:gd name="T11" fmla="*/ 1179 h 1588"/>
              <a:gd name="T12" fmla="*/ 452 w 1876"/>
              <a:gd name="T13" fmla="*/ 1533 h 1588"/>
              <a:gd name="T14" fmla="*/ 450 w 1876"/>
              <a:gd name="T15" fmla="*/ 1502 h 1588"/>
              <a:gd name="T16" fmla="*/ 531 w 1876"/>
              <a:gd name="T17" fmla="*/ 1471 h 1588"/>
              <a:gd name="T18" fmla="*/ 611 w 1876"/>
              <a:gd name="T19" fmla="*/ 1461 h 1588"/>
              <a:gd name="T20" fmla="*/ 700 w 1876"/>
              <a:gd name="T21" fmla="*/ 1440 h 1588"/>
              <a:gd name="T22" fmla="*/ 892 w 1876"/>
              <a:gd name="T23" fmla="*/ 1402 h 1588"/>
              <a:gd name="T24" fmla="*/ 813 w 1876"/>
              <a:gd name="T25" fmla="*/ 1279 h 1588"/>
              <a:gd name="T26" fmla="*/ 836 w 1876"/>
              <a:gd name="T27" fmla="*/ 1240 h 1588"/>
              <a:gd name="T28" fmla="*/ 896 w 1876"/>
              <a:gd name="T29" fmla="*/ 1263 h 1588"/>
              <a:gd name="T30" fmla="*/ 1207 w 1876"/>
              <a:gd name="T31" fmla="*/ 1132 h 1588"/>
              <a:gd name="T32" fmla="*/ 1295 w 1876"/>
              <a:gd name="T33" fmla="*/ 1102 h 1588"/>
              <a:gd name="T34" fmla="*/ 1330 w 1876"/>
              <a:gd name="T35" fmla="*/ 1055 h 1588"/>
              <a:gd name="T36" fmla="*/ 1332 w 1876"/>
              <a:gd name="T37" fmla="*/ 1019 h 1588"/>
              <a:gd name="T38" fmla="*/ 1276 w 1876"/>
              <a:gd name="T39" fmla="*/ 937 h 1588"/>
              <a:gd name="T40" fmla="*/ 1288 w 1876"/>
              <a:gd name="T41" fmla="*/ 913 h 1588"/>
              <a:gd name="T42" fmla="*/ 1305 w 1876"/>
              <a:gd name="T43" fmla="*/ 898 h 1588"/>
              <a:gd name="T44" fmla="*/ 1317 w 1876"/>
              <a:gd name="T45" fmla="*/ 884 h 1588"/>
              <a:gd name="T46" fmla="*/ 1332 w 1876"/>
              <a:gd name="T47" fmla="*/ 873 h 1588"/>
              <a:gd name="T48" fmla="*/ 1345 w 1876"/>
              <a:gd name="T49" fmla="*/ 863 h 1588"/>
              <a:gd name="T50" fmla="*/ 1361 w 1876"/>
              <a:gd name="T51" fmla="*/ 850 h 1588"/>
              <a:gd name="T52" fmla="*/ 1372 w 1876"/>
              <a:gd name="T53" fmla="*/ 831 h 1588"/>
              <a:gd name="T54" fmla="*/ 1405 w 1876"/>
              <a:gd name="T55" fmla="*/ 806 h 1588"/>
              <a:gd name="T56" fmla="*/ 1484 w 1876"/>
              <a:gd name="T57" fmla="*/ 879 h 1588"/>
              <a:gd name="T58" fmla="*/ 1430 w 1876"/>
              <a:gd name="T59" fmla="*/ 807 h 1588"/>
              <a:gd name="T60" fmla="*/ 1476 w 1876"/>
              <a:gd name="T61" fmla="*/ 762 h 1588"/>
              <a:gd name="T62" fmla="*/ 1540 w 1876"/>
              <a:gd name="T63" fmla="*/ 773 h 1588"/>
              <a:gd name="T64" fmla="*/ 1589 w 1876"/>
              <a:gd name="T65" fmla="*/ 727 h 1588"/>
              <a:gd name="T66" fmla="*/ 1628 w 1876"/>
              <a:gd name="T67" fmla="*/ 667 h 1588"/>
              <a:gd name="T68" fmla="*/ 1670 w 1876"/>
              <a:gd name="T69" fmla="*/ 650 h 1588"/>
              <a:gd name="T70" fmla="*/ 1709 w 1876"/>
              <a:gd name="T71" fmla="*/ 611 h 1588"/>
              <a:gd name="T72" fmla="*/ 1701 w 1876"/>
              <a:gd name="T73" fmla="*/ 567 h 1588"/>
              <a:gd name="T74" fmla="*/ 1738 w 1876"/>
              <a:gd name="T75" fmla="*/ 542 h 1588"/>
              <a:gd name="T76" fmla="*/ 1843 w 1876"/>
              <a:gd name="T77" fmla="*/ 450 h 1588"/>
              <a:gd name="T78" fmla="*/ 1824 w 1876"/>
              <a:gd name="T79" fmla="*/ 367 h 1588"/>
              <a:gd name="T80" fmla="*/ 1837 w 1876"/>
              <a:gd name="T81" fmla="*/ 296 h 1588"/>
              <a:gd name="T82" fmla="*/ 1876 w 1876"/>
              <a:gd name="T83" fmla="*/ 237 h 1588"/>
              <a:gd name="T84" fmla="*/ 1803 w 1876"/>
              <a:gd name="T85" fmla="*/ 235 h 1588"/>
              <a:gd name="T86" fmla="*/ 1764 w 1876"/>
              <a:gd name="T87" fmla="*/ 294 h 1588"/>
              <a:gd name="T88" fmla="*/ 1645 w 1876"/>
              <a:gd name="T89" fmla="*/ 335 h 1588"/>
              <a:gd name="T90" fmla="*/ 1520 w 1876"/>
              <a:gd name="T91" fmla="*/ 275 h 1588"/>
              <a:gd name="T92" fmla="*/ 1357 w 1876"/>
              <a:gd name="T93" fmla="*/ 269 h 1588"/>
              <a:gd name="T94" fmla="*/ 1265 w 1876"/>
              <a:gd name="T95" fmla="*/ 235 h 1588"/>
              <a:gd name="T96" fmla="*/ 1176 w 1876"/>
              <a:gd name="T97" fmla="*/ 198 h 1588"/>
              <a:gd name="T98" fmla="*/ 1124 w 1876"/>
              <a:gd name="T99" fmla="*/ 248 h 1588"/>
              <a:gd name="T100" fmla="*/ 1086 w 1876"/>
              <a:gd name="T101" fmla="*/ 204 h 1588"/>
              <a:gd name="T102" fmla="*/ 1013 w 1876"/>
              <a:gd name="T103" fmla="*/ 223 h 1588"/>
              <a:gd name="T104" fmla="*/ 922 w 1876"/>
              <a:gd name="T105" fmla="*/ 231 h 1588"/>
              <a:gd name="T106" fmla="*/ 867 w 1876"/>
              <a:gd name="T107" fmla="*/ 115 h 1588"/>
              <a:gd name="T108" fmla="*/ 865 w 1876"/>
              <a:gd name="T109" fmla="*/ 71 h 1588"/>
              <a:gd name="T110" fmla="*/ 828 w 1876"/>
              <a:gd name="T111" fmla="*/ 104 h 1588"/>
              <a:gd name="T112" fmla="*/ 778 w 1876"/>
              <a:gd name="T113" fmla="*/ 119 h 1588"/>
              <a:gd name="T114" fmla="*/ 723 w 1876"/>
              <a:gd name="T115" fmla="*/ 152 h 1588"/>
              <a:gd name="T116" fmla="*/ 604 w 1876"/>
              <a:gd name="T117" fmla="*/ 106 h 1588"/>
              <a:gd name="T118" fmla="*/ 473 w 1876"/>
              <a:gd name="T119" fmla="*/ 69 h 1588"/>
              <a:gd name="T120" fmla="*/ 254 w 1876"/>
              <a:gd name="T121" fmla="*/ 179 h 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76" h="1588">
                <a:moveTo>
                  <a:pt x="225" y="339"/>
                </a:moveTo>
                <a:lnTo>
                  <a:pt x="223" y="352"/>
                </a:lnTo>
                <a:lnTo>
                  <a:pt x="221" y="371"/>
                </a:lnTo>
                <a:lnTo>
                  <a:pt x="217" y="383"/>
                </a:lnTo>
                <a:lnTo>
                  <a:pt x="211" y="394"/>
                </a:lnTo>
                <a:lnTo>
                  <a:pt x="208" y="396"/>
                </a:lnTo>
                <a:lnTo>
                  <a:pt x="209" y="398"/>
                </a:lnTo>
                <a:lnTo>
                  <a:pt x="209" y="402"/>
                </a:lnTo>
                <a:lnTo>
                  <a:pt x="208" y="406"/>
                </a:lnTo>
                <a:lnTo>
                  <a:pt x="206" y="415"/>
                </a:lnTo>
                <a:lnTo>
                  <a:pt x="206" y="417"/>
                </a:lnTo>
                <a:lnTo>
                  <a:pt x="192" y="429"/>
                </a:lnTo>
                <a:lnTo>
                  <a:pt x="177" y="435"/>
                </a:lnTo>
                <a:lnTo>
                  <a:pt x="181" y="448"/>
                </a:lnTo>
                <a:lnTo>
                  <a:pt x="187" y="459"/>
                </a:lnTo>
                <a:lnTo>
                  <a:pt x="187" y="464"/>
                </a:lnTo>
                <a:lnTo>
                  <a:pt x="185" y="469"/>
                </a:lnTo>
                <a:lnTo>
                  <a:pt x="187" y="469"/>
                </a:lnTo>
                <a:lnTo>
                  <a:pt x="188" y="469"/>
                </a:lnTo>
                <a:lnTo>
                  <a:pt x="188" y="473"/>
                </a:lnTo>
                <a:lnTo>
                  <a:pt x="185" y="473"/>
                </a:lnTo>
                <a:lnTo>
                  <a:pt x="185" y="475"/>
                </a:lnTo>
                <a:lnTo>
                  <a:pt x="188" y="485"/>
                </a:lnTo>
                <a:lnTo>
                  <a:pt x="190" y="496"/>
                </a:lnTo>
                <a:lnTo>
                  <a:pt x="192" y="504"/>
                </a:lnTo>
                <a:lnTo>
                  <a:pt x="194" y="509"/>
                </a:lnTo>
                <a:lnTo>
                  <a:pt x="194" y="512"/>
                </a:lnTo>
                <a:lnTo>
                  <a:pt x="196" y="514"/>
                </a:lnTo>
                <a:lnTo>
                  <a:pt x="196" y="515"/>
                </a:lnTo>
                <a:lnTo>
                  <a:pt x="196" y="517"/>
                </a:lnTo>
                <a:lnTo>
                  <a:pt x="198" y="521"/>
                </a:lnTo>
                <a:lnTo>
                  <a:pt x="198" y="525"/>
                </a:lnTo>
                <a:lnTo>
                  <a:pt x="198" y="529"/>
                </a:lnTo>
                <a:lnTo>
                  <a:pt x="198" y="531"/>
                </a:lnTo>
                <a:lnTo>
                  <a:pt x="198" y="533"/>
                </a:lnTo>
                <a:lnTo>
                  <a:pt x="198" y="536"/>
                </a:lnTo>
                <a:lnTo>
                  <a:pt x="200" y="542"/>
                </a:lnTo>
                <a:lnTo>
                  <a:pt x="200" y="548"/>
                </a:lnTo>
                <a:lnTo>
                  <a:pt x="202" y="554"/>
                </a:lnTo>
                <a:lnTo>
                  <a:pt x="202" y="558"/>
                </a:lnTo>
                <a:lnTo>
                  <a:pt x="202" y="562"/>
                </a:lnTo>
                <a:lnTo>
                  <a:pt x="202" y="565"/>
                </a:lnTo>
                <a:lnTo>
                  <a:pt x="204" y="567"/>
                </a:lnTo>
                <a:lnTo>
                  <a:pt x="204" y="571"/>
                </a:lnTo>
                <a:lnTo>
                  <a:pt x="202" y="573"/>
                </a:lnTo>
                <a:lnTo>
                  <a:pt x="192" y="575"/>
                </a:lnTo>
                <a:lnTo>
                  <a:pt x="187" y="575"/>
                </a:lnTo>
                <a:lnTo>
                  <a:pt x="185" y="575"/>
                </a:lnTo>
                <a:lnTo>
                  <a:pt x="187" y="583"/>
                </a:lnTo>
                <a:lnTo>
                  <a:pt x="188" y="590"/>
                </a:lnTo>
                <a:lnTo>
                  <a:pt x="194" y="590"/>
                </a:lnTo>
                <a:lnTo>
                  <a:pt x="194" y="602"/>
                </a:lnTo>
                <a:lnTo>
                  <a:pt x="194" y="604"/>
                </a:lnTo>
                <a:lnTo>
                  <a:pt x="194" y="606"/>
                </a:lnTo>
                <a:lnTo>
                  <a:pt x="194" y="617"/>
                </a:lnTo>
                <a:lnTo>
                  <a:pt x="194" y="640"/>
                </a:lnTo>
                <a:lnTo>
                  <a:pt x="194" y="644"/>
                </a:lnTo>
                <a:lnTo>
                  <a:pt x="194" y="648"/>
                </a:lnTo>
                <a:lnTo>
                  <a:pt x="196" y="652"/>
                </a:lnTo>
                <a:lnTo>
                  <a:pt x="215" y="652"/>
                </a:lnTo>
                <a:lnTo>
                  <a:pt x="221" y="650"/>
                </a:lnTo>
                <a:lnTo>
                  <a:pt x="235" y="648"/>
                </a:lnTo>
                <a:lnTo>
                  <a:pt x="242" y="650"/>
                </a:lnTo>
                <a:lnTo>
                  <a:pt x="262" y="650"/>
                </a:lnTo>
                <a:lnTo>
                  <a:pt x="277" y="644"/>
                </a:lnTo>
                <a:lnTo>
                  <a:pt x="283" y="654"/>
                </a:lnTo>
                <a:lnTo>
                  <a:pt x="323" y="650"/>
                </a:lnTo>
                <a:lnTo>
                  <a:pt x="321" y="615"/>
                </a:lnTo>
                <a:lnTo>
                  <a:pt x="331" y="621"/>
                </a:lnTo>
                <a:lnTo>
                  <a:pt x="338" y="627"/>
                </a:lnTo>
                <a:lnTo>
                  <a:pt x="319" y="813"/>
                </a:lnTo>
                <a:lnTo>
                  <a:pt x="304" y="821"/>
                </a:lnTo>
                <a:lnTo>
                  <a:pt x="300" y="823"/>
                </a:lnTo>
                <a:lnTo>
                  <a:pt x="292" y="821"/>
                </a:lnTo>
                <a:lnTo>
                  <a:pt x="292" y="823"/>
                </a:lnTo>
                <a:lnTo>
                  <a:pt x="284" y="834"/>
                </a:lnTo>
                <a:lnTo>
                  <a:pt x="271" y="833"/>
                </a:lnTo>
                <a:lnTo>
                  <a:pt x="267" y="840"/>
                </a:lnTo>
                <a:lnTo>
                  <a:pt x="256" y="844"/>
                </a:lnTo>
                <a:lnTo>
                  <a:pt x="244" y="850"/>
                </a:lnTo>
                <a:lnTo>
                  <a:pt x="233" y="863"/>
                </a:lnTo>
                <a:lnTo>
                  <a:pt x="252" y="875"/>
                </a:lnTo>
                <a:lnTo>
                  <a:pt x="248" y="879"/>
                </a:lnTo>
                <a:lnTo>
                  <a:pt x="242" y="887"/>
                </a:lnTo>
                <a:lnTo>
                  <a:pt x="238" y="894"/>
                </a:lnTo>
                <a:lnTo>
                  <a:pt x="235" y="900"/>
                </a:lnTo>
                <a:lnTo>
                  <a:pt x="231" y="906"/>
                </a:lnTo>
                <a:lnTo>
                  <a:pt x="235" y="908"/>
                </a:lnTo>
                <a:lnTo>
                  <a:pt x="240" y="911"/>
                </a:lnTo>
                <a:lnTo>
                  <a:pt x="233" y="921"/>
                </a:lnTo>
                <a:lnTo>
                  <a:pt x="265" y="959"/>
                </a:lnTo>
                <a:lnTo>
                  <a:pt x="252" y="973"/>
                </a:lnTo>
                <a:lnTo>
                  <a:pt x="265" y="985"/>
                </a:lnTo>
                <a:lnTo>
                  <a:pt x="273" y="994"/>
                </a:lnTo>
                <a:lnTo>
                  <a:pt x="290" y="1011"/>
                </a:lnTo>
                <a:lnTo>
                  <a:pt x="294" y="1013"/>
                </a:lnTo>
                <a:lnTo>
                  <a:pt x="300" y="1013"/>
                </a:lnTo>
                <a:lnTo>
                  <a:pt x="302" y="1015"/>
                </a:lnTo>
                <a:lnTo>
                  <a:pt x="304" y="1017"/>
                </a:lnTo>
                <a:lnTo>
                  <a:pt x="315" y="1034"/>
                </a:lnTo>
                <a:lnTo>
                  <a:pt x="323" y="1031"/>
                </a:lnTo>
                <a:lnTo>
                  <a:pt x="334" y="1034"/>
                </a:lnTo>
                <a:lnTo>
                  <a:pt x="334" y="1036"/>
                </a:lnTo>
                <a:lnTo>
                  <a:pt x="317" y="1040"/>
                </a:lnTo>
                <a:lnTo>
                  <a:pt x="338" y="1129"/>
                </a:lnTo>
                <a:lnTo>
                  <a:pt x="340" y="1152"/>
                </a:lnTo>
                <a:lnTo>
                  <a:pt x="288" y="1163"/>
                </a:lnTo>
                <a:lnTo>
                  <a:pt x="221" y="1179"/>
                </a:lnTo>
                <a:lnTo>
                  <a:pt x="144" y="1196"/>
                </a:lnTo>
                <a:lnTo>
                  <a:pt x="144" y="1206"/>
                </a:lnTo>
                <a:lnTo>
                  <a:pt x="104" y="1200"/>
                </a:lnTo>
                <a:lnTo>
                  <a:pt x="8" y="1188"/>
                </a:lnTo>
                <a:lnTo>
                  <a:pt x="0" y="1259"/>
                </a:lnTo>
                <a:lnTo>
                  <a:pt x="25" y="1279"/>
                </a:lnTo>
                <a:lnTo>
                  <a:pt x="113" y="1348"/>
                </a:lnTo>
                <a:lnTo>
                  <a:pt x="202" y="1415"/>
                </a:lnTo>
                <a:lnTo>
                  <a:pt x="292" y="1484"/>
                </a:lnTo>
                <a:lnTo>
                  <a:pt x="346" y="1525"/>
                </a:lnTo>
                <a:lnTo>
                  <a:pt x="350" y="1528"/>
                </a:lnTo>
                <a:lnTo>
                  <a:pt x="356" y="1534"/>
                </a:lnTo>
                <a:lnTo>
                  <a:pt x="367" y="1544"/>
                </a:lnTo>
                <a:lnTo>
                  <a:pt x="417" y="1588"/>
                </a:lnTo>
                <a:lnTo>
                  <a:pt x="415" y="1586"/>
                </a:lnTo>
                <a:lnTo>
                  <a:pt x="434" y="1567"/>
                </a:lnTo>
                <a:lnTo>
                  <a:pt x="442" y="1550"/>
                </a:lnTo>
                <a:lnTo>
                  <a:pt x="452" y="1533"/>
                </a:lnTo>
                <a:lnTo>
                  <a:pt x="469" y="1544"/>
                </a:lnTo>
                <a:lnTo>
                  <a:pt x="488" y="1533"/>
                </a:lnTo>
                <a:lnTo>
                  <a:pt x="502" y="1517"/>
                </a:lnTo>
                <a:lnTo>
                  <a:pt x="517" y="1525"/>
                </a:lnTo>
                <a:lnTo>
                  <a:pt x="519" y="1507"/>
                </a:lnTo>
                <a:lnTo>
                  <a:pt x="521" y="1507"/>
                </a:lnTo>
                <a:lnTo>
                  <a:pt x="521" y="1502"/>
                </a:lnTo>
                <a:lnTo>
                  <a:pt x="519" y="1502"/>
                </a:lnTo>
                <a:lnTo>
                  <a:pt x="513" y="1505"/>
                </a:lnTo>
                <a:lnTo>
                  <a:pt x="505" y="1504"/>
                </a:lnTo>
                <a:lnTo>
                  <a:pt x="492" y="1505"/>
                </a:lnTo>
                <a:lnTo>
                  <a:pt x="492" y="1504"/>
                </a:lnTo>
                <a:lnTo>
                  <a:pt x="490" y="1490"/>
                </a:lnTo>
                <a:lnTo>
                  <a:pt x="488" y="1488"/>
                </a:lnTo>
                <a:lnTo>
                  <a:pt x="486" y="1490"/>
                </a:lnTo>
                <a:lnTo>
                  <a:pt x="467" y="1498"/>
                </a:lnTo>
                <a:lnTo>
                  <a:pt x="452" y="1504"/>
                </a:lnTo>
                <a:lnTo>
                  <a:pt x="450" y="1502"/>
                </a:lnTo>
                <a:lnTo>
                  <a:pt x="452" y="1513"/>
                </a:lnTo>
                <a:lnTo>
                  <a:pt x="440" y="1511"/>
                </a:lnTo>
                <a:lnTo>
                  <a:pt x="419" y="1504"/>
                </a:lnTo>
                <a:lnTo>
                  <a:pt x="421" y="1492"/>
                </a:lnTo>
                <a:lnTo>
                  <a:pt x="423" y="1486"/>
                </a:lnTo>
                <a:lnTo>
                  <a:pt x="423" y="1480"/>
                </a:lnTo>
                <a:lnTo>
                  <a:pt x="421" y="1478"/>
                </a:lnTo>
                <a:lnTo>
                  <a:pt x="423" y="1477"/>
                </a:lnTo>
                <a:lnTo>
                  <a:pt x="425" y="1475"/>
                </a:lnTo>
                <a:lnTo>
                  <a:pt x="428" y="1477"/>
                </a:lnTo>
                <a:lnTo>
                  <a:pt x="428" y="1478"/>
                </a:lnTo>
                <a:lnTo>
                  <a:pt x="442" y="1486"/>
                </a:lnTo>
                <a:lnTo>
                  <a:pt x="448" y="1486"/>
                </a:lnTo>
                <a:lnTo>
                  <a:pt x="469" y="1484"/>
                </a:lnTo>
                <a:lnTo>
                  <a:pt x="481" y="1480"/>
                </a:lnTo>
                <a:lnTo>
                  <a:pt x="525" y="1471"/>
                </a:lnTo>
                <a:lnTo>
                  <a:pt x="529" y="1469"/>
                </a:lnTo>
                <a:lnTo>
                  <a:pt x="531" y="1471"/>
                </a:lnTo>
                <a:lnTo>
                  <a:pt x="532" y="1465"/>
                </a:lnTo>
                <a:lnTo>
                  <a:pt x="538" y="1461"/>
                </a:lnTo>
                <a:lnTo>
                  <a:pt x="540" y="1461"/>
                </a:lnTo>
                <a:lnTo>
                  <a:pt x="544" y="1459"/>
                </a:lnTo>
                <a:lnTo>
                  <a:pt x="546" y="1457"/>
                </a:lnTo>
                <a:lnTo>
                  <a:pt x="558" y="1457"/>
                </a:lnTo>
                <a:lnTo>
                  <a:pt x="563" y="1457"/>
                </a:lnTo>
                <a:lnTo>
                  <a:pt x="565" y="1457"/>
                </a:lnTo>
                <a:lnTo>
                  <a:pt x="569" y="1457"/>
                </a:lnTo>
                <a:lnTo>
                  <a:pt x="575" y="1457"/>
                </a:lnTo>
                <a:lnTo>
                  <a:pt x="579" y="1457"/>
                </a:lnTo>
                <a:lnTo>
                  <a:pt x="582" y="1459"/>
                </a:lnTo>
                <a:lnTo>
                  <a:pt x="594" y="1459"/>
                </a:lnTo>
                <a:lnTo>
                  <a:pt x="598" y="1459"/>
                </a:lnTo>
                <a:lnTo>
                  <a:pt x="600" y="1459"/>
                </a:lnTo>
                <a:lnTo>
                  <a:pt x="602" y="1459"/>
                </a:lnTo>
                <a:lnTo>
                  <a:pt x="607" y="1461"/>
                </a:lnTo>
                <a:lnTo>
                  <a:pt x="611" y="1461"/>
                </a:lnTo>
                <a:lnTo>
                  <a:pt x="615" y="1461"/>
                </a:lnTo>
                <a:lnTo>
                  <a:pt x="619" y="1461"/>
                </a:lnTo>
                <a:lnTo>
                  <a:pt x="623" y="1461"/>
                </a:lnTo>
                <a:lnTo>
                  <a:pt x="627" y="1461"/>
                </a:lnTo>
                <a:lnTo>
                  <a:pt x="630" y="1461"/>
                </a:lnTo>
                <a:lnTo>
                  <a:pt x="634" y="1461"/>
                </a:lnTo>
                <a:lnTo>
                  <a:pt x="636" y="1459"/>
                </a:lnTo>
                <a:lnTo>
                  <a:pt x="640" y="1457"/>
                </a:lnTo>
                <a:lnTo>
                  <a:pt x="642" y="1456"/>
                </a:lnTo>
                <a:lnTo>
                  <a:pt x="646" y="1454"/>
                </a:lnTo>
                <a:lnTo>
                  <a:pt x="648" y="1454"/>
                </a:lnTo>
                <a:lnTo>
                  <a:pt x="652" y="1450"/>
                </a:lnTo>
                <a:lnTo>
                  <a:pt x="655" y="1454"/>
                </a:lnTo>
                <a:lnTo>
                  <a:pt x="657" y="1454"/>
                </a:lnTo>
                <a:lnTo>
                  <a:pt x="673" y="1465"/>
                </a:lnTo>
                <a:lnTo>
                  <a:pt x="702" y="1459"/>
                </a:lnTo>
                <a:lnTo>
                  <a:pt x="703" y="1457"/>
                </a:lnTo>
                <a:lnTo>
                  <a:pt x="700" y="1440"/>
                </a:lnTo>
                <a:lnTo>
                  <a:pt x="702" y="1425"/>
                </a:lnTo>
                <a:lnTo>
                  <a:pt x="681" y="1403"/>
                </a:lnTo>
                <a:lnTo>
                  <a:pt x="703" y="1394"/>
                </a:lnTo>
                <a:lnTo>
                  <a:pt x="702" y="1388"/>
                </a:lnTo>
                <a:lnTo>
                  <a:pt x="727" y="1379"/>
                </a:lnTo>
                <a:lnTo>
                  <a:pt x="738" y="1392"/>
                </a:lnTo>
                <a:lnTo>
                  <a:pt x="748" y="1384"/>
                </a:lnTo>
                <a:lnTo>
                  <a:pt x="755" y="1390"/>
                </a:lnTo>
                <a:lnTo>
                  <a:pt x="761" y="1388"/>
                </a:lnTo>
                <a:lnTo>
                  <a:pt x="788" y="1379"/>
                </a:lnTo>
                <a:lnTo>
                  <a:pt x="813" y="1392"/>
                </a:lnTo>
                <a:lnTo>
                  <a:pt x="817" y="1396"/>
                </a:lnTo>
                <a:lnTo>
                  <a:pt x="836" y="1415"/>
                </a:lnTo>
                <a:lnTo>
                  <a:pt x="844" y="1413"/>
                </a:lnTo>
                <a:lnTo>
                  <a:pt x="850" y="1417"/>
                </a:lnTo>
                <a:lnTo>
                  <a:pt x="857" y="1409"/>
                </a:lnTo>
                <a:lnTo>
                  <a:pt x="873" y="1413"/>
                </a:lnTo>
                <a:lnTo>
                  <a:pt x="892" y="1402"/>
                </a:lnTo>
                <a:lnTo>
                  <a:pt x="903" y="1392"/>
                </a:lnTo>
                <a:lnTo>
                  <a:pt x="915" y="1382"/>
                </a:lnTo>
                <a:lnTo>
                  <a:pt x="901" y="1363"/>
                </a:lnTo>
                <a:lnTo>
                  <a:pt x="871" y="1344"/>
                </a:lnTo>
                <a:lnTo>
                  <a:pt x="842" y="1329"/>
                </a:lnTo>
                <a:lnTo>
                  <a:pt x="823" y="1317"/>
                </a:lnTo>
                <a:lnTo>
                  <a:pt x="809" y="1311"/>
                </a:lnTo>
                <a:lnTo>
                  <a:pt x="799" y="1307"/>
                </a:lnTo>
                <a:lnTo>
                  <a:pt x="794" y="1302"/>
                </a:lnTo>
                <a:lnTo>
                  <a:pt x="792" y="1292"/>
                </a:lnTo>
                <a:lnTo>
                  <a:pt x="792" y="1286"/>
                </a:lnTo>
                <a:lnTo>
                  <a:pt x="796" y="1286"/>
                </a:lnTo>
                <a:lnTo>
                  <a:pt x="799" y="1286"/>
                </a:lnTo>
                <a:lnTo>
                  <a:pt x="804" y="1286"/>
                </a:lnTo>
                <a:lnTo>
                  <a:pt x="807" y="1286"/>
                </a:lnTo>
                <a:lnTo>
                  <a:pt x="809" y="1283"/>
                </a:lnTo>
                <a:lnTo>
                  <a:pt x="811" y="1281"/>
                </a:lnTo>
                <a:lnTo>
                  <a:pt x="813" y="1279"/>
                </a:lnTo>
                <a:lnTo>
                  <a:pt x="815" y="1277"/>
                </a:lnTo>
                <a:lnTo>
                  <a:pt x="817" y="1273"/>
                </a:lnTo>
                <a:lnTo>
                  <a:pt x="819" y="1271"/>
                </a:lnTo>
                <a:lnTo>
                  <a:pt x="821" y="1269"/>
                </a:lnTo>
                <a:lnTo>
                  <a:pt x="815" y="1265"/>
                </a:lnTo>
                <a:lnTo>
                  <a:pt x="813" y="1263"/>
                </a:lnTo>
                <a:lnTo>
                  <a:pt x="809" y="1261"/>
                </a:lnTo>
                <a:lnTo>
                  <a:pt x="804" y="1256"/>
                </a:lnTo>
                <a:lnTo>
                  <a:pt x="811" y="1246"/>
                </a:lnTo>
                <a:lnTo>
                  <a:pt x="813" y="1244"/>
                </a:lnTo>
                <a:lnTo>
                  <a:pt x="815" y="1240"/>
                </a:lnTo>
                <a:lnTo>
                  <a:pt x="817" y="1240"/>
                </a:lnTo>
                <a:lnTo>
                  <a:pt x="819" y="1236"/>
                </a:lnTo>
                <a:lnTo>
                  <a:pt x="825" y="1230"/>
                </a:lnTo>
                <a:lnTo>
                  <a:pt x="828" y="1233"/>
                </a:lnTo>
                <a:lnTo>
                  <a:pt x="832" y="1236"/>
                </a:lnTo>
                <a:lnTo>
                  <a:pt x="834" y="1238"/>
                </a:lnTo>
                <a:lnTo>
                  <a:pt x="836" y="1240"/>
                </a:lnTo>
                <a:lnTo>
                  <a:pt x="838" y="1240"/>
                </a:lnTo>
                <a:lnTo>
                  <a:pt x="840" y="1240"/>
                </a:lnTo>
                <a:lnTo>
                  <a:pt x="844" y="1242"/>
                </a:lnTo>
                <a:lnTo>
                  <a:pt x="846" y="1244"/>
                </a:lnTo>
                <a:lnTo>
                  <a:pt x="850" y="1244"/>
                </a:lnTo>
                <a:lnTo>
                  <a:pt x="852" y="1246"/>
                </a:lnTo>
                <a:lnTo>
                  <a:pt x="855" y="1246"/>
                </a:lnTo>
                <a:lnTo>
                  <a:pt x="859" y="1244"/>
                </a:lnTo>
                <a:lnTo>
                  <a:pt x="861" y="1242"/>
                </a:lnTo>
                <a:lnTo>
                  <a:pt x="865" y="1246"/>
                </a:lnTo>
                <a:lnTo>
                  <a:pt x="869" y="1248"/>
                </a:lnTo>
                <a:lnTo>
                  <a:pt x="871" y="1252"/>
                </a:lnTo>
                <a:lnTo>
                  <a:pt x="874" y="1254"/>
                </a:lnTo>
                <a:lnTo>
                  <a:pt x="876" y="1256"/>
                </a:lnTo>
                <a:lnTo>
                  <a:pt x="876" y="1257"/>
                </a:lnTo>
                <a:lnTo>
                  <a:pt x="882" y="1256"/>
                </a:lnTo>
                <a:lnTo>
                  <a:pt x="888" y="1254"/>
                </a:lnTo>
                <a:lnTo>
                  <a:pt x="896" y="1263"/>
                </a:lnTo>
                <a:lnTo>
                  <a:pt x="915" y="1250"/>
                </a:lnTo>
                <a:lnTo>
                  <a:pt x="905" y="1238"/>
                </a:lnTo>
                <a:lnTo>
                  <a:pt x="919" y="1223"/>
                </a:lnTo>
                <a:lnTo>
                  <a:pt x="932" y="1230"/>
                </a:lnTo>
                <a:lnTo>
                  <a:pt x="944" y="1223"/>
                </a:lnTo>
                <a:lnTo>
                  <a:pt x="965" y="1238"/>
                </a:lnTo>
                <a:lnTo>
                  <a:pt x="984" y="1227"/>
                </a:lnTo>
                <a:lnTo>
                  <a:pt x="999" y="1246"/>
                </a:lnTo>
                <a:lnTo>
                  <a:pt x="1009" y="1242"/>
                </a:lnTo>
                <a:lnTo>
                  <a:pt x="1032" y="1235"/>
                </a:lnTo>
                <a:lnTo>
                  <a:pt x="1113" y="1221"/>
                </a:lnTo>
                <a:lnTo>
                  <a:pt x="1167" y="1215"/>
                </a:lnTo>
                <a:lnTo>
                  <a:pt x="1174" y="1179"/>
                </a:lnTo>
                <a:lnTo>
                  <a:pt x="1180" y="1180"/>
                </a:lnTo>
                <a:lnTo>
                  <a:pt x="1190" y="1179"/>
                </a:lnTo>
                <a:lnTo>
                  <a:pt x="1213" y="1171"/>
                </a:lnTo>
                <a:lnTo>
                  <a:pt x="1211" y="1169"/>
                </a:lnTo>
                <a:lnTo>
                  <a:pt x="1207" y="1132"/>
                </a:lnTo>
                <a:lnTo>
                  <a:pt x="1209" y="1131"/>
                </a:lnTo>
                <a:lnTo>
                  <a:pt x="1230" y="1119"/>
                </a:lnTo>
                <a:lnTo>
                  <a:pt x="1247" y="1104"/>
                </a:lnTo>
                <a:lnTo>
                  <a:pt x="1251" y="1105"/>
                </a:lnTo>
                <a:lnTo>
                  <a:pt x="1251" y="1104"/>
                </a:lnTo>
                <a:lnTo>
                  <a:pt x="1253" y="1104"/>
                </a:lnTo>
                <a:lnTo>
                  <a:pt x="1269" y="1108"/>
                </a:lnTo>
                <a:lnTo>
                  <a:pt x="1271" y="1108"/>
                </a:lnTo>
                <a:lnTo>
                  <a:pt x="1271" y="1111"/>
                </a:lnTo>
                <a:lnTo>
                  <a:pt x="1274" y="1113"/>
                </a:lnTo>
                <a:lnTo>
                  <a:pt x="1278" y="1113"/>
                </a:lnTo>
                <a:lnTo>
                  <a:pt x="1280" y="1115"/>
                </a:lnTo>
                <a:lnTo>
                  <a:pt x="1286" y="1113"/>
                </a:lnTo>
                <a:lnTo>
                  <a:pt x="1288" y="1113"/>
                </a:lnTo>
                <a:lnTo>
                  <a:pt x="1292" y="1111"/>
                </a:lnTo>
                <a:lnTo>
                  <a:pt x="1293" y="1105"/>
                </a:lnTo>
                <a:lnTo>
                  <a:pt x="1293" y="1104"/>
                </a:lnTo>
                <a:lnTo>
                  <a:pt x="1295" y="1102"/>
                </a:lnTo>
                <a:lnTo>
                  <a:pt x="1301" y="1094"/>
                </a:lnTo>
                <a:lnTo>
                  <a:pt x="1303" y="1092"/>
                </a:lnTo>
                <a:lnTo>
                  <a:pt x="1305" y="1092"/>
                </a:lnTo>
                <a:lnTo>
                  <a:pt x="1309" y="1092"/>
                </a:lnTo>
                <a:lnTo>
                  <a:pt x="1311" y="1092"/>
                </a:lnTo>
                <a:lnTo>
                  <a:pt x="1314" y="1094"/>
                </a:lnTo>
                <a:lnTo>
                  <a:pt x="1319" y="1083"/>
                </a:lnTo>
                <a:lnTo>
                  <a:pt x="1322" y="1083"/>
                </a:lnTo>
                <a:lnTo>
                  <a:pt x="1326" y="1081"/>
                </a:lnTo>
                <a:lnTo>
                  <a:pt x="1328" y="1081"/>
                </a:lnTo>
                <a:lnTo>
                  <a:pt x="1330" y="1075"/>
                </a:lnTo>
                <a:lnTo>
                  <a:pt x="1330" y="1069"/>
                </a:lnTo>
                <a:lnTo>
                  <a:pt x="1330" y="1067"/>
                </a:lnTo>
                <a:lnTo>
                  <a:pt x="1330" y="1065"/>
                </a:lnTo>
                <a:lnTo>
                  <a:pt x="1330" y="1062"/>
                </a:lnTo>
                <a:lnTo>
                  <a:pt x="1330" y="1060"/>
                </a:lnTo>
                <a:lnTo>
                  <a:pt x="1330" y="1057"/>
                </a:lnTo>
                <a:lnTo>
                  <a:pt x="1330" y="1055"/>
                </a:lnTo>
                <a:lnTo>
                  <a:pt x="1330" y="1054"/>
                </a:lnTo>
                <a:lnTo>
                  <a:pt x="1330" y="1052"/>
                </a:lnTo>
                <a:lnTo>
                  <a:pt x="1330" y="1050"/>
                </a:lnTo>
                <a:lnTo>
                  <a:pt x="1330" y="1048"/>
                </a:lnTo>
                <a:lnTo>
                  <a:pt x="1330" y="1044"/>
                </a:lnTo>
                <a:lnTo>
                  <a:pt x="1330" y="1042"/>
                </a:lnTo>
                <a:lnTo>
                  <a:pt x="1330" y="1040"/>
                </a:lnTo>
                <a:lnTo>
                  <a:pt x="1330" y="1038"/>
                </a:lnTo>
                <a:lnTo>
                  <a:pt x="1330" y="1036"/>
                </a:lnTo>
                <a:lnTo>
                  <a:pt x="1332" y="1034"/>
                </a:lnTo>
                <a:lnTo>
                  <a:pt x="1332" y="1033"/>
                </a:lnTo>
                <a:lnTo>
                  <a:pt x="1332" y="1031"/>
                </a:lnTo>
                <a:lnTo>
                  <a:pt x="1332" y="1029"/>
                </a:lnTo>
                <a:lnTo>
                  <a:pt x="1332" y="1027"/>
                </a:lnTo>
                <a:lnTo>
                  <a:pt x="1332" y="1025"/>
                </a:lnTo>
                <a:lnTo>
                  <a:pt x="1332" y="1023"/>
                </a:lnTo>
                <a:lnTo>
                  <a:pt x="1332" y="1021"/>
                </a:lnTo>
                <a:lnTo>
                  <a:pt x="1332" y="1019"/>
                </a:lnTo>
                <a:lnTo>
                  <a:pt x="1332" y="1017"/>
                </a:lnTo>
                <a:lnTo>
                  <a:pt x="1332" y="1015"/>
                </a:lnTo>
                <a:lnTo>
                  <a:pt x="1332" y="979"/>
                </a:lnTo>
                <a:lnTo>
                  <a:pt x="1330" y="977"/>
                </a:lnTo>
                <a:lnTo>
                  <a:pt x="1326" y="973"/>
                </a:lnTo>
                <a:lnTo>
                  <a:pt x="1319" y="963"/>
                </a:lnTo>
                <a:lnTo>
                  <a:pt x="1313" y="956"/>
                </a:lnTo>
                <a:lnTo>
                  <a:pt x="1311" y="954"/>
                </a:lnTo>
                <a:lnTo>
                  <a:pt x="1307" y="950"/>
                </a:lnTo>
                <a:lnTo>
                  <a:pt x="1303" y="950"/>
                </a:lnTo>
                <a:lnTo>
                  <a:pt x="1299" y="948"/>
                </a:lnTo>
                <a:lnTo>
                  <a:pt x="1295" y="946"/>
                </a:lnTo>
                <a:lnTo>
                  <a:pt x="1292" y="944"/>
                </a:lnTo>
                <a:lnTo>
                  <a:pt x="1290" y="944"/>
                </a:lnTo>
                <a:lnTo>
                  <a:pt x="1288" y="942"/>
                </a:lnTo>
                <a:lnTo>
                  <a:pt x="1282" y="942"/>
                </a:lnTo>
                <a:lnTo>
                  <a:pt x="1276" y="938"/>
                </a:lnTo>
                <a:lnTo>
                  <a:pt x="1276" y="937"/>
                </a:lnTo>
                <a:lnTo>
                  <a:pt x="1276" y="935"/>
                </a:lnTo>
                <a:lnTo>
                  <a:pt x="1278" y="935"/>
                </a:lnTo>
                <a:lnTo>
                  <a:pt x="1278" y="932"/>
                </a:lnTo>
                <a:lnTo>
                  <a:pt x="1278" y="931"/>
                </a:lnTo>
                <a:lnTo>
                  <a:pt x="1276" y="931"/>
                </a:lnTo>
                <a:lnTo>
                  <a:pt x="1276" y="929"/>
                </a:lnTo>
                <a:lnTo>
                  <a:pt x="1278" y="929"/>
                </a:lnTo>
                <a:lnTo>
                  <a:pt x="1280" y="929"/>
                </a:lnTo>
                <a:lnTo>
                  <a:pt x="1280" y="927"/>
                </a:lnTo>
                <a:lnTo>
                  <a:pt x="1280" y="925"/>
                </a:lnTo>
                <a:lnTo>
                  <a:pt x="1282" y="923"/>
                </a:lnTo>
                <a:lnTo>
                  <a:pt x="1282" y="921"/>
                </a:lnTo>
                <a:lnTo>
                  <a:pt x="1284" y="919"/>
                </a:lnTo>
                <a:lnTo>
                  <a:pt x="1284" y="917"/>
                </a:lnTo>
                <a:lnTo>
                  <a:pt x="1284" y="915"/>
                </a:lnTo>
                <a:lnTo>
                  <a:pt x="1286" y="915"/>
                </a:lnTo>
                <a:lnTo>
                  <a:pt x="1286" y="913"/>
                </a:lnTo>
                <a:lnTo>
                  <a:pt x="1288" y="913"/>
                </a:lnTo>
                <a:lnTo>
                  <a:pt x="1288" y="911"/>
                </a:lnTo>
                <a:lnTo>
                  <a:pt x="1288" y="909"/>
                </a:lnTo>
                <a:lnTo>
                  <a:pt x="1290" y="909"/>
                </a:lnTo>
                <a:lnTo>
                  <a:pt x="1290" y="908"/>
                </a:lnTo>
                <a:lnTo>
                  <a:pt x="1292" y="908"/>
                </a:lnTo>
                <a:lnTo>
                  <a:pt x="1293" y="908"/>
                </a:lnTo>
                <a:lnTo>
                  <a:pt x="1293" y="906"/>
                </a:lnTo>
                <a:lnTo>
                  <a:pt x="1295" y="906"/>
                </a:lnTo>
                <a:lnTo>
                  <a:pt x="1297" y="906"/>
                </a:lnTo>
                <a:lnTo>
                  <a:pt x="1299" y="906"/>
                </a:lnTo>
                <a:lnTo>
                  <a:pt x="1301" y="906"/>
                </a:lnTo>
                <a:lnTo>
                  <a:pt x="1303" y="906"/>
                </a:lnTo>
                <a:lnTo>
                  <a:pt x="1303" y="904"/>
                </a:lnTo>
                <a:lnTo>
                  <a:pt x="1305" y="904"/>
                </a:lnTo>
                <a:lnTo>
                  <a:pt x="1305" y="902"/>
                </a:lnTo>
                <a:lnTo>
                  <a:pt x="1303" y="900"/>
                </a:lnTo>
                <a:lnTo>
                  <a:pt x="1305" y="900"/>
                </a:lnTo>
                <a:lnTo>
                  <a:pt x="1305" y="898"/>
                </a:lnTo>
                <a:lnTo>
                  <a:pt x="1307" y="898"/>
                </a:lnTo>
                <a:lnTo>
                  <a:pt x="1309" y="898"/>
                </a:lnTo>
                <a:lnTo>
                  <a:pt x="1309" y="896"/>
                </a:lnTo>
                <a:lnTo>
                  <a:pt x="1311" y="894"/>
                </a:lnTo>
                <a:lnTo>
                  <a:pt x="1309" y="894"/>
                </a:lnTo>
                <a:lnTo>
                  <a:pt x="1309" y="892"/>
                </a:lnTo>
                <a:lnTo>
                  <a:pt x="1307" y="892"/>
                </a:lnTo>
                <a:lnTo>
                  <a:pt x="1307" y="890"/>
                </a:lnTo>
                <a:lnTo>
                  <a:pt x="1309" y="890"/>
                </a:lnTo>
                <a:lnTo>
                  <a:pt x="1311" y="890"/>
                </a:lnTo>
                <a:lnTo>
                  <a:pt x="1313" y="890"/>
                </a:lnTo>
                <a:lnTo>
                  <a:pt x="1314" y="890"/>
                </a:lnTo>
                <a:lnTo>
                  <a:pt x="1314" y="888"/>
                </a:lnTo>
                <a:lnTo>
                  <a:pt x="1314" y="887"/>
                </a:lnTo>
                <a:lnTo>
                  <a:pt x="1317" y="887"/>
                </a:lnTo>
                <a:lnTo>
                  <a:pt x="1317" y="884"/>
                </a:lnTo>
                <a:lnTo>
                  <a:pt x="1314" y="884"/>
                </a:lnTo>
                <a:lnTo>
                  <a:pt x="1317" y="884"/>
                </a:lnTo>
                <a:lnTo>
                  <a:pt x="1317" y="882"/>
                </a:lnTo>
                <a:lnTo>
                  <a:pt x="1317" y="881"/>
                </a:lnTo>
                <a:lnTo>
                  <a:pt x="1319" y="881"/>
                </a:lnTo>
                <a:lnTo>
                  <a:pt x="1319" y="879"/>
                </a:lnTo>
                <a:lnTo>
                  <a:pt x="1319" y="881"/>
                </a:lnTo>
                <a:lnTo>
                  <a:pt x="1320" y="881"/>
                </a:lnTo>
                <a:lnTo>
                  <a:pt x="1320" y="879"/>
                </a:lnTo>
                <a:lnTo>
                  <a:pt x="1322" y="879"/>
                </a:lnTo>
                <a:lnTo>
                  <a:pt x="1324" y="877"/>
                </a:lnTo>
                <a:lnTo>
                  <a:pt x="1324" y="875"/>
                </a:lnTo>
                <a:lnTo>
                  <a:pt x="1326" y="875"/>
                </a:lnTo>
                <a:lnTo>
                  <a:pt x="1328" y="875"/>
                </a:lnTo>
                <a:lnTo>
                  <a:pt x="1328" y="873"/>
                </a:lnTo>
                <a:lnTo>
                  <a:pt x="1330" y="873"/>
                </a:lnTo>
                <a:lnTo>
                  <a:pt x="1330" y="871"/>
                </a:lnTo>
                <a:lnTo>
                  <a:pt x="1332" y="869"/>
                </a:lnTo>
                <a:lnTo>
                  <a:pt x="1332" y="871"/>
                </a:lnTo>
                <a:lnTo>
                  <a:pt x="1332" y="873"/>
                </a:lnTo>
                <a:lnTo>
                  <a:pt x="1334" y="873"/>
                </a:lnTo>
                <a:lnTo>
                  <a:pt x="1334" y="871"/>
                </a:lnTo>
                <a:lnTo>
                  <a:pt x="1336" y="871"/>
                </a:lnTo>
                <a:lnTo>
                  <a:pt x="1336" y="869"/>
                </a:lnTo>
                <a:lnTo>
                  <a:pt x="1338" y="869"/>
                </a:lnTo>
                <a:lnTo>
                  <a:pt x="1340" y="869"/>
                </a:lnTo>
                <a:lnTo>
                  <a:pt x="1340" y="867"/>
                </a:lnTo>
                <a:lnTo>
                  <a:pt x="1340" y="865"/>
                </a:lnTo>
                <a:lnTo>
                  <a:pt x="1340" y="863"/>
                </a:lnTo>
                <a:lnTo>
                  <a:pt x="1340" y="865"/>
                </a:lnTo>
                <a:lnTo>
                  <a:pt x="1341" y="865"/>
                </a:lnTo>
                <a:lnTo>
                  <a:pt x="1341" y="863"/>
                </a:lnTo>
                <a:lnTo>
                  <a:pt x="1341" y="861"/>
                </a:lnTo>
                <a:lnTo>
                  <a:pt x="1343" y="861"/>
                </a:lnTo>
                <a:lnTo>
                  <a:pt x="1343" y="863"/>
                </a:lnTo>
                <a:lnTo>
                  <a:pt x="1343" y="865"/>
                </a:lnTo>
                <a:lnTo>
                  <a:pt x="1345" y="865"/>
                </a:lnTo>
                <a:lnTo>
                  <a:pt x="1345" y="863"/>
                </a:lnTo>
                <a:lnTo>
                  <a:pt x="1345" y="861"/>
                </a:lnTo>
                <a:lnTo>
                  <a:pt x="1347" y="861"/>
                </a:lnTo>
                <a:lnTo>
                  <a:pt x="1347" y="860"/>
                </a:lnTo>
                <a:lnTo>
                  <a:pt x="1347" y="858"/>
                </a:lnTo>
                <a:lnTo>
                  <a:pt x="1349" y="856"/>
                </a:lnTo>
                <a:lnTo>
                  <a:pt x="1351" y="858"/>
                </a:lnTo>
                <a:lnTo>
                  <a:pt x="1351" y="856"/>
                </a:lnTo>
                <a:lnTo>
                  <a:pt x="1351" y="854"/>
                </a:lnTo>
                <a:lnTo>
                  <a:pt x="1353" y="854"/>
                </a:lnTo>
                <a:lnTo>
                  <a:pt x="1355" y="854"/>
                </a:lnTo>
                <a:lnTo>
                  <a:pt x="1357" y="854"/>
                </a:lnTo>
                <a:lnTo>
                  <a:pt x="1357" y="852"/>
                </a:lnTo>
                <a:lnTo>
                  <a:pt x="1359" y="852"/>
                </a:lnTo>
                <a:lnTo>
                  <a:pt x="1359" y="854"/>
                </a:lnTo>
                <a:lnTo>
                  <a:pt x="1361" y="854"/>
                </a:lnTo>
                <a:lnTo>
                  <a:pt x="1361" y="852"/>
                </a:lnTo>
                <a:lnTo>
                  <a:pt x="1359" y="850"/>
                </a:lnTo>
                <a:lnTo>
                  <a:pt x="1361" y="850"/>
                </a:lnTo>
                <a:lnTo>
                  <a:pt x="1363" y="850"/>
                </a:lnTo>
                <a:lnTo>
                  <a:pt x="1363" y="848"/>
                </a:lnTo>
                <a:lnTo>
                  <a:pt x="1365" y="848"/>
                </a:lnTo>
                <a:lnTo>
                  <a:pt x="1365" y="846"/>
                </a:lnTo>
                <a:lnTo>
                  <a:pt x="1367" y="844"/>
                </a:lnTo>
                <a:lnTo>
                  <a:pt x="1369" y="842"/>
                </a:lnTo>
                <a:lnTo>
                  <a:pt x="1369" y="840"/>
                </a:lnTo>
                <a:lnTo>
                  <a:pt x="1367" y="840"/>
                </a:lnTo>
                <a:lnTo>
                  <a:pt x="1367" y="838"/>
                </a:lnTo>
                <a:lnTo>
                  <a:pt x="1369" y="838"/>
                </a:lnTo>
                <a:lnTo>
                  <a:pt x="1370" y="838"/>
                </a:lnTo>
                <a:lnTo>
                  <a:pt x="1372" y="838"/>
                </a:lnTo>
                <a:lnTo>
                  <a:pt x="1372" y="836"/>
                </a:lnTo>
                <a:lnTo>
                  <a:pt x="1370" y="836"/>
                </a:lnTo>
                <a:lnTo>
                  <a:pt x="1370" y="834"/>
                </a:lnTo>
                <a:lnTo>
                  <a:pt x="1372" y="834"/>
                </a:lnTo>
                <a:lnTo>
                  <a:pt x="1372" y="833"/>
                </a:lnTo>
                <a:lnTo>
                  <a:pt x="1372" y="831"/>
                </a:lnTo>
                <a:lnTo>
                  <a:pt x="1374" y="831"/>
                </a:lnTo>
                <a:lnTo>
                  <a:pt x="1374" y="829"/>
                </a:lnTo>
                <a:lnTo>
                  <a:pt x="1376" y="829"/>
                </a:lnTo>
                <a:lnTo>
                  <a:pt x="1378" y="829"/>
                </a:lnTo>
                <a:lnTo>
                  <a:pt x="1380" y="829"/>
                </a:lnTo>
                <a:lnTo>
                  <a:pt x="1380" y="827"/>
                </a:lnTo>
                <a:lnTo>
                  <a:pt x="1382" y="827"/>
                </a:lnTo>
                <a:lnTo>
                  <a:pt x="1382" y="825"/>
                </a:lnTo>
                <a:lnTo>
                  <a:pt x="1384" y="825"/>
                </a:lnTo>
                <a:lnTo>
                  <a:pt x="1384" y="823"/>
                </a:lnTo>
                <a:lnTo>
                  <a:pt x="1386" y="823"/>
                </a:lnTo>
                <a:lnTo>
                  <a:pt x="1386" y="821"/>
                </a:lnTo>
                <a:lnTo>
                  <a:pt x="1388" y="821"/>
                </a:lnTo>
                <a:lnTo>
                  <a:pt x="1390" y="821"/>
                </a:lnTo>
                <a:lnTo>
                  <a:pt x="1384" y="815"/>
                </a:lnTo>
                <a:lnTo>
                  <a:pt x="1391" y="806"/>
                </a:lnTo>
                <a:lnTo>
                  <a:pt x="1399" y="812"/>
                </a:lnTo>
                <a:lnTo>
                  <a:pt x="1405" y="806"/>
                </a:lnTo>
                <a:lnTo>
                  <a:pt x="1407" y="813"/>
                </a:lnTo>
                <a:lnTo>
                  <a:pt x="1407" y="815"/>
                </a:lnTo>
                <a:lnTo>
                  <a:pt x="1417" y="823"/>
                </a:lnTo>
                <a:lnTo>
                  <a:pt x="1451" y="858"/>
                </a:lnTo>
                <a:lnTo>
                  <a:pt x="1465" y="875"/>
                </a:lnTo>
                <a:lnTo>
                  <a:pt x="1468" y="879"/>
                </a:lnTo>
                <a:lnTo>
                  <a:pt x="1468" y="882"/>
                </a:lnTo>
                <a:lnTo>
                  <a:pt x="1472" y="890"/>
                </a:lnTo>
                <a:lnTo>
                  <a:pt x="1476" y="902"/>
                </a:lnTo>
                <a:lnTo>
                  <a:pt x="1478" y="906"/>
                </a:lnTo>
                <a:lnTo>
                  <a:pt x="1480" y="904"/>
                </a:lnTo>
                <a:lnTo>
                  <a:pt x="1480" y="902"/>
                </a:lnTo>
                <a:lnTo>
                  <a:pt x="1484" y="898"/>
                </a:lnTo>
                <a:lnTo>
                  <a:pt x="1484" y="896"/>
                </a:lnTo>
                <a:lnTo>
                  <a:pt x="1486" y="892"/>
                </a:lnTo>
                <a:lnTo>
                  <a:pt x="1488" y="890"/>
                </a:lnTo>
                <a:lnTo>
                  <a:pt x="1488" y="882"/>
                </a:lnTo>
                <a:lnTo>
                  <a:pt x="1484" y="879"/>
                </a:lnTo>
                <a:lnTo>
                  <a:pt x="1480" y="877"/>
                </a:lnTo>
                <a:lnTo>
                  <a:pt x="1478" y="875"/>
                </a:lnTo>
                <a:lnTo>
                  <a:pt x="1476" y="869"/>
                </a:lnTo>
                <a:lnTo>
                  <a:pt x="1478" y="867"/>
                </a:lnTo>
                <a:lnTo>
                  <a:pt x="1484" y="861"/>
                </a:lnTo>
                <a:lnTo>
                  <a:pt x="1492" y="854"/>
                </a:lnTo>
                <a:lnTo>
                  <a:pt x="1497" y="846"/>
                </a:lnTo>
                <a:lnTo>
                  <a:pt x="1499" y="840"/>
                </a:lnTo>
                <a:lnTo>
                  <a:pt x="1499" y="833"/>
                </a:lnTo>
                <a:lnTo>
                  <a:pt x="1497" y="825"/>
                </a:lnTo>
                <a:lnTo>
                  <a:pt x="1488" y="815"/>
                </a:lnTo>
                <a:lnTo>
                  <a:pt x="1478" y="806"/>
                </a:lnTo>
                <a:lnTo>
                  <a:pt x="1470" y="802"/>
                </a:lnTo>
                <a:lnTo>
                  <a:pt x="1463" y="800"/>
                </a:lnTo>
                <a:lnTo>
                  <a:pt x="1455" y="802"/>
                </a:lnTo>
                <a:lnTo>
                  <a:pt x="1449" y="804"/>
                </a:lnTo>
                <a:lnTo>
                  <a:pt x="1440" y="806"/>
                </a:lnTo>
                <a:lnTo>
                  <a:pt x="1430" y="807"/>
                </a:lnTo>
                <a:lnTo>
                  <a:pt x="1426" y="807"/>
                </a:lnTo>
                <a:lnTo>
                  <a:pt x="1422" y="807"/>
                </a:lnTo>
                <a:lnTo>
                  <a:pt x="1418" y="807"/>
                </a:lnTo>
                <a:lnTo>
                  <a:pt x="1417" y="804"/>
                </a:lnTo>
                <a:lnTo>
                  <a:pt x="1415" y="800"/>
                </a:lnTo>
                <a:lnTo>
                  <a:pt x="1415" y="798"/>
                </a:lnTo>
                <a:lnTo>
                  <a:pt x="1418" y="792"/>
                </a:lnTo>
                <a:lnTo>
                  <a:pt x="1422" y="785"/>
                </a:lnTo>
                <a:lnTo>
                  <a:pt x="1422" y="779"/>
                </a:lnTo>
                <a:lnTo>
                  <a:pt x="1422" y="767"/>
                </a:lnTo>
                <a:lnTo>
                  <a:pt x="1426" y="765"/>
                </a:lnTo>
                <a:lnTo>
                  <a:pt x="1451" y="752"/>
                </a:lnTo>
                <a:lnTo>
                  <a:pt x="1468" y="754"/>
                </a:lnTo>
                <a:lnTo>
                  <a:pt x="1470" y="754"/>
                </a:lnTo>
                <a:lnTo>
                  <a:pt x="1470" y="756"/>
                </a:lnTo>
                <a:lnTo>
                  <a:pt x="1468" y="759"/>
                </a:lnTo>
                <a:lnTo>
                  <a:pt x="1474" y="762"/>
                </a:lnTo>
                <a:lnTo>
                  <a:pt x="1476" y="762"/>
                </a:lnTo>
                <a:lnTo>
                  <a:pt x="1482" y="762"/>
                </a:lnTo>
                <a:lnTo>
                  <a:pt x="1484" y="762"/>
                </a:lnTo>
                <a:lnTo>
                  <a:pt x="1486" y="762"/>
                </a:lnTo>
                <a:lnTo>
                  <a:pt x="1488" y="762"/>
                </a:lnTo>
                <a:lnTo>
                  <a:pt x="1490" y="762"/>
                </a:lnTo>
                <a:lnTo>
                  <a:pt x="1490" y="764"/>
                </a:lnTo>
                <a:lnTo>
                  <a:pt x="1492" y="764"/>
                </a:lnTo>
                <a:lnTo>
                  <a:pt x="1493" y="764"/>
                </a:lnTo>
                <a:lnTo>
                  <a:pt x="1501" y="765"/>
                </a:lnTo>
                <a:lnTo>
                  <a:pt x="1505" y="767"/>
                </a:lnTo>
                <a:lnTo>
                  <a:pt x="1511" y="769"/>
                </a:lnTo>
                <a:lnTo>
                  <a:pt x="1514" y="769"/>
                </a:lnTo>
                <a:lnTo>
                  <a:pt x="1520" y="771"/>
                </a:lnTo>
                <a:lnTo>
                  <a:pt x="1522" y="773"/>
                </a:lnTo>
                <a:lnTo>
                  <a:pt x="1524" y="773"/>
                </a:lnTo>
                <a:lnTo>
                  <a:pt x="1530" y="773"/>
                </a:lnTo>
                <a:lnTo>
                  <a:pt x="1534" y="773"/>
                </a:lnTo>
                <a:lnTo>
                  <a:pt x="1540" y="773"/>
                </a:lnTo>
                <a:lnTo>
                  <a:pt x="1545" y="773"/>
                </a:lnTo>
                <a:lnTo>
                  <a:pt x="1549" y="773"/>
                </a:lnTo>
                <a:lnTo>
                  <a:pt x="1549" y="762"/>
                </a:lnTo>
                <a:lnTo>
                  <a:pt x="1553" y="736"/>
                </a:lnTo>
                <a:lnTo>
                  <a:pt x="1559" y="736"/>
                </a:lnTo>
                <a:lnTo>
                  <a:pt x="1562" y="736"/>
                </a:lnTo>
                <a:lnTo>
                  <a:pt x="1562" y="738"/>
                </a:lnTo>
                <a:lnTo>
                  <a:pt x="1567" y="738"/>
                </a:lnTo>
                <a:lnTo>
                  <a:pt x="1568" y="738"/>
                </a:lnTo>
                <a:lnTo>
                  <a:pt x="1572" y="738"/>
                </a:lnTo>
                <a:lnTo>
                  <a:pt x="1574" y="738"/>
                </a:lnTo>
                <a:lnTo>
                  <a:pt x="1578" y="740"/>
                </a:lnTo>
                <a:lnTo>
                  <a:pt x="1578" y="735"/>
                </a:lnTo>
                <a:lnTo>
                  <a:pt x="1582" y="733"/>
                </a:lnTo>
                <a:lnTo>
                  <a:pt x="1584" y="731"/>
                </a:lnTo>
                <a:lnTo>
                  <a:pt x="1586" y="729"/>
                </a:lnTo>
                <a:lnTo>
                  <a:pt x="1586" y="731"/>
                </a:lnTo>
                <a:lnTo>
                  <a:pt x="1589" y="727"/>
                </a:lnTo>
                <a:lnTo>
                  <a:pt x="1593" y="731"/>
                </a:lnTo>
                <a:lnTo>
                  <a:pt x="1605" y="711"/>
                </a:lnTo>
                <a:lnTo>
                  <a:pt x="1601" y="711"/>
                </a:lnTo>
                <a:lnTo>
                  <a:pt x="1595" y="711"/>
                </a:lnTo>
                <a:lnTo>
                  <a:pt x="1595" y="709"/>
                </a:lnTo>
                <a:lnTo>
                  <a:pt x="1597" y="702"/>
                </a:lnTo>
                <a:lnTo>
                  <a:pt x="1599" y="692"/>
                </a:lnTo>
                <a:lnTo>
                  <a:pt x="1613" y="681"/>
                </a:lnTo>
                <a:lnTo>
                  <a:pt x="1624" y="683"/>
                </a:lnTo>
                <a:lnTo>
                  <a:pt x="1624" y="696"/>
                </a:lnTo>
                <a:lnTo>
                  <a:pt x="1626" y="694"/>
                </a:lnTo>
                <a:lnTo>
                  <a:pt x="1628" y="690"/>
                </a:lnTo>
                <a:lnTo>
                  <a:pt x="1630" y="685"/>
                </a:lnTo>
                <a:lnTo>
                  <a:pt x="1630" y="679"/>
                </a:lnTo>
                <a:lnTo>
                  <a:pt x="1632" y="677"/>
                </a:lnTo>
                <a:lnTo>
                  <a:pt x="1632" y="673"/>
                </a:lnTo>
                <a:lnTo>
                  <a:pt x="1630" y="671"/>
                </a:lnTo>
                <a:lnTo>
                  <a:pt x="1628" y="667"/>
                </a:lnTo>
                <a:lnTo>
                  <a:pt x="1628" y="663"/>
                </a:lnTo>
                <a:lnTo>
                  <a:pt x="1628" y="661"/>
                </a:lnTo>
                <a:lnTo>
                  <a:pt x="1628" y="660"/>
                </a:lnTo>
                <a:lnTo>
                  <a:pt x="1632" y="658"/>
                </a:lnTo>
                <a:lnTo>
                  <a:pt x="1637" y="654"/>
                </a:lnTo>
                <a:lnTo>
                  <a:pt x="1641" y="652"/>
                </a:lnTo>
                <a:lnTo>
                  <a:pt x="1649" y="652"/>
                </a:lnTo>
                <a:lnTo>
                  <a:pt x="1651" y="654"/>
                </a:lnTo>
                <a:lnTo>
                  <a:pt x="1653" y="654"/>
                </a:lnTo>
                <a:lnTo>
                  <a:pt x="1651" y="658"/>
                </a:lnTo>
                <a:lnTo>
                  <a:pt x="1651" y="661"/>
                </a:lnTo>
                <a:lnTo>
                  <a:pt x="1653" y="665"/>
                </a:lnTo>
                <a:lnTo>
                  <a:pt x="1655" y="665"/>
                </a:lnTo>
                <a:lnTo>
                  <a:pt x="1657" y="665"/>
                </a:lnTo>
                <a:lnTo>
                  <a:pt x="1663" y="661"/>
                </a:lnTo>
                <a:lnTo>
                  <a:pt x="1666" y="658"/>
                </a:lnTo>
                <a:lnTo>
                  <a:pt x="1668" y="656"/>
                </a:lnTo>
                <a:lnTo>
                  <a:pt x="1670" y="650"/>
                </a:lnTo>
                <a:lnTo>
                  <a:pt x="1672" y="648"/>
                </a:lnTo>
                <a:lnTo>
                  <a:pt x="1676" y="648"/>
                </a:lnTo>
                <a:lnTo>
                  <a:pt x="1693" y="644"/>
                </a:lnTo>
                <a:lnTo>
                  <a:pt x="1701" y="642"/>
                </a:lnTo>
                <a:lnTo>
                  <a:pt x="1705" y="644"/>
                </a:lnTo>
                <a:lnTo>
                  <a:pt x="1712" y="646"/>
                </a:lnTo>
                <a:lnTo>
                  <a:pt x="1716" y="646"/>
                </a:lnTo>
                <a:lnTo>
                  <a:pt x="1720" y="642"/>
                </a:lnTo>
                <a:lnTo>
                  <a:pt x="1722" y="639"/>
                </a:lnTo>
                <a:lnTo>
                  <a:pt x="1728" y="631"/>
                </a:lnTo>
                <a:lnTo>
                  <a:pt x="1730" y="625"/>
                </a:lnTo>
                <a:lnTo>
                  <a:pt x="1730" y="623"/>
                </a:lnTo>
                <a:lnTo>
                  <a:pt x="1730" y="621"/>
                </a:lnTo>
                <a:lnTo>
                  <a:pt x="1726" y="619"/>
                </a:lnTo>
                <a:lnTo>
                  <a:pt x="1722" y="617"/>
                </a:lnTo>
                <a:lnTo>
                  <a:pt x="1716" y="613"/>
                </a:lnTo>
                <a:lnTo>
                  <a:pt x="1712" y="613"/>
                </a:lnTo>
                <a:lnTo>
                  <a:pt x="1709" y="611"/>
                </a:lnTo>
                <a:lnTo>
                  <a:pt x="1705" y="610"/>
                </a:lnTo>
                <a:lnTo>
                  <a:pt x="1703" y="610"/>
                </a:lnTo>
                <a:lnTo>
                  <a:pt x="1697" y="610"/>
                </a:lnTo>
                <a:lnTo>
                  <a:pt x="1695" y="608"/>
                </a:lnTo>
                <a:lnTo>
                  <a:pt x="1693" y="608"/>
                </a:lnTo>
                <a:lnTo>
                  <a:pt x="1693" y="606"/>
                </a:lnTo>
                <a:lnTo>
                  <a:pt x="1691" y="604"/>
                </a:lnTo>
                <a:lnTo>
                  <a:pt x="1691" y="602"/>
                </a:lnTo>
                <a:lnTo>
                  <a:pt x="1693" y="600"/>
                </a:lnTo>
                <a:lnTo>
                  <a:pt x="1693" y="598"/>
                </a:lnTo>
                <a:lnTo>
                  <a:pt x="1695" y="594"/>
                </a:lnTo>
                <a:lnTo>
                  <a:pt x="1693" y="586"/>
                </a:lnTo>
                <a:lnTo>
                  <a:pt x="1693" y="581"/>
                </a:lnTo>
                <a:lnTo>
                  <a:pt x="1693" y="579"/>
                </a:lnTo>
                <a:lnTo>
                  <a:pt x="1693" y="577"/>
                </a:lnTo>
                <a:lnTo>
                  <a:pt x="1699" y="573"/>
                </a:lnTo>
                <a:lnTo>
                  <a:pt x="1701" y="571"/>
                </a:lnTo>
                <a:lnTo>
                  <a:pt x="1701" y="567"/>
                </a:lnTo>
                <a:lnTo>
                  <a:pt x="1699" y="560"/>
                </a:lnTo>
                <a:lnTo>
                  <a:pt x="1697" y="554"/>
                </a:lnTo>
                <a:lnTo>
                  <a:pt x="1697" y="552"/>
                </a:lnTo>
                <a:lnTo>
                  <a:pt x="1699" y="546"/>
                </a:lnTo>
                <a:lnTo>
                  <a:pt x="1701" y="544"/>
                </a:lnTo>
                <a:lnTo>
                  <a:pt x="1703" y="544"/>
                </a:lnTo>
                <a:lnTo>
                  <a:pt x="1705" y="544"/>
                </a:lnTo>
                <a:lnTo>
                  <a:pt x="1707" y="544"/>
                </a:lnTo>
                <a:lnTo>
                  <a:pt x="1711" y="546"/>
                </a:lnTo>
                <a:lnTo>
                  <a:pt x="1716" y="550"/>
                </a:lnTo>
                <a:lnTo>
                  <a:pt x="1718" y="554"/>
                </a:lnTo>
                <a:lnTo>
                  <a:pt x="1720" y="554"/>
                </a:lnTo>
                <a:lnTo>
                  <a:pt x="1722" y="556"/>
                </a:lnTo>
                <a:lnTo>
                  <a:pt x="1724" y="556"/>
                </a:lnTo>
                <a:lnTo>
                  <a:pt x="1726" y="554"/>
                </a:lnTo>
                <a:lnTo>
                  <a:pt x="1730" y="554"/>
                </a:lnTo>
                <a:lnTo>
                  <a:pt x="1726" y="546"/>
                </a:lnTo>
                <a:lnTo>
                  <a:pt x="1738" y="542"/>
                </a:lnTo>
                <a:lnTo>
                  <a:pt x="1764" y="535"/>
                </a:lnTo>
                <a:lnTo>
                  <a:pt x="1784" y="529"/>
                </a:lnTo>
                <a:lnTo>
                  <a:pt x="1784" y="508"/>
                </a:lnTo>
                <a:lnTo>
                  <a:pt x="1787" y="506"/>
                </a:lnTo>
                <a:lnTo>
                  <a:pt x="1816" y="496"/>
                </a:lnTo>
                <a:lnTo>
                  <a:pt x="1832" y="500"/>
                </a:lnTo>
                <a:lnTo>
                  <a:pt x="1836" y="498"/>
                </a:lnTo>
                <a:lnTo>
                  <a:pt x="1839" y="494"/>
                </a:lnTo>
                <a:lnTo>
                  <a:pt x="1837" y="488"/>
                </a:lnTo>
                <a:lnTo>
                  <a:pt x="1845" y="481"/>
                </a:lnTo>
                <a:lnTo>
                  <a:pt x="1849" y="477"/>
                </a:lnTo>
                <a:lnTo>
                  <a:pt x="1851" y="473"/>
                </a:lnTo>
                <a:lnTo>
                  <a:pt x="1855" y="469"/>
                </a:lnTo>
                <a:lnTo>
                  <a:pt x="1855" y="466"/>
                </a:lnTo>
                <a:lnTo>
                  <a:pt x="1851" y="458"/>
                </a:lnTo>
                <a:lnTo>
                  <a:pt x="1849" y="456"/>
                </a:lnTo>
                <a:lnTo>
                  <a:pt x="1849" y="452"/>
                </a:lnTo>
                <a:lnTo>
                  <a:pt x="1843" y="450"/>
                </a:lnTo>
                <a:lnTo>
                  <a:pt x="1839" y="452"/>
                </a:lnTo>
                <a:lnTo>
                  <a:pt x="1836" y="442"/>
                </a:lnTo>
                <a:lnTo>
                  <a:pt x="1837" y="435"/>
                </a:lnTo>
                <a:lnTo>
                  <a:pt x="1836" y="429"/>
                </a:lnTo>
                <a:lnTo>
                  <a:pt x="1834" y="425"/>
                </a:lnTo>
                <a:lnTo>
                  <a:pt x="1836" y="419"/>
                </a:lnTo>
                <a:lnTo>
                  <a:pt x="1824" y="413"/>
                </a:lnTo>
                <a:lnTo>
                  <a:pt x="1822" y="410"/>
                </a:lnTo>
                <a:lnTo>
                  <a:pt x="1816" y="404"/>
                </a:lnTo>
                <a:lnTo>
                  <a:pt x="1799" y="392"/>
                </a:lnTo>
                <a:lnTo>
                  <a:pt x="1791" y="387"/>
                </a:lnTo>
                <a:lnTo>
                  <a:pt x="1787" y="390"/>
                </a:lnTo>
                <a:lnTo>
                  <a:pt x="1780" y="383"/>
                </a:lnTo>
                <a:lnTo>
                  <a:pt x="1782" y="377"/>
                </a:lnTo>
                <a:lnTo>
                  <a:pt x="1797" y="360"/>
                </a:lnTo>
                <a:lnTo>
                  <a:pt x="1816" y="371"/>
                </a:lnTo>
                <a:lnTo>
                  <a:pt x="1826" y="371"/>
                </a:lnTo>
                <a:lnTo>
                  <a:pt x="1824" y="367"/>
                </a:lnTo>
                <a:lnTo>
                  <a:pt x="1826" y="367"/>
                </a:lnTo>
                <a:lnTo>
                  <a:pt x="1834" y="373"/>
                </a:lnTo>
                <a:lnTo>
                  <a:pt x="1836" y="371"/>
                </a:lnTo>
                <a:lnTo>
                  <a:pt x="1836" y="365"/>
                </a:lnTo>
                <a:lnTo>
                  <a:pt x="1837" y="363"/>
                </a:lnTo>
                <a:lnTo>
                  <a:pt x="1845" y="365"/>
                </a:lnTo>
                <a:lnTo>
                  <a:pt x="1847" y="363"/>
                </a:lnTo>
                <a:lnTo>
                  <a:pt x="1849" y="362"/>
                </a:lnTo>
                <a:lnTo>
                  <a:pt x="1843" y="352"/>
                </a:lnTo>
                <a:lnTo>
                  <a:pt x="1841" y="350"/>
                </a:lnTo>
                <a:lnTo>
                  <a:pt x="1832" y="346"/>
                </a:lnTo>
                <a:lnTo>
                  <a:pt x="1820" y="344"/>
                </a:lnTo>
                <a:lnTo>
                  <a:pt x="1810" y="323"/>
                </a:lnTo>
                <a:lnTo>
                  <a:pt x="1799" y="317"/>
                </a:lnTo>
                <a:lnTo>
                  <a:pt x="1799" y="300"/>
                </a:lnTo>
                <a:lnTo>
                  <a:pt x="1826" y="292"/>
                </a:lnTo>
                <a:lnTo>
                  <a:pt x="1832" y="294"/>
                </a:lnTo>
                <a:lnTo>
                  <a:pt x="1837" y="296"/>
                </a:lnTo>
                <a:lnTo>
                  <a:pt x="1843" y="294"/>
                </a:lnTo>
                <a:lnTo>
                  <a:pt x="1851" y="291"/>
                </a:lnTo>
                <a:lnTo>
                  <a:pt x="1849" y="286"/>
                </a:lnTo>
                <a:lnTo>
                  <a:pt x="1849" y="281"/>
                </a:lnTo>
                <a:lnTo>
                  <a:pt x="1845" y="277"/>
                </a:lnTo>
                <a:lnTo>
                  <a:pt x="1845" y="273"/>
                </a:lnTo>
                <a:lnTo>
                  <a:pt x="1847" y="265"/>
                </a:lnTo>
                <a:lnTo>
                  <a:pt x="1851" y="260"/>
                </a:lnTo>
                <a:lnTo>
                  <a:pt x="1855" y="256"/>
                </a:lnTo>
                <a:lnTo>
                  <a:pt x="1857" y="254"/>
                </a:lnTo>
                <a:lnTo>
                  <a:pt x="1858" y="252"/>
                </a:lnTo>
                <a:lnTo>
                  <a:pt x="1863" y="248"/>
                </a:lnTo>
                <a:lnTo>
                  <a:pt x="1864" y="246"/>
                </a:lnTo>
                <a:lnTo>
                  <a:pt x="1866" y="244"/>
                </a:lnTo>
                <a:lnTo>
                  <a:pt x="1868" y="242"/>
                </a:lnTo>
                <a:lnTo>
                  <a:pt x="1870" y="240"/>
                </a:lnTo>
                <a:lnTo>
                  <a:pt x="1874" y="238"/>
                </a:lnTo>
                <a:lnTo>
                  <a:pt x="1876" y="237"/>
                </a:lnTo>
                <a:lnTo>
                  <a:pt x="1874" y="233"/>
                </a:lnTo>
                <a:lnTo>
                  <a:pt x="1872" y="233"/>
                </a:lnTo>
                <a:lnTo>
                  <a:pt x="1870" y="227"/>
                </a:lnTo>
                <a:lnTo>
                  <a:pt x="1868" y="223"/>
                </a:lnTo>
                <a:lnTo>
                  <a:pt x="1868" y="221"/>
                </a:lnTo>
                <a:lnTo>
                  <a:pt x="1864" y="221"/>
                </a:lnTo>
                <a:lnTo>
                  <a:pt x="1858" y="223"/>
                </a:lnTo>
                <a:lnTo>
                  <a:pt x="1849" y="225"/>
                </a:lnTo>
                <a:lnTo>
                  <a:pt x="1845" y="223"/>
                </a:lnTo>
                <a:lnTo>
                  <a:pt x="1839" y="221"/>
                </a:lnTo>
                <a:lnTo>
                  <a:pt x="1832" y="221"/>
                </a:lnTo>
                <a:lnTo>
                  <a:pt x="1826" y="223"/>
                </a:lnTo>
                <a:lnTo>
                  <a:pt x="1820" y="223"/>
                </a:lnTo>
                <a:lnTo>
                  <a:pt x="1816" y="225"/>
                </a:lnTo>
                <a:lnTo>
                  <a:pt x="1815" y="225"/>
                </a:lnTo>
                <a:lnTo>
                  <a:pt x="1809" y="225"/>
                </a:lnTo>
                <a:lnTo>
                  <a:pt x="1805" y="231"/>
                </a:lnTo>
                <a:lnTo>
                  <a:pt x="1803" y="235"/>
                </a:lnTo>
                <a:lnTo>
                  <a:pt x="1801" y="237"/>
                </a:lnTo>
                <a:lnTo>
                  <a:pt x="1799" y="238"/>
                </a:lnTo>
                <a:lnTo>
                  <a:pt x="1799" y="240"/>
                </a:lnTo>
                <a:lnTo>
                  <a:pt x="1797" y="254"/>
                </a:lnTo>
                <a:lnTo>
                  <a:pt x="1793" y="260"/>
                </a:lnTo>
                <a:lnTo>
                  <a:pt x="1793" y="258"/>
                </a:lnTo>
                <a:lnTo>
                  <a:pt x="1791" y="262"/>
                </a:lnTo>
                <a:lnTo>
                  <a:pt x="1789" y="265"/>
                </a:lnTo>
                <a:lnTo>
                  <a:pt x="1787" y="267"/>
                </a:lnTo>
                <a:lnTo>
                  <a:pt x="1784" y="271"/>
                </a:lnTo>
                <a:lnTo>
                  <a:pt x="1782" y="275"/>
                </a:lnTo>
                <a:lnTo>
                  <a:pt x="1780" y="277"/>
                </a:lnTo>
                <a:lnTo>
                  <a:pt x="1776" y="283"/>
                </a:lnTo>
                <a:lnTo>
                  <a:pt x="1774" y="285"/>
                </a:lnTo>
                <a:lnTo>
                  <a:pt x="1772" y="286"/>
                </a:lnTo>
                <a:lnTo>
                  <a:pt x="1770" y="288"/>
                </a:lnTo>
                <a:lnTo>
                  <a:pt x="1766" y="292"/>
                </a:lnTo>
                <a:lnTo>
                  <a:pt x="1764" y="294"/>
                </a:lnTo>
                <a:lnTo>
                  <a:pt x="1762" y="296"/>
                </a:lnTo>
                <a:lnTo>
                  <a:pt x="1757" y="300"/>
                </a:lnTo>
                <a:lnTo>
                  <a:pt x="1751" y="304"/>
                </a:lnTo>
                <a:lnTo>
                  <a:pt x="1749" y="308"/>
                </a:lnTo>
                <a:lnTo>
                  <a:pt x="1745" y="310"/>
                </a:lnTo>
                <a:lnTo>
                  <a:pt x="1743" y="312"/>
                </a:lnTo>
                <a:lnTo>
                  <a:pt x="1739" y="315"/>
                </a:lnTo>
                <a:lnTo>
                  <a:pt x="1736" y="319"/>
                </a:lnTo>
                <a:lnTo>
                  <a:pt x="1720" y="321"/>
                </a:lnTo>
                <a:lnTo>
                  <a:pt x="1716" y="321"/>
                </a:lnTo>
                <a:lnTo>
                  <a:pt x="1703" y="315"/>
                </a:lnTo>
                <a:lnTo>
                  <a:pt x="1693" y="333"/>
                </a:lnTo>
                <a:lnTo>
                  <a:pt x="1680" y="333"/>
                </a:lnTo>
                <a:lnTo>
                  <a:pt x="1664" y="333"/>
                </a:lnTo>
                <a:lnTo>
                  <a:pt x="1653" y="333"/>
                </a:lnTo>
                <a:lnTo>
                  <a:pt x="1651" y="333"/>
                </a:lnTo>
                <a:lnTo>
                  <a:pt x="1651" y="335"/>
                </a:lnTo>
                <a:lnTo>
                  <a:pt x="1645" y="335"/>
                </a:lnTo>
                <a:lnTo>
                  <a:pt x="1632" y="333"/>
                </a:lnTo>
                <a:lnTo>
                  <a:pt x="1628" y="325"/>
                </a:lnTo>
                <a:lnTo>
                  <a:pt x="1626" y="323"/>
                </a:lnTo>
                <a:lnTo>
                  <a:pt x="1626" y="319"/>
                </a:lnTo>
                <a:lnTo>
                  <a:pt x="1613" y="321"/>
                </a:lnTo>
                <a:lnTo>
                  <a:pt x="1603" y="323"/>
                </a:lnTo>
                <a:lnTo>
                  <a:pt x="1593" y="325"/>
                </a:lnTo>
                <a:lnTo>
                  <a:pt x="1586" y="294"/>
                </a:lnTo>
                <a:lnTo>
                  <a:pt x="1582" y="296"/>
                </a:lnTo>
                <a:lnTo>
                  <a:pt x="1576" y="281"/>
                </a:lnTo>
                <a:lnTo>
                  <a:pt x="1580" y="281"/>
                </a:lnTo>
                <a:lnTo>
                  <a:pt x="1580" y="271"/>
                </a:lnTo>
                <a:lnTo>
                  <a:pt x="1580" y="269"/>
                </a:lnTo>
                <a:lnTo>
                  <a:pt x="1578" y="269"/>
                </a:lnTo>
                <a:lnTo>
                  <a:pt x="1578" y="267"/>
                </a:lnTo>
                <a:lnTo>
                  <a:pt x="1532" y="279"/>
                </a:lnTo>
                <a:lnTo>
                  <a:pt x="1524" y="277"/>
                </a:lnTo>
                <a:lnTo>
                  <a:pt x="1520" y="275"/>
                </a:lnTo>
                <a:lnTo>
                  <a:pt x="1516" y="273"/>
                </a:lnTo>
                <a:lnTo>
                  <a:pt x="1509" y="269"/>
                </a:lnTo>
                <a:lnTo>
                  <a:pt x="1505" y="269"/>
                </a:lnTo>
                <a:lnTo>
                  <a:pt x="1503" y="267"/>
                </a:lnTo>
                <a:lnTo>
                  <a:pt x="1497" y="265"/>
                </a:lnTo>
                <a:lnTo>
                  <a:pt x="1492" y="264"/>
                </a:lnTo>
                <a:lnTo>
                  <a:pt x="1488" y="262"/>
                </a:lnTo>
                <a:lnTo>
                  <a:pt x="1466" y="254"/>
                </a:lnTo>
                <a:lnTo>
                  <a:pt x="1444" y="258"/>
                </a:lnTo>
                <a:lnTo>
                  <a:pt x="1413" y="256"/>
                </a:lnTo>
                <a:lnTo>
                  <a:pt x="1401" y="265"/>
                </a:lnTo>
                <a:lnTo>
                  <a:pt x="1420" y="312"/>
                </a:lnTo>
                <a:lnTo>
                  <a:pt x="1409" y="315"/>
                </a:lnTo>
                <a:lnTo>
                  <a:pt x="1384" y="321"/>
                </a:lnTo>
                <a:lnTo>
                  <a:pt x="1376" y="325"/>
                </a:lnTo>
                <a:lnTo>
                  <a:pt x="1370" y="327"/>
                </a:lnTo>
                <a:lnTo>
                  <a:pt x="1365" y="300"/>
                </a:lnTo>
                <a:lnTo>
                  <a:pt x="1357" y="269"/>
                </a:lnTo>
                <a:lnTo>
                  <a:pt x="1349" y="269"/>
                </a:lnTo>
                <a:lnTo>
                  <a:pt x="1326" y="279"/>
                </a:lnTo>
                <a:lnTo>
                  <a:pt x="1311" y="286"/>
                </a:lnTo>
                <a:lnTo>
                  <a:pt x="1305" y="288"/>
                </a:lnTo>
                <a:lnTo>
                  <a:pt x="1286" y="291"/>
                </a:lnTo>
                <a:lnTo>
                  <a:pt x="1286" y="288"/>
                </a:lnTo>
                <a:lnTo>
                  <a:pt x="1280" y="283"/>
                </a:lnTo>
                <a:lnTo>
                  <a:pt x="1278" y="279"/>
                </a:lnTo>
                <a:lnTo>
                  <a:pt x="1269" y="265"/>
                </a:lnTo>
                <a:lnTo>
                  <a:pt x="1271" y="260"/>
                </a:lnTo>
                <a:lnTo>
                  <a:pt x="1265" y="256"/>
                </a:lnTo>
                <a:lnTo>
                  <a:pt x="1269" y="246"/>
                </a:lnTo>
                <a:lnTo>
                  <a:pt x="1274" y="250"/>
                </a:lnTo>
                <a:lnTo>
                  <a:pt x="1272" y="235"/>
                </a:lnTo>
                <a:lnTo>
                  <a:pt x="1272" y="233"/>
                </a:lnTo>
                <a:lnTo>
                  <a:pt x="1269" y="233"/>
                </a:lnTo>
                <a:lnTo>
                  <a:pt x="1266" y="233"/>
                </a:lnTo>
                <a:lnTo>
                  <a:pt x="1265" y="235"/>
                </a:lnTo>
                <a:lnTo>
                  <a:pt x="1170" y="227"/>
                </a:lnTo>
                <a:lnTo>
                  <a:pt x="1178" y="208"/>
                </a:lnTo>
                <a:lnTo>
                  <a:pt x="1201" y="189"/>
                </a:lnTo>
                <a:lnTo>
                  <a:pt x="1196" y="187"/>
                </a:lnTo>
                <a:lnTo>
                  <a:pt x="1194" y="187"/>
                </a:lnTo>
                <a:lnTo>
                  <a:pt x="1192" y="185"/>
                </a:lnTo>
                <a:lnTo>
                  <a:pt x="1186" y="183"/>
                </a:lnTo>
                <a:lnTo>
                  <a:pt x="1184" y="181"/>
                </a:lnTo>
                <a:lnTo>
                  <a:pt x="1186" y="181"/>
                </a:lnTo>
                <a:lnTo>
                  <a:pt x="1186" y="179"/>
                </a:lnTo>
                <a:lnTo>
                  <a:pt x="1182" y="179"/>
                </a:lnTo>
                <a:lnTo>
                  <a:pt x="1180" y="179"/>
                </a:lnTo>
                <a:lnTo>
                  <a:pt x="1180" y="181"/>
                </a:lnTo>
                <a:lnTo>
                  <a:pt x="1180" y="187"/>
                </a:lnTo>
                <a:lnTo>
                  <a:pt x="1180" y="190"/>
                </a:lnTo>
                <a:lnTo>
                  <a:pt x="1174" y="190"/>
                </a:lnTo>
                <a:lnTo>
                  <a:pt x="1174" y="198"/>
                </a:lnTo>
                <a:lnTo>
                  <a:pt x="1176" y="198"/>
                </a:lnTo>
                <a:lnTo>
                  <a:pt x="1176" y="200"/>
                </a:lnTo>
                <a:lnTo>
                  <a:pt x="1170" y="200"/>
                </a:lnTo>
                <a:lnTo>
                  <a:pt x="1170" y="198"/>
                </a:lnTo>
                <a:lnTo>
                  <a:pt x="1169" y="198"/>
                </a:lnTo>
                <a:lnTo>
                  <a:pt x="1165" y="198"/>
                </a:lnTo>
                <a:lnTo>
                  <a:pt x="1165" y="194"/>
                </a:lnTo>
                <a:lnTo>
                  <a:pt x="1165" y="190"/>
                </a:lnTo>
                <a:lnTo>
                  <a:pt x="1167" y="189"/>
                </a:lnTo>
                <a:lnTo>
                  <a:pt x="1140" y="187"/>
                </a:lnTo>
                <a:lnTo>
                  <a:pt x="1128" y="187"/>
                </a:lnTo>
                <a:lnTo>
                  <a:pt x="1130" y="200"/>
                </a:lnTo>
                <a:lnTo>
                  <a:pt x="1130" y="206"/>
                </a:lnTo>
                <a:lnTo>
                  <a:pt x="1130" y="210"/>
                </a:lnTo>
                <a:lnTo>
                  <a:pt x="1130" y="214"/>
                </a:lnTo>
                <a:lnTo>
                  <a:pt x="1130" y="217"/>
                </a:lnTo>
                <a:lnTo>
                  <a:pt x="1130" y="227"/>
                </a:lnTo>
                <a:lnTo>
                  <a:pt x="1132" y="227"/>
                </a:lnTo>
                <a:lnTo>
                  <a:pt x="1124" y="248"/>
                </a:lnTo>
                <a:lnTo>
                  <a:pt x="1124" y="252"/>
                </a:lnTo>
                <a:lnTo>
                  <a:pt x="1122" y="254"/>
                </a:lnTo>
                <a:lnTo>
                  <a:pt x="1115" y="260"/>
                </a:lnTo>
                <a:lnTo>
                  <a:pt x="1115" y="262"/>
                </a:lnTo>
                <a:lnTo>
                  <a:pt x="1107" y="262"/>
                </a:lnTo>
                <a:lnTo>
                  <a:pt x="1105" y="262"/>
                </a:lnTo>
                <a:lnTo>
                  <a:pt x="1101" y="260"/>
                </a:lnTo>
                <a:lnTo>
                  <a:pt x="1100" y="260"/>
                </a:lnTo>
                <a:lnTo>
                  <a:pt x="1097" y="260"/>
                </a:lnTo>
                <a:lnTo>
                  <a:pt x="1082" y="258"/>
                </a:lnTo>
                <a:lnTo>
                  <a:pt x="1078" y="258"/>
                </a:lnTo>
                <a:lnTo>
                  <a:pt x="1080" y="258"/>
                </a:lnTo>
                <a:lnTo>
                  <a:pt x="1082" y="250"/>
                </a:lnTo>
                <a:lnTo>
                  <a:pt x="1086" y="237"/>
                </a:lnTo>
                <a:lnTo>
                  <a:pt x="1086" y="235"/>
                </a:lnTo>
                <a:lnTo>
                  <a:pt x="1086" y="231"/>
                </a:lnTo>
                <a:lnTo>
                  <a:pt x="1086" y="227"/>
                </a:lnTo>
                <a:lnTo>
                  <a:pt x="1086" y="204"/>
                </a:lnTo>
                <a:lnTo>
                  <a:pt x="1086" y="200"/>
                </a:lnTo>
                <a:lnTo>
                  <a:pt x="1086" y="196"/>
                </a:lnTo>
                <a:lnTo>
                  <a:pt x="1084" y="194"/>
                </a:lnTo>
                <a:lnTo>
                  <a:pt x="1084" y="192"/>
                </a:lnTo>
                <a:lnTo>
                  <a:pt x="1082" y="189"/>
                </a:lnTo>
                <a:lnTo>
                  <a:pt x="1082" y="187"/>
                </a:lnTo>
                <a:lnTo>
                  <a:pt x="1074" y="187"/>
                </a:lnTo>
                <a:lnTo>
                  <a:pt x="1074" y="185"/>
                </a:lnTo>
                <a:lnTo>
                  <a:pt x="1074" y="181"/>
                </a:lnTo>
                <a:lnTo>
                  <a:pt x="1076" y="173"/>
                </a:lnTo>
                <a:lnTo>
                  <a:pt x="1071" y="169"/>
                </a:lnTo>
                <a:lnTo>
                  <a:pt x="1069" y="171"/>
                </a:lnTo>
                <a:lnTo>
                  <a:pt x="1057" y="183"/>
                </a:lnTo>
                <a:lnTo>
                  <a:pt x="1057" y="189"/>
                </a:lnTo>
                <a:lnTo>
                  <a:pt x="1057" y="196"/>
                </a:lnTo>
                <a:lnTo>
                  <a:pt x="1055" y="225"/>
                </a:lnTo>
                <a:lnTo>
                  <a:pt x="1015" y="235"/>
                </a:lnTo>
                <a:lnTo>
                  <a:pt x="1013" y="223"/>
                </a:lnTo>
                <a:lnTo>
                  <a:pt x="994" y="214"/>
                </a:lnTo>
                <a:lnTo>
                  <a:pt x="994" y="221"/>
                </a:lnTo>
                <a:lnTo>
                  <a:pt x="992" y="221"/>
                </a:lnTo>
                <a:lnTo>
                  <a:pt x="982" y="223"/>
                </a:lnTo>
                <a:lnTo>
                  <a:pt x="980" y="223"/>
                </a:lnTo>
                <a:lnTo>
                  <a:pt x="963" y="225"/>
                </a:lnTo>
                <a:lnTo>
                  <a:pt x="961" y="227"/>
                </a:lnTo>
                <a:lnTo>
                  <a:pt x="959" y="227"/>
                </a:lnTo>
                <a:lnTo>
                  <a:pt x="944" y="229"/>
                </a:lnTo>
                <a:lnTo>
                  <a:pt x="938" y="198"/>
                </a:lnTo>
                <a:lnTo>
                  <a:pt x="930" y="198"/>
                </a:lnTo>
                <a:lnTo>
                  <a:pt x="930" y="200"/>
                </a:lnTo>
                <a:lnTo>
                  <a:pt x="929" y="208"/>
                </a:lnTo>
                <a:lnTo>
                  <a:pt x="929" y="216"/>
                </a:lnTo>
                <a:lnTo>
                  <a:pt x="929" y="217"/>
                </a:lnTo>
                <a:lnTo>
                  <a:pt x="926" y="221"/>
                </a:lnTo>
                <a:lnTo>
                  <a:pt x="926" y="223"/>
                </a:lnTo>
                <a:lnTo>
                  <a:pt x="922" y="231"/>
                </a:lnTo>
                <a:lnTo>
                  <a:pt x="911" y="229"/>
                </a:lnTo>
                <a:lnTo>
                  <a:pt x="905" y="229"/>
                </a:lnTo>
                <a:lnTo>
                  <a:pt x="894" y="227"/>
                </a:lnTo>
                <a:lnTo>
                  <a:pt x="890" y="227"/>
                </a:lnTo>
                <a:lnTo>
                  <a:pt x="888" y="227"/>
                </a:lnTo>
                <a:lnTo>
                  <a:pt x="886" y="227"/>
                </a:lnTo>
                <a:lnTo>
                  <a:pt x="880" y="225"/>
                </a:lnTo>
                <a:lnTo>
                  <a:pt x="878" y="225"/>
                </a:lnTo>
                <a:lnTo>
                  <a:pt x="873" y="225"/>
                </a:lnTo>
                <a:lnTo>
                  <a:pt x="871" y="225"/>
                </a:lnTo>
                <a:lnTo>
                  <a:pt x="863" y="225"/>
                </a:lnTo>
                <a:lnTo>
                  <a:pt x="857" y="208"/>
                </a:lnTo>
                <a:lnTo>
                  <a:pt x="846" y="206"/>
                </a:lnTo>
                <a:lnTo>
                  <a:pt x="850" y="192"/>
                </a:lnTo>
                <a:lnTo>
                  <a:pt x="859" y="150"/>
                </a:lnTo>
                <a:lnTo>
                  <a:pt x="861" y="144"/>
                </a:lnTo>
                <a:lnTo>
                  <a:pt x="867" y="117"/>
                </a:lnTo>
                <a:lnTo>
                  <a:pt x="867" y="115"/>
                </a:lnTo>
                <a:lnTo>
                  <a:pt x="874" y="106"/>
                </a:lnTo>
                <a:lnTo>
                  <a:pt x="882" y="92"/>
                </a:lnTo>
                <a:lnTo>
                  <a:pt x="884" y="91"/>
                </a:lnTo>
                <a:lnTo>
                  <a:pt x="880" y="91"/>
                </a:lnTo>
                <a:lnTo>
                  <a:pt x="882" y="87"/>
                </a:lnTo>
                <a:lnTo>
                  <a:pt x="880" y="85"/>
                </a:lnTo>
                <a:lnTo>
                  <a:pt x="878" y="83"/>
                </a:lnTo>
                <a:lnTo>
                  <a:pt x="874" y="83"/>
                </a:lnTo>
                <a:lnTo>
                  <a:pt x="873" y="81"/>
                </a:lnTo>
                <a:lnTo>
                  <a:pt x="873" y="79"/>
                </a:lnTo>
                <a:lnTo>
                  <a:pt x="873" y="77"/>
                </a:lnTo>
                <a:lnTo>
                  <a:pt x="871" y="77"/>
                </a:lnTo>
                <a:lnTo>
                  <a:pt x="869" y="77"/>
                </a:lnTo>
                <a:lnTo>
                  <a:pt x="867" y="77"/>
                </a:lnTo>
                <a:lnTo>
                  <a:pt x="867" y="75"/>
                </a:lnTo>
                <a:lnTo>
                  <a:pt x="865" y="75"/>
                </a:lnTo>
                <a:lnTo>
                  <a:pt x="865" y="73"/>
                </a:lnTo>
                <a:lnTo>
                  <a:pt x="865" y="71"/>
                </a:lnTo>
                <a:lnTo>
                  <a:pt x="863" y="73"/>
                </a:lnTo>
                <a:lnTo>
                  <a:pt x="861" y="71"/>
                </a:lnTo>
                <a:lnTo>
                  <a:pt x="859" y="71"/>
                </a:lnTo>
                <a:lnTo>
                  <a:pt x="855" y="69"/>
                </a:lnTo>
                <a:lnTo>
                  <a:pt x="855" y="67"/>
                </a:lnTo>
                <a:lnTo>
                  <a:pt x="853" y="69"/>
                </a:lnTo>
                <a:lnTo>
                  <a:pt x="846" y="69"/>
                </a:lnTo>
                <a:lnTo>
                  <a:pt x="842" y="69"/>
                </a:lnTo>
                <a:lnTo>
                  <a:pt x="838" y="71"/>
                </a:lnTo>
                <a:lnTo>
                  <a:pt x="834" y="71"/>
                </a:lnTo>
                <a:lnTo>
                  <a:pt x="828" y="75"/>
                </a:lnTo>
                <a:lnTo>
                  <a:pt x="819" y="79"/>
                </a:lnTo>
                <a:lnTo>
                  <a:pt x="817" y="85"/>
                </a:lnTo>
                <a:lnTo>
                  <a:pt x="821" y="89"/>
                </a:lnTo>
                <a:lnTo>
                  <a:pt x="823" y="94"/>
                </a:lnTo>
                <a:lnTo>
                  <a:pt x="825" y="96"/>
                </a:lnTo>
                <a:lnTo>
                  <a:pt x="826" y="98"/>
                </a:lnTo>
                <a:lnTo>
                  <a:pt x="828" y="104"/>
                </a:lnTo>
                <a:lnTo>
                  <a:pt x="830" y="110"/>
                </a:lnTo>
                <a:lnTo>
                  <a:pt x="825" y="112"/>
                </a:lnTo>
                <a:lnTo>
                  <a:pt x="815" y="115"/>
                </a:lnTo>
                <a:lnTo>
                  <a:pt x="809" y="119"/>
                </a:lnTo>
                <a:lnTo>
                  <a:pt x="799" y="125"/>
                </a:lnTo>
                <a:lnTo>
                  <a:pt x="798" y="125"/>
                </a:lnTo>
                <a:lnTo>
                  <a:pt x="796" y="123"/>
                </a:lnTo>
                <a:lnTo>
                  <a:pt x="790" y="119"/>
                </a:lnTo>
                <a:lnTo>
                  <a:pt x="784" y="115"/>
                </a:lnTo>
                <a:lnTo>
                  <a:pt x="780" y="115"/>
                </a:lnTo>
                <a:lnTo>
                  <a:pt x="778" y="113"/>
                </a:lnTo>
                <a:lnTo>
                  <a:pt x="777" y="112"/>
                </a:lnTo>
                <a:lnTo>
                  <a:pt x="775" y="108"/>
                </a:lnTo>
                <a:lnTo>
                  <a:pt x="769" y="108"/>
                </a:lnTo>
                <a:lnTo>
                  <a:pt x="767" y="110"/>
                </a:lnTo>
                <a:lnTo>
                  <a:pt x="773" y="113"/>
                </a:lnTo>
                <a:lnTo>
                  <a:pt x="777" y="117"/>
                </a:lnTo>
                <a:lnTo>
                  <a:pt x="778" y="119"/>
                </a:lnTo>
                <a:lnTo>
                  <a:pt x="780" y="123"/>
                </a:lnTo>
                <a:lnTo>
                  <a:pt x="782" y="123"/>
                </a:lnTo>
                <a:lnTo>
                  <a:pt x="786" y="127"/>
                </a:lnTo>
                <a:lnTo>
                  <a:pt x="786" y="129"/>
                </a:lnTo>
                <a:lnTo>
                  <a:pt x="788" y="131"/>
                </a:lnTo>
                <a:lnTo>
                  <a:pt x="788" y="133"/>
                </a:lnTo>
                <a:lnTo>
                  <a:pt x="784" y="133"/>
                </a:lnTo>
                <a:lnTo>
                  <a:pt x="780" y="135"/>
                </a:lnTo>
                <a:lnTo>
                  <a:pt x="777" y="137"/>
                </a:lnTo>
                <a:lnTo>
                  <a:pt x="771" y="139"/>
                </a:lnTo>
                <a:lnTo>
                  <a:pt x="767" y="140"/>
                </a:lnTo>
                <a:lnTo>
                  <a:pt x="759" y="133"/>
                </a:lnTo>
                <a:lnTo>
                  <a:pt x="753" y="137"/>
                </a:lnTo>
                <a:lnTo>
                  <a:pt x="751" y="137"/>
                </a:lnTo>
                <a:lnTo>
                  <a:pt x="746" y="140"/>
                </a:lnTo>
                <a:lnTo>
                  <a:pt x="742" y="144"/>
                </a:lnTo>
                <a:lnTo>
                  <a:pt x="740" y="144"/>
                </a:lnTo>
                <a:lnTo>
                  <a:pt x="723" y="152"/>
                </a:lnTo>
                <a:lnTo>
                  <a:pt x="721" y="148"/>
                </a:lnTo>
                <a:lnTo>
                  <a:pt x="719" y="144"/>
                </a:lnTo>
                <a:lnTo>
                  <a:pt x="713" y="137"/>
                </a:lnTo>
                <a:lnTo>
                  <a:pt x="707" y="129"/>
                </a:lnTo>
                <a:lnTo>
                  <a:pt x="692" y="106"/>
                </a:lnTo>
                <a:lnTo>
                  <a:pt x="682" y="92"/>
                </a:lnTo>
                <a:lnTo>
                  <a:pt x="663" y="102"/>
                </a:lnTo>
                <a:lnTo>
                  <a:pt x="663" y="100"/>
                </a:lnTo>
                <a:lnTo>
                  <a:pt x="661" y="100"/>
                </a:lnTo>
                <a:lnTo>
                  <a:pt x="648" y="104"/>
                </a:lnTo>
                <a:lnTo>
                  <a:pt x="633" y="115"/>
                </a:lnTo>
                <a:lnTo>
                  <a:pt x="625" y="119"/>
                </a:lnTo>
                <a:lnTo>
                  <a:pt x="621" y="121"/>
                </a:lnTo>
                <a:lnTo>
                  <a:pt x="615" y="127"/>
                </a:lnTo>
                <a:lnTo>
                  <a:pt x="613" y="127"/>
                </a:lnTo>
                <a:lnTo>
                  <a:pt x="611" y="119"/>
                </a:lnTo>
                <a:lnTo>
                  <a:pt x="611" y="115"/>
                </a:lnTo>
                <a:lnTo>
                  <a:pt x="604" y="106"/>
                </a:lnTo>
                <a:lnTo>
                  <a:pt x="613" y="100"/>
                </a:lnTo>
                <a:lnTo>
                  <a:pt x="609" y="89"/>
                </a:lnTo>
                <a:lnTo>
                  <a:pt x="609" y="87"/>
                </a:lnTo>
                <a:lnTo>
                  <a:pt x="609" y="83"/>
                </a:lnTo>
                <a:lnTo>
                  <a:pt x="604" y="69"/>
                </a:lnTo>
                <a:lnTo>
                  <a:pt x="604" y="65"/>
                </a:lnTo>
                <a:lnTo>
                  <a:pt x="604" y="60"/>
                </a:lnTo>
                <a:lnTo>
                  <a:pt x="611" y="44"/>
                </a:lnTo>
                <a:lnTo>
                  <a:pt x="617" y="29"/>
                </a:lnTo>
                <a:lnTo>
                  <a:pt x="615" y="19"/>
                </a:lnTo>
                <a:lnTo>
                  <a:pt x="607" y="10"/>
                </a:lnTo>
                <a:lnTo>
                  <a:pt x="611" y="8"/>
                </a:lnTo>
                <a:lnTo>
                  <a:pt x="613" y="8"/>
                </a:lnTo>
                <a:lnTo>
                  <a:pt x="609" y="0"/>
                </a:lnTo>
                <a:lnTo>
                  <a:pt x="596" y="8"/>
                </a:lnTo>
                <a:lnTo>
                  <a:pt x="505" y="52"/>
                </a:lnTo>
                <a:lnTo>
                  <a:pt x="492" y="60"/>
                </a:lnTo>
                <a:lnTo>
                  <a:pt x="473" y="69"/>
                </a:lnTo>
                <a:lnTo>
                  <a:pt x="448" y="83"/>
                </a:lnTo>
                <a:lnTo>
                  <a:pt x="446" y="83"/>
                </a:lnTo>
                <a:lnTo>
                  <a:pt x="442" y="85"/>
                </a:lnTo>
                <a:lnTo>
                  <a:pt x="392" y="110"/>
                </a:lnTo>
                <a:lnTo>
                  <a:pt x="340" y="135"/>
                </a:lnTo>
                <a:lnTo>
                  <a:pt x="334" y="139"/>
                </a:lnTo>
                <a:lnTo>
                  <a:pt x="321" y="146"/>
                </a:lnTo>
                <a:lnTo>
                  <a:pt x="319" y="148"/>
                </a:lnTo>
                <a:lnTo>
                  <a:pt x="317" y="146"/>
                </a:lnTo>
                <a:lnTo>
                  <a:pt x="304" y="154"/>
                </a:lnTo>
                <a:lnTo>
                  <a:pt x="298" y="158"/>
                </a:lnTo>
                <a:lnTo>
                  <a:pt x="294" y="160"/>
                </a:lnTo>
                <a:lnTo>
                  <a:pt x="292" y="160"/>
                </a:lnTo>
                <a:lnTo>
                  <a:pt x="284" y="163"/>
                </a:lnTo>
                <a:lnTo>
                  <a:pt x="279" y="166"/>
                </a:lnTo>
                <a:lnTo>
                  <a:pt x="273" y="169"/>
                </a:lnTo>
                <a:lnTo>
                  <a:pt x="256" y="177"/>
                </a:lnTo>
                <a:lnTo>
                  <a:pt x="254" y="179"/>
                </a:lnTo>
                <a:lnTo>
                  <a:pt x="242" y="185"/>
                </a:lnTo>
                <a:lnTo>
                  <a:pt x="238" y="187"/>
                </a:lnTo>
                <a:lnTo>
                  <a:pt x="171" y="216"/>
                </a:lnTo>
                <a:lnTo>
                  <a:pt x="158" y="323"/>
                </a:lnTo>
                <a:lnTo>
                  <a:pt x="223" y="331"/>
                </a:lnTo>
                <a:lnTo>
                  <a:pt x="225" y="33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Freeform 220"/>
          <p:cNvSpPr>
            <a:spLocks/>
          </p:cNvSpPr>
          <p:nvPr/>
        </p:nvSpPr>
        <p:spPr bwMode="auto">
          <a:xfrm>
            <a:off x="-3202582" y="5516672"/>
            <a:ext cx="531853" cy="470667"/>
          </a:xfrm>
          <a:custGeom>
            <a:avLst/>
            <a:gdLst>
              <a:gd name="T0" fmla="*/ 8 w 565"/>
              <a:gd name="T1" fmla="*/ 311 h 500"/>
              <a:gd name="T2" fmla="*/ 10 w 565"/>
              <a:gd name="T3" fmla="*/ 323 h 500"/>
              <a:gd name="T4" fmla="*/ 17 w 565"/>
              <a:gd name="T5" fmla="*/ 329 h 500"/>
              <a:gd name="T6" fmla="*/ 25 w 565"/>
              <a:gd name="T7" fmla="*/ 338 h 500"/>
              <a:gd name="T8" fmla="*/ 37 w 565"/>
              <a:gd name="T9" fmla="*/ 342 h 500"/>
              <a:gd name="T10" fmla="*/ 48 w 565"/>
              <a:gd name="T11" fmla="*/ 351 h 500"/>
              <a:gd name="T12" fmla="*/ 61 w 565"/>
              <a:gd name="T13" fmla="*/ 357 h 500"/>
              <a:gd name="T14" fmla="*/ 73 w 565"/>
              <a:gd name="T15" fmla="*/ 363 h 500"/>
              <a:gd name="T16" fmla="*/ 83 w 565"/>
              <a:gd name="T17" fmla="*/ 373 h 500"/>
              <a:gd name="T18" fmla="*/ 94 w 565"/>
              <a:gd name="T19" fmla="*/ 371 h 500"/>
              <a:gd name="T20" fmla="*/ 104 w 565"/>
              <a:gd name="T21" fmla="*/ 375 h 500"/>
              <a:gd name="T22" fmla="*/ 115 w 565"/>
              <a:gd name="T23" fmla="*/ 388 h 500"/>
              <a:gd name="T24" fmla="*/ 111 w 565"/>
              <a:gd name="T25" fmla="*/ 398 h 500"/>
              <a:gd name="T26" fmla="*/ 115 w 565"/>
              <a:gd name="T27" fmla="*/ 407 h 500"/>
              <a:gd name="T28" fmla="*/ 115 w 565"/>
              <a:gd name="T29" fmla="*/ 419 h 500"/>
              <a:gd name="T30" fmla="*/ 115 w 565"/>
              <a:gd name="T31" fmla="*/ 432 h 500"/>
              <a:gd name="T32" fmla="*/ 107 w 565"/>
              <a:gd name="T33" fmla="*/ 436 h 500"/>
              <a:gd name="T34" fmla="*/ 106 w 565"/>
              <a:gd name="T35" fmla="*/ 450 h 500"/>
              <a:gd name="T36" fmla="*/ 109 w 565"/>
              <a:gd name="T37" fmla="*/ 465 h 500"/>
              <a:gd name="T38" fmla="*/ 121 w 565"/>
              <a:gd name="T39" fmla="*/ 476 h 500"/>
              <a:gd name="T40" fmla="*/ 138 w 565"/>
              <a:gd name="T41" fmla="*/ 479 h 500"/>
              <a:gd name="T42" fmla="*/ 148 w 565"/>
              <a:gd name="T43" fmla="*/ 482 h 500"/>
              <a:gd name="T44" fmla="*/ 155 w 565"/>
              <a:gd name="T45" fmla="*/ 490 h 500"/>
              <a:gd name="T46" fmla="*/ 173 w 565"/>
              <a:gd name="T47" fmla="*/ 490 h 500"/>
              <a:gd name="T48" fmla="*/ 181 w 565"/>
              <a:gd name="T49" fmla="*/ 492 h 500"/>
              <a:gd name="T50" fmla="*/ 192 w 565"/>
              <a:gd name="T51" fmla="*/ 484 h 500"/>
              <a:gd name="T52" fmla="*/ 204 w 565"/>
              <a:gd name="T53" fmla="*/ 492 h 500"/>
              <a:gd name="T54" fmla="*/ 211 w 565"/>
              <a:gd name="T55" fmla="*/ 490 h 500"/>
              <a:gd name="T56" fmla="*/ 221 w 565"/>
              <a:gd name="T57" fmla="*/ 496 h 500"/>
              <a:gd name="T58" fmla="*/ 232 w 565"/>
              <a:gd name="T59" fmla="*/ 496 h 500"/>
              <a:gd name="T60" fmla="*/ 248 w 565"/>
              <a:gd name="T61" fmla="*/ 496 h 500"/>
              <a:gd name="T62" fmla="*/ 259 w 565"/>
              <a:gd name="T63" fmla="*/ 490 h 500"/>
              <a:gd name="T64" fmla="*/ 273 w 565"/>
              <a:gd name="T65" fmla="*/ 476 h 500"/>
              <a:gd name="T66" fmla="*/ 288 w 565"/>
              <a:gd name="T67" fmla="*/ 467 h 500"/>
              <a:gd name="T68" fmla="*/ 300 w 565"/>
              <a:gd name="T69" fmla="*/ 476 h 500"/>
              <a:gd name="T70" fmla="*/ 317 w 565"/>
              <a:gd name="T71" fmla="*/ 475 h 500"/>
              <a:gd name="T72" fmla="*/ 330 w 565"/>
              <a:gd name="T73" fmla="*/ 481 h 500"/>
              <a:gd name="T74" fmla="*/ 346 w 565"/>
              <a:gd name="T75" fmla="*/ 476 h 500"/>
              <a:gd name="T76" fmla="*/ 357 w 565"/>
              <a:gd name="T77" fmla="*/ 467 h 500"/>
              <a:gd name="T78" fmla="*/ 363 w 565"/>
              <a:gd name="T79" fmla="*/ 450 h 500"/>
              <a:gd name="T80" fmla="*/ 334 w 565"/>
              <a:gd name="T81" fmla="*/ 359 h 500"/>
              <a:gd name="T82" fmla="*/ 355 w 565"/>
              <a:gd name="T83" fmla="*/ 344 h 500"/>
              <a:gd name="T84" fmla="*/ 382 w 565"/>
              <a:gd name="T85" fmla="*/ 334 h 500"/>
              <a:gd name="T86" fmla="*/ 409 w 565"/>
              <a:gd name="T87" fmla="*/ 317 h 500"/>
              <a:gd name="T88" fmla="*/ 430 w 565"/>
              <a:gd name="T89" fmla="*/ 311 h 500"/>
              <a:gd name="T90" fmla="*/ 413 w 565"/>
              <a:gd name="T91" fmla="*/ 261 h 500"/>
              <a:gd name="T92" fmla="*/ 398 w 565"/>
              <a:gd name="T93" fmla="*/ 265 h 500"/>
              <a:gd name="T94" fmla="*/ 367 w 565"/>
              <a:gd name="T95" fmla="*/ 257 h 500"/>
              <a:gd name="T96" fmla="*/ 382 w 565"/>
              <a:gd name="T97" fmla="*/ 238 h 500"/>
              <a:gd name="T98" fmla="*/ 386 w 565"/>
              <a:gd name="T99" fmla="*/ 202 h 500"/>
              <a:gd name="T100" fmla="*/ 455 w 565"/>
              <a:gd name="T101" fmla="*/ 142 h 500"/>
              <a:gd name="T102" fmla="*/ 494 w 565"/>
              <a:gd name="T103" fmla="*/ 90 h 500"/>
              <a:gd name="T104" fmla="*/ 536 w 565"/>
              <a:gd name="T105" fmla="*/ 3 h 500"/>
              <a:gd name="T106" fmla="*/ 381 w 565"/>
              <a:gd name="T107" fmla="*/ 52 h 500"/>
              <a:gd name="T108" fmla="*/ 346 w 565"/>
              <a:gd name="T109" fmla="*/ 155 h 500"/>
              <a:gd name="T110" fmla="*/ 217 w 565"/>
              <a:gd name="T111" fmla="*/ 221 h 500"/>
              <a:gd name="T112" fmla="*/ 100 w 565"/>
              <a:gd name="T113" fmla="*/ 171 h 500"/>
              <a:gd name="T114" fmla="*/ 79 w 565"/>
              <a:gd name="T115" fmla="*/ 177 h 500"/>
              <a:gd name="T116" fmla="*/ 23 w 565"/>
              <a:gd name="T117" fmla="*/ 204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5" h="500">
                <a:moveTo>
                  <a:pt x="0" y="300"/>
                </a:moveTo>
                <a:lnTo>
                  <a:pt x="0" y="301"/>
                </a:lnTo>
                <a:lnTo>
                  <a:pt x="2" y="301"/>
                </a:lnTo>
                <a:lnTo>
                  <a:pt x="4" y="301"/>
                </a:lnTo>
                <a:lnTo>
                  <a:pt x="4" y="303"/>
                </a:lnTo>
                <a:lnTo>
                  <a:pt x="6" y="303"/>
                </a:lnTo>
                <a:lnTo>
                  <a:pt x="8" y="303"/>
                </a:lnTo>
                <a:lnTo>
                  <a:pt x="8" y="306"/>
                </a:lnTo>
                <a:lnTo>
                  <a:pt x="8" y="307"/>
                </a:lnTo>
                <a:lnTo>
                  <a:pt x="8" y="309"/>
                </a:lnTo>
                <a:lnTo>
                  <a:pt x="8" y="311"/>
                </a:lnTo>
                <a:lnTo>
                  <a:pt x="6" y="311"/>
                </a:lnTo>
                <a:lnTo>
                  <a:pt x="6" y="313"/>
                </a:lnTo>
                <a:lnTo>
                  <a:pt x="4" y="313"/>
                </a:lnTo>
                <a:lnTo>
                  <a:pt x="6" y="313"/>
                </a:lnTo>
                <a:lnTo>
                  <a:pt x="6" y="315"/>
                </a:lnTo>
                <a:lnTo>
                  <a:pt x="8" y="315"/>
                </a:lnTo>
                <a:lnTo>
                  <a:pt x="8" y="317"/>
                </a:lnTo>
                <a:lnTo>
                  <a:pt x="10" y="319"/>
                </a:lnTo>
                <a:lnTo>
                  <a:pt x="11" y="319"/>
                </a:lnTo>
                <a:lnTo>
                  <a:pt x="10" y="321"/>
                </a:lnTo>
                <a:lnTo>
                  <a:pt x="10" y="323"/>
                </a:lnTo>
                <a:lnTo>
                  <a:pt x="11" y="323"/>
                </a:lnTo>
                <a:lnTo>
                  <a:pt x="11" y="321"/>
                </a:lnTo>
                <a:lnTo>
                  <a:pt x="13" y="321"/>
                </a:lnTo>
                <a:lnTo>
                  <a:pt x="13" y="323"/>
                </a:lnTo>
                <a:lnTo>
                  <a:pt x="13" y="325"/>
                </a:lnTo>
                <a:lnTo>
                  <a:pt x="13" y="327"/>
                </a:lnTo>
                <a:lnTo>
                  <a:pt x="13" y="329"/>
                </a:lnTo>
                <a:lnTo>
                  <a:pt x="13" y="330"/>
                </a:lnTo>
                <a:lnTo>
                  <a:pt x="15" y="330"/>
                </a:lnTo>
                <a:lnTo>
                  <a:pt x="17" y="330"/>
                </a:lnTo>
                <a:lnTo>
                  <a:pt x="17" y="329"/>
                </a:lnTo>
                <a:lnTo>
                  <a:pt x="19" y="327"/>
                </a:lnTo>
                <a:lnTo>
                  <a:pt x="21" y="327"/>
                </a:lnTo>
                <a:lnTo>
                  <a:pt x="21" y="329"/>
                </a:lnTo>
                <a:lnTo>
                  <a:pt x="21" y="330"/>
                </a:lnTo>
                <a:lnTo>
                  <a:pt x="21" y="332"/>
                </a:lnTo>
                <a:lnTo>
                  <a:pt x="19" y="332"/>
                </a:lnTo>
                <a:lnTo>
                  <a:pt x="19" y="334"/>
                </a:lnTo>
                <a:lnTo>
                  <a:pt x="21" y="334"/>
                </a:lnTo>
                <a:lnTo>
                  <a:pt x="23" y="336"/>
                </a:lnTo>
                <a:lnTo>
                  <a:pt x="25" y="336"/>
                </a:lnTo>
                <a:lnTo>
                  <a:pt x="25" y="338"/>
                </a:lnTo>
                <a:lnTo>
                  <a:pt x="25" y="340"/>
                </a:lnTo>
                <a:lnTo>
                  <a:pt x="25" y="342"/>
                </a:lnTo>
                <a:lnTo>
                  <a:pt x="25" y="344"/>
                </a:lnTo>
                <a:lnTo>
                  <a:pt x="27" y="344"/>
                </a:lnTo>
                <a:lnTo>
                  <a:pt x="29" y="346"/>
                </a:lnTo>
                <a:lnTo>
                  <a:pt x="31" y="346"/>
                </a:lnTo>
                <a:lnTo>
                  <a:pt x="32" y="346"/>
                </a:lnTo>
                <a:lnTo>
                  <a:pt x="32" y="344"/>
                </a:lnTo>
                <a:lnTo>
                  <a:pt x="34" y="344"/>
                </a:lnTo>
                <a:lnTo>
                  <a:pt x="34" y="342"/>
                </a:lnTo>
                <a:lnTo>
                  <a:pt x="37" y="342"/>
                </a:lnTo>
                <a:lnTo>
                  <a:pt x="37" y="344"/>
                </a:lnTo>
                <a:lnTo>
                  <a:pt x="38" y="344"/>
                </a:lnTo>
                <a:lnTo>
                  <a:pt x="38" y="346"/>
                </a:lnTo>
                <a:lnTo>
                  <a:pt x="40" y="348"/>
                </a:lnTo>
                <a:lnTo>
                  <a:pt x="40" y="350"/>
                </a:lnTo>
                <a:lnTo>
                  <a:pt x="42" y="350"/>
                </a:lnTo>
                <a:lnTo>
                  <a:pt x="42" y="348"/>
                </a:lnTo>
                <a:lnTo>
                  <a:pt x="44" y="348"/>
                </a:lnTo>
                <a:lnTo>
                  <a:pt x="46" y="348"/>
                </a:lnTo>
                <a:lnTo>
                  <a:pt x="48" y="350"/>
                </a:lnTo>
                <a:lnTo>
                  <a:pt x="48" y="351"/>
                </a:lnTo>
                <a:lnTo>
                  <a:pt x="48" y="354"/>
                </a:lnTo>
                <a:lnTo>
                  <a:pt x="52" y="351"/>
                </a:lnTo>
                <a:lnTo>
                  <a:pt x="54" y="354"/>
                </a:lnTo>
                <a:lnTo>
                  <a:pt x="56" y="354"/>
                </a:lnTo>
                <a:lnTo>
                  <a:pt x="58" y="354"/>
                </a:lnTo>
                <a:lnTo>
                  <a:pt x="58" y="351"/>
                </a:lnTo>
                <a:lnTo>
                  <a:pt x="59" y="351"/>
                </a:lnTo>
                <a:lnTo>
                  <a:pt x="59" y="354"/>
                </a:lnTo>
                <a:lnTo>
                  <a:pt x="61" y="354"/>
                </a:lnTo>
                <a:lnTo>
                  <a:pt x="61" y="356"/>
                </a:lnTo>
                <a:lnTo>
                  <a:pt x="61" y="357"/>
                </a:lnTo>
                <a:lnTo>
                  <a:pt x="61" y="359"/>
                </a:lnTo>
                <a:lnTo>
                  <a:pt x="59" y="359"/>
                </a:lnTo>
                <a:lnTo>
                  <a:pt x="61" y="359"/>
                </a:lnTo>
                <a:lnTo>
                  <a:pt x="61" y="361"/>
                </a:lnTo>
                <a:lnTo>
                  <a:pt x="63" y="361"/>
                </a:lnTo>
                <a:lnTo>
                  <a:pt x="65" y="361"/>
                </a:lnTo>
                <a:lnTo>
                  <a:pt x="67" y="361"/>
                </a:lnTo>
                <a:lnTo>
                  <a:pt x="67" y="363"/>
                </a:lnTo>
                <a:lnTo>
                  <a:pt x="69" y="363"/>
                </a:lnTo>
                <a:lnTo>
                  <a:pt x="71" y="363"/>
                </a:lnTo>
                <a:lnTo>
                  <a:pt x="73" y="363"/>
                </a:lnTo>
                <a:lnTo>
                  <a:pt x="73" y="365"/>
                </a:lnTo>
                <a:lnTo>
                  <a:pt x="75" y="365"/>
                </a:lnTo>
                <a:lnTo>
                  <a:pt x="77" y="363"/>
                </a:lnTo>
                <a:lnTo>
                  <a:pt x="79" y="363"/>
                </a:lnTo>
                <a:lnTo>
                  <a:pt x="80" y="363"/>
                </a:lnTo>
                <a:lnTo>
                  <a:pt x="80" y="365"/>
                </a:lnTo>
                <a:lnTo>
                  <a:pt x="80" y="367"/>
                </a:lnTo>
                <a:lnTo>
                  <a:pt x="80" y="369"/>
                </a:lnTo>
                <a:lnTo>
                  <a:pt x="80" y="371"/>
                </a:lnTo>
                <a:lnTo>
                  <a:pt x="80" y="373"/>
                </a:lnTo>
                <a:lnTo>
                  <a:pt x="83" y="373"/>
                </a:lnTo>
                <a:lnTo>
                  <a:pt x="83" y="375"/>
                </a:lnTo>
                <a:lnTo>
                  <a:pt x="85" y="375"/>
                </a:lnTo>
                <a:lnTo>
                  <a:pt x="85" y="373"/>
                </a:lnTo>
                <a:lnTo>
                  <a:pt x="86" y="373"/>
                </a:lnTo>
                <a:lnTo>
                  <a:pt x="88" y="373"/>
                </a:lnTo>
                <a:lnTo>
                  <a:pt x="90" y="373"/>
                </a:lnTo>
                <a:lnTo>
                  <a:pt x="90" y="371"/>
                </a:lnTo>
                <a:lnTo>
                  <a:pt x="90" y="369"/>
                </a:lnTo>
                <a:lnTo>
                  <a:pt x="92" y="369"/>
                </a:lnTo>
                <a:lnTo>
                  <a:pt x="94" y="369"/>
                </a:lnTo>
                <a:lnTo>
                  <a:pt x="94" y="371"/>
                </a:lnTo>
                <a:lnTo>
                  <a:pt x="94" y="369"/>
                </a:lnTo>
                <a:lnTo>
                  <a:pt x="96" y="369"/>
                </a:lnTo>
                <a:lnTo>
                  <a:pt x="96" y="371"/>
                </a:lnTo>
                <a:lnTo>
                  <a:pt x="96" y="373"/>
                </a:lnTo>
                <a:lnTo>
                  <a:pt x="98" y="373"/>
                </a:lnTo>
                <a:lnTo>
                  <a:pt x="100" y="373"/>
                </a:lnTo>
                <a:lnTo>
                  <a:pt x="102" y="373"/>
                </a:lnTo>
                <a:lnTo>
                  <a:pt x="104" y="373"/>
                </a:lnTo>
                <a:lnTo>
                  <a:pt x="106" y="373"/>
                </a:lnTo>
                <a:lnTo>
                  <a:pt x="106" y="375"/>
                </a:lnTo>
                <a:lnTo>
                  <a:pt x="104" y="375"/>
                </a:lnTo>
                <a:lnTo>
                  <a:pt x="106" y="377"/>
                </a:lnTo>
                <a:lnTo>
                  <a:pt x="106" y="378"/>
                </a:lnTo>
                <a:lnTo>
                  <a:pt x="107" y="380"/>
                </a:lnTo>
                <a:lnTo>
                  <a:pt x="109" y="382"/>
                </a:lnTo>
                <a:lnTo>
                  <a:pt x="111" y="384"/>
                </a:lnTo>
                <a:lnTo>
                  <a:pt x="113" y="384"/>
                </a:lnTo>
                <a:lnTo>
                  <a:pt x="115" y="384"/>
                </a:lnTo>
                <a:lnTo>
                  <a:pt x="115" y="386"/>
                </a:lnTo>
                <a:lnTo>
                  <a:pt x="117" y="386"/>
                </a:lnTo>
                <a:lnTo>
                  <a:pt x="117" y="388"/>
                </a:lnTo>
                <a:lnTo>
                  <a:pt x="115" y="388"/>
                </a:lnTo>
                <a:lnTo>
                  <a:pt x="113" y="390"/>
                </a:lnTo>
                <a:lnTo>
                  <a:pt x="111" y="390"/>
                </a:lnTo>
                <a:lnTo>
                  <a:pt x="111" y="392"/>
                </a:lnTo>
                <a:lnTo>
                  <a:pt x="113" y="392"/>
                </a:lnTo>
                <a:lnTo>
                  <a:pt x="113" y="394"/>
                </a:lnTo>
                <a:lnTo>
                  <a:pt x="115" y="394"/>
                </a:lnTo>
                <a:lnTo>
                  <a:pt x="115" y="396"/>
                </a:lnTo>
                <a:lnTo>
                  <a:pt x="115" y="398"/>
                </a:lnTo>
                <a:lnTo>
                  <a:pt x="113" y="396"/>
                </a:lnTo>
                <a:lnTo>
                  <a:pt x="113" y="398"/>
                </a:lnTo>
                <a:lnTo>
                  <a:pt x="111" y="398"/>
                </a:lnTo>
                <a:lnTo>
                  <a:pt x="111" y="400"/>
                </a:lnTo>
                <a:lnTo>
                  <a:pt x="113" y="400"/>
                </a:lnTo>
                <a:lnTo>
                  <a:pt x="113" y="402"/>
                </a:lnTo>
                <a:lnTo>
                  <a:pt x="111" y="404"/>
                </a:lnTo>
                <a:lnTo>
                  <a:pt x="109" y="404"/>
                </a:lnTo>
                <a:lnTo>
                  <a:pt x="111" y="405"/>
                </a:lnTo>
                <a:lnTo>
                  <a:pt x="111" y="407"/>
                </a:lnTo>
                <a:lnTo>
                  <a:pt x="113" y="407"/>
                </a:lnTo>
                <a:lnTo>
                  <a:pt x="113" y="405"/>
                </a:lnTo>
                <a:lnTo>
                  <a:pt x="115" y="405"/>
                </a:lnTo>
                <a:lnTo>
                  <a:pt x="115" y="407"/>
                </a:lnTo>
                <a:lnTo>
                  <a:pt x="113" y="407"/>
                </a:lnTo>
                <a:lnTo>
                  <a:pt x="113" y="409"/>
                </a:lnTo>
                <a:lnTo>
                  <a:pt x="115" y="409"/>
                </a:lnTo>
                <a:lnTo>
                  <a:pt x="115" y="411"/>
                </a:lnTo>
                <a:lnTo>
                  <a:pt x="115" y="413"/>
                </a:lnTo>
                <a:lnTo>
                  <a:pt x="113" y="413"/>
                </a:lnTo>
                <a:lnTo>
                  <a:pt x="113" y="415"/>
                </a:lnTo>
                <a:lnTo>
                  <a:pt x="115" y="417"/>
                </a:lnTo>
                <a:lnTo>
                  <a:pt x="117" y="417"/>
                </a:lnTo>
                <a:lnTo>
                  <a:pt x="117" y="419"/>
                </a:lnTo>
                <a:lnTo>
                  <a:pt x="115" y="419"/>
                </a:lnTo>
                <a:lnTo>
                  <a:pt x="113" y="421"/>
                </a:lnTo>
                <a:lnTo>
                  <a:pt x="115" y="421"/>
                </a:lnTo>
                <a:lnTo>
                  <a:pt x="115" y="423"/>
                </a:lnTo>
                <a:lnTo>
                  <a:pt x="117" y="423"/>
                </a:lnTo>
                <a:lnTo>
                  <a:pt x="119" y="423"/>
                </a:lnTo>
                <a:lnTo>
                  <a:pt x="119" y="425"/>
                </a:lnTo>
                <a:lnTo>
                  <a:pt x="119" y="426"/>
                </a:lnTo>
                <a:lnTo>
                  <a:pt x="119" y="428"/>
                </a:lnTo>
                <a:lnTo>
                  <a:pt x="119" y="431"/>
                </a:lnTo>
                <a:lnTo>
                  <a:pt x="117" y="431"/>
                </a:lnTo>
                <a:lnTo>
                  <a:pt x="115" y="432"/>
                </a:lnTo>
                <a:lnTo>
                  <a:pt x="115" y="434"/>
                </a:lnTo>
                <a:lnTo>
                  <a:pt x="113" y="432"/>
                </a:lnTo>
                <a:lnTo>
                  <a:pt x="113" y="431"/>
                </a:lnTo>
                <a:lnTo>
                  <a:pt x="111" y="431"/>
                </a:lnTo>
                <a:lnTo>
                  <a:pt x="109" y="431"/>
                </a:lnTo>
                <a:lnTo>
                  <a:pt x="109" y="432"/>
                </a:lnTo>
                <a:lnTo>
                  <a:pt x="109" y="434"/>
                </a:lnTo>
                <a:lnTo>
                  <a:pt x="109" y="436"/>
                </a:lnTo>
                <a:lnTo>
                  <a:pt x="109" y="438"/>
                </a:lnTo>
                <a:lnTo>
                  <a:pt x="107" y="438"/>
                </a:lnTo>
                <a:lnTo>
                  <a:pt x="107" y="436"/>
                </a:lnTo>
                <a:lnTo>
                  <a:pt x="106" y="436"/>
                </a:lnTo>
                <a:lnTo>
                  <a:pt x="104" y="436"/>
                </a:lnTo>
                <a:lnTo>
                  <a:pt x="104" y="438"/>
                </a:lnTo>
                <a:lnTo>
                  <a:pt x="102" y="438"/>
                </a:lnTo>
                <a:lnTo>
                  <a:pt x="102" y="440"/>
                </a:lnTo>
                <a:lnTo>
                  <a:pt x="102" y="442"/>
                </a:lnTo>
                <a:lnTo>
                  <a:pt x="102" y="444"/>
                </a:lnTo>
                <a:lnTo>
                  <a:pt x="102" y="446"/>
                </a:lnTo>
                <a:lnTo>
                  <a:pt x="102" y="448"/>
                </a:lnTo>
                <a:lnTo>
                  <a:pt x="104" y="448"/>
                </a:lnTo>
                <a:lnTo>
                  <a:pt x="106" y="450"/>
                </a:lnTo>
                <a:lnTo>
                  <a:pt x="107" y="452"/>
                </a:lnTo>
                <a:lnTo>
                  <a:pt x="109" y="453"/>
                </a:lnTo>
                <a:lnTo>
                  <a:pt x="109" y="455"/>
                </a:lnTo>
                <a:lnTo>
                  <a:pt x="107" y="455"/>
                </a:lnTo>
                <a:lnTo>
                  <a:pt x="107" y="457"/>
                </a:lnTo>
                <a:lnTo>
                  <a:pt x="107" y="459"/>
                </a:lnTo>
                <a:lnTo>
                  <a:pt x="107" y="461"/>
                </a:lnTo>
                <a:lnTo>
                  <a:pt x="109" y="463"/>
                </a:lnTo>
                <a:lnTo>
                  <a:pt x="109" y="465"/>
                </a:lnTo>
                <a:lnTo>
                  <a:pt x="107" y="465"/>
                </a:lnTo>
                <a:lnTo>
                  <a:pt x="109" y="465"/>
                </a:lnTo>
                <a:lnTo>
                  <a:pt x="111" y="465"/>
                </a:lnTo>
                <a:lnTo>
                  <a:pt x="111" y="467"/>
                </a:lnTo>
                <a:lnTo>
                  <a:pt x="111" y="469"/>
                </a:lnTo>
                <a:lnTo>
                  <a:pt x="111" y="471"/>
                </a:lnTo>
                <a:lnTo>
                  <a:pt x="113" y="473"/>
                </a:lnTo>
                <a:lnTo>
                  <a:pt x="115" y="473"/>
                </a:lnTo>
                <a:lnTo>
                  <a:pt x="115" y="475"/>
                </a:lnTo>
                <a:lnTo>
                  <a:pt x="117" y="475"/>
                </a:lnTo>
                <a:lnTo>
                  <a:pt x="117" y="476"/>
                </a:lnTo>
                <a:lnTo>
                  <a:pt x="119" y="476"/>
                </a:lnTo>
                <a:lnTo>
                  <a:pt x="121" y="476"/>
                </a:lnTo>
                <a:lnTo>
                  <a:pt x="123" y="476"/>
                </a:lnTo>
                <a:lnTo>
                  <a:pt x="123" y="479"/>
                </a:lnTo>
                <a:lnTo>
                  <a:pt x="125" y="479"/>
                </a:lnTo>
                <a:lnTo>
                  <a:pt x="127" y="479"/>
                </a:lnTo>
                <a:lnTo>
                  <a:pt x="128" y="479"/>
                </a:lnTo>
                <a:lnTo>
                  <a:pt x="131" y="479"/>
                </a:lnTo>
                <a:lnTo>
                  <a:pt x="133" y="476"/>
                </a:lnTo>
                <a:lnTo>
                  <a:pt x="134" y="476"/>
                </a:lnTo>
                <a:lnTo>
                  <a:pt x="136" y="476"/>
                </a:lnTo>
                <a:lnTo>
                  <a:pt x="138" y="476"/>
                </a:lnTo>
                <a:lnTo>
                  <a:pt x="138" y="479"/>
                </a:lnTo>
                <a:lnTo>
                  <a:pt x="138" y="481"/>
                </a:lnTo>
                <a:lnTo>
                  <a:pt x="138" y="482"/>
                </a:lnTo>
                <a:lnTo>
                  <a:pt x="140" y="482"/>
                </a:lnTo>
                <a:lnTo>
                  <a:pt x="142" y="482"/>
                </a:lnTo>
                <a:lnTo>
                  <a:pt x="144" y="484"/>
                </a:lnTo>
                <a:lnTo>
                  <a:pt x="146" y="484"/>
                </a:lnTo>
                <a:lnTo>
                  <a:pt x="146" y="482"/>
                </a:lnTo>
                <a:lnTo>
                  <a:pt x="144" y="482"/>
                </a:lnTo>
                <a:lnTo>
                  <a:pt x="146" y="481"/>
                </a:lnTo>
                <a:lnTo>
                  <a:pt x="146" y="482"/>
                </a:lnTo>
                <a:lnTo>
                  <a:pt x="148" y="482"/>
                </a:lnTo>
                <a:lnTo>
                  <a:pt x="148" y="484"/>
                </a:lnTo>
                <a:lnTo>
                  <a:pt x="150" y="484"/>
                </a:lnTo>
                <a:lnTo>
                  <a:pt x="150" y="486"/>
                </a:lnTo>
                <a:lnTo>
                  <a:pt x="152" y="486"/>
                </a:lnTo>
                <a:lnTo>
                  <a:pt x="154" y="486"/>
                </a:lnTo>
                <a:lnTo>
                  <a:pt x="154" y="484"/>
                </a:lnTo>
                <a:lnTo>
                  <a:pt x="155" y="486"/>
                </a:lnTo>
                <a:lnTo>
                  <a:pt x="155" y="488"/>
                </a:lnTo>
                <a:lnTo>
                  <a:pt x="154" y="488"/>
                </a:lnTo>
                <a:lnTo>
                  <a:pt x="154" y="490"/>
                </a:lnTo>
                <a:lnTo>
                  <a:pt x="155" y="490"/>
                </a:lnTo>
                <a:lnTo>
                  <a:pt x="157" y="490"/>
                </a:lnTo>
                <a:lnTo>
                  <a:pt x="159" y="490"/>
                </a:lnTo>
                <a:lnTo>
                  <a:pt x="161" y="490"/>
                </a:lnTo>
                <a:lnTo>
                  <a:pt x="161" y="488"/>
                </a:lnTo>
                <a:lnTo>
                  <a:pt x="163" y="488"/>
                </a:lnTo>
                <a:lnTo>
                  <a:pt x="165" y="488"/>
                </a:lnTo>
                <a:lnTo>
                  <a:pt x="167" y="488"/>
                </a:lnTo>
                <a:lnTo>
                  <a:pt x="167" y="490"/>
                </a:lnTo>
                <a:lnTo>
                  <a:pt x="169" y="490"/>
                </a:lnTo>
                <a:lnTo>
                  <a:pt x="171" y="490"/>
                </a:lnTo>
                <a:lnTo>
                  <a:pt x="173" y="490"/>
                </a:lnTo>
                <a:lnTo>
                  <a:pt x="173" y="488"/>
                </a:lnTo>
                <a:lnTo>
                  <a:pt x="175" y="488"/>
                </a:lnTo>
                <a:lnTo>
                  <a:pt x="177" y="488"/>
                </a:lnTo>
                <a:lnTo>
                  <a:pt x="177" y="486"/>
                </a:lnTo>
                <a:lnTo>
                  <a:pt x="177" y="484"/>
                </a:lnTo>
                <a:lnTo>
                  <a:pt x="179" y="484"/>
                </a:lnTo>
                <a:lnTo>
                  <a:pt x="179" y="486"/>
                </a:lnTo>
                <a:lnTo>
                  <a:pt x="179" y="488"/>
                </a:lnTo>
                <a:lnTo>
                  <a:pt x="179" y="490"/>
                </a:lnTo>
                <a:lnTo>
                  <a:pt x="181" y="490"/>
                </a:lnTo>
                <a:lnTo>
                  <a:pt x="181" y="492"/>
                </a:lnTo>
                <a:lnTo>
                  <a:pt x="182" y="492"/>
                </a:lnTo>
                <a:lnTo>
                  <a:pt x="182" y="490"/>
                </a:lnTo>
                <a:lnTo>
                  <a:pt x="182" y="488"/>
                </a:lnTo>
                <a:lnTo>
                  <a:pt x="182" y="486"/>
                </a:lnTo>
                <a:lnTo>
                  <a:pt x="184" y="486"/>
                </a:lnTo>
                <a:lnTo>
                  <a:pt x="184" y="484"/>
                </a:lnTo>
                <a:lnTo>
                  <a:pt x="184" y="482"/>
                </a:lnTo>
                <a:lnTo>
                  <a:pt x="186" y="482"/>
                </a:lnTo>
                <a:lnTo>
                  <a:pt x="188" y="482"/>
                </a:lnTo>
                <a:lnTo>
                  <a:pt x="190" y="484"/>
                </a:lnTo>
                <a:lnTo>
                  <a:pt x="192" y="484"/>
                </a:lnTo>
                <a:lnTo>
                  <a:pt x="194" y="484"/>
                </a:lnTo>
                <a:lnTo>
                  <a:pt x="194" y="482"/>
                </a:lnTo>
                <a:lnTo>
                  <a:pt x="196" y="482"/>
                </a:lnTo>
                <a:lnTo>
                  <a:pt x="198" y="484"/>
                </a:lnTo>
                <a:lnTo>
                  <a:pt x="198" y="486"/>
                </a:lnTo>
                <a:lnTo>
                  <a:pt x="196" y="488"/>
                </a:lnTo>
                <a:lnTo>
                  <a:pt x="198" y="490"/>
                </a:lnTo>
                <a:lnTo>
                  <a:pt x="200" y="490"/>
                </a:lnTo>
                <a:lnTo>
                  <a:pt x="202" y="490"/>
                </a:lnTo>
                <a:lnTo>
                  <a:pt x="204" y="490"/>
                </a:lnTo>
                <a:lnTo>
                  <a:pt x="204" y="492"/>
                </a:lnTo>
                <a:lnTo>
                  <a:pt x="204" y="494"/>
                </a:lnTo>
                <a:lnTo>
                  <a:pt x="204" y="496"/>
                </a:lnTo>
                <a:lnTo>
                  <a:pt x="205" y="496"/>
                </a:lnTo>
                <a:lnTo>
                  <a:pt x="208" y="496"/>
                </a:lnTo>
                <a:lnTo>
                  <a:pt x="208" y="498"/>
                </a:lnTo>
                <a:lnTo>
                  <a:pt x="210" y="498"/>
                </a:lnTo>
                <a:lnTo>
                  <a:pt x="210" y="496"/>
                </a:lnTo>
                <a:lnTo>
                  <a:pt x="210" y="494"/>
                </a:lnTo>
                <a:lnTo>
                  <a:pt x="211" y="494"/>
                </a:lnTo>
                <a:lnTo>
                  <a:pt x="211" y="492"/>
                </a:lnTo>
                <a:lnTo>
                  <a:pt x="211" y="490"/>
                </a:lnTo>
                <a:lnTo>
                  <a:pt x="213" y="490"/>
                </a:lnTo>
                <a:lnTo>
                  <a:pt x="213" y="492"/>
                </a:lnTo>
                <a:lnTo>
                  <a:pt x="215" y="492"/>
                </a:lnTo>
                <a:lnTo>
                  <a:pt x="215" y="490"/>
                </a:lnTo>
                <a:lnTo>
                  <a:pt x="217" y="490"/>
                </a:lnTo>
                <a:lnTo>
                  <a:pt x="217" y="492"/>
                </a:lnTo>
                <a:lnTo>
                  <a:pt x="217" y="494"/>
                </a:lnTo>
                <a:lnTo>
                  <a:pt x="217" y="496"/>
                </a:lnTo>
                <a:lnTo>
                  <a:pt x="219" y="496"/>
                </a:lnTo>
                <a:lnTo>
                  <a:pt x="221" y="498"/>
                </a:lnTo>
                <a:lnTo>
                  <a:pt x="221" y="496"/>
                </a:lnTo>
                <a:lnTo>
                  <a:pt x="223" y="496"/>
                </a:lnTo>
                <a:lnTo>
                  <a:pt x="225" y="496"/>
                </a:lnTo>
                <a:lnTo>
                  <a:pt x="227" y="496"/>
                </a:lnTo>
                <a:lnTo>
                  <a:pt x="227" y="498"/>
                </a:lnTo>
                <a:lnTo>
                  <a:pt x="225" y="498"/>
                </a:lnTo>
                <a:lnTo>
                  <a:pt x="225" y="500"/>
                </a:lnTo>
                <a:lnTo>
                  <a:pt x="227" y="500"/>
                </a:lnTo>
                <a:lnTo>
                  <a:pt x="229" y="500"/>
                </a:lnTo>
                <a:lnTo>
                  <a:pt x="231" y="500"/>
                </a:lnTo>
                <a:lnTo>
                  <a:pt x="232" y="498"/>
                </a:lnTo>
                <a:lnTo>
                  <a:pt x="232" y="496"/>
                </a:lnTo>
                <a:lnTo>
                  <a:pt x="234" y="496"/>
                </a:lnTo>
                <a:lnTo>
                  <a:pt x="236" y="496"/>
                </a:lnTo>
                <a:lnTo>
                  <a:pt x="238" y="498"/>
                </a:lnTo>
                <a:lnTo>
                  <a:pt x="238" y="500"/>
                </a:lnTo>
                <a:lnTo>
                  <a:pt x="240" y="500"/>
                </a:lnTo>
                <a:lnTo>
                  <a:pt x="242" y="500"/>
                </a:lnTo>
                <a:lnTo>
                  <a:pt x="244" y="500"/>
                </a:lnTo>
                <a:lnTo>
                  <a:pt x="246" y="500"/>
                </a:lnTo>
                <a:lnTo>
                  <a:pt x="248" y="500"/>
                </a:lnTo>
                <a:lnTo>
                  <a:pt x="248" y="498"/>
                </a:lnTo>
                <a:lnTo>
                  <a:pt x="248" y="496"/>
                </a:lnTo>
                <a:lnTo>
                  <a:pt x="248" y="494"/>
                </a:lnTo>
                <a:lnTo>
                  <a:pt x="248" y="492"/>
                </a:lnTo>
                <a:lnTo>
                  <a:pt x="248" y="490"/>
                </a:lnTo>
                <a:lnTo>
                  <a:pt x="250" y="488"/>
                </a:lnTo>
                <a:lnTo>
                  <a:pt x="252" y="486"/>
                </a:lnTo>
                <a:lnTo>
                  <a:pt x="254" y="486"/>
                </a:lnTo>
                <a:lnTo>
                  <a:pt x="256" y="486"/>
                </a:lnTo>
                <a:lnTo>
                  <a:pt x="256" y="488"/>
                </a:lnTo>
                <a:lnTo>
                  <a:pt x="256" y="490"/>
                </a:lnTo>
                <a:lnTo>
                  <a:pt x="258" y="490"/>
                </a:lnTo>
                <a:lnTo>
                  <a:pt x="259" y="490"/>
                </a:lnTo>
                <a:lnTo>
                  <a:pt x="261" y="488"/>
                </a:lnTo>
                <a:lnTo>
                  <a:pt x="263" y="486"/>
                </a:lnTo>
                <a:lnTo>
                  <a:pt x="265" y="486"/>
                </a:lnTo>
                <a:lnTo>
                  <a:pt x="265" y="484"/>
                </a:lnTo>
                <a:lnTo>
                  <a:pt x="267" y="484"/>
                </a:lnTo>
                <a:lnTo>
                  <a:pt x="267" y="482"/>
                </a:lnTo>
                <a:lnTo>
                  <a:pt x="269" y="484"/>
                </a:lnTo>
                <a:lnTo>
                  <a:pt x="271" y="482"/>
                </a:lnTo>
                <a:lnTo>
                  <a:pt x="271" y="481"/>
                </a:lnTo>
                <a:lnTo>
                  <a:pt x="273" y="479"/>
                </a:lnTo>
                <a:lnTo>
                  <a:pt x="273" y="476"/>
                </a:lnTo>
                <a:lnTo>
                  <a:pt x="275" y="476"/>
                </a:lnTo>
                <a:lnTo>
                  <a:pt x="275" y="475"/>
                </a:lnTo>
                <a:lnTo>
                  <a:pt x="277" y="473"/>
                </a:lnTo>
                <a:lnTo>
                  <a:pt x="279" y="473"/>
                </a:lnTo>
                <a:lnTo>
                  <a:pt x="280" y="473"/>
                </a:lnTo>
                <a:lnTo>
                  <a:pt x="280" y="471"/>
                </a:lnTo>
                <a:lnTo>
                  <a:pt x="280" y="469"/>
                </a:lnTo>
                <a:lnTo>
                  <a:pt x="282" y="467"/>
                </a:lnTo>
                <a:lnTo>
                  <a:pt x="284" y="467"/>
                </a:lnTo>
                <a:lnTo>
                  <a:pt x="286" y="467"/>
                </a:lnTo>
                <a:lnTo>
                  <a:pt x="288" y="467"/>
                </a:lnTo>
                <a:lnTo>
                  <a:pt x="290" y="467"/>
                </a:lnTo>
                <a:lnTo>
                  <a:pt x="292" y="467"/>
                </a:lnTo>
                <a:lnTo>
                  <a:pt x="292" y="469"/>
                </a:lnTo>
                <a:lnTo>
                  <a:pt x="290" y="469"/>
                </a:lnTo>
                <a:lnTo>
                  <a:pt x="292" y="469"/>
                </a:lnTo>
                <a:lnTo>
                  <a:pt x="292" y="471"/>
                </a:lnTo>
                <a:lnTo>
                  <a:pt x="294" y="471"/>
                </a:lnTo>
                <a:lnTo>
                  <a:pt x="294" y="473"/>
                </a:lnTo>
                <a:lnTo>
                  <a:pt x="296" y="475"/>
                </a:lnTo>
                <a:lnTo>
                  <a:pt x="298" y="475"/>
                </a:lnTo>
                <a:lnTo>
                  <a:pt x="300" y="476"/>
                </a:lnTo>
                <a:lnTo>
                  <a:pt x="302" y="476"/>
                </a:lnTo>
                <a:lnTo>
                  <a:pt x="304" y="476"/>
                </a:lnTo>
                <a:lnTo>
                  <a:pt x="306" y="476"/>
                </a:lnTo>
                <a:lnTo>
                  <a:pt x="306" y="479"/>
                </a:lnTo>
                <a:lnTo>
                  <a:pt x="307" y="479"/>
                </a:lnTo>
                <a:lnTo>
                  <a:pt x="309" y="479"/>
                </a:lnTo>
                <a:lnTo>
                  <a:pt x="309" y="476"/>
                </a:lnTo>
                <a:lnTo>
                  <a:pt x="311" y="476"/>
                </a:lnTo>
                <a:lnTo>
                  <a:pt x="313" y="476"/>
                </a:lnTo>
                <a:lnTo>
                  <a:pt x="315" y="475"/>
                </a:lnTo>
                <a:lnTo>
                  <a:pt x="317" y="475"/>
                </a:lnTo>
                <a:lnTo>
                  <a:pt x="317" y="473"/>
                </a:lnTo>
                <a:lnTo>
                  <a:pt x="319" y="473"/>
                </a:lnTo>
                <a:lnTo>
                  <a:pt x="319" y="475"/>
                </a:lnTo>
                <a:lnTo>
                  <a:pt x="321" y="475"/>
                </a:lnTo>
                <a:lnTo>
                  <a:pt x="323" y="476"/>
                </a:lnTo>
                <a:lnTo>
                  <a:pt x="325" y="476"/>
                </a:lnTo>
                <a:lnTo>
                  <a:pt x="327" y="476"/>
                </a:lnTo>
                <a:lnTo>
                  <a:pt x="328" y="476"/>
                </a:lnTo>
                <a:lnTo>
                  <a:pt x="328" y="479"/>
                </a:lnTo>
                <a:lnTo>
                  <a:pt x="330" y="479"/>
                </a:lnTo>
                <a:lnTo>
                  <a:pt x="330" y="481"/>
                </a:lnTo>
                <a:lnTo>
                  <a:pt x="333" y="479"/>
                </a:lnTo>
                <a:lnTo>
                  <a:pt x="333" y="476"/>
                </a:lnTo>
                <a:lnTo>
                  <a:pt x="334" y="476"/>
                </a:lnTo>
                <a:lnTo>
                  <a:pt x="334" y="475"/>
                </a:lnTo>
                <a:lnTo>
                  <a:pt x="336" y="475"/>
                </a:lnTo>
                <a:lnTo>
                  <a:pt x="338" y="475"/>
                </a:lnTo>
                <a:lnTo>
                  <a:pt x="340" y="475"/>
                </a:lnTo>
                <a:lnTo>
                  <a:pt x="342" y="475"/>
                </a:lnTo>
                <a:lnTo>
                  <a:pt x="342" y="476"/>
                </a:lnTo>
                <a:lnTo>
                  <a:pt x="344" y="476"/>
                </a:lnTo>
                <a:lnTo>
                  <a:pt x="346" y="476"/>
                </a:lnTo>
                <a:lnTo>
                  <a:pt x="348" y="476"/>
                </a:lnTo>
                <a:lnTo>
                  <a:pt x="348" y="475"/>
                </a:lnTo>
                <a:lnTo>
                  <a:pt x="350" y="475"/>
                </a:lnTo>
                <a:lnTo>
                  <a:pt x="350" y="473"/>
                </a:lnTo>
                <a:lnTo>
                  <a:pt x="350" y="471"/>
                </a:lnTo>
                <a:lnTo>
                  <a:pt x="350" y="469"/>
                </a:lnTo>
                <a:lnTo>
                  <a:pt x="352" y="469"/>
                </a:lnTo>
                <a:lnTo>
                  <a:pt x="352" y="467"/>
                </a:lnTo>
                <a:lnTo>
                  <a:pt x="354" y="467"/>
                </a:lnTo>
                <a:lnTo>
                  <a:pt x="355" y="467"/>
                </a:lnTo>
                <a:lnTo>
                  <a:pt x="357" y="467"/>
                </a:lnTo>
                <a:lnTo>
                  <a:pt x="357" y="465"/>
                </a:lnTo>
                <a:lnTo>
                  <a:pt x="359" y="465"/>
                </a:lnTo>
                <a:lnTo>
                  <a:pt x="361" y="465"/>
                </a:lnTo>
                <a:lnTo>
                  <a:pt x="363" y="465"/>
                </a:lnTo>
                <a:lnTo>
                  <a:pt x="365" y="465"/>
                </a:lnTo>
                <a:lnTo>
                  <a:pt x="367" y="465"/>
                </a:lnTo>
                <a:lnTo>
                  <a:pt x="369" y="465"/>
                </a:lnTo>
                <a:lnTo>
                  <a:pt x="371" y="465"/>
                </a:lnTo>
                <a:lnTo>
                  <a:pt x="373" y="465"/>
                </a:lnTo>
                <a:lnTo>
                  <a:pt x="375" y="463"/>
                </a:lnTo>
                <a:lnTo>
                  <a:pt x="363" y="450"/>
                </a:lnTo>
                <a:lnTo>
                  <a:pt x="363" y="452"/>
                </a:lnTo>
                <a:lnTo>
                  <a:pt x="350" y="436"/>
                </a:lnTo>
                <a:lnTo>
                  <a:pt x="327" y="411"/>
                </a:lnTo>
                <a:lnTo>
                  <a:pt x="334" y="411"/>
                </a:lnTo>
                <a:lnTo>
                  <a:pt x="338" y="409"/>
                </a:lnTo>
                <a:lnTo>
                  <a:pt x="344" y="398"/>
                </a:lnTo>
                <a:lnTo>
                  <a:pt x="346" y="392"/>
                </a:lnTo>
                <a:lnTo>
                  <a:pt x="342" y="384"/>
                </a:lnTo>
                <a:lnTo>
                  <a:pt x="334" y="369"/>
                </a:lnTo>
                <a:lnTo>
                  <a:pt x="334" y="365"/>
                </a:lnTo>
                <a:lnTo>
                  <a:pt x="334" y="359"/>
                </a:lnTo>
                <a:lnTo>
                  <a:pt x="333" y="354"/>
                </a:lnTo>
                <a:lnTo>
                  <a:pt x="333" y="351"/>
                </a:lnTo>
                <a:lnTo>
                  <a:pt x="334" y="350"/>
                </a:lnTo>
                <a:lnTo>
                  <a:pt x="336" y="350"/>
                </a:lnTo>
                <a:lnTo>
                  <a:pt x="338" y="350"/>
                </a:lnTo>
                <a:lnTo>
                  <a:pt x="342" y="350"/>
                </a:lnTo>
                <a:lnTo>
                  <a:pt x="346" y="346"/>
                </a:lnTo>
                <a:lnTo>
                  <a:pt x="350" y="346"/>
                </a:lnTo>
                <a:lnTo>
                  <a:pt x="352" y="344"/>
                </a:lnTo>
                <a:lnTo>
                  <a:pt x="354" y="344"/>
                </a:lnTo>
                <a:lnTo>
                  <a:pt x="355" y="344"/>
                </a:lnTo>
                <a:lnTo>
                  <a:pt x="357" y="344"/>
                </a:lnTo>
                <a:lnTo>
                  <a:pt x="359" y="344"/>
                </a:lnTo>
                <a:lnTo>
                  <a:pt x="363" y="344"/>
                </a:lnTo>
                <a:lnTo>
                  <a:pt x="367" y="346"/>
                </a:lnTo>
                <a:lnTo>
                  <a:pt x="369" y="348"/>
                </a:lnTo>
                <a:lnTo>
                  <a:pt x="375" y="350"/>
                </a:lnTo>
                <a:lnTo>
                  <a:pt x="382" y="346"/>
                </a:lnTo>
                <a:lnTo>
                  <a:pt x="384" y="344"/>
                </a:lnTo>
                <a:lnTo>
                  <a:pt x="382" y="342"/>
                </a:lnTo>
                <a:lnTo>
                  <a:pt x="381" y="336"/>
                </a:lnTo>
                <a:lnTo>
                  <a:pt x="382" y="334"/>
                </a:lnTo>
                <a:lnTo>
                  <a:pt x="384" y="334"/>
                </a:lnTo>
                <a:lnTo>
                  <a:pt x="390" y="330"/>
                </a:lnTo>
                <a:lnTo>
                  <a:pt x="392" y="329"/>
                </a:lnTo>
                <a:lnTo>
                  <a:pt x="396" y="329"/>
                </a:lnTo>
                <a:lnTo>
                  <a:pt x="398" y="329"/>
                </a:lnTo>
                <a:lnTo>
                  <a:pt x="402" y="327"/>
                </a:lnTo>
                <a:lnTo>
                  <a:pt x="402" y="325"/>
                </a:lnTo>
                <a:lnTo>
                  <a:pt x="403" y="323"/>
                </a:lnTo>
                <a:lnTo>
                  <a:pt x="405" y="321"/>
                </a:lnTo>
                <a:lnTo>
                  <a:pt x="407" y="319"/>
                </a:lnTo>
                <a:lnTo>
                  <a:pt x="409" y="317"/>
                </a:lnTo>
                <a:lnTo>
                  <a:pt x="411" y="315"/>
                </a:lnTo>
                <a:lnTo>
                  <a:pt x="413" y="315"/>
                </a:lnTo>
                <a:lnTo>
                  <a:pt x="413" y="313"/>
                </a:lnTo>
                <a:lnTo>
                  <a:pt x="415" y="313"/>
                </a:lnTo>
                <a:lnTo>
                  <a:pt x="415" y="311"/>
                </a:lnTo>
                <a:lnTo>
                  <a:pt x="419" y="311"/>
                </a:lnTo>
                <a:lnTo>
                  <a:pt x="421" y="311"/>
                </a:lnTo>
                <a:lnTo>
                  <a:pt x="425" y="311"/>
                </a:lnTo>
                <a:lnTo>
                  <a:pt x="427" y="311"/>
                </a:lnTo>
                <a:lnTo>
                  <a:pt x="429" y="311"/>
                </a:lnTo>
                <a:lnTo>
                  <a:pt x="430" y="311"/>
                </a:lnTo>
                <a:lnTo>
                  <a:pt x="434" y="313"/>
                </a:lnTo>
                <a:lnTo>
                  <a:pt x="436" y="309"/>
                </a:lnTo>
                <a:lnTo>
                  <a:pt x="429" y="298"/>
                </a:lnTo>
                <a:lnTo>
                  <a:pt x="425" y="292"/>
                </a:lnTo>
                <a:lnTo>
                  <a:pt x="425" y="288"/>
                </a:lnTo>
                <a:lnTo>
                  <a:pt x="423" y="284"/>
                </a:lnTo>
                <a:lnTo>
                  <a:pt x="425" y="282"/>
                </a:lnTo>
                <a:lnTo>
                  <a:pt x="425" y="280"/>
                </a:lnTo>
                <a:lnTo>
                  <a:pt x="417" y="265"/>
                </a:lnTo>
                <a:lnTo>
                  <a:pt x="415" y="265"/>
                </a:lnTo>
                <a:lnTo>
                  <a:pt x="413" y="261"/>
                </a:lnTo>
                <a:lnTo>
                  <a:pt x="413" y="259"/>
                </a:lnTo>
                <a:lnTo>
                  <a:pt x="413" y="257"/>
                </a:lnTo>
                <a:lnTo>
                  <a:pt x="411" y="259"/>
                </a:lnTo>
                <a:lnTo>
                  <a:pt x="409" y="255"/>
                </a:lnTo>
                <a:lnTo>
                  <a:pt x="407" y="257"/>
                </a:lnTo>
                <a:lnTo>
                  <a:pt x="405" y="259"/>
                </a:lnTo>
                <a:lnTo>
                  <a:pt x="405" y="261"/>
                </a:lnTo>
                <a:lnTo>
                  <a:pt x="407" y="261"/>
                </a:lnTo>
                <a:lnTo>
                  <a:pt x="405" y="261"/>
                </a:lnTo>
                <a:lnTo>
                  <a:pt x="400" y="265"/>
                </a:lnTo>
                <a:lnTo>
                  <a:pt x="398" y="265"/>
                </a:lnTo>
                <a:lnTo>
                  <a:pt x="396" y="267"/>
                </a:lnTo>
                <a:lnTo>
                  <a:pt x="392" y="267"/>
                </a:lnTo>
                <a:lnTo>
                  <a:pt x="388" y="269"/>
                </a:lnTo>
                <a:lnTo>
                  <a:pt x="384" y="263"/>
                </a:lnTo>
                <a:lnTo>
                  <a:pt x="373" y="271"/>
                </a:lnTo>
                <a:lnTo>
                  <a:pt x="371" y="269"/>
                </a:lnTo>
                <a:lnTo>
                  <a:pt x="369" y="265"/>
                </a:lnTo>
                <a:lnTo>
                  <a:pt x="369" y="263"/>
                </a:lnTo>
                <a:lnTo>
                  <a:pt x="367" y="261"/>
                </a:lnTo>
                <a:lnTo>
                  <a:pt x="365" y="259"/>
                </a:lnTo>
                <a:lnTo>
                  <a:pt x="367" y="257"/>
                </a:lnTo>
                <a:lnTo>
                  <a:pt x="369" y="257"/>
                </a:lnTo>
                <a:lnTo>
                  <a:pt x="373" y="255"/>
                </a:lnTo>
                <a:lnTo>
                  <a:pt x="375" y="253"/>
                </a:lnTo>
                <a:lnTo>
                  <a:pt x="379" y="252"/>
                </a:lnTo>
                <a:lnTo>
                  <a:pt x="382" y="248"/>
                </a:lnTo>
                <a:lnTo>
                  <a:pt x="384" y="248"/>
                </a:lnTo>
                <a:lnTo>
                  <a:pt x="388" y="246"/>
                </a:lnTo>
                <a:lnTo>
                  <a:pt x="388" y="244"/>
                </a:lnTo>
                <a:lnTo>
                  <a:pt x="386" y="242"/>
                </a:lnTo>
                <a:lnTo>
                  <a:pt x="384" y="240"/>
                </a:lnTo>
                <a:lnTo>
                  <a:pt x="382" y="238"/>
                </a:lnTo>
                <a:lnTo>
                  <a:pt x="382" y="234"/>
                </a:lnTo>
                <a:lnTo>
                  <a:pt x="375" y="232"/>
                </a:lnTo>
                <a:lnTo>
                  <a:pt x="373" y="231"/>
                </a:lnTo>
                <a:lnTo>
                  <a:pt x="373" y="229"/>
                </a:lnTo>
                <a:lnTo>
                  <a:pt x="373" y="227"/>
                </a:lnTo>
                <a:lnTo>
                  <a:pt x="371" y="225"/>
                </a:lnTo>
                <a:lnTo>
                  <a:pt x="363" y="217"/>
                </a:lnTo>
                <a:lnTo>
                  <a:pt x="373" y="207"/>
                </a:lnTo>
                <a:lnTo>
                  <a:pt x="373" y="209"/>
                </a:lnTo>
                <a:lnTo>
                  <a:pt x="384" y="200"/>
                </a:lnTo>
                <a:lnTo>
                  <a:pt x="386" y="202"/>
                </a:lnTo>
                <a:lnTo>
                  <a:pt x="394" y="194"/>
                </a:lnTo>
                <a:lnTo>
                  <a:pt x="396" y="192"/>
                </a:lnTo>
                <a:lnTo>
                  <a:pt x="407" y="183"/>
                </a:lnTo>
                <a:lnTo>
                  <a:pt x="409" y="183"/>
                </a:lnTo>
                <a:lnTo>
                  <a:pt x="409" y="181"/>
                </a:lnTo>
                <a:lnTo>
                  <a:pt x="413" y="178"/>
                </a:lnTo>
                <a:lnTo>
                  <a:pt x="415" y="177"/>
                </a:lnTo>
                <a:lnTo>
                  <a:pt x="415" y="175"/>
                </a:lnTo>
                <a:lnTo>
                  <a:pt x="417" y="173"/>
                </a:lnTo>
                <a:lnTo>
                  <a:pt x="438" y="155"/>
                </a:lnTo>
                <a:lnTo>
                  <a:pt x="455" y="142"/>
                </a:lnTo>
                <a:lnTo>
                  <a:pt x="459" y="136"/>
                </a:lnTo>
                <a:lnTo>
                  <a:pt x="469" y="125"/>
                </a:lnTo>
                <a:lnTo>
                  <a:pt x="473" y="117"/>
                </a:lnTo>
                <a:lnTo>
                  <a:pt x="473" y="115"/>
                </a:lnTo>
                <a:lnTo>
                  <a:pt x="475" y="113"/>
                </a:lnTo>
                <a:lnTo>
                  <a:pt x="477" y="109"/>
                </a:lnTo>
                <a:lnTo>
                  <a:pt x="478" y="109"/>
                </a:lnTo>
                <a:lnTo>
                  <a:pt x="480" y="104"/>
                </a:lnTo>
                <a:lnTo>
                  <a:pt x="488" y="96"/>
                </a:lnTo>
                <a:lnTo>
                  <a:pt x="492" y="92"/>
                </a:lnTo>
                <a:lnTo>
                  <a:pt x="494" y="90"/>
                </a:lnTo>
                <a:lnTo>
                  <a:pt x="496" y="88"/>
                </a:lnTo>
                <a:lnTo>
                  <a:pt x="498" y="86"/>
                </a:lnTo>
                <a:lnTo>
                  <a:pt x="534" y="63"/>
                </a:lnTo>
                <a:lnTo>
                  <a:pt x="532" y="61"/>
                </a:lnTo>
                <a:lnTo>
                  <a:pt x="536" y="59"/>
                </a:lnTo>
                <a:lnTo>
                  <a:pt x="538" y="59"/>
                </a:lnTo>
                <a:lnTo>
                  <a:pt x="555" y="48"/>
                </a:lnTo>
                <a:lnTo>
                  <a:pt x="565" y="34"/>
                </a:lnTo>
                <a:lnTo>
                  <a:pt x="553" y="23"/>
                </a:lnTo>
                <a:lnTo>
                  <a:pt x="555" y="21"/>
                </a:lnTo>
                <a:lnTo>
                  <a:pt x="536" y="3"/>
                </a:lnTo>
                <a:lnTo>
                  <a:pt x="534" y="2"/>
                </a:lnTo>
                <a:lnTo>
                  <a:pt x="532" y="0"/>
                </a:lnTo>
                <a:lnTo>
                  <a:pt x="505" y="9"/>
                </a:lnTo>
                <a:lnTo>
                  <a:pt x="501" y="9"/>
                </a:lnTo>
                <a:lnTo>
                  <a:pt x="499" y="11"/>
                </a:lnTo>
                <a:lnTo>
                  <a:pt x="480" y="15"/>
                </a:lnTo>
                <a:lnTo>
                  <a:pt x="453" y="23"/>
                </a:lnTo>
                <a:lnTo>
                  <a:pt x="425" y="31"/>
                </a:lnTo>
                <a:lnTo>
                  <a:pt x="403" y="34"/>
                </a:lnTo>
                <a:lnTo>
                  <a:pt x="392" y="44"/>
                </a:lnTo>
                <a:lnTo>
                  <a:pt x="381" y="52"/>
                </a:lnTo>
                <a:lnTo>
                  <a:pt x="382" y="73"/>
                </a:lnTo>
                <a:lnTo>
                  <a:pt x="386" y="96"/>
                </a:lnTo>
                <a:lnTo>
                  <a:pt x="390" y="127"/>
                </a:lnTo>
                <a:lnTo>
                  <a:pt x="388" y="127"/>
                </a:lnTo>
                <a:lnTo>
                  <a:pt x="373" y="130"/>
                </a:lnTo>
                <a:lnTo>
                  <a:pt x="373" y="128"/>
                </a:lnTo>
                <a:lnTo>
                  <a:pt x="357" y="125"/>
                </a:lnTo>
                <a:lnTo>
                  <a:pt x="355" y="133"/>
                </a:lnTo>
                <a:lnTo>
                  <a:pt x="352" y="150"/>
                </a:lnTo>
                <a:lnTo>
                  <a:pt x="348" y="155"/>
                </a:lnTo>
                <a:lnTo>
                  <a:pt x="346" y="155"/>
                </a:lnTo>
                <a:lnTo>
                  <a:pt x="342" y="163"/>
                </a:lnTo>
                <a:lnTo>
                  <a:pt x="344" y="165"/>
                </a:lnTo>
                <a:lnTo>
                  <a:pt x="342" y="165"/>
                </a:lnTo>
                <a:lnTo>
                  <a:pt x="338" y="165"/>
                </a:lnTo>
                <a:lnTo>
                  <a:pt x="327" y="188"/>
                </a:lnTo>
                <a:lnTo>
                  <a:pt x="323" y="194"/>
                </a:lnTo>
                <a:lnTo>
                  <a:pt x="321" y="196"/>
                </a:lnTo>
                <a:lnTo>
                  <a:pt x="302" y="205"/>
                </a:lnTo>
                <a:lnTo>
                  <a:pt x="282" y="221"/>
                </a:lnTo>
                <a:lnTo>
                  <a:pt x="227" y="219"/>
                </a:lnTo>
                <a:lnTo>
                  <a:pt x="217" y="221"/>
                </a:lnTo>
                <a:lnTo>
                  <a:pt x="198" y="234"/>
                </a:lnTo>
                <a:lnTo>
                  <a:pt x="184" y="234"/>
                </a:lnTo>
                <a:lnTo>
                  <a:pt x="171" y="234"/>
                </a:lnTo>
                <a:lnTo>
                  <a:pt x="165" y="234"/>
                </a:lnTo>
                <a:lnTo>
                  <a:pt x="163" y="234"/>
                </a:lnTo>
                <a:lnTo>
                  <a:pt x="138" y="234"/>
                </a:lnTo>
                <a:lnTo>
                  <a:pt x="121" y="225"/>
                </a:lnTo>
                <a:lnTo>
                  <a:pt x="106" y="215"/>
                </a:lnTo>
                <a:lnTo>
                  <a:pt x="106" y="200"/>
                </a:lnTo>
                <a:lnTo>
                  <a:pt x="106" y="194"/>
                </a:lnTo>
                <a:lnTo>
                  <a:pt x="100" y="171"/>
                </a:lnTo>
                <a:lnTo>
                  <a:pt x="98" y="169"/>
                </a:lnTo>
                <a:lnTo>
                  <a:pt x="92" y="171"/>
                </a:lnTo>
                <a:lnTo>
                  <a:pt x="96" y="183"/>
                </a:lnTo>
                <a:lnTo>
                  <a:pt x="92" y="181"/>
                </a:lnTo>
                <a:lnTo>
                  <a:pt x="90" y="177"/>
                </a:lnTo>
                <a:lnTo>
                  <a:pt x="88" y="177"/>
                </a:lnTo>
                <a:lnTo>
                  <a:pt x="86" y="177"/>
                </a:lnTo>
                <a:lnTo>
                  <a:pt x="86" y="173"/>
                </a:lnTo>
                <a:lnTo>
                  <a:pt x="85" y="171"/>
                </a:lnTo>
                <a:lnTo>
                  <a:pt x="80" y="177"/>
                </a:lnTo>
                <a:lnTo>
                  <a:pt x="79" y="177"/>
                </a:lnTo>
                <a:lnTo>
                  <a:pt x="77" y="175"/>
                </a:lnTo>
                <a:lnTo>
                  <a:pt x="75" y="173"/>
                </a:lnTo>
                <a:lnTo>
                  <a:pt x="73" y="171"/>
                </a:lnTo>
                <a:lnTo>
                  <a:pt x="67" y="173"/>
                </a:lnTo>
                <a:lnTo>
                  <a:pt x="58" y="178"/>
                </a:lnTo>
                <a:lnTo>
                  <a:pt x="56" y="178"/>
                </a:lnTo>
                <a:lnTo>
                  <a:pt x="56" y="181"/>
                </a:lnTo>
                <a:lnTo>
                  <a:pt x="58" y="184"/>
                </a:lnTo>
                <a:lnTo>
                  <a:pt x="46" y="190"/>
                </a:lnTo>
                <a:lnTo>
                  <a:pt x="25" y="202"/>
                </a:lnTo>
                <a:lnTo>
                  <a:pt x="23" y="204"/>
                </a:lnTo>
                <a:lnTo>
                  <a:pt x="19" y="207"/>
                </a:lnTo>
                <a:lnTo>
                  <a:pt x="8" y="213"/>
                </a:lnTo>
                <a:lnTo>
                  <a:pt x="2" y="217"/>
                </a:lnTo>
                <a:lnTo>
                  <a:pt x="11" y="236"/>
                </a:lnTo>
                <a:lnTo>
                  <a:pt x="6" y="244"/>
                </a:lnTo>
                <a:lnTo>
                  <a:pt x="15" y="259"/>
                </a:lnTo>
                <a:lnTo>
                  <a:pt x="17" y="269"/>
                </a:lnTo>
                <a:lnTo>
                  <a:pt x="13" y="279"/>
                </a:lnTo>
                <a:lnTo>
                  <a:pt x="0" y="296"/>
                </a:lnTo>
                <a:lnTo>
                  <a:pt x="0" y="30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Freeform 212"/>
          <p:cNvSpPr>
            <a:spLocks/>
          </p:cNvSpPr>
          <p:nvPr/>
        </p:nvSpPr>
        <p:spPr bwMode="auto">
          <a:xfrm>
            <a:off x="-2348794" y="6850541"/>
            <a:ext cx="459370" cy="750242"/>
          </a:xfrm>
          <a:custGeom>
            <a:avLst/>
            <a:gdLst>
              <a:gd name="T0" fmla="*/ 27 w 488"/>
              <a:gd name="T1" fmla="*/ 655 h 797"/>
              <a:gd name="T2" fmla="*/ 29 w 488"/>
              <a:gd name="T3" fmla="*/ 672 h 797"/>
              <a:gd name="T4" fmla="*/ 38 w 488"/>
              <a:gd name="T5" fmla="*/ 677 h 797"/>
              <a:gd name="T6" fmla="*/ 46 w 488"/>
              <a:gd name="T7" fmla="*/ 686 h 797"/>
              <a:gd name="T8" fmla="*/ 56 w 488"/>
              <a:gd name="T9" fmla="*/ 690 h 797"/>
              <a:gd name="T10" fmla="*/ 64 w 488"/>
              <a:gd name="T11" fmla="*/ 703 h 797"/>
              <a:gd name="T12" fmla="*/ 64 w 488"/>
              <a:gd name="T13" fmla="*/ 713 h 797"/>
              <a:gd name="T14" fmla="*/ 64 w 488"/>
              <a:gd name="T15" fmla="*/ 727 h 797"/>
              <a:gd name="T16" fmla="*/ 65 w 488"/>
              <a:gd name="T17" fmla="*/ 736 h 797"/>
              <a:gd name="T18" fmla="*/ 58 w 488"/>
              <a:gd name="T19" fmla="*/ 744 h 797"/>
              <a:gd name="T20" fmla="*/ 58 w 488"/>
              <a:gd name="T21" fmla="*/ 755 h 797"/>
              <a:gd name="T22" fmla="*/ 59 w 488"/>
              <a:gd name="T23" fmla="*/ 765 h 797"/>
              <a:gd name="T24" fmla="*/ 62 w 488"/>
              <a:gd name="T25" fmla="*/ 778 h 797"/>
              <a:gd name="T26" fmla="*/ 110 w 488"/>
              <a:gd name="T27" fmla="*/ 794 h 797"/>
              <a:gd name="T28" fmla="*/ 206 w 488"/>
              <a:gd name="T29" fmla="*/ 736 h 797"/>
              <a:gd name="T30" fmla="*/ 242 w 488"/>
              <a:gd name="T31" fmla="*/ 698 h 797"/>
              <a:gd name="T32" fmla="*/ 300 w 488"/>
              <a:gd name="T33" fmla="*/ 698 h 797"/>
              <a:gd name="T34" fmla="*/ 421 w 488"/>
              <a:gd name="T35" fmla="*/ 465 h 797"/>
              <a:gd name="T36" fmla="*/ 415 w 488"/>
              <a:gd name="T37" fmla="*/ 424 h 797"/>
              <a:gd name="T38" fmla="*/ 467 w 488"/>
              <a:gd name="T39" fmla="*/ 256 h 797"/>
              <a:gd name="T40" fmla="*/ 469 w 488"/>
              <a:gd name="T41" fmla="*/ 219 h 797"/>
              <a:gd name="T42" fmla="*/ 454 w 488"/>
              <a:gd name="T43" fmla="*/ 161 h 797"/>
              <a:gd name="T44" fmla="*/ 425 w 488"/>
              <a:gd name="T45" fmla="*/ 134 h 797"/>
              <a:gd name="T46" fmla="*/ 425 w 488"/>
              <a:gd name="T47" fmla="*/ 84 h 797"/>
              <a:gd name="T48" fmla="*/ 438 w 488"/>
              <a:gd name="T49" fmla="*/ 54 h 797"/>
              <a:gd name="T50" fmla="*/ 452 w 488"/>
              <a:gd name="T51" fmla="*/ 30 h 797"/>
              <a:gd name="T52" fmla="*/ 440 w 488"/>
              <a:gd name="T53" fmla="*/ 7 h 797"/>
              <a:gd name="T54" fmla="*/ 419 w 488"/>
              <a:gd name="T55" fmla="*/ 21 h 797"/>
              <a:gd name="T56" fmla="*/ 388 w 488"/>
              <a:gd name="T57" fmla="*/ 30 h 797"/>
              <a:gd name="T58" fmla="*/ 371 w 488"/>
              <a:gd name="T59" fmla="*/ 54 h 797"/>
              <a:gd name="T60" fmla="*/ 346 w 488"/>
              <a:gd name="T61" fmla="*/ 55 h 797"/>
              <a:gd name="T62" fmla="*/ 313 w 488"/>
              <a:gd name="T63" fmla="*/ 90 h 797"/>
              <a:gd name="T64" fmla="*/ 281 w 488"/>
              <a:gd name="T65" fmla="*/ 81 h 797"/>
              <a:gd name="T66" fmla="*/ 261 w 488"/>
              <a:gd name="T67" fmla="*/ 73 h 797"/>
              <a:gd name="T68" fmla="*/ 210 w 488"/>
              <a:gd name="T69" fmla="*/ 123 h 797"/>
              <a:gd name="T70" fmla="*/ 263 w 488"/>
              <a:gd name="T71" fmla="*/ 121 h 797"/>
              <a:gd name="T72" fmla="*/ 271 w 488"/>
              <a:gd name="T73" fmla="*/ 186 h 797"/>
              <a:gd name="T74" fmla="*/ 277 w 488"/>
              <a:gd name="T75" fmla="*/ 217 h 797"/>
              <a:gd name="T76" fmla="*/ 244 w 488"/>
              <a:gd name="T77" fmla="*/ 177 h 797"/>
              <a:gd name="T78" fmla="*/ 181 w 488"/>
              <a:gd name="T79" fmla="*/ 140 h 797"/>
              <a:gd name="T80" fmla="*/ 171 w 488"/>
              <a:gd name="T81" fmla="*/ 148 h 797"/>
              <a:gd name="T82" fmla="*/ 165 w 488"/>
              <a:gd name="T83" fmla="*/ 155 h 797"/>
              <a:gd name="T84" fmla="*/ 158 w 488"/>
              <a:gd name="T85" fmla="*/ 165 h 797"/>
              <a:gd name="T86" fmla="*/ 152 w 488"/>
              <a:gd name="T87" fmla="*/ 171 h 797"/>
              <a:gd name="T88" fmla="*/ 140 w 488"/>
              <a:gd name="T89" fmla="*/ 177 h 797"/>
              <a:gd name="T90" fmla="*/ 134 w 488"/>
              <a:gd name="T91" fmla="*/ 180 h 797"/>
              <a:gd name="T92" fmla="*/ 129 w 488"/>
              <a:gd name="T93" fmla="*/ 188 h 797"/>
              <a:gd name="T94" fmla="*/ 121 w 488"/>
              <a:gd name="T95" fmla="*/ 192 h 797"/>
              <a:gd name="T96" fmla="*/ 112 w 488"/>
              <a:gd name="T97" fmla="*/ 198 h 797"/>
              <a:gd name="T98" fmla="*/ 107 w 488"/>
              <a:gd name="T99" fmla="*/ 207 h 797"/>
              <a:gd name="T100" fmla="*/ 104 w 488"/>
              <a:gd name="T101" fmla="*/ 213 h 797"/>
              <a:gd name="T102" fmla="*/ 96 w 488"/>
              <a:gd name="T103" fmla="*/ 223 h 797"/>
              <a:gd name="T104" fmla="*/ 83 w 488"/>
              <a:gd name="T105" fmla="*/ 227 h 797"/>
              <a:gd name="T106" fmla="*/ 77 w 488"/>
              <a:gd name="T107" fmla="*/ 238 h 797"/>
              <a:gd name="T108" fmla="*/ 71 w 488"/>
              <a:gd name="T109" fmla="*/ 250 h 797"/>
              <a:gd name="T110" fmla="*/ 85 w 488"/>
              <a:gd name="T111" fmla="*/ 263 h 797"/>
              <a:gd name="T112" fmla="*/ 123 w 488"/>
              <a:gd name="T113" fmla="*/ 296 h 797"/>
              <a:gd name="T114" fmla="*/ 125 w 488"/>
              <a:gd name="T115" fmla="*/ 348 h 797"/>
              <a:gd name="T116" fmla="*/ 123 w 488"/>
              <a:gd name="T117" fmla="*/ 367 h 797"/>
              <a:gd name="T118" fmla="*/ 123 w 488"/>
              <a:gd name="T119" fmla="*/ 386 h 797"/>
              <a:gd name="T120" fmla="*/ 102 w 488"/>
              <a:gd name="T121" fmla="*/ 411 h 797"/>
              <a:gd name="T122" fmla="*/ 79 w 488"/>
              <a:gd name="T123" fmla="*/ 432 h 797"/>
              <a:gd name="T124" fmla="*/ 44 w 488"/>
              <a:gd name="T125" fmla="*/ 424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8" h="797">
                <a:moveTo>
                  <a:pt x="6" y="490"/>
                </a:moveTo>
                <a:lnTo>
                  <a:pt x="35" y="623"/>
                </a:lnTo>
                <a:lnTo>
                  <a:pt x="46" y="621"/>
                </a:lnTo>
                <a:lnTo>
                  <a:pt x="52" y="621"/>
                </a:lnTo>
                <a:lnTo>
                  <a:pt x="59" y="628"/>
                </a:lnTo>
                <a:lnTo>
                  <a:pt x="52" y="638"/>
                </a:lnTo>
                <a:lnTo>
                  <a:pt x="44" y="632"/>
                </a:lnTo>
                <a:lnTo>
                  <a:pt x="37" y="644"/>
                </a:lnTo>
                <a:lnTo>
                  <a:pt x="27" y="655"/>
                </a:lnTo>
                <a:lnTo>
                  <a:pt x="23" y="661"/>
                </a:lnTo>
                <a:lnTo>
                  <a:pt x="23" y="663"/>
                </a:lnTo>
                <a:lnTo>
                  <a:pt x="25" y="665"/>
                </a:lnTo>
                <a:lnTo>
                  <a:pt x="23" y="667"/>
                </a:lnTo>
                <a:lnTo>
                  <a:pt x="25" y="669"/>
                </a:lnTo>
                <a:lnTo>
                  <a:pt x="27" y="669"/>
                </a:lnTo>
                <a:lnTo>
                  <a:pt x="29" y="669"/>
                </a:lnTo>
                <a:lnTo>
                  <a:pt x="29" y="671"/>
                </a:lnTo>
                <a:lnTo>
                  <a:pt x="29" y="672"/>
                </a:lnTo>
                <a:lnTo>
                  <a:pt x="31" y="672"/>
                </a:lnTo>
                <a:lnTo>
                  <a:pt x="31" y="674"/>
                </a:lnTo>
                <a:lnTo>
                  <a:pt x="33" y="674"/>
                </a:lnTo>
                <a:lnTo>
                  <a:pt x="35" y="674"/>
                </a:lnTo>
                <a:lnTo>
                  <a:pt x="37" y="674"/>
                </a:lnTo>
                <a:lnTo>
                  <a:pt x="37" y="677"/>
                </a:lnTo>
                <a:lnTo>
                  <a:pt x="37" y="679"/>
                </a:lnTo>
                <a:lnTo>
                  <a:pt x="38" y="679"/>
                </a:lnTo>
                <a:lnTo>
                  <a:pt x="38" y="677"/>
                </a:lnTo>
                <a:lnTo>
                  <a:pt x="40" y="677"/>
                </a:lnTo>
                <a:lnTo>
                  <a:pt x="42" y="677"/>
                </a:lnTo>
                <a:lnTo>
                  <a:pt x="42" y="679"/>
                </a:lnTo>
                <a:lnTo>
                  <a:pt x="42" y="680"/>
                </a:lnTo>
                <a:lnTo>
                  <a:pt x="42" y="682"/>
                </a:lnTo>
                <a:lnTo>
                  <a:pt x="44" y="682"/>
                </a:lnTo>
                <a:lnTo>
                  <a:pt x="46" y="682"/>
                </a:lnTo>
                <a:lnTo>
                  <a:pt x="46" y="684"/>
                </a:lnTo>
                <a:lnTo>
                  <a:pt x="46" y="686"/>
                </a:lnTo>
                <a:lnTo>
                  <a:pt x="46" y="688"/>
                </a:lnTo>
                <a:lnTo>
                  <a:pt x="48" y="688"/>
                </a:lnTo>
                <a:lnTo>
                  <a:pt x="50" y="688"/>
                </a:lnTo>
                <a:lnTo>
                  <a:pt x="50" y="690"/>
                </a:lnTo>
                <a:lnTo>
                  <a:pt x="52" y="690"/>
                </a:lnTo>
                <a:lnTo>
                  <a:pt x="52" y="688"/>
                </a:lnTo>
                <a:lnTo>
                  <a:pt x="52" y="690"/>
                </a:lnTo>
                <a:lnTo>
                  <a:pt x="54" y="690"/>
                </a:lnTo>
                <a:lnTo>
                  <a:pt x="56" y="690"/>
                </a:lnTo>
                <a:lnTo>
                  <a:pt x="56" y="692"/>
                </a:lnTo>
                <a:lnTo>
                  <a:pt x="56" y="694"/>
                </a:lnTo>
                <a:lnTo>
                  <a:pt x="58" y="694"/>
                </a:lnTo>
                <a:lnTo>
                  <a:pt x="59" y="696"/>
                </a:lnTo>
                <a:lnTo>
                  <a:pt x="59" y="698"/>
                </a:lnTo>
                <a:lnTo>
                  <a:pt x="62" y="700"/>
                </a:lnTo>
                <a:lnTo>
                  <a:pt x="62" y="701"/>
                </a:lnTo>
                <a:lnTo>
                  <a:pt x="64" y="701"/>
                </a:lnTo>
                <a:lnTo>
                  <a:pt x="64" y="703"/>
                </a:lnTo>
                <a:lnTo>
                  <a:pt x="64" y="705"/>
                </a:lnTo>
                <a:lnTo>
                  <a:pt x="64" y="707"/>
                </a:lnTo>
                <a:lnTo>
                  <a:pt x="65" y="707"/>
                </a:lnTo>
                <a:lnTo>
                  <a:pt x="65" y="709"/>
                </a:lnTo>
                <a:lnTo>
                  <a:pt x="64" y="709"/>
                </a:lnTo>
                <a:lnTo>
                  <a:pt x="64" y="711"/>
                </a:lnTo>
                <a:lnTo>
                  <a:pt x="65" y="711"/>
                </a:lnTo>
                <a:lnTo>
                  <a:pt x="65" y="713"/>
                </a:lnTo>
                <a:lnTo>
                  <a:pt x="64" y="713"/>
                </a:lnTo>
                <a:lnTo>
                  <a:pt x="64" y="715"/>
                </a:lnTo>
                <a:lnTo>
                  <a:pt x="64" y="717"/>
                </a:lnTo>
                <a:lnTo>
                  <a:pt x="64" y="719"/>
                </a:lnTo>
                <a:lnTo>
                  <a:pt x="64" y="721"/>
                </a:lnTo>
                <a:lnTo>
                  <a:pt x="65" y="721"/>
                </a:lnTo>
                <a:lnTo>
                  <a:pt x="65" y="722"/>
                </a:lnTo>
                <a:lnTo>
                  <a:pt x="65" y="725"/>
                </a:lnTo>
                <a:lnTo>
                  <a:pt x="64" y="725"/>
                </a:lnTo>
                <a:lnTo>
                  <a:pt x="64" y="727"/>
                </a:lnTo>
                <a:lnTo>
                  <a:pt x="65" y="727"/>
                </a:lnTo>
                <a:lnTo>
                  <a:pt x="65" y="728"/>
                </a:lnTo>
                <a:lnTo>
                  <a:pt x="64" y="728"/>
                </a:lnTo>
                <a:lnTo>
                  <a:pt x="64" y="730"/>
                </a:lnTo>
                <a:lnTo>
                  <a:pt x="65" y="730"/>
                </a:lnTo>
                <a:lnTo>
                  <a:pt x="65" y="732"/>
                </a:lnTo>
                <a:lnTo>
                  <a:pt x="67" y="732"/>
                </a:lnTo>
                <a:lnTo>
                  <a:pt x="67" y="734"/>
                </a:lnTo>
                <a:lnTo>
                  <a:pt x="65" y="736"/>
                </a:lnTo>
                <a:lnTo>
                  <a:pt x="65" y="738"/>
                </a:lnTo>
                <a:lnTo>
                  <a:pt x="65" y="740"/>
                </a:lnTo>
                <a:lnTo>
                  <a:pt x="64" y="740"/>
                </a:lnTo>
                <a:lnTo>
                  <a:pt x="64" y="742"/>
                </a:lnTo>
                <a:lnTo>
                  <a:pt x="62" y="740"/>
                </a:lnTo>
                <a:lnTo>
                  <a:pt x="59" y="740"/>
                </a:lnTo>
                <a:lnTo>
                  <a:pt x="62" y="742"/>
                </a:lnTo>
                <a:lnTo>
                  <a:pt x="59" y="742"/>
                </a:lnTo>
                <a:lnTo>
                  <a:pt x="58" y="744"/>
                </a:lnTo>
                <a:lnTo>
                  <a:pt x="58" y="746"/>
                </a:lnTo>
                <a:lnTo>
                  <a:pt x="59" y="746"/>
                </a:lnTo>
                <a:lnTo>
                  <a:pt x="59" y="748"/>
                </a:lnTo>
                <a:lnTo>
                  <a:pt x="58" y="748"/>
                </a:lnTo>
                <a:lnTo>
                  <a:pt x="58" y="749"/>
                </a:lnTo>
                <a:lnTo>
                  <a:pt x="56" y="751"/>
                </a:lnTo>
                <a:lnTo>
                  <a:pt x="56" y="753"/>
                </a:lnTo>
                <a:lnTo>
                  <a:pt x="56" y="755"/>
                </a:lnTo>
                <a:lnTo>
                  <a:pt x="58" y="755"/>
                </a:lnTo>
                <a:lnTo>
                  <a:pt x="59" y="755"/>
                </a:lnTo>
                <a:lnTo>
                  <a:pt x="58" y="755"/>
                </a:lnTo>
                <a:lnTo>
                  <a:pt x="58" y="757"/>
                </a:lnTo>
                <a:lnTo>
                  <a:pt x="58" y="759"/>
                </a:lnTo>
                <a:lnTo>
                  <a:pt x="58" y="761"/>
                </a:lnTo>
                <a:lnTo>
                  <a:pt x="59" y="761"/>
                </a:lnTo>
                <a:lnTo>
                  <a:pt x="62" y="761"/>
                </a:lnTo>
                <a:lnTo>
                  <a:pt x="59" y="763"/>
                </a:lnTo>
                <a:lnTo>
                  <a:pt x="59" y="765"/>
                </a:lnTo>
                <a:lnTo>
                  <a:pt x="59" y="767"/>
                </a:lnTo>
                <a:lnTo>
                  <a:pt x="59" y="769"/>
                </a:lnTo>
                <a:lnTo>
                  <a:pt x="62" y="769"/>
                </a:lnTo>
                <a:lnTo>
                  <a:pt x="62" y="771"/>
                </a:lnTo>
                <a:lnTo>
                  <a:pt x="62" y="773"/>
                </a:lnTo>
                <a:lnTo>
                  <a:pt x="62" y="775"/>
                </a:lnTo>
                <a:lnTo>
                  <a:pt x="59" y="775"/>
                </a:lnTo>
                <a:lnTo>
                  <a:pt x="62" y="776"/>
                </a:lnTo>
                <a:lnTo>
                  <a:pt x="62" y="778"/>
                </a:lnTo>
                <a:lnTo>
                  <a:pt x="64" y="780"/>
                </a:lnTo>
                <a:lnTo>
                  <a:pt x="64" y="782"/>
                </a:lnTo>
                <a:lnTo>
                  <a:pt x="64" y="784"/>
                </a:lnTo>
                <a:lnTo>
                  <a:pt x="65" y="784"/>
                </a:lnTo>
                <a:lnTo>
                  <a:pt x="65" y="786"/>
                </a:lnTo>
                <a:lnTo>
                  <a:pt x="64" y="788"/>
                </a:lnTo>
                <a:lnTo>
                  <a:pt x="64" y="790"/>
                </a:lnTo>
                <a:lnTo>
                  <a:pt x="110" y="797"/>
                </a:lnTo>
                <a:lnTo>
                  <a:pt x="110" y="794"/>
                </a:lnTo>
                <a:lnTo>
                  <a:pt x="115" y="780"/>
                </a:lnTo>
                <a:lnTo>
                  <a:pt x="119" y="765"/>
                </a:lnTo>
                <a:lnTo>
                  <a:pt x="129" y="749"/>
                </a:lnTo>
                <a:lnTo>
                  <a:pt x="134" y="746"/>
                </a:lnTo>
                <a:lnTo>
                  <a:pt x="142" y="746"/>
                </a:lnTo>
                <a:lnTo>
                  <a:pt x="156" y="744"/>
                </a:lnTo>
                <a:lnTo>
                  <a:pt x="163" y="748"/>
                </a:lnTo>
                <a:lnTo>
                  <a:pt x="202" y="736"/>
                </a:lnTo>
                <a:lnTo>
                  <a:pt x="206" y="736"/>
                </a:lnTo>
                <a:lnTo>
                  <a:pt x="210" y="736"/>
                </a:lnTo>
                <a:lnTo>
                  <a:pt x="217" y="738"/>
                </a:lnTo>
                <a:lnTo>
                  <a:pt x="217" y="736"/>
                </a:lnTo>
                <a:lnTo>
                  <a:pt x="219" y="738"/>
                </a:lnTo>
                <a:lnTo>
                  <a:pt x="223" y="738"/>
                </a:lnTo>
                <a:lnTo>
                  <a:pt x="225" y="738"/>
                </a:lnTo>
                <a:lnTo>
                  <a:pt x="238" y="700"/>
                </a:lnTo>
                <a:lnTo>
                  <a:pt x="242" y="700"/>
                </a:lnTo>
                <a:lnTo>
                  <a:pt x="242" y="698"/>
                </a:lnTo>
                <a:lnTo>
                  <a:pt x="246" y="701"/>
                </a:lnTo>
                <a:lnTo>
                  <a:pt x="300" y="757"/>
                </a:lnTo>
                <a:lnTo>
                  <a:pt x="300" y="759"/>
                </a:lnTo>
                <a:lnTo>
                  <a:pt x="304" y="761"/>
                </a:lnTo>
                <a:lnTo>
                  <a:pt x="307" y="761"/>
                </a:lnTo>
                <a:lnTo>
                  <a:pt x="323" y="759"/>
                </a:lnTo>
                <a:lnTo>
                  <a:pt x="309" y="722"/>
                </a:lnTo>
                <a:lnTo>
                  <a:pt x="307" y="721"/>
                </a:lnTo>
                <a:lnTo>
                  <a:pt x="300" y="698"/>
                </a:lnTo>
                <a:lnTo>
                  <a:pt x="317" y="640"/>
                </a:lnTo>
                <a:lnTo>
                  <a:pt x="304" y="628"/>
                </a:lnTo>
                <a:lnTo>
                  <a:pt x="323" y="571"/>
                </a:lnTo>
                <a:lnTo>
                  <a:pt x="317" y="563"/>
                </a:lnTo>
                <a:lnTo>
                  <a:pt x="386" y="480"/>
                </a:lnTo>
                <a:lnTo>
                  <a:pt x="398" y="490"/>
                </a:lnTo>
                <a:lnTo>
                  <a:pt x="413" y="475"/>
                </a:lnTo>
                <a:lnTo>
                  <a:pt x="415" y="471"/>
                </a:lnTo>
                <a:lnTo>
                  <a:pt x="421" y="465"/>
                </a:lnTo>
                <a:lnTo>
                  <a:pt x="423" y="463"/>
                </a:lnTo>
                <a:lnTo>
                  <a:pt x="427" y="459"/>
                </a:lnTo>
                <a:lnTo>
                  <a:pt x="429" y="455"/>
                </a:lnTo>
                <a:lnTo>
                  <a:pt x="430" y="453"/>
                </a:lnTo>
                <a:lnTo>
                  <a:pt x="430" y="450"/>
                </a:lnTo>
                <a:lnTo>
                  <a:pt x="429" y="448"/>
                </a:lnTo>
                <a:lnTo>
                  <a:pt x="436" y="436"/>
                </a:lnTo>
                <a:lnTo>
                  <a:pt x="427" y="432"/>
                </a:lnTo>
                <a:lnTo>
                  <a:pt x="415" y="424"/>
                </a:lnTo>
                <a:lnTo>
                  <a:pt x="413" y="423"/>
                </a:lnTo>
                <a:lnTo>
                  <a:pt x="415" y="421"/>
                </a:lnTo>
                <a:lnTo>
                  <a:pt x="419" y="409"/>
                </a:lnTo>
                <a:lnTo>
                  <a:pt x="457" y="311"/>
                </a:lnTo>
                <a:lnTo>
                  <a:pt x="454" y="309"/>
                </a:lnTo>
                <a:lnTo>
                  <a:pt x="473" y="257"/>
                </a:lnTo>
                <a:lnTo>
                  <a:pt x="471" y="257"/>
                </a:lnTo>
                <a:lnTo>
                  <a:pt x="469" y="256"/>
                </a:lnTo>
                <a:lnTo>
                  <a:pt x="467" y="256"/>
                </a:lnTo>
                <a:lnTo>
                  <a:pt x="467" y="254"/>
                </a:lnTo>
                <a:lnTo>
                  <a:pt x="471" y="244"/>
                </a:lnTo>
                <a:lnTo>
                  <a:pt x="471" y="240"/>
                </a:lnTo>
                <a:lnTo>
                  <a:pt x="471" y="238"/>
                </a:lnTo>
                <a:lnTo>
                  <a:pt x="471" y="232"/>
                </a:lnTo>
                <a:lnTo>
                  <a:pt x="465" y="230"/>
                </a:lnTo>
                <a:lnTo>
                  <a:pt x="465" y="228"/>
                </a:lnTo>
                <a:lnTo>
                  <a:pt x="467" y="225"/>
                </a:lnTo>
                <a:lnTo>
                  <a:pt x="469" y="219"/>
                </a:lnTo>
                <a:lnTo>
                  <a:pt x="475" y="221"/>
                </a:lnTo>
                <a:lnTo>
                  <a:pt x="477" y="221"/>
                </a:lnTo>
                <a:lnTo>
                  <a:pt x="484" y="198"/>
                </a:lnTo>
                <a:lnTo>
                  <a:pt x="488" y="192"/>
                </a:lnTo>
                <a:lnTo>
                  <a:pt x="486" y="190"/>
                </a:lnTo>
                <a:lnTo>
                  <a:pt x="484" y="188"/>
                </a:lnTo>
                <a:lnTo>
                  <a:pt x="478" y="180"/>
                </a:lnTo>
                <a:lnTo>
                  <a:pt x="465" y="173"/>
                </a:lnTo>
                <a:lnTo>
                  <a:pt x="454" y="161"/>
                </a:lnTo>
                <a:lnTo>
                  <a:pt x="456" y="157"/>
                </a:lnTo>
                <a:lnTo>
                  <a:pt x="454" y="155"/>
                </a:lnTo>
                <a:lnTo>
                  <a:pt x="452" y="159"/>
                </a:lnTo>
                <a:lnTo>
                  <a:pt x="448" y="155"/>
                </a:lnTo>
                <a:lnTo>
                  <a:pt x="444" y="153"/>
                </a:lnTo>
                <a:lnTo>
                  <a:pt x="432" y="148"/>
                </a:lnTo>
                <a:lnTo>
                  <a:pt x="434" y="144"/>
                </a:lnTo>
                <a:lnTo>
                  <a:pt x="425" y="140"/>
                </a:lnTo>
                <a:lnTo>
                  <a:pt x="425" y="134"/>
                </a:lnTo>
                <a:lnTo>
                  <a:pt x="427" y="111"/>
                </a:lnTo>
                <a:lnTo>
                  <a:pt x="427" y="107"/>
                </a:lnTo>
                <a:lnTo>
                  <a:pt x="425" y="107"/>
                </a:lnTo>
                <a:lnTo>
                  <a:pt x="421" y="107"/>
                </a:lnTo>
                <a:lnTo>
                  <a:pt x="421" y="102"/>
                </a:lnTo>
                <a:lnTo>
                  <a:pt x="421" y="98"/>
                </a:lnTo>
                <a:lnTo>
                  <a:pt x="423" y="94"/>
                </a:lnTo>
                <a:lnTo>
                  <a:pt x="423" y="90"/>
                </a:lnTo>
                <a:lnTo>
                  <a:pt x="425" y="84"/>
                </a:lnTo>
                <a:lnTo>
                  <a:pt x="423" y="81"/>
                </a:lnTo>
                <a:lnTo>
                  <a:pt x="423" y="76"/>
                </a:lnTo>
                <a:lnTo>
                  <a:pt x="425" y="71"/>
                </a:lnTo>
                <a:lnTo>
                  <a:pt x="425" y="65"/>
                </a:lnTo>
                <a:lnTo>
                  <a:pt x="427" y="63"/>
                </a:lnTo>
                <a:lnTo>
                  <a:pt x="427" y="61"/>
                </a:lnTo>
                <a:lnTo>
                  <a:pt x="432" y="57"/>
                </a:lnTo>
                <a:lnTo>
                  <a:pt x="434" y="55"/>
                </a:lnTo>
                <a:lnTo>
                  <a:pt x="438" y="54"/>
                </a:lnTo>
                <a:lnTo>
                  <a:pt x="444" y="52"/>
                </a:lnTo>
                <a:lnTo>
                  <a:pt x="446" y="52"/>
                </a:lnTo>
                <a:lnTo>
                  <a:pt x="448" y="50"/>
                </a:lnTo>
                <a:lnTo>
                  <a:pt x="450" y="48"/>
                </a:lnTo>
                <a:lnTo>
                  <a:pt x="450" y="46"/>
                </a:lnTo>
                <a:lnTo>
                  <a:pt x="450" y="42"/>
                </a:lnTo>
                <a:lnTo>
                  <a:pt x="450" y="38"/>
                </a:lnTo>
                <a:lnTo>
                  <a:pt x="450" y="34"/>
                </a:lnTo>
                <a:lnTo>
                  <a:pt x="452" y="30"/>
                </a:lnTo>
                <a:lnTo>
                  <a:pt x="454" y="25"/>
                </a:lnTo>
                <a:lnTo>
                  <a:pt x="456" y="19"/>
                </a:lnTo>
                <a:lnTo>
                  <a:pt x="456" y="15"/>
                </a:lnTo>
                <a:lnTo>
                  <a:pt x="454" y="11"/>
                </a:lnTo>
                <a:lnTo>
                  <a:pt x="452" y="9"/>
                </a:lnTo>
                <a:lnTo>
                  <a:pt x="450" y="7"/>
                </a:lnTo>
                <a:lnTo>
                  <a:pt x="448" y="7"/>
                </a:lnTo>
                <a:lnTo>
                  <a:pt x="444" y="7"/>
                </a:lnTo>
                <a:lnTo>
                  <a:pt x="440" y="7"/>
                </a:lnTo>
                <a:lnTo>
                  <a:pt x="438" y="7"/>
                </a:lnTo>
                <a:lnTo>
                  <a:pt x="434" y="9"/>
                </a:lnTo>
                <a:lnTo>
                  <a:pt x="432" y="11"/>
                </a:lnTo>
                <a:lnTo>
                  <a:pt x="429" y="13"/>
                </a:lnTo>
                <a:lnTo>
                  <a:pt x="429" y="15"/>
                </a:lnTo>
                <a:lnTo>
                  <a:pt x="427" y="17"/>
                </a:lnTo>
                <a:lnTo>
                  <a:pt x="423" y="19"/>
                </a:lnTo>
                <a:lnTo>
                  <a:pt x="421" y="21"/>
                </a:lnTo>
                <a:lnTo>
                  <a:pt x="419" y="21"/>
                </a:lnTo>
                <a:lnTo>
                  <a:pt x="417" y="19"/>
                </a:lnTo>
                <a:lnTo>
                  <a:pt x="417" y="17"/>
                </a:lnTo>
                <a:lnTo>
                  <a:pt x="417" y="15"/>
                </a:lnTo>
                <a:lnTo>
                  <a:pt x="417" y="2"/>
                </a:lnTo>
                <a:lnTo>
                  <a:pt x="406" y="0"/>
                </a:lnTo>
                <a:lnTo>
                  <a:pt x="392" y="11"/>
                </a:lnTo>
                <a:lnTo>
                  <a:pt x="390" y="21"/>
                </a:lnTo>
                <a:lnTo>
                  <a:pt x="388" y="28"/>
                </a:lnTo>
                <a:lnTo>
                  <a:pt x="388" y="30"/>
                </a:lnTo>
                <a:lnTo>
                  <a:pt x="394" y="30"/>
                </a:lnTo>
                <a:lnTo>
                  <a:pt x="398" y="30"/>
                </a:lnTo>
                <a:lnTo>
                  <a:pt x="386" y="50"/>
                </a:lnTo>
                <a:lnTo>
                  <a:pt x="382" y="46"/>
                </a:lnTo>
                <a:lnTo>
                  <a:pt x="379" y="50"/>
                </a:lnTo>
                <a:lnTo>
                  <a:pt x="379" y="48"/>
                </a:lnTo>
                <a:lnTo>
                  <a:pt x="377" y="50"/>
                </a:lnTo>
                <a:lnTo>
                  <a:pt x="375" y="52"/>
                </a:lnTo>
                <a:lnTo>
                  <a:pt x="371" y="54"/>
                </a:lnTo>
                <a:lnTo>
                  <a:pt x="371" y="59"/>
                </a:lnTo>
                <a:lnTo>
                  <a:pt x="367" y="57"/>
                </a:lnTo>
                <a:lnTo>
                  <a:pt x="365" y="57"/>
                </a:lnTo>
                <a:lnTo>
                  <a:pt x="361" y="57"/>
                </a:lnTo>
                <a:lnTo>
                  <a:pt x="360" y="57"/>
                </a:lnTo>
                <a:lnTo>
                  <a:pt x="355" y="57"/>
                </a:lnTo>
                <a:lnTo>
                  <a:pt x="355" y="55"/>
                </a:lnTo>
                <a:lnTo>
                  <a:pt x="352" y="55"/>
                </a:lnTo>
                <a:lnTo>
                  <a:pt x="346" y="55"/>
                </a:lnTo>
                <a:lnTo>
                  <a:pt x="342" y="81"/>
                </a:lnTo>
                <a:lnTo>
                  <a:pt x="342" y="92"/>
                </a:lnTo>
                <a:lnTo>
                  <a:pt x="338" y="92"/>
                </a:lnTo>
                <a:lnTo>
                  <a:pt x="333" y="92"/>
                </a:lnTo>
                <a:lnTo>
                  <a:pt x="327" y="92"/>
                </a:lnTo>
                <a:lnTo>
                  <a:pt x="323" y="92"/>
                </a:lnTo>
                <a:lnTo>
                  <a:pt x="317" y="92"/>
                </a:lnTo>
                <a:lnTo>
                  <a:pt x="315" y="92"/>
                </a:lnTo>
                <a:lnTo>
                  <a:pt x="313" y="90"/>
                </a:lnTo>
                <a:lnTo>
                  <a:pt x="307" y="88"/>
                </a:lnTo>
                <a:lnTo>
                  <a:pt x="304" y="88"/>
                </a:lnTo>
                <a:lnTo>
                  <a:pt x="298" y="86"/>
                </a:lnTo>
                <a:lnTo>
                  <a:pt x="294" y="84"/>
                </a:lnTo>
                <a:lnTo>
                  <a:pt x="286" y="83"/>
                </a:lnTo>
                <a:lnTo>
                  <a:pt x="285" y="83"/>
                </a:lnTo>
                <a:lnTo>
                  <a:pt x="283" y="83"/>
                </a:lnTo>
                <a:lnTo>
                  <a:pt x="283" y="81"/>
                </a:lnTo>
                <a:lnTo>
                  <a:pt x="281" y="81"/>
                </a:lnTo>
                <a:lnTo>
                  <a:pt x="279" y="81"/>
                </a:lnTo>
                <a:lnTo>
                  <a:pt x="277" y="81"/>
                </a:lnTo>
                <a:lnTo>
                  <a:pt x="275" y="81"/>
                </a:lnTo>
                <a:lnTo>
                  <a:pt x="269" y="81"/>
                </a:lnTo>
                <a:lnTo>
                  <a:pt x="267" y="81"/>
                </a:lnTo>
                <a:lnTo>
                  <a:pt x="261" y="78"/>
                </a:lnTo>
                <a:lnTo>
                  <a:pt x="263" y="75"/>
                </a:lnTo>
                <a:lnTo>
                  <a:pt x="263" y="73"/>
                </a:lnTo>
                <a:lnTo>
                  <a:pt x="261" y="73"/>
                </a:lnTo>
                <a:lnTo>
                  <a:pt x="244" y="71"/>
                </a:lnTo>
                <a:lnTo>
                  <a:pt x="219" y="84"/>
                </a:lnTo>
                <a:lnTo>
                  <a:pt x="215" y="86"/>
                </a:lnTo>
                <a:lnTo>
                  <a:pt x="215" y="98"/>
                </a:lnTo>
                <a:lnTo>
                  <a:pt x="215" y="104"/>
                </a:lnTo>
                <a:lnTo>
                  <a:pt x="211" y="111"/>
                </a:lnTo>
                <a:lnTo>
                  <a:pt x="208" y="117"/>
                </a:lnTo>
                <a:lnTo>
                  <a:pt x="208" y="119"/>
                </a:lnTo>
                <a:lnTo>
                  <a:pt x="210" y="123"/>
                </a:lnTo>
                <a:lnTo>
                  <a:pt x="211" y="126"/>
                </a:lnTo>
                <a:lnTo>
                  <a:pt x="215" y="126"/>
                </a:lnTo>
                <a:lnTo>
                  <a:pt x="219" y="126"/>
                </a:lnTo>
                <a:lnTo>
                  <a:pt x="223" y="126"/>
                </a:lnTo>
                <a:lnTo>
                  <a:pt x="233" y="125"/>
                </a:lnTo>
                <a:lnTo>
                  <a:pt x="242" y="123"/>
                </a:lnTo>
                <a:lnTo>
                  <a:pt x="248" y="121"/>
                </a:lnTo>
                <a:lnTo>
                  <a:pt x="256" y="119"/>
                </a:lnTo>
                <a:lnTo>
                  <a:pt x="263" y="121"/>
                </a:lnTo>
                <a:lnTo>
                  <a:pt x="271" y="125"/>
                </a:lnTo>
                <a:lnTo>
                  <a:pt x="281" y="134"/>
                </a:lnTo>
                <a:lnTo>
                  <a:pt x="290" y="144"/>
                </a:lnTo>
                <a:lnTo>
                  <a:pt x="292" y="152"/>
                </a:lnTo>
                <a:lnTo>
                  <a:pt x="292" y="159"/>
                </a:lnTo>
                <a:lnTo>
                  <a:pt x="290" y="165"/>
                </a:lnTo>
                <a:lnTo>
                  <a:pt x="285" y="173"/>
                </a:lnTo>
                <a:lnTo>
                  <a:pt x="277" y="180"/>
                </a:lnTo>
                <a:lnTo>
                  <a:pt x="271" y="186"/>
                </a:lnTo>
                <a:lnTo>
                  <a:pt x="269" y="188"/>
                </a:lnTo>
                <a:lnTo>
                  <a:pt x="271" y="194"/>
                </a:lnTo>
                <a:lnTo>
                  <a:pt x="273" y="196"/>
                </a:lnTo>
                <a:lnTo>
                  <a:pt x="277" y="198"/>
                </a:lnTo>
                <a:lnTo>
                  <a:pt x="281" y="201"/>
                </a:lnTo>
                <a:lnTo>
                  <a:pt x="281" y="209"/>
                </a:lnTo>
                <a:lnTo>
                  <a:pt x="279" y="211"/>
                </a:lnTo>
                <a:lnTo>
                  <a:pt x="277" y="215"/>
                </a:lnTo>
                <a:lnTo>
                  <a:pt x="277" y="217"/>
                </a:lnTo>
                <a:lnTo>
                  <a:pt x="273" y="221"/>
                </a:lnTo>
                <a:lnTo>
                  <a:pt x="273" y="223"/>
                </a:lnTo>
                <a:lnTo>
                  <a:pt x="271" y="225"/>
                </a:lnTo>
                <a:lnTo>
                  <a:pt x="269" y="221"/>
                </a:lnTo>
                <a:lnTo>
                  <a:pt x="265" y="209"/>
                </a:lnTo>
                <a:lnTo>
                  <a:pt x="261" y="201"/>
                </a:lnTo>
                <a:lnTo>
                  <a:pt x="261" y="198"/>
                </a:lnTo>
                <a:lnTo>
                  <a:pt x="258" y="194"/>
                </a:lnTo>
                <a:lnTo>
                  <a:pt x="244" y="177"/>
                </a:lnTo>
                <a:lnTo>
                  <a:pt x="210" y="142"/>
                </a:lnTo>
                <a:lnTo>
                  <a:pt x="200" y="134"/>
                </a:lnTo>
                <a:lnTo>
                  <a:pt x="200" y="132"/>
                </a:lnTo>
                <a:lnTo>
                  <a:pt x="198" y="125"/>
                </a:lnTo>
                <a:lnTo>
                  <a:pt x="192" y="131"/>
                </a:lnTo>
                <a:lnTo>
                  <a:pt x="184" y="125"/>
                </a:lnTo>
                <a:lnTo>
                  <a:pt x="177" y="134"/>
                </a:lnTo>
                <a:lnTo>
                  <a:pt x="183" y="140"/>
                </a:lnTo>
                <a:lnTo>
                  <a:pt x="181" y="140"/>
                </a:lnTo>
                <a:lnTo>
                  <a:pt x="179" y="140"/>
                </a:lnTo>
                <a:lnTo>
                  <a:pt x="179" y="142"/>
                </a:lnTo>
                <a:lnTo>
                  <a:pt x="177" y="142"/>
                </a:lnTo>
                <a:lnTo>
                  <a:pt x="177" y="144"/>
                </a:lnTo>
                <a:lnTo>
                  <a:pt x="175" y="144"/>
                </a:lnTo>
                <a:lnTo>
                  <a:pt x="175" y="146"/>
                </a:lnTo>
                <a:lnTo>
                  <a:pt x="173" y="146"/>
                </a:lnTo>
                <a:lnTo>
                  <a:pt x="173" y="148"/>
                </a:lnTo>
                <a:lnTo>
                  <a:pt x="171" y="148"/>
                </a:lnTo>
                <a:lnTo>
                  <a:pt x="169" y="148"/>
                </a:lnTo>
                <a:lnTo>
                  <a:pt x="167" y="148"/>
                </a:lnTo>
                <a:lnTo>
                  <a:pt x="167" y="150"/>
                </a:lnTo>
                <a:lnTo>
                  <a:pt x="165" y="150"/>
                </a:lnTo>
                <a:lnTo>
                  <a:pt x="165" y="152"/>
                </a:lnTo>
                <a:lnTo>
                  <a:pt x="165" y="153"/>
                </a:lnTo>
                <a:lnTo>
                  <a:pt x="163" y="153"/>
                </a:lnTo>
                <a:lnTo>
                  <a:pt x="163" y="155"/>
                </a:lnTo>
                <a:lnTo>
                  <a:pt x="165" y="155"/>
                </a:lnTo>
                <a:lnTo>
                  <a:pt x="165" y="157"/>
                </a:lnTo>
                <a:lnTo>
                  <a:pt x="163" y="157"/>
                </a:lnTo>
                <a:lnTo>
                  <a:pt x="162" y="157"/>
                </a:lnTo>
                <a:lnTo>
                  <a:pt x="160" y="157"/>
                </a:lnTo>
                <a:lnTo>
                  <a:pt x="160" y="159"/>
                </a:lnTo>
                <a:lnTo>
                  <a:pt x="162" y="159"/>
                </a:lnTo>
                <a:lnTo>
                  <a:pt x="162" y="161"/>
                </a:lnTo>
                <a:lnTo>
                  <a:pt x="160" y="163"/>
                </a:lnTo>
                <a:lnTo>
                  <a:pt x="158" y="165"/>
                </a:lnTo>
                <a:lnTo>
                  <a:pt x="158" y="167"/>
                </a:lnTo>
                <a:lnTo>
                  <a:pt x="156" y="167"/>
                </a:lnTo>
                <a:lnTo>
                  <a:pt x="156" y="169"/>
                </a:lnTo>
                <a:lnTo>
                  <a:pt x="154" y="169"/>
                </a:lnTo>
                <a:lnTo>
                  <a:pt x="152" y="169"/>
                </a:lnTo>
                <a:lnTo>
                  <a:pt x="154" y="171"/>
                </a:lnTo>
                <a:lnTo>
                  <a:pt x="154" y="173"/>
                </a:lnTo>
                <a:lnTo>
                  <a:pt x="152" y="173"/>
                </a:lnTo>
                <a:lnTo>
                  <a:pt x="152" y="171"/>
                </a:lnTo>
                <a:lnTo>
                  <a:pt x="150" y="171"/>
                </a:lnTo>
                <a:lnTo>
                  <a:pt x="150" y="173"/>
                </a:lnTo>
                <a:lnTo>
                  <a:pt x="148" y="173"/>
                </a:lnTo>
                <a:lnTo>
                  <a:pt x="146" y="173"/>
                </a:lnTo>
                <a:lnTo>
                  <a:pt x="144" y="173"/>
                </a:lnTo>
                <a:lnTo>
                  <a:pt x="144" y="175"/>
                </a:lnTo>
                <a:lnTo>
                  <a:pt x="144" y="177"/>
                </a:lnTo>
                <a:lnTo>
                  <a:pt x="142" y="175"/>
                </a:lnTo>
                <a:lnTo>
                  <a:pt x="140" y="177"/>
                </a:lnTo>
                <a:lnTo>
                  <a:pt x="140" y="179"/>
                </a:lnTo>
                <a:lnTo>
                  <a:pt x="140" y="180"/>
                </a:lnTo>
                <a:lnTo>
                  <a:pt x="138" y="180"/>
                </a:lnTo>
                <a:lnTo>
                  <a:pt x="138" y="182"/>
                </a:lnTo>
                <a:lnTo>
                  <a:pt x="138" y="184"/>
                </a:lnTo>
                <a:lnTo>
                  <a:pt x="136" y="184"/>
                </a:lnTo>
                <a:lnTo>
                  <a:pt x="136" y="182"/>
                </a:lnTo>
                <a:lnTo>
                  <a:pt x="136" y="180"/>
                </a:lnTo>
                <a:lnTo>
                  <a:pt x="134" y="180"/>
                </a:lnTo>
                <a:lnTo>
                  <a:pt x="134" y="182"/>
                </a:lnTo>
                <a:lnTo>
                  <a:pt x="134" y="184"/>
                </a:lnTo>
                <a:lnTo>
                  <a:pt x="133" y="184"/>
                </a:lnTo>
                <a:lnTo>
                  <a:pt x="133" y="182"/>
                </a:lnTo>
                <a:lnTo>
                  <a:pt x="133" y="184"/>
                </a:lnTo>
                <a:lnTo>
                  <a:pt x="133" y="186"/>
                </a:lnTo>
                <a:lnTo>
                  <a:pt x="133" y="188"/>
                </a:lnTo>
                <a:lnTo>
                  <a:pt x="131" y="188"/>
                </a:lnTo>
                <a:lnTo>
                  <a:pt x="129" y="188"/>
                </a:lnTo>
                <a:lnTo>
                  <a:pt x="129" y="190"/>
                </a:lnTo>
                <a:lnTo>
                  <a:pt x="127" y="190"/>
                </a:lnTo>
                <a:lnTo>
                  <a:pt x="127" y="192"/>
                </a:lnTo>
                <a:lnTo>
                  <a:pt x="125" y="192"/>
                </a:lnTo>
                <a:lnTo>
                  <a:pt x="125" y="190"/>
                </a:lnTo>
                <a:lnTo>
                  <a:pt x="125" y="188"/>
                </a:lnTo>
                <a:lnTo>
                  <a:pt x="123" y="190"/>
                </a:lnTo>
                <a:lnTo>
                  <a:pt x="123" y="192"/>
                </a:lnTo>
                <a:lnTo>
                  <a:pt x="121" y="192"/>
                </a:lnTo>
                <a:lnTo>
                  <a:pt x="121" y="194"/>
                </a:lnTo>
                <a:lnTo>
                  <a:pt x="119" y="194"/>
                </a:lnTo>
                <a:lnTo>
                  <a:pt x="117" y="194"/>
                </a:lnTo>
                <a:lnTo>
                  <a:pt x="117" y="196"/>
                </a:lnTo>
                <a:lnTo>
                  <a:pt x="115" y="198"/>
                </a:lnTo>
                <a:lnTo>
                  <a:pt x="113" y="198"/>
                </a:lnTo>
                <a:lnTo>
                  <a:pt x="113" y="200"/>
                </a:lnTo>
                <a:lnTo>
                  <a:pt x="112" y="200"/>
                </a:lnTo>
                <a:lnTo>
                  <a:pt x="112" y="198"/>
                </a:lnTo>
                <a:lnTo>
                  <a:pt x="112" y="200"/>
                </a:lnTo>
                <a:lnTo>
                  <a:pt x="110" y="200"/>
                </a:lnTo>
                <a:lnTo>
                  <a:pt x="110" y="201"/>
                </a:lnTo>
                <a:lnTo>
                  <a:pt x="110" y="203"/>
                </a:lnTo>
                <a:lnTo>
                  <a:pt x="107" y="203"/>
                </a:lnTo>
                <a:lnTo>
                  <a:pt x="110" y="203"/>
                </a:lnTo>
                <a:lnTo>
                  <a:pt x="110" y="206"/>
                </a:lnTo>
                <a:lnTo>
                  <a:pt x="107" y="206"/>
                </a:lnTo>
                <a:lnTo>
                  <a:pt x="107" y="207"/>
                </a:lnTo>
                <a:lnTo>
                  <a:pt x="107" y="209"/>
                </a:lnTo>
                <a:lnTo>
                  <a:pt x="106" y="209"/>
                </a:lnTo>
                <a:lnTo>
                  <a:pt x="104" y="209"/>
                </a:lnTo>
                <a:lnTo>
                  <a:pt x="102" y="209"/>
                </a:lnTo>
                <a:lnTo>
                  <a:pt x="100" y="209"/>
                </a:lnTo>
                <a:lnTo>
                  <a:pt x="100" y="211"/>
                </a:lnTo>
                <a:lnTo>
                  <a:pt x="102" y="211"/>
                </a:lnTo>
                <a:lnTo>
                  <a:pt x="102" y="213"/>
                </a:lnTo>
                <a:lnTo>
                  <a:pt x="104" y="213"/>
                </a:lnTo>
                <a:lnTo>
                  <a:pt x="102" y="215"/>
                </a:lnTo>
                <a:lnTo>
                  <a:pt x="102" y="217"/>
                </a:lnTo>
                <a:lnTo>
                  <a:pt x="100" y="217"/>
                </a:lnTo>
                <a:lnTo>
                  <a:pt x="98" y="217"/>
                </a:lnTo>
                <a:lnTo>
                  <a:pt x="98" y="219"/>
                </a:lnTo>
                <a:lnTo>
                  <a:pt x="96" y="219"/>
                </a:lnTo>
                <a:lnTo>
                  <a:pt x="98" y="221"/>
                </a:lnTo>
                <a:lnTo>
                  <a:pt x="98" y="223"/>
                </a:lnTo>
                <a:lnTo>
                  <a:pt x="96" y="223"/>
                </a:lnTo>
                <a:lnTo>
                  <a:pt x="96" y="225"/>
                </a:lnTo>
                <a:lnTo>
                  <a:pt x="94" y="225"/>
                </a:lnTo>
                <a:lnTo>
                  <a:pt x="92" y="225"/>
                </a:lnTo>
                <a:lnTo>
                  <a:pt x="90" y="225"/>
                </a:lnTo>
                <a:lnTo>
                  <a:pt x="88" y="225"/>
                </a:lnTo>
                <a:lnTo>
                  <a:pt x="86" y="225"/>
                </a:lnTo>
                <a:lnTo>
                  <a:pt x="86" y="227"/>
                </a:lnTo>
                <a:lnTo>
                  <a:pt x="85" y="227"/>
                </a:lnTo>
                <a:lnTo>
                  <a:pt x="83" y="227"/>
                </a:lnTo>
                <a:lnTo>
                  <a:pt x="83" y="228"/>
                </a:lnTo>
                <a:lnTo>
                  <a:pt x="81" y="228"/>
                </a:lnTo>
                <a:lnTo>
                  <a:pt x="81" y="230"/>
                </a:lnTo>
                <a:lnTo>
                  <a:pt x="81" y="232"/>
                </a:lnTo>
                <a:lnTo>
                  <a:pt x="79" y="232"/>
                </a:lnTo>
                <a:lnTo>
                  <a:pt x="79" y="234"/>
                </a:lnTo>
                <a:lnTo>
                  <a:pt x="77" y="234"/>
                </a:lnTo>
                <a:lnTo>
                  <a:pt x="77" y="236"/>
                </a:lnTo>
                <a:lnTo>
                  <a:pt x="77" y="238"/>
                </a:lnTo>
                <a:lnTo>
                  <a:pt x="75" y="240"/>
                </a:lnTo>
                <a:lnTo>
                  <a:pt x="75" y="242"/>
                </a:lnTo>
                <a:lnTo>
                  <a:pt x="73" y="244"/>
                </a:lnTo>
                <a:lnTo>
                  <a:pt x="73" y="246"/>
                </a:lnTo>
                <a:lnTo>
                  <a:pt x="73" y="248"/>
                </a:lnTo>
                <a:lnTo>
                  <a:pt x="71" y="248"/>
                </a:lnTo>
                <a:lnTo>
                  <a:pt x="69" y="248"/>
                </a:lnTo>
                <a:lnTo>
                  <a:pt x="69" y="250"/>
                </a:lnTo>
                <a:lnTo>
                  <a:pt x="71" y="250"/>
                </a:lnTo>
                <a:lnTo>
                  <a:pt x="71" y="251"/>
                </a:lnTo>
                <a:lnTo>
                  <a:pt x="71" y="254"/>
                </a:lnTo>
                <a:lnTo>
                  <a:pt x="69" y="254"/>
                </a:lnTo>
                <a:lnTo>
                  <a:pt x="69" y="256"/>
                </a:lnTo>
                <a:lnTo>
                  <a:pt x="69" y="257"/>
                </a:lnTo>
                <a:lnTo>
                  <a:pt x="75" y="261"/>
                </a:lnTo>
                <a:lnTo>
                  <a:pt x="81" y="261"/>
                </a:lnTo>
                <a:lnTo>
                  <a:pt x="83" y="263"/>
                </a:lnTo>
                <a:lnTo>
                  <a:pt x="85" y="263"/>
                </a:lnTo>
                <a:lnTo>
                  <a:pt x="88" y="265"/>
                </a:lnTo>
                <a:lnTo>
                  <a:pt x="92" y="267"/>
                </a:lnTo>
                <a:lnTo>
                  <a:pt x="96" y="269"/>
                </a:lnTo>
                <a:lnTo>
                  <a:pt x="100" y="269"/>
                </a:lnTo>
                <a:lnTo>
                  <a:pt x="104" y="273"/>
                </a:lnTo>
                <a:lnTo>
                  <a:pt x="106" y="275"/>
                </a:lnTo>
                <a:lnTo>
                  <a:pt x="112" y="282"/>
                </a:lnTo>
                <a:lnTo>
                  <a:pt x="119" y="292"/>
                </a:lnTo>
                <a:lnTo>
                  <a:pt x="123" y="296"/>
                </a:lnTo>
                <a:lnTo>
                  <a:pt x="125" y="298"/>
                </a:lnTo>
                <a:lnTo>
                  <a:pt x="125" y="334"/>
                </a:lnTo>
                <a:lnTo>
                  <a:pt x="125" y="336"/>
                </a:lnTo>
                <a:lnTo>
                  <a:pt x="125" y="338"/>
                </a:lnTo>
                <a:lnTo>
                  <a:pt x="125" y="340"/>
                </a:lnTo>
                <a:lnTo>
                  <a:pt x="125" y="342"/>
                </a:lnTo>
                <a:lnTo>
                  <a:pt x="125" y="344"/>
                </a:lnTo>
                <a:lnTo>
                  <a:pt x="125" y="346"/>
                </a:lnTo>
                <a:lnTo>
                  <a:pt x="125" y="348"/>
                </a:lnTo>
                <a:lnTo>
                  <a:pt x="125" y="350"/>
                </a:lnTo>
                <a:lnTo>
                  <a:pt x="125" y="352"/>
                </a:lnTo>
                <a:lnTo>
                  <a:pt x="125" y="353"/>
                </a:lnTo>
                <a:lnTo>
                  <a:pt x="123" y="355"/>
                </a:lnTo>
                <a:lnTo>
                  <a:pt x="123" y="357"/>
                </a:lnTo>
                <a:lnTo>
                  <a:pt x="123" y="359"/>
                </a:lnTo>
                <a:lnTo>
                  <a:pt x="123" y="361"/>
                </a:lnTo>
                <a:lnTo>
                  <a:pt x="123" y="363"/>
                </a:lnTo>
                <a:lnTo>
                  <a:pt x="123" y="367"/>
                </a:lnTo>
                <a:lnTo>
                  <a:pt x="123" y="369"/>
                </a:lnTo>
                <a:lnTo>
                  <a:pt x="123" y="371"/>
                </a:lnTo>
                <a:lnTo>
                  <a:pt x="123" y="373"/>
                </a:lnTo>
                <a:lnTo>
                  <a:pt x="123" y="374"/>
                </a:lnTo>
                <a:lnTo>
                  <a:pt x="123" y="376"/>
                </a:lnTo>
                <a:lnTo>
                  <a:pt x="123" y="379"/>
                </a:lnTo>
                <a:lnTo>
                  <a:pt x="123" y="381"/>
                </a:lnTo>
                <a:lnTo>
                  <a:pt x="123" y="384"/>
                </a:lnTo>
                <a:lnTo>
                  <a:pt x="123" y="386"/>
                </a:lnTo>
                <a:lnTo>
                  <a:pt x="123" y="388"/>
                </a:lnTo>
                <a:lnTo>
                  <a:pt x="123" y="394"/>
                </a:lnTo>
                <a:lnTo>
                  <a:pt x="121" y="400"/>
                </a:lnTo>
                <a:lnTo>
                  <a:pt x="119" y="400"/>
                </a:lnTo>
                <a:lnTo>
                  <a:pt x="115" y="402"/>
                </a:lnTo>
                <a:lnTo>
                  <a:pt x="112" y="402"/>
                </a:lnTo>
                <a:lnTo>
                  <a:pt x="107" y="413"/>
                </a:lnTo>
                <a:lnTo>
                  <a:pt x="104" y="411"/>
                </a:lnTo>
                <a:lnTo>
                  <a:pt x="102" y="411"/>
                </a:lnTo>
                <a:lnTo>
                  <a:pt x="98" y="411"/>
                </a:lnTo>
                <a:lnTo>
                  <a:pt x="96" y="411"/>
                </a:lnTo>
                <a:lnTo>
                  <a:pt x="94" y="413"/>
                </a:lnTo>
                <a:lnTo>
                  <a:pt x="88" y="421"/>
                </a:lnTo>
                <a:lnTo>
                  <a:pt x="86" y="423"/>
                </a:lnTo>
                <a:lnTo>
                  <a:pt x="86" y="424"/>
                </a:lnTo>
                <a:lnTo>
                  <a:pt x="85" y="430"/>
                </a:lnTo>
                <a:lnTo>
                  <a:pt x="81" y="432"/>
                </a:lnTo>
                <a:lnTo>
                  <a:pt x="79" y="432"/>
                </a:lnTo>
                <a:lnTo>
                  <a:pt x="73" y="434"/>
                </a:lnTo>
                <a:lnTo>
                  <a:pt x="71" y="432"/>
                </a:lnTo>
                <a:lnTo>
                  <a:pt x="67" y="432"/>
                </a:lnTo>
                <a:lnTo>
                  <a:pt x="64" y="430"/>
                </a:lnTo>
                <a:lnTo>
                  <a:pt x="64" y="427"/>
                </a:lnTo>
                <a:lnTo>
                  <a:pt x="62" y="427"/>
                </a:lnTo>
                <a:lnTo>
                  <a:pt x="46" y="423"/>
                </a:lnTo>
                <a:lnTo>
                  <a:pt x="44" y="423"/>
                </a:lnTo>
                <a:lnTo>
                  <a:pt x="44" y="424"/>
                </a:lnTo>
                <a:lnTo>
                  <a:pt x="40" y="423"/>
                </a:lnTo>
                <a:lnTo>
                  <a:pt x="23" y="438"/>
                </a:lnTo>
                <a:lnTo>
                  <a:pt x="2" y="450"/>
                </a:lnTo>
                <a:lnTo>
                  <a:pt x="0" y="451"/>
                </a:lnTo>
                <a:lnTo>
                  <a:pt x="4" y="488"/>
                </a:lnTo>
                <a:lnTo>
                  <a:pt x="6" y="49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18" name="Группа 217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219" name="Рисунок 2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220" name="Рисунок 2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  <p:sp>
        <p:nvSpPr>
          <p:cNvPr id="2" name="AutoShape 2" descr="https://image.flaticon.com/icons/svg/1256/1256623.svg"/>
          <p:cNvSpPr>
            <a:spLocks noChangeAspect="1" noChangeArrowheads="1"/>
          </p:cNvSpPr>
          <p:nvPr/>
        </p:nvSpPr>
        <p:spPr bwMode="auto">
          <a:xfrm>
            <a:off x="155575" y="-144463"/>
            <a:ext cx="3080996" cy="308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176562" y="1047539"/>
            <a:ext cx="2972160" cy="9834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65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человек получили </a:t>
            </a:r>
          </a:p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материальную помощь</a:t>
            </a:r>
            <a:endParaRPr lang="ru-RU" dirty="0" smtClean="0">
              <a:ea typeface="Microsoft JhengHei UI Light" panose="020B0304030504040204" pitchFamily="34" charset="-12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5169709" y="1064853"/>
            <a:ext cx="2332964" cy="971035"/>
            <a:chOff x="3591861" y="1498316"/>
            <a:chExt cx="2332964" cy="97103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861" y="1498316"/>
              <a:ext cx="857322" cy="66311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571569" y="1498316"/>
              <a:ext cx="1353256" cy="971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  <a:spcBef>
                  <a:spcPts val="300"/>
                </a:spcBef>
              </a:pPr>
              <a:r>
                <a:rPr lang="ru-RU" sz="6000" b="1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600</a:t>
              </a:r>
            </a:p>
            <a:p>
              <a:pPr>
                <a:lnSpc>
                  <a:spcPct val="70000"/>
                </a:lnSpc>
                <a:spcBef>
                  <a:spcPts val="300"/>
                </a:spcBef>
              </a:pPr>
              <a:r>
                <a:rPr lang="ru-RU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 </a:t>
              </a:r>
              <a:r>
                <a:rPr lang="ru-RU" dirty="0" err="1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тыс.руб</a:t>
              </a:r>
              <a:r>
                <a:rPr lang="ru-RU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.</a:t>
              </a:r>
              <a:endParaRPr lang="ru-RU" sz="600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endParaRPr>
            </a:p>
          </p:txBody>
        </p:sp>
      </p:grpSp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50" y="1054975"/>
            <a:ext cx="720000" cy="720000"/>
          </a:xfrm>
          <a:prstGeom prst="rect">
            <a:avLst/>
          </a:prstGeom>
        </p:spPr>
      </p:pic>
      <p:pic>
        <p:nvPicPr>
          <p:cNvPr id="1026" name="Picture 2" descr="https://cdn2.iconfinder.com/data/icons/public-services/64/DISABILITY-disabled_sign-handicapped-signaling-wheelchair-disability-accessibility-51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88" y="3580233"/>
            <a:ext cx="1015044" cy="101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197723" y="3640691"/>
            <a:ext cx="4627613" cy="971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6000" b="1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1</a:t>
            </a: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</a:t>
            </a:r>
            <a:r>
              <a:rPr lang="ru-RU" dirty="0" smtClean="0"/>
              <a:t>подъемная платформа обустроена</a:t>
            </a:r>
          </a:p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dirty="0" smtClean="0"/>
              <a:t> </a:t>
            </a:r>
            <a:r>
              <a:rPr lang="ru-RU" dirty="0"/>
              <a:t>по адресу: ул. Летчика Бабушкина </a:t>
            </a:r>
            <a:r>
              <a:rPr lang="ru-RU" dirty="0" smtClean="0"/>
              <a:t>39 корп. 3</a:t>
            </a:r>
            <a:endParaRPr lang="ru-RU" dirty="0" smtClean="0">
              <a:ea typeface="Microsoft JhengHei UI Light" panose="020B0304030504040204" pitchFamily="34" charset="-120"/>
            </a:endParaRPr>
          </a:p>
        </p:txBody>
      </p:sp>
      <p:sp>
        <p:nvSpPr>
          <p:cNvPr id="26" name="Стрелка вправо 25"/>
          <p:cNvSpPr/>
          <p:nvPr/>
        </p:nvSpPr>
        <p:spPr>
          <a:xfrm>
            <a:off x="4148722" y="1047539"/>
            <a:ext cx="710492" cy="32016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188868" y="2358255"/>
            <a:ext cx="3215111" cy="780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Всего: </a:t>
            </a: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16 </a:t>
            </a:r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ППИ</a:t>
            </a:r>
            <a:endParaRPr lang="ru-RU" sz="1200" dirty="0" smtClean="0">
              <a:ea typeface="Microsoft JhengHei UI Light" panose="020B0304030504040204" pitchFamily="34" charset="-12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5575" y="4485763"/>
            <a:ext cx="575267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В 2021 году был выполнен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ремонт </a:t>
            </a:r>
            <a:r>
              <a:rPr lang="ru-RU" sz="6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3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ППИ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по адресам: 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- ул. Летчика Бабушкина, д.37, корп.2, 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- ул. Радужная,  д.22, корп.2, 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- ул. Ленская, д.23, 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 ул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 Енисейская, д.26, корп.3 - настроена диспетчеризация.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031" y="2326737"/>
            <a:ext cx="687448" cy="7785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49417" y="3459326"/>
            <a:ext cx="39861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Совместно с депутатами Совета депутатов муниципального округа Бабушкинский проведено новогоднее представление с подарками для многодетных и малообеспеченных семей.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6684462" y="2389902"/>
            <a:ext cx="3164008" cy="971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150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детей получили </a:t>
            </a:r>
          </a:p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Новогодние подарки</a:t>
            </a:r>
            <a:endParaRPr lang="ru-RU" dirty="0" smtClean="0">
              <a:ea typeface="Microsoft JhengHei UI Light" panose="020B0304030504040204" pitchFamily="34" charset="-12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2" b="10153"/>
          <a:stretch/>
        </p:blipFill>
        <p:spPr>
          <a:xfrm>
            <a:off x="6027031" y="5180014"/>
            <a:ext cx="4432645" cy="213946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1440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855" y="420767"/>
            <a:ext cx="537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СВАО</a:t>
            </a:r>
            <a:endParaRPr lang="en-US" sz="1200" dirty="0" smtClean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747" y="332924"/>
            <a:ext cx="7403405" cy="45975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2747" y="328434"/>
            <a:ext cx="690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/>
              </a:rPr>
              <a:t>Ремонты квартир</a:t>
            </a:r>
            <a:endParaRPr lang="ru-RU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43853" y="717703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1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02" y="10266983"/>
            <a:ext cx="90624" cy="90624"/>
          </a:xfrm>
          <a:prstGeom prst="rect">
            <a:avLst/>
          </a:prstGeom>
        </p:spPr>
      </p:pic>
      <p:sp>
        <p:nvSpPr>
          <p:cNvPr id="40" name="Freeform 186"/>
          <p:cNvSpPr>
            <a:spLocks/>
          </p:cNvSpPr>
          <p:nvPr/>
        </p:nvSpPr>
        <p:spPr bwMode="auto">
          <a:xfrm>
            <a:off x="-1960022" y="6381757"/>
            <a:ext cx="930036" cy="1167251"/>
          </a:xfrm>
          <a:custGeom>
            <a:avLst/>
            <a:gdLst>
              <a:gd name="T0" fmla="*/ 190 w 988"/>
              <a:gd name="T1" fmla="*/ 1040 h 1240"/>
              <a:gd name="T2" fmla="*/ 175 w 988"/>
              <a:gd name="T3" fmla="*/ 1082 h 1240"/>
              <a:gd name="T4" fmla="*/ 189 w 988"/>
              <a:gd name="T5" fmla="*/ 1113 h 1240"/>
              <a:gd name="T6" fmla="*/ 158 w 988"/>
              <a:gd name="T7" fmla="*/ 1121 h 1240"/>
              <a:gd name="T8" fmla="*/ 131 w 988"/>
              <a:gd name="T9" fmla="*/ 1205 h 1240"/>
              <a:gd name="T10" fmla="*/ 281 w 988"/>
              <a:gd name="T11" fmla="*/ 1159 h 1240"/>
              <a:gd name="T12" fmla="*/ 304 w 988"/>
              <a:gd name="T13" fmla="*/ 1198 h 1240"/>
              <a:gd name="T14" fmla="*/ 315 w 988"/>
              <a:gd name="T15" fmla="*/ 1213 h 1240"/>
              <a:gd name="T16" fmla="*/ 375 w 988"/>
              <a:gd name="T17" fmla="*/ 1217 h 1240"/>
              <a:gd name="T18" fmla="*/ 494 w 988"/>
              <a:gd name="T19" fmla="*/ 1205 h 1240"/>
              <a:gd name="T20" fmla="*/ 552 w 988"/>
              <a:gd name="T21" fmla="*/ 1028 h 1240"/>
              <a:gd name="T22" fmla="*/ 800 w 988"/>
              <a:gd name="T23" fmla="*/ 1024 h 1240"/>
              <a:gd name="T24" fmla="*/ 871 w 988"/>
              <a:gd name="T25" fmla="*/ 877 h 1240"/>
              <a:gd name="T26" fmla="*/ 888 w 988"/>
              <a:gd name="T27" fmla="*/ 823 h 1240"/>
              <a:gd name="T28" fmla="*/ 902 w 988"/>
              <a:gd name="T29" fmla="*/ 778 h 1240"/>
              <a:gd name="T30" fmla="*/ 948 w 988"/>
              <a:gd name="T31" fmla="*/ 759 h 1240"/>
              <a:gd name="T32" fmla="*/ 982 w 988"/>
              <a:gd name="T33" fmla="*/ 686 h 1240"/>
              <a:gd name="T34" fmla="*/ 944 w 988"/>
              <a:gd name="T35" fmla="*/ 677 h 1240"/>
              <a:gd name="T36" fmla="*/ 956 w 988"/>
              <a:gd name="T37" fmla="*/ 644 h 1240"/>
              <a:gd name="T38" fmla="*/ 923 w 988"/>
              <a:gd name="T39" fmla="*/ 623 h 1240"/>
              <a:gd name="T40" fmla="*/ 907 w 988"/>
              <a:gd name="T41" fmla="*/ 605 h 1240"/>
              <a:gd name="T42" fmla="*/ 884 w 988"/>
              <a:gd name="T43" fmla="*/ 590 h 1240"/>
              <a:gd name="T44" fmla="*/ 861 w 988"/>
              <a:gd name="T45" fmla="*/ 586 h 1240"/>
              <a:gd name="T46" fmla="*/ 865 w 988"/>
              <a:gd name="T47" fmla="*/ 629 h 1240"/>
              <a:gd name="T48" fmla="*/ 827 w 988"/>
              <a:gd name="T49" fmla="*/ 592 h 1240"/>
              <a:gd name="T50" fmla="*/ 827 w 988"/>
              <a:gd name="T51" fmla="*/ 565 h 1240"/>
              <a:gd name="T52" fmla="*/ 700 w 988"/>
              <a:gd name="T53" fmla="*/ 576 h 1240"/>
              <a:gd name="T54" fmla="*/ 652 w 988"/>
              <a:gd name="T55" fmla="*/ 630 h 1240"/>
              <a:gd name="T56" fmla="*/ 652 w 988"/>
              <a:gd name="T57" fmla="*/ 475 h 1240"/>
              <a:gd name="T58" fmla="*/ 692 w 988"/>
              <a:gd name="T59" fmla="*/ 480 h 1240"/>
              <a:gd name="T60" fmla="*/ 669 w 988"/>
              <a:gd name="T61" fmla="*/ 432 h 1240"/>
              <a:gd name="T62" fmla="*/ 636 w 988"/>
              <a:gd name="T63" fmla="*/ 413 h 1240"/>
              <a:gd name="T64" fmla="*/ 607 w 988"/>
              <a:gd name="T65" fmla="*/ 369 h 1240"/>
              <a:gd name="T66" fmla="*/ 569 w 988"/>
              <a:gd name="T67" fmla="*/ 342 h 1240"/>
              <a:gd name="T68" fmla="*/ 542 w 988"/>
              <a:gd name="T69" fmla="*/ 294 h 1240"/>
              <a:gd name="T70" fmla="*/ 590 w 988"/>
              <a:gd name="T71" fmla="*/ 163 h 1240"/>
              <a:gd name="T72" fmla="*/ 575 w 988"/>
              <a:gd name="T73" fmla="*/ 105 h 1240"/>
              <a:gd name="T74" fmla="*/ 554 w 988"/>
              <a:gd name="T75" fmla="*/ 77 h 1240"/>
              <a:gd name="T76" fmla="*/ 511 w 988"/>
              <a:gd name="T77" fmla="*/ 63 h 1240"/>
              <a:gd name="T78" fmla="*/ 463 w 988"/>
              <a:gd name="T79" fmla="*/ 59 h 1240"/>
              <a:gd name="T80" fmla="*/ 323 w 988"/>
              <a:gd name="T81" fmla="*/ 27 h 1240"/>
              <a:gd name="T82" fmla="*/ 271 w 988"/>
              <a:gd name="T83" fmla="*/ 7 h 1240"/>
              <a:gd name="T84" fmla="*/ 250 w 988"/>
              <a:gd name="T85" fmla="*/ 27 h 1240"/>
              <a:gd name="T86" fmla="*/ 243 w 988"/>
              <a:gd name="T87" fmla="*/ 65 h 1240"/>
              <a:gd name="T88" fmla="*/ 206 w 988"/>
              <a:gd name="T89" fmla="*/ 109 h 1240"/>
              <a:gd name="T90" fmla="*/ 214 w 988"/>
              <a:gd name="T91" fmla="*/ 190 h 1240"/>
              <a:gd name="T92" fmla="*/ 216 w 988"/>
              <a:gd name="T93" fmla="*/ 236 h 1240"/>
              <a:gd name="T94" fmla="*/ 225 w 988"/>
              <a:gd name="T95" fmla="*/ 298 h 1240"/>
              <a:gd name="T96" fmla="*/ 104 w 988"/>
              <a:gd name="T97" fmla="*/ 373 h 1240"/>
              <a:gd name="T98" fmla="*/ 81 w 988"/>
              <a:gd name="T99" fmla="*/ 384 h 1240"/>
              <a:gd name="T100" fmla="*/ 75 w 988"/>
              <a:gd name="T101" fmla="*/ 425 h 1240"/>
              <a:gd name="T102" fmla="*/ 100 w 988"/>
              <a:gd name="T103" fmla="*/ 459 h 1240"/>
              <a:gd name="T104" fmla="*/ 33 w 988"/>
              <a:gd name="T105" fmla="*/ 482 h 1240"/>
              <a:gd name="T106" fmla="*/ 12 w 988"/>
              <a:gd name="T107" fmla="*/ 490 h 1240"/>
              <a:gd name="T108" fmla="*/ 16 w 988"/>
              <a:gd name="T109" fmla="*/ 511 h 1240"/>
              <a:gd name="T110" fmla="*/ 37 w 988"/>
              <a:gd name="T111" fmla="*/ 532 h 1240"/>
              <a:gd name="T112" fmla="*/ 12 w 988"/>
              <a:gd name="T113" fmla="*/ 569 h 1240"/>
              <a:gd name="T114" fmla="*/ 21 w 988"/>
              <a:gd name="T115" fmla="*/ 642 h 1240"/>
              <a:gd name="T116" fmla="*/ 64 w 988"/>
              <a:gd name="T117" fmla="*/ 719 h 1240"/>
              <a:gd name="T118" fmla="*/ 60 w 988"/>
              <a:gd name="T119" fmla="*/ 755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88" h="1240">
                <a:moveTo>
                  <a:pt x="58" y="949"/>
                </a:moveTo>
                <a:lnTo>
                  <a:pt x="148" y="959"/>
                </a:lnTo>
                <a:lnTo>
                  <a:pt x="225" y="967"/>
                </a:lnTo>
                <a:lnTo>
                  <a:pt x="250" y="969"/>
                </a:lnTo>
                <a:lnTo>
                  <a:pt x="267" y="971"/>
                </a:lnTo>
                <a:lnTo>
                  <a:pt x="264" y="1011"/>
                </a:lnTo>
                <a:lnTo>
                  <a:pt x="231" y="1011"/>
                </a:lnTo>
                <a:lnTo>
                  <a:pt x="238" y="1032"/>
                </a:lnTo>
                <a:lnTo>
                  <a:pt x="229" y="1034"/>
                </a:lnTo>
                <a:lnTo>
                  <a:pt x="216" y="1038"/>
                </a:lnTo>
                <a:lnTo>
                  <a:pt x="217" y="1050"/>
                </a:lnTo>
                <a:lnTo>
                  <a:pt x="204" y="1046"/>
                </a:lnTo>
                <a:lnTo>
                  <a:pt x="204" y="1040"/>
                </a:lnTo>
                <a:lnTo>
                  <a:pt x="190" y="1040"/>
                </a:lnTo>
                <a:lnTo>
                  <a:pt x="183" y="1038"/>
                </a:lnTo>
                <a:lnTo>
                  <a:pt x="164" y="1034"/>
                </a:lnTo>
                <a:lnTo>
                  <a:pt x="160" y="1053"/>
                </a:lnTo>
                <a:lnTo>
                  <a:pt x="142" y="1047"/>
                </a:lnTo>
                <a:lnTo>
                  <a:pt x="140" y="1067"/>
                </a:lnTo>
                <a:lnTo>
                  <a:pt x="148" y="1071"/>
                </a:lnTo>
                <a:lnTo>
                  <a:pt x="156" y="1073"/>
                </a:lnTo>
                <a:lnTo>
                  <a:pt x="160" y="1074"/>
                </a:lnTo>
                <a:lnTo>
                  <a:pt x="162" y="1074"/>
                </a:lnTo>
                <a:lnTo>
                  <a:pt x="164" y="1076"/>
                </a:lnTo>
                <a:lnTo>
                  <a:pt x="167" y="1080"/>
                </a:lnTo>
                <a:lnTo>
                  <a:pt x="171" y="1080"/>
                </a:lnTo>
                <a:lnTo>
                  <a:pt x="173" y="1080"/>
                </a:lnTo>
                <a:lnTo>
                  <a:pt x="175" y="1082"/>
                </a:lnTo>
                <a:lnTo>
                  <a:pt x="181" y="1082"/>
                </a:lnTo>
                <a:lnTo>
                  <a:pt x="183" y="1082"/>
                </a:lnTo>
                <a:lnTo>
                  <a:pt x="185" y="1084"/>
                </a:lnTo>
                <a:lnTo>
                  <a:pt x="189" y="1084"/>
                </a:lnTo>
                <a:lnTo>
                  <a:pt x="190" y="1086"/>
                </a:lnTo>
                <a:lnTo>
                  <a:pt x="195" y="1086"/>
                </a:lnTo>
                <a:lnTo>
                  <a:pt x="200" y="1090"/>
                </a:lnTo>
                <a:lnTo>
                  <a:pt x="206" y="1092"/>
                </a:lnTo>
                <a:lnTo>
                  <a:pt x="204" y="1096"/>
                </a:lnTo>
                <a:lnTo>
                  <a:pt x="202" y="1101"/>
                </a:lnTo>
                <a:lnTo>
                  <a:pt x="198" y="1109"/>
                </a:lnTo>
                <a:lnTo>
                  <a:pt x="192" y="1109"/>
                </a:lnTo>
                <a:lnTo>
                  <a:pt x="190" y="1113"/>
                </a:lnTo>
                <a:lnTo>
                  <a:pt x="189" y="1113"/>
                </a:lnTo>
                <a:lnTo>
                  <a:pt x="187" y="1111"/>
                </a:lnTo>
                <a:lnTo>
                  <a:pt x="185" y="1111"/>
                </a:lnTo>
                <a:lnTo>
                  <a:pt x="183" y="1111"/>
                </a:lnTo>
                <a:lnTo>
                  <a:pt x="181" y="1111"/>
                </a:lnTo>
                <a:lnTo>
                  <a:pt x="177" y="1111"/>
                </a:lnTo>
                <a:lnTo>
                  <a:pt x="175" y="1111"/>
                </a:lnTo>
                <a:lnTo>
                  <a:pt x="173" y="1111"/>
                </a:lnTo>
                <a:lnTo>
                  <a:pt x="171" y="1111"/>
                </a:lnTo>
                <a:lnTo>
                  <a:pt x="167" y="1111"/>
                </a:lnTo>
                <a:lnTo>
                  <a:pt x="166" y="1111"/>
                </a:lnTo>
                <a:lnTo>
                  <a:pt x="164" y="1111"/>
                </a:lnTo>
                <a:lnTo>
                  <a:pt x="162" y="1111"/>
                </a:lnTo>
                <a:lnTo>
                  <a:pt x="158" y="1111"/>
                </a:lnTo>
                <a:lnTo>
                  <a:pt x="158" y="1121"/>
                </a:lnTo>
                <a:lnTo>
                  <a:pt x="156" y="1124"/>
                </a:lnTo>
                <a:lnTo>
                  <a:pt x="146" y="1128"/>
                </a:lnTo>
                <a:lnTo>
                  <a:pt x="148" y="1132"/>
                </a:lnTo>
                <a:lnTo>
                  <a:pt x="148" y="1136"/>
                </a:lnTo>
                <a:lnTo>
                  <a:pt x="152" y="1146"/>
                </a:lnTo>
                <a:lnTo>
                  <a:pt x="142" y="1149"/>
                </a:lnTo>
                <a:lnTo>
                  <a:pt x="148" y="1159"/>
                </a:lnTo>
                <a:lnTo>
                  <a:pt x="150" y="1161"/>
                </a:lnTo>
                <a:lnTo>
                  <a:pt x="150" y="1172"/>
                </a:lnTo>
                <a:lnTo>
                  <a:pt x="142" y="1172"/>
                </a:lnTo>
                <a:lnTo>
                  <a:pt x="142" y="1175"/>
                </a:lnTo>
                <a:lnTo>
                  <a:pt x="140" y="1184"/>
                </a:lnTo>
                <a:lnTo>
                  <a:pt x="137" y="1198"/>
                </a:lnTo>
                <a:lnTo>
                  <a:pt x="131" y="1205"/>
                </a:lnTo>
                <a:lnTo>
                  <a:pt x="125" y="1223"/>
                </a:lnTo>
                <a:lnTo>
                  <a:pt x="139" y="1226"/>
                </a:lnTo>
                <a:lnTo>
                  <a:pt x="154" y="1223"/>
                </a:lnTo>
                <a:lnTo>
                  <a:pt x="212" y="1211"/>
                </a:lnTo>
                <a:lnTo>
                  <a:pt x="219" y="1207"/>
                </a:lnTo>
                <a:lnTo>
                  <a:pt x="221" y="1196"/>
                </a:lnTo>
                <a:lnTo>
                  <a:pt x="217" y="1177"/>
                </a:lnTo>
                <a:lnTo>
                  <a:pt x="229" y="1169"/>
                </a:lnTo>
                <a:lnTo>
                  <a:pt x="231" y="1157"/>
                </a:lnTo>
                <a:lnTo>
                  <a:pt x="238" y="1157"/>
                </a:lnTo>
                <a:lnTo>
                  <a:pt x="244" y="1155"/>
                </a:lnTo>
                <a:lnTo>
                  <a:pt x="256" y="1159"/>
                </a:lnTo>
                <a:lnTo>
                  <a:pt x="275" y="1161"/>
                </a:lnTo>
                <a:lnTo>
                  <a:pt x="281" y="1159"/>
                </a:lnTo>
                <a:lnTo>
                  <a:pt x="289" y="1161"/>
                </a:lnTo>
                <a:lnTo>
                  <a:pt x="292" y="1161"/>
                </a:lnTo>
                <a:lnTo>
                  <a:pt x="294" y="1167"/>
                </a:lnTo>
                <a:lnTo>
                  <a:pt x="294" y="1169"/>
                </a:lnTo>
                <a:lnTo>
                  <a:pt x="294" y="1170"/>
                </a:lnTo>
                <a:lnTo>
                  <a:pt x="296" y="1172"/>
                </a:lnTo>
                <a:lnTo>
                  <a:pt x="298" y="1177"/>
                </a:lnTo>
                <a:lnTo>
                  <a:pt x="298" y="1182"/>
                </a:lnTo>
                <a:lnTo>
                  <a:pt x="298" y="1184"/>
                </a:lnTo>
                <a:lnTo>
                  <a:pt x="298" y="1186"/>
                </a:lnTo>
                <a:lnTo>
                  <a:pt x="300" y="1188"/>
                </a:lnTo>
                <a:lnTo>
                  <a:pt x="306" y="1194"/>
                </a:lnTo>
                <a:lnTo>
                  <a:pt x="304" y="1196"/>
                </a:lnTo>
                <a:lnTo>
                  <a:pt x="304" y="1198"/>
                </a:lnTo>
                <a:lnTo>
                  <a:pt x="306" y="1199"/>
                </a:lnTo>
                <a:lnTo>
                  <a:pt x="306" y="1201"/>
                </a:lnTo>
                <a:lnTo>
                  <a:pt x="306" y="1203"/>
                </a:lnTo>
                <a:lnTo>
                  <a:pt x="308" y="1205"/>
                </a:lnTo>
                <a:lnTo>
                  <a:pt x="310" y="1205"/>
                </a:lnTo>
                <a:lnTo>
                  <a:pt x="310" y="1207"/>
                </a:lnTo>
                <a:lnTo>
                  <a:pt x="310" y="1209"/>
                </a:lnTo>
                <a:lnTo>
                  <a:pt x="312" y="1211"/>
                </a:lnTo>
                <a:lnTo>
                  <a:pt x="312" y="1213"/>
                </a:lnTo>
                <a:lnTo>
                  <a:pt x="310" y="1215"/>
                </a:lnTo>
                <a:lnTo>
                  <a:pt x="312" y="1215"/>
                </a:lnTo>
                <a:lnTo>
                  <a:pt x="313" y="1215"/>
                </a:lnTo>
                <a:lnTo>
                  <a:pt x="313" y="1217"/>
                </a:lnTo>
                <a:lnTo>
                  <a:pt x="315" y="1213"/>
                </a:lnTo>
                <a:lnTo>
                  <a:pt x="318" y="1213"/>
                </a:lnTo>
                <a:lnTo>
                  <a:pt x="318" y="1215"/>
                </a:lnTo>
                <a:lnTo>
                  <a:pt x="318" y="1213"/>
                </a:lnTo>
                <a:lnTo>
                  <a:pt x="319" y="1213"/>
                </a:lnTo>
                <a:lnTo>
                  <a:pt x="319" y="1211"/>
                </a:lnTo>
                <a:lnTo>
                  <a:pt x="321" y="1211"/>
                </a:lnTo>
                <a:lnTo>
                  <a:pt x="321" y="1213"/>
                </a:lnTo>
                <a:lnTo>
                  <a:pt x="331" y="1226"/>
                </a:lnTo>
                <a:lnTo>
                  <a:pt x="339" y="1223"/>
                </a:lnTo>
                <a:lnTo>
                  <a:pt x="346" y="1232"/>
                </a:lnTo>
                <a:lnTo>
                  <a:pt x="352" y="1230"/>
                </a:lnTo>
                <a:lnTo>
                  <a:pt x="366" y="1220"/>
                </a:lnTo>
                <a:lnTo>
                  <a:pt x="373" y="1217"/>
                </a:lnTo>
                <a:lnTo>
                  <a:pt x="375" y="1217"/>
                </a:lnTo>
                <a:lnTo>
                  <a:pt x="379" y="1223"/>
                </a:lnTo>
                <a:lnTo>
                  <a:pt x="381" y="1223"/>
                </a:lnTo>
                <a:lnTo>
                  <a:pt x="383" y="1228"/>
                </a:lnTo>
                <a:lnTo>
                  <a:pt x="385" y="1234"/>
                </a:lnTo>
                <a:lnTo>
                  <a:pt x="390" y="1234"/>
                </a:lnTo>
                <a:lnTo>
                  <a:pt x="423" y="1232"/>
                </a:lnTo>
                <a:lnTo>
                  <a:pt x="436" y="1230"/>
                </a:lnTo>
                <a:lnTo>
                  <a:pt x="463" y="1234"/>
                </a:lnTo>
                <a:lnTo>
                  <a:pt x="479" y="1232"/>
                </a:lnTo>
                <a:lnTo>
                  <a:pt x="494" y="1240"/>
                </a:lnTo>
                <a:lnTo>
                  <a:pt x="504" y="1225"/>
                </a:lnTo>
                <a:lnTo>
                  <a:pt x="496" y="1219"/>
                </a:lnTo>
                <a:lnTo>
                  <a:pt x="498" y="1211"/>
                </a:lnTo>
                <a:lnTo>
                  <a:pt x="494" y="1205"/>
                </a:lnTo>
                <a:lnTo>
                  <a:pt x="494" y="1194"/>
                </a:lnTo>
                <a:lnTo>
                  <a:pt x="473" y="1180"/>
                </a:lnTo>
                <a:lnTo>
                  <a:pt x="479" y="1170"/>
                </a:lnTo>
                <a:lnTo>
                  <a:pt x="481" y="1175"/>
                </a:lnTo>
                <a:lnTo>
                  <a:pt x="483" y="1177"/>
                </a:lnTo>
                <a:lnTo>
                  <a:pt x="484" y="1178"/>
                </a:lnTo>
                <a:lnTo>
                  <a:pt x="496" y="1182"/>
                </a:lnTo>
                <a:lnTo>
                  <a:pt x="502" y="1184"/>
                </a:lnTo>
                <a:lnTo>
                  <a:pt x="511" y="1180"/>
                </a:lnTo>
                <a:lnTo>
                  <a:pt x="550" y="1103"/>
                </a:lnTo>
                <a:lnTo>
                  <a:pt x="537" y="1092"/>
                </a:lnTo>
                <a:lnTo>
                  <a:pt x="532" y="1071"/>
                </a:lnTo>
                <a:lnTo>
                  <a:pt x="527" y="1059"/>
                </a:lnTo>
                <a:lnTo>
                  <a:pt x="552" y="1028"/>
                </a:lnTo>
                <a:lnTo>
                  <a:pt x="588" y="1036"/>
                </a:lnTo>
                <a:lnTo>
                  <a:pt x="611" y="1036"/>
                </a:lnTo>
                <a:lnTo>
                  <a:pt x="594" y="1055"/>
                </a:lnTo>
                <a:lnTo>
                  <a:pt x="627" y="1078"/>
                </a:lnTo>
                <a:lnTo>
                  <a:pt x="646" y="1078"/>
                </a:lnTo>
                <a:lnTo>
                  <a:pt x="673" y="1105"/>
                </a:lnTo>
                <a:lnTo>
                  <a:pt x="679" y="1073"/>
                </a:lnTo>
                <a:lnTo>
                  <a:pt x="704" y="1065"/>
                </a:lnTo>
                <a:lnTo>
                  <a:pt x="732" y="1034"/>
                </a:lnTo>
                <a:lnTo>
                  <a:pt x="742" y="1038"/>
                </a:lnTo>
                <a:lnTo>
                  <a:pt x="746" y="1034"/>
                </a:lnTo>
                <a:lnTo>
                  <a:pt x="767" y="1019"/>
                </a:lnTo>
                <a:lnTo>
                  <a:pt x="790" y="1024"/>
                </a:lnTo>
                <a:lnTo>
                  <a:pt x="800" y="1024"/>
                </a:lnTo>
                <a:lnTo>
                  <a:pt x="806" y="994"/>
                </a:lnTo>
                <a:lnTo>
                  <a:pt x="798" y="973"/>
                </a:lnTo>
                <a:lnTo>
                  <a:pt x="780" y="942"/>
                </a:lnTo>
                <a:lnTo>
                  <a:pt x="786" y="938"/>
                </a:lnTo>
                <a:lnTo>
                  <a:pt x="796" y="942"/>
                </a:lnTo>
                <a:lnTo>
                  <a:pt x="823" y="938"/>
                </a:lnTo>
                <a:lnTo>
                  <a:pt x="840" y="930"/>
                </a:lnTo>
                <a:lnTo>
                  <a:pt x="871" y="907"/>
                </a:lnTo>
                <a:lnTo>
                  <a:pt x="871" y="900"/>
                </a:lnTo>
                <a:lnTo>
                  <a:pt x="873" y="898"/>
                </a:lnTo>
                <a:lnTo>
                  <a:pt x="871" y="884"/>
                </a:lnTo>
                <a:lnTo>
                  <a:pt x="871" y="882"/>
                </a:lnTo>
                <a:lnTo>
                  <a:pt x="871" y="880"/>
                </a:lnTo>
                <a:lnTo>
                  <a:pt x="871" y="877"/>
                </a:lnTo>
                <a:lnTo>
                  <a:pt x="873" y="872"/>
                </a:lnTo>
                <a:lnTo>
                  <a:pt x="873" y="871"/>
                </a:lnTo>
                <a:lnTo>
                  <a:pt x="875" y="869"/>
                </a:lnTo>
                <a:lnTo>
                  <a:pt x="879" y="859"/>
                </a:lnTo>
                <a:lnTo>
                  <a:pt x="882" y="850"/>
                </a:lnTo>
                <a:lnTo>
                  <a:pt x="882" y="848"/>
                </a:lnTo>
                <a:lnTo>
                  <a:pt x="884" y="846"/>
                </a:lnTo>
                <a:lnTo>
                  <a:pt x="884" y="842"/>
                </a:lnTo>
                <a:lnTo>
                  <a:pt x="886" y="838"/>
                </a:lnTo>
                <a:lnTo>
                  <a:pt x="886" y="834"/>
                </a:lnTo>
                <a:lnTo>
                  <a:pt x="886" y="832"/>
                </a:lnTo>
                <a:lnTo>
                  <a:pt x="886" y="830"/>
                </a:lnTo>
                <a:lnTo>
                  <a:pt x="888" y="826"/>
                </a:lnTo>
                <a:lnTo>
                  <a:pt x="888" y="823"/>
                </a:lnTo>
                <a:lnTo>
                  <a:pt x="888" y="817"/>
                </a:lnTo>
                <a:lnTo>
                  <a:pt x="888" y="813"/>
                </a:lnTo>
                <a:lnTo>
                  <a:pt x="890" y="807"/>
                </a:lnTo>
                <a:lnTo>
                  <a:pt x="890" y="805"/>
                </a:lnTo>
                <a:lnTo>
                  <a:pt x="892" y="803"/>
                </a:lnTo>
                <a:lnTo>
                  <a:pt x="894" y="800"/>
                </a:lnTo>
                <a:lnTo>
                  <a:pt x="894" y="796"/>
                </a:lnTo>
                <a:lnTo>
                  <a:pt x="894" y="794"/>
                </a:lnTo>
                <a:lnTo>
                  <a:pt x="894" y="792"/>
                </a:lnTo>
                <a:lnTo>
                  <a:pt x="898" y="786"/>
                </a:lnTo>
                <a:lnTo>
                  <a:pt x="900" y="784"/>
                </a:lnTo>
                <a:lnTo>
                  <a:pt x="900" y="782"/>
                </a:lnTo>
                <a:lnTo>
                  <a:pt x="902" y="780"/>
                </a:lnTo>
                <a:lnTo>
                  <a:pt x="902" y="778"/>
                </a:lnTo>
                <a:lnTo>
                  <a:pt x="903" y="776"/>
                </a:lnTo>
                <a:lnTo>
                  <a:pt x="903" y="775"/>
                </a:lnTo>
                <a:lnTo>
                  <a:pt x="905" y="775"/>
                </a:lnTo>
                <a:lnTo>
                  <a:pt x="907" y="775"/>
                </a:lnTo>
                <a:lnTo>
                  <a:pt x="911" y="778"/>
                </a:lnTo>
                <a:lnTo>
                  <a:pt x="913" y="775"/>
                </a:lnTo>
                <a:lnTo>
                  <a:pt x="915" y="773"/>
                </a:lnTo>
                <a:lnTo>
                  <a:pt x="913" y="771"/>
                </a:lnTo>
                <a:lnTo>
                  <a:pt x="911" y="769"/>
                </a:lnTo>
                <a:lnTo>
                  <a:pt x="913" y="769"/>
                </a:lnTo>
                <a:lnTo>
                  <a:pt x="911" y="763"/>
                </a:lnTo>
                <a:lnTo>
                  <a:pt x="921" y="754"/>
                </a:lnTo>
                <a:lnTo>
                  <a:pt x="942" y="765"/>
                </a:lnTo>
                <a:lnTo>
                  <a:pt x="948" y="759"/>
                </a:lnTo>
                <a:lnTo>
                  <a:pt x="961" y="740"/>
                </a:lnTo>
                <a:lnTo>
                  <a:pt x="980" y="715"/>
                </a:lnTo>
                <a:lnTo>
                  <a:pt x="982" y="713"/>
                </a:lnTo>
                <a:lnTo>
                  <a:pt x="984" y="713"/>
                </a:lnTo>
                <a:lnTo>
                  <a:pt x="982" y="709"/>
                </a:lnTo>
                <a:lnTo>
                  <a:pt x="984" y="705"/>
                </a:lnTo>
                <a:lnTo>
                  <a:pt x="986" y="701"/>
                </a:lnTo>
                <a:lnTo>
                  <a:pt x="988" y="699"/>
                </a:lnTo>
                <a:lnTo>
                  <a:pt x="988" y="698"/>
                </a:lnTo>
                <a:lnTo>
                  <a:pt x="988" y="692"/>
                </a:lnTo>
                <a:lnTo>
                  <a:pt x="986" y="690"/>
                </a:lnTo>
                <a:lnTo>
                  <a:pt x="986" y="688"/>
                </a:lnTo>
                <a:lnTo>
                  <a:pt x="984" y="686"/>
                </a:lnTo>
                <a:lnTo>
                  <a:pt x="982" y="686"/>
                </a:lnTo>
                <a:lnTo>
                  <a:pt x="978" y="684"/>
                </a:lnTo>
                <a:lnTo>
                  <a:pt x="973" y="684"/>
                </a:lnTo>
                <a:lnTo>
                  <a:pt x="971" y="686"/>
                </a:lnTo>
                <a:lnTo>
                  <a:pt x="967" y="690"/>
                </a:lnTo>
                <a:lnTo>
                  <a:pt x="963" y="692"/>
                </a:lnTo>
                <a:lnTo>
                  <a:pt x="959" y="692"/>
                </a:lnTo>
                <a:lnTo>
                  <a:pt x="956" y="694"/>
                </a:lnTo>
                <a:lnTo>
                  <a:pt x="951" y="692"/>
                </a:lnTo>
                <a:lnTo>
                  <a:pt x="950" y="690"/>
                </a:lnTo>
                <a:lnTo>
                  <a:pt x="946" y="688"/>
                </a:lnTo>
                <a:lnTo>
                  <a:pt x="946" y="686"/>
                </a:lnTo>
                <a:lnTo>
                  <a:pt x="946" y="684"/>
                </a:lnTo>
                <a:lnTo>
                  <a:pt x="946" y="682"/>
                </a:lnTo>
                <a:lnTo>
                  <a:pt x="944" y="677"/>
                </a:lnTo>
                <a:lnTo>
                  <a:pt x="944" y="675"/>
                </a:lnTo>
                <a:lnTo>
                  <a:pt x="942" y="669"/>
                </a:lnTo>
                <a:lnTo>
                  <a:pt x="942" y="665"/>
                </a:lnTo>
                <a:lnTo>
                  <a:pt x="942" y="663"/>
                </a:lnTo>
                <a:lnTo>
                  <a:pt x="942" y="661"/>
                </a:lnTo>
                <a:lnTo>
                  <a:pt x="944" y="661"/>
                </a:lnTo>
                <a:lnTo>
                  <a:pt x="944" y="659"/>
                </a:lnTo>
                <a:lnTo>
                  <a:pt x="946" y="659"/>
                </a:lnTo>
                <a:lnTo>
                  <a:pt x="946" y="657"/>
                </a:lnTo>
                <a:lnTo>
                  <a:pt x="950" y="653"/>
                </a:lnTo>
                <a:lnTo>
                  <a:pt x="953" y="651"/>
                </a:lnTo>
                <a:lnTo>
                  <a:pt x="956" y="648"/>
                </a:lnTo>
                <a:lnTo>
                  <a:pt x="956" y="646"/>
                </a:lnTo>
                <a:lnTo>
                  <a:pt x="956" y="644"/>
                </a:lnTo>
                <a:lnTo>
                  <a:pt x="951" y="644"/>
                </a:lnTo>
                <a:lnTo>
                  <a:pt x="948" y="642"/>
                </a:lnTo>
                <a:lnTo>
                  <a:pt x="946" y="642"/>
                </a:lnTo>
                <a:lnTo>
                  <a:pt x="946" y="640"/>
                </a:lnTo>
                <a:lnTo>
                  <a:pt x="944" y="636"/>
                </a:lnTo>
                <a:lnTo>
                  <a:pt x="942" y="634"/>
                </a:lnTo>
                <a:lnTo>
                  <a:pt x="940" y="632"/>
                </a:lnTo>
                <a:lnTo>
                  <a:pt x="938" y="630"/>
                </a:lnTo>
                <a:lnTo>
                  <a:pt x="936" y="629"/>
                </a:lnTo>
                <a:lnTo>
                  <a:pt x="934" y="627"/>
                </a:lnTo>
                <a:lnTo>
                  <a:pt x="932" y="627"/>
                </a:lnTo>
                <a:lnTo>
                  <a:pt x="930" y="624"/>
                </a:lnTo>
                <a:lnTo>
                  <a:pt x="927" y="623"/>
                </a:lnTo>
                <a:lnTo>
                  <a:pt x="923" y="623"/>
                </a:lnTo>
                <a:lnTo>
                  <a:pt x="921" y="621"/>
                </a:lnTo>
                <a:lnTo>
                  <a:pt x="919" y="621"/>
                </a:lnTo>
                <a:lnTo>
                  <a:pt x="917" y="621"/>
                </a:lnTo>
                <a:lnTo>
                  <a:pt x="915" y="619"/>
                </a:lnTo>
                <a:lnTo>
                  <a:pt x="915" y="617"/>
                </a:lnTo>
                <a:lnTo>
                  <a:pt x="913" y="617"/>
                </a:lnTo>
                <a:lnTo>
                  <a:pt x="913" y="615"/>
                </a:lnTo>
                <a:lnTo>
                  <a:pt x="913" y="613"/>
                </a:lnTo>
                <a:lnTo>
                  <a:pt x="913" y="611"/>
                </a:lnTo>
                <a:lnTo>
                  <a:pt x="913" y="609"/>
                </a:lnTo>
                <a:lnTo>
                  <a:pt x="911" y="609"/>
                </a:lnTo>
                <a:lnTo>
                  <a:pt x="911" y="607"/>
                </a:lnTo>
                <a:lnTo>
                  <a:pt x="909" y="607"/>
                </a:lnTo>
                <a:lnTo>
                  <a:pt x="907" y="605"/>
                </a:lnTo>
                <a:lnTo>
                  <a:pt x="905" y="603"/>
                </a:lnTo>
                <a:lnTo>
                  <a:pt x="903" y="602"/>
                </a:lnTo>
                <a:lnTo>
                  <a:pt x="900" y="598"/>
                </a:lnTo>
                <a:lnTo>
                  <a:pt x="900" y="596"/>
                </a:lnTo>
                <a:lnTo>
                  <a:pt x="898" y="596"/>
                </a:lnTo>
                <a:lnTo>
                  <a:pt x="898" y="594"/>
                </a:lnTo>
                <a:lnTo>
                  <a:pt x="896" y="592"/>
                </a:lnTo>
                <a:lnTo>
                  <a:pt x="894" y="592"/>
                </a:lnTo>
                <a:lnTo>
                  <a:pt x="894" y="590"/>
                </a:lnTo>
                <a:lnTo>
                  <a:pt x="892" y="590"/>
                </a:lnTo>
                <a:lnTo>
                  <a:pt x="890" y="588"/>
                </a:lnTo>
                <a:lnTo>
                  <a:pt x="888" y="590"/>
                </a:lnTo>
                <a:lnTo>
                  <a:pt x="886" y="590"/>
                </a:lnTo>
                <a:lnTo>
                  <a:pt x="884" y="590"/>
                </a:lnTo>
                <a:lnTo>
                  <a:pt x="882" y="592"/>
                </a:lnTo>
                <a:lnTo>
                  <a:pt x="881" y="592"/>
                </a:lnTo>
                <a:lnTo>
                  <a:pt x="879" y="592"/>
                </a:lnTo>
                <a:lnTo>
                  <a:pt x="877" y="592"/>
                </a:lnTo>
                <a:lnTo>
                  <a:pt x="875" y="590"/>
                </a:lnTo>
                <a:lnTo>
                  <a:pt x="873" y="588"/>
                </a:lnTo>
                <a:lnTo>
                  <a:pt x="873" y="586"/>
                </a:lnTo>
                <a:lnTo>
                  <a:pt x="871" y="586"/>
                </a:lnTo>
                <a:lnTo>
                  <a:pt x="869" y="586"/>
                </a:lnTo>
                <a:lnTo>
                  <a:pt x="867" y="586"/>
                </a:lnTo>
                <a:lnTo>
                  <a:pt x="865" y="586"/>
                </a:lnTo>
                <a:lnTo>
                  <a:pt x="865" y="584"/>
                </a:lnTo>
                <a:lnTo>
                  <a:pt x="863" y="584"/>
                </a:lnTo>
                <a:lnTo>
                  <a:pt x="861" y="586"/>
                </a:lnTo>
                <a:lnTo>
                  <a:pt x="859" y="586"/>
                </a:lnTo>
                <a:lnTo>
                  <a:pt x="859" y="588"/>
                </a:lnTo>
                <a:lnTo>
                  <a:pt x="859" y="590"/>
                </a:lnTo>
                <a:lnTo>
                  <a:pt x="859" y="592"/>
                </a:lnTo>
                <a:lnTo>
                  <a:pt x="859" y="594"/>
                </a:lnTo>
                <a:lnTo>
                  <a:pt x="859" y="596"/>
                </a:lnTo>
                <a:lnTo>
                  <a:pt x="859" y="598"/>
                </a:lnTo>
                <a:lnTo>
                  <a:pt x="859" y="600"/>
                </a:lnTo>
                <a:lnTo>
                  <a:pt x="859" y="602"/>
                </a:lnTo>
                <a:lnTo>
                  <a:pt x="859" y="603"/>
                </a:lnTo>
                <a:lnTo>
                  <a:pt x="861" y="603"/>
                </a:lnTo>
                <a:lnTo>
                  <a:pt x="873" y="611"/>
                </a:lnTo>
                <a:lnTo>
                  <a:pt x="867" y="623"/>
                </a:lnTo>
                <a:lnTo>
                  <a:pt x="865" y="629"/>
                </a:lnTo>
                <a:lnTo>
                  <a:pt x="863" y="632"/>
                </a:lnTo>
                <a:lnTo>
                  <a:pt x="857" y="632"/>
                </a:lnTo>
                <a:lnTo>
                  <a:pt x="850" y="629"/>
                </a:lnTo>
                <a:lnTo>
                  <a:pt x="840" y="624"/>
                </a:lnTo>
                <a:lnTo>
                  <a:pt x="831" y="611"/>
                </a:lnTo>
                <a:lnTo>
                  <a:pt x="827" y="607"/>
                </a:lnTo>
                <a:lnTo>
                  <a:pt x="825" y="607"/>
                </a:lnTo>
                <a:lnTo>
                  <a:pt x="825" y="605"/>
                </a:lnTo>
                <a:lnTo>
                  <a:pt x="825" y="603"/>
                </a:lnTo>
                <a:lnTo>
                  <a:pt x="827" y="602"/>
                </a:lnTo>
                <a:lnTo>
                  <a:pt x="827" y="600"/>
                </a:lnTo>
                <a:lnTo>
                  <a:pt x="827" y="598"/>
                </a:lnTo>
                <a:lnTo>
                  <a:pt x="827" y="596"/>
                </a:lnTo>
                <a:lnTo>
                  <a:pt x="827" y="592"/>
                </a:lnTo>
                <a:lnTo>
                  <a:pt x="825" y="590"/>
                </a:lnTo>
                <a:lnTo>
                  <a:pt x="823" y="590"/>
                </a:lnTo>
                <a:lnTo>
                  <a:pt x="823" y="588"/>
                </a:lnTo>
                <a:lnTo>
                  <a:pt x="821" y="588"/>
                </a:lnTo>
                <a:lnTo>
                  <a:pt x="821" y="586"/>
                </a:lnTo>
                <a:lnTo>
                  <a:pt x="821" y="584"/>
                </a:lnTo>
                <a:lnTo>
                  <a:pt x="823" y="581"/>
                </a:lnTo>
                <a:lnTo>
                  <a:pt x="823" y="579"/>
                </a:lnTo>
                <a:lnTo>
                  <a:pt x="823" y="576"/>
                </a:lnTo>
                <a:lnTo>
                  <a:pt x="825" y="574"/>
                </a:lnTo>
                <a:lnTo>
                  <a:pt x="825" y="573"/>
                </a:lnTo>
                <a:lnTo>
                  <a:pt x="825" y="571"/>
                </a:lnTo>
                <a:lnTo>
                  <a:pt x="825" y="569"/>
                </a:lnTo>
                <a:lnTo>
                  <a:pt x="827" y="565"/>
                </a:lnTo>
                <a:lnTo>
                  <a:pt x="823" y="565"/>
                </a:lnTo>
                <a:lnTo>
                  <a:pt x="819" y="565"/>
                </a:lnTo>
                <a:lnTo>
                  <a:pt x="817" y="563"/>
                </a:lnTo>
                <a:lnTo>
                  <a:pt x="802" y="565"/>
                </a:lnTo>
                <a:lnTo>
                  <a:pt x="800" y="584"/>
                </a:lnTo>
                <a:lnTo>
                  <a:pt x="786" y="584"/>
                </a:lnTo>
                <a:lnTo>
                  <a:pt x="767" y="586"/>
                </a:lnTo>
                <a:lnTo>
                  <a:pt x="765" y="579"/>
                </a:lnTo>
                <a:lnTo>
                  <a:pt x="746" y="576"/>
                </a:lnTo>
                <a:lnTo>
                  <a:pt x="744" y="565"/>
                </a:lnTo>
                <a:lnTo>
                  <a:pt x="738" y="557"/>
                </a:lnTo>
                <a:lnTo>
                  <a:pt x="719" y="553"/>
                </a:lnTo>
                <a:lnTo>
                  <a:pt x="704" y="563"/>
                </a:lnTo>
                <a:lnTo>
                  <a:pt x="700" y="576"/>
                </a:lnTo>
                <a:lnTo>
                  <a:pt x="706" y="594"/>
                </a:lnTo>
                <a:lnTo>
                  <a:pt x="711" y="605"/>
                </a:lnTo>
                <a:lnTo>
                  <a:pt x="711" y="607"/>
                </a:lnTo>
                <a:lnTo>
                  <a:pt x="713" y="609"/>
                </a:lnTo>
                <a:lnTo>
                  <a:pt x="715" y="611"/>
                </a:lnTo>
                <a:lnTo>
                  <a:pt x="721" y="615"/>
                </a:lnTo>
                <a:lnTo>
                  <a:pt x="723" y="615"/>
                </a:lnTo>
                <a:lnTo>
                  <a:pt x="719" y="623"/>
                </a:lnTo>
                <a:lnTo>
                  <a:pt x="717" y="623"/>
                </a:lnTo>
                <a:lnTo>
                  <a:pt x="706" y="617"/>
                </a:lnTo>
                <a:lnTo>
                  <a:pt x="700" y="613"/>
                </a:lnTo>
                <a:lnTo>
                  <a:pt x="690" y="613"/>
                </a:lnTo>
                <a:lnTo>
                  <a:pt x="663" y="623"/>
                </a:lnTo>
                <a:lnTo>
                  <a:pt x="652" y="630"/>
                </a:lnTo>
                <a:lnTo>
                  <a:pt x="627" y="617"/>
                </a:lnTo>
                <a:lnTo>
                  <a:pt x="644" y="594"/>
                </a:lnTo>
                <a:lnTo>
                  <a:pt x="657" y="576"/>
                </a:lnTo>
                <a:lnTo>
                  <a:pt x="663" y="530"/>
                </a:lnTo>
                <a:lnTo>
                  <a:pt x="646" y="523"/>
                </a:lnTo>
                <a:lnTo>
                  <a:pt x="638" y="515"/>
                </a:lnTo>
                <a:lnTo>
                  <a:pt x="631" y="523"/>
                </a:lnTo>
                <a:lnTo>
                  <a:pt x="623" y="515"/>
                </a:lnTo>
                <a:lnTo>
                  <a:pt x="631" y="511"/>
                </a:lnTo>
                <a:lnTo>
                  <a:pt x="638" y="486"/>
                </a:lnTo>
                <a:lnTo>
                  <a:pt x="638" y="480"/>
                </a:lnTo>
                <a:lnTo>
                  <a:pt x="644" y="475"/>
                </a:lnTo>
                <a:lnTo>
                  <a:pt x="650" y="475"/>
                </a:lnTo>
                <a:lnTo>
                  <a:pt x="652" y="475"/>
                </a:lnTo>
                <a:lnTo>
                  <a:pt x="662" y="477"/>
                </a:lnTo>
                <a:lnTo>
                  <a:pt x="671" y="482"/>
                </a:lnTo>
                <a:lnTo>
                  <a:pt x="690" y="490"/>
                </a:lnTo>
                <a:lnTo>
                  <a:pt x="692" y="498"/>
                </a:lnTo>
                <a:lnTo>
                  <a:pt x="694" y="496"/>
                </a:lnTo>
                <a:lnTo>
                  <a:pt x="698" y="492"/>
                </a:lnTo>
                <a:lnTo>
                  <a:pt x="700" y="492"/>
                </a:lnTo>
                <a:lnTo>
                  <a:pt x="706" y="492"/>
                </a:lnTo>
                <a:lnTo>
                  <a:pt x="711" y="484"/>
                </a:lnTo>
                <a:lnTo>
                  <a:pt x="711" y="480"/>
                </a:lnTo>
                <a:lnTo>
                  <a:pt x="706" y="480"/>
                </a:lnTo>
                <a:lnTo>
                  <a:pt x="700" y="482"/>
                </a:lnTo>
                <a:lnTo>
                  <a:pt x="694" y="482"/>
                </a:lnTo>
                <a:lnTo>
                  <a:pt x="692" y="480"/>
                </a:lnTo>
                <a:lnTo>
                  <a:pt x="690" y="480"/>
                </a:lnTo>
                <a:lnTo>
                  <a:pt x="686" y="478"/>
                </a:lnTo>
                <a:lnTo>
                  <a:pt x="684" y="477"/>
                </a:lnTo>
                <a:lnTo>
                  <a:pt x="683" y="473"/>
                </a:lnTo>
                <a:lnTo>
                  <a:pt x="681" y="461"/>
                </a:lnTo>
                <a:lnTo>
                  <a:pt x="679" y="456"/>
                </a:lnTo>
                <a:lnTo>
                  <a:pt x="679" y="450"/>
                </a:lnTo>
                <a:lnTo>
                  <a:pt x="677" y="448"/>
                </a:lnTo>
                <a:lnTo>
                  <a:pt x="677" y="444"/>
                </a:lnTo>
                <a:lnTo>
                  <a:pt x="677" y="442"/>
                </a:lnTo>
                <a:lnTo>
                  <a:pt x="675" y="438"/>
                </a:lnTo>
                <a:lnTo>
                  <a:pt x="673" y="436"/>
                </a:lnTo>
                <a:lnTo>
                  <a:pt x="671" y="434"/>
                </a:lnTo>
                <a:lnTo>
                  <a:pt x="669" y="432"/>
                </a:lnTo>
                <a:lnTo>
                  <a:pt x="663" y="432"/>
                </a:lnTo>
                <a:lnTo>
                  <a:pt x="657" y="434"/>
                </a:lnTo>
                <a:lnTo>
                  <a:pt x="648" y="434"/>
                </a:lnTo>
                <a:lnTo>
                  <a:pt x="642" y="436"/>
                </a:lnTo>
                <a:lnTo>
                  <a:pt x="638" y="434"/>
                </a:lnTo>
                <a:lnTo>
                  <a:pt x="636" y="432"/>
                </a:lnTo>
                <a:lnTo>
                  <a:pt x="635" y="430"/>
                </a:lnTo>
                <a:lnTo>
                  <a:pt x="631" y="428"/>
                </a:lnTo>
                <a:lnTo>
                  <a:pt x="629" y="427"/>
                </a:lnTo>
                <a:lnTo>
                  <a:pt x="629" y="425"/>
                </a:lnTo>
                <a:lnTo>
                  <a:pt x="629" y="421"/>
                </a:lnTo>
                <a:lnTo>
                  <a:pt x="631" y="419"/>
                </a:lnTo>
                <a:lnTo>
                  <a:pt x="633" y="415"/>
                </a:lnTo>
                <a:lnTo>
                  <a:pt x="636" y="413"/>
                </a:lnTo>
                <a:lnTo>
                  <a:pt x="638" y="409"/>
                </a:lnTo>
                <a:lnTo>
                  <a:pt x="642" y="406"/>
                </a:lnTo>
                <a:lnTo>
                  <a:pt x="644" y="403"/>
                </a:lnTo>
                <a:lnTo>
                  <a:pt x="644" y="401"/>
                </a:lnTo>
                <a:lnTo>
                  <a:pt x="644" y="396"/>
                </a:lnTo>
                <a:lnTo>
                  <a:pt x="642" y="394"/>
                </a:lnTo>
                <a:lnTo>
                  <a:pt x="636" y="386"/>
                </a:lnTo>
                <a:lnTo>
                  <a:pt x="635" y="384"/>
                </a:lnTo>
                <a:lnTo>
                  <a:pt x="627" y="377"/>
                </a:lnTo>
                <a:lnTo>
                  <a:pt x="625" y="373"/>
                </a:lnTo>
                <a:lnTo>
                  <a:pt x="621" y="371"/>
                </a:lnTo>
                <a:lnTo>
                  <a:pt x="617" y="369"/>
                </a:lnTo>
                <a:lnTo>
                  <a:pt x="613" y="369"/>
                </a:lnTo>
                <a:lnTo>
                  <a:pt x="607" y="369"/>
                </a:lnTo>
                <a:lnTo>
                  <a:pt x="604" y="369"/>
                </a:lnTo>
                <a:lnTo>
                  <a:pt x="598" y="373"/>
                </a:lnTo>
                <a:lnTo>
                  <a:pt x="594" y="375"/>
                </a:lnTo>
                <a:lnTo>
                  <a:pt x="590" y="377"/>
                </a:lnTo>
                <a:lnTo>
                  <a:pt x="588" y="379"/>
                </a:lnTo>
                <a:lnTo>
                  <a:pt x="586" y="380"/>
                </a:lnTo>
                <a:lnTo>
                  <a:pt x="585" y="384"/>
                </a:lnTo>
                <a:lnTo>
                  <a:pt x="583" y="388"/>
                </a:lnTo>
                <a:lnTo>
                  <a:pt x="580" y="388"/>
                </a:lnTo>
                <a:lnTo>
                  <a:pt x="573" y="382"/>
                </a:lnTo>
                <a:lnTo>
                  <a:pt x="569" y="379"/>
                </a:lnTo>
                <a:lnTo>
                  <a:pt x="569" y="369"/>
                </a:lnTo>
                <a:lnTo>
                  <a:pt x="567" y="355"/>
                </a:lnTo>
                <a:lnTo>
                  <a:pt x="569" y="342"/>
                </a:lnTo>
                <a:lnTo>
                  <a:pt x="567" y="323"/>
                </a:lnTo>
                <a:lnTo>
                  <a:pt x="567" y="302"/>
                </a:lnTo>
                <a:lnTo>
                  <a:pt x="565" y="302"/>
                </a:lnTo>
                <a:lnTo>
                  <a:pt x="561" y="304"/>
                </a:lnTo>
                <a:lnTo>
                  <a:pt x="559" y="304"/>
                </a:lnTo>
                <a:lnTo>
                  <a:pt x="558" y="304"/>
                </a:lnTo>
                <a:lnTo>
                  <a:pt x="556" y="304"/>
                </a:lnTo>
                <a:lnTo>
                  <a:pt x="554" y="304"/>
                </a:lnTo>
                <a:lnTo>
                  <a:pt x="554" y="302"/>
                </a:lnTo>
                <a:lnTo>
                  <a:pt x="552" y="302"/>
                </a:lnTo>
                <a:lnTo>
                  <a:pt x="550" y="300"/>
                </a:lnTo>
                <a:lnTo>
                  <a:pt x="546" y="298"/>
                </a:lnTo>
                <a:lnTo>
                  <a:pt x="540" y="294"/>
                </a:lnTo>
                <a:lnTo>
                  <a:pt x="542" y="294"/>
                </a:lnTo>
                <a:lnTo>
                  <a:pt x="548" y="284"/>
                </a:lnTo>
                <a:lnTo>
                  <a:pt x="532" y="267"/>
                </a:lnTo>
                <a:lnTo>
                  <a:pt x="537" y="255"/>
                </a:lnTo>
                <a:lnTo>
                  <a:pt x="538" y="250"/>
                </a:lnTo>
                <a:lnTo>
                  <a:pt x="538" y="244"/>
                </a:lnTo>
                <a:lnTo>
                  <a:pt x="542" y="234"/>
                </a:lnTo>
                <a:lnTo>
                  <a:pt x="548" y="230"/>
                </a:lnTo>
                <a:lnTo>
                  <a:pt x="554" y="227"/>
                </a:lnTo>
                <a:lnTo>
                  <a:pt x="569" y="217"/>
                </a:lnTo>
                <a:lnTo>
                  <a:pt x="585" y="207"/>
                </a:lnTo>
                <a:lnTo>
                  <a:pt x="592" y="202"/>
                </a:lnTo>
                <a:lnTo>
                  <a:pt x="600" y="198"/>
                </a:lnTo>
                <a:lnTo>
                  <a:pt x="604" y="194"/>
                </a:lnTo>
                <a:lnTo>
                  <a:pt x="590" y="163"/>
                </a:lnTo>
                <a:lnTo>
                  <a:pt x="583" y="146"/>
                </a:lnTo>
                <a:lnTo>
                  <a:pt x="585" y="144"/>
                </a:lnTo>
                <a:lnTo>
                  <a:pt x="588" y="142"/>
                </a:lnTo>
                <a:lnTo>
                  <a:pt x="598" y="134"/>
                </a:lnTo>
                <a:lnTo>
                  <a:pt x="594" y="129"/>
                </a:lnTo>
                <a:lnTo>
                  <a:pt x="592" y="123"/>
                </a:lnTo>
                <a:lnTo>
                  <a:pt x="590" y="121"/>
                </a:lnTo>
                <a:lnTo>
                  <a:pt x="592" y="121"/>
                </a:lnTo>
                <a:lnTo>
                  <a:pt x="590" y="119"/>
                </a:lnTo>
                <a:lnTo>
                  <a:pt x="586" y="121"/>
                </a:lnTo>
                <a:lnTo>
                  <a:pt x="585" y="121"/>
                </a:lnTo>
                <a:lnTo>
                  <a:pt x="585" y="119"/>
                </a:lnTo>
                <a:lnTo>
                  <a:pt x="577" y="111"/>
                </a:lnTo>
                <a:lnTo>
                  <a:pt x="575" y="105"/>
                </a:lnTo>
                <a:lnTo>
                  <a:pt x="575" y="103"/>
                </a:lnTo>
                <a:lnTo>
                  <a:pt x="575" y="102"/>
                </a:lnTo>
                <a:lnTo>
                  <a:pt x="575" y="100"/>
                </a:lnTo>
                <a:lnTo>
                  <a:pt x="575" y="98"/>
                </a:lnTo>
                <a:lnTo>
                  <a:pt x="575" y="94"/>
                </a:lnTo>
                <a:lnTo>
                  <a:pt x="575" y="92"/>
                </a:lnTo>
                <a:lnTo>
                  <a:pt x="575" y="88"/>
                </a:lnTo>
                <a:lnTo>
                  <a:pt x="575" y="84"/>
                </a:lnTo>
                <a:lnTo>
                  <a:pt x="575" y="81"/>
                </a:lnTo>
                <a:lnTo>
                  <a:pt x="569" y="79"/>
                </a:lnTo>
                <a:lnTo>
                  <a:pt x="567" y="75"/>
                </a:lnTo>
                <a:lnTo>
                  <a:pt x="559" y="73"/>
                </a:lnTo>
                <a:lnTo>
                  <a:pt x="558" y="75"/>
                </a:lnTo>
                <a:lnTo>
                  <a:pt x="554" y="77"/>
                </a:lnTo>
                <a:lnTo>
                  <a:pt x="552" y="81"/>
                </a:lnTo>
                <a:lnTo>
                  <a:pt x="550" y="82"/>
                </a:lnTo>
                <a:lnTo>
                  <a:pt x="540" y="79"/>
                </a:lnTo>
                <a:lnTo>
                  <a:pt x="538" y="79"/>
                </a:lnTo>
                <a:lnTo>
                  <a:pt x="532" y="79"/>
                </a:lnTo>
                <a:lnTo>
                  <a:pt x="529" y="77"/>
                </a:lnTo>
                <a:lnTo>
                  <a:pt x="525" y="77"/>
                </a:lnTo>
                <a:lnTo>
                  <a:pt x="517" y="73"/>
                </a:lnTo>
                <a:lnTo>
                  <a:pt x="519" y="67"/>
                </a:lnTo>
                <a:lnTo>
                  <a:pt x="519" y="65"/>
                </a:lnTo>
                <a:lnTo>
                  <a:pt x="517" y="65"/>
                </a:lnTo>
                <a:lnTo>
                  <a:pt x="515" y="63"/>
                </a:lnTo>
                <a:lnTo>
                  <a:pt x="513" y="63"/>
                </a:lnTo>
                <a:lnTo>
                  <a:pt x="511" y="63"/>
                </a:lnTo>
                <a:lnTo>
                  <a:pt x="511" y="61"/>
                </a:lnTo>
                <a:lnTo>
                  <a:pt x="510" y="59"/>
                </a:lnTo>
                <a:lnTo>
                  <a:pt x="504" y="59"/>
                </a:lnTo>
                <a:lnTo>
                  <a:pt x="502" y="59"/>
                </a:lnTo>
                <a:lnTo>
                  <a:pt x="500" y="59"/>
                </a:lnTo>
                <a:lnTo>
                  <a:pt x="498" y="61"/>
                </a:lnTo>
                <a:lnTo>
                  <a:pt x="489" y="57"/>
                </a:lnTo>
                <a:lnTo>
                  <a:pt x="483" y="65"/>
                </a:lnTo>
                <a:lnTo>
                  <a:pt x="477" y="65"/>
                </a:lnTo>
                <a:lnTo>
                  <a:pt x="475" y="63"/>
                </a:lnTo>
                <a:lnTo>
                  <a:pt x="471" y="63"/>
                </a:lnTo>
                <a:lnTo>
                  <a:pt x="469" y="63"/>
                </a:lnTo>
                <a:lnTo>
                  <a:pt x="467" y="61"/>
                </a:lnTo>
                <a:lnTo>
                  <a:pt x="463" y="59"/>
                </a:lnTo>
                <a:lnTo>
                  <a:pt x="442" y="52"/>
                </a:lnTo>
                <a:lnTo>
                  <a:pt x="440" y="52"/>
                </a:lnTo>
                <a:lnTo>
                  <a:pt x="425" y="48"/>
                </a:lnTo>
                <a:lnTo>
                  <a:pt x="406" y="50"/>
                </a:lnTo>
                <a:lnTo>
                  <a:pt x="392" y="40"/>
                </a:lnTo>
                <a:lnTo>
                  <a:pt x="385" y="34"/>
                </a:lnTo>
                <a:lnTo>
                  <a:pt x="381" y="33"/>
                </a:lnTo>
                <a:lnTo>
                  <a:pt x="367" y="25"/>
                </a:lnTo>
                <a:lnTo>
                  <a:pt x="348" y="25"/>
                </a:lnTo>
                <a:lnTo>
                  <a:pt x="342" y="36"/>
                </a:lnTo>
                <a:lnTo>
                  <a:pt x="337" y="33"/>
                </a:lnTo>
                <a:lnTo>
                  <a:pt x="331" y="31"/>
                </a:lnTo>
                <a:lnTo>
                  <a:pt x="327" y="28"/>
                </a:lnTo>
                <a:lnTo>
                  <a:pt x="323" y="27"/>
                </a:lnTo>
                <a:lnTo>
                  <a:pt x="318" y="25"/>
                </a:lnTo>
                <a:lnTo>
                  <a:pt x="315" y="25"/>
                </a:lnTo>
                <a:lnTo>
                  <a:pt x="312" y="23"/>
                </a:lnTo>
                <a:lnTo>
                  <a:pt x="308" y="19"/>
                </a:lnTo>
                <a:lnTo>
                  <a:pt x="302" y="17"/>
                </a:lnTo>
                <a:lnTo>
                  <a:pt x="298" y="15"/>
                </a:lnTo>
                <a:lnTo>
                  <a:pt x="292" y="13"/>
                </a:lnTo>
                <a:lnTo>
                  <a:pt x="291" y="21"/>
                </a:lnTo>
                <a:lnTo>
                  <a:pt x="287" y="21"/>
                </a:lnTo>
                <a:lnTo>
                  <a:pt x="283" y="21"/>
                </a:lnTo>
                <a:lnTo>
                  <a:pt x="281" y="19"/>
                </a:lnTo>
                <a:lnTo>
                  <a:pt x="277" y="15"/>
                </a:lnTo>
                <a:lnTo>
                  <a:pt x="273" y="11"/>
                </a:lnTo>
                <a:lnTo>
                  <a:pt x="271" y="7"/>
                </a:lnTo>
                <a:lnTo>
                  <a:pt x="267" y="4"/>
                </a:lnTo>
                <a:lnTo>
                  <a:pt x="264" y="0"/>
                </a:lnTo>
                <a:lnTo>
                  <a:pt x="262" y="0"/>
                </a:lnTo>
                <a:lnTo>
                  <a:pt x="260" y="4"/>
                </a:lnTo>
                <a:lnTo>
                  <a:pt x="258" y="6"/>
                </a:lnTo>
                <a:lnTo>
                  <a:pt x="256" y="9"/>
                </a:lnTo>
                <a:lnTo>
                  <a:pt x="254" y="13"/>
                </a:lnTo>
                <a:lnTo>
                  <a:pt x="256" y="19"/>
                </a:lnTo>
                <a:lnTo>
                  <a:pt x="254" y="19"/>
                </a:lnTo>
                <a:lnTo>
                  <a:pt x="254" y="21"/>
                </a:lnTo>
                <a:lnTo>
                  <a:pt x="252" y="21"/>
                </a:lnTo>
                <a:lnTo>
                  <a:pt x="252" y="23"/>
                </a:lnTo>
                <a:lnTo>
                  <a:pt x="250" y="25"/>
                </a:lnTo>
                <a:lnTo>
                  <a:pt x="250" y="27"/>
                </a:lnTo>
                <a:lnTo>
                  <a:pt x="250" y="28"/>
                </a:lnTo>
                <a:lnTo>
                  <a:pt x="248" y="33"/>
                </a:lnTo>
                <a:lnTo>
                  <a:pt x="248" y="38"/>
                </a:lnTo>
                <a:lnTo>
                  <a:pt x="248" y="40"/>
                </a:lnTo>
                <a:lnTo>
                  <a:pt x="250" y="44"/>
                </a:lnTo>
                <a:lnTo>
                  <a:pt x="252" y="50"/>
                </a:lnTo>
                <a:lnTo>
                  <a:pt x="254" y="50"/>
                </a:lnTo>
                <a:lnTo>
                  <a:pt x="256" y="54"/>
                </a:lnTo>
                <a:lnTo>
                  <a:pt x="254" y="55"/>
                </a:lnTo>
                <a:lnTo>
                  <a:pt x="250" y="57"/>
                </a:lnTo>
                <a:lnTo>
                  <a:pt x="248" y="59"/>
                </a:lnTo>
                <a:lnTo>
                  <a:pt x="246" y="61"/>
                </a:lnTo>
                <a:lnTo>
                  <a:pt x="244" y="63"/>
                </a:lnTo>
                <a:lnTo>
                  <a:pt x="243" y="65"/>
                </a:lnTo>
                <a:lnTo>
                  <a:pt x="238" y="69"/>
                </a:lnTo>
                <a:lnTo>
                  <a:pt x="237" y="71"/>
                </a:lnTo>
                <a:lnTo>
                  <a:pt x="235" y="73"/>
                </a:lnTo>
                <a:lnTo>
                  <a:pt x="231" y="77"/>
                </a:lnTo>
                <a:lnTo>
                  <a:pt x="227" y="82"/>
                </a:lnTo>
                <a:lnTo>
                  <a:pt x="225" y="90"/>
                </a:lnTo>
                <a:lnTo>
                  <a:pt x="225" y="94"/>
                </a:lnTo>
                <a:lnTo>
                  <a:pt x="229" y="98"/>
                </a:lnTo>
                <a:lnTo>
                  <a:pt x="229" y="103"/>
                </a:lnTo>
                <a:lnTo>
                  <a:pt x="231" y="108"/>
                </a:lnTo>
                <a:lnTo>
                  <a:pt x="223" y="111"/>
                </a:lnTo>
                <a:lnTo>
                  <a:pt x="217" y="113"/>
                </a:lnTo>
                <a:lnTo>
                  <a:pt x="212" y="111"/>
                </a:lnTo>
                <a:lnTo>
                  <a:pt x="206" y="109"/>
                </a:lnTo>
                <a:lnTo>
                  <a:pt x="179" y="117"/>
                </a:lnTo>
                <a:lnTo>
                  <a:pt x="179" y="134"/>
                </a:lnTo>
                <a:lnTo>
                  <a:pt x="190" y="140"/>
                </a:lnTo>
                <a:lnTo>
                  <a:pt x="200" y="161"/>
                </a:lnTo>
                <a:lnTo>
                  <a:pt x="212" y="163"/>
                </a:lnTo>
                <a:lnTo>
                  <a:pt x="221" y="167"/>
                </a:lnTo>
                <a:lnTo>
                  <a:pt x="223" y="169"/>
                </a:lnTo>
                <a:lnTo>
                  <a:pt x="229" y="179"/>
                </a:lnTo>
                <a:lnTo>
                  <a:pt x="227" y="180"/>
                </a:lnTo>
                <a:lnTo>
                  <a:pt x="225" y="182"/>
                </a:lnTo>
                <a:lnTo>
                  <a:pt x="217" y="180"/>
                </a:lnTo>
                <a:lnTo>
                  <a:pt x="216" y="182"/>
                </a:lnTo>
                <a:lnTo>
                  <a:pt x="216" y="188"/>
                </a:lnTo>
                <a:lnTo>
                  <a:pt x="214" y="190"/>
                </a:lnTo>
                <a:lnTo>
                  <a:pt x="206" y="184"/>
                </a:lnTo>
                <a:lnTo>
                  <a:pt x="204" y="184"/>
                </a:lnTo>
                <a:lnTo>
                  <a:pt x="206" y="188"/>
                </a:lnTo>
                <a:lnTo>
                  <a:pt x="196" y="188"/>
                </a:lnTo>
                <a:lnTo>
                  <a:pt x="177" y="177"/>
                </a:lnTo>
                <a:lnTo>
                  <a:pt x="162" y="194"/>
                </a:lnTo>
                <a:lnTo>
                  <a:pt x="160" y="200"/>
                </a:lnTo>
                <a:lnTo>
                  <a:pt x="167" y="207"/>
                </a:lnTo>
                <a:lnTo>
                  <a:pt x="171" y="204"/>
                </a:lnTo>
                <a:lnTo>
                  <a:pt x="179" y="209"/>
                </a:lnTo>
                <a:lnTo>
                  <a:pt x="196" y="221"/>
                </a:lnTo>
                <a:lnTo>
                  <a:pt x="202" y="227"/>
                </a:lnTo>
                <a:lnTo>
                  <a:pt x="204" y="230"/>
                </a:lnTo>
                <a:lnTo>
                  <a:pt x="216" y="236"/>
                </a:lnTo>
                <a:lnTo>
                  <a:pt x="214" y="242"/>
                </a:lnTo>
                <a:lnTo>
                  <a:pt x="216" y="246"/>
                </a:lnTo>
                <a:lnTo>
                  <a:pt x="217" y="252"/>
                </a:lnTo>
                <a:lnTo>
                  <a:pt x="216" y="259"/>
                </a:lnTo>
                <a:lnTo>
                  <a:pt x="219" y="269"/>
                </a:lnTo>
                <a:lnTo>
                  <a:pt x="223" y="267"/>
                </a:lnTo>
                <a:lnTo>
                  <a:pt x="229" y="269"/>
                </a:lnTo>
                <a:lnTo>
                  <a:pt x="229" y="273"/>
                </a:lnTo>
                <a:lnTo>
                  <a:pt x="231" y="275"/>
                </a:lnTo>
                <a:lnTo>
                  <a:pt x="235" y="283"/>
                </a:lnTo>
                <a:lnTo>
                  <a:pt x="235" y="286"/>
                </a:lnTo>
                <a:lnTo>
                  <a:pt x="231" y="290"/>
                </a:lnTo>
                <a:lnTo>
                  <a:pt x="229" y="294"/>
                </a:lnTo>
                <a:lnTo>
                  <a:pt x="225" y="298"/>
                </a:lnTo>
                <a:lnTo>
                  <a:pt x="217" y="305"/>
                </a:lnTo>
                <a:lnTo>
                  <a:pt x="219" y="311"/>
                </a:lnTo>
                <a:lnTo>
                  <a:pt x="216" y="315"/>
                </a:lnTo>
                <a:lnTo>
                  <a:pt x="212" y="317"/>
                </a:lnTo>
                <a:lnTo>
                  <a:pt x="196" y="313"/>
                </a:lnTo>
                <a:lnTo>
                  <a:pt x="167" y="323"/>
                </a:lnTo>
                <a:lnTo>
                  <a:pt x="164" y="325"/>
                </a:lnTo>
                <a:lnTo>
                  <a:pt x="164" y="346"/>
                </a:lnTo>
                <a:lnTo>
                  <a:pt x="144" y="352"/>
                </a:lnTo>
                <a:lnTo>
                  <a:pt x="118" y="359"/>
                </a:lnTo>
                <a:lnTo>
                  <a:pt x="106" y="363"/>
                </a:lnTo>
                <a:lnTo>
                  <a:pt x="110" y="371"/>
                </a:lnTo>
                <a:lnTo>
                  <a:pt x="106" y="371"/>
                </a:lnTo>
                <a:lnTo>
                  <a:pt x="104" y="373"/>
                </a:lnTo>
                <a:lnTo>
                  <a:pt x="102" y="373"/>
                </a:lnTo>
                <a:lnTo>
                  <a:pt x="100" y="371"/>
                </a:lnTo>
                <a:lnTo>
                  <a:pt x="98" y="371"/>
                </a:lnTo>
                <a:lnTo>
                  <a:pt x="96" y="367"/>
                </a:lnTo>
                <a:lnTo>
                  <a:pt x="91" y="363"/>
                </a:lnTo>
                <a:lnTo>
                  <a:pt x="87" y="361"/>
                </a:lnTo>
                <a:lnTo>
                  <a:pt x="85" y="361"/>
                </a:lnTo>
                <a:lnTo>
                  <a:pt x="83" y="361"/>
                </a:lnTo>
                <a:lnTo>
                  <a:pt x="81" y="361"/>
                </a:lnTo>
                <a:lnTo>
                  <a:pt x="79" y="363"/>
                </a:lnTo>
                <a:lnTo>
                  <a:pt x="77" y="369"/>
                </a:lnTo>
                <a:lnTo>
                  <a:pt x="77" y="371"/>
                </a:lnTo>
                <a:lnTo>
                  <a:pt x="79" y="377"/>
                </a:lnTo>
                <a:lnTo>
                  <a:pt x="81" y="384"/>
                </a:lnTo>
                <a:lnTo>
                  <a:pt x="81" y="388"/>
                </a:lnTo>
                <a:lnTo>
                  <a:pt x="79" y="390"/>
                </a:lnTo>
                <a:lnTo>
                  <a:pt x="73" y="394"/>
                </a:lnTo>
                <a:lnTo>
                  <a:pt x="73" y="396"/>
                </a:lnTo>
                <a:lnTo>
                  <a:pt x="73" y="398"/>
                </a:lnTo>
                <a:lnTo>
                  <a:pt x="73" y="403"/>
                </a:lnTo>
                <a:lnTo>
                  <a:pt x="75" y="411"/>
                </a:lnTo>
                <a:lnTo>
                  <a:pt x="73" y="415"/>
                </a:lnTo>
                <a:lnTo>
                  <a:pt x="73" y="417"/>
                </a:lnTo>
                <a:lnTo>
                  <a:pt x="71" y="419"/>
                </a:lnTo>
                <a:lnTo>
                  <a:pt x="71" y="421"/>
                </a:lnTo>
                <a:lnTo>
                  <a:pt x="73" y="423"/>
                </a:lnTo>
                <a:lnTo>
                  <a:pt x="73" y="425"/>
                </a:lnTo>
                <a:lnTo>
                  <a:pt x="75" y="425"/>
                </a:lnTo>
                <a:lnTo>
                  <a:pt x="77" y="427"/>
                </a:lnTo>
                <a:lnTo>
                  <a:pt x="83" y="427"/>
                </a:lnTo>
                <a:lnTo>
                  <a:pt x="85" y="427"/>
                </a:lnTo>
                <a:lnTo>
                  <a:pt x="89" y="428"/>
                </a:lnTo>
                <a:lnTo>
                  <a:pt x="92" y="430"/>
                </a:lnTo>
                <a:lnTo>
                  <a:pt x="96" y="430"/>
                </a:lnTo>
                <a:lnTo>
                  <a:pt x="102" y="434"/>
                </a:lnTo>
                <a:lnTo>
                  <a:pt x="106" y="436"/>
                </a:lnTo>
                <a:lnTo>
                  <a:pt x="110" y="438"/>
                </a:lnTo>
                <a:lnTo>
                  <a:pt x="110" y="440"/>
                </a:lnTo>
                <a:lnTo>
                  <a:pt x="110" y="442"/>
                </a:lnTo>
                <a:lnTo>
                  <a:pt x="108" y="448"/>
                </a:lnTo>
                <a:lnTo>
                  <a:pt x="102" y="456"/>
                </a:lnTo>
                <a:lnTo>
                  <a:pt x="100" y="459"/>
                </a:lnTo>
                <a:lnTo>
                  <a:pt x="96" y="463"/>
                </a:lnTo>
                <a:lnTo>
                  <a:pt x="92" y="463"/>
                </a:lnTo>
                <a:lnTo>
                  <a:pt x="85" y="461"/>
                </a:lnTo>
                <a:lnTo>
                  <a:pt x="81" y="459"/>
                </a:lnTo>
                <a:lnTo>
                  <a:pt x="73" y="461"/>
                </a:lnTo>
                <a:lnTo>
                  <a:pt x="56" y="465"/>
                </a:lnTo>
                <a:lnTo>
                  <a:pt x="52" y="465"/>
                </a:lnTo>
                <a:lnTo>
                  <a:pt x="50" y="467"/>
                </a:lnTo>
                <a:lnTo>
                  <a:pt x="48" y="473"/>
                </a:lnTo>
                <a:lnTo>
                  <a:pt x="46" y="475"/>
                </a:lnTo>
                <a:lnTo>
                  <a:pt x="43" y="478"/>
                </a:lnTo>
                <a:lnTo>
                  <a:pt x="37" y="482"/>
                </a:lnTo>
                <a:lnTo>
                  <a:pt x="35" y="482"/>
                </a:lnTo>
                <a:lnTo>
                  <a:pt x="33" y="482"/>
                </a:lnTo>
                <a:lnTo>
                  <a:pt x="31" y="478"/>
                </a:lnTo>
                <a:lnTo>
                  <a:pt x="31" y="475"/>
                </a:lnTo>
                <a:lnTo>
                  <a:pt x="33" y="471"/>
                </a:lnTo>
                <a:lnTo>
                  <a:pt x="31" y="471"/>
                </a:lnTo>
                <a:lnTo>
                  <a:pt x="29" y="469"/>
                </a:lnTo>
                <a:lnTo>
                  <a:pt x="21" y="469"/>
                </a:lnTo>
                <a:lnTo>
                  <a:pt x="17" y="471"/>
                </a:lnTo>
                <a:lnTo>
                  <a:pt x="12" y="475"/>
                </a:lnTo>
                <a:lnTo>
                  <a:pt x="8" y="477"/>
                </a:lnTo>
                <a:lnTo>
                  <a:pt x="8" y="478"/>
                </a:lnTo>
                <a:lnTo>
                  <a:pt x="8" y="480"/>
                </a:lnTo>
                <a:lnTo>
                  <a:pt x="8" y="484"/>
                </a:lnTo>
                <a:lnTo>
                  <a:pt x="10" y="488"/>
                </a:lnTo>
                <a:lnTo>
                  <a:pt x="12" y="490"/>
                </a:lnTo>
                <a:lnTo>
                  <a:pt x="12" y="494"/>
                </a:lnTo>
                <a:lnTo>
                  <a:pt x="10" y="496"/>
                </a:lnTo>
                <a:lnTo>
                  <a:pt x="10" y="502"/>
                </a:lnTo>
                <a:lnTo>
                  <a:pt x="8" y="507"/>
                </a:lnTo>
                <a:lnTo>
                  <a:pt x="6" y="511"/>
                </a:lnTo>
                <a:lnTo>
                  <a:pt x="4" y="513"/>
                </a:lnTo>
                <a:lnTo>
                  <a:pt x="4" y="515"/>
                </a:lnTo>
                <a:lnTo>
                  <a:pt x="4" y="517"/>
                </a:lnTo>
                <a:lnTo>
                  <a:pt x="6" y="519"/>
                </a:lnTo>
                <a:lnTo>
                  <a:pt x="8" y="519"/>
                </a:lnTo>
                <a:lnTo>
                  <a:pt x="10" y="517"/>
                </a:lnTo>
                <a:lnTo>
                  <a:pt x="14" y="515"/>
                </a:lnTo>
                <a:lnTo>
                  <a:pt x="16" y="513"/>
                </a:lnTo>
                <a:lnTo>
                  <a:pt x="16" y="511"/>
                </a:lnTo>
                <a:lnTo>
                  <a:pt x="19" y="509"/>
                </a:lnTo>
                <a:lnTo>
                  <a:pt x="21" y="507"/>
                </a:lnTo>
                <a:lnTo>
                  <a:pt x="25" y="505"/>
                </a:lnTo>
                <a:lnTo>
                  <a:pt x="27" y="505"/>
                </a:lnTo>
                <a:lnTo>
                  <a:pt x="31" y="505"/>
                </a:lnTo>
                <a:lnTo>
                  <a:pt x="35" y="505"/>
                </a:lnTo>
                <a:lnTo>
                  <a:pt x="37" y="505"/>
                </a:lnTo>
                <a:lnTo>
                  <a:pt x="39" y="507"/>
                </a:lnTo>
                <a:lnTo>
                  <a:pt x="41" y="509"/>
                </a:lnTo>
                <a:lnTo>
                  <a:pt x="43" y="513"/>
                </a:lnTo>
                <a:lnTo>
                  <a:pt x="43" y="517"/>
                </a:lnTo>
                <a:lnTo>
                  <a:pt x="41" y="523"/>
                </a:lnTo>
                <a:lnTo>
                  <a:pt x="39" y="528"/>
                </a:lnTo>
                <a:lnTo>
                  <a:pt x="37" y="532"/>
                </a:lnTo>
                <a:lnTo>
                  <a:pt x="37" y="536"/>
                </a:lnTo>
                <a:lnTo>
                  <a:pt x="37" y="540"/>
                </a:lnTo>
                <a:lnTo>
                  <a:pt x="37" y="544"/>
                </a:lnTo>
                <a:lnTo>
                  <a:pt x="37" y="546"/>
                </a:lnTo>
                <a:lnTo>
                  <a:pt x="35" y="548"/>
                </a:lnTo>
                <a:lnTo>
                  <a:pt x="33" y="550"/>
                </a:lnTo>
                <a:lnTo>
                  <a:pt x="31" y="550"/>
                </a:lnTo>
                <a:lnTo>
                  <a:pt x="25" y="552"/>
                </a:lnTo>
                <a:lnTo>
                  <a:pt x="21" y="553"/>
                </a:lnTo>
                <a:lnTo>
                  <a:pt x="19" y="555"/>
                </a:lnTo>
                <a:lnTo>
                  <a:pt x="14" y="559"/>
                </a:lnTo>
                <a:lnTo>
                  <a:pt x="14" y="561"/>
                </a:lnTo>
                <a:lnTo>
                  <a:pt x="12" y="563"/>
                </a:lnTo>
                <a:lnTo>
                  <a:pt x="12" y="569"/>
                </a:lnTo>
                <a:lnTo>
                  <a:pt x="10" y="574"/>
                </a:lnTo>
                <a:lnTo>
                  <a:pt x="10" y="579"/>
                </a:lnTo>
                <a:lnTo>
                  <a:pt x="12" y="582"/>
                </a:lnTo>
                <a:lnTo>
                  <a:pt x="10" y="588"/>
                </a:lnTo>
                <a:lnTo>
                  <a:pt x="10" y="592"/>
                </a:lnTo>
                <a:lnTo>
                  <a:pt x="8" y="596"/>
                </a:lnTo>
                <a:lnTo>
                  <a:pt x="8" y="600"/>
                </a:lnTo>
                <a:lnTo>
                  <a:pt x="8" y="605"/>
                </a:lnTo>
                <a:lnTo>
                  <a:pt x="12" y="605"/>
                </a:lnTo>
                <a:lnTo>
                  <a:pt x="14" y="605"/>
                </a:lnTo>
                <a:lnTo>
                  <a:pt x="14" y="609"/>
                </a:lnTo>
                <a:lnTo>
                  <a:pt x="12" y="632"/>
                </a:lnTo>
                <a:lnTo>
                  <a:pt x="12" y="638"/>
                </a:lnTo>
                <a:lnTo>
                  <a:pt x="21" y="642"/>
                </a:lnTo>
                <a:lnTo>
                  <a:pt x="19" y="646"/>
                </a:lnTo>
                <a:lnTo>
                  <a:pt x="31" y="651"/>
                </a:lnTo>
                <a:lnTo>
                  <a:pt x="35" y="653"/>
                </a:lnTo>
                <a:lnTo>
                  <a:pt x="39" y="657"/>
                </a:lnTo>
                <a:lnTo>
                  <a:pt x="41" y="653"/>
                </a:lnTo>
                <a:lnTo>
                  <a:pt x="43" y="655"/>
                </a:lnTo>
                <a:lnTo>
                  <a:pt x="41" y="659"/>
                </a:lnTo>
                <a:lnTo>
                  <a:pt x="52" y="671"/>
                </a:lnTo>
                <a:lnTo>
                  <a:pt x="65" y="678"/>
                </a:lnTo>
                <a:lnTo>
                  <a:pt x="71" y="686"/>
                </a:lnTo>
                <a:lnTo>
                  <a:pt x="73" y="688"/>
                </a:lnTo>
                <a:lnTo>
                  <a:pt x="75" y="690"/>
                </a:lnTo>
                <a:lnTo>
                  <a:pt x="71" y="696"/>
                </a:lnTo>
                <a:lnTo>
                  <a:pt x="64" y="719"/>
                </a:lnTo>
                <a:lnTo>
                  <a:pt x="62" y="719"/>
                </a:lnTo>
                <a:lnTo>
                  <a:pt x="56" y="717"/>
                </a:lnTo>
                <a:lnTo>
                  <a:pt x="54" y="723"/>
                </a:lnTo>
                <a:lnTo>
                  <a:pt x="52" y="726"/>
                </a:lnTo>
                <a:lnTo>
                  <a:pt x="52" y="728"/>
                </a:lnTo>
                <a:lnTo>
                  <a:pt x="58" y="730"/>
                </a:lnTo>
                <a:lnTo>
                  <a:pt x="58" y="736"/>
                </a:lnTo>
                <a:lnTo>
                  <a:pt x="58" y="738"/>
                </a:lnTo>
                <a:lnTo>
                  <a:pt x="58" y="742"/>
                </a:lnTo>
                <a:lnTo>
                  <a:pt x="54" y="752"/>
                </a:lnTo>
                <a:lnTo>
                  <a:pt x="54" y="754"/>
                </a:lnTo>
                <a:lnTo>
                  <a:pt x="56" y="754"/>
                </a:lnTo>
                <a:lnTo>
                  <a:pt x="58" y="755"/>
                </a:lnTo>
                <a:lnTo>
                  <a:pt x="60" y="755"/>
                </a:lnTo>
                <a:lnTo>
                  <a:pt x="41" y="807"/>
                </a:lnTo>
                <a:lnTo>
                  <a:pt x="44" y="809"/>
                </a:lnTo>
                <a:lnTo>
                  <a:pt x="6" y="907"/>
                </a:lnTo>
                <a:lnTo>
                  <a:pt x="2" y="919"/>
                </a:lnTo>
                <a:lnTo>
                  <a:pt x="0" y="921"/>
                </a:lnTo>
                <a:lnTo>
                  <a:pt x="2" y="922"/>
                </a:lnTo>
                <a:lnTo>
                  <a:pt x="14" y="930"/>
                </a:lnTo>
                <a:lnTo>
                  <a:pt x="23" y="934"/>
                </a:lnTo>
                <a:lnTo>
                  <a:pt x="16" y="946"/>
                </a:lnTo>
                <a:lnTo>
                  <a:pt x="58" y="94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Freeform 187"/>
          <p:cNvSpPr>
            <a:spLocks/>
          </p:cNvSpPr>
          <p:nvPr/>
        </p:nvSpPr>
        <p:spPr bwMode="auto">
          <a:xfrm>
            <a:off x="-1140121" y="6714048"/>
            <a:ext cx="853789" cy="1031701"/>
          </a:xfrm>
          <a:custGeom>
            <a:avLst/>
            <a:gdLst>
              <a:gd name="T0" fmla="*/ 61 w 907"/>
              <a:gd name="T1" fmla="*/ 600 h 1096"/>
              <a:gd name="T2" fmla="*/ 148 w 907"/>
              <a:gd name="T3" fmla="*/ 649 h 1096"/>
              <a:gd name="T4" fmla="*/ 184 w 907"/>
              <a:gd name="T5" fmla="*/ 652 h 1096"/>
              <a:gd name="T6" fmla="*/ 140 w 907"/>
              <a:gd name="T7" fmla="*/ 689 h 1096"/>
              <a:gd name="T8" fmla="*/ 163 w 907"/>
              <a:gd name="T9" fmla="*/ 725 h 1096"/>
              <a:gd name="T10" fmla="*/ 221 w 907"/>
              <a:gd name="T11" fmla="*/ 758 h 1096"/>
              <a:gd name="T12" fmla="*/ 290 w 907"/>
              <a:gd name="T13" fmla="*/ 787 h 1096"/>
              <a:gd name="T14" fmla="*/ 354 w 907"/>
              <a:gd name="T15" fmla="*/ 789 h 1096"/>
              <a:gd name="T16" fmla="*/ 407 w 907"/>
              <a:gd name="T17" fmla="*/ 817 h 1096"/>
              <a:gd name="T18" fmla="*/ 429 w 907"/>
              <a:gd name="T19" fmla="*/ 914 h 1096"/>
              <a:gd name="T20" fmla="*/ 336 w 907"/>
              <a:gd name="T21" fmla="*/ 964 h 1096"/>
              <a:gd name="T22" fmla="*/ 405 w 907"/>
              <a:gd name="T23" fmla="*/ 1014 h 1096"/>
              <a:gd name="T24" fmla="*/ 504 w 907"/>
              <a:gd name="T25" fmla="*/ 1089 h 1096"/>
              <a:gd name="T26" fmla="*/ 705 w 907"/>
              <a:gd name="T27" fmla="*/ 1062 h 1096"/>
              <a:gd name="T28" fmla="*/ 694 w 907"/>
              <a:gd name="T29" fmla="*/ 1046 h 1096"/>
              <a:gd name="T30" fmla="*/ 677 w 907"/>
              <a:gd name="T31" fmla="*/ 968 h 1096"/>
              <a:gd name="T32" fmla="*/ 665 w 907"/>
              <a:gd name="T33" fmla="*/ 904 h 1096"/>
              <a:gd name="T34" fmla="*/ 703 w 907"/>
              <a:gd name="T35" fmla="*/ 873 h 1096"/>
              <a:gd name="T36" fmla="*/ 715 w 907"/>
              <a:gd name="T37" fmla="*/ 850 h 1096"/>
              <a:gd name="T38" fmla="*/ 738 w 907"/>
              <a:gd name="T39" fmla="*/ 837 h 1096"/>
              <a:gd name="T40" fmla="*/ 782 w 907"/>
              <a:gd name="T41" fmla="*/ 827 h 1096"/>
              <a:gd name="T42" fmla="*/ 776 w 907"/>
              <a:gd name="T43" fmla="*/ 793 h 1096"/>
              <a:gd name="T44" fmla="*/ 773 w 907"/>
              <a:gd name="T45" fmla="*/ 785 h 1096"/>
              <a:gd name="T46" fmla="*/ 774 w 907"/>
              <a:gd name="T47" fmla="*/ 769 h 1096"/>
              <a:gd name="T48" fmla="*/ 774 w 907"/>
              <a:gd name="T49" fmla="*/ 735 h 1096"/>
              <a:gd name="T50" fmla="*/ 767 w 907"/>
              <a:gd name="T51" fmla="*/ 729 h 1096"/>
              <a:gd name="T52" fmla="*/ 836 w 907"/>
              <a:gd name="T53" fmla="*/ 625 h 1096"/>
              <a:gd name="T54" fmla="*/ 882 w 907"/>
              <a:gd name="T55" fmla="*/ 593 h 1096"/>
              <a:gd name="T56" fmla="*/ 890 w 907"/>
              <a:gd name="T57" fmla="*/ 537 h 1096"/>
              <a:gd name="T58" fmla="*/ 903 w 907"/>
              <a:gd name="T59" fmla="*/ 477 h 1096"/>
              <a:gd name="T60" fmla="*/ 876 w 907"/>
              <a:gd name="T61" fmla="*/ 439 h 1096"/>
              <a:gd name="T62" fmla="*/ 832 w 907"/>
              <a:gd name="T63" fmla="*/ 441 h 1096"/>
              <a:gd name="T64" fmla="*/ 738 w 907"/>
              <a:gd name="T65" fmla="*/ 456 h 1096"/>
              <a:gd name="T66" fmla="*/ 723 w 907"/>
              <a:gd name="T67" fmla="*/ 429 h 1096"/>
              <a:gd name="T68" fmla="*/ 699 w 907"/>
              <a:gd name="T69" fmla="*/ 404 h 1096"/>
              <a:gd name="T70" fmla="*/ 690 w 907"/>
              <a:gd name="T71" fmla="*/ 393 h 1096"/>
              <a:gd name="T72" fmla="*/ 672 w 907"/>
              <a:gd name="T73" fmla="*/ 385 h 1096"/>
              <a:gd name="T74" fmla="*/ 672 w 907"/>
              <a:gd name="T75" fmla="*/ 373 h 1096"/>
              <a:gd name="T76" fmla="*/ 672 w 907"/>
              <a:gd name="T77" fmla="*/ 358 h 1096"/>
              <a:gd name="T78" fmla="*/ 675 w 907"/>
              <a:gd name="T79" fmla="*/ 337 h 1096"/>
              <a:gd name="T80" fmla="*/ 688 w 907"/>
              <a:gd name="T81" fmla="*/ 314 h 1096"/>
              <a:gd name="T82" fmla="*/ 694 w 907"/>
              <a:gd name="T83" fmla="*/ 274 h 1096"/>
              <a:gd name="T84" fmla="*/ 672 w 907"/>
              <a:gd name="T85" fmla="*/ 262 h 1096"/>
              <a:gd name="T86" fmla="*/ 611 w 907"/>
              <a:gd name="T87" fmla="*/ 210 h 1096"/>
              <a:gd name="T88" fmla="*/ 478 w 907"/>
              <a:gd name="T89" fmla="*/ 4 h 1096"/>
              <a:gd name="T90" fmla="*/ 436 w 907"/>
              <a:gd name="T91" fmla="*/ 20 h 1096"/>
              <a:gd name="T92" fmla="*/ 415 w 907"/>
              <a:gd name="T93" fmla="*/ 33 h 1096"/>
              <a:gd name="T94" fmla="*/ 390 w 907"/>
              <a:gd name="T95" fmla="*/ 45 h 1096"/>
              <a:gd name="T96" fmla="*/ 376 w 907"/>
              <a:gd name="T97" fmla="*/ 64 h 1096"/>
              <a:gd name="T98" fmla="*/ 319 w 907"/>
              <a:gd name="T99" fmla="*/ 112 h 1096"/>
              <a:gd name="T100" fmla="*/ 215 w 907"/>
              <a:gd name="T101" fmla="*/ 175 h 1096"/>
              <a:gd name="T102" fmla="*/ 194 w 907"/>
              <a:gd name="T103" fmla="*/ 237 h 1096"/>
              <a:gd name="T104" fmla="*/ 182 w 907"/>
              <a:gd name="T105" fmla="*/ 270 h 1096"/>
              <a:gd name="T106" fmla="*/ 169 w 907"/>
              <a:gd name="T107" fmla="*/ 297 h 1096"/>
              <a:gd name="T108" fmla="*/ 152 w 907"/>
              <a:gd name="T109" fmla="*/ 318 h 1096"/>
              <a:gd name="T110" fmla="*/ 134 w 907"/>
              <a:gd name="T111" fmla="*/ 337 h 1096"/>
              <a:gd name="T112" fmla="*/ 121 w 907"/>
              <a:gd name="T113" fmla="*/ 366 h 1096"/>
              <a:gd name="T114" fmla="*/ 77 w 907"/>
              <a:gd name="T115" fmla="*/ 406 h 1096"/>
              <a:gd name="T116" fmla="*/ 42 w 907"/>
              <a:gd name="T117" fmla="*/ 422 h 1096"/>
              <a:gd name="T118" fmla="*/ 29 w 907"/>
              <a:gd name="T119" fmla="*/ 429 h 1096"/>
              <a:gd name="T120" fmla="*/ 19 w 907"/>
              <a:gd name="T121" fmla="*/ 452 h 1096"/>
              <a:gd name="T122" fmla="*/ 15 w 907"/>
              <a:gd name="T123" fmla="*/ 481 h 1096"/>
              <a:gd name="T124" fmla="*/ 2 w 907"/>
              <a:gd name="T125" fmla="*/ 518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07" h="1096">
                <a:moveTo>
                  <a:pt x="23" y="527"/>
                </a:moveTo>
                <a:lnTo>
                  <a:pt x="36" y="512"/>
                </a:lnTo>
                <a:lnTo>
                  <a:pt x="44" y="510"/>
                </a:lnTo>
                <a:lnTo>
                  <a:pt x="54" y="510"/>
                </a:lnTo>
                <a:lnTo>
                  <a:pt x="67" y="537"/>
                </a:lnTo>
                <a:lnTo>
                  <a:pt x="79" y="537"/>
                </a:lnTo>
                <a:lnTo>
                  <a:pt x="71" y="554"/>
                </a:lnTo>
                <a:lnTo>
                  <a:pt x="61" y="600"/>
                </a:lnTo>
                <a:lnTo>
                  <a:pt x="96" y="633"/>
                </a:lnTo>
                <a:lnTo>
                  <a:pt x="128" y="627"/>
                </a:lnTo>
                <a:lnTo>
                  <a:pt x="131" y="629"/>
                </a:lnTo>
                <a:lnTo>
                  <a:pt x="131" y="631"/>
                </a:lnTo>
                <a:lnTo>
                  <a:pt x="133" y="633"/>
                </a:lnTo>
                <a:lnTo>
                  <a:pt x="136" y="644"/>
                </a:lnTo>
                <a:lnTo>
                  <a:pt x="138" y="649"/>
                </a:lnTo>
                <a:lnTo>
                  <a:pt x="148" y="649"/>
                </a:lnTo>
                <a:lnTo>
                  <a:pt x="154" y="662"/>
                </a:lnTo>
                <a:lnTo>
                  <a:pt x="165" y="666"/>
                </a:lnTo>
                <a:lnTo>
                  <a:pt x="171" y="664"/>
                </a:lnTo>
                <a:lnTo>
                  <a:pt x="169" y="664"/>
                </a:lnTo>
                <a:lnTo>
                  <a:pt x="173" y="654"/>
                </a:lnTo>
                <a:lnTo>
                  <a:pt x="177" y="656"/>
                </a:lnTo>
                <a:lnTo>
                  <a:pt x="179" y="652"/>
                </a:lnTo>
                <a:lnTo>
                  <a:pt x="184" y="652"/>
                </a:lnTo>
                <a:lnTo>
                  <a:pt x="184" y="668"/>
                </a:lnTo>
                <a:lnTo>
                  <a:pt x="181" y="685"/>
                </a:lnTo>
                <a:lnTo>
                  <a:pt x="179" y="685"/>
                </a:lnTo>
                <a:lnTo>
                  <a:pt x="159" y="683"/>
                </a:lnTo>
                <a:lnTo>
                  <a:pt x="157" y="689"/>
                </a:lnTo>
                <a:lnTo>
                  <a:pt x="154" y="687"/>
                </a:lnTo>
                <a:lnTo>
                  <a:pt x="152" y="691"/>
                </a:lnTo>
                <a:lnTo>
                  <a:pt x="140" y="689"/>
                </a:lnTo>
                <a:lnTo>
                  <a:pt x="138" y="712"/>
                </a:lnTo>
                <a:lnTo>
                  <a:pt x="133" y="716"/>
                </a:lnTo>
                <a:lnTo>
                  <a:pt x="136" y="718"/>
                </a:lnTo>
                <a:lnTo>
                  <a:pt x="142" y="720"/>
                </a:lnTo>
                <a:lnTo>
                  <a:pt x="146" y="718"/>
                </a:lnTo>
                <a:lnTo>
                  <a:pt x="150" y="721"/>
                </a:lnTo>
                <a:lnTo>
                  <a:pt x="157" y="725"/>
                </a:lnTo>
                <a:lnTo>
                  <a:pt x="163" y="725"/>
                </a:lnTo>
                <a:lnTo>
                  <a:pt x="175" y="727"/>
                </a:lnTo>
                <a:lnTo>
                  <a:pt x="182" y="727"/>
                </a:lnTo>
                <a:lnTo>
                  <a:pt x="190" y="729"/>
                </a:lnTo>
                <a:lnTo>
                  <a:pt x="198" y="737"/>
                </a:lnTo>
                <a:lnTo>
                  <a:pt x="210" y="747"/>
                </a:lnTo>
                <a:lnTo>
                  <a:pt x="210" y="748"/>
                </a:lnTo>
                <a:lnTo>
                  <a:pt x="213" y="750"/>
                </a:lnTo>
                <a:lnTo>
                  <a:pt x="221" y="758"/>
                </a:lnTo>
                <a:lnTo>
                  <a:pt x="240" y="769"/>
                </a:lnTo>
                <a:lnTo>
                  <a:pt x="259" y="777"/>
                </a:lnTo>
                <a:lnTo>
                  <a:pt x="273" y="769"/>
                </a:lnTo>
                <a:lnTo>
                  <a:pt x="279" y="771"/>
                </a:lnTo>
                <a:lnTo>
                  <a:pt x="280" y="783"/>
                </a:lnTo>
                <a:lnTo>
                  <a:pt x="284" y="787"/>
                </a:lnTo>
                <a:lnTo>
                  <a:pt x="288" y="783"/>
                </a:lnTo>
                <a:lnTo>
                  <a:pt x="290" y="787"/>
                </a:lnTo>
                <a:lnTo>
                  <a:pt x="292" y="791"/>
                </a:lnTo>
                <a:lnTo>
                  <a:pt x="298" y="796"/>
                </a:lnTo>
                <a:lnTo>
                  <a:pt x="307" y="802"/>
                </a:lnTo>
                <a:lnTo>
                  <a:pt x="323" y="812"/>
                </a:lnTo>
                <a:lnTo>
                  <a:pt x="328" y="812"/>
                </a:lnTo>
                <a:lnTo>
                  <a:pt x="340" y="802"/>
                </a:lnTo>
                <a:lnTo>
                  <a:pt x="346" y="795"/>
                </a:lnTo>
                <a:lnTo>
                  <a:pt x="354" y="789"/>
                </a:lnTo>
                <a:lnTo>
                  <a:pt x="363" y="779"/>
                </a:lnTo>
                <a:lnTo>
                  <a:pt x="367" y="779"/>
                </a:lnTo>
                <a:lnTo>
                  <a:pt x="402" y="793"/>
                </a:lnTo>
                <a:lnTo>
                  <a:pt x="411" y="798"/>
                </a:lnTo>
                <a:lnTo>
                  <a:pt x="415" y="804"/>
                </a:lnTo>
                <a:lnTo>
                  <a:pt x="415" y="806"/>
                </a:lnTo>
                <a:lnTo>
                  <a:pt x="413" y="810"/>
                </a:lnTo>
                <a:lnTo>
                  <a:pt x="407" y="817"/>
                </a:lnTo>
                <a:lnTo>
                  <a:pt x="386" y="831"/>
                </a:lnTo>
                <a:lnTo>
                  <a:pt x="382" y="837"/>
                </a:lnTo>
                <a:lnTo>
                  <a:pt x="382" y="841"/>
                </a:lnTo>
                <a:lnTo>
                  <a:pt x="390" y="858"/>
                </a:lnTo>
                <a:lnTo>
                  <a:pt x="400" y="867"/>
                </a:lnTo>
                <a:lnTo>
                  <a:pt x="413" y="893"/>
                </a:lnTo>
                <a:lnTo>
                  <a:pt x="427" y="906"/>
                </a:lnTo>
                <a:lnTo>
                  <a:pt x="429" y="914"/>
                </a:lnTo>
                <a:lnTo>
                  <a:pt x="424" y="918"/>
                </a:lnTo>
                <a:lnTo>
                  <a:pt x="417" y="925"/>
                </a:lnTo>
                <a:lnTo>
                  <a:pt x="400" y="931"/>
                </a:lnTo>
                <a:lnTo>
                  <a:pt x="359" y="941"/>
                </a:lnTo>
                <a:lnTo>
                  <a:pt x="344" y="942"/>
                </a:lnTo>
                <a:lnTo>
                  <a:pt x="338" y="948"/>
                </a:lnTo>
                <a:lnTo>
                  <a:pt x="336" y="952"/>
                </a:lnTo>
                <a:lnTo>
                  <a:pt x="336" y="964"/>
                </a:lnTo>
                <a:lnTo>
                  <a:pt x="338" y="966"/>
                </a:lnTo>
                <a:lnTo>
                  <a:pt x="348" y="960"/>
                </a:lnTo>
                <a:lnTo>
                  <a:pt x="355" y="975"/>
                </a:lnTo>
                <a:lnTo>
                  <a:pt x="367" y="989"/>
                </a:lnTo>
                <a:lnTo>
                  <a:pt x="396" y="1002"/>
                </a:lnTo>
                <a:lnTo>
                  <a:pt x="407" y="1006"/>
                </a:lnTo>
                <a:lnTo>
                  <a:pt x="405" y="1010"/>
                </a:lnTo>
                <a:lnTo>
                  <a:pt x="405" y="1014"/>
                </a:lnTo>
                <a:lnTo>
                  <a:pt x="427" y="1019"/>
                </a:lnTo>
                <a:lnTo>
                  <a:pt x="438" y="1031"/>
                </a:lnTo>
                <a:lnTo>
                  <a:pt x="448" y="1048"/>
                </a:lnTo>
                <a:lnTo>
                  <a:pt x="451" y="1062"/>
                </a:lnTo>
                <a:lnTo>
                  <a:pt x="453" y="1062"/>
                </a:lnTo>
                <a:lnTo>
                  <a:pt x="457" y="1067"/>
                </a:lnTo>
                <a:lnTo>
                  <a:pt x="467" y="1071"/>
                </a:lnTo>
                <a:lnTo>
                  <a:pt x="504" y="1089"/>
                </a:lnTo>
                <a:lnTo>
                  <a:pt x="519" y="1093"/>
                </a:lnTo>
                <a:lnTo>
                  <a:pt x="546" y="1094"/>
                </a:lnTo>
                <a:lnTo>
                  <a:pt x="594" y="1093"/>
                </a:lnTo>
                <a:lnTo>
                  <a:pt x="653" y="1096"/>
                </a:lnTo>
                <a:lnTo>
                  <a:pt x="682" y="1091"/>
                </a:lnTo>
                <a:lnTo>
                  <a:pt x="701" y="1085"/>
                </a:lnTo>
                <a:lnTo>
                  <a:pt x="713" y="1073"/>
                </a:lnTo>
                <a:lnTo>
                  <a:pt x="705" y="1062"/>
                </a:lnTo>
                <a:lnTo>
                  <a:pt x="701" y="1054"/>
                </a:lnTo>
                <a:lnTo>
                  <a:pt x="701" y="1052"/>
                </a:lnTo>
                <a:lnTo>
                  <a:pt x="699" y="1052"/>
                </a:lnTo>
                <a:lnTo>
                  <a:pt x="699" y="1054"/>
                </a:lnTo>
                <a:lnTo>
                  <a:pt x="699" y="1052"/>
                </a:lnTo>
                <a:lnTo>
                  <a:pt x="698" y="1052"/>
                </a:lnTo>
                <a:lnTo>
                  <a:pt x="696" y="1052"/>
                </a:lnTo>
                <a:lnTo>
                  <a:pt x="694" y="1046"/>
                </a:lnTo>
                <a:lnTo>
                  <a:pt x="701" y="1045"/>
                </a:lnTo>
                <a:lnTo>
                  <a:pt x="696" y="1019"/>
                </a:lnTo>
                <a:lnTo>
                  <a:pt x="696" y="1018"/>
                </a:lnTo>
                <a:lnTo>
                  <a:pt x="696" y="1016"/>
                </a:lnTo>
                <a:lnTo>
                  <a:pt x="688" y="981"/>
                </a:lnTo>
                <a:lnTo>
                  <a:pt x="682" y="973"/>
                </a:lnTo>
                <a:lnTo>
                  <a:pt x="680" y="969"/>
                </a:lnTo>
                <a:lnTo>
                  <a:pt x="677" y="968"/>
                </a:lnTo>
                <a:lnTo>
                  <a:pt x="669" y="962"/>
                </a:lnTo>
                <a:lnTo>
                  <a:pt x="665" y="958"/>
                </a:lnTo>
                <a:lnTo>
                  <a:pt x="663" y="942"/>
                </a:lnTo>
                <a:lnTo>
                  <a:pt x="665" y="941"/>
                </a:lnTo>
                <a:lnTo>
                  <a:pt x="667" y="921"/>
                </a:lnTo>
                <a:lnTo>
                  <a:pt x="665" y="914"/>
                </a:lnTo>
                <a:lnTo>
                  <a:pt x="667" y="904"/>
                </a:lnTo>
                <a:lnTo>
                  <a:pt x="665" y="904"/>
                </a:lnTo>
                <a:lnTo>
                  <a:pt x="667" y="896"/>
                </a:lnTo>
                <a:lnTo>
                  <a:pt x="667" y="894"/>
                </a:lnTo>
                <a:lnTo>
                  <a:pt x="665" y="894"/>
                </a:lnTo>
                <a:lnTo>
                  <a:pt x="672" y="870"/>
                </a:lnTo>
                <a:lnTo>
                  <a:pt x="686" y="873"/>
                </a:lnTo>
                <a:lnTo>
                  <a:pt x="701" y="875"/>
                </a:lnTo>
                <a:lnTo>
                  <a:pt x="701" y="873"/>
                </a:lnTo>
                <a:lnTo>
                  <a:pt x="703" y="873"/>
                </a:lnTo>
                <a:lnTo>
                  <a:pt x="703" y="870"/>
                </a:lnTo>
                <a:lnTo>
                  <a:pt x="703" y="862"/>
                </a:lnTo>
                <a:lnTo>
                  <a:pt x="703" y="860"/>
                </a:lnTo>
                <a:lnTo>
                  <a:pt x="703" y="858"/>
                </a:lnTo>
                <a:lnTo>
                  <a:pt x="703" y="856"/>
                </a:lnTo>
                <a:lnTo>
                  <a:pt x="711" y="852"/>
                </a:lnTo>
                <a:lnTo>
                  <a:pt x="713" y="850"/>
                </a:lnTo>
                <a:lnTo>
                  <a:pt x="715" y="850"/>
                </a:lnTo>
                <a:lnTo>
                  <a:pt x="721" y="848"/>
                </a:lnTo>
                <a:lnTo>
                  <a:pt x="723" y="848"/>
                </a:lnTo>
                <a:lnTo>
                  <a:pt x="723" y="846"/>
                </a:lnTo>
                <a:lnTo>
                  <a:pt x="725" y="846"/>
                </a:lnTo>
                <a:lnTo>
                  <a:pt x="725" y="845"/>
                </a:lnTo>
                <a:lnTo>
                  <a:pt x="726" y="845"/>
                </a:lnTo>
                <a:lnTo>
                  <a:pt x="732" y="841"/>
                </a:lnTo>
                <a:lnTo>
                  <a:pt x="738" y="837"/>
                </a:lnTo>
                <a:lnTo>
                  <a:pt x="740" y="835"/>
                </a:lnTo>
                <a:lnTo>
                  <a:pt x="744" y="833"/>
                </a:lnTo>
                <a:lnTo>
                  <a:pt x="744" y="831"/>
                </a:lnTo>
                <a:lnTo>
                  <a:pt x="753" y="822"/>
                </a:lnTo>
                <a:lnTo>
                  <a:pt x="757" y="817"/>
                </a:lnTo>
                <a:lnTo>
                  <a:pt x="774" y="827"/>
                </a:lnTo>
                <a:lnTo>
                  <a:pt x="782" y="829"/>
                </a:lnTo>
                <a:lnTo>
                  <a:pt x="782" y="827"/>
                </a:lnTo>
                <a:lnTo>
                  <a:pt x="782" y="816"/>
                </a:lnTo>
                <a:lnTo>
                  <a:pt x="782" y="814"/>
                </a:lnTo>
                <a:lnTo>
                  <a:pt x="782" y="806"/>
                </a:lnTo>
                <a:lnTo>
                  <a:pt x="782" y="793"/>
                </a:lnTo>
                <a:lnTo>
                  <a:pt x="780" y="793"/>
                </a:lnTo>
                <a:lnTo>
                  <a:pt x="778" y="793"/>
                </a:lnTo>
                <a:lnTo>
                  <a:pt x="778" y="795"/>
                </a:lnTo>
                <a:lnTo>
                  <a:pt x="776" y="793"/>
                </a:lnTo>
                <a:lnTo>
                  <a:pt x="774" y="795"/>
                </a:lnTo>
                <a:lnTo>
                  <a:pt x="773" y="795"/>
                </a:lnTo>
                <a:lnTo>
                  <a:pt x="769" y="795"/>
                </a:lnTo>
                <a:lnTo>
                  <a:pt x="769" y="793"/>
                </a:lnTo>
                <a:lnTo>
                  <a:pt x="769" y="791"/>
                </a:lnTo>
                <a:lnTo>
                  <a:pt x="771" y="789"/>
                </a:lnTo>
                <a:lnTo>
                  <a:pt x="771" y="787"/>
                </a:lnTo>
                <a:lnTo>
                  <a:pt x="773" y="785"/>
                </a:lnTo>
                <a:lnTo>
                  <a:pt x="774" y="781"/>
                </a:lnTo>
                <a:lnTo>
                  <a:pt x="776" y="779"/>
                </a:lnTo>
                <a:lnTo>
                  <a:pt x="778" y="771"/>
                </a:lnTo>
                <a:lnTo>
                  <a:pt x="780" y="769"/>
                </a:lnTo>
                <a:lnTo>
                  <a:pt x="778" y="764"/>
                </a:lnTo>
                <a:lnTo>
                  <a:pt x="776" y="764"/>
                </a:lnTo>
                <a:lnTo>
                  <a:pt x="774" y="764"/>
                </a:lnTo>
                <a:lnTo>
                  <a:pt x="774" y="769"/>
                </a:lnTo>
                <a:lnTo>
                  <a:pt x="773" y="769"/>
                </a:lnTo>
                <a:lnTo>
                  <a:pt x="771" y="769"/>
                </a:lnTo>
                <a:lnTo>
                  <a:pt x="769" y="769"/>
                </a:lnTo>
                <a:lnTo>
                  <a:pt x="769" y="771"/>
                </a:lnTo>
                <a:lnTo>
                  <a:pt x="767" y="771"/>
                </a:lnTo>
                <a:lnTo>
                  <a:pt x="771" y="758"/>
                </a:lnTo>
                <a:lnTo>
                  <a:pt x="773" y="750"/>
                </a:lnTo>
                <a:lnTo>
                  <a:pt x="774" y="735"/>
                </a:lnTo>
                <a:lnTo>
                  <a:pt x="776" y="735"/>
                </a:lnTo>
                <a:lnTo>
                  <a:pt x="776" y="733"/>
                </a:lnTo>
                <a:lnTo>
                  <a:pt x="774" y="733"/>
                </a:lnTo>
                <a:lnTo>
                  <a:pt x="774" y="731"/>
                </a:lnTo>
                <a:lnTo>
                  <a:pt x="773" y="731"/>
                </a:lnTo>
                <a:lnTo>
                  <a:pt x="771" y="731"/>
                </a:lnTo>
                <a:lnTo>
                  <a:pt x="769" y="729"/>
                </a:lnTo>
                <a:lnTo>
                  <a:pt x="767" y="729"/>
                </a:lnTo>
                <a:lnTo>
                  <a:pt x="765" y="729"/>
                </a:lnTo>
                <a:lnTo>
                  <a:pt x="765" y="727"/>
                </a:lnTo>
                <a:lnTo>
                  <a:pt x="761" y="649"/>
                </a:lnTo>
                <a:lnTo>
                  <a:pt x="761" y="646"/>
                </a:lnTo>
                <a:lnTo>
                  <a:pt x="759" y="631"/>
                </a:lnTo>
                <a:lnTo>
                  <a:pt x="824" y="627"/>
                </a:lnTo>
                <a:lnTo>
                  <a:pt x="836" y="627"/>
                </a:lnTo>
                <a:lnTo>
                  <a:pt x="836" y="625"/>
                </a:lnTo>
                <a:lnTo>
                  <a:pt x="853" y="623"/>
                </a:lnTo>
                <a:lnTo>
                  <a:pt x="874" y="622"/>
                </a:lnTo>
                <a:lnTo>
                  <a:pt x="874" y="610"/>
                </a:lnTo>
                <a:lnTo>
                  <a:pt x="876" y="608"/>
                </a:lnTo>
                <a:lnTo>
                  <a:pt x="880" y="608"/>
                </a:lnTo>
                <a:lnTo>
                  <a:pt x="880" y="604"/>
                </a:lnTo>
                <a:lnTo>
                  <a:pt x="882" y="604"/>
                </a:lnTo>
                <a:lnTo>
                  <a:pt x="882" y="593"/>
                </a:lnTo>
                <a:lnTo>
                  <a:pt x="886" y="562"/>
                </a:lnTo>
                <a:lnTo>
                  <a:pt x="888" y="558"/>
                </a:lnTo>
                <a:lnTo>
                  <a:pt x="890" y="547"/>
                </a:lnTo>
                <a:lnTo>
                  <a:pt x="890" y="545"/>
                </a:lnTo>
                <a:lnTo>
                  <a:pt x="888" y="539"/>
                </a:lnTo>
                <a:lnTo>
                  <a:pt x="888" y="537"/>
                </a:lnTo>
                <a:lnTo>
                  <a:pt x="888" y="535"/>
                </a:lnTo>
                <a:lnTo>
                  <a:pt x="890" y="537"/>
                </a:lnTo>
                <a:lnTo>
                  <a:pt x="890" y="529"/>
                </a:lnTo>
                <a:lnTo>
                  <a:pt x="892" y="529"/>
                </a:lnTo>
                <a:lnTo>
                  <a:pt x="892" y="519"/>
                </a:lnTo>
                <a:lnTo>
                  <a:pt x="894" y="516"/>
                </a:lnTo>
                <a:lnTo>
                  <a:pt x="897" y="506"/>
                </a:lnTo>
                <a:lnTo>
                  <a:pt x="899" y="504"/>
                </a:lnTo>
                <a:lnTo>
                  <a:pt x="901" y="483"/>
                </a:lnTo>
                <a:lnTo>
                  <a:pt x="903" y="477"/>
                </a:lnTo>
                <a:lnTo>
                  <a:pt x="903" y="475"/>
                </a:lnTo>
                <a:lnTo>
                  <a:pt x="907" y="454"/>
                </a:lnTo>
                <a:lnTo>
                  <a:pt x="907" y="452"/>
                </a:lnTo>
                <a:lnTo>
                  <a:pt x="907" y="445"/>
                </a:lnTo>
                <a:lnTo>
                  <a:pt x="899" y="443"/>
                </a:lnTo>
                <a:lnTo>
                  <a:pt x="894" y="441"/>
                </a:lnTo>
                <a:lnTo>
                  <a:pt x="888" y="441"/>
                </a:lnTo>
                <a:lnTo>
                  <a:pt x="876" y="439"/>
                </a:lnTo>
                <a:lnTo>
                  <a:pt x="874" y="439"/>
                </a:lnTo>
                <a:lnTo>
                  <a:pt x="863" y="437"/>
                </a:lnTo>
                <a:lnTo>
                  <a:pt x="855" y="435"/>
                </a:lnTo>
                <a:lnTo>
                  <a:pt x="853" y="435"/>
                </a:lnTo>
                <a:lnTo>
                  <a:pt x="851" y="435"/>
                </a:lnTo>
                <a:lnTo>
                  <a:pt x="846" y="439"/>
                </a:lnTo>
                <a:lnTo>
                  <a:pt x="842" y="441"/>
                </a:lnTo>
                <a:lnTo>
                  <a:pt x="832" y="441"/>
                </a:lnTo>
                <a:lnTo>
                  <a:pt x="742" y="479"/>
                </a:lnTo>
                <a:lnTo>
                  <a:pt x="736" y="471"/>
                </a:lnTo>
                <a:lnTo>
                  <a:pt x="734" y="470"/>
                </a:lnTo>
                <a:lnTo>
                  <a:pt x="736" y="468"/>
                </a:lnTo>
                <a:lnTo>
                  <a:pt x="738" y="466"/>
                </a:lnTo>
                <a:lnTo>
                  <a:pt x="738" y="464"/>
                </a:lnTo>
                <a:lnTo>
                  <a:pt x="738" y="460"/>
                </a:lnTo>
                <a:lnTo>
                  <a:pt x="738" y="456"/>
                </a:lnTo>
                <a:lnTo>
                  <a:pt x="738" y="454"/>
                </a:lnTo>
                <a:lnTo>
                  <a:pt x="736" y="450"/>
                </a:lnTo>
                <a:lnTo>
                  <a:pt x="734" y="449"/>
                </a:lnTo>
                <a:lnTo>
                  <a:pt x="730" y="445"/>
                </a:lnTo>
                <a:lnTo>
                  <a:pt x="726" y="437"/>
                </a:lnTo>
                <a:lnTo>
                  <a:pt x="725" y="435"/>
                </a:lnTo>
                <a:lnTo>
                  <a:pt x="723" y="431"/>
                </a:lnTo>
                <a:lnTo>
                  <a:pt x="723" y="429"/>
                </a:lnTo>
                <a:lnTo>
                  <a:pt x="721" y="427"/>
                </a:lnTo>
                <a:lnTo>
                  <a:pt x="717" y="422"/>
                </a:lnTo>
                <a:lnTo>
                  <a:pt x="715" y="420"/>
                </a:lnTo>
                <a:lnTo>
                  <a:pt x="707" y="416"/>
                </a:lnTo>
                <a:lnTo>
                  <a:pt x="705" y="414"/>
                </a:lnTo>
                <a:lnTo>
                  <a:pt x="703" y="410"/>
                </a:lnTo>
                <a:lnTo>
                  <a:pt x="701" y="408"/>
                </a:lnTo>
                <a:lnTo>
                  <a:pt x="699" y="404"/>
                </a:lnTo>
                <a:lnTo>
                  <a:pt x="698" y="402"/>
                </a:lnTo>
                <a:lnTo>
                  <a:pt x="698" y="401"/>
                </a:lnTo>
                <a:lnTo>
                  <a:pt x="696" y="401"/>
                </a:lnTo>
                <a:lnTo>
                  <a:pt x="696" y="396"/>
                </a:lnTo>
                <a:lnTo>
                  <a:pt x="696" y="395"/>
                </a:lnTo>
                <a:lnTo>
                  <a:pt x="694" y="391"/>
                </a:lnTo>
                <a:lnTo>
                  <a:pt x="690" y="391"/>
                </a:lnTo>
                <a:lnTo>
                  <a:pt x="690" y="393"/>
                </a:lnTo>
                <a:lnTo>
                  <a:pt x="690" y="391"/>
                </a:lnTo>
                <a:lnTo>
                  <a:pt x="688" y="391"/>
                </a:lnTo>
                <a:lnTo>
                  <a:pt x="686" y="391"/>
                </a:lnTo>
                <a:lnTo>
                  <a:pt x="684" y="391"/>
                </a:lnTo>
                <a:lnTo>
                  <a:pt x="682" y="391"/>
                </a:lnTo>
                <a:lnTo>
                  <a:pt x="680" y="391"/>
                </a:lnTo>
                <a:lnTo>
                  <a:pt x="675" y="385"/>
                </a:lnTo>
                <a:lnTo>
                  <a:pt x="672" y="385"/>
                </a:lnTo>
                <a:lnTo>
                  <a:pt x="672" y="383"/>
                </a:lnTo>
                <a:lnTo>
                  <a:pt x="675" y="383"/>
                </a:lnTo>
                <a:lnTo>
                  <a:pt x="672" y="383"/>
                </a:lnTo>
                <a:lnTo>
                  <a:pt x="672" y="381"/>
                </a:lnTo>
                <a:lnTo>
                  <a:pt x="672" y="379"/>
                </a:lnTo>
                <a:lnTo>
                  <a:pt x="672" y="377"/>
                </a:lnTo>
                <a:lnTo>
                  <a:pt x="672" y="375"/>
                </a:lnTo>
                <a:lnTo>
                  <a:pt x="672" y="373"/>
                </a:lnTo>
                <a:lnTo>
                  <a:pt x="675" y="372"/>
                </a:lnTo>
                <a:lnTo>
                  <a:pt x="675" y="370"/>
                </a:lnTo>
                <a:lnTo>
                  <a:pt x="672" y="368"/>
                </a:lnTo>
                <a:lnTo>
                  <a:pt x="672" y="366"/>
                </a:lnTo>
                <a:lnTo>
                  <a:pt x="672" y="364"/>
                </a:lnTo>
                <a:lnTo>
                  <a:pt x="672" y="362"/>
                </a:lnTo>
                <a:lnTo>
                  <a:pt x="672" y="360"/>
                </a:lnTo>
                <a:lnTo>
                  <a:pt x="672" y="358"/>
                </a:lnTo>
                <a:lnTo>
                  <a:pt x="675" y="354"/>
                </a:lnTo>
                <a:lnTo>
                  <a:pt x="675" y="352"/>
                </a:lnTo>
                <a:lnTo>
                  <a:pt x="671" y="352"/>
                </a:lnTo>
                <a:lnTo>
                  <a:pt x="671" y="351"/>
                </a:lnTo>
                <a:lnTo>
                  <a:pt x="672" y="348"/>
                </a:lnTo>
                <a:lnTo>
                  <a:pt x="672" y="346"/>
                </a:lnTo>
                <a:lnTo>
                  <a:pt x="675" y="345"/>
                </a:lnTo>
                <a:lnTo>
                  <a:pt x="675" y="337"/>
                </a:lnTo>
                <a:lnTo>
                  <a:pt x="680" y="337"/>
                </a:lnTo>
                <a:lnTo>
                  <a:pt x="682" y="335"/>
                </a:lnTo>
                <a:lnTo>
                  <a:pt x="682" y="333"/>
                </a:lnTo>
                <a:lnTo>
                  <a:pt x="684" y="331"/>
                </a:lnTo>
                <a:lnTo>
                  <a:pt x="686" y="325"/>
                </a:lnTo>
                <a:lnTo>
                  <a:pt x="688" y="324"/>
                </a:lnTo>
                <a:lnTo>
                  <a:pt x="688" y="320"/>
                </a:lnTo>
                <a:lnTo>
                  <a:pt x="688" y="314"/>
                </a:lnTo>
                <a:lnTo>
                  <a:pt x="686" y="314"/>
                </a:lnTo>
                <a:lnTo>
                  <a:pt x="684" y="312"/>
                </a:lnTo>
                <a:lnTo>
                  <a:pt x="684" y="308"/>
                </a:lnTo>
                <a:lnTo>
                  <a:pt x="688" y="295"/>
                </a:lnTo>
                <a:lnTo>
                  <a:pt x="696" y="285"/>
                </a:lnTo>
                <a:lnTo>
                  <a:pt x="692" y="281"/>
                </a:lnTo>
                <a:lnTo>
                  <a:pt x="694" y="277"/>
                </a:lnTo>
                <a:lnTo>
                  <a:pt x="694" y="274"/>
                </a:lnTo>
                <a:lnTo>
                  <a:pt x="692" y="270"/>
                </a:lnTo>
                <a:lnTo>
                  <a:pt x="688" y="268"/>
                </a:lnTo>
                <a:lnTo>
                  <a:pt x="686" y="266"/>
                </a:lnTo>
                <a:lnTo>
                  <a:pt x="682" y="266"/>
                </a:lnTo>
                <a:lnTo>
                  <a:pt x="680" y="264"/>
                </a:lnTo>
                <a:lnTo>
                  <a:pt x="678" y="262"/>
                </a:lnTo>
                <a:lnTo>
                  <a:pt x="675" y="260"/>
                </a:lnTo>
                <a:lnTo>
                  <a:pt x="672" y="262"/>
                </a:lnTo>
                <a:lnTo>
                  <a:pt x="671" y="260"/>
                </a:lnTo>
                <a:lnTo>
                  <a:pt x="667" y="268"/>
                </a:lnTo>
                <a:lnTo>
                  <a:pt x="665" y="277"/>
                </a:lnTo>
                <a:lnTo>
                  <a:pt x="663" y="281"/>
                </a:lnTo>
                <a:lnTo>
                  <a:pt x="632" y="254"/>
                </a:lnTo>
                <a:lnTo>
                  <a:pt x="648" y="239"/>
                </a:lnTo>
                <a:lnTo>
                  <a:pt x="624" y="226"/>
                </a:lnTo>
                <a:lnTo>
                  <a:pt x="611" y="210"/>
                </a:lnTo>
                <a:lnTo>
                  <a:pt x="613" y="206"/>
                </a:lnTo>
                <a:lnTo>
                  <a:pt x="622" y="199"/>
                </a:lnTo>
                <a:lnTo>
                  <a:pt x="630" y="195"/>
                </a:lnTo>
                <a:lnTo>
                  <a:pt x="646" y="185"/>
                </a:lnTo>
                <a:lnTo>
                  <a:pt x="573" y="54"/>
                </a:lnTo>
                <a:lnTo>
                  <a:pt x="499" y="26"/>
                </a:lnTo>
                <a:lnTo>
                  <a:pt x="473" y="18"/>
                </a:lnTo>
                <a:lnTo>
                  <a:pt x="478" y="4"/>
                </a:lnTo>
                <a:lnTo>
                  <a:pt x="471" y="0"/>
                </a:lnTo>
                <a:lnTo>
                  <a:pt x="457" y="8"/>
                </a:lnTo>
                <a:lnTo>
                  <a:pt x="451" y="12"/>
                </a:lnTo>
                <a:lnTo>
                  <a:pt x="450" y="12"/>
                </a:lnTo>
                <a:lnTo>
                  <a:pt x="444" y="16"/>
                </a:lnTo>
                <a:lnTo>
                  <a:pt x="442" y="16"/>
                </a:lnTo>
                <a:lnTo>
                  <a:pt x="440" y="18"/>
                </a:lnTo>
                <a:lnTo>
                  <a:pt x="436" y="20"/>
                </a:lnTo>
                <a:lnTo>
                  <a:pt x="434" y="22"/>
                </a:lnTo>
                <a:lnTo>
                  <a:pt x="429" y="26"/>
                </a:lnTo>
                <a:lnTo>
                  <a:pt x="424" y="27"/>
                </a:lnTo>
                <a:lnTo>
                  <a:pt x="423" y="27"/>
                </a:lnTo>
                <a:lnTo>
                  <a:pt x="421" y="29"/>
                </a:lnTo>
                <a:lnTo>
                  <a:pt x="419" y="31"/>
                </a:lnTo>
                <a:lnTo>
                  <a:pt x="417" y="33"/>
                </a:lnTo>
                <a:lnTo>
                  <a:pt x="415" y="33"/>
                </a:lnTo>
                <a:lnTo>
                  <a:pt x="415" y="35"/>
                </a:lnTo>
                <a:lnTo>
                  <a:pt x="411" y="35"/>
                </a:lnTo>
                <a:lnTo>
                  <a:pt x="409" y="37"/>
                </a:lnTo>
                <a:lnTo>
                  <a:pt x="405" y="39"/>
                </a:lnTo>
                <a:lnTo>
                  <a:pt x="402" y="41"/>
                </a:lnTo>
                <a:lnTo>
                  <a:pt x="396" y="43"/>
                </a:lnTo>
                <a:lnTo>
                  <a:pt x="392" y="45"/>
                </a:lnTo>
                <a:lnTo>
                  <a:pt x="390" y="45"/>
                </a:lnTo>
                <a:lnTo>
                  <a:pt x="388" y="47"/>
                </a:lnTo>
                <a:lnTo>
                  <a:pt x="386" y="48"/>
                </a:lnTo>
                <a:lnTo>
                  <a:pt x="386" y="50"/>
                </a:lnTo>
                <a:lnTo>
                  <a:pt x="384" y="53"/>
                </a:lnTo>
                <a:lnTo>
                  <a:pt x="382" y="64"/>
                </a:lnTo>
                <a:lnTo>
                  <a:pt x="382" y="62"/>
                </a:lnTo>
                <a:lnTo>
                  <a:pt x="379" y="62"/>
                </a:lnTo>
                <a:lnTo>
                  <a:pt x="376" y="64"/>
                </a:lnTo>
                <a:lnTo>
                  <a:pt x="375" y="70"/>
                </a:lnTo>
                <a:lnTo>
                  <a:pt x="371" y="74"/>
                </a:lnTo>
                <a:lnTo>
                  <a:pt x="321" y="118"/>
                </a:lnTo>
                <a:lnTo>
                  <a:pt x="319" y="118"/>
                </a:lnTo>
                <a:lnTo>
                  <a:pt x="319" y="116"/>
                </a:lnTo>
                <a:lnTo>
                  <a:pt x="317" y="114"/>
                </a:lnTo>
                <a:lnTo>
                  <a:pt x="319" y="114"/>
                </a:lnTo>
                <a:lnTo>
                  <a:pt x="319" y="112"/>
                </a:lnTo>
                <a:lnTo>
                  <a:pt x="317" y="112"/>
                </a:lnTo>
                <a:lnTo>
                  <a:pt x="315" y="108"/>
                </a:lnTo>
                <a:lnTo>
                  <a:pt x="311" y="108"/>
                </a:lnTo>
                <a:lnTo>
                  <a:pt x="302" y="101"/>
                </a:lnTo>
                <a:lnTo>
                  <a:pt x="298" y="101"/>
                </a:lnTo>
                <a:lnTo>
                  <a:pt x="280" y="116"/>
                </a:lnTo>
                <a:lnTo>
                  <a:pt x="240" y="151"/>
                </a:lnTo>
                <a:lnTo>
                  <a:pt x="215" y="175"/>
                </a:lnTo>
                <a:lnTo>
                  <a:pt x="207" y="185"/>
                </a:lnTo>
                <a:lnTo>
                  <a:pt x="204" y="191"/>
                </a:lnTo>
                <a:lnTo>
                  <a:pt x="202" y="193"/>
                </a:lnTo>
                <a:lnTo>
                  <a:pt x="200" y="193"/>
                </a:lnTo>
                <a:lnTo>
                  <a:pt x="190" y="202"/>
                </a:lnTo>
                <a:lnTo>
                  <a:pt x="211" y="223"/>
                </a:lnTo>
                <a:lnTo>
                  <a:pt x="194" y="231"/>
                </a:lnTo>
                <a:lnTo>
                  <a:pt x="194" y="237"/>
                </a:lnTo>
                <a:lnTo>
                  <a:pt x="192" y="239"/>
                </a:lnTo>
                <a:lnTo>
                  <a:pt x="192" y="245"/>
                </a:lnTo>
                <a:lnTo>
                  <a:pt x="192" y="249"/>
                </a:lnTo>
                <a:lnTo>
                  <a:pt x="190" y="256"/>
                </a:lnTo>
                <a:lnTo>
                  <a:pt x="190" y="260"/>
                </a:lnTo>
                <a:lnTo>
                  <a:pt x="188" y="262"/>
                </a:lnTo>
                <a:lnTo>
                  <a:pt x="188" y="264"/>
                </a:lnTo>
                <a:lnTo>
                  <a:pt x="182" y="270"/>
                </a:lnTo>
                <a:lnTo>
                  <a:pt x="181" y="274"/>
                </a:lnTo>
                <a:lnTo>
                  <a:pt x="181" y="276"/>
                </a:lnTo>
                <a:lnTo>
                  <a:pt x="179" y="279"/>
                </a:lnTo>
                <a:lnTo>
                  <a:pt x="177" y="281"/>
                </a:lnTo>
                <a:lnTo>
                  <a:pt x="173" y="287"/>
                </a:lnTo>
                <a:lnTo>
                  <a:pt x="171" y="293"/>
                </a:lnTo>
                <a:lnTo>
                  <a:pt x="169" y="295"/>
                </a:lnTo>
                <a:lnTo>
                  <a:pt x="169" y="297"/>
                </a:lnTo>
                <a:lnTo>
                  <a:pt x="167" y="297"/>
                </a:lnTo>
                <a:lnTo>
                  <a:pt x="165" y="298"/>
                </a:lnTo>
                <a:lnTo>
                  <a:pt x="163" y="302"/>
                </a:lnTo>
                <a:lnTo>
                  <a:pt x="161" y="306"/>
                </a:lnTo>
                <a:lnTo>
                  <a:pt x="161" y="308"/>
                </a:lnTo>
                <a:lnTo>
                  <a:pt x="155" y="314"/>
                </a:lnTo>
                <a:lnTo>
                  <a:pt x="154" y="316"/>
                </a:lnTo>
                <a:lnTo>
                  <a:pt x="152" y="318"/>
                </a:lnTo>
                <a:lnTo>
                  <a:pt x="150" y="320"/>
                </a:lnTo>
                <a:lnTo>
                  <a:pt x="148" y="324"/>
                </a:lnTo>
                <a:lnTo>
                  <a:pt x="142" y="324"/>
                </a:lnTo>
                <a:lnTo>
                  <a:pt x="140" y="324"/>
                </a:lnTo>
                <a:lnTo>
                  <a:pt x="138" y="325"/>
                </a:lnTo>
                <a:lnTo>
                  <a:pt x="136" y="329"/>
                </a:lnTo>
                <a:lnTo>
                  <a:pt x="136" y="333"/>
                </a:lnTo>
                <a:lnTo>
                  <a:pt x="134" y="337"/>
                </a:lnTo>
                <a:lnTo>
                  <a:pt x="133" y="339"/>
                </a:lnTo>
                <a:lnTo>
                  <a:pt x="133" y="343"/>
                </a:lnTo>
                <a:lnTo>
                  <a:pt x="133" y="346"/>
                </a:lnTo>
                <a:lnTo>
                  <a:pt x="131" y="354"/>
                </a:lnTo>
                <a:lnTo>
                  <a:pt x="128" y="356"/>
                </a:lnTo>
                <a:lnTo>
                  <a:pt x="127" y="362"/>
                </a:lnTo>
                <a:lnTo>
                  <a:pt x="125" y="364"/>
                </a:lnTo>
                <a:lnTo>
                  <a:pt x="121" y="366"/>
                </a:lnTo>
                <a:lnTo>
                  <a:pt x="119" y="364"/>
                </a:lnTo>
                <a:lnTo>
                  <a:pt x="115" y="364"/>
                </a:lnTo>
                <a:lnTo>
                  <a:pt x="113" y="362"/>
                </a:lnTo>
                <a:lnTo>
                  <a:pt x="113" y="360"/>
                </a:lnTo>
                <a:lnTo>
                  <a:pt x="111" y="360"/>
                </a:lnTo>
                <a:lnTo>
                  <a:pt x="109" y="362"/>
                </a:lnTo>
                <a:lnTo>
                  <a:pt x="90" y="387"/>
                </a:lnTo>
                <a:lnTo>
                  <a:pt x="77" y="406"/>
                </a:lnTo>
                <a:lnTo>
                  <a:pt x="71" y="412"/>
                </a:lnTo>
                <a:lnTo>
                  <a:pt x="50" y="401"/>
                </a:lnTo>
                <a:lnTo>
                  <a:pt x="40" y="410"/>
                </a:lnTo>
                <a:lnTo>
                  <a:pt x="42" y="416"/>
                </a:lnTo>
                <a:lnTo>
                  <a:pt x="40" y="416"/>
                </a:lnTo>
                <a:lnTo>
                  <a:pt x="42" y="418"/>
                </a:lnTo>
                <a:lnTo>
                  <a:pt x="44" y="420"/>
                </a:lnTo>
                <a:lnTo>
                  <a:pt x="42" y="422"/>
                </a:lnTo>
                <a:lnTo>
                  <a:pt x="40" y="425"/>
                </a:lnTo>
                <a:lnTo>
                  <a:pt x="36" y="422"/>
                </a:lnTo>
                <a:lnTo>
                  <a:pt x="34" y="422"/>
                </a:lnTo>
                <a:lnTo>
                  <a:pt x="32" y="422"/>
                </a:lnTo>
                <a:lnTo>
                  <a:pt x="32" y="423"/>
                </a:lnTo>
                <a:lnTo>
                  <a:pt x="31" y="425"/>
                </a:lnTo>
                <a:lnTo>
                  <a:pt x="31" y="427"/>
                </a:lnTo>
                <a:lnTo>
                  <a:pt x="29" y="429"/>
                </a:lnTo>
                <a:lnTo>
                  <a:pt x="29" y="431"/>
                </a:lnTo>
                <a:lnTo>
                  <a:pt x="27" y="433"/>
                </a:lnTo>
                <a:lnTo>
                  <a:pt x="23" y="439"/>
                </a:lnTo>
                <a:lnTo>
                  <a:pt x="23" y="441"/>
                </a:lnTo>
                <a:lnTo>
                  <a:pt x="23" y="443"/>
                </a:lnTo>
                <a:lnTo>
                  <a:pt x="23" y="447"/>
                </a:lnTo>
                <a:lnTo>
                  <a:pt x="21" y="450"/>
                </a:lnTo>
                <a:lnTo>
                  <a:pt x="19" y="452"/>
                </a:lnTo>
                <a:lnTo>
                  <a:pt x="19" y="454"/>
                </a:lnTo>
                <a:lnTo>
                  <a:pt x="17" y="460"/>
                </a:lnTo>
                <a:lnTo>
                  <a:pt x="17" y="464"/>
                </a:lnTo>
                <a:lnTo>
                  <a:pt x="17" y="470"/>
                </a:lnTo>
                <a:lnTo>
                  <a:pt x="17" y="473"/>
                </a:lnTo>
                <a:lnTo>
                  <a:pt x="15" y="477"/>
                </a:lnTo>
                <a:lnTo>
                  <a:pt x="15" y="479"/>
                </a:lnTo>
                <a:lnTo>
                  <a:pt x="15" y="481"/>
                </a:lnTo>
                <a:lnTo>
                  <a:pt x="15" y="485"/>
                </a:lnTo>
                <a:lnTo>
                  <a:pt x="13" y="489"/>
                </a:lnTo>
                <a:lnTo>
                  <a:pt x="13" y="493"/>
                </a:lnTo>
                <a:lnTo>
                  <a:pt x="11" y="495"/>
                </a:lnTo>
                <a:lnTo>
                  <a:pt x="11" y="497"/>
                </a:lnTo>
                <a:lnTo>
                  <a:pt x="8" y="506"/>
                </a:lnTo>
                <a:lnTo>
                  <a:pt x="4" y="516"/>
                </a:lnTo>
                <a:lnTo>
                  <a:pt x="2" y="518"/>
                </a:lnTo>
                <a:lnTo>
                  <a:pt x="2" y="519"/>
                </a:lnTo>
                <a:lnTo>
                  <a:pt x="0" y="524"/>
                </a:lnTo>
                <a:lnTo>
                  <a:pt x="0" y="527"/>
                </a:lnTo>
                <a:lnTo>
                  <a:pt x="0" y="529"/>
                </a:lnTo>
                <a:lnTo>
                  <a:pt x="0" y="531"/>
                </a:lnTo>
                <a:lnTo>
                  <a:pt x="2" y="545"/>
                </a:lnTo>
                <a:lnTo>
                  <a:pt x="23" y="527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" name="Freeform 191"/>
          <p:cNvSpPr>
            <a:spLocks/>
          </p:cNvSpPr>
          <p:nvPr/>
        </p:nvSpPr>
        <p:spPr bwMode="auto">
          <a:xfrm>
            <a:off x="-2048052" y="5494476"/>
            <a:ext cx="1017582" cy="1008167"/>
          </a:xfrm>
          <a:custGeom>
            <a:avLst/>
            <a:gdLst>
              <a:gd name="T0" fmla="*/ 771 w 1081"/>
              <a:gd name="T1" fmla="*/ 42 h 1071"/>
              <a:gd name="T2" fmla="*/ 790 w 1081"/>
              <a:gd name="T3" fmla="*/ 67 h 1071"/>
              <a:gd name="T4" fmla="*/ 775 w 1081"/>
              <a:gd name="T5" fmla="*/ 138 h 1071"/>
              <a:gd name="T6" fmla="*/ 798 w 1081"/>
              <a:gd name="T7" fmla="*/ 227 h 1071"/>
              <a:gd name="T8" fmla="*/ 762 w 1081"/>
              <a:gd name="T9" fmla="*/ 317 h 1071"/>
              <a:gd name="T10" fmla="*/ 742 w 1081"/>
              <a:gd name="T11" fmla="*/ 398 h 1071"/>
              <a:gd name="T12" fmla="*/ 719 w 1081"/>
              <a:gd name="T13" fmla="*/ 394 h 1071"/>
              <a:gd name="T14" fmla="*/ 696 w 1081"/>
              <a:gd name="T15" fmla="*/ 388 h 1071"/>
              <a:gd name="T16" fmla="*/ 677 w 1081"/>
              <a:gd name="T17" fmla="*/ 390 h 1071"/>
              <a:gd name="T18" fmla="*/ 659 w 1081"/>
              <a:gd name="T19" fmla="*/ 406 h 1071"/>
              <a:gd name="T20" fmla="*/ 592 w 1081"/>
              <a:gd name="T21" fmla="*/ 371 h 1071"/>
              <a:gd name="T22" fmla="*/ 504 w 1081"/>
              <a:gd name="T23" fmla="*/ 477 h 1071"/>
              <a:gd name="T24" fmla="*/ 373 w 1081"/>
              <a:gd name="T25" fmla="*/ 335 h 1071"/>
              <a:gd name="T26" fmla="*/ 320 w 1081"/>
              <a:gd name="T27" fmla="*/ 311 h 1071"/>
              <a:gd name="T28" fmla="*/ 285 w 1081"/>
              <a:gd name="T29" fmla="*/ 350 h 1071"/>
              <a:gd name="T30" fmla="*/ 274 w 1081"/>
              <a:gd name="T31" fmla="*/ 359 h 1071"/>
              <a:gd name="T32" fmla="*/ 250 w 1081"/>
              <a:gd name="T33" fmla="*/ 386 h 1071"/>
              <a:gd name="T34" fmla="*/ 231 w 1081"/>
              <a:gd name="T35" fmla="*/ 498 h 1071"/>
              <a:gd name="T36" fmla="*/ 137 w 1081"/>
              <a:gd name="T37" fmla="*/ 548 h 1071"/>
              <a:gd name="T38" fmla="*/ 141 w 1081"/>
              <a:gd name="T39" fmla="*/ 508 h 1071"/>
              <a:gd name="T40" fmla="*/ 104 w 1081"/>
              <a:gd name="T41" fmla="*/ 506 h 1071"/>
              <a:gd name="T42" fmla="*/ 60 w 1081"/>
              <a:gd name="T43" fmla="*/ 484 h 1071"/>
              <a:gd name="T44" fmla="*/ 6 w 1081"/>
              <a:gd name="T45" fmla="*/ 523 h 1071"/>
              <a:gd name="T46" fmla="*/ 12 w 1081"/>
              <a:gd name="T47" fmla="*/ 546 h 1071"/>
              <a:gd name="T48" fmla="*/ 20 w 1081"/>
              <a:gd name="T49" fmla="*/ 569 h 1071"/>
              <a:gd name="T50" fmla="*/ 31 w 1081"/>
              <a:gd name="T51" fmla="*/ 579 h 1071"/>
              <a:gd name="T52" fmla="*/ 43 w 1081"/>
              <a:gd name="T53" fmla="*/ 585 h 1071"/>
              <a:gd name="T54" fmla="*/ 52 w 1081"/>
              <a:gd name="T55" fmla="*/ 590 h 1071"/>
              <a:gd name="T56" fmla="*/ 68 w 1081"/>
              <a:gd name="T57" fmla="*/ 604 h 1071"/>
              <a:gd name="T58" fmla="*/ 60 w 1081"/>
              <a:gd name="T59" fmla="*/ 638 h 1071"/>
              <a:gd name="T60" fmla="*/ 41 w 1081"/>
              <a:gd name="T61" fmla="*/ 667 h 1071"/>
              <a:gd name="T62" fmla="*/ 18 w 1081"/>
              <a:gd name="T63" fmla="*/ 677 h 1071"/>
              <a:gd name="T64" fmla="*/ 27 w 1081"/>
              <a:gd name="T65" fmla="*/ 734 h 1071"/>
              <a:gd name="T66" fmla="*/ 72 w 1081"/>
              <a:gd name="T67" fmla="*/ 788 h 1071"/>
              <a:gd name="T68" fmla="*/ 50 w 1081"/>
              <a:gd name="T69" fmla="*/ 857 h 1071"/>
              <a:gd name="T70" fmla="*/ 50 w 1081"/>
              <a:gd name="T71" fmla="*/ 915 h 1071"/>
              <a:gd name="T72" fmla="*/ 102 w 1081"/>
              <a:gd name="T73" fmla="*/ 931 h 1071"/>
              <a:gd name="T74" fmla="*/ 164 w 1081"/>
              <a:gd name="T75" fmla="*/ 963 h 1071"/>
              <a:gd name="T76" fmla="*/ 150 w 1081"/>
              <a:gd name="T77" fmla="*/ 934 h 1071"/>
              <a:gd name="T78" fmla="*/ 162 w 1081"/>
              <a:gd name="T79" fmla="*/ 921 h 1071"/>
              <a:gd name="T80" fmla="*/ 185 w 1081"/>
              <a:gd name="T81" fmla="*/ 917 h 1071"/>
              <a:gd name="T82" fmla="*/ 200 w 1081"/>
              <a:gd name="T83" fmla="*/ 929 h 1071"/>
              <a:gd name="T84" fmla="*/ 216 w 1081"/>
              <a:gd name="T85" fmla="*/ 942 h 1071"/>
              <a:gd name="T86" fmla="*/ 225 w 1081"/>
              <a:gd name="T87" fmla="*/ 952 h 1071"/>
              <a:gd name="T88" fmla="*/ 231 w 1081"/>
              <a:gd name="T89" fmla="*/ 979 h 1071"/>
              <a:gd name="T90" fmla="*/ 237 w 1081"/>
              <a:gd name="T91" fmla="*/ 998 h 1071"/>
              <a:gd name="T92" fmla="*/ 260 w 1081"/>
              <a:gd name="T93" fmla="*/ 988 h 1071"/>
              <a:gd name="T94" fmla="*/ 383 w 1081"/>
              <a:gd name="T95" fmla="*/ 994 h 1071"/>
              <a:gd name="T96" fmla="*/ 460 w 1081"/>
              <a:gd name="T97" fmla="*/ 1044 h 1071"/>
              <a:gd name="T98" fmla="*/ 548 w 1081"/>
              <a:gd name="T99" fmla="*/ 1040 h 1071"/>
              <a:gd name="T100" fmla="*/ 625 w 1081"/>
              <a:gd name="T101" fmla="*/ 984 h 1071"/>
              <a:gd name="T102" fmla="*/ 669 w 1081"/>
              <a:gd name="T103" fmla="*/ 923 h 1071"/>
              <a:gd name="T104" fmla="*/ 708 w 1081"/>
              <a:gd name="T105" fmla="*/ 767 h 1071"/>
              <a:gd name="T106" fmla="*/ 923 w 1081"/>
              <a:gd name="T107" fmla="*/ 642 h 1071"/>
              <a:gd name="T108" fmla="*/ 1002 w 1081"/>
              <a:gd name="T109" fmla="*/ 525 h 1071"/>
              <a:gd name="T110" fmla="*/ 990 w 1081"/>
              <a:gd name="T111" fmla="*/ 484 h 1071"/>
              <a:gd name="T112" fmla="*/ 958 w 1081"/>
              <a:gd name="T113" fmla="*/ 413 h 1071"/>
              <a:gd name="T114" fmla="*/ 1069 w 1081"/>
              <a:gd name="T115" fmla="*/ 302 h 1071"/>
              <a:gd name="T116" fmla="*/ 1035 w 1081"/>
              <a:gd name="T117" fmla="*/ 192 h 1071"/>
              <a:gd name="T118" fmla="*/ 875 w 1081"/>
              <a:gd name="T119" fmla="*/ 0 h 1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1" h="1071">
                <a:moveTo>
                  <a:pt x="875" y="0"/>
                </a:moveTo>
                <a:lnTo>
                  <a:pt x="867" y="2"/>
                </a:lnTo>
                <a:lnTo>
                  <a:pt x="865" y="2"/>
                </a:lnTo>
                <a:lnTo>
                  <a:pt x="854" y="2"/>
                </a:lnTo>
                <a:lnTo>
                  <a:pt x="783" y="11"/>
                </a:lnTo>
                <a:lnTo>
                  <a:pt x="783" y="16"/>
                </a:lnTo>
                <a:lnTo>
                  <a:pt x="783" y="21"/>
                </a:lnTo>
                <a:lnTo>
                  <a:pt x="783" y="23"/>
                </a:lnTo>
                <a:lnTo>
                  <a:pt x="785" y="40"/>
                </a:lnTo>
                <a:lnTo>
                  <a:pt x="781" y="42"/>
                </a:lnTo>
                <a:lnTo>
                  <a:pt x="779" y="42"/>
                </a:lnTo>
                <a:lnTo>
                  <a:pt x="775" y="42"/>
                </a:lnTo>
                <a:lnTo>
                  <a:pt x="773" y="42"/>
                </a:lnTo>
                <a:lnTo>
                  <a:pt x="771" y="42"/>
                </a:lnTo>
                <a:lnTo>
                  <a:pt x="769" y="42"/>
                </a:lnTo>
                <a:lnTo>
                  <a:pt x="771" y="48"/>
                </a:lnTo>
                <a:lnTo>
                  <a:pt x="771" y="50"/>
                </a:lnTo>
                <a:lnTo>
                  <a:pt x="771" y="52"/>
                </a:lnTo>
                <a:lnTo>
                  <a:pt x="773" y="54"/>
                </a:lnTo>
                <a:lnTo>
                  <a:pt x="773" y="56"/>
                </a:lnTo>
                <a:lnTo>
                  <a:pt x="775" y="61"/>
                </a:lnTo>
                <a:lnTo>
                  <a:pt x="777" y="64"/>
                </a:lnTo>
                <a:lnTo>
                  <a:pt x="779" y="67"/>
                </a:lnTo>
                <a:lnTo>
                  <a:pt x="781" y="67"/>
                </a:lnTo>
                <a:lnTo>
                  <a:pt x="783" y="67"/>
                </a:lnTo>
                <a:lnTo>
                  <a:pt x="785" y="67"/>
                </a:lnTo>
                <a:lnTo>
                  <a:pt x="787" y="67"/>
                </a:lnTo>
                <a:lnTo>
                  <a:pt x="790" y="67"/>
                </a:lnTo>
                <a:lnTo>
                  <a:pt x="796" y="87"/>
                </a:lnTo>
                <a:lnTo>
                  <a:pt x="798" y="96"/>
                </a:lnTo>
                <a:lnTo>
                  <a:pt x="798" y="102"/>
                </a:lnTo>
                <a:lnTo>
                  <a:pt x="789" y="108"/>
                </a:lnTo>
                <a:lnTo>
                  <a:pt x="785" y="110"/>
                </a:lnTo>
                <a:lnTo>
                  <a:pt x="779" y="112"/>
                </a:lnTo>
                <a:lnTo>
                  <a:pt x="781" y="117"/>
                </a:lnTo>
                <a:lnTo>
                  <a:pt x="779" y="119"/>
                </a:lnTo>
                <a:lnTo>
                  <a:pt x="779" y="121"/>
                </a:lnTo>
                <a:lnTo>
                  <a:pt x="775" y="121"/>
                </a:lnTo>
                <a:lnTo>
                  <a:pt x="771" y="123"/>
                </a:lnTo>
                <a:lnTo>
                  <a:pt x="771" y="125"/>
                </a:lnTo>
                <a:lnTo>
                  <a:pt x="775" y="136"/>
                </a:lnTo>
                <a:lnTo>
                  <a:pt x="775" y="138"/>
                </a:lnTo>
                <a:lnTo>
                  <a:pt x="785" y="169"/>
                </a:lnTo>
                <a:lnTo>
                  <a:pt x="785" y="167"/>
                </a:lnTo>
                <a:lnTo>
                  <a:pt x="796" y="163"/>
                </a:lnTo>
                <a:lnTo>
                  <a:pt x="796" y="171"/>
                </a:lnTo>
                <a:lnTo>
                  <a:pt x="796" y="173"/>
                </a:lnTo>
                <a:lnTo>
                  <a:pt x="796" y="179"/>
                </a:lnTo>
                <a:lnTo>
                  <a:pt x="796" y="181"/>
                </a:lnTo>
                <a:lnTo>
                  <a:pt x="796" y="184"/>
                </a:lnTo>
                <a:lnTo>
                  <a:pt x="798" y="204"/>
                </a:lnTo>
                <a:lnTo>
                  <a:pt x="798" y="215"/>
                </a:lnTo>
                <a:lnTo>
                  <a:pt x="798" y="219"/>
                </a:lnTo>
                <a:lnTo>
                  <a:pt x="798" y="221"/>
                </a:lnTo>
                <a:lnTo>
                  <a:pt x="798" y="223"/>
                </a:lnTo>
                <a:lnTo>
                  <a:pt x="798" y="227"/>
                </a:lnTo>
                <a:lnTo>
                  <a:pt x="798" y="229"/>
                </a:lnTo>
                <a:lnTo>
                  <a:pt x="798" y="231"/>
                </a:lnTo>
                <a:lnTo>
                  <a:pt x="798" y="234"/>
                </a:lnTo>
                <a:lnTo>
                  <a:pt x="794" y="258"/>
                </a:lnTo>
                <a:lnTo>
                  <a:pt x="790" y="277"/>
                </a:lnTo>
                <a:lnTo>
                  <a:pt x="792" y="288"/>
                </a:lnTo>
                <a:lnTo>
                  <a:pt x="783" y="287"/>
                </a:lnTo>
                <a:lnTo>
                  <a:pt x="781" y="298"/>
                </a:lnTo>
                <a:lnTo>
                  <a:pt x="781" y="300"/>
                </a:lnTo>
                <a:lnTo>
                  <a:pt x="781" y="302"/>
                </a:lnTo>
                <a:lnTo>
                  <a:pt x="781" y="321"/>
                </a:lnTo>
                <a:lnTo>
                  <a:pt x="779" y="321"/>
                </a:lnTo>
                <a:lnTo>
                  <a:pt x="773" y="321"/>
                </a:lnTo>
                <a:lnTo>
                  <a:pt x="762" y="317"/>
                </a:lnTo>
                <a:lnTo>
                  <a:pt x="760" y="325"/>
                </a:lnTo>
                <a:lnTo>
                  <a:pt x="756" y="340"/>
                </a:lnTo>
                <a:lnTo>
                  <a:pt x="756" y="344"/>
                </a:lnTo>
                <a:lnTo>
                  <a:pt x="750" y="367"/>
                </a:lnTo>
                <a:lnTo>
                  <a:pt x="750" y="375"/>
                </a:lnTo>
                <a:lnTo>
                  <a:pt x="750" y="379"/>
                </a:lnTo>
                <a:lnTo>
                  <a:pt x="748" y="381"/>
                </a:lnTo>
                <a:lnTo>
                  <a:pt x="746" y="394"/>
                </a:lnTo>
                <a:lnTo>
                  <a:pt x="746" y="398"/>
                </a:lnTo>
                <a:lnTo>
                  <a:pt x="746" y="400"/>
                </a:lnTo>
                <a:lnTo>
                  <a:pt x="744" y="398"/>
                </a:lnTo>
                <a:lnTo>
                  <a:pt x="742" y="398"/>
                </a:lnTo>
                <a:lnTo>
                  <a:pt x="742" y="396"/>
                </a:lnTo>
                <a:lnTo>
                  <a:pt x="742" y="398"/>
                </a:lnTo>
                <a:lnTo>
                  <a:pt x="741" y="398"/>
                </a:lnTo>
                <a:lnTo>
                  <a:pt x="739" y="398"/>
                </a:lnTo>
                <a:lnTo>
                  <a:pt x="736" y="398"/>
                </a:lnTo>
                <a:lnTo>
                  <a:pt x="735" y="396"/>
                </a:lnTo>
                <a:lnTo>
                  <a:pt x="733" y="396"/>
                </a:lnTo>
                <a:lnTo>
                  <a:pt x="731" y="396"/>
                </a:lnTo>
                <a:lnTo>
                  <a:pt x="729" y="396"/>
                </a:lnTo>
                <a:lnTo>
                  <a:pt x="729" y="394"/>
                </a:lnTo>
                <a:lnTo>
                  <a:pt x="727" y="396"/>
                </a:lnTo>
                <a:lnTo>
                  <a:pt x="725" y="396"/>
                </a:lnTo>
                <a:lnTo>
                  <a:pt x="725" y="394"/>
                </a:lnTo>
                <a:lnTo>
                  <a:pt x="723" y="394"/>
                </a:lnTo>
                <a:lnTo>
                  <a:pt x="721" y="394"/>
                </a:lnTo>
                <a:lnTo>
                  <a:pt x="719" y="394"/>
                </a:lnTo>
                <a:lnTo>
                  <a:pt x="717" y="394"/>
                </a:lnTo>
                <a:lnTo>
                  <a:pt x="717" y="392"/>
                </a:lnTo>
                <a:lnTo>
                  <a:pt x="715" y="392"/>
                </a:lnTo>
                <a:lnTo>
                  <a:pt x="714" y="392"/>
                </a:lnTo>
                <a:lnTo>
                  <a:pt x="712" y="390"/>
                </a:lnTo>
                <a:lnTo>
                  <a:pt x="710" y="390"/>
                </a:lnTo>
                <a:lnTo>
                  <a:pt x="708" y="390"/>
                </a:lnTo>
                <a:lnTo>
                  <a:pt x="706" y="390"/>
                </a:lnTo>
                <a:lnTo>
                  <a:pt x="706" y="388"/>
                </a:lnTo>
                <a:lnTo>
                  <a:pt x="704" y="388"/>
                </a:lnTo>
                <a:lnTo>
                  <a:pt x="702" y="388"/>
                </a:lnTo>
                <a:lnTo>
                  <a:pt x="700" y="388"/>
                </a:lnTo>
                <a:lnTo>
                  <a:pt x="698" y="388"/>
                </a:lnTo>
                <a:lnTo>
                  <a:pt x="696" y="388"/>
                </a:lnTo>
                <a:lnTo>
                  <a:pt x="696" y="386"/>
                </a:lnTo>
                <a:lnTo>
                  <a:pt x="694" y="386"/>
                </a:lnTo>
                <a:lnTo>
                  <a:pt x="692" y="386"/>
                </a:lnTo>
                <a:lnTo>
                  <a:pt x="692" y="388"/>
                </a:lnTo>
                <a:lnTo>
                  <a:pt x="690" y="388"/>
                </a:lnTo>
                <a:lnTo>
                  <a:pt x="690" y="386"/>
                </a:lnTo>
                <a:lnTo>
                  <a:pt x="688" y="388"/>
                </a:lnTo>
                <a:lnTo>
                  <a:pt x="686" y="388"/>
                </a:lnTo>
                <a:lnTo>
                  <a:pt x="685" y="388"/>
                </a:lnTo>
                <a:lnTo>
                  <a:pt x="683" y="388"/>
                </a:lnTo>
                <a:lnTo>
                  <a:pt x="681" y="388"/>
                </a:lnTo>
                <a:lnTo>
                  <a:pt x="681" y="390"/>
                </a:lnTo>
                <a:lnTo>
                  <a:pt x="679" y="390"/>
                </a:lnTo>
                <a:lnTo>
                  <a:pt x="677" y="390"/>
                </a:lnTo>
                <a:lnTo>
                  <a:pt x="675" y="390"/>
                </a:lnTo>
                <a:lnTo>
                  <a:pt x="673" y="390"/>
                </a:lnTo>
                <a:lnTo>
                  <a:pt x="671" y="390"/>
                </a:lnTo>
                <a:lnTo>
                  <a:pt x="669" y="390"/>
                </a:lnTo>
                <a:lnTo>
                  <a:pt x="667" y="390"/>
                </a:lnTo>
                <a:lnTo>
                  <a:pt x="667" y="388"/>
                </a:lnTo>
                <a:lnTo>
                  <a:pt x="665" y="388"/>
                </a:lnTo>
                <a:lnTo>
                  <a:pt x="664" y="388"/>
                </a:lnTo>
                <a:lnTo>
                  <a:pt x="662" y="386"/>
                </a:lnTo>
                <a:lnTo>
                  <a:pt x="659" y="386"/>
                </a:lnTo>
                <a:lnTo>
                  <a:pt x="659" y="388"/>
                </a:lnTo>
                <a:lnTo>
                  <a:pt x="659" y="392"/>
                </a:lnTo>
                <a:lnTo>
                  <a:pt x="659" y="396"/>
                </a:lnTo>
                <a:lnTo>
                  <a:pt x="659" y="406"/>
                </a:lnTo>
                <a:lnTo>
                  <a:pt x="658" y="406"/>
                </a:lnTo>
                <a:lnTo>
                  <a:pt x="658" y="408"/>
                </a:lnTo>
                <a:lnTo>
                  <a:pt x="656" y="410"/>
                </a:lnTo>
                <a:lnTo>
                  <a:pt x="637" y="410"/>
                </a:lnTo>
                <a:lnTo>
                  <a:pt x="629" y="421"/>
                </a:lnTo>
                <a:lnTo>
                  <a:pt x="627" y="419"/>
                </a:lnTo>
                <a:lnTo>
                  <a:pt x="621" y="419"/>
                </a:lnTo>
                <a:lnTo>
                  <a:pt x="610" y="415"/>
                </a:lnTo>
                <a:lnTo>
                  <a:pt x="585" y="412"/>
                </a:lnTo>
                <a:lnTo>
                  <a:pt x="587" y="400"/>
                </a:lnTo>
                <a:lnTo>
                  <a:pt x="590" y="377"/>
                </a:lnTo>
                <a:lnTo>
                  <a:pt x="590" y="375"/>
                </a:lnTo>
                <a:lnTo>
                  <a:pt x="592" y="373"/>
                </a:lnTo>
                <a:lnTo>
                  <a:pt x="592" y="371"/>
                </a:lnTo>
                <a:lnTo>
                  <a:pt x="590" y="371"/>
                </a:lnTo>
                <a:lnTo>
                  <a:pt x="589" y="369"/>
                </a:lnTo>
                <a:lnTo>
                  <a:pt x="587" y="369"/>
                </a:lnTo>
                <a:lnTo>
                  <a:pt x="587" y="367"/>
                </a:lnTo>
                <a:lnTo>
                  <a:pt x="585" y="367"/>
                </a:lnTo>
                <a:lnTo>
                  <a:pt x="583" y="365"/>
                </a:lnTo>
                <a:lnTo>
                  <a:pt x="581" y="364"/>
                </a:lnTo>
                <a:lnTo>
                  <a:pt x="579" y="367"/>
                </a:lnTo>
                <a:lnTo>
                  <a:pt x="556" y="392"/>
                </a:lnTo>
                <a:lnTo>
                  <a:pt x="544" y="406"/>
                </a:lnTo>
                <a:lnTo>
                  <a:pt x="517" y="436"/>
                </a:lnTo>
                <a:lnTo>
                  <a:pt x="498" y="456"/>
                </a:lnTo>
                <a:lnTo>
                  <a:pt x="514" y="469"/>
                </a:lnTo>
                <a:lnTo>
                  <a:pt x="504" y="477"/>
                </a:lnTo>
                <a:lnTo>
                  <a:pt x="491" y="465"/>
                </a:lnTo>
                <a:lnTo>
                  <a:pt x="454" y="427"/>
                </a:lnTo>
                <a:lnTo>
                  <a:pt x="439" y="400"/>
                </a:lnTo>
                <a:lnTo>
                  <a:pt x="433" y="385"/>
                </a:lnTo>
                <a:lnTo>
                  <a:pt x="431" y="385"/>
                </a:lnTo>
                <a:lnTo>
                  <a:pt x="404" y="394"/>
                </a:lnTo>
                <a:lnTo>
                  <a:pt x="387" y="375"/>
                </a:lnTo>
                <a:lnTo>
                  <a:pt x="387" y="367"/>
                </a:lnTo>
                <a:lnTo>
                  <a:pt x="389" y="350"/>
                </a:lnTo>
                <a:lnTo>
                  <a:pt x="385" y="342"/>
                </a:lnTo>
                <a:lnTo>
                  <a:pt x="379" y="344"/>
                </a:lnTo>
                <a:lnTo>
                  <a:pt x="375" y="340"/>
                </a:lnTo>
                <a:lnTo>
                  <a:pt x="377" y="336"/>
                </a:lnTo>
                <a:lnTo>
                  <a:pt x="373" y="335"/>
                </a:lnTo>
                <a:lnTo>
                  <a:pt x="370" y="331"/>
                </a:lnTo>
                <a:lnTo>
                  <a:pt x="366" y="329"/>
                </a:lnTo>
                <a:lnTo>
                  <a:pt x="356" y="325"/>
                </a:lnTo>
                <a:lnTo>
                  <a:pt x="354" y="325"/>
                </a:lnTo>
                <a:lnTo>
                  <a:pt x="348" y="323"/>
                </a:lnTo>
                <a:lnTo>
                  <a:pt x="346" y="323"/>
                </a:lnTo>
                <a:lnTo>
                  <a:pt x="337" y="323"/>
                </a:lnTo>
                <a:lnTo>
                  <a:pt x="333" y="319"/>
                </a:lnTo>
                <a:lnTo>
                  <a:pt x="329" y="317"/>
                </a:lnTo>
                <a:lnTo>
                  <a:pt x="327" y="315"/>
                </a:lnTo>
                <a:lnTo>
                  <a:pt x="325" y="314"/>
                </a:lnTo>
                <a:lnTo>
                  <a:pt x="323" y="311"/>
                </a:lnTo>
                <a:lnTo>
                  <a:pt x="322" y="311"/>
                </a:lnTo>
                <a:lnTo>
                  <a:pt x="320" y="311"/>
                </a:lnTo>
                <a:lnTo>
                  <a:pt x="317" y="314"/>
                </a:lnTo>
                <a:lnTo>
                  <a:pt x="316" y="315"/>
                </a:lnTo>
                <a:lnTo>
                  <a:pt x="312" y="319"/>
                </a:lnTo>
                <a:lnTo>
                  <a:pt x="304" y="329"/>
                </a:lnTo>
                <a:lnTo>
                  <a:pt x="296" y="336"/>
                </a:lnTo>
                <a:lnTo>
                  <a:pt x="295" y="336"/>
                </a:lnTo>
                <a:lnTo>
                  <a:pt x="295" y="338"/>
                </a:lnTo>
                <a:lnTo>
                  <a:pt x="293" y="338"/>
                </a:lnTo>
                <a:lnTo>
                  <a:pt x="295" y="338"/>
                </a:lnTo>
                <a:lnTo>
                  <a:pt x="291" y="342"/>
                </a:lnTo>
                <a:lnTo>
                  <a:pt x="291" y="344"/>
                </a:lnTo>
                <a:lnTo>
                  <a:pt x="287" y="346"/>
                </a:lnTo>
                <a:lnTo>
                  <a:pt x="285" y="348"/>
                </a:lnTo>
                <a:lnTo>
                  <a:pt x="285" y="350"/>
                </a:lnTo>
                <a:lnTo>
                  <a:pt x="285" y="348"/>
                </a:lnTo>
                <a:lnTo>
                  <a:pt x="285" y="350"/>
                </a:lnTo>
                <a:lnTo>
                  <a:pt x="283" y="350"/>
                </a:lnTo>
                <a:lnTo>
                  <a:pt x="283" y="352"/>
                </a:lnTo>
                <a:lnTo>
                  <a:pt x="283" y="354"/>
                </a:lnTo>
                <a:lnTo>
                  <a:pt x="281" y="354"/>
                </a:lnTo>
                <a:lnTo>
                  <a:pt x="281" y="356"/>
                </a:lnTo>
                <a:lnTo>
                  <a:pt x="279" y="356"/>
                </a:lnTo>
                <a:lnTo>
                  <a:pt x="277" y="356"/>
                </a:lnTo>
                <a:lnTo>
                  <a:pt x="277" y="358"/>
                </a:lnTo>
                <a:lnTo>
                  <a:pt x="277" y="359"/>
                </a:lnTo>
                <a:lnTo>
                  <a:pt x="275" y="359"/>
                </a:lnTo>
                <a:lnTo>
                  <a:pt x="275" y="358"/>
                </a:lnTo>
                <a:lnTo>
                  <a:pt x="274" y="359"/>
                </a:lnTo>
                <a:lnTo>
                  <a:pt x="274" y="362"/>
                </a:lnTo>
                <a:lnTo>
                  <a:pt x="271" y="362"/>
                </a:lnTo>
                <a:lnTo>
                  <a:pt x="271" y="364"/>
                </a:lnTo>
                <a:lnTo>
                  <a:pt x="269" y="365"/>
                </a:lnTo>
                <a:lnTo>
                  <a:pt x="268" y="367"/>
                </a:lnTo>
                <a:lnTo>
                  <a:pt x="262" y="371"/>
                </a:lnTo>
                <a:lnTo>
                  <a:pt x="262" y="373"/>
                </a:lnTo>
                <a:lnTo>
                  <a:pt x="260" y="373"/>
                </a:lnTo>
                <a:lnTo>
                  <a:pt x="260" y="375"/>
                </a:lnTo>
                <a:lnTo>
                  <a:pt x="256" y="377"/>
                </a:lnTo>
                <a:lnTo>
                  <a:pt x="254" y="379"/>
                </a:lnTo>
                <a:lnTo>
                  <a:pt x="254" y="381"/>
                </a:lnTo>
                <a:lnTo>
                  <a:pt x="250" y="385"/>
                </a:lnTo>
                <a:lnTo>
                  <a:pt x="250" y="386"/>
                </a:lnTo>
                <a:lnTo>
                  <a:pt x="248" y="388"/>
                </a:lnTo>
                <a:lnTo>
                  <a:pt x="246" y="390"/>
                </a:lnTo>
                <a:lnTo>
                  <a:pt x="269" y="396"/>
                </a:lnTo>
                <a:lnTo>
                  <a:pt x="289" y="421"/>
                </a:lnTo>
                <a:lnTo>
                  <a:pt x="291" y="438"/>
                </a:lnTo>
                <a:lnTo>
                  <a:pt x="295" y="463"/>
                </a:lnTo>
                <a:lnTo>
                  <a:pt x="296" y="482"/>
                </a:lnTo>
                <a:lnTo>
                  <a:pt x="287" y="484"/>
                </a:lnTo>
                <a:lnTo>
                  <a:pt x="275" y="488"/>
                </a:lnTo>
                <a:lnTo>
                  <a:pt x="258" y="492"/>
                </a:lnTo>
                <a:lnTo>
                  <a:pt x="241" y="498"/>
                </a:lnTo>
                <a:lnTo>
                  <a:pt x="233" y="500"/>
                </a:lnTo>
                <a:lnTo>
                  <a:pt x="231" y="500"/>
                </a:lnTo>
                <a:lnTo>
                  <a:pt x="231" y="498"/>
                </a:lnTo>
                <a:lnTo>
                  <a:pt x="219" y="502"/>
                </a:lnTo>
                <a:lnTo>
                  <a:pt x="192" y="513"/>
                </a:lnTo>
                <a:lnTo>
                  <a:pt x="185" y="517"/>
                </a:lnTo>
                <a:lnTo>
                  <a:pt x="183" y="519"/>
                </a:lnTo>
                <a:lnTo>
                  <a:pt x="181" y="519"/>
                </a:lnTo>
                <a:lnTo>
                  <a:pt x="181" y="521"/>
                </a:lnTo>
                <a:lnTo>
                  <a:pt x="179" y="523"/>
                </a:lnTo>
                <a:lnTo>
                  <a:pt x="177" y="527"/>
                </a:lnTo>
                <a:lnTo>
                  <a:pt x="173" y="531"/>
                </a:lnTo>
                <a:lnTo>
                  <a:pt x="166" y="535"/>
                </a:lnTo>
                <a:lnTo>
                  <a:pt x="154" y="542"/>
                </a:lnTo>
                <a:lnTo>
                  <a:pt x="146" y="546"/>
                </a:lnTo>
                <a:lnTo>
                  <a:pt x="143" y="550"/>
                </a:lnTo>
                <a:lnTo>
                  <a:pt x="137" y="548"/>
                </a:lnTo>
                <a:lnTo>
                  <a:pt x="135" y="544"/>
                </a:lnTo>
                <a:lnTo>
                  <a:pt x="133" y="540"/>
                </a:lnTo>
                <a:lnTo>
                  <a:pt x="131" y="537"/>
                </a:lnTo>
                <a:lnTo>
                  <a:pt x="131" y="535"/>
                </a:lnTo>
                <a:lnTo>
                  <a:pt x="129" y="532"/>
                </a:lnTo>
                <a:lnTo>
                  <a:pt x="129" y="531"/>
                </a:lnTo>
                <a:lnTo>
                  <a:pt x="131" y="527"/>
                </a:lnTo>
                <a:lnTo>
                  <a:pt x="133" y="525"/>
                </a:lnTo>
                <a:lnTo>
                  <a:pt x="133" y="521"/>
                </a:lnTo>
                <a:lnTo>
                  <a:pt x="135" y="519"/>
                </a:lnTo>
                <a:lnTo>
                  <a:pt x="137" y="515"/>
                </a:lnTo>
                <a:lnTo>
                  <a:pt x="137" y="513"/>
                </a:lnTo>
                <a:lnTo>
                  <a:pt x="139" y="508"/>
                </a:lnTo>
                <a:lnTo>
                  <a:pt x="141" y="508"/>
                </a:lnTo>
                <a:lnTo>
                  <a:pt x="137" y="504"/>
                </a:lnTo>
                <a:lnTo>
                  <a:pt x="135" y="502"/>
                </a:lnTo>
                <a:lnTo>
                  <a:pt x="133" y="498"/>
                </a:lnTo>
                <a:lnTo>
                  <a:pt x="131" y="494"/>
                </a:lnTo>
                <a:lnTo>
                  <a:pt x="129" y="492"/>
                </a:lnTo>
                <a:lnTo>
                  <a:pt x="127" y="490"/>
                </a:lnTo>
                <a:lnTo>
                  <a:pt x="122" y="492"/>
                </a:lnTo>
                <a:lnTo>
                  <a:pt x="118" y="496"/>
                </a:lnTo>
                <a:lnTo>
                  <a:pt x="116" y="498"/>
                </a:lnTo>
                <a:lnTo>
                  <a:pt x="114" y="498"/>
                </a:lnTo>
                <a:lnTo>
                  <a:pt x="114" y="500"/>
                </a:lnTo>
                <a:lnTo>
                  <a:pt x="110" y="502"/>
                </a:lnTo>
                <a:lnTo>
                  <a:pt x="108" y="504"/>
                </a:lnTo>
                <a:lnTo>
                  <a:pt x="104" y="506"/>
                </a:lnTo>
                <a:lnTo>
                  <a:pt x="102" y="508"/>
                </a:lnTo>
                <a:lnTo>
                  <a:pt x="98" y="510"/>
                </a:lnTo>
                <a:lnTo>
                  <a:pt x="91" y="494"/>
                </a:lnTo>
                <a:lnTo>
                  <a:pt x="68" y="510"/>
                </a:lnTo>
                <a:lnTo>
                  <a:pt x="66" y="510"/>
                </a:lnTo>
                <a:lnTo>
                  <a:pt x="62" y="508"/>
                </a:lnTo>
                <a:lnTo>
                  <a:pt x="56" y="500"/>
                </a:lnTo>
                <a:lnTo>
                  <a:pt x="60" y="498"/>
                </a:lnTo>
                <a:lnTo>
                  <a:pt x="60" y="496"/>
                </a:lnTo>
                <a:lnTo>
                  <a:pt x="60" y="494"/>
                </a:lnTo>
                <a:lnTo>
                  <a:pt x="60" y="490"/>
                </a:lnTo>
                <a:lnTo>
                  <a:pt x="60" y="488"/>
                </a:lnTo>
                <a:lnTo>
                  <a:pt x="60" y="487"/>
                </a:lnTo>
                <a:lnTo>
                  <a:pt x="60" y="484"/>
                </a:lnTo>
                <a:lnTo>
                  <a:pt x="60" y="482"/>
                </a:lnTo>
                <a:lnTo>
                  <a:pt x="62" y="482"/>
                </a:lnTo>
                <a:lnTo>
                  <a:pt x="62" y="481"/>
                </a:lnTo>
                <a:lnTo>
                  <a:pt x="62" y="479"/>
                </a:lnTo>
                <a:lnTo>
                  <a:pt x="64" y="479"/>
                </a:lnTo>
                <a:lnTo>
                  <a:pt x="64" y="477"/>
                </a:lnTo>
                <a:lnTo>
                  <a:pt x="64" y="473"/>
                </a:lnTo>
                <a:lnTo>
                  <a:pt x="58" y="479"/>
                </a:lnTo>
                <a:lnTo>
                  <a:pt x="54" y="481"/>
                </a:lnTo>
                <a:lnTo>
                  <a:pt x="50" y="484"/>
                </a:lnTo>
                <a:lnTo>
                  <a:pt x="47" y="488"/>
                </a:lnTo>
                <a:lnTo>
                  <a:pt x="27" y="508"/>
                </a:lnTo>
                <a:lnTo>
                  <a:pt x="26" y="506"/>
                </a:lnTo>
                <a:lnTo>
                  <a:pt x="6" y="523"/>
                </a:lnTo>
                <a:lnTo>
                  <a:pt x="0" y="529"/>
                </a:lnTo>
                <a:lnTo>
                  <a:pt x="0" y="531"/>
                </a:lnTo>
                <a:lnTo>
                  <a:pt x="2" y="531"/>
                </a:lnTo>
                <a:lnTo>
                  <a:pt x="2" y="532"/>
                </a:lnTo>
                <a:lnTo>
                  <a:pt x="4" y="532"/>
                </a:lnTo>
                <a:lnTo>
                  <a:pt x="4" y="535"/>
                </a:lnTo>
                <a:lnTo>
                  <a:pt x="4" y="537"/>
                </a:lnTo>
                <a:lnTo>
                  <a:pt x="6" y="538"/>
                </a:lnTo>
                <a:lnTo>
                  <a:pt x="8" y="538"/>
                </a:lnTo>
                <a:lnTo>
                  <a:pt x="8" y="540"/>
                </a:lnTo>
                <a:lnTo>
                  <a:pt x="8" y="542"/>
                </a:lnTo>
                <a:lnTo>
                  <a:pt x="10" y="542"/>
                </a:lnTo>
                <a:lnTo>
                  <a:pt x="10" y="544"/>
                </a:lnTo>
                <a:lnTo>
                  <a:pt x="12" y="546"/>
                </a:lnTo>
                <a:lnTo>
                  <a:pt x="10" y="546"/>
                </a:lnTo>
                <a:lnTo>
                  <a:pt x="12" y="548"/>
                </a:lnTo>
                <a:lnTo>
                  <a:pt x="14" y="550"/>
                </a:lnTo>
                <a:lnTo>
                  <a:pt x="16" y="552"/>
                </a:lnTo>
                <a:lnTo>
                  <a:pt x="12" y="556"/>
                </a:lnTo>
                <a:lnTo>
                  <a:pt x="12" y="558"/>
                </a:lnTo>
                <a:lnTo>
                  <a:pt x="10" y="558"/>
                </a:lnTo>
                <a:lnTo>
                  <a:pt x="10" y="559"/>
                </a:lnTo>
                <a:lnTo>
                  <a:pt x="10" y="561"/>
                </a:lnTo>
                <a:lnTo>
                  <a:pt x="10" y="563"/>
                </a:lnTo>
                <a:lnTo>
                  <a:pt x="14" y="565"/>
                </a:lnTo>
                <a:lnTo>
                  <a:pt x="16" y="567"/>
                </a:lnTo>
                <a:lnTo>
                  <a:pt x="18" y="569"/>
                </a:lnTo>
                <a:lnTo>
                  <a:pt x="20" y="569"/>
                </a:lnTo>
                <a:lnTo>
                  <a:pt x="21" y="569"/>
                </a:lnTo>
                <a:lnTo>
                  <a:pt x="21" y="567"/>
                </a:lnTo>
                <a:lnTo>
                  <a:pt x="24" y="569"/>
                </a:lnTo>
                <a:lnTo>
                  <a:pt x="24" y="571"/>
                </a:lnTo>
                <a:lnTo>
                  <a:pt x="24" y="573"/>
                </a:lnTo>
                <a:lnTo>
                  <a:pt x="21" y="573"/>
                </a:lnTo>
                <a:lnTo>
                  <a:pt x="24" y="573"/>
                </a:lnTo>
                <a:lnTo>
                  <a:pt x="26" y="573"/>
                </a:lnTo>
                <a:lnTo>
                  <a:pt x="27" y="575"/>
                </a:lnTo>
                <a:lnTo>
                  <a:pt x="29" y="575"/>
                </a:lnTo>
                <a:lnTo>
                  <a:pt x="29" y="577"/>
                </a:lnTo>
                <a:lnTo>
                  <a:pt x="27" y="579"/>
                </a:lnTo>
                <a:lnTo>
                  <a:pt x="29" y="579"/>
                </a:lnTo>
                <a:lnTo>
                  <a:pt x="31" y="579"/>
                </a:lnTo>
                <a:lnTo>
                  <a:pt x="33" y="579"/>
                </a:lnTo>
                <a:lnTo>
                  <a:pt x="33" y="577"/>
                </a:lnTo>
                <a:lnTo>
                  <a:pt x="35" y="577"/>
                </a:lnTo>
                <a:lnTo>
                  <a:pt x="35" y="579"/>
                </a:lnTo>
                <a:lnTo>
                  <a:pt x="35" y="581"/>
                </a:lnTo>
                <a:lnTo>
                  <a:pt x="37" y="581"/>
                </a:lnTo>
                <a:lnTo>
                  <a:pt x="37" y="583"/>
                </a:lnTo>
                <a:lnTo>
                  <a:pt x="35" y="585"/>
                </a:lnTo>
                <a:lnTo>
                  <a:pt x="37" y="585"/>
                </a:lnTo>
                <a:lnTo>
                  <a:pt x="39" y="585"/>
                </a:lnTo>
                <a:lnTo>
                  <a:pt x="41" y="585"/>
                </a:lnTo>
                <a:lnTo>
                  <a:pt x="41" y="583"/>
                </a:lnTo>
                <a:lnTo>
                  <a:pt x="43" y="583"/>
                </a:lnTo>
                <a:lnTo>
                  <a:pt x="43" y="585"/>
                </a:lnTo>
                <a:lnTo>
                  <a:pt x="45" y="585"/>
                </a:lnTo>
                <a:lnTo>
                  <a:pt x="45" y="583"/>
                </a:lnTo>
                <a:lnTo>
                  <a:pt x="47" y="583"/>
                </a:lnTo>
                <a:lnTo>
                  <a:pt x="47" y="581"/>
                </a:lnTo>
                <a:lnTo>
                  <a:pt x="48" y="581"/>
                </a:lnTo>
                <a:lnTo>
                  <a:pt x="48" y="583"/>
                </a:lnTo>
                <a:lnTo>
                  <a:pt x="50" y="583"/>
                </a:lnTo>
                <a:lnTo>
                  <a:pt x="50" y="585"/>
                </a:lnTo>
                <a:lnTo>
                  <a:pt x="50" y="586"/>
                </a:lnTo>
                <a:lnTo>
                  <a:pt x="48" y="586"/>
                </a:lnTo>
                <a:lnTo>
                  <a:pt x="48" y="588"/>
                </a:lnTo>
                <a:lnTo>
                  <a:pt x="50" y="588"/>
                </a:lnTo>
                <a:lnTo>
                  <a:pt x="52" y="588"/>
                </a:lnTo>
                <a:lnTo>
                  <a:pt x="52" y="590"/>
                </a:lnTo>
                <a:lnTo>
                  <a:pt x="54" y="590"/>
                </a:lnTo>
                <a:lnTo>
                  <a:pt x="54" y="592"/>
                </a:lnTo>
                <a:lnTo>
                  <a:pt x="54" y="594"/>
                </a:lnTo>
                <a:lnTo>
                  <a:pt x="54" y="596"/>
                </a:lnTo>
                <a:lnTo>
                  <a:pt x="54" y="598"/>
                </a:lnTo>
                <a:lnTo>
                  <a:pt x="56" y="596"/>
                </a:lnTo>
                <a:lnTo>
                  <a:pt x="58" y="596"/>
                </a:lnTo>
                <a:lnTo>
                  <a:pt x="60" y="598"/>
                </a:lnTo>
                <a:lnTo>
                  <a:pt x="60" y="600"/>
                </a:lnTo>
                <a:lnTo>
                  <a:pt x="62" y="600"/>
                </a:lnTo>
                <a:lnTo>
                  <a:pt x="64" y="602"/>
                </a:lnTo>
                <a:lnTo>
                  <a:pt x="66" y="602"/>
                </a:lnTo>
                <a:lnTo>
                  <a:pt x="68" y="602"/>
                </a:lnTo>
                <a:lnTo>
                  <a:pt x="68" y="604"/>
                </a:lnTo>
                <a:lnTo>
                  <a:pt x="68" y="606"/>
                </a:lnTo>
                <a:lnTo>
                  <a:pt x="68" y="607"/>
                </a:lnTo>
                <a:lnTo>
                  <a:pt x="66" y="607"/>
                </a:lnTo>
                <a:lnTo>
                  <a:pt x="64" y="607"/>
                </a:lnTo>
                <a:lnTo>
                  <a:pt x="64" y="609"/>
                </a:lnTo>
                <a:lnTo>
                  <a:pt x="64" y="612"/>
                </a:lnTo>
                <a:lnTo>
                  <a:pt x="64" y="613"/>
                </a:lnTo>
                <a:lnTo>
                  <a:pt x="66" y="617"/>
                </a:lnTo>
                <a:lnTo>
                  <a:pt x="64" y="617"/>
                </a:lnTo>
                <a:lnTo>
                  <a:pt x="58" y="625"/>
                </a:lnTo>
                <a:lnTo>
                  <a:pt x="60" y="625"/>
                </a:lnTo>
                <a:lnTo>
                  <a:pt x="60" y="631"/>
                </a:lnTo>
                <a:lnTo>
                  <a:pt x="60" y="634"/>
                </a:lnTo>
                <a:lnTo>
                  <a:pt x="60" y="638"/>
                </a:lnTo>
                <a:lnTo>
                  <a:pt x="60" y="640"/>
                </a:lnTo>
                <a:lnTo>
                  <a:pt x="58" y="640"/>
                </a:lnTo>
                <a:lnTo>
                  <a:pt x="54" y="644"/>
                </a:lnTo>
                <a:lnTo>
                  <a:pt x="50" y="646"/>
                </a:lnTo>
                <a:lnTo>
                  <a:pt x="50" y="648"/>
                </a:lnTo>
                <a:lnTo>
                  <a:pt x="47" y="652"/>
                </a:lnTo>
                <a:lnTo>
                  <a:pt x="45" y="654"/>
                </a:lnTo>
                <a:lnTo>
                  <a:pt x="45" y="656"/>
                </a:lnTo>
                <a:lnTo>
                  <a:pt x="43" y="656"/>
                </a:lnTo>
                <a:lnTo>
                  <a:pt x="41" y="660"/>
                </a:lnTo>
                <a:lnTo>
                  <a:pt x="45" y="662"/>
                </a:lnTo>
                <a:lnTo>
                  <a:pt x="45" y="663"/>
                </a:lnTo>
                <a:lnTo>
                  <a:pt x="43" y="665"/>
                </a:lnTo>
                <a:lnTo>
                  <a:pt x="41" y="667"/>
                </a:lnTo>
                <a:lnTo>
                  <a:pt x="39" y="669"/>
                </a:lnTo>
                <a:lnTo>
                  <a:pt x="37" y="667"/>
                </a:lnTo>
                <a:lnTo>
                  <a:pt x="27" y="662"/>
                </a:lnTo>
                <a:lnTo>
                  <a:pt x="27" y="663"/>
                </a:lnTo>
                <a:lnTo>
                  <a:pt x="26" y="663"/>
                </a:lnTo>
                <a:lnTo>
                  <a:pt x="26" y="665"/>
                </a:lnTo>
                <a:lnTo>
                  <a:pt x="24" y="667"/>
                </a:lnTo>
                <a:lnTo>
                  <a:pt x="21" y="669"/>
                </a:lnTo>
                <a:lnTo>
                  <a:pt x="21" y="671"/>
                </a:lnTo>
                <a:lnTo>
                  <a:pt x="20" y="671"/>
                </a:lnTo>
                <a:lnTo>
                  <a:pt x="20" y="673"/>
                </a:lnTo>
                <a:lnTo>
                  <a:pt x="20" y="675"/>
                </a:lnTo>
                <a:lnTo>
                  <a:pt x="20" y="677"/>
                </a:lnTo>
                <a:lnTo>
                  <a:pt x="18" y="677"/>
                </a:lnTo>
                <a:lnTo>
                  <a:pt x="18" y="679"/>
                </a:lnTo>
                <a:lnTo>
                  <a:pt x="16" y="681"/>
                </a:lnTo>
                <a:lnTo>
                  <a:pt x="14" y="683"/>
                </a:lnTo>
                <a:lnTo>
                  <a:pt x="14" y="684"/>
                </a:lnTo>
                <a:lnTo>
                  <a:pt x="12" y="686"/>
                </a:lnTo>
                <a:lnTo>
                  <a:pt x="10" y="694"/>
                </a:lnTo>
                <a:lnTo>
                  <a:pt x="14" y="702"/>
                </a:lnTo>
                <a:lnTo>
                  <a:pt x="10" y="706"/>
                </a:lnTo>
                <a:lnTo>
                  <a:pt x="12" y="711"/>
                </a:lnTo>
                <a:lnTo>
                  <a:pt x="10" y="713"/>
                </a:lnTo>
                <a:lnTo>
                  <a:pt x="12" y="715"/>
                </a:lnTo>
                <a:lnTo>
                  <a:pt x="33" y="721"/>
                </a:lnTo>
                <a:lnTo>
                  <a:pt x="33" y="729"/>
                </a:lnTo>
                <a:lnTo>
                  <a:pt x="27" y="734"/>
                </a:lnTo>
                <a:lnTo>
                  <a:pt x="29" y="744"/>
                </a:lnTo>
                <a:lnTo>
                  <a:pt x="26" y="754"/>
                </a:lnTo>
                <a:lnTo>
                  <a:pt x="27" y="756"/>
                </a:lnTo>
                <a:lnTo>
                  <a:pt x="29" y="754"/>
                </a:lnTo>
                <a:lnTo>
                  <a:pt x="31" y="756"/>
                </a:lnTo>
                <a:lnTo>
                  <a:pt x="39" y="754"/>
                </a:lnTo>
                <a:lnTo>
                  <a:pt x="43" y="754"/>
                </a:lnTo>
                <a:lnTo>
                  <a:pt x="50" y="758"/>
                </a:lnTo>
                <a:lnTo>
                  <a:pt x="52" y="759"/>
                </a:lnTo>
                <a:lnTo>
                  <a:pt x="48" y="765"/>
                </a:lnTo>
                <a:lnTo>
                  <a:pt x="48" y="769"/>
                </a:lnTo>
                <a:lnTo>
                  <a:pt x="56" y="780"/>
                </a:lnTo>
                <a:lnTo>
                  <a:pt x="62" y="782"/>
                </a:lnTo>
                <a:lnTo>
                  <a:pt x="72" y="788"/>
                </a:lnTo>
                <a:lnTo>
                  <a:pt x="91" y="779"/>
                </a:lnTo>
                <a:lnTo>
                  <a:pt x="93" y="785"/>
                </a:lnTo>
                <a:lnTo>
                  <a:pt x="95" y="785"/>
                </a:lnTo>
                <a:lnTo>
                  <a:pt x="95" y="786"/>
                </a:lnTo>
                <a:lnTo>
                  <a:pt x="98" y="800"/>
                </a:lnTo>
                <a:lnTo>
                  <a:pt x="100" y="802"/>
                </a:lnTo>
                <a:lnTo>
                  <a:pt x="95" y="821"/>
                </a:lnTo>
                <a:lnTo>
                  <a:pt x="95" y="823"/>
                </a:lnTo>
                <a:lnTo>
                  <a:pt x="70" y="830"/>
                </a:lnTo>
                <a:lnTo>
                  <a:pt x="60" y="844"/>
                </a:lnTo>
                <a:lnTo>
                  <a:pt x="56" y="850"/>
                </a:lnTo>
                <a:lnTo>
                  <a:pt x="54" y="852"/>
                </a:lnTo>
                <a:lnTo>
                  <a:pt x="52" y="856"/>
                </a:lnTo>
                <a:lnTo>
                  <a:pt x="50" y="857"/>
                </a:lnTo>
                <a:lnTo>
                  <a:pt x="48" y="859"/>
                </a:lnTo>
                <a:lnTo>
                  <a:pt x="41" y="865"/>
                </a:lnTo>
                <a:lnTo>
                  <a:pt x="37" y="867"/>
                </a:lnTo>
                <a:lnTo>
                  <a:pt x="26" y="875"/>
                </a:lnTo>
                <a:lnTo>
                  <a:pt x="24" y="877"/>
                </a:lnTo>
                <a:lnTo>
                  <a:pt x="24" y="883"/>
                </a:lnTo>
                <a:lnTo>
                  <a:pt x="24" y="884"/>
                </a:lnTo>
                <a:lnTo>
                  <a:pt x="24" y="892"/>
                </a:lnTo>
                <a:lnTo>
                  <a:pt x="24" y="894"/>
                </a:lnTo>
                <a:lnTo>
                  <a:pt x="24" y="900"/>
                </a:lnTo>
                <a:lnTo>
                  <a:pt x="26" y="910"/>
                </a:lnTo>
                <a:lnTo>
                  <a:pt x="35" y="911"/>
                </a:lnTo>
                <a:lnTo>
                  <a:pt x="47" y="915"/>
                </a:lnTo>
                <a:lnTo>
                  <a:pt x="50" y="915"/>
                </a:lnTo>
                <a:lnTo>
                  <a:pt x="58" y="923"/>
                </a:lnTo>
                <a:lnTo>
                  <a:pt x="58" y="927"/>
                </a:lnTo>
                <a:lnTo>
                  <a:pt x="62" y="929"/>
                </a:lnTo>
                <a:lnTo>
                  <a:pt x="70" y="929"/>
                </a:lnTo>
                <a:lnTo>
                  <a:pt x="74" y="929"/>
                </a:lnTo>
                <a:lnTo>
                  <a:pt x="77" y="929"/>
                </a:lnTo>
                <a:lnTo>
                  <a:pt x="79" y="929"/>
                </a:lnTo>
                <a:lnTo>
                  <a:pt x="91" y="929"/>
                </a:lnTo>
                <a:lnTo>
                  <a:pt x="93" y="929"/>
                </a:lnTo>
                <a:lnTo>
                  <a:pt x="96" y="929"/>
                </a:lnTo>
                <a:lnTo>
                  <a:pt x="98" y="929"/>
                </a:lnTo>
                <a:lnTo>
                  <a:pt x="100" y="927"/>
                </a:lnTo>
                <a:lnTo>
                  <a:pt x="100" y="929"/>
                </a:lnTo>
                <a:lnTo>
                  <a:pt x="102" y="931"/>
                </a:lnTo>
                <a:lnTo>
                  <a:pt x="102" y="932"/>
                </a:lnTo>
                <a:lnTo>
                  <a:pt x="106" y="938"/>
                </a:lnTo>
                <a:lnTo>
                  <a:pt x="110" y="946"/>
                </a:lnTo>
                <a:lnTo>
                  <a:pt x="118" y="958"/>
                </a:lnTo>
                <a:lnTo>
                  <a:pt x="127" y="971"/>
                </a:lnTo>
                <a:lnTo>
                  <a:pt x="135" y="967"/>
                </a:lnTo>
                <a:lnTo>
                  <a:pt x="143" y="965"/>
                </a:lnTo>
                <a:lnTo>
                  <a:pt x="144" y="965"/>
                </a:lnTo>
                <a:lnTo>
                  <a:pt x="149" y="965"/>
                </a:lnTo>
                <a:lnTo>
                  <a:pt x="149" y="963"/>
                </a:lnTo>
                <a:lnTo>
                  <a:pt x="154" y="963"/>
                </a:lnTo>
                <a:lnTo>
                  <a:pt x="156" y="963"/>
                </a:lnTo>
                <a:lnTo>
                  <a:pt x="162" y="961"/>
                </a:lnTo>
                <a:lnTo>
                  <a:pt x="164" y="963"/>
                </a:lnTo>
                <a:lnTo>
                  <a:pt x="166" y="963"/>
                </a:lnTo>
                <a:lnTo>
                  <a:pt x="168" y="963"/>
                </a:lnTo>
                <a:lnTo>
                  <a:pt x="170" y="963"/>
                </a:lnTo>
                <a:lnTo>
                  <a:pt x="171" y="963"/>
                </a:lnTo>
                <a:lnTo>
                  <a:pt x="185" y="961"/>
                </a:lnTo>
                <a:lnTo>
                  <a:pt x="183" y="960"/>
                </a:lnTo>
                <a:lnTo>
                  <a:pt x="181" y="952"/>
                </a:lnTo>
                <a:lnTo>
                  <a:pt x="175" y="944"/>
                </a:lnTo>
                <a:lnTo>
                  <a:pt x="168" y="932"/>
                </a:lnTo>
                <a:lnTo>
                  <a:pt x="166" y="927"/>
                </a:lnTo>
                <a:lnTo>
                  <a:pt x="160" y="931"/>
                </a:lnTo>
                <a:lnTo>
                  <a:pt x="156" y="932"/>
                </a:lnTo>
                <a:lnTo>
                  <a:pt x="152" y="934"/>
                </a:lnTo>
                <a:lnTo>
                  <a:pt x="150" y="934"/>
                </a:lnTo>
                <a:lnTo>
                  <a:pt x="149" y="934"/>
                </a:lnTo>
                <a:lnTo>
                  <a:pt x="146" y="931"/>
                </a:lnTo>
                <a:lnTo>
                  <a:pt x="146" y="929"/>
                </a:lnTo>
                <a:lnTo>
                  <a:pt x="144" y="927"/>
                </a:lnTo>
                <a:lnTo>
                  <a:pt x="149" y="925"/>
                </a:lnTo>
                <a:lnTo>
                  <a:pt x="150" y="923"/>
                </a:lnTo>
                <a:lnTo>
                  <a:pt x="152" y="923"/>
                </a:lnTo>
                <a:lnTo>
                  <a:pt x="152" y="921"/>
                </a:lnTo>
                <a:lnTo>
                  <a:pt x="152" y="919"/>
                </a:lnTo>
                <a:lnTo>
                  <a:pt x="154" y="921"/>
                </a:lnTo>
                <a:lnTo>
                  <a:pt x="154" y="923"/>
                </a:lnTo>
                <a:lnTo>
                  <a:pt x="156" y="921"/>
                </a:lnTo>
                <a:lnTo>
                  <a:pt x="160" y="921"/>
                </a:lnTo>
                <a:lnTo>
                  <a:pt x="162" y="921"/>
                </a:lnTo>
                <a:lnTo>
                  <a:pt x="166" y="917"/>
                </a:lnTo>
                <a:lnTo>
                  <a:pt x="168" y="917"/>
                </a:lnTo>
                <a:lnTo>
                  <a:pt x="166" y="913"/>
                </a:lnTo>
                <a:lnTo>
                  <a:pt x="166" y="911"/>
                </a:lnTo>
                <a:lnTo>
                  <a:pt x="166" y="910"/>
                </a:lnTo>
                <a:lnTo>
                  <a:pt x="168" y="910"/>
                </a:lnTo>
                <a:lnTo>
                  <a:pt x="171" y="910"/>
                </a:lnTo>
                <a:lnTo>
                  <a:pt x="177" y="910"/>
                </a:lnTo>
                <a:lnTo>
                  <a:pt x="179" y="911"/>
                </a:lnTo>
                <a:lnTo>
                  <a:pt x="183" y="911"/>
                </a:lnTo>
                <a:lnTo>
                  <a:pt x="183" y="913"/>
                </a:lnTo>
                <a:lnTo>
                  <a:pt x="185" y="913"/>
                </a:lnTo>
                <a:lnTo>
                  <a:pt x="187" y="915"/>
                </a:lnTo>
                <a:lnTo>
                  <a:pt x="185" y="917"/>
                </a:lnTo>
                <a:lnTo>
                  <a:pt x="185" y="919"/>
                </a:lnTo>
                <a:lnTo>
                  <a:pt x="187" y="919"/>
                </a:lnTo>
                <a:lnTo>
                  <a:pt x="189" y="919"/>
                </a:lnTo>
                <a:lnTo>
                  <a:pt x="191" y="917"/>
                </a:lnTo>
                <a:lnTo>
                  <a:pt x="192" y="917"/>
                </a:lnTo>
                <a:lnTo>
                  <a:pt x="192" y="919"/>
                </a:lnTo>
                <a:lnTo>
                  <a:pt x="191" y="923"/>
                </a:lnTo>
                <a:lnTo>
                  <a:pt x="191" y="925"/>
                </a:lnTo>
                <a:lnTo>
                  <a:pt x="192" y="925"/>
                </a:lnTo>
                <a:lnTo>
                  <a:pt x="195" y="927"/>
                </a:lnTo>
                <a:lnTo>
                  <a:pt x="197" y="927"/>
                </a:lnTo>
                <a:lnTo>
                  <a:pt x="197" y="929"/>
                </a:lnTo>
                <a:lnTo>
                  <a:pt x="198" y="929"/>
                </a:lnTo>
                <a:lnTo>
                  <a:pt x="200" y="929"/>
                </a:lnTo>
                <a:lnTo>
                  <a:pt x="200" y="931"/>
                </a:lnTo>
                <a:lnTo>
                  <a:pt x="202" y="931"/>
                </a:lnTo>
                <a:lnTo>
                  <a:pt x="204" y="931"/>
                </a:lnTo>
                <a:lnTo>
                  <a:pt x="206" y="931"/>
                </a:lnTo>
                <a:lnTo>
                  <a:pt x="206" y="932"/>
                </a:lnTo>
                <a:lnTo>
                  <a:pt x="204" y="934"/>
                </a:lnTo>
                <a:lnTo>
                  <a:pt x="204" y="936"/>
                </a:lnTo>
                <a:lnTo>
                  <a:pt x="206" y="936"/>
                </a:lnTo>
                <a:lnTo>
                  <a:pt x="208" y="936"/>
                </a:lnTo>
                <a:lnTo>
                  <a:pt x="210" y="936"/>
                </a:lnTo>
                <a:lnTo>
                  <a:pt x="212" y="938"/>
                </a:lnTo>
                <a:lnTo>
                  <a:pt x="212" y="940"/>
                </a:lnTo>
                <a:lnTo>
                  <a:pt x="214" y="940"/>
                </a:lnTo>
                <a:lnTo>
                  <a:pt x="216" y="942"/>
                </a:lnTo>
                <a:lnTo>
                  <a:pt x="218" y="940"/>
                </a:lnTo>
                <a:lnTo>
                  <a:pt x="219" y="940"/>
                </a:lnTo>
                <a:lnTo>
                  <a:pt x="219" y="942"/>
                </a:lnTo>
                <a:lnTo>
                  <a:pt x="219" y="944"/>
                </a:lnTo>
                <a:lnTo>
                  <a:pt x="218" y="944"/>
                </a:lnTo>
                <a:lnTo>
                  <a:pt x="218" y="946"/>
                </a:lnTo>
                <a:lnTo>
                  <a:pt x="219" y="948"/>
                </a:lnTo>
                <a:lnTo>
                  <a:pt x="221" y="950"/>
                </a:lnTo>
                <a:lnTo>
                  <a:pt x="223" y="950"/>
                </a:lnTo>
                <a:lnTo>
                  <a:pt x="223" y="948"/>
                </a:lnTo>
                <a:lnTo>
                  <a:pt x="225" y="948"/>
                </a:lnTo>
                <a:lnTo>
                  <a:pt x="227" y="948"/>
                </a:lnTo>
                <a:lnTo>
                  <a:pt x="227" y="950"/>
                </a:lnTo>
                <a:lnTo>
                  <a:pt x="225" y="952"/>
                </a:lnTo>
                <a:lnTo>
                  <a:pt x="225" y="954"/>
                </a:lnTo>
                <a:lnTo>
                  <a:pt x="225" y="955"/>
                </a:lnTo>
                <a:lnTo>
                  <a:pt x="227" y="955"/>
                </a:lnTo>
                <a:lnTo>
                  <a:pt x="227" y="958"/>
                </a:lnTo>
                <a:lnTo>
                  <a:pt x="229" y="958"/>
                </a:lnTo>
                <a:lnTo>
                  <a:pt x="229" y="960"/>
                </a:lnTo>
                <a:lnTo>
                  <a:pt x="229" y="961"/>
                </a:lnTo>
                <a:lnTo>
                  <a:pt x="229" y="963"/>
                </a:lnTo>
                <a:lnTo>
                  <a:pt x="231" y="963"/>
                </a:lnTo>
                <a:lnTo>
                  <a:pt x="231" y="965"/>
                </a:lnTo>
                <a:lnTo>
                  <a:pt x="233" y="971"/>
                </a:lnTo>
                <a:lnTo>
                  <a:pt x="233" y="973"/>
                </a:lnTo>
                <a:lnTo>
                  <a:pt x="233" y="975"/>
                </a:lnTo>
                <a:lnTo>
                  <a:pt x="231" y="979"/>
                </a:lnTo>
                <a:lnTo>
                  <a:pt x="231" y="981"/>
                </a:lnTo>
                <a:lnTo>
                  <a:pt x="231" y="982"/>
                </a:lnTo>
                <a:lnTo>
                  <a:pt x="233" y="982"/>
                </a:lnTo>
                <a:lnTo>
                  <a:pt x="235" y="982"/>
                </a:lnTo>
                <a:lnTo>
                  <a:pt x="237" y="982"/>
                </a:lnTo>
                <a:lnTo>
                  <a:pt x="237" y="984"/>
                </a:lnTo>
                <a:lnTo>
                  <a:pt x="237" y="986"/>
                </a:lnTo>
                <a:lnTo>
                  <a:pt x="239" y="988"/>
                </a:lnTo>
                <a:lnTo>
                  <a:pt x="239" y="990"/>
                </a:lnTo>
                <a:lnTo>
                  <a:pt x="241" y="992"/>
                </a:lnTo>
                <a:lnTo>
                  <a:pt x="241" y="994"/>
                </a:lnTo>
                <a:lnTo>
                  <a:pt x="239" y="996"/>
                </a:lnTo>
                <a:lnTo>
                  <a:pt x="239" y="998"/>
                </a:lnTo>
                <a:lnTo>
                  <a:pt x="237" y="998"/>
                </a:lnTo>
                <a:lnTo>
                  <a:pt x="237" y="1000"/>
                </a:lnTo>
                <a:lnTo>
                  <a:pt x="235" y="1000"/>
                </a:lnTo>
                <a:lnTo>
                  <a:pt x="235" y="1002"/>
                </a:lnTo>
                <a:lnTo>
                  <a:pt x="235" y="1004"/>
                </a:lnTo>
                <a:lnTo>
                  <a:pt x="235" y="1006"/>
                </a:lnTo>
                <a:lnTo>
                  <a:pt x="237" y="1006"/>
                </a:lnTo>
                <a:lnTo>
                  <a:pt x="239" y="1008"/>
                </a:lnTo>
                <a:lnTo>
                  <a:pt x="241" y="1009"/>
                </a:lnTo>
                <a:lnTo>
                  <a:pt x="241" y="1011"/>
                </a:lnTo>
                <a:lnTo>
                  <a:pt x="243" y="1011"/>
                </a:lnTo>
                <a:lnTo>
                  <a:pt x="245" y="1011"/>
                </a:lnTo>
                <a:lnTo>
                  <a:pt x="248" y="1009"/>
                </a:lnTo>
                <a:lnTo>
                  <a:pt x="264" y="1000"/>
                </a:lnTo>
                <a:lnTo>
                  <a:pt x="260" y="988"/>
                </a:lnTo>
                <a:lnTo>
                  <a:pt x="269" y="982"/>
                </a:lnTo>
                <a:lnTo>
                  <a:pt x="262" y="958"/>
                </a:lnTo>
                <a:lnTo>
                  <a:pt x="285" y="946"/>
                </a:lnTo>
                <a:lnTo>
                  <a:pt x="291" y="961"/>
                </a:lnTo>
                <a:lnTo>
                  <a:pt x="302" y="975"/>
                </a:lnTo>
                <a:lnTo>
                  <a:pt x="314" y="965"/>
                </a:lnTo>
                <a:lnTo>
                  <a:pt x="317" y="973"/>
                </a:lnTo>
                <a:lnTo>
                  <a:pt x="331" y="984"/>
                </a:lnTo>
                <a:lnTo>
                  <a:pt x="339" y="996"/>
                </a:lnTo>
                <a:lnTo>
                  <a:pt x="356" y="984"/>
                </a:lnTo>
                <a:lnTo>
                  <a:pt x="364" y="965"/>
                </a:lnTo>
                <a:lnTo>
                  <a:pt x="368" y="971"/>
                </a:lnTo>
                <a:lnTo>
                  <a:pt x="373" y="982"/>
                </a:lnTo>
                <a:lnTo>
                  <a:pt x="383" y="994"/>
                </a:lnTo>
                <a:lnTo>
                  <a:pt x="387" y="996"/>
                </a:lnTo>
                <a:lnTo>
                  <a:pt x="394" y="1002"/>
                </a:lnTo>
                <a:lnTo>
                  <a:pt x="404" y="1006"/>
                </a:lnTo>
                <a:lnTo>
                  <a:pt x="410" y="1009"/>
                </a:lnTo>
                <a:lnTo>
                  <a:pt x="419" y="1015"/>
                </a:lnTo>
                <a:lnTo>
                  <a:pt x="427" y="1019"/>
                </a:lnTo>
                <a:lnTo>
                  <a:pt x="433" y="1023"/>
                </a:lnTo>
                <a:lnTo>
                  <a:pt x="437" y="1027"/>
                </a:lnTo>
                <a:lnTo>
                  <a:pt x="448" y="1034"/>
                </a:lnTo>
                <a:lnTo>
                  <a:pt x="450" y="1036"/>
                </a:lnTo>
                <a:lnTo>
                  <a:pt x="454" y="1040"/>
                </a:lnTo>
                <a:lnTo>
                  <a:pt x="454" y="1042"/>
                </a:lnTo>
                <a:lnTo>
                  <a:pt x="456" y="1042"/>
                </a:lnTo>
                <a:lnTo>
                  <a:pt x="460" y="1044"/>
                </a:lnTo>
                <a:lnTo>
                  <a:pt x="466" y="1048"/>
                </a:lnTo>
                <a:lnTo>
                  <a:pt x="473" y="1052"/>
                </a:lnTo>
                <a:lnTo>
                  <a:pt x="479" y="1056"/>
                </a:lnTo>
                <a:lnTo>
                  <a:pt x="488" y="1061"/>
                </a:lnTo>
                <a:lnTo>
                  <a:pt x="498" y="1067"/>
                </a:lnTo>
                <a:lnTo>
                  <a:pt x="506" y="1071"/>
                </a:lnTo>
                <a:lnTo>
                  <a:pt x="510" y="1069"/>
                </a:lnTo>
                <a:lnTo>
                  <a:pt x="515" y="1067"/>
                </a:lnTo>
                <a:lnTo>
                  <a:pt x="525" y="1063"/>
                </a:lnTo>
                <a:lnTo>
                  <a:pt x="531" y="1059"/>
                </a:lnTo>
                <a:lnTo>
                  <a:pt x="537" y="1052"/>
                </a:lnTo>
                <a:lnTo>
                  <a:pt x="539" y="1048"/>
                </a:lnTo>
                <a:lnTo>
                  <a:pt x="546" y="1042"/>
                </a:lnTo>
                <a:lnTo>
                  <a:pt x="548" y="1040"/>
                </a:lnTo>
                <a:lnTo>
                  <a:pt x="558" y="1034"/>
                </a:lnTo>
                <a:lnTo>
                  <a:pt x="563" y="1032"/>
                </a:lnTo>
                <a:lnTo>
                  <a:pt x="571" y="1027"/>
                </a:lnTo>
                <a:lnTo>
                  <a:pt x="577" y="1023"/>
                </a:lnTo>
                <a:lnTo>
                  <a:pt x="581" y="1021"/>
                </a:lnTo>
                <a:lnTo>
                  <a:pt x="592" y="1017"/>
                </a:lnTo>
                <a:lnTo>
                  <a:pt x="600" y="1013"/>
                </a:lnTo>
                <a:lnTo>
                  <a:pt x="606" y="1011"/>
                </a:lnTo>
                <a:lnTo>
                  <a:pt x="608" y="1008"/>
                </a:lnTo>
                <a:lnTo>
                  <a:pt x="611" y="1004"/>
                </a:lnTo>
                <a:lnTo>
                  <a:pt x="617" y="996"/>
                </a:lnTo>
                <a:lnTo>
                  <a:pt x="621" y="990"/>
                </a:lnTo>
                <a:lnTo>
                  <a:pt x="623" y="986"/>
                </a:lnTo>
                <a:lnTo>
                  <a:pt x="625" y="984"/>
                </a:lnTo>
                <a:lnTo>
                  <a:pt x="627" y="981"/>
                </a:lnTo>
                <a:lnTo>
                  <a:pt x="629" y="979"/>
                </a:lnTo>
                <a:lnTo>
                  <a:pt x="633" y="975"/>
                </a:lnTo>
                <a:lnTo>
                  <a:pt x="635" y="973"/>
                </a:lnTo>
                <a:lnTo>
                  <a:pt x="637" y="969"/>
                </a:lnTo>
                <a:lnTo>
                  <a:pt x="638" y="965"/>
                </a:lnTo>
                <a:lnTo>
                  <a:pt x="640" y="963"/>
                </a:lnTo>
                <a:lnTo>
                  <a:pt x="644" y="958"/>
                </a:lnTo>
                <a:lnTo>
                  <a:pt x="646" y="955"/>
                </a:lnTo>
                <a:lnTo>
                  <a:pt x="658" y="940"/>
                </a:lnTo>
                <a:lnTo>
                  <a:pt x="659" y="936"/>
                </a:lnTo>
                <a:lnTo>
                  <a:pt x="665" y="929"/>
                </a:lnTo>
                <a:lnTo>
                  <a:pt x="667" y="925"/>
                </a:lnTo>
                <a:lnTo>
                  <a:pt x="669" y="923"/>
                </a:lnTo>
                <a:lnTo>
                  <a:pt x="671" y="919"/>
                </a:lnTo>
                <a:lnTo>
                  <a:pt x="673" y="915"/>
                </a:lnTo>
                <a:lnTo>
                  <a:pt x="677" y="911"/>
                </a:lnTo>
                <a:lnTo>
                  <a:pt x="679" y="907"/>
                </a:lnTo>
                <a:lnTo>
                  <a:pt x="679" y="902"/>
                </a:lnTo>
                <a:lnTo>
                  <a:pt x="679" y="888"/>
                </a:lnTo>
                <a:lnTo>
                  <a:pt x="679" y="854"/>
                </a:lnTo>
                <a:lnTo>
                  <a:pt x="681" y="800"/>
                </a:lnTo>
                <a:lnTo>
                  <a:pt x="681" y="790"/>
                </a:lnTo>
                <a:lnTo>
                  <a:pt x="688" y="785"/>
                </a:lnTo>
                <a:lnTo>
                  <a:pt x="702" y="773"/>
                </a:lnTo>
                <a:lnTo>
                  <a:pt x="704" y="771"/>
                </a:lnTo>
                <a:lnTo>
                  <a:pt x="706" y="769"/>
                </a:lnTo>
                <a:lnTo>
                  <a:pt x="708" y="767"/>
                </a:lnTo>
                <a:lnTo>
                  <a:pt x="739" y="736"/>
                </a:lnTo>
                <a:lnTo>
                  <a:pt x="741" y="732"/>
                </a:lnTo>
                <a:lnTo>
                  <a:pt x="752" y="719"/>
                </a:lnTo>
                <a:lnTo>
                  <a:pt x="762" y="700"/>
                </a:lnTo>
                <a:lnTo>
                  <a:pt x="735" y="696"/>
                </a:lnTo>
                <a:lnTo>
                  <a:pt x="731" y="684"/>
                </a:lnTo>
                <a:lnTo>
                  <a:pt x="727" y="667"/>
                </a:lnTo>
                <a:lnTo>
                  <a:pt x="735" y="648"/>
                </a:lnTo>
                <a:lnTo>
                  <a:pt x="739" y="648"/>
                </a:lnTo>
                <a:lnTo>
                  <a:pt x="808" y="652"/>
                </a:lnTo>
                <a:lnTo>
                  <a:pt x="907" y="656"/>
                </a:lnTo>
                <a:lnTo>
                  <a:pt x="912" y="654"/>
                </a:lnTo>
                <a:lnTo>
                  <a:pt x="917" y="648"/>
                </a:lnTo>
                <a:lnTo>
                  <a:pt x="923" y="642"/>
                </a:lnTo>
                <a:lnTo>
                  <a:pt x="921" y="638"/>
                </a:lnTo>
                <a:lnTo>
                  <a:pt x="933" y="631"/>
                </a:lnTo>
                <a:lnTo>
                  <a:pt x="938" y="623"/>
                </a:lnTo>
                <a:lnTo>
                  <a:pt x="950" y="602"/>
                </a:lnTo>
                <a:lnTo>
                  <a:pt x="952" y="604"/>
                </a:lnTo>
                <a:lnTo>
                  <a:pt x="961" y="586"/>
                </a:lnTo>
                <a:lnTo>
                  <a:pt x="971" y="577"/>
                </a:lnTo>
                <a:lnTo>
                  <a:pt x="981" y="573"/>
                </a:lnTo>
                <a:lnTo>
                  <a:pt x="984" y="567"/>
                </a:lnTo>
                <a:lnTo>
                  <a:pt x="982" y="559"/>
                </a:lnTo>
                <a:lnTo>
                  <a:pt x="988" y="532"/>
                </a:lnTo>
                <a:lnTo>
                  <a:pt x="1000" y="527"/>
                </a:lnTo>
                <a:lnTo>
                  <a:pt x="1002" y="527"/>
                </a:lnTo>
                <a:lnTo>
                  <a:pt x="1002" y="525"/>
                </a:lnTo>
                <a:lnTo>
                  <a:pt x="1004" y="523"/>
                </a:lnTo>
                <a:lnTo>
                  <a:pt x="1000" y="515"/>
                </a:lnTo>
                <a:lnTo>
                  <a:pt x="1004" y="511"/>
                </a:lnTo>
                <a:lnTo>
                  <a:pt x="1002" y="510"/>
                </a:lnTo>
                <a:lnTo>
                  <a:pt x="1002" y="508"/>
                </a:lnTo>
                <a:lnTo>
                  <a:pt x="1000" y="506"/>
                </a:lnTo>
                <a:lnTo>
                  <a:pt x="1000" y="500"/>
                </a:lnTo>
                <a:lnTo>
                  <a:pt x="998" y="494"/>
                </a:lnTo>
                <a:lnTo>
                  <a:pt x="996" y="492"/>
                </a:lnTo>
                <a:lnTo>
                  <a:pt x="996" y="490"/>
                </a:lnTo>
                <a:lnTo>
                  <a:pt x="994" y="490"/>
                </a:lnTo>
                <a:lnTo>
                  <a:pt x="994" y="488"/>
                </a:lnTo>
                <a:lnTo>
                  <a:pt x="992" y="487"/>
                </a:lnTo>
                <a:lnTo>
                  <a:pt x="990" y="484"/>
                </a:lnTo>
                <a:lnTo>
                  <a:pt x="990" y="482"/>
                </a:lnTo>
                <a:lnTo>
                  <a:pt x="973" y="473"/>
                </a:lnTo>
                <a:lnTo>
                  <a:pt x="971" y="471"/>
                </a:lnTo>
                <a:lnTo>
                  <a:pt x="965" y="469"/>
                </a:lnTo>
                <a:lnTo>
                  <a:pt x="965" y="467"/>
                </a:lnTo>
                <a:lnTo>
                  <a:pt x="963" y="465"/>
                </a:lnTo>
                <a:lnTo>
                  <a:pt x="961" y="456"/>
                </a:lnTo>
                <a:lnTo>
                  <a:pt x="960" y="454"/>
                </a:lnTo>
                <a:lnTo>
                  <a:pt x="960" y="450"/>
                </a:lnTo>
                <a:lnTo>
                  <a:pt x="960" y="442"/>
                </a:lnTo>
                <a:lnTo>
                  <a:pt x="956" y="427"/>
                </a:lnTo>
                <a:lnTo>
                  <a:pt x="956" y="423"/>
                </a:lnTo>
                <a:lnTo>
                  <a:pt x="958" y="421"/>
                </a:lnTo>
                <a:lnTo>
                  <a:pt x="958" y="413"/>
                </a:lnTo>
                <a:lnTo>
                  <a:pt x="958" y="412"/>
                </a:lnTo>
                <a:lnTo>
                  <a:pt x="961" y="388"/>
                </a:lnTo>
                <a:lnTo>
                  <a:pt x="963" y="381"/>
                </a:lnTo>
                <a:lnTo>
                  <a:pt x="967" y="377"/>
                </a:lnTo>
                <a:lnTo>
                  <a:pt x="990" y="365"/>
                </a:lnTo>
                <a:lnTo>
                  <a:pt x="1000" y="359"/>
                </a:lnTo>
                <a:lnTo>
                  <a:pt x="1011" y="354"/>
                </a:lnTo>
                <a:lnTo>
                  <a:pt x="1032" y="340"/>
                </a:lnTo>
                <a:lnTo>
                  <a:pt x="1046" y="331"/>
                </a:lnTo>
                <a:lnTo>
                  <a:pt x="1044" y="331"/>
                </a:lnTo>
                <a:lnTo>
                  <a:pt x="1069" y="309"/>
                </a:lnTo>
                <a:lnTo>
                  <a:pt x="1073" y="306"/>
                </a:lnTo>
                <a:lnTo>
                  <a:pt x="1071" y="304"/>
                </a:lnTo>
                <a:lnTo>
                  <a:pt x="1069" y="302"/>
                </a:lnTo>
                <a:lnTo>
                  <a:pt x="1073" y="298"/>
                </a:lnTo>
                <a:lnTo>
                  <a:pt x="1075" y="296"/>
                </a:lnTo>
                <a:lnTo>
                  <a:pt x="1077" y="290"/>
                </a:lnTo>
                <a:lnTo>
                  <a:pt x="1077" y="281"/>
                </a:lnTo>
                <a:lnTo>
                  <a:pt x="1078" y="273"/>
                </a:lnTo>
                <a:lnTo>
                  <a:pt x="1078" y="267"/>
                </a:lnTo>
                <a:lnTo>
                  <a:pt x="1078" y="265"/>
                </a:lnTo>
                <a:lnTo>
                  <a:pt x="1081" y="263"/>
                </a:lnTo>
                <a:lnTo>
                  <a:pt x="1081" y="261"/>
                </a:lnTo>
                <a:lnTo>
                  <a:pt x="1078" y="261"/>
                </a:lnTo>
                <a:lnTo>
                  <a:pt x="1078" y="260"/>
                </a:lnTo>
                <a:lnTo>
                  <a:pt x="1077" y="258"/>
                </a:lnTo>
                <a:lnTo>
                  <a:pt x="1048" y="213"/>
                </a:lnTo>
                <a:lnTo>
                  <a:pt x="1035" y="192"/>
                </a:lnTo>
                <a:lnTo>
                  <a:pt x="1000" y="140"/>
                </a:lnTo>
                <a:lnTo>
                  <a:pt x="982" y="114"/>
                </a:lnTo>
                <a:lnTo>
                  <a:pt x="967" y="92"/>
                </a:lnTo>
                <a:lnTo>
                  <a:pt x="961" y="83"/>
                </a:lnTo>
                <a:lnTo>
                  <a:pt x="952" y="69"/>
                </a:lnTo>
                <a:lnTo>
                  <a:pt x="944" y="56"/>
                </a:lnTo>
                <a:lnTo>
                  <a:pt x="934" y="44"/>
                </a:lnTo>
                <a:lnTo>
                  <a:pt x="921" y="23"/>
                </a:lnTo>
                <a:lnTo>
                  <a:pt x="919" y="17"/>
                </a:lnTo>
                <a:lnTo>
                  <a:pt x="915" y="17"/>
                </a:lnTo>
                <a:lnTo>
                  <a:pt x="907" y="13"/>
                </a:lnTo>
                <a:lnTo>
                  <a:pt x="904" y="11"/>
                </a:lnTo>
                <a:lnTo>
                  <a:pt x="881" y="0"/>
                </a:lnTo>
                <a:lnTo>
                  <a:pt x="875" y="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Freeform 213"/>
          <p:cNvSpPr>
            <a:spLocks/>
          </p:cNvSpPr>
          <p:nvPr/>
        </p:nvSpPr>
        <p:spPr bwMode="auto">
          <a:xfrm>
            <a:off x="-3506632" y="5569388"/>
            <a:ext cx="1451535" cy="886735"/>
          </a:xfrm>
          <a:custGeom>
            <a:avLst/>
            <a:gdLst>
              <a:gd name="T0" fmla="*/ 515 w 1542"/>
              <a:gd name="T1" fmla="*/ 740 h 942"/>
              <a:gd name="T2" fmla="*/ 638 w 1542"/>
              <a:gd name="T3" fmla="*/ 807 h 942"/>
              <a:gd name="T4" fmla="*/ 790 w 1542"/>
              <a:gd name="T5" fmla="*/ 820 h 942"/>
              <a:gd name="T6" fmla="*/ 813 w 1542"/>
              <a:gd name="T7" fmla="*/ 799 h 942"/>
              <a:gd name="T8" fmla="*/ 878 w 1542"/>
              <a:gd name="T9" fmla="*/ 747 h 942"/>
              <a:gd name="T10" fmla="*/ 905 w 1542"/>
              <a:gd name="T11" fmla="*/ 772 h 942"/>
              <a:gd name="T12" fmla="*/ 949 w 1542"/>
              <a:gd name="T13" fmla="*/ 903 h 942"/>
              <a:gd name="T14" fmla="*/ 1080 w 1542"/>
              <a:gd name="T15" fmla="*/ 869 h 942"/>
              <a:gd name="T16" fmla="*/ 1101 w 1542"/>
              <a:gd name="T17" fmla="*/ 938 h 942"/>
              <a:gd name="T18" fmla="*/ 1190 w 1542"/>
              <a:gd name="T19" fmla="*/ 869 h 942"/>
              <a:gd name="T20" fmla="*/ 1217 w 1542"/>
              <a:gd name="T21" fmla="*/ 867 h 942"/>
              <a:gd name="T22" fmla="*/ 1395 w 1542"/>
              <a:gd name="T23" fmla="*/ 828 h 942"/>
              <a:gd name="T24" fmla="*/ 1501 w 1542"/>
              <a:gd name="T25" fmla="*/ 834 h 942"/>
              <a:gd name="T26" fmla="*/ 1539 w 1542"/>
              <a:gd name="T27" fmla="*/ 749 h 942"/>
              <a:gd name="T28" fmla="*/ 1474 w 1542"/>
              <a:gd name="T29" fmla="*/ 767 h 942"/>
              <a:gd name="T30" fmla="*/ 1457 w 1542"/>
              <a:gd name="T31" fmla="*/ 753 h 942"/>
              <a:gd name="T32" fmla="*/ 1459 w 1542"/>
              <a:gd name="T33" fmla="*/ 734 h 942"/>
              <a:gd name="T34" fmla="*/ 1422 w 1542"/>
              <a:gd name="T35" fmla="*/ 711 h 942"/>
              <a:gd name="T36" fmla="*/ 1424 w 1542"/>
              <a:gd name="T37" fmla="*/ 709 h 942"/>
              <a:gd name="T38" fmla="*/ 1397 w 1542"/>
              <a:gd name="T39" fmla="*/ 701 h 942"/>
              <a:gd name="T40" fmla="*/ 1370 w 1542"/>
              <a:gd name="T41" fmla="*/ 697 h 942"/>
              <a:gd name="T42" fmla="*/ 1334 w 1542"/>
              <a:gd name="T43" fmla="*/ 715 h 942"/>
              <a:gd name="T44" fmla="*/ 1282 w 1542"/>
              <a:gd name="T45" fmla="*/ 761 h 942"/>
              <a:gd name="T46" fmla="*/ 1209 w 1542"/>
              <a:gd name="T47" fmla="*/ 771 h 942"/>
              <a:gd name="T48" fmla="*/ 1161 w 1542"/>
              <a:gd name="T49" fmla="*/ 692 h 942"/>
              <a:gd name="T50" fmla="*/ 1222 w 1542"/>
              <a:gd name="T51" fmla="*/ 571 h 942"/>
              <a:gd name="T52" fmla="*/ 1276 w 1542"/>
              <a:gd name="T53" fmla="*/ 538 h 942"/>
              <a:gd name="T54" fmla="*/ 1270 w 1542"/>
              <a:gd name="T55" fmla="*/ 503 h 942"/>
              <a:gd name="T56" fmla="*/ 1257 w 1542"/>
              <a:gd name="T57" fmla="*/ 476 h 942"/>
              <a:gd name="T58" fmla="*/ 1075 w 1542"/>
              <a:gd name="T59" fmla="*/ 420 h 942"/>
              <a:gd name="T60" fmla="*/ 1115 w 1542"/>
              <a:gd name="T61" fmla="*/ 186 h 942"/>
              <a:gd name="T62" fmla="*/ 1028 w 1542"/>
              <a:gd name="T63" fmla="*/ 88 h 942"/>
              <a:gd name="T64" fmla="*/ 915 w 1542"/>
              <a:gd name="T65" fmla="*/ 13 h 942"/>
              <a:gd name="T66" fmla="*/ 907 w 1542"/>
              <a:gd name="T67" fmla="*/ 205 h 942"/>
              <a:gd name="T68" fmla="*/ 805 w 1542"/>
              <a:gd name="T69" fmla="*/ 197 h 942"/>
              <a:gd name="T70" fmla="*/ 748 w 1542"/>
              <a:gd name="T71" fmla="*/ 226 h 942"/>
              <a:gd name="T72" fmla="*/ 726 w 1542"/>
              <a:gd name="T73" fmla="*/ 267 h 942"/>
              <a:gd name="T74" fmla="*/ 675 w 1542"/>
              <a:gd name="T75" fmla="*/ 288 h 942"/>
              <a:gd name="T76" fmla="*/ 698 w 1542"/>
              <a:gd name="T77" fmla="*/ 407 h 942"/>
              <a:gd name="T78" fmla="*/ 669 w 1542"/>
              <a:gd name="T79" fmla="*/ 420 h 942"/>
              <a:gd name="T80" fmla="*/ 640 w 1542"/>
              <a:gd name="T81" fmla="*/ 417 h 942"/>
              <a:gd name="T82" fmla="*/ 615 w 1542"/>
              <a:gd name="T83" fmla="*/ 411 h 942"/>
              <a:gd name="T84" fmla="*/ 588 w 1542"/>
              <a:gd name="T85" fmla="*/ 430 h 942"/>
              <a:gd name="T86" fmla="*/ 561 w 1542"/>
              <a:gd name="T87" fmla="*/ 444 h 942"/>
              <a:gd name="T88" fmla="*/ 540 w 1542"/>
              <a:gd name="T89" fmla="*/ 434 h 942"/>
              <a:gd name="T90" fmla="*/ 519 w 1542"/>
              <a:gd name="T91" fmla="*/ 432 h 942"/>
              <a:gd name="T92" fmla="*/ 502 w 1542"/>
              <a:gd name="T93" fmla="*/ 430 h 942"/>
              <a:gd name="T94" fmla="*/ 478 w 1542"/>
              <a:gd name="T95" fmla="*/ 432 h 942"/>
              <a:gd name="T96" fmla="*/ 459 w 1542"/>
              <a:gd name="T97" fmla="*/ 420 h 942"/>
              <a:gd name="T98" fmla="*/ 430 w 1542"/>
              <a:gd name="T99" fmla="*/ 409 h 942"/>
              <a:gd name="T100" fmla="*/ 430 w 1542"/>
              <a:gd name="T101" fmla="*/ 380 h 942"/>
              <a:gd name="T102" fmla="*/ 436 w 1542"/>
              <a:gd name="T103" fmla="*/ 365 h 942"/>
              <a:gd name="T104" fmla="*/ 436 w 1542"/>
              <a:gd name="T105" fmla="*/ 344 h 942"/>
              <a:gd name="T106" fmla="*/ 430 w 1542"/>
              <a:gd name="T107" fmla="*/ 324 h 942"/>
              <a:gd name="T108" fmla="*/ 409 w 1542"/>
              <a:gd name="T109" fmla="*/ 317 h 942"/>
              <a:gd name="T110" fmla="*/ 386 w 1542"/>
              <a:gd name="T111" fmla="*/ 305 h 942"/>
              <a:gd name="T112" fmla="*/ 365 w 1542"/>
              <a:gd name="T113" fmla="*/ 294 h 942"/>
              <a:gd name="T114" fmla="*/ 342 w 1542"/>
              <a:gd name="T115" fmla="*/ 278 h 942"/>
              <a:gd name="T116" fmla="*/ 333 w 1542"/>
              <a:gd name="T117" fmla="*/ 263 h 942"/>
              <a:gd name="T118" fmla="*/ 285 w 1542"/>
              <a:gd name="T119" fmla="*/ 245 h 942"/>
              <a:gd name="T120" fmla="*/ 59 w 1542"/>
              <a:gd name="T121" fmla="*/ 226 h 942"/>
              <a:gd name="T122" fmla="*/ 202 w 1542"/>
              <a:gd name="T123" fmla="*/ 684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42" h="942">
                <a:moveTo>
                  <a:pt x="265" y="865"/>
                </a:moveTo>
                <a:lnTo>
                  <a:pt x="277" y="859"/>
                </a:lnTo>
                <a:lnTo>
                  <a:pt x="279" y="857"/>
                </a:lnTo>
                <a:lnTo>
                  <a:pt x="296" y="849"/>
                </a:lnTo>
                <a:lnTo>
                  <a:pt x="302" y="846"/>
                </a:lnTo>
                <a:lnTo>
                  <a:pt x="307" y="843"/>
                </a:lnTo>
                <a:lnTo>
                  <a:pt x="315" y="840"/>
                </a:lnTo>
                <a:lnTo>
                  <a:pt x="317" y="840"/>
                </a:lnTo>
                <a:lnTo>
                  <a:pt x="321" y="838"/>
                </a:lnTo>
                <a:lnTo>
                  <a:pt x="327" y="834"/>
                </a:lnTo>
                <a:lnTo>
                  <a:pt x="340" y="826"/>
                </a:lnTo>
                <a:lnTo>
                  <a:pt x="342" y="828"/>
                </a:lnTo>
                <a:lnTo>
                  <a:pt x="344" y="826"/>
                </a:lnTo>
                <a:lnTo>
                  <a:pt x="357" y="819"/>
                </a:lnTo>
                <a:lnTo>
                  <a:pt x="363" y="815"/>
                </a:lnTo>
                <a:lnTo>
                  <a:pt x="415" y="790"/>
                </a:lnTo>
                <a:lnTo>
                  <a:pt x="465" y="765"/>
                </a:lnTo>
                <a:lnTo>
                  <a:pt x="469" y="763"/>
                </a:lnTo>
                <a:lnTo>
                  <a:pt x="471" y="763"/>
                </a:lnTo>
                <a:lnTo>
                  <a:pt x="496" y="749"/>
                </a:lnTo>
                <a:lnTo>
                  <a:pt x="515" y="740"/>
                </a:lnTo>
                <a:lnTo>
                  <a:pt x="528" y="732"/>
                </a:lnTo>
                <a:lnTo>
                  <a:pt x="619" y="688"/>
                </a:lnTo>
                <a:lnTo>
                  <a:pt x="632" y="680"/>
                </a:lnTo>
                <a:lnTo>
                  <a:pt x="636" y="688"/>
                </a:lnTo>
                <a:lnTo>
                  <a:pt x="634" y="688"/>
                </a:lnTo>
                <a:lnTo>
                  <a:pt x="630" y="690"/>
                </a:lnTo>
                <a:lnTo>
                  <a:pt x="638" y="699"/>
                </a:lnTo>
                <a:lnTo>
                  <a:pt x="640" y="709"/>
                </a:lnTo>
                <a:lnTo>
                  <a:pt x="634" y="724"/>
                </a:lnTo>
                <a:lnTo>
                  <a:pt x="627" y="740"/>
                </a:lnTo>
                <a:lnTo>
                  <a:pt x="627" y="745"/>
                </a:lnTo>
                <a:lnTo>
                  <a:pt x="627" y="749"/>
                </a:lnTo>
                <a:lnTo>
                  <a:pt x="632" y="763"/>
                </a:lnTo>
                <a:lnTo>
                  <a:pt x="632" y="767"/>
                </a:lnTo>
                <a:lnTo>
                  <a:pt x="632" y="769"/>
                </a:lnTo>
                <a:lnTo>
                  <a:pt x="636" y="780"/>
                </a:lnTo>
                <a:lnTo>
                  <a:pt x="627" y="786"/>
                </a:lnTo>
                <a:lnTo>
                  <a:pt x="634" y="795"/>
                </a:lnTo>
                <a:lnTo>
                  <a:pt x="634" y="799"/>
                </a:lnTo>
                <a:lnTo>
                  <a:pt x="636" y="807"/>
                </a:lnTo>
                <a:lnTo>
                  <a:pt x="638" y="807"/>
                </a:lnTo>
                <a:lnTo>
                  <a:pt x="644" y="801"/>
                </a:lnTo>
                <a:lnTo>
                  <a:pt x="648" y="799"/>
                </a:lnTo>
                <a:lnTo>
                  <a:pt x="656" y="795"/>
                </a:lnTo>
                <a:lnTo>
                  <a:pt x="671" y="784"/>
                </a:lnTo>
                <a:lnTo>
                  <a:pt x="684" y="780"/>
                </a:lnTo>
                <a:lnTo>
                  <a:pt x="686" y="780"/>
                </a:lnTo>
                <a:lnTo>
                  <a:pt x="686" y="782"/>
                </a:lnTo>
                <a:lnTo>
                  <a:pt x="705" y="772"/>
                </a:lnTo>
                <a:lnTo>
                  <a:pt x="715" y="786"/>
                </a:lnTo>
                <a:lnTo>
                  <a:pt x="730" y="809"/>
                </a:lnTo>
                <a:lnTo>
                  <a:pt x="736" y="817"/>
                </a:lnTo>
                <a:lnTo>
                  <a:pt x="742" y="824"/>
                </a:lnTo>
                <a:lnTo>
                  <a:pt x="744" y="828"/>
                </a:lnTo>
                <a:lnTo>
                  <a:pt x="746" y="832"/>
                </a:lnTo>
                <a:lnTo>
                  <a:pt x="763" y="824"/>
                </a:lnTo>
                <a:lnTo>
                  <a:pt x="765" y="824"/>
                </a:lnTo>
                <a:lnTo>
                  <a:pt x="769" y="820"/>
                </a:lnTo>
                <a:lnTo>
                  <a:pt x="774" y="817"/>
                </a:lnTo>
                <a:lnTo>
                  <a:pt x="776" y="817"/>
                </a:lnTo>
                <a:lnTo>
                  <a:pt x="782" y="813"/>
                </a:lnTo>
                <a:lnTo>
                  <a:pt x="790" y="820"/>
                </a:lnTo>
                <a:lnTo>
                  <a:pt x="794" y="819"/>
                </a:lnTo>
                <a:lnTo>
                  <a:pt x="800" y="817"/>
                </a:lnTo>
                <a:lnTo>
                  <a:pt x="803" y="815"/>
                </a:lnTo>
                <a:lnTo>
                  <a:pt x="807" y="813"/>
                </a:lnTo>
                <a:lnTo>
                  <a:pt x="811" y="813"/>
                </a:lnTo>
                <a:lnTo>
                  <a:pt x="811" y="811"/>
                </a:lnTo>
                <a:lnTo>
                  <a:pt x="809" y="809"/>
                </a:lnTo>
                <a:lnTo>
                  <a:pt x="809" y="807"/>
                </a:lnTo>
                <a:lnTo>
                  <a:pt x="805" y="803"/>
                </a:lnTo>
                <a:lnTo>
                  <a:pt x="803" y="803"/>
                </a:lnTo>
                <a:lnTo>
                  <a:pt x="801" y="799"/>
                </a:lnTo>
                <a:lnTo>
                  <a:pt x="800" y="797"/>
                </a:lnTo>
                <a:lnTo>
                  <a:pt x="796" y="793"/>
                </a:lnTo>
                <a:lnTo>
                  <a:pt x="790" y="790"/>
                </a:lnTo>
                <a:lnTo>
                  <a:pt x="792" y="788"/>
                </a:lnTo>
                <a:lnTo>
                  <a:pt x="798" y="788"/>
                </a:lnTo>
                <a:lnTo>
                  <a:pt x="800" y="792"/>
                </a:lnTo>
                <a:lnTo>
                  <a:pt x="801" y="793"/>
                </a:lnTo>
                <a:lnTo>
                  <a:pt x="803" y="795"/>
                </a:lnTo>
                <a:lnTo>
                  <a:pt x="807" y="795"/>
                </a:lnTo>
                <a:lnTo>
                  <a:pt x="813" y="799"/>
                </a:lnTo>
                <a:lnTo>
                  <a:pt x="819" y="803"/>
                </a:lnTo>
                <a:lnTo>
                  <a:pt x="821" y="805"/>
                </a:lnTo>
                <a:lnTo>
                  <a:pt x="822" y="805"/>
                </a:lnTo>
                <a:lnTo>
                  <a:pt x="832" y="799"/>
                </a:lnTo>
                <a:lnTo>
                  <a:pt x="838" y="795"/>
                </a:lnTo>
                <a:lnTo>
                  <a:pt x="848" y="792"/>
                </a:lnTo>
                <a:lnTo>
                  <a:pt x="853" y="790"/>
                </a:lnTo>
                <a:lnTo>
                  <a:pt x="851" y="784"/>
                </a:lnTo>
                <a:lnTo>
                  <a:pt x="849" y="778"/>
                </a:lnTo>
                <a:lnTo>
                  <a:pt x="848" y="776"/>
                </a:lnTo>
                <a:lnTo>
                  <a:pt x="846" y="774"/>
                </a:lnTo>
                <a:lnTo>
                  <a:pt x="844" y="769"/>
                </a:lnTo>
                <a:lnTo>
                  <a:pt x="840" y="765"/>
                </a:lnTo>
                <a:lnTo>
                  <a:pt x="842" y="759"/>
                </a:lnTo>
                <a:lnTo>
                  <a:pt x="851" y="755"/>
                </a:lnTo>
                <a:lnTo>
                  <a:pt x="857" y="751"/>
                </a:lnTo>
                <a:lnTo>
                  <a:pt x="861" y="751"/>
                </a:lnTo>
                <a:lnTo>
                  <a:pt x="865" y="749"/>
                </a:lnTo>
                <a:lnTo>
                  <a:pt x="869" y="749"/>
                </a:lnTo>
                <a:lnTo>
                  <a:pt x="876" y="749"/>
                </a:lnTo>
                <a:lnTo>
                  <a:pt x="878" y="747"/>
                </a:lnTo>
                <a:lnTo>
                  <a:pt x="878" y="749"/>
                </a:lnTo>
                <a:lnTo>
                  <a:pt x="882" y="751"/>
                </a:lnTo>
                <a:lnTo>
                  <a:pt x="884" y="751"/>
                </a:lnTo>
                <a:lnTo>
                  <a:pt x="886" y="753"/>
                </a:lnTo>
                <a:lnTo>
                  <a:pt x="888" y="751"/>
                </a:lnTo>
                <a:lnTo>
                  <a:pt x="888" y="753"/>
                </a:lnTo>
                <a:lnTo>
                  <a:pt x="888" y="755"/>
                </a:lnTo>
                <a:lnTo>
                  <a:pt x="890" y="755"/>
                </a:lnTo>
                <a:lnTo>
                  <a:pt x="890" y="757"/>
                </a:lnTo>
                <a:lnTo>
                  <a:pt x="892" y="757"/>
                </a:lnTo>
                <a:lnTo>
                  <a:pt x="894" y="757"/>
                </a:lnTo>
                <a:lnTo>
                  <a:pt x="896" y="757"/>
                </a:lnTo>
                <a:lnTo>
                  <a:pt x="896" y="759"/>
                </a:lnTo>
                <a:lnTo>
                  <a:pt x="896" y="761"/>
                </a:lnTo>
                <a:lnTo>
                  <a:pt x="897" y="763"/>
                </a:lnTo>
                <a:lnTo>
                  <a:pt x="901" y="763"/>
                </a:lnTo>
                <a:lnTo>
                  <a:pt x="903" y="765"/>
                </a:lnTo>
                <a:lnTo>
                  <a:pt x="905" y="767"/>
                </a:lnTo>
                <a:lnTo>
                  <a:pt x="903" y="771"/>
                </a:lnTo>
                <a:lnTo>
                  <a:pt x="907" y="771"/>
                </a:lnTo>
                <a:lnTo>
                  <a:pt x="905" y="772"/>
                </a:lnTo>
                <a:lnTo>
                  <a:pt x="897" y="786"/>
                </a:lnTo>
                <a:lnTo>
                  <a:pt x="890" y="795"/>
                </a:lnTo>
                <a:lnTo>
                  <a:pt x="890" y="797"/>
                </a:lnTo>
                <a:lnTo>
                  <a:pt x="884" y="824"/>
                </a:lnTo>
                <a:lnTo>
                  <a:pt x="882" y="830"/>
                </a:lnTo>
                <a:lnTo>
                  <a:pt x="873" y="872"/>
                </a:lnTo>
                <a:lnTo>
                  <a:pt x="869" y="886"/>
                </a:lnTo>
                <a:lnTo>
                  <a:pt x="880" y="888"/>
                </a:lnTo>
                <a:lnTo>
                  <a:pt x="886" y="905"/>
                </a:lnTo>
                <a:lnTo>
                  <a:pt x="894" y="905"/>
                </a:lnTo>
                <a:lnTo>
                  <a:pt x="896" y="905"/>
                </a:lnTo>
                <a:lnTo>
                  <a:pt x="901" y="905"/>
                </a:lnTo>
                <a:lnTo>
                  <a:pt x="903" y="905"/>
                </a:lnTo>
                <a:lnTo>
                  <a:pt x="909" y="907"/>
                </a:lnTo>
                <a:lnTo>
                  <a:pt x="911" y="907"/>
                </a:lnTo>
                <a:lnTo>
                  <a:pt x="913" y="907"/>
                </a:lnTo>
                <a:lnTo>
                  <a:pt x="917" y="907"/>
                </a:lnTo>
                <a:lnTo>
                  <a:pt x="928" y="909"/>
                </a:lnTo>
                <a:lnTo>
                  <a:pt x="934" y="909"/>
                </a:lnTo>
                <a:lnTo>
                  <a:pt x="945" y="911"/>
                </a:lnTo>
                <a:lnTo>
                  <a:pt x="949" y="903"/>
                </a:lnTo>
                <a:lnTo>
                  <a:pt x="949" y="901"/>
                </a:lnTo>
                <a:lnTo>
                  <a:pt x="952" y="897"/>
                </a:lnTo>
                <a:lnTo>
                  <a:pt x="952" y="896"/>
                </a:lnTo>
                <a:lnTo>
                  <a:pt x="952" y="888"/>
                </a:lnTo>
                <a:lnTo>
                  <a:pt x="953" y="880"/>
                </a:lnTo>
                <a:lnTo>
                  <a:pt x="953" y="878"/>
                </a:lnTo>
                <a:lnTo>
                  <a:pt x="961" y="878"/>
                </a:lnTo>
                <a:lnTo>
                  <a:pt x="967" y="909"/>
                </a:lnTo>
                <a:lnTo>
                  <a:pt x="982" y="907"/>
                </a:lnTo>
                <a:lnTo>
                  <a:pt x="984" y="907"/>
                </a:lnTo>
                <a:lnTo>
                  <a:pt x="986" y="905"/>
                </a:lnTo>
                <a:lnTo>
                  <a:pt x="1003" y="903"/>
                </a:lnTo>
                <a:lnTo>
                  <a:pt x="1005" y="903"/>
                </a:lnTo>
                <a:lnTo>
                  <a:pt x="1015" y="901"/>
                </a:lnTo>
                <a:lnTo>
                  <a:pt x="1017" y="901"/>
                </a:lnTo>
                <a:lnTo>
                  <a:pt x="1017" y="894"/>
                </a:lnTo>
                <a:lnTo>
                  <a:pt x="1036" y="903"/>
                </a:lnTo>
                <a:lnTo>
                  <a:pt x="1038" y="915"/>
                </a:lnTo>
                <a:lnTo>
                  <a:pt x="1078" y="905"/>
                </a:lnTo>
                <a:lnTo>
                  <a:pt x="1080" y="876"/>
                </a:lnTo>
                <a:lnTo>
                  <a:pt x="1080" y="869"/>
                </a:lnTo>
                <a:lnTo>
                  <a:pt x="1080" y="863"/>
                </a:lnTo>
                <a:lnTo>
                  <a:pt x="1092" y="851"/>
                </a:lnTo>
                <a:lnTo>
                  <a:pt x="1094" y="849"/>
                </a:lnTo>
                <a:lnTo>
                  <a:pt x="1099" y="853"/>
                </a:lnTo>
                <a:lnTo>
                  <a:pt x="1097" y="861"/>
                </a:lnTo>
                <a:lnTo>
                  <a:pt x="1097" y="865"/>
                </a:lnTo>
                <a:lnTo>
                  <a:pt x="1097" y="867"/>
                </a:lnTo>
                <a:lnTo>
                  <a:pt x="1105" y="867"/>
                </a:lnTo>
                <a:lnTo>
                  <a:pt x="1105" y="869"/>
                </a:lnTo>
                <a:lnTo>
                  <a:pt x="1107" y="872"/>
                </a:lnTo>
                <a:lnTo>
                  <a:pt x="1107" y="874"/>
                </a:lnTo>
                <a:lnTo>
                  <a:pt x="1109" y="876"/>
                </a:lnTo>
                <a:lnTo>
                  <a:pt x="1109" y="880"/>
                </a:lnTo>
                <a:lnTo>
                  <a:pt x="1109" y="884"/>
                </a:lnTo>
                <a:lnTo>
                  <a:pt x="1109" y="907"/>
                </a:lnTo>
                <a:lnTo>
                  <a:pt x="1109" y="911"/>
                </a:lnTo>
                <a:lnTo>
                  <a:pt x="1109" y="915"/>
                </a:lnTo>
                <a:lnTo>
                  <a:pt x="1109" y="917"/>
                </a:lnTo>
                <a:lnTo>
                  <a:pt x="1105" y="930"/>
                </a:lnTo>
                <a:lnTo>
                  <a:pt x="1103" y="938"/>
                </a:lnTo>
                <a:lnTo>
                  <a:pt x="1101" y="938"/>
                </a:lnTo>
                <a:lnTo>
                  <a:pt x="1105" y="938"/>
                </a:lnTo>
                <a:lnTo>
                  <a:pt x="1120" y="940"/>
                </a:lnTo>
                <a:lnTo>
                  <a:pt x="1123" y="940"/>
                </a:lnTo>
                <a:lnTo>
                  <a:pt x="1124" y="940"/>
                </a:lnTo>
                <a:lnTo>
                  <a:pt x="1128" y="942"/>
                </a:lnTo>
                <a:lnTo>
                  <a:pt x="1130" y="942"/>
                </a:lnTo>
                <a:lnTo>
                  <a:pt x="1138" y="942"/>
                </a:lnTo>
                <a:lnTo>
                  <a:pt x="1138" y="940"/>
                </a:lnTo>
                <a:lnTo>
                  <a:pt x="1145" y="934"/>
                </a:lnTo>
                <a:lnTo>
                  <a:pt x="1147" y="932"/>
                </a:lnTo>
                <a:lnTo>
                  <a:pt x="1147" y="928"/>
                </a:lnTo>
                <a:lnTo>
                  <a:pt x="1155" y="907"/>
                </a:lnTo>
                <a:lnTo>
                  <a:pt x="1153" y="907"/>
                </a:lnTo>
                <a:lnTo>
                  <a:pt x="1153" y="897"/>
                </a:lnTo>
                <a:lnTo>
                  <a:pt x="1153" y="894"/>
                </a:lnTo>
                <a:lnTo>
                  <a:pt x="1153" y="890"/>
                </a:lnTo>
                <a:lnTo>
                  <a:pt x="1153" y="886"/>
                </a:lnTo>
                <a:lnTo>
                  <a:pt x="1153" y="880"/>
                </a:lnTo>
                <a:lnTo>
                  <a:pt x="1151" y="867"/>
                </a:lnTo>
                <a:lnTo>
                  <a:pt x="1163" y="867"/>
                </a:lnTo>
                <a:lnTo>
                  <a:pt x="1190" y="869"/>
                </a:lnTo>
                <a:lnTo>
                  <a:pt x="1188" y="870"/>
                </a:lnTo>
                <a:lnTo>
                  <a:pt x="1188" y="874"/>
                </a:lnTo>
                <a:lnTo>
                  <a:pt x="1188" y="878"/>
                </a:lnTo>
                <a:lnTo>
                  <a:pt x="1192" y="878"/>
                </a:lnTo>
                <a:lnTo>
                  <a:pt x="1193" y="878"/>
                </a:lnTo>
                <a:lnTo>
                  <a:pt x="1193" y="880"/>
                </a:lnTo>
                <a:lnTo>
                  <a:pt x="1199" y="880"/>
                </a:lnTo>
                <a:lnTo>
                  <a:pt x="1199" y="878"/>
                </a:lnTo>
                <a:lnTo>
                  <a:pt x="1197" y="878"/>
                </a:lnTo>
                <a:lnTo>
                  <a:pt x="1197" y="870"/>
                </a:lnTo>
                <a:lnTo>
                  <a:pt x="1203" y="870"/>
                </a:lnTo>
                <a:lnTo>
                  <a:pt x="1203" y="867"/>
                </a:lnTo>
                <a:lnTo>
                  <a:pt x="1203" y="861"/>
                </a:lnTo>
                <a:lnTo>
                  <a:pt x="1203" y="859"/>
                </a:lnTo>
                <a:lnTo>
                  <a:pt x="1205" y="859"/>
                </a:lnTo>
                <a:lnTo>
                  <a:pt x="1209" y="859"/>
                </a:lnTo>
                <a:lnTo>
                  <a:pt x="1209" y="861"/>
                </a:lnTo>
                <a:lnTo>
                  <a:pt x="1207" y="861"/>
                </a:lnTo>
                <a:lnTo>
                  <a:pt x="1209" y="863"/>
                </a:lnTo>
                <a:lnTo>
                  <a:pt x="1215" y="865"/>
                </a:lnTo>
                <a:lnTo>
                  <a:pt x="1217" y="867"/>
                </a:lnTo>
                <a:lnTo>
                  <a:pt x="1219" y="867"/>
                </a:lnTo>
                <a:lnTo>
                  <a:pt x="1224" y="869"/>
                </a:lnTo>
                <a:lnTo>
                  <a:pt x="1201" y="888"/>
                </a:lnTo>
                <a:lnTo>
                  <a:pt x="1193" y="907"/>
                </a:lnTo>
                <a:lnTo>
                  <a:pt x="1288" y="915"/>
                </a:lnTo>
                <a:lnTo>
                  <a:pt x="1289" y="913"/>
                </a:lnTo>
                <a:lnTo>
                  <a:pt x="1289" y="911"/>
                </a:lnTo>
                <a:lnTo>
                  <a:pt x="1307" y="888"/>
                </a:lnTo>
                <a:lnTo>
                  <a:pt x="1311" y="884"/>
                </a:lnTo>
                <a:lnTo>
                  <a:pt x="1315" y="863"/>
                </a:lnTo>
                <a:lnTo>
                  <a:pt x="1318" y="859"/>
                </a:lnTo>
                <a:lnTo>
                  <a:pt x="1326" y="859"/>
                </a:lnTo>
                <a:lnTo>
                  <a:pt x="1330" y="857"/>
                </a:lnTo>
                <a:lnTo>
                  <a:pt x="1349" y="849"/>
                </a:lnTo>
                <a:lnTo>
                  <a:pt x="1351" y="847"/>
                </a:lnTo>
                <a:lnTo>
                  <a:pt x="1357" y="846"/>
                </a:lnTo>
                <a:lnTo>
                  <a:pt x="1366" y="841"/>
                </a:lnTo>
                <a:lnTo>
                  <a:pt x="1378" y="828"/>
                </a:lnTo>
                <a:lnTo>
                  <a:pt x="1378" y="836"/>
                </a:lnTo>
                <a:lnTo>
                  <a:pt x="1392" y="836"/>
                </a:lnTo>
                <a:lnTo>
                  <a:pt x="1395" y="828"/>
                </a:lnTo>
                <a:lnTo>
                  <a:pt x="1397" y="820"/>
                </a:lnTo>
                <a:lnTo>
                  <a:pt x="1401" y="820"/>
                </a:lnTo>
                <a:lnTo>
                  <a:pt x="1409" y="822"/>
                </a:lnTo>
                <a:lnTo>
                  <a:pt x="1434" y="830"/>
                </a:lnTo>
                <a:lnTo>
                  <a:pt x="1440" y="843"/>
                </a:lnTo>
                <a:lnTo>
                  <a:pt x="1455" y="841"/>
                </a:lnTo>
                <a:lnTo>
                  <a:pt x="1465" y="838"/>
                </a:lnTo>
                <a:lnTo>
                  <a:pt x="1470" y="838"/>
                </a:lnTo>
                <a:lnTo>
                  <a:pt x="1474" y="838"/>
                </a:lnTo>
                <a:lnTo>
                  <a:pt x="1476" y="838"/>
                </a:lnTo>
                <a:lnTo>
                  <a:pt x="1480" y="836"/>
                </a:lnTo>
                <a:lnTo>
                  <a:pt x="1484" y="836"/>
                </a:lnTo>
                <a:lnTo>
                  <a:pt x="1488" y="836"/>
                </a:lnTo>
                <a:lnTo>
                  <a:pt x="1489" y="836"/>
                </a:lnTo>
                <a:lnTo>
                  <a:pt x="1489" y="838"/>
                </a:lnTo>
                <a:lnTo>
                  <a:pt x="1493" y="838"/>
                </a:lnTo>
                <a:lnTo>
                  <a:pt x="1493" y="836"/>
                </a:lnTo>
                <a:lnTo>
                  <a:pt x="1497" y="836"/>
                </a:lnTo>
                <a:lnTo>
                  <a:pt x="1499" y="836"/>
                </a:lnTo>
                <a:lnTo>
                  <a:pt x="1501" y="836"/>
                </a:lnTo>
                <a:lnTo>
                  <a:pt x="1501" y="834"/>
                </a:lnTo>
                <a:lnTo>
                  <a:pt x="1503" y="836"/>
                </a:lnTo>
                <a:lnTo>
                  <a:pt x="1505" y="836"/>
                </a:lnTo>
                <a:lnTo>
                  <a:pt x="1507" y="836"/>
                </a:lnTo>
                <a:lnTo>
                  <a:pt x="1509" y="834"/>
                </a:lnTo>
                <a:lnTo>
                  <a:pt x="1509" y="836"/>
                </a:lnTo>
                <a:lnTo>
                  <a:pt x="1513" y="836"/>
                </a:lnTo>
                <a:lnTo>
                  <a:pt x="1511" y="828"/>
                </a:lnTo>
                <a:lnTo>
                  <a:pt x="1507" y="819"/>
                </a:lnTo>
                <a:lnTo>
                  <a:pt x="1507" y="817"/>
                </a:lnTo>
                <a:lnTo>
                  <a:pt x="1505" y="815"/>
                </a:lnTo>
                <a:lnTo>
                  <a:pt x="1505" y="813"/>
                </a:lnTo>
                <a:lnTo>
                  <a:pt x="1511" y="807"/>
                </a:lnTo>
                <a:lnTo>
                  <a:pt x="1515" y="799"/>
                </a:lnTo>
                <a:lnTo>
                  <a:pt x="1518" y="793"/>
                </a:lnTo>
                <a:lnTo>
                  <a:pt x="1520" y="792"/>
                </a:lnTo>
                <a:lnTo>
                  <a:pt x="1522" y="792"/>
                </a:lnTo>
                <a:lnTo>
                  <a:pt x="1542" y="778"/>
                </a:lnTo>
                <a:lnTo>
                  <a:pt x="1539" y="772"/>
                </a:lnTo>
                <a:lnTo>
                  <a:pt x="1542" y="757"/>
                </a:lnTo>
                <a:lnTo>
                  <a:pt x="1542" y="749"/>
                </a:lnTo>
                <a:lnTo>
                  <a:pt x="1539" y="749"/>
                </a:lnTo>
                <a:lnTo>
                  <a:pt x="1536" y="744"/>
                </a:lnTo>
                <a:lnTo>
                  <a:pt x="1534" y="740"/>
                </a:lnTo>
                <a:lnTo>
                  <a:pt x="1534" y="736"/>
                </a:lnTo>
                <a:lnTo>
                  <a:pt x="1532" y="734"/>
                </a:lnTo>
                <a:lnTo>
                  <a:pt x="1528" y="732"/>
                </a:lnTo>
                <a:lnTo>
                  <a:pt x="1522" y="728"/>
                </a:lnTo>
                <a:lnTo>
                  <a:pt x="1515" y="724"/>
                </a:lnTo>
                <a:lnTo>
                  <a:pt x="1503" y="721"/>
                </a:lnTo>
                <a:lnTo>
                  <a:pt x="1501" y="728"/>
                </a:lnTo>
                <a:lnTo>
                  <a:pt x="1499" y="734"/>
                </a:lnTo>
                <a:lnTo>
                  <a:pt x="1497" y="740"/>
                </a:lnTo>
                <a:lnTo>
                  <a:pt x="1493" y="747"/>
                </a:lnTo>
                <a:lnTo>
                  <a:pt x="1491" y="753"/>
                </a:lnTo>
                <a:lnTo>
                  <a:pt x="1489" y="757"/>
                </a:lnTo>
                <a:lnTo>
                  <a:pt x="1489" y="759"/>
                </a:lnTo>
                <a:lnTo>
                  <a:pt x="1488" y="761"/>
                </a:lnTo>
                <a:lnTo>
                  <a:pt x="1486" y="763"/>
                </a:lnTo>
                <a:lnTo>
                  <a:pt x="1484" y="765"/>
                </a:lnTo>
                <a:lnTo>
                  <a:pt x="1482" y="765"/>
                </a:lnTo>
                <a:lnTo>
                  <a:pt x="1478" y="767"/>
                </a:lnTo>
                <a:lnTo>
                  <a:pt x="1474" y="767"/>
                </a:lnTo>
                <a:lnTo>
                  <a:pt x="1472" y="769"/>
                </a:lnTo>
                <a:lnTo>
                  <a:pt x="1470" y="769"/>
                </a:lnTo>
                <a:lnTo>
                  <a:pt x="1470" y="767"/>
                </a:lnTo>
                <a:lnTo>
                  <a:pt x="1468" y="765"/>
                </a:lnTo>
                <a:lnTo>
                  <a:pt x="1467" y="763"/>
                </a:lnTo>
                <a:lnTo>
                  <a:pt x="1467" y="761"/>
                </a:lnTo>
                <a:lnTo>
                  <a:pt x="1465" y="761"/>
                </a:lnTo>
                <a:lnTo>
                  <a:pt x="1463" y="761"/>
                </a:lnTo>
                <a:lnTo>
                  <a:pt x="1463" y="763"/>
                </a:lnTo>
                <a:lnTo>
                  <a:pt x="1461" y="763"/>
                </a:lnTo>
                <a:lnTo>
                  <a:pt x="1461" y="765"/>
                </a:lnTo>
                <a:lnTo>
                  <a:pt x="1459" y="765"/>
                </a:lnTo>
                <a:lnTo>
                  <a:pt x="1457" y="765"/>
                </a:lnTo>
                <a:lnTo>
                  <a:pt x="1455" y="765"/>
                </a:lnTo>
                <a:lnTo>
                  <a:pt x="1453" y="765"/>
                </a:lnTo>
                <a:lnTo>
                  <a:pt x="1453" y="763"/>
                </a:lnTo>
                <a:lnTo>
                  <a:pt x="1453" y="761"/>
                </a:lnTo>
                <a:lnTo>
                  <a:pt x="1455" y="759"/>
                </a:lnTo>
                <a:lnTo>
                  <a:pt x="1455" y="757"/>
                </a:lnTo>
                <a:lnTo>
                  <a:pt x="1457" y="755"/>
                </a:lnTo>
                <a:lnTo>
                  <a:pt x="1457" y="753"/>
                </a:lnTo>
                <a:lnTo>
                  <a:pt x="1455" y="751"/>
                </a:lnTo>
                <a:lnTo>
                  <a:pt x="1453" y="751"/>
                </a:lnTo>
                <a:lnTo>
                  <a:pt x="1451" y="751"/>
                </a:lnTo>
                <a:lnTo>
                  <a:pt x="1451" y="749"/>
                </a:lnTo>
                <a:lnTo>
                  <a:pt x="1451" y="747"/>
                </a:lnTo>
                <a:lnTo>
                  <a:pt x="1451" y="745"/>
                </a:lnTo>
                <a:lnTo>
                  <a:pt x="1451" y="744"/>
                </a:lnTo>
                <a:lnTo>
                  <a:pt x="1449" y="744"/>
                </a:lnTo>
                <a:lnTo>
                  <a:pt x="1451" y="742"/>
                </a:lnTo>
                <a:lnTo>
                  <a:pt x="1451" y="740"/>
                </a:lnTo>
                <a:lnTo>
                  <a:pt x="1453" y="740"/>
                </a:lnTo>
                <a:lnTo>
                  <a:pt x="1453" y="742"/>
                </a:lnTo>
                <a:lnTo>
                  <a:pt x="1455" y="742"/>
                </a:lnTo>
                <a:lnTo>
                  <a:pt x="1455" y="744"/>
                </a:lnTo>
                <a:lnTo>
                  <a:pt x="1457" y="744"/>
                </a:lnTo>
                <a:lnTo>
                  <a:pt x="1459" y="744"/>
                </a:lnTo>
                <a:lnTo>
                  <a:pt x="1459" y="742"/>
                </a:lnTo>
                <a:lnTo>
                  <a:pt x="1459" y="740"/>
                </a:lnTo>
                <a:lnTo>
                  <a:pt x="1459" y="738"/>
                </a:lnTo>
                <a:lnTo>
                  <a:pt x="1459" y="736"/>
                </a:lnTo>
                <a:lnTo>
                  <a:pt x="1459" y="734"/>
                </a:lnTo>
                <a:lnTo>
                  <a:pt x="1457" y="732"/>
                </a:lnTo>
                <a:lnTo>
                  <a:pt x="1455" y="730"/>
                </a:lnTo>
                <a:lnTo>
                  <a:pt x="1453" y="730"/>
                </a:lnTo>
                <a:lnTo>
                  <a:pt x="1451" y="728"/>
                </a:lnTo>
                <a:lnTo>
                  <a:pt x="1447" y="732"/>
                </a:lnTo>
                <a:lnTo>
                  <a:pt x="1443" y="732"/>
                </a:lnTo>
                <a:lnTo>
                  <a:pt x="1441" y="734"/>
                </a:lnTo>
                <a:lnTo>
                  <a:pt x="1434" y="736"/>
                </a:lnTo>
                <a:lnTo>
                  <a:pt x="1428" y="736"/>
                </a:lnTo>
                <a:lnTo>
                  <a:pt x="1424" y="738"/>
                </a:lnTo>
                <a:lnTo>
                  <a:pt x="1422" y="738"/>
                </a:lnTo>
                <a:lnTo>
                  <a:pt x="1419" y="738"/>
                </a:lnTo>
                <a:lnTo>
                  <a:pt x="1411" y="740"/>
                </a:lnTo>
                <a:lnTo>
                  <a:pt x="1405" y="740"/>
                </a:lnTo>
                <a:lnTo>
                  <a:pt x="1395" y="740"/>
                </a:lnTo>
                <a:lnTo>
                  <a:pt x="1395" y="734"/>
                </a:lnTo>
                <a:lnTo>
                  <a:pt x="1403" y="730"/>
                </a:lnTo>
                <a:lnTo>
                  <a:pt x="1403" y="723"/>
                </a:lnTo>
                <a:lnTo>
                  <a:pt x="1407" y="713"/>
                </a:lnTo>
                <a:lnTo>
                  <a:pt x="1414" y="713"/>
                </a:lnTo>
                <a:lnTo>
                  <a:pt x="1422" y="711"/>
                </a:lnTo>
                <a:lnTo>
                  <a:pt x="1424" y="717"/>
                </a:lnTo>
                <a:lnTo>
                  <a:pt x="1428" y="723"/>
                </a:lnTo>
                <a:lnTo>
                  <a:pt x="1434" y="721"/>
                </a:lnTo>
                <a:lnTo>
                  <a:pt x="1438" y="718"/>
                </a:lnTo>
                <a:lnTo>
                  <a:pt x="1438" y="717"/>
                </a:lnTo>
                <a:lnTo>
                  <a:pt x="1440" y="717"/>
                </a:lnTo>
                <a:lnTo>
                  <a:pt x="1441" y="715"/>
                </a:lnTo>
                <a:lnTo>
                  <a:pt x="1440" y="713"/>
                </a:lnTo>
                <a:lnTo>
                  <a:pt x="1440" y="711"/>
                </a:lnTo>
                <a:lnTo>
                  <a:pt x="1440" y="709"/>
                </a:lnTo>
                <a:lnTo>
                  <a:pt x="1440" y="707"/>
                </a:lnTo>
                <a:lnTo>
                  <a:pt x="1438" y="707"/>
                </a:lnTo>
                <a:lnTo>
                  <a:pt x="1438" y="705"/>
                </a:lnTo>
                <a:lnTo>
                  <a:pt x="1436" y="705"/>
                </a:lnTo>
                <a:lnTo>
                  <a:pt x="1434" y="705"/>
                </a:lnTo>
                <a:lnTo>
                  <a:pt x="1432" y="705"/>
                </a:lnTo>
                <a:lnTo>
                  <a:pt x="1432" y="707"/>
                </a:lnTo>
                <a:lnTo>
                  <a:pt x="1430" y="707"/>
                </a:lnTo>
                <a:lnTo>
                  <a:pt x="1428" y="707"/>
                </a:lnTo>
                <a:lnTo>
                  <a:pt x="1426" y="709"/>
                </a:lnTo>
                <a:lnTo>
                  <a:pt x="1424" y="709"/>
                </a:lnTo>
                <a:lnTo>
                  <a:pt x="1422" y="707"/>
                </a:lnTo>
                <a:lnTo>
                  <a:pt x="1420" y="705"/>
                </a:lnTo>
                <a:lnTo>
                  <a:pt x="1420" y="703"/>
                </a:lnTo>
                <a:lnTo>
                  <a:pt x="1419" y="703"/>
                </a:lnTo>
                <a:lnTo>
                  <a:pt x="1419" y="701"/>
                </a:lnTo>
                <a:lnTo>
                  <a:pt x="1419" y="703"/>
                </a:lnTo>
                <a:lnTo>
                  <a:pt x="1417" y="703"/>
                </a:lnTo>
                <a:lnTo>
                  <a:pt x="1414" y="703"/>
                </a:lnTo>
                <a:lnTo>
                  <a:pt x="1413" y="703"/>
                </a:lnTo>
                <a:lnTo>
                  <a:pt x="1411" y="701"/>
                </a:lnTo>
                <a:lnTo>
                  <a:pt x="1409" y="701"/>
                </a:lnTo>
                <a:lnTo>
                  <a:pt x="1407" y="701"/>
                </a:lnTo>
                <a:lnTo>
                  <a:pt x="1405" y="701"/>
                </a:lnTo>
                <a:lnTo>
                  <a:pt x="1403" y="701"/>
                </a:lnTo>
                <a:lnTo>
                  <a:pt x="1401" y="703"/>
                </a:lnTo>
                <a:lnTo>
                  <a:pt x="1399" y="705"/>
                </a:lnTo>
                <a:lnTo>
                  <a:pt x="1397" y="705"/>
                </a:lnTo>
                <a:lnTo>
                  <a:pt x="1397" y="703"/>
                </a:lnTo>
                <a:lnTo>
                  <a:pt x="1395" y="703"/>
                </a:lnTo>
                <a:lnTo>
                  <a:pt x="1397" y="703"/>
                </a:lnTo>
                <a:lnTo>
                  <a:pt x="1397" y="701"/>
                </a:lnTo>
                <a:lnTo>
                  <a:pt x="1399" y="699"/>
                </a:lnTo>
                <a:lnTo>
                  <a:pt x="1399" y="697"/>
                </a:lnTo>
                <a:lnTo>
                  <a:pt x="1397" y="695"/>
                </a:lnTo>
                <a:lnTo>
                  <a:pt x="1395" y="695"/>
                </a:lnTo>
                <a:lnTo>
                  <a:pt x="1393" y="695"/>
                </a:lnTo>
                <a:lnTo>
                  <a:pt x="1393" y="697"/>
                </a:lnTo>
                <a:lnTo>
                  <a:pt x="1393" y="699"/>
                </a:lnTo>
                <a:lnTo>
                  <a:pt x="1392" y="701"/>
                </a:lnTo>
                <a:lnTo>
                  <a:pt x="1390" y="701"/>
                </a:lnTo>
                <a:lnTo>
                  <a:pt x="1388" y="701"/>
                </a:lnTo>
                <a:lnTo>
                  <a:pt x="1386" y="699"/>
                </a:lnTo>
                <a:lnTo>
                  <a:pt x="1384" y="699"/>
                </a:lnTo>
                <a:lnTo>
                  <a:pt x="1384" y="701"/>
                </a:lnTo>
                <a:lnTo>
                  <a:pt x="1382" y="701"/>
                </a:lnTo>
                <a:lnTo>
                  <a:pt x="1382" y="699"/>
                </a:lnTo>
                <a:lnTo>
                  <a:pt x="1380" y="699"/>
                </a:lnTo>
                <a:lnTo>
                  <a:pt x="1380" y="701"/>
                </a:lnTo>
                <a:lnTo>
                  <a:pt x="1378" y="701"/>
                </a:lnTo>
                <a:lnTo>
                  <a:pt x="1374" y="697"/>
                </a:lnTo>
                <a:lnTo>
                  <a:pt x="1372" y="697"/>
                </a:lnTo>
                <a:lnTo>
                  <a:pt x="1370" y="697"/>
                </a:lnTo>
                <a:lnTo>
                  <a:pt x="1368" y="697"/>
                </a:lnTo>
                <a:lnTo>
                  <a:pt x="1366" y="699"/>
                </a:lnTo>
                <a:lnTo>
                  <a:pt x="1364" y="699"/>
                </a:lnTo>
                <a:lnTo>
                  <a:pt x="1364" y="701"/>
                </a:lnTo>
                <a:lnTo>
                  <a:pt x="1363" y="701"/>
                </a:lnTo>
                <a:lnTo>
                  <a:pt x="1363" y="699"/>
                </a:lnTo>
                <a:lnTo>
                  <a:pt x="1361" y="701"/>
                </a:lnTo>
                <a:lnTo>
                  <a:pt x="1359" y="701"/>
                </a:lnTo>
                <a:lnTo>
                  <a:pt x="1357" y="701"/>
                </a:lnTo>
                <a:lnTo>
                  <a:pt x="1357" y="699"/>
                </a:lnTo>
                <a:lnTo>
                  <a:pt x="1357" y="701"/>
                </a:lnTo>
                <a:lnTo>
                  <a:pt x="1355" y="701"/>
                </a:lnTo>
                <a:lnTo>
                  <a:pt x="1353" y="703"/>
                </a:lnTo>
                <a:lnTo>
                  <a:pt x="1349" y="703"/>
                </a:lnTo>
                <a:lnTo>
                  <a:pt x="1349" y="705"/>
                </a:lnTo>
                <a:lnTo>
                  <a:pt x="1347" y="705"/>
                </a:lnTo>
                <a:lnTo>
                  <a:pt x="1347" y="707"/>
                </a:lnTo>
                <a:lnTo>
                  <a:pt x="1345" y="707"/>
                </a:lnTo>
                <a:lnTo>
                  <a:pt x="1343" y="707"/>
                </a:lnTo>
                <a:lnTo>
                  <a:pt x="1340" y="709"/>
                </a:lnTo>
                <a:lnTo>
                  <a:pt x="1334" y="715"/>
                </a:lnTo>
                <a:lnTo>
                  <a:pt x="1334" y="717"/>
                </a:lnTo>
                <a:lnTo>
                  <a:pt x="1334" y="723"/>
                </a:lnTo>
                <a:lnTo>
                  <a:pt x="1334" y="728"/>
                </a:lnTo>
                <a:lnTo>
                  <a:pt x="1334" y="738"/>
                </a:lnTo>
                <a:lnTo>
                  <a:pt x="1332" y="747"/>
                </a:lnTo>
                <a:lnTo>
                  <a:pt x="1326" y="745"/>
                </a:lnTo>
                <a:lnTo>
                  <a:pt x="1324" y="744"/>
                </a:lnTo>
                <a:lnTo>
                  <a:pt x="1318" y="742"/>
                </a:lnTo>
                <a:lnTo>
                  <a:pt x="1316" y="742"/>
                </a:lnTo>
                <a:lnTo>
                  <a:pt x="1315" y="740"/>
                </a:lnTo>
                <a:lnTo>
                  <a:pt x="1313" y="751"/>
                </a:lnTo>
                <a:lnTo>
                  <a:pt x="1311" y="761"/>
                </a:lnTo>
                <a:lnTo>
                  <a:pt x="1307" y="759"/>
                </a:lnTo>
                <a:lnTo>
                  <a:pt x="1301" y="759"/>
                </a:lnTo>
                <a:lnTo>
                  <a:pt x="1299" y="759"/>
                </a:lnTo>
                <a:lnTo>
                  <a:pt x="1295" y="757"/>
                </a:lnTo>
                <a:lnTo>
                  <a:pt x="1288" y="757"/>
                </a:lnTo>
                <a:lnTo>
                  <a:pt x="1286" y="757"/>
                </a:lnTo>
                <a:lnTo>
                  <a:pt x="1284" y="757"/>
                </a:lnTo>
                <a:lnTo>
                  <a:pt x="1284" y="759"/>
                </a:lnTo>
                <a:lnTo>
                  <a:pt x="1282" y="761"/>
                </a:lnTo>
                <a:lnTo>
                  <a:pt x="1282" y="765"/>
                </a:lnTo>
                <a:lnTo>
                  <a:pt x="1280" y="771"/>
                </a:lnTo>
                <a:lnTo>
                  <a:pt x="1278" y="776"/>
                </a:lnTo>
                <a:lnTo>
                  <a:pt x="1276" y="782"/>
                </a:lnTo>
                <a:lnTo>
                  <a:pt x="1274" y="788"/>
                </a:lnTo>
                <a:lnTo>
                  <a:pt x="1274" y="790"/>
                </a:lnTo>
                <a:lnTo>
                  <a:pt x="1272" y="793"/>
                </a:lnTo>
                <a:lnTo>
                  <a:pt x="1268" y="797"/>
                </a:lnTo>
                <a:lnTo>
                  <a:pt x="1265" y="801"/>
                </a:lnTo>
                <a:lnTo>
                  <a:pt x="1263" y="807"/>
                </a:lnTo>
                <a:lnTo>
                  <a:pt x="1255" y="799"/>
                </a:lnTo>
                <a:lnTo>
                  <a:pt x="1253" y="795"/>
                </a:lnTo>
                <a:lnTo>
                  <a:pt x="1249" y="793"/>
                </a:lnTo>
                <a:lnTo>
                  <a:pt x="1240" y="788"/>
                </a:lnTo>
                <a:lnTo>
                  <a:pt x="1234" y="778"/>
                </a:lnTo>
                <a:lnTo>
                  <a:pt x="1230" y="776"/>
                </a:lnTo>
                <a:lnTo>
                  <a:pt x="1226" y="776"/>
                </a:lnTo>
                <a:lnTo>
                  <a:pt x="1219" y="774"/>
                </a:lnTo>
                <a:lnTo>
                  <a:pt x="1217" y="772"/>
                </a:lnTo>
                <a:lnTo>
                  <a:pt x="1211" y="771"/>
                </a:lnTo>
                <a:lnTo>
                  <a:pt x="1209" y="771"/>
                </a:lnTo>
                <a:lnTo>
                  <a:pt x="1209" y="763"/>
                </a:lnTo>
                <a:lnTo>
                  <a:pt x="1207" y="759"/>
                </a:lnTo>
                <a:lnTo>
                  <a:pt x="1207" y="757"/>
                </a:lnTo>
                <a:lnTo>
                  <a:pt x="1201" y="740"/>
                </a:lnTo>
                <a:lnTo>
                  <a:pt x="1201" y="738"/>
                </a:lnTo>
                <a:lnTo>
                  <a:pt x="1195" y="732"/>
                </a:lnTo>
                <a:lnTo>
                  <a:pt x="1193" y="730"/>
                </a:lnTo>
                <a:lnTo>
                  <a:pt x="1193" y="724"/>
                </a:lnTo>
                <a:lnTo>
                  <a:pt x="1192" y="723"/>
                </a:lnTo>
                <a:lnTo>
                  <a:pt x="1192" y="718"/>
                </a:lnTo>
                <a:lnTo>
                  <a:pt x="1190" y="713"/>
                </a:lnTo>
                <a:lnTo>
                  <a:pt x="1188" y="709"/>
                </a:lnTo>
                <a:lnTo>
                  <a:pt x="1188" y="707"/>
                </a:lnTo>
                <a:lnTo>
                  <a:pt x="1192" y="703"/>
                </a:lnTo>
                <a:lnTo>
                  <a:pt x="1193" y="699"/>
                </a:lnTo>
                <a:lnTo>
                  <a:pt x="1197" y="695"/>
                </a:lnTo>
                <a:lnTo>
                  <a:pt x="1199" y="694"/>
                </a:lnTo>
                <a:lnTo>
                  <a:pt x="1201" y="692"/>
                </a:lnTo>
                <a:lnTo>
                  <a:pt x="1176" y="684"/>
                </a:lnTo>
                <a:lnTo>
                  <a:pt x="1163" y="692"/>
                </a:lnTo>
                <a:lnTo>
                  <a:pt x="1161" y="692"/>
                </a:lnTo>
                <a:lnTo>
                  <a:pt x="1157" y="682"/>
                </a:lnTo>
                <a:lnTo>
                  <a:pt x="1157" y="680"/>
                </a:lnTo>
                <a:lnTo>
                  <a:pt x="1155" y="676"/>
                </a:lnTo>
                <a:lnTo>
                  <a:pt x="1153" y="674"/>
                </a:lnTo>
                <a:lnTo>
                  <a:pt x="1149" y="668"/>
                </a:lnTo>
                <a:lnTo>
                  <a:pt x="1145" y="659"/>
                </a:lnTo>
                <a:lnTo>
                  <a:pt x="1145" y="653"/>
                </a:lnTo>
                <a:lnTo>
                  <a:pt x="1145" y="649"/>
                </a:lnTo>
                <a:lnTo>
                  <a:pt x="1147" y="642"/>
                </a:lnTo>
                <a:lnTo>
                  <a:pt x="1149" y="634"/>
                </a:lnTo>
                <a:lnTo>
                  <a:pt x="1147" y="626"/>
                </a:lnTo>
                <a:lnTo>
                  <a:pt x="1145" y="615"/>
                </a:lnTo>
                <a:lnTo>
                  <a:pt x="1144" y="605"/>
                </a:lnTo>
                <a:lnTo>
                  <a:pt x="1144" y="598"/>
                </a:lnTo>
                <a:lnTo>
                  <a:pt x="1174" y="584"/>
                </a:lnTo>
                <a:lnTo>
                  <a:pt x="1207" y="571"/>
                </a:lnTo>
                <a:lnTo>
                  <a:pt x="1211" y="571"/>
                </a:lnTo>
                <a:lnTo>
                  <a:pt x="1215" y="571"/>
                </a:lnTo>
                <a:lnTo>
                  <a:pt x="1217" y="572"/>
                </a:lnTo>
                <a:lnTo>
                  <a:pt x="1219" y="571"/>
                </a:lnTo>
                <a:lnTo>
                  <a:pt x="1222" y="571"/>
                </a:lnTo>
                <a:lnTo>
                  <a:pt x="1226" y="571"/>
                </a:lnTo>
                <a:lnTo>
                  <a:pt x="1230" y="571"/>
                </a:lnTo>
                <a:lnTo>
                  <a:pt x="1240" y="569"/>
                </a:lnTo>
                <a:lnTo>
                  <a:pt x="1243" y="569"/>
                </a:lnTo>
                <a:lnTo>
                  <a:pt x="1247" y="569"/>
                </a:lnTo>
                <a:lnTo>
                  <a:pt x="1249" y="569"/>
                </a:lnTo>
                <a:lnTo>
                  <a:pt x="1253" y="567"/>
                </a:lnTo>
                <a:lnTo>
                  <a:pt x="1257" y="565"/>
                </a:lnTo>
                <a:lnTo>
                  <a:pt x="1259" y="565"/>
                </a:lnTo>
                <a:lnTo>
                  <a:pt x="1257" y="563"/>
                </a:lnTo>
                <a:lnTo>
                  <a:pt x="1257" y="561"/>
                </a:lnTo>
                <a:lnTo>
                  <a:pt x="1255" y="563"/>
                </a:lnTo>
                <a:lnTo>
                  <a:pt x="1255" y="561"/>
                </a:lnTo>
                <a:lnTo>
                  <a:pt x="1253" y="557"/>
                </a:lnTo>
                <a:lnTo>
                  <a:pt x="1253" y="555"/>
                </a:lnTo>
                <a:lnTo>
                  <a:pt x="1251" y="549"/>
                </a:lnTo>
                <a:lnTo>
                  <a:pt x="1247" y="543"/>
                </a:lnTo>
                <a:lnTo>
                  <a:pt x="1272" y="540"/>
                </a:lnTo>
                <a:lnTo>
                  <a:pt x="1272" y="538"/>
                </a:lnTo>
                <a:lnTo>
                  <a:pt x="1274" y="540"/>
                </a:lnTo>
                <a:lnTo>
                  <a:pt x="1276" y="538"/>
                </a:lnTo>
                <a:lnTo>
                  <a:pt x="1278" y="538"/>
                </a:lnTo>
                <a:lnTo>
                  <a:pt x="1282" y="530"/>
                </a:lnTo>
                <a:lnTo>
                  <a:pt x="1284" y="526"/>
                </a:lnTo>
                <a:lnTo>
                  <a:pt x="1284" y="524"/>
                </a:lnTo>
                <a:lnTo>
                  <a:pt x="1284" y="522"/>
                </a:lnTo>
                <a:lnTo>
                  <a:pt x="1284" y="521"/>
                </a:lnTo>
                <a:lnTo>
                  <a:pt x="1282" y="519"/>
                </a:lnTo>
                <a:lnTo>
                  <a:pt x="1280" y="519"/>
                </a:lnTo>
                <a:lnTo>
                  <a:pt x="1278" y="517"/>
                </a:lnTo>
                <a:lnTo>
                  <a:pt x="1276" y="517"/>
                </a:lnTo>
                <a:lnTo>
                  <a:pt x="1276" y="515"/>
                </a:lnTo>
                <a:lnTo>
                  <a:pt x="1276" y="513"/>
                </a:lnTo>
                <a:lnTo>
                  <a:pt x="1274" y="513"/>
                </a:lnTo>
                <a:lnTo>
                  <a:pt x="1274" y="511"/>
                </a:lnTo>
                <a:lnTo>
                  <a:pt x="1272" y="509"/>
                </a:lnTo>
                <a:lnTo>
                  <a:pt x="1272" y="507"/>
                </a:lnTo>
                <a:lnTo>
                  <a:pt x="1272" y="505"/>
                </a:lnTo>
                <a:lnTo>
                  <a:pt x="1274" y="505"/>
                </a:lnTo>
                <a:lnTo>
                  <a:pt x="1274" y="503"/>
                </a:lnTo>
                <a:lnTo>
                  <a:pt x="1272" y="503"/>
                </a:lnTo>
                <a:lnTo>
                  <a:pt x="1270" y="503"/>
                </a:lnTo>
                <a:lnTo>
                  <a:pt x="1270" y="501"/>
                </a:lnTo>
                <a:lnTo>
                  <a:pt x="1270" y="499"/>
                </a:lnTo>
                <a:lnTo>
                  <a:pt x="1270" y="497"/>
                </a:lnTo>
                <a:lnTo>
                  <a:pt x="1268" y="497"/>
                </a:lnTo>
                <a:lnTo>
                  <a:pt x="1268" y="495"/>
                </a:lnTo>
                <a:lnTo>
                  <a:pt x="1267" y="495"/>
                </a:lnTo>
                <a:lnTo>
                  <a:pt x="1267" y="494"/>
                </a:lnTo>
                <a:lnTo>
                  <a:pt x="1265" y="494"/>
                </a:lnTo>
                <a:lnTo>
                  <a:pt x="1265" y="492"/>
                </a:lnTo>
                <a:lnTo>
                  <a:pt x="1263" y="492"/>
                </a:lnTo>
                <a:lnTo>
                  <a:pt x="1265" y="490"/>
                </a:lnTo>
                <a:lnTo>
                  <a:pt x="1263" y="490"/>
                </a:lnTo>
                <a:lnTo>
                  <a:pt x="1263" y="488"/>
                </a:lnTo>
                <a:lnTo>
                  <a:pt x="1263" y="486"/>
                </a:lnTo>
                <a:lnTo>
                  <a:pt x="1263" y="484"/>
                </a:lnTo>
                <a:lnTo>
                  <a:pt x="1263" y="482"/>
                </a:lnTo>
                <a:lnTo>
                  <a:pt x="1263" y="480"/>
                </a:lnTo>
                <a:lnTo>
                  <a:pt x="1261" y="478"/>
                </a:lnTo>
                <a:lnTo>
                  <a:pt x="1259" y="478"/>
                </a:lnTo>
                <a:lnTo>
                  <a:pt x="1259" y="476"/>
                </a:lnTo>
                <a:lnTo>
                  <a:pt x="1257" y="476"/>
                </a:lnTo>
                <a:lnTo>
                  <a:pt x="1257" y="474"/>
                </a:lnTo>
                <a:lnTo>
                  <a:pt x="1257" y="473"/>
                </a:lnTo>
                <a:lnTo>
                  <a:pt x="1259" y="471"/>
                </a:lnTo>
                <a:lnTo>
                  <a:pt x="1263" y="469"/>
                </a:lnTo>
                <a:lnTo>
                  <a:pt x="1292" y="432"/>
                </a:lnTo>
                <a:lnTo>
                  <a:pt x="1286" y="425"/>
                </a:lnTo>
                <a:lnTo>
                  <a:pt x="1284" y="419"/>
                </a:lnTo>
                <a:lnTo>
                  <a:pt x="1280" y="417"/>
                </a:lnTo>
                <a:lnTo>
                  <a:pt x="1280" y="415"/>
                </a:lnTo>
                <a:lnTo>
                  <a:pt x="1276" y="409"/>
                </a:lnTo>
                <a:lnTo>
                  <a:pt x="1276" y="407"/>
                </a:lnTo>
                <a:lnTo>
                  <a:pt x="1265" y="413"/>
                </a:lnTo>
                <a:lnTo>
                  <a:pt x="1257" y="417"/>
                </a:lnTo>
                <a:lnTo>
                  <a:pt x="1251" y="419"/>
                </a:lnTo>
                <a:lnTo>
                  <a:pt x="1209" y="436"/>
                </a:lnTo>
                <a:lnTo>
                  <a:pt x="1161" y="455"/>
                </a:lnTo>
                <a:lnTo>
                  <a:pt x="1107" y="428"/>
                </a:lnTo>
                <a:lnTo>
                  <a:pt x="1092" y="415"/>
                </a:lnTo>
                <a:lnTo>
                  <a:pt x="1078" y="420"/>
                </a:lnTo>
                <a:lnTo>
                  <a:pt x="1076" y="420"/>
                </a:lnTo>
                <a:lnTo>
                  <a:pt x="1075" y="420"/>
                </a:lnTo>
                <a:lnTo>
                  <a:pt x="1063" y="425"/>
                </a:lnTo>
                <a:lnTo>
                  <a:pt x="1061" y="413"/>
                </a:lnTo>
                <a:lnTo>
                  <a:pt x="1059" y="370"/>
                </a:lnTo>
                <a:lnTo>
                  <a:pt x="1092" y="365"/>
                </a:lnTo>
                <a:lnTo>
                  <a:pt x="1084" y="348"/>
                </a:lnTo>
                <a:lnTo>
                  <a:pt x="1067" y="309"/>
                </a:lnTo>
                <a:lnTo>
                  <a:pt x="1086" y="290"/>
                </a:lnTo>
                <a:lnTo>
                  <a:pt x="1086" y="292"/>
                </a:lnTo>
                <a:lnTo>
                  <a:pt x="1090" y="288"/>
                </a:lnTo>
                <a:lnTo>
                  <a:pt x="1090" y="284"/>
                </a:lnTo>
                <a:lnTo>
                  <a:pt x="1092" y="284"/>
                </a:lnTo>
                <a:lnTo>
                  <a:pt x="1097" y="278"/>
                </a:lnTo>
                <a:lnTo>
                  <a:pt x="1105" y="271"/>
                </a:lnTo>
                <a:lnTo>
                  <a:pt x="1132" y="209"/>
                </a:lnTo>
                <a:lnTo>
                  <a:pt x="1130" y="209"/>
                </a:lnTo>
                <a:lnTo>
                  <a:pt x="1128" y="211"/>
                </a:lnTo>
                <a:lnTo>
                  <a:pt x="1126" y="211"/>
                </a:lnTo>
                <a:lnTo>
                  <a:pt x="1124" y="209"/>
                </a:lnTo>
                <a:lnTo>
                  <a:pt x="1123" y="205"/>
                </a:lnTo>
                <a:lnTo>
                  <a:pt x="1118" y="192"/>
                </a:lnTo>
                <a:lnTo>
                  <a:pt x="1115" y="186"/>
                </a:lnTo>
                <a:lnTo>
                  <a:pt x="1113" y="175"/>
                </a:lnTo>
                <a:lnTo>
                  <a:pt x="1111" y="169"/>
                </a:lnTo>
                <a:lnTo>
                  <a:pt x="1109" y="165"/>
                </a:lnTo>
                <a:lnTo>
                  <a:pt x="1107" y="153"/>
                </a:lnTo>
                <a:lnTo>
                  <a:pt x="1105" y="146"/>
                </a:lnTo>
                <a:lnTo>
                  <a:pt x="1103" y="142"/>
                </a:lnTo>
                <a:lnTo>
                  <a:pt x="1097" y="138"/>
                </a:lnTo>
                <a:lnTo>
                  <a:pt x="1092" y="134"/>
                </a:lnTo>
                <a:lnTo>
                  <a:pt x="1086" y="130"/>
                </a:lnTo>
                <a:lnTo>
                  <a:pt x="1069" y="117"/>
                </a:lnTo>
                <a:lnTo>
                  <a:pt x="1063" y="113"/>
                </a:lnTo>
                <a:lnTo>
                  <a:pt x="1059" y="111"/>
                </a:lnTo>
                <a:lnTo>
                  <a:pt x="1053" y="107"/>
                </a:lnTo>
                <a:lnTo>
                  <a:pt x="1048" y="101"/>
                </a:lnTo>
                <a:lnTo>
                  <a:pt x="1044" y="99"/>
                </a:lnTo>
                <a:lnTo>
                  <a:pt x="1040" y="98"/>
                </a:lnTo>
                <a:lnTo>
                  <a:pt x="1038" y="96"/>
                </a:lnTo>
                <a:lnTo>
                  <a:pt x="1034" y="94"/>
                </a:lnTo>
                <a:lnTo>
                  <a:pt x="1032" y="92"/>
                </a:lnTo>
                <a:lnTo>
                  <a:pt x="1030" y="90"/>
                </a:lnTo>
                <a:lnTo>
                  <a:pt x="1028" y="88"/>
                </a:lnTo>
                <a:lnTo>
                  <a:pt x="1022" y="82"/>
                </a:lnTo>
                <a:lnTo>
                  <a:pt x="1021" y="78"/>
                </a:lnTo>
                <a:lnTo>
                  <a:pt x="1019" y="77"/>
                </a:lnTo>
                <a:lnTo>
                  <a:pt x="1007" y="61"/>
                </a:lnTo>
                <a:lnTo>
                  <a:pt x="1005" y="59"/>
                </a:lnTo>
                <a:lnTo>
                  <a:pt x="1003" y="55"/>
                </a:lnTo>
                <a:lnTo>
                  <a:pt x="998" y="50"/>
                </a:lnTo>
                <a:lnTo>
                  <a:pt x="998" y="46"/>
                </a:lnTo>
                <a:lnTo>
                  <a:pt x="995" y="44"/>
                </a:lnTo>
                <a:lnTo>
                  <a:pt x="990" y="36"/>
                </a:lnTo>
                <a:lnTo>
                  <a:pt x="982" y="28"/>
                </a:lnTo>
                <a:lnTo>
                  <a:pt x="976" y="23"/>
                </a:lnTo>
                <a:lnTo>
                  <a:pt x="965" y="17"/>
                </a:lnTo>
                <a:lnTo>
                  <a:pt x="944" y="5"/>
                </a:lnTo>
                <a:lnTo>
                  <a:pt x="936" y="3"/>
                </a:lnTo>
                <a:lnTo>
                  <a:pt x="934" y="0"/>
                </a:lnTo>
                <a:lnTo>
                  <a:pt x="932" y="2"/>
                </a:lnTo>
                <a:lnTo>
                  <a:pt x="928" y="3"/>
                </a:lnTo>
                <a:lnTo>
                  <a:pt x="926" y="5"/>
                </a:lnTo>
                <a:lnTo>
                  <a:pt x="921" y="9"/>
                </a:lnTo>
                <a:lnTo>
                  <a:pt x="915" y="13"/>
                </a:lnTo>
                <a:lnTo>
                  <a:pt x="909" y="17"/>
                </a:lnTo>
                <a:lnTo>
                  <a:pt x="917" y="32"/>
                </a:lnTo>
                <a:lnTo>
                  <a:pt x="938" y="55"/>
                </a:lnTo>
                <a:lnTo>
                  <a:pt x="936" y="72"/>
                </a:lnTo>
                <a:lnTo>
                  <a:pt x="936" y="74"/>
                </a:lnTo>
                <a:lnTo>
                  <a:pt x="940" y="74"/>
                </a:lnTo>
                <a:lnTo>
                  <a:pt x="942" y="77"/>
                </a:lnTo>
                <a:lnTo>
                  <a:pt x="942" y="78"/>
                </a:lnTo>
                <a:lnTo>
                  <a:pt x="944" y="84"/>
                </a:lnTo>
                <a:lnTo>
                  <a:pt x="953" y="99"/>
                </a:lnTo>
                <a:lnTo>
                  <a:pt x="926" y="119"/>
                </a:lnTo>
                <a:lnTo>
                  <a:pt x="909" y="132"/>
                </a:lnTo>
                <a:lnTo>
                  <a:pt x="917" y="146"/>
                </a:lnTo>
                <a:lnTo>
                  <a:pt x="923" y="153"/>
                </a:lnTo>
                <a:lnTo>
                  <a:pt x="934" y="178"/>
                </a:lnTo>
                <a:lnTo>
                  <a:pt x="936" y="182"/>
                </a:lnTo>
                <a:lnTo>
                  <a:pt x="919" y="209"/>
                </a:lnTo>
                <a:lnTo>
                  <a:pt x="917" y="209"/>
                </a:lnTo>
                <a:lnTo>
                  <a:pt x="915" y="207"/>
                </a:lnTo>
                <a:lnTo>
                  <a:pt x="911" y="207"/>
                </a:lnTo>
                <a:lnTo>
                  <a:pt x="907" y="205"/>
                </a:lnTo>
                <a:lnTo>
                  <a:pt x="894" y="201"/>
                </a:lnTo>
                <a:lnTo>
                  <a:pt x="892" y="199"/>
                </a:lnTo>
                <a:lnTo>
                  <a:pt x="892" y="196"/>
                </a:lnTo>
                <a:lnTo>
                  <a:pt x="888" y="192"/>
                </a:lnTo>
                <a:lnTo>
                  <a:pt x="886" y="186"/>
                </a:lnTo>
                <a:lnTo>
                  <a:pt x="880" y="173"/>
                </a:lnTo>
                <a:lnTo>
                  <a:pt x="867" y="167"/>
                </a:lnTo>
                <a:lnTo>
                  <a:pt x="863" y="161"/>
                </a:lnTo>
                <a:lnTo>
                  <a:pt x="853" y="148"/>
                </a:lnTo>
                <a:lnTo>
                  <a:pt x="849" y="148"/>
                </a:lnTo>
                <a:lnTo>
                  <a:pt x="834" y="148"/>
                </a:lnTo>
                <a:lnTo>
                  <a:pt x="827" y="119"/>
                </a:lnTo>
                <a:lnTo>
                  <a:pt x="811" y="107"/>
                </a:lnTo>
                <a:lnTo>
                  <a:pt x="773" y="144"/>
                </a:lnTo>
                <a:lnTo>
                  <a:pt x="784" y="159"/>
                </a:lnTo>
                <a:lnTo>
                  <a:pt x="792" y="167"/>
                </a:lnTo>
                <a:lnTo>
                  <a:pt x="807" y="186"/>
                </a:lnTo>
                <a:lnTo>
                  <a:pt x="809" y="190"/>
                </a:lnTo>
                <a:lnTo>
                  <a:pt x="809" y="192"/>
                </a:lnTo>
                <a:lnTo>
                  <a:pt x="809" y="194"/>
                </a:lnTo>
                <a:lnTo>
                  <a:pt x="805" y="197"/>
                </a:lnTo>
                <a:lnTo>
                  <a:pt x="803" y="196"/>
                </a:lnTo>
                <a:lnTo>
                  <a:pt x="800" y="192"/>
                </a:lnTo>
                <a:lnTo>
                  <a:pt x="792" y="186"/>
                </a:lnTo>
                <a:lnTo>
                  <a:pt x="796" y="182"/>
                </a:lnTo>
                <a:lnTo>
                  <a:pt x="800" y="178"/>
                </a:lnTo>
                <a:lnTo>
                  <a:pt x="792" y="171"/>
                </a:lnTo>
                <a:lnTo>
                  <a:pt x="786" y="176"/>
                </a:lnTo>
                <a:lnTo>
                  <a:pt x="774" y="188"/>
                </a:lnTo>
                <a:lnTo>
                  <a:pt x="771" y="186"/>
                </a:lnTo>
                <a:lnTo>
                  <a:pt x="763" y="192"/>
                </a:lnTo>
                <a:lnTo>
                  <a:pt x="771" y="199"/>
                </a:lnTo>
                <a:lnTo>
                  <a:pt x="769" y="199"/>
                </a:lnTo>
                <a:lnTo>
                  <a:pt x="767" y="203"/>
                </a:lnTo>
                <a:lnTo>
                  <a:pt x="759" y="209"/>
                </a:lnTo>
                <a:lnTo>
                  <a:pt x="755" y="211"/>
                </a:lnTo>
                <a:lnTo>
                  <a:pt x="750" y="215"/>
                </a:lnTo>
                <a:lnTo>
                  <a:pt x="748" y="209"/>
                </a:lnTo>
                <a:lnTo>
                  <a:pt x="742" y="209"/>
                </a:lnTo>
                <a:lnTo>
                  <a:pt x="740" y="209"/>
                </a:lnTo>
                <a:lnTo>
                  <a:pt x="748" y="224"/>
                </a:lnTo>
                <a:lnTo>
                  <a:pt x="748" y="226"/>
                </a:lnTo>
                <a:lnTo>
                  <a:pt x="746" y="228"/>
                </a:lnTo>
                <a:lnTo>
                  <a:pt x="748" y="232"/>
                </a:lnTo>
                <a:lnTo>
                  <a:pt x="748" y="236"/>
                </a:lnTo>
                <a:lnTo>
                  <a:pt x="752" y="242"/>
                </a:lnTo>
                <a:lnTo>
                  <a:pt x="759" y="253"/>
                </a:lnTo>
                <a:lnTo>
                  <a:pt x="757" y="257"/>
                </a:lnTo>
                <a:lnTo>
                  <a:pt x="753" y="255"/>
                </a:lnTo>
                <a:lnTo>
                  <a:pt x="752" y="255"/>
                </a:lnTo>
                <a:lnTo>
                  <a:pt x="750" y="255"/>
                </a:lnTo>
                <a:lnTo>
                  <a:pt x="748" y="255"/>
                </a:lnTo>
                <a:lnTo>
                  <a:pt x="744" y="255"/>
                </a:lnTo>
                <a:lnTo>
                  <a:pt x="742" y="255"/>
                </a:lnTo>
                <a:lnTo>
                  <a:pt x="738" y="255"/>
                </a:lnTo>
                <a:lnTo>
                  <a:pt x="738" y="257"/>
                </a:lnTo>
                <a:lnTo>
                  <a:pt x="736" y="257"/>
                </a:lnTo>
                <a:lnTo>
                  <a:pt x="736" y="259"/>
                </a:lnTo>
                <a:lnTo>
                  <a:pt x="734" y="259"/>
                </a:lnTo>
                <a:lnTo>
                  <a:pt x="732" y="261"/>
                </a:lnTo>
                <a:lnTo>
                  <a:pt x="730" y="263"/>
                </a:lnTo>
                <a:lnTo>
                  <a:pt x="728" y="265"/>
                </a:lnTo>
                <a:lnTo>
                  <a:pt x="726" y="267"/>
                </a:lnTo>
                <a:lnTo>
                  <a:pt x="725" y="269"/>
                </a:lnTo>
                <a:lnTo>
                  <a:pt x="725" y="271"/>
                </a:lnTo>
                <a:lnTo>
                  <a:pt x="721" y="273"/>
                </a:lnTo>
                <a:lnTo>
                  <a:pt x="719" y="273"/>
                </a:lnTo>
                <a:lnTo>
                  <a:pt x="715" y="273"/>
                </a:lnTo>
                <a:lnTo>
                  <a:pt x="713" y="274"/>
                </a:lnTo>
                <a:lnTo>
                  <a:pt x="707" y="278"/>
                </a:lnTo>
                <a:lnTo>
                  <a:pt x="705" y="278"/>
                </a:lnTo>
                <a:lnTo>
                  <a:pt x="704" y="280"/>
                </a:lnTo>
                <a:lnTo>
                  <a:pt x="705" y="286"/>
                </a:lnTo>
                <a:lnTo>
                  <a:pt x="707" y="288"/>
                </a:lnTo>
                <a:lnTo>
                  <a:pt x="705" y="290"/>
                </a:lnTo>
                <a:lnTo>
                  <a:pt x="698" y="294"/>
                </a:lnTo>
                <a:lnTo>
                  <a:pt x="692" y="292"/>
                </a:lnTo>
                <a:lnTo>
                  <a:pt x="690" y="290"/>
                </a:lnTo>
                <a:lnTo>
                  <a:pt x="686" y="288"/>
                </a:lnTo>
                <a:lnTo>
                  <a:pt x="682" y="288"/>
                </a:lnTo>
                <a:lnTo>
                  <a:pt x="680" y="288"/>
                </a:lnTo>
                <a:lnTo>
                  <a:pt x="678" y="288"/>
                </a:lnTo>
                <a:lnTo>
                  <a:pt x="677" y="288"/>
                </a:lnTo>
                <a:lnTo>
                  <a:pt x="675" y="288"/>
                </a:lnTo>
                <a:lnTo>
                  <a:pt x="673" y="290"/>
                </a:lnTo>
                <a:lnTo>
                  <a:pt x="669" y="290"/>
                </a:lnTo>
                <a:lnTo>
                  <a:pt x="665" y="294"/>
                </a:lnTo>
                <a:lnTo>
                  <a:pt x="661" y="294"/>
                </a:lnTo>
                <a:lnTo>
                  <a:pt x="659" y="294"/>
                </a:lnTo>
                <a:lnTo>
                  <a:pt x="657" y="294"/>
                </a:lnTo>
                <a:lnTo>
                  <a:pt x="656" y="295"/>
                </a:lnTo>
                <a:lnTo>
                  <a:pt x="656" y="298"/>
                </a:lnTo>
                <a:lnTo>
                  <a:pt x="657" y="303"/>
                </a:lnTo>
                <a:lnTo>
                  <a:pt x="657" y="309"/>
                </a:lnTo>
                <a:lnTo>
                  <a:pt x="657" y="313"/>
                </a:lnTo>
                <a:lnTo>
                  <a:pt x="665" y="328"/>
                </a:lnTo>
                <a:lnTo>
                  <a:pt x="669" y="336"/>
                </a:lnTo>
                <a:lnTo>
                  <a:pt x="667" y="342"/>
                </a:lnTo>
                <a:lnTo>
                  <a:pt x="661" y="353"/>
                </a:lnTo>
                <a:lnTo>
                  <a:pt x="657" y="355"/>
                </a:lnTo>
                <a:lnTo>
                  <a:pt x="650" y="355"/>
                </a:lnTo>
                <a:lnTo>
                  <a:pt x="673" y="380"/>
                </a:lnTo>
                <a:lnTo>
                  <a:pt x="686" y="396"/>
                </a:lnTo>
                <a:lnTo>
                  <a:pt x="686" y="394"/>
                </a:lnTo>
                <a:lnTo>
                  <a:pt x="698" y="407"/>
                </a:lnTo>
                <a:lnTo>
                  <a:pt x="696" y="409"/>
                </a:lnTo>
                <a:lnTo>
                  <a:pt x="694" y="409"/>
                </a:lnTo>
                <a:lnTo>
                  <a:pt x="692" y="409"/>
                </a:lnTo>
                <a:lnTo>
                  <a:pt x="690" y="409"/>
                </a:lnTo>
                <a:lnTo>
                  <a:pt x="688" y="409"/>
                </a:lnTo>
                <a:lnTo>
                  <a:pt x="686" y="409"/>
                </a:lnTo>
                <a:lnTo>
                  <a:pt x="684" y="409"/>
                </a:lnTo>
                <a:lnTo>
                  <a:pt x="682" y="409"/>
                </a:lnTo>
                <a:lnTo>
                  <a:pt x="680" y="409"/>
                </a:lnTo>
                <a:lnTo>
                  <a:pt x="680" y="411"/>
                </a:lnTo>
                <a:lnTo>
                  <a:pt x="678" y="411"/>
                </a:lnTo>
                <a:lnTo>
                  <a:pt x="677" y="411"/>
                </a:lnTo>
                <a:lnTo>
                  <a:pt x="675" y="411"/>
                </a:lnTo>
                <a:lnTo>
                  <a:pt x="675" y="413"/>
                </a:lnTo>
                <a:lnTo>
                  <a:pt x="673" y="413"/>
                </a:lnTo>
                <a:lnTo>
                  <a:pt x="673" y="415"/>
                </a:lnTo>
                <a:lnTo>
                  <a:pt x="673" y="417"/>
                </a:lnTo>
                <a:lnTo>
                  <a:pt x="673" y="419"/>
                </a:lnTo>
                <a:lnTo>
                  <a:pt x="671" y="419"/>
                </a:lnTo>
                <a:lnTo>
                  <a:pt x="671" y="420"/>
                </a:lnTo>
                <a:lnTo>
                  <a:pt x="669" y="420"/>
                </a:lnTo>
                <a:lnTo>
                  <a:pt x="667" y="420"/>
                </a:lnTo>
                <a:lnTo>
                  <a:pt x="665" y="420"/>
                </a:lnTo>
                <a:lnTo>
                  <a:pt x="665" y="419"/>
                </a:lnTo>
                <a:lnTo>
                  <a:pt x="663" y="419"/>
                </a:lnTo>
                <a:lnTo>
                  <a:pt x="661" y="419"/>
                </a:lnTo>
                <a:lnTo>
                  <a:pt x="659" y="419"/>
                </a:lnTo>
                <a:lnTo>
                  <a:pt x="657" y="419"/>
                </a:lnTo>
                <a:lnTo>
                  <a:pt x="657" y="420"/>
                </a:lnTo>
                <a:lnTo>
                  <a:pt x="656" y="420"/>
                </a:lnTo>
                <a:lnTo>
                  <a:pt x="656" y="423"/>
                </a:lnTo>
                <a:lnTo>
                  <a:pt x="653" y="425"/>
                </a:lnTo>
                <a:lnTo>
                  <a:pt x="653" y="423"/>
                </a:lnTo>
                <a:lnTo>
                  <a:pt x="651" y="423"/>
                </a:lnTo>
                <a:lnTo>
                  <a:pt x="651" y="420"/>
                </a:lnTo>
                <a:lnTo>
                  <a:pt x="650" y="420"/>
                </a:lnTo>
                <a:lnTo>
                  <a:pt x="648" y="420"/>
                </a:lnTo>
                <a:lnTo>
                  <a:pt x="646" y="420"/>
                </a:lnTo>
                <a:lnTo>
                  <a:pt x="644" y="419"/>
                </a:lnTo>
                <a:lnTo>
                  <a:pt x="642" y="419"/>
                </a:lnTo>
                <a:lnTo>
                  <a:pt x="642" y="417"/>
                </a:lnTo>
                <a:lnTo>
                  <a:pt x="640" y="417"/>
                </a:lnTo>
                <a:lnTo>
                  <a:pt x="640" y="419"/>
                </a:lnTo>
                <a:lnTo>
                  <a:pt x="638" y="419"/>
                </a:lnTo>
                <a:lnTo>
                  <a:pt x="636" y="420"/>
                </a:lnTo>
                <a:lnTo>
                  <a:pt x="634" y="420"/>
                </a:lnTo>
                <a:lnTo>
                  <a:pt x="632" y="420"/>
                </a:lnTo>
                <a:lnTo>
                  <a:pt x="632" y="423"/>
                </a:lnTo>
                <a:lnTo>
                  <a:pt x="630" y="423"/>
                </a:lnTo>
                <a:lnTo>
                  <a:pt x="629" y="423"/>
                </a:lnTo>
                <a:lnTo>
                  <a:pt x="629" y="420"/>
                </a:lnTo>
                <a:lnTo>
                  <a:pt x="627" y="420"/>
                </a:lnTo>
                <a:lnTo>
                  <a:pt x="625" y="420"/>
                </a:lnTo>
                <a:lnTo>
                  <a:pt x="623" y="420"/>
                </a:lnTo>
                <a:lnTo>
                  <a:pt x="621" y="419"/>
                </a:lnTo>
                <a:lnTo>
                  <a:pt x="619" y="419"/>
                </a:lnTo>
                <a:lnTo>
                  <a:pt x="617" y="417"/>
                </a:lnTo>
                <a:lnTo>
                  <a:pt x="617" y="415"/>
                </a:lnTo>
                <a:lnTo>
                  <a:pt x="615" y="415"/>
                </a:lnTo>
                <a:lnTo>
                  <a:pt x="615" y="413"/>
                </a:lnTo>
                <a:lnTo>
                  <a:pt x="613" y="413"/>
                </a:lnTo>
                <a:lnTo>
                  <a:pt x="615" y="413"/>
                </a:lnTo>
                <a:lnTo>
                  <a:pt x="615" y="411"/>
                </a:lnTo>
                <a:lnTo>
                  <a:pt x="613" y="411"/>
                </a:lnTo>
                <a:lnTo>
                  <a:pt x="611" y="411"/>
                </a:lnTo>
                <a:lnTo>
                  <a:pt x="609" y="411"/>
                </a:lnTo>
                <a:lnTo>
                  <a:pt x="607" y="411"/>
                </a:lnTo>
                <a:lnTo>
                  <a:pt x="605" y="411"/>
                </a:lnTo>
                <a:lnTo>
                  <a:pt x="603" y="413"/>
                </a:lnTo>
                <a:lnTo>
                  <a:pt x="603" y="415"/>
                </a:lnTo>
                <a:lnTo>
                  <a:pt x="603" y="417"/>
                </a:lnTo>
                <a:lnTo>
                  <a:pt x="602" y="417"/>
                </a:lnTo>
                <a:lnTo>
                  <a:pt x="600" y="417"/>
                </a:lnTo>
                <a:lnTo>
                  <a:pt x="598" y="419"/>
                </a:lnTo>
                <a:lnTo>
                  <a:pt x="598" y="420"/>
                </a:lnTo>
                <a:lnTo>
                  <a:pt x="596" y="420"/>
                </a:lnTo>
                <a:lnTo>
                  <a:pt x="596" y="423"/>
                </a:lnTo>
                <a:lnTo>
                  <a:pt x="594" y="425"/>
                </a:lnTo>
                <a:lnTo>
                  <a:pt x="594" y="426"/>
                </a:lnTo>
                <a:lnTo>
                  <a:pt x="592" y="428"/>
                </a:lnTo>
                <a:lnTo>
                  <a:pt x="590" y="426"/>
                </a:lnTo>
                <a:lnTo>
                  <a:pt x="590" y="428"/>
                </a:lnTo>
                <a:lnTo>
                  <a:pt x="588" y="428"/>
                </a:lnTo>
                <a:lnTo>
                  <a:pt x="588" y="430"/>
                </a:lnTo>
                <a:lnTo>
                  <a:pt x="586" y="430"/>
                </a:lnTo>
                <a:lnTo>
                  <a:pt x="584" y="432"/>
                </a:lnTo>
                <a:lnTo>
                  <a:pt x="582" y="434"/>
                </a:lnTo>
                <a:lnTo>
                  <a:pt x="581" y="434"/>
                </a:lnTo>
                <a:lnTo>
                  <a:pt x="579" y="434"/>
                </a:lnTo>
                <a:lnTo>
                  <a:pt x="579" y="432"/>
                </a:lnTo>
                <a:lnTo>
                  <a:pt x="579" y="430"/>
                </a:lnTo>
                <a:lnTo>
                  <a:pt x="577" y="430"/>
                </a:lnTo>
                <a:lnTo>
                  <a:pt x="575" y="430"/>
                </a:lnTo>
                <a:lnTo>
                  <a:pt x="573" y="432"/>
                </a:lnTo>
                <a:lnTo>
                  <a:pt x="571" y="434"/>
                </a:lnTo>
                <a:lnTo>
                  <a:pt x="571" y="436"/>
                </a:lnTo>
                <a:lnTo>
                  <a:pt x="571" y="438"/>
                </a:lnTo>
                <a:lnTo>
                  <a:pt x="571" y="440"/>
                </a:lnTo>
                <a:lnTo>
                  <a:pt x="571" y="442"/>
                </a:lnTo>
                <a:lnTo>
                  <a:pt x="571" y="444"/>
                </a:lnTo>
                <a:lnTo>
                  <a:pt x="569" y="444"/>
                </a:lnTo>
                <a:lnTo>
                  <a:pt x="567" y="444"/>
                </a:lnTo>
                <a:lnTo>
                  <a:pt x="565" y="444"/>
                </a:lnTo>
                <a:lnTo>
                  <a:pt x="563" y="444"/>
                </a:lnTo>
                <a:lnTo>
                  <a:pt x="561" y="444"/>
                </a:lnTo>
                <a:lnTo>
                  <a:pt x="561" y="442"/>
                </a:lnTo>
                <a:lnTo>
                  <a:pt x="559" y="440"/>
                </a:lnTo>
                <a:lnTo>
                  <a:pt x="557" y="440"/>
                </a:lnTo>
                <a:lnTo>
                  <a:pt x="555" y="440"/>
                </a:lnTo>
                <a:lnTo>
                  <a:pt x="555" y="442"/>
                </a:lnTo>
                <a:lnTo>
                  <a:pt x="554" y="444"/>
                </a:lnTo>
                <a:lnTo>
                  <a:pt x="552" y="444"/>
                </a:lnTo>
                <a:lnTo>
                  <a:pt x="550" y="444"/>
                </a:lnTo>
                <a:lnTo>
                  <a:pt x="548" y="444"/>
                </a:lnTo>
                <a:lnTo>
                  <a:pt x="548" y="442"/>
                </a:lnTo>
                <a:lnTo>
                  <a:pt x="550" y="442"/>
                </a:lnTo>
                <a:lnTo>
                  <a:pt x="550" y="440"/>
                </a:lnTo>
                <a:lnTo>
                  <a:pt x="548" y="440"/>
                </a:lnTo>
                <a:lnTo>
                  <a:pt x="546" y="440"/>
                </a:lnTo>
                <a:lnTo>
                  <a:pt x="544" y="440"/>
                </a:lnTo>
                <a:lnTo>
                  <a:pt x="544" y="442"/>
                </a:lnTo>
                <a:lnTo>
                  <a:pt x="542" y="440"/>
                </a:lnTo>
                <a:lnTo>
                  <a:pt x="540" y="440"/>
                </a:lnTo>
                <a:lnTo>
                  <a:pt x="540" y="438"/>
                </a:lnTo>
                <a:lnTo>
                  <a:pt x="540" y="436"/>
                </a:lnTo>
                <a:lnTo>
                  <a:pt x="540" y="434"/>
                </a:lnTo>
                <a:lnTo>
                  <a:pt x="538" y="434"/>
                </a:lnTo>
                <a:lnTo>
                  <a:pt x="538" y="436"/>
                </a:lnTo>
                <a:lnTo>
                  <a:pt x="536" y="436"/>
                </a:lnTo>
                <a:lnTo>
                  <a:pt x="536" y="434"/>
                </a:lnTo>
                <a:lnTo>
                  <a:pt x="534" y="434"/>
                </a:lnTo>
                <a:lnTo>
                  <a:pt x="534" y="436"/>
                </a:lnTo>
                <a:lnTo>
                  <a:pt x="534" y="438"/>
                </a:lnTo>
                <a:lnTo>
                  <a:pt x="533" y="438"/>
                </a:lnTo>
                <a:lnTo>
                  <a:pt x="533" y="440"/>
                </a:lnTo>
                <a:lnTo>
                  <a:pt x="533" y="442"/>
                </a:lnTo>
                <a:lnTo>
                  <a:pt x="531" y="442"/>
                </a:lnTo>
                <a:lnTo>
                  <a:pt x="531" y="440"/>
                </a:lnTo>
                <a:lnTo>
                  <a:pt x="528" y="440"/>
                </a:lnTo>
                <a:lnTo>
                  <a:pt x="527" y="440"/>
                </a:lnTo>
                <a:lnTo>
                  <a:pt x="527" y="438"/>
                </a:lnTo>
                <a:lnTo>
                  <a:pt x="527" y="436"/>
                </a:lnTo>
                <a:lnTo>
                  <a:pt x="527" y="434"/>
                </a:lnTo>
                <a:lnTo>
                  <a:pt x="525" y="434"/>
                </a:lnTo>
                <a:lnTo>
                  <a:pt x="523" y="434"/>
                </a:lnTo>
                <a:lnTo>
                  <a:pt x="521" y="434"/>
                </a:lnTo>
                <a:lnTo>
                  <a:pt x="519" y="432"/>
                </a:lnTo>
                <a:lnTo>
                  <a:pt x="521" y="430"/>
                </a:lnTo>
                <a:lnTo>
                  <a:pt x="521" y="428"/>
                </a:lnTo>
                <a:lnTo>
                  <a:pt x="519" y="426"/>
                </a:lnTo>
                <a:lnTo>
                  <a:pt x="517" y="426"/>
                </a:lnTo>
                <a:lnTo>
                  <a:pt x="517" y="428"/>
                </a:lnTo>
                <a:lnTo>
                  <a:pt x="515" y="428"/>
                </a:lnTo>
                <a:lnTo>
                  <a:pt x="513" y="428"/>
                </a:lnTo>
                <a:lnTo>
                  <a:pt x="511" y="426"/>
                </a:lnTo>
                <a:lnTo>
                  <a:pt x="509" y="426"/>
                </a:lnTo>
                <a:lnTo>
                  <a:pt x="507" y="426"/>
                </a:lnTo>
                <a:lnTo>
                  <a:pt x="507" y="428"/>
                </a:lnTo>
                <a:lnTo>
                  <a:pt x="507" y="430"/>
                </a:lnTo>
                <a:lnTo>
                  <a:pt x="505" y="430"/>
                </a:lnTo>
                <a:lnTo>
                  <a:pt x="505" y="432"/>
                </a:lnTo>
                <a:lnTo>
                  <a:pt x="505" y="434"/>
                </a:lnTo>
                <a:lnTo>
                  <a:pt x="505" y="436"/>
                </a:lnTo>
                <a:lnTo>
                  <a:pt x="504" y="436"/>
                </a:lnTo>
                <a:lnTo>
                  <a:pt x="504" y="434"/>
                </a:lnTo>
                <a:lnTo>
                  <a:pt x="502" y="434"/>
                </a:lnTo>
                <a:lnTo>
                  <a:pt x="502" y="432"/>
                </a:lnTo>
                <a:lnTo>
                  <a:pt x="502" y="430"/>
                </a:lnTo>
                <a:lnTo>
                  <a:pt x="502" y="428"/>
                </a:lnTo>
                <a:lnTo>
                  <a:pt x="500" y="428"/>
                </a:lnTo>
                <a:lnTo>
                  <a:pt x="500" y="430"/>
                </a:lnTo>
                <a:lnTo>
                  <a:pt x="500" y="432"/>
                </a:lnTo>
                <a:lnTo>
                  <a:pt x="498" y="432"/>
                </a:lnTo>
                <a:lnTo>
                  <a:pt x="496" y="432"/>
                </a:lnTo>
                <a:lnTo>
                  <a:pt x="496" y="434"/>
                </a:lnTo>
                <a:lnTo>
                  <a:pt x="494" y="434"/>
                </a:lnTo>
                <a:lnTo>
                  <a:pt x="492" y="434"/>
                </a:lnTo>
                <a:lnTo>
                  <a:pt x="490" y="434"/>
                </a:lnTo>
                <a:lnTo>
                  <a:pt x="490" y="432"/>
                </a:lnTo>
                <a:lnTo>
                  <a:pt x="488" y="432"/>
                </a:lnTo>
                <a:lnTo>
                  <a:pt x="486" y="432"/>
                </a:lnTo>
                <a:lnTo>
                  <a:pt x="484" y="432"/>
                </a:lnTo>
                <a:lnTo>
                  <a:pt x="484" y="434"/>
                </a:lnTo>
                <a:lnTo>
                  <a:pt x="482" y="434"/>
                </a:lnTo>
                <a:lnTo>
                  <a:pt x="480" y="434"/>
                </a:lnTo>
                <a:lnTo>
                  <a:pt x="478" y="434"/>
                </a:lnTo>
                <a:lnTo>
                  <a:pt x="477" y="434"/>
                </a:lnTo>
                <a:lnTo>
                  <a:pt x="477" y="432"/>
                </a:lnTo>
                <a:lnTo>
                  <a:pt x="478" y="432"/>
                </a:lnTo>
                <a:lnTo>
                  <a:pt x="478" y="430"/>
                </a:lnTo>
                <a:lnTo>
                  <a:pt x="477" y="428"/>
                </a:lnTo>
                <a:lnTo>
                  <a:pt x="477" y="430"/>
                </a:lnTo>
                <a:lnTo>
                  <a:pt x="475" y="430"/>
                </a:lnTo>
                <a:lnTo>
                  <a:pt x="473" y="430"/>
                </a:lnTo>
                <a:lnTo>
                  <a:pt x="473" y="428"/>
                </a:lnTo>
                <a:lnTo>
                  <a:pt x="471" y="428"/>
                </a:lnTo>
                <a:lnTo>
                  <a:pt x="471" y="426"/>
                </a:lnTo>
                <a:lnTo>
                  <a:pt x="469" y="426"/>
                </a:lnTo>
                <a:lnTo>
                  <a:pt x="469" y="425"/>
                </a:lnTo>
                <a:lnTo>
                  <a:pt x="467" y="426"/>
                </a:lnTo>
                <a:lnTo>
                  <a:pt x="469" y="426"/>
                </a:lnTo>
                <a:lnTo>
                  <a:pt x="469" y="428"/>
                </a:lnTo>
                <a:lnTo>
                  <a:pt x="467" y="428"/>
                </a:lnTo>
                <a:lnTo>
                  <a:pt x="465" y="426"/>
                </a:lnTo>
                <a:lnTo>
                  <a:pt x="463" y="426"/>
                </a:lnTo>
                <a:lnTo>
                  <a:pt x="461" y="426"/>
                </a:lnTo>
                <a:lnTo>
                  <a:pt x="461" y="425"/>
                </a:lnTo>
                <a:lnTo>
                  <a:pt x="461" y="423"/>
                </a:lnTo>
                <a:lnTo>
                  <a:pt x="461" y="420"/>
                </a:lnTo>
                <a:lnTo>
                  <a:pt x="459" y="420"/>
                </a:lnTo>
                <a:lnTo>
                  <a:pt x="457" y="420"/>
                </a:lnTo>
                <a:lnTo>
                  <a:pt x="456" y="420"/>
                </a:lnTo>
                <a:lnTo>
                  <a:pt x="454" y="423"/>
                </a:lnTo>
                <a:lnTo>
                  <a:pt x="451" y="423"/>
                </a:lnTo>
                <a:lnTo>
                  <a:pt x="450" y="423"/>
                </a:lnTo>
                <a:lnTo>
                  <a:pt x="448" y="423"/>
                </a:lnTo>
                <a:lnTo>
                  <a:pt x="446" y="423"/>
                </a:lnTo>
                <a:lnTo>
                  <a:pt x="446" y="420"/>
                </a:lnTo>
                <a:lnTo>
                  <a:pt x="444" y="420"/>
                </a:lnTo>
                <a:lnTo>
                  <a:pt x="442" y="420"/>
                </a:lnTo>
                <a:lnTo>
                  <a:pt x="440" y="420"/>
                </a:lnTo>
                <a:lnTo>
                  <a:pt x="440" y="419"/>
                </a:lnTo>
                <a:lnTo>
                  <a:pt x="438" y="419"/>
                </a:lnTo>
                <a:lnTo>
                  <a:pt x="438" y="417"/>
                </a:lnTo>
                <a:lnTo>
                  <a:pt x="436" y="417"/>
                </a:lnTo>
                <a:lnTo>
                  <a:pt x="434" y="415"/>
                </a:lnTo>
                <a:lnTo>
                  <a:pt x="434" y="413"/>
                </a:lnTo>
                <a:lnTo>
                  <a:pt x="434" y="411"/>
                </a:lnTo>
                <a:lnTo>
                  <a:pt x="434" y="409"/>
                </a:lnTo>
                <a:lnTo>
                  <a:pt x="432" y="409"/>
                </a:lnTo>
                <a:lnTo>
                  <a:pt x="430" y="409"/>
                </a:lnTo>
                <a:lnTo>
                  <a:pt x="432" y="409"/>
                </a:lnTo>
                <a:lnTo>
                  <a:pt x="432" y="407"/>
                </a:lnTo>
                <a:lnTo>
                  <a:pt x="430" y="405"/>
                </a:lnTo>
                <a:lnTo>
                  <a:pt x="430" y="403"/>
                </a:lnTo>
                <a:lnTo>
                  <a:pt x="430" y="401"/>
                </a:lnTo>
                <a:lnTo>
                  <a:pt x="430" y="399"/>
                </a:lnTo>
                <a:lnTo>
                  <a:pt x="432" y="399"/>
                </a:lnTo>
                <a:lnTo>
                  <a:pt x="432" y="397"/>
                </a:lnTo>
                <a:lnTo>
                  <a:pt x="430" y="396"/>
                </a:lnTo>
                <a:lnTo>
                  <a:pt x="429" y="394"/>
                </a:lnTo>
                <a:lnTo>
                  <a:pt x="427" y="392"/>
                </a:lnTo>
                <a:lnTo>
                  <a:pt x="425" y="392"/>
                </a:lnTo>
                <a:lnTo>
                  <a:pt x="425" y="390"/>
                </a:lnTo>
                <a:lnTo>
                  <a:pt x="425" y="388"/>
                </a:lnTo>
                <a:lnTo>
                  <a:pt x="425" y="386"/>
                </a:lnTo>
                <a:lnTo>
                  <a:pt x="425" y="384"/>
                </a:lnTo>
                <a:lnTo>
                  <a:pt x="425" y="382"/>
                </a:lnTo>
                <a:lnTo>
                  <a:pt x="427" y="382"/>
                </a:lnTo>
                <a:lnTo>
                  <a:pt x="427" y="380"/>
                </a:lnTo>
                <a:lnTo>
                  <a:pt x="429" y="380"/>
                </a:lnTo>
                <a:lnTo>
                  <a:pt x="430" y="380"/>
                </a:lnTo>
                <a:lnTo>
                  <a:pt x="430" y="382"/>
                </a:lnTo>
                <a:lnTo>
                  <a:pt x="432" y="382"/>
                </a:lnTo>
                <a:lnTo>
                  <a:pt x="432" y="380"/>
                </a:lnTo>
                <a:lnTo>
                  <a:pt x="432" y="378"/>
                </a:lnTo>
                <a:lnTo>
                  <a:pt x="432" y="376"/>
                </a:lnTo>
                <a:lnTo>
                  <a:pt x="432" y="375"/>
                </a:lnTo>
                <a:lnTo>
                  <a:pt x="434" y="375"/>
                </a:lnTo>
                <a:lnTo>
                  <a:pt x="436" y="375"/>
                </a:lnTo>
                <a:lnTo>
                  <a:pt x="436" y="376"/>
                </a:lnTo>
                <a:lnTo>
                  <a:pt x="438" y="378"/>
                </a:lnTo>
                <a:lnTo>
                  <a:pt x="438" y="376"/>
                </a:lnTo>
                <a:lnTo>
                  <a:pt x="440" y="375"/>
                </a:lnTo>
                <a:lnTo>
                  <a:pt x="442" y="375"/>
                </a:lnTo>
                <a:lnTo>
                  <a:pt x="442" y="372"/>
                </a:lnTo>
                <a:lnTo>
                  <a:pt x="442" y="370"/>
                </a:lnTo>
                <a:lnTo>
                  <a:pt x="442" y="369"/>
                </a:lnTo>
                <a:lnTo>
                  <a:pt x="442" y="367"/>
                </a:lnTo>
                <a:lnTo>
                  <a:pt x="440" y="367"/>
                </a:lnTo>
                <a:lnTo>
                  <a:pt x="438" y="367"/>
                </a:lnTo>
                <a:lnTo>
                  <a:pt x="438" y="365"/>
                </a:lnTo>
                <a:lnTo>
                  <a:pt x="436" y="365"/>
                </a:lnTo>
                <a:lnTo>
                  <a:pt x="438" y="363"/>
                </a:lnTo>
                <a:lnTo>
                  <a:pt x="440" y="363"/>
                </a:lnTo>
                <a:lnTo>
                  <a:pt x="440" y="361"/>
                </a:lnTo>
                <a:lnTo>
                  <a:pt x="438" y="361"/>
                </a:lnTo>
                <a:lnTo>
                  <a:pt x="436" y="359"/>
                </a:lnTo>
                <a:lnTo>
                  <a:pt x="436" y="357"/>
                </a:lnTo>
                <a:lnTo>
                  <a:pt x="438" y="357"/>
                </a:lnTo>
                <a:lnTo>
                  <a:pt x="438" y="355"/>
                </a:lnTo>
                <a:lnTo>
                  <a:pt x="438" y="353"/>
                </a:lnTo>
                <a:lnTo>
                  <a:pt x="436" y="353"/>
                </a:lnTo>
                <a:lnTo>
                  <a:pt x="436" y="351"/>
                </a:lnTo>
                <a:lnTo>
                  <a:pt x="438" y="351"/>
                </a:lnTo>
                <a:lnTo>
                  <a:pt x="438" y="349"/>
                </a:lnTo>
                <a:lnTo>
                  <a:pt x="436" y="349"/>
                </a:lnTo>
                <a:lnTo>
                  <a:pt x="436" y="351"/>
                </a:lnTo>
                <a:lnTo>
                  <a:pt x="434" y="351"/>
                </a:lnTo>
                <a:lnTo>
                  <a:pt x="434" y="349"/>
                </a:lnTo>
                <a:lnTo>
                  <a:pt x="432" y="348"/>
                </a:lnTo>
                <a:lnTo>
                  <a:pt x="434" y="348"/>
                </a:lnTo>
                <a:lnTo>
                  <a:pt x="436" y="346"/>
                </a:lnTo>
                <a:lnTo>
                  <a:pt x="436" y="344"/>
                </a:lnTo>
                <a:lnTo>
                  <a:pt x="434" y="344"/>
                </a:lnTo>
                <a:lnTo>
                  <a:pt x="434" y="342"/>
                </a:lnTo>
                <a:lnTo>
                  <a:pt x="436" y="342"/>
                </a:lnTo>
                <a:lnTo>
                  <a:pt x="436" y="340"/>
                </a:lnTo>
                <a:lnTo>
                  <a:pt x="438" y="342"/>
                </a:lnTo>
                <a:lnTo>
                  <a:pt x="438" y="340"/>
                </a:lnTo>
                <a:lnTo>
                  <a:pt x="438" y="338"/>
                </a:lnTo>
                <a:lnTo>
                  <a:pt x="436" y="338"/>
                </a:lnTo>
                <a:lnTo>
                  <a:pt x="436" y="336"/>
                </a:lnTo>
                <a:lnTo>
                  <a:pt x="434" y="336"/>
                </a:lnTo>
                <a:lnTo>
                  <a:pt x="434" y="334"/>
                </a:lnTo>
                <a:lnTo>
                  <a:pt x="436" y="334"/>
                </a:lnTo>
                <a:lnTo>
                  <a:pt x="438" y="332"/>
                </a:lnTo>
                <a:lnTo>
                  <a:pt x="440" y="332"/>
                </a:lnTo>
                <a:lnTo>
                  <a:pt x="440" y="330"/>
                </a:lnTo>
                <a:lnTo>
                  <a:pt x="438" y="330"/>
                </a:lnTo>
                <a:lnTo>
                  <a:pt x="438" y="328"/>
                </a:lnTo>
                <a:lnTo>
                  <a:pt x="436" y="328"/>
                </a:lnTo>
                <a:lnTo>
                  <a:pt x="434" y="328"/>
                </a:lnTo>
                <a:lnTo>
                  <a:pt x="432" y="326"/>
                </a:lnTo>
                <a:lnTo>
                  <a:pt x="430" y="324"/>
                </a:lnTo>
                <a:lnTo>
                  <a:pt x="429" y="322"/>
                </a:lnTo>
                <a:lnTo>
                  <a:pt x="429" y="321"/>
                </a:lnTo>
                <a:lnTo>
                  <a:pt x="427" y="319"/>
                </a:lnTo>
                <a:lnTo>
                  <a:pt x="429" y="319"/>
                </a:lnTo>
                <a:lnTo>
                  <a:pt x="429" y="317"/>
                </a:lnTo>
                <a:lnTo>
                  <a:pt x="427" y="317"/>
                </a:lnTo>
                <a:lnTo>
                  <a:pt x="425" y="317"/>
                </a:lnTo>
                <a:lnTo>
                  <a:pt x="423" y="317"/>
                </a:lnTo>
                <a:lnTo>
                  <a:pt x="421" y="317"/>
                </a:lnTo>
                <a:lnTo>
                  <a:pt x="419" y="317"/>
                </a:lnTo>
                <a:lnTo>
                  <a:pt x="419" y="315"/>
                </a:lnTo>
                <a:lnTo>
                  <a:pt x="419" y="313"/>
                </a:lnTo>
                <a:lnTo>
                  <a:pt x="417" y="313"/>
                </a:lnTo>
                <a:lnTo>
                  <a:pt x="417" y="315"/>
                </a:lnTo>
                <a:lnTo>
                  <a:pt x="417" y="313"/>
                </a:lnTo>
                <a:lnTo>
                  <a:pt x="415" y="313"/>
                </a:lnTo>
                <a:lnTo>
                  <a:pt x="413" y="313"/>
                </a:lnTo>
                <a:lnTo>
                  <a:pt x="413" y="315"/>
                </a:lnTo>
                <a:lnTo>
                  <a:pt x="413" y="317"/>
                </a:lnTo>
                <a:lnTo>
                  <a:pt x="411" y="317"/>
                </a:lnTo>
                <a:lnTo>
                  <a:pt x="409" y="317"/>
                </a:lnTo>
                <a:lnTo>
                  <a:pt x="408" y="317"/>
                </a:lnTo>
                <a:lnTo>
                  <a:pt x="408" y="319"/>
                </a:lnTo>
                <a:lnTo>
                  <a:pt x="406" y="319"/>
                </a:lnTo>
                <a:lnTo>
                  <a:pt x="406" y="317"/>
                </a:lnTo>
                <a:lnTo>
                  <a:pt x="403" y="317"/>
                </a:lnTo>
                <a:lnTo>
                  <a:pt x="403" y="315"/>
                </a:lnTo>
                <a:lnTo>
                  <a:pt x="403" y="313"/>
                </a:lnTo>
                <a:lnTo>
                  <a:pt x="403" y="311"/>
                </a:lnTo>
                <a:lnTo>
                  <a:pt x="403" y="309"/>
                </a:lnTo>
                <a:lnTo>
                  <a:pt x="403" y="307"/>
                </a:lnTo>
                <a:lnTo>
                  <a:pt x="402" y="307"/>
                </a:lnTo>
                <a:lnTo>
                  <a:pt x="400" y="307"/>
                </a:lnTo>
                <a:lnTo>
                  <a:pt x="398" y="309"/>
                </a:lnTo>
                <a:lnTo>
                  <a:pt x="396" y="309"/>
                </a:lnTo>
                <a:lnTo>
                  <a:pt x="396" y="307"/>
                </a:lnTo>
                <a:lnTo>
                  <a:pt x="394" y="307"/>
                </a:lnTo>
                <a:lnTo>
                  <a:pt x="392" y="307"/>
                </a:lnTo>
                <a:lnTo>
                  <a:pt x="390" y="307"/>
                </a:lnTo>
                <a:lnTo>
                  <a:pt x="390" y="305"/>
                </a:lnTo>
                <a:lnTo>
                  <a:pt x="388" y="305"/>
                </a:lnTo>
                <a:lnTo>
                  <a:pt x="386" y="305"/>
                </a:lnTo>
                <a:lnTo>
                  <a:pt x="384" y="305"/>
                </a:lnTo>
                <a:lnTo>
                  <a:pt x="384" y="303"/>
                </a:lnTo>
                <a:lnTo>
                  <a:pt x="382" y="303"/>
                </a:lnTo>
                <a:lnTo>
                  <a:pt x="384" y="303"/>
                </a:lnTo>
                <a:lnTo>
                  <a:pt x="384" y="301"/>
                </a:lnTo>
                <a:lnTo>
                  <a:pt x="384" y="300"/>
                </a:lnTo>
                <a:lnTo>
                  <a:pt x="384" y="298"/>
                </a:lnTo>
                <a:lnTo>
                  <a:pt x="382" y="298"/>
                </a:lnTo>
                <a:lnTo>
                  <a:pt x="382" y="295"/>
                </a:lnTo>
                <a:lnTo>
                  <a:pt x="381" y="295"/>
                </a:lnTo>
                <a:lnTo>
                  <a:pt x="381" y="298"/>
                </a:lnTo>
                <a:lnTo>
                  <a:pt x="379" y="298"/>
                </a:lnTo>
                <a:lnTo>
                  <a:pt x="377" y="298"/>
                </a:lnTo>
                <a:lnTo>
                  <a:pt x="375" y="295"/>
                </a:lnTo>
                <a:lnTo>
                  <a:pt x="371" y="298"/>
                </a:lnTo>
                <a:lnTo>
                  <a:pt x="371" y="295"/>
                </a:lnTo>
                <a:lnTo>
                  <a:pt x="371" y="294"/>
                </a:lnTo>
                <a:lnTo>
                  <a:pt x="369" y="292"/>
                </a:lnTo>
                <a:lnTo>
                  <a:pt x="367" y="292"/>
                </a:lnTo>
                <a:lnTo>
                  <a:pt x="365" y="292"/>
                </a:lnTo>
                <a:lnTo>
                  <a:pt x="365" y="294"/>
                </a:lnTo>
                <a:lnTo>
                  <a:pt x="363" y="294"/>
                </a:lnTo>
                <a:lnTo>
                  <a:pt x="363" y="292"/>
                </a:lnTo>
                <a:lnTo>
                  <a:pt x="361" y="290"/>
                </a:lnTo>
                <a:lnTo>
                  <a:pt x="361" y="288"/>
                </a:lnTo>
                <a:lnTo>
                  <a:pt x="360" y="288"/>
                </a:lnTo>
                <a:lnTo>
                  <a:pt x="360" y="286"/>
                </a:lnTo>
                <a:lnTo>
                  <a:pt x="357" y="286"/>
                </a:lnTo>
                <a:lnTo>
                  <a:pt x="357" y="288"/>
                </a:lnTo>
                <a:lnTo>
                  <a:pt x="355" y="288"/>
                </a:lnTo>
                <a:lnTo>
                  <a:pt x="355" y="290"/>
                </a:lnTo>
                <a:lnTo>
                  <a:pt x="354" y="290"/>
                </a:lnTo>
                <a:lnTo>
                  <a:pt x="352" y="290"/>
                </a:lnTo>
                <a:lnTo>
                  <a:pt x="350" y="288"/>
                </a:lnTo>
                <a:lnTo>
                  <a:pt x="348" y="288"/>
                </a:lnTo>
                <a:lnTo>
                  <a:pt x="348" y="286"/>
                </a:lnTo>
                <a:lnTo>
                  <a:pt x="348" y="284"/>
                </a:lnTo>
                <a:lnTo>
                  <a:pt x="348" y="282"/>
                </a:lnTo>
                <a:lnTo>
                  <a:pt x="348" y="280"/>
                </a:lnTo>
                <a:lnTo>
                  <a:pt x="346" y="280"/>
                </a:lnTo>
                <a:lnTo>
                  <a:pt x="344" y="278"/>
                </a:lnTo>
                <a:lnTo>
                  <a:pt x="342" y="278"/>
                </a:lnTo>
                <a:lnTo>
                  <a:pt x="342" y="276"/>
                </a:lnTo>
                <a:lnTo>
                  <a:pt x="344" y="276"/>
                </a:lnTo>
                <a:lnTo>
                  <a:pt x="344" y="274"/>
                </a:lnTo>
                <a:lnTo>
                  <a:pt x="344" y="273"/>
                </a:lnTo>
                <a:lnTo>
                  <a:pt x="344" y="271"/>
                </a:lnTo>
                <a:lnTo>
                  <a:pt x="342" y="271"/>
                </a:lnTo>
                <a:lnTo>
                  <a:pt x="340" y="273"/>
                </a:lnTo>
                <a:lnTo>
                  <a:pt x="340" y="274"/>
                </a:lnTo>
                <a:lnTo>
                  <a:pt x="338" y="274"/>
                </a:lnTo>
                <a:lnTo>
                  <a:pt x="336" y="274"/>
                </a:lnTo>
                <a:lnTo>
                  <a:pt x="336" y="273"/>
                </a:lnTo>
                <a:lnTo>
                  <a:pt x="336" y="271"/>
                </a:lnTo>
                <a:lnTo>
                  <a:pt x="336" y="269"/>
                </a:lnTo>
                <a:lnTo>
                  <a:pt x="336" y="267"/>
                </a:lnTo>
                <a:lnTo>
                  <a:pt x="336" y="265"/>
                </a:lnTo>
                <a:lnTo>
                  <a:pt x="334" y="265"/>
                </a:lnTo>
                <a:lnTo>
                  <a:pt x="334" y="267"/>
                </a:lnTo>
                <a:lnTo>
                  <a:pt x="333" y="267"/>
                </a:lnTo>
                <a:lnTo>
                  <a:pt x="333" y="265"/>
                </a:lnTo>
                <a:lnTo>
                  <a:pt x="334" y="263"/>
                </a:lnTo>
                <a:lnTo>
                  <a:pt x="333" y="263"/>
                </a:lnTo>
                <a:lnTo>
                  <a:pt x="331" y="261"/>
                </a:lnTo>
                <a:lnTo>
                  <a:pt x="331" y="259"/>
                </a:lnTo>
                <a:lnTo>
                  <a:pt x="329" y="259"/>
                </a:lnTo>
                <a:lnTo>
                  <a:pt x="329" y="257"/>
                </a:lnTo>
                <a:lnTo>
                  <a:pt x="327" y="257"/>
                </a:lnTo>
                <a:lnTo>
                  <a:pt x="329" y="257"/>
                </a:lnTo>
                <a:lnTo>
                  <a:pt x="329" y="255"/>
                </a:lnTo>
                <a:lnTo>
                  <a:pt x="331" y="255"/>
                </a:lnTo>
                <a:lnTo>
                  <a:pt x="331" y="253"/>
                </a:lnTo>
                <a:lnTo>
                  <a:pt x="331" y="251"/>
                </a:lnTo>
                <a:lnTo>
                  <a:pt x="331" y="250"/>
                </a:lnTo>
                <a:lnTo>
                  <a:pt x="331" y="247"/>
                </a:lnTo>
                <a:lnTo>
                  <a:pt x="329" y="247"/>
                </a:lnTo>
                <a:lnTo>
                  <a:pt x="327" y="247"/>
                </a:lnTo>
                <a:lnTo>
                  <a:pt x="327" y="245"/>
                </a:lnTo>
                <a:lnTo>
                  <a:pt x="325" y="245"/>
                </a:lnTo>
                <a:lnTo>
                  <a:pt x="323" y="245"/>
                </a:lnTo>
                <a:lnTo>
                  <a:pt x="323" y="244"/>
                </a:lnTo>
                <a:lnTo>
                  <a:pt x="323" y="240"/>
                </a:lnTo>
                <a:lnTo>
                  <a:pt x="306" y="245"/>
                </a:lnTo>
                <a:lnTo>
                  <a:pt x="285" y="245"/>
                </a:lnTo>
                <a:lnTo>
                  <a:pt x="261" y="244"/>
                </a:lnTo>
                <a:lnTo>
                  <a:pt x="254" y="236"/>
                </a:lnTo>
                <a:lnTo>
                  <a:pt x="250" y="234"/>
                </a:lnTo>
                <a:lnTo>
                  <a:pt x="248" y="232"/>
                </a:lnTo>
                <a:lnTo>
                  <a:pt x="244" y="232"/>
                </a:lnTo>
                <a:lnTo>
                  <a:pt x="231" y="221"/>
                </a:lnTo>
                <a:lnTo>
                  <a:pt x="225" y="207"/>
                </a:lnTo>
                <a:lnTo>
                  <a:pt x="223" y="205"/>
                </a:lnTo>
                <a:lnTo>
                  <a:pt x="221" y="199"/>
                </a:lnTo>
                <a:lnTo>
                  <a:pt x="221" y="192"/>
                </a:lnTo>
                <a:lnTo>
                  <a:pt x="221" y="188"/>
                </a:lnTo>
                <a:lnTo>
                  <a:pt x="217" y="173"/>
                </a:lnTo>
                <a:lnTo>
                  <a:pt x="211" y="159"/>
                </a:lnTo>
                <a:lnTo>
                  <a:pt x="210" y="159"/>
                </a:lnTo>
                <a:lnTo>
                  <a:pt x="156" y="182"/>
                </a:lnTo>
                <a:lnTo>
                  <a:pt x="150" y="182"/>
                </a:lnTo>
                <a:lnTo>
                  <a:pt x="119" y="194"/>
                </a:lnTo>
                <a:lnTo>
                  <a:pt x="108" y="199"/>
                </a:lnTo>
                <a:lnTo>
                  <a:pt x="98" y="203"/>
                </a:lnTo>
                <a:lnTo>
                  <a:pt x="81" y="213"/>
                </a:lnTo>
                <a:lnTo>
                  <a:pt x="59" y="226"/>
                </a:lnTo>
                <a:lnTo>
                  <a:pt x="59" y="228"/>
                </a:lnTo>
                <a:lnTo>
                  <a:pt x="67" y="245"/>
                </a:lnTo>
                <a:lnTo>
                  <a:pt x="85" y="278"/>
                </a:lnTo>
                <a:lnTo>
                  <a:pt x="33" y="276"/>
                </a:lnTo>
                <a:lnTo>
                  <a:pt x="33" y="278"/>
                </a:lnTo>
                <a:lnTo>
                  <a:pt x="52" y="321"/>
                </a:lnTo>
                <a:lnTo>
                  <a:pt x="54" y="322"/>
                </a:lnTo>
                <a:lnTo>
                  <a:pt x="54" y="324"/>
                </a:lnTo>
                <a:lnTo>
                  <a:pt x="46" y="328"/>
                </a:lnTo>
                <a:lnTo>
                  <a:pt x="0" y="348"/>
                </a:lnTo>
                <a:lnTo>
                  <a:pt x="0" y="349"/>
                </a:lnTo>
                <a:lnTo>
                  <a:pt x="31" y="423"/>
                </a:lnTo>
                <a:lnTo>
                  <a:pt x="31" y="425"/>
                </a:lnTo>
                <a:lnTo>
                  <a:pt x="75" y="522"/>
                </a:lnTo>
                <a:lnTo>
                  <a:pt x="85" y="542"/>
                </a:lnTo>
                <a:lnTo>
                  <a:pt x="94" y="551"/>
                </a:lnTo>
                <a:lnTo>
                  <a:pt x="125" y="588"/>
                </a:lnTo>
                <a:lnTo>
                  <a:pt x="150" y="617"/>
                </a:lnTo>
                <a:lnTo>
                  <a:pt x="171" y="644"/>
                </a:lnTo>
                <a:lnTo>
                  <a:pt x="189" y="663"/>
                </a:lnTo>
                <a:lnTo>
                  <a:pt x="202" y="684"/>
                </a:lnTo>
                <a:lnTo>
                  <a:pt x="206" y="695"/>
                </a:lnTo>
                <a:lnTo>
                  <a:pt x="215" y="724"/>
                </a:lnTo>
                <a:lnTo>
                  <a:pt x="252" y="822"/>
                </a:lnTo>
                <a:lnTo>
                  <a:pt x="256" y="840"/>
                </a:lnTo>
                <a:lnTo>
                  <a:pt x="254" y="843"/>
                </a:lnTo>
                <a:lnTo>
                  <a:pt x="258" y="851"/>
                </a:lnTo>
                <a:lnTo>
                  <a:pt x="259" y="859"/>
                </a:lnTo>
                <a:lnTo>
                  <a:pt x="261" y="865"/>
                </a:lnTo>
                <a:lnTo>
                  <a:pt x="261" y="867"/>
                </a:lnTo>
                <a:lnTo>
                  <a:pt x="265" y="86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Freeform 215"/>
          <p:cNvSpPr>
            <a:spLocks/>
          </p:cNvSpPr>
          <p:nvPr/>
        </p:nvSpPr>
        <p:spPr bwMode="auto">
          <a:xfrm>
            <a:off x="-3484982" y="6209494"/>
            <a:ext cx="1765940" cy="1494836"/>
          </a:xfrm>
          <a:custGeom>
            <a:avLst/>
            <a:gdLst>
              <a:gd name="T0" fmla="*/ 187 w 1876"/>
              <a:gd name="T1" fmla="*/ 469 h 1588"/>
              <a:gd name="T2" fmla="*/ 198 w 1876"/>
              <a:gd name="T3" fmla="*/ 536 h 1588"/>
              <a:gd name="T4" fmla="*/ 194 w 1876"/>
              <a:gd name="T5" fmla="*/ 606 h 1588"/>
              <a:gd name="T6" fmla="*/ 304 w 1876"/>
              <a:gd name="T7" fmla="*/ 821 h 1588"/>
              <a:gd name="T8" fmla="*/ 233 w 1876"/>
              <a:gd name="T9" fmla="*/ 921 h 1588"/>
              <a:gd name="T10" fmla="*/ 221 w 1876"/>
              <a:gd name="T11" fmla="*/ 1179 h 1588"/>
              <a:gd name="T12" fmla="*/ 452 w 1876"/>
              <a:gd name="T13" fmla="*/ 1533 h 1588"/>
              <a:gd name="T14" fmla="*/ 450 w 1876"/>
              <a:gd name="T15" fmla="*/ 1502 h 1588"/>
              <a:gd name="T16" fmla="*/ 531 w 1876"/>
              <a:gd name="T17" fmla="*/ 1471 h 1588"/>
              <a:gd name="T18" fmla="*/ 611 w 1876"/>
              <a:gd name="T19" fmla="*/ 1461 h 1588"/>
              <a:gd name="T20" fmla="*/ 700 w 1876"/>
              <a:gd name="T21" fmla="*/ 1440 h 1588"/>
              <a:gd name="T22" fmla="*/ 892 w 1876"/>
              <a:gd name="T23" fmla="*/ 1402 h 1588"/>
              <a:gd name="T24" fmla="*/ 813 w 1876"/>
              <a:gd name="T25" fmla="*/ 1279 h 1588"/>
              <a:gd name="T26" fmla="*/ 836 w 1876"/>
              <a:gd name="T27" fmla="*/ 1240 h 1588"/>
              <a:gd name="T28" fmla="*/ 896 w 1876"/>
              <a:gd name="T29" fmla="*/ 1263 h 1588"/>
              <a:gd name="T30" fmla="*/ 1207 w 1876"/>
              <a:gd name="T31" fmla="*/ 1132 h 1588"/>
              <a:gd name="T32" fmla="*/ 1295 w 1876"/>
              <a:gd name="T33" fmla="*/ 1102 h 1588"/>
              <a:gd name="T34" fmla="*/ 1330 w 1876"/>
              <a:gd name="T35" fmla="*/ 1055 h 1588"/>
              <a:gd name="T36" fmla="*/ 1332 w 1876"/>
              <a:gd name="T37" fmla="*/ 1019 h 1588"/>
              <a:gd name="T38" fmla="*/ 1276 w 1876"/>
              <a:gd name="T39" fmla="*/ 937 h 1588"/>
              <a:gd name="T40" fmla="*/ 1288 w 1876"/>
              <a:gd name="T41" fmla="*/ 913 h 1588"/>
              <a:gd name="T42" fmla="*/ 1305 w 1876"/>
              <a:gd name="T43" fmla="*/ 898 h 1588"/>
              <a:gd name="T44" fmla="*/ 1317 w 1876"/>
              <a:gd name="T45" fmla="*/ 884 h 1588"/>
              <a:gd name="T46" fmla="*/ 1332 w 1876"/>
              <a:gd name="T47" fmla="*/ 873 h 1588"/>
              <a:gd name="T48" fmla="*/ 1345 w 1876"/>
              <a:gd name="T49" fmla="*/ 863 h 1588"/>
              <a:gd name="T50" fmla="*/ 1361 w 1876"/>
              <a:gd name="T51" fmla="*/ 850 h 1588"/>
              <a:gd name="T52" fmla="*/ 1372 w 1876"/>
              <a:gd name="T53" fmla="*/ 831 h 1588"/>
              <a:gd name="T54" fmla="*/ 1405 w 1876"/>
              <a:gd name="T55" fmla="*/ 806 h 1588"/>
              <a:gd name="T56" fmla="*/ 1484 w 1876"/>
              <a:gd name="T57" fmla="*/ 879 h 1588"/>
              <a:gd name="T58" fmla="*/ 1430 w 1876"/>
              <a:gd name="T59" fmla="*/ 807 h 1588"/>
              <a:gd name="T60" fmla="*/ 1476 w 1876"/>
              <a:gd name="T61" fmla="*/ 762 h 1588"/>
              <a:gd name="T62" fmla="*/ 1540 w 1876"/>
              <a:gd name="T63" fmla="*/ 773 h 1588"/>
              <a:gd name="T64" fmla="*/ 1589 w 1876"/>
              <a:gd name="T65" fmla="*/ 727 h 1588"/>
              <a:gd name="T66" fmla="*/ 1628 w 1876"/>
              <a:gd name="T67" fmla="*/ 667 h 1588"/>
              <a:gd name="T68" fmla="*/ 1670 w 1876"/>
              <a:gd name="T69" fmla="*/ 650 h 1588"/>
              <a:gd name="T70" fmla="*/ 1709 w 1876"/>
              <a:gd name="T71" fmla="*/ 611 h 1588"/>
              <a:gd name="T72" fmla="*/ 1701 w 1876"/>
              <a:gd name="T73" fmla="*/ 567 h 1588"/>
              <a:gd name="T74" fmla="*/ 1738 w 1876"/>
              <a:gd name="T75" fmla="*/ 542 h 1588"/>
              <a:gd name="T76" fmla="*/ 1843 w 1876"/>
              <a:gd name="T77" fmla="*/ 450 h 1588"/>
              <a:gd name="T78" fmla="*/ 1824 w 1876"/>
              <a:gd name="T79" fmla="*/ 367 h 1588"/>
              <a:gd name="T80" fmla="*/ 1837 w 1876"/>
              <a:gd name="T81" fmla="*/ 296 h 1588"/>
              <a:gd name="T82" fmla="*/ 1876 w 1876"/>
              <a:gd name="T83" fmla="*/ 237 h 1588"/>
              <a:gd name="T84" fmla="*/ 1803 w 1876"/>
              <a:gd name="T85" fmla="*/ 235 h 1588"/>
              <a:gd name="T86" fmla="*/ 1764 w 1876"/>
              <a:gd name="T87" fmla="*/ 294 h 1588"/>
              <a:gd name="T88" fmla="*/ 1645 w 1876"/>
              <a:gd name="T89" fmla="*/ 335 h 1588"/>
              <a:gd name="T90" fmla="*/ 1520 w 1876"/>
              <a:gd name="T91" fmla="*/ 275 h 1588"/>
              <a:gd name="T92" fmla="*/ 1357 w 1876"/>
              <a:gd name="T93" fmla="*/ 269 h 1588"/>
              <a:gd name="T94" fmla="*/ 1265 w 1876"/>
              <a:gd name="T95" fmla="*/ 235 h 1588"/>
              <a:gd name="T96" fmla="*/ 1176 w 1876"/>
              <a:gd name="T97" fmla="*/ 198 h 1588"/>
              <a:gd name="T98" fmla="*/ 1124 w 1876"/>
              <a:gd name="T99" fmla="*/ 248 h 1588"/>
              <a:gd name="T100" fmla="*/ 1086 w 1876"/>
              <a:gd name="T101" fmla="*/ 204 h 1588"/>
              <a:gd name="T102" fmla="*/ 1013 w 1876"/>
              <a:gd name="T103" fmla="*/ 223 h 1588"/>
              <a:gd name="T104" fmla="*/ 922 w 1876"/>
              <a:gd name="T105" fmla="*/ 231 h 1588"/>
              <a:gd name="T106" fmla="*/ 867 w 1876"/>
              <a:gd name="T107" fmla="*/ 115 h 1588"/>
              <a:gd name="T108" fmla="*/ 865 w 1876"/>
              <a:gd name="T109" fmla="*/ 71 h 1588"/>
              <a:gd name="T110" fmla="*/ 828 w 1876"/>
              <a:gd name="T111" fmla="*/ 104 h 1588"/>
              <a:gd name="T112" fmla="*/ 778 w 1876"/>
              <a:gd name="T113" fmla="*/ 119 h 1588"/>
              <a:gd name="T114" fmla="*/ 723 w 1876"/>
              <a:gd name="T115" fmla="*/ 152 h 1588"/>
              <a:gd name="T116" fmla="*/ 604 w 1876"/>
              <a:gd name="T117" fmla="*/ 106 h 1588"/>
              <a:gd name="T118" fmla="*/ 473 w 1876"/>
              <a:gd name="T119" fmla="*/ 69 h 1588"/>
              <a:gd name="T120" fmla="*/ 254 w 1876"/>
              <a:gd name="T121" fmla="*/ 179 h 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76" h="1588">
                <a:moveTo>
                  <a:pt x="225" y="339"/>
                </a:moveTo>
                <a:lnTo>
                  <a:pt x="223" y="352"/>
                </a:lnTo>
                <a:lnTo>
                  <a:pt x="221" y="371"/>
                </a:lnTo>
                <a:lnTo>
                  <a:pt x="217" y="383"/>
                </a:lnTo>
                <a:lnTo>
                  <a:pt x="211" y="394"/>
                </a:lnTo>
                <a:lnTo>
                  <a:pt x="208" y="396"/>
                </a:lnTo>
                <a:lnTo>
                  <a:pt x="209" y="398"/>
                </a:lnTo>
                <a:lnTo>
                  <a:pt x="209" y="402"/>
                </a:lnTo>
                <a:lnTo>
                  <a:pt x="208" y="406"/>
                </a:lnTo>
                <a:lnTo>
                  <a:pt x="206" y="415"/>
                </a:lnTo>
                <a:lnTo>
                  <a:pt x="206" y="417"/>
                </a:lnTo>
                <a:lnTo>
                  <a:pt x="192" y="429"/>
                </a:lnTo>
                <a:lnTo>
                  <a:pt x="177" y="435"/>
                </a:lnTo>
                <a:lnTo>
                  <a:pt x="181" y="448"/>
                </a:lnTo>
                <a:lnTo>
                  <a:pt x="187" y="459"/>
                </a:lnTo>
                <a:lnTo>
                  <a:pt x="187" y="464"/>
                </a:lnTo>
                <a:lnTo>
                  <a:pt x="185" y="469"/>
                </a:lnTo>
                <a:lnTo>
                  <a:pt x="187" y="469"/>
                </a:lnTo>
                <a:lnTo>
                  <a:pt x="188" y="469"/>
                </a:lnTo>
                <a:lnTo>
                  <a:pt x="188" y="473"/>
                </a:lnTo>
                <a:lnTo>
                  <a:pt x="185" y="473"/>
                </a:lnTo>
                <a:lnTo>
                  <a:pt x="185" y="475"/>
                </a:lnTo>
                <a:lnTo>
                  <a:pt x="188" y="485"/>
                </a:lnTo>
                <a:lnTo>
                  <a:pt x="190" y="496"/>
                </a:lnTo>
                <a:lnTo>
                  <a:pt x="192" y="504"/>
                </a:lnTo>
                <a:lnTo>
                  <a:pt x="194" y="509"/>
                </a:lnTo>
                <a:lnTo>
                  <a:pt x="194" y="512"/>
                </a:lnTo>
                <a:lnTo>
                  <a:pt x="196" y="514"/>
                </a:lnTo>
                <a:lnTo>
                  <a:pt x="196" y="515"/>
                </a:lnTo>
                <a:lnTo>
                  <a:pt x="196" y="517"/>
                </a:lnTo>
                <a:lnTo>
                  <a:pt x="198" y="521"/>
                </a:lnTo>
                <a:lnTo>
                  <a:pt x="198" y="525"/>
                </a:lnTo>
                <a:lnTo>
                  <a:pt x="198" y="529"/>
                </a:lnTo>
                <a:lnTo>
                  <a:pt x="198" y="531"/>
                </a:lnTo>
                <a:lnTo>
                  <a:pt x="198" y="533"/>
                </a:lnTo>
                <a:lnTo>
                  <a:pt x="198" y="536"/>
                </a:lnTo>
                <a:lnTo>
                  <a:pt x="200" y="542"/>
                </a:lnTo>
                <a:lnTo>
                  <a:pt x="200" y="548"/>
                </a:lnTo>
                <a:lnTo>
                  <a:pt x="202" y="554"/>
                </a:lnTo>
                <a:lnTo>
                  <a:pt x="202" y="558"/>
                </a:lnTo>
                <a:lnTo>
                  <a:pt x="202" y="562"/>
                </a:lnTo>
                <a:lnTo>
                  <a:pt x="202" y="565"/>
                </a:lnTo>
                <a:lnTo>
                  <a:pt x="204" y="567"/>
                </a:lnTo>
                <a:lnTo>
                  <a:pt x="204" y="571"/>
                </a:lnTo>
                <a:lnTo>
                  <a:pt x="202" y="573"/>
                </a:lnTo>
                <a:lnTo>
                  <a:pt x="192" y="575"/>
                </a:lnTo>
                <a:lnTo>
                  <a:pt x="187" y="575"/>
                </a:lnTo>
                <a:lnTo>
                  <a:pt x="185" y="575"/>
                </a:lnTo>
                <a:lnTo>
                  <a:pt x="187" y="583"/>
                </a:lnTo>
                <a:lnTo>
                  <a:pt x="188" y="590"/>
                </a:lnTo>
                <a:lnTo>
                  <a:pt x="194" y="590"/>
                </a:lnTo>
                <a:lnTo>
                  <a:pt x="194" y="602"/>
                </a:lnTo>
                <a:lnTo>
                  <a:pt x="194" y="604"/>
                </a:lnTo>
                <a:lnTo>
                  <a:pt x="194" y="606"/>
                </a:lnTo>
                <a:lnTo>
                  <a:pt x="194" y="617"/>
                </a:lnTo>
                <a:lnTo>
                  <a:pt x="194" y="640"/>
                </a:lnTo>
                <a:lnTo>
                  <a:pt x="194" y="644"/>
                </a:lnTo>
                <a:lnTo>
                  <a:pt x="194" y="648"/>
                </a:lnTo>
                <a:lnTo>
                  <a:pt x="196" y="652"/>
                </a:lnTo>
                <a:lnTo>
                  <a:pt x="215" y="652"/>
                </a:lnTo>
                <a:lnTo>
                  <a:pt x="221" y="650"/>
                </a:lnTo>
                <a:lnTo>
                  <a:pt x="235" y="648"/>
                </a:lnTo>
                <a:lnTo>
                  <a:pt x="242" y="650"/>
                </a:lnTo>
                <a:lnTo>
                  <a:pt x="262" y="650"/>
                </a:lnTo>
                <a:lnTo>
                  <a:pt x="277" y="644"/>
                </a:lnTo>
                <a:lnTo>
                  <a:pt x="283" y="654"/>
                </a:lnTo>
                <a:lnTo>
                  <a:pt x="323" y="650"/>
                </a:lnTo>
                <a:lnTo>
                  <a:pt x="321" y="615"/>
                </a:lnTo>
                <a:lnTo>
                  <a:pt x="331" y="621"/>
                </a:lnTo>
                <a:lnTo>
                  <a:pt x="338" y="627"/>
                </a:lnTo>
                <a:lnTo>
                  <a:pt x="319" y="813"/>
                </a:lnTo>
                <a:lnTo>
                  <a:pt x="304" y="821"/>
                </a:lnTo>
                <a:lnTo>
                  <a:pt x="300" y="823"/>
                </a:lnTo>
                <a:lnTo>
                  <a:pt x="292" y="821"/>
                </a:lnTo>
                <a:lnTo>
                  <a:pt x="292" y="823"/>
                </a:lnTo>
                <a:lnTo>
                  <a:pt x="284" y="834"/>
                </a:lnTo>
                <a:lnTo>
                  <a:pt x="271" y="833"/>
                </a:lnTo>
                <a:lnTo>
                  <a:pt x="267" y="840"/>
                </a:lnTo>
                <a:lnTo>
                  <a:pt x="256" y="844"/>
                </a:lnTo>
                <a:lnTo>
                  <a:pt x="244" y="850"/>
                </a:lnTo>
                <a:lnTo>
                  <a:pt x="233" y="863"/>
                </a:lnTo>
                <a:lnTo>
                  <a:pt x="252" y="875"/>
                </a:lnTo>
                <a:lnTo>
                  <a:pt x="248" y="879"/>
                </a:lnTo>
                <a:lnTo>
                  <a:pt x="242" y="887"/>
                </a:lnTo>
                <a:lnTo>
                  <a:pt x="238" y="894"/>
                </a:lnTo>
                <a:lnTo>
                  <a:pt x="235" y="900"/>
                </a:lnTo>
                <a:lnTo>
                  <a:pt x="231" y="906"/>
                </a:lnTo>
                <a:lnTo>
                  <a:pt x="235" y="908"/>
                </a:lnTo>
                <a:lnTo>
                  <a:pt x="240" y="911"/>
                </a:lnTo>
                <a:lnTo>
                  <a:pt x="233" y="921"/>
                </a:lnTo>
                <a:lnTo>
                  <a:pt x="265" y="959"/>
                </a:lnTo>
                <a:lnTo>
                  <a:pt x="252" y="973"/>
                </a:lnTo>
                <a:lnTo>
                  <a:pt x="265" y="985"/>
                </a:lnTo>
                <a:lnTo>
                  <a:pt x="273" y="994"/>
                </a:lnTo>
                <a:lnTo>
                  <a:pt x="290" y="1011"/>
                </a:lnTo>
                <a:lnTo>
                  <a:pt x="294" y="1013"/>
                </a:lnTo>
                <a:lnTo>
                  <a:pt x="300" y="1013"/>
                </a:lnTo>
                <a:lnTo>
                  <a:pt x="302" y="1015"/>
                </a:lnTo>
                <a:lnTo>
                  <a:pt x="304" y="1017"/>
                </a:lnTo>
                <a:lnTo>
                  <a:pt x="315" y="1034"/>
                </a:lnTo>
                <a:lnTo>
                  <a:pt x="323" y="1031"/>
                </a:lnTo>
                <a:lnTo>
                  <a:pt x="334" y="1034"/>
                </a:lnTo>
                <a:lnTo>
                  <a:pt x="334" y="1036"/>
                </a:lnTo>
                <a:lnTo>
                  <a:pt x="317" y="1040"/>
                </a:lnTo>
                <a:lnTo>
                  <a:pt x="338" y="1129"/>
                </a:lnTo>
                <a:lnTo>
                  <a:pt x="340" y="1152"/>
                </a:lnTo>
                <a:lnTo>
                  <a:pt x="288" y="1163"/>
                </a:lnTo>
                <a:lnTo>
                  <a:pt x="221" y="1179"/>
                </a:lnTo>
                <a:lnTo>
                  <a:pt x="144" y="1196"/>
                </a:lnTo>
                <a:lnTo>
                  <a:pt x="144" y="1206"/>
                </a:lnTo>
                <a:lnTo>
                  <a:pt x="104" y="1200"/>
                </a:lnTo>
                <a:lnTo>
                  <a:pt x="8" y="1188"/>
                </a:lnTo>
                <a:lnTo>
                  <a:pt x="0" y="1259"/>
                </a:lnTo>
                <a:lnTo>
                  <a:pt x="25" y="1279"/>
                </a:lnTo>
                <a:lnTo>
                  <a:pt x="113" y="1348"/>
                </a:lnTo>
                <a:lnTo>
                  <a:pt x="202" y="1415"/>
                </a:lnTo>
                <a:lnTo>
                  <a:pt x="292" y="1484"/>
                </a:lnTo>
                <a:lnTo>
                  <a:pt x="346" y="1525"/>
                </a:lnTo>
                <a:lnTo>
                  <a:pt x="350" y="1528"/>
                </a:lnTo>
                <a:lnTo>
                  <a:pt x="356" y="1534"/>
                </a:lnTo>
                <a:lnTo>
                  <a:pt x="367" y="1544"/>
                </a:lnTo>
                <a:lnTo>
                  <a:pt x="417" y="1588"/>
                </a:lnTo>
                <a:lnTo>
                  <a:pt x="415" y="1586"/>
                </a:lnTo>
                <a:lnTo>
                  <a:pt x="434" y="1567"/>
                </a:lnTo>
                <a:lnTo>
                  <a:pt x="442" y="1550"/>
                </a:lnTo>
                <a:lnTo>
                  <a:pt x="452" y="1533"/>
                </a:lnTo>
                <a:lnTo>
                  <a:pt x="469" y="1544"/>
                </a:lnTo>
                <a:lnTo>
                  <a:pt x="488" y="1533"/>
                </a:lnTo>
                <a:lnTo>
                  <a:pt x="502" y="1517"/>
                </a:lnTo>
                <a:lnTo>
                  <a:pt x="517" y="1525"/>
                </a:lnTo>
                <a:lnTo>
                  <a:pt x="519" y="1507"/>
                </a:lnTo>
                <a:lnTo>
                  <a:pt x="521" y="1507"/>
                </a:lnTo>
                <a:lnTo>
                  <a:pt x="521" y="1502"/>
                </a:lnTo>
                <a:lnTo>
                  <a:pt x="519" y="1502"/>
                </a:lnTo>
                <a:lnTo>
                  <a:pt x="513" y="1505"/>
                </a:lnTo>
                <a:lnTo>
                  <a:pt x="505" y="1504"/>
                </a:lnTo>
                <a:lnTo>
                  <a:pt x="492" y="1505"/>
                </a:lnTo>
                <a:lnTo>
                  <a:pt x="492" y="1504"/>
                </a:lnTo>
                <a:lnTo>
                  <a:pt x="490" y="1490"/>
                </a:lnTo>
                <a:lnTo>
                  <a:pt x="488" y="1488"/>
                </a:lnTo>
                <a:lnTo>
                  <a:pt x="486" y="1490"/>
                </a:lnTo>
                <a:lnTo>
                  <a:pt x="467" y="1498"/>
                </a:lnTo>
                <a:lnTo>
                  <a:pt x="452" y="1504"/>
                </a:lnTo>
                <a:lnTo>
                  <a:pt x="450" y="1502"/>
                </a:lnTo>
                <a:lnTo>
                  <a:pt x="452" y="1513"/>
                </a:lnTo>
                <a:lnTo>
                  <a:pt x="440" y="1511"/>
                </a:lnTo>
                <a:lnTo>
                  <a:pt x="419" y="1504"/>
                </a:lnTo>
                <a:lnTo>
                  <a:pt x="421" y="1492"/>
                </a:lnTo>
                <a:lnTo>
                  <a:pt x="423" y="1486"/>
                </a:lnTo>
                <a:lnTo>
                  <a:pt x="423" y="1480"/>
                </a:lnTo>
                <a:lnTo>
                  <a:pt x="421" y="1478"/>
                </a:lnTo>
                <a:lnTo>
                  <a:pt x="423" y="1477"/>
                </a:lnTo>
                <a:lnTo>
                  <a:pt x="425" y="1475"/>
                </a:lnTo>
                <a:lnTo>
                  <a:pt x="428" y="1477"/>
                </a:lnTo>
                <a:lnTo>
                  <a:pt x="428" y="1478"/>
                </a:lnTo>
                <a:lnTo>
                  <a:pt x="442" y="1486"/>
                </a:lnTo>
                <a:lnTo>
                  <a:pt x="448" y="1486"/>
                </a:lnTo>
                <a:lnTo>
                  <a:pt x="469" y="1484"/>
                </a:lnTo>
                <a:lnTo>
                  <a:pt x="481" y="1480"/>
                </a:lnTo>
                <a:lnTo>
                  <a:pt x="525" y="1471"/>
                </a:lnTo>
                <a:lnTo>
                  <a:pt x="529" y="1469"/>
                </a:lnTo>
                <a:lnTo>
                  <a:pt x="531" y="1471"/>
                </a:lnTo>
                <a:lnTo>
                  <a:pt x="532" y="1465"/>
                </a:lnTo>
                <a:lnTo>
                  <a:pt x="538" y="1461"/>
                </a:lnTo>
                <a:lnTo>
                  <a:pt x="540" y="1461"/>
                </a:lnTo>
                <a:lnTo>
                  <a:pt x="544" y="1459"/>
                </a:lnTo>
                <a:lnTo>
                  <a:pt x="546" y="1457"/>
                </a:lnTo>
                <a:lnTo>
                  <a:pt x="558" y="1457"/>
                </a:lnTo>
                <a:lnTo>
                  <a:pt x="563" y="1457"/>
                </a:lnTo>
                <a:lnTo>
                  <a:pt x="565" y="1457"/>
                </a:lnTo>
                <a:lnTo>
                  <a:pt x="569" y="1457"/>
                </a:lnTo>
                <a:lnTo>
                  <a:pt x="575" y="1457"/>
                </a:lnTo>
                <a:lnTo>
                  <a:pt x="579" y="1457"/>
                </a:lnTo>
                <a:lnTo>
                  <a:pt x="582" y="1459"/>
                </a:lnTo>
                <a:lnTo>
                  <a:pt x="594" y="1459"/>
                </a:lnTo>
                <a:lnTo>
                  <a:pt x="598" y="1459"/>
                </a:lnTo>
                <a:lnTo>
                  <a:pt x="600" y="1459"/>
                </a:lnTo>
                <a:lnTo>
                  <a:pt x="602" y="1459"/>
                </a:lnTo>
                <a:lnTo>
                  <a:pt x="607" y="1461"/>
                </a:lnTo>
                <a:lnTo>
                  <a:pt x="611" y="1461"/>
                </a:lnTo>
                <a:lnTo>
                  <a:pt x="615" y="1461"/>
                </a:lnTo>
                <a:lnTo>
                  <a:pt x="619" y="1461"/>
                </a:lnTo>
                <a:lnTo>
                  <a:pt x="623" y="1461"/>
                </a:lnTo>
                <a:lnTo>
                  <a:pt x="627" y="1461"/>
                </a:lnTo>
                <a:lnTo>
                  <a:pt x="630" y="1461"/>
                </a:lnTo>
                <a:lnTo>
                  <a:pt x="634" y="1461"/>
                </a:lnTo>
                <a:lnTo>
                  <a:pt x="636" y="1459"/>
                </a:lnTo>
                <a:lnTo>
                  <a:pt x="640" y="1457"/>
                </a:lnTo>
                <a:lnTo>
                  <a:pt x="642" y="1456"/>
                </a:lnTo>
                <a:lnTo>
                  <a:pt x="646" y="1454"/>
                </a:lnTo>
                <a:lnTo>
                  <a:pt x="648" y="1454"/>
                </a:lnTo>
                <a:lnTo>
                  <a:pt x="652" y="1450"/>
                </a:lnTo>
                <a:lnTo>
                  <a:pt x="655" y="1454"/>
                </a:lnTo>
                <a:lnTo>
                  <a:pt x="657" y="1454"/>
                </a:lnTo>
                <a:lnTo>
                  <a:pt x="673" y="1465"/>
                </a:lnTo>
                <a:lnTo>
                  <a:pt x="702" y="1459"/>
                </a:lnTo>
                <a:lnTo>
                  <a:pt x="703" y="1457"/>
                </a:lnTo>
                <a:lnTo>
                  <a:pt x="700" y="1440"/>
                </a:lnTo>
                <a:lnTo>
                  <a:pt x="702" y="1425"/>
                </a:lnTo>
                <a:lnTo>
                  <a:pt x="681" y="1403"/>
                </a:lnTo>
                <a:lnTo>
                  <a:pt x="703" y="1394"/>
                </a:lnTo>
                <a:lnTo>
                  <a:pt x="702" y="1388"/>
                </a:lnTo>
                <a:lnTo>
                  <a:pt x="727" y="1379"/>
                </a:lnTo>
                <a:lnTo>
                  <a:pt x="738" y="1392"/>
                </a:lnTo>
                <a:lnTo>
                  <a:pt x="748" y="1384"/>
                </a:lnTo>
                <a:lnTo>
                  <a:pt x="755" y="1390"/>
                </a:lnTo>
                <a:lnTo>
                  <a:pt x="761" y="1388"/>
                </a:lnTo>
                <a:lnTo>
                  <a:pt x="788" y="1379"/>
                </a:lnTo>
                <a:lnTo>
                  <a:pt x="813" y="1392"/>
                </a:lnTo>
                <a:lnTo>
                  <a:pt x="817" y="1396"/>
                </a:lnTo>
                <a:lnTo>
                  <a:pt x="836" y="1415"/>
                </a:lnTo>
                <a:lnTo>
                  <a:pt x="844" y="1413"/>
                </a:lnTo>
                <a:lnTo>
                  <a:pt x="850" y="1417"/>
                </a:lnTo>
                <a:lnTo>
                  <a:pt x="857" y="1409"/>
                </a:lnTo>
                <a:lnTo>
                  <a:pt x="873" y="1413"/>
                </a:lnTo>
                <a:lnTo>
                  <a:pt x="892" y="1402"/>
                </a:lnTo>
                <a:lnTo>
                  <a:pt x="903" y="1392"/>
                </a:lnTo>
                <a:lnTo>
                  <a:pt x="915" y="1382"/>
                </a:lnTo>
                <a:lnTo>
                  <a:pt x="901" y="1363"/>
                </a:lnTo>
                <a:lnTo>
                  <a:pt x="871" y="1344"/>
                </a:lnTo>
                <a:lnTo>
                  <a:pt x="842" y="1329"/>
                </a:lnTo>
                <a:lnTo>
                  <a:pt x="823" y="1317"/>
                </a:lnTo>
                <a:lnTo>
                  <a:pt x="809" y="1311"/>
                </a:lnTo>
                <a:lnTo>
                  <a:pt x="799" y="1307"/>
                </a:lnTo>
                <a:lnTo>
                  <a:pt x="794" y="1302"/>
                </a:lnTo>
                <a:lnTo>
                  <a:pt x="792" y="1292"/>
                </a:lnTo>
                <a:lnTo>
                  <a:pt x="792" y="1286"/>
                </a:lnTo>
                <a:lnTo>
                  <a:pt x="796" y="1286"/>
                </a:lnTo>
                <a:lnTo>
                  <a:pt x="799" y="1286"/>
                </a:lnTo>
                <a:lnTo>
                  <a:pt x="804" y="1286"/>
                </a:lnTo>
                <a:lnTo>
                  <a:pt x="807" y="1286"/>
                </a:lnTo>
                <a:lnTo>
                  <a:pt x="809" y="1283"/>
                </a:lnTo>
                <a:lnTo>
                  <a:pt x="811" y="1281"/>
                </a:lnTo>
                <a:lnTo>
                  <a:pt x="813" y="1279"/>
                </a:lnTo>
                <a:lnTo>
                  <a:pt x="815" y="1277"/>
                </a:lnTo>
                <a:lnTo>
                  <a:pt x="817" y="1273"/>
                </a:lnTo>
                <a:lnTo>
                  <a:pt x="819" y="1271"/>
                </a:lnTo>
                <a:lnTo>
                  <a:pt x="821" y="1269"/>
                </a:lnTo>
                <a:lnTo>
                  <a:pt x="815" y="1265"/>
                </a:lnTo>
                <a:lnTo>
                  <a:pt x="813" y="1263"/>
                </a:lnTo>
                <a:lnTo>
                  <a:pt x="809" y="1261"/>
                </a:lnTo>
                <a:lnTo>
                  <a:pt x="804" y="1256"/>
                </a:lnTo>
                <a:lnTo>
                  <a:pt x="811" y="1246"/>
                </a:lnTo>
                <a:lnTo>
                  <a:pt x="813" y="1244"/>
                </a:lnTo>
                <a:lnTo>
                  <a:pt x="815" y="1240"/>
                </a:lnTo>
                <a:lnTo>
                  <a:pt x="817" y="1240"/>
                </a:lnTo>
                <a:lnTo>
                  <a:pt x="819" y="1236"/>
                </a:lnTo>
                <a:lnTo>
                  <a:pt x="825" y="1230"/>
                </a:lnTo>
                <a:lnTo>
                  <a:pt x="828" y="1233"/>
                </a:lnTo>
                <a:lnTo>
                  <a:pt x="832" y="1236"/>
                </a:lnTo>
                <a:lnTo>
                  <a:pt x="834" y="1238"/>
                </a:lnTo>
                <a:lnTo>
                  <a:pt x="836" y="1240"/>
                </a:lnTo>
                <a:lnTo>
                  <a:pt x="838" y="1240"/>
                </a:lnTo>
                <a:lnTo>
                  <a:pt x="840" y="1240"/>
                </a:lnTo>
                <a:lnTo>
                  <a:pt x="844" y="1242"/>
                </a:lnTo>
                <a:lnTo>
                  <a:pt x="846" y="1244"/>
                </a:lnTo>
                <a:lnTo>
                  <a:pt x="850" y="1244"/>
                </a:lnTo>
                <a:lnTo>
                  <a:pt x="852" y="1246"/>
                </a:lnTo>
                <a:lnTo>
                  <a:pt x="855" y="1246"/>
                </a:lnTo>
                <a:lnTo>
                  <a:pt x="859" y="1244"/>
                </a:lnTo>
                <a:lnTo>
                  <a:pt x="861" y="1242"/>
                </a:lnTo>
                <a:lnTo>
                  <a:pt x="865" y="1246"/>
                </a:lnTo>
                <a:lnTo>
                  <a:pt x="869" y="1248"/>
                </a:lnTo>
                <a:lnTo>
                  <a:pt x="871" y="1252"/>
                </a:lnTo>
                <a:lnTo>
                  <a:pt x="874" y="1254"/>
                </a:lnTo>
                <a:lnTo>
                  <a:pt x="876" y="1256"/>
                </a:lnTo>
                <a:lnTo>
                  <a:pt x="876" y="1257"/>
                </a:lnTo>
                <a:lnTo>
                  <a:pt x="882" y="1256"/>
                </a:lnTo>
                <a:lnTo>
                  <a:pt x="888" y="1254"/>
                </a:lnTo>
                <a:lnTo>
                  <a:pt x="896" y="1263"/>
                </a:lnTo>
                <a:lnTo>
                  <a:pt x="915" y="1250"/>
                </a:lnTo>
                <a:lnTo>
                  <a:pt x="905" y="1238"/>
                </a:lnTo>
                <a:lnTo>
                  <a:pt x="919" y="1223"/>
                </a:lnTo>
                <a:lnTo>
                  <a:pt x="932" y="1230"/>
                </a:lnTo>
                <a:lnTo>
                  <a:pt x="944" y="1223"/>
                </a:lnTo>
                <a:lnTo>
                  <a:pt x="965" y="1238"/>
                </a:lnTo>
                <a:lnTo>
                  <a:pt x="984" y="1227"/>
                </a:lnTo>
                <a:lnTo>
                  <a:pt x="999" y="1246"/>
                </a:lnTo>
                <a:lnTo>
                  <a:pt x="1009" y="1242"/>
                </a:lnTo>
                <a:lnTo>
                  <a:pt x="1032" y="1235"/>
                </a:lnTo>
                <a:lnTo>
                  <a:pt x="1113" y="1221"/>
                </a:lnTo>
                <a:lnTo>
                  <a:pt x="1167" y="1215"/>
                </a:lnTo>
                <a:lnTo>
                  <a:pt x="1174" y="1179"/>
                </a:lnTo>
                <a:lnTo>
                  <a:pt x="1180" y="1180"/>
                </a:lnTo>
                <a:lnTo>
                  <a:pt x="1190" y="1179"/>
                </a:lnTo>
                <a:lnTo>
                  <a:pt x="1213" y="1171"/>
                </a:lnTo>
                <a:lnTo>
                  <a:pt x="1211" y="1169"/>
                </a:lnTo>
                <a:lnTo>
                  <a:pt x="1207" y="1132"/>
                </a:lnTo>
                <a:lnTo>
                  <a:pt x="1209" y="1131"/>
                </a:lnTo>
                <a:lnTo>
                  <a:pt x="1230" y="1119"/>
                </a:lnTo>
                <a:lnTo>
                  <a:pt x="1247" y="1104"/>
                </a:lnTo>
                <a:lnTo>
                  <a:pt x="1251" y="1105"/>
                </a:lnTo>
                <a:lnTo>
                  <a:pt x="1251" y="1104"/>
                </a:lnTo>
                <a:lnTo>
                  <a:pt x="1253" y="1104"/>
                </a:lnTo>
                <a:lnTo>
                  <a:pt x="1269" y="1108"/>
                </a:lnTo>
                <a:lnTo>
                  <a:pt x="1271" y="1108"/>
                </a:lnTo>
                <a:lnTo>
                  <a:pt x="1271" y="1111"/>
                </a:lnTo>
                <a:lnTo>
                  <a:pt x="1274" y="1113"/>
                </a:lnTo>
                <a:lnTo>
                  <a:pt x="1278" y="1113"/>
                </a:lnTo>
                <a:lnTo>
                  <a:pt x="1280" y="1115"/>
                </a:lnTo>
                <a:lnTo>
                  <a:pt x="1286" y="1113"/>
                </a:lnTo>
                <a:lnTo>
                  <a:pt x="1288" y="1113"/>
                </a:lnTo>
                <a:lnTo>
                  <a:pt x="1292" y="1111"/>
                </a:lnTo>
                <a:lnTo>
                  <a:pt x="1293" y="1105"/>
                </a:lnTo>
                <a:lnTo>
                  <a:pt x="1293" y="1104"/>
                </a:lnTo>
                <a:lnTo>
                  <a:pt x="1295" y="1102"/>
                </a:lnTo>
                <a:lnTo>
                  <a:pt x="1301" y="1094"/>
                </a:lnTo>
                <a:lnTo>
                  <a:pt x="1303" y="1092"/>
                </a:lnTo>
                <a:lnTo>
                  <a:pt x="1305" y="1092"/>
                </a:lnTo>
                <a:lnTo>
                  <a:pt x="1309" y="1092"/>
                </a:lnTo>
                <a:lnTo>
                  <a:pt x="1311" y="1092"/>
                </a:lnTo>
                <a:lnTo>
                  <a:pt x="1314" y="1094"/>
                </a:lnTo>
                <a:lnTo>
                  <a:pt x="1319" y="1083"/>
                </a:lnTo>
                <a:lnTo>
                  <a:pt x="1322" y="1083"/>
                </a:lnTo>
                <a:lnTo>
                  <a:pt x="1326" y="1081"/>
                </a:lnTo>
                <a:lnTo>
                  <a:pt x="1328" y="1081"/>
                </a:lnTo>
                <a:lnTo>
                  <a:pt x="1330" y="1075"/>
                </a:lnTo>
                <a:lnTo>
                  <a:pt x="1330" y="1069"/>
                </a:lnTo>
                <a:lnTo>
                  <a:pt x="1330" y="1067"/>
                </a:lnTo>
                <a:lnTo>
                  <a:pt x="1330" y="1065"/>
                </a:lnTo>
                <a:lnTo>
                  <a:pt x="1330" y="1062"/>
                </a:lnTo>
                <a:lnTo>
                  <a:pt x="1330" y="1060"/>
                </a:lnTo>
                <a:lnTo>
                  <a:pt x="1330" y="1057"/>
                </a:lnTo>
                <a:lnTo>
                  <a:pt x="1330" y="1055"/>
                </a:lnTo>
                <a:lnTo>
                  <a:pt x="1330" y="1054"/>
                </a:lnTo>
                <a:lnTo>
                  <a:pt x="1330" y="1052"/>
                </a:lnTo>
                <a:lnTo>
                  <a:pt x="1330" y="1050"/>
                </a:lnTo>
                <a:lnTo>
                  <a:pt x="1330" y="1048"/>
                </a:lnTo>
                <a:lnTo>
                  <a:pt x="1330" y="1044"/>
                </a:lnTo>
                <a:lnTo>
                  <a:pt x="1330" y="1042"/>
                </a:lnTo>
                <a:lnTo>
                  <a:pt x="1330" y="1040"/>
                </a:lnTo>
                <a:lnTo>
                  <a:pt x="1330" y="1038"/>
                </a:lnTo>
                <a:lnTo>
                  <a:pt x="1330" y="1036"/>
                </a:lnTo>
                <a:lnTo>
                  <a:pt x="1332" y="1034"/>
                </a:lnTo>
                <a:lnTo>
                  <a:pt x="1332" y="1033"/>
                </a:lnTo>
                <a:lnTo>
                  <a:pt x="1332" y="1031"/>
                </a:lnTo>
                <a:lnTo>
                  <a:pt x="1332" y="1029"/>
                </a:lnTo>
                <a:lnTo>
                  <a:pt x="1332" y="1027"/>
                </a:lnTo>
                <a:lnTo>
                  <a:pt x="1332" y="1025"/>
                </a:lnTo>
                <a:lnTo>
                  <a:pt x="1332" y="1023"/>
                </a:lnTo>
                <a:lnTo>
                  <a:pt x="1332" y="1021"/>
                </a:lnTo>
                <a:lnTo>
                  <a:pt x="1332" y="1019"/>
                </a:lnTo>
                <a:lnTo>
                  <a:pt x="1332" y="1017"/>
                </a:lnTo>
                <a:lnTo>
                  <a:pt x="1332" y="1015"/>
                </a:lnTo>
                <a:lnTo>
                  <a:pt x="1332" y="979"/>
                </a:lnTo>
                <a:lnTo>
                  <a:pt x="1330" y="977"/>
                </a:lnTo>
                <a:lnTo>
                  <a:pt x="1326" y="973"/>
                </a:lnTo>
                <a:lnTo>
                  <a:pt x="1319" y="963"/>
                </a:lnTo>
                <a:lnTo>
                  <a:pt x="1313" y="956"/>
                </a:lnTo>
                <a:lnTo>
                  <a:pt x="1311" y="954"/>
                </a:lnTo>
                <a:lnTo>
                  <a:pt x="1307" y="950"/>
                </a:lnTo>
                <a:lnTo>
                  <a:pt x="1303" y="950"/>
                </a:lnTo>
                <a:lnTo>
                  <a:pt x="1299" y="948"/>
                </a:lnTo>
                <a:lnTo>
                  <a:pt x="1295" y="946"/>
                </a:lnTo>
                <a:lnTo>
                  <a:pt x="1292" y="944"/>
                </a:lnTo>
                <a:lnTo>
                  <a:pt x="1290" y="944"/>
                </a:lnTo>
                <a:lnTo>
                  <a:pt x="1288" y="942"/>
                </a:lnTo>
                <a:lnTo>
                  <a:pt x="1282" y="942"/>
                </a:lnTo>
                <a:lnTo>
                  <a:pt x="1276" y="938"/>
                </a:lnTo>
                <a:lnTo>
                  <a:pt x="1276" y="937"/>
                </a:lnTo>
                <a:lnTo>
                  <a:pt x="1276" y="935"/>
                </a:lnTo>
                <a:lnTo>
                  <a:pt x="1278" y="935"/>
                </a:lnTo>
                <a:lnTo>
                  <a:pt x="1278" y="932"/>
                </a:lnTo>
                <a:lnTo>
                  <a:pt x="1278" y="931"/>
                </a:lnTo>
                <a:lnTo>
                  <a:pt x="1276" y="931"/>
                </a:lnTo>
                <a:lnTo>
                  <a:pt x="1276" y="929"/>
                </a:lnTo>
                <a:lnTo>
                  <a:pt x="1278" y="929"/>
                </a:lnTo>
                <a:lnTo>
                  <a:pt x="1280" y="929"/>
                </a:lnTo>
                <a:lnTo>
                  <a:pt x="1280" y="927"/>
                </a:lnTo>
                <a:lnTo>
                  <a:pt x="1280" y="925"/>
                </a:lnTo>
                <a:lnTo>
                  <a:pt x="1282" y="923"/>
                </a:lnTo>
                <a:lnTo>
                  <a:pt x="1282" y="921"/>
                </a:lnTo>
                <a:lnTo>
                  <a:pt x="1284" y="919"/>
                </a:lnTo>
                <a:lnTo>
                  <a:pt x="1284" y="917"/>
                </a:lnTo>
                <a:lnTo>
                  <a:pt x="1284" y="915"/>
                </a:lnTo>
                <a:lnTo>
                  <a:pt x="1286" y="915"/>
                </a:lnTo>
                <a:lnTo>
                  <a:pt x="1286" y="913"/>
                </a:lnTo>
                <a:lnTo>
                  <a:pt x="1288" y="913"/>
                </a:lnTo>
                <a:lnTo>
                  <a:pt x="1288" y="911"/>
                </a:lnTo>
                <a:lnTo>
                  <a:pt x="1288" y="909"/>
                </a:lnTo>
                <a:lnTo>
                  <a:pt x="1290" y="909"/>
                </a:lnTo>
                <a:lnTo>
                  <a:pt x="1290" y="908"/>
                </a:lnTo>
                <a:lnTo>
                  <a:pt x="1292" y="908"/>
                </a:lnTo>
                <a:lnTo>
                  <a:pt x="1293" y="908"/>
                </a:lnTo>
                <a:lnTo>
                  <a:pt x="1293" y="906"/>
                </a:lnTo>
                <a:lnTo>
                  <a:pt x="1295" y="906"/>
                </a:lnTo>
                <a:lnTo>
                  <a:pt x="1297" y="906"/>
                </a:lnTo>
                <a:lnTo>
                  <a:pt x="1299" y="906"/>
                </a:lnTo>
                <a:lnTo>
                  <a:pt x="1301" y="906"/>
                </a:lnTo>
                <a:lnTo>
                  <a:pt x="1303" y="906"/>
                </a:lnTo>
                <a:lnTo>
                  <a:pt x="1303" y="904"/>
                </a:lnTo>
                <a:lnTo>
                  <a:pt x="1305" y="904"/>
                </a:lnTo>
                <a:lnTo>
                  <a:pt x="1305" y="902"/>
                </a:lnTo>
                <a:lnTo>
                  <a:pt x="1303" y="900"/>
                </a:lnTo>
                <a:lnTo>
                  <a:pt x="1305" y="900"/>
                </a:lnTo>
                <a:lnTo>
                  <a:pt x="1305" y="898"/>
                </a:lnTo>
                <a:lnTo>
                  <a:pt x="1307" y="898"/>
                </a:lnTo>
                <a:lnTo>
                  <a:pt x="1309" y="898"/>
                </a:lnTo>
                <a:lnTo>
                  <a:pt x="1309" y="896"/>
                </a:lnTo>
                <a:lnTo>
                  <a:pt x="1311" y="894"/>
                </a:lnTo>
                <a:lnTo>
                  <a:pt x="1309" y="894"/>
                </a:lnTo>
                <a:lnTo>
                  <a:pt x="1309" y="892"/>
                </a:lnTo>
                <a:lnTo>
                  <a:pt x="1307" y="892"/>
                </a:lnTo>
                <a:lnTo>
                  <a:pt x="1307" y="890"/>
                </a:lnTo>
                <a:lnTo>
                  <a:pt x="1309" y="890"/>
                </a:lnTo>
                <a:lnTo>
                  <a:pt x="1311" y="890"/>
                </a:lnTo>
                <a:lnTo>
                  <a:pt x="1313" y="890"/>
                </a:lnTo>
                <a:lnTo>
                  <a:pt x="1314" y="890"/>
                </a:lnTo>
                <a:lnTo>
                  <a:pt x="1314" y="888"/>
                </a:lnTo>
                <a:lnTo>
                  <a:pt x="1314" y="887"/>
                </a:lnTo>
                <a:lnTo>
                  <a:pt x="1317" y="887"/>
                </a:lnTo>
                <a:lnTo>
                  <a:pt x="1317" y="884"/>
                </a:lnTo>
                <a:lnTo>
                  <a:pt x="1314" y="884"/>
                </a:lnTo>
                <a:lnTo>
                  <a:pt x="1317" y="884"/>
                </a:lnTo>
                <a:lnTo>
                  <a:pt x="1317" y="882"/>
                </a:lnTo>
                <a:lnTo>
                  <a:pt x="1317" y="881"/>
                </a:lnTo>
                <a:lnTo>
                  <a:pt x="1319" y="881"/>
                </a:lnTo>
                <a:lnTo>
                  <a:pt x="1319" y="879"/>
                </a:lnTo>
                <a:lnTo>
                  <a:pt x="1319" y="881"/>
                </a:lnTo>
                <a:lnTo>
                  <a:pt x="1320" y="881"/>
                </a:lnTo>
                <a:lnTo>
                  <a:pt x="1320" y="879"/>
                </a:lnTo>
                <a:lnTo>
                  <a:pt x="1322" y="879"/>
                </a:lnTo>
                <a:lnTo>
                  <a:pt x="1324" y="877"/>
                </a:lnTo>
                <a:lnTo>
                  <a:pt x="1324" y="875"/>
                </a:lnTo>
                <a:lnTo>
                  <a:pt x="1326" y="875"/>
                </a:lnTo>
                <a:lnTo>
                  <a:pt x="1328" y="875"/>
                </a:lnTo>
                <a:lnTo>
                  <a:pt x="1328" y="873"/>
                </a:lnTo>
                <a:lnTo>
                  <a:pt x="1330" y="873"/>
                </a:lnTo>
                <a:lnTo>
                  <a:pt x="1330" y="871"/>
                </a:lnTo>
                <a:lnTo>
                  <a:pt x="1332" y="869"/>
                </a:lnTo>
                <a:lnTo>
                  <a:pt x="1332" y="871"/>
                </a:lnTo>
                <a:lnTo>
                  <a:pt x="1332" y="873"/>
                </a:lnTo>
                <a:lnTo>
                  <a:pt x="1334" y="873"/>
                </a:lnTo>
                <a:lnTo>
                  <a:pt x="1334" y="871"/>
                </a:lnTo>
                <a:lnTo>
                  <a:pt x="1336" y="871"/>
                </a:lnTo>
                <a:lnTo>
                  <a:pt x="1336" y="869"/>
                </a:lnTo>
                <a:lnTo>
                  <a:pt x="1338" y="869"/>
                </a:lnTo>
                <a:lnTo>
                  <a:pt x="1340" y="869"/>
                </a:lnTo>
                <a:lnTo>
                  <a:pt x="1340" y="867"/>
                </a:lnTo>
                <a:lnTo>
                  <a:pt x="1340" y="865"/>
                </a:lnTo>
                <a:lnTo>
                  <a:pt x="1340" y="863"/>
                </a:lnTo>
                <a:lnTo>
                  <a:pt x="1340" y="865"/>
                </a:lnTo>
                <a:lnTo>
                  <a:pt x="1341" y="865"/>
                </a:lnTo>
                <a:lnTo>
                  <a:pt x="1341" y="863"/>
                </a:lnTo>
                <a:lnTo>
                  <a:pt x="1341" y="861"/>
                </a:lnTo>
                <a:lnTo>
                  <a:pt x="1343" y="861"/>
                </a:lnTo>
                <a:lnTo>
                  <a:pt x="1343" y="863"/>
                </a:lnTo>
                <a:lnTo>
                  <a:pt x="1343" y="865"/>
                </a:lnTo>
                <a:lnTo>
                  <a:pt x="1345" y="865"/>
                </a:lnTo>
                <a:lnTo>
                  <a:pt x="1345" y="863"/>
                </a:lnTo>
                <a:lnTo>
                  <a:pt x="1345" y="861"/>
                </a:lnTo>
                <a:lnTo>
                  <a:pt x="1347" y="861"/>
                </a:lnTo>
                <a:lnTo>
                  <a:pt x="1347" y="860"/>
                </a:lnTo>
                <a:lnTo>
                  <a:pt x="1347" y="858"/>
                </a:lnTo>
                <a:lnTo>
                  <a:pt x="1349" y="856"/>
                </a:lnTo>
                <a:lnTo>
                  <a:pt x="1351" y="858"/>
                </a:lnTo>
                <a:lnTo>
                  <a:pt x="1351" y="856"/>
                </a:lnTo>
                <a:lnTo>
                  <a:pt x="1351" y="854"/>
                </a:lnTo>
                <a:lnTo>
                  <a:pt x="1353" y="854"/>
                </a:lnTo>
                <a:lnTo>
                  <a:pt x="1355" y="854"/>
                </a:lnTo>
                <a:lnTo>
                  <a:pt x="1357" y="854"/>
                </a:lnTo>
                <a:lnTo>
                  <a:pt x="1357" y="852"/>
                </a:lnTo>
                <a:lnTo>
                  <a:pt x="1359" y="852"/>
                </a:lnTo>
                <a:lnTo>
                  <a:pt x="1359" y="854"/>
                </a:lnTo>
                <a:lnTo>
                  <a:pt x="1361" y="854"/>
                </a:lnTo>
                <a:lnTo>
                  <a:pt x="1361" y="852"/>
                </a:lnTo>
                <a:lnTo>
                  <a:pt x="1359" y="850"/>
                </a:lnTo>
                <a:lnTo>
                  <a:pt x="1361" y="850"/>
                </a:lnTo>
                <a:lnTo>
                  <a:pt x="1363" y="850"/>
                </a:lnTo>
                <a:lnTo>
                  <a:pt x="1363" y="848"/>
                </a:lnTo>
                <a:lnTo>
                  <a:pt x="1365" y="848"/>
                </a:lnTo>
                <a:lnTo>
                  <a:pt x="1365" y="846"/>
                </a:lnTo>
                <a:lnTo>
                  <a:pt x="1367" y="844"/>
                </a:lnTo>
                <a:lnTo>
                  <a:pt x="1369" y="842"/>
                </a:lnTo>
                <a:lnTo>
                  <a:pt x="1369" y="840"/>
                </a:lnTo>
                <a:lnTo>
                  <a:pt x="1367" y="840"/>
                </a:lnTo>
                <a:lnTo>
                  <a:pt x="1367" y="838"/>
                </a:lnTo>
                <a:lnTo>
                  <a:pt x="1369" y="838"/>
                </a:lnTo>
                <a:lnTo>
                  <a:pt x="1370" y="838"/>
                </a:lnTo>
                <a:lnTo>
                  <a:pt x="1372" y="838"/>
                </a:lnTo>
                <a:lnTo>
                  <a:pt x="1372" y="836"/>
                </a:lnTo>
                <a:lnTo>
                  <a:pt x="1370" y="836"/>
                </a:lnTo>
                <a:lnTo>
                  <a:pt x="1370" y="834"/>
                </a:lnTo>
                <a:lnTo>
                  <a:pt x="1372" y="834"/>
                </a:lnTo>
                <a:lnTo>
                  <a:pt x="1372" y="833"/>
                </a:lnTo>
                <a:lnTo>
                  <a:pt x="1372" y="831"/>
                </a:lnTo>
                <a:lnTo>
                  <a:pt x="1374" y="831"/>
                </a:lnTo>
                <a:lnTo>
                  <a:pt x="1374" y="829"/>
                </a:lnTo>
                <a:lnTo>
                  <a:pt x="1376" y="829"/>
                </a:lnTo>
                <a:lnTo>
                  <a:pt x="1378" y="829"/>
                </a:lnTo>
                <a:lnTo>
                  <a:pt x="1380" y="829"/>
                </a:lnTo>
                <a:lnTo>
                  <a:pt x="1380" y="827"/>
                </a:lnTo>
                <a:lnTo>
                  <a:pt x="1382" y="827"/>
                </a:lnTo>
                <a:lnTo>
                  <a:pt x="1382" y="825"/>
                </a:lnTo>
                <a:lnTo>
                  <a:pt x="1384" y="825"/>
                </a:lnTo>
                <a:lnTo>
                  <a:pt x="1384" y="823"/>
                </a:lnTo>
                <a:lnTo>
                  <a:pt x="1386" y="823"/>
                </a:lnTo>
                <a:lnTo>
                  <a:pt x="1386" y="821"/>
                </a:lnTo>
                <a:lnTo>
                  <a:pt x="1388" y="821"/>
                </a:lnTo>
                <a:lnTo>
                  <a:pt x="1390" y="821"/>
                </a:lnTo>
                <a:lnTo>
                  <a:pt x="1384" y="815"/>
                </a:lnTo>
                <a:lnTo>
                  <a:pt x="1391" y="806"/>
                </a:lnTo>
                <a:lnTo>
                  <a:pt x="1399" y="812"/>
                </a:lnTo>
                <a:lnTo>
                  <a:pt x="1405" y="806"/>
                </a:lnTo>
                <a:lnTo>
                  <a:pt x="1407" y="813"/>
                </a:lnTo>
                <a:lnTo>
                  <a:pt x="1407" y="815"/>
                </a:lnTo>
                <a:lnTo>
                  <a:pt x="1417" y="823"/>
                </a:lnTo>
                <a:lnTo>
                  <a:pt x="1451" y="858"/>
                </a:lnTo>
                <a:lnTo>
                  <a:pt x="1465" y="875"/>
                </a:lnTo>
                <a:lnTo>
                  <a:pt x="1468" y="879"/>
                </a:lnTo>
                <a:lnTo>
                  <a:pt x="1468" y="882"/>
                </a:lnTo>
                <a:lnTo>
                  <a:pt x="1472" y="890"/>
                </a:lnTo>
                <a:lnTo>
                  <a:pt x="1476" y="902"/>
                </a:lnTo>
                <a:lnTo>
                  <a:pt x="1478" y="906"/>
                </a:lnTo>
                <a:lnTo>
                  <a:pt x="1480" y="904"/>
                </a:lnTo>
                <a:lnTo>
                  <a:pt x="1480" y="902"/>
                </a:lnTo>
                <a:lnTo>
                  <a:pt x="1484" y="898"/>
                </a:lnTo>
                <a:lnTo>
                  <a:pt x="1484" y="896"/>
                </a:lnTo>
                <a:lnTo>
                  <a:pt x="1486" y="892"/>
                </a:lnTo>
                <a:lnTo>
                  <a:pt x="1488" y="890"/>
                </a:lnTo>
                <a:lnTo>
                  <a:pt x="1488" y="882"/>
                </a:lnTo>
                <a:lnTo>
                  <a:pt x="1484" y="879"/>
                </a:lnTo>
                <a:lnTo>
                  <a:pt x="1480" y="877"/>
                </a:lnTo>
                <a:lnTo>
                  <a:pt x="1478" y="875"/>
                </a:lnTo>
                <a:lnTo>
                  <a:pt x="1476" y="869"/>
                </a:lnTo>
                <a:lnTo>
                  <a:pt x="1478" y="867"/>
                </a:lnTo>
                <a:lnTo>
                  <a:pt x="1484" y="861"/>
                </a:lnTo>
                <a:lnTo>
                  <a:pt x="1492" y="854"/>
                </a:lnTo>
                <a:lnTo>
                  <a:pt x="1497" y="846"/>
                </a:lnTo>
                <a:lnTo>
                  <a:pt x="1499" y="840"/>
                </a:lnTo>
                <a:lnTo>
                  <a:pt x="1499" y="833"/>
                </a:lnTo>
                <a:lnTo>
                  <a:pt x="1497" y="825"/>
                </a:lnTo>
                <a:lnTo>
                  <a:pt x="1488" y="815"/>
                </a:lnTo>
                <a:lnTo>
                  <a:pt x="1478" y="806"/>
                </a:lnTo>
                <a:lnTo>
                  <a:pt x="1470" y="802"/>
                </a:lnTo>
                <a:lnTo>
                  <a:pt x="1463" y="800"/>
                </a:lnTo>
                <a:lnTo>
                  <a:pt x="1455" y="802"/>
                </a:lnTo>
                <a:lnTo>
                  <a:pt x="1449" y="804"/>
                </a:lnTo>
                <a:lnTo>
                  <a:pt x="1440" y="806"/>
                </a:lnTo>
                <a:lnTo>
                  <a:pt x="1430" y="807"/>
                </a:lnTo>
                <a:lnTo>
                  <a:pt x="1426" y="807"/>
                </a:lnTo>
                <a:lnTo>
                  <a:pt x="1422" y="807"/>
                </a:lnTo>
                <a:lnTo>
                  <a:pt x="1418" y="807"/>
                </a:lnTo>
                <a:lnTo>
                  <a:pt x="1417" y="804"/>
                </a:lnTo>
                <a:lnTo>
                  <a:pt x="1415" y="800"/>
                </a:lnTo>
                <a:lnTo>
                  <a:pt x="1415" y="798"/>
                </a:lnTo>
                <a:lnTo>
                  <a:pt x="1418" y="792"/>
                </a:lnTo>
                <a:lnTo>
                  <a:pt x="1422" y="785"/>
                </a:lnTo>
                <a:lnTo>
                  <a:pt x="1422" y="779"/>
                </a:lnTo>
                <a:lnTo>
                  <a:pt x="1422" y="767"/>
                </a:lnTo>
                <a:lnTo>
                  <a:pt x="1426" y="765"/>
                </a:lnTo>
                <a:lnTo>
                  <a:pt x="1451" y="752"/>
                </a:lnTo>
                <a:lnTo>
                  <a:pt x="1468" y="754"/>
                </a:lnTo>
                <a:lnTo>
                  <a:pt x="1470" y="754"/>
                </a:lnTo>
                <a:lnTo>
                  <a:pt x="1470" y="756"/>
                </a:lnTo>
                <a:lnTo>
                  <a:pt x="1468" y="759"/>
                </a:lnTo>
                <a:lnTo>
                  <a:pt x="1474" y="762"/>
                </a:lnTo>
                <a:lnTo>
                  <a:pt x="1476" y="762"/>
                </a:lnTo>
                <a:lnTo>
                  <a:pt x="1482" y="762"/>
                </a:lnTo>
                <a:lnTo>
                  <a:pt x="1484" y="762"/>
                </a:lnTo>
                <a:lnTo>
                  <a:pt x="1486" y="762"/>
                </a:lnTo>
                <a:lnTo>
                  <a:pt x="1488" y="762"/>
                </a:lnTo>
                <a:lnTo>
                  <a:pt x="1490" y="762"/>
                </a:lnTo>
                <a:lnTo>
                  <a:pt x="1490" y="764"/>
                </a:lnTo>
                <a:lnTo>
                  <a:pt x="1492" y="764"/>
                </a:lnTo>
                <a:lnTo>
                  <a:pt x="1493" y="764"/>
                </a:lnTo>
                <a:lnTo>
                  <a:pt x="1501" y="765"/>
                </a:lnTo>
                <a:lnTo>
                  <a:pt x="1505" y="767"/>
                </a:lnTo>
                <a:lnTo>
                  <a:pt x="1511" y="769"/>
                </a:lnTo>
                <a:lnTo>
                  <a:pt x="1514" y="769"/>
                </a:lnTo>
                <a:lnTo>
                  <a:pt x="1520" y="771"/>
                </a:lnTo>
                <a:lnTo>
                  <a:pt x="1522" y="773"/>
                </a:lnTo>
                <a:lnTo>
                  <a:pt x="1524" y="773"/>
                </a:lnTo>
                <a:lnTo>
                  <a:pt x="1530" y="773"/>
                </a:lnTo>
                <a:lnTo>
                  <a:pt x="1534" y="773"/>
                </a:lnTo>
                <a:lnTo>
                  <a:pt x="1540" y="773"/>
                </a:lnTo>
                <a:lnTo>
                  <a:pt x="1545" y="773"/>
                </a:lnTo>
                <a:lnTo>
                  <a:pt x="1549" y="773"/>
                </a:lnTo>
                <a:lnTo>
                  <a:pt x="1549" y="762"/>
                </a:lnTo>
                <a:lnTo>
                  <a:pt x="1553" y="736"/>
                </a:lnTo>
                <a:lnTo>
                  <a:pt x="1559" y="736"/>
                </a:lnTo>
                <a:lnTo>
                  <a:pt x="1562" y="736"/>
                </a:lnTo>
                <a:lnTo>
                  <a:pt x="1562" y="738"/>
                </a:lnTo>
                <a:lnTo>
                  <a:pt x="1567" y="738"/>
                </a:lnTo>
                <a:lnTo>
                  <a:pt x="1568" y="738"/>
                </a:lnTo>
                <a:lnTo>
                  <a:pt x="1572" y="738"/>
                </a:lnTo>
                <a:lnTo>
                  <a:pt x="1574" y="738"/>
                </a:lnTo>
                <a:lnTo>
                  <a:pt x="1578" y="740"/>
                </a:lnTo>
                <a:lnTo>
                  <a:pt x="1578" y="735"/>
                </a:lnTo>
                <a:lnTo>
                  <a:pt x="1582" y="733"/>
                </a:lnTo>
                <a:lnTo>
                  <a:pt x="1584" y="731"/>
                </a:lnTo>
                <a:lnTo>
                  <a:pt x="1586" y="729"/>
                </a:lnTo>
                <a:lnTo>
                  <a:pt x="1586" y="731"/>
                </a:lnTo>
                <a:lnTo>
                  <a:pt x="1589" y="727"/>
                </a:lnTo>
                <a:lnTo>
                  <a:pt x="1593" y="731"/>
                </a:lnTo>
                <a:lnTo>
                  <a:pt x="1605" y="711"/>
                </a:lnTo>
                <a:lnTo>
                  <a:pt x="1601" y="711"/>
                </a:lnTo>
                <a:lnTo>
                  <a:pt x="1595" y="711"/>
                </a:lnTo>
                <a:lnTo>
                  <a:pt x="1595" y="709"/>
                </a:lnTo>
                <a:lnTo>
                  <a:pt x="1597" y="702"/>
                </a:lnTo>
                <a:lnTo>
                  <a:pt x="1599" y="692"/>
                </a:lnTo>
                <a:lnTo>
                  <a:pt x="1613" y="681"/>
                </a:lnTo>
                <a:lnTo>
                  <a:pt x="1624" y="683"/>
                </a:lnTo>
                <a:lnTo>
                  <a:pt x="1624" y="696"/>
                </a:lnTo>
                <a:lnTo>
                  <a:pt x="1626" y="694"/>
                </a:lnTo>
                <a:lnTo>
                  <a:pt x="1628" y="690"/>
                </a:lnTo>
                <a:lnTo>
                  <a:pt x="1630" y="685"/>
                </a:lnTo>
                <a:lnTo>
                  <a:pt x="1630" y="679"/>
                </a:lnTo>
                <a:lnTo>
                  <a:pt x="1632" y="677"/>
                </a:lnTo>
                <a:lnTo>
                  <a:pt x="1632" y="673"/>
                </a:lnTo>
                <a:lnTo>
                  <a:pt x="1630" y="671"/>
                </a:lnTo>
                <a:lnTo>
                  <a:pt x="1628" y="667"/>
                </a:lnTo>
                <a:lnTo>
                  <a:pt x="1628" y="663"/>
                </a:lnTo>
                <a:lnTo>
                  <a:pt x="1628" y="661"/>
                </a:lnTo>
                <a:lnTo>
                  <a:pt x="1628" y="660"/>
                </a:lnTo>
                <a:lnTo>
                  <a:pt x="1632" y="658"/>
                </a:lnTo>
                <a:lnTo>
                  <a:pt x="1637" y="654"/>
                </a:lnTo>
                <a:lnTo>
                  <a:pt x="1641" y="652"/>
                </a:lnTo>
                <a:lnTo>
                  <a:pt x="1649" y="652"/>
                </a:lnTo>
                <a:lnTo>
                  <a:pt x="1651" y="654"/>
                </a:lnTo>
                <a:lnTo>
                  <a:pt x="1653" y="654"/>
                </a:lnTo>
                <a:lnTo>
                  <a:pt x="1651" y="658"/>
                </a:lnTo>
                <a:lnTo>
                  <a:pt x="1651" y="661"/>
                </a:lnTo>
                <a:lnTo>
                  <a:pt x="1653" y="665"/>
                </a:lnTo>
                <a:lnTo>
                  <a:pt x="1655" y="665"/>
                </a:lnTo>
                <a:lnTo>
                  <a:pt x="1657" y="665"/>
                </a:lnTo>
                <a:lnTo>
                  <a:pt x="1663" y="661"/>
                </a:lnTo>
                <a:lnTo>
                  <a:pt x="1666" y="658"/>
                </a:lnTo>
                <a:lnTo>
                  <a:pt x="1668" y="656"/>
                </a:lnTo>
                <a:lnTo>
                  <a:pt x="1670" y="650"/>
                </a:lnTo>
                <a:lnTo>
                  <a:pt x="1672" y="648"/>
                </a:lnTo>
                <a:lnTo>
                  <a:pt x="1676" y="648"/>
                </a:lnTo>
                <a:lnTo>
                  <a:pt x="1693" y="644"/>
                </a:lnTo>
                <a:lnTo>
                  <a:pt x="1701" y="642"/>
                </a:lnTo>
                <a:lnTo>
                  <a:pt x="1705" y="644"/>
                </a:lnTo>
                <a:lnTo>
                  <a:pt x="1712" y="646"/>
                </a:lnTo>
                <a:lnTo>
                  <a:pt x="1716" y="646"/>
                </a:lnTo>
                <a:lnTo>
                  <a:pt x="1720" y="642"/>
                </a:lnTo>
                <a:lnTo>
                  <a:pt x="1722" y="639"/>
                </a:lnTo>
                <a:lnTo>
                  <a:pt x="1728" y="631"/>
                </a:lnTo>
                <a:lnTo>
                  <a:pt x="1730" y="625"/>
                </a:lnTo>
                <a:lnTo>
                  <a:pt x="1730" y="623"/>
                </a:lnTo>
                <a:lnTo>
                  <a:pt x="1730" y="621"/>
                </a:lnTo>
                <a:lnTo>
                  <a:pt x="1726" y="619"/>
                </a:lnTo>
                <a:lnTo>
                  <a:pt x="1722" y="617"/>
                </a:lnTo>
                <a:lnTo>
                  <a:pt x="1716" y="613"/>
                </a:lnTo>
                <a:lnTo>
                  <a:pt x="1712" y="613"/>
                </a:lnTo>
                <a:lnTo>
                  <a:pt x="1709" y="611"/>
                </a:lnTo>
                <a:lnTo>
                  <a:pt x="1705" y="610"/>
                </a:lnTo>
                <a:lnTo>
                  <a:pt x="1703" y="610"/>
                </a:lnTo>
                <a:lnTo>
                  <a:pt x="1697" y="610"/>
                </a:lnTo>
                <a:lnTo>
                  <a:pt x="1695" y="608"/>
                </a:lnTo>
                <a:lnTo>
                  <a:pt x="1693" y="608"/>
                </a:lnTo>
                <a:lnTo>
                  <a:pt x="1693" y="606"/>
                </a:lnTo>
                <a:lnTo>
                  <a:pt x="1691" y="604"/>
                </a:lnTo>
                <a:lnTo>
                  <a:pt x="1691" y="602"/>
                </a:lnTo>
                <a:lnTo>
                  <a:pt x="1693" y="600"/>
                </a:lnTo>
                <a:lnTo>
                  <a:pt x="1693" y="598"/>
                </a:lnTo>
                <a:lnTo>
                  <a:pt x="1695" y="594"/>
                </a:lnTo>
                <a:lnTo>
                  <a:pt x="1693" y="586"/>
                </a:lnTo>
                <a:lnTo>
                  <a:pt x="1693" y="581"/>
                </a:lnTo>
                <a:lnTo>
                  <a:pt x="1693" y="579"/>
                </a:lnTo>
                <a:lnTo>
                  <a:pt x="1693" y="577"/>
                </a:lnTo>
                <a:lnTo>
                  <a:pt x="1699" y="573"/>
                </a:lnTo>
                <a:lnTo>
                  <a:pt x="1701" y="571"/>
                </a:lnTo>
                <a:lnTo>
                  <a:pt x="1701" y="567"/>
                </a:lnTo>
                <a:lnTo>
                  <a:pt x="1699" y="560"/>
                </a:lnTo>
                <a:lnTo>
                  <a:pt x="1697" y="554"/>
                </a:lnTo>
                <a:lnTo>
                  <a:pt x="1697" y="552"/>
                </a:lnTo>
                <a:lnTo>
                  <a:pt x="1699" y="546"/>
                </a:lnTo>
                <a:lnTo>
                  <a:pt x="1701" y="544"/>
                </a:lnTo>
                <a:lnTo>
                  <a:pt x="1703" y="544"/>
                </a:lnTo>
                <a:lnTo>
                  <a:pt x="1705" y="544"/>
                </a:lnTo>
                <a:lnTo>
                  <a:pt x="1707" y="544"/>
                </a:lnTo>
                <a:lnTo>
                  <a:pt x="1711" y="546"/>
                </a:lnTo>
                <a:lnTo>
                  <a:pt x="1716" y="550"/>
                </a:lnTo>
                <a:lnTo>
                  <a:pt x="1718" y="554"/>
                </a:lnTo>
                <a:lnTo>
                  <a:pt x="1720" y="554"/>
                </a:lnTo>
                <a:lnTo>
                  <a:pt x="1722" y="556"/>
                </a:lnTo>
                <a:lnTo>
                  <a:pt x="1724" y="556"/>
                </a:lnTo>
                <a:lnTo>
                  <a:pt x="1726" y="554"/>
                </a:lnTo>
                <a:lnTo>
                  <a:pt x="1730" y="554"/>
                </a:lnTo>
                <a:lnTo>
                  <a:pt x="1726" y="546"/>
                </a:lnTo>
                <a:lnTo>
                  <a:pt x="1738" y="542"/>
                </a:lnTo>
                <a:lnTo>
                  <a:pt x="1764" y="535"/>
                </a:lnTo>
                <a:lnTo>
                  <a:pt x="1784" y="529"/>
                </a:lnTo>
                <a:lnTo>
                  <a:pt x="1784" y="508"/>
                </a:lnTo>
                <a:lnTo>
                  <a:pt x="1787" y="506"/>
                </a:lnTo>
                <a:lnTo>
                  <a:pt x="1816" y="496"/>
                </a:lnTo>
                <a:lnTo>
                  <a:pt x="1832" y="500"/>
                </a:lnTo>
                <a:lnTo>
                  <a:pt x="1836" y="498"/>
                </a:lnTo>
                <a:lnTo>
                  <a:pt x="1839" y="494"/>
                </a:lnTo>
                <a:lnTo>
                  <a:pt x="1837" y="488"/>
                </a:lnTo>
                <a:lnTo>
                  <a:pt x="1845" y="481"/>
                </a:lnTo>
                <a:lnTo>
                  <a:pt x="1849" y="477"/>
                </a:lnTo>
                <a:lnTo>
                  <a:pt x="1851" y="473"/>
                </a:lnTo>
                <a:lnTo>
                  <a:pt x="1855" y="469"/>
                </a:lnTo>
                <a:lnTo>
                  <a:pt x="1855" y="466"/>
                </a:lnTo>
                <a:lnTo>
                  <a:pt x="1851" y="458"/>
                </a:lnTo>
                <a:lnTo>
                  <a:pt x="1849" y="456"/>
                </a:lnTo>
                <a:lnTo>
                  <a:pt x="1849" y="452"/>
                </a:lnTo>
                <a:lnTo>
                  <a:pt x="1843" y="450"/>
                </a:lnTo>
                <a:lnTo>
                  <a:pt x="1839" y="452"/>
                </a:lnTo>
                <a:lnTo>
                  <a:pt x="1836" y="442"/>
                </a:lnTo>
                <a:lnTo>
                  <a:pt x="1837" y="435"/>
                </a:lnTo>
                <a:lnTo>
                  <a:pt x="1836" y="429"/>
                </a:lnTo>
                <a:lnTo>
                  <a:pt x="1834" y="425"/>
                </a:lnTo>
                <a:lnTo>
                  <a:pt x="1836" y="419"/>
                </a:lnTo>
                <a:lnTo>
                  <a:pt x="1824" y="413"/>
                </a:lnTo>
                <a:lnTo>
                  <a:pt x="1822" y="410"/>
                </a:lnTo>
                <a:lnTo>
                  <a:pt x="1816" y="404"/>
                </a:lnTo>
                <a:lnTo>
                  <a:pt x="1799" y="392"/>
                </a:lnTo>
                <a:lnTo>
                  <a:pt x="1791" y="387"/>
                </a:lnTo>
                <a:lnTo>
                  <a:pt x="1787" y="390"/>
                </a:lnTo>
                <a:lnTo>
                  <a:pt x="1780" y="383"/>
                </a:lnTo>
                <a:lnTo>
                  <a:pt x="1782" y="377"/>
                </a:lnTo>
                <a:lnTo>
                  <a:pt x="1797" y="360"/>
                </a:lnTo>
                <a:lnTo>
                  <a:pt x="1816" y="371"/>
                </a:lnTo>
                <a:lnTo>
                  <a:pt x="1826" y="371"/>
                </a:lnTo>
                <a:lnTo>
                  <a:pt x="1824" y="367"/>
                </a:lnTo>
                <a:lnTo>
                  <a:pt x="1826" y="367"/>
                </a:lnTo>
                <a:lnTo>
                  <a:pt x="1834" y="373"/>
                </a:lnTo>
                <a:lnTo>
                  <a:pt x="1836" y="371"/>
                </a:lnTo>
                <a:lnTo>
                  <a:pt x="1836" y="365"/>
                </a:lnTo>
                <a:lnTo>
                  <a:pt x="1837" y="363"/>
                </a:lnTo>
                <a:lnTo>
                  <a:pt x="1845" y="365"/>
                </a:lnTo>
                <a:lnTo>
                  <a:pt x="1847" y="363"/>
                </a:lnTo>
                <a:lnTo>
                  <a:pt x="1849" y="362"/>
                </a:lnTo>
                <a:lnTo>
                  <a:pt x="1843" y="352"/>
                </a:lnTo>
                <a:lnTo>
                  <a:pt x="1841" y="350"/>
                </a:lnTo>
                <a:lnTo>
                  <a:pt x="1832" y="346"/>
                </a:lnTo>
                <a:lnTo>
                  <a:pt x="1820" y="344"/>
                </a:lnTo>
                <a:lnTo>
                  <a:pt x="1810" y="323"/>
                </a:lnTo>
                <a:lnTo>
                  <a:pt x="1799" y="317"/>
                </a:lnTo>
                <a:lnTo>
                  <a:pt x="1799" y="300"/>
                </a:lnTo>
                <a:lnTo>
                  <a:pt x="1826" y="292"/>
                </a:lnTo>
                <a:lnTo>
                  <a:pt x="1832" y="294"/>
                </a:lnTo>
                <a:lnTo>
                  <a:pt x="1837" y="296"/>
                </a:lnTo>
                <a:lnTo>
                  <a:pt x="1843" y="294"/>
                </a:lnTo>
                <a:lnTo>
                  <a:pt x="1851" y="291"/>
                </a:lnTo>
                <a:lnTo>
                  <a:pt x="1849" y="286"/>
                </a:lnTo>
                <a:lnTo>
                  <a:pt x="1849" y="281"/>
                </a:lnTo>
                <a:lnTo>
                  <a:pt x="1845" y="277"/>
                </a:lnTo>
                <a:lnTo>
                  <a:pt x="1845" y="273"/>
                </a:lnTo>
                <a:lnTo>
                  <a:pt x="1847" y="265"/>
                </a:lnTo>
                <a:lnTo>
                  <a:pt x="1851" y="260"/>
                </a:lnTo>
                <a:lnTo>
                  <a:pt x="1855" y="256"/>
                </a:lnTo>
                <a:lnTo>
                  <a:pt x="1857" y="254"/>
                </a:lnTo>
                <a:lnTo>
                  <a:pt x="1858" y="252"/>
                </a:lnTo>
                <a:lnTo>
                  <a:pt x="1863" y="248"/>
                </a:lnTo>
                <a:lnTo>
                  <a:pt x="1864" y="246"/>
                </a:lnTo>
                <a:lnTo>
                  <a:pt x="1866" y="244"/>
                </a:lnTo>
                <a:lnTo>
                  <a:pt x="1868" y="242"/>
                </a:lnTo>
                <a:lnTo>
                  <a:pt x="1870" y="240"/>
                </a:lnTo>
                <a:lnTo>
                  <a:pt x="1874" y="238"/>
                </a:lnTo>
                <a:lnTo>
                  <a:pt x="1876" y="237"/>
                </a:lnTo>
                <a:lnTo>
                  <a:pt x="1874" y="233"/>
                </a:lnTo>
                <a:lnTo>
                  <a:pt x="1872" y="233"/>
                </a:lnTo>
                <a:lnTo>
                  <a:pt x="1870" y="227"/>
                </a:lnTo>
                <a:lnTo>
                  <a:pt x="1868" y="223"/>
                </a:lnTo>
                <a:lnTo>
                  <a:pt x="1868" y="221"/>
                </a:lnTo>
                <a:lnTo>
                  <a:pt x="1864" y="221"/>
                </a:lnTo>
                <a:lnTo>
                  <a:pt x="1858" y="223"/>
                </a:lnTo>
                <a:lnTo>
                  <a:pt x="1849" y="225"/>
                </a:lnTo>
                <a:lnTo>
                  <a:pt x="1845" y="223"/>
                </a:lnTo>
                <a:lnTo>
                  <a:pt x="1839" y="221"/>
                </a:lnTo>
                <a:lnTo>
                  <a:pt x="1832" y="221"/>
                </a:lnTo>
                <a:lnTo>
                  <a:pt x="1826" y="223"/>
                </a:lnTo>
                <a:lnTo>
                  <a:pt x="1820" y="223"/>
                </a:lnTo>
                <a:lnTo>
                  <a:pt x="1816" y="225"/>
                </a:lnTo>
                <a:lnTo>
                  <a:pt x="1815" y="225"/>
                </a:lnTo>
                <a:lnTo>
                  <a:pt x="1809" y="225"/>
                </a:lnTo>
                <a:lnTo>
                  <a:pt x="1805" y="231"/>
                </a:lnTo>
                <a:lnTo>
                  <a:pt x="1803" y="235"/>
                </a:lnTo>
                <a:lnTo>
                  <a:pt x="1801" y="237"/>
                </a:lnTo>
                <a:lnTo>
                  <a:pt x="1799" y="238"/>
                </a:lnTo>
                <a:lnTo>
                  <a:pt x="1799" y="240"/>
                </a:lnTo>
                <a:lnTo>
                  <a:pt x="1797" y="254"/>
                </a:lnTo>
                <a:lnTo>
                  <a:pt x="1793" y="260"/>
                </a:lnTo>
                <a:lnTo>
                  <a:pt x="1793" y="258"/>
                </a:lnTo>
                <a:lnTo>
                  <a:pt x="1791" y="262"/>
                </a:lnTo>
                <a:lnTo>
                  <a:pt x="1789" y="265"/>
                </a:lnTo>
                <a:lnTo>
                  <a:pt x="1787" y="267"/>
                </a:lnTo>
                <a:lnTo>
                  <a:pt x="1784" y="271"/>
                </a:lnTo>
                <a:lnTo>
                  <a:pt x="1782" y="275"/>
                </a:lnTo>
                <a:lnTo>
                  <a:pt x="1780" y="277"/>
                </a:lnTo>
                <a:lnTo>
                  <a:pt x="1776" y="283"/>
                </a:lnTo>
                <a:lnTo>
                  <a:pt x="1774" y="285"/>
                </a:lnTo>
                <a:lnTo>
                  <a:pt x="1772" y="286"/>
                </a:lnTo>
                <a:lnTo>
                  <a:pt x="1770" y="288"/>
                </a:lnTo>
                <a:lnTo>
                  <a:pt x="1766" y="292"/>
                </a:lnTo>
                <a:lnTo>
                  <a:pt x="1764" y="294"/>
                </a:lnTo>
                <a:lnTo>
                  <a:pt x="1762" y="296"/>
                </a:lnTo>
                <a:lnTo>
                  <a:pt x="1757" y="300"/>
                </a:lnTo>
                <a:lnTo>
                  <a:pt x="1751" y="304"/>
                </a:lnTo>
                <a:lnTo>
                  <a:pt x="1749" y="308"/>
                </a:lnTo>
                <a:lnTo>
                  <a:pt x="1745" y="310"/>
                </a:lnTo>
                <a:lnTo>
                  <a:pt x="1743" y="312"/>
                </a:lnTo>
                <a:lnTo>
                  <a:pt x="1739" y="315"/>
                </a:lnTo>
                <a:lnTo>
                  <a:pt x="1736" y="319"/>
                </a:lnTo>
                <a:lnTo>
                  <a:pt x="1720" y="321"/>
                </a:lnTo>
                <a:lnTo>
                  <a:pt x="1716" y="321"/>
                </a:lnTo>
                <a:lnTo>
                  <a:pt x="1703" y="315"/>
                </a:lnTo>
                <a:lnTo>
                  <a:pt x="1693" y="333"/>
                </a:lnTo>
                <a:lnTo>
                  <a:pt x="1680" y="333"/>
                </a:lnTo>
                <a:lnTo>
                  <a:pt x="1664" y="333"/>
                </a:lnTo>
                <a:lnTo>
                  <a:pt x="1653" y="333"/>
                </a:lnTo>
                <a:lnTo>
                  <a:pt x="1651" y="333"/>
                </a:lnTo>
                <a:lnTo>
                  <a:pt x="1651" y="335"/>
                </a:lnTo>
                <a:lnTo>
                  <a:pt x="1645" y="335"/>
                </a:lnTo>
                <a:lnTo>
                  <a:pt x="1632" y="333"/>
                </a:lnTo>
                <a:lnTo>
                  <a:pt x="1628" y="325"/>
                </a:lnTo>
                <a:lnTo>
                  <a:pt x="1626" y="323"/>
                </a:lnTo>
                <a:lnTo>
                  <a:pt x="1626" y="319"/>
                </a:lnTo>
                <a:lnTo>
                  <a:pt x="1613" y="321"/>
                </a:lnTo>
                <a:lnTo>
                  <a:pt x="1603" y="323"/>
                </a:lnTo>
                <a:lnTo>
                  <a:pt x="1593" y="325"/>
                </a:lnTo>
                <a:lnTo>
                  <a:pt x="1586" y="294"/>
                </a:lnTo>
                <a:lnTo>
                  <a:pt x="1582" y="296"/>
                </a:lnTo>
                <a:lnTo>
                  <a:pt x="1576" y="281"/>
                </a:lnTo>
                <a:lnTo>
                  <a:pt x="1580" y="281"/>
                </a:lnTo>
                <a:lnTo>
                  <a:pt x="1580" y="271"/>
                </a:lnTo>
                <a:lnTo>
                  <a:pt x="1580" y="269"/>
                </a:lnTo>
                <a:lnTo>
                  <a:pt x="1578" y="269"/>
                </a:lnTo>
                <a:lnTo>
                  <a:pt x="1578" y="267"/>
                </a:lnTo>
                <a:lnTo>
                  <a:pt x="1532" y="279"/>
                </a:lnTo>
                <a:lnTo>
                  <a:pt x="1524" y="277"/>
                </a:lnTo>
                <a:lnTo>
                  <a:pt x="1520" y="275"/>
                </a:lnTo>
                <a:lnTo>
                  <a:pt x="1516" y="273"/>
                </a:lnTo>
                <a:lnTo>
                  <a:pt x="1509" y="269"/>
                </a:lnTo>
                <a:lnTo>
                  <a:pt x="1505" y="269"/>
                </a:lnTo>
                <a:lnTo>
                  <a:pt x="1503" y="267"/>
                </a:lnTo>
                <a:lnTo>
                  <a:pt x="1497" y="265"/>
                </a:lnTo>
                <a:lnTo>
                  <a:pt x="1492" y="264"/>
                </a:lnTo>
                <a:lnTo>
                  <a:pt x="1488" y="262"/>
                </a:lnTo>
                <a:lnTo>
                  <a:pt x="1466" y="254"/>
                </a:lnTo>
                <a:lnTo>
                  <a:pt x="1444" y="258"/>
                </a:lnTo>
                <a:lnTo>
                  <a:pt x="1413" y="256"/>
                </a:lnTo>
                <a:lnTo>
                  <a:pt x="1401" y="265"/>
                </a:lnTo>
                <a:lnTo>
                  <a:pt x="1420" y="312"/>
                </a:lnTo>
                <a:lnTo>
                  <a:pt x="1409" y="315"/>
                </a:lnTo>
                <a:lnTo>
                  <a:pt x="1384" y="321"/>
                </a:lnTo>
                <a:lnTo>
                  <a:pt x="1376" y="325"/>
                </a:lnTo>
                <a:lnTo>
                  <a:pt x="1370" y="327"/>
                </a:lnTo>
                <a:lnTo>
                  <a:pt x="1365" y="300"/>
                </a:lnTo>
                <a:lnTo>
                  <a:pt x="1357" y="269"/>
                </a:lnTo>
                <a:lnTo>
                  <a:pt x="1349" y="269"/>
                </a:lnTo>
                <a:lnTo>
                  <a:pt x="1326" y="279"/>
                </a:lnTo>
                <a:lnTo>
                  <a:pt x="1311" y="286"/>
                </a:lnTo>
                <a:lnTo>
                  <a:pt x="1305" y="288"/>
                </a:lnTo>
                <a:lnTo>
                  <a:pt x="1286" y="291"/>
                </a:lnTo>
                <a:lnTo>
                  <a:pt x="1286" y="288"/>
                </a:lnTo>
                <a:lnTo>
                  <a:pt x="1280" y="283"/>
                </a:lnTo>
                <a:lnTo>
                  <a:pt x="1278" y="279"/>
                </a:lnTo>
                <a:lnTo>
                  <a:pt x="1269" y="265"/>
                </a:lnTo>
                <a:lnTo>
                  <a:pt x="1271" y="260"/>
                </a:lnTo>
                <a:lnTo>
                  <a:pt x="1265" y="256"/>
                </a:lnTo>
                <a:lnTo>
                  <a:pt x="1269" y="246"/>
                </a:lnTo>
                <a:lnTo>
                  <a:pt x="1274" y="250"/>
                </a:lnTo>
                <a:lnTo>
                  <a:pt x="1272" y="235"/>
                </a:lnTo>
                <a:lnTo>
                  <a:pt x="1272" y="233"/>
                </a:lnTo>
                <a:lnTo>
                  <a:pt x="1269" y="233"/>
                </a:lnTo>
                <a:lnTo>
                  <a:pt x="1266" y="233"/>
                </a:lnTo>
                <a:lnTo>
                  <a:pt x="1265" y="235"/>
                </a:lnTo>
                <a:lnTo>
                  <a:pt x="1170" y="227"/>
                </a:lnTo>
                <a:lnTo>
                  <a:pt x="1178" y="208"/>
                </a:lnTo>
                <a:lnTo>
                  <a:pt x="1201" y="189"/>
                </a:lnTo>
                <a:lnTo>
                  <a:pt x="1196" y="187"/>
                </a:lnTo>
                <a:lnTo>
                  <a:pt x="1194" y="187"/>
                </a:lnTo>
                <a:lnTo>
                  <a:pt x="1192" y="185"/>
                </a:lnTo>
                <a:lnTo>
                  <a:pt x="1186" y="183"/>
                </a:lnTo>
                <a:lnTo>
                  <a:pt x="1184" y="181"/>
                </a:lnTo>
                <a:lnTo>
                  <a:pt x="1186" y="181"/>
                </a:lnTo>
                <a:lnTo>
                  <a:pt x="1186" y="179"/>
                </a:lnTo>
                <a:lnTo>
                  <a:pt x="1182" y="179"/>
                </a:lnTo>
                <a:lnTo>
                  <a:pt x="1180" y="179"/>
                </a:lnTo>
                <a:lnTo>
                  <a:pt x="1180" y="181"/>
                </a:lnTo>
                <a:lnTo>
                  <a:pt x="1180" y="187"/>
                </a:lnTo>
                <a:lnTo>
                  <a:pt x="1180" y="190"/>
                </a:lnTo>
                <a:lnTo>
                  <a:pt x="1174" y="190"/>
                </a:lnTo>
                <a:lnTo>
                  <a:pt x="1174" y="198"/>
                </a:lnTo>
                <a:lnTo>
                  <a:pt x="1176" y="198"/>
                </a:lnTo>
                <a:lnTo>
                  <a:pt x="1176" y="200"/>
                </a:lnTo>
                <a:lnTo>
                  <a:pt x="1170" y="200"/>
                </a:lnTo>
                <a:lnTo>
                  <a:pt x="1170" y="198"/>
                </a:lnTo>
                <a:lnTo>
                  <a:pt x="1169" y="198"/>
                </a:lnTo>
                <a:lnTo>
                  <a:pt x="1165" y="198"/>
                </a:lnTo>
                <a:lnTo>
                  <a:pt x="1165" y="194"/>
                </a:lnTo>
                <a:lnTo>
                  <a:pt x="1165" y="190"/>
                </a:lnTo>
                <a:lnTo>
                  <a:pt x="1167" y="189"/>
                </a:lnTo>
                <a:lnTo>
                  <a:pt x="1140" y="187"/>
                </a:lnTo>
                <a:lnTo>
                  <a:pt x="1128" y="187"/>
                </a:lnTo>
                <a:lnTo>
                  <a:pt x="1130" y="200"/>
                </a:lnTo>
                <a:lnTo>
                  <a:pt x="1130" y="206"/>
                </a:lnTo>
                <a:lnTo>
                  <a:pt x="1130" y="210"/>
                </a:lnTo>
                <a:lnTo>
                  <a:pt x="1130" y="214"/>
                </a:lnTo>
                <a:lnTo>
                  <a:pt x="1130" y="217"/>
                </a:lnTo>
                <a:lnTo>
                  <a:pt x="1130" y="227"/>
                </a:lnTo>
                <a:lnTo>
                  <a:pt x="1132" y="227"/>
                </a:lnTo>
                <a:lnTo>
                  <a:pt x="1124" y="248"/>
                </a:lnTo>
                <a:lnTo>
                  <a:pt x="1124" y="252"/>
                </a:lnTo>
                <a:lnTo>
                  <a:pt x="1122" y="254"/>
                </a:lnTo>
                <a:lnTo>
                  <a:pt x="1115" y="260"/>
                </a:lnTo>
                <a:lnTo>
                  <a:pt x="1115" y="262"/>
                </a:lnTo>
                <a:lnTo>
                  <a:pt x="1107" y="262"/>
                </a:lnTo>
                <a:lnTo>
                  <a:pt x="1105" y="262"/>
                </a:lnTo>
                <a:lnTo>
                  <a:pt x="1101" y="260"/>
                </a:lnTo>
                <a:lnTo>
                  <a:pt x="1100" y="260"/>
                </a:lnTo>
                <a:lnTo>
                  <a:pt x="1097" y="260"/>
                </a:lnTo>
                <a:lnTo>
                  <a:pt x="1082" y="258"/>
                </a:lnTo>
                <a:lnTo>
                  <a:pt x="1078" y="258"/>
                </a:lnTo>
                <a:lnTo>
                  <a:pt x="1080" y="258"/>
                </a:lnTo>
                <a:lnTo>
                  <a:pt x="1082" y="250"/>
                </a:lnTo>
                <a:lnTo>
                  <a:pt x="1086" y="237"/>
                </a:lnTo>
                <a:lnTo>
                  <a:pt x="1086" y="235"/>
                </a:lnTo>
                <a:lnTo>
                  <a:pt x="1086" y="231"/>
                </a:lnTo>
                <a:lnTo>
                  <a:pt x="1086" y="227"/>
                </a:lnTo>
                <a:lnTo>
                  <a:pt x="1086" y="204"/>
                </a:lnTo>
                <a:lnTo>
                  <a:pt x="1086" y="200"/>
                </a:lnTo>
                <a:lnTo>
                  <a:pt x="1086" y="196"/>
                </a:lnTo>
                <a:lnTo>
                  <a:pt x="1084" y="194"/>
                </a:lnTo>
                <a:lnTo>
                  <a:pt x="1084" y="192"/>
                </a:lnTo>
                <a:lnTo>
                  <a:pt x="1082" y="189"/>
                </a:lnTo>
                <a:lnTo>
                  <a:pt x="1082" y="187"/>
                </a:lnTo>
                <a:lnTo>
                  <a:pt x="1074" y="187"/>
                </a:lnTo>
                <a:lnTo>
                  <a:pt x="1074" y="185"/>
                </a:lnTo>
                <a:lnTo>
                  <a:pt x="1074" y="181"/>
                </a:lnTo>
                <a:lnTo>
                  <a:pt x="1076" y="173"/>
                </a:lnTo>
                <a:lnTo>
                  <a:pt x="1071" y="169"/>
                </a:lnTo>
                <a:lnTo>
                  <a:pt x="1069" y="171"/>
                </a:lnTo>
                <a:lnTo>
                  <a:pt x="1057" y="183"/>
                </a:lnTo>
                <a:lnTo>
                  <a:pt x="1057" y="189"/>
                </a:lnTo>
                <a:lnTo>
                  <a:pt x="1057" y="196"/>
                </a:lnTo>
                <a:lnTo>
                  <a:pt x="1055" y="225"/>
                </a:lnTo>
                <a:lnTo>
                  <a:pt x="1015" y="235"/>
                </a:lnTo>
                <a:lnTo>
                  <a:pt x="1013" y="223"/>
                </a:lnTo>
                <a:lnTo>
                  <a:pt x="994" y="214"/>
                </a:lnTo>
                <a:lnTo>
                  <a:pt x="994" y="221"/>
                </a:lnTo>
                <a:lnTo>
                  <a:pt x="992" y="221"/>
                </a:lnTo>
                <a:lnTo>
                  <a:pt x="982" y="223"/>
                </a:lnTo>
                <a:lnTo>
                  <a:pt x="980" y="223"/>
                </a:lnTo>
                <a:lnTo>
                  <a:pt x="963" y="225"/>
                </a:lnTo>
                <a:lnTo>
                  <a:pt x="961" y="227"/>
                </a:lnTo>
                <a:lnTo>
                  <a:pt x="959" y="227"/>
                </a:lnTo>
                <a:lnTo>
                  <a:pt x="944" y="229"/>
                </a:lnTo>
                <a:lnTo>
                  <a:pt x="938" y="198"/>
                </a:lnTo>
                <a:lnTo>
                  <a:pt x="930" y="198"/>
                </a:lnTo>
                <a:lnTo>
                  <a:pt x="930" y="200"/>
                </a:lnTo>
                <a:lnTo>
                  <a:pt x="929" y="208"/>
                </a:lnTo>
                <a:lnTo>
                  <a:pt x="929" y="216"/>
                </a:lnTo>
                <a:lnTo>
                  <a:pt x="929" y="217"/>
                </a:lnTo>
                <a:lnTo>
                  <a:pt x="926" y="221"/>
                </a:lnTo>
                <a:lnTo>
                  <a:pt x="926" y="223"/>
                </a:lnTo>
                <a:lnTo>
                  <a:pt x="922" y="231"/>
                </a:lnTo>
                <a:lnTo>
                  <a:pt x="911" y="229"/>
                </a:lnTo>
                <a:lnTo>
                  <a:pt x="905" y="229"/>
                </a:lnTo>
                <a:lnTo>
                  <a:pt x="894" y="227"/>
                </a:lnTo>
                <a:lnTo>
                  <a:pt x="890" y="227"/>
                </a:lnTo>
                <a:lnTo>
                  <a:pt x="888" y="227"/>
                </a:lnTo>
                <a:lnTo>
                  <a:pt x="886" y="227"/>
                </a:lnTo>
                <a:lnTo>
                  <a:pt x="880" y="225"/>
                </a:lnTo>
                <a:lnTo>
                  <a:pt x="878" y="225"/>
                </a:lnTo>
                <a:lnTo>
                  <a:pt x="873" y="225"/>
                </a:lnTo>
                <a:lnTo>
                  <a:pt x="871" y="225"/>
                </a:lnTo>
                <a:lnTo>
                  <a:pt x="863" y="225"/>
                </a:lnTo>
                <a:lnTo>
                  <a:pt x="857" y="208"/>
                </a:lnTo>
                <a:lnTo>
                  <a:pt x="846" y="206"/>
                </a:lnTo>
                <a:lnTo>
                  <a:pt x="850" y="192"/>
                </a:lnTo>
                <a:lnTo>
                  <a:pt x="859" y="150"/>
                </a:lnTo>
                <a:lnTo>
                  <a:pt x="861" y="144"/>
                </a:lnTo>
                <a:lnTo>
                  <a:pt x="867" y="117"/>
                </a:lnTo>
                <a:lnTo>
                  <a:pt x="867" y="115"/>
                </a:lnTo>
                <a:lnTo>
                  <a:pt x="874" y="106"/>
                </a:lnTo>
                <a:lnTo>
                  <a:pt x="882" y="92"/>
                </a:lnTo>
                <a:lnTo>
                  <a:pt x="884" y="91"/>
                </a:lnTo>
                <a:lnTo>
                  <a:pt x="880" y="91"/>
                </a:lnTo>
                <a:lnTo>
                  <a:pt x="882" y="87"/>
                </a:lnTo>
                <a:lnTo>
                  <a:pt x="880" y="85"/>
                </a:lnTo>
                <a:lnTo>
                  <a:pt x="878" y="83"/>
                </a:lnTo>
                <a:lnTo>
                  <a:pt x="874" y="83"/>
                </a:lnTo>
                <a:lnTo>
                  <a:pt x="873" y="81"/>
                </a:lnTo>
                <a:lnTo>
                  <a:pt x="873" y="79"/>
                </a:lnTo>
                <a:lnTo>
                  <a:pt x="873" y="77"/>
                </a:lnTo>
                <a:lnTo>
                  <a:pt x="871" y="77"/>
                </a:lnTo>
                <a:lnTo>
                  <a:pt x="869" y="77"/>
                </a:lnTo>
                <a:lnTo>
                  <a:pt x="867" y="77"/>
                </a:lnTo>
                <a:lnTo>
                  <a:pt x="867" y="75"/>
                </a:lnTo>
                <a:lnTo>
                  <a:pt x="865" y="75"/>
                </a:lnTo>
                <a:lnTo>
                  <a:pt x="865" y="73"/>
                </a:lnTo>
                <a:lnTo>
                  <a:pt x="865" y="71"/>
                </a:lnTo>
                <a:lnTo>
                  <a:pt x="863" y="73"/>
                </a:lnTo>
                <a:lnTo>
                  <a:pt x="861" y="71"/>
                </a:lnTo>
                <a:lnTo>
                  <a:pt x="859" y="71"/>
                </a:lnTo>
                <a:lnTo>
                  <a:pt x="855" y="69"/>
                </a:lnTo>
                <a:lnTo>
                  <a:pt x="855" y="67"/>
                </a:lnTo>
                <a:lnTo>
                  <a:pt x="853" y="69"/>
                </a:lnTo>
                <a:lnTo>
                  <a:pt x="846" y="69"/>
                </a:lnTo>
                <a:lnTo>
                  <a:pt x="842" y="69"/>
                </a:lnTo>
                <a:lnTo>
                  <a:pt x="838" y="71"/>
                </a:lnTo>
                <a:lnTo>
                  <a:pt x="834" y="71"/>
                </a:lnTo>
                <a:lnTo>
                  <a:pt x="828" y="75"/>
                </a:lnTo>
                <a:lnTo>
                  <a:pt x="819" y="79"/>
                </a:lnTo>
                <a:lnTo>
                  <a:pt x="817" y="85"/>
                </a:lnTo>
                <a:lnTo>
                  <a:pt x="821" y="89"/>
                </a:lnTo>
                <a:lnTo>
                  <a:pt x="823" y="94"/>
                </a:lnTo>
                <a:lnTo>
                  <a:pt x="825" y="96"/>
                </a:lnTo>
                <a:lnTo>
                  <a:pt x="826" y="98"/>
                </a:lnTo>
                <a:lnTo>
                  <a:pt x="828" y="104"/>
                </a:lnTo>
                <a:lnTo>
                  <a:pt x="830" y="110"/>
                </a:lnTo>
                <a:lnTo>
                  <a:pt x="825" y="112"/>
                </a:lnTo>
                <a:lnTo>
                  <a:pt x="815" y="115"/>
                </a:lnTo>
                <a:lnTo>
                  <a:pt x="809" y="119"/>
                </a:lnTo>
                <a:lnTo>
                  <a:pt x="799" y="125"/>
                </a:lnTo>
                <a:lnTo>
                  <a:pt x="798" y="125"/>
                </a:lnTo>
                <a:lnTo>
                  <a:pt x="796" y="123"/>
                </a:lnTo>
                <a:lnTo>
                  <a:pt x="790" y="119"/>
                </a:lnTo>
                <a:lnTo>
                  <a:pt x="784" y="115"/>
                </a:lnTo>
                <a:lnTo>
                  <a:pt x="780" y="115"/>
                </a:lnTo>
                <a:lnTo>
                  <a:pt x="778" y="113"/>
                </a:lnTo>
                <a:lnTo>
                  <a:pt x="777" y="112"/>
                </a:lnTo>
                <a:lnTo>
                  <a:pt x="775" y="108"/>
                </a:lnTo>
                <a:lnTo>
                  <a:pt x="769" y="108"/>
                </a:lnTo>
                <a:lnTo>
                  <a:pt x="767" y="110"/>
                </a:lnTo>
                <a:lnTo>
                  <a:pt x="773" y="113"/>
                </a:lnTo>
                <a:lnTo>
                  <a:pt x="777" y="117"/>
                </a:lnTo>
                <a:lnTo>
                  <a:pt x="778" y="119"/>
                </a:lnTo>
                <a:lnTo>
                  <a:pt x="780" y="123"/>
                </a:lnTo>
                <a:lnTo>
                  <a:pt x="782" y="123"/>
                </a:lnTo>
                <a:lnTo>
                  <a:pt x="786" y="127"/>
                </a:lnTo>
                <a:lnTo>
                  <a:pt x="786" y="129"/>
                </a:lnTo>
                <a:lnTo>
                  <a:pt x="788" y="131"/>
                </a:lnTo>
                <a:lnTo>
                  <a:pt x="788" y="133"/>
                </a:lnTo>
                <a:lnTo>
                  <a:pt x="784" y="133"/>
                </a:lnTo>
                <a:lnTo>
                  <a:pt x="780" y="135"/>
                </a:lnTo>
                <a:lnTo>
                  <a:pt x="777" y="137"/>
                </a:lnTo>
                <a:lnTo>
                  <a:pt x="771" y="139"/>
                </a:lnTo>
                <a:lnTo>
                  <a:pt x="767" y="140"/>
                </a:lnTo>
                <a:lnTo>
                  <a:pt x="759" y="133"/>
                </a:lnTo>
                <a:lnTo>
                  <a:pt x="753" y="137"/>
                </a:lnTo>
                <a:lnTo>
                  <a:pt x="751" y="137"/>
                </a:lnTo>
                <a:lnTo>
                  <a:pt x="746" y="140"/>
                </a:lnTo>
                <a:lnTo>
                  <a:pt x="742" y="144"/>
                </a:lnTo>
                <a:lnTo>
                  <a:pt x="740" y="144"/>
                </a:lnTo>
                <a:lnTo>
                  <a:pt x="723" y="152"/>
                </a:lnTo>
                <a:lnTo>
                  <a:pt x="721" y="148"/>
                </a:lnTo>
                <a:lnTo>
                  <a:pt x="719" y="144"/>
                </a:lnTo>
                <a:lnTo>
                  <a:pt x="713" y="137"/>
                </a:lnTo>
                <a:lnTo>
                  <a:pt x="707" y="129"/>
                </a:lnTo>
                <a:lnTo>
                  <a:pt x="692" y="106"/>
                </a:lnTo>
                <a:lnTo>
                  <a:pt x="682" y="92"/>
                </a:lnTo>
                <a:lnTo>
                  <a:pt x="663" y="102"/>
                </a:lnTo>
                <a:lnTo>
                  <a:pt x="663" y="100"/>
                </a:lnTo>
                <a:lnTo>
                  <a:pt x="661" y="100"/>
                </a:lnTo>
                <a:lnTo>
                  <a:pt x="648" y="104"/>
                </a:lnTo>
                <a:lnTo>
                  <a:pt x="633" y="115"/>
                </a:lnTo>
                <a:lnTo>
                  <a:pt x="625" y="119"/>
                </a:lnTo>
                <a:lnTo>
                  <a:pt x="621" y="121"/>
                </a:lnTo>
                <a:lnTo>
                  <a:pt x="615" y="127"/>
                </a:lnTo>
                <a:lnTo>
                  <a:pt x="613" y="127"/>
                </a:lnTo>
                <a:lnTo>
                  <a:pt x="611" y="119"/>
                </a:lnTo>
                <a:lnTo>
                  <a:pt x="611" y="115"/>
                </a:lnTo>
                <a:lnTo>
                  <a:pt x="604" y="106"/>
                </a:lnTo>
                <a:lnTo>
                  <a:pt x="613" y="100"/>
                </a:lnTo>
                <a:lnTo>
                  <a:pt x="609" y="89"/>
                </a:lnTo>
                <a:lnTo>
                  <a:pt x="609" y="87"/>
                </a:lnTo>
                <a:lnTo>
                  <a:pt x="609" y="83"/>
                </a:lnTo>
                <a:lnTo>
                  <a:pt x="604" y="69"/>
                </a:lnTo>
                <a:lnTo>
                  <a:pt x="604" y="65"/>
                </a:lnTo>
                <a:lnTo>
                  <a:pt x="604" y="60"/>
                </a:lnTo>
                <a:lnTo>
                  <a:pt x="611" y="44"/>
                </a:lnTo>
                <a:lnTo>
                  <a:pt x="617" y="29"/>
                </a:lnTo>
                <a:lnTo>
                  <a:pt x="615" y="19"/>
                </a:lnTo>
                <a:lnTo>
                  <a:pt x="607" y="10"/>
                </a:lnTo>
                <a:lnTo>
                  <a:pt x="611" y="8"/>
                </a:lnTo>
                <a:lnTo>
                  <a:pt x="613" y="8"/>
                </a:lnTo>
                <a:lnTo>
                  <a:pt x="609" y="0"/>
                </a:lnTo>
                <a:lnTo>
                  <a:pt x="596" y="8"/>
                </a:lnTo>
                <a:lnTo>
                  <a:pt x="505" y="52"/>
                </a:lnTo>
                <a:lnTo>
                  <a:pt x="492" y="60"/>
                </a:lnTo>
                <a:lnTo>
                  <a:pt x="473" y="69"/>
                </a:lnTo>
                <a:lnTo>
                  <a:pt x="448" y="83"/>
                </a:lnTo>
                <a:lnTo>
                  <a:pt x="446" y="83"/>
                </a:lnTo>
                <a:lnTo>
                  <a:pt x="442" y="85"/>
                </a:lnTo>
                <a:lnTo>
                  <a:pt x="392" y="110"/>
                </a:lnTo>
                <a:lnTo>
                  <a:pt x="340" y="135"/>
                </a:lnTo>
                <a:lnTo>
                  <a:pt x="334" y="139"/>
                </a:lnTo>
                <a:lnTo>
                  <a:pt x="321" y="146"/>
                </a:lnTo>
                <a:lnTo>
                  <a:pt x="319" y="148"/>
                </a:lnTo>
                <a:lnTo>
                  <a:pt x="317" y="146"/>
                </a:lnTo>
                <a:lnTo>
                  <a:pt x="304" y="154"/>
                </a:lnTo>
                <a:lnTo>
                  <a:pt x="298" y="158"/>
                </a:lnTo>
                <a:lnTo>
                  <a:pt x="294" y="160"/>
                </a:lnTo>
                <a:lnTo>
                  <a:pt x="292" y="160"/>
                </a:lnTo>
                <a:lnTo>
                  <a:pt x="284" y="163"/>
                </a:lnTo>
                <a:lnTo>
                  <a:pt x="279" y="166"/>
                </a:lnTo>
                <a:lnTo>
                  <a:pt x="273" y="169"/>
                </a:lnTo>
                <a:lnTo>
                  <a:pt x="256" y="177"/>
                </a:lnTo>
                <a:lnTo>
                  <a:pt x="254" y="179"/>
                </a:lnTo>
                <a:lnTo>
                  <a:pt x="242" y="185"/>
                </a:lnTo>
                <a:lnTo>
                  <a:pt x="238" y="187"/>
                </a:lnTo>
                <a:lnTo>
                  <a:pt x="171" y="216"/>
                </a:lnTo>
                <a:lnTo>
                  <a:pt x="158" y="323"/>
                </a:lnTo>
                <a:lnTo>
                  <a:pt x="223" y="331"/>
                </a:lnTo>
                <a:lnTo>
                  <a:pt x="225" y="33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Freeform 220"/>
          <p:cNvSpPr>
            <a:spLocks/>
          </p:cNvSpPr>
          <p:nvPr/>
        </p:nvSpPr>
        <p:spPr bwMode="auto">
          <a:xfrm>
            <a:off x="-3202582" y="5516672"/>
            <a:ext cx="531853" cy="470667"/>
          </a:xfrm>
          <a:custGeom>
            <a:avLst/>
            <a:gdLst>
              <a:gd name="T0" fmla="*/ 8 w 565"/>
              <a:gd name="T1" fmla="*/ 311 h 500"/>
              <a:gd name="T2" fmla="*/ 10 w 565"/>
              <a:gd name="T3" fmla="*/ 323 h 500"/>
              <a:gd name="T4" fmla="*/ 17 w 565"/>
              <a:gd name="T5" fmla="*/ 329 h 500"/>
              <a:gd name="T6" fmla="*/ 25 w 565"/>
              <a:gd name="T7" fmla="*/ 338 h 500"/>
              <a:gd name="T8" fmla="*/ 37 w 565"/>
              <a:gd name="T9" fmla="*/ 342 h 500"/>
              <a:gd name="T10" fmla="*/ 48 w 565"/>
              <a:gd name="T11" fmla="*/ 351 h 500"/>
              <a:gd name="T12" fmla="*/ 61 w 565"/>
              <a:gd name="T13" fmla="*/ 357 h 500"/>
              <a:gd name="T14" fmla="*/ 73 w 565"/>
              <a:gd name="T15" fmla="*/ 363 h 500"/>
              <a:gd name="T16" fmla="*/ 83 w 565"/>
              <a:gd name="T17" fmla="*/ 373 h 500"/>
              <a:gd name="T18" fmla="*/ 94 w 565"/>
              <a:gd name="T19" fmla="*/ 371 h 500"/>
              <a:gd name="T20" fmla="*/ 104 w 565"/>
              <a:gd name="T21" fmla="*/ 375 h 500"/>
              <a:gd name="T22" fmla="*/ 115 w 565"/>
              <a:gd name="T23" fmla="*/ 388 h 500"/>
              <a:gd name="T24" fmla="*/ 111 w 565"/>
              <a:gd name="T25" fmla="*/ 398 h 500"/>
              <a:gd name="T26" fmla="*/ 115 w 565"/>
              <a:gd name="T27" fmla="*/ 407 h 500"/>
              <a:gd name="T28" fmla="*/ 115 w 565"/>
              <a:gd name="T29" fmla="*/ 419 h 500"/>
              <a:gd name="T30" fmla="*/ 115 w 565"/>
              <a:gd name="T31" fmla="*/ 432 h 500"/>
              <a:gd name="T32" fmla="*/ 107 w 565"/>
              <a:gd name="T33" fmla="*/ 436 h 500"/>
              <a:gd name="T34" fmla="*/ 106 w 565"/>
              <a:gd name="T35" fmla="*/ 450 h 500"/>
              <a:gd name="T36" fmla="*/ 109 w 565"/>
              <a:gd name="T37" fmla="*/ 465 h 500"/>
              <a:gd name="T38" fmla="*/ 121 w 565"/>
              <a:gd name="T39" fmla="*/ 476 h 500"/>
              <a:gd name="T40" fmla="*/ 138 w 565"/>
              <a:gd name="T41" fmla="*/ 479 h 500"/>
              <a:gd name="T42" fmla="*/ 148 w 565"/>
              <a:gd name="T43" fmla="*/ 482 h 500"/>
              <a:gd name="T44" fmla="*/ 155 w 565"/>
              <a:gd name="T45" fmla="*/ 490 h 500"/>
              <a:gd name="T46" fmla="*/ 173 w 565"/>
              <a:gd name="T47" fmla="*/ 490 h 500"/>
              <a:gd name="T48" fmla="*/ 181 w 565"/>
              <a:gd name="T49" fmla="*/ 492 h 500"/>
              <a:gd name="T50" fmla="*/ 192 w 565"/>
              <a:gd name="T51" fmla="*/ 484 h 500"/>
              <a:gd name="T52" fmla="*/ 204 w 565"/>
              <a:gd name="T53" fmla="*/ 492 h 500"/>
              <a:gd name="T54" fmla="*/ 211 w 565"/>
              <a:gd name="T55" fmla="*/ 490 h 500"/>
              <a:gd name="T56" fmla="*/ 221 w 565"/>
              <a:gd name="T57" fmla="*/ 496 h 500"/>
              <a:gd name="T58" fmla="*/ 232 w 565"/>
              <a:gd name="T59" fmla="*/ 496 h 500"/>
              <a:gd name="T60" fmla="*/ 248 w 565"/>
              <a:gd name="T61" fmla="*/ 496 h 500"/>
              <a:gd name="T62" fmla="*/ 259 w 565"/>
              <a:gd name="T63" fmla="*/ 490 h 500"/>
              <a:gd name="T64" fmla="*/ 273 w 565"/>
              <a:gd name="T65" fmla="*/ 476 h 500"/>
              <a:gd name="T66" fmla="*/ 288 w 565"/>
              <a:gd name="T67" fmla="*/ 467 h 500"/>
              <a:gd name="T68" fmla="*/ 300 w 565"/>
              <a:gd name="T69" fmla="*/ 476 h 500"/>
              <a:gd name="T70" fmla="*/ 317 w 565"/>
              <a:gd name="T71" fmla="*/ 475 h 500"/>
              <a:gd name="T72" fmla="*/ 330 w 565"/>
              <a:gd name="T73" fmla="*/ 481 h 500"/>
              <a:gd name="T74" fmla="*/ 346 w 565"/>
              <a:gd name="T75" fmla="*/ 476 h 500"/>
              <a:gd name="T76" fmla="*/ 357 w 565"/>
              <a:gd name="T77" fmla="*/ 467 h 500"/>
              <a:gd name="T78" fmla="*/ 363 w 565"/>
              <a:gd name="T79" fmla="*/ 450 h 500"/>
              <a:gd name="T80" fmla="*/ 334 w 565"/>
              <a:gd name="T81" fmla="*/ 359 h 500"/>
              <a:gd name="T82" fmla="*/ 355 w 565"/>
              <a:gd name="T83" fmla="*/ 344 h 500"/>
              <a:gd name="T84" fmla="*/ 382 w 565"/>
              <a:gd name="T85" fmla="*/ 334 h 500"/>
              <a:gd name="T86" fmla="*/ 409 w 565"/>
              <a:gd name="T87" fmla="*/ 317 h 500"/>
              <a:gd name="T88" fmla="*/ 430 w 565"/>
              <a:gd name="T89" fmla="*/ 311 h 500"/>
              <a:gd name="T90" fmla="*/ 413 w 565"/>
              <a:gd name="T91" fmla="*/ 261 h 500"/>
              <a:gd name="T92" fmla="*/ 398 w 565"/>
              <a:gd name="T93" fmla="*/ 265 h 500"/>
              <a:gd name="T94" fmla="*/ 367 w 565"/>
              <a:gd name="T95" fmla="*/ 257 h 500"/>
              <a:gd name="T96" fmla="*/ 382 w 565"/>
              <a:gd name="T97" fmla="*/ 238 h 500"/>
              <a:gd name="T98" fmla="*/ 386 w 565"/>
              <a:gd name="T99" fmla="*/ 202 h 500"/>
              <a:gd name="T100" fmla="*/ 455 w 565"/>
              <a:gd name="T101" fmla="*/ 142 h 500"/>
              <a:gd name="T102" fmla="*/ 494 w 565"/>
              <a:gd name="T103" fmla="*/ 90 h 500"/>
              <a:gd name="T104" fmla="*/ 536 w 565"/>
              <a:gd name="T105" fmla="*/ 3 h 500"/>
              <a:gd name="T106" fmla="*/ 381 w 565"/>
              <a:gd name="T107" fmla="*/ 52 h 500"/>
              <a:gd name="T108" fmla="*/ 346 w 565"/>
              <a:gd name="T109" fmla="*/ 155 h 500"/>
              <a:gd name="T110" fmla="*/ 217 w 565"/>
              <a:gd name="T111" fmla="*/ 221 h 500"/>
              <a:gd name="T112" fmla="*/ 100 w 565"/>
              <a:gd name="T113" fmla="*/ 171 h 500"/>
              <a:gd name="T114" fmla="*/ 79 w 565"/>
              <a:gd name="T115" fmla="*/ 177 h 500"/>
              <a:gd name="T116" fmla="*/ 23 w 565"/>
              <a:gd name="T117" fmla="*/ 204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5" h="500">
                <a:moveTo>
                  <a:pt x="0" y="300"/>
                </a:moveTo>
                <a:lnTo>
                  <a:pt x="0" y="301"/>
                </a:lnTo>
                <a:lnTo>
                  <a:pt x="2" y="301"/>
                </a:lnTo>
                <a:lnTo>
                  <a:pt x="4" y="301"/>
                </a:lnTo>
                <a:lnTo>
                  <a:pt x="4" y="303"/>
                </a:lnTo>
                <a:lnTo>
                  <a:pt x="6" y="303"/>
                </a:lnTo>
                <a:lnTo>
                  <a:pt x="8" y="303"/>
                </a:lnTo>
                <a:lnTo>
                  <a:pt x="8" y="306"/>
                </a:lnTo>
                <a:lnTo>
                  <a:pt x="8" y="307"/>
                </a:lnTo>
                <a:lnTo>
                  <a:pt x="8" y="309"/>
                </a:lnTo>
                <a:lnTo>
                  <a:pt x="8" y="311"/>
                </a:lnTo>
                <a:lnTo>
                  <a:pt x="6" y="311"/>
                </a:lnTo>
                <a:lnTo>
                  <a:pt x="6" y="313"/>
                </a:lnTo>
                <a:lnTo>
                  <a:pt x="4" y="313"/>
                </a:lnTo>
                <a:lnTo>
                  <a:pt x="6" y="313"/>
                </a:lnTo>
                <a:lnTo>
                  <a:pt x="6" y="315"/>
                </a:lnTo>
                <a:lnTo>
                  <a:pt x="8" y="315"/>
                </a:lnTo>
                <a:lnTo>
                  <a:pt x="8" y="317"/>
                </a:lnTo>
                <a:lnTo>
                  <a:pt x="10" y="319"/>
                </a:lnTo>
                <a:lnTo>
                  <a:pt x="11" y="319"/>
                </a:lnTo>
                <a:lnTo>
                  <a:pt x="10" y="321"/>
                </a:lnTo>
                <a:lnTo>
                  <a:pt x="10" y="323"/>
                </a:lnTo>
                <a:lnTo>
                  <a:pt x="11" y="323"/>
                </a:lnTo>
                <a:lnTo>
                  <a:pt x="11" y="321"/>
                </a:lnTo>
                <a:lnTo>
                  <a:pt x="13" y="321"/>
                </a:lnTo>
                <a:lnTo>
                  <a:pt x="13" y="323"/>
                </a:lnTo>
                <a:lnTo>
                  <a:pt x="13" y="325"/>
                </a:lnTo>
                <a:lnTo>
                  <a:pt x="13" y="327"/>
                </a:lnTo>
                <a:lnTo>
                  <a:pt x="13" y="329"/>
                </a:lnTo>
                <a:lnTo>
                  <a:pt x="13" y="330"/>
                </a:lnTo>
                <a:lnTo>
                  <a:pt x="15" y="330"/>
                </a:lnTo>
                <a:lnTo>
                  <a:pt x="17" y="330"/>
                </a:lnTo>
                <a:lnTo>
                  <a:pt x="17" y="329"/>
                </a:lnTo>
                <a:lnTo>
                  <a:pt x="19" y="327"/>
                </a:lnTo>
                <a:lnTo>
                  <a:pt x="21" y="327"/>
                </a:lnTo>
                <a:lnTo>
                  <a:pt x="21" y="329"/>
                </a:lnTo>
                <a:lnTo>
                  <a:pt x="21" y="330"/>
                </a:lnTo>
                <a:lnTo>
                  <a:pt x="21" y="332"/>
                </a:lnTo>
                <a:lnTo>
                  <a:pt x="19" y="332"/>
                </a:lnTo>
                <a:lnTo>
                  <a:pt x="19" y="334"/>
                </a:lnTo>
                <a:lnTo>
                  <a:pt x="21" y="334"/>
                </a:lnTo>
                <a:lnTo>
                  <a:pt x="23" y="336"/>
                </a:lnTo>
                <a:lnTo>
                  <a:pt x="25" y="336"/>
                </a:lnTo>
                <a:lnTo>
                  <a:pt x="25" y="338"/>
                </a:lnTo>
                <a:lnTo>
                  <a:pt x="25" y="340"/>
                </a:lnTo>
                <a:lnTo>
                  <a:pt x="25" y="342"/>
                </a:lnTo>
                <a:lnTo>
                  <a:pt x="25" y="344"/>
                </a:lnTo>
                <a:lnTo>
                  <a:pt x="27" y="344"/>
                </a:lnTo>
                <a:lnTo>
                  <a:pt x="29" y="346"/>
                </a:lnTo>
                <a:lnTo>
                  <a:pt x="31" y="346"/>
                </a:lnTo>
                <a:lnTo>
                  <a:pt x="32" y="346"/>
                </a:lnTo>
                <a:lnTo>
                  <a:pt x="32" y="344"/>
                </a:lnTo>
                <a:lnTo>
                  <a:pt x="34" y="344"/>
                </a:lnTo>
                <a:lnTo>
                  <a:pt x="34" y="342"/>
                </a:lnTo>
                <a:lnTo>
                  <a:pt x="37" y="342"/>
                </a:lnTo>
                <a:lnTo>
                  <a:pt x="37" y="344"/>
                </a:lnTo>
                <a:lnTo>
                  <a:pt x="38" y="344"/>
                </a:lnTo>
                <a:lnTo>
                  <a:pt x="38" y="346"/>
                </a:lnTo>
                <a:lnTo>
                  <a:pt x="40" y="348"/>
                </a:lnTo>
                <a:lnTo>
                  <a:pt x="40" y="350"/>
                </a:lnTo>
                <a:lnTo>
                  <a:pt x="42" y="350"/>
                </a:lnTo>
                <a:lnTo>
                  <a:pt x="42" y="348"/>
                </a:lnTo>
                <a:lnTo>
                  <a:pt x="44" y="348"/>
                </a:lnTo>
                <a:lnTo>
                  <a:pt x="46" y="348"/>
                </a:lnTo>
                <a:lnTo>
                  <a:pt x="48" y="350"/>
                </a:lnTo>
                <a:lnTo>
                  <a:pt x="48" y="351"/>
                </a:lnTo>
                <a:lnTo>
                  <a:pt x="48" y="354"/>
                </a:lnTo>
                <a:lnTo>
                  <a:pt x="52" y="351"/>
                </a:lnTo>
                <a:lnTo>
                  <a:pt x="54" y="354"/>
                </a:lnTo>
                <a:lnTo>
                  <a:pt x="56" y="354"/>
                </a:lnTo>
                <a:lnTo>
                  <a:pt x="58" y="354"/>
                </a:lnTo>
                <a:lnTo>
                  <a:pt x="58" y="351"/>
                </a:lnTo>
                <a:lnTo>
                  <a:pt x="59" y="351"/>
                </a:lnTo>
                <a:lnTo>
                  <a:pt x="59" y="354"/>
                </a:lnTo>
                <a:lnTo>
                  <a:pt x="61" y="354"/>
                </a:lnTo>
                <a:lnTo>
                  <a:pt x="61" y="356"/>
                </a:lnTo>
                <a:lnTo>
                  <a:pt x="61" y="357"/>
                </a:lnTo>
                <a:lnTo>
                  <a:pt x="61" y="359"/>
                </a:lnTo>
                <a:lnTo>
                  <a:pt x="59" y="359"/>
                </a:lnTo>
                <a:lnTo>
                  <a:pt x="61" y="359"/>
                </a:lnTo>
                <a:lnTo>
                  <a:pt x="61" y="361"/>
                </a:lnTo>
                <a:lnTo>
                  <a:pt x="63" y="361"/>
                </a:lnTo>
                <a:lnTo>
                  <a:pt x="65" y="361"/>
                </a:lnTo>
                <a:lnTo>
                  <a:pt x="67" y="361"/>
                </a:lnTo>
                <a:lnTo>
                  <a:pt x="67" y="363"/>
                </a:lnTo>
                <a:lnTo>
                  <a:pt x="69" y="363"/>
                </a:lnTo>
                <a:lnTo>
                  <a:pt x="71" y="363"/>
                </a:lnTo>
                <a:lnTo>
                  <a:pt x="73" y="363"/>
                </a:lnTo>
                <a:lnTo>
                  <a:pt x="73" y="365"/>
                </a:lnTo>
                <a:lnTo>
                  <a:pt x="75" y="365"/>
                </a:lnTo>
                <a:lnTo>
                  <a:pt x="77" y="363"/>
                </a:lnTo>
                <a:lnTo>
                  <a:pt x="79" y="363"/>
                </a:lnTo>
                <a:lnTo>
                  <a:pt x="80" y="363"/>
                </a:lnTo>
                <a:lnTo>
                  <a:pt x="80" y="365"/>
                </a:lnTo>
                <a:lnTo>
                  <a:pt x="80" y="367"/>
                </a:lnTo>
                <a:lnTo>
                  <a:pt x="80" y="369"/>
                </a:lnTo>
                <a:lnTo>
                  <a:pt x="80" y="371"/>
                </a:lnTo>
                <a:lnTo>
                  <a:pt x="80" y="373"/>
                </a:lnTo>
                <a:lnTo>
                  <a:pt x="83" y="373"/>
                </a:lnTo>
                <a:lnTo>
                  <a:pt x="83" y="375"/>
                </a:lnTo>
                <a:lnTo>
                  <a:pt x="85" y="375"/>
                </a:lnTo>
                <a:lnTo>
                  <a:pt x="85" y="373"/>
                </a:lnTo>
                <a:lnTo>
                  <a:pt x="86" y="373"/>
                </a:lnTo>
                <a:lnTo>
                  <a:pt x="88" y="373"/>
                </a:lnTo>
                <a:lnTo>
                  <a:pt x="90" y="373"/>
                </a:lnTo>
                <a:lnTo>
                  <a:pt x="90" y="371"/>
                </a:lnTo>
                <a:lnTo>
                  <a:pt x="90" y="369"/>
                </a:lnTo>
                <a:lnTo>
                  <a:pt x="92" y="369"/>
                </a:lnTo>
                <a:lnTo>
                  <a:pt x="94" y="369"/>
                </a:lnTo>
                <a:lnTo>
                  <a:pt x="94" y="371"/>
                </a:lnTo>
                <a:lnTo>
                  <a:pt x="94" y="369"/>
                </a:lnTo>
                <a:lnTo>
                  <a:pt x="96" y="369"/>
                </a:lnTo>
                <a:lnTo>
                  <a:pt x="96" y="371"/>
                </a:lnTo>
                <a:lnTo>
                  <a:pt x="96" y="373"/>
                </a:lnTo>
                <a:lnTo>
                  <a:pt x="98" y="373"/>
                </a:lnTo>
                <a:lnTo>
                  <a:pt x="100" y="373"/>
                </a:lnTo>
                <a:lnTo>
                  <a:pt x="102" y="373"/>
                </a:lnTo>
                <a:lnTo>
                  <a:pt x="104" y="373"/>
                </a:lnTo>
                <a:lnTo>
                  <a:pt x="106" y="373"/>
                </a:lnTo>
                <a:lnTo>
                  <a:pt x="106" y="375"/>
                </a:lnTo>
                <a:lnTo>
                  <a:pt x="104" y="375"/>
                </a:lnTo>
                <a:lnTo>
                  <a:pt x="106" y="377"/>
                </a:lnTo>
                <a:lnTo>
                  <a:pt x="106" y="378"/>
                </a:lnTo>
                <a:lnTo>
                  <a:pt x="107" y="380"/>
                </a:lnTo>
                <a:lnTo>
                  <a:pt x="109" y="382"/>
                </a:lnTo>
                <a:lnTo>
                  <a:pt x="111" y="384"/>
                </a:lnTo>
                <a:lnTo>
                  <a:pt x="113" y="384"/>
                </a:lnTo>
                <a:lnTo>
                  <a:pt x="115" y="384"/>
                </a:lnTo>
                <a:lnTo>
                  <a:pt x="115" y="386"/>
                </a:lnTo>
                <a:lnTo>
                  <a:pt x="117" y="386"/>
                </a:lnTo>
                <a:lnTo>
                  <a:pt x="117" y="388"/>
                </a:lnTo>
                <a:lnTo>
                  <a:pt x="115" y="388"/>
                </a:lnTo>
                <a:lnTo>
                  <a:pt x="113" y="390"/>
                </a:lnTo>
                <a:lnTo>
                  <a:pt x="111" y="390"/>
                </a:lnTo>
                <a:lnTo>
                  <a:pt x="111" y="392"/>
                </a:lnTo>
                <a:lnTo>
                  <a:pt x="113" y="392"/>
                </a:lnTo>
                <a:lnTo>
                  <a:pt x="113" y="394"/>
                </a:lnTo>
                <a:lnTo>
                  <a:pt x="115" y="394"/>
                </a:lnTo>
                <a:lnTo>
                  <a:pt x="115" y="396"/>
                </a:lnTo>
                <a:lnTo>
                  <a:pt x="115" y="398"/>
                </a:lnTo>
                <a:lnTo>
                  <a:pt x="113" y="396"/>
                </a:lnTo>
                <a:lnTo>
                  <a:pt x="113" y="398"/>
                </a:lnTo>
                <a:lnTo>
                  <a:pt x="111" y="398"/>
                </a:lnTo>
                <a:lnTo>
                  <a:pt x="111" y="400"/>
                </a:lnTo>
                <a:lnTo>
                  <a:pt x="113" y="400"/>
                </a:lnTo>
                <a:lnTo>
                  <a:pt x="113" y="402"/>
                </a:lnTo>
                <a:lnTo>
                  <a:pt x="111" y="404"/>
                </a:lnTo>
                <a:lnTo>
                  <a:pt x="109" y="404"/>
                </a:lnTo>
                <a:lnTo>
                  <a:pt x="111" y="405"/>
                </a:lnTo>
                <a:lnTo>
                  <a:pt x="111" y="407"/>
                </a:lnTo>
                <a:lnTo>
                  <a:pt x="113" y="407"/>
                </a:lnTo>
                <a:lnTo>
                  <a:pt x="113" y="405"/>
                </a:lnTo>
                <a:lnTo>
                  <a:pt x="115" y="405"/>
                </a:lnTo>
                <a:lnTo>
                  <a:pt x="115" y="407"/>
                </a:lnTo>
                <a:lnTo>
                  <a:pt x="113" y="407"/>
                </a:lnTo>
                <a:lnTo>
                  <a:pt x="113" y="409"/>
                </a:lnTo>
                <a:lnTo>
                  <a:pt x="115" y="409"/>
                </a:lnTo>
                <a:lnTo>
                  <a:pt x="115" y="411"/>
                </a:lnTo>
                <a:lnTo>
                  <a:pt x="115" y="413"/>
                </a:lnTo>
                <a:lnTo>
                  <a:pt x="113" y="413"/>
                </a:lnTo>
                <a:lnTo>
                  <a:pt x="113" y="415"/>
                </a:lnTo>
                <a:lnTo>
                  <a:pt x="115" y="417"/>
                </a:lnTo>
                <a:lnTo>
                  <a:pt x="117" y="417"/>
                </a:lnTo>
                <a:lnTo>
                  <a:pt x="117" y="419"/>
                </a:lnTo>
                <a:lnTo>
                  <a:pt x="115" y="419"/>
                </a:lnTo>
                <a:lnTo>
                  <a:pt x="113" y="421"/>
                </a:lnTo>
                <a:lnTo>
                  <a:pt x="115" y="421"/>
                </a:lnTo>
                <a:lnTo>
                  <a:pt x="115" y="423"/>
                </a:lnTo>
                <a:lnTo>
                  <a:pt x="117" y="423"/>
                </a:lnTo>
                <a:lnTo>
                  <a:pt x="119" y="423"/>
                </a:lnTo>
                <a:lnTo>
                  <a:pt x="119" y="425"/>
                </a:lnTo>
                <a:lnTo>
                  <a:pt x="119" y="426"/>
                </a:lnTo>
                <a:lnTo>
                  <a:pt x="119" y="428"/>
                </a:lnTo>
                <a:lnTo>
                  <a:pt x="119" y="431"/>
                </a:lnTo>
                <a:lnTo>
                  <a:pt x="117" y="431"/>
                </a:lnTo>
                <a:lnTo>
                  <a:pt x="115" y="432"/>
                </a:lnTo>
                <a:lnTo>
                  <a:pt x="115" y="434"/>
                </a:lnTo>
                <a:lnTo>
                  <a:pt x="113" y="432"/>
                </a:lnTo>
                <a:lnTo>
                  <a:pt x="113" y="431"/>
                </a:lnTo>
                <a:lnTo>
                  <a:pt x="111" y="431"/>
                </a:lnTo>
                <a:lnTo>
                  <a:pt x="109" y="431"/>
                </a:lnTo>
                <a:lnTo>
                  <a:pt x="109" y="432"/>
                </a:lnTo>
                <a:lnTo>
                  <a:pt x="109" y="434"/>
                </a:lnTo>
                <a:lnTo>
                  <a:pt x="109" y="436"/>
                </a:lnTo>
                <a:lnTo>
                  <a:pt x="109" y="438"/>
                </a:lnTo>
                <a:lnTo>
                  <a:pt x="107" y="438"/>
                </a:lnTo>
                <a:lnTo>
                  <a:pt x="107" y="436"/>
                </a:lnTo>
                <a:lnTo>
                  <a:pt x="106" y="436"/>
                </a:lnTo>
                <a:lnTo>
                  <a:pt x="104" y="436"/>
                </a:lnTo>
                <a:lnTo>
                  <a:pt x="104" y="438"/>
                </a:lnTo>
                <a:lnTo>
                  <a:pt x="102" y="438"/>
                </a:lnTo>
                <a:lnTo>
                  <a:pt x="102" y="440"/>
                </a:lnTo>
                <a:lnTo>
                  <a:pt x="102" y="442"/>
                </a:lnTo>
                <a:lnTo>
                  <a:pt x="102" y="444"/>
                </a:lnTo>
                <a:lnTo>
                  <a:pt x="102" y="446"/>
                </a:lnTo>
                <a:lnTo>
                  <a:pt x="102" y="448"/>
                </a:lnTo>
                <a:lnTo>
                  <a:pt x="104" y="448"/>
                </a:lnTo>
                <a:lnTo>
                  <a:pt x="106" y="450"/>
                </a:lnTo>
                <a:lnTo>
                  <a:pt x="107" y="452"/>
                </a:lnTo>
                <a:lnTo>
                  <a:pt x="109" y="453"/>
                </a:lnTo>
                <a:lnTo>
                  <a:pt x="109" y="455"/>
                </a:lnTo>
                <a:lnTo>
                  <a:pt x="107" y="455"/>
                </a:lnTo>
                <a:lnTo>
                  <a:pt x="107" y="457"/>
                </a:lnTo>
                <a:lnTo>
                  <a:pt x="107" y="459"/>
                </a:lnTo>
                <a:lnTo>
                  <a:pt x="107" y="461"/>
                </a:lnTo>
                <a:lnTo>
                  <a:pt x="109" y="463"/>
                </a:lnTo>
                <a:lnTo>
                  <a:pt x="109" y="465"/>
                </a:lnTo>
                <a:lnTo>
                  <a:pt x="107" y="465"/>
                </a:lnTo>
                <a:lnTo>
                  <a:pt x="109" y="465"/>
                </a:lnTo>
                <a:lnTo>
                  <a:pt x="111" y="465"/>
                </a:lnTo>
                <a:lnTo>
                  <a:pt x="111" y="467"/>
                </a:lnTo>
                <a:lnTo>
                  <a:pt x="111" y="469"/>
                </a:lnTo>
                <a:lnTo>
                  <a:pt x="111" y="471"/>
                </a:lnTo>
                <a:lnTo>
                  <a:pt x="113" y="473"/>
                </a:lnTo>
                <a:lnTo>
                  <a:pt x="115" y="473"/>
                </a:lnTo>
                <a:lnTo>
                  <a:pt x="115" y="475"/>
                </a:lnTo>
                <a:lnTo>
                  <a:pt x="117" y="475"/>
                </a:lnTo>
                <a:lnTo>
                  <a:pt x="117" y="476"/>
                </a:lnTo>
                <a:lnTo>
                  <a:pt x="119" y="476"/>
                </a:lnTo>
                <a:lnTo>
                  <a:pt x="121" y="476"/>
                </a:lnTo>
                <a:lnTo>
                  <a:pt x="123" y="476"/>
                </a:lnTo>
                <a:lnTo>
                  <a:pt x="123" y="479"/>
                </a:lnTo>
                <a:lnTo>
                  <a:pt x="125" y="479"/>
                </a:lnTo>
                <a:lnTo>
                  <a:pt x="127" y="479"/>
                </a:lnTo>
                <a:lnTo>
                  <a:pt x="128" y="479"/>
                </a:lnTo>
                <a:lnTo>
                  <a:pt x="131" y="479"/>
                </a:lnTo>
                <a:lnTo>
                  <a:pt x="133" y="476"/>
                </a:lnTo>
                <a:lnTo>
                  <a:pt x="134" y="476"/>
                </a:lnTo>
                <a:lnTo>
                  <a:pt x="136" y="476"/>
                </a:lnTo>
                <a:lnTo>
                  <a:pt x="138" y="476"/>
                </a:lnTo>
                <a:lnTo>
                  <a:pt x="138" y="479"/>
                </a:lnTo>
                <a:lnTo>
                  <a:pt x="138" y="481"/>
                </a:lnTo>
                <a:lnTo>
                  <a:pt x="138" y="482"/>
                </a:lnTo>
                <a:lnTo>
                  <a:pt x="140" y="482"/>
                </a:lnTo>
                <a:lnTo>
                  <a:pt x="142" y="482"/>
                </a:lnTo>
                <a:lnTo>
                  <a:pt x="144" y="484"/>
                </a:lnTo>
                <a:lnTo>
                  <a:pt x="146" y="484"/>
                </a:lnTo>
                <a:lnTo>
                  <a:pt x="146" y="482"/>
                </a:lnTo>
                <a:lnTo>
                  <a:pt x="144" y="482"/>
                </a:lnTo>
                <a:lnTo>
                  <a:pt x="146" y="481"/>
                </a:lnTo>
                <a:lnTo>
                  <a:pt x="146" y="482"/>
                </a:lnTo>
                <a:lnTo>
                  <a:pt x="148" y="482"/>
                </a:lnTo>
                <a:lnTo>
                  <a:pt x="148" y="484"/>
                </a:lnTo>
                <a:lnTo>
                  <a:pt x="150" y="484"/>
                </a:lnTo>
                <a:lnTo>
                  <a:pt x="150" y="486"/>
                </a:lnTo>
                <a:lnTo>
                  <a:pt x="152" y="486"/>
                </a:lnTo>
                <a:lnTo>
                  <a:pt x="154" y="486"/>
                </a:lnTo>
                <a:lnTo>
                  <a:pt x="154" y="484"/>
                </a:lnTo>
                <a:lnTo>
                  <a:pt x="155" y="486"/>
                </a:lnTo>
                <a:lnTo>
                  <a:pt x="155" y="488"/>
                </a:lnTo>
                <a:lnTo>
                  <a:pt x="154" y="488"/>
                </a:lnTo>
                <a:lnTo>
                  <a:pt x="154" y="490"/>
                </a:lnTo>
                <a:lnTo>
                  <a:pt x="155" y="490"/>
                </a:lnTo>
                <a:lnTo>
                  <a:pt x="157" y="490"/>
                </a:lnTo>
                <a:lnTo>
                  <a:pt x="159" y="490"/>
                </a:lnTo>
                <a:lnTo>
                  <a:pt x="161" y="490"/>
                </a:lnTo>
                <a:lnTo>
                  <a:pt x="161" y="488"/>
                </a:lnTo>
                <a:lnTo>
                  <a:pt x="163" y="488"/>
                </a:lnTo>
                <a:lnTo>
                  <a:pt x="165" y="488"/>
                </a:lnTo>
                <a:lnTo>
                  <a:pt x="167" y="488"/>
                </a:lnTo>
                <a:lnTo>
                  <a:pt x="167" y="490"/>
                </a:lnTo>
                <a:lnTo>
                  <a:pt x="169" y="490"/>
                </a:lnTo>
                <a:lnTo>
                  <a:pt x="171" y="490"/>
                </a:lnTo>
                <a:lnTo>
                  <a:pt x="173" y="490"/>
                </a:lnTo>
                <a:lnTo>
                  <a:pt x="173" y="488"/>
                </a:lnTo>
                <a:lnTo>
                  <a:pt x="175" y="488"/>
                </a:lnTo>
                <a:lnTo>
                  <a:pt x="177" y="488"/>
                </a:lnTo>
                <a:lnTo>
                  <a:pt x="177" y="486"/>
                </a:lnTo>
                <a:lnTo>
                  <a:pt x="177" y="484"/>
                </a:lnTo>
                <a:lnTo>
                  <a:pt x="179" y="484"/>
                </a:lnTo>
                <a:lnTo>
                  <a:pt x="179" y="486"/>
                </a:lnTo>
                <a:lnTo>
                  <a:pt x="179" y="488"/>
                </a:lnTo>
                <a:lnTo>
                  <a:pt x="179" y="490"/>
                </a:lnTo>
                <a:lnTo>
                  <a:pt x="181" y="490"/>
                </a:lnTo>
                <a:lnTo>
                  <a:pt x="181" y="492"/>
                </a:lnTo>
                <a:lnTo>
                  <a:pt x="182" y="492"/>
                </a:lnTo>
                <a:lnTo>
                  <a:pt x="182" y="490"/>
                </a:lnTo>
                <a:lnTo>
                  <a:pt x="182" y="488"/>
                </a:lnTo>
                <a:lnTo>
                  <a:pt x="182" y="486"/>
                </a:lnTo>
                <a:lnTo>
                  <a:pt x="184" y="486"/>
                </a:lnTo>
                <a:lnTo>
                  <a:pt x="184" y="484"/>
                </a:lnTo>
                <a:lnTo>
                  <a:pt x="184" y="482"/>
                </a:lnTo>
                <a:lnTo>
                  <a:pt x="186" y="482"/>
                </a:lnTo>
                <a:lnTo>
                  <a:pt x="188" y="482"/>
                </a:lnTo>
                <a:lnTo>
                  <a:pt x="190" y="484"/>
                </a:lnTo>
                <a:lnTo>
                  <a:pt x="192" y="484"/>
                </a:lnTo>
                <a:lnTo>
                  <a:pt x="194" y="484"/>
                </a:lnTo>
                <a:lnTo>
                  <a:pt x="194" y="482"/>
                </a:lnTo>
                <a:lnTo>
                  <a:pt x="196" y="482"/>
                </a:lnTo>
                <a:lnTo>
                  <a:pt x="198" y="484"/>
                </a:lnTo>
                <a:lnTo>
                  <a:pt x="198" y="486"/>
                </a:lnTo>
                <a:lnTo>
                  <a:pt x="196" y="488"/>
                </a:lnTo>
                <a:lnTo>
                  <a:pt x="198" y="490"/>
                </a:lnTo>
                <a:lnTo>
                  <a:pt x="200" y="490"/>
                </a:lnTo>
                <a:lnTo>
                  <a:pt x="202" y="490"/>
                </a:lnTo>
                <a:lnTo>
                  <a:pt x="204" y="490"/>
                </a:lnTo>
                <a:lnTo>
                  <a:pt x="204" y="492"/>
                </a:lnTo>
                <a:lnTo>
                  <a:pt x="204" y="494"/>
                </a:lnTo>
                <a:lnTo>
                  <a:pt x="204" y="496"/>
                </a:lnTo>
                <a:lnTo>
                  <a:pt x="205" y="496"/>
                </a:lnTo>
                <a:lnTo>
                  <a:pt x="208" y="496"/>
                </a:lnTo>
                <a:lnTo>
                  <a:pt x="208" y="498"/>
                </a:lnTo>
                <a:lnTo>
                  <a:pt x="210" y="498"/>
                </a:lnTo>
                <a:lnTo>
                  <a:pt x="210" y="496"/>
                </a:lnTo>
                <a:lnTo>
                  <a:pt x="210" y="494"/>
                </a:lnTo>
                <a:lnTo>
                  <a:pt x="211" y="494"/>
                </a:lnTo>
                <a:lnTo>
                  <a:pt x="211" y="492"/>
                </a:lnTo>
                <a:lnTo>
                  <a:pt x="211" y="490"/>
                </a:lnTo>
                <a:lnTo>
                  <a:pt x="213" y="490"/>
                </a:lnTo>
                <a:lnTo>
                  <a:pt x="213" y="492"/>
                </a:lnTo>
                <a:lnTo>
                  <a:pt x="215" y="492"/>
                </a:lnTo>
                <a:lnTo>
                  <a:pt x="215" y="490"/>
                </a:lnTo>
                <a:lnTo>
                  <a:pt x="217" y="490"/>
                </a:lnTo>
                <a:lnTo>
                  <a:pt x="217" y="492"/>
                </a:lnTo>
                <a:lnTo>
                  <a:pt x="217" y="494"/>
                </a:lnTo>
                <a:lnTo>
                  <a:pt x="217" y="496"/>
                </a:lnTo>
                <a:lnTo>
                  <a:pt x="219" y="496"/>
                </a:lnTo>
                <a:lnTo>
                  <a:pt x="221" y="498"/>
                </a:lnTo>
                <a:lnTo>
                  <a:pt x="221" y="496"/>
                </a:lnTo>
                <a:lnTo>
                  <a:pt x="223" y="496"/>
                </a:lnTo>
                <a:lnTo>
                  <a:pt x="225" y="496"/>
                </a:lnTo>
                <a:lnTo>
                  <a:pt x="227" y="496"/>
                </a:lnTo>
                <a:lnTo>
                  <a:pt x="227" y="498"/>
                </a:lnTo>
                <a:lnTo>
                  <a:pt x="225" y="498"/>
                </a:lnTo>
                <a:lnTo>
                  <a:pt x="225" y="500"/>
                </a:lnTo>
                <a:lnTo>
                  <a:pt x="227" y="500"/>
                </a:lnTo>
                <a:lnTo>
                  <a:pt x="229" y="500"/>
                </a:lnTo>
                <a:lnTo>
                  <a:pt x="231" y="500"/>
                </a:lnTo>
                <a:lnTo>
                  <a:pt x="232" y="498"/>
                </a:lnTo>
                <a:lnTo>
                  <a:pt x="232" y="496"/>
                </a:lnTo>
                <a:lnTo>
                  <a:pt x="234" y="496"/>
                </a:lnTo>
                <a:lnTo>
                  <a:pt x="236" y="496"/>
                </a:lnTo>
                <a:lnTo>
                  <a:pt x="238" y="498"/>
                </a:lnTo>
                <a:lnTo>
                  <a:pt x="238" y="500"/>
                </a:lnTo>
                <a:lnTo>
                  <a:pt x="240" y="500"/>
                </a:lnTo>
                <a:lnTo>
                  <a:pt x="242" y="500"/>
                </a:lnTo>
                <a:lnTo>
                  <a:pt x="244" y="500"/>
                </a:lnTo>
                <a:lnTo>
                  <a:pt x="246" y="500"/>
                </a:lnTo>
                <a:lnTo>
                  <a:pt x="248" y="500"/>
                </a:lnTo>
                <a:lnTo>
                  <a:pt x="248" y="498"/>
                </a:lnTo>
                <a:lnTo>
                  <a:pt x="248" y="496"/>
                </a:lnTo>
                <a:lnTo>
                  <a:pt x="248" y="494"/>
                </a:lnTo>
                <a:lnTo>
                  <a:pt x="248" y="492"/>
                </a:lnTo>
                <a:lnTo>
                  <a:pt x="248" y="490"/>
                </a:lnTo>
                <a:lnTo>
                  <a:pt x="250" y="488"/>
                </a:lnTo>
                <a:lnTo>
                  <a:pt x="252" y="486"/>
                </a:lnTo>
                <a:lnTo>
                  <a:pt x="254" y="486"/>
                </a:lnTo>
                <a:lnTo>
                  <a:pt x="256" y="486"/>
                </a:lnTo>
                <a:lnTo>
                  <a:pt x="256" y="488"/>
                </a:lnTo>
                <a:lnTo>
                  <a:pt x="256" y="490"/>
                </a:lnTo>
                <a:lnTo>
                  <a:pt x="258" y="490"/>
                </a:lnTo>
                <a:lnTo>
                  <a:pt x="259" y="490"/>
                </a:lnTo>
                <a:lnTo>
                  <a:pt x="261" y="488"/>
                </a:lnTo>
                <a:lnTo>
                  <a:pt x="263" y="486"/>
                </a:lnTo>
                <a:lnTo>
                  <a:pt x="265" y="486"/>
                </a:lnTo>
                <a:lnTo>
                  <a:pt x="265" y="484"/>
                </a:lnTo>
                <a:lnTo>
                  <a:pt x="267" y="484"/>
                </a:lnTo>
                <a:lnTo>
                  <a:pt x="267" y="482"/>
                </a:lnTo>
                <a:lnTo>
                  <a:pt x="269" y="484"/>
                </a:lnTo>
                <a:lnTo>
                  <a:pt x="271" y="482"/>
                </a:lnTo>
                <a:lnTo>
                  <a:pt x="271" y="481"/>
                </a:lnTo>
                <a:lnTo>
                  <a:pt x="273" y="479"/>
                </a:lnTo>
                <a:lnTo>
                  <a:pt x="273" y="476"/>
                </a:lnTo>
                <a:lnTo>
                  <a:pt x="275" y="476"/>
                </a:lnTo>
                <a:lnTo>
                  <a:pt x="275" y="475"/>
                </a:lnTo>
                <a:lnTo>
                  <a:pt x="277" y="473"/>
                </a:lnTo>
                <a:lnTo>
                  <a:pt x="279" y="473"/>
                </a:lnTo>
                <a:lnTo>
                  <a:pt x="280" y="473"/>
                </a:lnTo>
                <a:lnTo>
                  <a:pt x="280" y="471"/>
                </a:lnTo>
                <a:lnTo>
                  <a:pt x="280" y="469"/>
                </a:lnTo>
                <a:lnTo>
                  <a:pt x="282" y="467"/>
                </a:lnTo>
                <a:lnTo>
                  <a:pt x="284" y="467"/>
                </a:lnTo>
                <a:lnTo>
                  <a:pt x="286" y="467"/>
                </a:lnTo>
                <a:lnTo>
                  <a:pt x="288" y="467"/>
                </a:lnTo>
                <a:lnTo>
                  <a:pt x="290" y="467"/>
                </a:lnTo>
                <a:lnTo>
                  <a:pt x="292" y="467"/>
                </a:lnTo>
                <a:lnTo>
                  <a:pt x="292" y="469"/>
                </a:lnTo>
                <a:lnTo>
                  <a:pt x="290" y="469"/>
                </a:lnTo>
                <a:lnTo>
                  <a:pt x="292" y="469"/>
                </a:lnTo>
                <a:lnTo>
                  <a:pt x="292" y="471"/>
                </a:lnTo>
                <a:lnTo>
                  <a:pt x="294" y="471"/>
                </a:lnTo>
                <a:lnTo>
                  <a:pt x="294" y="473"/>
                </a:lnTo>
                <a:lnTo>
                  <a:pt x="296" y="475"/>
                </a:lnTo>
                <a:lnTo>
                  <a:pt x="298" y="475"/>
                </a:lnTo>
                <a:lnTo>
                  <a:pt x="300" y="476"/>
                </a:lnTo>
                <a:lnTo>
                  <a:pt x="302" y="476"/>
                </a:lnTo>
                <a:lnTo>
                  <a:pt x="304" y="476"/>
                </a:lnTo>
                <a:lnTo>
                  <a:pt x="306" y="476"/>
                </a:lnTo>
                <a:lnTo>
                  <a:pt x="306" y="479"/>
                </a:lnTo>
                <a:lnTo>
                  <a:pt x="307" y="479"/>
                </a:lnTo>
                <a:lnTo>
                  <a:pt x="309" y="479"/>
                </a:lnTo>
                <a:lnTo>
                  <a:pt x="309" y="476"/>
                </a:lnTo>
                <a:lnTo>
                  <a:pt x="311" y="476"/>
                </a:lnTo>
                <a:lnTo>
                  <a:pt x="313" y="476"/>
                </a:lnTo>
                <a:lnTo>
                  <a:pt x="315" y="475"/>
                </a:lnTo>
                <a:lnTo>
                  <a:pt x="317" y="475"/>
                </a:lnTo>
                <a:lnTo>
                  <a:pt x="317" y="473"/>
                </a:lnTo>
                <a:lnTo>
                  <a:pt x="319" y="473"/>
                </a:lnTo>
                <a:lnTo>
                  <a:pt x="319" y="475"/>
                </a:lnTo>
                <a:lnTo>
                  <a:pt x="321" y="475"/>
                </a:lnTo>
                <a:lnTo>
                  <a:pt x="323" y="476"/>
                </a:lnTo>
                <a:lnTo>
                  <a:pt x="325" y="476"/>
                </a:lnTo>
                <a:lnTo>
                  <a:pt x="327" y="476"/>
                </a:lnTo>
                <a:lnTo>
                  <a:pt x="328" y="476"/>
                </a:lnTo>
                <a:lnTo>
                  <a:pt x="328" y="479"/>
                </a:lnTo>
                <a:lnTo>
                  <a:pt x="330" y="479"/>
                </a:lnTo>
                <a:lnTo>
                  <a:pt x="330" y="481"/>
                </a:lnTo>
                <a:lnTo>
                  <a:pt x="333" y="479"/>
                </a:lnTo>
                <a:lnTo>
                  <a:pt x="333" y="476"/>
                </a:lnTo>
                <a:lnTo>
                  <a:pt x="334" y="476"/>
                </a:lnTo>
                <a:lnTo>
                  <a:pt x="334" y="475"/>
                </a:lnTo>
                <a:lnTo>
                  <a:pt x="336" y="475"/>
                </a:lnTo>
                <a:lnTo>
                  <a:pt x="338" y="475"/>
                </a:lnTo>
                <a:lnTo>
                  <a:pt x="340" y="475"/>
                </a:lnTo>
                <a:lnTo>
                  <a:pt x="342" y="475"/>
                </a:lnTo>
                <a:lnTo>
                  <a:pt x="342" y="476"/>
                </a:lnTo>
                <a:lnTo>
                  <a:pt x="344" y="476"/>
                </a:lnTo>
                <a:lnTo>
                  <a:pt x="346" y="476"/>
                </a:lnTo>
                <a:lnTo>
                  <a:pt x="348" y="476"/>
                </a:lnTo>
                <a:lnTo>
                  <a:pt x="348" y="475"/>
                </a:lnTo>
                <a:lnTo>
                  <a:pt x="350" y="475"/>
                </a:lnTo>
                <a:lnTo>
                  <a:pt x="350" y="473"/>
                </a:lnTo>
                <a:lnTo>
                  <a:pt x="350" y="471"/>
                </a:lnTo>
                <a:lnTo>
                  <a:pt x="350" y="469"/>
                </a:lnTo>
                <a:lnTo>
                  <a:pt x="352" y="469"/>
                </a:lnTo>
                <a:lnTo>
                  <a:pt x="352" y="467"/>
                </a:lnTo>
                <a:lnTo>
                  <a:pt x="354" y="467"/>
                </a:lnTo>
                <a:lnTo>
                  <a:pt x="355" y="467"/>
                </a:lnTo>
                <a:lnTo>
                  <a:pt x="357" y="467"/>
                </a:lnTo>
                <a:lnTo>
                  <a:pt x="357" y="465"/>
                </a:lnTo>
                <a:lnTo>
                  <a:pt x="359" y="465"/>
                </a:lnTo>
                <a:lnTo>
                  <a:pt x="361" y="465"/>
                </a:lnTo>
                <a:lnTo>
                  <a:pt x="363" y="465"/>
                </a:lnTo>
                <a:lnTo>
                  <a:pt x="365" y="465"/>
                </a:lnTo>
                <a:lnTo>
                  <a:pt x="367" y="465"/>
                </a:lnTo>
                <a:lnTo>
                  <a:pt x="369" y="465"/>
                </a:lnTo>
                <a:lnTo>
                  <a:pt x="371" y="465"/>
                </a:lnTo>
                <a:lnTo>
                  <a:pt x="373" y="465"/>
                </a:lnTo>
                <a:lnTo>
                  <a:pt x="375" y="463"/>
                </a:lnTo>
                <a:lnTo>
                  <a:pt x="363" y="450"/>
                </a:lnTo>
                <a:lnTo>
                  <a:pt x="363" y="452"/>
                </a:lnTo>
                <a:lnTo>
                  <a:pt x="350" y="436"/>
                </a:lnTo>
                <a:lnTo>
                  <a:pt x="327" y="411"/>
                </a:lnTo>
                <a:lnTo>
                  <a:pt x="334" y="411"/>
                </a:lnTo>
                <a:lnTo>
                  <a:pt x="338" y="409"/>
                </a:lnTo>
                <a:lnTo>
                  <a:pt x="344" y="398"/>
                </a:lnTo>
                <a:lnTo>
                  <a:pt x="346" y="392"/>
                </a:lnTo>
                <a:lnTo>
                  <a:pt x="342" y="384"/>
                </a:lnTo>
                <a:lnTo>
                  <a:pt x="334" y="369"/>
                </a:lnTo>
                <a:lnTo>
                  <a:pt x="334" y="365"/>
                </a:lnTo>
                <a:lnTo>
                  <a:pt x="334" y="359"/>
                </a:lnTo>
                <a:lnTo>
                  <a:pt x="333" y="354"/>
                </a:lnTo>
                <a:lnTo>
                  <a:pt x="333" y="351"/>
                </a:lnTo>
                <a:lnTo>
                  <a:pt x="334" y="350"/>
                </a:lnTo>
                <a:lnTo>
                  <a:pt x="336" y="350"/>
                </a:lnTo>
                <a:lnTo>
                  <a:pt x="338" y="350"/>
                </a:lnTo>
                <a:lnTo>
                  <a:pt x="342" y="350"/>
                </a:lnTo>
                <a:lnTo>
                  <a:pt x="346" y="346"/>
                </a:lnTo>
                <a:lnTo>
                  <a:pt x="350" y="346"/>
                </a:lnTo>
                <a:lnTo>
                  <a:pt x="352" y="344"/>
                </a:lnTo>
                <a:lnTo>
                  <a:pt x="354" y="344"/>
                </a:lnTo>
                <a:lnTo>
                  <a:pt x="355" y="344"/>
                </a:lnTo>
                <a:lnTo>
                  <a:pt x="357" y="344"/>
                </a:lnTo>
                <a:lnTo>
                  <a:pt x="359" y="344"/>
                </a:lnTo>
                <a:lnTo>
                  <a:pt x="363" y="344"/>
                </a:lnTo>
                <a:lnTo>
                  <a:pt x="367" y="346"/>
                </a:lnTo>
                <a:lnTo>
                  <a:pt x="369" y="348"/>
                </a:lnTo>
                <a:lnTo>
                  <a:pt x="375" y="350"/>
                </a:lnTo>
                <a:lnTo>
                  <a:pt x="382" y="346"/>
                </a:lnTo>
                <a:lnTo>
                  <a:pt x="384" y="344"/>
                </a:lnTo>
                <a:lnTo>
                  <a:pt x="382" y="342"/>
                </a:lnTo>
                <a:lnTo>
                  <a:pt x="381" y="336"/>
                </a:lnTo>
                <a:lnTo>
                  <a:pt x="382" y="334"/>
                </a:lnTo>
                <a:lnTo>
                  <a:pt x="384" y="334"/>
                </a:lnTo>
                <a:lnTo>
                  <a:pt x="390" y="330"/>
                </a:lnTo>
                <a:lnTo>
                  <a:pt x="392" y="329"/>
                </a:lnTo>
                <a:lnTo>
                  <a:pt x="396" y="329"/>
                </a:lnTo>
                <a:lnTo>
                  <a:pt x="398" y="329"/>
                </a:lnTo>
                <a:lnTo>
                  <a:pt x="402" y="327"/>
                </a:lnTo>
                <a:lnTo>
                  <a:pt x="402" y="325"/>
                </a:lnTo>
                <a:lnTo>
                  <a:pt x="403" y="323"/>
                </a:lnTo>
                <a:lnTo>
                  <a:pt x="405" y="321"/>
                </a:lnTo>
                <a:lnTo>
                  <a:pt x="407" y="319"/>
                </a:lnTo>
                <a:lnTo>
                  <a:pt x="409" y="317"/>
                </a:lnTo>
                <a:lnTo>
                  <a:pt x="411" y="315"/>
                </a:lnTo>
                <a:lnTo>
                  <a:pt x="413" y="315"/>
                </a:lnTo>
                <a:lnTo>
                  <a:pt x="413" y="313"/>
                </a:lnTo>
                <a:lnTo>
                  <a:pt x="415" y="313"/>
                </a:lnTo>
                <a:lnTo>
                  <a:pt x="415" y="311"/>
                </a:lnTo>
                <a:lnTo>
                  <a:pt x="419" y="311"/>
                </a:lnTo>
                <a:lnTo>
                  <a:pt x="421" y="311"/>
                </a:lnTo>
                <a:lnTo>
                  <a:pt x="425" y="311"/>
                </a:lnTo>
                <a:lnTo>
                  <a:pt x="427" y="311"/>
                </a:lnTo>
                <a:lnTo>
                  <a:pt x="429" y="311"/>
                </a:lnTo>
                <a:lnTo>
                  <a:pt x="430" y="311"/>
                </a:lnTo>
                <a:lnTo>
                  <a:pt x="434" y="313"/>
                </a:lnTo>
                <a:lnTo>
                  <a:pt x="436" y="309"/>
                </a:lnTo>
                <a:lnTo>
                  <a:pt x="429" y="298"/>
                </a:lnTo>
                <a:lnTo>
                  <a:pt x="425" y="292"/>
                </a:lnTo>
                <a:lnTo>
                  <a:pt x="425" y="288"/>
                </a:lnTo>
                <a:lnTo>
                  <a:pt x="423" y="284"/>
                </a:lnTo>
                <a:lnTo>
                  <a:pt x="425" y="282"/>
                </a:lnTo>
                <a:lnTo>
                  <a:pt x="425" y="280"/>
                </a:lnTo>
                <a:lnTo>
                  <a:pt x="417" y="265"/>
                </a:lnTo>
                <a:lnTo>
                  <a:pt x="415" y="265"/>
                </a:lnTo>
                <a:lnTo>
                  <a:pt x="413" y="261"/>
                </a:lnTo>
                <a:lnTo>
                  <a:pt x="413" y="259"/>
                </a:lnTo>
                <a:lnTo>
                  <a:pt x="413" y="257"/>
                </a:lnTo>
                <a:lnTo>
                  <a:pt x="411" y="259"/>
                </a:lnTo>
                <a:lnTo>
                  <a:pt x="409" y="255"/>
                </a:lnTo>
                <a:lnTo>
                  <a:pt x="407" y="257"/>
                </a:lnTo>
                <a:lnTo>
                  <a:pt x="405" y="259"/>
                </a:lnTo>
                <a:lnTo>
                  <a:pt x="405" y="261"/>
                </a:lnTo>
                <a:lnTo>
                  <a:pt x="407" y="261"/>
                </a:lnTo>
                <a:lnTo>
                  <a:pt x="405" y="261"/>
                </a:lnTo>
                <a:lnTo>
                  <a:pt x="400" y="265"/>
                </a:lnTo>
                <a:lnTo>
                  <a:pt x="398" y="265"/>
                </a:lnTo>
                <a:lnTo>
                  <a:pt x="396" y="267"/>
                </a:lnTo>
                <a:lnTo>
                  <a:pt x="392" y="267"/>
                </a:lnTo>
                <a:lnTo>
                  <a:pt x="388" y="269"/>
                </a:lnTo>
                <a:lnTo>
                  <a:pt x="384" y="263"/>
                </a:lnTo>
                <a:lnTo>
                  <a:pt x="373" y="271"/>
                </a:lnTo>
                <a:lnTo>
                  <a:pt x="371" y="269"/>
                </a:lnTo>
                <a:lnTo>
                  <a:pt x="369" y="265"/>
                </a:lnTo>
                <a:lnTo>
                  <a:pt x="369" y="263"/>
                </a:lnTo>
                <a:lnTo>
                  <a:pt x="367" y="261"/>
                </a:lnTo>
                <a:lnTo>
                  <a:pt x="365" y="259"/>
                </a:lnTo>
                <a:lnTo>
                  <a:pt x="367" y="257"/>
                </a:lnTo>
                <a:lnTo>
                  <a:pt x="369" y="257"/>
                </a:lnTo>
                <a:lnTo>
                  <a:pt x="373" y="255"/>
                </a:lnTo>
                <a:lnTo>
                  <a:pt x="375" y="253"/>
                </a:lnTo>
                <a:lnTo>
                  <a:pt x="379" y="252"/>
                </a:lnTo>
                <a:lnTo>
                  <a:pt x="382" y="248"/>
                </a:lnTo>
                <a:lnTo>
                  <a:pt x="384" y="248"/>
                </a:lnTo>
                <a:lnTo>
                  <a:pt x="388" y="246"/>
                </a:lnTo>
                <a:lnTo>
                  <a:pt x="388" y="244"/>
                </a:lnTo>
                <a:lnTo>
                  <a:pt x="386" y="242"/>
                </a:lnTo>
                <a:lnTo>
                  <a:pt x="384" y="240"/>
                </a:lnTo>
                <a:lnTo>
                  <a:pt x="382" y="238"/>
                </a:lnTo>
                <a:lnTo>
                  <a:pt x="382" y="234"/>
                </a:lnTo>
                <a:lnTo>
                  <a:pt x="375" y="232"/>
                </a:lnTo>
                <a:lnTo>
                  <a:pt x="373" y="231"/>
                </a:lnTo>
                <a:lnTo>
                  <a:pt x="373" y="229"/>
                </a:lnTo>
                <a:lnTo>
                  <a:pt x="373" y="227"/>
                </a:lnTo>
                <a:lnTo>
                  <a:pt x="371" y="225"/>
                </a:lnTo>
                <a:lnTo>
                  <a:pt x="363" y="217"/>
                </a:lnTo>
                <a:lnTo>
                  <a:pt x="373" y="207"/>
                </a:lnTo>
                <a:lnTo>
                  <a:pt x="373" y="209"/>
                </a:lnTo>
                <a:lnTo>
                  <a:pt x="384" y="200"/>
                </a:lnTo>
                <a:lnTo>
                  <a:pt x="386" y="202"/>
                </a:lnTo>
                <a:lnTo>
                  <a:pt x="394" y="194"/>
                </a:lnTo>
                <a:lnTo>
                  <a:pt x="396" y="192"/>
                </a:lnTo>
                <a:lnTo>
                  <a:pt x="407" y="183"/>
                </a:lnTo>
                <a:lnTo>
                  <a:pt x="409" y="183"/>
                </a:lnTo>
                <a:lnTo>
                  <a:pt x="409" y="181"/>
                </a:lnTo>
                <a:lnTo>
                  <a:pt x="413" y="178"/>
                </a:lnTo>
                <a:lnTo>
                  <a:pt x="415" y="177"/>
                </a:lnTo>
                <a:lnTo>
                  <a:pt x="415" y="175"/>
                </a:lnTo>
                <a:lnTo>
                  <a:pt x="417" y="173"/>
                </a:lnTo>
                <a:lnTo>
                  <a:pt x="438" y="155"/>
                </a:lnTo>
                <a:lnTo>
                  <a:pt x="455" y="142"/>
                </a:lnTo>
                <a:lnTo>
                  <a:pt x="459" y="136"/>
                </a:lnTo>
                <a:lnTo>
                  <a:pt x="469" y="125"/>
                </a:lnTo>
                <a:lnTo>
                  <a:pt x="473" y="117"/>
                </a:lnTo>
                <a:lnTo>
                  <a:pt x="473" y="115"/>
                </a:lnTo>
                <a:lnTo>
                  <a:pt x="475" y="113"/>
                </a:lnTo>
                <a:lnTo>
                  <a:pt x="477" y="109"/>
                </a:lnTo>
                <a:lnTo>
                  <a:pt x="478" y="109"/>
                </a:lnTo>
                <a:lnTo>
                  <a:pt x="480" y="104"/>
                </a:lnTo>
                <a:lnTo>
                  <a:pt x="488" y="96"/>
                </a:lnTo>
                <a:lnTo>
                  <a:pt x="492" y="92"/>
                </a:lnTo>
                <a:lnTo>
                  <a:pt x="494" y="90"/>
                </a:lnTo>
                <a:lnTo>
                  <a:pt x="496" y="88"/>
                </a:lnTo>
                <a:lnTo>
                  <a:pt x="498" y="86"/>
                </a:lnTo>
                <a:lnTo>
                  <a:pt x="534" y="63"/>
                </a:lnTo>
                <a:lnTo>
                  <a:pt x="532" y="61"/>
                </a:lnTo>
                <a:lnTo>
                  <a:pt x="536" y="59"/>
                </a:lnTo>
                <a:lnTo>
                  <a:pt x="538" y="59"/>
                </a:lnTo>
                <a:lnTo>
                  <a:pt x="555" y="48"/>
                </a:lnTo>
                <a:lnTo>
                  <a:pt x="565" y="34"/>
                </a:lnTo>
                <a:lnTo>
                  <a:pt x="553" y="23"/>
                </a:lnTo>
                <a:lnTo>
                  <a:pt x="555" y="21"/>
                </a:lnTo>
                <a:lnTo>
                  <a:pt x="536" y="3"/>
                </a:lnTo>
                <a:lnTo>
                  <a:pt x="534" y="2"/>
                </a:lnTo>
                <a:lnTo>
                  <a:pt x="532" y="0"/>
                </a:lnTo>
                <a:lnTo>
                  <a:pt x="505" y="9"/>
                </a:lnTo>
                <a:lnTo>
                  <a:pt x="501" y="9"/>
                </a:lnTo>
                <a:lnTo>
                  <a:pt x="499" y="11"/>
                </a:lnTo>
                <a:lnTo>
                  <a:pt x="480" y="15"/>
                </a:lnTo>
                <a:lnTo>
                  <a:pt x="453" y="23"/>
                </a:lnTo>
                <a:lnTo>
                  <a:pt x="425" y="31"/>
                </a:lnTo>
                <a:lnTo>
                  <a:pt x="403" y="34"/>
                </a:lnTo>
                <a:lnTo>
                  <a:pt x="392" y="44"/>
                </a:lnTo>
                <a:lnTo>
                  <a:pt x="381" y="52"/>
                </a:lnTo>
                <a:lnTo>
                  <a:pt x="382" y="73"/>
                </a:lnTo>
                <a:lnTo>
                  <a:pt x="386" y="96"/>
                </a:lnTo>
                <a:lnTo>
                  <a:pt x="390" y="127"/>
                </a:lnTo>
                <a:lnTo>
                  <a:pt x="388" y="127"/>
                </a:lnTo>
                <a:lnTo>
                  <a:pt x="373" y="130"/>
                </a:lnTo>
                <a:lnTo>
                  <a:pt x="373" y="128"/>
                </a:lnTo>
                <a:lnTo>
                  <a:pt x="357" y="125"/>
                </a:lnTo>
                <a:lnTo>
                  <a:pt x="355" y="133"/>
                </a:lnTo>
                <a:lnTo>
                  <a:pt x="352" y="150"/>
                </a:lnTo>
                <a:lnTo>
                  <a:pt x="348" y="155"/>
                </a:lnTo>
                <a:lnTo>
                  <a:pt x="346" y="155"/>
                </a:lnTo>
                <a:lnTo>
                  <a:pt x="342" y="163"/>
                </a:lnTo>
                <a:lnTo>
                  <a:pt x="344" y="165"/>
                </a:lnTo>
                <a:lnTo>
                  <a:pt x="342" y="165"/>
                </a:lnTo>
                <a:lnTo>
                  <a:pt x="338" y="165"/>
                </a:lnTo>
                <a:lnTo>
                  <a:pt x="327" y="188"/>
                </a:lnTo>
                <a:lnTo>
                  <a:pt x="323" y="194"/>
                </a:lnTo>
                <a:lnTo>
                  <a:pt x="321" y="196"/>
                </a:lnTo>
                <a:lnTo>
                  <a:pt x="302" y="205"/>
                </a:lnTo>
                <a:lnTo>
                  <a:pt x="282" y="221"/>
                </a:lnTo>
                <a:lnTo>
                  <a:pt x="227" y="219"/>
                </a:lnTo>
                <a:lnTo>
                  <a:pt x="217" y="221"/>
                </a:lnTo>
                <a:lnTo>
                  <a:pt x="198" y="234"/>
                </a:lnTo>
                <a:lnTo>
                  <a:pt x="184" y="234"/>
                </a:lnTo>
                <a:lnTo>
                  <a:pt x="171" y="234"/>
                </a:lnTo>
                <a:lnTo>
                  <a:pt x="165" y="234"/>
                </a:lnTo>
                <a:lnTo>
                  <a:pt x="163" y="234"/>
                </a:lnTo>
                <a:lnTo>
                  <a:pt x="138" y="234"/>
                </a:lnTo>
                <a:lnTo>
                  <a:pt x="121" y="225"/>
                </a:lnTo>
                <a:lnTo>
                  <a:pt x="106" y="215"/>
                </a:lnTo>
                <a:lnTo>
                  <a:pt x="106" y="200"/>
                </a:lnTo>
                <a:lnTo>
                  <a:pt x="106" y="194"/>
                </a:lnTo>
                <a:lnTo>
                  <a:pt x="100" y="171"/>
                </a:lnTo>
                <a:lnTo>
                  <a:pt x="98" y="169"/>
                </a:lnTo>
                <a:lnTo>
                  <a:pt x="92" y="171"/>
                </a:lnTo>
                <a:lnTo>
                  <a:pt x="96" y="183"/>
                </a:lnTo>
                <a:lnTo>
                  <a:pt x="92" y="181"/>
                </a:lnTo>
                <a:lnTo>
                  <a:pt x="90" y="177"/>
                </a:lnTo>
                <a:lnTo>
                  <a:pt x="88" y="177"/>
                </a:lnTo>
                <a:lnTo>
                  <a:pt x="86" y="177"/>
                </a:lnTo>
                <a:lnTo>
                  <a:pt x="86" y="173"/>
                </a:lnTo>
                <a:lnTo>
                  <a:pt x="85" y="171"/>
                </a:lnTo>
                <a:lnTo>
                  <a:pt x="80" y="177"/>
                </a:lnTo>
                <a:lnTo>
                  <a:pt x="79" y="177"/>
                </a:lnTo>
                <a:lnTo>
                  <a:pt x="77" y="175"/>
                </a:lnTo>
                <a:lnTo>
                  <a:pt x="75" y="173"/>
                </a:lnTo>
                <a:lnTo>
                  <a:pt x="73" y="171"/>
                </a:lnTo>
                <a:lnTo>
                  <a:pt x="67" y="173"/>
                </a:lnTo>
                <a:lnTo>
                  <a:pt x="58" y="178"/>
                </a:lnTo>
                <a:lnTo>
                  <a:pt x="56" y="178"/>
                </a:lnTo>
                <a:lnTo>
                  <a:pt x="56" y="181"/>
                </a:lnTo>
                <a:lnTo>
                  <a:pt x="58" y="184"/>
                </a:lnTo>
                <a:lnTo>
                  <a:pt x="46" y="190"/>
                </a:lnTo>
                <a:lnTo>
                  <a:pt x="25" y="202"/>
                </a:lnTo>
                <a:lnTo>
                  <a:pt x="23" y="204"/>
                </a:lnTo>
                <a:lnTo>
                  <a:pt x="19" y="207"/>
                </a:lnTo>
                <a:lnTo>
                  <a:pt x="8" y="213"/>
                </a:lnTo>
                <a:lnTo>
                  <a:pt x="2" y="217"/>
                </a:lnTo>
                <a:lnTo>
                  <a:pt x="11" y="236"/>
                </a:lnTo>
                <a:lnTo>
                  <a:pt x="6" y="244"/>
                </a:lnTo>
                <a:lnTo>
                  <a:pt x="15" y="259"/>
                </a:lnTo>
                <a:lnTo>
                  <a:pt x="17" y="269"/>
                </a:lnTo>
                <a:lnTo>
                  <a:pt x="13" y="279"/>
                </a:lnTo>
                <a:lnTo>
                  <a:pt x="0" y="296"/>
                </a:lnTo>
                <a:lnTo>
                  <a:pt x="0" y="30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Freeform 212"/>
          <p:cNvSpPr>
            <a:spLocks/>
          </p:cNvSpPr>
          <p:nvPr/>
        </p:nvSpPr>
        <p:spPr bwMode="auto">
          <a:xfrm>
            <a:off x="-2348794" y="6850541"/>
            <a:ext cx="459370" cy="750242"/>
          </a:xfrm>
          <a:custGeom>
            <a:avLst/>
            <a:gdLst>
              <a:gd name="T0" fmla="*/ 27 w 488"/>
              <a:gd name="T1" fmla="*/ 655 h 797"/>
              <a:gd name="T2" fmla="*/ 29 w 488"/>
              <a:gd name="T3" fmla="*/ 672 h 797"/>
              <a:gd name="T4" fmla="*/ 38 w 488"/>
              <a:gd name="T5" fmla="*/ 677 h 797"/>
              <a:gd name="T6" fmla="*/ 46 w 488"/>
              <a:gd name="T7" fmla="*/ 686 h 797"/>
              <a:gd name="T8" fmla="*/ 56 w 488"/>
              <a:gd name="T9" fmla="*/ 690 h 797"/>
              <a:gd name="T10" fmla="*/ 64 w 488"/>
              <a:gd name="T11" fmla="*/ 703 h 797"/>
              <a:gd name="T12" fmla="*/ 64 w 488"/>
              <a:gd name="T13" fmla="*/ 713 h 797"/>
              <a:gd name="T14" fmla="*/ 64 w 488"/>
              <a:gd name="T15" fmla="*/ 727 h 797"/>
              <a:gd name="T16" fmla="*/ 65 w 488"/>
              <a:gd name="T17" fmla="*/ 736 h 797"/>
              <a:gd name="T18" fmla="*/ 58 w 488"/>
              <a:gd name="T19" fmla="*/ 744 h 797"/>
              <a:gd name="T20" fmla="*/ 58 w 488"/>
              <a:gd name="T21" fmla="*/ 755 h 797"/>
              <a:gd name="T22" fmla="*/ 59 w 488"/>
              <a:gd name="T23" fmla="*/ 765 h 797"/>
              <a:gd name="T24" fmla="*/ 62 w 488"/>
              <a:gd name="T25" fmla="*/ 778 h 797"/>
              <a:gd name="T26" fmla="*/ 110 w 488"/>
              <a:gd name="T27" fmla="*/ 794 h 797"/>
              <a:gd name="T28" fmla="*/ 206 w 488"/>
              <a:gd name="T29" fmla="*/ 736 h 797"/>
              <a:gd name="T30" fmla="*/ 242 w 488"/>
              <a:gd name="T31" fmla="*/ 698 h 797"/>
              <a:gd name="T32" fmla="*/ 300 w 488"/>
              <a:gd name="T33" fmla="*/ 698 h 797"/>
              <a:gd name="T34" fmla="*/ 421 w 488"/>
              <a:gd name="T35" fmla="*/ 465 h 797"/>
              <a:gd name="T36" fmla="*/ 415 w 488"/>
              <a:gd name="T37" fmla="*/ 424 h 797"/>
              <a:gd name="T38" fmla="*/ 467 w 488"/>
              <a:gd name="T39" fmla="*/ 256 h 797"/>
              <a:gd name="T40" fmla="*/ 469 w 488"/>
              <a:gd name="T41" fmla="*/ 219 h 797"/>
              <a:gd name="T42" fmla="*/ 454 w 488"/>
              <a:gd name="T43" fmla="*/ 161 h 797"/>
              <a:gd name="T44" fmla="*/ 425 w 488"/>
              <a:gd name="T45" fmla="*/ 134 h 797"/>
              <a:gd name="T46" fmla="*/ 425 w 488"/>
              <a:gd name="T47" fmla="*/ 84 h 797"/>
              <a:gd name="T48" fmla="*/ 438 w 488"/>
              <a:gd name="T49" fmla="*/ 54 h 797"/>
              <a:gd name="T50" fmla="*/ 452 w 488"/>
              <a:gd name="T51" fmla="*/ 30 h 797"/>
              <a:gd name="T52" fmla="*/ 440 w 488"/>
              <a:gd name="T53" fmla="*/ 7 h 797"/>
              <a:gd name="T54" fmla="*/ 419 w 488"/>
              <a:gd name="T55" fmla="*/ 21 h 797"/>
              <a:gd name="T56" fmla="*/ 388 w 488"/>
              <a:gd name="T57" fmla="*/ 30 h 797"/>
              <a:gd name="T58" fmla="*/ 371 w 488"/>
              <a:gd name="T59" fmla="*/ 54 h 797"/>
              <a:gd name="T60" fmla="*/ 346 w 488"/>
              <a:gd name="T61" fmla="*/ 55 h 797"/>
              <a:gd name="T62" fmla="*/ 313 w 488"/>
              <a:gd name="T63" fmla="*/ 90 h 797"/>
              <a:gd name="T64" fmla="*/ 281 w 488"/>
              <a:gd name="T65" fmla="*/ 81 h 797"/>
              <a:gd name="T66" fmla="*/ 261 w 488"/>
              <a:gd name="T67" fmla="*/ 73 h 797"/>
              <a:gd name="T68" fmla="*/ 210 w 488"/>
              <a:gd name="T69" fmla="*/ 123 h 797"/>
              <a:gd name="T70" fmla="*/ 263 w 488"/>
              <a:gd name="T71" fmla="*/ 121 h 797"/>
              <a:gd name="T72" fmla="*/ 271 w 488"/>
              <a:gd name="T73" fmla="*/ 186 h 797"/>
              <a:gd name="T74" fmla="*/ 277 w 488"/>
              <a:gd name="T75" fmla="*/ 217 h 797"/>
              <a:gd name="T76" fmla="*/ 244 w 488"/>
              <a:gd name="T77" fmla="*/ 177 h 797"/>
              <a:gd name="T78" fmla="*/ 181 w 488"/>
              <a:gd name="T79" fmla="*/ 140 h 797"/>
              <a:gd name="T80" fmla="*/ 171 w 488"/>
              <a:gd name="T81" fmla="*/ 148 h 797"/>
              <a:gd name="T82" fmla="*/ 165 w 488"/>
              <a:gd name="T83" fmla="*/ 155 h 797"/>
              <a:gd name="T84" fmla="*/ 158 w 488"/>
              <a:gd name="T85" fmla="*/ 165 h 797"/>
              <a:gd name="T86" fmla="*/ 152 w 488"/>
              <a:gd name="T87" fmla="*/ 171 h 797"/>
              <a:gd name="T88" fmla="*/ 140 w 488"/>
              <a:gd name="T89" fmla="*/ 177 h 797"/>
              <a:gd name="T90" fmla="*/ 134 w 488"/>
              <a:gd name="T91" fmla="*/ 180 h 797"/>
              <a:gd name="T92" fmla="*/ 129 w 488"/>
              <a:gd name="T93" fmla="*/ 188 h 797"/>
              <a:gd name="T94" fmla="*/ 121 w 488"/>
              <a:gd name="T95" fmla="*/ 192 h 797"/>
              <a:gd name="T96" fmla="*/ 112 w 488"/>
              <a:gd name="T97" fmla="*/ 198 h 797"/>
              <a:gd name="T98" fmla="*/ 107 w 488"/>
              <a:gd name="T99" fmla="*/ 207 h 797"/>
              <a:gd name="T100" fmla="*/ 104 w 488"/>
              <a:gd name="T101" fmla="*/ 213 h 797"/>
              <a:gd name="T102" fmla="*/ 96 w 488"/>
              <a:gd name="T103" fmla="*/ 223 h 797"/>
              <a:gd name="T104" fmla="*/ 83 w 488"/>
              <a:gd name="T105" fmla="*/ 227 h 797"/>
              <a:gd name="T106" fmla="*/ 77 w 488"/>
              <a:gd name="T107" fmla="*/ 238 h 797"/>
              <a:gd name="T108" fmla="*/ 71 w 488"/>
              <a:gd name="T109" fmla="*/ 250 h 797"/>
              <a:gd name="T110" fmla="*/ 85 w 488"/>
              <a:gd name="T111" fmla="*/ 263 h 797"/>
              <a:gd name="T112" fmla="*/ 123 w 488"/>
              <a:gd name="T113" fmla="*/ 296 h 797"/>
              <a:gd name="T114" fmla="*/ 125 w 488"/>
              <a:gd name="T115" fmla="*/ 348 h 797"/>
              <a:gd name="T116" fmla="*/ 123 w 488"/>
              <a:gd name="T117" fmla="*/ 367 h 797"/>
              <a:gd name="T118" fmla="*/ 123 w 488"/>
              <a:gd name="T119" fmla="*/ 386 h 797"/>
              <a:gd name="T120" fmla="*/ 102 w 488"/>
              <a:gd name="T121" fmla="*/ 411 h 797"/>
              <a:gd name="T122" fmla="*/ 79 w 488"/>
              <a:gd name="T123" fmla="*/ 432 h 797"/>
              <a:gd name="T124" fmla="*/ 44 w 488"/>
              <a:gd name="T125" fmla="*/ 424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8" h="797">
                <a:moveTo>
                  <a:pt x="6" y="490"/>
                </a:moveTo>
                <a:lnTo>
                  <a:pt x="35" y="623"/>
                </a:lnTo>
                <a:lnTo>
                  <a:pt x="46" y="621"/>
                </a:lnTo>
                <a:lnTo>
                  <a:pt x="52" y="621"/>
                </a:lnTo>
                <a:lnTo>
                  <a:pt x="59" y="628"/>
                </a:lnTo>
                <a:lnTo>
                  <a:pt x="52" y="638"/>
                </a:lnTo>
                <a:lnTo>
                  <a:pt x="44" y="632"/>
                </a:lnTo>
                <a:lnTo>
                  <a:pt x="37" y="644"/>
                </a:lnTo>
                <a:lnTo>
                  <a:pt x="27" y="655"/>
                </a:lnTo>
                <a:lnTo>
                  <a:pt x="23" y="661"/>
                </a:lnTo>
                <a:lnTo>
                  <a:pt x="23" y="663"/>
                </a:lnTo>
                <a:lnTo>
                  <a:pt x="25" y="665"/>
                </a:lnTo>
                <a:lnTo>
                  <a:pt x="23" y="667"/>
                </a:lnTo>
                <a:lnTo>
                  <a:pt x="25" y="669"/>
                </a:lnTo>
                <a:lnTo>
                  <a:pt x="27" y="669"/>
                </a:lnTo>
                <a:lnTo>
                  <a:pt x="29" y="669"/>
                </a:lnTo>
                <a:lnTo>
                  <a:pt x="29" y="671"/>
                </a:lnTo>
                <a:lnTo>
                  <a:pt x="29" y="672"/>
                </a:lnTo>
                <a:lnTo>
                  <a:pt x="31" y="672"/>
                </a:lnTo>
                <a:lnTo>
                  <a:pt x="31" y="674"/>
                </a:lnTo>
                <a:lnTo>
                  <a:pt x="33" y="674"/>
                </a:lnTo>
                <a:lnTo>
                  <a:pt x="35" y="674"/>
                </a:lnTo>
                <a:lnTo>
                  <a:pt x="37" y="674"/>
                </a:lnTo>
                <a:lnTo>
                  <a:pt x="37" y="677"/>
                </a:lnTo>
                <a:lnTo>
                  <a:pt x="37" y="679"/>
                </a:lnTo>
                <a:lnTo>
                  <a:pt x="38" y="679"/>
                </a:lnTo>
                <a:lnTo>
                  <a:pt x="38" y="677"/>
                </a:lnTo>
                <a:lnTo>
                  <a:pt x="40" y="677"/>
                </a:lnTo>
                <a:lnTo>
                  <a:pt x="42" y="677"/>
                </a:lnTo>
                <a:lnTo>
                  <a:pt x="42" y="679"/>
                </a:lnTo>
                <a:lnTo>
                  <a:pt x="42" y="680"/>
                </a:lnTo>
                <a:lnTo>
                  <a:pt x="42" y="682"/>
                </a:lnTo>
                <a:lnTo>
                  <a:pt x="44" y="682"/>
                </a:lnTo>
                <a:lnTo>
                  <a:pt x="46" y="682"/>
                </a:lnTo>
                <a:lnTo>
                  <a:pt x="46" y="684"/>
                </a:lnTo>
                <a:lnTo>
                  <a:pt x="46" y="686"/>
                </a:lnTo>
                <a:lnTo>
                  <a:pt x="46" y="688"/>
                </a:lnTo>
                <a:lnTo>
                  <a:pt x="48" y="688"/>
                </a:lnTo>
                <a:lnTo>
                  <a:pt x="50" y="688"/>
                </a:lnTo>
                <a:lnTo>
                  <a:pt x="50" y="690"/>
                </a:lnTo>
                <a:lnTo>
                  <a:pt x="52" y="690"/>
                </a:lnTo>
                <a:lnTo>
                  <a:pt x="52" y="688"/>
                </a:lnTo>
                <a:lnTo>
                  <a:pt x="52" y="690"/>
                </a:lnTo>
                <a:lnTo>
                  <a:pt x="54" y="690"/>
                </a:lnTo>
                <a:lnTo>
                  <a:pt x="56" y="690"/>
                </a:lnTo>
                <a:lnTo>
                  <a:pt x="56" y="692"/>
                </a:lnTo>
                <a:lnTo>
                  <a:pt x="56" y="694"/>
                </a:lnTo>
                <a:lnTo>
                  <a:pt x="58" y="694"/>
                </a:lnTo>
                <a:lnTo>
                  <a:pt x="59" y="696"/>
                </a:lnTo>
                <a:lnTo>
                  <a:pt x="59" y="698"/>
                </a:lnTo>
                <a:lnTo>
                  <a:pt x="62" y="700"/>
                </a:lnTo>
                <a:lnTo>
                  <a:pt x="62" y="701"/>
                </a:lnTo>
                <a:lnTo>
                  <a:pt x="64" y="701"/>
                </a:lnTo>
                <a:lnTo>
                  <a:pt x="64" y="703"/>
                </a:lnTo>
                <a:lnTo>
                  <a:pt x="64" y="705"/>
                </a:lnTo>
                <a:lnTo>
                  <a:pt x="64" y="707"/>
                </a:lnTo>
                <a:lnTo>
                  <a:pt x="65" y="707"/>
                </a:lnTo>
                <a:lnTo>
                  <a:pt x="65" y="709"/>
                </a:lnTo>
                <a:lnTo>
                  <a:pt x="64" y="709"/>
                </a:lnTo>
                <a:lnTo>
                  <a:pt x="64" y="711"/>
                </a:lnTo>
                <a:lnTo>
                  <a:pt x="65" y="711"/>
                </a:lnTo>
                <a:lnTo>
                  <a:pt x="65" y="713"/>
                </a:lnTo>
                <a:lnTo>
                  <a:pt x="64" y="713"/>
                </a:lnTo>
                <a:lnTo>
                  <a:pt x="64" y="715"/>
                </a:lnTo>
                <a:lnTo>
                  <a:pt x="64" y="717"/>
                </a:lnTo>
                <a:lnTo>
                  <a:pt x="64" y="719"/>
                </a:lnTo>
                <a:lnTo>
                  <a:pt x="64" y="721"/>
                </a:lnTo>
                <a:lnTo>
                  <a:pt x="65" y="721"/>
                </a:lnTo>
                <a:lnTo>
                  <a:pt x="65" y="722"/>
                </a:lnTo>
                <a:lnTo>
                  <a:pt x="65" y="725"/>
                </a:lnTo>
                <a:lnTo>
                  <a:pt x="64" y="725"/>
                </a:lnTo>
                <a:lnTo>
                  <a:pt x="64" y="727"/>
                </a:lnTo>
                <a:lnTo>
                  <a:pt x="65" y="727"/>
                </a:lnTo>
                <a:lnTo>
                  <a:pt x="65" y="728"/>
                </a:lnTo>
                <a:lnTo>
                  <a:pt x="64" y="728"/>
                </a:lnTo>
                <a:lnTo>
                  <a:pt x="64" y="730"/>
                </a:lnTo>
                <a:lnTo>
                  <a:pt x="65" y="730"/>
                </a:lnTo>
                <a:lnTo>
                  <a:pt x="65" y="732"/>
                </a:lnTo>
                <a:lnTo>
                  <a:pt x="67" y="732"/>
                </a:lnTo>
                <a:lnTo>
                  <a:pt x="67" y="734"/>
                </a:lnTo>
                <a:lnTo>
                  <a:pt x="65" y="736"/>
                </a:lnTo>
                <a:lnTo>
                  <a:pt x="65" y="738"/>
                </a:lnTo>
                <a:lnTo>
                  <a:pt x="65" y="740"/>
                </a:lnTo>
                <a:lnTo>
                  <a:pt x="64" y="740"/>
                </a:lnTo>
                <a:lnTo>
                  <a:pt x="64" y="742"/>
                </a:lnTo>
                <a:lnTo>
                  <a:pt x="62" y="740"/>
                </a:lnTo>
                <a:lnTo>
                  <a:pt x="59" y="740"/>
                </a:lnTo>
                <a:lnTo>
                  <a:pt x="62" y="742"/>
                </a:lnTo>
                <a:lnTo>
                  <a:pt x="59" y="742"/>
                </a:lnTo>
                <a:lnTo>
                  <a:pt x="58" y="744"/>
                </a:lnTo>
                <a:lnTo>
                  <a:pt x="58" y="746"/>
                </a:lnTo>
                <a:lnTo>
                  <a:pt x="59" y="746"/>
                </a:lnTo>
                <a:lnTo>
                  <a:pt x="59" y="748"/>
                </a:lnTo>
                <a:lnTo>
                  <a:pt x="58" y="748"/>
                </a:lnTo>
                <a:lnTo>
                  <a:pt x="58" y="749"/>
                </a:lnTo>
                <a:lnTo>
                  <a:pt x="56" y="751"/>
                </a:lnTo>
                <a:lnTo>
                  <a:pt x="56" y="753"/>
                </a:lnTo>
                <a:lnTo>
                  <a:pt x="56" y="755"/>
                </a:lnTo>
                <a:lnTo>
                  <a:pt x="58" y="755"/>
                </a:lnTo>
                <a:lnTo>
                  <a:pt x="59" y="755"/>
                </a:lnTo>
                <a:lnTo>
                  <a:pt x="58" y="755"/>
                </a:lnTo>
                <a:lnTo>
                  <a:pt x="58" y="757"/>
                </a:lnTo>
                <a:lnTo>
                  <a:pt x="58" y="759"/>
                </a:lnTo>
                <a:lnTo>
                  <a:pt x="58" y="761"/>
                </a:lnTo>
                <a:lnTo>
                  <a:pt x="59" y="761"/>
                </a:lnTo>
                <a:lnTo>
                  <a:pt x="62" y="761"/>
                </a:lnTo>
                <a:lnTo>
                  <a:pt x="59" y="763"/>
                </a:lnTo>
                <a:lnTo>
                  <a:pt x="59" y="765"/>
                </a:lnTo>
                <a:lnTo>
                  <a:pt x="59" y="767"/>
                </a:lnTo>
                <a:lnTo>
                  <a:pt x="59" y="769"/>
                </a:lnTo>
                <a:lnTo>
                  <a:pt x="62" y="769"/>
                </a:lnTo>
                <a:lnTo>
                  <a:pt x="62" y="771"/>
                </a:lnTo>
                <a:lnTo>
                  <a:pt x="62" y="773"/>
                </a:lnTo>
                <a:lnTo>
                  <a:pt x="62" y="775"/>
                </a:lnTo>
                <a:lnTo>
                  <a:pt x="59" y="775"/>
                </a:lnTo>
                <a:lnTo>
                  <a:pt x="62" y="776"/>
                </a:lnTo>
                <a:lnTo>
                  <a:pt x="62" y="778"/>
                </a:lnTo>
                <a:lnTo>
                  <a:pt x="64" y="780"/>
                </a:lnTo>
                <a:lnTo>
                  <a:pt x="64" y="782"/>
                </a:lnTo>
                <a:lnTo>
                  <a:pt x="64" y="784"/>
                </a:lnTo>
                <a:lnTo>
                  <a:pt x="65" y="784"/>
                </a:lnTo>
                <a:lnTo>
                  <a:pt x="65" y="786"/>
                </a:lnTo>
                <a:lnTo>
                  <a:pt x="64" y="788"/>
                </a:lnTo>
                <a:lnTo>
                  <a:pt x="64" y="790"/>
                </a:lnTo>
                <a:lnTo>
                  <a:pt x="110" y="797"/>
                </a:lnTo>
                <a:lnTo>
                  <a:pt x="110" y="794"/>
                </a:lnTo>
                <a:lnTo>
                  <a:pt x="115" y="780"/>
                </a:lnTo>
                <a:lnTo>
                  <a:pt x="119" y="765"/>
                </a:lnTo>
                <a:lnTo>
                  <a:pt x="129" y="749"/>
                </a:lnTo>
                <a:lnTo>
                  <a:pt x="134" y="746"/>
                </a:lnTo>
                <a:lnTo>
                  <a:pt x="142" y="746"/>
                </a:lnTo>
                <a:lnTo>
                  <a:pt x="156" y="744"/>
                </a:lnTo>
                <a:lnTo>
                  <a:pt x="163" y="748"/>
                </a:lnTo>
                <a:lnTo>
                  <a:pt x="202" y="736"/>
                </a:lnTo>
                <a:lnTo>
                  <a:pt x="206" y="736"/>
                </a:lnTo>
                <a:lnTo>
                  <a:pt x="210" y="736"/>
                </a:lnTo>
                <a:lnTo>
                  <a:pt x="217" y="738"/>
                </a:lnTo>
                <a:lnTo>
                  <a:pt x="217" y="736"/>
                </a:lnTo>
                <a:lnTo>
                  <a:pt x="219" y="738"/>
                </a:lnTo>
                <a:lnTo>
                  <a:pt x="223" y="738"/>
                </a:lnTo>
                <a:lnTo>
                  <a:pt x="225" y="738"/>
                </a:lnTo>
                <a:lnTo>
                  <a:pt x="238" y="700"/>
                </a:lnTo>
                <a:lnTo>
                  <a:pt x="242" y="700"/>
                </a:lnTo>
                <a:lnTo>
                  <a:pt x="242" y="698"/>
                </a:lnTo>
                <a:lnTo>
                  <a:pt x="246" y="701"/>
                </a:lnTo>
                <a:lnTo>
                  <a:pt x="300" y="757"/>
                </a:lnTo>
                <a:lnTo>
                  <a:pt x="300" y="759"/>
                </a:lnTo>
                <a:lnTo>
                  <a:pt x="304" y="761"/>
                </a:lnTo>
                <a:lnTo>
                  <a:pt x="307" y="761"/>
                </a:lnTo>
                <a:lnTo>
                  <a:pt x="323" y="759"/>
                </a:lnTo>
                <a:lnTo>
                  <a:pt x="309" y="722"/>
                </a:lnTo>
                <a:lnTo>
                  <a:pt x="307" y="721"/>
                </a:lnTo>
                <a:lnTo>
                  <a:pt x="300" y="698"/>
                </a:lnTo>
                <a:lnTo>
                  <a:pt x="317" y="640"/>
                </a:lnTo>
                <a:lnTo>
                  <a:pt x="304" y="628"/>
                </a:lnTo>
                <a:lnTo>
                  <a:pt x="323" y="571"/>
                </a:lnTo>
                <a:lnTo>
                  <a:pt x="317" y="563"/>
                </a:lnTo>
                <a:lnTo>
                  <a:pt x="386" y="480"/>
                </a:lnTo>
                <a:lnTo>
                  <a:pt x="398" y="490"/>
                </a:lnTo>
                <a:lnTo>
                  <a:pt x="413" y="475"/>
                </a:lnTo>
                <a:lnTo>
                  <a:pt x="415" y="471"/>
                </a:lnTo>
                <a:lnTo>
                  <a:pt x="421" y="465"/>
                </a:lnTo>
                <a:lnTo>
                  <a:pt x="423" y="463"/>
                </a:lnTo>
                <a:lnTo>
                  <a:pt x="427" y="459"/>
                </a:lnTo>
                <a:lnTo>
                  <a:pt x="429" y="455"/>
                </a:lnTo>
                <a:lnTo>
                  <a:pt x="430" y="453"/>
                </a:lnTo>
                <a:lnTo>
                  <a:pt x="430" y="450"/>
                </a:lnTo>
                <a:lnTo>
                  <a:pt x="429" y="448"/>
                </a:lnTo>
                <a:lnTo>
                  <a:pt x="436" y="436"/>
                </a:lnTo>
                <a:lnTo>
                  <a:pt x="427" y="432"/>
                </a:lnTo>
                <a:lnTo>
                  <a:pt x="415" y="424"/>
                </a:lnTo>
                <a:lnTo>
                  <a:pt x="413" y="423"/>
                </a:lnTo>
                <a:lnTo>
                  <a:pt x="415" y="421"/>
                </a:lnTo>
                <a:lnTo>
                  <a:pt x="419" y="409"/>
                </a:lnTo>
                <a:lnTo>
                  <a:pt x="457" y="311"/>
                </a:lnTo>
                <a:lnTo>
                  <a:pt x="454" y="309"/>
                </a:lnTo>
                <a:lnTo>
                  <a:pt x="473" y="257"/>
                </a:lnTo>
                <a:lnTo>
                  <a:pt x="471" y="257"/>
                </a:lnTo>
                <a:lnTo>
                  <a:pt x="469" y="256"/>
                </a:lnTo>
                <a:lnTo>
                  <a:pt x="467" y="256"/>
                </a:lnTo>
                <a:lnTo>
                  <a:pt x="467" y="254"/>
                </a:lnTo>
                <a:lnTo>
                  <a:pt x="471" y="244"/>
                </a:lnTo>
                <a:lnTo>
                  <a:pt x="471" y="240"/>
                </a:lnTo>
                <a:lnTo>
                  <a:pt x="471" y="238"/>
                </a:lnTo>
                <a:lnTo>
                  <a:pt x="471" y="232"/>
                </a:lnTo>
                <a:lnTo>
                  <a:pt x="465" y="230"/>
                </a:lnTo>
                <a:lnTo>
                  <a:pt x="465" y="228"/>
                </a:lnTo>
                <a:lnTo>
                  <a:pt x="467" y="225"/>
                </a:lnTo>
                <a:lnTo>
                  <a:pt x="469" y="219"/>
                </a:lnTo>
                <a:lnTo>
                  <a:pt x="475" y="221"/>
                </a:lnTo>
                <a:lnTo>
                  <a:pt x="477" y="221"/>
                </a:lnTo>
                <a:lnTo>
                  <a:pt x="484" y="198"/>
                </a:lnTo>
                <a:lnTo>
                  <a:pt x="488" y="192"/>
                </a:lnTo>
                <a:lnTo>
                  <a:pt x="486" y="190"/>
                </a:lnTo>
                <a:lnTo>
                  <a:pt x="484" y="188"/>
                </a:lnTo>
                <a:lnTo>
                  <a:pt x="478" y="180"/>
                </a:lnTo>
                <a:lnTo>
                  <a:pt x="465" y="173"/>
                </a:lnTo>
                <a:lnTo>
                  <a:pt x="454" y="161"/>
                </a:lnTo>
                <a:lnTo>
                  <a:pt x="456" y="157"/>
                </a:lnTo>
                <a:lnTo>
                  <a:pt x="454" y="155"/>
                </a:lnTo>
                <a:lnTo>
                  <a:pt x="452" y="159"/>
                </a:lnTo>
                <a:lnTo>
                  <a:pt x="448" y="155"/>
                </a:lnTo>
                <a:lnTo>
                  <a:pt x="444" y="153"/>
                </a:lnTo>
                <a:lnTo>
                  <a:pt x="432" y="148"/>
                </a:lnTo>
                <a:lnTo>
                  <a:pt x="434" y="144"/>
                </a:lnTo>
                <a:lnTo>
                  <a:pt x="425" y="140"/>
                </a:lnTo>
                <a:lnTo>
                  <a:pt x="425" y="134"/>
                </a:lnTo>
                <a:lnTo>
                  <a:pt x="427" y="111"/>
                </a:lnTo>
                <a:lnTo>
                  <a:pt x="427" y="107"/>
                </a:lnTo>
                <a:lnTo>
                  <a:pt x="425" y="107"/>
                </a:lnTo>
                <a:lnTo>
                  <a:pt x="421" y="107"/>
                </a:lnTo>
                <a:lnTo>
                  <a:pt x="421" y="102"/>
                </a:lnTo>
                <a:lnTo>
                  <a:pt x="421" y="98"/>
                </a:lnTo>
                <a:lnTo>
                  <a:pt x="423" y="94"/>
                </a:lnTo>
                <a:lnTo>
                  <a:pt x="423" y="90"/>
                </a:lnTo>
                <a:lnTo>
                  <a:pt x="425" y="84"/>
                </a:lnTo>
                <a:lnTo>
                  <a:pt x="423" y="81"/>
                </a:lnTo>
                <a:lnTo>
                  <a:pt x="423" y="76"/>
                </a:lnTo>
                <a:lnTo>
                  <a:pt x="425" y="71"/>
                </a:lnTo>
                <a:lnTo>
                  <a:pt x="425" y="65"/>
                </a:lnTo>
                <a:lnTo>
                  <a:pt x="427" y="63"/>
                </a:lnTo>
                <a:lnTo>
                  <a:pt x="427" y="61"/>
                </a:lnTo>
                <a:lnTo>
                  <a:pt x="432" y="57"/>
                </a:lnTo>
                <a:lnTo>
                  <a:pt x="434" y="55"/>
                </a:lnTo>
                <a:lnTo>
                  <a:pt x="438" y="54"/>
                </a:lnTo>
                <a:lnTo>
                  <a:pt x="444" y="52"/>
                </a:lnTo>
                <a:lnTo>
                  <a:pt x="446" y="52"/>
                </a:lnTo>
                <a:lnTo>
                  <a:pt x="448" y="50"/>
                </a:lnTo>
                <a:lnTo>
                  <a:pt x="450" y="48"/>
                </a:lnTo>
                <a:lnTo>
                  <a:pt x="450" y="46"/>
                </a:lnTo>
                <a:lnTo>
                  <a:pt x="450" y="42"/>
                </a:lnTo>
                <a:lnTo>
                  <a:pt x="450" y="38"/>
                </a:lnTo>
                <a:lnTo>
                  <a:pt x="450" y="34"/>
                </a:lnTo>
                <a:lnTo>
                  <a:pt x="452" y="30"/>
                </a:lnTo>
                <a:lnTo>
                  <a:pt x="454" y="25"/>
                </a:lnTo>
                <a:lnTo>
                  <a:pt x="456" y="19"/>
                </a:lnTo>
                <a:lnTo>
                  <a:pt x="456" y="15"/>
                </a:lnTo>
                <a:lnTo>
                  <a:pt x="454" y="11"/>
                </a:lnTo>
                <a:lnTo>
                  <a:pt x="452" y="9"/>
                </a:lnTo>
                <a:lnTo>
                  <a:pt x="450" y="7"/>
                </a:lnTo>
                <a:lnTo>
                  <a:pt x="448" y="7"/>
                </a:lnTo>
                <a:lnTo>
                  <a:pt x="444" y="7"/>
                </a:lnTo>
                <a:lnTo>
                  <a:pt x="440" y="7"/>
                </a:lnTo>
                <a:lnTo>
                  <a:pt x="438" y="7"/>
                </a:lnTo>
                <a:lnTo>
                  <a:pt x="434" y="9"/>
                </a:lnTo>
                <a:lnTo>
                  <a:pt x="432" y="11"/>
                </a:lnTo>
                <a:lnTo>
                  <a:pt x="429" y="13"/>
                </a:lnTo>
                <a:lnTo>
                  <a:pt x="429" y="15"/>
                </a:lnTo>
                <a:lnTo>
                  <a:pt x="427" y="17"/>
                </a:lnTo>
                <a:lnTo>
                  <a:pt x="423" y="19"/>
                </a:lnTo>
                <a:lnTo>
                  <a:pt x="421" y="21"/>
                </a:lnTo>
                <a:lnTo>
                  <a:pt x="419" y="21"/>
                </a:lnTo>
                <a:lnTo>
                  <a:pt x="417" y="19"/>
                </a:lnTo>
                <a:lnTo>
                  <a:pt x="417" y="17"/>
                </a:lnTo>
                <a:lnTo>
                  <a:pt x="417" y="15"/>
                </a:lnTo>
                <a:lnTo>
                  <a:pt x="417" y="2"/>
                </a:lnTo>
                <a:lnTo>
                  <a:pt x="406" y="0"/>
                </a:lnTo>
                <a:lnTo>
                  <a:pt x="392" y="11"/>
                </a:lnTo>
                <a:lnTo>
                  <a:pt x="390" y="21"/>
                </a:lnTo>
                <a:lnTo>
                  <a:pt x="388" y="28"/>
                </a:lnTo>
                <a:lnTo>
                  <a:pt x="388" y="30"/>
                </a:lnTo>
                <a:lnTo>
                  <a:pt x="394" y="30"/>
                </a:lnTo>
                <a:lnTo>
                  <a:pt x="398" y="30"/>
                </a:lnTo>
                <a:lnTo>
                  <a:pt x="386" y="50"/>
                </a:lnTo>
                <a:lnTo>
                  <a:pt x="382" y="46"/>
                </a:lnTo>
                <a:lnTo>
                  <a:pt x="379" y="50"/>
                </a:lnTo>
                <a:lnTo>
                  <a:pt x="379" y="48"/>
                </a:lnTo>
                <a:lnTo>
                  <a:pt x="377" y="50"/>
                </a:lnTo>
                <a:lnTo>
                  <a:pt x="375" y="52"/>
                </a:lnTo>
                <a:lnTo>
                  <a:pt x="371" y="54"/>
                </a:lnTo>
                <a:lnTo>
                  <a:pt x="371" y="59"/>
                </a:lnTo>
                <a:lnTo>
                  <a:pt x="367" y="57"/>
                </a:lnTo>
                <a:lnTo>
                  <a:pt x="365" y="57"/>
                </a:lnTo>
                <a:lnTo>
                  <a:pt x="361" y="57"/>
                </a:lnTo>
                <a:lnTo>
                  <a:pt x="360" y="57"/>
                </a:lnTo>
                <a:lnTo>
                  <a:pt x="355" y="57"/>
                </a:lnTo>
                <a:lnTo>
                  <a:pt x="355" y="55"/>
                </a:lnTo>
                <a:lnTo>
                  <a:pt x="352" y="55"/>
                </a:lnTo>
                <a:lnTo>
                  <a:pt x="346" y="55"/>
                </a:lnTo>
                <a:lnTo>
                  <a:pt x="342" y="81"/>
                </a:lnTo>
                <a:lnTo>
                  <a:pt x="342" y="92"/>
                </a:lnTo>
                <a:lnTo>
                  <a:pt x="338" y="92"/>
                </a:lnTo>
                <a:lnTo>
                  <a:pt x="333" y="92"/>
                </a:lnTo>
                <a:lnTo>
                  <a:pt x="327" y="92"/>
                </a:lnTo>
                <a:lnTo>
                  <a:pt x="323" y="92"/>
                </a:lnTo>
                <a:lnTo>
                  <a:pt x="317" y="92"/>
                </a:lnTo>
                <a:lnTo>
                  <a:pt x="315" y="92"/>
                </a:lnTo>
                <a:lnTo>
                  <a:pt x="313" y="90"/>
                </a:lnTo>
                <a:lnTo>
                  <a:pt x="307" y="88"/>
                </a:lnTo>
                <a:lnTo>
                  <a:pt x="304" y="88"/>
                </a:lnTo>
                <a:lnTo>
                  <a:pt x="298" y="86"/>
                </a:lnTo>
                <a:lnTo>
                  <a:pt x="294" y="84"/>
                </a:lnTo>
                <a:lnTo>
                  <a:pt x="286" y="83"/>
                </a:lnTo>
                <a:lnTo>
                  <a:pt x="285" y="83"/>
                </a:lnTo>
                <a:lnTo>
                  <a:pt x="283" y="83"/>
                </a:lnTo>
                <a:lnTo>
                  <a:pt x="283" y="81"/>
                </a:lnTo>
                <a:lnTo>
                  <a:pt x="281" y="81"/>
                </a:lnTo>
                <a:lnTo>
                  <a:pt x="279" y="81"/>
                </a:lnTo>
                <a:lnTo>
                  <a:pt x="277" y="81"/>
                </a:lnTo>
                <a:lnTo>
                  <a:pt x="275" y="81"/>
                </a:lnTo>
                <a:lnTo>
                  <a:pt x="269" y="81"/>
                </a:lnTo>
                <a:lnTo>
                  <a:pt x="267" y="81"/>
                </a:lnTo>
                <a:lnTo>
                  <a:pt x="261" y="78"/>
                </a:lnTo>
                <a:lnTo>
                  <a:pt x="263" y="75"/>
                </a:lnTo>
                <a:lnTo>
                  <a:pt x="263" y="73"/>
                </a:lnTo>
                <a:lnTo>
                  <a:pt x="261" y="73"/>
                </a:lnTo>
                <a:lnTo>
                  <a:pt x="244" y="71"/>
                </a:lnTo>
                <a:lnTo>
                  <a:pt x="219" y="84"/>
                </a:lnTo>
                <a:lnTo>
                  <a:pt x="215" y="86"/>
                </a:lnTo>
                <a:lnTo>
                  <a:pt x="215" y="98"/>
                </a:lnTo>
                <a:lnTo>
                  <a:pt x="215" y="104"/>
                </a:lnTo>
                <a:lnTo>
                  <a:pt x="211" y="111"/>
                </a:lnTo>
                <a:lnTo>
                  <a:pt x="208" y="117"/>
                </a:lnTo>
                <a:lnTo>
                  <a:pt x="208" y="119"/>
                </a:lnTo>
                <a:lnTo>
                  <a:pt x="210" y="123"/>
                </a:lnTo>
                <a:lnTo>
                  <a:pt x="211" y="126"/>
                </a:lnTo>
                <a:lnTo>
                  <a:pt x="215" y="126"/>
                </a:lnTo>
                <a:lnTo>
                  <a:pt x="219" y="126"/>
                </a:lnTo>
                <a:lnTo>
                  <a:pt x="223" y="126"/>
                </a:lnTo>
                <a:lnTo>
                  <a:pt x="233" y="125"/>
                </a:lnTo>
                <a:lnTo>
                  <a:pt x="242" y="123"/>
                </a:lnTo>
                <a:lnTo>
                  <a:pt x="248" y="121"/>
                </a:lnTo>
                <a:lnTo>
                  <a:pt x="256" y="119"/>
                </a:lnTo>
                <a:lnTo>
                  <a:pt x="263" y="121"/>
                </a:lnTo>
                <a:lnTo>
                  <a:pt x="271" y="125"/>
                </a:lnTo>
                <a:lnTo>
                  <a:pt x="281" y="134"/>
                </a:lnTo>
                <a:lnTo>
                  <a:pt x="290" y="144"/>
                </a:lnTo>
                <a:lnTo>
                  <a:pt x="292" y="152"/>
                </a:lnTo>
                <a:lnTo>
                  <a:pt x="292" y="159"/>
                </a:lnTo>
                <a:lnTo>
                  <a:pt x="290" y="165"/>
                </a:lnTo>
                <a:lnTo>
                  <a:pt x="285" y="173"/>
                </a:lnTo>
                <a:lnTo>
                  <a:pt x="277" y="180"/>
                </a:lnTo>
                <a:lnTo>
                  <a:pt x="271" y="186"/>
                </a:lnTo>
                <a:lnTo>
                  <a:pt x="269" y="188"/>
                </a:lnTo>
                <a:lnTo>
                  <a:pt x="271" y="194"/>
                </a:lnTo>
                <a:lnTo>
                  <a:pt x="273" y="196"/>
                </a:lnTo>
                <a:lnTo>
                  <a:pt x="277" y="198"/>
                </a:lnTo>
                <a:lnTo>
                  <a:pt x="281" y="201"/>
                </a:lnTo>
                <a:lnTo>
                  <a:pt x="281" y="209"/>
                </a:lnTo>
                <a:lnTo>
                  <a:pt x="279" y="211"/>
                </a:lnTo>
                <a:lnTo>
                  <a:pt x="277" y="215"/>
                </a:lnTo>
                <a:lnTo>
                  <a:pt x="277" y="217"/>
                </a:lnTo>
                <a:lnTo>
                  <a:pt x="273" y="221"/>
                </a:lnTo>
                <a:lnTo>
                  <a:pt x="273" y="223"/>
                </a:lnTo>
                <a:lnTo>
                  <a:pt x="271" y="225"/>
                </a:lnTo>
                <a:lnTo>
                  <a:pt x="269" y="221"/>
                </a:lnTo>
                <a:lnTo>
                  <a:pt x="265" y="209"/>
                </a:lnTo>
                <a:lnTo>
                  <a:pt x="261" y="201"/>
                </a:lnTo>
                <a:lnTo>
                  <a:pt x="261" y="198"/>
                </a:lnTo>
                <a:lnTo>
                  <a:pt x="258" y="194"/>
                </a:lnTo>
                <a:lnTo>
                  <a:pt x="244" y="177"/>
                </a:lnTo>
                <a:lnTo>
                  <a:pt x="210" y="142"/>
                </a:lnTo>
                <a:lnTo>
                  <a:pt x="200" y="134"/>
                </a:lnTo>
                <a:lnTo>
                  <a:pt x="200" y="132"/>
                </a:lnTo>
                <a:lnTo>
                  <a:pt x="198" y="125"/>
                </a:lnTo>
                <a:lnTo>
                  <a:pt x="192" y="131"/>
                </a:lnTo>
                <a:lnTo>
                  <a:pt x="184" y="125"/>
                </a:lnTo>
                <a:lnTo>
                  <a:pt x="177" y="134"/>
                </a:lnTo>
                <a:lnTo>
                  <a:pt x="183" y="140"/>
                </a:lnTo>
                <a:lnTo>
                  <a:pt x="181" y="140"/>
                </a:lnTo>
                <a:lnTo>
                  <a:pt x="179" y="140"/>
                </a:lnTo>
                <a:lnTo>
                  <a:pt x="179" y="142"/>
                </a:lnTo>
                <a:lnTo>
                  <a:pt x="177" y="142"/>
                </a:lnTo>
                <a:lnTo>
                  <a:pt x="177" y="144"/>
                </a:lnTo>
                <a:lnTo>
                  <a:pt x="175" y="144"/>
                </a:lnTo>
                <a:lnTo>
                  <a:pt x="175" y="146"/>
                </a:lnTo>
                <a:lnTo>
                  <a:pt x="173" y="146"/>
                </a:lnTo>
                <a:lnTo>
                  <a:pt x="173" y="148"/>
                </a:lnTo>
                <a:lnTo>
                  <a:pt x="171" y="148"/>
                </a:lnTo>
                <a:lnTo>
                  <a:pt x="169" y="148"/>
                </a:lnTo>
                <a:lnTo>
                  <a:pt x="167" y="148"/>
                </a:lnTo>
                <a:lnTo>
                  <a:pt x="167" y="150"/>
                </a:lnTo>
                <a:lnTo>
                  <a:pt x="165" y="150"/>
                </a:lnTo>
                <a:lnTo>
                  <a:pt x="165" y="152"/>
                </a:lnTo>
                <a:lnTo>
                  <a:pt x="165" y="153"/>
                </a:lnTo>
                <a:lnTo>
                  <a:pt x="163" y="153"/>
                </a:lnTo>
                <a:lnTo>
                  <a:pt x="163" y="155"/>
                </a:lnTo>
                <a:lnTo>
                  <a:pt x="165" y="155"/>
                </a:lnTo>
                <a:lnTo>
                  <a:pt x="165" y="157"/>
                </a:lnTo>
                <a:lnTo>
                  <a:pt x="163" y="157"/>
                </a:lnTo>
                <a:lnTo>
                  <a:pt x="162" y="157"/>
                </a:lnTo>
                <a:lnTo>
                  <a:pt x="160" y="157"/>
                </a:lnTo>
                <a:lnTo>
                  <a:pt x="160" y="159"/>
                </a:lnTo>
                <a:lnTo>
                  <a:pt x="162" y="159"/>
                </a:lnTo>
                <a:lnTo>
                  <a:pt x="162" y="161"/>
                </a:lnTo>
                <a:lnTo>
                  <a:pt x="160" y="163"/>
                </a:lnTo>
                <a:lnTo>
                  <a:pt x="158" y="165"/>
                </a:lnTo>
                <a:lnTo>
                  <a:pt x="158" y="167"/>
                </a:lnTo>
                <a:lnTo>
                  <a:pt x="156" y="167"/>
                </a:lnTo>
                <a:lnTo>
                  <a:pt x="156" y="169"/>
                </a:lnTo>
                <a:lnTo>
                  <a:pt x="154" y="169"/>
                </a:lnTo>
                <a:lnTo>
                  <a:pt x="152" y="169"/>
                </a:lnTo>
                <a:lnTo>
                  <a:pt x="154" y="171"/>
                </a:lnTo>
                <a:lnTo>
                  <a:pt x="154" y="173"/>
                </a:lnTo>
                <a:lnTo>
                  <a:pt x="152" y="173"/>
                </a:lnTo>
                <a:lnTo>
                  <a:pt x="152" y="171"/>
                </a:lnTo>
                <a:lnTo>
                  <a:pt x="150" y="171"/>
                </a:lnTo>
                <a:lnTo>
                  <a:pt x="150" y="173"/>
                </a:lnTo>
                <a:lnTo>
                  <a:pt x="148" y="173"/>
                </a:lnTo>
                <a:lnTo>
                  <a:pt x="146" y="173"/>
                </a:lnTo>
                <a:lnTo>
                  <a:pt x="144" y="173"/>
                </a:lnTo>
                <a:lnTo>
                  <a:pt x="144" y="175"/>
                </a:lnTo>
                <a:lnTo>
                  <a:pt x="144" y="177"/>
                </a:lnTo>
                <a:lnTo>
                  <a:pt x="142" y="175"/>
                </a:lnTo>
                <a:lnTo>
                  <a:pt x="140" y="177"/>
                </a:lnTo>
                <a:lnTo>
                  <a:pt x="140" y="179"/>
                </a:lnTo>
                <a:lnTo>
                  <a:pt x="140" y="180"/>
                </a:lnTo>
                <a:lnTo>
                  <a:pt x="138" y="180"/>
                </a:lnTo>
                <a:lnTo>
                  <a:pt x="138" y="182"/>
                </a:lnTo>
                <a:lnTo>
                  <a:pt x="138" y="184"/>
                </a:lnTo>
                <a:lnTo>
                  <a:pt x="136" y="184"/>
                </a:lnTo>
                <a:lnTo>
                  <a:pt x="136" y="182"/>
                </a:lnTo>
                <a:lnTo>
                  <a:pt x="136" y="180"/>
                </a:lnTo>
                <a:lnTo>
                  <a:pt x="134" y="180"/>
                </a:lnTo>
                <a:lnTo>
                  <a:pt x="134" y="182"/>
                </a:lnTo>
                <a:lnTo>
                  <a:pt x="134" y="184"/>
                </a:lnTo>
                <a:lnTo>
                  <a:pt x="133" y="184"/>
                </a:lnTo>
                <a:lnTo>
                  <a:pt x="133" y="182"/>
                </a:lnTo>
                <a:lnTo>
                  <a:pt x="133" y="184"/>
                </a:lnTo>
                <a:lnTo>
                  <a:pt x="133" y="186"/>
                </a:lnTo>
                <a:lnTo>
                  <a:pt x="133" y="188"/>
                </a:lnTo>
                <a:lnTo>
                  <a:pt x="131" y="188"/>
                </a:lnTo>
                <a:lnTo>
                  <a:pt x="129" y="188"/>
                </a:lnTo>
                <a:lnTo>
                  <a:pt x="129" y="190"/>
                </a:lnTo>
                <a:lnTo>
                  <a:pt x="127" y="190"/>
                </a:lnTo>
                <a:lnTo>
                  <a:pt x="127" y="192"/>
                </a:lnTo>
                <a:lnTo>
                  <a:pt x="125" y="192"/>
                </a:lnTo>
                <a:lnTo>
                  <a:pt x="125" y="190"/>
                </a:lnTo>
                <a:lnTo>
                  <a:pt x="125" y="188"/>
                </a:lnTo>
                <a:lnTo>
                  <a:pt x="123" y="190"/>
                </a:lnTo>
                <a:lnTo>
                  <a:pt x="123" y="192"/>
                </a:lnTo>
                <a:lnTo>
                  <a:pt x="121" y="192"/>
                </a:lnTo>
                <a:lnTo>
                  <a:pt x="121" y="194"/>
                </a:lnTo>
                <a:lnTo>
                  <a:pt x="119" y="194"/>
                </a:lnTo>
                <a:lnTo>
                  <a:pt x="117" y="194"/>
                </a:lnTo>
                <a:lnTo>
                  <a:pt x="117" y="196"/>
                </a:lnTo>
                <a:lnTo>
                  <a:pt x="115" y="198"/>
                </a:lnTo>
                <a:lnTo>
                  <a:pt x="113" y="198"/>
                </a:lnTo>
                <a:lnTo>
                  <a:pt x="113" y="200"/>
                </a:lnTo>
                <a:lnTo>
                  <a:pt x="112" y="200"/>
                </a:lnTo>
                <a:lnTo>
                  <a:pt x="112" y="198"/>
                </a:lnTo>
                <a:lnTo>
                  <a:pt x="112" y="200"/>
                </a:lnTo>
                <a:lnTo>
                  <a:pt x="110" y="200"/>
                </a:lnTo>
                <a:lnTo>
                  <a:pt x="110" y="201"/>
                </a:lnTo>
                <a:lnTo>
                  <a:pt x="110" y="203"/>
                </a:lnTo>
                <a:lnTo>
                  <a:pt x="107" y="203"/>
                </a:lnTo>
                <a:lnTo>
                  <a:pt x="110" y="203"/>
                </a:lnTo>
                <a:lnTo>
                  <a:pt x="110" y="206"/>
                </a:lnTo>
                <a:lnTo>
                  <a:pt x="107" y="206"/>
                </a:lnTo>
                <a:lnTo>
                  <a:pt x="107" y="207"/>
                </a:lnTo>
                <a:lnTo>
                  <a:pt x="107" y="209"/>
                </a:lnTo>
                <a:lnTo>
                  <a:pt x="106" y="209"/>
                </a:lnTo>
                <a:lnTo>
                  <a:pt x="104" y="209"/>
                </a:lnTo>
                <a:lnTo>
                  <a:pt x="102" y="209"/>
                </a:lnTo>
                <a:lnTo>
                  <a:pt x="100" y="209"/>
                </a:lnTo>
                <a:lnTo>
                  <a:pt x="100" y="211"/>
                </a:lnTo>
                <a:lnTo>
                  <a:pt x="102" y="211"/>
                </a:lnTo>
                <a:lnTo>
                  <a:pt x="102" y="213"/>
                </a:lnTo>
                <a:lnTo>
                  <a:pt x="104" y="213"/>
                </a:lnTo>
                <a:lnTo>
                  <a:pt x="102" y="215"/>
                </a:lnTo>
                <a:lnTo>
                  <a:pt x="102" y="217"/>
                </a:lnTo>
                <a:lnTo>
                  <a:pt x="100" y="217"/>
                </a:lnTo>
                <a:lnTo>
                  <a:pt x="98" y="217"/>
                </a:lnTo>
                <a:lnTo>
                  <a:pt x="98" y="219"/>
                </a:lnTo>
                <a:lnTo>
                  <a:pt x="96" y="219"/>
                </a:lnTo>
                <a:lnTo>
                  <a:pt x="98" y="221"/>
                </a:lnTo>
                <a:lnTo>
                  <a:pt x="98" y="223"/>
                </a:lnTo>
                <a:lnTo>
                  <a:pt x="96" y="223"/>
                </a:lnTo>
                <a:lnTo>
                  <a:pt x="96" y="225"/>
                </a:lnTo>
                <a:lnTo>
                  <a:pt x="94" y="225"/>
                </a:lnTo>
                <a:lnTo>
                  <a:pt x="92" y="225"/>
                </a:lnTo>
                <a:lnTo>
                  <a:pt x="90" y="225"/>
                </a:lnTo>
                <a:lnTo>
                  <a:pt x="88" y="225"/>
                </a:lnTo>
                <a:lnTo>
                  <a:pt x="86" y="225"/>
                </a:lnTo>
                <a:lnTo>
                  <a:pt x="86" y="227"/>
                </a:lnTo>
                <a:lnTo>
                  <a:pt x="85" y="227"/>
                </a:lnTo>
                <a:lnTo>
                  <a:pt x="83" y="227"/>
                </a:lnTo>
                <a:lnTo>
                  <a:pt x="83" y="228"/>
                </a:lnTo>
                <a:lnTo>
                  <a:pt x="81" y="228"/>
                </a:lnTo>
                <a:lnTo>
                  <a:pt x="81" y="230"/>
                </a:lnTo>
                <a:lnTo>
                  <a:pt x="81" y="232"/>
                </a:lnTo>
                <a:lnTo>
                  <a:pt x="79" y="232"/>
                </a:lnTo>
                <a:lnTo>
                  <a:pt x="79" y="234"/>
                </a:lnTo>
                <a:lnTo>
                  <a:pt x="77" y="234"/>
                </a:lnTo>
                <a:lnTo>
                  <a:pt x="77" y="236"/>
                </a:lnTo>
                <a:lnTo>
                  <a:pt x="77" y="238"/>
                </a:lnTo>
                <a:lnTo>
                  <a:pt x="75" y="240"/>
                </a:lnTo>
                <a:lnTo>
                  <a:pt x="75" y="242"/>
                </a:lnTo>
                <a:lnTo>
                  <a:pt x="73" y="244"/>
                </a:lnTo>
                <a:lnTo>
                  <a:pt x="73" y="246"/>
                </a:lnTo>
                <a:lnTo>
                  <a:pt x="73" y="248"/>
                </a:lnTo>
                <a:lnTo>
                  <a:pt x="71" y="248"/>
                </a:lnTo>
                <a:lnTo>
                  <a:pt x="69" y="248"/>
                </a:lnTo>
                <a:lnTo>
                  <a:pt x="69" y="250"/>
                </a:lnTo>
                <a:lnTo>
                  <a:pt x="71" y="250"/>
                </a:lnTo>
                <a:lnTo>
                  <a:pt x="71" y="251"/>
                </a:lnTo>
                <a:lnTo>
                  <a:pt x="71" y="254"/>
                </a:lnTo>
                <a:lnTo>
                  <a:pt x="69" y="254"/>
                </a:lnTo>
                <a:lnTo>
                  <a:pt x="69" y="256"/>
                </a:lnTo>
                <a:lnTo>
                  <a:pt x="69" y="257"/>
                </a:lnTo>
                <a:lnTo>
                  <a:pt x="75" y="261"/>
                </a:lnTo>
                <a:lnTo>
                  <a:pt x="81" y="261"/>
                </a:lnTo>
                <a:lnTo>
                  <a:pt x="83" y="263"/>
                </a:lnTo>
                <a:lnTo>
                  <a:pt x="85" y="263"/>
                </a:lnTo>
                <a:lnTo>
                  <a:pt x="88" y="265"/>
                </a:lnTo>
                <a:lnTo>
                  <a:pt x="92" y="267"/>
                </a:lnTo>
                <a:lnTo>
                  <a:pt x="96" y="269"/>
                </a:lnTo>
                <a:lnTo>
                  <a:pt x="100" y="269"/>
                </a:lnTo>
                <a:lnTo>
                  <a:pt x="104" y="273"/>
                </a:lnTo>
                <a:lnTo>
                  <a:pt x="106" y="275"/>
                </a:lnTo>
                <a:lnTo>
                  <a:pt x="112" y="282"/>
                </a:lnTo>
                <a:lnTo>
                  <a:pt x="119" y="292"/>
                </a:lnTo>
                <a:lnTo>
                  <a:pt x="123" y="296"/>
                </a:lnTo>
                <a:lnTo>
                  <a:pt x="125" y="298"/>
                </a:lnTo>
                <a:lnTo>
                  <a:pt x="125" y="334"/>
                </a:lnTo>
                <a:lnTo>
                  <a:pt x="125" y="336"/>
                </a:lnTo>
                <a:lnTo>
                  <a:pt x="125" y="338"/>
                </a:lnTo>
                <a:lnTo>
                  <a:pt x="125" y="340"/>
                </a:lnTo>
                <a:lnTo>
                  <a:pt x="125" y="342"/>
                </a:lnTo>
                <a:lnTo>
                  <a:pt x="125" y="344"/>
                </a:lnTo>
                <a:lnTo>
                  <a:pt x="125" y="346"/>
                </a:lnTo>
                <a:lnTo>
                  <a:pt x="125" y="348"/>
                </a:lnTo>
                <a:lnTo>
                  <a:pt x="125" y="350"/>
                </a:lnTo>
                <a:lnTo>
                  <a:pt x="125" y="352"/>
                </a:lnTo>
                <a:lnTo>
                  <a:pt x="125" y="353"/>
                </a:lnTo>
                <a:lnTo>
                  <a:pt x="123" y="355"/>
                </a:lnTo>
                <a:lnTo>
                  <a:pt x="123" y="357"/>
                </a:lnTo>
                <a:lnTo>
                  <a:pt x="123" y="359"/>
                </a:lnTo>
                <a:lnTo>
                  <a:pt x="123" y="361"/>
                </a:lnTo>
                <a:lnTo>
                  <a:pt x="123" y="363"/>
                </a:lnTo>
                <a:lnTo>
                  <a:pt x="123" y="367"/>
                </a:lnTo>
                <a:lnTo>
                  <a:pt x="123" y="369"/>
                </a:lnTo>
                <a:lnTo>
                  <a:pt x="123" y="371"/>
                </a:lnTo>
                <a:lnTo>
                  <a:pt x="123" y="373"/>
                </a:lnTo>
                <a:lnTo>
                  <a:pt x="123" y="374"/>
                </a:lnTo>
                <a:lnTo>
                  <a:pt x="123" y="376"/>
                </a:lnTo>
                <a:lnTo>
                  <a:pt x="123" y="379"/>
                </a:lnTo>
                <a:lnTo>
                  <a:pt x="123" y="381"/>
                </a:lnTo>
                <a:lnTo>
                  <a:pt x="123" y="384"/>
                </a:lnTo>
                <a:lnTo>
                  <a:pt x="123" y="386"/>
                </a:lnTo>
                <a:lnTo>
                  <a:pt x="123" y="388"/>
                </a:lnTo>
                <a:lnTo>
                  <a:pt x="123" y="394"/>
                </a:lnTo>
                <a:lnTo>
                  <a:pt x="121" y="400"/>
                </a:lnTo>
                <a:lnTo>
                  <a:pt x="119" y="400"/>
                </a:lnTo>
                <a:lnTo>
                  <a:pt x="115" y="402"/>
                </a:lnTo>
                <a:lnTo>
                  <a:pt x="112" y="402"/>
                </a:lnTo>
                <a:lnTo>
                  <a:pt x="107" y="413"/>
                </a:lnTo>
                <a:lnTo>
                  <a:pt x="104" y="411"/>
                </a:lnTo>
                <a:lnTo>
                  <a:pt x="102" y="411"/>
                </a:lnTo>
                <a:lnTo>
                  <a:pt x="98" y="411"/>
                </a:lnTo>
                <a:lnTo>
                  <a:pt x="96" y="411"/>
                </a:lnTo>
                <a:lnTo>
                  <a:pt x="94" y="413"/>
                </a:lnTo>
                <a:lnTo>
                  <a:pt x="88" y="421"/>
                </a:lnTo>
                <a:lnTo>
                  <a:pt x="86" y="423"/>
                </a:lnTo>
                <a:lnTo>
                  <a:pt x="86" y="424"/>
                </a:lnTo>
                <a:lnTo>
                  <a:pt x="85" y="430"/>
                </a:lnTo>
                <a:lnTo>
                  <a:pt x="81" y="432"/>
                </a:lnTo>
                <a:lnTo>
                  <a:pt x="79" y="432"/>
                </a:lnTo>
                <a:lnTo>
                  <a:pt x="73" y="434"/>
                </a:lnTo>
                <a:lnTo>
                  <a:pt x="71" y="432"/>
                </a:lnTo>
                <a:lnTo>
                  <a:pt x="67" y="432"/>
                </a:lnTo>
                <a:lnTo>
                  <a:pt x="64" y="430"/>
                </a:lnTo>
                <a:lnTo>
                  <a:pt x="64" y="427"/>
                </a:lnTo>
                <a:lnTo>
                  <a:pt x="62" y="427"/>
                </a:lnTo>
                <a:lnTo>
                  <a:pt x="46" y="423"/>
                </a:lnTo>
                <a:lnTo>
                  <a:pt x="44" y="423"/>
                </a:lnTo>
                <a:lnTo>
                  <a:pt x="44" y="424"/>
                </a:lnTo>
                <a:lnTo>
                  <a:pt x="40" y="423"/>
                </a:lnTo>
                <a:lnTo>
                  <a:pt x="23" y="438"/>
                </a:lnTo>
                <a:lnTo>
                  <a:pt x="2" y="450"/>
                </a:lnTo>
                <a:lnTo>
                  <a:pt x="0" y="451"/>
                </a:lnTo>
                <a:lnTo>
                  <a:pt x="4" y="488"/>
                </a:lnTo>
                <a:lnTo>
                  <a:pt x="6" y="49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18" name="Группа 217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219" name="Рисунок 2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220" name="Рисунок 2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  <p:sp>
        <p:nvSpPr>
          <p:cNvPr id="2" name="AutoShape 2" descr="https://image.flaticon.com/icons/svg/1256/1256623.svg"/>
          <p:cNvSpPr>
            <a:spLocks noChangeAspect="1" noChangeArrowheads="1"/>
          </p:cNvSpPr>
          <p:nvPr/>
        </p:nvSpPr>
        <p:spPr bwMode="auto">
          <a:xfrm>
            <a:off x="155575" y="-144463"/>
            <a:ext cx="3080996" cy="308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306526" y="982543"/>
            <a:ext cx="2989777" cy="1569660"/>
            <a:chOff x="307317" y="982543"/>
            <a:chExt cx="3065686" cy="156966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17" y="1233432"/>
              <a:ext cx="623992" cy="62399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99362" y="982543"/>
              <a:ext cx="247364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b="1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6 </a:t>
              </a:r>
              <a:r>
                <a:rPr lang="ru-RU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квартир</a:t>
              </a:r>
            </a:p>
            <a:p>
              <a:r>
                <a:rPr lang="ru-RU" dirty="0" smtClean="0"/>
                <a:t>ветеранов Великой </a:t>
              </a:r>
            </a:p>
            <a:p>
              <a:r>
                <a:rPr lang="ru-RU" dirty="0" smtClean="0"/>
                <a:t>Отечественной войны </a:t>
              </a:r>
              <a:endParaRPr lang="ru-RU" dirty="0" smtClean="0">
                <a:ea typeface="Microsoft JhengHei UI Light" panose="020B0304030504040204" pitchFamily="34" charset="-12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270911" y="1593656"/>
            <a:ext cx="2921265" cy="992579"/>
            <a:chOff x="3591861" y="1498316"/>
            <a:chExt cx="2921265" cy="992579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861" y="1498316"/>
              <a:ext cx="857322" cy="66311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571569" y="1498316"/>
              <a:ext cx="1941557" cy="992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  <a:spcBef>
                  <a:spcPts val="300"/>
                </a:spcBef>
              </a:pPr>
              <a:r>
                <a:rPr lang="ru-RU" sz="6000" b="1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1,115</a:t>
              </a:r>
            </a:p>
            <a:p>
              <a:pPr>
                <a:lnSpc>
                  <a:spcPct val="70000"/>
                </a:lnSpc>
                <a:spcBef>
                  <a:spcPts val="300"/>
                </a:spcBef>
              </a:pPr>
              <a:r>
                <a:rPr lang="ru-RU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 </a:t>
              </a:r>
              <a:r>
                <a:rPr lang="ru-RU" dirty="0" err="1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тыс.руб</a:t>
              </a:r>
              <a:r>
                <a:rPr lang="ru-RU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.</a:t>
              </a:r>
              <a:endParaRPr lang="ru-RU" sz="600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306526" y="2734408"/>
            <a:ext cx="2925704" cy="971035"/>
            <a:chOff x="306526" y="1230589"/>
            <a:chExt cx="2925704" cy="971035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26" y="1298152"/>
              <a:ext cx="623992" cy="623992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917494" y="1230589"/>
              <a:ext cx="2314736" cy="971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  <a:spcBef>
                  <a:spcPts val="300"/>
                </a:spcBef>
              </a:pPr>
              <a:r>
                <a:rPr lang="ru-RU" sz="6000" b="1" dirty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4</a:t>
              </a:r>
              <a:r>
                <a:rPr lang="ru-RU" sz="6000" b="1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 </a:t>
              </a:r>
              <a:r>
                <a:rPr lang="ru-RU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квартиры</a:t>
              </a:r>
            </a:p>
            <a:p>
              <a:pPr>
                <a:lnSpc>
                  <a:spcPct val="70000"/>
                </a:lnSpc>
                <a:spcBef>
                  <a:spcPts val="300"/>
                </a:spcBef>
              </a:pPr>
              <a:r>
                <a:rPr lang="ru-RU" dirty="0" smtClean="0"/>
                <a:t>          для детей-сирот</a:t>
              </a:r>
              <a:endParaRPr lang="ru-RU" dirty="0" smtClean="0">
                <a:ea typeface="Microsoft JhengHei UI Light" panose="020B0304030504040204" pitchFamily="34" charset="-120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4270911" y="2969773"/>
            <a:ext cx="2921265" cy="971035"/>
            <a:chOff x="3591861" y="1498316"/>
            <a:chExt cx="2921265" cy="971035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861" y="1498316"/>
              <a:ext cx="857322" cy="663112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4571569" y="1498316"/>
              <a:ext cx="1941557" cy="971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  <a:spcBef>
                  <a:spcPts val="300"/>
                </a:spcBef>
              </a:pPr>
              <a:r>
                <a:rPr lang="ru-RU" sz="6000" b="1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874,2</a:t>
              </a:r>
            </a:p>
            <a:p>
              <a:pPr>
                <a:lnSpc>
                  <a:spcPct val="70000"/>
                </a:lnSpc>
                <a:spcBef>
                  <a:spcPts val="300"/>
                </a:spcBef>
              </a:pPr>
              <a:r>
                <a:rPr lang="ru-RU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 </a:t>
              </a:r>
              <a:r>
                <a:rPr lang="ru-RU" dirty="0" err="1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тыс.руб</a:t>
              </a:r>
              <a:r>
                <a:rPr lang="ru-RU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.</a:t>
              </a:r>
              <a:endParaRPr lang="ru-RU" sz="600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endParaRPr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9" b="12711"/>
          <a:stretch/>
        </p:blipFill>
        <p:spPr>
          <a:xfrm>
            <a:off x="6352186" y="4619568"/>
            <a:ext cx="2639625" cy="27705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76" b="1957"/>
          <a:stretch/>
        </p:blipFill>
        <p:spPr>
          <a:xfrm>
            <a:off x="427138" y="4089783"/>
            <a:ext cx="2277780" cy="333347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20360" r="-393" b="2655"/>
          <a:stretch/>
        </p:blipFill>
        <p:spPr>
          <a:xfrm>
            <a:off x="3363266" y="4143347"/>
            <a:ext cx="2396495" cy="32799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3"/>
          <a:stretch/>
        </p:blipFill>
        <p:spPr>
          <a:xfrm>
            <a:off x="7660531" y="1329622"/>
            <a:ext cx="2468975" cy="296794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24203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855" y="420767"/>
            <a:ext cx="537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СВАО</a:t>
            </a:r>
            <a:endParaRPr lang="en-US" sz="1200" dirty="0" smtClean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389002"/>
            <a:ext cx="7564978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Структура расходов бюджета Бабушкинского района в 2021 году</a:t>
            </a:r>
            <a:endParaRPr lang="ru-RU" sz="2000" b="1" dirty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43853" y="717703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1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02" y="10266983"/>
            <a:ext cx="90624" cy="90624"/>
          </a:xfrm>
          <a:prstGeom prst="rect">
            <a:avLst/>
          </a:prstGeom>
        </p:spPr>
      </p:pic>
      <p:sp>
        <p:nvSpPr>
          <p:cNvPr id="40" name="Freeform 186"/>
          <p:cNvSpPr>
            <a:spLocks/>
          </p:cNvSpPr>
          <p:nvPr/>
        </p:nvSpPr>
        <p:spPr bwMode="auto">
          <a:xfrm>
            <a:off x="-1960022" y="6381757"/>
            <a:ext cx="930036" cy="1167251"/>
          </a:xfrm>
          <a:custGeom>
            <a:avLst/>
            <a:gdLst>
              <a:gd name="T0" fmla="*/ 190 w 988"/>
              <a:gd name="T1" fmla="*/ 1040 h 1240"/>
              <a:gd name="T2" fmla="*/ 175 w 988"/>
              <a:gd name="T3" fmla="*/ 1082 h 1240"/>
              <a:gd name="T4" fmla="*/ 189 w 988"/>
              <a:gd name="T5" fmla="*/ 1113 h 1240"/>
              <a:gd name="T6" fmla="*/ 158 w 988"/>
              <a:gd name="T7" fmla="*/ 1121 h 1240"/>
              <a:gd name="T8" fmla="*/ 131 w 988"/>
              <a:gd name="T9" fmla="*/ 1205 h 1240"/>
              <a:gd name="T10" fmla="*/ 281 w 988"/>
              <a:gd name="T11" fmla="*/ 1159 h 1240"/>
              <a:gd name="T12" fmla="*/ 304 w 988"/>
              <a:gd name="T13" fmla="*/ 1198 h 1240"/>
              <a:gd name="T14" fmla="*/ 315 w 988"/>
              <a:gd name="T15" fmla="*/ 1213 h 1240"/>
              <a:gd name="T16" fmla="*/ 375 w 988"/>
              <a:gd name="T17" fmla="*/ 1217 h 1240"/>
              <a:gd name="T18" fmla="*/ 494 w 988"/>
              <a:gd name="T19" fmla="*/ 1205 h 1240"/>
              <a:gd name="T20" fmla="*/ 552 w 988"/>
              <a:gd name="T21" fmla="*/ 1028 h 1240"/>
              <a:gd name="T22" fmla="*/ 800 w 988"/>
              <a:gd name="T23" fmla="*/ 1024 h 1240"/>
              <a:gd name="T24" fmla="*/ 871 w 988"/>
              <a:gd name="T25" fmla="*/ 877 h 1240"/>
              <a:gd name="T26" fmla="*/ 888 w 988"/>
              <a:gd name="T27" fmla="*/ 823 h 1240"/>
              <a:gd name="T28" fmla="*/ 902 w 988"/>
              <a:gd name="T29" fmla="*/ 778 h 1240"/>
              <a:gd name="T30" fmla="*/ 948 w 988"/>
              <a:gd name="T31" fmla="*/ 759 h 1240"/>
              <a:gd name="T32" fmla="*/ 982 w 988"/>
              <a:gd name="T33" fmla="*/ 686 h 1240"/>
              <a:gd name="T34" fmla="*/ 944 w 988"/>
              <a:gd name="T35" fmla="*/ 677 h 1240"/>
              <a:gd name="T36" fmla="*/ 956 w 988"/>
              <a:gd name="T37" fmla="*/ 644 h 1240"/>
              <a:gd name="T38" fmla="*/ 923 w 988"/>
              <a:gd name="T39" fmla="*/ 623 h 1240"/>
              <a:gd name="T40" fmla="*/ 907 w 988"/>
              <a:gd name="T41" fmla="*/ 605 h 1240"/>
              <a:gd name="T42" fmla="*/ 884 w 988"/>
              <a:gd name="T43" fmla="*/ 590 h 1240"/>
              <a:gd name="T44" fmla="*/ 861 w 988"/>
              <a:gd name="T45" fmla="*/ 586 h 1240"/>
              <a:gd name="T46" fmla="*/ 865 w 988"/>
              <a:gd name="T47" fmla="*/ 629 h 1240"/>
              <a:gd name="T48" fmla="*/ 827 w 988"/>
              <a:gd name="T49" fmla="*/ 592 h 1240"/>
              <a:gd name="T50" fmla="*/ 827 w 988"/>
              <a:gd name="T51" fmla="*/ 565 h 1240"/>
              <a:gd name="T52" fmla="*/ 700 w 988"/>
              <a:gd name="T53" fmla="*/ 576 h 1240"/>
              <a:gd name="T54" fmla="*/ 652 w 988"/>
              <a:gd name="T55" fmla="*/ 630 h 1240"/>
              <a:gd name="T56" fmla="*/ 652 w 988"/>
              <a:gd name="T57" fmla="*/ 475 h 1240"/>
              <a:gd name="T58" fmla="*/ 692 w 988"/>
              <a:gd name="T59" fmla="*/ 480 h 1240"/>
              <a:gd name="T60" fmla="*/ 669 w 988"/>
              <a:gd name="T61" fmla="*/ 432 h 1240"/>
              <a:gd name="T62" fmla="*/ 636 w 988"/>
              <a:gd name="T63" fmla="*/ 413 h 1240"/>
              <a:gd name="T64" fmla="*/ 607 w 988"/>
              <a:gd name="T65" fmla="*/ 369 h 1240"/>
              <a:gd name="T66" fmla="*/ 569 w 988"/>
              <a:gd name="T67" fmla="*/ 342 h 1240"/>
              <a:gd name="T68" fmla="*/ 542 w 988"/>
              <a:gd name="T69" fmla="*/ 294 h 1240"/>
              <a:gd name="T70" fmla="*/ 590 w 988"/>
              <a:gd name="T71" fmla="*/ 163 h 1240"/>
              <a:gd name="T72" fmla="*/ 575 w 988"/>
              <a:gd name="T73" fmla="*/ 105 h 1240"/>
              <a:gd name="T74" fmla="*/ 554 w 988"/>
              <a:gd name="T75" fmla="*/ 77 h 1240"/>
              <a:gd name="T76" fmla="*/ 511 w 988"/>
              <a:gd name="T77" fmla="*/ 63 h 1240"/>
              <a:gd name="T78" fmla="*/ 463 w 988"/>
              <a:gd name="T79" fmla="*/ 59 h 1240"/>
              <a:gd name="T80" fmla="*/ 323 w 988"/>
              <a:gd name="T81" fmla="*/ 27 h 1240"/>
              <a:gd name="T82" fmla="*/ 271 w 988"/>
              <a:gd name="T83" fmla="*/ 7 h 1240"/>
              <a:gd name="T84" fmla="*/ 250 w 988"/>
              <a:gd name="T85" fmla="*/ 27 h 1240"/>
              <a:gd name="T86" fmla="*/ 243 w 988"/>
              <a:gd name="T87" fmla="*/ 65 h 1240"/>
              <a:gd name="T88" fmla="*/ 206 w 988"/>
              <a:gd name="T89" fmla="*/ 109 h 1240"/>
              <a:gd name="T90" fmla="*/ 214 w 988"/>
              <a:gd name="T91" fmla="*/ 190 h 1240"/>
              <a:gd name="T92" fmla="*/ 216 w 988"/>
              <a:gd name="T93" fmla="*/ 236 h 1240"/>
              <a:gd name="T94" fmla="*/ 225 w 988"/>
              <a:gd name="T95" fmla="*/ 298 h 1240"/>
              <a:gd name="T96" fmla="*/ 104 w 988"/>
              <a:gd name="T97" fmla="*/ 373 h 1240"/>
              <a:gd name="T98" fmla="*/ 81 w 988"/>
              <a:gd name="T99" fmla="*/ 384 h 1240"/>
              <a:gd name="T100" fmla="*/ 75 w 988"/>
              <a:gd name="T101" fmla="*/ 425 h 1240"/>
              <a:gd name="T102" fmla="*/ 100 w 988"/>
              <a:gd name="T103" fmla="*/ 459 h 1240"/>
              <a:gd name="T104" fmla="*/ 33 w 988"/>
              <a:gd name="T105" fmla="*/ 482 h 1240"/>
              <a:gd name="T106" fmla="*/ 12 w 988"/>
              <a:gd name="T107" fmla="*/ 490 h 1240"/>
              <a:gd name="T108" fmla="*/ 16 w 988"/>
              <a:gd name="T109" fmla="*/ 511 h 1240"/>
              <a:gd name="T110" fmla="*/ 37 w 988"/>
              <a:gd name="T111" fmla="*/ 532 h 1240"/>
              <a:gd name="T112" fmla="*/ 12 w 988"/>
              <a:gd name="T113" fmla="*/ 569 h 1240"/>
              <a:gd name="T114" fmla="*/ 21 w 988"/>
              <a:gd name="T115" fmla="*/ 642 h 1240"/>
              <a:gd name="T116" fmla="*/ 64 w 988"/>
              <a:gd name="T117" fmla="*/ 719 h 1240"/>
              <a:gd name="T118" fmla="*/ 60 w 988"/>
              <a:gd name="T119" fmla="*/ 755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88" h="1240">
                <a:moveTo>
                  <a:pt x="58" y="949"/>
                </a:moveTo>
                <a:lnTo>
                  <a:pt x="148" y="959"/>
                </a:lnTo>
                <a:lnTo>
                  <a:pt x="225" y="967"/>
                </a:lnTo>
                <a:lnTo>
                  <a:pt x="250" y="969"/>
                </a:lnTo>
                <a:lnTo>
                  <a:pt x="267" y="971"/>
                </a:lnTo>
                <a:lnTo>
                  <a:pt x="264" y="1011"/>
                </a:lnTo>
                <a:lnTo>
                  <a:pt x="231" y="1011"/>
                </a:lnTo>
                <a:lnTo>
                  <a:pt x="238" y="1032"/>
                </a:lnTo>
                <a:lnTo>
                  <a:pt x="229" y="1034"/>
                </a:lnTo>
                <a:lnTo>
                  <a:pt x="216" y="1038"/>
                </a:lnTo>
                <a:lnTo>
                  <a:pt x="217" y="1050"/>
                </a:lnTo>
                <a:lnTo>
                  <a:pt x="204" y="1046"/>
                </a:lnTo>
                <a:lnTo>
                  <a:pt x="204" y="1040"/>
                </a:lnTo>
                <a:lnTo>
                  <a:pt x="190" y="1040"/>
                </a:lnTo>
                <a:lnTo>
                  <a:pt x="183" y="1038"/>
                </a:lnTo>
                <a:lnTo>
                  <a:pt x="164" y="1034"/>
                </a:lnTo>
                <a:lnTo>
                  <a:pt x="160" y="1053"/>
                </a:lnTo>
                <a:lnTo>
                  <a:pt x="142" y="1047"/>
                </a:lnTo>
                <a:lnTo>
                  <a:pt x="140" y="1067"/>
                </a:lnTo>
                <a:lnTo>
                  <a:pt x="148" y="1071"/>
                </a:lnTo>
                <a:lnTo>
                  <a:pt x="156" y="1073"/>
                </a:lnTo>
                <a:lnTo>
                  <a:pt x="160" y="1074"/>
                </a:lnTo>
                <a:lnTo>
                  <a:pt x="162" y="1074"/>
                </a:lnTo>
                <a:lnTo>
                  <a:pt x="164" y="1076"/>
                </a:lnTo>
                <a:lnTo>
                  <a:pt x="167" y="1080"/>
                </a:lnTo>
                <a:lnTo>
                  <a:pt x="171" y="1080"/>
                </a:lnTo>
                <a:lnTo>
                  <a:pt x="173" y="1080"/>
                </a:lnTo>
                <a:lnTo>
                  <a:pt x="175" y="1082"/>
                </a:lnTo>
                <a:lnTo>
                  <a:pt x="181" y="1082"/>
                </a:lnTo>
                <a:lnTo>
                  <a:pt x="183" y="1082"/>
                </a:lnTo>
                <a:lnTo>
                  <a:pt x="185" y="1084"/>
                </a:lnTo>
                <a:lnTo>
                  <a:pt x="189" y="1084"/>
                </a:lnTo>
                <a:lnTo>
                  <a:pt x="190" y="1086"/>
                </a:lnTo>
                <a:lnTo>
                  <a:pt x="195" y="1086"/>
                </a:lnTo>
                <a:lnTo>
                  <a:pt x="200" y="1090"/>
                </a:lnTo>
                <a:lnTo>
                  <a:pt x="206" y="1092"/>
                </a:lnTo>
                <a:lnTo>
                  <a:pt x="204" y="1096"/>
                </a:lnTo>
                <a:lnTo>
                  <a:pt x="202" y="1101"/>
                </a:lnTo>
                <a:lnTo>
                  <a:pt x="198" y="1109"/>
                </a:lnTo>
                <a:lnTo>
                  <a:pt x="192" y="1109"/>
                </a:lnTo>
                <a:lnTo>
                  <a:pt x="190" y="1113"/>
                </a:lnTo>
                <a:lnTo>
                  <a:pt x="189" y="1113"/>
                </a:lnTo>
                <a:lnTo>
                  <a:pt x="187" y="1111"/>
                </a:lnTo>
                <a:lnTo>
                  <a:pt x="185" y="1111"/>
                </a:lnTo>
                <a:lnTo>
                  <a:pt x="183" y="1111"/>
                </a:lnTo>
                <a:lnTo>
                  <a:pt x="181" y="1111"/>
                </a:lnTo>
                <a:lnTo>
                  <a:pt x="177" y="1111"/>
                </a:lnTo>
                <a:lnTo>
                  <a:pt x="175" y="1111"/>
                </a:lnTo>
                <a:lnTo>
                  <a:pt x="173" y="1111"/>
                </a:lnTo>
                <a:lnTo>
                  <a:pt x="171" y="1111"/>
                </a:lnTo>
                <a:lnTo>
                  <a:pt x="167" y="1111"/>
                </a:lnTo>
                <a:lnTo>
                  <a:pt x="166" y="1111"/>
                </a:lnTo>
                <a:lnTo>
                  <a:pt x="164" y="1111"/>
                </a:lnTo>
                <a:lnTo>
                  <a:pt x="162" y="1111"/>
                </a:lnTo>
                <a:lnTo>
                  <a:pt x="158" y="1111"/>
                </a:lnTo>
                <a:lnTo>
                  <a:pt x="158" y="1121"/>
                </a:lnTo>
                <a:lnTo>
                  <a:pt x="156" y="1124"/>
                </a:lnTo>
                <a:lnTo>
                  <a:pt x="146" y="1128"/>
                </a:lnTo>
                <a:lnTo>
                  <a:pt x="148" y="1132"/>
                </a:lnTo>
                <a:lnTo>
                  <a:pt x="148" y="1136"/>
                </a:lnTo>
                <a:lnTo>
                  <a:pt x="152" y="1146"/>
                </a:lnTo>
                <a:lnTo>
                  <a:pt x="142" y="1149"/>
                </a:lnTo>
                <a:lnTo>
                  <a:pt x="148" y="1159"/>
                </a:lnTo>
                <a:lnTo>
                  <a:pt x="150" y="1161"/>
                </a:lnTo>
                <a:lnTo>
                  <a:pt x="150" y="1172"/>
                </a:lnTo>
                <a:lnTo>
                  <a:pt x="142" y="1172"/>
                </a:lnTo>
                <a:lnTo>
                  <a:pt x="142" y="1175"/>
                </a:lnTo>
                <a:lnTo>
                  <a:pt x="140" y="1184"/>
                </a:lnTo>
                <a:lnTo>
                  <a:pt x="137" y="1198"/>
                </a:lnTo>
                <a:lnTo>
                  <a:pt x="131" y="1205"/>
                </a:lnTo>
                <a:lnTo>
                  <a:pt x="125" y="1223"/>
                </a:lnTo>
                <a:lnTo>
                  <a:pt x="139" y="1226"/>
                </a:lnTo>
                <a:lnTo>
                  <a:pt x="154" y="1223"/>
                </a:lnTo>
                <a:lnTo>
                  <a:pt x="212" y="1211"/>
                </a:lnTo>
                <a:lnTo>
                  <a:pt x="219" y="1207"/>
                </a:lnTo>
                <a:lnTo>
                  <a:pt x="221" y="1196"/>
                </a:lnTo>
                <a:lnTo>
                  <a:pt x="217" y="1177"/>
                </a:lnTo>
                <a:lnTo>
                  <a:pt x="229" y="1169"/>
                </a:lnTo>
                <a:lnTo>
                  <a:pt x="231" y="1157"/>
                </a:lnTo>
                <a:lnTo>
                  <a:pt x="238" y="1157"/>
                </a:lnTo>
                <a:lnTo>
                  <a:pt x="244" y="1155"/>
                </a:lnTo>
                <a:lnTo>
                  <a:pt x="256" y="1159"/>
                </a:lnTo>
                <a:lnTo>
                  <a:pt x="275" y="1161"/>
                </a:lnTo>
                <a:lnTo>
                  <a:pt x="281" y="1159"/>
                </a:lnTo>
                <a:lnTo>
                  <a:pt x="289" y="1161"/>
                </a:lnTo>
                <a:lnTo>
                  <a:pt x="292" y="1161"/>
                </a:lnTo>
                <a:lnTo>
                  <a:pt x="294" y="1167"/>
                </a:lnTo>
                <a:lnTo>
                  <a:pt x="294" y="1169"/>
                </a:lnTo>
                <a:lnTo>
                  <a:pt x="294" y="1170"/>
                </a:lnTo>
                <a:lnTo>
                  <a:pt x="296" y="1172"/>
                </a:lnTo>
                <a:lnTo>
                  <a:pt x="298" y="1177"/>
                </a:lnTo>
                <a:lnTo>
                  <a:pt x="298" y="1182"/>
                </a:lnTo>
                <a:lnTo>
                  <a:pt x="298" y="1184"/>
                </a:lnTo>
                <a:lnTo>
                  <a:pt x="298" y="1186"/>
                </a:lnTo>
                <a:lnTo>
                  <a:pt x="300" y="1188"/>
                </a:lnTo>
                <a:lnTo>
                  <a:pt x="306" y="1194"/>
                </a:lnTo>
                <a:lnTo>
                  <a:pt x="304" y="1196"/>
                </a:lnTo>
                <a:lnTo>
                  <a:pt x="304" y="1198"/>
                </a:lnTo>
                <a:lnTo>
                  <a:pt x="306" y="1199"/>
                </a:lnTo>
                <a:lnTo>
                  <a:pt x="306" y="1201"/>
                </a:lnTo>
                <a:lnTo>
                  <a:pt x="306" y="1203"/>
                </a:lnTo>
                <a:lnTo>
                  <a:pt x="308" y="1205"/>
                </a:lnTo>
                <a:lnTo>
                  <a:pt x="310" y="1205"/>
                </a:lnTo>
                <a:lnTo>
                  <a:pt x="310" y="1207"/>
                </a:lnTo>
                <a:lnTo>
                  <a:pt x="310" y="1209"/>
                </a:lnTo>
                <a:lnTo>
                  <a:pt x="312" y="1211"/>
                </a:lnTo>
                <a:lnTo>
                  <a:pt x="312" y="1213"/>
                </a:lnTo>
                <a:lnTo>
                  <a:pt x="310" y="1215"/>
                </a:lnTo>
                <a:lnTo>
                  <a:pt x="312" y="1215"/>
                </a:lnTo>
                <a:lnTo>
                  <a:pt x="313" y="1215"/>
                </a:lnTo>
                <a:lnTo>
                  <a:pt x="313" y="1217"/>
                </a:lnTo>
                <a:lnTo>
                  <a:pt x="315" y="1213"/>
                </a:lnTo>
                <a:lnTo>
                  <a:pt x="318" y="1213"/>
                </a:lnTo>
                <a:lnTo>
                  <a:pt x="318" y="1215"/>
                </a:lnTo>
                <a:lnTo>
                  <a:pt x="318" y="1213"/>
                </a:lnTo>
                <a:lnTo>
                  <a:pt x="319" y="1213"/>
                </a:lnTo>
                <a:lnTo>
                  <a:pt x="319" y="1211"/>
                </a:lnTo>
                <a:lnTo>
                  <a:pt x="321" y="1211"/>
                </a:lnTo>
                <a:lnTo>
                  <a:pt x="321" y="1213"/>
                </a:lnTo>
                <a:lnTo>
                  <a:pt x="331" y="1226"/>
                </a:lnTo>
                <a:lnTo>
                  <a:pt x="339" y="1223"/>
                </a:lnTo>
                <a:lnTo>
                  <a:pt x="346" y="1232"/>
                </a:lnTo>
                <a:lnTo>
                  <a:pt x="352" y="1230"/>
                </a:lnTo>
                <a:lnTo>
                  <a:pt x="366" y="1220"/>
                </a:lnTo>
                <a:lnTo>
                  <a:pt x="373" y="1217"/>
                </a:lnTo>
                <a:lnTo>
                  <a:pt x="375" y="1217"/>
                </a:lnTo>
                <a:lnTo>
                  <a:pt x="379" y="1223"/>
                </a:lnTo>
                <a:lnTo>
                  <a:pt x="381" y="1223"/>
                </a:lnTo>
                <a:lnTo>
                  <a:pt x="383" y="1228"/>
                </a:lnTo>
                <a:lnTo>
                  <a:pt x="385" y="1234"/>
                </a:lnTo>
                <a:lnTo>
                  <a:pt x="390" y="1234"/>
                </a:lnTo>
                <a:lnTo>
                  <a:pt x="423" y="1232"/>
                </a:lnTo>
                <a:lnTo>
                  <a:pt x="436" y="1230"/>
                </a:lnTo>
                <a:lnTo>
                  <a:pt x="463" y="1234"/>
                </a:lnTo>
                <a:lnTo>
                  <a:pt x="479" y="1232"/>
                </a:lnTo>
                <a:lnTo>
                  <a:pt x="494" y="1240"/>
                </a:lnTo>
                <a:lnTo>
                  <a:pt x="504" y="1225"/>
                </a:lnTo>
                <a:lnTo>
                  <a:pt x="496" y="1219"/>
                </a:lnTo>
                <a:lnTo>
                  <a:pt x="498" y="1211"/>
                </a:lnTo>
                <a:lnTo>
                  <a:pt x="494" y="1205"/>
                </a:lnTo>
                <a:lnTo>
                  <a:pt x="494" y="1194"/>
                </a:lnTo>
                <a:lnTo>
                  <a:pt x="473" y="1180"/>
                </a:lnTo>
                <a:lnTo>
                  <a:pt x="479" y="1170"/>
                </a:lnTo>
                <a:lnTo>
                  <a:pt x="481" y="1175"/>
                </a:lnTo>
                <a:lnTo>
                  <a:pt x="483" y="1177"/>
                </a:lnTo>
                <a:lnTo>
                  <a:pt x="484" y="1178"/>
                </a:lnTo>
                <a:lnTo>
                  <a:pt x="496" y="1182"/>
                </a:lnTo>
                <a:lnTo>
                  <a:pt x="502" y="1184"/>
                </a:lnTo>
                <a:lnTo>
                  <a:pt x="511" y="1180"/>
                </a:lnTo>
                <a:lnTo>
                  <a:pt x="550" y="1103"/>
                </a:lnTo>
                <a:lnTo>
                  <a:pt x="537" y="1092"/>
                </a:lnTo>
                <a:lnTo>
                  <a:pt x="532" y="1071"/>
                </a:lnTo>
                <a:lnTo>
                  <a:pt x="527" y="1059"/>
                </a:lnTo>
                <a:lnTo>
                  <a:pt x="552" y="1028"/>
                </a:lnTo>
                <a:lnTo>
                  <a:pt x="588" y="1036"/>
                </a:lnTo>
                <a:lnTo>
                  <a:pt x="611" y="1036"/>
                </a:lnTo>
                <a:lnTo>
                  <a:pt x="594" y="1055"/>
                </a:lnTo>
                <a:lnTo>
                  <a:pt x="627" y="1078"/>
                </a:lnTo>
                <a:lnTo>
                  <a:pt x="646" y="1078"/>
                </a:lnTo>
                <a:lnTo>
                  <a:pt x="673" y="1105"/>
                </a:lnTo>
                <a:lnTo>
                  <a:pt x="679" y="1073"/>
                </a:lnTo>
                <a:lnTo>
                  <a:pt x="704" y="1065"/>
                </a:lnTo>
                <a:lnTo>
                  <a:pt x="732" y="1034"/>
                </a:lnTo>
                <a:lnTo>
                  <a:pt x="742" y="1038"/>
                </a:lnTo>
                <a:lnTo>
                  <a:pt x="746" y="1034"/>
                </a:lnTo>
                <a:lnTo>
                  <a:pt x="767" y="1019"/>
                </a:lnTo>
                <a:lnTo>
                  <a:pt x="790" y="1024"/>
                </a:lnTo>
                <a:lnTo>
                  <a:pt x="800" y="1024"/>
                </a:lnTo>
                <a:lnTo>
                  <a:pt x="806" y="994"/>
                </a:lnTo>
                <a:lnTo>
                  <a:pt x="798" y="973"/>
                </a:lnTo>
                <a:lnTo>
                  <a:pt x="780" y="942"/>
                </a:lnTo>
                <a:lnTo>
                  <a:pt x="786" y="938"/>
                </a:lnTo>
                <a:lnTo>
                  <a:pt x="796" y="942"/>
                </a:lnTo>
                <a:lnTo>
                  <a:pt x="823" y="938"/>
                </a:lnTo>
                <a:lnTo>
                  <a:pt x="840" y="930"/>
                </a:lnTo>
                <a:lnTo>
                  <a:pt x="871" y="907"/>
                </a:lnTo>
                <a:lnTo>
                  <a:pt x="871" y="900"/>
                </a:lnTo>
                <a:lnTo>
                  <a:pt x="873" y="898"/>
                </a:lnTo>
                <a:lnTo>
                  <a:pt x="871" y="884"/>
                </a:lnTo>
                <a:lnTo>
                  <a:pt x="871" y="882"/>
                </a:lnTo>
                <a:lnTo>
                  <a:pt x="871" y="880"/>
                </a:lnTo>
                <a:lnTo>
                  <a:pt x="871" y="877"/>
                </a:lnTo>
                <a:lnTo>
                  <a:pt x="873" y="872"/>
                </a:lnTo>
                <a:lnTo>
                  <a:pt x="873" y="871"/>
                </a:lnTo>
                <a:lnTo>
                  <a:pt x="875" y="869"/>
                </a:lnTo>
                <a:lnTo>
                  <a:pt x="879" y="859"/>
                </a:lnTo>
                <a:lnTo>
                  <a:pt x="882" y="850"/>
                </a:lnTo>
                <a:lnTo>
                  <a:pt x="882" y="848"/>
                </a:lnTo>
                <a:lnTo>
                  <a:pt x="884" y="846"/>
                </a:lnTo>
                <a:lnTo>
                  <a:pt x="884" y="842"/>
                </a:lnTo>
                <a:lnTo>
                  <a:pt x="886" y="838"/>
                </a:lnTo>
                <a:lnTo>
                  <a:pt x="886" y="834"/>
                </a:lnTo>
                <a:lnTo>
                  <a:pt x="886" y="832"/>
                </a:lnTo>
                <a:lnTo>
                  <a:pt x="886" y="830"/>
                </a:lnTo>
                <a:lnTo>
                  <a:pt x="888" y="826"/>
                </a:lnTo>
                <a:lnTo>
                  <a:pt x="888" y="823"/>
                </a:lnTo>
                <a:lnTo>
                  <a:pt x="888" y="817"/>
                </a:lnTo>
                <a:lnTo>
                  <a:pt x="888" y="813"/>
                </a:lnTo>
                <a:lnTo>
                  <a:pt x="890" y="807"/>
                </a:lnTo>
                <a:lnTo>
                  <a:pt x="890" y="805"/>
                </a:lnTo>
                <a:lnTo>
                  <a:pt x="892" y="803"/>
                </a:lnTo>
                <a:lnTo>
                  <a:pt x="894" y="800"/>
                </a:lnTo>
                <a:lnTo>
                  <a:pt x="894" y="796"/>
                </a:lnTo>
                <a:lnTo>
                  <a:pt x="894" y="794"/>
                </a:lnTo>
                <a:lnTo>
                  <a:pt x="894" y="792"/>
                </a:lnTo>
                <a:lnTo>
                  <a:pt x="898" y="786"/>
                </a:lnTo>
                <a:lnTo>
                  <a:pt x="900" y="784"/>
                </a:lnTo>
                <a:lnTo>
                  <a:pt x="900" y="782"/>
                </a:lnTo>
                <a:lnTo>
                  <a:pt x="902" y="780"/>
                </a:lnTo>
                <a:lnTo>
                  <a:pt x="902" y="778"/>
                </a:lnTo>
                <a:lnTo>
                  <a:pt x="903" y="776"/>
                </a:lnTo>
                <a:lnTo>
                  <a:pt x="903" y="775"/>
                </a:lnTo>
                <a:lnTo>
                  <a:pt x="905" y="775"/>
                </a:lnTo>
                <a:lnTo>
                  <a:pt x="907" y="775"/>
                </a:lnTo>
                <a:lnTo>
                  <a:pt x="911" y="778"/>
                </a:lnTo>
                <a:lnTo>
                  <a:pt x="913" y="775"/>
                </a:lnTo>
                <a:lnTo>
                  <a:pt x="915" y="773"/>
                </a:lnTo>
                <a:lnTo>
                  <a:pt x="913" y="771"/>
                </a:lnTo>
                <a:lnTo>
                  <a:pt x="911" y="769"/>
                </a:lnTo>
                <a:lnTo>
                  <a:pt x="913" y="769"/>
                </a:lnTo>
                <a:lnTo>
                  <a:pt x="911" y="763"/>
                </a:lnTo>
                <a:lnTo>
                  <a:pt x="921" y="754"/>
                </a:lnTo>
                <a:lnTo>
                  <a:pt x="942" y="765"/>
                </a:lnTo>
                <a:lnTo>
                  <a:pt x="948" y="759"/>
                </a:lnTo>
                <a:lnTo>
                  <a:pt x="961" y="740"/>
                </a:lnTo>
                <a:lnTo>
                  <a:pt x="980" y="715"/>
                </a:lnTo>
                <a:lnTo>
                  <a:pt x="982" y="713"/>
                </a:lnTo>
                <a:lnTo>
                  <a:pt x="984" y="713"/>
                </a:lnTo>
                <a:lnTo>
                  <a:pt x="982" y="709"/>
                </a:lnTo>
                <a:lnTo>
                  <a:pt x="984" y="705"/>
                </a:lnTo>
                <a:lnTo>
                  <a:pt x="986" y="701"/>
                </a:lnTo>
                <a:lnTo>
                  <a:pt x="988" y="699"/>
                </a:lnTo>
                <a:lnTo>
                  <a:pt x="988" y="698"/>
                </a:lnTo>
                <a:lnTo>
                  <a:pt x="988" y="692"/>
                </a:lnTo>
                <a:lnTo>
                  <a:pt x="986" y="690"/>
                </a:lnTo>
                <a:lnTo>
                  <a:pt x="986" y="688"/>
                </a:lnTo>
                <a:lnTo>
                  <a:pt x="984" y="686"/>
                </a:lnTo>
                <a:lnTo>
                  <a:pt x="982" y="686"/>
                </a:lnTo>
                <a:lnTo>
                  <a:pt x="978" y="684"/>
                </a:lnTo>
                <a:lnTo>
                  <a:pt x="973" y="684"/>
                </a:lnTo>
                <a:lnTo>
                  <a:pt x="971" y="686"/>
                </a:lnTo>
                <a:lnTo>
                  <a:pt x="967" y="690"/>
                </a:lnTo>
                <a:lnTo>
                  <a:pt x="963" y="692"/>
                </a:lnTo>
                <a:lnTo>
                  <a:pt x="959" y="692"/>
                </a:lnTo>
                <a:lnTo>
                  <a:pt x="956" y="694"/>
                </a:lnTo>
                <a:lnTo>
                  <a:pt x="951" y="692"/>
                </a:lnTo>
                <a:lnTo>
                  <a:pt x="950" y="690"/>
                </a:lnTo>
                <a:lnTo>
                  <a:pt x="946" y="688"/>
                </a:lnTo>
                <a:lnTo>
                  <a:pt x="946" y="686"/>
                </a:lnTo>
                <a:lnTo>
                  <a:pt x="946" y="684"/>
                </a:lnTo>
                <a:lnTo>
                  <a:pt x="946" y="682"/>
                </a:lnTo>
                <a:lnTo>
                  <a:pt x="944" y="677"/>
                </a:lnTo>
                <a:lnTo>
                  <a:pt x="944" y="675"/>
                </a:lnTo>
                <a:lnTo>
                  <a:pt x="942" y="669"/>
                </a:lnTo>
                <a:lnTo>
                  <a:pt x="942" y="665"/>
                </a:lnTo>
                <a:lnTo>
                  <a:pt x="942" y="663"/>
                </a:lnTo>
                <a:lnTo>
                  <a:pt x="942" y="661"/>
                </a:lnTo>
                <a:lnTo>
                  <a:pt x="944" y="661"/>
                </a:lnTo>
                <a:lnTo>
                  <a:pt x="944" y="659"/>
                </a:lnTo>
                <a:lnTo>
                  <a:pt x="946" y="659"/>
                </a:lnTo>
                <a:lnTo>
                  <a:pt x="946" y="657"/>
                </a:lnTo>
                <a:lnTo>
                  <a:pt x="950" y="653"/>
                </a:lnTo>
                <a:lnTo>
                  <a:pt x="953" y="651"/>
                </a:lnTo>
                <a:lnTo>
                  <a:pt x="956" y="648"/>
                </a:lnTo>
                <a:lnTo>
                  <a:pt x="956" y="646"/>
                </a:lnTo>
                <a:lnTo>
                  <a:pt x="956" y="644"/>
                </a:lnTo>
                <a:lnTo>
                  <a:pt x="951" y="644"/>
                </a:lnTo>
                <a:lnTo>
                  <a:pt x="948" y="642"/>
                </a:lnTo>
                <a:lnTo>
                  <a:pt x="946" y="642"/>
                </a:lnTo>
                <a:lnTo>
                  <a:pt x="946" y="640"/>
                </a:lnTo>
                <a:lnTo>
                  <a:pt x="944" y="636"/>
                </a:lnTo>
                <a:lnTo>
                  <a:pt x="942" y="634"/>
                </a:lnTo>
                <a:lnTo>
                  <a:pt x="940" y="632"/>
                </a:lnTo>
                <a:lnTo>
                  <a:pt x="938" y="630"/>
                </a:lnTo>
                <a:lnTo>
                  <a:pt x="936" y="629"/>
                </a:lnTo>
                <a:lnTo>
                  <a:pt x="934" y="627"/>
                </a:lnTo>
                <a:lnTo>
                  <a:pt x="932" y="627"/>
                </a:lnTo>
                <a:lnTo>
                  <a:pt x="930" y="624"/>
                </a:lnTo>
                <a:lnTo>
                  <a:pt x="927" y="623"/>
                </a:lnTo>
                <a:lnTo>
                  <a:pt x="923" y="623"/>
                </a:lnTo>
                <a:lnTo>
                  <a:pt x="921" y="621"/>
                </a:lnTo>
                <a:lnTo>
                  <a:pt x="919" y="621"/>
                </a:lnTo>
                <a:lnTo>
                  <a:pt x="917" y="621"/>
                </a:lnTo>
                <a:lnTo>
                  <a:pt x="915" y="619"/>
                </a:lnTo>
                <a:lnTo>
                  <a:pt x="915" y="617"/>
                </a:lnTo>
                <a:lnTo>
                  <a:pt x="913" y="617"/>
                </a:lnTo>
                <a:lnTo>
                  <a:pt x="913" y="615"/>
                </a:lnTo>
                <a:lnTo>
                  <a:pt x="913" y="613"/>
                </a:lnTo>
                <a:lnTo>
                  <a:pt x="913" y="611"/>
                </a:lnTo>
                <a:lnTo>
                  <a:pt x="913" y="609"/>
                </a:lnTo>
                <a:lnTo>
                  <a:pt x="911" y="609"/>
                </a:lnTo>
                <a:lnTo>
                  <a:pt x="911" y="607"/>
                </a:lnTo>
                <a:lnTo>
                  <a:pt x="909" y="607"/>
                </a:lnTo>
                <a:lnTo>
                  <a:pt x="907" y="605"/>
                </a:lnTo>
                <a:lnTo>
                  <a:pt x="905" y="603"/>
                </a:lnTo>
                <a:lnTo>
                  <a:pt x="903" y="602"/>
                </a:lnTo>
                <a:lnTo>
                  <a:pt x="900" y="598"/>
                </a:lnTo>
                <a:lnTo>
                  <a:pt x="900" y="596"/>
                </a:lnTo>
                <a:lnTo>
                  <a:pt x="898" y="596"/>
                </a:lnTo>
                <a:lnTo>
                  <a:pt x="898" y="594"/>
                </a:lnTo>
                <a:lnTo>
                  <a:pt x="896" y="592"/>
                </a:lnTo>
                <a:lnTo>
                  <a:pt x="894" y="592"/>
                </a:lnTo>
                <a:lnTo>
                  <a:pt x="894" y="590"/>
                </a:lnTo>
                <a:lnTo>
                  <a:pt x="892" y="590"/>
                </a:lnTo>
                <a:lnTo>
                  <a:pt x="890" y="588"/>
                </a:lnTo>
                <a:lnTo>
                  <a:pt x="888" y="590"/>
                </a:lnTo>
                <a:lnTo>
                  <a:pt x="886" y="590"/>
                </a:lnTo>
                <a:lnTo>
                  <a:pt x="884" y="590"/>
                </a:lnTo>
                <a:lnTo>
                  <a:pt x="882" y="592"/>
                </a:lnTo>
                <a:lnTo>
                  <a:pt x="881" y="592"/>
                </a:lnTo>
                <a:lnTo>
                  <a:pt x="879" y="592"/>
                </a:lnTo>
                <a:lnTo>
                  <a:pt x="877" y="592"/>
                </a:lnTo>
                <a:lnTo>
                  <a:pt x="875" y="590"/>
                </a:lnTo>
                <a:lnTo>
                  <a:pt x="873" y="588"/>
                </a:lnTo>
                <a:lnTo>
                  <a:pt x="873" y="586"/>
                </a:lnTo>
                <a:lnTo>
                  <a:pt x="871" y="586"/>
                </a:lnTo>
                <a:lnTo>
                  <a:pt x="869" y="586"/>
                </a:lnTo>
                <a:lnTo>
                  <a:pt x="867" y="586"/>
                </a:lnTo>
                <a:lnTo>
                  <a:pt x="865" y="586"/>
                </a:lnTo>
                <a:lnTo>
                  <a:pt x="865" y="584"/>
                </a:lnTo>
                <a:lnTo>
                  <a:pt x="863" y="584"/>
                </a:lnTo>
                <a:lnTo>
                  <a:pt x="861" y="586"/>
                </a:lnTo>
                <a:lnTo>
                  <a:pt x="859" y="586"/>
                </a:lnTo>
                <a:lnTo>
                  <a:pt x="859" y="588"/>
                </a:lnTo>
                <a:lnTo>
                  <a:pt x="859" y="590"/>
                </a:lnTo>
                <a:lnTo>
                  <a:pt x="859" y="592"/>
                </a:lnTo>
                <a:lnTo>
                  <a:pt x="859" y="594"/>
                </a:lnTo>
                <a:lnTo>
                  <a:pt x="859" y="596"/>
                </a:lnTo>
                <a:lnTo>
                  <a:pt x="859" y="598"/>
                </a:lnTo>
                <a:lnTo>
                  <a:pt x="859" y="600"/>
                </a:lnTo>
                <a:lnTo>
                  <a:pt x="859" y="602"/>
                </a:lnTo>
                <a:lnTo>
                  <a:pt x="859" y="603"/>
                </a:lnTo>
                <a:lnTo>
                  <a:pt x="861" y="603"/>
                </a:lnTo>
                <a:lnTo>
                  <a:pt x="873" y="611"/>
                </a:lnTo>
                <a:lnTo>
                  <a:pt x="867" y="623"/>
                </a:lnTo>
                <a:lnTo>
                  <a:pt x="865" y="629"/>
                </a:lnTo>
                <a:lnTo>
                  <a:pt x="863" y="632"/>
                </a:lnTo>
                <a:lnTo>
                  <a:pt x="857" y="632"/>
                </a:lnTo>
                <a:lnTo>
                  <a:pt x="850" y="629"/>
                </a:lnTo>
                <a:lnTo>
                  <a:pt x="840" y="624"/>
                </a:lnTo>
                <a:lnTo>
                  <a:pt x="831" y="611"/>
                </a:lnTo>
                <a:lnTo>
                  <a:pt x="827" y="607"/>
                </a:lnTo>
                <a:lnTo>
                  <a:pt x="825" y="607"/>
                </a:lnTo>
                <a:lnTo>
                  <a:pt x="825" y="605"/>
                </a:lnTo>
                <a:lnTo>
                  <a:pt x="825" y="603"/>
                </a:lnTo>
                <a:lnTo>
                  <a:pt x="827" y="602"/>
                </a:lnTo>
                <a:lnTo>
                  <a:pt x="827" y="600"/>
                </a:lnTo>
                <a:lnTo>
                  <a:pt x="827" y="598"/>
                </a:lnTo>
                <a:lnTo>
                  <a:pt x="827" y="596"/>
                </a:lnTo>
                <a:lnTo>
                  <a:pt x="827" y="592"/>
                </a:lnTo>
                <a:lnTo>
                  <a:pt x="825" y="590"/>
                </a:lnTo>
                <a:lnTo>
                  <a:pt x="823" y="590"/>
                </a:lnTo>
                <a:lnTo>
                  <a:pt x="823" y="588"/>
                </a:lnTo>
                <a:lnTo>
                  <a:pt x="821" y="588"/>
                </a:lnTo>
                <a:lnTo>
                  <a:pt x="821" y="586"/>
                </a:lnTo>
                <a:lnTo>
                  <a:pt x="821" y="584"/>
                </a:lnTo>
                <a:lnTo>
                  <a:pt x="823" y="581"/>
                </a:lnTo>
                <a:lnTo>
                  <a:pt x="823" y="579"/>
                </a:lnTo>
                <a:lnTo>
                  <a:pt x="823" y="576"/>
                </a:lnTo>
                <a:lnTo>
                  <a:pt x="825" y="574"/>
                </a:lnTo>
                <a:lnTo>
                  <a:pt x="825" y="573"/>
                </a:lnTo>
                <a:lnTo>
                  <a:pt x="825" y="571"/>
                </a:lnTo>
                <a:lnTo>
                  <a:pt x="825" y="569"/>
                </a:lnTo>
                <a:lnTo>
                  <a:pt x="827" y="565"/>
                </a:lnTo>
                <a:lnTo>
                  <a:pt x="823" y="565"/>
                </a:lnTo>
                <a:lnTo>
                  <a:pt x="819" y="565"/>
                </a:lnTo>
                <a:lnTo>
                  <a:pt x="817" y="563"/>
                </a:lnTo>
                <a:lnTo>
                  <a:pt x="802" y="565"/>
                </a:lnTo>
                <a:lnTo>
                  <a:pt x="800" y="584"/>
                </a:lnTo>
                <a:lnTo>
                  <a:pt x="786" y="584"/>
                </a:lnTo>
                <a:lnTo>
                  <a:pt x="767" y="586"/>
                </a:lnTo>
                <a:lnTo>
                  <a:pt x="765" y="579"/>
                </a:lnTo>
                <a:lnTo>
                  <a:pt x="746" y="576"/>
                </a:lnTo>
                <a:lnTo>
                  <a:pt x="744" y="565"/>
                </a:lnTo>
                <a:lnTo>
                  <a:pt x="738" y="557"/>
                </a:lnTo>
                <a:lnTo>
                  <a:pt x="719" y="553"/>
                </a:lnTo>
                <a:lnTo>
                  <a:pt x="704" y="563"/>
                </a:lnTo>
                <a:lnTo>
                  <a:pt x="700" y="576"/>
                </a:lnTo>
                <a:lnTo>
                  <a:pt x="706" y="594"/>
                </a:lnTo>
                <a:lnTo>
                  <a:pt x="711" y="605"/>
                </a:lnTo>
                <a:lnTo>
                  <a:pt x="711" y="607"/>
                </a:lnTo>
                <a:lnTo>
                  <a:pt x="713" y="609"/>
                </a:lnTo>
                <a:lnTo>
                  <a:pt x="715" y="611"/>
                </a:lnTo>
                <a:lnTo>
                  <a:pt x="721" y="615"/>
                </a:lnTo>
                <a:lnTo>
                  <a:pt x="723" y="615"/>
                </a:lnTo>
                <a:lnTo>
                  <a:pt x="719" y="623"/>
                </a:lnTo>
                <a:lnTo>
                  <a:pt x="717" y="623"/>
                </a:lnTo>
                <a:lnTo>
                  <a:pt x="706" y="617"/>
                </a:lnTo>
                <a:lnTo>
                  <a:pt x="700" y="613"/>
                </a:lnTo>
                <a:lnTo>
                  <a:pt x="690" y="613"/>
                </a:lnTo>
                <a:lnTo>
                  <a:pt x="663" y="623"/>
                </a:lnTo>
                <a:lnTo>
                  <a:pt x="652" y="630"/>
                </a:lnTo>
                <a:lnTo>
                  <a:pt x="627" y="617"/>
                </a:lnTo>
                <a:lnTo>
                  <a:pt x="644" y="594"/>
                </a:lnTo>
                <a:lnTo>
                  <a:pt x="657" y="576"/>
                </a:lnTo>
                <a:lnTo>
                  <a:pt x="663" y="530"/>
                </a:lnTo>
                <a:lnTo>
                  <a:pt x="646" y="523"/>
                </a:lnTo>
                <a:lnTo>
                  <a:pt x="638" y="515"/>
                </a:lnTo>
                <a:lnTo>
                  <a:pt x="631" y="523"/>
                </a:lnTo>
                <a:lnTo>
                  <a:pt x="623" y="515"/>
                </a:lnTo>
                <a:lnTo>
                  <a:pt x="631" y="511"/>
                </a:lnTo>
                <a:lnTo>
                  <a:pt x="638" y="486"/>
                </a:lnTo>
                <a:lnTo>
                  <a:pt x="638" y="480"/>
                </a:lnTo>
                <a:lnTo>
                  <a:pt x="644" y="475"/>
                </a:lnTo>
                <a:lnTo>
                  <a:pt x="650" y="475"/>
                </a:lnTo>
                <a:lnTo>
                  <a:pt x="652" y="475"/>
                </a:lnTo>
                <a:lnTo>
                  <a:pt x="662" y="477"/>
                </a:lnTo>
                <a:lnTo>
                  <a:pt x="671" y="482"/>
                </a:lnTo>
                <a:lnTo>
                  <a:pt x="690" y="490"/>
                </a:lnTo>
                <a:lnTo>
                  <a:pt x="692" y="498"/>
                </a:lnTo>
                <a:lnTo>
                  <a:pt x="694" y="496"/>
                </a:lnTo>
                <a:lnTo>
                  <a:pt x="698" y="492"/>
                </a:lnTo>
                <a:lnTo>
                  <a:pt x="700" y="492"/>
                </a:lnTo>
                <a:lnTo>
                  <a:pt x="706" y="492"/>
                </a:lnTo>
                <a:lnTo>
                  <a:pt x="711" y="484"/>
                </a:lnTo>
                <a:lnTo>
                  <a:pt x="711" y="480"/>
                </a:lnTo>
                <a:lnTo>
                  <a:pt x="706" y="480"/>
                </a:lnTo>
                <a:lnTo>
                  <a:pt x="700" y="482"/>
                </a:lnTo>
                <a:lnTo>
                  <a:pt x="694" y="482"/>
                </a:lnTo>
                <a:lnTo>
                  <a:pt x="692" y="480"/>
                </a:lnTo>
                <a:lnTo>
                  <a:pt x="690" y="480"/>
                </a:lnTo>
                <a:lnTo>
                  <a:pt x="686" y="478"/>
                </a:lnTo>
                <a:lnTo>
                  <a:pt x="684" y="477"/>
                </a:lnTo>
                <a:lnTo>
                  <a:pt x="683" y="473"/>
                </a:lnTo>
                <a:lnTo>
                  <a:pt x="681" y="461"/>
                </a:lnTo>
                <a:lnTo>
                  <a:pt x="679" y="456"/>
                </a:lnTo>
                <a:lnTo>
                  <a:pt x="679" y="450"/>
                </a:lnTo>
                <a:lnTo>
                  <a:pt x="677" y="448"/>
                </a:lnTo>
                <a:lnTo>
                  <a:pt x="677" y="444"/>
                </a:lnTo>
                <a:lnTo>
                  <a:pt x="677" y="442"/>
                </a:lnTo>
                <a:lnTo>
                  <a:pt x="675" y="438"/>
                </a:lnTo>
                <a:lnTo>
                  <a:pt x="673" y="436"/>
                </a:lnTo>
                <a:lnTo>
                  <a:pt x="671" y="434"/>
                </a:lnTo>
                <a:lnTo>
                  <a:pt x="669" y="432"/>
                </a:lnTo>
                <a:lnTo>
                  <a:pt x="663" y="432"/>
                </a:lnTo>
                <a:lnTo>
                  <a:pt x="657" y="434"/>
                </a:lnTo>
                <a:lnTo>
                  <a:pt x="648" y="434"/>
                </a:lnTo>
                <a:lnTo>
                  <a:pt x="642" y="436"/>
                </a:lnTo>
                <a:lnTo>
                  <a:pt x="638" y="434"/>
                </a:lnTo>
                <a:lnTo>
                  <a:pt x="636" y="432"/>
                </a:lnTo>
                <a:lnTo>
                  <a:pt x="635" y="430"/>
                </a:lnTo>
                <a:lnTo>
                  <a:pt x="631" y="428"/>
                </a:lnTo>
                <a:lnTo>
                  <a:pt x="629" y="427"/>
                </a:lnTo>
                <a:lnTo>
                  <a:pt x="629" y="425"/>
                </a:lnTo>
                <a:lnTo>
                  <a:pt x="629" y="421"/>
                </a:lnTo>
                <a:lnTo>
                  <a:pt x="631" y="419"/>
                </a:lnTo>
                <a:lnTo>
                  <a:pt x="633" y="415"/>
                </a:lnTo>
                <a:lnTo>
                  <a:pt x="636" y="413"/>
                </a:lnTo>
                <a:lnTo>
                  <a:pt x="638" y="409"/>
                </a:lnTo>
                <a:lnTo>
                  <a:pt x="642" y="406"/>
                </a:lnTo>
                <a:lnTo>
                  <a:pt x="644" y="403"/>
                </a:lnTo>
                <a:lnTo>
                  <a:pt x="644" y="401"/>
                </a:lnTo>
                <a:lnTo>
                  <a:pt x="644" y="396"/>
                </a:lnTo>
                <a:lnTo>
                  <a:pt x="642" y="394"/>
                </a:lnTo>
                <a:lnTo>
                  <a:pt x="636" y="386"/>
                </a:lnTo>
                <a:lnTo>
                  <a:pt x="635" y="384"/>
                </a:lnTo>
                <a:lnTo>
                  <a:pt x="627" y="377"/>
                </a:lnTo>
                <a:lnTo>
                  <a:pt x="625" y="373"/>
                </a:lnTo>
                <a:lnTo>
                  <a:pt x="621" y="371"/>
                </a:lnTo>
                <a:lnTo>
                  <a:pt x="617" y="369"/>
                </a:lnTo>
                <a:lnTo>
                  <a:pt x="613" y="369"/>
                </a:lnTo>
                <a:lnTo>
                  <a:pt x="607" y="369"/>
                </a:lnTo>
                <a:lnTo>
                  <a:pt x="604" y="369"/>
                </a:lnTo>
                <a:lnTo>
                  <a:pt x="598" y="373"/>
                </a:lnTo>
                <a:lnTo>
                  <a:pt x="594" y="375"/>
                </a:lnTo>
                <a:lnTo>
                  <a:pt x="590" y="377"/>
                </a:lnTo>
                <a:lnTo>
                  <a:pt x="588" y="379"/>
                </a:lnTo>
                <a:lnTo>
                  <a:pt x="586" y="380"/>
                </a:lnTo>
                <a:lnTo>
                  <a:pt x="585" y="384"/>
                </a:lnTo>
                <a:lnTo>
                  <a:pt x="583" y="388"/>
                </a:lnTo>
                <a:lnTo>
                  <a:pt x="580" y="388"/>
                </a:lnTo>
                <a:lnTo>
                  <a:pt x="573" y="382"/>
                </a:lnTo>
                <a:lnTo>
                  <a:pt x="569" y="379"/>
                </a:lnTo>
                <a:lnTo>
                  <a:pt x="569" y="369"/>
                </a:lnTo>
                <a:lnTo>
                  <a:pt x="567" y="355"/>
                </a:lnTo>
                <a:lnTo>
                  <a:pt x="569" y="342"/>
                </a:lnTo>
                <a:lnTo>
                  <a:pt x="567" y="323"/>
                </a:lnTo>
                <a:lnTo>
                  <a:pt x="567" y="302"/>
                </a:lnTo>
                <a:lnTo>
                  <a:pt x="565" y="302"/>
                </a:lnTo>
                <a:lnTo>
                  <a:pt x="561" y="304"/>
                </a:lnTo>
                <a:lnTo>
                  <a:pt x="559" y="304"/>
                </a:lnTo>
                <a:lnTo>
                  <a:pt x="558" y="304"/>
                </a:lnTo>
                <a:lnTo>
                  <a:pt x="556" y="304"/>
                </a:lnTo>
                <a:lnTo>
                  <a:pt x="554" y="304"/>
                </a:lnTo>
                <a:lnTo>
                  <a:pt x="554" y="302"/>
                </a:lnTo>
                <a:lnTo>
                  <a:pt x="552" y="302"/>
                </a:lnTo>
                <a:lnTo>
                  <a:pt x="550" y="300"/>
                </a:lnTo>
                <a:lnTo>
                  <a:pt x="546" y="298"/>
                </a:lnTo>
                <a:lnTo>
                  <a:pt x="540" y="294"/>
                </a:lnTo>
                <a:lnTo>
                  <a:pt x="542" y="294"/>
                </a:lnTo>
                <a:lnTo>
                  <a:pt x="548" y="284"/>
                </a:lnTo>
                <a:lnTo>
                  <a:pt x="532" y="267"/>
                </a:lnTo>
                <a:lnTo>
                  <a:pt x="537" y="255"/>
                </a:lnTo>
                <a:lnTo>
                  <a:pt x="538" y="250"/>
                </a:lnTo>
                <a:lnTo>
                  <a:pt x="538" y="244"/>
                </a:lnTo>
                <a:lnTo>
                  <a:pt x="542" y="234"/>
                </a:lnTo>
                <a:lnTo>
                  <a:pt x="548" y="230"/>
                </a:lnTo>
                <a:lnTo>
                  <a:pt x="554" y="227"/>
                </a:lnTo>
                <a:lnTo>
                  <a:pt x="569" y="217"/>
                </a:lnTo>
                <a:lnTo>
                  <a:pt x="585" y="207"/>
                </a:lnTo>
                <a:lnTo>
                  <a:pt x="592" y="202"/>
                </a:lnTo>
                <a:lnTo>
                  <a:pt x="600" y="198"/>
                </a:lnTo>
                <a:lnTo>
                  <a:pt x="604" y="194"/>
                </a:lnTo>
                <a:lnTo>
                  <a:pt x="590" y="163"/>
                </a:lnTo>
                <a:lnTo>
                  <a:pt x="583" y="146"/>
                </a:lnTo>
                <a:lnTo>
                  <a:pt x="585" y="144"/>
                </a:lnTo>
                <a:lnTo>
                  <a:pt x="588" y="142"/>
                </a:lnTo>
                <a:lnTo>
                  <a:pt x="598" y="134"/>
                </a:lnTo>
                <a:lnTo>
                  <a:pt x="594" y="129"/>
                </a:lnTo>
                <a:lnTo>
                  <a:pt x="592" y="123"/>
                </a:lnTo>
                <a:lnTo>
                  <a:pt x="590" y="121"/>
                </a:lnTo>
                <a:lnTo>
                  <a:pt x="592" y="121"/>
                </a:lnTo>
                <a:lnTo>
                  <a:pt x="590" y="119"/>
                </a:lnTo>
                <a:lnTo>
                  <a:pt x="586" y="121"/>
                </a:lnTo>
                <a:lnTo>
                  <a:pt x="585" y="121"/>
                </a:lnTo>
                <a:lnTo>
                  <a:pt x="585" y="119"/>
                </a:lnTo>
                <a:lnTo>
                  <a:pt x="577" y="111"/>
                </a:lnTo>
                <a:lnTo>
                  <a:pt x="575" y="105"/>
                </a:lnTo>
                <a:lnTo>
                  <a:pt x="575" y="103"/>
                </a:lnTo>
                <a:lnTo>
                  <a:pt x="575" y="102"/>
                </a:lnTo>
                <a:lnTo>
                  <a:pt x="575" y="100"/>
                </a:lnTo>
                <a:lnTo>
                  <a:pt x="575" y="98"/>
                </a:lnTo>
                <a:lnTo>
                  <a:pt x="575" y="94"/>
                </a:lnTo>
                <a:lnTo>
                  <a:pt x="575" y="92"/>
                </a:lnTo>
                <a:lnTo>
                  <a:pt x="575" y="88"/>
                </a:lnTo>
                <a:lnTo>
                  <a:pt x="575" y="84"/>
                </a:lnTo>
                <a:lnTo>
                  <a:pt x="575" y="81"/>
                </a:lnTo>
                <a:lnTo>
                  <a:pt x="569" y="79"/>
                </a:lnTo>
                <a:lnTo>
                  <a:pt x="567" y="75"/>
                </a:lnTo>
                <a:lnTo>
                  <a:pt x="559" y="73"/>
                </a:lnTo>
                <a:lnTo>
                  <a:pt x="558" y="75"/>
                </a:lnTo>
                <a:lnTo>
                  <a:pt x="554" y="77"/>
                </a:lnTo>
                <a:lnTo>
                  <a:pt x="552" y="81"/>
                </a:lnTo>
                <a:lnTo>
                  <a:pt x="550" y="82"/>
                </a:lnTo>
                <a:lnTo>
                  <a:pt x="540" y="79"/>
                </a:lnTo>
                <a:lnTo>
                  <a:pt x="538" y="79"/>
                </a:lnTo>
                <a:lnTo>
                  <a:pt x="532" y="79"/>
                </a:lnTo>
                <a:lnTo>
                  <a:pt x="529" y="77"/>
                </a:lnTo>
                <a:lnTo>
                  <a:pt x="525" y="77"/>
                </a:lnTo>
                <a:lnTo>
                  <a:pt x="517" y="73"/>
                </a:lnTo>
                <a:lnTo>
                  <a:pt x="519" y="67"/>
                </a:lnTo>
                <a:lnTo>
                  <a:pt x="519" y="65"/>
                </a:lnTo>
                <a:lnTo>
                  <a:pt x="517" y="65"/>
                </a:lnTo>
                <a:lnTo>
                  <a:pt x="515" y="63"/>
                </a:lnTo>
                <a:lnTo>
                  <a:pt x="513" y="63"/>
                </a:lnTo>
                <a:lnTo>
                  <a:pt x="511" y="63"/>
                </a:lnTo>
                <a:lnTo>
                  <a:pt x="511" y="61"/>
                </a:lnTo>
                <a:lnTo>
                  <a:pt x="510" y="59"/>
                </a:lnTo>
                <a:lnTo>
                  <a:pt x="504" y="59"/>
                </a:lnTo>
                <a:lnTo>
                  <a:pt x="502" y="59"/>
                </a:lnTo>
                <a:lnTo>
                  <a:pt x="500" y="59"/>
                </a:lnTo>
                <a:lnTo>
                  <a:pt x="498" y="61"/>
                </a:lnTo>
                <a:lnTo>
                  <a:pt x="489" y="57"/>
                </a:lnTo>
                <a:lnTo>
                  <a:pt x="483" y="65"/>
                </a:lnTo>
                <a:lnTo>
                  <a:pt x="477" y="65"/>
                </a:lnTo>
                <a:lnTo>
                  <a:pt x="475" y="63"/>
                </a:lnTo>
                <a:lnTo>
                  <a:pt x="471" y="63"/>
                </a:lnTo>
                <a:lnTo>
                  <a:pt x="469" y="63"/>
                </a:lnTo>
                <a:lnTo>
                  <a:pt x="467" y="61"/>
                </a:lnTo>
                <a:lnTo>
                  <a:pt x="463" y="59"/>
                </a:lnTo>
                <a:lnTo>
                  <a:pt x="442" y="52"/>
                </a:lnTo>
                <a:lnTo>
                  <a:pt x="440" y="52"/>
                </a:lnTo>
                <a:lnTo>
                  <a:pt x="425" y="48"/>
                </a:lnTo>
                <a:lnTo>
                  <a:pt x="406" y="50"/>
                </a:lnTo>
                <a:lnTo>
                  <a:pt x="392" y="40"/>
                </a:lnTo>
                <a:lnTo>
                  <a:pt x="385" y="34"/>
                </a:lnTo>
                <a:lnTo>
                  <a:pt x="381" y="33"/>
                </a:lnTo>
                <a:lnTo>
                  <a:pt x="367" y="25"/>
                </a:lnTo>
                <a:lnTo>
                  <a:pt x="348" y="25"/>
                </a:lnTo>
                <a:lnTo>
                  <a:pt x="342" y="36"/>
                </a:lnTo>
                <a:lnTo>
                  <a:pt x="337" y="33"/>
                </a:lnTo>
                <a:lnTo>
                  <a:pt x="331" y="31"/>
                </a:lnTo>
                <a:lnTo>
                  <a:pt x="327" y="28"/>
                </a:lnTo>
                <a:lnTo>
                  <a:pt x="323" y="27"/>
                </a:lnTo>
                <a:lnTo>
                  <a:pt x="318" y="25"/>
                </a:lnTo>
                <a:lnTo>
                  <a:pt x="315" y="25"/>
                </a:lnTo>
                <a:lnTo>
                  <a:pt x="312" y="23"/>
                </a:lnTo>
                <a:lnTo>
                  <a:pt x="308" y="19"/>
                </a:lnTo>
                <a:lnTo>
                  <a:pt x="302" y="17"/>
                </a:lnTo>
                <a:lnTo>
                  <a:pt x="298" y="15"/>
                </a:lnTo>
                <a:lnTo>
                  <a:pt x="292" y="13"/>
                </a:lnTo>
                <a:lnTo>
                  <a:pt x="291" y="21"/>
                </a:lnTo>
                <a:lnTo>
                  <a:pt x="287" y="21"/>
                </a:lnTo>
                <a:lnTo>
                  <a:pt x="283" y="21"/>
                </a:lnTo>
                <a:lnTo>
                  <a:pt x="281" y="19"/>
                </a:lnTo>
                <a:lnTo>
                  <a:pt x="277" y="15"/>
                </a:lnTo>
                <a:lnTo>
                  <a:pt x="273" y="11"/>
                </a:lnTo>
                <a:lnTo>
                  <a:pt x="271" y="7"/>
                </a:lnTo>
                <a:lnTo>
                  <a:pt x="267" y="4"/>
                </a:lnTo>
                <a:lnTo>
                  <a:pt x="264" y="0"/>
                </a:lnTo>
                <a:lnTo>
                  <a:pt x="262" y="0"/>
                </a:lnTo>
                <a:lnTo>
                  <a:pt x="260" y="4"/>
                </a:lnTo>
                <a:lnTo>
                  <a:pt x="258" y="6"/>
                </a:lnTo>
                <a:lnTo>
                  <a:pt x="256" y="9"/>
                </a:lnTo>
                <a:lnTo>
                  <a:pt x="254" y="13"/>
                </a:lnTo>
                <a:lnTo>
                  <a:pt x="256" y="19"/>
                </a:lnTo>
                <a:lnTo>
                  <a:pt x="254" y="19"/>
                </a:lnTo>
                <a:lnTo>
                  <a:pt x="254" y="21"/>
                </a:lnTo>
                <a:lnTo>
                  <a:pt x="252" y="21"/>
                </a:lnTo>
                <a:lnTo>
                  <a:pt x="252" y="23"/>
                </a:lnTo>
                <a:lnTo>
                  <a:pt x="250" y="25"/>
                </a:lnTo>
                <a:lnTo>
                  <a:pt x="250" y="27"/>
                </a:lnTo>
                <a:lnTo>
                  <a:pt x="250" y="28"/>
                </a:lnTo>
                <a:lnTo>
                  <a:pt x="248" y="33"/>
                </a:lnTo>
                <a:lnTo>
                  <a:pt x="248" y="38"/>
                </a:lnTo>
                <a:lnTo>
                  <a:pt x="248" y="40"/>
                </a:lnTo>
                <a:lnTo>
                  <a:pt x="250" y="44"/>
                </a:lnTo>
                <a:lnTo>
                  <a:pt x="252" y="50"/>
                </a:lnTo>
                <a:lnTo>
                  <a:pt x="254" y="50"/>
                </a:lnTo>
                <a:lnTo>
                  <a:pt x="256" y="54"/>
                </a:lnTo>
                <a:lnTo>
                  <a:pt x="254" y="55"/>
                </a:lnTo>
                <a:lnTo>
                  <a:pt x="250" y="57"/>
                </a:lnTo>
                <a:lnTo>
                  <a:pt x="248" y="59"/>
                </a:lnTo>
                <a:lnTo>
                  <a:pt x="246" y="61"/>
                </a:lnTo>
                <a:lnTo>
                  <a:pt x="244" y="63"/>
                </a:lnTo>
                <a:lnTo>
                  <a:pt x="243" y="65"/>
                </a:lnTo>
                <a:lnTo>
                  <a:pt x="238" y="69"/>
                </a:lnTo>
                <a:lnTo>
                  <a:pt x="237" y="71"/>
                </a:lnTo>
                <a:lnTo>
                  <a:pt x="235" y="73"/>
                </a:lnTo>
                <a:lnTo>
                  <a:pt x="231" y="77"/>
                </a:lnTo>
                <a:lnTo>
                  <a:pt x="227" y="82"/>
                </a:lnTo>
                <a:lnTo>
                  <a:pt x="225" y="90"/>
                </a:lnTo>
                <a:lnTo>
                  <a:pt x="225" y="94"/>
                </a:lnTo>
                <a:lnTo>
                  <a:pt x="229" y="98"/>
                </a:lnTo>
                <a:lnTo>
                  <a:pt x="229" y="103"/>
                </a:lnTo>
                <a:lnTo>
                  <a:pt x="231" y="108"/>
                </a:lnTo>
                <a:lnTo>
                  <a:pt x="223" y="111"/>
                </a:lnTo>
                <a:lnTo>
                  <a:pt x="217" y="113"/>
                </a:lnTo>
                <a:lnTo>
                  <a:pt x="212" y="111"/>
                </a:lnTo>
                <a:lnTo>
                  <a:pt x="206" y="109"/>
                </a:lnTo>
                <a:lnTo>
                  <a:pt x="179" y="117"/>
                </a:lnTo>
                <a:lnTo>
                  <a:pt x="179" y="134"/>
                </a:lnTo>
                <a:lnTo>
                  <a:pt x="190" y="140"/>
                </a:lnTo>
                <a:lnTo>
                  <a:pt x="200" y="161"/>
                </a:lnTo>
                <a:lnTo>
                  <a:pt x="212" y="163"/>
                </a:lnTo>
                <a:lnTo>
                  <a:pt x="221" y="167"/>
                </a:lnTo>
                <a:lnTo>
                  <a:pt x="223" y="169"/>
                </a:lnTo>
                <a:lnTo>
                  <a:pt x="229" y="179"/>
                </a:lnTo>
                <a:lnTo>
                  <a:pt x="227" y="180"/>
                </a:lnTo>
                <a:lnTo>
                  <a:pt x="225" y="182"/>
                </a:lnTo>
                <a:lnTo>
                  <a:pt x="217" y="180"/>
                </a:lnTo>
                <a:lnTo>
                  <a:pt x="216" y="182"/>
                </a:lnTo>
                <a:lnTo>
                  <a:pt x="216" y="188"/>
                </a:lnTo>
                <a:lnTo>
                  <a:pt x="214" y="190"/>
                </a:lnTo>
                <a:lnTo>
                  <a:pt x="206" y="184"/>
                </a:lnTo>
                <a:lnTo>
                  <a:pt x="204" y="184"/>
                </a:lnTo>
                <a:lnTo>
                  <a:pt x="206" y="188"/>
                </a:lnTo>
                <a:lnTo>
                  <a:pt x="196" y="188"/>
                </a:lnTo>
                <a:lnTo>
                  <a:pt x="177" y="177"/>
                </a:lnTo>
                <a:lnTo>
                  <a:pt x="162" y="194"/>
                </a:lnTo>
                <a:lnTo>
                  <a:pt x="160" y="200"/>
                </a:lnTo>
                <a:lnTo>
                  <a:pt x="167" y="207"/>
                </a:lnTo>
                <a:lnTo>
                  <a:pt x="171" y="204"/>
                </a:lnTo>
                <a:lnTo>
                  <a:pt x="179" y="209"/>
                </a:lnTo>
                <a:lnTo>
                  <a:pt x="196" y="221"/>
                </a:lnTo>
                <a:lnTo>
                  <a:pt x="202" y="227"/>
                </a:lnTo>
                <a:lnTo>
                  <a:pt x="204" y="230"/>
                </a:lnTo>
                <a:lnTo>
                  <a:pt x="216" y="236"/>
                </a:lnTo>
                <a:lnTo>
                  <a:pt x="214" y="242"/>
                </a:lnTo>
                <a:lnTo>
                  <a:pt x="216" y="246"/>
                </a:lnTo>
                <a:lnTo>
                  <a:pt x="217" y="252"/>
                </a:lnTo>
                <a:lnTo>
                  <a:pt x="216" y="259"/>
                </a:lnTo>
                <a:lnTo>
                  <a:pt x="219" y="269"/>
                </a:lnTo>
                <a:lnTo>
                  <a:pt x="223" y="267"/>
                </a:lnTo>
                <a:lnTo>
                  <a:pt x="229" y="269"/>
                </a:lnTo>
                <a:lnTo>
                  <a:pt x="229" y="273"/>
                </a:lnTo>
                <a:lnTo>
                  <a:pt x="231" y="275"/>
                </a:lnTo>
                <a:lnTo>
                  <a:pt x="235" y="283"/>
                </a:lnTo>
                <a:lnTo>
                  <a:pt x="235" y="286"/>
                </a:lnTo>
                <a:lnTo>
                  <a:pt x="231" y="290"/>
                </a:lnTo>
                <a:lnTo>
                  <a:pt x="229" y="294"/>
                </a:lnTo>
                <a:lnTo>
                  <a:pt x="225" y="298"/>
                </a:lnTo>
                <a:lnTo>
                  <a:pt x="217" y="305"/>
                </a:lnTo>
                <a:lnTo>
                  <a:pt x="219" y="311"/>
                </a:lnTo>
                <a:lnTo>
                  <a:pt x="216" y="315"/>
                </a:lnTo>
                <a:lnTo>
                  <a:pt x="212" y="317"/>
                </a:lnTo>
                <a:lnTo>
                  <a:pt x="196" y="313"/>
                </a:lnTo>
                <a:lnTo>
                  <a:pt x="167" y="323"/>
                </a:lnTo>
                <a:lnTo>
                  <a:pt x="164" y="325"/>
                </a:lnTo>
                <a:lnTo>
                  <a:pt x="164" y="346"/>
                </a:lnTo>
                <a:lnTo>
                  <a:pt x="144" y="352"/>
                </a:lnTo>
                <a:lnTo>
                  <a:pt x="118" y="359"/>
                </a:lnTo>
                <a:lnTo>
                  <a:pt x="106" y="363"/>
                </a:lnTo>
                <a:lnTo>
                  <a:pt x="110" y="371"/>
                </a:lnTo>
                <a:lnTo>
                  <a:pt x="106" y="371"/>
                </a:lnTo>
                <a:lnTo>
                  <a:pt x="104" y="373"/>
                </a:lnTo>
                <a:lnTo>
                  <a:pt x="102" y="373"/>
                </a:lnTo>
                <a:lnTo>
                  <a:pt x="100" y="371"/>
                </a:lnTo>
                <a:lnTo>
                  <a:pt x="98" y="371"/>
                </a:lnTo>
                <a:lnTo>
                  <a:pt x="96" y="367"/>
                </a:lnTo>
                <a:lnTo>
                  <a:pt x="91" y="363"/>
                </a:lnTo>
                <a:lnTo>
                  <a:pt x="87" y="361"/>
                </a:lnTo>
                <a:lnTo>
                  <a:pt x="85" y="361"/>
                </a:lnTo>
                <a:lnTo>
                  <a:pt x="83" y="361"/>
                </a:lnTo>
                <a:lnTo>
                  <a:pt x="81" y="361"/>
                </a:lnTo>
                <a:lnTo>
                  <a:pt x="79" y="363"/>
                </a:lnTo>
                <a:lnTo>
                  <a:pt x="77" y="369"/>
                </a:lnTo>
                <a:lnTo>
                  <a:pt x="77" y="371"/>
                </a:lnTo>
                <a:lnTo>
                  <a:pt x="79" y="377"/>
                </a:lnTo>
                <a:lnTo>
                  <a:pt x="81" y="384"/>
                </a:lnTo>
                <a:lnTo>
                  <a:pt x="81" y="388"/>
                </a:lnTo>
                <a:lnTo>
                  <a:pt x="79" y="390"/>
                </a:lnTo>
                <a:lnTo>
                  <a:pt x="73" y="394"/>
                </a:lnTo>
                <a:lnTo>
                  <a:pt x="73" y="396"/>
                </a:lnTo>
                <a:lnTo>
                  <a:pt x="73" y="398"/>
                </a:lnTo>
                <a:lnTo>
                  <a:pt x="73" y="403"/>
                </a:lnTo>
                <a:lnTo>
                  <a:pt x="75" y="411"/>
                </a:lnTo>
                <a:lnTo>
                  <a:pt x="73" y="415"/>
                </a:lnTo>
                <a:lnTo>
                  <a:pt x="73" y="417"/>
                </a:lnTo>
                <a:lnTo>
                  <a:pt x="71" y="419"/>
                </a:lnTo>
                <a:lnTo>
                  <a:pt x="71" y="421"/>
                </a:lnTo>
                <a:lnTo>
                  <a:pt x="73" y="423"/>
                </a:lnTo>
                <a:lnTo>
                  <a:pt x="73" y="425"/>
                </a:lnTo>
                <a:lnTo>
                  <a:pt x="75" y="425"/>
                </a:lnTo>
                <a:lnTo>
                  <a:pt x="77" y="427"/>
                </a:lnTo>
                <a:lnTo>
                  <a:pt x="83" y="427"/>
                </a:lnTo>
                <a:lnTo>
                  <a:pt x="85" y="427"/>
                </a:lnTo>
                <a:lnTo>
                  <a:pt x="89" y="428"/>
                </a:lnTo>
                <a:lnTo>
                  <a:pt x="92" y="430"/>
                </a:lnTo>
                <a:lnTo>
                  <a:pt x="96" y="430"/>
                </a:lnTo>
                <a:lnTo>
                  <a:pt x="102" y="434"/>
                </a:lnTo>
                <a:lnTo>
                  <a:pt x="106" y="436"/>
                </a:lnTo>
                <a:lnTo>
                  <a:pt x="110" y="438"/>
                </a:lnTo>
                <a:lnTo>
                  <a:pt x="110" y="440"/>
                </a:lnTo>
                <a:lnTo>
                  <a:pt x="110" y="442"/>
                </a:lnTo>
                <a:lnTo>
                  <a:pt x="108" y="448"/>
                </a:lnTo>
                <a:lnTo>
                  <a:pt x="102" y="456"/>
                </a:lnTo>
                <a:lnTo>
                  <a:pt x="100" y="459"/>
                </a:lnTo>
                <a:lnTo>
                  <a:pt x="96" y="463"/>
                </a:lnTo>
                <a:lnTo>
                  <a:pt x="92" y="463"/>
                </a:lnTo>
                <a:lnTo>
                  <a:pt x="85" y="461"/>
                </a:lnTo>
                <a:lnTo>
                  <a:pt x="81" y="459"/>
                </a:lnTo>
                <a:lnTo>
                  <a:pt x="73" y="461"/>
                </a:lnTo>
                <a:lnTo>
                  <a:pt x="56" y="465"/>
                </a:lnTo>
                <a:lnTo>
                  <a:pt x="52" y="465"/>
                </a:lnTo>
                <a:lnTo>
                  <a:pt x="50" y="467"/>
                </a:lnTo>
                <a:lnTo>
                  <a:pt x="48" y="473"/>
                </a:lnTo>
                <a:lnTo>
                  <a:pt x="46" y="475"/>
                </a:lnTo>
                <a:lnTo>
                  <a:pt x="43" y="478"/>
                </a:lnTo>
                <a:lnTo>
                  <a:pt x="37" y="482"/>
                </a:lnTo>
                <a:lnTo>
                  <a:pt x="35" y="482"/>
                </a:lnTo>
                <a:lnTo>
                  <a:pt x="33" y="482"/>
                </a:lnTo>
                <a:lnTo>
                  <a:pt x="31" y="478"/>
                </a:lnTo>
                <a:lnTo>
                  <a:pt x="31" y="475"/>
                </a:lnTo>
                <a:lnTo>
                  <a:pt x="33" y="471"/>
                </a:lnTo>
                <a:lnTo>
                  <a:pt x="31" y="471"/>
                </a:lnTo>
                <a:lnTo>
                  <a:pt x="29" y="469"/>
                </a:lnTo>
                <a:lnTo>
                  <a:pt x="21" y="469"/>
                </a:lnTo>
                <a:lnTo>
                  <a:pt x="17" y="471"/>
                </a:lnTo>
                <a:lnTo>
                  <a:pt x="12" y="475"/>
                </a:lnTo>
                <a:lnTo>
                  <a:pt x="8" y="477"/>
                </a:lnTo>
                <a:lnTo>
                  <a:pt x="8" y="478"/>
                </a:lnTo>
                <a:lnTo>
                  <a:pt x="8" y="480"/>
                </a:lnTo>
                <a:lnTo>
                  <a:pt x="8" y="484"/>
                </a:lnTo>
                <a:lnTo>
                  <a:pt x="10" y="488"/>
                </a:lnTo>
                <a:lnTo>
                  <a:pt x="12" y="490"/>
                </a:lnTo>
                <a:lnTo>
                  <a:pt x="12" y="494"/>
                </a:lnTo>
                <a:lnTo>
                  <a:pt x="10" y="496"/>
                </a:lnTo>
                <a:lnTo>
                  <a:pt x="10" y="502"/>
                </a:lnTo>
                <a:lnTo>
                  <a:pt x="8" y="507"/>
                </a:lnTo>
                <a:lnTo>
                  <a:pt x="6" y="511"/>
                </a:lnTo>
                <a:lnTo>
                  <a:pt x="4" y="513"/>
                </a:lnTo>
                <a:lnTo>
                  <a:pt x="4" y="515"/>
                </a:lnTo>
                <a:lnTo>
                  <a:pt x="4" y="517"/>
                </a:lnTo>
                <a:lnTo>
                  <a:pt x="6" y="519"/>
                </a:lnTo>
                <a:lnTo>
                  <a:pt x="8" y="519"/>
                </a:lnTo>
                <a:lnTo>
                  <a:pt x="10" y="517"/>
                </a:lnTo>
                <a:lnTo>
                  <a:pt x="14" y="515"/>
                </a:lnTo>
                <a:lnTo>
                  <a:pt x="16" y="513"/>
                </a:lnTo>
                <a:lnTo>
                  <a:pt x="16" y="511"/>
                </a:lnTo>
                <a:lnTo>
                  <a:pt x="19" y="509"/>
                </a:lnTo>
                <a:lnTo>
                  <a:pt x="21" y="507"/>
                </a:lnTo>
                <a:lnTo>
                  <a:pt x="25" y="505"/>
                </a:lnTo>
                <a:lnTo>
                  <a:pt x="27" y="505"/>
                </a:lnTo>
                <a:lnTo>
                  <a:pt x="31" y="505"/>
                </a:lnTo>
                <a:lnTo>
                  <a:pt x="35" y="505"/>
                </a:lnTo>
                <a:lnTo>
                  <a:pt x="37" y="505"/>
                </a:lnTo>
                <a:lnTo>
                  <a:pt x="39" y="507"/>
                </a:lnTo>
                <a:lnTo>
                  <a:pt x="41" y="509"/>
                </a:lnTo>
                <a:lnTo>
                  <a:pt x="43" y="513"/>
                </a:lnTo>
                <a:lnTo>
                  <a:pt x="43" y="517"/>
                </a:lnTo>
                <a:lnTo>
                  <a:pt x="41" y="523"/>
                </a:lnTo>
                <a:lnTo>
                  <a:pt x="39" y="528"/>
                </a:lnTo>
                <a:lnTo>
                  <a:pt x="37" y="532"/>
                </a:lnTo>
                <a:lnTo>
                  <a:pt x="37" y="536"/>
                </a:lnTo>
                <a:lnTo>
                  <a:pt x="37" y="540"/>
                </a:lnTo>
                <a:lnTo>
                  <a:pt x="37" y="544"/>
                </a:lnTo>
                <a:lnTo>
                  <a:pt x="37" y="546"/>
                </a:lnTo>
                <a:lnTo>
                  <a:pt x="35" y="548"/>
                </a:lnTo>
                <a:lnTo>
                  <a:pt x="33" y="550"/>
                </a:lnTo>
                <a:lnTo>
                  <a:pt x="31" y="550"/>
                </a:lnTo>
                <a:lnTo>
                  <a:pt x="25" y="552"/>
                </a:lnTo>
                <a:lnTo>
                  <a:pt x="21" y="553"/>
                </a:lnTo>
                <a:lnTo>
                  <a:pt x="19" y="555"/>
                </a:lnTo>
                <a:lnTo>
                  <a:pt x="14" y="559"/>
                </a:lnTo>
                <a:lnTo>
                  <a:pt x="14" y="561"/>
                </a:lnTo>
                <a:lnTo>
                  <a:pt x="12" y="563"/>
                </a:lnTo>
                <a:lnTo>
                  <a:pt x="12" y="569"/>
                </a:lnTo>
                <a:lnTo>
                  <a:pt x="10" y="574"/>
                </a:lnTo>
                <a:lnTo>
                  <a:pt x="10" y="579"/>
                </a:lnTo>
                <a:lnTo>
                  <a:pt x="12" y="582"/>
                </a:lnTo>
                <a:lnTo>
                  <a:pt x="10" y="588"/>
                </a:lnTo>
                <a:lnTo>
                  <a:pt x="10" y="592"/>
                </a:lnTo>
                <a:lnTo>
                  <a:pt x="8" y="596"/>
                </a:lnTo>
                <a:lnTo>
                  <a:pt x="8" y="600"/>
                </a:lnTo>
                <a:lnTo>
                  <a:pt x="8" y="605"/>
                </a:lnTo>
                <a:lnTo>
                  <a:pt x="12" y="605"/>
                </a:lnTo>
                <a:lnTo>
                  <a:pt x="14" y="605"/>
                </a:lnTo>
                <a:lnTo>
                  <a:pt x="14" y="609"/>
                </a:lnTo>
                <a:lnTo>
                  <a:pt x="12" y="632"/>
                </a:lnTo>
                <a:lnTo>
                  <a:pt x="12" y="638"/>
                </a:lnTo>
                <a:lnTo>
                  <a:pt x="21" y="642"/>
                </a:lnTo>
                <a:lnTo>
                  <a:pt x="19" y="646"/>
                </a:lnTo>
                <a:lnTo>
                  <a:pt x="31" y="651"/>
                </a:lnTo>
                <a:lnTo>
                  <a:pt x="35" y="653"/>
                </a:lnTo>
                <a:lnTo>
                  <a:pt x="39" y="657"/>
                </a:lnTo>
                <a:lnTo>
                  <a:pt x="41" y="653"/>
                </a:lnTo>
                <a:lnTo>
                  <a:pt x="43" y="655"/>
                </a:lnTo>
                <a:lnTo>
                  <a:pt x="41" y="659"/>
                </a:lnTo>
                <a:lnTo>
                  <a:pt x="52" y="671"/>
                </a:lnTo>
                <a:lnTo>
                  <a:pt x="65" y="678"/>
                </a:lnTo>
                <a:lnTo>
                  <a:pt x="71" y="686"/>
                </a:lnTo>
                <a:lnTo>
                  <a:pt x="73" y="688"/>
                </a:lnTo>
                <a:lnTo>
                  <a:pt x="75" y="690"/>
                </a:lnTo>
                <a:lnTo>
                  <a:pt x="71" y="696"/>
                </a:lnTo>
                <a:lnTo>
                  <a:pt x="64" y="719"/>
                </a:lnTo>
                <a:lnTo>
                  <a:pt x="62" y="719"/>
                </a:lnTo>
                <a:lnTo>
                  <a:pt x="56" y="717"/>
                </a:lnTo>
                <a:lnTo>
                  <a:pt x="54" y="723"/>
                </a:lnTo>
                <a:lnTo>
                  <a:pt x="52" y="726"/>
                </a:lnTo>
                <a:lnTo>
                  <a:pt x="52" y="728"/>
                </a:lnTo>
                <a:lnTo>
                  <a:pt x="58" y="730"/>
                </a:lnTo>
                <a:lnTo>
                  <a:pt x="58" y="736"/>
                </a:lnTo>
                <a:lnTo>
                  <a:pt x="58" y="738"/>
                </a:lnTo>
                <a:lnTo>
                  <a:pt x="58" y="742"/>
                </a:lnTo>
                <a:lnTo>
                  <a:pt x="54" y="752"/>
                </a:lnTo>
                <a:lnTo>
                  <a:pt x="54" y="754"/>
                </a:lnTo>
                <a:lnTo>
                  <a:pt x="56" y="754"/>
                </a:lnTo>
                <a:lnTo>
                  <a:pt x="58" y="755"/>
                </a:lnTo>
                <a:lnTo>
                  <a:pt x="60" y="755"/>
                </a:lnTo>
                <a:lnTo>
                  <a:pt x="41" y="807"/>
                </a:lnTo>
                <a:lnTo>
                  <a:pt x="44" y="809"/>
                </a:lnTo>
                <a:lnTo>
                  <a:pt x="6" y="907"/>
                </a:lnTo>
                <a:lnTo>
                  <a:pt x="2" y="919"/>
                </a:lnTo>
                <a:lnTo>
                  <a:pt x="0" y="921"/>
                </a:lnTo>
                <a:lnTo>
                  <a:pt x="2" y="922"/>
                </a:lnTo>
                <a:lnTo>
                  <a:pt x="14" y="930"/>
                </a:lnTo>
                <a:lnTo>
                  <a:pt x="23" y="934"/>
                </a:lnTo>
                <a:lnTo>
                  <a:pt x="16" y="946"/>
                </a:lnTo>
                <a:lnTo>
                  <a:pt x="58" y="94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Freeform 187"/>
          <p:cNvSpPr>
            <a:spLocks/>
          </p:cNvSpPr>
          <p:nvPr/>
        </p:nvSpPr>
        <p:spPr bwMode="auto">
          <a:xfrm>
            <a:off x="-1140121" y="6714048"/>
            <a:ext cx="853789" cy="1031701"/>
          </a:xfrm>
          <a:custGeom>
            <a:avLst/>
            <a:gdLst>
              <a:gd name="T0" fmla="*/ 61 w 907"/>
              <a:gd name="T1" fmla="*/ 600 h 1096"/>
              <a:gd name="T2" fmla="*/ 148 w 907"/>
              <a:gd name="T3" fmla="*/ 649 h 1096"/>
              <a:gd name="T4" fmla="*/ 184 w 907"/>
              <a:gd name="T5" fmla="*/ 652 h 1096"/>
              <a:gd name="T6" fmla="*/ 140 w 907"/>
              <a:gd name="T7" fmla="*/ 689 h 1096"/>
              <a:gd name="T8" fmla="*/ 163 w 907"/>
              <a:gd name="T9" fmla="*/ 725 h 1096"/>
              <a:gd name="T10" fmla="*/ 221 w 907"/>
              <a:gd name="T11" fmla="*/ 758 h 1096"/>
              <a:gd name="T12" fmla="*/ 290 w 907"/>
              <a:gd name="T13" fmla="*/ 787 h 1096"/>
              <a:gd name="T14" fmla="*/ 354 w 907"/>
              <a:gd name="T15" fmla="*/ 789 h 1096"/>
              <a:gd name="T16" fmla="*/ 407 w 907"/>
              <a:gd name="T17" fmla="*/ 817 h 1096"/>
              <a:gd name="T18" fmla="*/ 429 w 907"/>
              <a:gd name="T19" fmla="*/ 914 h 1096"/>
              <a:gd name="T20" fmla="*/ 336 w 907"/>
              <a:gd name="T21" fmla="*/ 964 h 1096"/>
              <a:gd name="T22" fmla="*/ 405 w 907"/>
              <a:gd name="T23" fmla="*/ 1014 h 1096"/>
              <a:gd name="T24" fmla="*/ 504 w 907"/>
              <a:gd name="T25" fmla="*/ 1089 h 1096"/>
              <a:gd name="T26" fmla="*/ 705 w 907"/>
              <a:gd name="T27" fmla="*/ 1062 h 1096"/>
              <a:gd name="T28" fmla="*/ 694 w 907"/>
              <a:gd name="T29" fmla="*/ 1046 h 1096"/>
              <a:gd name="T30" fmla="*/ 677 w 907"/>
              <a:gd name="T31" fmla="*/ 968 h 1096"/>
              <a:gd name="T32" fmla="*/ 665 w 907"/>
              <a:gd name="T33" fmla="*/ 904 h 1096"/>
              <a:gd name="T34" fmla="*/ 703 w 907"/>
              <a:gd name="T35" fmla="*/ 873 h 1096"/>
              <a:gd name="T36" fmla="*/ 715 w 907"/>
              <a:gd name="T37" fmla="*/ 850 h 1096"/>
              <a:gd name="T38" fmla="*/ 738 w 907"/>
              <a:gd name="T39" fmla="*/ 837 h 1096"/>
              <a:gd name="T40" fmla="*/ 782 w 907"/>
              <a:gd name="T41" fmla="*/ 827 h 1096"/>
              <a:gd name="T42" fmla="*/ 776 w 907"/>
              <a:gd name="T43" fmla="*/ 793 h 1096"/>
              <a:gd name="T44" fmla="*/ 773 w 907"/>
              <a:gd name="T45" fmla="*/ 785 h 1096"/>
              <a:gd name="T46" fmla="*/ 774 w 907"/>
              <a:gd name="T47" fmla="*/ 769 h 1096"/>
              <a:gd name="T48" fmla="*/ 774 w 907"/>
              <a:gd name="T49" fmla="*/ 735 h 1096"/>
              <a:gd name="T50" fmla="*/ 767 w 907"/>
              <a:gd name="T51" fmla="*/ 729 h 1096"/>
              <a:gd name="T52" fmla="*/ 836 w 907"/>
              <a:gd name="T53" fmla="*/ 625 h 1096"/>
              <a:gd name="T54" fmla="*/ 882 w 907"/>
              <a:gd name="T55" fmla="*/ 593 h 1096"/>
              <a:gd name="T56" fmla="*/ 890 w 907"/>
              <a:gd name="T57" fmla="*/ 537 h 1096"/>
              <a:gd name="T58" fmla="*/ 903 w 907"/>
              <a:gd name="T59" fmla="*/ 477 h 1096"/>
              <a:gd name="T60" fmla="*/ 876 w 907"/>
              <a:gd name="T61" fmla="*/ 439 h 1096"/>
              <a:gd name="T62" fmla="*/ 832 w 907"/>
              <a:gd name="T63" fmla="*/ 441 h 1096"/>
              <a:gd name="T64" fmla="*/ 738 w 907"/>
              <a:gd name="T65" fmla="*/ 456 h 1096"/>
              <a:gd name="T66" fmla="*/ 723 w 907"/>
              <a:gd name="T67" fmla="*/ 429 h 1096"/>
              <a:gd name="T68" fmla="*/ 699 w 907"/>
              <a:gd name="T69" fmla="*/ 404 h 1096"/>
              <a:gd name="T70" fmla="*/ 690 w 907"/>
              <a:gd name="T71" fmla="*/ 393 h 1096"/>
              <a:gd name="T72" fmla="*/ 672 w 907"/>
              <a:gd name="T73" fmla="*/ 385 h 1096"/>
              <a:gd name="T74" fmla="*/ 672 w 907"/>
              <a:gd name="T75" fmla="*/ 373 h 1096"/>
              <a:gd name="T76" fmla="*/ 672 w 907"/>
              <a:gd name="T77" fmla="*/ 358 h 1096"/>
              <a:gd name="T78" fmla="*/ 675 w 907"/>
              <a:gd name="T79" fmla="*/ 337 h 1096"/>
              <a:gd name="T80" fmla="*/ 688 w 907"/>
              <a:gd name="T81" fmla="*/ 314 h 1096"/>
              <a:gd name="T82" fmla="*/ 694 w 907"/>
              <a:gd name="T83" fmla="*/ 274 h 1096"/>
              <a:gd name="T84" fmla="*/ 672 w 907"/>
              <a:gd name="T85" fmla="*/ 262 h 1096"/>
              <a:gd name="T86" fmla="*/ 611 w 907"/>
              <a:gd name="T87" fmla="*/ 210 h 1096"/>
              <a:gd name="T88" fmla="*/ 478 w 907"/>
              <a:gd name="T89" fmla="*/ 4 h 1096"/>
              <a:gd name="T90" fmla="*/ 436 w 907"/>
              <a:gd name="T91" fmla="*/ 20 h 1096"/>
              <a:gd name="T92" fmla="*/ 415 w 907"/>
              <a:gd name="T93" fmla="*/ 33 h 1096"/>
              <a:gd name="T94" fmla="*/ 390 w 907"/>
              <a:gd name="T95" fmla="*/ 45 h 1096"/>
              <a:gd name="T96" fmla="*/ 376 w 907"/>
              <a:gd name="T97" fmla="*/ 64 h 1096"/>
              <a:gd name="T98" fmla="*/ 319 w 907"/>
              <a:gd name="T99" fmla="*/ 112 h 1096"/>
              <a:gd name="T100" fmla="*/ 215 w 907"/>
              <a:gd name="T101" fmla="*/ 175 h 1096"/>
              <a:gd name="T102" fmla="*/ 194 w 907"/>
              <a:gd name="T103" fmla="*/ 237 h 1096"/>
              <a:gd name="T104" fmla="*/ 182 w 907"/>
              <a:gd name="T105" fmla="*/ 270 h 1096"/>
              <a:gd name="T106" fmla="*/ 169 w 907"/>
              <a:gd name="T107" fmla="*/ 297 h 1096"/>
              <a:gd name="T108" fmla="*/ 152 w 907"/>
              <a:gd name="T109" fmla="*/ 318 h 1096"/>
              <a:gd name="T110" fmla="*/ 134 w 907"/>
              <a:gd name="T111" fmla="*/ 337 h 1096"/>
              <a:gd name="T112" fmla="*/ 121 w 907"/>
              <a:gd name="T113" fmla="*/ 366 h 1096"/>
              <a:gd name="T114" fmla="*/ 77 w 907"/>
              <a:gd name="T115" fmla="*/ 406 h 1096"/>
              <a:gd name="T116" fmla="*/ 42 w 907"/>
              <a:gd name="T117" fmla="*/ 422 h 1096"/>
              <a:gd name="T118" fmla="*/ 29 w 907"/>
              <a:gd name="T119" fmla="*/ 429 h 1096"/>
              <a:gd name="T120" fmla="*/ 19 w 907"/>
              <a:gd name="T121" fmla="*/ 452 h 1096"/>
              <a:gd name="T122" fmla="*/ 15 w 907"/>
              <a:gd name="T123" fmla="*/ 481 h 1096"/>
              <a:gd name="T124" fmla="*/ 2 w 907"/>
              <a:gd name="T125" fmla="*/ 518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07" h="1096">
                <a:moveTo>
                  <a:pt x="23" y="527"/>
                </a:moveTo>
                <a:lnTo>
                  <a:pt x="36" y="512"/>
                </a:lnTo>
                <a:lnTo>
                  <a:pt x="44" y="510"/>
                </a:lnTo>
                <a:lnTo>
                  <a:pt x="54" y="510"/>
                </a:lnTo>
                <a:lnTo>
                  <a:pt x="67" y="537"/>
                </a:lnTo>
                <a:lnTo>
                  <a:pt x="79" y="537"/>
                </a:lnTo>
                <a:lnTo>
                  <a:pt x="71" y="554"/>
                </a:lnTo>
                <a:lnTo>
                  <a:pt x="61" y="600"/>
                </a:lnTo>
                <a:lnTo>
                  <a:pt x="96" y="633"/>
                </a:lnTo>
                <a:lnTo>
                  <a:pt x="128" y="627"/>
                </a:lnTo>
                <a:lnTo>
                  <a:pt x="131" y="629"/>
                </a:lnTo>
                <a:lnTo>
                  <a:pt x="131" y="631"/>
                </a:lnTo>
                <a:lnTo>
                  <a:pt x="133" y="633"/>
                </a:lnTo>
                <a:lnTo>
                  <a:pt x="136" y="644"/>
                </a:lnTo>
                <a:lnTo>
                  <a:pt x="138" y="649"/>
                </a:lnTo>
                <a:lnTo>
                  <a:pt x="148" y="649"/>
                </a:lnTo>
                <a:lnTo>
                  <a:pt x="154" y="662"/>
                </a:lnTo>
                <a:lnTo>
                  <a:pt x="165" y="666"/>
                </a:lnTo>
                <a:lnTo>
                  <a:pt x="171" y="664"/>
                </a:lnTo>
                <a:lnTo>
                  <a:pt x="169" y="664"/>
                </a:lnTo>
                <a:lnTo>
                  <a:pt x="173" y="654"/>
                </a:lnTo>
                <a:lnTo>
                  <a:pt x="177" y="656"/>
                </a:lnTo>
                <a:lnTo>
                  <a:pt x="179" y="652"/>
                </a:lnTo>
                <a:lnTo>
                  <a:pt x="184" y="652"/>
                </a:lnTo>
                <a:lnTo>
                  <a:pt x="184" y="668"/>
                </a:lnTo>
                <a:lnTo>
                  <a:pt x="181" y="685"/>
                </a:lnTo>
                <a:lnTo>
                  <a:pt x="179" y="685"/>
                </a:lnTo>
                <a:lnTo>
                  <a:pt x="159" y="683"/>
                </a:lnTo>
                <a:lnTo>
                  <a:pt x="157" y="689"/>
                </a:lnTo>
                <a:lnTo>
                  <a:pt x="154" y="687"/>
                </a:lnTo>
                <a:lnTo>
                  <a:pt x="152" y="691"/>
                </a:lnTo>
                <a:lnTo>
                  <a:pt x="140" y="689"/>
                </a:lnTo>
                <a:lnTo>
                  <a:pt x="138" y="712"/>
                </a:lnTo>
                <a:lnTo>
                  <a:pt x="133" y="716"/>
                </a:lnTo>
                <a:lnTo>
                  <a:pt x="136" y="718"/>
                </a:lnTo>
                <a:lnTo>
                  <a:pt x="142" y="720"/>
                </a:lnTo>
                <a:lnTo>
                  <a:pt x="146" y="718"/>
                </a:lnTo>
                <a:lnTo>
                  <a:pt x="150" y="721"/>
                </a:lnTo>
                <a:lnTo>
                  <a:pt x="157" y="725"/>
                </a:lnTo>
                <a:lnTo>
                  <a:pt x="163" y="725"/>
                </a:lnTo>
                <a:lnTo>
                  <a:pt x="175" y="727"/>
                </a:lnTo>
                <a:lnTo>
                  <a:pt x="182" y="727"/>
                </a:lnTo>
                <a:lnTo>
                  <a:pt x="190" y="729"/>
                </a:lnTo>
                <a:lnTo>
                  <a:pt x="198" y="737"/>
                </a:lnTo>
                <a:lnTo>
                  <a:pt x="210" y="747"/>
                </a:lnTo>
                <a:lnTo>
                  <a:pt x="210" y="748"/>
                </a:lnTo>
                <a:lnTo>
                  <a:pt x="213" y="750"/>
                </a:lnTo>
                <a:lnTo>
                  <a:pt x="221" y="758"/>
                </a:lnTo>
                <a:lnTo>
                  <a:pt x="240" y="769"/>
                </a:lnTo>
                <a:lnTo>
                  <a:pt x="259" y="777"/>
                </a:lnTo>
                <a:lnTo>
                  <a:pt x="273" y="769"/>
                </a:lnTo>
                <a:lnTo>
                  <a:pt x="279" y="771"/>
                </a:lnTo>
                <a:lnTo>
                  <a:pt x="280" y="783"/>
                </a:lnTo>
                <a:lnTo>
                  <a:pt x="284" y="787"/>
                </a:lnTo>
                <a:lnTo>
                  <a:pt x="288" y="783"/>
                </a:lnTo>
                <a:lnTo>
                  <a:pt x="290" y="787"/>
                </a:lnTo>
                <a:lnTo>
                  <a:pt x="292" y="791"/>
                </a:lnTo>
                <a:lnTo>
                  <a:pt x="298" y="796"/>
                </a:lnTo>
                <a:lnTo>
                  <a:pt x="307" y="802"/>
                </a:lnTo>
                <a:lnTo>
                  <a:pt x="323" y="812"/>
                </a:lnTo>
                <a:lnTo>
                  <a:pt x="328" y="812"/>
                </a:lnTo>
                <a:lnTo>
                  <a:pt x="340" y="802"/>
                </a:lnTo>
                <a:lnTo>
                  <a:pt x="346" y="795"/>
                </a:lnTo>
                <a:lnTo>
                  <a:pt x="354" y="789"/>
                </a:lnTo>
                <a:lnTo>
                  <a:pt x="363" y="779"/>
                </a:lnTo>
                <a:lnTo>
                  <a:pt x="367" y="779"/>
                </a:lnTo>
                <a:lnTo>
                  <a:pt x="402" y="793"/>
                </a:lnTo>
                <a:lnTo>
                  <a:pt x="411" y="798"/>
                </a:lnTo>
                <a:lnTo>
                  <a:pt x="415" y="804"/>
                </a:lnTo>
                <a:lnTo>
                  <a:pt x="415" y="806"/>
                </a:lnTo>
                <a:lnTo>
                  <a:pt x="413" y="810"/>
                </a:lnTo>
                <a:lnTo>
                  <a:pt x="407" y="817"/>
                </a:lnTo>
                <a:lnTo>
                  <a:pt x="386" y="831"/>
                </a:lnTo>
                <a:lnTo>
                  <a:pt x="382" y="837"/>
                </a:lnTo>
                <a:lnTo>
                  <a:pt x="382" y="841"/>
                </a:lnTo>
                <a:lnTo>
                  <a:pt x="390" y="858"/>
                </a:lnTo>
                <a:lnTo>
                  <a:pt x="400" y="867"/>
                </a:lnTo>
                <a:lnTo>
                  <a:pt x="413" y="893"/>
                </a:lnTo>
                <a:lnTo>
                  <a:pt x="427" y="906"/>
                </a:lnTo>
                <a:lnTo>
                  <a:pt x="429" y="914"/>
                </a:lnTo>
                <a:lnTo>
                  <a:pt x="424" y="918"/>
                </a:lnTo>
                <a:lnTo>
                  <a:pt x="417" y="925"/>
                </a:lnTo>
                <a:lnTo>
                  <a:pt x="400" y="931"/>
                </a:lnTo>
                <a:lnTo>
                  <a:pt x="359" y="941"/>
                </a:lnTo>
                <a:lnTo>
                  <a:pt x="344" y="942"/>
                </a:lnTo>
                <a:lnTo>
                  <a:pt x="338" y="948"/>
                </a:lnTo>
                <a:lnTo>
                  <a:pt x="336" y="952"/>
                </a:lnTo>
                <a:lnTo>
                  <a:pt x="336" y="964"/>
                </a:lnTo>
                <a:lnTo>
                  <a:pt x="338" y="966"/>
                </a:lnTo>
                <a:lnTo>
                  <a:pt x="348" y="960"/>
                </a:lnTo>
                <a:lnTo>
                  <a:pt x="355" y="975"/>
                </a:lnTo>
                <a:lnTo>
                  <a:pt x="367" y="989"/>
                </a:lnTo>
                <a:lnTo>
                  <a:pt x="396" y="1002"/>
                </a:lnTo>
                <a:lnTo>
                  <a:pt x="407" y="1006"/>
                </a:lnTo>
                <a:lnTo>
                  <a:pt x="405" y="1010"/>
                </a:lnTo>
                <a:lnTo>
                  <a:pt x="405" y="1014"/>
                </a:lnTo>
                <a:lnTo>
                  <a:pt x="427" y="1019"/>
                </a:lnTo>
                <a:lnTo>
                  <a:pt x="438" y="1031"/>
                </a:lnTo>
                <a:lnTo>
                  <a:pt x="448" y="1048"/>
                </a:lnTo>
                <a:lnTo>
                  <a:pt x="451" y="1062"/>
                </a:lnTo>
                <a:lnTo>
                  <a:pt x="453" y="1062"/>
                </a:lnTo>
                <a:lnTo>
                  <a:pt x="457" y="1067"/>
                </a:lnTo>
                <a:lnTo>
                  <a:pt x="467" y="1071"/>
                </a:lnTo>
                <a:lnTo>
                  <a:pt x="504" y="1089"/>
                </a:lnTo>
                <a:lnTo>
                  <a:pt x="519" y="1093"/>
                </a:lnTo>
                <a:lnTo>
                  <a:pt x="546" y="1094"/>
                </a:lnTo>
                <a:lnTo>
                  <a:pt x="594" y="1093"/>
                </a:lnTo>
                <a:lnTo>
                  <a:pt x="653" y="1096"/>
                </a:lnTo>
                <a:lnTo>
                  <a:pt x="682" y="1091"/>
                </a:lnTo>
                <a:lnTo>
                  <a:pt x="701" y="1085"/>
                </a:lnTo>
                <a:lnTo>
                  <a:pt x="713" y="1073"/>
                </a:lnTo>
                <a:lnTo>
                  <a:pt x="705" y="1062"/>
                </a:lnTo>
                <a:lnTo>
                  <a:pt x="701" y="1054"/>
                </a:lnTo>
                <a:lnTo>
                  <a:pt x="701" y="1052"/>
                </a:lnTo>
                <a:lnTo>
                  <a:pt x="699" y="1052"/>
                </a:lnTo>
                <a:lnTo>
                  <a:pt x="699" y="1054"/>
                </a:lnTo>
                <a:lnTo>
                  <a:pt x="699" y="1052"/>
                </a:lnTo>
                <a:lnTo>
                  <a:pt x="698" y="1052"/>
                </a:lnTo>
                <a:lnTo>
                  <a:pt x="696" y="1052"/>
                </a:lnTo>
                <a:lnTo>
                  <a:pt x="694" y="1046"/>
                </a:lnTo>
                <a:lnTo>
                  <a:pt x="701" y="1045"/>
                </a:lnTo>
                <a:lnTo>
                  <a:pt x="696" y="1019"/>
                </a:lnTo>
                <a:lnTo>
                  <a:pt x="696" y="1018"/>
                </a:lnTo>
                <a:lnTo>
                  <a:pt x="696" y="1016"/>
                </a:lnTo>
                <a:lnTo>
                  <a:pt x="688" y="981"/>
                </a:lnTo>
                <a:lnTo>
                  <a:pt x="682" y="973"/>
                </a:lnTo>
                <a:lnTo>
                  <a:pt x="680" y="969"/>
                </a:lnTo>
                <a:lnTo>
                  <a:pt x="677" y="968"/>
                </a:lnTo>
                <a:lnTo>
                  <a:pt x="669" y="962"/>
                </a:lnTo>
                <a:lnTo>
                  <a:pt x="665" y="958"/>
                </a:lnTo>
                <a:lnTo>
                  <a:pt x="663" y="942"/>
                </a:lnTo>
                <a:lnTo>
                  <a:pt x="665" y="941"/>
                </a:lnTo>
                <a:lnTo>
                  <a:pt x="667" y="921"/>
                </a:lnTo>
                <a:lnTo>
                  <a:pt x="665" y="914"/>
                </a:lnTo>
                <a:lnTo>
                  <a:pt x="667" y="904"/>
                </a:lnTo>
                <a:lnTo>
                  <a:pt x="665" y="904"/>
                </a:lnTo>
                <a:lnTo>
                  <a:pt x="667" y="896"/>
                </a:lnTo>
                <a:lnTo>
                  <a:pt x="667" y="894"/>
                </a:lnTo>
                <a:lnTo>
                  <a:pt x="665" y="894"/>
                </a:lnTo>
                <a:lnTo>
                  <a:pt x="672" y="870"/>
                </a:lnTo>
                <a:lnTo>
                  <a:pt x="686" y="873"/>
                </a:lnTo>
                <a:lnTo>
                  <a:pt x="701" y="875"/>
                </a:lnTo>
                <a:lnTo>
                  <a:pt x="701" y="873"/>
                </a:lnTo>
                <a:lnTo>
                  <a:pt x="703" y="873"/>
                </a:lnTo>
                <a:lnTo>
                  <a:pt x="703" y="870"/>
                </a:lnTo>
                <a:lnTo>
                  <a:pt x="703" y="862"/>
                </a:lnTo>
                <a:lnTo>
                  <a:pt x="703" y="860"/>
                </a:lnTo>
                <a:lnTo>
                  <a:pt x="703" y="858"/>
                </a:lnTo>
                <a:lnTo>
                  <a:pt x="703" y="856"/>
                </a:lnTo>
                <a:lnTo>
                  <a:pt x="711" y="852"/>
                </a:lnTo>
                <a:lnTo>
                  <a:pt x="713" y="850"/>
                </a:lnTo>
                <a:lnTo>
                  <a:pt x="715" y="850"/>
                </a:lnTo>
                <a:lnTo>
                  <a:pt x="721" y="848"/>
                </a:lnTo>
                <a:lnTo>
                  <a:pt x="723" y="848"/>
                </a:lnTo>
                <a:lnTo>
                  <a:pt x="723" y="846"/>
                </a:lnTo>
                <a:lnTo>
                  <a:pt x="725" y="846"/>
                </a:lnTo>
                <a:lnTo>
                  <a:pt x="725" y="845"/>
                </a:lnTo>
                <a:lnTo>
                  <a:pt x="726" y="845"/>
                </a:lnTo>
                <a:lnTo>
                  <a:pt x="732" y="841"/>
                </a:lnTo>
                <a:lnTo>
                  <a:pt x="738" y="837"/>
                </a:lnTo>
                <a:lnTo>
                  <a:pt x="740" y="835"/>
                </a:lnTo>
                <a:lnTo>
                  <a:pt x="744" y="833"/>
                </a:lnTo>
                <a:lnTo>
                  <a:pt x="744" y="831"/>
                </a:lnTo>
                <a:lnTo>
                  <a:pt x="753" y="822"/>
                </a:lnTo>
                <a:lnTo>
                  <a:pt x="757" y="817"/>
                </a:lnTo>
                <a:lnTo>
                  <a:pt x="774" y="827"/>
                </a:lnTo>
                <a:lnTo>
                  <a:pt x="782" y="829"/>
                </a:lnTo>
                <a:lnTo>
                  <a:pt x="782" y="827"/>
                </a:lnTo>
                <a:lnTo>
                  <a:pt x="782" y="816"/>
                </a:lnTo>
                <a:lnTo>
                  <a:pt x="782" y="814"/>
                </a:lnTo>
                <a:lnTo>
                  <a:pt x="782" y="806"/>
                </a:lnTo>
                <a:lnTo>
                  <a:pt x="782" y="793"/>
                </a:lnTo>
                <a:lnTo>
                  <a:pt x="780" y="793"/>
                </a:lnTo>
                <a:lnTo>
                  <a:pt x="778" y="793"/>
                </a:lnTo>
                <a:lnTo>
                  <a:pt x="778" y="795"/>
                </a:lnTo>
                <a:lnTo>
                  <a:pt x="776" y="793"/>
                </a:lnTo>
                <a:lnTo>
                  <a:pt x="774" y="795"/>
                </a:lnTo>
                <a:lnTo>
                  <a:pt x="773" y="795"/>
                </a:lnTo>
                <a:lnTo>
                  <a:pt x="769" y="795"/>
                </a:lnTo>
                <a:lnTo>
                  <a:pt x="769" y="793"/>
                </a:lnTo>
                <a:lnTo>
                  <a:pt x="769" y="791"/>
                </a:lnTo>
                <a:lnTo>
                  <a:pt x="771" y="789"/>
                </a:lnTo>
                <a:lnTo>
                  <a:pt x="771" y="787"/>
                </a:lnTo>
                <a:lnTo>
                  <a:pt x="773" y="785"/>
                </a:lnTo>
                <a:lnTo>
                  <a:pt x="774" y="781"/>
                </a:lnTo>
                <a:lnTo>
                  <a:pt x="776" y="779"/>
                </a:lnTo>
                <a:lnTo>
                  <a:pt x="778" y="771"/>
                </a:lnTo>
                <a:lnTo>
                  <a:pt x="780" y="769"/>
                </a:lnTo>
                <a:lnTo>
                  <a:pt x="778" y="764"/>
                </a:lnTo>
                <a:lnTo>
                  <a:pt x="776" y="764"/>
                </a:lnTo>
                <a:lnTo>
                  <a:pt x="774" y="764"/>
                </a:lnTo>
                <a:lnTo>
                  <a:pt x="774" y="769"/>
                </a:lnTo>
                <a:lnTo>
                  <a:pt x="773" y="769"/>
                </a:lnTo>
                <a:lnTo>
                  <a:pt x="771" y="769"/>
                </a:lnTo>
                <a:lnTo>
                  <a:pt x="769" y="769"/>
                </a:lnTo>
                <a:lnTo>
                  <a:pt x="769" y="771"/>
                </a:lnTo>
                <a:lnTo>
                  <a:pt x="767" y="771"/>
                </a:lnTo>
                <a:lnTo>
                  <a:pt x="771" y="758"/>
                </a:lnTo>
                <a:lnTo>
                  <a:pt x="773" y="750"/>
                </a:lnTo>
                <a:lnTo>
                  <a:pt x="774" y="735"/>
                </a:lnTo>
                <a:lnTo>
                  <a:pt x="776" y="735"/>
                </a:lnTo>
                <a:lnTo>
                  <a:pt x="776" y="733"/>
                </a:lnTo>
                <a:lnTo>
                  <a:pt x="774" y="733"/>
                </a:lnTo>
                <a:lnTo>
                  <a:pt x="774" y="731"/>
                </a:lnTo>
                <a:lnTo>
                  <a:pt x="773" y="731"/>
                </a:lnTo>
                <a:lnTo>
                  <a:pt x="771" y="731"/>
                </a:lnTo>
                <a:lnTo>
                  <a:pt x="769" y="729"/>
                </a:lnTo>
                <a:lnTo>
                  <a:pt x="767" y="729"/>
                </a:lnTo>
                <a:lnTo>
                  <a:pt x="765" y="729"/>
                </a:lnTo>
                <a:lnTo>
                  <a:pt x="765" y="727"/>
                </a:lnTo>
                <a:lnTo>
                  <a:pt x="761" y="649"/>
                </a:lnTo>
                <a:lnTo>
                  <a:pt x="761" y="646"/>
                </a:lnTo>
                <a:lnTo>
                  <a:pt x="759" y="631"/>
                </a:lnTo>
                <a:lnTo>
                  <a:pt x="824" y="627"/>
                </a:lnTo>
                <a:lnTo>
                  <a:pt x="836" y="627"/>
                </a:lnTo>
                <a:lnTo>
                  <a:pt x="836" y="625"/>
                </a:lnTo>
                <a:lnTo>
                  <a:pt x="853" y="623"/>
                </a:lnTo>
                <a:lnTo>
                  <a:pt x="874" y="622"/>
                </a:lnTo>
                <a:lnTo>
                  <a:pt x="874" y="610"/>
                </a:lnTo>
                <a:lnTo>
                  <a:pt x="876" y="608"/>
                </a:lnTo>
                <a:lnTo>
                  <a:pt x="880" y="608"/>
                </a:lnTo>
                <a:lnTo>
                  <a:pt x="880" y="604"/>
                </a:lnTo>
                <a:lnTo>
                  <a:pt x="882" y="604"/>
                </a:lnTo>
                <a:lnTo>
                  <a:pt x="882" y="593"/>
                </a:lnTo>
                <a:lnTo>
                  <a:pt x="886" y="562"/>
                </a:lnTo>
                <a:lnTo>
                  <a:pt x="888" y="558"/>
                </a:lnTo>
                <a:lnTo>
                  <a:pt x="890" y="547"/>
                </a:lnTo>
                <a:lnTo>
                  <a:pt x="890" y="545"/>
                </a:lnTo>
                <a:lnTo>
                  <a:pt x="888" y="539"/>
                </a:lnTo>
                <a:lnTo>
                  <a:pt x="888" y="537"/>
                </a:lnTo>
                <a:lnTo>
                  <a:pt x="888" y="535"/>
                </a:lnTo>
                <a:lnTo>
                  <a:pt x="890" y="537"/>
                </a:lnTo>
                <a:lnTo>
                  <a:pt x="890" y="529"/>
                </a:lnTo>
                <a:lnTo>
                  <a:pt x="892" y="529"/>
                </a:lnTo>
                <a:lnTo>
                  <a:pt x="892" y="519"/>
                </a:lnTo>
                <a:lnTo>
                  <a:pt x="894" y="516"/>
                </a:lnTo>
                <a:lnTo>
                  <a:pt x="897" y="506"/>
                </a:lnTo>
                <a:lnTo>
                  <a:pt x="899" y="504"/>
                </a:lnTo>
                <a:lnTo>
                  <a:pt x="901" y="483"/>
                </a:lnTo>
                <a:lnTo>
                  <a:pt x="903" y="477"/>
                </a:lnTo>
                <a:lnTo>
                  <a:pt x="903" y="475"/>
                </a:lnTo>
                <a:lnTo>
                  <a:pt x="907" y="454"/>
                </a:lnTo>
                <a:lnTo>
                  <a:pt x="907" y="452"/>
                </a:lnTo>
                <a:lnTo>
                  <a:pt x="907" y="445"/>
                </a:lnTo>
                <a:lnTo>
                  <a:pt x="899" y="443"/>
                </a:lnTo>
                <a:lnTo>
                  <a:pt x="894" y="441"/>
                </a:lnTo>
                <a:lnTo>
                  <a:pt x="888" y="441"/>
                </a:lnTo>
                <a:lnTo>
                  <a:pt x="876" y="439"/>
                </a:lnTo>
                <a:lnTo>
                  <a:pt x="874" y="439"/>
                </a:lnTo>
                <a:lnTo>
                  <a:pt x="863" y="437"/>
                </a:lnTo>
                <a:lnTo>
                  <a:pt x="855" y="435"/>
                </a:lnTo>
                <a:lnTo>
                  <a:pt x="853" y="435"/>
                </a:lnTo>
                <a:lnTo>
                  <a:pt x="851" y="435"/>
                </a:lnTo>
                <a:lnTo>
                  <a:pt x="846" y="439"/>
                </a:lnTo>
                <a:lnTo>
                  <a:pt x="842" y="441"/>
                </a:lnTo>
                <a:lnTo>
                  <a:pt x="832" y="441"/>
                </a:lnTo>
                <a:lnTo>
                  <a:pt x="742" y="479"/>
                </a:lnTo>
                <a:lnTo>
                  <a:pt x="736" y="471"/>
                </a:lnTo>
                <a:lnTo>
                  <a:pt x="734" y="470"/>
                </a:lnTo>
                <a:lnTo>
                  <a:pt x="736" y="468"/>
                </a:lnTo>
                <a:lnTo>
                  <a:pt x="738" y="466"/>
                </a:lnTo>
                <a:lnTo>
                  <a:pt x="738" y="464"/>
                </a:lnTo>
                <a:lnTo>
                  <a:pt x="738" y="460"/>
                </a:lnTo>
                <a:lnTo>
                  <a:pt x="738" y="456"/>
                </a:lnTo>
                <a:lnTo>
                  <a:pt x="738" y="454"/>
                </a:lnTo>
                <a:lnTo>
                  <a:pt x="736" y="450"/>
                </a:lnTo>
                <a:lnTo>
                  <a:pt x="734" y="449"/>
                </a:lnTo>
                <a:lnTo>
                  <a:pt x="730" y="445"/>
                </a:lnTo>
                <a:lnTo>
                  <a:pt x="726" y="437"/>
                </a:lnTo>
                <a:lnTo>
                  <a:pt x="725" y="435"/>
                </a:lnTo>
                <a:lnTo>
                  <a:pt x="723" y="431"/>
                </a:lnTo>
                <a:lnTo>
                  <a:pt x="723" y="429"/>
                </a:lnTo>
                <a:lnTo>
                  <a:pt x="721" y="427"/>
                </a:lnTo>
                <a:lnTo>
                  <a:pt x="717" y="422"/>
                </a:lnTo>
                <a:lnTo>
                  <a:pt x="715" y="420"/>
                </a:lnTo>
                <a:lnTo>
                  <a:pt x="707" y="416"/>
                </a:lnTo>
                <a:lnTo>
                  <a:pt x="705" y="414"/>
                </a:lnTo>
                <a:lnTo>
                  <a:pt x="703" y="410"/>
                </a:lnTo>
                <a:lnTo>
                  <a:pt x="701" y="408"/>
                </a:lnTo>
                <a:lnTo>
                  <a:pt x="699" y="404"/>
                </a:lnTo>
                <a:lnTo>
                  <a:pt x="698" y="402"/>
                </a:lnTo>
                <a:lnTo>
                  <a:pt x="698" y="401"/>
                </a:lnTo>
                <a:lnTo>
                  <a:pt x="696" y="401"/>
                </a:lnTo>
                <a:lnTo>
                  <a:pt x="696" y="396"/>
                </a:lnTo>
                <a:lnTo>
                  <a:pt x="696" y="395"/>
                </a:lnTo>
                <a:lnTo>
                  <a:pt x="694" y="391"/>
                </a:lnTo>
                <a:lnTo>
                  <a:pt x="690" y="391"/>
                </a:lnTo>
                <a:lnTo>
                  <a:pt x="690" y="393"/>
                </a:lnTo>
                <a:lnTo>
                  <a:pt x="690" y="391"/>
                </a:lnTo>
                <a:lnTo>
                  <a:pt x="688" y="391"/>
                </a:lnTo>
                <a:lnTo>
                  <a:pt x="686" y="391"/>
                </a:lnTo>
                <a:lnTo>
                  <a:pt x="684" y="391"/>
                </a:lnTo>
                <a:lnTo>
                  <a:pt x="682" y="391"/>
                </a:lnTo>
                <a:lnTo>
                  <a:pt x="680" y="391"/>
                </a:lnTo>
                <a:lnTo>
                  <a:pt x="675" y="385"/>
                </a:lnTo>
                <a:lnTo>
                  <a:pt x="672" y="385"/>
                </a:lnTo>
                <a:lnTo>
                  <a:pt x="672" y="383"/>
                </a:lnTo>
                <a:lnTo>
                  <a:pt x="675" y="383"/>
                </a:lnTo>
                <a:lnTo>
                  <a:pt x="672" y="383"/>
                </a:lnTo>
                <a:lnTo>
                  <a:pt x="672" y="381"/>
                </a:lnTo>
                <a:lnTo>
                  <a:pt x="672" y="379"/>
                </a:lnTo>
                <a:lnTo>
                  <a:pt x="672" y="377"/>
                </a:lnTo>
                <a:lnTo>
                  <a:pt x="672" y="375"/>
                </a:lnTo>
                <a:lnTo>
                  <a:pt x="672" y="373"/>
                </a:lnTo>
                <a:lnTo>
                  <a:pt x="675" y="372"/>
                </a:lnTo>
                <a:lnTo>
                  <a:pt x="675" y="370"/>
                </a:lnTo>
                <a:lnTo>
                  <a:pt x="672" y="368"/>
                </a:lnTo>
                <a:lnTo>
                  <a:pt x="672" y="366"/>
                </a:lnTo>
                <a:lnTo>
                  <a:pt x="672" y="364"/>
                </a:lnTo>
                <a:lnTo>
                  <a:pt x="672" y="362"/>
                </a:lnTo>
                <a:lnTo>
                  <a:pt x="672" y="360"/>
                </a:lnTo>
                <a:lnTo>
                  <a:pt x="672" y="358"/>
                </a:lnTo>
                <a:lnTo>
                  <a:pt x="675" y="354"/>
                </a:lnTo>
                <a:lnTo>
                  <a:pt x="675" y="352"/>
                </a:lnTo>
                <a:lnTo>
                  <a:pt x="671" y="352"/>
                </a:lnTo>
                <a:lnTo>
                  <a:pt x="671" y="351"/>
                </a:lnTo>
                <a:lnTo>
                  <a:pt x="672" y="348"/>
                </a:lnTo>
                <a:lnTo>
                  <a:pt x="672" y="346"/>
                </a:lnTo>
                <a:lnTo>
                  <a:pt x="675" y="345"/>
                </a:lnTo>
                <a:lnTo>
                  <a:pt x="675" y="337"/>
                </a:lnTo>
                <a:lnTo>
                  <a:pt x="680" y="337"/>
                </a:lnTo>
                <a:lnTo>
                  <a:pt x="682" y="335"/>
                </a:lnTo>
                <a:lnTo>
                  <a:pt x="682" y="333"/>
                </a:lnTo>
                <a:lnTo>
                  <a:pt x="684" y="331"/>
                </a:lnTo>
                <a:lnTo>
                  <a:pt x="686" y="325"/>
                </a:lnTo>
                <a:lnTo>
                  <a:pt x="688" y="324"/>
                </a:lnTo>
                <a:lnTo>
                  <a:pt x="688" y="320"/>
                </a:lnTo>
                <a:lnTo>
                  <a:pt x="688" y="314"/>
                </a:lnTo>
                <a:lnTo>
                  <a:pt x="686" y="314"/>
                </a:lnTo>
                <a:lnTo>
                  <a:pt x="684" y="312"/>
                </a:lnTo>
                <a:lnTo>
                  <a:pt x="684" y="308"/>
                </a:lnTo>
                <a:lnTo>
                  <a:pt x="688" y="295"/>
                </a:lnTo>
                <a:lnTo>
                  <a:pt x="696" y="285"/>
                </a:lnTo>
                <a:lnTo>
                  <a:pt x="692" y="281"/>
                </a:lnTo>
                <a:lnTo>
                  <a:pt x="694" y="277"/>
                </a:lnTo>
                <a:lnTo>
                  <a:pt x="694" y="274"/>
                </a:lnTo>
                <a:lnTo>
                  <a:pt x="692" y="270"/>
                </a:lnTo>
                <a:lnTo>
                  <a:pt x="688" y="268"/>
                </a:lnTo>
                <a:lnTo>
                  <a:pt x="686" y="266"/>
                </a:lnTo>
                <a:lnTo>
                  <a:pt x="682" y="266"/>
                </a:lnTo>
                <a:lnTo>
                  <a:pt x="680" y="264"/>
                </a:lnTo>
                <a:lnTo>
                  <a:pt x="678" y="262"/>
                </a:lnTo>
                <a:lnTo>
                  <a:pt x="675" y="260"/>
                </a:lnTo>
                <a:lnTo>
                  <a:pt x="672" y="262"/>
                </a:lnTo>
                <a:lnTo>
                  <a:pt x="671" y="260"/>
                </a:lnTo>
                <a:lnTo>
                  <a:pt x="667" y="268"/>
                </a:lnTo>
                <a:lnTo>
                  <a:pt x="665" y="277"/>
                </a:lnTo>
                <a:lnTo>
                  <a:pt x="663" y="281"/>
                </a:lnTo>
                <a:lnTo>
                  <a:pt x="632" y="254"/>
                </a:lnTo>
                <a:lnTo>
                  <a:pt x="648" y="239"/>
                </a:lnTo>
                <a:lnTo>
                  <a:pt x="624" y="226"/>
                </a:lnTo>
                <a:lnTo>
                  <a:pt x="611" y="210"/>
                </a:lnTo>
                <a:lnTo>
                  <a:pt x="613" y="206"/>
                </a:lnTo>
                <a:lnTo>
                  <a:pt x="622" y="199"/>
                </a:lnTo>
                <a:lnTo>
                  <a:pt x="630" y="195"/>
                </a:lnTo>
                <a:lnTo>
                  <a:pt x="646" y="185"/>
                </a:lnTo>
                <a:lnTo>
                  <a:pt x="573" y="54"/>
                </a:lnTo>
                <a:lnTo>
                  <a:pt x="499" y="26"/>
                </a:lnTo>
                <a:lnTo>
                  <a:pt x="473" y="18"/>
                </a:lnTo>
                <a:lnTo>
                  <a:pt x="478" y="4"/>
                </a:lnTo>
                <a:lnTo>
                  <a:pt x="471" y="0"/>
                </a:lnTo>
                <a:lnTo>
                  <a:pt x="457" y="8"/>
                </a:lnTo>
                <a:lnTo>
                  <a:pt x="451" y="12"/>
                </a:lnTo>
                <a:lnTo>
                  <a:pt x="450" y="12"/>
                </a:lnTo>
                <a:lnTo>
                  <a:pt x="444" y="16"/>
                </a:lnTo>
                <a:lnTo>
                  <a:pt x="442" y="16"/>
                </a:lnTo>
                <a:lnTo>
                  <a:pt x="440" y="18"/>
                </a:lnTo>
                <a:lnTo>
                  <a:pt x="436" y="20"/>
                </a:lnTo>
                <a:lnTo>
                  <a:pt x="434" y="22"/>
                </a:lnTo>
                <a:lnTo>
                  <a:pt x="429" y="26"/>
                </a:lnTo>
                <a:lnTo>
                  <a:pt x="424" y="27"/>
                </a:lnTo>
                <a:lnTo>
                  <a:pt x="423" y="27"/>
                </a:lnTo>
                <a:lnTo>
                  <a:pt x="421" y="29"/>
                </a:lnTo>
                <a:lnTo>
                  <a:pt x="419" y="31"/>
                </a:lnTo>
                <a:lnTo>
                  <a:pt x="417" y="33"/>
                </a:lnTo>
                <a:lnTo>
                  <a:pt x="415" y="33"/>
                </a:lnTo>
                <a:lnTo>
                  <a:pt x="415" y="35"/>
                </a:lnTo>
                <a:lnTo>
                  <a:pt x="411" y="35"/>
                </a:lnTo>
                <a:lnTo>
                  <a:pt x="409" y="37"/>
                </a:lnTo>
                <a:lnTo>
                  <a:pt x="405" y="39"/>
                </a:lnTo>
                <a:lnTo>
                  <a:pt x="402" y="41"/>
                </a:lnTo>
                <a:lnTo>
                  <a:pt x="396" y="43"/>
                </a:lnTo>
                <a:lnTo>
                  <a:pt x="392" y="45"/>
                </a:lnTo>
                <a:lnTo>
                  <a:pt x="390" y="45"/>
                </a:lnTo>
                <a:lnTo>
                  <a:pt x="388" y="47"/>
                </a:lnTo>
                <a:lnTo>
                  <a:pt x="386" y="48"/>
                </a:lnTo>
                <a:lnTo>
                  <a:pt x="386" y="50"/>
                </a:lnTo>
                <a:lnTo>
                  <a:pt x="384" y="53"/>
                </a:lnTo>
                <a:lnTo>
                  <a:pt x="382" y="64"/>
                </a:lnTo>
                <a:lnTo>
                  <a:pt x="382" y="62"/>
                </a:lnTo>
                <a:lnTo>
                  <a:pt x="379" y="62"/>
                </a:lnTo>
                <a:lnTo>
                  <a:pt x="376" y="64"/>
                </a:lnTo>
                <a:lnTo>
                  <a:pt x="375" y="70"/>
                </a:lnTo>
                <a:lnTo>
                  <a:pt x="371" y="74"/>
                </a:lnTo>
                <a:lnTo>
                  <a:pt x="321" y="118"/>
                </a:lnTo>
                <a:lnTo>
                  <a:pt x="319" y="118"/>
                </a:lnTo>
                <a:lnTo>
                  <a:pt x="319" y="116"/>
                </a:lnTo>
                <a:lnTo>
                  <a:pt x="317" y="114"/>
                </a:lnTo>
                <a:lnTo>
                  <a:pt x="319" y="114"/>
                </a:lnTo>
                <a:lnTo>
                  <a:pt x="319" y="112"/>
                </a:lnTo>
                <a:lnTo>
                  <a:pt x="317" y="112"/>
                </a:lnTo>
                <a:lnTo>
                  <a:pt x="315" y="108"/>
                </a:lnTo>
                <a:lnTo>
                  <a:pt x="311" y="108"/>
                </a:lnTo>
                <a:lnTo>
                  <a:pt x="302" y="101"/>
                </a:lnTo>
                <a:lnTo>
                  <a:pt x="298" y="101"/>
                </a:lnTo>
                <a:lnTo>
                  <a:pt x="280" y="116"/>
                </a:lnTo>
                <a:lnTo>
                  <a:pt x="240" y="151"/>
                </a:lnTo>
                <a:lnTo>
                  <a:pt x="215" y="175"/>
                </a:lnTo>
                <a:lnTo>
                  <a:pt x="207" y="185"/>
                </a:lnTo>
                <a:lnTo>
                  <a:pt x="204" y="191"/>
                </a:lnTo>
                <a:lnTo>
                  <a:pt x="202" y="193"/>
                </a:lnTo>
                <a:lnTo>
                  <a:pt x="200" y="193"/>
                </a:lnTo>
                <a:lnTo>
                  <a:pt x="190" y="202"/>
                </a:lnTo>
                <a:lnTo>
                  <a:pt x="211" y="223"/>
                </a:lnTo>
                <a:lnTo>
                  <a:pt x="194" y="231"/>
                </a:lnTo>
                <a:lnTo>
                  <a:pt x="194" y="237"/>
                </a:lnTo>
                <a:lnTo>
                  <a:pt x="192" y="239"/>
                </a:lnTo>
                <a:lnTo>
                  <a:pt x="192" y="245"/>
                </a:lnTo>
                <a:lnTo>
                  <a:pt x="192" y="249"/>
                </a:lnTo>
                <a:lnTo>
                  <a:pt x="190" y="256"/>
                </a:lnTo>
                <a:lnTo>
                  <a:pt x="190" y="260"/>
                </a:lnTo>
                <a:lnTo>
                  <a:pt x="188" y="262"/>
                </a:lnTo>
                <a:lnTo>
                  <a:pt x="188" y="264"/>
                </a:lnTo>
                <a:lnTo>
                  <a:pt x="182" y="270"/>
                </a:lnTo>
                <a:lnTo>
                  <a:pt x="181" y="274"/>
                </a:lnTo>
                <a:lnTo>
                  <a:pt x="181" y="276"/>
                </a:lnTo>
                <a:lnTo>
                  <a:pt x="179" y="279"/>
                </a:lnTo>
                <a:lnTo>
                  <a:pt x="177" y="281"/>
                </a:lnTo>
                <a:lnTo>
                  <a:pt x="173" y="287"/>
                </a:lnTo>
                <a:lnTo>
                  <a:pt x="171" y="293"/>
                </a:lnTo>
                <a:lnTo>
                  <a:pt x="169" y="295"/>
                </a:lnTo>
                <a:lnTo>
                  <a:pt x="169" y="297"/>
                </a:lnTo>
                <a:lnTo>
                  <a:pt x="167" y="297"/>
                </a:lnTo>
                <a:lnTo>
                  <a:pt x="165" y="298"/>
                </a:lnTo>
                <a:lnTo>
                  <a:pt x="163" y="302"/>
                </a:lnTo>
                <a:lnTo>
                  <a:pt x="161" y="306"/>
                </a:lnTo>
                <a:lnTo>
                  <a:pt x="161" y="308"/>
                </a:lnTo>
                <a:lnTo>
                  <a:pt x="155" y="314"/>
                </a:lnTo>
                <a:lnTo>
                  <a:pt x="154" y="316"/>
                </a:lnTo>
                <a:lnTo>
                  <a:pt x="152" y="318"/>
                </a:lnTo>
                <a:lnTo>
                  <a:pt x="150" y="320"/>
                </a:lnTo>
                <a:lnTo>
                  <a:pt x="148" y="324"/>
                </a:lnTo>
                <a:lnTo>
                  <a:pt x="142" y="324"/>
                </a:lnTo>
                <a:lnTo>
                  <a:pt x="140" y="324"/>
                </a:lnTo>
                <a:lnTo>
                  <a:pt x="138" y="325"/>
                </a:lnTo>
                <a:lnTo>
                  <a:pt x="136" y="329"/>
                </a:lnTo>
                <a:lnTo>
                  <a:pt x="136" y="333"/>
                </a:lnTo>
                <a:lnTo>
                  <a:pt x="134" y="337"/>
                </a:lnTo>
                <a:lnTo>
                  <a:pt x="133" y="339"/>
                </a:lnTo>
                <a:lnTo>
                  <a:pt x="133" y="343"/>
                </a:lnTo>
                <a:lnTo>
                  <a:pt x="133" y="346"/>
                </a:lnTo>
                <a:lnTo>
                  <a:pt x="131" y="354"/>
                </a:lnTo>
                <a:lnTo>
                  <a:pt x="128" y="356"/>
                </a:lnTo>
                <a:lnTo>
                  <a:pt x="127" y="362"/>
                </a:lnTo>
                <a:lnTo>
                  <a:pt x="125" y="364"/>
                </a:lnTo>
                <a:lnTo>
                  <a:pt x="121" y="366"/>
                </a:lnTo>
                <a:lnTo>
                  <a:pt x="119" y="364"/>
                </a:lnTo>
                <a:lnTo>
                  <a:pt x="115" y="364"/>
                </a:lnTo>
                <a:lnTo>
                  <a:pt x="113" y="362"/>
                </a:lnTo>
                <a:lnTo>
                  <a:pt x="113" y="360"/>
                </a:lnTo>
                <a:lnTo>
                  <a:pt x="111" y="360"/>
                </a:lnTo>
                <a:lnTo>
                  <a:pt x="109" y="362"/>
                </a:lnTo>
                <a:lnTo>
                  <a:pt x="90" y="387"/>
                </a:lnTo>
                <a:lnTo>
                  <a:pt x="77" y="406"/>
                </a:lnTo>
                <a:lnTo>
                  <a:pt x="71" y="412"/>
                </a:lnTo>
                <a:lnTo>
                  <a:pt x="50" y="401"/>
                </a:lnTo>
                <a:lnTo>
                  <a:pt x="40" y="410"/>
                </a:lnTo>
                <a:lnTo>
                  <a:pt x="42" y="416"/>
                </a:lnTo>
                <a:lnTo>
                  <a:pt x="40" y="416"/>
                </a:lnTo>
                <a:lnTo>
                  <a:pt x="42" y="418"/>
                </a:lnTo>
                <a:lnTo>
                  <a:pt x="44" y="420"/>
                </a:lnTo>
                <a:lnTo>
                  <a:pt x="42" y="422"/>
                </a:lnTo>
                <a:lnTo>
                  <a:pt x="40" y="425"/>
                </a:lnTo>
                <a:lnTo>
                  <a:pt x="36" y="422"/>
                </a:lnTo>
                <a:lnTo>
                  <a:pt x="34" y="422"/>
                </a:lnTo>
                <a:lnTo>
                  <a:pt x="32" y="422"/>
                </a:lnTo>
                <a:lnTo>
                  <a:pt x="32" y="423"/>
                </a:lnTo>
                <a:lnTo>
                  <a:pt x="31" y="425"/>
                </a:lnTo>
                <a:lnTo>
                  <a:pt x="31" y="427"/>
                </a:lnTo>
                <a:lnTo>
                  <a:pt x="29" y="429"/>
                </a:lnTo>
                <a:lnTo>
                  <a:pt x="29" y="431"/>
                </a:lnTo>
                <a:lnTo>
                  <a:pt x="27" y="433"/>
                </a:lnTo>
                <a:lnTo>
                  <a:pt x="23" y="439"/>
                </a:lnTo>
                <a:lnTo>
                  <a:pt x="23" y="441"/>
                </a:lnTo>
                <a:lnTo>
                  <a:pt x="23" y="443"/>
                </a:lnTo>
                <a:lnTo>
                  <a:pt x="23" y="447"/>
                </a:lnTo>
                <a:lnTo>
                  <a:pt x="21" y="450"/>
                </a:lnTo>
                <a:lnTo>
                  <a:pt x="19" y="452"/>
                </a:lnTo>
                <a:lnTo>
                  <a:pt x="19" y="454"/>
                </a:lnTo>
                <a:lnTo>
                  <a:pt x="17" y="460"/>
                </a:lnTo>
                <a:lnTo>
                  <a:pt x="17" y="464"/>
                </a:lnTo>
                <a:lnTo>
                  <a:pt x="17" y="470"/>
                </a:lnTo>
                <a:lnTo>
                  <a:pt x="17" y="473"/>
                </a:lnTo>
                <a:lnTo>
                  <a:pt x="15" y="477"/>
                </a:lnTo>
                <a:lnTo>
                  <a:pt x="15" y="479"/>
                </a:lnTo>
                <a:lnTo>
                  <a:pt x="15" y="481"/>
                </a:lnTo>
                <a:lnTo>
                  <a:pt x="15" y="485"/>
                </a:lnTo>
                <a:lnTo>
                  <a:pt x="13" y="489"/>
                </a:lnTo>
                <a:lnTo>
                  <a:pt x="13" y="493"/>
                </a:lnTo>
                <a:lnTo>
                  <a:pt x="11" y="495"/>
                </a:lnTo>
                <a:lnTo>
                  <a:pt x="11" y="497"/>
                </a:lnTo>
                <a:lnTo>
                  <a:pt x="8" y="506"/>
                </a:lnTo>
                <a:lnTo>
                  <a:pt x="4" y="516"/>
                </a:lnTo>
                <a:lnTo>
                  <a:pt x="2" y="518"/>
                </a:lnTo>
                <a:lnTo>
                  <a:pt x="2" y="519"/>
                </a:lnTo>
                <a:lnTo>
                  <a:pt x="0" y="524"/>
                </a:lnTo>
                <a:lnTo>
                  <a:pt x="0" y="527"/>
                </a:lnTo>
                <a:lnTo>
                  <a:pt x="0" y="529"/>
                </a:lnTo>
                <a:lnTo>
                  <a:pt x="0" y="531"/>
                </a:lnTo>
                <a:lnTo>
                  <a:pt x="2" y="545"/>
                </a:lnTo>
                <a:lnTo>
                  <a:pt x="23" y="527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" name="Freeform 191"/>
          <p:cNvSpPr>
            <a:spLocks/>
          </p:cNvSpPr>
          <p:nvPr/>
        </p:nvSpPr>
        <p:spPr bwMode="auto">
          <a:xfrm>
            <a:off x="-2034388" y="5065774"/>
            <a:ext cx="1017582" cy="1008167"/>
          </a:xfrm>
          <a:custGeom>
            <a:avLst/>
            <a:gdLst>
              <a:gd name="T0" fmla="*/ 771 w 1081"/>
              <a:gd name="T1" fmla="*/ 42 h 1071"/>
              <a:gd name="T2" fmla="*/ 790 w 1081"/>
              <a:gd name="T3" fmla="*/ 67 h 1071"/>
              <a:gd name="T4" fmla="*/ 775 w 1081"/>
              <a:gd name="T5" fmla="*/ 138 h 1071"/>
              <a:gd name="T6" fmla="*/ 798 w 1081"/>
              <a:gd name="T7" fmla="*/ 227 h 1071"/>
              <a:gd name="T8" fmla="*/ 762 w 1081"/>
              <a:gd name="T9" fmla="*/ 317 h 1071"/>
              <a:gd name="T10" fmla="*/ 742 w 1081"/>
              <a:gd name="T11" fmla="*/ 398 h 1071"/>
              <a:gd name="T12" fmla="*/ 719 w 1081"/>
              <a:gd name="T13" fmla="*/ 394 h 1071"/>
              <a:gd name="T14" fmla="*/ 696 w 1081"/>
              <a:gd name="T15" fmla="*/ 388 h 1071"/>
              <a:gd name="T16" fmla="*/ 677 w 1081"/>
              <a:gd name="T17" fmla="*/ 390 h 1071"/>
              <a:gd name="T18" fmla="*/ 659 w 1081"/>
              <a:gd name="T19" fmla="*/ 406 h 1071"/>
              <a:gd name="T20" fmla="*/ 592 w 1081"/>
              <a:gd name="T21" fmla="*/ 371 h 1071"/>
              <a:gd name="T22" fmla="*/ 504 w 1081"/>
              <a:gd name="T23" fmla="*/ 477 h 1071"/>
              <a:gd name="T24" fmla="*/ 373 w 1081"/>
              <a:gd name="T25" fmla="*/ 335 h 1071"/>
              <a:gd name="T26" fmla="*/ 320 w 1081"/>
              <a:gd name="T27" fmla="*/ 311 h 1071"/>
              <a:gd name="T28" fmla="*/ 285 w 1081"/>
              <a:gd name="T29" fmla="*/ 350 h 1071"/>
              <a:gd name="T30" fmla="*/ 274 w 1081"/>
              <a:gd name="T31" fmla="*/ 359 h 1071"/>
              <a:gd name="T32" fmla="*/ 250 w 1081"/>
              <a:gd name="T33" fmla="*/ 386 h 1071"/>
              <a:gd name="T34" fmla="*/ 231 w 1081"/>
              <a:gd name="T35" fmla="*/ 498 h 1071"/>
              <a:gd name="T36" fmla="*/ 137 w 1081"/>
              <a:gd name="T37" fmla="*/ 548 h 1071"/>
              <a:gd name="T38" fmla="*/ 141 w 1081"/>
              <a:gd name="T39" fmla="*/ 508 h 1071"/>
              <a:gd name="T40" fmla="*/ 104 w 1081"/>
              <a:gd name="T41" fmla="*/ 506 h 1071"/>
              <a:gd name="T42" fmla="*/ 60 w 1081"/>
              <a:gd name="T43" fmla="*/ 484 h 1071"/>
              <a:gd name="T44" fmla="*/ 6 w 1081"/>
              <a:gd name="T45" fmla="*/ 523 h 1071"/>
              <a:gd name="T46" fmla="*/ 12 w 1081"/>
              <a:gd name="T47" fmla="*/ 546 h 1071"/>
              <a:gd name="T48" fmla="*/ 20 w 1081"/>
              <a:gd name="T49" fmla="*/ 569 h 1071"/>
              <a:gd name="T50" fmla="*/ 31 w 1081"/>
              <a:gd name="T51" fmla="*/ 579 h 1071"/>
              <a:gd name="T52" fmla="*/ 43 w 1081"/>
              <a:gd name="T53" fmla="*/ 585 h 1071"/>
              <a:gd name="T54" fmla="*/ 52 w 1081"/>
              <a:gd name="T55" fmla="*/ 590 h 1071"/>
              <a:gd name="T56" fmla="*/ 68 w 1081"/>
              <a:gd name="T57" fmla="*/ 604 h 1071"/>
              <a:gd name="T58" fmla="*/ 60 w 1081"/>
              <a:gd name="T59" fmla="*/ 638 h 1071"/>
              <a:gd name="T60" fmla="*/ 41 w 1081"/>
              <a:gd name="T61" fmla="*/ 667 h 1071"/>
              <a:gd name="T62" fmla="*/ 18 w 1081"/>
              <a:gd name="T63" fmla="*/ 677 h 1071"/>
              <a:gd name="T64" fmla="*/ 27 w 1081"/>
              <a:gd name="T65" fmla="*/ 734 h 1071"/>
              <a:gd name="T66" fmla="*/ 72 w 1081"/>
              <a:gd name="T67" fmla="*/ 788 h 1071"/>
              <a:gd name="T68" fmla="*/ 50 w 1081"/>
              <a:gd name="T69" fmla="*/ 857 h 1071"/>
              <a:gd name="T70" fmla="*/ 50 w 1081"/>
              <a:gd name="T71" fmla="*/ 915 h 1071"/>
              <a:gd name="T72" fmla="*/ 102 w 1081"/>
              <a:gd name="T73" fmla="*/ 931 h 1071"/>
              <a:gd name="T74" fmla="*/ 164 w 1081"/>
              <a:gd name="T75" fmla="*/ 963 h 1071"/>
              <a:gd name="T76" fmla="*/ 150 w 1081"/>
              <a:gd name="T77" fmla="*/ 934 h 1071"/>
              <a:gd name="T78" fmla="*/ 162 w 1081"/>
              <a:gd name="T79" fmla="*/ 921 h 1071"/>
              <a:gd name="T80" fmla="*/ 185 w 1081"/>
              <a:gd name="T81" fmla="*/ 917 h 1071"/>
              <a:gd name="T82" fmla="*/ 200 w 1081"/>
              <a:gd name="T83" fmla="*/ 929 h 1071"/>
              <a:gd name="T84" fmla="*/ 216 w 1081"/>
              <a:gd name="T85" fmla="*/ 942 h 1071"/>
              <a:gd name="T86" fmla="*/ 225 w 1081"/>
              <a:gd name="T87" fmla="*/ 952 h 1071"/>
              <a:gd name="T88" fmla="*/ 231 w 1081"/>
              <a:gd name="T89" fmla="*/ 979 h 1071"/>
              <a:gd name="T90" fmla="*/ 237 w 1081"/>
              <a:gd name="T91" fmla="*/ 998 h 1071"/>
              <a:gd name="T92" fmla="*/ 260 w 1081"/>
              <a:gd name="T93" fmla="*/ 988 h 1071"/>
              <a:gd name="T94" fmla="*/ 383 w 1081"/>
              <a:gd name="T95" fmla="*/ 994 h 1071"/>
              <a:gd name="T96" fmla="*/ 460 w 1081"/>
              <a:gd name="T97" fmla="*/ 1044 h 1071"/>
              <a:gd name="T98" fmla="*/ 548 w 1081"/>
              <a:gd name="T99" fmla="*/ 1040 h 1071"/>
              <a:gd name="T100" fmla="*/ 625 w 1081"/>
              <a:gd name="T101" fmla="*/ 984 h 1071"/>
              <a:gd name="T102" fmla="*/ 669 w 1081"/>
              <a:gd name="T103" fmla="*/ 923 h 1071"/>
              <a:gd name="T104" fmla="*/ 708 w 1081"/>
              <a:gd name="T105" fmla="*/ 767 h 1071"/>
              <a:gd name="T106" fmla="*/ 923 w 1081"/>
              <a:gd name="T107" fmla="*/ 642 h 1071"/>
              <a:gd name="T108" fmla="*/ 1002 w 1081"/>
              <a:gd name="T109" fmla="*/ 525 h 1071"/>
              <a:gd name="T110" fmla="*/ 990 w 1081"/>
              <a:gd name="T111" fmla="*/ 484 h 1071"/>
              <a:gd name="T112" fmla="*/ 958 w 1081"/>
              <a:gd name="T113" fmla="*/ 413 h 1071"/>
              <a:gd name="T114" fmla="*/ 1069 w 1081"/>
              <a:gd name="T115" fmla="*/ 302 h 1071"/>
              <a:gd name="T116" fmla="*/ 1035 w 1081"/>
              <a:gd name="T117" fmla="*/ 192 h 1071"/>
              <a:gd name="T118" fmla="*/ 875 w 1081"/>
              <a:gd name="T119" fmla="*/ 0 h 1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1" h="1071">
                <a:moveTo>
                  <a:pt x="875" y="0"/>
                </a:moveTo>
                <a:lnTo>
                  <a:pt x="867" y="2"/>
                </a:lnTo>
                <a:lnTo>
                  <a:pt x="865" y="2"/>
                </a:lnTo>
                <a:lnTo>
                  <a:pt x="854" y="2"/>
                </a:lnTo>
                <a:lnTo>
                  <a:pt x="783" y="11"/>
                </a:lnTo>
                <a:lnTo>
                  <a:pt x="783" y="16"/>
                </a:lnTo>
                <a:lnTo>
                  <a:pt x="783" y="21"/>
                </a:lnTo>
                <a:lnTo>
                  <a:pt x="783" y="23"/>
                </a:lnTo>
                <a:lnTo>
                  <a:pt x="785" y="40"/>
                </a:lnTo>
                <a:lnTo>
                  <a:pt x="781" y="42"/>
                </a:lnTo>
                <a:lnTo>
                  <a:pt x="779" y="42"/>
                </a:lnTo>
                <a:lnTo>
                  <a:pt x="775" y="42"/>
                </a:lnTo>
                <a:lnTo>
                  <a:pt x="773" y="42"/>
                </a:lnTo>
                <a:lnTo>
                  <a:pt x="771" y="42"/>
                </a:lnTo>
                <a:lnTo>
                  <a:pt x="769" y="42"/>
                </a:lnTo>
                <a:lnTo>
                  <a:pt x="771" y="48"/>
                </a:lnTo>
                <a:lnTo>
                  <a:pt x="771" y="50"/>
                </a:lnTo>
                <a:lnTo>
                  <a:pt x="771" y="52"/>
                </a:lnTo>
                <a:lnTo>
                  <a:pt x="773" y="54"/>
                </a:lnTo>
                <a:lnTo>
                  <a:pt x="773" y="56"/>
                </a:lnTo>
                <a:lnTo>
                  <a:pt x="775" y="61"/>
                </a:lnTo>
                <a:lnTo>
                  <a:pt x="777" y="64"/>
                </a:lnTo>
                <a:lnTo>
                  <a:pt x="779" y="67"/>
                </a:lnTo>
                <a:lnTo>
                  <a:pt x="781" y="67"/>
                </a:lnTo>
                <a:lnTo>
                  <a:pt x="783" y="67"/>
                </a:lnTo>
                <a:lnTo>
                  <a:pt x="785" y="67"/>
                </a:lnTo>
                <a:lnTo>
                  <a:pt x="787" y="67"/>
                </a:lnTo>
                <a:lnTo>
                  <a:pt x="790" y="67"/>
                </a:lnTo>
                <a:lnTo>
                  <a:pt x="796" y="87"/>
                </a:lnTo>
                <a:lnTo>
                  <a:pt x="798" y="96"/>
                </a:lnTo>
                <a:lnTo>
                  <a:pt x="798" y="102"/>
                </a:lnTo>
                <a:lnTo>
                  <a:pt x="789" y="108"/>
                </a:lnTo>
                <a:lnTo>
                  <a:pt x="785" y="110"/>
                </a:lnTo>
                <a:lnTo>
                  <a:pt x="779" y="112"/>
                </a:lnTo>
                <a:lnTo>
                  <a:pt x="781" y="117"/>
                </a:lnTo>
                <a:lnTo>
                  <a:pt x="779" y="119"/>
                </a:lnTo>
                <a:lnTo>
                  <a:pt x="779" y="121"/>
                </a:lnTo>
                <a:lnTo>
                  <a:pt x="775" y="121"/>
                </a:lnTo>
                <a:lnTo>
                  <a:pt x="771" y="123"/>
                </a:lnTo>
                <a:lnTo>
                  <a:pt x="771" y="125"/>
                </a:lnTo>
                <a:lnTo>
                  <a:pt x="775" y="136"/>
                </a:lnTo>
                <a:lnTo>
                  <a:pt x="775" y="138"/>
                </a:lnTo>
                <a:lnTo>
                  <a:pt x="785" y="169"/>
                </a:lnTo>
                <a:lnTo>
                  <a:pt x="785" y="167"/>
                </a:lnTo>
                <a:lnTo>
                  <a:pt x="796" y="163"/>
                </a:lnTo>
                <a:lnTo>
                  <a:pt x="796" y="171"/>
                </a:lnTo>
                <a:lnTo>
                  <a:pt x="796" y="173"/>
                </a:lnTo>
                <a:lnTo>
                  <a:pt x="796" y="179"/>
                </a:lnTo>
                <a:lnTo>
                  <a:pt x="796" y="181"/>
                </a:lnTo>
                <a:lnTo>
                  <a:pt x="796" y="184"/>
                </a:lnTo>
                <a:lnTo>
                  <a:pt x="798" y="204"/>
                </a:lnTo>
                <a:lnTo>
                  <a:pt x="798" y="215"/>
                </a:lnTo>
                <a:lnTo>
                  <a:pt x="798" y="219"/>
                </a:lnTo>
                <a:lnTo>
                  <a:pt x="798" y="221"/>
                </a:lnTo>
                <a:lnTo>
                  <a:pt x="798" y="223"/>
                </a:lnTo>
                <a:lnTo>
                  <a:pt x="798" y="227"/>
                </a:lnTo>
                <a:lnTo>
                  <a:pt x="798" y="229"/>
                </a:lnTo>
                <a:lnTo>
                  <a:pt x="798" y="231"/>
                </a:lnTo>
                <a:lnTo>
                  <a:pt x="798" y="234"/>
                </a:lnTo>
                <a:lnTo>
                  <a:pt x="794" y="258"/>
                </a:lnTo>
                <a:lnTo>
                  <a:pt x="790" y="277"/>
                </a:lnTo>
                <a:lnTo>
                  <a:pt x="792" y="288"/>
                </a:lnTo>
                <a:lnTo>
                  <a:pt x="783" y="287"/>
                </a:lnTo>
                <a:lnTo>
                  <a:pt x="781" y="298"/>
                </a:lnTo>
                <a:lnTo>
                  <a:pt x="781" y="300"/>
                </a:lnTo>
                <a:lnTo>
                  <a:pt x="781" y="302"/>
                </a:lnTo>
                <a:lnTo>
                  <a:pt x="781" y="321"/>
                </a:lnTo>
                <a:lnTo>
                  <a:pt x="779" y="321"/>
                </a:lnTo>
                <a:lnTo>
                  <a:pt x="773" y="321"/>
                </a:lnTo>
                <a:lnTo>
                  <a:pt x="762" y="317"/>
                </a:lnTo>
                <a:lnTo>
                  <a:pt x="760" y="325"/>
                </a:lnTo>
                <a:lnTo>
                  <a:pt x="756" y="340"/>
                </a:lnTo>
                <a:lnTo>
                  <a:pt x="756" y="344"/>
                </a:lnTo>
                <a:lnTo>
                  <a:pt x="750" y="367"/>
                </a:lnTo>
                <a:lnTo>
                  <a:pt x="750" y="375"/>
                </a:lnTo>
                <a:lnTo>
                  <a:pt x="750" y="379"/>
                </a:lnTo>
                <a:lnTo>
                  <a:pt x="748" y="381"/>
                </a:lnTo>
                <a:lnTo>
                  <a:pt x="746" y="394"/>
                </a:lnTo>
                <a:lnTo>
                  <a:pt x="746" y="398"/>
                </a:lnTo>
                <a:lnTo>
                  <a:pt x="746" y="400"/>
                </a:lnTo>
                <a:lnTo>
                  <a:pt x="744" y="398"/>
                </a:lnTo>
                <a:lnTo>
                  <a:pt x="742" y="398"/>
                </a:lnTo>
                <a:lnTo>
                  <a:pt x="742" y="396"/>
                </a:lnTo>
                <a:lnTo>
                  <a:pt x="742" y="398"/>
                </a:lnTo>
                <a:lnTo>
                  <a:pt x="741" y="398"/>
                </a:lnTo>
                <a:lnTo>
                  <a:pt x="739" y="398"/>
                </a:lnTo>
                <a:lnTo>
                  <a:pt x="736" y="398"/>
                </a:lnTo>
                <a:lnTo>
                  <a:pt x="735" y="396"/>
                </a:lnTo>
                <a:lnTo>
                  <a:pt x="733" y="396"/>
                </a:lnTo>
                <a:lnTo>
                  <a:pt x="731" y="396"/>
                </a:lnTo>
                <a:lnTo>
                  <a:pt x="729" y="396"/>
                </a:lnTo>
                <a:lnTo>
                  <a:pt x="729" y="394"/>
                </a:lnTo>
                <a:lnTo>
                  <a:pt x="727" y="396"/>
                </a:lnTo>
                <a:lnTo>
                  <a:pt x="725" y="396"/>
                </a:lnTo>
                <a:lnTo>
                  <a:pt x="725" y="394"/>
                </a:lnTo>
                <a:lnTo>
                  <a:pt x="723" y="394"/>
                </a:lnTo>
                <a:lnTo>
                  <a:pt x="721" y="394"/>
                </a:lnTo>
                <a:lnTo>
                  <a:pt x="719" y="394"/>
                </a:lnTo>
                <a:lnTo>
                  <a:pt x="717" y="394"/>
                </a:lnTo>
                <a:lnTo>
                  <a:pt x="717" y="392"/>
                </a:lnTo>
                <a:lnTo>
                  <a:pt x="715" y="392"/>
                </a:lnTo>
                <a:lnTo>
                  <a:pt x="714" y="392"/>
                </a:lnTo>
                <a:lnTo>
                  <a:pt x="712" y="390"/>
                </a:lnTo>
                <a:lnTo>
                  <a:pt x="710" y="390"/>
                </a:lnTo>
                <a:lnTo>
                  <a:pt x="708" y="390"/>
                </a:lnTo>
                <a:lnTo>
                  <a:pt x="706" y="390"/>
                </a:lnTo>
                <a:lnTo>
                  <a:pt x="706" y="388"/>
                </a:lnTo>
                <a:lnTo>
                  <a:pt x="704" y="388"/>
                </a:lnTo>
                <a:lnTo>
                  <a:pt x="702" y="388"/>
                </a:lnTo>
                <a:lnTo>
                  <a:pt x="700" y="388"/>
                </a:lnTo>
                <a:lnTo>
                  <a:pt x="698" y="388"/>
                </a:lnTo>
                <a:lnTo>
                  <a:pt x="696" y="388"/>
                </a:lnTo>
                <a:lnTo>
                  <a:pt x="696" y="386"/>
                </a:lnTo>
                <a:lnTo>
                  <a:pt x="694" y="386"/>
                </a:lnTo>
                <a:lnTo>
                  <a:pt x="692" y="386"/>
                </a:lnTo>
                <a:lnTo>
                  <a:pt x="692" y="388"/>
                </a:lnTo>
                <a:lnTo>
                  <a:pt x="690" y="388"/>
                </a:lnTo>
                <a:lnTo>
                  <a:pt x="690" y="386"/>
                </a:lnTo>
                <a:lnTo>
                  <a:pt x="688" y="388"/>
                </a:lnTo>
                <a:lnTo>
                  <a:pt x="686" y="388"/>
                </a:lnTo>
                <a:lnTo>
                  <a:pt x="685" y="388"/>
                </a:lnTo>
                <a:lnTo>
                  <a:pt x="683" y="388"/>
                </a:lnTo>
                <a:lnTo>
                  <a:pt x="681" y="388"/>
                </a:lnTo>
                <a:lnTo>
                  <a:pt x="681" y="390"/>
                </a:lnTo>
                <a:lnTo>
                  <a:pt x="679" y="390"/>
                </a:lnTo>
                <a:lnTo>
                  <a:pt x="677" y="390"/>
                </a:lnTo>
                <a:lnTo>
                  <a:pt x="675" y="390"/>
                </a:lnTo>
                <a:lnTo>
                  <a:pt x="673" y="390"/>
                </a:lnTo>
                <a:lnTo>
                  <a:pt x="671" y="390"/>
                </a:lnTo>
                <a:lnTo>
                  <a:pt x="669" y="390"/>
                </a:lnTo>
                <a:lnTo>
                  <a:pt x="667" y="390"/>
                </a:lnTo>
                <a:lnTo>
                  <a:pt x="667" y="388"/>
                </a:lnTo>
                <a:lnTo>
                  <a:pt x="665" y="388"/>
                </a:lnTo>
                <a:lnTo>
                  <a:pt x="664" y="388"/>
                </a:lnTo>
                <a:lnTo>
                  <a:pt x="662" y="386"/>
                </a:lnTo>
                <a:lnTo>
                  <a:pt x="659" y="386"/>
                </a:lnTo>
                <a:lnTo>
                  <a:pt x="659" y="388"/>
                </a:lnTo>
                <a:lnTo>
                  <a:pt x="659" y="392"/>
                </a:lnTo>
                <a:lnTo>
                  <a:pt x="659" y="396"/>
                </a:lnTo>
                <a:lnTo>
                  <a:pt x="659" y="406"/>
                </a:lnTo>
                <a:lnTo>
                  <a:pt x="658" y="406"/>
                </a:lnTo>
                <a:lnTo>
                  <a:pt x="658" y="408"/>
                </a:lnTo>
                <a:lnTo>
                  <a:pt x="656" y="410"/>
                </a:lnTo>
                <a:lnTo>
                  <a:pt x="637" y="410"/>
                </a:lnTo>
                <a:lnTo>
                  <a:pt x="629" y="421"/>
                </a:lnTo>
                <a:lnTo>
                  <a:pt x="627" y="419"/>
                </a:lnTo>
                <a:lnTo>
                  <a:pt x="621" y="419"/>
                </a:lnTo>
                <a:lnTo>
                  <a:pt x="610" y="415"/>
                </a:lnTo>
                <a:lnTo>
                  <a:pt x="585" y="412"/>
                </a:lnTo>
                <a:lnTo>
                  <a:pt x="587" y="400"/>
                </a:lnTo>
                <a:lnTo>
                  <a:pt x="590" y="377"/>
                </a:lnTo>
                <a:lnTo>
                  <a:pt x="590" y="375"/>
                </a:lnTo>
                <a:lnTo>
                  <a:pt x="592" y="373"/>
                </a:lnTo>
                <a:lnTo>
                  <a:pt x="592" y="371"/>
                </a:lnTo>
                <a:lnTo>
                  <a:pt x="590" y="371"/>
                </a:lnTo>
                <a:lnTo>
                  <a:pt x="589" y="369"/>
                </a:lnTo>
                <a:lnTo>
                  <a:pt x="587" y="369"/>
                </a:lnTo>
                <a:lnTo>
                  <a:pt x="587" y="367"/>
                </a:lnTo>
                <a:lnTo>
                  <a:pt x="585" y="367"/>
                </a:lnTo>
                <a:lnTo>
                  <a:pt x="583" y="365"/>
                </a:lnTo>
                <a:lnTo>
                  <a:pt x="581" y="364"/>
                </a:lnTo>
                <a:lnTo>
                  <a:pt x="579" y="367"/>
                </a:lnTo>
                <a:lnTo>
                  <a:pt x="556" y="392"/>
                </a:lnTo>
                <a:lnTo>
                  <a:pt x="544" y="406"/>
                </a:lnTo>
                <a:lnTo>
                  <a:pt x="517" y="436"/>
                </a:lnTo>
                <a:lnTo>
                  <a:pt x="498" y="456"/>
                </a:lnTo>
                <a:lnTo>
                  <a:pt x="514" y="469"/>
                </a:lnTo>
                <a:lnTo>
                  <a:pt x="504" y="477"/>
                </a:lnTo>
                <a:lnTo>
                  <a:pt x="491" y="465"/>
                </a:lnTo>
                <a:lnTo>
                  <a:pt x="454" y="427"/>
                </a:lnTo>
                <a:lnTo>
                  <a:pt x="439" y="400"/>
                </a:lnTo>
                <a:lnTo>
                  <a:pt x="433" y="385"/>
                </a:lnTo>
                <a:lnTo>
                  <a:pt x="431" y="385"/>
                </a:lnTo>
                <a:lnTo>
                  <a:pt x="404" y="394"/>
                </a:lnTo>
                <a:lnTo>
                  <a:pt x="387" y="375"/>
                </a:lnTo>
                <a:lnTo>
                  <a:pt x="387" y="367"/>
                </a:lnTo>
                <a:lnTo>
                  <a:pt x="389" y="350"/>
                </a:lnTo>
                <a:lnTo>
                  <a:pt x="385" y="342"/>
                </a:lnTo>
                <a:lnTo>
                  <a:pt x="379" y="344"/>
                </a:lnTo>
                <a:lnTo>
                  <a:pt x="375" y="340"/>
                </a:lnTo>
                <a:lnTo>
                  <a:pt x="377" y="336"/>
                </a:lnTo>
                <a:lnTo>
                  <a:pt x="373" y="335"/>
                </a:lnTo>
                <a:lnTo>
                  <a:pt x="370" y="331"/>
                </a:lnTo>
                <a:lnTo>
                  <a:pt x="366" y="329"/>
                </a:lnTo>
                <a:lnTo>
                  <a:pt x="356" y="325"/>
                </a:lnTo>
                <a:lnTo>
                  <a:pt x="354" y="325"/>
                </a:lnTo>
                <a:lnTo>
                  <a:pt x="348" y="323"/>
                </a:lnTo>
                <a:lnTo>
                  <a:pt x="346" y="323"/>
                </a:lnTo>
                <a:lnTo>
                  <a:pt x="337" y="323"/>
                </a:lnTo>
                <a:lnTo>
                  <a:pt x="333" y="319"/>
                </a:lnTo>
                <a:lnTo>
                  <a:pt x="329" y="317"/>
                </a:lnTo>
                <a:lnTo>
                  <a:pt x="327" y="315"/>
                </a:lnTo>
                <a:lnTo>
                  <a:pt x="325" y="314"/>
                </a:lnTo>
                <a:lnTo>
                  <a:pt x="323" y="311"/>
                </a:lnTo>
                <a:lnTo>
                  <a:pt x="322" y="311"/>
                </a:lnTo>
                <a:lnTo>
                  <a:pt x="320" y="311"/>
                </a:lnTo>
                <a:lnTo>
                  <a:pt x="317" y="314"/>
                </a:lnTo>
                <a:lnTo>
                  <a:pt x="316" y="315"/>
                </a:lnTo>
                <a:lnTo>
                  <a:pt x="312" y="319"/>
                </a:lnTo>
                <a:lnTo>
                  <a:pt x="304" y="329"/>
                </a:lnTo>
                <a:lnTo>
                  <a:pt x="296" y="336"/>
                </a:lnTo>
                <a:lnTo>
                  <a:pt x="295" y="336"/>
                </a:lnTo>
                <a:lnTo>
                  <a:pt x="295" y="338"/>
                </a:lnTo>
                <a:lnTo>
                  <a:pt x="293" y="338"/>
                </a:lnTo>
                <a:lnTo>
                  <a:pt x="295" y="338"/>
                </a:lnTo>
                <a:lnTo>
                  <a:pt x="291" y="342"/>
                </a:lnTo>
                <a:lnTo>
                  <a:pt x="291" y="344"/>
                </a:lnTo>
                <a:lnTo>
                  <a:pt x="287" y="346"/>
                </a:lnTo>
                <a:lnTo>
                  <a:pt x="285" y="348"/>
                </a:lnTo>
                <a:lnTo>
                  <a:pt x="285" y="350"/>
                </a:lnTo>
                <a:lnTo>
                  <a:pt x="285" y="348"/>
                </a:lnTo>
                <a:lnTo>
                  <a:pt x="285" y="350"/>
                </a:lnTo>
                <a:lnTo>
                  <a:pt x="283" y="350"/>
                </a:lnTo>
                <a:lnTo>
                  <a:pt x="283" y="352"/>
                </a:lnTo>
                <a:lnTo>
                  <a:pt x="283" y="354"/>
                </a:lnTo>
                <a:lnTo>
                  <a:pt x="281" y="354"/>
                </a:lnTo>
                <a:lnTo>
                  <a:pt x="281" y="356"/>
                </a:lnTo>
                <a:lnTo>
                  <a:pt x="279" y="356"/>
                </a:lnTo>
                <a:lnTo>
                  <a:pt x="277" y="356"/>
                </a:lnTo>
                <a:lnTo>
                  <a:pt x="277" y="358"/>
                </a:lnTo>
                <a:lnTo>
                  <a:pt x="277" y="359"/>
                </a:lnTo>
                <a:lnTo>
                  <a:pt x="275" y="359"/>
                </a:lnTo>
                <a:lnTo>
                  <a:pt x="275" y="358"/>
                </a:lnTo>
                <a:lnTo>
                  <a:pt x="274" y="359"/>
                </a:lnTo>
                <a:lnTo>
                  <a:pt x="274" y="362"/>
                </a:lnTo>
                <a:lnTo>
                  <a:pt x="271" y="362"/>
                </a:lnTo>
                <a:lnTo>
                  <a:pt x="271" y="364"/>
                </a:lnTo>
                <a:lnTo>
                  <a:pt x="269" y="365"/>
                </a:lnTo>
                <a:lnTo>
                  <a:pt x="268" y="367"/>
                </a:lnTo>
                <a:lnTo>
                  <a:pt x="262" y="371"/>
                </a:lnTo>
                <a:lnTo>
                  <a:pt x="262" y="373"/>
                </a:lnTo>
                <a:lnTo>
                  <a:pt x="260" y="373"/>
                </a:lnTo>
                <a:lnTo>
                  <a:pt x="260" y="375"/>
                </a:lnTo>
                <a:lnTo>
                  <a:pt x="256" y="377"/>
                </a:lnTo>
                <a:lnTo>
                  <a:pt x="254" y="379"/>
                </a:lnTo>
                <a:lnTo>
                  <a:pt x="254" y="381"/>
                </a:lnTo>
                <a:lnTo>
                  <a:pt x="250" y="385"/>
                </a:lnTo>
                <a:lnTo>
                  <a:pt x="250" y="386"/>
                </a:lnTo>
                <a:lnTo>
                  <a:pt x="248" y="388"/>
                </a:lnTo>
                <a:lnTo>
                  <a:pt x="246" y="390"/>
                </a:lnTo>
                <a:lnTo>
                  <a:pt x="269" y="396"/>
                </a:lnTo>
                <a:lnTo>
                  <a:pt x="289" y="421"/>
                </a:lnTo>
                <a:lnTo>
                  <a:pt x="291" y="438"/>
                </a:lnTo>
                <a:lnTo>
                  <a:pt x="295" y="463"/>
                </a:lnTo>
                <a:lnTo>
                  <a:pt x="296" y="482"/>
                </a:lnTo>
                <a:lnTo>
                  <a:pt x="287" y="484"/>
                </a:lnTo>
                <a:lnTo>
                  <a:pt x="275" y="488"/>
                </a:lnTo>
                <a:lnTo>
                  <a:pt x="258" y="492"/>
                </a:lnTo>
                <a:lnTo>
                  <a:pt x="241" y="498"/>
                </a:lnTo>
                <a:lnTo>
                  <a:pt x="233" y="500"/>
                </a:lnTo>
                <a:lnTo>
                  <a:pt x="231" y="500"/>
                </a:lnTo>
                <a:lnTo>
                  <a:pt x="231" y="498"/>
                </a:lnTo>
                <a:lnTo>
                  <a:pt x="219" y="502"/>
                </a:lnTo>
                <a:lnTo>
                  <a:pt x="192" y="513"/>
                </a:lnTo>
                <a:lnTo>
                  <a:pt x="185" y="517"/>
                </a:lnTo>
                <a:lnTo>
                  <a:pt x="183" y="519"/>
                </a:lnTo>
                <a:lnTo>
                  <a:pt x="181" y="519"/>
                </a:lnTo>
                <a:lnTo>
                  <a:pt x="181" y="521"/>
                </a:lnTo>
                <a:lnTo>
                  <a:pt x="179" y="523"/>
                </a:lnTo>
                <a:lnTo>
                  <a:pt x="177" y="527"/>
                </a:lnTo>
                <a:lnTo>
                  <a:pt x="173" y="531"/>
                </a:lnTo>
                <a:lnTo>
                  <a:pt x="166" y="535"/>
                </a:lnTo>
                <a:lnTo>
                  <a:pt x="154" y="542"/>
                </a:lnTo>
                <a:lnTo>
                  <a:pt x="146" y="546"/>
                </a:lnTo>
                <a:lnTo>
                  <a:pt x="143" y="550"/>
                </a:lnTo>
                <a:lnTo>
                  <a:pt x="137" y="548"/>
                </a:lnTo>
                <a:lnTo>
                  <a:pt x="135" y="544"/>
                </a:lnTo>
                <a:lnTo>
                  <a:pt x="133" y="540"/>
                </a:lnTo>
                <a:lnTo>
                  <a:pt x="131" y="537"/>
                </a:lnTo>
                <a:lnTo>
                  <a:pt x="131" y="535"/>
                </a:lnTo>
                <a:lnTo>
                  <a:pt x="129" y="532"/>
                </a:lnTo>
                <a:lnTo>
                  <a:pt x="129" y="531"/>
                </a:lnTo>
                <a:lnTo>
                  <a:pt x="131" y="527"/>
                </a:lnTo>
                <a:lnTo>
                  <a:pt x="133" y="525"/>
                </a:lnTo>
                <a:lnTo>
                  <a:pt x="133" y="521"/>
                </a:lnTo>
                <a:lnTo>
                  <a:pt x="135" y="519"/>
                </a:lnTo>
                <a:lnTo>
                  <a:pt x="137" y="515"/>
                </a:lnTo>
                <a:lnTo>
                  <a:pt x="137" y="513"/>
                </a:lnTo>
                <a:lnTo>
                  <a:pt x="139" y="508"/>
                </a:lnTo>
                <a:lnTo>
                  <a:pt x="141" y="508"/>
                </a:lnTo>
                <a:lnTo>
                  <a:pt x="137" y="504"/>
                </a:lnTo>
                <a:lnTo>
                  <a:pt x="135" y="502"/>
                </a:lnTo>
                <a:lnTo>
                  <a:pt x="133" y="498"/>
                </a:lnTo>
                <a:lnTo>
                  <a:pt x="131" y="494"/>
                </a:lnTo>
                <a:lnTo>
                  <a:pt x="129" y="492"/>
                </a:lnTo>
                <a:lnTo>
                  <a:pt x="127" y="490"/>
                </a:lnTo>
                <a:lnTo>
                  <a:pt x="122" y="492"/>
                </a:lnTo>
                <a:lnTo>
                  <a:pt x="118" y="496"/>
                </a:lnTo>
                <a:lnTo>
                  <a:pt x="116" y="498"/>
                </a:lnTo>
                <a:lnTo>
                  <a:pt x="114" y="498"/>
                </a:lnTo>
                <a:lnTo>
                  <a:pt x="114" y="500"/>
                </a:lnTo>
                <a:lnTo>
                  <a:pt x="110" y="502"/>
                </a:lnTo>
                <a:lnTo>
                  <a:pt x="108" y="504"/>
                </a:lnTo>
                <a:lnTo>
                  <a:pt x="104" y="506"/>
                </a:lnTo>
                <a:lnTo>
                  <a:pt x="102" y="508"/>
                </a:lnTo>
                <a:lnTo>
                  <a:pt x="98" y="510"/>
                </a:lnTo>
                <a:lnTo>
                  <a:pt x="91" y="494"/>
                </a:lnTo>
                <a:lnTo>
                  <a:pt x="68" y="510"/>
                </a:lnTo>
                <a:lnTo>
                  <a:pt x="66" y="510"/>
                </a:lnTo>
                <a:lnTo>
                  <a:pt x="62" y="508"/>
                </a:lnTo>
                <a:lnTo>
                  <a:pt x="56" y="500"/>
                </a:lnTo>
                <a:lnTo>
                  <a:pt x="60" y="498"/>
                </a:lnTo>
                <a:lnTo>
                  <a:pt x="60" y="496"/>
                </a:lnTo>
                <a:lnTo>
                  <a:pt x="60" y="494"/>
                </a:lnTo>
                <a:lnTo>
                  <a:pt x="60" y="490"/>
                </a:lnTo>
                <a:lnTo>
                  <a:pt x="60" y="488"/>
                </a:lnTo>
                <a:lnTo>
                  <a:pt x="60" y="487"/>
                </a:lnTo>
                <a:lnTo>
                  <a:pt x="60" y="484"/>
                </a:lnTo>
                <a:lnTo>
                  <a:pt x="60" y="482"/>
                </a:lnTo>
                <a:lnTo>
                  <a:pt x="62" y="482"/>
                </a:lnTo>
                <a:lnTo>
                  <a:pt x="62" y="481"/>
                </a:lnTo>
                <a:lnTo>
                  <a:pt x="62" y="479"/>
                </a:lnTo>
                <a:lnTo>
                  <a:pt x="64" y="479"/>
                </a:lnTo>
                <a:lnTo>
                  <a:pt x="64" y="477"/>
                </a:lnTo>
                <a:lnTo>
                  <a:pt x="64" y="473"/>
                </a:lnTo>
                <a:lnTo>
                  <a:pt x="58" y="479"/>
                </a:lnTo>
                <a:lnTo>
                  <a:pt x="54" y="481"/>
                </a:lnTo>
                <a:lnTo>
                  <a:pt x="50" y="484"/>
                </a:lnTo>
                <a:lnTo>
                  <a:pt x="47" y="488"/>
                </a:lnTo>
                <a:lnTo>
                  <a:pt x="27" y="508"/>
                </a:lnTo>
                <a:lnTo>
                  <a:pt x="26" y="506"/>
                </a:lnTo>
                <a:lnTo>
                  <a:pt x="6" y="523"/>
                </a:lnTo>
                <a:lnTo>
                  <a:pt x="0" y="529"/>
                </a:lnTo>
                <a:lnTo>
                  <a:pt x="0" y="531"/>
                </a:lnTo>
                <a:lnTo>
                  <a:pt x="2" y="531"/>
                </a:lnTo>
                <a:lnTo>
                  <a:pt x="2" y="532"/>
                </a:lnTo>
                <a:lnTo>
                  <a:pt x="4" y="532"/>
                </a:lnTo>
                <a:lnTo>
                  <a:pt x="4" y="535"/>
                </a:lnTo>
                <a:lnTo>
                  <a:pt x="4" y="537"/>
                </a:lnTo>
                <a:lnTo>
                  <a:pt x="6" y="538"/>
                </a:lnTo>
                <a:lnTo>
                  <a:pt x="8" y="538"/>
                </a:lnTo>
                <a:lnTo>
                  <a:pt x="8" y="540"/>
                </a:lnTo>
                <a:lnTo>
                  <a:pt x="8" y="542"/>
                </a:lnTo>
                <a:lnTo>
                  <a:pt x="10" y="542"/>
                </a:lnTo>
                <a:lnTo>
                  <a:pt x="10" y="544"/>
                </a:lnTo>
                <a:lnTo>
                  <a:pt x="12" y="546"/>
                </a:lnTo>
                <a:lnTo>
                  <a:pt x="10" y="546"/>
                </a:lnTo>
                <a:lnTo>
                  <a:pt x="12" y="548"/>
                </a:lnTo>
                <a:lnTo>
                  <a:pt x="14" y="550"/>
                </a:lnTo>
                <a:lnTo>
                  <a:pt x="16" y="552"/>
                </a:lnTo>
                <a:lnTo>
                  <a:pt x="12" y="556"/>
                </a:lnTo>
                <a:lnTo>
                  <a:pt x="12" y="558"/>
                </a:lnTo>
                <a:lnTo>
                  <a:pt x="10" y="558"/>
                </a:lnTo>
                <a:lnTo>
                  <a:pt x="10" y="559"/>
                </a:lnTo>
                <a:lnTo>
                  <a:pt x="10" y="561"/>
                </a:lnTo>
                <a:lnTo>
                  <a:pt x="10" y="563"/>
                </a:lnTo>
                <a:lnTo>
                  <a:pt x="14" y="565"/>
                </a:lnTo>
                <a:lnTo>
                  <a:pt x="16" y="567"/>
                </a:lnTo>
                <a:lnTo>
                  <a:pt x="18" y="569"/>
                </a:lnTo>
                <a:lnTo>
                  <a:pt x="20" y="569"/>
                </a:lnTo>
                <a:lnTo>
                  <a:pt x="21" y="569"/>
                </a:lnTo>
                <a:lnTo>
                  <a:pt x="21" y="567"/>
                </a:lnTo>
                <a:lnTo>
                  <a:pt x="24" y="569"/>
                </a:lnTo>
                <a:lnTo>
                  <a:pt x="24" y="571"/>
                </a:lnTo>
                <a:lnTo>
                  <a:pt x="24" y="573"/>
                </a:lnTo>
                <a:lnTo>
                  <a:pt x="21" y="573"/>
                </a:lnTo>
                <a:lnTo>
                  <a:pt x="24" y="573"/>
                </a:lnTo>
                <a:lnTo>
                  <a:pt x="26" y="573"/>
                </a:lnTo>
                <a:lnTo>
                  <a:pt x="27" y="575"/>
                </a:lnTo>
                <a:lnTo>
                  <a:pt x="29" y="575"/>
                </a:lnTo>
                <a:lnTo>
                  <a:pt x="29" y="577"/>
                </a:lnTo>
                <a:lnTo>
                  <a:pt x="27" y="579"/>
                </a:lnTo>
                <a:lnTo>
                  <a:pt x="29" y="579"/>
                </a:lnTo>
                <a:lnTo>
                  <a:pt x="31" y="579"/>
                </a:lnTo>
                <a:lnTo>
                  <a:pt x="33" y="579"/>
                </a:lnTo>
                <a:lnTo>
                  <a:pt x="33" y="577"/>
                </a:lnTo>
                <a:lnTo>
                  <a:pt x="35" y="577"/>
                </a:lnTo>
                <a:lnTo>
                  <a:pt x="35" y="579"/>
                </a:lnTo>
                <a:lnTo>
                  <a:pt x="35" y="581"/>
                </a:lnTo>
                <a:lnTo>
                  <a:pt x="37" y="581"/>
                </a:lnTo>
                <a:lnTo>
                  <a:pt x="37" y="583"/>
                </a:lnTo>
                <a:lnTo>
                  <a:pt x="35" y="585"/>
                </a:lnTo>
                <a:lnTo>
                  <a:pt x="37" y="585"/>
                </a:lnTo>
                <a:lnTo>
                  <a:pt x="39" y="585"/>
                </a:lnTo>
                <a:lnTo>
                  <a:pt x="41" y="585"/>
                </a:lnTo>
                <a:lnTo>
                  <a:pt x="41" y="583"/>
                </a:lnTo>
                <a:lnTo>
                  <a:pt x="43" y="583"/>
                </a:lnTo>
                <a:lnTo>
                  <a:pt x="43" y="585"/>
                </a:lnTo>
                <a:lnTo>
                  <a:pt x="45" y="585"/>
                </a:lnTo>
                <a:lnTo>
                  <a:pt x="45" y="583"/>
                </a:lnTo>
                <a:lnTo>
                  <a:pt x="47" y="583"/>
                </a:lnTo>
                <a:lnTo>
                  <a:pt x="47" y="581"/>
                </a:lnTo>
                <a:lnTo>
                  <a:pt x="48" y="581"/>
                </a:lnTo>
                <a:lnTo>
                  <a:pt x="48" y="583"/>
                </a:lnTo>
                <a:lnTo>
                  <a:pt x="50" y="583"/>
                </a:lnTo>
                <a:lnTo>
                  <a:pt x="50" y="585"/>
                </a:lnTo>
                <a:lnTo>
                  <a:pt x="50" y="586"/>
                </a:lnTo>
                <a:lnTo>
                  <a:pt x="48" y="586"/>
                </a:lnTo>
                <a:lnTo>
                  <a:pt x="48" y="588"/>
                </a:lnTo>
                <a:lnTo>
                  <a:pt x="50" y="588"/>
                </a:lnTo>
                <a:lnTo>
                  <a:pt x="52" y="588"/>
                </a:lnTo>
                <a:lnTo>
                  <a:pt x="52" y="590"/>
                </a:lnTo>
                <a:lnTo>
                  <a:pt x="54" y="590"/>
                </a:lnTo>
                <a:lnTo>
                  <a:pt x="54" y="592"/>
                </a:lnTo>
                <a:lnTo>
                  <a:pt x="54" y="594"/>
                </a:lnTo>
                <a:lnTo>
                  <a:pt x="54" y="596"/>
                </a:lnTo>
                <a:lnTo>
                  <a:pt x="54" y="598"/>
                </a:lnTo>
                <a:lnTo>
                  <a:pt x="56" y="596"/>
                </a:lnTo>
                <a:lnTo>
                  <a:pt x="58" y="596"/>
                </a:lnTo>
                <a:lnTo>
                  <a:pt x="60" y="598"/>
                </a:lnTo>
                <a:lnTo>
                  <a:pt x="60" y="600"/>
                </a:lnTo>
                <a:lnTo>
                  <a:pt x="62" y="600"/>
                </a:lnTo>
                <a:lnTo>
                  <a:pt x="64" y="602"/>
                </a:lnTo>
                <a:lnTo>
                  <a:pt x="66" y="602"/>
                </a:lnTo>
                <a:lnTo>
                  <a:pt x="68" y="602"/>
                </a:lnTo>
                <a:lnTo>
                  <a:pt x="68" y="604"/>
                </a:lnTo>
                <a:lnTo>
                  <a:pt x="68" y="606"/>
                </a:lnTo>
                <a:lnTo>
                  <a:pt x="68" y="607"/>
                </a:lnTo>
                <a:lnTo>
                  <a:pt x="66" y="607"/>
                </a:lnTo>
                <a:lnTo>
                  <a:pt x="64" y="607"/>
                </a:lnTo>
                <a:lnTo>
                  <a:pt x="64" y="609"/>
                </a:lnTo>
                <a:lnTo>
                  <a:pt x="64" y="612"/>
                </a:lnTo>
                <a:lnTo>
                  <a:pt x="64" y="613"/>
                </a:lnTo>
                <a:lnTo>
                  <a:pt x="66" y="617"/>
                </a:lnTo>
                <a:lnTo>
                  <a:pt x="64" y="617"/>
                </a:lnTo>
                <a:lnTo>
                  <a:pt x="58" y="625"/>
                </a:lnTo>
                <a:lnTo>
                  <a:pt x="60" y="625"/>
                </a:lnTo>
                <a:lnTo>
                  <a:pt x="60" y="631"/>
                </a:lnTo>
                <a:lnTo>
                  <a:pt x="60" y="634"/>
                </a:lnTo>
                <a:lnTo>
                  <a:pt x="60" y="638"/>
                </a:lnTo>
                <a:lnTo>
                  <a:pt x="60" y="640"/>
                </a:lnTo>
                <a:lnTo>
                  <a:pt x="58" y="640"/>
                </a:lnTo>
                <a:lnTo>
                  <a:pt x="54" y="644"/>
                </a:lnTo>
                <a:lnTo>
                  <a:pt x="50" y="646"/>
                </a:lnTo>
                <a:lnTo>
                  <a:pt x="50" y="648"/>
                </a:lnTo>
                <a:lnTo>
                  <a:pt x="47" y="652"/>
                </a:lnTo>
                <a:lnTo>
                  <a:pt x="45" y="654"/>
                </a:lnTo>
                <a:lnTo>
                  <a:pt x="45" y="656"/>
                </a:lnTo>
                <a:lnTo>
                  <a:pt x="43" y="656"/>
                </a:lnTo>
                <a:lnTo>
                  <a:pt x="41" y="660"/>
                </a:lnTo>
                <a:lnTo>
                  <a:pt x="45" y="662"/>
                </a:lnTo>
                <a:lnTo>
                  <a:pt x="45" y="663"/>
                </a:lnTo>
                <a:lnTo>
                  <a:pt x="43" y="665"/>
                </a:lnTo>
                <a:lnTo>
                  <a:pt x="41" y="667"/>
                </a:lnTo>
                <a:lnTo>
                  <a:pt x="39" y="669"/>
                </a:lnTo>
                <a:lnTo>
                  <a:pt x="37" y="667"/>
                </a:lnTo>
                <a:lnTo>
                  <a:pt x="27" y="662"/>
                </a:lnTo>
                <a:lnTo>
                  <a:pt x="27" y="663"/>
                </a:lnTo>
                <a:lnTo>
                  <a:pt x="26" y="663"/>
                </a:lnTo>
                <a:lnTo>
                  <a:pt x="26" y="665"/>
                </a:lnTo>
                <a:lnTo>
                  <a:pt x="24" y="667"/>
                </a:lnTo>
                <a:lnTo>
                  <a:pt x="21" y="669"/>
                </a:lnTo>
                <a:lnTo>
                  <a:pt x="21" y="671"/>
                </a:lnTo>
                <a:lnTo>
                  <a:pt x="20" y="671"/>
                </a:lnTo>
                <a:lnTo>
                  <a:pt x="20" y="673"/>
                </a:lnTo>
                <a:lnTo>
                  <a:pt x="20" y="675"/>
                </a:lnTo>
                <a:lnTo>
                  <a:pt x="20" y="677"/>
                </a:lnTo>
                <a:lnTo>
                  <a:pt x="18" y="677"/>
                </a:lnTo>
                <a:lnTo>
                  <a:pt x="18" y="679"/>
                </a:lnTo>
                <a:lnTo>
                  <a:pt x="16" y="681"/>
                </a:lnTo>
                <a:lnTo>
                  <a:pt x="14" y="683"/>
                </a:lnTo>
                <a:lnTo>
                  <a:pt x="14" y="684"/>
                </a:lnTo>
                <a:lnTo>
                  <a:pt x="12" y="686"/>
                </a:lnTo>
                <a:lnTo>
                  <a:pt x="10" y="694"/>
                </a:lnTo>
                <a:lnTo>
                  <a:pt x="14" y="702"/>
                </a:lnTo>
                <a:lnTo>
                  <a:pt x="10" y="706"/>
                </a:lnTo>
                <a:lnTo>
                  <a:pt x="12" y="711"/>
                </a:lnTo>
                <a:lnTo>
                  <a:pt x="10" y="713"/>
                </a:lnTo>
                <a:lnTo>
                  <a:pt x="12" y="715"/>
                </a:lnTo>
                <a:lnTo>
                  <a:pt x="33" y="721"/>
                </a:lnTo>
                <a:lnTo>
                  <a:pt x="33" y="729"/>
                </a:lnTo>
                <a:lnTo>
                  <a:pt x="27" y="734"/>
                </a:lnTo>
                <a:lnTo>
                  <a:pt x="29" y="744"/>
                </a:lnTo>
                <a:lnTo>
                  <a:pt x="26" y="754"/>
                </a:lnTo>
                <a:lnTo>
                  <a:pt x="27" y="756"/>
                </a:lnTo>
                <a:lnTo>
                  <a:pt x="29" y="754"/>
                </a:lnTo>
                <a:lnTo>
                  <a:pt x="31" y="756"/>
                </a:lnTo>
                <a:lnTo>
                  <a:pt x="39" y="754"/>
                </a:lnTo>
                <a:lnTo>
                  <a:pt x="43" y="754"/>
                </a:lnTo>
                <a:lnTo>
                  <a:pt x="50" y="758"/>
                </a:lnTo>
                <a:lnTo>
                  <a:pt x="52" y="759"/>
                </a:lnTo>
                <a:lnTo>
                  <a:pt x="48" y="765"/>
                </a:lnTo>
                <a:lnTo>
                  <a:pt x="48" y="769"/>
                </a:lnTo>
                <a:lnTo>
                  <a:pt x="56" y="780"/>
                </a:lnTo>
                <a:lnTo>
                  <a:pt x="62" y="782"/>
                </a:lnTo>
                <a:lnTo>
                  <a:pt x="72" y="788"/>
                </a:lnTo>
                <a:lnTo>
                  <a:pt x="91" y="779"/>
                </a:lnTo>
                <a:lnTo>
                  <a:pt x="93" y="785"/>
                </a:lnTo>
                <a:lnTo>
                  <a:pt x="95" y="785"/>
                </a:lnTo>
                <a:lnTo>
                  <a:pt x="95" y="786"/>
                </a:lnTo>
                <a:lnTo>
                  <a:pt x="98" y="800"/>
                </a:lnTo>
                <a:lnTo>
                  <a:pt x="100" y="802"/>
                </a:lnTo>
                <a:lnTo>
                  <a:pt x="95" y="821"/>
                </a:lnTo>
                <a:lnTo>
                  <a:pt x="95" y="823"/>
                </a:lnTo>
                <a:lnTo>
                  <a:pt x="70" y="830"/>
                </a:lnTo>
                <a:lnTo>
                  <a:pt x="60" y="844"/>
                </a:lnTo>
                <a:lnTo>
                  <a:pt x="56" y="850"/>
                </a:lnTo>
                <a:lnTo>
                  <a:pt x="54" y="852"/>
                </a:lnTo>
                <a:lnTo>
                  <a:pt x="52" y="856"/>
                </a:lnTo>
                <a:lnTo>
                  <a:pt x="50" y="857"/>
                </a:lnTo>
                <a:lnTo>
                  <a:pt x="48" y="859"/>
                </a:lnTo>
                <a:lnTo>
                  <a:pt x="41" y="865"/>
                </a:lnTo>
                <a:lnTo>
                  <a:pt x="37" y="867"/>
                </a:lnTo>
                <a:lnTo>
                  <a:pt x="26" y="875"/>
                </a:lnTo>
                <a:lnTo>
                  <a:pt x="24" y="877"/>
                </a:lnTo>
                <a:lnTo>
                  <a:pt x="24" y="883"/>
                </a:lnTo>
                <a:lnTo>
                  <a:pt x="24" y="884"/>
                </a:lnTo>
                <a:lnTo>
                  <a:pt x="24" y="892"/>
                </a:lnTo>
                <a:lnTo>
                  <a:pt x="24" y="894"/>
                </a:lnTo>
                <a:lnTo>
                  <a:pt x="24" y="900"/>
                </a:lnTo>
                <a:lnTo>
                  <a:pt x="26" y="910"/>
                </a:lnTo>
                <a:lnTo>
                  <a:pt x="35" y="911"/>
                </a:lnTo>
                <a:lnTo>
                  <a:pt x="47" y="915"/>
                </a:lnTo>
                <a:lnTo>
                  <a:pt x="50" y="915"/>
                </a:lnTo>
                <a:lnTo>
                  <a:pt x="58" y="923"/>
                </a:lnTo>
                <a:lnTo>
                  <a:pt x="58" y="927"/>
                </a:lnTo>
                <a:lnTo>
                  <a:pt x="62" y="929"/>
                </a:lnTo>
                <a:lnTo>
                  <a:pt x="70" y="929"/>
                </a:lnTo>
                <a:lnTo>
                  <a:pt x="74" y="929"/>
                </a:lnTo>
                <a:lnTo>
                  <a:pt x="77" y="929"/>
                </a:lnTo>
                <a:lnTo>
                  <a:pt x="79" y="929"/>
                </a:lnTo>
                <a:lnTo>
                  <a:pt x="91" y="929"/>
                </a:lnTo>
                <a:lnTo>
                  <a:pt x="93" y="929"/>
                </a:lnTo>
                <a:lnTo>
                  <a:pt x="96" y="929"/>
                </a:lnTo>
                <a:lnTo>
                  <a:pt x="98" y="929"/>
                </a:lnTo>
                <a:lnTo>
                  <a:pt x="100" y="927"/>
                </a:lnTo>
                <a:lnTo>
                  <a:pt x="100" y="929"/>
                </a:lnTo>
                <a:lnTo>
                  <a:pt x="102" y="931"/>
                </a:lnTo>
                <a:lnTo>
                  <a:pt x="102" y="932"/>
                </a:lnTo>
                <a:lnTo>
                  <a:pt x="106" y="938"/>
                </a:lnTo>
                <a:lnTo>
                  <a:pt x="110" y="946"/>
                </a:lnTo>
                <a:lnTo>
                  <a:pt x="118" y="958"/>
                </a:lnTo>
                <a:lnTo>
                  <a:pt x="127" y="971"/>
                </a:lnTo>
                <a:lnTo>
                  <a:pt x="135" y="967"/>
                </a:lnTo>
                <a:lnTo>
                  <a:pt x="143" y="965"/>
                </a:lnTo>
                <a:lnTo>
                  <a:pt x="144" y="965"/>
                </a:lnTo>
                <a:lnTo>
                  <a:pt x="149" y="965"/>
                </a:lnTo>
                <a:lnTo>
                  <a:pt x="149" y="963"/>
                </a:lnTo>
                <a:lnTo>
                  <a:pt x="154" y="963"/>
                </a:lnTo>
                <a:lnTo>
                  <a:pt x="156" y="963"/>
                </a:lnTo>
                <a:lnTo>
                  <a:pt x="162" y="961"/>
                </a:lnTo>
                <a:lnTo>
                  <a:pt x="164" y="963"/>
                </a:lnTo>
                <a:lnTo>
                  <a:pt x="166" y="963"/>
                </a:lnTo>
                <a:lnTo>
                  <a:pt x="168" y="963"/>
                </a:lnTo>
                <a:lnTo>
                  <a:pt x="170" y="963"/>
                </a:lnTo>
                <a:lnTo>
                  <a:pt x="171" y="963"/>
                </a:lnTo>
                <a:lnTo>
                  <a:pt x="185" y="961"/>
                </a:lnTo>
                <a:lnTo>
                  <a:pt x="183" y="960"/>
                </a:lnTo>
                <a:lnTo>
                  <a:pt x="181" y="952"/>
                </a:lnTo>
                <a:lnTo>
                  <a:pt x="175" y="944"/>
                </a:lnTo>
                <a:lnTo>
                  <a:pt x="168" y="932"/>
                </a:lnTo>
                <a:lnTo>
                  <a:pt x="166" y="927"/>
                </a:lnTo>
                <a:lnTo>
                  <a:pt x="160" y="931"/>
                </a:lnTo>
                <a:lnTo>
                  <a:pt x="156" y="932"/>
                </a:lnTo>
                <a:lnTo>
                  <a:pt x="152" y="934"/>
                </a:lnTo>
                <a:lnTo>
                  <a:pt x="150" y="934"/>
                </a:lnTo>
                <a:lnTo>
                  <a:pt x="149" y="934"/>
                </a:lnTo>
                <a:lnTo>
                  <a:pt x="146" y="931"/>
                </a:lnTo>
                <a:lnTo>
                  <a:pt x="146" y="929"/>
                </a:lnTo>
                <a:lnTo>
                  <a:pt x="144" y="927"/>
                </a:lnTo>
                <a:lnTo>
                  <a:pt x="149" y="925"/>
                </a:lnTo>
                <a:lnTo>
                  <a:pt x="150" y="923"/>
                </a:lnTo>
                <a:lnTo>
                  <a:pt x="152" y="923"/>
                </a:lnTo>
                <a:lnTo>
                  <a:pt x="152" y="921"/>
                </a:lnTo>
                <a:lnTo>
                  <a:pt x="152" y="919"/>
                </a:lnTo>
                <a:lnTo>
                  <a:pt x="154" y="921"/>
                </a:lnTo>
                <a:lnTo>
                  <a:pt x="154" y="923"/>
                </a:lnTo>
                <a:lnTo>
                  <a:pt x="156" y="921"/>
                </a:lnTo>
                <a:lnTo>
                  <a:pt x="160" y="921"/>
                </a:lnTo>
                <a:lnTo>
                  <a:pt x="162" y="921"/>
                </a:lnTo>
                <a:lnTo>
                  <a:pt x="166" y="917"/>
                </a:lnTo>
                <a:lnTo>
                  <a:pt x="168" y="917"/>
                </a:lnTo>
                <a:lnTo>
                  <a:pt x="166" y="913"/>
                </a:lnTo>
                <a:lnTo>
                  <a:pt x="166" y="911"/>
                </a:lnTo>
                <a:lnTo>
                  <a:pt x="166" y="910"/>
                </a:lnTo>
                <a:lnTo>
                  <a:pt x="168" y="910"/>
                </a:lnTo>
                <a:lnTo>
                  <a:pt x="171" y="910"/>
                </a:lnTo>
                <a:lnTo>
                  <a:pt x="177" y="910"/>
                </a:lnTo>
                <a:lnTo>
                  <a:pt x="179" y="911"/>
                </a:lnTo>
                <a:lnTo>
                  <a:pt x="183" y="911"/>
                </a:lnTo>
                <a:lnTo>
                  <a:pt x="183" y="913"/>
                </a:lnTo>
                <a:lnTo>
                  <a:pt x="185" y="913"/>
                </a:lnTo>
                <a:lnTo>
                  <a:pt x="187" y="915"/>
                </a:lnTo>
                <a:lnTo>
                  <a:pt x="185" y="917"/>
                </a:lnTo>
                <a:lnTo>
                  <a:pt x="185" y="919"/>
                </a:lnTo>
                <a:lnTo>
                  <a:pt x="187" y="919"/>
                </a:lnTo>
                <a:lnTo>
                  <a:pt x="189" y="919"/>
                </a:lnTo>
                <a:lnTo>
                  <a:pt x="191" y="917"/>
                </a:lnTo>
                <a:lnTo>
                  <a:pt x="192" y="917"/>
                </a:lnTo>
                <a:lnTo>
                  <a:pt x="192" y="919"/>
                </a:lnTo>
                <a:lnTo>
                  <a:pt x="191" y="923"/>
                </a:lnTo>
                <a:lnTo>
                  <a:pt x="191" y="925"/>
                </a:lnTo>
                <a:lnTo>
                  <a:pt x="192" y="925"/>
                </a:lnTo>
                <a:lnTo>
                  <a:pt x="195" y="927"/>
                </a:lnTo>
                <a:lnTo>
                  <a:pt x="197" y="927"/>
                </a:lnTo>
                <a:lnTo>
                  <a:pt x="197" y="929"/>
                </a:lnTo>
                <a:lnTo>
                  <a:pt x="198" y="929"/>
                </a:lnTo>
                <a:lnTo>
                  <a:pt x="200" y="929"/>
                </a:lnTo>
                <a:lnTo>
                  <a:pt x="200" y="931"/>
                </a:lnTo>
                <a:lnTo>
                  <a:pt x="202" y="931"/>
                </a:lnTo>
                <a:lnTo>
                  <a:pt x="204" y="931"/>
                </a:lnTo>
                <a:lnTo>
                  <a:pt x="206" y="931"/>
                </a:lnTo>
                <a:lnTo>
                  <a:pt x="206" y="932"/>
                </a:lnTo>
                <a:lnTo>
                  <a:pt x="204" y="934"/>
                </a:lnTo>
                <a:lnTo>
                  <a:pt x="204" y="936"/>
                </a:lnTo>
                <a:lnTo>
                  <a:pt x="206" y="936"/>
                </a:lnTo>
                <a:lnTo>
                  <a:pt x="208" y="936"/>
                </a:lnTo>
                <a:lnTo>
                  <a:pt x="210" y="936"/>
                </a:lnTo>
                <a:lnTo>
                  <a:pt x="212" y="938"/>
                </a:lnTo>
                <a:lnTo>
                  <a:pt x="212" y="940"/>
                </a:lnTo>
                <a:lnTo>
                  <a:pt x="214" y="940"/>
                </a:lnTo>
                <a:lnTo>
                  <a:pt x="216" y="942"/>
                </a:lnTo>
                <a:lnTo>
                  <a:pt x="218" y="940"/>
                </a:lnTo>
                <a:lnTo>
                  <a:pt x="219" y="940"/>
                </a:lnTo>
                <a:lnTo>
                  <a:pt x="219" y="942"/>
                </a:lnTo>
                <a:lnTo>
                  <a:pt x="219" y="944"/>
                </a:lnTo>
                <a:lnTo>
                  <a:pt x="218" y="944"/>
                </a:lnTo>
                <a:lnTo>
                  <a:pt x="218" y="946"/>
                </a:lnTo>
                <a:lnTo>
                  <a:pt x="219" y="948"/>
                </a:lnTo>
                <a:lnTo>
                  <a:pt x="221" y="950"/>
                </a:lnTo>
                <a:lnTo>
                  <a:pt x="223" y="950"/>
                </a:lnTo>
                <a:lnTo>
                  <a:pt x="223" y="948"/>
                </a:lnTo>
                <a:lnTo>
                  <a:pt x="225" y="948"/>
                </a:lnTo>
                <a:lnTo>
                  <a:pt x="227" y="948"/>
                </a:lnTo>
                <a:lnTo>
                  <a:pt x="227" y="950"/>
                </a:lnTo>
                <a:lnTo>
                  <a:pt x="225" y="952"/>
                </a:lnTo>
                <a:lnTo>
                  <a:pt x="225" y="954"/>
                </a:lnTo>
                <a:lnTo>
                  <a:pt x="225" y="955"/>
                </a:lnTo>
                <a:lnTo>
                  <a:pt x="227" y="955"/>
                </a:lnTo>
                <a:lnTo>
                  <a:pt x="227" y="958"/>
                </a:lnTo>
                <a:lnTo>
                  <a:pt x="229" y="958"/>
                </a:lnTo>
                <a:lnTo>
                  <a:pt x="229" y="960"/>
                </a:lnTo>
                <a:lnTo>
                  <a:pt x="229" y="961"/>
                </a:lnTo>
                <a:lnTo>
                  <a:pt x="229" y="963"/>
                </a:lnTo>
                <a:lnTo>
                  <a:pt x="231" y="963"/>
                </a:lnTo>
                <a:lnTo>
                  <a:pt x="231" y="965"/>
                </a:lnTo>
                <a:lnTo>
                  <a:pt x="233" y="971"/>
                </a:lnTo>
                <a:lnTo>
                  <a:pt x="233" y="973"/>
                </a:lnTo>
                <a:lnTo>
                  <a:pt x="233" y="975"/>
                </a:lnTo>
                <a:lnTo>
                  <a:pt x="231" y="979"/>
                </a:lnTo>
                <a:lnTo>
                  <a:pt x="231" y="981"/>
                </a:lnTo>
                <a:lnTo>
                  <a:pt x="231" y="982"/>
                </a:lnTo>
                <a:lnTo>
                  <a:pt x="233" y="982"/>
                </a:lnTo>
                <a:lnTo>
                  <a:pt x="235" y="982"/>
                </a:lnTo>
                <a:lnTo>
                  <a:pt x="237" y="982"/>
                </a:lnTo>
                <a:lnTo>
                  <a:pt x="237" y="984"/>
                </a:lnTo>
                <a:lnTo>
                  <a:pt x="237" y="986"/>
                </a:lnTo>
                <a:lnTo>
                  <a:pt x="239" y="988"/>
                </a:lnTo>
                <a:lnTo>
                  <a:pt x="239" y="990"/>
                </a:lnTo>
                <a:lnTo>
                  <a:pt x="241" y="992"/>
                </a:lnTo>
                <a:lnTo>
                  <a:pt x="241" y="994"/>
                </a:lnTo>
                <a:lnTo>
                  <a:pt x="239" y="996"/>
                </a:lnTo>
                <a:lnTo>
                  <a:pt x="239" y="998"/>
                </a:lnTo>
                <a:lnTo>
                  <a:pt x="237" y="998"/>
                </a:lnTo>
                <a:lnTo>
                  <a:pt x="237" y="1000"/>
                </a:lnTo>
                <a:lnTo>
                  <a:pt x="235" y="1000"/>
                </a:lnTo>
                <a:lnTo>
                  <a:pt x="235" y="1002"/>
                </a:lnTo>
                <a:lnTo>
                  <a:pt x="235" y="1004"/>
                </a:lnTo>
                <a:lnTo>
                  <a:pt x="235" y="1006"/>
                </a:lnTo>
                <a:lnTo>
                  <a:pt x="237" y="1006"/>
                </a:lnTo>
                <a:lnTo>
                  <a:pt x="239" y="1008"/>
                </a:lnTo>
                <a:lnTo>
                  <a:pt x="241" y="1009"/>
                </a:lnTo>
                <a:lnTo>
                  <a:pt x="241" y="1011"/>
                </a:lnTo>
                <a:lnTo>
                  <a:pt x="243" y="1011"/>
                </a:lnTo>
                <a:lnTo>
                  <a:pt x="245" y="1011"/>
                </a:lnTo>
                <a:lnTo>
                  <a:pt x="248" y="1009"/>
                </a:lnTo>
                <a:lnTo>
                  <a:pt x="264" y="1000"/>
                </a:lnTo>
                <a:lnTo>
                  <a:pt x="260" y="988"/>
                </a:lnTo>
                <a:lnTo>
                  <a:pt x="269" y="982"/>
                </a:lnTo>
                <a:lnTo>
                  <a:pt x="262" y="958"/>
                </a:lnTo>
                <a:lnTo>
                  <a:pt x="285" y="946"/>
                </a:lnTo>
                <a:lnTo>
                  <a:pt x="291" y="961"/>
                </a:lnTo>
                <a:lnTo>
                  <a:pt x="302" y="975"/>
                </a:lnTo>
                <a:lnTo>
                  <a:pt x="314" y="965"/>
                </a:lnTo>
                <a:lnTo>
                  <a:pt x="317" y="973"/>
                </a:lnTo>
                <a:lnTo>
                  <a:pt x="331" y="984"/>
                </a:lnTo>
                <a:lnTo>
                  <a:pt x="339" y="996"/>
                </a:lnTo>
                <a:lnTo>
                  <a:pt x="356" y="984"/>
                </a:lnTo>
                <a:lnTo>
                  <a:pt x="364" y="965"/>
                </a:lnTo>
                <a:lnTo>
                  <a:pt x="368" y="971"/>
                </a:lnTo>
                <a:lnTo>
                  <a:pt x="373" y="982"/>
                </a:lnTo>
                <a:lnTo>
                  <a:pt x="383" y="994"/>
                </a:lnTo>
                <a:lnTo>
                  <a:pt x="387" y="996"/>
                </a:lnTo>
                <a:lnTo>
                  <a:pt x="394" y="1002"/>
                </a:lnTo>
                <a:lnTo>
                  <a:pt x="404" y="1006"/>
                </a:lnTo>
                <a:lnTo>
                  <a:pt x="410" y="1009"/>
                </a:lnTo>
                <a:lnTo>
                  <a:pt x="419" y="1015"/>
                </a:lnTo>
                <a:lnTo>
                  <a:pt x="427" y="1019"/>
                </a:lnTo>
                <a:lnTo>
                  <a:pt x="433" y="1023"/>
                </a:lnTo>
                <a:lnTo>
                  <a:pt x="437" y="1027"/>
                </a:lnTo>
                <a:lnTo>
                  <a:pt x="448" y="1034"/>
                </a:lnTo>
                <a:lnTo>
                  <a:pt x="450" y="1036"/>
                </a:lnTo>
                <a:lnTo>
                  <a:pt x="454" y="1040"/>
                </a:lnTo>
                <a:lnTo>
                  <a:pt x="454" y="1042"/>
                </a:lnTo>
                <a:lnTo>
                  <a:pt x="456" y="1042"/>
                </a:lnTo>
                <a:lnTo>
                  <a:pt x="460" y="1044"/>
                </a:lnTo>
                <a:lnTo>
                  <a:pt x="466" y="1048"/>
                </a:lnTo>
                <a:lnTo>
                  <a:pt x="473" y="1052"/>
                </a:lnTo>
                <a:lnTo>
                  <a:pt x="479" y="1056"/>
                </a:lnTo>
                <a:lnTo>
                  <a:pt x="488" y="1061"/>
                </a:lnTo>
                <a:lnTo>
                  <a:pt x="498" y="1067"/>
                </a:lnTo>
                <a:lnTo>
                  <a:pt x="506" y="1071"/>
                </a:lnTo>
                <a:lnTo>
                  <a:pt x="510" y="1069"/>
                </a:lnTo>
                <a:lnTo>
                  <a:pt x="515" y="1067"/>
                </a:lnTo>
                <a:lnTo>
                  <a:pt x="525" y="1063"/>
                </a:lnTo>
                <a:lnTo>
                  <a:pt x="531" y="1059"/>
                </a:lnTo>
                <a:lnTo>
                  <a:pt x="537" y="1052"/>
                </a:lnTo>
                <a:lnTo>
                  <a:pt x="539" y="1048"/>
                </a:lnTo>
                <a:lnTo>
                  <a:pt x="546" y="1042"/>
                </a:lnTo>
                <a:lnTo>
                  <a:pt x="548" y="1040"/>
                </a:lnTo>
                <a:lnTo>
                  <a:pt x="558" y="1034"/>
                </a:lnTo>
                <a:lnTo>
                  <a:pt x="563" y="1032"/>
                </a:lnTo>
                <a:lnTo>
                  <a:pt x="571" y="1027"/>
                </a:lnTo>
                <a:lnTo>
                  <a:pt x="577" y="1023"/>
                </a:lnTo>
                <a:lnTo>
                  <a:pt x="581" y="1021"/>
                </a:lnTo>
                <a:lnTo>
                  <a:pt x="592" y="1017"/>
                </a:lnTo>
                <a:lnTo>
                  <a:pt x="600" y="1013"/>
                </a:lnTo>
                <a:lnTo>
                  <a:pt x="606" y="1011"/>
                </a:lnTo>
                <a:lnTo>
                  <a:pt x="608" y="1008"/>
                </a:lnTo>
                <a:lnTo>
                  <a:pt x="611" y="1004"/>
                </a:lnTo>
                <a:lnTo>
                  <a:pt x="617" y="996"/>
                </a:lnTo>
                <a:lnTo>
                  <a:pt x="621" y="990"/>
                </a:lnTo>
                <a:lnTo>
                  <a:pt x="623" y="986"/>
                </a:lnTo>
                <a:lnTo>
                  <a:pt x="625" y="984"/>
                </a:lnTo>
                <a:lnTo>
                  <a:pt x="627" y="981"/>
                </a:lnTo>
                <a:lnTo>
                  <a:pt x="629" y="979"/>
                </a:lnTo>
                <a:lnTo>
                  <a:pt x="633" y="975"/>
                </a:lnTo>
                <a:lnTo>
                  <a:pt x="635" y="973"/>
                </a:lnTo>
                <a:lnTo>
                  <a:pt x="637" y="969"/>
                </a:lnTo>
                <a:lnTo>
                  <a:pt x="638" y="965"/>
                </a:lnTo>
                <a:lnTo>
                  <a:pt x="640" y="963"/>
                </a:lnTo>
                <a:lnTo>
                  <a:pt x="644" y="958"/>
                </a:lnTo>
                <a:lnTo>
                  <a:pt x="646" y="955"/>
                </a:lnTo>
                <a:lnTo>
                  <a:pt x="658" y="940"/>
                </a:lnTo>
                <a:lnTo>
                  <a:pt x="659" y="936"/>
                </a:lnTo>
                <a:lnTo>
                  <a:pt x="665" y="929"/>
                </a:lnTo>
                <a:lnTo>
                  <a:pt x="667" y="925"/>
                </a:lnTo>
                <a:lnTo>
                  <a:pt x="669" y="923"/>
                </a:lnTo>
                <a:lnTo>
                  <a:pt x="671" y="919"/>
                </a:lnTo>
                <a:lnTo>
                  <a:pt x="673" y="915"/>
                </a:lnTo>
                <a:lnTo>
                  <a:pt x="677" y="911"/>
                </a:lnTo>
                <a:lnTo>
                  <a:pt x="679" y="907"/>
                </a:lnTo>
                <a:lnTo>
                  <a:pt x="679" y="902"/>
                </a:lnTo>
                <a:lnTo>
                  <a:pt x="679" y="888"/>
                </a:lnTo>
                <a:lnTo>
                  <a:pt x="679" y="854"/>
                </a:lnTo>
                <a:lnTo>
                  <a:pt x="681" y="800"/>
                </a:lnTo>
                <a:lnTo>
                  <a:pt x="681" y="790"/>
                </a:lnTo>
                <a:lnTo>
                  <a:pt x="688" y="785"/>
                </a:lnTo>
                <a:lnTo>
                  <a:pt x="702" y="773"/>
                </a:lnTo>
                <a:lnTo>
                  <a:pt x="704" y="771"/>
                </a:lnTo>
                <a:lnTo>
                  <a:pt x="706" y="769"/>
                </a:lnTo>
                <a:lnTo>
                  <a:pt x="708" y="767"/>
                </a:lnTo>
                <a:lnTo>
                  <a:pt x="739" y="736"/>
                </a:lnTo>
                <a:lnTo>
                  <a:pt x="741" y="732"/>
                </a:lnTo>
                <a:lnTo>
                  <a:pt x="752" y="719"/>
                </a:lnTo>
                <a:lnTo>
                  <a:pt x="762" y="700"/>
                </a:lnTo>
                <a:lnTo>
                  <a:pt x="735" y="696"/>
                </a:lnTo>
                <a:lnTo>
                  <a:pt x="731" y="684"/>
                </a:lnTo>
                <a:lnTo>
                  <a:pt x="727" y="667"/>
                </a:lnTo>
                <a:lnTo>
                  <a:pt x="735" y="648"/>
                </a:lnTo>
                <a:lnTo>
                  <a:pt x="739" y="648"/>
                </a:lnTo>
                <a:lnTo>
                  <a:pt x="808" y="652"/>
                </a:lnTo>
                <a:lnTo>
                  <a:pt x="907" y="656"/>
                </a:lnTo>
                <a:lnTo>
                  <a:pt x="912" y="654"/>
                </a:lnTo>
                <a:lnTo>
                  <a:pt x="917" y="648"/>
                </a:lnTo>
                <a:lnTo>
                  <a:pt x="923" y="642"/>
                </a:lnTo>
                <a:lnTo>
                  <a:pt x="921" y="638"/>
                </a:lnTo>
                <a:lnTo>
                  <a:pt x="933" y="631"/>
                </a:lnTo>
                <a:lnTo>
                  <a:pt x="938" y="623"/>
                </a:lnTo>
                <a:lnTo>
                  <a:pt x="950" y="602"/>
                </a:lnTo>
                <a:lnTo>
                  <a:pt x="952" y="604"/>
                </a:lnTo>
                <a:lnTo>
                  <a:pt x="961" y="586"/>
                </a:lnTo>
                <a:lnTo>
                  <a:pt x="971" y="577"/>
                </a:lnTo>
                <a:lnTo>
                  <a:pt x="981" y="573"/>
                </a:lnTo>
                <a:lnTo>
                  <a:pt x="984" y="567"/>
                </a:lnTo>
                <a:lnTo>
                  <a:pt x="982" y="559"/>
                </a:lnTo>
                <a:lnTo>
                  <a:pt x="988" y="532"/>
                </a:lnTo>
                <a:lnTo>
                  <a:pt x="1000" y="527"/>
                </a:lnTo>
                <a:lnTo>
                  <a:pt x="1002" y="527"/>
                </a:lnTo>
                <a:lnTo>
                  <a:pt x="1002" y="525"/>
                </a:lnTo>
                <a:lnTo>
                  <a:pt x="1004" y="523"/>
                </a:lnTo>
                <a:lnTo>
                  <a:pt x="1000" y="515"/>
                </a:lnTo>
                <a:lnTo>
                  <a:pt x="1004" y="511"/>
                </a:lnTo>
                <a:lnTo>
                  <a:pt x="1002" y="510"/>
                </a:lnTo>
                <a:lnTo>
                  <a:pt x="1002" y="508"/>
                </a:lnTo>
                <a:lnTo>
                  <a:pt x="1000" y="506"/>
                </a:lnTo>
                <a:lnTo>
                  <a:pt x="1000" y="500"/>
                </a:lnTo>
                <a:lnTo>
                  <a:pt x="998" y="494"/>
                </a:lnTo>
                <a:lnTo>
                  <a:pt x="996" y="492"/>
                </a:lnTo>
                <a:lnTo>
                  <a:pt x="996" y="490"/>
                </a:lnTo>
                <a:lnTo>
                  <a:pt x="994" y="490"/>
                </a:lnTo>
                <a:lnTo>
                  <a:pt x="994" y="488"/>
                </a:lnTo>
                <a:lnTo>
                  <a:pt x="992" y="487"/>
                </a:lnTo>
                <a:lnTo>
                  <a:pt x="990" y="484"/>
                </a:lnTo>
                <a:lnTo>
                  <a:pt x="990" y="482"/>
                </a:lnTo>
                <a:lnTo>
                  <a:pt x="973" y="473"/>
                </a:lnTo>
                <a:lnTo>
                  <a:pt x="971" y="471"/>
                </a:lnTo>
                <a:lnTo>
                  <a:pt x="965" y="469"/>
                </a:lnTo>
                <a:lnTo>
                  <a:pt x="965" y="467"/>
                </a:lnTo>
                <a:lnTo>
                  <a:pt x="963" y="465"/>
                </a:lnTo>
                <a:lnTo>
                  <a:pt x="961" y="456"/>
                </a:lnTo>
                <a:lnTo>
                  <a:pt x="960" y="454"/>
                </a:lnTo>
                <a:lnTo>
                  <a:pt x="960" y="450"/>
                </a:lnTo>
                <a:lnTo>
                  <a:pt x="960" y="442"/>
                </a:lnTo>
                <a:lnTo>
                  <a:pt x="956" y="427"/>
                </a:lnTo>
                <a:lnTo>
                  <a:pt x="956" y="423"/>
                </a:lnTo>
                <a:lnTo>
                  <a:pt x="958" y="421"/>
                </a:lnTo>
                <a:lnTo>
                  <a:pt x="958" y="413"/>
                </a:lnTo>
                <a:lnTo>
                  <a:pt x="958" y="412"/>
                </a:lnTo>
                <a:lnTo>
                  <a:pt x="961" y="388"/>
                </a:lnTo>
                <a:lnTo>
                  <a:pt x="963" y="381"/>
                </a:lnTo>
                <a:lnTo>
                  <a:pt x="967" y="377"/>
                </a:lnTo>
                <a:lnTo>
                  <a:pt x="990" y="365"/>
                </a:lnTo>
                <a:lnTo>
                  <a:pt x="1000" y="359"/>
                </a:lnTo>
                <a:lnTo>
                  <a:pt x="1011" y="354"/>
                </a:lnTo>
                <a:lnTo>
                  <a:pt x="1032" y="340"/>
                </a:lnTo>
                <a:lnTo>
                  <a:pt x="1046" y="331"/>
                </a:lnTo>
                <a:lnTo>
                  <a:pt x="1044" y="331"/>
                </a:lnTo>
                <a:lnTo>
                  <a:pt x="1069" y="309"/>
                </a:lnTo>
                <a:lnTo>
                  <a:pt x="1073" y="306"/>
                </a:lnTo>
                <a:lnTo>
                  <a:pt x="1071" y="304"/>
                </a:lnTo>
                <a:lnTo>
                  <a:pt x="1069" y="302"/>
                </a:lnTo>
                <a:lnTo>
                  <a:pt x="1073" y="298"/>
                </a:lnTo>
                <a:lnTo>
                  <a:pt x="1075" y="296"/>
                </a:lnTo>
                <a:lnTo>
                  <a:pt x="1077" y="290"/>
                </a:lnTo>
                <a:lnTo>
                  <a:pt x="1077" y="281"/>
                </a:lnTo>
                <a:lnTo>
                  <a:pt x="1078" y="273"/>
                </a:lnTo>
                <a:lnTo>
                  <a:pt x="1078" y="267"/>
                </a:lnTo>
                <a:lnTo>
                  <a:pt x="1078" y="265"/>
                </a:lnTo>
                <a:lnTo>
                  <a:pt x="1081" y="263"/>
                </a:lnTo>
                <a:lnTo>
                  <a:pt x="1081" y="261"/>
                </a:lnTo>
                <a:lnTo>
                  <a:pt x="1078" y="261"/>
                </a:lnTo>
                <a:lnTo>
                  <a:pt x="1078" y="260"/>
                </a:lnTo>
                <a:lnTo>
                  <a:pt x="1077" y="258"/>
                </a:lnTo>
                <a:lnTo>
                  <a:pt x="1048" y="213"/>
                </a:lnTo>
                <a:lnTo>
                  <a:pt x="1035" y="192"/>
                </a:lnTo>
                <a:lnTo>
                  <a:pt x="1000" y="140"/>
                </a:lnTo>
                <a:lnTo>
                  <a:pt x="982" y="114"/>
                </a:lnTo>
                <a:lnTo>
                  <a:pt x="967" y="92"/>
                </a:lnTo>
                <a:lnTo>
                  <a:pt x="961" y="83"/>
                </a:lnTo>
                <a:lnTo>
                  <a:pt x="952" y="69"/>
                </a:lnTo>
                <a:lnTo>
                  <a:pt x="944" y="56"/>
                </a:lnTo>
                <a:lnTo>
                  <a:pt x="934" y="44"/>
                </a:lnTo>
                <a:lnTo>
                  <a:pt x="921" y="23"/>
                </a:lnTo>
                <a:lnTo>
                  <a:pt x="919" y="17"/>
                </a:lnTo>
                <a:lnTo>
                  <a:pt x="915" y="17"/>
                </a:lnTo>
                <a:lnTo>
                  <a:pt x="907" y="13"/>
                </a:lnTo>
                <a:lnTo>
                  <a:pt x="904" y="11"/>
                </a:lnTo>
                <a:lnTo>
                  <a:pt x="881" y="0"/>
                </a:lnTo>
                <a:lnTo>
                  <a:pt x="875" y="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" name="Freeform 211"/>
          <p:cNvSpPr>
            <a:spLocks/>
          </p:cNvSpPr>
          <p:nvPr/>
        </p:nvSpPr>
        <p:spPr bwMode="auto">
          <a:xfrm>
            <a:off x="-2637782" y="5024355"/>
            <a:ext cx="882029" cy="743653"/>
          </a:xfrm>
          <a:custGeom>
            <a:avLst/>
            <a:gdLst>
              <a:gd name="T0" fmla="*/ 893 w 937"/>
              <a:gd name="T1" fmla="*/ 84 h 790"/>
              <a:gd name="T2" fmla="*/ 836 w 937"/>
              <a:gd name="T3" fmla="*/ 55 h 790"/>
              <a:gd name="T4" fmla="*/ 860 w 937"/>
              <a:gd name="T5" fmla="*/ 19 h 790"/>
              <a:gd name="T6" fmla="*/ 799 w 937"/>
              <a:gd name="T7" fmla="*/ 15 h 790"/>
              <a:gd name="T8" fmla="*/ 739 w 937"/>
              <a:gd name="T9" fmla="*/ 4 h 790"/>
              <a:gd name="T10" fmla="*/ 682 w 937"/>
              <a:gd name="T11" fmla="*/ 167 h 790"/>
              <a:gd name="T12" fmla="*/ 530 w 937"/>
              <a:gd name="T13" fmla="*/ 158 h 790"/>
              <a:gd name="T14" fmla="*/ 530 w 937"/>
              <a:gd name="T15" fmla="*/ 202 h 790"/>
              <a:gd name="T16" fmla="*/ 397 w 937"/>
              <a:gd name="T17" fmla="*/ 163 h 790"/>
              <a:gd name="T18" fmla="*/ 296 w 937"/>
              <a:gd name="T19" fmla="*/ 190 h 790"/>
              <a:gd name="T20" fmla="*/ 232 w 937"/>
              <a:gd name="T21" fmla="*/ 236 h 790"/>
              <a:gd name="T22" fmla="*/ 146 w 937"/>
              <a:gd name="T23" fmla="*/ 317 h 790"/>
              <a:gd name="T24" fmla="*/ 184 w 937"/>
              <a:gd name="T25" fmla="*/ 386 h 790"/>
              <a:gd name="T26" fmla="*/ 149 w 937"/>
              <a:gd name="T27" fmla="*/ 434 h 790"/>
              <a:gd name="T28" fmla="*/ 153 w 937"/>
              <a:gd name="T29" fmla="*/ 467 h 790"/>
              <a:gd name="T30" fmla="*/ 103 w 937"/>
              <a:gd name="T31" fmla="*/ 498 h 790"/>
              <a:gd name="T32" fmla="*/ 44 w 937"/>
              <a:gd name="T33" fmla="*/ 554 h 790"/>
              <a:gd name="T34" fmla="*/ 1 w 937"/>
              <a:gd name="T35" fmla="*/ 546 h 790"/>
              <a:gd name="T36" fmla="*/ 75 w 937"/>
              <a:gd name="T37" fmla="*/ 625 h 790"/>
              <a:gd name="T38" fmla="*/ 111 w 937"/>
              <a:gd name="T39" fmla="*/ 673 h 790"/>
              <a:gd name="T40" fmla="*/ 174 w 937"/>
              <a:gd name="T41" fmla="*/ 717 h 790"/>
              <a:gd name="T42" fmla="*/ 203 w 937"/>
              <a:gd name="T43" fmla="*/ 790 h 790"/>
              <a:gd name="T44" fmla="*/ 261 w 937"/>
              <a:gd name="T45" fmla="*/ 671 h 790"/>
              <a:gd name="T46" fmla="*/ 243 w 937"/>
              <a:gd name="T47" fmla="*/ 625 h 790"/>
              <a:gd name="T48" fmla="*/ 269 w 937"/>
              <a:gd name="T49" fmla="*/ 613 h 790"/>
              <a:gd name="T50" fmla="*/ 284 w 937"/>
              <a:gd name="T51" fmla="*/ 600 h 790"/>
              <a:gd name="T52" fmla="*/ 317 w 937"/>
              <a:gd name="T53" fmla="*/ 590 h 790"/>
              <a:gd name="T54" fmla="*/ 336 w 937"/>
              <a:gd name="T55" fmla="*/ 627 h 790"/>
              <a:gd name="T56" fmla="*/ 420 w 937"/>
              <a:gd name="T57" fmla="*/ 573 h 790"/>
              <a:gd name="T58" fmla="*/ 455 w 937"/>
              <a:gd name="T59" fmla="*/ 594 h 790"/>
              <a:gd name="T60" fmla="*/ 459 w 937"/>
              <a:gd name="T61" fmla="*/ 613 h 790"/>
              <a:gd name="T62" fmla="*/ 518 w 937"/>
              <a:gd name="T63" fmla="*/ 602 h 790"/>
              <a:gd name="T64" fmla="*/ 545 w 937"/>
              <a:gd name="T65" fmla="*/ 619 h 790"/>
              <a:gd name="T66" fmla="*/ 568 w 937"/>
              <a:gd name="T67" fmla="*/ 605 h 790"/>
              <a:gd name="T68" fmla="*/ 588 w 937"/>
              <a:gd name="T69" fmla="*/ 576 h 790"/>
              <a:gd name="T70" fmla="*/ 603 w 937"/>
              <a:gd name="T71" fmla="*/ 582 h 790"/>
              <a:gd name="T72" fmla="*/ 620 w 937"/>
              <a:gd name="T73" fmla="*/ 586 h 790"/>
              <a:gd name="T74" fmla="*/ 640 w 937"/>
              <a:gd name="T75" fmla="*/ 590 h 790"/>
              <a:gd name="T76" fmla="*/ 653 w 937"/>
              <a:gd name="T77" fmla="*/ 596 h 790"/>
              <a:gd name="T78" fmla="*/ 649 w 937"/>
              <a:gd name="T79" fmla="*/ 584 h 790"/>
              <a:gd name="T80" fmla="*/ 667 w 937"/>
              <a:gd name="T81" fmla="*/ 550 h 790"/>
              <a:gd name="T82" fmla="*/ 703 w 937"/>
              <a:gd name="T83" fmla="*/ 526 h 790"/>
              <a:gd name="T84" fmla="*/ 707 w 937"/>
              <a:gd name="T85" fmla="*/ 554 h 790"/>
              <a:gd name="T86" fmla="*/ 759 w 937"/>
              <a:gd name="T87" fmla="*/ 540 h 790"/>
              <a:gd name="T88" fmla="*/ 778 w 937"/>
              <a:gd name="T89" fmla="*/ 559 h 790"/>
              <a:gd name="T90" fmla="*/ 778 w 937"/>
              <a:gd name="T91" fmla="*/ 592 h 790"/>
              <a:gd name="T92" fmla="*/ 826 w 937"/>
              <a:gd name="T93" fmla="*/ 561 h 790"/>
              <a:gd name="T94" fmla="*/ 936 w 937"/>
              <a:gd name="T95" fmla="*/ 507 h 790"/>
              <a:gd name="T96" fmla="*/ 901 w 937"/>
              <a:gd name="T97" fmla="*/ 419 h 790"/>
              <a:gd name="T98" fmla="*/ 916 w 937"/>
              <a:gd name="T99" fmla="*/ 403 h 790"/>
              <a:gd name="T100" fmla="*/ 926 w 937"/>
              <a:gd name="T101" fmla="*/ 392 h 790"/>
              <a:gd name="T102" fmla="*/ 903 w 937"/>
              <a:gd name="T103" fmla="*/ 396 h 790"/>
              <a:gd name="T104" fmla="*/ 857 w 937"/>
              <a:gd name="T105" fmla="*/ 369 h 790"/>
              <a:gd name="T106" fmla="*/ 826 w 937"/>
              <a:gd name="T107" fmla="*/ 252 h 790"/>
              <a:gd name="T108" fmla="*/ 864 w 937"/>
              <a:gd name="T109" fmla="*/ 154 h 790"/>
              <a:gd name="T110" fmla="*/ 903 w 937"/>
              <a:gd name="T111" fmla="*/ 115 h 790"/>
              <a:gd name="T112" fmla="*/ 897 w 937"/>
              <a:gd name="T113" fmla="*/ 98 h 790"/>
              <a:gd name="T114" fmla="*/ 922 w 937"/>
              <a:gd name="T115" fmla="*/ 113 h 790"/>
              <a:gd name="T116" fmla="*/ 928 w 937"/>
              <a:gd name="T117" fmla="*/ 73 h 790"/>
              <a:gd name="T118" fmla="*/ 903 w 937"/>
              <a:gd name="T119" fmla="*/ 55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37" h="790">
                <a:moveTo>
                  <a:pt x="901" y="55"/>
                </a:moveTo>
                <a:lnTo>
                  <a:pt x="903" y="57"/>
                </a:lnTo>
                <a:lnTo>
                  <a:pt x="901" y="61"/>
                </a:lnTo>
                <a:lnTo>
                  <a:pt x="903" y="61"/>
                </a:lnTo>
                <a:lnTo>
                  <a:pt x="903" y="65"/>
                </a:lnTo>
                <a:lnTo>
                  <a:pt x="899" y="67"/>
                </a:lnTo>
                <a:lnTo>
                  <a:pt x="897" y="71"/>
                </a:lnTo>
                <a:lnTo>
                  <a:pt x="899" y="73"/>
                </a:lnTo>
                <a:lnTo>
                  <a:pt x="899" y="81"/>
                </a:lnTo>
                <a:lnTo>
                  <a:pt x="895" y="82"/>
                </a:lnTo>
                <a:lnTo>
                  <a:pt x="893" y="84"/>
                </a:lnTo>
                <a:lnTo>
                  <a:pt x="893" y="88"/>
                </a:lnTo>
                <a:lnTo>
                  <a:pt x="893" y="90"/>
                </a:lnTo>
                <a:lnTo>
                  <a:pt x="895" y="92"/>
                </a:lnTo>
                <a:lnTo>
                  <a:pt x="897" y="94"/>
                </a:lnTo>
                <a:lnTo>
                  <a:pt x="897" y="96"/>
                </a:lnTo>
                <a:lnTo>
                  <a:pt x="891" y="90"/>
                </a:lnTo>
                <a:lnTo>
                  <a:pt x="853" y="75"/>
                </a:lnTo>
                <a:lnTo>
                  <a:pt x="838" y="67"/>
                </a:lnTo>
                <a:lnTo>
                  <a:pt x="830" y="61"/>
                </a:lnTo>
                <a:lnTo>
                  <a:pt x="832" y="60"/>
                </a:lnTo>
                <a:lnTo>
                  <a:pt x="836" y="55"/>
                </a:lnTo>
                <a:lnTo>
                  <a:pt x="838" y="54"/>
                </a:lnTo>
                <a:lnTo>
                  <a:pt x="843" y="50"/>
                </a:lnTo>
                <a:lnTo>
                  <a:pt x="849" y="46"/>
                </a:lnTo>
                <a:lnTo>
                  <a:pt x="855" y="42"/>
                </a:lnTo>
                <a:lnTo>
                  <a:pt x="864" y="36"/>
                </a:lnTo>
                <a:lnTo>
                  <a:pt x="864" y="34"/>
                </a:lnTo>
                <a:lnTo>
                  <a:pt x="868" y="27"/>
                </a:lnTo>
                <a:lnTo>
                  <a:pt x="868" y="25"/>
                </a:lnTo>
                <a:lnTo>
                  <a:pt x="868" y="23"/>
                </a:lnTo>
                <a:lnTo>
                  <a:pt x="866" y="19"/>
                </a:lnTo>
                <a:lnTo>
                  <a:pt x="860" y="19"/>
                </a:lnTo>
                <a:lnTo>
                  <a:pt x="853" y="15"/>
                </a:lnTo>
                <a:lnTo>
                  <a:pt x="847" y="11"/>
                </a:lnTo>
                <a:lnTo>
                  <a:pt x="839" y="11"/>
                </a:lnTo>
                <a:lnTo>
                  <a:pt x="833" y="9"/>
                </a:lnTo>
                <a:lnTo>
                  <a:pt x="832" y="7"/>
                </a:lnTo>
                <a:lnTo>
                  <a:pt x="826" y="7"/>
                </a:lnTo>
                <a:lnTo>
                  <a:pt x="818" y="7"/>
                </a:lnTo>
                <a:lnTo>
                  <a:pt x="818" y="13"/>
                </a:lnTo>
                <a:lnTo>
                  <a:pt x="805" y="17"/>
                </a:lnTo>
                <a:lnTo>
                  <a:pt x="801" y="15"/>
                </a:lnTo>
                <a:lnTo>
                  <a:pt x="799" y="15"/>
                </a:lnTo>
                <a:lnTo>
                  <a:pt x="797" y="15"/>
                </a:lnTo>
                <a:lnTo>
                  <a:pt x="795" y="13"/>
                </a:lnTo>
                <a:lnTo>
                  <a:pt x="791" y="13"/>
                </a:lnTo>
                <a:lnTo>
                  <a:pt x="790" y="9"/>
                </a:lnTo>
                <a:lnTo>
                  <a:pt x="787" y="7"/>
                </a:lnTo>
                <a:lnTo>
                  <a:pt x="785" y="2"/>
                </a:lnTo>
                <a:lnTo>
                  <a:pt x="782" y="0"/>
                </a:lnTo>
                <a:lnTo>
                  <a:pt x="778" y="2"/>
                </a:lnTo>
                <a:lnTo>
                  <a:pt x="751" y="6"/>
                </a:lnTo>
                <a:lnTo>
                  <a:pt x="739" y="2"/>
                </a:lnTo>
                <a:lnTo>
                  <a:pt x="739" y="4"/>
                </a:lnTo>
                <a:lnTo>
                  <a:pt x="737" y="15"/>
                </a:lnTo>
                <a:lnTo>
                  <a:pt x="737" y="21"/>
                </a:lnTo>
                <a:lnTo>
                  <a:pt x="737" y="27"/>
                </a:lnTo>
                <a:lnTo>
                  <a:pt x="736" y="29"/>
                </a:lnTo>
                <a:lnTo>
                  <a:pt x="736" y="36"/>
                </a:lnTo>
                <a:lnTo>
                  <a:pt x="749" y="44"/>
                </a:lnTo>
                <a:lnTo>
                  <a:pt x="772" y="44"/>
                </a:lnTo>
                <a:lnTo>
                  <a:pt x="764" y="150"/>
                </a:lnTo>
                <a:lnTo>
                  <a:pt x="764" y="171"/>
                </a:lnTo>
                <a:lnTo>
                  <a:pt x="759" y="169"/>
                </a:lnTo>
                <a:lnTo>
                  <a:pt x="682" y="167"/>
                </a:lnTo>
                <a:lnTo>
                  <a:pt x="682" y="175"/>
                </a:lnTo>
                <a:lnTo>
                  <a:pt x="682" y="180"/>
                </a:lnTo>
                <a:lnTo>
                  <a:pt x="686" y="182"/>
                </a:lnTo>
                <a:lnTo>
                  <a:pt x="686" y="184"/>
                </a:lnTo>
                <a:lnTo>
                  <a:pt x="691" y="184"/>
                </a:lnTo>
                <a:lnTo>
                  <a:pt x="689" y="202"/>
                </a:lnTo>
                <a:lnTo>
                  <a:pt x="688" y="217"/>
                </a:lnTo>
                <a:lnTo>
                  <a:pt x="680" y="225"/>
                </a:lnTo>
                <a:lnTo>
                  <a:pt x="641" y="228"/>
                </a:lnTo>
                <a:lnTo>
                  <a:pt x="530" y="202"/>
                </a:lnTo>
                <a:lnTo>
                  <a:pt x="530" y="158"/>
                </a:lnTo>
                <a:lnTo>
                  <a:pt x="540" y="158"/>
                </a:lnTo>
                <a:lnTo>
                  <a:pt x="547" y="156"/>
                </a:lnTo>
                <a:lnTo>
                  <a:pt x="547" y="136"/>
                </a:lnTo>
                <a:lnTo>
                  <a:pt x="549" y="131"/>
                </a:lnTo>
                <a:lnTo>
                  <a:pt x="547" y="123"/>
                </a:lnTo>
                <a:lnTo>
                  <a:pt x="544" y="125"/>
                </a:lnTo>
                <a:lnTo>
                  <a:pt x="536" y="115"/>
                </a:lnTo>
                <a:lnTo>
                  <a:pt x="518" y="121"/>
                </a:lnTo>
                <a:lnTo>
                  <a:pt x="526" y="158"/>
                </a:lnTo>
                <a:lnTo>
                  <a:pt x="530" y="158"/>
                </a:lnTo>
                <a:lnTo>
                  <a:pt x="530" y="202"/>
                </a:lnTo>
                <a:lnTo>
                  <a:pt x="503" y="194"/>
                </a:lnTo>
                <a:lnTo>
                  <a:pt x="484" y="188"/>
                </a:lnTo>
                <a:lnTo>
                  <a:pt x="478" y="188"/>
                </a:lnTo>
                <a:lnTo>
                  <a:pt x="465" y="188"/>
                </a:lnTo>
                <a:lnTo>
                  <a:pt x="438" y="188"/>
                </a:lnTo>
                <a:lnTo>
                  <a:pt x="438" y="186"/>
                </a:lnTo>
                <a:lnTo>
                  <a:pt x="424" y="186"/>
                </a:lnTo>
                <a:lnTo>
                  <a:pt x="424" y="180"/>
                </a:lnTo>
                <a:lnTo>
                  <a:pt x="395" y="175"/>
                </a:lnTo>
                <a:lnTo>
                  <a:pt x="397" y="167"/>
                </a:lnTo>
                <a:lnTo>
                  <a:pt x="397" y="163"/>
                </a:lnTo>
                <a:lnTo>
                  <a:pt x="395" y="163"/>
                </a:lnTo>
                <a:lnTo>
                  <a:pt x="366" y="173"/>
                </a:lnTo>
                <a:lnTo>
                  <a:pt x="366" y="177"/>
                </a:lnTo>
                <a:lnTo>
                  <a:pt x="359" y="177"/>
                </a:lnTo>
                <a:lnTo>
                  <a:pt x="355" y="188"/>
                </a:lnTo>
                <a:lnTo>
                  <a:pt x="349" y="184"/>
                </a:lnTo>
                <a:lnTo>
                  <a:pt x="338" y="180"/>
                </a:lnTo>
                <a:lnTo>
                  <a:pt x="330" y="180"/>
                </a:lnTo>
                <a:lnTo>
                  <a:pt x="326" y="186"/>
                </a:lnTo>
                <a:lnTo>
                  <a:pt x="318" y="186"/>
                </a:lnTo>
                <a:lnTo>
                  <a:pt x="296" y="190"/>
                </a:lnTo>
                <a:lnTo>
                  <a:pt x="284" y="196"/>
                </a:lnTo>
                <a:lnTo>
                  <a:pt x="276" y="200"/>
                </a:lnTo>
                <a:lnTo>
                  <a:pt x="267" y="207"/>
                </a:lnTo>
                <a:lnTo>
                  <a:pt x="259" y="213"/>
                </a:lnTo>
                <a:lnTo>
                  <a:pt x="257" y="215"/>
                </a:lnTo>
                <a:lnTo>
                  <a:pt x="249" y="223"/>
                </a:lnTo>
                <a:lnTo>
                  <a:pt x="249" y="225"/>
                </a:lnTo>
                <a:lnTo>
                  <a:pt x="242" y="230"/>
                </a:lnTo>
                <a:lnTo>
                  <a:pt x="240" y="230"/>
                </a:lnTo>
                <a:lnTo>
                  <a:pt x="234" y="236"/>
                </a:lnTo>
                <a:lnTo>
                  <a:pt x="232" y="236"/>
                </a:lnTo>
                <a:lnTo>
                  <a:pt x="219" y="242"/>
                </a:lnTo>
                <a:lnTo>
                  <a:pt x="211" y="246"/>
                </a:lnTo>
                <a:lnTo>
                  <a:pt x="203" y="250"/>
                </a:lnTo>
                <a:lnTo>
                  <a:pt x="192" y="254"/>
                </a:lnTo>
                <a:lnTo>
                  <a:pt x="178" y="259"/>
                </a:lnTo>
                <a:lnTo>
                  <a:pt x="180" y="267"/>
                </a:lnTo>
                <a:lnTo>
                  <a:pt x="182" y="267"/>
                </a:lnTo>
                <a:lnTo>
                  <a:pt x="176" y="284"/>
                </a:lnTo>
                <a:lnTo>
                  <a:pt x="163" y="281"/>
                </a:lnTo>
                <a:lnTo>
                  <a:pt x="157" y="290"/>
                </a:lnTo>
                <a:lnTo>
                  <a:pt x="146" y="317"/>
                </a:lnTo>
                <a:lnTo>
                  <a:pt x="136" y="323"/>
                </a:lnTo>
                <a:lnTo>
                  <a:pt x="142" y="334"/>
                </a:lnTo>
                <a:lnTo>
                  <a:pt x="136" y="340"/>
                </a:lnTo>
                <a:lnTo>
                  <a:pt x="140" y="344"/>
                </a:lnTo>
                <a:lnTo>
                  <a:pt x="146" y="355"/>
                </a:lnTo>
                <a:lnTo>
                  <a:pt x="146" y="358"/>
                </a:lnTo>
                <a:lnTo>
                  <a:pt x="167" y="367"/>
                </a:lnTo>
                <a:lnTo>
                  <a:pt x="171" y="380"/>
                </a:lnTo>
                <a:lnTo>
                  <a:pt x="176" y="380"/>
                </a:lnTo>
                <a:lnTo>
                  <a:pt x="176" y="384"/>
                </a:lnTo>
                <a:lnTo>
                  <a:pt x="184" y="386"/>
                </a:lnTo>
                <a:lnTo>
                  <a:pt x="194" y="382"/>
                </a:lnTo>
                <a:lnTo>
                  <a:pt x="200" y="388"/>
                </a:lnTo>
                <a:lnTo>
                  <a:pt x="195" y="392"/>
                </a:lnTo>
                <a:lnTo>
                  <a:pt x="186" y="398"/>
                </a:lnTo>
                <a:lnTo>
                  <a:pt x="173" y="402"/>
                </a:lnTo>
                <a:lnTo>
                  <a:pt x="171" y="403"/>
                </a:lnTo>
                <a:lnTo>
                  <a:pt x="169" y="408"/>
                </a:lnTo>
                <a:lnTo>
                  <a:pt x="161" y="419"/>
                </a:lnTo>
                <a:lnTo>
                  <a:pt x="153" y="429"/>
                </a:lnTo>
                <a:lnTo>
                  <a:pt x="153" y="430"/>
                </a:lnTo>
                <a:lnTo>
                  <a:pt x="149" y="434"/>
                </a:lnTo>
                <a:lnTo>
                  <a:pt x="146" y="438"/>
                </a:lnTo>
                <a:lnTo>
                  <a:pt x="144" y="440"/>
                </a:lnTo>
                <a:lnTo>
                  <a:pt x="142" y="442"/>
                </a:lnTo>
                <a:lnTo>
                  <a:pt x="138" y="446"/>
                </a:lnTo>
                <a:lnTo>
                  <a:pt x="136" y="448"/>
                </a:lnTo>
                <a:lnTo>
                  <a:pt x="138" y="450"/>
                </a:lnTo>
                <a:lnTo>
                  <a:pt x="136" y="450"/>
                </a:lnTo>
                <a:lnTo>
                  <a:pt x="146" y="457"/>
                </a:lnTo>
                <a:lnTo>
                  <a:pt x="152" y="463"/>
                </a:lnTo>
                <a:lnTo>
                  <a:pt x="153" y="465"/>
                </a:lnTo>
                <a:lnTo>
                  <a:pt x="153" y="467"/>
                </a:lnTo>
                <a:lnTo>
                  <a:pt x="153" y="471"/>
                </a:lnTo>
                <a:lnTo>
                  <a:pt x="153" y="473"/>
                </a:lnTo>
                <a:lnTo>
                  <a:pt x="153" y="478"/>
                </a:lnTo>
                <a:lnTo>
                  <a:pt x="147" y="484"/>
                </a:lnTo>
                <a:lnTo>
                  <a:pt x="140" y="498"/>
                </a:lnTo>
                <a:lnTo>
                  <a:pt x="134" y="496"/>
                </a:lnTo>
                <a:lnTo>
                  <a:pt x="130" y="492"/>
                </a:lnTo>
                <a:lnTo>
                  <a:pt x="128" y="492"/>
                </a:lnTo>
                <a:lnTo>
                  <a:pt x="121" y="496"/>
                </a:lnTo>
                <a:lnTo>
                  <a:pt x="113" y="492"/>
                </a:lnTo>
                <a:lnTo>
                  <a:pt x="103" y="498"/>
                </a:lnTo>
                <a:lnTo>
                  <a:pt x="94" y="502"/>
                </a:lnTo>
                <a:lnTo>
                  <a:pt x="90" y="511"/>
                </a:lnTo>
                <a:lnTo>
                  <a:pt x="69" y="519"/>
                </a:lnTo>
                <a:lnTo>
                  <a:pt x="72" y="526"/>
                </a:lnTo>
                <a:lnTo>
                  <a:pt x="86" y="536"/>
                </a:lnTo>
                <a:lnTo>
                  <a:pt x="94" y="542"/>
                </a:lnTo>
                <a:lnTo>
                  <a:pt x="94" y="544"/>
                </a:lnTo>
                <a:lnTo>
                  <a:pt x="92" y="557"/>
                </a:lnTo>
                <a:lnTo>
                  <a:pt x="80" y="565"/>
                </a:lnTo>
                <a:lnTo>
                  <a:pt x="61" y="540"/>
                </a:lnTo>
                <a:lnTo>
                  <a:pt x="44" y="554"/>
                </a:lnTo>
                <a:lnTo>
                  <a:pt x="29" y="540"/>
                </a:lnTo>
                <a:lnTo>
                  <a:pt x="24" y="542"/>
                </a:lnTo>
                <a:lnTo>
                  <a:pt x="13" y="534"/>
                </a:lnTo>
                <a:lnTo>
                  <a:pt x="11" y="531"/>
                </a:lnTo>
                <a:lnTo>
                  <a:pt x="11" y="528"/>
                </a:lnTo>
                <a:lnTo>
                  <a:pt x="5" y="534"/>
                </a:lnTo>
                <a:lnTo>
                  <a:pt x="3" y="534"/>
                </a:lnTo>
                <a:lnTo>
                  <a:pt x="7" y="536"/>
                </a:lnTo>
                <a:lnTo>
                  <a:pt x="9" y="538"/>
                </a:lnTo>
                <a:lnTo>
                  <a:pt x="7" y="540"/>
                </a:lnTo>
                <a:lnTo>
                  <a:pt x="1" y="546"/>
                </a:lnTo>
                <a:lnTo>
                  <a:pt x="0" y="548"/>
                </a:lnTo>
                <a:lnTo>
                  <a:pt x="7" y="567"/>
                </a:lnTo>
                <a:lnTo>
                  <a:pt x="11" y="579"/>
                </a:lnTo>
                <a:lnTo>
                  <a:pt x="13" y="582"/>
                </a:lnTo>
                <a:lnTo>
                  <a:pt x="21" y="584"/>
                </a:lnTo>
                <a:lnTo>
                  <a:pt x="42" y="596"/>
                </a:lnTo>
                <a:lnTo>
                  <a:pt x="53" y="602"/>
                </a:lnTo>
                <a:lnTo>
                  <a:pt x="59" y="607"/>
                </a:lnTo>
                <a:lnTo>
                  <a:pt x="67" y="615"/>
                </a:lnTo>
                <a:lnTo>
                  <a:pt x="72" y="623"/>
                </a:lnTo>
                <a:lnTo>
                  <a:pt x="75" y="625"/>
                </a:lnTo>
                <a:lnTo>
                  <a:pt x="75" y="629"/>
                </a:lnTo>
                <a:lnTo>
                  <a:pt x="80" y="634"/>
                </a:lnTo>
                <a:lnTo>
                  <a:pt x="82" y="638"/>
                </a:lnTo>
                <a:lnTo>
                  <a:pt x="84" y="640"/>
                </a:lnTo>
                <a:lnTo>
                  <a:pt x="96" y="656"/>
                </a:lnTo>
                <a:lnTo>
                  <a:pt x="98" y="657"/>
                </a:lnTo>
                <a:lnTo>
                  <a:pt x="99" y="661"/>
                </a:lnTo>
                <a:lnTo>
                  <a:pt x="105" y="667"/>
                </a:lnTo>
                <a:lnTo>
                  <a:pt x="107" y="669"/>
                </a:lnTo>
                <a:lnTo>
                  <a:pt x="109" y="671"/>
                </a:lnTo>
                <a:lnTo>
                  <a:pt x="111" y="673"/>
                </a:lnTo>
                <a:lnTo>
                  <a:pt x="115" y="675"/>
                </a:lnTo>
                <a:lnTo>
                  <a:pt x="117" y="677"/>
                </a:lnTo>
                <a:lnTo>
                  <a:pt x="121" y="678"/>
                </a:lnTo>
                <a:lnTo>
                  <a:pt x="125" y="680"/>
                </a:lnTo>
                <a:lnTo>
                  <a:pt x="130" y="686"/>
                </a:lnTo>
                <a:lnTo>
                  <a:pt x="136" y="690"/>
                </a:lnTo>
                <a:lnTo>
                  <a:pt x="140" y="692"/>
                </a:lnTo>
                <a:lnTo>
                  <a:pt x="146" y="696"/>
                </a:lnTo>
                <a:lnTo>
                  <a:pt x="163" y="709"/>
                </a:lnTo>
                <a:lnTo>
                  <a:pt x="169" y="713"/>
                </a:lnTo>
                <a:lnTo>
                  <a:pt x="174" y="717"/>
                </a:lnTo>
                <a:lnTo>
                  <a:pt x="180" y="721"/>
                </a:lnTo>
                <a:lnTo>
                  <a:pt x="182" y="725"/>
                </a:lnTo>
                <a:lnTo>
                  <a:pt x="184" y="732"/>
                </a:lnTo>
                <a:lnTo>
                  <a:pt x="186" y="744"/>
                </a:lnTo>
                <a:lnTo>
                  <a:pt x="188" y="748"/>
                </a:lnTo>
                <a:lnTo>
                  <a:pt x="190" y="754"/>
                </a:lnTo>
                <a:lnTo>
                  <a:pt x="192" y="765"/>
                </a:lnTo>
                <a:lnTo>
                  <a:pt x="195" y="771"/>
                </a:lnTo>
                <a:lnTo>
                  <a:pt x="200" y="784"/>
                </a:lnTo>
                <a:lnTo>
                  <a:pt x="201" y="788"/>
                </a:lnTo>
                <a:lnTo>
                  <a:pt x="203" y="790"/>
                </a:lnTo>
                <a:lnTo>
                  <a:pt x="205" y="790"/>
                </a:lnTo>
                <a:lnTo>
                  <a:pt x="207" y="788"/>
                </a:lnTo>
                <a:lnTo>
                  <a:pt x="209" y="788"/>
                </a:lnTo>
                <a:lnTo>
                  <a:pt x="211" y="788"/>
                </a:lnTo>
                <a:lnTo>
                  <a:pt x="217" y="784"/>
                </a:lnTo>
                <a:lnTo>
                  <a:pt x="230" y="773"/>
                </a:lnTo>
                <a:lnTo>
                  <a:pt x="236" y="763"/>
                </a:lnTo>
                <a:lnTo>
                  <a:pt x="243" y="707"/>
                </a:lnTo>
                <a:lnTo>
                  <a:pt x="267" y="690"/>
                </a:lnTo>
                <a:lnTo>
                  <a:pt x="272" y="684"/>
                </a:lnTo>
                <a:lnTo>
                  <a:pt x="261" y="671"/>
                </a:lnTo>
                <a:lnTo>
                  <a:pt x="249" y="657"/>
                </a:lnTo>
                <a:lnTo>
                  <a:pt x="248" y="656"/>
                </a:lnTo>
                <a:lnTo>
                  <a:pt x="249" y="656"/>
                </a:lnTo>
                <a:lnTo>
                  <a:pt x="242" y="646"/>
                </a:lnTo>
                <a:lnTo>
                  <a:pt x="232" y="634"/>
                </a:lnTo>
                <a:lnTo>
                  <a:pt x="232" y="632"/>
                </a:lnTo>
                <a:lnTo>
                  <a:pt x="232" y="630"/>
                </a:lnTo>
                <a:lnTo>
                  <a:pt x="238" y="629"/>
                </a:lnTo>
                <a:lnTo>
                  <a:pt x="238" y="625"/>
                </a:lnTo>
                <a:lnTo>
                  <a:pt x="238" y="623"/>
                </a:lnTo>
                <a:lnTo>
                  <a:pt x="243" y="625"/>
                </a:lnTo>
                <a:lnTo>
                  <a:pt x="246" y="625"/>
                </a:lnTo>
                <a:lnTo>
                  <a:pt x="248" y="623"/>
                </a:lnTo>
                <a:lnTo>
                  <a:pt x="253" y="623"/>
                </a:lnTo>
                <a:lnTo>
                  <a:pt x="255" y="623"/>
                </a:lnTo>
                <a:lnTo>
                  <a:pt x="257" y="623"/>
                </a:lnTo>
                <a:lnTo>
                  <a:pt x="259" y="623"/>
                </a:lnTo>
                <a:lnTo>
                  <a:pt x="261" y="621"/>
                </a:lnTo>
                <a:lnTo>
                  <a:pt x="261" y="619"/>
                </a:lnTo>
                <a:lnTo>
                  <a:pt x="263" y="617"/>
                </a:lnTo>
                <a:lnTo>
                  <a:pt x="267" y="615"/>
                </a:lnTo>
                <a:lnTo>
                  <a:pt x="269" y="613"/>
                </a:lnTo>
                <a:lnTo>
                  <a:pt x="270" y="611"/>
                </a:lnTo>
                <a:lnTo>
                  <a:pt x="272" y="611"/>
                </a:lnTo>
                <a:lnTo>
                  <a:pt x="274" y="609"/>
                </a:lnTo>
                <a:lnTo>
                  <a:pt x="274" y="607"/>
                </a:lnTo>
                <a:lnTo>
                  <a:pt x="276" y="607"/>
                </a:lnTo>
                <a:lnTo>
                  <a:pt x="276" y="605"/>
                </a:lnTo>
                <a:lnTo>
                  <a:pt x="278" y="605"/>
                </a:lnTo>
                <a:lnTo>
                  <a:pt x="280" y="603"/>
                </a:lnTo>
                <a:lnTo>
                  <a:pt x="282" y="603"/>
                </a:lnTo>
                <a:lnTo>
                  <a:pt x="284" y="603"/>
                </a:lnTo>
                <a:lnTo>
                  <a:pt x="284" y="600"/>
                </a:lnTo>
                <a:lnTo>
                  <a:pt x="288" y="600"/>
                </a:lnTo>
                <a:lnTo>
                  <a:pt x="290" y="598"/>
                </a:lnTo>
                <a:lnTo>
                  <a:pt x="292" y="598"/>
                </a:lnTo>
                <a:lnTo>
                  <a:pt x="294" y="600"/>
                </a:lnTo>
                <a:lnTo>
                  <a:pt x="297" y="598"/>
                </a:lnTo>
                <a:lnTo>
                  <a:pt x="303" y="596"/>
                </a:lnTo>
                <a:lnTo>
                  <a:pt x="303" y="594"/>
                </a:lnTo>
                <a:lnTo>
                  <a:pt x="307" y="592"/>
                </a:lnTo>
                <a:lnTo>
                  <a:pt x="307" y="594"/>
                </a:lnTo>
                <a:lnTo>
                  <a:pt x="311" y="592"/>
                </a:lnTo>
                <a:lnTo>
                  <a:pt x="317" y="590"/>
                </a:lnTo>
                <a:lnTo>
                  <a:pt x="320" y="590"/>
                </a:lnTo>
                <a:lnTo>
                  <a:pt x="323" y="588"/>
                </a:lnTo>
                <a:lnTo>
                  <a:pt x="324" y="588"/>
                </a:lnTo>
                <a:lnTo>
                  <a:pt x="324" y="592"/>
                </a:lnTo>
                <a:lnTo>
                  <a:pt x="324" y="594"/>
                </a:lnTo>
                <a:lnTo>
                  <a:pt x="324" y="598"/>
                </a:lnTo>
                <a:lnTo>
                  <a:pt x="330" y="611"/>
                </a:lnTo>
                <a:lnTo>
                  <a:pt x="334" y="621"/>
                </a:lnTo>
                <a:lnTo>
                  <a:pt x="334" y="623"/>
                </a:lnTo>
                <a:lnTo>
                  <a:pt x="336" y="625"/>
                </a:lnTo>
                <a:lnTo>
                  <a:pt x="336" y="627"/>
                </a:lnTo>
                <a:lnTo>
                  <a:pt x="336" y="629"/>
                </a:lnTo>
                <a:lnTo>
                  <a:pt x="338" y="630"/>
                </a:lnTo>
                <a:lnTo>
                  <a:pt x="351" y="621"/>
                </a:lnTo>
                <a:lnTo>
                  <a:pt x="376" y="600"/>
                </a:lnTo>
                <a:lnTo>
                  <a:pt x="380" y="596"/>
                </a:lnTo>
                <a:lnTo>
                  <a:pt x="397" y="576"/>
                </a:lnTo>
                <a:lnTo>
                  <a:pt x="399" y="573"/>
                </a:lnTo>
                <a:lnTo>
                  <a:pt x="411" y="565"/>
                </a:lnTo>
                <a:lnTo>
                  <a:pt x="413" y="567"/>
                </a:lnTo>
                <a:lnTo>
                  <a:pt x="414" y="569"/>
                </a:lnTo>
                <a:lnTo>
                  <a:pt x="420" y="573"/>
                </a:lnTo>
                <a:lnTo>
                  <a:pt x="420" y="575"/>
                </a:lnTo>
                <a:lnTo>
                  <a:pt x="420" y="576"/>
                </a:lnTo>
                <a:lnTo>
                  <a:pt x="424" y="581"/>
                </a:lnTo>
                <a:lnTo>
                  <a:pt x="426" y="582"/>
                </a:lnTo>
                <a:lnTo>
                  <a:pt x="426" y="581"/>
                </a:lnTo>
                <a:lnTo>
                  <a:pt x="428" y="582"/>
                </a:lnTo>
                <a:lnTo>
                  <a:pt x="434" y="588"/>
                </a:lnTo>
                <a:lnTo>
                  <a:pt x="436" y="590"/>
                </a:lnTo>
                <a:lnTo>
                  <a:pt x="451" y="607"/>
                </a:lnTo>
                <a:lnTo>
                  <a:pt x="451" y="605"/>
                </a:lnTo>
                <a:lnTo>
                  <a:pt x="455" y="594"/>
                </a:lnTo>
                <a:lnTo>
                  <a:pt x="461" y="590"/>
                </a:lnTo>
                <a:lnTo>
                  <a:pt x="463" y="588"/>
                </a:lnTo>
                <a:lnTo>
                  <a:pt x="465" y="584"/>
                </a:lnTo>
                <a:lnTo>
                  <a:pt x="467" y="581"/>
                </a:lnTo>
                <a:lnTo>
                  <a:pt x="472" y="569"/>
                </a:lnTo>
                <a:lnTo>
                  <a:pt x="474" y="571"/>
                </a:lnTo>
                <a:lnTo>
                  <a:pt x="476" y="573"/>
                </a:lnTo>
                <a:lnTo>
                  <a:pt x="474" y="581"/>
                </a:lnTo>
                <a:lnTo>
                  <a:pt x="474" y="582"/>
                </a:lnTo>
                <a:lnTo>
                  <a:pt x="461" y="611"/>
                </a:lnTo>
                <a:lnTo>
                  <a:pt x="459" y="613"/>
                </a:lnTo>
                <a:lnTo>
                  <a:pt x="467" y="621"/>
                </a:lnTo>
                <a:lnTo>
                  <a:pt x="469" y="621"/>
                </a:lnTo>
                <a:lnTo>
                  <a:pt x="474" y="619"/>
                </a:lnTo>
                <a:lnTo>
                  <a:pt x="478" y="621"/>
                </a:lnTo>
                <a:lnTo>
                  <a:pt x="484" y="623"/>
                </a:lnTo>
                <a:lnTo>
                  <a:pt x="488" y="619"/>
                </a:lnTo>
                <a:lnTo>
                  <a:pt x="507" y="609"/>
                </a:lnTo>
                <a:lnTo>
                  <a:pt x="509" y="609"/>
                </a:lnTo>
                <a:lnTo>
                  <a:pt x="511" y="607"/>
                </a:lnTo>
                <a:lnTo>
                  <a:pt x="515" y="605"/>
                </a:lnTo>
                <a:lnTo>
                  <a:pt x="518" y="602"/>
                </a:lnTo>
                <a:lnTo>
                  <a:pt x="522" y="603"/>
                </a:lnTo>
                <a:lnTo>
                  <a:pt x="524" y="603"/>
                </a:lnTo>
                <a:lnTo>
                  <a:pt x="526" y="602"/>
                </a:lnTo>
                <a:lnTo>
                  <a:pt x="526" y="603"/>
                </a:lnTo>
                <a:lnTo>
                  <a:pt x="528" y="603"/>
                </a:lnTo>
                <a:lnTo>
                  <a:pt x="528" y="605"/>
                </a:lnTo>
                <a:lnTo>
                  <a:pt x="530" y="605"/>
                </a:lnTo>
                <a:lnTo>
                  <a:pt x="530" y="607"/>
                </a:lnTo>
                <a:lnTo>
                  <a:pt x="536" y="611"/>
                </a:lnTo>
                <a:lnTo>
                  <a:pt x="542" y="615"/>
                </a:lnTo>
                <a:lnTo>
                  <a:pt x="545" y="619"/>
                </a:lnTo>
                <a:lnTo>
                  <a:pt x="553" y="629"/>
                </a:lnTo>
                <a:lnTo>
                  <a:pt x="555" y="629"/>
                </a:lnTo>
                <a:lnTo>
                  <a:pt x="557" y="629"/>
                </a:lnTo>
                <a:lnTo>
                  <a:pt x="557" y="627"/>
                </a:lnTo>
                <a:lnTo>
                  <a:pt x="561" y="625"/>
                </a:lnTo>
                <a:lnTo>
                  <a:pt x="563" y="621"/>
                </a:lnTo>
                <a:lnTo>
                  <a:pt x="565" y="621"/>
                </a:lnTo>
                <a:lnTo>
                  <a:pt x="566" y="617"/>
                </a:lnTo>
                <a:lnTo>
                  <a:pt x="566" y="615"/>
                </a:lnTo>
                <a:lnTo>
                  <a:pt x="568" y="611"/>
                </a:lnTo>
                <a:lnTo>
                  <a:pt x="568" y="605"/>
                </a:lnTo>
                <a:lnTo>
                  <a:pt x="570" y="600"/>
                </a:lnTo>
                <a:lnTo>
                  <a:pt x="570" y="598"/>
                </a:lnTo>
                <a:lnTo>
                  <a:pt x="574" y="592"/>
                </a:lnTo>
                <a:lnTo>
                  <a:pt x="574" y="590"/>
                </a:lnTo>
                <a:lnTo>
                  <a:pt x="576" y="588"/>
                </a:lnTo>
                <a:lnTo>
                  <a:pt x="578" y="584"/>
                </a:lnTo>
                <a:lnTo>
                  <a:pt x="580" y="584"/>
                </a:lnTo>
                <a:lnTo>
                  <a:pt x="582" y="584"/>
                </a:lnTo>
                <a:lnTo>
                  <a:pt x="584" y="584"/>
                </a:lnTo>
                <a:lnTo>
                  <a:pt x="586" y="582"/>
                </a:lnTo>
                <a:lnTo>
                  <a:pt x="588" y="576"/>
                </a:lnTo>
                <a:lnTo>
                  <a:pt x="590" y="576"/>
                </a:lnTo>
                <a:lnTo>
                  <a:pt x="592" y="576"/>
                </a:lnTo>
                <a:lnTo>
                  <a:pt x="592" y="579"/>
                </a:lnTo>
                <a:lnTo>
                  <a:pt x="593" y="579"/>
                </a:lnTo>
                <a:lnTo>
                  <a:pt x="595" y="579"/>
                </a:lnTo>
                <a:lnTo>
                  <a:pt x="597" y="579"/>
                </a:lnTo>
                <a:lnTo>
                  <a:pt x="599" y="579"/>
                </a:lnTo>
                <a:lnTo>
                  <a:pt x="599" y="581"/>
                </a:lnTo>
                <a:lnTo>
                  <a:pt x="601" y="581"/>
                </a:lnTo>
                <a:lnTo>
                  <a:pt x="601" y="582"/>
                </a:lnTo>
                <a:lnTo>
                  <a:pt x="603" y="582"/>
                </a:lnTo>
                <a:lnTo>
                  <a:pt x="605" y="582"/>
                </a:lnTo>
                <a:lnTo>
                  <a:pt x="605" y="584"/>
                </a:lnTo>
                <a:lnTo>
                  <a:pt x="607" y="584"/>
                </a:lnTo>
                <a:lnTo>
                  <a:pt x="609" y="584"/>
                </a:lnTo>
                <a:lnTo>
                  <a:pt x="611" y="584"/>
                </a:lnTo>
                <a:lnTo>
                  <a:pt x="613" y="584"/>
                </a:lnTo>
                <a:lnTo>
                  <a:pt x="614" y="584"/>
                </a:lnTo>
                <a:lnTo>
                  <a:pt x="616" y="584"/>
                </a:lnTo>
                <a:lnTo>
                  <a:pt x="619" y="584"/>
                </a:lnTo>
                <a:lnTo>
                  <a:pt x="620" y="584"/>
                </a:lnTo>
                <a:lnTo>
                  <a:pt x="620" y="586"/>
                </a:lnTo>
                <a:lnTo>
                  <a:pt x="622" y="586"/>
                </a:lnTo>
                <a:lnTo>
                  <a:pt x="624" y="586"/>
                </a:lnTo>
                <a:lnTo>
                  <a:pt x="626" y="586"/>
                </a:lnTo>
                <a:lnTo>
                  <a:pt x="628" y="588"/>
                </a:lnTo>
                <a:lnTo>
                  <a:pt x="630" y="588"/>
                </a:lnTo>
                <a:lnTo>
                  <a:pt x="632" y="588"/>
                </a:lnTo>
                <a:lnTo>
                  <a:pt x="634" y="588"/>
                </a:lnTo>
                <a:lnTo>
                  <a:pt x="636" y="588"/>
                </a:lnTo>
                <a:lnTo>
                  <a:pt x="638" y="588"/>
                </a:lnTo>
                <a:lnTo>
                  <a:pt x="640" y="588"/>
                </a:lnTo>
                <a:lnTo>
                  <a:pt x="640" y="590"/>
                </a:lnTo>
                <a:lnTo>
                  <a:pt x="640" y="588"/>
                </a:lnTo>
                <a:lnTo>
                  <a:pt x="641" y="588"/>
                </a:lnTo>
                <a:lnTo>
                  <a:pt x="641" y="590"/>
                </a:lnTo>
                <a:lnTo>
                  <a:pt x="643" y="590"/>
                </a:lnTo>
                <a:lnTo>
                  <a:pt x="643" y="592"/>
                </a:lnTo>
                <a:lnTo>
                  <a:pt x="645" y="592"/>
                </a:lnTo>
                <a:lnTo>
                  <a:pt x="647" y="592"/>
                </a:lnTo>
                <a:lnTo>
                  <a:pt x="647" y="594"/>
                </a:lnTo>
                <a:lnTo>
                  <a:pt x="649" y="596"/>
                </a:lnTo>
                <a:lnTo>
                  <a:pt x="651" y="596"/>
                </a:lnTo>
                <a:lnTo>
                  <a:pt x="653" y="596"/>
                </a:lnTo>
                <a:lnTo>
                  <a:pt x="653" y="598"/>
                </a:lnTo>
                <a:lnTo>
                  <a:pt x="653" y="600"/>
                </a:lnTo>
                <a:lnTo>
                  <a:pt x="657" y="596"/>
                </a:lnTo>
                <a:lnTo>
                  <a:pt x="655" y="594"/>
                </a:lnTo>
                <a:lnTo>
                  <a:pt x="653" y="592"/>
                </a:lnTo>
                <a:lnTo>
                  <a:pt x="651" y="590"/>
                </a:lnTo>
                <a:lnTo>
                  <a:pt x="653" y="590"/>
                </a:lnTo>
                <a:lnTo>
                  <a:pt x="651" y="588"/>
                </a:lnTo>
                <a:lnTo>
                  <a:pt x="651" y="586"/>
                </a:lnTo>
                <a:lnTo>
                  <a:pt x="649" y="586"/>
                </a:lnTo>
                <a:lnTo>
                  <a:pt x="649" y="584"/>
                </a:lnTo>
                <a:lnTo>
                  <a:pt x="649" y="582"/>
                </a:lnTo>
                <a:lnTo>
                  <a:pt x="647" y="582"/>
                </a:lnTo>
                <a:lnTo>
                  <a:pt x="645" y="581"/>
                </a:lnTo>
                <a:lnTo>
                  <a:pt x="645" y="579"/>
                </a:lnTo>
                <a:lnTo>
                  <a:pt x="645" y="576"/>
                </a:lnTo>
                <a:lnTo>
                  <a:pt x="643" y="576"/>
                </a:lnTo>
                <a:lnTo>
                  <a:pt x="643" y="575"/>
                </a:lnTo>
                <a:lnTo>
                  <a:pt x="641" y="575"/>
                </a:lnTo>
                <a:lnTo>
                  <a:pt x="641" y="573"/>
                </a:lnTo>
                <a:lnTo>
                  <a:pt x="647" y="567"/>
                </a:lnTo>
                <a:lnTo>
                  <a:pt x="667" y="550"/>
                </a:lnTo>
                <a:lnTo>
                  <a:pt x="668" y="552"/>
                </a:lnTo>
                <a:lnTo>
                  <a:pt x="688" y="532"/>
                </a:lnTo>
                <a:lnTo>
                  <a:pt x="691" y="528"/>
                </a:lnTo>
                <a:lnTo>
                  <a:pt x="695" y="525"/>
                </a:lnTo>
                <a:lnTo>
                  <a:pt x="699" y="523"/>
                </a:lnTo>
                <a:lnTo>
                  <a:pt x="705" y="517"/>
                </a:lnTo>
                <a:lnTo>
                  <a:pt x="705" y="521"/>
                </a:lnTo>
                <a:lnTo>
                  <a:pt x="705" y="523"/>
                </a:lnTo>
                <a:lnTo>
                  <a:pt x="703" y="523"/>
                </a:lnTo>
                <a:lnTo>
                  <a:pt x="703" y="525"/>
                </a:lnTo>
                <a:lnTo>
                  <a:pt x="703" y="526"/>
                </a:lnTo>
                <a:lnTo>
                  <a:pt x="701" y="526"/>
                </a:lnTo>
                <a:lnTo>
                  <a:pt x="701" y="528"/>
                </a:lnTo>
                <a:lnTo>
                  <a:pt x="701" y="531"/>
                </a:lnTo>
                <a:lnTo>
                  <a:pt x="701" y="532"/>
                </a:lnTo>
                <a:lnTo>
                  <a:pt x="701" y="534"/>
                </a:lnTo>
                <a:lnTo>
                  <a:pt x="701" y="538"/>
                </a:lnTo>
                <a:lnTo>
                  <a:pt x="701" y="540"/>
                </a:lnTo>
                <a:lnTo>
                  <a:pt x="701" y="542"/>
                </a:lnTo>
                <a:lnTo>
                  <a:pt x="697" y="544"/>
                </a:lnTo>
                <a:lnTo>
                  <a:pt x="703" y="552"/>
                </a:lnTo>
                <a:lnTo>
                  <a:pt x="707" y="554"/>
                </a:lnTo>
                <a:lnTo>
                  <a:pt x="709" y="554"/>
                </a:lnTo>
                <a:lnTo>
                  <a:pt x="732" y="538"/>
                </a:lnTo>
                <a:lnTo>
                  <a:pt x="739" y="554"/>
                </a:lnTo>
                <a:lnTo>
                  <a:pt x="743" y="552"/>
                </a:lnTo>
                <a:lnTo>
                  <a:pt x="745" y="550"/>
                </a:lnTo>
                <a:lnTo>
                  <a:pt x="749" y="548"/>
                </a:lnTo>
                <a:lnTo>
                  <a:pt x="751" y="546"/>
                </a:lnTo>
                <a:lnTo>
                  <a:pt x="755" y="544"/>
                </a:lnTo>
                <a:lnTo>
                  <a:pt x="755" y="542"/>
                </a:lnTo>
                <a:lnTo>
                  <a:pt x="757" y="542"/>
                </a:lnTo>
                <a:lnTo>
                  <a:pt x="759" y="540"/>
                </a:lnTo>
                <a:lnTo>
                  <a:pt x="763" y="536"/>
                </a:lnTo>
                <a:lnTo>
                  <a:pt x="768" y="534"/>
                </a:lnTo>
                <a:lnTo>
                  <a:pt x="770" y="536"/>
                </a:lnTo>
                <a:lnTo>
                  <a:pt x="772" y="538"/>
                </a:lnTo>
                <a:lnTo>
                  <a:pt x="774" y="542"/>
                </a:lnTo>
                <a:lnTo>
                  <a:pt x="776" y="546"/>
                </a:lnTo>
                <a:lnTo>
                  <a:pt x="778" y="548"/>
                </a:lnTo>
                <a:lnTo>
                  <a:pt x="782" y="552"/>
                </a:lnTo>
                <a:lnTo>
                  <a:pt x="780" y="552"/>
                </a:lnTo>
                <a:lnTo>
                  <a:pt x="778" y="557"/>
                </a:lnTo>
                <a:lnTo>
                  <a:pt x="778" y="559"/>
                </a:lnTo>
                <a:lnTo>
                  <a:pt x="776" y="563"/>
                </a:lnTo>
                <a:lnTo>
                  <a:pt x="774" y="565"/>
                </a:lnTo>
                <a:lnTo>
                  <a:pt x="774" y="569"/>
                </a:lnTo>
                <a:lnTo>
                  <a:pt x="772" y="571"/>
                </a:lnTo>
                <a:lnTo>
                  <a:pt x="770" y="575"/>
                </a:lnTo>
                <a:lnTo>
                  <a:pt x="770" y="576"/>
                </a:lnTo>
                <a:lnTo>
                  <a:pt x="772" y="579"/>
                </a:lnTo>
                <a:lnTo>
                  <a:pt x="772" y="581"/>
                </a:lnTo>
                <a:lnTo>
                  <a:pt x="774" y="584"/>
                </a:lnTo>
                <a:lnTo>
                  <a:pt x="776" y="588"/>
                </a:lnTo>
                <a:lnTo>
                  <a:pt x="778" y="592"/>
                </a:lnTo>
                <a:lnTo>
                  <a:pt x="784" y="594"/>
                </a:lnTo>
                <a:lnTo>
                  <a:pt x="787" y="590"/>
                </a:lnTo>
                <a:lnTo>
                  <a:pt x="795" y="586"/>
                </a:lnTo>
                <a:lnTo>
                  <a:pt x="807" y="579"/>
                </a:lnTo>
                <a:lnTo>
                  <a:pt x="814" y="575"/>
                </a:lnTo>
                <a:lnTo>
                  <a:pt x="818" y="571"/>
                </a:lnTo>
                <a:lnTo>
                  <a:pt x="820" y="567"/>
                </a:lnTo>
                <a:lnTo>
                  <a:pt x="822" y="565"/>
                </a:lnTo>
                <a:lnTo>
                  <a:pt x="822" y="563"/>
                </a:lnTo>
                <a:lnTo>
                  <a:pt x="824" y="563"/>
                </a:lnTo>
                <a:lnTo>
                  <a:pt x="826" y="561"/>
                </a:lnTo>
                <a:lnTo>
                  <a:pt x="833" y="557"/>
                </a:lnTo>
                <a:lnTo>
                  <a:pt x="860" y="546"/>
                </a:lnTo>
                <a:lnTo>
                  <a:pt x="872" y="542"/>
                </a:lnTo>
                <a:lnTo>
                  <a:pt x="872" y="544"/>
                </a:lnTo>
                <a:lnTo>
                  <a:pt x="874" y="544"/>
                </a:lnTo>
                <a:lnTo>
                  <a:pt x="882" y="542"/>
                </a:lnTo>
                <a:lnTo>
                  <a:pt x="899" y="536"/>
                </a:lnTo>
                <a:lnTo>
                  <a:pt x="916" y="532"/>
                </a:lnTo>
                <a:lnTo>
                  <a:pt x="928" y="528"/>
                </a:lnTo>
                <a:lnTo>
                  <a:pt x="937" y="526"/>
                </a:lnTo>
                <a:lnTo>
                  <a:pt x="936" y="507"/>
                </a:lnTo>
                <a:lnTo>
                  <a:pt x="932" y="482"/>
                </a:lnTo>
                <a:lnTo>
                  <a:pt x="930" y="465"/>
                </a:lnTo>
                <a:lnTo>
                  <a:pt x="910" y="440"/>
                </a:lnTo>
                <a:lnTo>
                  <a:pt x="887" y="434"/>
                </a:lnTo>
                <a:lnTo>
                  <a:pt x="889" y="432"/>
                </a:lnTo>
                <a:lnTo>
                  <a:pt x="891" y="430"/>
                </a:lnTo>
                <a:lnTo>
                  <a:pt x="891" y="429"/>
                </a:lnTo>
                <a:lnTo>
                  <a:pt x="895" y="425"/>
                </a:lnTo>
                <a:lnTo>
                  <a:pt x="895" y="423"/>
                </a:lnTo>
                <a:lnTo>
                  <a:pt x="897" y="421"/>
                </a:lnTo>
                <a:lnTo>
                  <a:pt x="901" y="419"/>
                </a:lnTo>
                <a:lnTo>
                  <a:pt x="901" y="417"/>
                </a:lnTo>
                <a:lnTo>
                  <a:pt x="903" y="417"/>
                </a:lnTo>
                <a:lnTo>
                  <a:pt x="903" y="415"/>
                </a:lnTo>
                <a:lnTo>
                  <a:pt x="909" y="411"/>
                </a:lnTo>
                <a:lnTo>
                  <a:pt x="910" y="409"/>
                </a:lnTo>
                <a:lnTo>
                  <a:pt x="912" y="408"/>
                </a:lnTo>
                <a:lnTo>
                  <a:pt x="912" y="406"/>
                </a:lnTo>
                <a:lnTo>
                  <a:pt x="915" y="406"/>
                </a:lnTo>
                <a:lnTo>
                  <a:pt x="915" y="403"/>
                </a:lnTo>
                <a:lnTo>
                  <a:pt x="916" y="402"/>
                </a:lnTo>
                <a:lnTo>
                  <a:pt x="916" y="403"/>
                </a:lnTo>
                <a:lnTo>
                  <a:pt x="918" y="403"/>
                </a:lnTo>
                <a:lnTo>
                  <a:pt x="918" y="402"/>
                </a:lnTo>
                <a:lnTo>
                  <a:pt x="918" y="400"/>
                </a:lnTo>
                <a:lnTo>
                  <a:pt x="920" y="400"/>
                </a:lnTo>
                <a:lnTo>
                  <a:pt x="922" y="400"/>
                </a:lnTo>
                <a:lnTo>
                  <a:pt x="922" y="398"/>
                </a:lnTo>
                <a:lnTo>
                  <a:pt x="924" y="398"/>
                </a:lnTo>
                <a:lnTo>
                  <a:pt x="924" y="396"/>
                </a:lnTo>
                <a:lnTo>
                  <a:pt x="924" y="394"/>
                </a:lnTo>
                <a:lnTo>
                  <a:pt x="926" y="394"/>
                </a:lnTo>
                <a:lnTo>
                  <a:pt x="926" y="392"/>
                </a:lnTo>
                <a:lnTo>
                  <a:pt x="926" y="394"/>
                </a:lnTo>
                <a:lnTo>
                  <a:pt x="926" y="392"/>
                </a:lnTo>
                <a:lnTo>
                  <a:pt x="928" y="390"/>
                </a:lnTo>
                <a:lnTo>
                  <a:pt x="932" y="388"/>
                </a:lnTo>
                <a:lnTo>
                  <a:pt x="932" y="386"/>
                </a:lnTo>
                <a:lnTo>
                  <a:pt x="936" y="382"/>
                </a:lnTo>
                <a:lnTo>
                  <a:pt x="934" y="382"/>
                </a:lnTo>
                <a:lnTo>
                  <a:pt x="936" y="382"/>
                </a:lnTo>
                <a:lnTo>
                  <a:pt x="932" y="384"/>
                </a:lnTo>
                <a:lnTo>
                  <a:pt x="924" y="386"/>
                </a:lnTo>
                <a:lnTo>
                  <a:pt x="903" y="396"/>
                </a:lnTo>
                <a:lnTo>
                  <a:pt x="901" y="390"/>
                </a:lnTo>
                <a:lnTo>
                  <a:pt x="901" y="388"/>
                </a:lnTo>
                <a:lnTo>
                  <a:pt x="899" y="386"/>
                </a:lnTo>
                <a:lnTo>
                  <a:pt x="895" y="384"/>
                </a:lnTo>
                <a:lnTo>
                  <a:pt x="891" y="380"/>
                </a:lnTo>
                <a:lnTo>
                  <a:pt x="884" y="373"/>
                </a:lnTo>
                <a:lnTo>
                  <a:pt x="878" y="367"/>
                </a:lnTo>
                <a:lnTo>
                  <a:pt x="876" y="367"/>
                </a:lnTo>
                <a:lnTo>
                  <a:pt x="874" y="367"/>
                </a:lnTo>
                <a:lnTo>
                  <a:pt x="857" y="371"/>
                </a:lnTo>
                <a:lnTo>
                  <a:pt x="857" y="369"/>
                </a:lnTo>
                <a:lnTo>
                  <a:pt x="857" y="367"/>
                </a:lnTo>
                <a:lnTo>
                  <a:pt x="855" y="359"/>
                </a:lnTo>
                <a:lnTo>
                  <a:pt x="853" y="352"/>
                </a:lnTo>
                <a:lnTo>
                  <a:pt x="845" y="329"/>
                </a:lnTo>
                <a:lnTo>
                  <a:pt x="832" y="315"/>
                </a:lnTo>
                <a:lnTo>
                  <a:pt x="816" y="317"/>
                </a:lnTo>
                <a:lnTo>
                  <a:pt x="812" y="311"/>
                </a:lnTo>
                <a:lnTo>
                  <a:pt x="816" y="298"/>
                </a:lnTo>
                <a:lnTo>
                  <a:pt x="812" y="286"/>
                </a:lnTo>
                <a:lnTo>
                  <a:pt x="818" y="281"/>
                </a:lnTo>
                <a:lnTo>
                  <a:pt x="826" y="252"/>
                </a:lnTo>
                <a:lnTo>
                  <a:pt x="830" y="234"/>
                </a:lnTo>
                <a:lnTo>
                  <a:pt x="828" y="233"/>
                </a:lnTo>
                <a:lnTo>
                  <a:pt x="828" y="230"/>
                </a:lnTo>
                <a:lnTo>
                  <a:pt x="822" y="219"/>
                </a:lnTo>
                <a:lnTo>
                  <a:pt x="820" y="217"/>
                </a:lnTo>
                <a:lnTo>
                  <a:pt x="836" y="204"/>
                </a:lnTo>
                <a:lnTo>
                  <a:pt x="845" y="186"/>
                </a:lnTo>
                <a:lnTo>
                  <a:pt x="849" y="177"/>
                </a:lnTo>
                <a:lnTo>
                  <a:pt x="851" y="171"/>
                </a:lnTo>
                <a:lnTo>
                  <a:pt x="859" y="159"/>
                </a:lnTo>
                <a:lnTo>
                  <a:pt x="864" y="154"/>
                </a:lnTo>
                <a:lnTo>
                  <a:pt x="870" y="148"/>
                </a:lnTo>
                <a:lnTo>
                  <a:pt x="889" y="138"/>
                </a:lnTo>
                <a:lnTo>
                  <a:pt x="909" y="132"/>
                </a:lnTo>
                <a:lnTo>
                  <a:pt x="907" y="131"/>
                </a:lnTo>
                <a:lnTo>
                  <a:pt x="905" y="127"/>
                </a:lnTo>
                <a:lnTo>
                  <a:pt x="905" y="125"/>
                </a:lnTo>
                <a:lnTo>
                  <a:pt x="905" y="123"/>
                </a:lnTo>
                <a:lnTo>
                  <a:pt x="903" y="121"/>
                </a:lnTo>
                <a:lnTo>
                  <a:pt x="901" y="119"/>
                </a:lnTo>
                <a:lnTo>
                  <a:pt x="903" y="117"/>
                </a:lnTo>
                <a:lnTo>
                  <a:pt x="903" y="115"/>
                </a:lnTo>
                <a:lnTo>
                  <a:pt x="903" y="113"/>
                </a:lnTo>
                <a:lnTo>
                  <a:pt x="903" y="111"/>
                </a:lnTo>
                <a:lnTo>
                  <a:pt x="899" y="110"/>
                </a:lnTo>
                <a:lnTo>
                  <a:pt x="899" y="108"/>
                </a:lnTo>
                <a:lnTo>
                  <a:pt x="897" y="108"/>
                </a:lnTo>
                <a:lnTo>
                  <a:pt x="897" y="105"/>
                </a:lnTo>
                <a:lnTo>
                  <a:pt x="897" y="104"/>
                </a:lnTo>
                <a:lnTo>
                  <a:pt x="897" y="102"/>
                </a:lnTo>
                <a:lnTo>
                  <a:pt x="895" y="102"/>
                </a:lnTo>
                <a:lnTo>
                  <a:pt x="895" y="100"/>
                </a:lnTo>
                <a:lnTo>
                  <a:pt x="897" y="98"/>
                </a:lnTo>
                <a:lnTo>
                  <a:pt x="897" y="96"/>
                </a:lnTo>
                <a:lnTo>
                  <a:pt x="899" y="98"/>
                </a:lnTo>
                <a:lnTo>
                  <a:pt x="905" y="108"/>
                </a:lnTo>
                <a:lnTo>
                  <a:pt x="907" y="108"/>
                </a:lnTo>
                <a:lnTo>
                  <a:pt x="907" y="110"/>
                </a:lnTo>
                <a:lnTo>
                  <a:pt x="910" y="111"/>
                </a:lnTo>
                <a:lnTo>
                  <a:pt x="915" y="115"/>
                </a:lnTo>
                <a:lnTo>
                  <a:pt x="916" y="115"/>
                </a:lnTo>
                <a:lnTo>
                  <a:pt x="918" y="115"/>
                </a:lnTo>
                <a:lnTo>
                  <a:pt x="920" y="113"/>
                </a:lnTo>
                <a:lnTo>
                  <a:pt x="922" y="113"/>
                </a:lnTo>
                <a:lnTo>
                  <a:pt x="932" y="104"/>
                </a:lnTo>
                <a:lnTo>
                  <a:pt x="930" y="102"/>
                </a:lnTo>
                <a:lnTo>
                  <a:pt x="930" y="100"/>
                </a:lnTo>
                <a:lnTo>
                  <a:pt x="916" y="88"/>
                </a:lnTo>
                <a:lnTo>
                  <a:pt x="918" y="88"/>
                </a:lnTo>
                <a:lnTo>
                  <a:pt x="920" y="84"/>
                </a:lnTo>
                <a:lnTo>
                  <a:pt x="922" y="82"/>
                </a:lnTo>
                <a:lnTo>
                  <a:pt x="924" y="81"/>
                </a:lnTo>
                <a:lnTo>
                  <a:pt x="926" y="79"/>
                </a:lnTo>
                <a:lnTo>
                  <a:pt x="926" y="77"/>
                </a:lnTo>
                <a:lnTo>
                  <a:pt x="928" y="73"/>
                </a:lnTo>
                <a:lnTo>
                  <a:pt x="930" y="73"/>
                </a:lnTo>
                <a:lnTo>
                  <a:pt x="932" y="67"/>
                </a:lnTo>
                <a:lnTo>
                  <a:pt x="934" y="65"/>
                </a:lnTo>
                <a:lnTo>
                  <a:pt x="936" y="63"/>
                </a:lnTo>
                <a:lnTo>
                  <a:pt x="937" y="63"/>
                </a:lnTo>
                <a:lnTo>
                  <a:pt x="937" y="61"/>
                </a:lnTo>
                <a:lnTo>
                  <a:pt x="930" y="60"/>
                </a:lnTo>
                <a:lnTo>
                  <a:pt x="916" y="55"/>
                </a:lnTo>
                <a:lnTo>
                  <a:pt x="915" y="55"/>
                </a:lnTo>
                <a:lnTo>
                  <a:pt x="909" y="55"/>
                </a:lnTo>
                <a:lnTo>
                  <a:pt x="903" y="55"/>
                </a:lnTo>
                <a:lnTo>
                  <a:pt x="901" y="5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Freeform 213"/>
          <p:cNvSpPr>
            <a:spLocks/>
          </p:cNvSpPr>
          <p:nvPr/>
        </p:nvSpPr>
        <p:spPr bwMode="auto">
          <a:xfrm>
            <a:off x="-3506632" y="5569388"/>
            <a:ext cx="1451535" cy="886735"/>
          </a:xfrm>
          <a:custGeom>
            <a:avLst/>
            <a:gdLst>
              <a:gd name="T0" fmla="*/ 515 w 1542"/>
              <a:gd name="T1" fmla="*/ 740 h 942"/>
              <a:gd name="T2" fmla="*/ 638 w 1542"/>
              <a:gd name="T3" fmla="*/ 807 h 942"/>
              <a:gd name="T4" fmla="*/ 790 w 1542"/>
              <a:gd name="T5" fmla="*/ 820 h 942"/>
              <a:gd name="T6" fmla="*/ 813 w 1542"/>
              <a:gd name="T7" fmla="*/ 799 h 942"/>
              <a:gd name="T8" fmla="*/ 878 w 1542"/>
              <a:gd name="T9" fmla="*/ 747 h 942"/>
              <a:gd name="T10" fmla="*/ 905 w 1542"/>
              <a:gd name="T11" fmla="*/ 772 h 942"/>
              <a:gd name="T12" fmla="*/ 949 w 1542"/>
              <a:gd name="T13" fmla="*/ 903 h 942"/>
              <a:gd name="T14" fmla="*/ 1080 w 1542"/>
              <a:gd name="T15" fmla="*/ 869 h 942"/>
              <a:gd name="T16" fmla="*/ 1101 w 1542"/>
              <a:gd name="T17" fmla="*/ 938 h 942"/>
              <a:gd name="T18" fmla="*/ 1190 w 1542"/>
              <a:gd name="T19" fmla="*/ 869 h 942"/>
              <a:gd name="T20" fmla="*/ 1217 w 1542"/>
              <a:gd name="T21" fmla="*/ 867 h 942"/>
              <a:gd name="T22" fmla="*/ 1395 w 1542"/>
              <a:gd name="T23" fmla="*/ 828 h 942"/>
              <a:gd name="T24" fmla="*/ 1501 w 1542"/>
              <a:gd name="T25" fmla="*/ 834 h 942"/>
              <a:gd name="T26" fmla="*/ 1539 w 1542"/>
              <a:gd name="T27" fmla="*/ 749 h 942"/>
              <a:gd name="T28" fmla="*/ 1474 w 1542"/>
              <a:gd name="T29" fmla="*/ 767 h 942"/>
              <a:gd name="T30" fmla="*/ 1457 w 1542"/>
              <a:gd name="T31" fmla="*/ 753 h 942"/>
              <a:gd name="T32" fmla="*/ 1459 w 1542"/>
              <a:gd name="T33" fmla="*/ 734 h 942"/>
              <a:gd name="T34" fmla="*/ 1422 w 1542"/>
              <a:gd name="T35" fmla="*/ 711 h 942"/>
              <a:gd name="T36" fmla="*/ 1424 w 1542"/>
              <a:gd name="T37" fmla="*/ 709 h 942"/>
              <a:gd name="T38" fmla="*/ 1397 w 1542"/>
              <a:gd name="T39" fmla="*/ 701 h 942"/>
              <a:gd name="T40" fmla="*/ 1370 w 1542"/>
              <a:gd name="T41" fmla="*/ 697 h 942"/>
              <a:gd name="T42" fmla="*/ 1334 w 1542"/>
              <a:gd name="T43" fmla="*/ 715 h 942"/>
              <a:gd name="T44" fmla="*/ 1282 w 1542"/>
              <a:gd name="T45" fmla="*/ 761 h 942"/>
              <a:gd name="T46" fmla="*/ 1209 w 1542"/>
              <a:gd name="T47" fmla="*/ 771 h 942"/>
              <a:gd name="T48" fmla="*/ 1161 w 1542"/>
              <a:gd name="T49" fmla="*/ 692 h 942"/>
              <a:gd name="T50" fmla="*/ 1222 w 1542"/>
              <a:gd name="T51" fmla="*/ 571 h 942"/>
              <a:gd name="T52" fmla="*/ 1276 w 1542"/>
              <a:gd name="T53" fmla="*/ 538 h 942"/>
              <a:gd name="T54" fmla="*/ 1270 w 1542"/>
              <a:gd name="T55" fmla="*/ 503 h 942"/>
              <a:gd name="T56" fmla="*/ 1257 w 1542"/>
              <a:gd name="T57" fmla="*/ 476 h 942"/>
              <a:gd name="T58" fmla="*/ 1075 w 1542"/>
              <a:gd name="T59" fmla="*/ 420 h 942"/>
              <a:gd name="T60" fmla="*/ 1115 w 1542"/>
              <a:gd name="T61" fmla="*/ 186 h 942"/>
              <a:gd name="T62" fmla="*/ 1028 w 1542"/>
              <a:gd name="T63" fmla="*/ 88 h 942"/>
              <a:gd name="T64" fmla="*/ 915 w 1542"/>
              <a:gd name="T65" fmla="*/ 13 h 942"/>
              <a:gd name="T66" fmla="*/ 907 w 1542"/>
              <a:gd name="T67" fmla="*/ 205 h 942"/>
              <a:gd name="T68" fmla="*/ 805 w 1542"/>
              <a:gd name="T69" fmla="*/ 197 h 942"/>
              <a:gd name="T70" fmla="*/ 748 w 1542"/>
              <a:gd name="T71" fmla="*/ 226 h 942"/>
              <a:gd name="T72" fmla="*/ 726 w 1542"/>
              <a:gd name="T73" fmla="*/ 267 h 942"/>
              <a:gd name="T74" fmla="*/ 675 w 1542"/>
              <a:gd name="T75" fmla="*/ 288 h 942"/>
              <a:gd name="T76" fmla="*/ 698 w 1542"/>
              <a:gd name="T77" fmla="*/ 407 h 942"/>
              <a:gd name="T78" fmla="*/ 669 w 1542"/>
              <a:gd name="T79" fmla="*/ 420 h 942"/>
              <a:gd name="T80" fmla="*/ 640 w 1542"/>
              <a:gd name="T81" fmla="*/ 417 h 942"/>
              <a:gd name="T82" fmla="*/ 615 w 1542"/>
              <a:gd name="T83" fmla="*/ 411 h 942"/>
              <a:gd name="T84" fmla="*/ 588 w 1542"/>
              <a:gd name="T85" fmla="*/ 430 h 942"/>
              <a:gd name="T86" fmla="*/ 561 w 1542"/>
              <a:gd name="T87" fmla="*/ 444 h 942"/>
              <a:gd name="T88" fmla="*/ 540 w 1542"/>
              <a:gd name="T89" fmla="*/ 434 h 942"/>
              <a:gd name="T90" fmla="*/ 519 w 1542"/>
              <a:gd name="T91" fmla="*/ 432 h 942"/>
              <a:gd name="T92" fmla="*/ 502 w 1542"/>
              <a:gd name="T93" fmla="*/ 430 h 942"/>
              <a:gd name="T94" fmla="*/ 478 w 1542"/>
              <a:gd name="T95" fmla="*/ 432 h 942"/>
              <a:gd name="T96" fmla="*/ 459 w 1542"/>
              <a:gd name="T97" fmla="*/ 420 h 942"/>
              <a:gd name="T98" fmla="*/ 430 w 1542"/>
              <a:gd name="T99" fmla="*/ 409 h 942"/>
              <a:gd name="T100" fmla="*/ 430 w 1542"/>
              <a:gd name="T101" fmla="*/ 380 h 942"/>
              <a:gd name="T102" fmla="*/ 436 w 1542"/>
              <a:gd name="T103" fmla="*/ 365 h 942"/>
              <a:gd name="T104" fmla="*/ 436 w 1542"/>
              <a:gd name="T105" fmla="*/ 344 h 942"/>
              <a:gd name="T106" fmla="*/ 430 w 1542"/>
              <a:gd name="T107" fmla="*/ 324 h 942"/>
              <a:gd name="T108" fmla="*/ 409 w 1542"/>
              <a:gd name="T109" fmla="*/ 317 h 942"/>
              <a:gd name="T110" fmla="*/ 386 w 1542"/>
              <a:gd name="T111" fmla="*/ 305 h 942"/>
              <a:gd name="T112" fmla="*/ 365 w 1542"/>
              <a:gd name="T113" fmla="*/ 294 h 942"/>
              <a:gd name="T114" fmla="*/ 342 w 1542"/>
              <a:gd name="T115" fmla="*/ 278 h 942"/>
              <a:gd name="T116" fmla="*/ 333 w 1542"/>
              <a:gd name="T117" fmla="*/ 263 h 942"/>
              <a:gd name="T118" fmla="*/ 285 w 1542"/>
              <a:gd name="T119" fmla="*/ 245 h 942"/>
              <a:gd name="T120" fmla="*/ 59 w 1542"/>
              <a:gd name="T121" fmla="*/ 226 h 942"/>
              <a:gd name="T122" fmla="*/ 202 w 1542"/>
              <a:gd name="T123" fmla="*/ 684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42" h="942">
                <a:moveTo>
                  <a:pt x="265" y="865"/>
                </a:moveTo>
                <a:lnTo>
                  <a:pt x="277" y="859"/>
                </a:lnTo>
                <a:lnTo>
                  <a:pt x="279" y="857"/>
                </a:lnTo>
                <a:lnTo>
                  <a:pt x="296" y="849"/>
                </a:lnTo>
                <a:lnTo>
                  <a:pt x="302" y="846"/>
                </a:lnTo>
                <a:lnTo>
                  <a:pt x="307" y="843"/>
                </a:lnTo>
                <a:lnTo>
                  <a:pt x="315" y="840"/>
                </a:lnTo>
                <a:lnTo>
                  <a:pt x="317" y="840"/>
                </a:lnTo>
                <a:lnTo>
                  <a:pt x="321" y="838"/>
                </a:lnTo>
                <a:lnTo>
                  <a:pt x="327" y="834"/>
                </a:lnTo>
                <a:lnTo>
                  <a:pt x="340" y="826"/>
                </a:lnTo>
                <a:lnTo>
                  <a:pt x="342" y="828"/>
                </a:lnTo>
                <a:lnTo>
                  <a:pt x="344" y="826"/>
                </a:lnTo>
                <a:lnTo>
                  <a:pt x="357" y="819"/>
                </a:lnTo>
                <a:lnTo>
                  <a:pt x="363" y="815"/>
                </a:lnTo>
                <a:lnTo>
                  <a:pt x="415" y="790"/>
                </a:lnTo>
                <a:lnTo>
                  <a:pt x="465" y="765"/>
                </a:lnTo>
                <a:lnTo>
                  <a:pt x="469" y="763"/>
                </a:lnTo>
                <a:lnTo>
                  <a:pt x="471" y="763"/>
                </a:lnTo>
                <a:lnTo>
                  <a:pt x="496" y="749"/>
                </a:lnTo>
                <a:lnTo>
                  <a:pt x="515" y="740"/>
                </a:lnTo>
                <a:lnTo>
                  <a:pt x="528" y="732"/>
                </a:lnTo>
                <a:lnTo>
                  <a:pt x="619" y="688"/>
                </a:lnTo>
                <a:lnTo>
                  <a:pt x="632" y="680"/>
                </a:lnTo>
                <a:lnTo>
                  <a:pt x="636" y="688"/>
                </a:lnTo>
                <a:lnTo>
                  <a:pt x="634" y="688"/>
                </a:lnTo>
                <a:lnTo>
                  <a:pt x="630" y="690"/>
                </a:lnTo>
                <a:lnTo>
                  <a:pt x="638" y="699"/>
                </a:lnTo>
                <a:lnTo>
                  <a:pt x="640" y="709"/>
                </a:lnTo>
                <a:lnTo>
                  <a:pt x="634" y="724"/>
                </a:lnTo>
                <a:lnTo>
                  <a:pt x="627" y="740"/>
                </a:lnTo>
                <a:lnTo>
                  <a:pt x="627" y="745"/>
                </a:lnTo>
                <a:lnTo>
                  <a:pt x="627" y="749"/>
                </a:lnTo>
                <a:lnTo>
                  <a:pt x="632" y="763"/>
                </a:lnTo>
                <a:lnTo>
                  <a:pt x="632" y="767"/>
                </a:lnTo>
                <a:lnTo>
                  <a:pt x="632" y="769"/>
                </a:lnTo>
                <a:lnTo>
                  <a:pt x="636" y="780"/>
                </a:lnTo>
                <a:lnTo>
                  <a:pt x="627" y="786"/>
                </a:lnTo>
                <a:lnTo>
                  <a:pt x="634" y="795"/>
                </a:lnTo>
                <a:lnTo>
                  <a:pt x="634" y="799"/>
                </a:lnTo>
                <a:lnTo>
                  <a:pt x="636" y="807"/>
                </a:lnTo>
                <a:lnTo>
                  <a:pt x="638" y="807"/>
                </a:lnTo>
                <a:lnTo>
                  <a:pt x="644" y="801"/>
                </a:lnTo>
                <a:lnTo>
                  <a:pt x="648" y="799"/>
                </a:lnTo>
                <a:lnTo>
                  <a:pt x="656" y="795"/>
                </a:lnTo>
                <a:lnTo>
                  <a:pt x="671" y="784"/>
                </a:lnTo>
                <a:lnTo>
                  <a:pt x="684" y="780"/>
                </a:lnTo>
                <a:lnTo>
                  <a:pt x="686" y="780"/>
                </a:lnTo>
                <a:lnTo>
                  <a:pt x="686" y="782"/>
                </a:lnTo>
                <a:lnTo>
                  <a:pt x="705" y="772"/>
                </a:lnTo>
                <a:lnTo>
                  <a:pt x="715" y="786"/>
                </a:lnTo>
                <a:lnTo>
                  <a:pt x="730" y="809"/>
                </a:lnTo>
                <a:lnTo>
                  <a:pt x="736" y="817"/>
                </a:lnTo>
                <a:lnTo>
                  <a:pt x="742" y="824"/>
                </a:lnTo>
                <a:lnTo>
                  <a:pt x="744" y="828"/>
                </a:lnTo>
                <a:lnTo>
                  <a:pt x="746" y="832"/>
                </a:lnTo>
                <a:lnTo>
                  <a:pt x="763" y="824"/>
                </a:lnTo>
                <a:lnTo>
                  <a:pt x="765" y="824"/>
                </a:lnTo>
                <a:lnTo>
                  <a:pt x="769" y="820"/>
                </a:lnTo>
                <a:lnTo>
                  <a:pt x="774" y="817"/>
                </a:lnTo>
                <a:lnTo>
                  <a:pt x="776" y="817"/>
                </a:lnTo>
                <a:lnTo>
                  <a:pt x="782" y="813"/>
                </a:lnTo>
                <a:lnTo>
                  <a:pt x="790" y="820"/>
                </a:lnTo>
                <a:lnTo>
                  <a:pt x="794" y="819"/>
                </a:lnTo>
                <a:lnTo>
                  <a:pt x="800" y="817"/>
                </a:lnTo>
                <a:lnTo>
                  <a:pt x="803" y="815"/>
                </a:lnTo>
                <a:lnTo>
                  <a:pt x="807" y="813"/>
                </a:lnTo>
                <a:lnTo>
                  <a:pt x="811" y="813"/>
                </a:lnTo>
                <a:lnTo>
                  <a:pt x="811" y="811"/>
                </a:lnTo>
                <a:lnTo>
                  <a:pt x="809" y="809"/>
                </a:lnTo>
                <a:lnTo>
                  <a:pt x="809" y="807"/>
                </a:lnTo>
                <a:lnTo>
                  <a:pt x="805" y="803"/>
                </a:lnTo>
                <a:lnTo>
                  <a:pt x="803" y="803"/>
                </a:lnTo>
                <a:lnTo>
                  <a:pt x="801" y="799"/>
                </a:lnTo>
                <a:lnTo>
                  <a:pt x="800" y="797"/>
                </a:lnTo>
                <a:lnTo>
                  <a:pt x="796" y="793"/>
                </a:lnTo>
                <a:lnTo>
                  <a:pt x="790" y="790"/>
                </a:lnTo>
                <a:lnTo>
                  <a:pt x="792" y="788"/>
                </a:lnTo>
                <a:lnTo>
                  <a:pt x="798" y="788"/>
                </a:lnTo>
                <a:lnTo>
                  <a:pt x="800" y="792"/>
                </a:lnTo>
                <a:lnTo>
                  <a:pt x="801" y="793"/>
                </a:lnTo>
                <a:lnTo>
                  <a:pt x="803" y="795"/>
                </a:lnTo>
                <a:lnTo>
                  <a:pt x="807" y="795"/>
                </a:lnTo>
                <a:lnTo>
                  <a:pt x="813" y="799"/>
                </a:lnTo>
                <a:lnTo>
                  <a:pt x="819" y="803"/>
                </a:lnTo>
                <a:lnTo>
                  <a:pt x="821" y="805"/>
                </a:lnTo>
                <a:lnTo>
                  <a:pt x="822" y="805"/>
                </a:lnTo>
                <a:lnTo>
                  <a:pt x="832" y="799"/>
                </a:lnTo>
                <a:lnTo>
                  <a:pt x="838" y="795"/>
                </a:lnTo>
                <a:lnTo>
                  <a:pt x="848" y="792"/>
                </a:lnTo>
                <a:lnTo>
                  <a:pt x="853" y="790"/>
                </a:lnTo>
                <a:lnTo>
                  <a:pt x="851" y="784"/>
                </a:lnTo>
                <a:lnTo>
                  <a:pt x="849" y="778"/>
                </a:lnTo>
                <a:lnTo>
                  <a:pt x="848" y="776"/>
                </a:lnTo>
                <a:lnTo>
                  <a:pt x="846" y="774"/>
                </a:lnTo>
                <a:lnTo>
                  <a:pt x="844" y="769"/>
                </a:lnTo>
                <a:lnTo>
                  <a:pt x="840" y="765"/>
                </a:lnTo>
                <a:lnTo>
                  <a:pt x="842" y="759"/>
                </a:lnTo>
                <a:lnTo>
                  <a:pt x="851" y="755"/>
                </a:lnTo>
                <a:lnTo>
                  <a:pt x="857" y="751"/>
                </a:lnTo>
                <a:lnTo>
                  <a:pt x="861" y="751"/>
                </a:lnTo>
                <a:lnTo>
                  <a:pt x="865" y="749"/>
                </a:lnTo>
                <a:lnTo>
                  <a:pt x="869" y="749"/>
                </a:lnTo>
                <a:lnTo>
                  <a:pt x="876" y="749"/>
                </a:lnTo>
                <a:lnTo>
                  <a:pt x="878" y="747"/>
                </a:lnTo>
                <a:lnTo>
                  <a:pt x="878" y="749"/>
                </a:lnTo>
                <a:lnTo>
                  <a:pt x="882" y="751"/>
                </a:lnTo>
                <a:lnTo>
                  <a:pt x="884" y="751"/>
                </a:lnTo>
                <a:lnTo>
                  <a:pt x="886" y="753"/>
                </a:lnTo>
                <a:lnTo>
                  <a:pt x="888" y="751"/>
                </a:lnTo>
                <a:lnTo>
                  <a:pt x="888" y="753"/>
                </a:lnTo>
                <a:lnTo>
                  <a:pt x="888" y="755"/>
                </a:lnTo>
                <a:lnTo>
                  <a:pt x="890" y="755"/>
                </a:lnTo>
                <a:lnTo>
                  <a:pt x="890" y="757"/>
                </a:lnTo>
                <a:lnTo>
                  <a:pt x="892" y="757"/>
                </a:lnTo>
                <a:lnTo>
                  <a:pt x="894" y="757"/>
                </a:lnTo>
                <a:lnTo>
                  <a:pt x="896" y="757"/>
                </a:lnTo>
                <a:lnTo>
                  <a:pt x="896" y="759"/>
                </a:lnTo>
                <a:lnTo>
                  <a:pt x="896" y="761"/>
                </a:lnTo>
                <a:lnTo>
                  <a:pt x="897" y="763"/>
                </a:lnTo>
                <a:lnTo>
                  <a:pt x="901" y="763"/>
                </a:lnTo>
                <a:lnTo>
                  <a:pt x="903" y="765"/>
                </a:lnTo>
                <a:lnTo>
                  <a:pt x="905" y="767"/>
                </a:lnTo>
                <a:lnTo>
                  <a:pt x="903" y="771"/>
                </a:lnTo>
                <a:lnTo>
                  <a:pt x="907" y="771"/>
                </a:lnTo>
                <a:lnTo>
                  <a:pt x="905" y="772"/>
                </a:lnTo>
                <a:lnTo>
                  <a:pt x="897" y="786"/>
                </a:lnTo>
                <a:lnTo>
                  <a:pt x="890" y="795"/>
                </a:lnTo>
                <a:lnTo>
                  <a:pt x="890" y="797"/>
                </a:lnTo>
                <a:lnTo>
                  <a:pt x="884" y="824"/>
                </a:lnTo>
                <a:lnTo>
                  <a:pt x="882" y="830"/>
                </a:lnTo>
                <a:lnTo>
                  <a:pt x="873" y="872"/>
                </a:lnTo>
                <a:lnTo>
                  <a:pt x="869" y="886"/>
                </a:lnTo>
                <a:lnTo>
                  <a:pt x="880" y="888"/>
                </a:lnTo>
                <a:lnTo>
                  <a:pt x="886" y="905"/>
                </a:lnTo>
                <a:lnTo>
                  <a:pt x="894" y="905"/>
                </a:lnTo>
                <a:lnTo>
                  <a:pt x="896" y="905"/>
                </a:lnTo>
                <a:lnTo>
                  <a:pt x="901" y="905"/>
                </a:lnTo>
                <a:lnTo>
                  <a:pt x="903" y="905"/>
                </a:lnTo>
                <a:lnTo>
                  <a:pt x="909" y="907"/>
                </a:lnTo>
                <a:lnTo>
                  <a:pt x="911" y="907"/>
                </a:lnTo>
                <a:lnTo>
                  <a:pt x="913" y="907"/>
                </a:lnTo>
                <a:lnTo>
                  <a:pt x="917" y="907"/>
                </a:lnTo>
                <a:lnTo>
                  <a:pt x="928" y="909"/>
                </a:lnTo>
                <a:lnTo>
                  <a:pt x="934" y="909"/>
                </a:lnTo>
                <a:lnTo>
                  <a:pt x="945" y="911"/>
                </a:lnTo>
                <a:lnTo>
                  <a:pt x="949" y="903"/>
                </a:lnTo>
                <a:lnTo>
                  <a:pt x="949" y="901"/>
                </a:lnTo>
                <a:lnTo>
                  <a:pt x="952" y="897"/>
                </a:lnTo>
                <a:lnTo>
                  <a:pt x="952" y="896"/>
                </a:lnTo>
                <a:lnTo>
                  <a:pt x="952" y="888"/>
                </a:lnTo>
                <a:lnTo>
                  <a:pt x="953" y="880"/>
                </a:lnTo>
                <a:lnTo>
                  <a:pt x="953" y="878"/>
                </a:lnTo>
                <a:lnTo>
                  <a:pt x="961" y="878"/>
                </a:lnTo>
                <a:lnTo>
                  <a:pt x="967" y="909"/>
                </a:lnTo>
                <a:lnTo>
                  <a:pt x="982" y="907"/>
                </a:lnTo>
                <a:lnTo>
                  <a:pt x="984" y="907"/>
                </a:lnTo>
                <a:lnTo>
                  <a:pt x="986" y="905"/>
                </a:lnTo>
                <a:lnTo>
                  <a:pt x="1003" y="903"/>
                </a:lnTo>
                <a:lnTo>
                  <a:pt x="1005" y="903"/>
                </a:lnTo>
                <a:lnTo>
                  <a:pt x="1015" y="901"/>
                </a:lnTo>
                <a:lnTo>
                  <a:pt x="1017" y="901"/>
                </a:lnTo>
                <a:lnTo>
                  <a:pt x="1017" y="894"/>
                </a:lnTo>
                <a:lnTo>
                  <a:pt x="1036" y="903"/>
                </a:lnTo>
                <a:lnTo>
                  <a:pt x="1038" y="915"/>
                </a:lnTo>
                <a:lnTo>
                  <a:pt x="1078" y="905"/>
                </a:lnTo>
                <a:lnTo>
                  <a:pt x="1080" y="876"/>
                </a:lnTo>
                <a:lnTo>
                  <a:pt x="1080" y="869"/>
                </a:lnTo>
                <a:lnTo>
                  <a:pt x="1080" y="863"/>
                </a:lnTo>
                <a:lnTo>
                  <a:pt x="1092" y="851"/>
                </a:lnTo>
                <a:lnTo>
                  <a:pt x="1094" y="849"/>
                </a:lnTo>
                <a:lnTo>
                  <a:pt x="1099" y="853"/>
                </a:lnTo>
                <a:lnTo>
                  <a:pt x="1097" y="861"/>
                </a:lnTo>
                <a:lnTo>
                  <a:pt x="1097" y="865"/>
                </a:lnTo>
                <a:lnTo>
                  <a:pt x="1097" y="867"/>
                </a:lnTo>
                <a:lnTo>
                  <a:pt x="1105" y="867"/>
                </a:lnTo>
                <a:lnTo>
                  <a:pt x="1105" y="869"/>
                </a:lnTo>
                <a:lnTo>
                  <a:pt x="1107" y="872"/>
                </a:lnTo>
                <a:lnTo>
                  <a:pt x="1107" y="874"/>
                </a:lnTo>
                <a:lnTo>
                  <a:pt x="1109" y="876"/>
                </a:lnTo>
                <a:lnTo>
                  <a:pt x="1109" y="880"/>
                </a:lnTo>
                <a:lnTo>
                  <a:pt x="1109" y="884"/>
                </a:lnTo>
                <a:lnTo>
                  <a:pt x="1109" y="907"/>
                </a:lnTo>
                <a:lnTo>
                  <a:pt x="1109" y="911"/>
                </a:lnTo>
                <a:lnTo>
                  <a:pt x="1109" y="915"/>
                </a:lnTo>
                <a:lnTo>
                  <a:pt x="1109" y="917"/>
                </a:lnTo>
                <a:lnTo>
                  <a:pt x="1105" y="930"/>
                </a:lnTo>
                <a:lnTo>
                  <a:pt x="1103" y="938"/>
                </a:lnTo>
                <a:lnTo>
                  <a:pt x="1101" y="938"/>
                </a:lnTo>
                <a:lnTo>
                  <a:pt x="1105" y="938"/>
                </a:lnTo>
                <a:lnTo>
                  <a:pt x="1120" y="940"/>
                </a:lnTo>
                <a:lnTo>
                  <a:pt x="1123" y="940"/>
                </a:lnTo>
                <a:lnTo>
                  <a:pt x="1124" y="940"/>
                </a:lnTo>
                <a:lnTo>
                  <a:pt x="1128" y="942"/>
                </a:lnTo>
                <a:lnTo>
                  <a:pt x="1130" y="942"/>
                </a:lnTo>
                <a:lnTo>
                  <a:pt x="1138" y="942"/>
                </a:lnTo>
                <a:lnTo>
                  <a:pt x="1138" y="940"/>
                </a:lnTo>
                <a:lnTo>
                  <a:pt x="1145" y="934"/>
                </a:lnTo>
                <a:lnTo>
                  <a:pt x="1147" y="932"/>
                </a:lnTo>
                <a:lnTo>
                  <a:pt x="1147" y="928"/>
                </a:lnTo>
                <a:lnTo>
                  <a:pt x="1155" y="907"/>
                </a:lnTo>
                <a:lnTo>
                  <a:pt x="1153" y="907"/>
                </a:lnTo>
                <a:lnTo>
                  <a:pt x="1153" y="897"/>
                </a:lnTo>
                <a:lnTo>
                  <a:pt x="1153" y="894"/>
                </a:lnTo>
                <a:lnTo>
                  <a:pt x="1153" y="890"/>
                </a:lnTo>
                <a:lnTo>
                  <a:pt x="1153" y="886"/>
                </a:lnTo>
                <a:lnTo>
                  <a:pt x="1153" y="880"/>
                </a:lnTo>
                <a:lnTo>
                  <a:pt x="1151" y="867"/>
                </a:lnTo>
                <a:lnTo>
                  <a:pt x="1163" y="867"/>
                </a:lnTo>
                <a:lnTo>
                  <a:pt x="1190" y="869"/>
                </a:lnTo>
                <a:lnTo>
                  <a:pt x="1188" y="870"/>
                </a:lnTo>
                <a:lnTo>
                  <a:pt x="1188" y="874"/>
                </a:lnTo>
                <a:lnTo>
                  <a:pt x="1188" y="878"/>
                </a:lnTo>
                <a:lnTo>
                  <a:pt x="1192" y="878"/>
                </a:lnTo>
                <a:lnTo>
                  <a:pt x="1193" y="878"/>
                </a:lnTo>
                <a:lnTo>
                  <a:pt x="1193" y="880"/>
                </a:lnTo>
                <a:lnTo>
                  <a:pt x="1199" y="880"/>
                </a:lnTo>
                <a:lnTo>
                  <a:pt x="1199" y="878"/>
                </a:lnTo>
                <a:lnTo>
                  <a:pt x="1197" y="878"/>
                </a:lnTo>
                <a:lnTo>
                  <a:pt x="1197" y="870"/>
                </a:lnTo>
                <a:lnTo>
                  <a:pt x="1203" y="870"/>
                </a:lnTo>
                <a:lnTo>
                  <a:pt x="1203" y="867"/>
                </a:lnTo>
                <a:lnTo>
                  <a:pt x="1203" y="861"/>
                </a:lnTo>
                <a:lnTo>
                  <a:pt x="1203" y="859"/>
                </a:lnTo>
                <a:lnTo>
                  <a:pt x="1205" y="859"/>
                </a:lnTo>
                <a:lnTo>
                  <a:pt x="1209" y="859"/>
                </a:lnTo>
                <a:lnTo>
                  <a:pt x="1209" y="861"/>
                </a:lnTo>
                <a:lnTo>
                  <a:pt x="1207" y="861"/>
                </a:lnTo>
                <a:lnTo>
                  <a:pt x="1209" y="863"/>
                </a:lnTo>
                <a:lnTo>
                  <a:pt x="1215" y="865"/>
                </a:lnTo>
                <a:lnTo>
                  <a:pt x="1217" y="867"/>
                </a:lnTo>
                <a:lnTo>
                  <a:pt x="1219" y="867"/>
                </a:lnTo>
                <a:lnTo>
                  <a:pt x="1224" y="869"/>
                </a:lnTo>
                <a:lnTo>
                  <a:pt x="1201" y="888"/>
                </a:lnTo>
                <a:lnTo>
                  <a:pt x="1193" y="907"/>
                </a:lnTo>
                <a:lnTo>
                  <a:pt x="1288" y="915"/>
                </a:lnTo>
                <a:lnTo>
                  <a:pt x="1289" y="913"/>
                </a:lnTo>
                <a:lnTo>
                  <a:pt x="1289" y="911"/>
                </a:lnTo>
                <a:lnTo>
                  <a:pt x="1307" y="888"/>
                </a:lnTo>
                <a:lnTo>
                  <a:pt x="1311" y="884"/>
                </a:lnTo>
                <a:lnTo>
                  <a:pt x="1315" y="863"/>
                </a:lnTo>
                <a:lnTo>
                  <a:pt x="1318" y="859"/>
                </a:lnTo>
                <a:lnTo>
                  <a:pt x="1326" y="859"/>
                </a:lnTo>
                <a:lnTo>
                  <a:pt x="1330" y="857"/>
                </a:lnTo>
                <a:lnTo>
                  <a:pt x="1349" y="849"/>
                </a:lnTo>
                <a:lnTo>
                  <a:pt x="1351" y="847"/>
                </a:lnTo>
                <a:lnTo>
                  <a:pt x="1357" y="846"/>
                </a:lnTo>
                <a:lnTo>
                  <a:pt x="1366" y="841"/>
                </a:lnTo>
                <a:lnTo>
                  <a:pt x="1378" y="828"/>
                </a:lnTo>
                <a:lnTo>
                  <a:pt x="1378" y="836"/>
                </a:lnTo>
                <a:lnTo>
                  <a:pt x="1392" y="836"/>
                </a:lnTo>
                <a:lnTo>
                  <a:pt x="1395" y="828"/>
                </a:lnTo>
                <a:lnTo>
                  <a:pt x="1397" y="820"/>
                </a:lnTo>
                <a:lnTo>
                  <a:pt x="1401" y="820"/>
                </a:lnTo>
                <a:lnTo>
                  <a:pt x="1409" y="822"/>
                </a:lnTo>
                <a:lnTo>
                  <a:pt x="1434" y="830"/>
                </a:lnTo>
                <a:lnTo>
                  <a:pt x="1440" y="843"/>
                </a:lnTo>
                <a:lnTo>
                  <a:pt x="1455" y="841"/>
                </a:lnTo>
                <a:lnTo>
                  <a:pt x="1465" y="838"/>
                </a:lnTo>
                <a:lnTo>
                  <a:pt x="1470" y="838"/>
                </a:lnTo>
                <a:lnTo>
                  <a:pt x="1474" y="838"/>
                </a:lnTo>
                <a:lnTo>
                  <a:pt x="1476" y="838"/>
                </a:lnTo>
                <a:lnTo>
                  <a:pt x="1480" y="836"/>
                </a:lnTo>
                <a:lnTo>
                  <a:pt x="1484" y="836"/>
                </a:lnTo>
                <a:lnTo>
                  <a:pt x="1488" y="836"/>
                </a:lnTo>
                <a:lnTo>
                  <a:pt x="1489" y="836"/>
                </a:lnTo>
                <a:lnTo>
                  <a:pt x="1489" y="838"/>
                </a:lnTo>
                <a:lnTo>
                  <a:pt x="1493" y="838"/>
                </a:lnTo>
                <a:lnTo>
                  <a:pt x="1493" y="836"/>
                </a:lnTo>
                <a:lnTo>
                  <a:pt x="1497" y="836"/>
                </a:lnTo>
                <a:lnTo>
                  <a:pt x="1499" y="836"/>
                </a:lnTo>
                <a:lnTo>
                  <a:pt x="1501" y="836"/>
                </a:lnTo>
                <a:lnTo>
                  <a:pt x="1501" y="834"/>
                </a:lnTo>
                <a:lnTo>
                  <a:pt x="1503" y="836"/>
                </a:lnTo>
                <a:lnTo>
                  <a:pt x="1505" y="836"/>
                </a:lnTo>
                <a:lnTo>
                  <a:pt x="1507" y="836"/>
                </a:lnTo>
                <a:lnTo>
                  <a:pt x="1509" y="834"/>
                </a:lnTo>
                <a:lnTo>
                  <a:pt x="1509" y="836"/>
                </a:lnTo>
                <a:lnTo>
                  <a:pt x="1513" y="836"/>
                </a:lnTo>
                <a:lnTo>
                  <a:pt x="1511" y="828"/>
                </a:lnTo>
                <a:lnTo>
                  <a:pt x="1507" y="819"/>
                </a:lnTo>
                <a:lnTo>
                  <a:pt x="1507" y="817"/>
                </a:lnTo>
                <a:lnTo>
                  <a:pt x="1505" y="815"/>
                </a:lnTo>
                <a:lnTo>
                  <a:pt x="1505" y="813"/>
                </a:lnTo>
                <a:lnTo>
                  <a:pt x="1511" y="807"/>
                </a:lnTo>
                <a:lnTo>
                  <a:pt x="1515" y="799"/>
                </a:lnTo>
                <a:lnTo>
                  <a:pt x="1518" y="793"/>
                </a:lnTo>
                <a:lnTo>
                  <a:pt x="1520" y="792"/>
                </a:lnTo>
                <a:lnTo>
                  <a:pt x="1522" y="792"/>
                </a:lnTo>
                <a:lnTo>
                  <a:pt x="1542" y="778"/>
                </a:lnTo>
                <a:lnTo>
                  <a:pt x="1539" y="772"/>
                </a:lnTo>
                <a:lnTo>
                  <a:pt x="1542" y="757"/>
                </a:lnTo>
                <a:lnTo>
                  <a:pt x="1542" y="749"/>
                </a:lnTo>
                <a:lnTo>
                  <a:pt x="1539" y="749"/>
                </a:lnTo>
                <a:lnTo>
                  <a:pt x="1536" y="744"/>
                </a:lnTo>
                <a:lnTo>
                  <a:pt x="1534" y="740"/>
                </a:lnTo>
                <a:lnTo>
                  <a:pt x="1534" y="736"/>
                </a:lnTo>
                <a:lnTo>
                  <a:pt x="1532" y="734"/>
                </a:lnTo>
                <a:lnTo>
                  <a:pt x="1528" y="732"/>
                </a:lnTo>
                <a:lnTo>
                  <a:pt x="1522" y="728"/>
                </a:lnTo>
                <a:lnTo>
                  <a:pt x="1515" y="724"/>
                </a:lnTo>
                <a:lnTo>
                  <a:pt x="1503" y="721"/>
                </a:lnTo>
                <a:lnTo>
                  <a:pt x="1501" y="728"/>
                </a:lnTo>
                <a:lnTo>
                  <a:pt x="1499" y="734"/>
                </a:lnTo>
                <a:lnTo>
                  <a:pt x="1497" y="740"/>
                </a:lnTo>
                <a:lnTo>
                  <a:pt x="1493" y="747"/>
                </a:lnTo>
                <a:lnTo>
                  <a:pt x="1491" y="753"/>
                </a:lnTo>
                <a:lnTo>
                  <a:pt x="1489" y="757"/>
                </a:lnTo>
                <a:lnTo>
                  <a:pt x="1489" y="759"/>
                </a:lnTo>
                <a:lnTo>
                  <a:pt x="1488" y="761"/>
                </a:lnTo>
                <a:lnTo>
                  <a:pt x="1486" y="763"/>
                </a:lnTo>
                <a:lnTo>
                  <a:pt x="1484" y="765"/>
                </a:lnTo>
                <a:lnTo>
                  <a:pt x="1482" y="765"/>
                </a:lnTo>
                <a:lnTo>
                  <a:pt x="1478" y="767"/>
                </a:lnTo>
                <a:lnTo>
                  <a:pt x="1474" y="767"/>
                </a:lnTo>
                <a:lnTo>
                  <a:pt x="1472" y="769"/>
                </a:lnTo>
                <a:lnTo>
                  <a:pt x="1470" y="769"/>
                </a:lnTo>
                <a:lnTo>
                  <a:pt x="1470" y="767"/>
                </a:lnTo>
                <a:lnTo>
                  <a:pt x="1468" y="765"/>
                </a:lnTo>
                <a:lnTo>
                  <a:pt x="1467" y="763"/>
                </a:lnTo>
                <a:lnTo>
                  <a:pt x="1467" y="761"/>
                </a:lnTo>
                <a:lnTo>
                  <a:pt x="1465" y="761"/>
                </a:lnTo>
                <a:lnTo>
                  <a:pt x="1463" y="761"/>
                </a:lnTo>
                <a:lnTo>
                  <a:pt x="1463" y="763"/>
                </a:lnTo>
                <a:lnTo>
                  <a:pt x="1461" y="763"/>
                </a:lnTo>
                <a:lnTo>
                  <a:pt x="1461" y="765"/>
                </a:lnTo>
                <a:lnTo>
                  <a:pt x="1459" y="765"/>
                </a:lnTo>
                <a:lnTo>
                  <a:pt x="1457" y="765"/>
                </a:lnTo>
                <a:lnTo>
                  <a:pt x="1455" y="765"/>
                </a:lnTo>
                <a:lnTo>
                  <a:pt x="1453" y="765"/>
                </a:lnTo>
                <a:lnTo>
                  <a:pt x="1453" y="763"/>
                </a:lnTo>
                <a:lnTo>
                  <a:pt x="1453" y="761"/>
                </a:lnTo>
                <a:lnTo>
                  <a:pt x="1455" y="759"/>
                </a:lnTo>
                <a:lnTo>
                  <a:pt x="1455" y="757"/>
                </a:lnTo>
                <a:lnTo>
                  <a:pt x="1457" y="755"/>
                </a:lnTo>
                <a:lnTo>
                  <a:pt x="1457" y="753"/>
                </a:lnTo>
                <a:lnTo>
                  <a:pt x="1455" y="751"/>
                </a:lnTo>
                <a:lnTo>
                  <a:pt x="1453" y="751"/>
                </a:lnTo>
                <a:lnTo>
                  <a:pt x="1451" y="751"/>
                </a:lnTo>
                <a:lnTo>
                  <a:pt x="1451" y="749"/>
                </a:lnTo>
                <a:lnTo>
                  <a:pt x="1451" y="747"/>
                </a:lnTo>
                <a:lnTo>
                  <a:pt x="1451" y="745"/>
                </a:lnTo>
                <a:lnTo>
                  <a:pt x="1451" y="744"/>
                </a:lnTo>
                <a:lnTo>
                  <a:pt x="1449" y="744"/>
                </a:lnTo>
                <a:lnTo>
                  <a:pt x="1451" y="742"/>
                </a:lnTo>
                <a:lnTo>
                  <a:pt x="1451" y="740"/>
                </a:lnTo>
                <a:lnTo>
                  <a:pt x="1453" y="740"/>
                </a:lnTo>
                <a:lnTo>
                  <a:pt x="1453" y="742"/>
                </a:lnTo>
                <a:lnTo>
                  <a:pt x="1455" y="742"/>
                </a:lnTo>
                <a:lnTo>
                  <a:pt x="1455" y="744"/>
                </a:lnTo>
                <a:lnTo>
                  <a:pt x="1457" y="744"/>
                </a:lnTo>
                <a:lnTo>
                  <a:pt x="1459" y="744"/>
                </a:lnTo>
                <a:lnTo>
                  <a:pt x="1459" y="742"/>
                </a:lnTo>
                <a:lnTo>
                  <a:pt x="1459" y="740"/>
                </a:lnTo>
                <a:lnTo>
                  <a:pt x="1459" y="738"/>
                </a:lnTo>
                <a:lnTo>
                  <a:pt x="1459" y="736"/>
                </a:lnTo>
                <a:lnTo>
                  <a:pt x="1459" y="734"/>
                </a:lnTo>
                <a:lnTo>
                  <a:pt x="1457" y="732"/>
                </a:lnTo>
                <a:lnTo>
                  <a:pt x="1455" y="730"/>
                </a:lnTo>
                <a:lnTo>
                  <a:pt x="1453" y="730"/>
                </a:lnTo>
                <a:lnTo>
                  <a:pt x="1451" y="728"/>
                </a:lnTo>
                <a:lnTo>
                  <a:pt x="1447" y="732"/>
                </a:lnTo>
                <a:lnTo>
                  <a:pt x="1443" y="732"/>
                </a:lnTo>
                <a:lnTo>
                  <a:pt x="1441" y="734"/>
                </a:lnTo>
                <a:lnTo>
                  <a:pt x="1434" y="736"/>
                </a:lnTo>
                <a:lnTo>
                  <a:pt x="1428" y="736"/>
                </a:lnTo>
                <a:lnTo>
                  <a:pt x="1424" y="738"/>
                </a:lnTo>
                <a:lnTo>
                  <a:pt x="1422" y="738"/>
                </a:lnTo>
                <a:lnTo>
                  <a:pt x="1419" y="738"/>
                </a:lnTo>
                <a:lnTo>
                  <a:pt x="1411" y="740"/>
                </a:lnTo>
                <a:lnTo>
                  <a:pt x="1405" y="740"/>
                </a:lnTo>
                <a:lnTo>
                  <a:pt x="1395" y="740"/>
                </a:lnTo>
                <a:lnTo>
                  <a:pt x="1395" y="734"/>
                </a:lnTo>
                <a:lnTo>
                  <a:pt x="1403" y="730"/>
                </a:lnTo>
                <a:lnTo>
                  <a:pt x="1403" y="723"/>
                </a:lnTo>
                <a:lnTo>
                  <a:pt x="1407" y="713"/>
                </a:lnTo>
                <a:lnTo>
                  <a:pt x="1414" y="713"/>
                </a:lnTo>
                <a:lnTo>
                  <a:pt x="1422" y="711"/>
                </a:lnTo>
                <a:lnTo>
                  <a:pt x="1424" y="717"/>
                </a:lnTo>
                <a:lnTo>
                  <a:pt x="1428" y="723"/>
                </a:lnTo>
                <a:lnTo>
                  <a:pt x="1434" y="721"/>
                </a:lnTo>
                <a:lnTo>
                  <a:pt x="1438" y="718"/>
                </a:lnTo>
                <a:lnTo>
                  <a:pt x="1438" y="717"/>
                </a:lnTo>
                <a:lnTo>
                  <a:pt x="1440" y="717"/>
                </a:lnTo>
                <a:lnTo>
                  <a:pt x="1441" y="715"/>
                </a:lnTo>
                <a:lnTo>
                  <a:pt x="1440" y="713"/>
                </a:lnTo>
                <a:lnTo>
                  <a:pt x="1440" y="711"/>
                </a:lnTo>
                <a:lnTo>
                  <a:pt x="1440" y="709"/>
                </a:lnTo>
                <a:lnTo>
                  <a:pt x="1440" y="707"/>
                </a:lnTo>
                <a:lnTo>
                  <a:pt x="1438" y="707"/>
                </a:lnTo>
                <a:lnTo>
                  <a:pt x="1438" y="705"/>
                </a:lnTo>
                <a:lnTo>
                  <a:pt x="1436" y="705"/>
                </a:lnTo>
                <a:lnTo>
                  <a:pt x="1434" y="705"/>
                </a:lnTo>
                <a:lnTo>
                  <a:pt x="1432" y="705"/>
                </a:lnTo>
                <a:lnTo>
                  <a:pt x="1432" y="707"/>
                </a:lnTo>
                <a:lnTo>
                  <a:pt x="1430" y="707"/>
                </a:lnTo>
                <a:lnTo>
                  <a:pt x="1428" y="707"/>
                </a:lnTo>
                <a:lnTo>
                  <a:pt x="1426" y="709"/>
                </a:lnTo>
                <a:lnTo>
                  <a:pt x="1424" y="709"/>
                </a:lnTo>
                <a:lnTo>
                  <a:pt x="1422" y="707"/>
                </a:lnTo>
                <a:lnTo>
                  <a:pt x="1420" y="705"/>
                </a:lnTo>
                <a:lnTo>
                  <a:pt x="1420" y="703"/>
                </a:lnTo>
                <a:lnTo>
                  <a:pt x="1419" y="703"/>
                </a:lnTo>
                <a:lnTo>
                  <a:pt x="1419" y="701"/>
                </a:lnTo>
                <a:lnTo>
                  <a:pt x="1419" y="703"/>
                </a:lnTo>
                <a:lnTo>
                  <a:pt x="1417" y="703"/>
                </a:lnTo>
                <a:lnTo>
                  <a:pt x="1414" y="703"/>
                </a:lnTo>
                <a:lnTo>
                  <a:pt x="1413" y="703"/>
                </a:lnTo>
                <a:lnTo>
                  <a:pt x="1411" y="701"/>
                </a:lnTo>
                <a:lnTo>
                  <a:pt x="1409" y="701"/>
                </a:lnTo>
                <a:lnTo>
                  <a:pt x="1407" y="701"/>
                </a:lnTo>
                <a:lnTo>
                  <a:pt x="1405" y="701"/>
                </a:lnTo>
                <a:lnTo>
                  <a:pt x="1403" y="701"/>
                </a:lnTo>
                <a:lnTo>
                  <a:pt x="1401" y="703"/>
                </a:lnTo>
                <a:lnTo>
                  <a:pt x="1399" y="705"/>
                </a:lnTo>
                <a:lnTo>
                  <a:pt x="1397" y="705"/>
                </a:lnTo>
                <a:lnTo>
                  <a:pt x="1397" y="703"/>
                </a:lnTo>
                <a:lnTo>
                  <a:pt x="1395" y="703"/>
                </a:lnTo>
                <a:lnTo>
                  <a:pt x="1397" y="703"/>
                </a:lnTo>
                <a:lnTo>
                  <a:pt x="1397" y="701"/>
                </a:lnTo>
                <a:lnTo>
                  <a:pt x="1399" y="699"/>
                </a:lnTo>
                <a:lnTo>
                  <a:pt x="1399" y="697"/>
                </a:lnTo>
                <a:lnTo>
                  <a:pt x="1397" y="695"/>
                </a:lnTo>
                <a:lnTo>
                  <a:pt x="1395" y="695"/>
                </a:lnTo>
                <a:lnTo>
                  <a:pt x="1393" y="695"/>
                </a:lnTo>
                <a:lnTo>
                  <a:pt x="1393" y="697"/>
                </a:lnTo>
                <a:lnTo>
                  <a:pt x="1393" y="699"/>
                </a:lnTo>
                <a:lnTo>
                  <a:pt x="1392" y="701"/>
                </a:lnTo>
                <a:lnTo>
                  <a:pt x="1390" y="701"/>
                </a:lnTo>
                <a:lnTo>
                  <a:pt x="1388" y="701"/>
                </a:lnTo>
                <a:lnTo>
                  <a:pt x="1386" y="699"/>
                </a:lnTo>
                <a:lnTo>
                  <a:pt x="1384" y="699"/>
                </a:lnTo>
                <a:lnTo>
                  <a:pt x="1384" y="701"/>
                </a:lnTo>
                <a:lnTo>
                  <a:pt x="1382" y="701"/>
                </a:lnTo>
                <a:lnTo>
                  <a:pt x="1382" y="699"/>
                </a:lnTo>
                <a:lnTo>
                  <a:pt x="1380" y="699"/>
                </a:lnTo>
                <a:lnTo>
                  <a:pt x="1380" y="701"/>
                </a:lnTo>
                <a:lnTo>
                  <a:pt x="1378" y="701"/>
                </a:lnTo>
                <a:lnTo>
                  <a:pt x="1374" y="697"/>
                </a:lnTo>
                <a:lnTo>
                  <a:pt x="1372" y="697"/>
                </a:lnTo>
                <a:lnTo>
                  <a:pt x="1370" y="697"/>
                </a:lnTo>
                <a:lnTo>
                  <a:pt x="1368" y="697"/>
                </a:lnTo>
                <a:lnTo>
                  <a:pt x="1366" y="699"/>
                </a:lnTo>
                <a:lnTo>
                  <a:pt x="1364" y="699"/>
                </a:lnTo>
                <a:lnTo>
                  <a:pt x="1364" y="701"/>
                </a:lnTo>
                <a:lnTo>
                  <a:pt x="1363" y="701"/>
                </a:lnTo>
                <a:lnTo>
                  <a:pt x="1363" y="699"/>
                </a:lnTo>
                <a:lnTo>
                  <a:pt x="1361" y="701"/>
                </a:lnTo>
                <a:lnTo>
                  <a:pt x="1359" y="701"/>
                </a:lnTo>
                <a:lnTo>
                  <a:pt x="1357" y="701"/>
                </a:lnTo>
                <a:lnTo>
                  <a:pt x="1357" y="699"/>
                </a:lnTo>
                <a:lnTo>
                  <a:pt x="1357" y="701"/>
                </a:lnTo>
                <a:lnTo>
                  <a:pt x="1355" y="701"/>
                </a:lnTo>
                <a:lnTo>
                  <a:pt x="1353" y="703"/>
                </a:lnTo>
                <a:lnTo>
                  <a:pt x="1349" y="703"/>
                </a:lnTo>
                <a:lnTo>
                  <a:pt x="1349" y="705"/>
                </a:lnTo>
                <a:lnTo>
                  <a:pt x="1347" y="705"/>
                </a:lnTo>
                <a:lnTo>
                  <a:pt x="1347" y="707"/>
                </a:lnTo>
                <a:lnTo>
                  <a:pt x="1345" y="707"/>
                </a:lnTo>
                <a:lnTo>
                  <a:pt x="1343" y="707"/>
                </a:lnTo>
                <a:lnTo>
                  <a:pt x="1340" y="709"/>
                </a:lnTo>
                <a:lnTo>
                  <a:pt x="1334" y="715"/>
                </a:lnTo>
                <a:lnTo>
                  <a:pt x="1334" y="717"/>
                </a:lnTo>
                <a:lnTo>
                  <a:pt x="1334" y="723"/>
                </a:lnTo>
                <a:lnTo>
                  <a:pt x="1334" y="728"/>
                </a:lnTo>
                <a:lnTo>
                  <a:pt x="1334" y="738"/>
                </a:lnTo>
                <a:lnTo>
                  <a:pt x="1332" y="747"/>
                </a:lnTo>
                <a:lnTo>
                  <a:pt x="1326" y="745"/>
                </a:lnTo>
                <a:lnTo>
                  <a:pt x="1324" y="744"/>
                </a:lnTo>
                <a:lnTo>
                  <a:pt x="1318" y="742"/>
                </a:lnTo>
                <a:lnTo>
                  <a:pt x="1316" y="742"/>
                </a:lnTo>
                <a:lnTo>
                  <a:pt x="1315" y="740"/>
                </a:lnTo>
                <a:lnTo>
                  <a:pt x="1313" y="751"/>
                </a:lnTo>
                <a:lnTo>
                  <a:pt x="1311" y="761"/>
                </a:lnTo>
                <a:lnTo>
                  <a:pt x="1307" y="759"/>
                </a:lnTo>
                <a:lnTo>
                  <a:pt x="1301" y="759"/>
                </a:lnTo>
                <a:lnTo>
                  <a:pt x="1299" y="759"/>
                </a:lnTo>
                <a:lnTo>
                  <a:pt x="1295" y="757"/>
                </a:lnTo>
                <a:lnTo>
                  <a:pt x="1288" y="757"/>
                </a:lnTo>
                <a:lnTo>
                  <a:pt x="1286" y="757"/>
                </a:lnTo>
                <a:lnTo>
                  <a:pt x="1284" y="757"/>
                </a:lnTo>
                <a:lnTo>
                  <a:pt x="1284" y="759"/>
                </a:lnTo>
                <a:lnTo>
                  <a:pt x="1282" y="761"/>
                </a:lnTo>
                <a:lnTo>
                  <a:pt x="1282" y="765"/>
                </a:lnTo>
                <a:lnTo>
                  <a:pt x="1280" y="771"/>
                </a:lnTo>
                <a:lnTo>
                  <a:pt x="1278" y="776"/>
                </a:lnTo>
                <a:lnTo>
                  <a:pt x="1276" y="782"/>
                </a:lnTo>
                <a:lnTo>
                  <a:pt x="1274" y="788"/>
                </a:lnTo>
                <a:lnTo>
                  <a:pt x="1274" y="790"/>
                </a:lnTo>
                <a:lnTo>
                  <a:pt x="1272" y="793"/>
                </a:lnTo>
                <a:lnTo>
                  <a:pt x="1268" y="797"/>
                </a:lnTo>
                <a:lnTo>
                  <a:pt x="1265" y="801"/>
                </a:lnTo>
                <a:lnTo>
                  <a:pt x="1263" y="807"/>
                </a:lnTo>
                <a:lnTo>
                  <a:pt x="1255" y="799"/>
                </a:lnTo>
                <a:lnTo>
                  <a:pt x="1253" y="795"/>
                </a:lnTo>
                <a:lnTo>
                  <a:pt x="1249" y="793"/>
                </a:lnTo>
                <a:lnTo>
                  <a:pt x="1240" y="788"/>
                </a:lnTo>
                <a:lnTo>
                  <a:pt x="1234" y="778"/>
                </a:lnTo>
                <a:lnTo>
                  <a:pt x="1230" y="776"/>
                </a:lnTo>
                <a:lnTo>
                  <a:pt x="1226" y="776"/>
                </a:lnTo>
                <a:lnTo>
                  <a:pt x="1219" y="774"/>
                </a:lnTo>
                <a:lnTo>
                  <a:pt x="1217" y="772"/>
                </a:lnTo>
                <a:lnTo>
                  <a:pt x="1211" y="771"/>
                </a:lnTo>
                <a:lnTo>
                  <a:pt x="1209" y="771"/>
                </a:lnTo>
                <a:lnTo>
                  <a:pt x="1209" y="763"/>
                </a:lnTo>
                <a:lnTo>
                  <a:pt x="1207" y="759"/>
                </a:lnTo>
                <a:lnTo>
                  <a:pt x="1207" y="757"/>
                </a:lnTo>
                <a:lnTo>
                  <a:pt x="1201" y="740"/>
                </a:lnTo>
                <a:lnTo>
                  <a:pt x="1201" y="738"/>
                </a:lnTo>
                <a:lnTo>
                  <a:pt x="1195" y="732"/>
                </a:lnTo>
                <a:lnTo>
                  <a:pt x="1193" y="730"/>
                </a:lnTo>
                <a:lnTo>
                  <a:pt x="1193" y="724"/>
                </a:lnTo>
                <a:lnTo>
                  <a:pt x="1192" y="723"/>
                </a:lnTo>
                <a:lnTo>
                  <a:pt x="1192" y="718"/>
                </a:lnTo>
                <a:lnTo>
                  <a:pt x="1190" y="713"/>
                </a:lnTo>
                <a:lnTo>
                  <a:pt x="1188" y="709"/>
                </a:lnTo>
                <a:lnTo>
                  <a:pt x="1188" y="707"/>
                </a:lnTo>
                <a:lnTo>
                  <a:pt x="1192" y="703"/>
                </a:lnTo>
                <a:lnTo>
                  <a:pt x="1193" y="699"/>
                </a:lnTo>
                <a:lnTo>
                  <a:pt x="1197" y="695"/>
                </a:lnTo>
                <a:lnTo>
                  <a:pt x="1199" y="694"/>
                </a:lnTo>
                <a:lnTo>
                  <a:pt x="1201" y="692"/>
                </a:lnTo>
                <a:lnTo>
                  <a:pt x="1176" y="684"/>
                </a:lnTo>
                <a:lnTo>
                  <a:pt x="1163" y="692"/>
                </a:lnTo>
                <a:lnTo>
                  <a:pt x="1161" y="692"/>
                </a:lnTo>
                <a:lnTo>
                  <a:pt x="1157" y="682"/>
                </a:lnTo>
                <a:lnTo>
                  <a:pt x="1157" y="680"/>
                </a:lnTo>
                <a:lnTo>
                  <a:pt x="1155" y="676"/>
                </a:lnTo>
                <a:lnTo>
                  <a:pt x="1153" y="674"/>
                </a:lnTo>
                <a:lnTo>
                  <a:pt x="1149" y="668"/>
                </a:lnTo>
                <a:lnTo>
                  <a:pt x="1145" y="659"/>
                </a:lnTo>
                <a:lnTo>
                  <a:pt x="1145" y="653"/>
                </a:lnTo>
                <a:lnTo>
                  <a:pt x="1145" y="649"/>
                </a:lnTo>
                <a:lnTo>
                  <a:pt x="1147" y="642"/>
                </a:lnTo>
                <a:lnTo>
                  <a:pt x="1149" y="634"/>
                </a:lnTo>
                <a:lnTo>
                  <a:pt x="1147" y="626"/>
                </a:lnTo>
                <a:lnTo>
                  <a:pt x="1145" y="615"/>
                </a:lnTo>
                <a:lnTo>
                  <a:pt x="1144" y="605"/>
                </a:lnTo>
                <a:lnTo>
                  <a:pt x="1144" y="598"/>
                </a:lnTo>
                <a:lnTo>
                  <a:pt x="1174" y="584"/>
                </a:lnTo>
                <a:lnTo>
                  <a:pt x="1207" y="571"/>
                </a:lnTo>
                <a:lnTo>
                  <a:pt x="1211" y="571"/>
                </a:lnTo>
                <a:lnTo>
                  <a:pt x="1215" y="571"/>
                </a:lnTo>
                <a:lnTo>
                  <a:pt x="1217" y="572"/>
                </a:lnTo>
                <a:lnTo>
                  <a:pt x="1219" y="571"/>
                </a:lnTo>
                <a:lnTo>
                  <a:pt x="1222" y="571"/>
                </a:lnTo>
                <a:lnTo>
                  <a:pt x="1226" y="571"/>
                </a:lnTo>
                <a:lnTo>
                  <a:pt x="1230" y="571"/>
                </a:lnTo>
                <a:lnTo>
                  <a:pt x="1240" y="569"/>
                </a:lnTo>
                <a:lnTo>
                  <a:pt x="1243" y="569"/>
                </a:lnTo>
                <a:lnTo>
                  <a:pt x="1247" y="569"/>
                </a:lnTo>
                <a:lnTo>
                  <a:pt x="1249" y="569"/>
                </a:lnTo>
                <a:lnTo>
                  <a:pt x="1253" y="567"/>
                </a:lnTo>
                <a:lnTo>
                  <a:pt x="1257" y="565"/>
                </a:lnTo>
                <a:lnTo>
                  <a:pt x="1259" y="565"/>
                </a:lnTo>
                <a:lnTo>
                  <a:pt x="1257" y="563"/>
                </a:lnTo>
                <a:lnTo>
                  <a:pt x="1257" y="561"/>
                </a:lnTo>
                <a:lnTo>
                  <a:pt x="1255" y="563"/>
                </a:lnTo>
                <a:lnTo>
                  <a:pt x="1255" y="561"/>
                </a:lnTo>
                <a:lnTo>
                  <a:pt x="1253" y="557"/>
                </a:lnTo>
                <a:lnTo>
                  <a:pt x="1253" y="555"/>
                </a:lnTo>
                <a:lnTo>
                  <a:pt x="1251" y="549"/>
                </a:lnTo>
                <a:lnTo>
                  <a:pt x="1247" y="543"/>
                </a:lnTo>
                <a:lnTo>
                  <a:pt x="1272" y="540"/>
                </a:lnTo>
                <a:lnTo>
                  <a:pt x="1272" y="538"/>
                </a:lnTo>
                <a:lnTo>
                  <a:pt x="1274" y="540"/>
                </a:lnTo>
                <a:lnTo>
                  <a:pt x="1276" y="538"/>
                </a:lnTo>
                <a:lnTo>
                  <a:pt x="1278" y="538"/>
                </a:lnTo>
                <a:lnTo>
                  <a:pt x="1282" y="530"/>
                </a:lnTo>
                <a:lnTo>
                  <a:pt x="1284" y="526"/>
                </a:lnTo>
                <a:lnTo>
                  <a:pt x="1284" y="524"/>
                </a:lnTo>
                <a:lnTo>
                  <a:pt x="1284" y="522"/>
                </a:lnTo>
                <a:lnTo>
                  <a:pt x="1284" y="521"/>
                </a:lnTo>
                <a:lnTo>
                  <a:pt x="1282" y="519"/>
                </a:lnTo>
                <a:lnTo>
                  <a:pt x="1280" y="519"/>
                </a:lnTo>
                <a:lnTo>
                  <a:pt x="1278" y="517"/>
                </a:lnTo>
                <a:lnTo>
                  <a:pt x="1276" y="517"/>
                </a:lnTo>
                <a:lnTo>
                  <a:pt x="1276" y="515"/>
                </a:lnTo>
                <a:lnTo>
                  <a:pt x="1276" y="513"/>
                </a:lnTo>
                <a:lnTo>
                  <a:pt x="1274" y="513"/>
                </a:lnTo>
                <a:lnTo>
                  <a:pt x="1274" y="511"/>
                </a:lnTo>
                <a:lnTo>
                  <a:pt x="1272" y="509"/>
                </a:lnTo>
                <a:lnTo>
                  <a:pt x="1272" y="507"/>
                </a:lnTo>
                <a:lnTo>
                  <a:pt x="1272" y="505"/>
                </a:lnTo>
                <a:lnTo>
                  <a:pt x="1274" y="505"/>
                </a:lnTo>
                <a:lnTo>
                  <a:pt x="1274" y="503"/>
                </a:lnTo>
                <a:lnTo>
                  <a:pt x="1272" y="503"/>
                </a:lnTo>
                <a:lnTo>
                  <a:pt x="1270" y="503"/>
                </a:lnTo>
                <a:lnTo>
                  <a:pt x="1270" y="501"/>
                </a:lnTo>
                <a:lnTo>
                  <a:pt x="1270" y="499"/>
                </a:lnTo>
                <a:lnTo>
                  <a:pt x="1270" y="497"/>
                </a:lnTo>
                <a:lnTo>
                  <a:pt x="1268" y="497"/>
                </a:lnTo>
                <a:lnTo>
                  <a:pt x="1268" y="495"/>
                </a:lnTo>
                <a:lnTo>
                  <a:pt x="1267" y="495"/>
                </a:lnTo>
                <a:lnTo>
                  <a:pt x="1267" y="494"/>
                </a:lnTo>
                <a:lnTo>
                  <a:pt x="1265" y="494"/>
                </a:lnTo>
                <a:lnTo>
                  <a:pt x="1265" y="492"/>
                </a:lnTo>
                <a:lnTo>
                  <a:pt x="1263" y="492"/>
                </a:lnTo>
                <a:lnTo>
                  <a:pt x="1265" y="490"/>
                </a:lnTo>
                <a:lnTo>
                  <a:pt x="1263" y="490"/>
                </a:lnTo>
                <a:lnTo>
                  <a:pt x="1263" y="488"/>
                </a:lnTo>
                <a:lnTo>
                  <a:pt x="1263" y="486"/>
                </a:lnTo>
                <a:lnTo>
                  <a:pt x="1263" y="484"/>
                </a:lnTo>
                <a:lnTo>
                  <a:pt x="1263" y="482"/>
                </a:lnTo>
                <a:lnTo>
                  <a:pt x="1263" y="480"/>
                </a:lnTo>
                <a:lnTo>
                  <a:pt x="1261" y="478"/>
                </a:lnTo>
                <a:lnTo>
                  <a:pt x="1259" y="478"/>
                </a:lnTo>
                <a:lnTo>
                  <a:pt x="1259" y="476"/>
                </a:lnTo>
                <a:lnTo>
                  <a:pt x="1257" y="476"/>
                </a:lnTo>
                <a:lnTo>
                  <a:pt x="1257" y="474"/>
                </a:lnTo>
                <a:lnTo>
                  <a:pt x="1257" y="473"/>
                </a:lnTo>
                <a:lnTo>
                  <a:pt x="1259" y="471"/>
                </a:lnTo>
                <a:lnTo>
                  <a:pt x="1263" y="469"/>
                </a:lnTo>
                <a:lnTo>
                  <a:pt x="1292" y="432"/>
                </a:lnTo>
                <a:lnTo>
                  <a:pt x="1286" y="425"/>
                </a:lnTo>
                <a:lnTo>
                  <a:pt x="1284" y="419"/>
                </a:lnTo>
                <a:lnTo>
                  <a:pt x="1280" y="417"/>
                </a:lnTo>
                <a:lnTo>
                  <a:pt x="1280" y="415"/>
                </a:lnTo>
                <a:lnTo>
                  <a:pt x="1276" y="409"/>
                </a:lnTo>
                <a:lnTo>
                  <a:pt x="1276" y="407"/>
                </a:lnTo>
                <a:lnTo>
                  <a:pt x="1265" y="413"/>
                </a:lnTo>
                <a:lnTo>
                  <a:pt x="1257" y="417"/>
                </a:lnTo>
                <a:lnTo>
                  <a:pt x="1251" y="419"/>
                </a:lnTo>
                <a:lnTo>
                  <a:pt x="1209" y="436"/>
                </a:lnTo>
                <a:lnTo>
                  <a:pt x="1161" y="455"/>
                </a:lnTo>
                <a:lnTo>
                  <a:pt x="1107" y="428"/>
                </a:lnTo>
                <a:lnTo>
                  <a:pt x="1092" y="415"/>
                </a:lnTo>
                <a:lnTo>
                  <a:pt x="1078" y="420"/>
                </a:lnTo>
                <a:lnTo>
                  <a:pt x="1076" y="420"/>
                </a:lnTo>
                <a:lnTo>
                  <a:pt x="1075" y="420"/>
                </a:lnTo>
                <a:lnTo>
                  <a:pt x="1063" y="425"/>
                </a:lnTo>
                <a:lnTo>
                  <a:pt x="1061" y="413"/>
                </a:lnTo>
                <a:lnTo>
                  <a:pt x="1059" y="370"/>
                </a:lnTo>
                <a:lnTo>
                  <a:pt x="1092" y="365"/>
                </a:lnTo>
                <a:lnTo>
                  <a:pt x="1084" y="348"/>
                </a:lnTo>
                <a:lnTo>
                  <a:pt x="1067" y="309"/>
                </a:lnTo>
                <a:lnTo>
                  <a:pt x="1086" y="290"/>
                </a:lnTo>
                <a:lnTo>
                  <a:pt x="1086" y="292"/>
                </a:lnTo>
                <a:lnTo>
                  <a:pt x="1090" y="288"/>
                </a:lnTo>
                <a:lnTo>
                  <a:pt x="1090" y="284"/>
                </a:lnTo>
                <a:lnTo>
                  <a:pt x="1092" y="284"/>
                </a:lnTo>
                <a:lnTo>
                  <a:pt x="1097" y="278"/>
                </a:lnTo>
                <a:lnTo>
                  <a:pt x="1105" y="271"/>
                </a:lnTo>
                <a:lnTo>
                  <a:pt x="1132" y="209"/>
                </a:lnTo>
                <a:lnTo>
                  <a:pt x="1130" y="209"/>
                </a:lnTo>
                <a:lnTo>
                  <a:pt x="1128" y="211"/>
                </a:lnTo>
                <a:lnTo>
                  <a:pt x="1126" y="211"/>
                </a:lnTo>
                <a:lnTo>
                  <a:pt x="1124" y="209"/>
                </a:lnTo>
                <a:lnTo>
                  <a:pt x="1123" y="205"/>
                </a:lnTo>
                <a:lnTo>
                  <a:pt x="1118" y="192"/>
                </a:lnTo>
                <a:lnTo>
                  <a:pt x="1115" y="186"/>
                </a:lnTo>
                <a:lnTo>
                  <a:pt x="1113" y="175"/>
                </a:lnTo>
                <a:lnTo>
                  <a:pt x="1111" y="169"/>
                </a:lnTo>
                <a:lnTo>
                  <a:pt x="1109" y="165"/>
                </a:lnTo>
                <a:lnTo>
                  <a:pt x="1107" y="153"/>
                </a:lnTo>
                <a:lnTo>
                  <a:pt x="1105" y="146"/>
                </a:lnTo>
                <a:lnTo>
                  <a:pt x="1103" y="142"/>
                </a:lnTo>
                <a:lnTo>
                  <a:pt x="1097" y="138"/>
                </a:lnTo>
                <a:lnTo>
                  <a:pt x="1092" y="134"/>
                </a:lnTo>
                <a:lnTo>
                  <a:pt x="1086" y="130"/>
                </a:lnTo>
                <a:lnTo>
                  <a:pt x="1069" y="117"/>
                </a:lnTo>
                <a:lnTo>
                  <a:pt x="1063" y="113"/>
                </a:lnTo>
                <a:lnTo>
                  <a:pt x="1059" y="111"/>
                </a:lnTo>
                <a:lnTo>
                  <a:pt x="1053" y="107"/>
                </a:lnTo>
                <a:lnTo>
                  <a:pt x="1048" y="101"/>
                </a:lnTo>
                <a:lnTo>
                  <a:pt x="1044" y="99"/>
                </a:lnTo>
                <a:lnTo>
                  <a:pt x="1040" y="98"/>
                </a:lnTo>
                <a:lnTo>
                  <a:pt x="1038" y="96"/>
                </a:lnTo>
                <a:lnTo>
                  <a:pt x="1034" y="94"/>
                </a:lnTo>
                <a:lnTo>
                  <a:pt x="1032" y="92"/>
                </a:lnTo>
                <a:lnTo>
                  <a:pt x="1030" y="90"/>
                </a:lnTo>
                <a:lnTo>
                  <a:pt x="1028" y="88"/>
                </a:lnTo>
                <a:lnTo>
                  <a:pt x="1022" y="82"/>
                </a:lnTo>
                <a:lnTo>
                  <a:pt x="1021" y="78"/>
                </a:lnTo>
                <a:lnTo>
                  <a:pt x="1019" y="77"/>
                </a:lnTo>
                <a:lnTo>
                  <a:pt x="1007" y="61"/>
                </a:lnTo>
                <a:lnTo>
                  <a:pt x="1005" y="59"/>
                </a:lnTo>
                <a:lnTo>
                  <a:pt x="1003" y="55"/>
                </a:lnTo>
                <a:lnTo>
                  <a:pt x="998" y="50"/>
                </a:lnTo>
                <a:lnTo>
                  <a:pt x="998" y="46"/>
                </a:lnTo>
                <a:lnTo>
                  <a:pt x="995" y="44"/>
                </a:lnTo>
                <a:lnTo>
                  <a:pt x="990" y="36"/>
                </a:lnTo>
                <a:lnTo>
                  <a:pt x="982" y="28"/>
                </a:lnTo>
                <a:lnTo>
                  <a:pt x="976" y="23"/>
                </a:lnTo>
                <a:lnTo>
                  <a:pt x="965" y="17"/>
                </a:lnTo>
                <a:lnTo>
                  <a:pt x="944" y="5"/>
                </a:lnTo>
                <a:lnTo>
                  <a:pt x="936" y="3"/>
                </a:lnTo>
                <a:lnTo>
                  <a:pt x="934" y="0"/>
                </a:lnTo>
                <a:lnTo>
                  <a:pt x="932" y="2"/>
                </a:lnTo>
                <a:lnTo>
                  <a:pt x="928" y="3"/>
                </a:lnTo>
                <a:lnTo>
                  <a:pt x="926" y="5"/>
                </a:lnTo>
                <a:lnTo>
                  <a:pt x="921" y="9"/>
                </a:lnTo>
                <a:lnTo>
                  <a:pt x="915" y="13"/>
                </a:lnTo>
                <a:lnTo>
                  <a:pt x="909" y="17"/>
                </a:lnTo>
                <a:lnTo>
                  <a:pt x="917" y="32"/>
                </a:lnTo>
                <a:lnTo>
                  <a:pt x="938" y="55"/>
                </a:lnTo>
                <a:lnTo>
                  <a:pt x="936" y="72"/>
                </a:lnTo>
                <a:lnTo>
                  <a:pt x="936" y="74"/>
                </a:lnTo>
                <a:lnTo>
                  <a:pt x="940" y="74"/>
                </a:lnTo>
                <a:lnTo>
                  <a:pt x="942" y="77"/>
                </a:lnTo>
                <a:lnTo>
                  <a:pt x="942" y="78"/>
                </a:lnTo>
                <a:lnTo>
                  <a:pt x="944" y="84"/>
                </a:lnTo>
                <a:lnTo>
                  <a:pt x="953" y="99"/>
                </a:lnTo>
                <a:lnTo>
                  <a:pt x="926" y="119"/>
                </a:lnTo>
                <a:lnTo>
                  <a:pt x="909" y="132"/>
                </a:lnTo>
                <a:lnTo>
                  <a:pt x="917" y="146"/>
                </a:lnTo>
                <a:lnTo>
                  <a:pt x="923" y="153"/>
                </a:lnTo>
                <a:lnTo>
                  <a:pt x="934" y="178"/>
                </a:lnTo>
                <a:lnTo>
                  <a:pt x="936" y="182"/>
                </a:lnTo>
                <a:lnTo>
                  <a:pt x="919" y="209"/>
                </a:lnTo>
                <a:lnTo>
                  <a:pt x="917" y="209"/>
                </a:lnTo>
                <a:lnTo>
                  <a:pt x="915" y="207"/>
                </a:lnTo>
                <a:lnTo>
                  <a:pt x="911" y="207"/>
                </a:lnTo>
                <a:lnTo>
                  <a:pt x="907" y="205"/>
                </a:lnTo>
                <a:lnTo>
                  <a:pt x="894" y="201"/>
                </a:lnTo>
                <a:lnTo>
                  <a:pt x="892" y="199"/>
                </a:lnTo>
                <a:lnTo>
                  <a:pt x="892" y="196"/>
                </a:lnTo>
                <a:lnTo>
                  <a:pt x="888" y="192"/>
                </a:lnTo>
                <a:lnTo>
                  <a:pt x="886" y="186"/>
                </a:lnTo>
                <a:lnTo>
                  <a:pt x="880" y="173"/>
                </a:lnTo>
                <a:lnTo>
                  <a:pt x="867" y="167"/>
                </a:lnTo>
                <a:lnTo>
                  <a:pt x="863" y="161"/>
                </a:lnTo>
                <a:lnTo>
                  <a:pt x="853" y="148"/>
                </a:lnTo>
                <a:lnTo>
                  <a:pt x="849" y="148"/>
                </a:lnTo>
                <a:lnTo>
                  <a:pt x="834" y="148"/>
                </a:lnTo>
                <a:lnTo>
                  <a:pt x="827" y="119"/>
                </a:lnTo>
                <a:lnTo>
                  <a:pt x="811" y="107"/>
                </a:lnTo>
                <a:lnTo>
                  <a:pt x="773" y="144"/>
                </a:lnTo>
                <a:lnTo>
                  <a:pt x="784" y="159"/>
                </a:lnTo>
                <a:lnTo>
                  <a:pt x="792" y="167"/>
                </a:lnTo>
                <a:lnTo>
                  <a:pt x="807" y="186"/>
                </a:lnTo>
                <a:lnTo>
                  <a:pt x="809" y="190"/>
                </a:lnTo>
                <a:lnTo>
                  <a:pt x="809" y="192"/>
                </a:lnTo>
                <a:lnTo>
                  <a:pt x="809" y="194"/>
                </a:lnTo>
                <a:lnTo>
                  <a:pt x="805" y="197"/>
                </a:lnTo>
                <a:lnTo>
                  <a:pt x="803" y="196"/>
                </a:lnTo>
                <a:lnTo>
                  <a:pt x="800" y="192"/>
                </a:lnTo>
                <a:lnTo>
                  <a:pt x="792" y="186"/>
                </a:lnTo>
                <a:lnTo>
                  <a:pt x="796" y="182"/>
                </a:lnTo>
                <a:lnTo>
                  <a:pt x="800" y="178"/>
                </a:lnTo>
                <a:lnTo>
                  <a:pt x="792" y="171"/>
                </a:lnTo>
                <a:lnTo>
                  <a:pt x="786" y="176"/>
                </a:lnTo>
                <a:lnTo>
                  <a:pt x="774" y="188"/>
                </a:lnTo>
                <a:lnTo>
                  <a:pt x="771" y="186"/>
                </a:lnTo>
                <a:lnTo>
                  <a:pt x="763" y="192"/>
                </a:lnTo>
                <a:lnTo>
                  <a:pt x="771" y="199"/>
                </a:lnTo>
                <a:lnTo>
                  <a:pt x="769" y="199"/>
                </a:lnTo>
                <a:lnTo>
                  <a:pt x="767" y="203"/>
                </a:lnTo>
                <a:lnTo>
                  <a:pt x="759" y="209"/>
                </a:lnTo>
                <a:lnTo>
                  <a:pt x="755" y="211"/>
                </a:lnTo>
                <a:lnTo>
                  <a:pt x="750" y="215"/>
                </a:lnTo>
                <a:lnTo>
                  <a:pt x="748" y="209"/>
                </a:lnTo>
                <a:lnTo>
                  <a:pt x="742" y="209"/>
                </a:lnTo>
                <a:lnTo>
                  <a:pt x="740" y="209"/>
                </a:lnTo>
                <a:lnTo>
                  <a:pt x="748" y="224"/>
                </a:lnTo>
                <a:lnTo>
                  <a:pt x="748" y="226"/>
                </a:lnTo>
                <a:lnTo>
                  <a:pt x="746" y="228"/>
                </a:lnTo>
                <a:lnTo>
                  <a:pt x="748" y="232"/>
                </a:lnTo>
                <a:lnTo>
                  <a:pt x="748" y="236"/>
                </a:lnTo>
                <a:lnTo>
                  <a:pt x="752" y="242"/>
                </a:lnTo>
                <a:lnTo>
                  <a:pt x="759" y="253"/>
                </a:lnTo>
                <a:lnTo>
                  <a:pt x="757" y="257"/>
                </a:lnTo>
                <a:lnTo>
                  <a:pt x="753" y="255"/>
                </a:lnTo>
                <a:lnTo>
                  <a:pt x="752" y="255"/>
                </a:lnTo>
                <a:lnTo>
                  <a:pt x="750" y="255"/>
                </a:lnTo>
                <a:lnTo>
                  <a:pt x="748" y="255"/>
                </a:lnTo>
                <a:lnTo>
                  <a:pt x="744" y="255"/>
                </a:lnTo>
                <a:lnTo>
                  <a:pt x="742" y="255"/>
                </a:lnTo>
                <a:lnTo>
                  <a:pt x="738" y="255"/>
                </a:lnTo>
                <a:lnTo>
                  <a:pt x="738" y="257"/>
                </a:lnTo>
                <a:lnTo>
                  <a:pt x="736" y="257"/>
                </a:lnTo>
                <a:lnTo>
                  <a:pt x="736" y="259"/>
                </a:lnTo>
                <a:lnTo>
                  <a:pt x="734" y="259"/>
                </a:lnTo>
                <a:lnTo>
                  <a:pt x="732" y="261"/>
                </a:lnTo>
                <a:lnTo>
                  <a:pt x="730" y="263"/>
                </a:lnTo>
                <a:lnTo>
                  <a:pt x="728" y="265"/>
                </a:lnTo>
                <a:lnTo>
                  <a:pt x="726" y="267"/>
                </a:lnTo>
                <a:lnTo>
                  <a:pt x="725" y="269"/>
                </a:lnTo>
                <a:lnTo>
                  <a:pt x="725" y="271"/>
                </a:lnTo>
                <a:lnTo>
                  <a:pt x="721" y="273"/>
                </a:lnTo>
                <a:lnTo>
                  <a:pt x="719" y="273"/>
                </a:lnTo>
                <a:lnTo>
                  <a:pt x="715" y="273"/>
                </a:lnTo>
                <a:lnTo>
                  <a:pt x="713" y="274"/>
                </a:lnTo>
                <a:lnTo>
                  <a:pt x="707" y="278"/>
                </a:lnTo>
                <a:lnTo>
                  <a:pt x="705" y="278"/>
                </a:lnTo>
                <a:lnTo>
                  <a:pt x="704" y="280"/>
                </a:lnTo>
                <a:lnTo>
                  <a:pt x="705" y="286"/>
                </a:lnTo>
                <a:lnTo>
                  <a:pt x="707" y="288"/>
                </a:lnTo>
                <a:lnTo>
                  <a:pt x="705" y="290"/>
                </a:lnTo>
                <a:lnTo>
                  <a:pt x="698" y="294"/>
                </a:lnTo>
                <a:lnTo>
                  <a:pt x="692" y="292"/>
                </a:lnTo>
                <a:lnTo>
                  <a:pt x="690" y="290"/>
                </a:lnTo>
                <a:lnTo>
                  <a:pt x="686" y="288"/>
                </a:lnTo>
                <a:lnTo>
                  <a:pt x="682" y="288"/>
                </a:lnTo>
                <a:lnTo>
                  <a:pt x="680" y="288"/>
                </a:lnTo>
                <a:lnTo>
                  <a:pt x="678" y="288"/>
                </a:lnTo>
                <a:lnTo>
                  <a:pt x="677" y="288"/>
                </a:lnTo>
                <a:lnTo>
                  <a:pt x="675" y="288"/>
                </a:lnTo>
                <a:lnTo>
                  <a:pt x="673" y="290"/>
                </a:lnTo>
                <a:lnTo>
                  <a:pt x="669" y="290"/>
                </a:lnTo>
                <a:lnTo>
                  <a:pt x="665" y="294"/>
                </a:lnTo>
                <a:lnTo>
                  <a:pt x="661" y="294"/>
                </a:lnTo>
                <a:lnTo>
                  <a:pt x="659" y="294"/>
                </a:lnTo>
                <a:lnTo>
                  <a:pt x="657" y="294"/>
                </a:lnTo>
                <a:lnTo>
                  <a:pt x="656" y="295"/>
                </a:lnTo>
                <a:lnTo>
                  <a:pt x="656" y="298"/>
                </a:lnTo>
                <a:lnTo>
                  <a:pt x="657" y="303"/>
                </a:lnTo>
                <a:lnTo>
                  <a:pt x="657" y="309"/>
                </a:lnTo>
                <a:lnTo>
                  <a:pt x="657" y="313"/>
                </a:lnTo>
                <a:lnTo>
                  <a:pt x="665" y="328"/>
                </a:lnTo>
                <a:lnTo>
                  <a:pt x="669" y="336"/>
                </a:lnTo>
                <a:lnTo>
                  <a:pt x="667" y="342"/>
                </a:lnTo>
                <a:lnTo>
                  <a:pt x="661" y="353"/>
                </a:lnTo>
                <a:lnTo>
                  <a:pt x="657" y="355"/>
                </a:lnTo>
                <a:lnTo>
                  <a:pt x="650" y="355"/>
                </a:lnTo>
                <a:lnTo>
                  <a:pt x="673" y="380"/>
                </a:lnTo>
                <a:lnTo>
                  <a:pt x="686" y="396"/>
                </a:lnTo>
                <a:lnTo>
                  <a:pt x="686" y="394"/>
                </a:lnTo>
                <a:lnTo>
                  <a:pt x="698" y="407"/>
                </a:lnTo>
                <a:lnTo>
                  <a:pt x="696" y="409"/>
                </a:lnTo>
                <a:lnTo>
                  <a:pt x="694" y="409"/>
                </a:lnTo>
                <a:lnTo>
                  <a:pt x="692" y="409"/>
                </a:lnTo>
                <a:lnTo>
                  <a:pt x="690" y="409"/>
                </a:lnTo>
                <a:lnTo>
                  <a:pt x="688" y="409"/>
                </a:lnTo>
                <a:lnTo>
                  <a:pt x="686" y="409"/>
                </a:lnTo>
                <a:lnTo>
                  <a:pt x="684" y="409"/>
                </a:lnTo>
                <a:lnTo>
                  <a:pt x="682" y="409"/>
                </a:lnTo>
                <a:lnTo>
                  <a:pt x="680" y="409"/>
                </a:lnTo>
                <a:lnTo>
                  <a:pt x="680" y="411"/>
                </a:lnTo>
                <a:lnTo>
                  <a:pt x="678" y="411"/>
                </a:lnTo>
                <a:lnTo>
                  <a:pt x="677" y="411"/>
                </a:lnTo>
                <a:lnTo>
                  <a:pt x="675" y="411"/>
                </a:lnTo>
                <a:lnTo>
                  <a:pt x="675" y="413"/>
                </a:lnTo>
                <a:lnTo>
                  <a:pt x="673" y="413"/>
                </a:lnTo>
                <a:lnTo>
                  <a:pt x="673" y="415"/>
                </a:lnTo>
                <a:lnTo>
                  <a:pt x="673" y="417"/>
                </a:lnTo>
                <a:lnTo>
                  <a:pt x="673" y="419"/>
                </a:lnTo>
                <a:lnTo>
                  <a:pt x="671" y="419"/>
                </a:lnTo>
                <a:lnTo>
                  <a:pt x="671" y="420"/>
                </a:lnTo>
                <a:lnTo>
                  <a:pt x="669" y="420"/>
                </a:lnTo>
                <a:lnTo>
                  <a:pt x="667" y="420"/>
                </a:lnTo>
                <a:lnTo>
                  <a:pt x="665" y="420"/>
                </a:lnTo>
                <a:lnTo>
                  <a:pt x="665" y="419"/>
                </a:lnTo>
                <a:lnTo>
                  <a:pt x="663" y="419"/>
                </a:lnTo>
                <a:lnTo>
                  <a:pt x="661" y="419"/>
                </a:lnTo>
                <a:lnTo>
                  <a:pt x="659" y="419"/>
                </a:lnTo>
                <a:lnTo>
                  <a:pt x="657" y="419"/>
                </a:lnTo>
                <a:lnTo>
                  <a:pt x="657" y="420"/>
                </a:lnTo>
                <a:lnTo>
                  <a:pt x="656" y="420"/>
                </a:lnTo>
                <a:lnTo>
                  <a:pt x="656" y="423"/>
                </a:lnTo>
                <a:lnTo>
                  <a:pt x="653" y="425"/>
                </a:lnTo>
                <a:lnTo>
                  <a:pt x="653" y="423"/>
                </a:lnTo>
                <a:lnTo>
                  <a:pt x="651" y="423"/>
                </a:lnTo>
                <a:lnTo>
                  <a:pt x="651" y="420"/>
                </a:lnTo>
                <a:lnTo>
                  <a:pt x="650" y="420"/>
                </a:lnTo>
                <a:lnTo>
                  <a:pt x="648" y="420"/>
                </a:lnTo>
                <a:lnTo>
                  <a:pt x="646" y="420"/>
                </a:lnTo>
                <a:lnTo>
                  <a:pt x="644" y="419"/>
                </a:lnTo>
                <a:lnTo>
                  <a:pt x="642" y="419"/>
                </a:lnTo>
                <a:lnTo>
                  <a:pt x="642" y="417"/>
                </a:lnTo>
                <a:lnTo>
                  <a:pt x="640" y="417"/>
                </a:lnTo>
                <a:lnTo>
                  <a:pt x="640" y="419"/>
                </a:lnTo>
                <a:lnTo>
                  <a:pt x="638" y="419"/>
                </a:lnTo>
                <a:lnTo>
                  <a:pt x="636" y="420"/>
                </a:lnTo>
                <a:lnTo>
                  <a:pt x="634" y="420"/>
                </a:lnTo>
                <a:lnTo>
                  <a:pt x="632" y="420"/>
                </a:lnTo>
                <a:lnTo>
                  <a:pt x="632" y="423"/>
                </a:lnTo>
                <a:lnTo>
                  <a:pt x="630" y="423"/>
                </a:lnTo>
                <a:lnTo>
                  <a:pt x="629" y="423"/>
                </a:lnTo>
                <a:lnTo>
                  <a:pt x="629" y="420"/>
                </a:lnTo>
                <a:lnTo>
                  <a:pt x="627" y="420"/>
                </a:lnTo>
                <a:lnTo>
                  <a:pt x="625" y="420"/>
                </a:lnTo>
                <a:lnTo>
                  <a:pt x="623" y="420"/>
                </a:lnTo>
                <a:lnTo>
                  <a:pt x="621" y="419"/>
                </a:lnTo>
                <a:lnTo>
                  <a:pt x="619" y="419"/>
                </a:lnTo>
                <a:lnTo>
                  <a:pt x="617" y="417"/>
                </a:lnTo>
                <a:lnTo>
                  <a:pt x="617" y="415"/>
                </a:lnTo>
                <a:lnTo>
                  <a:pt x="615" y="415"/>
                </a:lnTo>
                <a:lnTo>
                  <a:pt x="615" y="413"/>
                </a:lnTo>
                <a:lnTo>
                  <a:pt x="613" y="413"/>
                </a:lnTo>
                <a:lnTo>
                  <a:pt x="615" y="413"/>
                </a:lnTo>
                <a:lnTo>
                  <a:pt x="615" y="411"/>
                </a:lnTo>
                <a:lnTo>
                  <a:pt x="613" y="411"/>
                </a:lnTo>
                <a:lnTo>
                  <a:pt x="611" y="411"/>
                </a:lnTo>
                <a:lnTo>
                  <a:pt x="609" y="411"/>
                </a:lnTo>
                <a:lnTo>
                  <a:pt x="607" y="411"/>
                </a:lnTo>
                <a:lnTo>
                  <a:pt x="605" y="411"/>
                </a:lnTo>
                <a:lnTo>
                  <a:pt x="603" y="413"/>
                </a:lnTo>
                <a:lnTo>
                  <a:pt x="603" y="415"/>
                </a:lnTo>
                <a:lnTo>
                  <a:pt x="603" y="417"/>
                </a:lnTo>
                <a:lnTo>
                  <a:pt x="602" y="417"/>
                </a:lnTo>
                <a:lnTo>
                  <a:pt x="600" y="417"/>
                </a:lnTo>
                <a:lnTo>
                  <a:pt x="598" y="419"/>
                </a:lnTo>
                <a:lnTo>
                  <a:pt x="598" y="420"/>
                </a:lnTo>
                <a:lnTo>
                  <a:pt x="596" y="420"/>
                </a:lnTo>
                <a:lnTo>
                  <a:pt x="596" y="423"/>
                </a:lnTo>
                <a:lnTo>
                  <a:pt x="594" y="425"/>
                </a:lnTo>
                <a:lnTo>
                  <a:pt x="594" y="426"/>
                </a:lnTo>
                <a:lnTo>
                  <a:pt x="592" y="428"/>
                </a:lnTo>
                <a:lnTo>
                  <a:pt x="590" y="426"/>
                </a:lnTo>
                <a:lnTo>
                  <a:pt x="590" y="428"/>
                </a:lnTo>
                <a:lnTo>
                  <a:pt x="588" y="428"/>
                </a:lnTo>
                <a:lnTo>
                  <a:pt x="588" y="430"/>
                </a:lnTo>
                <a:lnTo>
                  <a:pt x="586" y="430"/>
                </a:lnTo>
                <a:lnTo>
                  <a:pt x="584" y="432"/>
                </a:lnTo>
                <a:lnTo>
                  <a:pt x="582" y="434"/>
                </a:lnTo>
                <a:lnTo>
                  <a:pt x="581" y="434"/>
                </a:lnTo>
                <a:lnTo>
                  <a:pt x="579" y="434"/>
                </a:lnTo>
                <a:lnTo>
                  <a:pt x="579" y="432"/>
                </a:lnTo>
                <a:lnTo>
                  <a:pt x="579" y="430"/>
                </a:lnTo>
                <a:lnTo>
                  <a:pt x="577" y="430"/>
                </a:lnTo>
                <a:lnTo>
                  <a:pt x="575" y="430"/>
                </a:lnTo>
                <a:lnTo>
                  <a:pt x="573" y="432"/>
                </a:lnTo>
                <a:lnTo>
                  <a:pt x="571" y="434"/>
                </a:lnTo>
                <a:lnTo>
                  <a:pt x="571" y="436"/>
                </a:lnTo>
                <a:lnTo>
                  <a:pt x="571" y="438"/>
                </a:lnTo>
                <a:lnTo>
                  <a:pt x="571" y="440"/>
                </a:lnTo>
                <a:lnTo>
                  <a:pt x="571" y="442"/>
                </a:lnTo>
                <a:lnTo>
                  <a:pt x="571" y="444"/>
                </a:lnTo>
                <a:lnTo>
                  <a:pt x="569" y="444"/>
                </a:lnTo>
                <a:lnTo>
                  <a:pt x="567" y="444"/>
                </a:lnTo>
                <a:lnTo>
                  <a:pt x="565" y="444"/>
                </a:lnTo>
                <a:lnTo>
                  <a:pt x="563" y="444"/>
                </a:lnTo>
                <a:lnTo>
                  <a:pt x="561" y="444"/>
                </a:lnTo>
                <a:lnTo>
                  <a:pt x="561" y="442"/>
                </a:lnTo>
                <a:lnTo>
                  <a:pt x="559" y="440"/>
                </a:lnTo>
                <a:lnTo>
                  <a:pt x="557" y="440"/>
                </a:lnTo>
                <a:lnTo>
                  <a:pt x="555" y="440"/>
                </a:lnTo>
                <a:lnTo>
                  <a:pt x="555" y="442"/>
                </a:lnTo>
                <a:lnTo>
                  <a:pt x="554" y="444"/>
                </a:lnTo>
                <a:lnTo>
                  <a:pt x="552" y="444"/>
                </a:lnTo>
                <a:lnTo>
                  <a:pt x="550" y="444"/>
                </a:lnTo>
                <a:lnTo>
                  <a:pt x="548" y="444"/>
                </a:lnTo>
                <a:lnTo>
                  <a:pt x="548" y="442"/>
                </a:lnTo>
                <a:lnTo>
                  <a:pt x="550" y="442"/>
                </a:lnTo>
                <a:lnTo>
                  <a:pt x="550" y="440"/>
                </a:lnTo>
                <a:lnTo>
                  <a:pt x="548" y="440"/>
                </a:lnTo>
                <a:lnTo>
                  <a:pt x="546" y="440"/>
                </a:lnTo>
                <a:lnTo>
                  <a:pt x="544" y="440"/>
                </a:lnTo>
                <a:lnTo>
                  <a:pt x="544" y="442"/>
                </a:lnTo>
                <a:lnTo>
                  <a:pt x="542" y="440"/>
                </a:lnTo>
                <a:lnTo>
                  <a:pt x="540" y="440"/>
                </a:lnTo>
                <a:lnTo>
                  <a:pt x="540" y="438"/>
                </a:lnTo>
                <a:lnTo>
                  <a:pt x="540" y="436"/>
                </a:lnTo>
                <a:lnTo>
                  <a:pt x="540" y="434"/>
                </a:lnTo>
                <a:lnTo>
                  <a:pt x="538" y="434"/>
                </a:lnTo>
                <a:lnTo>
                  <a:pt x="538" y="436"/>
                </a:lnTo>
                <a:lnTo>
                  <a:pt x="536" y="436"/>
                </a:lnTo>
                <a:lnTo>
                  <a:pt x="536" y="434"/>
                </a:lnTo>
                <a:lnTo>
                  <a:pt x="534" y="434"/>
                </a:lnTo>
                <a:lnTo>
                  <a:pt x="534" y="436"/>
                </a:lnTo>
                <a:lnTo>
                  <a:pt x="534" y="438"/>
                </a:lnTo>
                <a:lnTo>
                  <a:pt x="533" y="438"/>
                </a:lnTo>
                <a:lnTo>
                  <a:pt x="533" y="440"/>
                </a:lnTo>
                <a:lnTo>
                  <a:pt x="533" y="442"/>
                </a:lnTo>
                <a:lnTo>
                  <a:pt x="531" y="442"/>
                </a:lnTo>
                <a:lnTo>
                  <a:pt x="531" y="440"/>
                </a:lnTo>
                <a:lnTo>
                  <a:pt x="528" y="440"/>
                </a:lnTo>
                <a:lnTo>
                  <a:pt x="527" y="440"/>
                </a:lnTo>
                <a:lnTo>
                  <a:pt x="527" y="438"/>
                </a:lnTo>
                <a:lnTo>
                  <a:pt x="527" y="436"/>
                </a:lnTo>
                <a:lnTo>
                  <a:pt x="527" y="434"/>
                </a:lnTo>
                <a:lnTo>
                  <a:pt x="525" y="434"/>
                </a:lnTo>
                <a:lnTo>
                  <a:pt x="523" y="434"/>
                </a:lnTo>
                <a:lnTo>
                  <a:pt x="521" y="434"/>
                </a:lnTo>
                <a:lnTo>
                  <a:pt x="519" y="432"/>
                </a:lnTo>
                <a:lnTo>
                  <a:pt x="521" y="430"/>
                </a:lnTo>
                <a:lnTo>
                  <a:pt x="521" y="428"/>
                </a:lnTo>
                <a:lnTo>
                  <a:pt x="519" y="426"/>
                </a:lnTo>
                <a:lnTo>
                  <a:pt x="517" y="426"/>
                </a:lnTo>
                <a:lnTo>
                  <a:pt x="517" y="428"/>
                </a:lnTo>
                <a:lnTo>
                  <a:pt x="515" y="428"/>
                </a:lnTo>
                <a:lnTo>
                  <a:pt x="513" y="428"/>
                </a:lnTo>
                <a:lnTo>
                  <a:pt x="511" y="426"/>
                </a:lnTo>
                <a:lnTo>
                  <a:pt x="509" y="426"/>
                </a:lnTo>
                <a:lnTo>
                  <a:pt x="507" y="426"/>
                </a:lnTo>
                <a:lnTo>
                  <a:pt x="507" y="428"/>
                </a:lnTo>
                <a:lnTo>
                  <a:pt x="507" y="430"/>
                </a:lnTo>
                <a:lnTo>
                  <a:pt x="505" y="430"/>
                </a:lnTo>
                <a:lnTo>
                  <a:pt x="505" y="432"/>
                </a:lnTo>
                <a:lnTo>
                  <a:pt x="505" y="434"/>
                </a:lnTo>
                <a:lnTo>
                  <a:pt x="505" y="436"/>
                </a:lnTo>
                <a:lnTo>
                  <a:pt x="504" y="436"/>
                </a:lnTo>
                <a:lnTo>
                  <a:pt x="504" y="434"/>
                </a:lnTo>
                <a:lnTo>
                  <a:pt x="502" y="434"/>
                </a:lnTo>
                <a:lnTo>
                  <a:pt x="502" y="432"/>
                </a:lnTo>
                <a:lnTo>
                  <a:pt x="502" y="430"/>
                </a:lnTo>
                <a:lnTo>
                  <a:pt x="502" y="428"/>
                </a:lnTo>
                <a:lnTo>
                  <a:pt x="500" y="428"/>
                </a:lnTo>
                <a:lnTo>
                  <a:pt x="500" y="430"/>
                </a:lnTo>
                <a:lnTo>
                  <a:pt x="500" y="432"/>
                </a:lnTo>
                <a:lnTo>
                  <a:pt x="498" y="432"/>
                </a:lnTo>
                <a:lnTo>
                  <a:pt x="496" y="432"/>
                </a:lnTo>
                <a:lnTo>
                  <a:pt x="496" y="434"/>
                </a:lnTo>
                <a:lnTo>
                  <a:pt x="494" y="434"/>
                </a:lnTo>
                <a:lnTo>
                  <a:pt x="492" y="434"/>
                </a:lnTo>
                <a:lnTo>
                  <a:pt x="490" y="434"/>
                </a:lnTo>
                <a:lnTo>
                  <a:pt x="490" y="432"/>
                </a:lnTo>
                <a:lnTo>
                  <a:pt x="488" y="432"/>
                </a:lnTo>
                <a:lnTo>
                  <a:pt x="486" y="432"/>
                </a:lnTo>
                <a:lnTo>
                  <a:pt x="484" y="432"/>
                </a:lnTo>
                <a:lnTo>
                  <a:pt x="484" y="434"/>
                </a:lnTo>
                <a:lnTo>
                  <a:pt x="482" y="434"/>
                </a:lnTo>
                <a:lnTo>
                  <a:pt x="480" y="434"/>
                </a:lnTo>
                <a:lnTo>
                  <a:pt x="478" y="434"/>
                </a:lnTo>
                <a:lnTo>
                  <a:pt x="477" y="434"/>
                </a:lnTo>
                <a:lnTo>
                  <a:pt x="477" y="432"/>
                </a:lnTo>
                <a:lnTo>
                  <a:pt x="478" y="432"/>
                </a:lnTo>
                <a:lnTo>
                  <a:pt x="478" y="430"/>
                </a:lnTo>
                <a:lnTo>
                  <a:pt x="477" y="428"/>
                </a:lnTo>
                <a:lnTo>
                  <a:pt x="477" y="430"/>
                </a:lnTo>
                <a:lnTo>
                  <a:pt x="475" y="430"/>
                </a:lnTo>
                <a:lnTo>
                  <a:pt x="473" y="430"/>
                </a:lnTo>
                <a:lnTo>
                  <a:pt x="473" y="428"/>
                </a:lnTo>
                <a:lnTo>
                  <a:pt x="471" y="428"/>
                </a:lnTo>
                <a:lnTo>
                  <a:pt x="471" y="426"/>
                </a:lnTo>
                <a:lnTo>
                  <a:pt x="469" y="426"/>
                </a:lnTo>
                <a:lnTo>
                  <a:pt x="469" y="425"/>
                </a:lnTo>
                <a:lnTo>
                  <a:pt x="467" y="426"/>
                </a:lnTo>
                <a:lnTo>
                  <a:pt x="469" y="426"/>
                </a:lnTo>
                <a:lnTo>
                  <a:pt x="469" y="428"/>
                </a:lnTo>
                <a:lnTo>
                  <a:pt x="467" y="428"/>
                </a:lnTo>
                <a:lnTo>
                  <a:pt x="465" y="426"/>
                </a:lnTo>
                <a:lnTo>
                  <a:pt x="463" y="426"/>
                </a:lnTo>
                <a:lnTo>
                  <a:pt x="461" y="426"/>
                </a:lnTo>
                <a:lnTo>
                  <a:pt x="461" y="425"/>
                </a:lnTo>
                <a:lnTo>
                  <a:pt x="461" y="423"/>
                </a:lnTo>
                <a:lnTo>
                  <a:pt x="461" y="420"/>
                </a:lnTo>
                <a:lnTo>
                  <a:pt x="459" y="420"/>
                </a:lnTo>
                <a:lnTo>
                  <a:pt x="457" y="420"/>
                </a:lnTo>
                <a:lnTo>
                  <a:pt x="456" y="420"/>
                </a:lnTo>
                <a:lnTo>
                  <a:pt x="454" y="423"/>
                </a:lnTo>
                <a:lnTo>
                  <a:pt x="451" y="423"/>
                </a:lnTo>
                <a:lnTo>
                  <a:pt x="450" y="423"/>
                </a:lnTo>
                <a:lnTo>
                  <a:pt x="448" y="423"/>
                </a:lnTo>
                <a:lnTo>
                  <a:pt x="446" y="423"/>
                </a:lnTo>
                <a:lnTo>
                  <a:pt x="446" y="420"/>
                </a:lnTo>
                <a:lnTo>
                  <a:pt x="444" y="420"/>
                </a:lnTo>
                <a:lnTo>
                  <a:pt x="442" y="420"/>
                </a:lnTo>
                <a:lnTo>
                  <a:pt x="440" y="420"/>
                </a:lnTo>
                <a:lnTo>
                  <a:pt x="440" y="419"/>
                </a:lnTo>
                <a:lnTo>
                  <a:pt x="438" y="419"/>
                </a:lnTo>
                <a:lnTo>
                  <a:pt x="438" y="417"/>
                </a:lnTo>
                <a:lnTo>
                  <a:pt x="436" y="417"/>
                </a:lnTo>
                <a:lnTo>
                  <a:pt x="434" y="415"/>
                </a:lnTo>
                <a:lnTo>
                  <a:pt x="434" y="413"/>
                </a:lnTo>
                <a:lnTo>
                  <a:pt x="434" y="411"/>
                </a:lnTo>
                <a:lnTo>
                  <a:pt x="434" y="409"/>
                </a:lnTo>
                <a:lnTo>
                  <a:pt x="432" y="409"/>
                </a:lnTo>
                <a:lnTo>
                  <a:pt x="430" y="409"/>
                </a:lnTo>
                <a:lnTo>
                  <a:pt x="432" y="409"/>
                </a:lnTo>
                <a:lnTo>
                  <a:pt x="432" y="407"/>
                </a:lnTo>
                <a:lnTo>
                  <a:pt x="430" y="405"/>
                </a:lnTo>
                <a:lnTo>
                  <a:pt x="430" y="403"/>
                </a:lnTo>
                <a:lnTo>
                  <a:pt x="430" y="401"/>
                </a:lnTo>
                <a:lnTo>
                  <a:pt x="430" y="399"/>
                </a:lnTo>
                <a:lnTo>
                  <a:pt x="432" y="399"/>
                </a:lnTo>
                <a:lnTo>
                  <a:pt x="432" y="397"/>
                </a:lnTo>
                <a:lnTo>
                  <a:pt x="430" y="396"/>
                </a:lnTo>
                <a:lnTo>
                  <a:pt x="429" y="394"/>
                </a:lnTo>
                <a:lnTo>
                  <a:pt x="427" y="392"/>
                </a:lnTo>
                <a:lnTo>
                  <a:pt x="425" y="392"/>
                </a:lnTo>
                <a:lnTo>
                  <a:pt x="425" y="390"/>
                </a:lnTo>
                <a:lnTo>
                  <a:pt x="425" y="388"/>
                </a:lnTo>
                <a:lnTo>
                  <a:pt x="425" y="386"/>
                </a:lnTo>
                <a:lnTo>
                  <a:pt x="425" y="384"/>
                </a:lnTo>
                <a:lnTo>
                  <a:pt x="425" y="382"/>
                </a:lnTo>
                <a:lnTo>
                  <a:pt x="427" y="382"/>
                </a:lnTo>
                <a:lnTo>
                  <a:pt x="427" y="380"/>
                </a:lnTo>
                <a:lnTo>
                  <a:pt x="429" y="380"/>
                </a:lnTo>
                <a:lnTo>
                  <a:pt x="430" y="380"/>
                </a:lnTo>
                <a:lnTo>
                  <a:pt x="430" y="382"/>
                </a:lnTo>
                <a:lnTo>
                  <a:pt x="432" y="382"/>
                </a:lnTo>
                <a:lnTo>
                  <a:pt x="432" y="380"/>
                </a:lnTo>
                <a:lnTo>
                  <a:pt x="432" y="378"/>
                </a:lnTo>
                <a:lnTo>
                  <a:pt x="432" y="376"/>
                </a:lnTo>
                <a:lnTo>
                  <a:pt x="432" y="375"/>
                </a:lnTo>
                <a:lnTo>
                  <a:pt x="434" y="375"/>
                </a:lnTo>
                <a:lnTo>
                  <a:pt x="436" y="375"/>
                </a:lnTo>
                <a:lnTo>
                  <a:pt x="436" y="376"/>
                </a:lnTo>
                <a:lnTo>
                  <a:pt x="438" y="378"/>
                </a:lnTo>
                <a:lnTo>
                  <a:pt x="438" y="376"/>
                </a:lnTo>
                <a:lnTo>
                  <a:pt x="440" y="375"/>
                </a:lnTo>
                <a:lnTo>
                  <a:pt x="442" y="375"/>
                </a:lnTo>
                <a:lnTo>
                  <a:pt x="442" y="372"/>
                </a:lnTo>
                <a:lnTo>
                  <a:pt x="442" y="370"/>
                </a:lnTo>
                <a:lnTo>
                  <a:pt x="442" y="369"/>
                </a:lnTo>
                <a:lnTo>
                  <a:pt x="442" y="367"/>
                </a:lnTo>
                <a:lnTo>
                  <a:pt x="440" y="367"/>
                </a:lnTo>
                <a:lnTo>
                  <a:pt x="438" y="367"/>
                </a:lnTo>
                <a:lnTo>
                  <a:pt x="438" y="365"/>
                </a:lnTo>
                <a:lnTo>
                  <a:pt x="436" y="365"/>
                </a:lnTo>
                <a:lnTo>
                  <a:pt x="438" y="363"/>
                </a:lnTo>
                <a:lnTo>
                  <a:pt x="440" y="363"/>
                </a:lnTo>
                <a:lnTo>
                  <a:pt x="440" y="361"/>
                </a:lnTo>
                <a:lnTo>
                  <a:pt x="438" y="361"/>
                </a:lnTo>
                <a:lnTo>
                  <a:pt x="436" y="359"/>
                </a:lnTo>
                <a:lnTo>
                  <a:pt x="436" y="357"/>
                </a:lnTo>
                <a:lnTo>
                  <a:pt x="438" y="357"/>
                </a:lnTo>
                <a:lnTo>
                  <a:pt x="438" y="355"/>
                </a:lnTo>
                <a:lnTo>
                  <a:pt x="438" y="353"/>
                </a:lnTo>
                <a:lnTo>
                  <a:pt x="436" y="353"/>
                </a:lnTo>
                <a:lnTo>
                  <a:pt x="436" y="351"/>
                </a:lnTo>
                <a:lnTo>
                  <a:pt x="438" y="351"/>
                </a:lnTo>
                <a:lnTo>
                  <a:pt x="438" y="349"/>
                </a:lnTo>
                <a:lnTo>
                  <a:pt x="436" y="349"/>
                </a:lnTo>
                <a:lnTo>
                  <a:pt x="436" y="351"/>
                </a:lnTo>
                <a:lnTo>
                  <a:pt x="434" y="351"/>
                </a:lnTo>
                <a:lnTo>
                  <a:pt x="434" y="349"/>
                </a:lnTo>
                <a:lnTo>
                  <a:pt x="432" y="348"/>
                </a:lnTo>
                <a:lnTo>
                  <a:pt x="434" y="348"/>
                </a:lnTo>
                <a:lnTo>
                  <a:pt x="436" y="346"/>
                </a:lnTo>
                <a:lnTo>
                  <a:pt x="436" y="344"/>
                </a:lnTo>
                <a:lnTo>
                  <a:pt x="434" y="344"/>
                </a:lnTo>
                <a:lnTo>
                  <a:pt x="434" y="342"/>
                </a:lnTo>
                <a:lnTo>
                  <a:pt x="436" y="342"/>
                </a:lnTo>
                <a:lnTo>
                  <a:pt x="436" y="340"/>
                </a:lnTo>
                <a:lnTo>
                  <a:pt x="438" y="342"/>
                </a:lnTo>
                <a:lnTo>
                  <a:pt x="438" y="340"/>
                </a:lnTo>
                <a:lnTo>
                  <a:pt x="438" y="338"/>
                </a:lnTo>
                <a:lnTo>
                  <a:pt x="436" y="338"/>
                </a:lnTo>
                <a:lnTo>
                  <a:pt x="436" y="336"/>
                </a:lnTo>
                <a:lnTo>
                  <a:pt x="434" y="336"/>
                </a:lnTo>
                <a:lnTo>
                  <a:pt x="434" y="334"/>
                </a:lnTo>
                <a:lnTo>
                  <a:pt x="436" y="334"/>
                </a:lnTo>
                <a:lnTo>
                  <a:pt x="438" y="332"/>
                </a:lnTo>
                <a:lnTo>
                  <a:pt x="440" y="332"/>
                </a:lnTo>
                <a:lnTo>
                  <a:pt x="440" y="330"/>
                </a:lnTo>
                <a:lnTo>
                  <a:pt x="438" y="330"/>
                </a:lnTo>
                <a:lnTo>
                  <a:pt x="438" y="328"/>
                </a:lnTo>
                <a:lnTo>
                  <a:pt x="436" y="328"/>
                </a:lnTo>
                <a:lnTo>
                  <a:pt x="434" y="328"/>
                </a:lnTo>
                <a:lnTo>
                  <a:pt x="432" y="326"/>
                </a:lnTo>
                <a:lnTo>
                  <a:pt x="430" y="324"/>
                </a:lnTo>
                <a:lnTo>
                  <a:pt x="429" y="322"/>
                </a:lnTo>
                <a:lnTo>
                  <a:pt x="429" y="321"/>
                </a:lnTo>
                <a:lnTo>
                  <a:pt x="427" y="319"/>
                </a:lnTo>
                <a:lnTo>
                  <a:pt x="429" y="319"/>
                </a:lnTo>
                <a:lnTo>
                  <a:pt x="429" y="317"/>
                </a:lnTo>
                <a:lnTo>
                  <a:pt x="427" y="317"/>
                </a:lnTo>
                <a:lnTo>
                  <a:pt x="425" y="317"/>
                </a:lnTo>
                <a:lnTo>
                  <a:pt x="423" y="317"/>
                </a:lnTo>
                <a:lnTo>
                  <a:pt x="421" y="317"/>
                </a:lnTo>
                <a:lnTo>
                  <a:pt x="419" y="317"/>
                </a:lnTo>
                <a:lnTo>
                  <a:pt x="419" y="315"/>
                </a:lnTo>
                <a:lnTo>
                  <a:pt x="419" y="313"/>
                </a:lnTo>
                <a:lnTo>
                  <a:pt x="417" y="313"/>
                </a:lnTo>
                <a:lnTo>
                  <a:pt x="417" y="315"/>
                </a:lnTo>
                <a:lnTo>
                  <a:pt x="417" y="313"/>
                </a:lnTo>
                <a:lnTo>
                  <a:pt x="415" y="313"/>
                </a:lnTo>
                <a:lnTo>
                  <a:pt x="413" y="313"/>
                </a:lnTo>
                <a:lnTo>
                  <a:pt x="413" y="315"/>
                </a:lnTo>
                <a:lnTo>
                  <a:pt x="413" y="317"/>
                </a:lnTo>
                <a:lnTo>
                  <a:pt x="411" y="317"/>
                </a:lnTo>
                <a:lnTo>
                  <a:pt x="409" y="317"/>
                </a:lnTo>
                <a:lnTo>
                  <a:pt x="408" y="317"/>
                </a:lnTo>
                <a:lnTo>
                  <a:pt x="408" y="319"/>
                </a:lnTo>
                <a:lnTo>
                  <a:pt x="406" y="319"/>
                </a:lnTo>
                <a:lnTo>
                  <a:pt x="406" y="317"/>
                </a:lnTo>
                <a:lnTo>
                  <a:pt x="403" y="317"/>
                </a:lnTo>
                <a:lnTo>
                  <a:pt x="403" y="315"/>
                </a:lnTo>
                <a:lnTo>
                  <a:pt x="403" y="313"/>
                </a:lnTo>
                <a:lnTo>
                  <a:pt x="403" y="311"/>
                </a:lnTo>
                <a:lnTo>
                  <a:pt x="403" y="309"/>
                </a:lnTo>
                <a:lnTo>
                  <a:pt x="403" y="307"/>
                </a:lnTo>
                <a:lnTo>
                  <a:pt x="402" y="307"/>
                </a:lnTo>
                <a:lnTo>
                  <a:pt x="400" y="307"/>
                </a:lnTo>
                <a:lnTo>
                  <a:pt x="398" y="309"/>
                </a:lnTo>
                <a:lnTo>
                  <a:pt x="396" y="309"/>
                </a:lnTo>
                <a:lnTo>
                  <a:pt x="396" y="307"/>
                </a:lnTo>
                <a:lnTo>
                  <a:pt x="394" y="307"/>
                </a:lnTo>
                <a:lnTo>
                  <a:pt x="392" y="307"/>
                </a:lnTo>
                <a:lnTo>
                  <a:pt x="390" y="307"/>
                </a:lnTo>
                <a:lnTo>
                  <a:pt x="390" y="305"/>
                </a:lnTo>
                <a:lnTo>
                  <a:pt x="388" y="305"/>
                </a:lnTo>
                <a:lnTo>
                  <a:pt x="386" y="305"/>
                </a:lnTo>
                <a:lnTo>
                  <a:pt x="384" y="305"/>
                </a:lnTo>
                <a:lnTo>
                  <a:pt x="384" y="303"/>
                </a:lnTo>
                <a:lnTo>
                  <a:pt x="382" y="303"/>
                </a:lnTo>
                <a:lnTo>
                  <a:pt x="384" y="303"/>
                </a:lnTo>
                <a:lnTo>
                  <a:pt x="384" y="301"/>
                </a:lnTo>
                <a:lnTo>
                  <a:pt x="384" y="300"/>
                </a:lnTo>
                <a:lnTo>
                  <a:pt x="384" y="298"/>
                </a:lnTo>
                <a:lnTo>
                  <a:pt x="382" y="298"/>
                </a:lnTo>
                <a:lnTo>
                  <a:pt x="382" y="295"/>
                </a:lnTo>
                <a:lnTo>
                  <a:pt x="381" y="295"/>
                </a:lnTo>
                <a:lnTo>
                  <a:pt x="381" y="298"/>
                </a:lnTo>
                <a:lnTo>
                  <a:pt x="379" y="298"/>
                </a:lnTo>
                <a:lnTo>
                  <a:pt x="377" y="298"/>
                </a:lnTo>
                <a:lnTo>
                  <a:pt x="375" y="295"/>
                </a:lnTo>
                <a:lnTo>
                  <a:pt x="371" y="298"/>
                </a:lnTo>
                <a:lnTo>
                  <a:pt x="371" y="295"/>
                </a:lnTo>
                <a:lnTo>
                  <a:pt x="371" y="294"/>
                </a:lnTo>
                <a:lnTo>
                  <a:pt x="369" y="292"/>
                </a:lnTo>
                <a:lnTo>
                  <a:pt x="367" y="292"/>
                </a:lnTo>
                <a:lnTo>
                  <a:pt x="365" y="292"/>
                </a:lnTo>
                <a:lnTo>
                  <a:pt x="365" y="294"/>
                </a:lnTo>
                <a:lnTo>
                  <a:pt x="363" y="294"/>
                </a:lnTo>
                <a:lnTo>
                  <a:pt x="363" y="292"/>
                </a:lnTo>
                <a:lnTo>
                  <a:pt x="361" y="290"/>
                </a:lnTo>
                <a:lnTo>
                  <a:pt x="361" y="288"/>
                </a:lnTo>
                <a:lnTo>
                  <a:pt x="360" y="288"/>
                </a:lnTo>
                <a:lnTo>
                  <a:pt x="360" y="286"/>
                </a:lnTo>
                <a:lnTo>
                  <a:pt x="357" y="286"/>
                </a:lnTo>
                <a:lnTo>
                  <a:pt x="357" y="288"/>
                </a:lnTo>
                <a:lnTo>
                  <a:pt x="355" y="288"/>
                </a:lnTo>
                <a:lnTo>
                  <a:pt x="355" y="290"/>
                </a:lnTo>
                <a:lnTo>
                  <a:pt x="354" y="290"/>
                </a:lnTo>
                <a:lnTo>
                  <a:pt x="352" y="290"/>
                </a:lnTo>
                <a:lnTo>
                  <a:pt x="350" y="288"/>
                </a:lnTo>
                <a:lnTo>
                  <a:pt x="348" y="288"/>
                </a:lnTo>
                <a:lnTo>
                  <a:pt x="348" y="286"/>
                </a:lnTo>
                <a:lnTo>
                  <a:pt x="348" y="284"/>
                </a:lnTo>
                <a:lnTo>
                  <a:pt x="348" y="282"/>
                </a:lnTo>
                <a:lnTo>
                  <a:pt x="348" y="280"/>
                </a:lnTo>
                <a:lnTo>
                  <a:pt x="346" y="280"/>
                </a:lnTo>
                <a:lnTo>
                  <a:pt x="344" y="278"/>
                </a:lnTo>
                <a:lnTo>
                  <a:pt x="342" y="278"/>
                </a:lnTo>
                <a:lnTo>
                  <a:pt x="342" y="276"/>
                </a:lnTo>
                <a:lnTo>
                  <a:pt x="344" y="276"/>
                </a:lnTo>
                <a:lnTo>
                  <a:pt x="344" y="274"/>
                </a:lnTo>
                <a:lnTo>
                  <a:pt x="344" y="273"/>
                </a:lnTo>
                <a:lnTo>
                  <a:pt x="344" y="271"/>
                </a:lnTo>
                <a:lnTo>
                  <a:pt x="342" y="271"/>
                </a:lnTo>
                <a:lnTo>
                  <a:pt x="340" y="273"/>
                </a:lnTo>
                <a:lnTo>
                  <a:pt x="340" y="274"/>
                </a:lnTo>
                <a:lnTo>
                  <a:pt x="338" y="274"/>
                </a:lnTo>
                <a:lnTo>
                  <a:pt x="336" y="274"/>
                </a:lnTo>
                <a:lnTo>
                  <a:pt x="336" y="273"/>
                </a:lnTo>
                <a:lnTo>
                  <a:pt x="336" y="271"/>
                </a:lnTo>
                <a:lnTo>
                  <a:pt x="336" y="269"/>
                </a:lnTo>
                <a:lnTo>
                  <a:pt x="336" y="267"/>
                </a:lnTo>
                <a:lnTo>
                  <a:pt x="336" y="265"/>
                </a:lnTo>
                <a:lnTo>
                  <a:pt x="334" y="265"/>
                </a:lnTo>
                <a:lnTo>
                  <a:pt x="334" y="267"/>
                </a:lnTo>
                <a:lnTo>
                  <a:pt x="333" y="267"/>
                </a:lnTo>
                <a:lnTo>
                  <a:pt x="333" y="265"/>
                </a:lnTo>
                <a:lnTo>
                  <a:pt x="334" y="263"/>
                </a:lnTo>
                <a:lnTo>
                  <a:pt x="333" y="263"/>
                </a:lnTo>
                <a:lnTo>
                  <a:pt x="331" y="261"/>
                </a:lnTo>
                <a:lnTo>
                  <a:pt x="331" y="259"/>
                </a:lnTo>
                <a:lnTo>
                  <a:pt x="329" y="259"/>
                </a:lnTo>
                <a:lnTo>
                  <a:pt x="329" y="257"/>
                </a:lnTo>
                <a:lnTo>
                  <a:pt x="327" y="257"/>
                </a:lnTo>
                <a:lnTo>
                  <a:pt x="329" y="257"/>
                </a:lnTo>
                <a:lnTo>
                  <a:pt x="329" y="255"/>
                </a:lnTo>
                <a:lnTo>
                  <a:pt x="331" y="255"/>
                </a:lnTo>
                <a:lnTo>
                  <a:pt x="331" y="253"/>
                </a:lnTo>
                <a:lnTo>
                  <a:pt x="331" y="251"/>
                </a:lnTo>
                <a:lnTo>
                  <a:pt x="331" y="250"/>
                </a:lnTo>
                <a:lnTo>
                  <a:pt x="331" y="247"/>
                </a:lnTo>
                <a:lnTo>
                  <a:pt x="329" y="247"/>
                </a:lnTo>
                <a:lnTo>
                  <a:pt x="327" y="247"/>
                </a:lnTo>
                <a:lnTo>
                  <a:pt x="327" y="245"/>
                </a:lnTo>
                <a:lnTo>
                  <a:pt x="325" y="245"/>
                </a:lnTo>
                <a:lnTo>
                  <a:pt x="323" y="245"/>
                </a:lnTo>
                <a:lnTo>
                  <a:pt x="323" y="244"/>
                </a:lnTo>
                <a:lnTo>
                  <a:pt x="323" y="240"/>
                </a:lnTo>
                <a:lnTo>
                  <a:pt x="306" y="245"/>
                </a:lnTo>
                <a:lnTo>
                  <a:pt x="285" y="245"/>
                </a:lnTo>
                <a:lnTo>
                  <a:pt x="261" y="244"/>
                </a:lnTo>
                <a:lnTo>
                  <a:pt x="254" y="236"/>
                </a:lnTo>
                <a:lnTo>
                  <a:pt x="250" y="234"/>
                </a:lnTo>
                <a:lnTo>
                  <a:pt x="248" y="232"/>
                </a:lnTo>
                <a:lnTo>
                  <a:pt x="244" y="232"/>
                </a:lnTo>
                <a:lnTo>
                  <a:pt x="231" y="221"/>
                </a:lnTo>
                <a:lnTo>
                  <a:pt x="225" y="207"/>
                </a:lnTo>
                <a:lnTo>
                  <a:pt x="223" y="205"/>
                </a:lnTo>
                <a:lnTo>
                  <a:pt x="221" y="199"/>
                </a:lnTo>
                <a:lnTo>
                  <a:pt x="221" y="192"/>
                </a:lnTo>
                <a:lnTo>
                  <a:pt x="221" y="188"/>
                </a:lnTo>
                <a:lnTo>
                  <a:pt x="217" y="173"/>
                </a:lnTo>
                <a:lnTo>
                  <a:pt x="211" y="159"/>
                </a:lnTo>
                <a:lnTo>
                  <a:pt x="210" y="159"/>
                </a:lnTo>
                <a:lnTo>
                  <a:pt x="156" y="182"/>
                </a:lnTo>
                <a:lnTo>
                  <a:pt x="150" y="182"/>
                </a:lnTo>
                <a:lnTo>
                  <a:pt x="119" y="194"/>
                </a:lnTo>
                <a:lnTo>
                  <a:pt x="108" y="199"/>
                </a:lnTo>
                <a:lnTo>
                  <a:pt x="98" y="203"/>
                </a:lnTo>
                <a:lnTo>
                  <a:pt x="81" y="213"/>
                </a:lnTo>
                <a:lnTo>
                  <a:pt x="59" y="226"/>
                </a:lnTo>
                <a:lnTo>
                  <a:pt x="59" y="228"/>
                </a:lnTo>
                <a:lnTo>
                  <a:pt x="67" y="245"/>
                </a:lnTo>
                <a:lnTo>
                  <a:pt x="85" y="278"/>
                </a:lnTo>
                <a:lnTo>
                  <a:pt x="33" y="276"/>
                </a:lnTo>
                <a:lnTo>
                  <a:pt x="33" y="278"/>
                </a:lnTo>
                <a:lnTo>
                  <a:pt x="52" y="321"/>
                </a:lnTo>
                <a:lnTo>
                  <a:pt x="54" y="322"/>
                </a:lnTo>
                <a:lnTo>
                  <a:pt x="54" y="324"/>
                </a:lnTo>
                <a:lnTo>
                  <a:pt x="46" y="328"/>
                </a:lnTo>
                <a:lnTo>
                  <a:pt x="0" y="348"/>
                </a:lnTo>
                <a:lnTo>
                  <a:pt x="0" y="349"/>
                </a:lnTo>
                <a:lnTo>
                  <a:pt x="31" y="423"/>
                </a:lnTo>
                <a:lnTo>
                  <a:pt x="31" y="425"/>
                </a:lnTo>
                <a:lnTo>
                  <a:pt x="75" y="522"/>
                </a:lnTo>
                <a:lnTo>
                  <a:pt x="85" y="542"/>
                </a:lnTo>
                <a:lnTo>
                  <a:pt x="94" y="551"/>
                </a:lnTo>
                <a:lnTo>
                  <a:pt x="125" y="588"/>
                </a:lnTo>
                <a:lnTo>
                  <a:pt x="150" y="617"/>
                </a:lnTo>
                <a:lnTo>
                  <a:pt x="171" y="644"/>
                </a:lnTo>
                <a:lnTo>
                  <a:pt x="189" y="663"/>
                </a:lnTo>
                <a:lnTo>
                  <a:pt x="202" y="684"/>
                </a:lnTo>
                <a:lnTo>
                  <a:pt x="206" y="695"/>
                </a:lnTo>
                <a:lnTo>
                  <a:pt x="215" y="724"/>
                </a:lnTo>
                <a:lnTo>
                  <a:pt x="252" y="822"/>
                </a:lnTo>
                <a:lnTo>
                  <a:pt x="256" y="840"/>
                </a:lnTo>
                <a:lnTo>
                  <a:pt x="254" y="843"/>
                </a:lnTo>
                <a:lnTo>
                  <a:pt x="258" y="851"/>
                </a:lnTo>
                <a:lnTo>
                  <a:pt x="259" y="859"/>
                </a:lnTo>
                <a:lnTo>
                  <a:pt x="261" y="865"/>
                </a:lnTo>
                <a:lnTo>
                  <a:pt x="261" y="867"/>
                </a:lnTo>
                <a:lnTo>
                  <a:pt x="265" y="86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" name="Freeform 214"/>
          <p:cNvSpPr>
            <a:spLocks/>
          </p:cNvSpPr>
          <p:nvPr/>
        </p:nvSpPr>
        <p:spPr bwMode="auto">
          <a:xfrm>
            <a:off x="-2429747" y="5799073"/>
            <a:ext cx="1067471" cy="725767"/>
          </a:xfrm>
          <a:custGeom>
            <a:avLst/>
            <a:gdLst>
              <a:gd name="T0" fmla="*/ 1116 w 1134"/>
              <a:gd name="T1" fmla="*/ 709 h 771"/>
              <a:gd name="T2" fmla="*/ 1128 w 1134"/>
              <a:gd name="T3" fmla="*/ 686 h 771"/>
              <a:gd name="T4" fmla="*/ 1134 w 1134"/>
              <a:gd name="T5" fmla="*/ 663 h 771"/>
              <a:gd name="T6" fmla="*/ 1093 w 1134"/>
              <a:gd name="T7" fmla="*/ 638 h 771"/>
              <a:gd name="T8" fmla="*/ 1012 w 1134"/>
              <a:gd name="T9" fmla="*/ 513 h 771"/>
              <a:gd name="T10" fmla="*/ 970 w 1134"/>
              <a:gd name="T11" fmla="*/ 488 h 771"/>
              <a:gd name="T12" fmla="*/ 924 w 1134"/>
              <a:gd name="T13" fmla="*/ 477 h 771"/>
              <a:gd name="T14" fmla="*/ 920 w 1134"/>
              <a:gd name="T15" fmla="*/ 440 h 771"/>
              <a:gd name="T16" fmla="*/ 870 w 1134"/>
              <a:gd name="T17" fmla="*/ 415 h 771"/>
              <a:gd name="T18" fmla="*/ 899 w 1134"/>
              <a:gd name="T19" fmla="*/ 348 h 771"/>
              <a:gd name="T20" fmla="*/ 908 w 1134"/>
              <a:gd name="T21" fmla="*/ 296 h 771"/>
              <a:gd name="T22" fmla="*/ 847 w 1134"/>
              <a:gd name="T23" fmla="*/ 240 h 771"/>
              <a:gd name="T24" fmla="*/ 711 w 1134"/>
              <a:gd name="T25" fmla="*/ 182 h 771"/>
              <a:gd name="T26" fmla="*/ 655 w 1134"/>
              <a:gd name="T27" fmla="*/ 221 h 771"/>
              <a:gd name="T28" fmla="*/ 651 w 1134"/>
              <a:gd name="T29" fmla="*/ 200 h 771"/>
              <a:gd name="T30" fmla="*/ 647 w 1134"/>
              <a:gd name="T31" fmla="*/ 169 h 771"/>
              <a:gd name="T32" fmla="*/ 630 w 1134"/>
              <a:gd name="T33" fmla="*/ 157 h 771"/>
              <a:gd name="T34" fmla="*/ 611 w 1134"/>
              <a:gd name="T35" fmla="*/ 146 h 771"/>
              <a:gd name="T36" fmla="*/ 588 w 1134"/>
              <a:gd name="T37" fmla="*/ 131 h 771"/>
              <a:gd name="T38" fmla="*/ 564 w 1134"/>
              <a:gd name="T39" fmla="*/ 148 h 771"/>
              <a:gd name="T40" fmla="*/ 588 w 1134"/>
              <a:gd name="T41" fmla="*/ 184 h 771"/>
              <a:gd name="T42" fmla="*/ 522 w 1134"/>
              <a:gd name="T43" fmla="*/ 152 h 771"/>
              <a:gd name="T44" fmla="*/ 455 w 1134"/>
              <a:gd name="T45" fmla="*/ 132 h 771"/>
              <a:gd name="T46" fmla="*/ 480 w 1134"/>
              <a:gd name="T47" fmla="*/ 65 h 771"/>
              <a:gd name="T48" fmla="*/ 453 w 1134"/>
              <a:gd name="T49" fmla="*/ 19 h 771"/>
              <a:gd name="T50" fmla="*/ 190 w 1134"/>
              <a:gd name="T51" fmla="*/ 136 h 771"/>
              <a:gd name="T52" fmla="*/ 115 w 1134"/>
              <a:gd name="T53" fmla="*/ 232 h 771"/>
              <a:gd name="T54" fmla="*/ 124 w 1134"/>
              <a:gd name="T55" fmla="*/ 253 h 771"/>
              <a:gd name="T56" fmla="*/ 134 w 1134"/>
              <a:gd name="T57" fmla="*/ 273 h 771"/>
              <a:gd name="T58" fmla="*/ 109 w 1134"/>
              <a:gd name="T59" fmla="*/ 313 h 771"/>
              <a:gd name="T60" fmla="*/ 73 w 1134"/>
              <a:gd name="T61" fmla="*/ 328 h 771"/>
              <a:gd name="T62" fmla="*/ 11 w 1134"/>
              <a:gd name="T63" fmla="*/ 432 h 771"/>
              <a:gd name="T64" fmla="*/ 49 w 1134"/>
              <a:gd name="T65" fmla="*/ 480 h 771"/>
              <a:gd name="T66" fmla="*/ 105 w 1134"/>
              <a:gd name="T67" fmla="*/ 549 h 771"/>
              <a:gd name="T68" fmla="*/ 142 w 1134"/>
              <a:gd name="T69" fmla="*/ 513 h 771"/>
              <a:gd name="T70" fmla="*/ 190 w 1134"/>
              <a:gd name="T71" fmla="*/ 479 h 771"/>
              <a:gd name="T72" fmla="*/ 217 w 1134"/>
              <a:gd name="T73" fmla="*/ 457 h 771"/>
              <a:gd name="T74" fmla="*/ 240 w 1134"/>
              <a:gd name="T75" fmla="*/ 455 h 771"/>
              <a:gd name="T76" fmla="*/ 253 w 1134"/>
              <a:gd name="T77" fmla="*/ 461 h 771"/>
              <a:gd name="T78" fmla="*/ 278 w 1134"/>
              <a:gd name="T79" fmla="*/ 463 h 771"/>
              <a:gd name="T80" fmla="*/ 296 w 1134"/>
              <a:gd name="T81" fmla="*/ 473 h 771"/>
              <a:gd name="T82" fmla="*/ 278 w 1134"/>
              <a:gd name="T83" fmla="*/ 494 h 771"/>
              <a:gd name="T84" fmla="*/ 315 w 1134"/>
              <a:gd name="T85" fmla="*/ 500 h 771"/>
              <a:gd name="T86" fmla="*/ 313 w 1134"/>
              <a:gd name="T87" fmla="*/ 509 h 771"/>
              <a:gd name="T88" fmla="*/ 323 w 1134"/>
              <a:gd name="T89" fmla="*/ 519 h 771"/>
              <a:gd name="T90" fmla="*/ 355 w 1134"/>
              <a:gd name="T91" fmla="*/ 490 h 771"/>
              <a:gd name="T92" fmla="*/ 376 w 1134"/>
              <a:gd name="T93" fmla="*/ 548 h 771"/>
              <a:gd name="T94" fmla="*/ 357 w 1134"/>
              <a:gd name="T95" fmla="*/ 592 h 771"/>
              <a:gd name="T96" fmla="*/ 290 w 1134"/>
              <a:gd name="T97" fmla="*/ 586 h 771"/>
              <a:gd name="T98" fmla="*/ 167 w 1134"/>
              <a:gd name="T99" fmla="*/ 640 h 771"/>
              <a:gd name="T100" fmla="*/ 184 w 1134"/>
              <a:gd name="T101" fmla="*/ 724 h 771"/>
              <a:gd name="T102" fmla="*/ 371 w 1134"/>
              <a:gd name="T103" fmla="*/ 700 h 771"/>
              <a:gd name="T104" fmla="*/ 465 w 1134"/>
              <a:gd name="T105" fmla="*/ 730 h 771"/>
              <a:gd name="T106" fmla="*/ 595 w 1134"/>
              <a:gd name="T107" fmla="*/ 757 h 771"/>
              <a:gd name="T108" fmla="*/ 659 w 1134"/>
              <a:gd name="T109" fmla="*/ 713 h 771"/>
              <a:gd name="T110" fmla="*/ 695 w 1134"/>
              <a:gd name="T111" fmla="*/ 661 h 771"/>
              <a:gd name="T112" fmla="*/ 753 w 1134"/>
              <a:gd name="T113" fmla="*/ 640 h 771"/>
              <a:gd name="T114" fmla="*/ 790 w 1134"/>
              <a:gd name="T115" fmla="*/ 640 h 771"/>
              <a:gd name="T116" fmla="*/ 884 w 1134"/>
              <a:gd name="T117" fmla="*/ 653 h 771"/>
              <a:gd name="T118" fmla="*/ 1001 w 1134"/>
              <a:gd name="T119" fmla="*/ 678 h 771"/>
              <a:gd name="T120" fmla="*/ 1049 w 1134"/>
              <a:gd name="T121" fmla="*/ 701 h 771"/>
              <a:gd name="T122" fmla="*/ 1074 w 1134"/>
              <a:gd name="T123" fmla="*/ 724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34" h="771">
                <a:moveTo>
                  <a:pt x="1093" y="748"/>
                </a:moveTo>
                <a:lnTo>
                  <a:pt x="1101" y="734"/>
                </a:lnTo>
                <a:lnTo>
                  <a:pt x="1103" y="732"/>
                </a:lnTo>
                <a:lnTo>
                  <a:pt x="1105" y="732"/>
                </a:lnTo>
                <a:lnTo>
                  <a:pt x="1106" y="730"/>
                </a:lnTo>
                <a:lnTo>
                  <a:pt x="1108" y="728"/>
                </a:lnTo>
                <a:lnTo>
                  <a:pt x="1108" y="727"/>
                </a:lnTo>
                <a:lnTo>
                  <a:pt x="1110" y="724"/>
                </a:lnTo>
                <a:lnTo>
                  <a:pt x="1112" y="721"/>
                </a:lnTo>
                <a:lnTo>
                  <a:pt x="1112" y="719"/>
                </a:lnTo>
                <a:lnTo>
                  <a:pt x="1114" y="717"/>
                </a:lnTo>
                <a:lnTo>
                  <a:pt x="1114" y="715"/>
                </a:lnTo>
                <a:lnTo>
                  <a:pt x="1116" y="715"/>
                </a:lnTo>
                <a:lnTo>
                  <a:pt x="1116" y="713"/>
                </a:lnTo>
                <a:lnTo>
                  <a:pt x="1116" y="711"/>
                </a:lnTo>
                <a:lnTo>
                  <a:pt x="1116" y="709"/>
                </a:lnTo>
                <a:lnTo>
                  <a:pt x="1118" y="707"/>
                </a:lnTo>
                <a:lnTo>
                  <a:pt x="1118" y="705"/>
                </a:lnTo>
                <a:lnTo>
                  <a:pt x="1118" y="703"/>
                </a:lnTo>
                <a:lnTo>
                  <a:pt x="1120" y="703"/>
                </a:lnTo>
                <a:lnTo>
                  <a:pt x="1120" y="701"/>
                </a:lnTo>
                <a:lnTo>
                  <a:pt x="1120" y="700"/>
                </a:lnTo>
                <a:lnTo>
                  <a:pt x="1120" y="698"/>
                </a:lnTo>
                <a:lnTo>
                  <a:pt x="1120" y="696"/>
                </a:lnTo>
                <a:lnTo>
                  <a:pt x="1120" y="694"/>
                </a:lnTo>
                <a:lnTo>
                  <a:pt x="1122" y="694"/>
                </a:lnTo>
                <a:lnTo>
                  <a:pt x="1122" y="692"/>
                </a:lnTo>
                <a:lnTo>
                  <a:pt x="1124" y="692"/>
                </a:lnTo>
                <a:lnTo>
                  <a:pt x="1124" y="690"/>
                </a:lnTo>
                <a:lnTo>
                  <a:pt x="1126" y="690"/>
                </a:lnTo>
                <a:lnTo>
                  <a:pt x="1126" y="688"/>
                </a:lnTo>
                <a:lnTo>
                  <a:pt x="1128" y="686"/>
                </a:lnTo>
                <a:lnTo>
                  <a:pt x="1128" y="684"/>
                </a:lnTo>
                <a:lnTo>
                  <a:pt x="1126" y="684"/>
                </a:lnTo>
                <a:lnTo>
                  <a:pt x="1126" y="682"/>
                </a:lnTo>
                <a:lnTo>
                  <a:pt x="1128" y="680"/>
                </a:lnTo>
                <a:lnTo>
                  <a:pt x="1128" y="678"/>
                </a:lnTo>
                <a:lnTo>
                  <a:pt x="1130" y="678"/>
                </a:lnTo>
                <a:lnTo>
                  <a:pt x="1130" y="676"/>
                </a:lnTo>
                <a:lnTo>
                  <a:pt x="1130" y="674"/>
                </a:lnTo>
                <a:lnTo>
                  <a:pt x="1130" y="673"/>
                </a:lnTo>
                <a:lnTo>
                  <a:pt x="1132" y="673"/>
                </a:lnTo>
                <a:lnTo>
                  <a:pt x="1132" y="671"/>
                </a:lnTo>
                <a:lnTo>
                  <a:pt x="1134" y="671"/>
                </a:lnTo>
                <a:lnTo>
                  <a:pt x="1134" y="669"/>
                </a:lnTo>
                <a:lnTo>
                  <a:pt x="1134" y="667"/>
                </a:lnTo>
                <a:lnTo>
                  <a:pt x="1134" y="665"/>
                </a:lnTo>
                <a:lnTo>
                  <a:pt x="1134" y="663"/>
                </a:lnTo>
                <a:lnTo>
                  <a:pt x="1132" y="663"/>
                </a:lnTo>
                <a:lnTo>
                  <a:pt x="1132" y="661"/>
                </a:lnTo>
                <a:lnTo>
                  <a:pt x="1132" y="659"/>
                </a:lnTo>
                <a:lnTo>
                  <a:pt x="1130" y="659"/>
                </a:lnTo>
                <a:lnTo>
                  <a:pt x="1130" y="657"/>
                </a:lnTo>
                <a:lnTo>
                  <a:pt x="1130" y="655"/>
                </a:lnTo>
                <a:lnTo>
                  <a:pt x="1128" y="653"/>
                </a:lnTo>
                <a:lnTo>
                  <a:pt x="1128" y="652"/>
                </a:lnTo>
                <a:lnTo>
                  <a:pt x="1128" y="650"/>
                </a:lnTo>
                <a:lnTo>
                  <a:pt x="1126" y="644"/>
                </a:lnTo>
                <a:lnTo>
                  <a:pt x="1126" y="640"/>
                </a:lnTo>
                <a:lnTo>
                  <a:pt x="1126" y="636"/>
                </a:lnTo>
                <a:lnTo>
                  <a:pt x="1120" y="638"/>
                </a:lnTo>
                <a:lnTo>
                  <a:pt x="1114" y="640"/>
                </a:lnTo>
                <a:lnTo>
                  <a:pt x="1106" y="638"/>
                </a:lnTo>
                <a:lnTo>
                  <a:pt x="1093" y="638"/>
                </a:lnTo>
                <a:lnTo>
                  <a:pt x="1085" y="626"/>
                </a:lnTo>
                <a:lnTo>
                  <a:pt x="1097" y="603"/>
                </a:lnTo>
                <a:lnTo>
                  <a:pt x="1084" y="597"/>
                </a:lnTo>
                <a:lnTo>
                  <a:pt x="1066" y="592"/>
                </a:lnTo>
                <a:lnTo>
                  <a:pt x="1036" y="578"/>
                </a:lnTo>
                <a:lnTo>
                  <a:pt x="1039" y="567"/>
                </a:lnTo>
                <a:lnTo>
                  <a:pt x="1049" y="553"/>
                </a:lnTo>
                <a:lnTo>
                  <a:pt x="1045" y="549"/>
                </a:lnTo>
                <a:lnTo>
                  <a:pt x="1026" y="540"/>
                </a:lnTo>
                <a:lnTo>
                  <a:pt x="1016" y="538"/>
                </a:lnTo>
                <a:lnTo>
                  <a:pt x="1014" y="538"/>
                </a:lnTo>
                <a:lnTo>
                  <a:pt x="1009" y="527"/>
                </a:lnTo>
                <a:lnTo>
                  <a:pt x="1010" y="519"/>
                </a:lnTo>
                <a:lnTo>
                  <a:pt x="1012" y="519"/>
                </a:lnTo>
                <a:lnTo>
                  <a:pt x="1014" y="519"/>
                </a:lnTo>
                <a:lnTo>
                  <a:pt x="1012" y="513"/>
                </a:lnTo>
                <a:lnTo>
                  <a:pt x="1007" y="509"/>
                </a:lnTo>
                <a:lnTo>
                  <a:pt x="1005" y="507"/>
                </a:lnTo>
                <a:lnTo>
                  <a:pt x="1003" y="509"/>
                </a:lnTo>
                <a:lnTo>
                  <a:pt x="1003" y="507"/>
                </a:lnTo>
                <a:lnTo>
                  <a:pt x="1003" y="509"/>
                </a:lnTo>
                <a:lnTo>
                  <a:pt x="1001" y="511"/>
                </a:lnTo>
                <a:lnTo>
                  <a:pt x="993" y="507"/>
                </a:lnTo>
                <a:lnTo>
                  <a:pt x="993" y="505"/>
                </a:lnTo>
                <a:lnTo>
                  <a:pt x="985" y="500"/>
                </a:lnTo>
                <a:lnTo>
                  <a:pt x="983" y="498"/>
                </a:lnTo>
                <a:lnTo>
                  <a:pt x="982" y="496"/>
                </a:lnTo>
                <a:lnTo>
                  <a:pt x="976" y="492"/>
                </a:lnTo>
                <a:lnTo>
                  <a:pt x="976" y="490"/>
                </a:lnTo>
                <a:lnTo>
                  <a:pt x="972" y="494"/>
                </a:lnTo>
                <a:lnTo>
                  <a:pt x="970" y="492"/>
                </a:lnTo>
                <a:lnTo>
                  <a:pt x="970" y="488"/>
                </a:lnTo>
                <a:lnTo>
                  <a:pt x="964" y="486"/>
                </a:lnTo>
                <a:lnTo>
                  <a:pt x="959" y="484"/>
                </a:lnTo>
                <a:lnTo>
                  <a:pt x="955" y="482"/>
                </a:lnTo>
                <a:lnTo>
                  <a:pt x="949" y="480"/>
                </a:lnTo>
                <a:lnTo>
                  <a:pt x="943" y="477"/>
                </a:lnTo>
                <a:lnTo>
                  <a:pt x="939" y="477"/>
                </a:lnTo>
                <a:lnTo>
                  <a:pt x="939" y="482"/>
                </a:lnTo>
                <a:lnTo>
                  <a:pt x="939" y="484"/>
                </a:lnTo>
                <a:lnTo>
                  <a:pt x="937" y="484"/>
                </a:lnTo>
                <a:lnTo>
                  <a:pt x="935" y="482"/>
                </a:lnTo>
                <a:lnTo>
                  <a:pt x="934" y="482"/>
                </a:lnTo>
                <a:lnTo>
                  <a:pt x="932" y="480"/>
                </a:lnTo>
                <a:lnTo>
                  <a:pt x="930" y="480"/>
                </a:lnTo>
                <a:lnTo>
                  <a:pt x="926" y="479"/>
                </a:lnTo>
                <a:lnTo>
                  <a:pt x="924" y="479"/>
                </a:lnTo>
                <a:lnTo>
                  <a:pt x="924" y="477"/>
                </a:lnTo>
                <a:lnTo>
                  <a:pt x="922" y="474"/>
                </a:lnTo>
                <a:lnTo>
                  <a:pt x="922" y="473"/>
                </a:lnTo>
                <a:lnTo>
                  <a:pt x="920" y="471"/>
                </a:lnTo>
                <a:lnTo>
                  <a:pt x="920" y="467"/>
                </a:lnTo>
                <a:lnTo>
                  <a:pt x="922" y="465"/>
                </a:lnTo>
                <a:lnTo>
                  <a:pt x="922" y="463"/>
                </a:lnTo>
                <a:lnTo>
                  <a:pt x="924" y="463"/>
                </a:lnTo>
                <a:lnTo>
                  <a:pt x="924" y="461"/>
                </a:lnTo>
                <a:lnTo>
                  <a:pt x="926" y="457"/>
                </a:lnTo>
                <a:lnTo>
                  <a:pt x="926" y="455"/>
                </a:lnTo>
                <a:lnTo>
                  <a:pt x="928" y="451"/>
                </a:lnTo>
                <a:lnTo>
                  <a:pt x="928" y="450"/>
                </a:lnTo>
                <a:lnTo>
                  <a:pt x="926" y="448"/>
                </a:lnTo>
                <a:lnTo>
                  <a:pt x="926" y="442"/>
                </a:lnTo>
                <a:lnTo>
                  <a:pt x="924" y="442"/>
                </a:lnTo>
                <a:lnTo>
                  <a:pt x="920" y="440"/>
                </a:lnTo>
                <a:lnTo>
                  <a:pt x="920" y="438"/>
                </a:lnTo>
                <a:lnTo>
                  <a:pt x="920" y="434"/>
                </a:lnTo>
                <a:lnTo>
                  <a:pt x="916" y="432"/>
                </a:lnTo>
                <a:lnTo>
                  <a:pt x="907" y="423"/>
                </a:lnTo>
                <a:lnTo>
                  <a:pt x="913" y="411"/>
                </a:lnTo>
                <a:lnTo>
                  <a:pt x="922" y="407"/>
                </a:lnTo>
                <a:lnTo>
                  <a:pt x="924" y="405"/>
                </a:lnTo>
                <a:lnTo>
                  <a:pt x="926" y="394"/>
                </a:lnTo>
                <a:lnTo>
                  <a:pt x="916" y="388"/>
                </a:lnTo>
                <a:lnTo>
                  <a:pt x="908" y="384"/>
                </a:lnTo>
                <a:lnTo>
                  <a:pt x="895" y="398"/>
                </a:lnTo>
                <a:lnTo>
                  <a:pt x="889" y="403"/>
                </a:lnTo>
                <a:lnTo>
                  <a:pt x="886" y="405"/>
                </a:lnTo>
                <a:lnTo>
                  <a:pt x="882" y="409"/>
                </a:lnTo>
                <a:lnTo>
                  <a:pt x="880" y="409"/>
                </a:lnTo>
                <a:lnTo>
                  <a:pt x="870" y="415"/>
                </a:lnTo>
                <a:lnTo>
                  <a:pt x="865" y="407"/>
                </a:lnTo>
                <a:lnTo>
                  <a:pt x="874" y="398"/>
                </a:lnTo>
                <a:lnTo>
                  <a:pt x="876" y="396"/>
                </a:lnTo>
                <a:lnTo>
                  <a:pt x="878" y="394"/>
                </a:lnTo>
                <a:lnTo>
                  <a:pt x="882" y="390"/>
                </a:lnTo>
                <a:lnTo>
                  <a:pt x="884" y="388"/>
                </a:lnTo>
                <a:lnTo>
                  <a:pt x="887" y="384"/>
                </a:lnTo>
                <a:lnTo>
                  <a:pt x="891" y="380"/>
                </a:lnTo>
                <a:lnTo>
                  <a:pt x="897" y="369"/>
                </a:lnTo>
                <a:lnTo>
                  <a:pt x="895" y="367"/>
                </a:lnTo>
                <a:lnTo>
                  <a:pt x="893" y="365"/>
                </a:lnTo>
                <a:lnTo>
                  <a:pt x="895" y="361"/>
                </a:lnTo>
                <a:lnTo>
                  <a:pt x="895" y="357"/>
                </a:lnTo>
                <a:lnTo>
                  <a:pt x="897" y="355"/>
                </a:lnTo>
                <a:lnTo>
                  <a:pt x="899" y="352"/>
                </a:lnTo>
                <a:lnTo>
                  <a:pt x="899" y="348"/>
                </a:lnTo>
                <a:lnTo>
                  <a:pt x="901" y="346"/>
                </a:lnTo>
                <a:lnTo>
                  <a:pt x="901" y="344"/>
                </a:lnTo>
                <a:lnTo>
                  <a:pt x="901" y="342"/>
                </a:lnTo>
                <a:lnTo>
                  <a:pt x="901" y="338"/>
                </a:lnTo>
                <a:lnTo>
                  <a:pt x="901" y="334"/>
                </a:lnTo>
                <a:lnTo>
                  <a:pt x="901" y="330"/>
                </a:lnTo>
                <a:lnTo>
                  <a:pt x="901" y="327"/>
                </a:lnTo>
                <a:lnTo>
                  <a:pt x="901" y="325"/>
                </a:lnTo>
                <a:lnTo>
                  <a:pt x="903" y="323"/>
                </a:lnTo>
                <a:lnTo>
                  <a:pt x="905" y="319"/>
                </a:lnTo>
                <a:lnTo>
                  <a:pt x="905" y="317"/>
                </a:lnTo>
                <a:lnTo>
                  <a:pt x="907" y="313"/>
                </a:lnTo>
                <a:lnTo>
                  <a:pt x="908" y="309"/>
                </a:lnTo>
                <a:lnTo>
                  <a:pt x="911" y="307"/>
                </a:lnTo>
                <a:lnTo>
                  <a:pt x="911" y="304"/>
                </a:lnTo>
                <a:lnTo>
                  <a:pt x="908" y="296"/>
                </a:lnTo>
                <a:lnTo>
                  <a:pt x="924" y="292"/>
                </a:lnTo>
                <a:lnTo>
                  <a:pt x="926" y="292"/>
                </a:lnTo>
                <a:lnTo>
                  <a:pt x="918" y="288"/>
                </a:lnTo>
                <a:lnTo>
                  <a:pt x="908" y="282"/>
                </a:lnTo>
                <a:lnTo>
                  <a:pt x="899" y="277"/>
                </a:lnTo>
                <a:lnTo>
                  <a:pt x="893" y="273"/>
                </a:lnTo>
                <a:lnTo>
                  <a:pt x="886" y="269"/>
                </a:lnTo>
                <a:lnTo>
                  <a:pt x="880" y="265"/>
                </a:lnTo>
                <a:lnTo>
                  <a:pt x="876" y="263"/>
                </a:lnTo>
                <a:lnTo>
                  <a:pt x="874" y="263"/>
                </a:lnTo>
                <a:lnTo>
                  <a:pt x="874" y="261"/>
                </a:lnTo>
                <a:lnTo>
                  <a:pt x="870" y="257"/>
                </a:lnTo>
                <a:lnTo>
                  <a:pt x="868" y="255"/>
                </a:lnTo>
                <a:lnTo>
                  <a:pt x="857" y="248"/>
                </a:lnTo>
                <a:lnTo>
                  <a:pt x="853" y="244"/>
                </a:lnTo>
                <a:lnTo>
                  <a:pt x="847" y="240"/>
                </a:lnTo>
                <a:lnTo>
                  <a:pt x="839" y="236"/>
                </a:lnTo>
                <a:lnTo>
                  <a:pt x="830" y="230"/>
                </a:lnTo>
                <a:lnTo>
                  <a:pt x="824" y="227"/>
                </a:lnTo>
                <a:lnTo>
                  <a:pt x="814" y="223"/>
                </a:lnTo>
                <a:lnTo>
                  <a:pt x="807" y="217"/>
                </a:lnTo>
                <a:lnTo>
                  <a:pt x="803" y="215"/>
                </a:lnTo>
                <a:lnTo>
                  <a:pt x="793" y="203"/>
                </a:lnTo>
                <a:lnTo>
                  <a:pt x="788" y="192"/>
                </a:lnTo>
                <a:lnTo>
                  <a:pt x="784" y="186"/>
                </a:lnTo>
                <a:lnTo>
                  <a:pt x="776" y="205"/>
                </a:lnTo>
                <a:lnTo>
                  <a:pt x="759" y="217"/>
                </a:lnTo>
                <a:lnTo>
                  <a:pt x="751" y="205"/>
                </a:lnTo>
                <a:lnTo>
                  <a:pt x="737" y="194"/>
                </a:lnTo>
                <a:lnTo>
                  <a:pt x="734" y="186"/>
                </a:lnTo>
                <a:lnTo>
                  <a:pt x="722" y="196"/>
                </a:lnTo>
                <a:lnTo>
                  <a:pt x="711" y="182"/>
                </a:lnTo>
                <a:lnTo>
                  <a:pt x="705" y="167"/>
                </a:lnTo>
                <a:lnTo>
                  <a:pt x="682" y="179"/>
                </a:lnTo>
                <a:lnTo>
                  <a:pt x="689" y="203"/>
                </a:lnTo>
                <a:lnTo>
                  <a:pt x="680" y="209"/>
                </a:lnTo>
                <a:lnTo>
                  <a:pt x="684" y="221"/>
                </a:lnTo>
                <a:lnTo>
                  <a:pt x="668" y="230"/>
                </a:lnTo>
                <a:lnTo>
                  <a:pt x="665" y="232"/>
                </a:lnTo>
                <a:lnTo>
                  <a:pt x="663" y="232"/>
                </a:lnTo>
                <a:lnTo>
                  <a:pt x="661" y="232"/>
                </a:lnTo>
                <a:lnTo>
                  <a:pt x="661" y="230"/>
                </a:lnTo>
                <a:lnTo>
                  <a:pt x="659" y="229"/>
                </a:lnTo>
                <a:lnTo>
                  <a:pt x="657" y="227"/>
                </a:lnTo>
                <a:lnTo>
                  <a:pt x="655" y="227"/>
                </a:lnTo>
                <a:lnTo>
                  <a:pt x="655" y="225"/>
                </a:lnTo>
                <a:lnTo>
                  <a:pt x="655" y="223"/>
                </a:lnTo>
                <a:lnTo>
                  <a:pt x="655" y="221"/>
                </a:lnTo>
                <a:lnTo>
                  <a:pt x="657" y="221"/>
                </a:lnTo>
                <a:lnTo>
                  <a:pt x="657" y="219"/>
                </a:lnTo>
                <a:lnTo>
                  <a:pt x="659" y="219"/>
                </a:lnTo>
                <a:lnTo>
                  <a:pt x="659" y="217"/>
                </a:lnTo>
                <a:lnTo>
                  <a:pt x="661" y="215"/>
                </a:lnTo>
                <a:lnTo>
                  <a:pt x="661" y="213"/>
                </a:lnTo>
                <a:lnTo>
                  <a:pt x="659" y="211"/>
                </a:lnTo>
                <a:lnTo>
                  <a:pt x="659" y="209"/>
                </a:lnTo>
                <a:lnTo>
                  <a:pt x="657" y="207"/>
                </a:lnTo>
                <a:lnTo>
                  <a:pt x="657" y="205"/>
                </a:lnTo>
                <a:lnTo>
                  <a:pt x="657" y="203"/>
                </a:lnTo>
                <a:lnTo>
                  <a:pt x="655" y="203"/>
                </a:lnTo>
                <a:lnTo>
                  <a:pt x="653" y="203"/>
                </a:lnTo>
                <a:lnTo>
                  <a:pt x="651" y="203"/>
                </a:lnTo>
                <a:lnTo>
                  <a:pt x="651" y="202"/>
                </a:lnTo>
                <a:lnTo>
                  <a:pt x="651" y="200"/>
                </a:lnTo>
                <a:lnTo>
                  <a:pt x="653" y="196"/>
                </a:lnTo>
                <a:lnTo>
                  <a:pt x="653" y="194"/>
                </a:lnTo>
                <a:lnTo>
                  <a:pt x="653" y="192"/>
                </a:lnTo>
                <a:lnTo>
                  <a:pt x="651" y="186"/>
                </a:lnTo>
                <a:lnTo>
                  <a:pt x="651" y="184"/>
                </a:lnTo>
                <a:lnTo>
                  <a:pt x="649" y="184"/>
                </a:lnTo>
                <a:lnTo>
                  <a:pt x="649" y="182"/>
                </a:lnTo>
                <a:lnTo>
                  <a:pt x="649" y="181"/>
                </a:lnTo>
                <a:lnTo>
                  <a:pt x="649" y="179"/>
                </a:lnTo>
                <a:lnTo>
                  <a:pt x="647" y="179"/>
                </a:lnTo>
                <a:lnTo>
                  <a:pt x="647" y="176"/>
                </a:lnTo>
                <a:lnTo>
                  <a:pt x="645" y="176"/>
                </a:lnTo>
                <a:lnTo>
                  <a:pt x="645" y="175"/>
                </a:lnTo>
                <a:lnTo>
                  <a:pt x="645" y="173"/>
                </a:lnTo>
                <a:lnTo>
                  <a:pt x="647" y="171"/>
                </a:lnTo>
                <a:lnTo>
                  <a:pt x="647" y="169"/>
                </a:lnTo>
                <a:lnTo>
                  <a:pt x="645" y="169"/>
                </a:lnTo>
                <a:lnTo>
                  <a:pt x="643" y="169"/>
                </a:lnTo>
                <a:lnTo>
                  <a:pt x="643" y="171"/>
                </a:lnTo>
                <a:lnTo>
                  <a:pt x="641" y="171"/>
                </a:lnTo>
                <a:lnTo>
                  <a:pt x="639" y="169"/>
                </a:lnTo>
                <a:lnTo>
                  <a:pt x="638" y="167"/>
                </a:lnTo>
                <a:lnTo>
                  <a:pt x="638" y="165"/>
                </a:lnTo>
                <a:lnTo>
                  <a:pt x="639" y="165"/>
                </a:lnTo>
                <a:lnTo>
                  <a:pt x="639" y="163"/>
                </a:lnTo>
                <a:lnTo>
                  <a:pt x="639" y="161"/>
                </a:lnTo>
                <a:lnTo>
                  <a:pt x="638" y="161"/>
                </a:lnTo>
                <a:lnTo>
                  <a:pt x="636" y="163"/>
                </a:lnTo>
                <a:lnTo>
                  <a:pt x="634" y="161"/>
                </a:lnTo>
                <a:lnTo>
                  <a:pt x="632" y="161"/>
                </a:lnTo>
                <a:lnTo>
                  <a:pt x="632" y="159"/>
                </a:lnTo>
                <a:lnTo>
                  <a:pt x="630" y="157"/>
                </a:lnTo>
                <a:lnTo>
                  <a:pt x="628" y="157"/>
                </a:lnTo>
                <a:lnTo>
                  <a:pt x="626" y="157"/>
                </a:lnTo>
                <a:lnTo>
                  <a:pt x="624" y="157"/>
                </a:lnTo>
                <a:lnTo>
                  <a:pt x="624" y="155"/>
                </a:lnTo>
                <a:lnTo>
                  <a:pt x="626" y="153"/>
                </a:lnTo>
                <a:lnTo>
                  <a:pt x="626" y="152"/>
                </a:lnTo>
                <a:lnTo>
                  <a:pt x="624" y="152"/>
                </a:lnTo>
                <a:lnTo>
                  <a:pt x="622" y="152"/>
                </a:lnTo>
                <a:lnTo>
                  <a:pt x="620" y="152"/>
                </a:lnTo>
                <a:lnTo>
                  <a:pt x="620" y="150"/>
                </a:lnTo>
                <a:lnTo>
                  <a:pt x="618" y="150"/>
                </a:lnTo>
                <a:lnTo>
                  <a:pt x="617" y="150"/>
                </a:lnTo>
                <a:lnTo>
                  <a:pt x="617" y="148"/>
                </a:lnTo>
                <a:lnTo>
                  <a:pt x="615" y="148"/>
                </a:lnTo>
                <a:lnTo>
                  <a:pt x="612" y="146"/>
                </a:lnTo>
                <a:lnTo>
                  <a:pt x="611" y="146"/>
                </a:lnTo>
                <a:lnTo>
                  <a:pt x="611" y="144"/>
                </a:lnTo>
                <a:lnTo>
                  <a:pt x="612" y="140"/>
                </a:lnTo>
                <a:lnTo>
                  <a:pt x="612" y="138"/>
                </a:lnTo>
                <a:lnTo>
                  <a:pt x="611" y="138"/>
                </a:lnTo>
                <a:lnTo>
                  <a:pt x="609" y="140"/>
                </a:lnTo>
                <a:lnTo>
                  <a:pt x="607" y="140"/>
                </a:lnTo>
                <a:lnTo>
                  <a:pt x="605" y="140"/>
                </a:lnTo>
                <a:lnTo>
                  <a:pt x="605" y="138"/>
                </a:lnTo>
                <a:lnTo>
                  <a:pt x="607" y="136"/>
                </a:lnTo>
                <a:lnTo>
                  <a:pt x="605" y="134"/>
                </a:lnTo>
                <a:lnTo>
                  <a:pt x="603" y="134"/>
                </a:lnTo>
                <a:lnTo>
                  <a:pt x="603" y="132"/>
                </a:lnTo>
                <a:lnTo>
                  <a:pt x="599" y="132"/>
                </a:lnTo>
                <a:lnTo>
                  <a:pt x="597" y="131"/>
                </a:lnTo>
                <a:lnTo>
                  <a:pt x="591" y="131"/>
                </a:lnTo>
                <a:lnTo>
                  <a:pt x="588" y="131"/>
                </a:lnTo>
                <a:lnTo>
                  <a:pt x="586" y="131"/>
                </a:lnTo>
                <a:lnTo>
                  <a:pt x="586" y="132"/>
                </a:lnTo>
                <a:lnTo>
                  <a:pt x="586" y="134"/>
                </a:lnTo>
                <a:lnTo>
                  <a:pt x="588" y="138"/>
                </a:lnTo>
                <a:lnTo>
                  <a:pt x="586" y="138"/>
                </a:lnTo>
                <a:lnTo>
                  <a:pt x="582" y="142"/>
                </a:lnTo>
                <a:lnTo>
                  <a:pt x="580" y="142"/>
                </a:lnTo>
                <a:lnTo>
                  <a:pt x="576" y="142"/>
                </a:lnTo>
                <a:lnTo>
                  <a:pt x="574" y="144"/>
                </a:lnTo>
                <a:lnTo>
                  <a:pt x="574" y="142"/>
                </a:lnTo>
                <a:lnTo>
                  <a:pt x="572" y="140"/>
                </a:lnTo>
                <a:lnTo>
                  <a:pt x="572" y="142"/>
                </a:lnTo>
                <a:lnTo>
                  <a:pt x="572" y="144"/>
                </a:lnTo>
                <a:lnTo>
                  <a:pt x="570" y="144"/>
                </a:lnTo>
                <a:lnTo>
                  <a:pt x="569" y="146"/>
                </a:lnTo>
                <a:lnTo>
                  <a:pt x="564" y="148"/>
                </a:lnTo>
                <a:lnTo>
                  <a:pt x="566" y="150"/>
                </a:lnTo>
                <a:lnTo>
                  <a:pt x="566" y="152"/>
                </a:lnTo>
                <a:lnTo>
                  <a:pt x="569" y="155"/>
                </a:lnTo>
                <a:lnTo>
                  <a:pt x="570" y="155"/>
                </a:lnTo>
                <a:lnTo>
                  <a:pt x="572" y="155"/>
                </a:lnTo>
                <a:lnTo>
                  <a:pt x="576" y="153"/>
                </a:lnTo>
                <a:lnTo>
                  <a:pt x="580" y="152"/>
                </a:lnTo>
                <a:lnTo>
                  <a:pt x="586" y="148"/>
                </a:lnTo>
                <a:lnTo>
                  <a:pt x="588" y="153"/>
                </a:lnTo>
                <a:lnTo>
                  <a:pt x="595" y="165"/>
                </a:lnTo>
                <a:lnTo>
                  <a:pt x="601" y="173"/>
                </a:lnTo>
                <a:lnTo>
                  <a:pt x="603" y="181"/>
                </a:lnTo>
                <a:lnTo>
                  <a:pt x="605" y="182"/>
                </a:lnTo>
                <a:lnTo>
                  <a:pt x="591" y="184"/>
                </a:lnTo>
                <a:lnTo>
                  <a:pt x="590" y="184"/>
                </a:lnTo>
                <a:lnTo>
                  <a:pt x="588" y="184"/>
                </a:lnTo>
                <a:lnTo>
                  <a:pt x="586" y="184"/>
                </a:lnTo>
                <a:lnTo>
                  <a:pt x="584" y="184"/>
                </a:lnTo>
                <a:lnTo>
                  <a:pt x="582" y="182"/>
                </a:lnTo>
                <a:lnTo>
                  <a:pt x="576" y="184"/>
                </a:lnTo>
                <a:lnTo>
                  <a:pt x="574" y="184"/>
                </a:lnTo>
                <a:lnTo>
                  <a:pt x="569" y="184"/>
                </a:lnTo>
                <a:lnTo>
                  <a:pt x="569" y="186"/>
                </a:lnTo>
                <a:lnTo>
                  <a:pt x="564" y="186"/>
                </a:lnTo>
                <a:lnTo>
                  <a:pt x="563" y="186"/>
                </a:lnTo>
                <a:lnTo>
                  <a:pt x="555" y="188"/>
                </a:lnTo>
                <a:lnTo>
                  <a:pt x="547" y="192"/>
                </a:lnTo>
                <a:lnTo>
                  <a:pt x="538" y="179"/>
                </a:lnTo>
                <a:lnTo>
                  <a:pt x="530" y="167"/>
                </a:lnTo>
                <a:lnTo>
                  <a:pt x="526" y="159"/>
                </a:lnTo>
                <a:lnTo>
                  <a:pt x="522" y="153"/>
                </a:lnTo>
                <a:lnTo>
                  <a:pt x="522" y="152"/>
                </a:lnTo>
                <a:lnTo>
                  <a:pt x="520" y="150"/>
                </a:lnTo>
                <a:lnTo>
                  <a:pt x="520" y="148"/>
                </a:lnTo>
                <a:lnTo>
                  <a:pt x="518" y="150"/>
                </a:lnTo>
                <a:lnTo>
                  <a:pt x="516" y="150"/>
                </a:lnTo>
                <a:lnTo>
                  <a:pt x="513" y="150"/>
                </a:lnTo>
                <a:lnTo>
                  <a:pt x="511" y="150"/>
                </a:lnTo>
                <a:lnTo>
                  <a:pt x="499" y="150"/>
                </a:lnTo>
                <a:lnTo>
                  <a:pt x="497" y="150"/>
                </a:lnTo>
                <a:lnTo>
                  <a:pt x="494" y="150"/>
                </a:lnTo>
                <a:lnTo>
                  <a:pt x="490" y="150"/>
                </a:lnTo>
                <a:lnTo>
                  <a:pt x="482" y="150"/>
                </a:lnTo>
                <a:lnTo>
                  <a:pt x="478" y="148"/>
                </a:lnTo>
                <a:lnTo>
                  <a:pt x="478" y="144"/>
                </a:lnTo>
                <a:lnTo>
                  <a:pt x="470" y="136"/>
                </a:lnTo>
                <a:lnTo>
                  <a:pt x="467" y="136"/>
                </a:lnTo>
                <a:lnTo>
                  <a:pt x="455" y="132"/>
                </a:lnTo>
                <a:lnTo>
                  <a:pt x="446" y="131"/>
                </a:lnTo>
                <a:lnTo>
                  <a:pt x="444" y="121"/>
                </a:lnTo>
                <a:lnTo>
                  <a:pt x="444" y="115"/>
                </a:lnTo>
                <a:lnTo>
                  <a:pt x="444" y="113"/>
                </a:lnTo>
                <a:lnTo>
                  <a:pt x="444" y="105"/>
                </a:lnTo>
                <a:lnTo>
                  <a:pt x="444" y="104"/>
                </a:lnTo>
                <a:lnTo>
                  <a:pt x="444" y="98"/>
                </a:lnTo>
                <a:lnTo>
                  <a:pt x="446" y="96"/>
                </a:lnTo>
                <a:lnTo>
                  <a:pt x="457" y="88"/>
                </a:lnTo>
                <a:lnTo>
                  <a:pt x="461" y="86"/>
                </a:lnTo>
                <a:lnTo>
                  <a:pt x="468" y="80"/>
                </a:lnTo>
                <a:lnTo>
                  <a:pt x="470" y="78"/>
                </a:lnTo>
                <a:lnTo>
                  <a:pt x="472" y="77"/>
                </a:lnTo>
                <a:lnTo>
                  <a:pt x="474" y="73"/>
                </a:lnTo>
                <a:lnTo>
                  <a:pt x="476" y="71"/>
                </a:lnTo>
                <a:lnTo>
                  <a:pt x="480" y="65"/>
                </a:lnTo>
                <a:lnTo>
                  <a:pt x="490" y="51"/>
                </a:lnTo>
                <a:lnTo>
                  <a:pt x="515" y="44"/>
                </a:lnTo>
                <a:lnTo>
                  <a:pt x="515" y="42"/>
                </a:lnTo>
                <a:lnTo>
                  <a:pt x="520" y="23"/>
                </a:lnTo>
                <a:lnTo>
                  <a:pt x="518" y="21"/>
                </a:lnTo>
                <a:lnTo>
                  <a:pt x="515" y="7"/>
                </a:lnTo>
                <a:lnTo>
                  <a:pt x="515" y="6"/>
                </a:lnTo>
                <a:lnTo>
                  <a:pt x="513" y="6"/>
                </a:lnTo>
                <a:lnTo>
                  <a:pt x="511" y="0"/>
                </a:lnTo>
                <a:lnTo>
                  <a:pt x="492" y="9"/>
                </a:lnTo>
                <a:lnTo>
                  <a:pt x="482" y="3"/>
                </a:lnTo>
                <a:lnTo>
                  <a:pt x="478" y="6"/>
                </a:lnTo>
                <a:lnTo>
                  <a:pt x="476" y="7"/>
                </a:lnTo>
                <a:lnTo>
                  <a:pt x="468" y="9"/>
                </a:lnTo>
                <a:lnTo>
                  <a:pt x="455" y="17"/>
                </a:lnTo>
                <a:lnTo>
                  <a:pt x="453" y="19"/>
                </a:lnTo>
                <a:lnTo>
                  <a:pt x="451" y="19"/>
                </a:lnTo>
                <a:lnTo>
                  <a:pt x="426" y="29"/>
                </a:lnTo>
                <a:lnTo>
                  <a:pt x="424" y="30"/>
                </a:lnTo>
                <a:lnTo>
                  <a:pt x="401" y="40"/>
                </a:lnTo>
                <a:lnTo>
                  <a:pt x="372" y="54"/>
                </a:lnTo>
                <a:lnTo>
                  <a:pt x="342" y="67"/>
                </a:lnTo>
                <a:lnTo>
                  <a:pt x="334" y="71"/>
                </a:lnTo>
                <a:lnTo>
                  <a:pt x="328" y="75"/>
                </a:lnTo>
                <a:lnTo>
                  <a:pt x="263" y="104"/>
                </a:lnTo>
                <a:lnTo>
                  <a:pt x="240" y="113"/>
                </a:lnTo>
                <a:lnTo>
                  <a:pt x="220" y="123"/>
                </a:lnTo>
                <a:lnTo>
                  <a:pt x="217" y="125"/>
                </a:lnTo>
                <a:lnTo>
                  <a:pt x="207" y="128"/>
                </a:lnTo>
                <a:lnTo>
                  <a:pt x="199" y="132"/>
                </a:lnTo>
                <a:lnTo>
                  <a:pt x="198" y="132"/>
                </a:lnTo>
                <a:lnTo>
                  <a:pt x="190" y="136"/>
                </a:lnTo>
                <a:lnTo>
                  <a:pt x="167" y="148"/>
                </a:lnTo>
                <a:lnTo>
                  <a:pt x="155" y="153"/>
                </a:lnTo>
                <a:lnTo>
                  <a:pt x="155" y="155"/>
                </a:lnTo>
                <a:lnTo>
                  <a:pt x="132" y="163"/>
                </a:lnTo>
                <a:lnTo>
                  <a:pt x="132" y="165"/>
                </a:lnTo>
                <a:lnTo>
                  <a:pt x="136" y="171"/>
                </a:lnTo>
                <a:lnTo>
                  <a:pt x="136" y="173"/>
                </a:lnTo>
                <a:lnTo>
                  <a:pt x="140" y="175"/>
                </a:lnTo>
                <a:lnTo>
                  <a:pt x="142" y="181"/>
                </a:lnTo>
                <a:lnTo>
                  <a:pt x="148" y="188"/>
                </a:lnTo>
                <a:lnTo>
                  <a:pt x="119" y="225"/>
                </a:lnTo>
                <a:lnTo>
                  <a:pt x="115" y="227"/>
                </a:lnTo>
                <a:lnTo>
                  <a:pt x="113" y="229"/>
                </a:lnTo>
                <a:lnTo>
                  <a:pt x="113" y="230"/>
                </a:lnTo>
                <a:lnTo>
                  <a:pt x="113" y="232"/>
                </a:lnTo>
                <a:lnTo>
                  <a:pt x="115" y="232"/>
                </a:lnTo>
                <a:lnTo>
                  <a:pt x="115" y="234"/>
                </a:lnTo>
                <a:lnTo>
                  <a:pt x="117" y="234"/>
                </a:lnTo>
                <a:lnTo>
                  <a:pt x="119" y="236"/>
                </a:lnTo>
                <a:lnTo>
                  <a:pt x="119" y="238"/>
                </a:lnTo>
                <a:lnTo>
                  <a:pt x="119" y="240"/>
                </a:lnTo>
                <a:lnTo>
                  <a:pt x="119" y="242"/>
                </a:lnTo>
                <a:lnTo>
                  <a:pt x="119" y="244"/>
                </a:lnTo>
                <a:lnTo>
                  <a:pt x="119" y="246"/>
                </a:lnTo>
                <a:lnTo>
                  <a:pt x="121" y="246"/>
                </a:lnTo>
                <a:lnTo>
                  <a:pt x="119" y="248"/>
                </a:lnTo>
                <a:lnTo>
                  <a:pt x="121" y="248"/>
                </a:lnTo>
                <a:lnTo>
                  <a:pt x="121" y="250"/>
                </a:lnTo>
                <a:lnTo>
                  <a:pt x="123" y="250"/>
                </a:lnTo>
                <a:lnTo>
                  <a:pt x="123" y="251"/>
                </a:lnTo>
                <a:lnTo>
                  <a:pt x="124" y="251"/>
                </a:lnTo>
                <a:lnTo>
                  <a:pt x="124" y="253"/>
                </a:lnTo>
                <a:lnTo>
                  <a:pt x="126" y="253"/>
                </a:lnTo>
                <a:lnTo>
                  <a:pt x="126" y="255"/>
                </a:lnTo>
                <a:lnTo>
                  <a:pt x="126" y="257"/>
                </a:lnTo>
                <a:lnTo>
                  <a:pt x="126" y="259"/>
                </a:lnTo>
                <a:lnTo>
                  <a:pt x="128" y="259"/>
                </a:lnTo>
                <a:lnTo>
                  <a:pt x="130" y="259"/>
                </a:lnTo>
                <a:lnTo>
                  <a:pt x="130" y="261"/>
                </a:lnTo>
                <a:lnTo>
                  <a:pt x="128" y="261"/>
                </a:lnTo>
                <a:lnTo>
                  <a:pt x="128" y="263"/>
                </a:lnTo>
                <a:lnTo>
                  <a:pt x="128" y="265"/>
                </a:lnTo>
                <a:lnTo>
                  <a:pt x="130" y="267"/>
                </a:lnTo>
                <a:lnTo>
                  <a:pt x="130" y="269"/>
                </a:lnTo>
                <a:lnTo>
                  <a:pt x="132" y="269"/>
                </a:lnTo>
                <a:lnTo>
                  <a:pt x="132" y="271"/>
                </a:lnTo>
                <a:lnTo>
                  <a:pt x="132" y="273"/>
                </a:lnTo>
                <a:lnTo>
                  <a:pt x="134" y="273"/>
                </a:lnTo>
                <a:lnTo>
                  <a:pt x="136" y="275"/>
                </a:lnTo>
                <a:lnTo>
                  <a:pt x="138" y="275"/>
                </a:lnTo>
                <a:lnTo>
                  <a:pt x="140" y="277"/>
                </a:lnTo>
                <a:lnTo>
                  <a:pt x="140" y="278"/>
                </a:lnTo>
                <a:lnTo>
                  <a:pt x="140" y="280"/>
                </a:lnTo>
                <a:lnTo>
                  <a:pt x="140" y="282"/>
                </a:lnTo>
                <a:lnTo>
                  <a:pt x="138" y="286"/>
                </a:lnTo>
                <a:lnTo>
                  <a:pt x="134" y="294"/>
                </a:lnTo>
                <a:lnTo>
                  <a:pt x="132" y="294"/>
                </a:lnTo>
                <a:lnTo>
                  <a:pt x="130" y="296"/>
                </a:lnTo>
                <a:lnTo>
                  <a:pt x="128" y="294"/>
                </a:lnTo>
                <a:lnTo>
                  <a:pt x="128" y="296"/>
                </a:lnTo>
                <a:lnTo>
                  <a:pt x="103" y="299"/>
                </a:lnTo>
                <a:lnTo>
                  <a:pt x="107" y="305"/>
                </a:lnTo>
                <a:lnTo>
                  <a:pt x="109" y="311"/>
                </a:lnTo>
                <a:lnTo>
                  <a:pt x="109" y="313"/>
                </a:lnTo>
                <a:lnTo>
                  <a:pt x="111" y="317"/>
                </a:lnTo>
                <a:lnTo>
                  <a:pt x="111" y="319"/>
                </a:lnTo>
                <a:lnTo>
                  <a:pt x="113" y="317"/>
                </a:lnTo>
                <a:lnTo>
                  <a:pt x="113" y="319"/>
                </a:lnTo>
                <a:lnTo>
                  <a:pt x="115" y="321"/>
                </a:lnTo>
                <a:lnTo>
                  <a:pt x="113" y="321"/>
                </a:lnTo>
                <a:lnTo>
                  <a:pt x="109" y="323"/>
                </a:lnTo>
                <a:lnTo>
                  <a:pt x="105" y="325"/>
                </a:lnTo>
                <a:lnTo>
                  <a:pt x="103" y="325"/>
                </a:lnTo>
                <a:lnTo>
                  <a:pt x="99" y="325"/>
                </a:lnTo>
                <a:lnTo>
                  <a:pt x="96" y="325"/>
                </a:lnTo>
                <a:lnTo>
                  <a:pt x="86" y="327"/>
                </a:lnTo>
                <a:lnTo>
                  <a:pt x="82" y="327"/>
                </a:lnTo>
                <a:lnTo>
                  <a:pt x="78" y="327"/>
                </a:lnTo>
                <a:lnTo>
                  <a:pt x="75" y="327"/>
                </a:lnTo>
                <a:lnTo>
                  <a:pt x="73" y="328"/>
                </a:lnTo>
                <a:lnTo>
                  <a:pt x="71" y="327"/>
                </a:lnTo>
                <a:lnTo>
                  <a:pt x="67" y="327"/>
                </a:lnTo>
                <a:lnTo>
                  <a:pt x="63" y="327"/>
                </a:lnTo>
                <a:lnTo>
                  <a:pt x="30" y="340"/>
                </a:lnTo>
                <a:lnTo>
                  <a:pt x="0" y="354"/>
                </a:lnTo>
                <a:lnTo>
                  <a:pt x="0" y="361"/>
                </a:lnTo>
                <a:lnTo>
                  <a:pt x="1" y="371"/>
                </a:lnTo>
                <a:lnTo>
                  <a:pt x="3" y="382"/>
                </a:lnTo>
                <a:lnTo>
                  <a:pt x="5" y="390"/>
                </a:lnTo>
                <a:lnTo>
                  <a:pt x="3" y="398"/>
                </a:lnTo>
                <a:lnTo>
                  <a:pt x="1" y="405"/>
                </a:lnTo>
                <a:lnTo>
                  <a:pt x="1" y="409"/>
                </a:lnTo>
                <a:lnTo>
                  <a:pt x="1" y="415"/>
                </a:lnTo>
                <a:lnTo>
                  <a:pt x="5" y="424"/>
                </a:lnTo>
                <a:lnTo>
                  <a:pt x="9" y="430"/>
                </a:lnTo>
                <a:lnTo>
                  <a:pt x="11" y="432"/>
                </a:lnTo>
                <a:lnTo>
                  <a:pt x="13" y="436"/>
                </a:lnTo>
                <a:lnTo>
                  <a:pt x="13" y="438"/>
                </a:lnTo>
                <a:lnTo>
                  <a:pt x="17" y="448"/>
                </a:lnTo>
                <a:lnTo>
                  <a:pt x="19" y="448"/>
                </a:lnTo>
                <a:lnTo>
                  <a:pt x="32" y="440"/>
                </a:lnTo>
                <a:lnTo>
                  <a:pt x="57" y="448"/>
                </a:lnTo>
                <a:lnTo>
                  <a:pt x="55" y="450"/>
                </a:lnTo>
                <a:lnTo>
                  <a:pt x="53" y="451"/>
                </a:lnTo>
                <a:lnTo>
                  <a:pt x="49" y="455"/>
                </a:lnTo>
                <a:lnTo>
                  <a:pt x="48" y="459"/>
                </a:lnTo>
                <a:lnTo>
                  <a:pt x="44" y="463"/>
                </a:lnTo>
                <a:lnTo>
                  <a:pt x="44" y="465"/>
                </a:lnTo>
                <a:lnTo>
                  <a:pt x="46" y="469"/>
                </a:lnTo>
                <a:lnTo>
                  <a:pt x="48" y="474"/>
                </a:lnTo>
                <a:lnTo>
                  <a:pt x="48" y="479"/>
                </a:lnTo>
                <a:lnTo>
                  <a:pt x="49" y="480"/>
                </a:lnTo>
                <a:lnTo>
                  <a:pt x="49" y="486"/>
                </a:lnTo>
                <a:lnTo>
                  <a:pt x="51" y="488"/>
                </a:lnTo>
                <a:lnTo>
                  <a:pt x="57" y="494"/>
                </a:lnTo>
                <a:lnTo>
                  <a:pt x="57" y="496"/>
                </a:lnTo>
                <a:lnTo>
                  <a:pt x="63" y="513"/>
                </a:lnTo>
                <a:lnTo>
                  <a:pt x="63" y="515"/>
                </a:lnTo>
                <a:lnTo>
                  <a:pt x="65" y="519"/>
                </a:lnTo>
                <a:lnTo>
                  <a:pt x="65" y="527"/>
                </a:lnTo>
                <a:lnTo>
                  <a:pt x="67" y="527"/>
                </a:lnTo>
                <a:lnTo>
                  <a:pt x="73" y="528"/>
                </a:lnTo>
                <a:lnTo>
                  <a:pt x="75" y="530"/>
                </a:lnTo>
                <a:lnTo>
                  <a:pt x="82" y="532"/>
                </a:lnTo>
                <a:lnTo>
                  <a:pt x="86" y="532"/>
                </a:lnTo>
                <a:lnTo>
                  <a:pt x="90" y="534"/>
                </a:lnTo>
                <a:lnTo>
                  <a:pt x="96" y="544"/>
                </a:lnTo>
                <a:lnTo>
                  <a:pt x="105" y="549"/>
                </a:lnTo>
                <a:lnTo>
                  <a:pt x="109" y="551"/>
                </a:lnTo>
                <a:lnTo>
                  <a:pt x="111" y="555"/>
                </a:lnTo>
                <a:lnTo>
                  <a:pt x="119" y="563"/>
                </a:lnTo>
                <a:lnTo>
                  <a:pt x="121" y="557"/>
                </a:lnTo>
                <a:lnTo>
                  <a:pt x="124" y="553"/>
                </a:lnTo>
                <a:lnTo>
                  <a:pt x="128" y="549"/>
                </a:lnTo>
                <a:lnTo>
                  <a:pt x="130" y="546"/>
                </a:lnTo>
                <a:lnTo>
                  <a:pt x="130" y="544"/>
                </a:lnTo>
                <a:lnTo>
                  <a:pt x="132" y="538"/>
                </a:lnTo>
                <a:lnTo>
                  <a:pt x="134" y="532"/>
                </a:lnTo>
                <a:lnTo>
                  <a:pt x="136" y="527"/>
                </a:lnTo>
                <a:lnTo>
                  <a:pt x="138" y="521"/>
                </a:lnTo>
                <a:lnTo>
                  <a:pt x="138" y="517"/>
                </a:lnTo>
                <a:lnTo>
                  <a:pt x="140" y="515"/>
                </a:lnTo>
                <a:lnTo>
                  <a:pt x="140" y="513"/>
                </a:lnTo>
                <a:lnTo>
                  <a:pt x="142" y="513"/>
                </a:lnTo>
                <a:lnTo>
                  <a:pt x="144" y="513"/>
                </a:lnTo>
                <a:lnTo>
                  <a:pt x="151" y="513"/>
                </a:lnTo>
                <a:lnTo>
                  <a:pt x="155" y="515"/>
                </a:lnTo>
                <a:lnTo>
                  <a:pt x="157" y="515"/>
                </a:lnTo>
                <a:lnTo>
                  <a:pt x="163" y="515"/>
                </a:lnTo>
                <a:lnTo>
                  <a:pt x="167" y="517"/>
                </a:lnTo>
                <a:lnTo>
                  <a:pt x="169" y="507"/>
                </a:lnTo>
                <a:lnTo>
                  <a:pt x="171" y="496"/>
                </a:lnTo>
                <a:lnTo>
                  <a:pt x="172" y="498"/>
                </a:lnTo>
                <a:lnTo>
                  <a:pt x="174" y="498"/>
                </a:lnTo>
                <a:lnTo>
                  <a:pt x="180" y="500"/>
                </a:lnTo>
                <a:lnTo>
                  <a:pt x="182" y="501"/>
                </a:lnTo>
                <a:lnTo>
                  <a:pt x="188" y="503"/>
                </a:lnTo>
                <a:lnTo>
                  <a:pt x="190" y="494"/>
                </a:lnTo>
                <a:lnTo>
                  <a:pt x="190" y="484"/>
                </a:lnTo>
                <a:lnTo>
                  <a:pt x="190" y="479"/>
                </a:lnTo>
                <a:lnTo>
                  <a:pt x="190" y="473"/>
                </a:lnTo>
                <a:lnTo>
                  <a:pt x="190" y="471"/>
                </a:lnTo>
                <a:lnTo>
                  <a:pt x="196" y="465"/>
                </a:lnTo>
                <a:lnTo>
                  <a:pt x="199" y="463"/>
                </a:lnTo>
                <a:lnTo>
                  <a:pt x="201" y="463"/>
                </a:lnTo>
                <a:lnTo>
                  <a:pt x="203" y="463"/>
                </a:lnTo>
                <a:lnTo>
                  <a:pt x="203" y="461"/>
                </a:lnTo>
                <a:lnTo>
                  <a:pt x="205" y="461"/>
                </a:lnTo>
                <a:lnTo>
                  <a:pt x="205" y="459"/>
                </a:lnTo>
                <a:lnTo>
                  <a:pt x="209" y="459"/>
                </a:lnTo>
                <a:lnTo>
                  <a:pt x="211" y="457"/>
                </a:lnTo>
                <a:lnTo>
                  <a:pt x="213" y="457"/>
                </a:lnTo>
                <a:lnTo>
                  <a:pt x="213" y="455"/>
                </a:lnTo>
                <a:lnTo>
                  <a:pt x="213" y="457"/>
                </a:lnTo>
                <a:lnTo>
                  <a:pt x="215" y="457"/>
                </a:lnTo>
                <a:lnTo>
                  <a:pt x="217" y="457"/>
                </a:lnTo>
                <a:lnTo>
                  <a:pt x="219" y="455"/>
                </a:lnTo>
                <a:lnTo>
                  <a:pt x="219" y="457"/>
                </a:lnTo>
                <a:lnTo>
                  <a:pt x="220" y="457"/>
                </a:lnTo>
                <a:lnTo>
                  <a:pt x="220" y="455"/>
                </a:lnTo>
                <a:lnTo>
                  <a:pt x="222" y="455"/>
                </a:lnTo>
                <a:lnTo>
                  <a:pt x="224" y="453"/>
                </a:lnTo>
                <a:lnTo>
                  <a:pt x="226" y="453"/>
                </a:lnTo>
                <a:lnTo>
                  <a:pt x="228" y="453"/>
                </a:lnTo>
                <a:lnTo>
                  <a:pt x="230" y="453"/>
                </a:lnTo>
                <a:lnTo>
                  <a:pt x="234" y="457"/>
                </a:lnTo>
                <a:lnTo>
                  <a:pt x="236" y="457"/>
                </a:lnTo>
                <a:lnTo>
                  <a:pt x="236" y="455"/>
                </a:lnTo>
                <a:lnTo>
                  <a:pt x="238" y="455"/>
                </a:lnTo>
                <a:lnTo>
                  <a:pt x="238" y="457"/>
                </a:lnTo>
                <a:lnTo>
                  <a:pt x="240" y="457"/>
                </a:lnTo>
                <a:lnTo>
                  <a:pt x="240" y="455"/>
                </a:lnTo>
                <a:lnTo>
                  <a:pt x="242" y="455"/>
                </a:lnTo>
                <a:lnTo>
                  <a:pt x="244" y="457"/>
                </a:lnTo>
                <a:lnTo>
                  <a:pt x="246" y="457"/>
                </a:lnTo>
                <a:lnTo>
                  <a:pt x="248" y="457"/>
                </a:lnTo>
                <a:lnTo>
                  <a:pt x="249" y="455"/>
                </a:lnTo>
                <a:lnTo>
                  <a:pt x="249" y="453"/>
                </a:lnTo>
                <a:lnTo>
                  <a:pt x="249" y="451"/>
                </a:lnTo>
                <a:lnTo>
                  <a:pt x="251" y="451"/>
                </a:lnTo>
                <a:lnTo>
                  <a:pt x="253" y="451"/>
                </a:lnTo>
                <a:lnTo>
                  <a:pt x="255" y="453"/>
                </a:lnTo>
                <a:lnTo>
                  <a:pt x="255" y="455"/>
                </a:lnTo>
                <a:lnTo>
                  <a:pt x="253" y="457"/>
                </a:lnTo>
                <a:lnTo>
                  <a:pt x="253" y="459"/>
                </a:lnTo>
                <a:lnTo>
                  <a:pt x="251" y="459"/>
                </a:lnTo>
                <a:lnTo>
                  <a:pt x="253" y="459"/>
                </a:lnTo>
                <a:lnTo>
                  <a:pt x="253" y="461"/>
                </a:lnTo>
                <a:lnTo>
                  <a:pt x="255" y="461"/>
                </a:lnTo>
                <a:lnTo>
                  <a:pt x="257" y="459"/>
                </a:lnTo>
                <a:lnTo>
                  <a:pt x="259" y="457"/>
                </a:lnTo>
                <a:lnTo>
                  <a:pt x="261" y="457"/>
                </a:lnTo>
                <a:lnTo>
                  <a:pt x="263" y="457"/>
                </a:lnTo>
                <a:lnTo>
                  <a:pt x="265" y="457"/>
                </a:lnTo>
                <a:lnTo>
                  <a:pt x="267" y="457"/>
                </a:lnTo>
                <a:lnTo>
                  <a:pt x="269" y="459"/>
                </a:lnTo>
                <a:lnTo>
                  <a:pt x="270" y="459"/>
                </a:lnTo>
                <a:lnTo>
                  <a:pt x="273" y="459"/>
                </a:lnTo>
                <a:lnTo>
                  <a:pt x="275" y="459"/>
                </a:lnTo>
                <a:lnTo>
                  <a:pt x="275" y="457"/>
                </a:lnTo>
                <a:lnTo>
                  <a:pt x="275" y="459"/>
                </a:lnTo>
                <a:lnTo>
                  <a:pt x="276" y="459"/>
                </a:lnTo>
                <a:lnTo>
                  <a:pt x="276" y="461"/>
                </a:lnTo>
                <a:lnTo>
                  <a:pt x="278" y="463"/>
                </a:lnTo>
                <a:lnTo>
                  <a:pt x="280" y="465"/>
                </a:lnTo>
                <a:lnTo>
                  <a:pt x="282" y="465"/>
                </a:lnTo>
                <a:lnTo>
                  <a:pt x="284" y="463"/>
                </a:lnTo>
                <a:lnTo>
                  <a:pt x="286" y="463"/>
                </a:lnTo>
                <a:lnTo>
                  <a:pt x="288" y="463"/>
                </a:lnTo>
                <a:lnTo>
                  <a:pt x="288" y="461"/>
                </a:lnTo>
                <a:lnTo>
                  <a:pt x="290" y="461"/>
                </a:lnTo>
                <a:lnTo>
                  <a:pt x="292" y="461"/>
                </a:lnTo>
                <a:lnTo>
                  <a:pt x="294" y="461"/>
                </a:lnTo>
                <a:lnTo>
                  <a:pt x="294" y="463"/>
                </a:lnTo>
                <a:lnTo>
                  <a:pt x="296" y="463"/>
                </a:lnTo>
                <a:lnTo>
                  <a:pt x="296" y="465"/>
                </a:lnTo>
                <a:lnTo>
                  <a:pt x="296" y="467"/>
                </a:lnTo>
                <a:lnTo>
                  <a:pt x="296" y="469"/>
                </a:lnTo>
                <a:lnTo>
                  <a:pt x="297" y="471"/>
                </a:lnTo>
                <a:lnTo>
                  <a:pt x="296" y="473"/>
                </a:lnTo>
                <a:lnTo>
                  <a:pt x="294" y="473"/>
                </a:lnTo>
                <a:lnTo>
                  <a:pt x="294" y="474"/>
                </a:lnTo>
                <a:lnTo>
                  <a:pt x="290" y="477"/>
                </a:lnTo>
                <a:lnTo>
                  <a:pt x="284" y="479"/>
                </a:lnTo>
                <a:lnTo>
                  <a:pt x="280" y="473"/>
                </a:lnTo>
                <a:lnTo>
                  <a:pt x="278" y="467"/>
                </a:lnTo>
                <a:lnTo>
                  <a:pt x="270" y="469"/>
                </a:lnTo>
                <a:lnTo>
                  <a:pt x="263" y="469"/>
                </a:lnTo>
                <a:lnTo>
                  <a:pt x="259" y="479"/>
                </a:lnTo>
                <a:lnTo>
                  <a:pt x="259" y="486"/>
                </a:lnTo>
                <a:lnTo>
                  <a:pt x="251" y="490"/>
                </a:lnTo>
                <a:lnTo>
                  <a:pt x="251" y="496"/>
                </a:lnTo>
                <a:lnTo>
                  <a:pt x="261" y="496"/>
                </a:lnTo>
                <a:lnTo>
                  <a:pt x="267" y="496"/>
                </a:lnTo>
                <a:lnTo>
                  <a:pt x="275" y="494"/>
                </a:lnTo>
                <a:lnTo>
                  <a:pt x="278" y="494"/>
                </a:lnTo>
                <a:lnTo>
                  <a:pt x="280" y="494"/>
                </a:lnTo>
                <a:lnTo>
                  <a:pt x="284" y="492"/>
                </a:lnTo>
                <a:lnTo>
                  <a:pt x="290" y="492"/>
                </a:lnTo>
                <a:lnTo>
                  <a:pt x="297" y="490"/>
                </a:lnTo>
                <a:lnTo>
                  <a:pt x="299" y="488"/>
                </a:lnTo>
                <a:lnTo>
                  <a:pt x="303" y="488"/>
                </a:lnTo>
                <a:lnTo>
                  <a:pt x="307" y="484"/>
                </a:lnTo>
                <a:lnTo>
                  <a:pt x="309" y="486"/>
                </a:lnTo>
                <a:lnTo>
                  <a:pt x="311" y="486"/>
                </a:lnTo>
                <a:lnTo>
                  <a:pt x="313" y="488"/>
                </a:lnTo>
                <a:lnTo>
                  <a:pt x="315" y="490"/>
                </a:lnTo>
                <a:lnTo>
                  <a:pt x="315" y="492"/>
                </a:lnTo>
                <a:lnTo>
                  <a:pt x="315" y="494"/>
                </a:lnTo>
                <a:lnTo>
                  <a:pt x="315" y="496"/>
                </a:lnTo>
                <a:lnTo>
                  <a:pt x="315" y="498"/>
                </a:lnTo>
                <a:lnTo>
                  <a:pt x="315" y="500"/>
                </a:lnTo>
                <a:lnTo>
                  <a:pt x="313" y="500"/>
                </a:lnTo>
                <a:lnTo>
                  <a:pt x="311" y="500"/>
                </a:lnTo>
                <a:lnTo>
                  <a:pt x="311" y="498"/>
                </a:lnTo>
                <a:lnTo>
                  <a:pt x="309" y="498"/>
                </a:lnTo>
                <a:lnTo>
                  <a:pt x="309" y="496"/>
                </a:lnTo>
                <a:lnTo>
                  <a:pt x="307" y="496"/>
                </a:lnTo>
                <a:lnTo>
                  <a:pt x="307" y="498"/>
                </a:lnTo>
                <a:lnTo>
                  <a:pt x="305" y="500"/>
                </a:lnTo>
                <a:lnTo>
                  <a:pt x="307" y="500"/>
                </a:lnTo>
                <a:lnTo>
                  <a:pt x="307" y="501"/>
                </a:lnTo>
                <a:lnTo>
                  <a:pt x="307" y="503"/>
                </a:lnTo>
                <a:lnTo>
                  <a:pt x="307" y="505"/>
                </a:lnTo>
                <a:lnTo>
                  <a:pt x="307" y="507"/>
                </a:lnTo>
                <a:lnTo>
                  <a:pt x="309" y="507"/>
                </a:lnTo>
                <a:lnTo>
                  <a:pt x="311" y="507"/>
                </a:lnTo>
                <a:lnTo>
                  <a:pt x="313" y="509"/>
                </a:lnTo>
                <a:lnTo>
                  <a:pt x="313" y="511"/>
                </a:lnTo>
                <a:lnTo>
                  <a:pt x="311" y="513"/>
                </a:lnTo>
                <a:lnTo>
                  <a:pt x="311" y="515"/>
                </a:lnTo>
                <a:lnTo>
                  <a:pt x="309" y="517"/>
                </a:lnTo>
                <a:lnTo>
                  <a:pt x="309" y="519"/>
                </a:lnTo>
                <a:lnTo>
                  <a:pt x="309" y="521"/>
                </a:lnTo>
                <a:lnTo>
                  <a:pt x="311" y="521"/>
                </a:lnTo>
                <a:lnTo>
                  <a:pt x="313" y="521"/>
                </a:lnTo>
                <a:lnTo>
                  <a:pt x="315" y="521"/>
                </a:lnTo>
                <a:lnTo>
                  <a:pt x="317" y="521"/>
                </a:lnTo>
                <a:lnTo>
                  <a:pt x="317" y="519"/>
                </a:lnTo>
                <a:lnTo>
                  <a:pt x="319" y="519"/>
                </a:lnTo>
                <a:lnTo>
                  <a:pt x="319" y="517"/>
                </a:lnTo>
                <a:lnTo>
                  <a:pt x="321" y="517"/>
                </a:lnTo>
                <a:lnTo>
                  <a:pt x="323" y="517"/>
                </a:lnTo>
                <a:lnTo>
                  <a:pt x="323" y="519"/>
                </a:lnTo>
                <a:lnTo>
                  <a:pt x="324" y="521"/>
                </a:lnTo>
                <a:lnTo>
                  <a:pt x="326" y="523"/>
                </a:lnTo>
                <a:lnTo>
                  <a:pt x="326" y="525"/>
                </a:lnTo>
                <a:lnTo>
                  <a:pt x="328" y="525"/>
                </a:lnTo>
                <a:lnTo>
                  <a:pt x="330" y="523"/>
                </a:lnTo>
                <a:lnTo>
                  <a:pt x="334" y="523"/>
                </a:lnTo>
                <a:lnTo>
                  <a:pt x="338" y="521"/>
                </a:lnTo>
                <a:lnTo>
                  <a:pt x="340" y="521"/>
                </a:lnTo>
                <a:lnTo>
                  <a:pt x="342" y="519"/>
                </a:lnTo>
                <a:lnTo>
                  <a:pt x="344" y="517"/>
                </a:lnTo>
                <a:lnTo>
                  <a:pt x="345" y="515"/>
                </a:lnTo>
                <a:lnTo>
                  <a:pt x="345" y="513"/>
                </a:lnTo>
                <a:lnTo>
                  <a:pt x="347" y="509"/>
                </a:lnTo>
                <a:lnTo>
                  <a:pt x="349" y="503"/>
                </a:lnTo>
                <a:lnTo>
                  <a:pt x="353" y="496"/>
                </a:lnTo>
                <a:lnTo>
                  <a:pt x="355" y="490"/>
                </a:lnTo>
                <a:lnTo>
                  <a:pt x="357" y="484"/>
                </a:lnTo>
                <a:lnTo>
                  <a:pt x="359" y="477"/>
                </a:lnTo>
                <a:lnTo>
                  <a:pt x="371" y="480"/>
                </a:lnTo>
                <a:lnTo>
                  <a:pt x="378" y="484"/>
                </a:lnTo>
                <a:lnTo>
                  <a:pt x="384" y="488"/>
                </a:lnTo>
                <a:lnTo>
                  <a:pt x="388" y="490"/>
                </a:lnTo>
                <a:lnTo>
                  <a:pt x="390" y="492"/>
                </a:lnTo>
                <a:lnTo>
                  <a:pt x="390" y="496"/>
                </a:lnTo>
                <a:lnTo>
                  <a:pt x="392" y="500"/>
                </a:lnTo>
                <a:lnTo>
                  <a:pt x="395" y="505"/>
                </a:lnTo>
                <a:lnTo>
                  <a:pt x="398" y="505"/>
                </a:lnTo>
                <a:lnTo>
                  <a:pt x="398" y="513"/>
                </a:lnTo>
                <a:lnTo>
                  <a:pt x="395" y="528"/>
                </a:lnTo>
                <a:lnTo>
                  <a:pt x="398" y="534"/>
                </a:lnTo>
                <a:lnTo>
                  <a:pt x="378" y="548"/>
                </a:lnTo>
                <a:lnTo>
                  <a:pt x="376" y="548"/>
                </a:lnTo>
                <a:lnTo>
                  <a:pt x="374" y="549"/>
                </a:lnTo>
                <a:lnTo>
                  <a:pt x="371" y="555"/>
                </a:lnTo>
                <a:lnTo>
                  <a:pt x="367" y="563"/>
                </a:lnTo>
                <a:lnTo>
                  <a:pt x="361" y="569"/>
                </a:lnTo>
                <a:lnTo>
                  <a:pt x="361" y="571"/>
                </a:lnTo>
                <a:lnTo>
                  <a:pt x="363" y="573"/>
                </a:lnTo>
                <a:lnTo>
                  <a:pt x="363" y="575"/>
                </a:lnTo>
                <a:lnTo>
                  <a:pt x="367" y="584"/>
                </a:lnTo>
                <a:lnTo>
                  <a:pt x="369" y="592"/>
                </a:lnTo>
                <a:lnTo>
                  <a:pt x="365" y="592"/>
                </a:lnTo>
                <a:lnTo>
                  <a:pt x="365" y="590"/>
                </a:lnTo>
                <a:lnTo>
                  <a:pt x="363" y="592"/>
                </a:lnTo>
                <a:lnTo>
                  <a:pt x="361" y="592"/>
                </a:lnTo>
                <a:lnTo>
                  <a:pt x="359" y="592"/>
                </a:lnTo>
                <a:lnTo>
                  <a:pt x="357" y="590"/>
                </a:lnTo>
                <a:lnTo>
                  <a:pt x="357" y="592"/>
                </a:lnTo>
                <a:lnTo>
                  <a:pt x="355" y="592"/>
                </a:lnTo>
                <a:lnTo>
                  <a:pt x="353" y="592"/>
                </a:lnTo>
                <a:lnTo>
                  <a:pt x="349" y="592"/>
                </a:lnTo>
                <a:lnTo>
                  <a:pt x="349" y="594"/>
                </a:lnTo>
                <a:lnTo>
                  <a:pt x="345" y="594"/>
                </a:lnTo>
                <a:lnTo>
                  <a:pt x="345" y="592"/>
                </a:lnTo>
                <a:lnTo>
                  <a:pt x="344" y="592"/>
                </a:lnTo>
                <a:lnTo>
                  <a:pt x="340" y="592"/>
                </a:lnTo>
                <a:lnTo>
                  <a:pt x="336" y="592"/>
                </a:lnTo>
                <a:lnTo>
                  <a:pt x="332" y="594"/>
                </a:lnTo>
                <a:lnTo>
                  <a:pt x="330" y="594"/>
                </a:lnTo>
                <a:lnTo>
                  <a:pt x="326" y="594"/>
                </a:lnTo>
                <a:lnTo>
                  <a:pt x="321" y="594"/>
                </a:lnTo>
                <a:lnTo>
                  <a:pt x="311" y="597"/>
                </a:lnTo>
                <a:lnTo>
                  <a:pt x="296" y="599"/>
                </a:lnTo>
                <a:lnTo>
                  <a:pt x="290" y="586"/>
                </a:lnTo>
                <a:lnTo>
                  <a:pt x="265" y="578"/>
                </a:lnTo>
                <a:lnTo>
                  <a:pt x="257" y="576"/>
                </a:lnTo>
                <a:lnTo>
                  <a:pt x="253" y="576"/>
                </a:lnTo>
                <a:lnTo>
                  <a:pt x="251" y="584"/>
                </a:lnTo>
                <a:lnTo>
                  <a:pt x="248" y="592"/>
                </a:lnTo>
                <a:lnTo>
                  <a:pt x="234" y="592"/>
                </a:lnTo>
                <a:lnTo>
                  <a:pt x="234" y="584"/>
                </a:lnTo>
                <a:lnTo>
                  <a:pt x="222" y="597"/>
                </a:lnTo>
                <a:lnTo>
                  <a:pt x="213" y="602"/>
                </a:lnTo>
                <a:lnTo>
                  <a:pt x="207" y="603"/>
                </a:lnTo>
                <a:lnTo>
                  <a:pt x="205" y="605"/>
                </a:lnTo>
                <a:lnTo>
                  <a:pt x="186" y="613"/>
                </a:lnTo>
                <a:lnTo>
                  <a:pt x="182" y="615"/>
                </a:lnTo>
                <a:lnTo>
                  <a:pt x="174" y="615"/>
                </a:lnTo>
                <a:lnTo>
                  <a:pt x="171" y="619"/>
                </a:lnTo>
                <a:lnTo>
                  <a:pt x="167" y="640"/>
                </a:lnTo>
                <a:lnTo>
                  <a:pt x="163" y="644"/>
                </a:lnTo>
                <a:lnTo>
                  <a:pt x="145" y="667"/>
                </a:lnTo>
                <a:lnTo>
                  <a:pt x="145" y="669"/>
                </a:lnTo>
                <a:lnTo>
                  <a:pt x="148" y="669"/>
                </a:lnTo>
                <a:lnTo>
                  <a:pt x="151" y="669"/>
                </a:lnTo>
                <a:lnTo>
                  <a:pt x="151" y="671"/>
                </a:lnTo>
                <a:lnTo>
                  <a:pt x="153" y="686"/>
                </a:lnTo>
                <a:lnTo>
                  <a:pt x="148" y="682"/>
                </a:lnTo>
                <a:lnTo>
                  <a:pt x="144" y="692"/>
                </a:lnTo>
                <a:lnTo>
                  <a:pt x="150" y="696"/>
                </a:lnTo>
                <a:lnTo>
                  <a:pt x="148" y="701"/>
                </a:lnTo>
                <a:lnTo>
                  <a:pt x="157" y="715"/>
                </a:lnTo>
                <a:lnTo>
                  <a:pt x="159" y="719"/>
                </a:lnTo>
                <a:lnTo>
                  <a:pt x="165" y="724"/>
                </a:lnTo>
                <a:lnTo>
                  <a:pt x="165" y="727"/>
                </a:lnTo>
                <a:lnTo>
                  <a:pt x="184" y="724"/>
                </a:lnTo>
                <a:lnTo>
                  <a:pt x="190" y="722"/>
                </a:lnTo>
                <a:lnTo>
                  <a:pt x="205" y="715"/>
                </a:lnTo>
                <a:lnTo>
                  <a:pt x="228" y="705"/>
                </a:lnTo>
                <a:lnTo>
                  <a:pt x="236" y="705"/>
                </a:lnTo>
                <a:lnTo>
                  <a:pt x="244" y="736"/>
                </a:lnTo>
                <a:lnTo>
                  <a:pt x="249" y="763"/>
                </a:lnTo>
                <a:lnTo>
                  <a:pt x="255" y="761"/>
                </a:lnTo>
                <a:lnTo>
                  <a:pt x="263" y="757"/>
                </a:lnTo>
                <a:lnTo>
                  <a:pt x="288" y="751"/>
                </a:lnTo>
                <a:lnTo>
                  <a:pt x="299" y="748"/>
                </a:lnTo>
                <a:lnTo>
                  <a:pt x="280" y="701"/>
                </a:lnTo>
                <a:lnTo>
                  <a:pt x="292" y="692"/>
                </a:lnTo>
                <a:lnTo>
                  <a:pt x="323" y="694"/>
                </a:lnTo>
                <a:lnTo>
                  <a:pt x="345" y="690"/>
                </a:lnTo>
                <a:lnTo>
                  <a:pt x="367" y="698"/>
                </a:lnTo>
                <a:lnTo>
                  <a:pt x="371" y="700"/>
                </a:lnTo>
                <a:lnTo>
                  <a:pt x="376" y="701"/>
                </a:lnTo>
                <a:lnTo>
                  <a:pt x="382" y="703"/>
                </a:lnTo>
                <a:lnTo>
                  <a:pt x="384" y="705"/>
                </a:lnTo>
                <a:lnTo>
                  <a:pt x="388" y="705"/>
                </a:lnTo>
                <a:lnTo>
                  <a:pt x="395" y="709"/>
                </a:lnTo>
                <a:lnTo>
                  <a:pt x="399" y="711"/>
                </a:lnTo>
                <a:lnTo>
                  <a:pt x="403" y="713"/>
                </a:lnTo>
                <a:lnTo>
                  <a:pt x="411" y="715"/>
                </a:lnTo>
                <a:lnTo>
                  <a:pt x="457" y="703"/>
                </a:lnTo>
                <a:lnTo>
                  <a:pt x="457" y="705"/>
                </a:lnTo>
                <a:lnTo>
                  <a:pt x="459" y="705"/>
                </a:lnTo>
                <a:lnTo>
                  <a:pt x="459" y="707"/>
                </a:lnTo>
                <a:lnTo>
                  <a:pt x="459" y="717"/>
                </a:lnTo>
                <a:lnTo>
                  <a:pt x="455" y="717"/>
                </a:lnTo>
                <a:lnTo>
                  <a:pt x="461" y="732"/>
                </a:lnTo>
                <a:lnTo>
                  <a:pt x="465" y="730"/>
                </a:lnTo>
                <a:lnTo>
                  <a:pt x="472" y="761"/>
                </a:lnTo>
                <a:lnTo>
                  <a:pt x="482" y="759"/>
                </a:lnTo>
                <a:lnTo>
                  <a:pt x="492" y="757"/>
                </a:lnTo>
                <a:lnTo>
                  <a:pt x="505" y="755"/>
                </a:lnTo>
                <a:lnTo>
                  <a:pt x="505" y="759"/>
                </a:lnTo>
                <a:lnTo>
                  <a:pt x="507" y="761"/>
                </a:lnTo>
                <a:lnTo>
                  <a:pt x="511" y="769"/>
                </a:lnTo>
                <a:lnTo>
                  <a:pt x="524" y="771"/>
                </a:lnTo>
                <a:lnTo>
                  <a:pt x="530" y="771"/>
                </a:lnTo>
                <a:lnTo>
                  <a:pt x="530" y="769"/>
                </a:lnTo>
                <a:lnTo>
                  <a:pt x="532" y="769"/>
                </a:lnTo>
                <a:lnTo>
                  <a:pt x="543" y="769"/>
                </a:lnTo>
                <a:lnTo>
                  <a:pt x="559" y="769"/>
                </a:lnTo>
                <a:lnTo>
                  <a:pt x="572" y="769"/>
                </a:lnTo>
                <a:lnTo>
                  <a:pt x="582" y="751"/>
                </a:lnTo>
                <a:lnTo>
                  <a:pt x="595" y="757"/>
                </a:lnTo>
                <a:lnTo>
                  <a:pt x="599" y="757"/>
                </a:lnTo>
                <a:lnTo>
                  <a:pt x="615" y="755"/>
                </a:lnTo>
                <a:lnTo>
                  <a:pt x="618" y="751"/>
                </a:lnTo>
                <a:lnTo>
                  <a:pt x="622" y="748"/>
                </a:lnTo>
                <a:lnTo>
                  <a:pt x="624" y="746"/>
                </a:lnTo>
                <a:lnTo>
                  <a:pt x="628" y="744"/>
                </a:lnTo>
                <a:lnTo>
                  <a:pt x="630" y="740"/>
                </a:lnTo>
                <a:lnTo>
                  <a:pt x="636" y="736"/>
                </a:lnTo>
                <a:lnTo>
                  <a:pt x="641" y="732"/>
                </a:lnTo>
                <a:lnTo>
                  <a:pt x="643" y="730"/>
                </a:lnTo>
                <a:lnTo>
                  <a:pt x="645" y="728"/>
                </a:lnTo>
                <a:lnTo>
                  <a:pt x="649" y="724"/>
                </a:lnTo>
                <a:lnTo>
                  <a:pt x="651" y="722"/>
                </a:lnTo>
                <a:lnTo>
                  <a:pt x="653" y="721"/>
                </a:lnTo>
                <a:lnTo>
                  <a:pt x="655" y="719"/>
                </a:lnTo>
                <a:lnTo>
                  <a:pt x="659" y="713"/>
                </a:lnTo>
                <a:lnTo>
                  <a:pt x="661" y="711"/>
                </a:lnTo>
                <a:lnTo>
                  <a:pt x="663" y="707"/>
                </a:lnTo>
                <a:lnTo>
                  <a:pt x="666" y="703"/>
                </a:lnTo>
                <a:lnTo>
                  <a:pt x="668" y="701"/>
                </a:lnTo>
                <a:lnTo>
                  <a:pt x="670" y="698"/>
                </a:lnTo>
                <a:lnTo>
                  <a:pt x="672" y="694"/>
                </a:lnTo>
                <a:lnTo>
                  <a:pt x="672" y="696"/>
                </a:lnTo>
                <a:lnTo>
                  <a:pt x="676" y="690"/>
                </a:lnTo>
                <a:lnTo>
                  <a:pt x="678" y="676"/>
                </a:lnTo>
                <a:lnTo>
                  <a:pt x="678" y="674"/>
                </a:lnTo>
                <a:lnTo>
                  <a:pt x="680" y="673"/>
                </a:lnTo>
                <a:lnTo>
                  <a:pt x="682" y="671"/>
                </a:lnTo>
                <a:lnTo>
                  <a:pt x="684" y="667"/>
                </a:lnTo>
                <a:lnTo>
                  <a:pt x="688" y="661"/>
                </a:lnTo>
                <a:lnTo>
                  <a:pt x="694" y="661"/>
                </a:lnTo>
                <a:lnTo>
                  <a:pt x="695" y="661"/>
                </a:lnTo>
                <a:lnTo>
                  <a:pt x="699" y="659"/>
                </a:lnTo>
                <a:lnTo>
                  <a:pt x="705" y="659"/>
                </a:lnTo>
                <a:lnTo>
                  <a:pt x="711" y="657"/>
                </a:lnTo>
                <a:lnTo>
                  <a:pt x="718" y="657"/>
                </a:lnTo>
                <a:lnTo>
                  <a:pt x="724" y="659"/>
                </a:lnTo>
                <a:lnTo>
                  <a:pt x="728" y="661"/>
                </a:lnTo>
                <a:lnTo>
                  <a:pt x="737" y="659"/>
                </a:lnTo>
                <a:lnTo>
                  <a:pt x="743" y="657"/>
                </a:lnTo>
                <a:lnTo>
                  <a:pt x="747" y="657"/>
                </a:lnTo>
                <a:lnTo>
                  <a:pt x="747" y="652"/>
                </a:lnTo>
                <a:lnTo>
                  <a:pt x="749" y="647"/>
                </a:lnTo>
                <a:lnTo>
                  <a:pt x="749" y="646"/>
                </a:lnTo>
                <a:lnTo>
                  <a:pt x="749" y="644"/>
                </a:lnTo>
                <a:lnTo>
                  <a:pt x="751" y="642"/>
                </a:lnTo>
                <a:lnTo>
                  <a:pt x="751" y="640"/>
                </a:lnTo>
                <a:lnTo>
                  <a:pt x="753" y="640"/>
                </a:lnTo>
                <a:lnTo>
                  <a:pt x="753" y="638"/>
                </a:lnTo>
                <a:lnTo>
                  <a:pt x="755" y="638"/>
                </a:lnTo>
                <a:lnTo>
                  <a:pt x="753" y="632"/>
                </a:lnTo>
                <a:lnTo>
                  <a:pt x="755" y="628"/>
                </a:lnTo>
                <a:lnTo>
                  <a:pt x="757" y="625"/>
                </a:lnTo>
                <a:lnTo>
                  <a:pt x="759" y="623"/>
                </a:lnTo>
                <a:lnTo>
                  <a:pt x="761" y="619"/>
                </a:lnTo>
                <a:lnTo>
                  <a:pt x="763" y="619"/>
                </a:lnTo>
                <a:lnTo>
                  <a:pt x="766" y="623"/>
                </a:lnTo>
                <a:lnTo>
                  <a:pt x="770" y="626"/>
                </a:lnTo>
                <a:lnTo>
                  <a:pt x="772" y="630"/>
                </a:lnTo>
                <a:lnTo>
                  <a:pt x="776" y="634"/>
                </a:lnTo>
                <a:lnTo>
                  <a:pt x="780" y="638"/>
                </a:lnTo>
                <a:lnTo>
                  <a:pt x="782" y="640"/>
                </a:lnTo>
                <a:lnTo>
                  <a:pt x="786" y="640"/>
                </a:lnTo>
                <a:lnTo>
                  <a:pt x="790" y="640"/>
                </a:lnTo>
                <a:lnTo>
                  <a:pt x="791" y="632"/>
                </a:lnTo>
                <a:lnTo>
                  <a:pt x="797" y="634"/>
                </a:lnTo>
                <a:lnTo>
                  <a:pt x="801" y="636"/>
                </a:lnTo>
                <a:lnTo>
                  <a:pt x="807" y="638"/>
                </a:lnTo>
                <a:lnTo>
                  <a:pt x="811" y="642"/>
                </a:lnTo>
                <a:lnTo>
                  <a:pt x="814" y="644"/>
                </a:lnTo>
                <a:lnTo>
                  <a:pt x="817" y="644"/>
                </a:lnTo>
                <a:lnTo>
                  <a:pt x="822" y="646"/>
                </a:lnTo>
                <a:lnTo>
                  <a:pt x="826" y="647"/>
                </a:lnTo>
                <a:lnTo>
                  <a:pt x="830" y="650"/>
                </a:lnTo>
                <a:lnTo>
                  <a:pt x="836" y="652"/>
                </a:lnTo>
                <a:lnTo>
                  <a:pt x="841" y="655"/>
                </a:lnTo>
                <a:lnTo>
                  <a:pt x="847" y="644"/>
                </a:lnTo>
                <a:lnTo>
                  <a:pt x="866" y="644"/>
                </a:lnTo>
                <a:lnTo>
                  <a:pt x="880" y="652"/>
                </a:lnTo>
                <a:lnTo>
                  <a:pt x="884" y="653"/>
                </a:lnTo>
                <a:lnTo>
                  <a:pt x="891" y="659"/>
                </a:lnTo>
                <a:lnTo>
                  <a:pt x="905" y="669"/>
                </a:lnTo>
                <a:lnTo>
                  <a:pt x="924" y="667"/>
                </a:lnTo>
                <a:lnTo>
                  <a:pt x="939" y="671"/>
                </a:lnTo>
                <a:lnTo>
                  <a:pt x="941" y="671"/>
                </a:lnTo>
                <a:lnTo>
                  <a:pt x="962" y="678"/>
                </a:lnTo>
                <a:lnTo>
                  <a:pt x="966" y="680"/>
                </a:lnTo>
                <a:lnTo>
                  <a:pt x="968" y="682"/>
                </a:lnTo>
                <a:lnTo>
                  <a:pt x="970" y="682"/>
                </a:lnTo>
                <a:lnTo>
                  <a:pt x="974" y="682"/>
                </a:lnTo>
                <a:lnTo>
                  <a:pt x="976" y="684"/>
                </a:lnTo>
                <a:lnTo>
                  <a:pt x="982" y="684"/>
                </a:lnTo>
                <a:lnTo>
                  <a:pt x="988" y="676"/>
                </a:lnTo>
                <a:lnTo>
                  <a:pt x="997" y="680"/>
                </a:lnTo>
                <a:lnTo>
                  <a:pt x="999" y="678"/>
                </a:lnTo>
                <a:lnTo>
                  <a:pt x="1001" y="678"/>
                </a:lnTo>
                <a:lnTo>
                  <a:pt x="1003" y="678"/>
                </a:lnTo>
                <a:lnTo>
                  <a:pt x="1009" y="678"/>
                </a:lnTo>
                <a:lnTo>
                  <a:pt x="1010" y="680"/>
                </a:lnTo>
                <a:lnTo>
                  <a:pt x="1010" y="682"/>
                </a:lnTo>
                <a:lnTo>
                  <a:pt x="1012" y="682"/>
                </a:lnTo>
                <a:lnTo>
                  <a:pt x="1014" y="682"/>
                </a:lnTo>
                <a:lnTo>
                  <a:pt x="1016" y="684"/>
                </a:lnTo>
                <a:lnTo>
                  <a:pt x="1018" y="684"/>
                </a:lnTo>
                <a:lnTo>
                  <a:pt x="1018" y="686"/>
                </a:lnTo>
                <a:lnTo>
                  <a:pt x="1016" y="692"/>
                </a:lnTo>
                <a:lnTo>
                  <a:pt x="1024" y="696"/>
                </a:lnTo>
                <a:lnTo>
                  <a:pt x="1028" y="696"/>
                </a:lnTo>
                <a:lnTo>
                  <a:pt x="1031" y="698"/>
                </a:lnTo>
                <a:lnTo>
                  <a:pt x="1037" y="698"/>
                </a:lnTo>
                <a:lnTo>
                  <a:pt x="1039" y="698"/>
                </a:lnTo>
                <a:lnTo>
                  <a:pt x="1049" y="701"/>
                </a:lnTo>
                <a:lnTo>
                  <a:pt x="1051" y="700"/>
                </a:lnTo>
                <a:lnTo>
                  <a:pt x="1053" y="696"/>
                </a:lnTo>
                <a:lnTo>
                  <a:pt x="1057" y="694"/>
                </a:lnTo>
                <a:lnTo>
                  <a:pt x="1058" y="692"/>
                </a:lnTo>
                <a:lnTo>
                  <a:pt x="1066" y="694"/>
                </a:lnTo>
                <a:lnTo>
                  <a:pt x="1068" y="698"/>
                </a:lnTo>
                <a:lnTo>
                  <a:pt x="1074" y="700"/>
                </a:lnTo>
                <a:lnTo>
                  <a:pt x="1074" y="703"/>
                </a:lnTo>
                <a:lnTo>
                  <a:pt x="1074" y="707"/>
                </a:lnTo>
                <a:lnTo>
                  <a:pt x="1074" y="711"/>
                </a:lnTo>
                <a:lnTo>
                  <a:pt x="1074" y="713"/>
                </a:lnTo>
                <a:lnTo>
                  <a:pt x="1074" y="717"/>
                </a:lnTo>
                <a:lnTo>
                  <a:pt x="1074" y="719"/>
                </a:lnTo>
                <a:lnTo>
                  <a:pt x="1074" y="721"/>
                </a:lnTo>
                <a:lnTo>
                  <a:pt x="1074" y="722"/>
                </a:lnTo>
                <a:lnTo>
                  <a:pt x="1074" y="724"/>
                </a:lnTo>
                <a:lnTo>
                  <a:pt x="1076" y="730"/>
                </a:lnTo>
                <a:lnTo>
                  <a:pt x="1084" y="738"/>
                </a:lnTo>
                <a:lnTo>
                  <a:pt x="1084" y="740"/>
                </a:lnTo>
                <a:lnTo>
                  <a:pt x="1085" y="740"/>
                </a:lnTo>
                <a:lnTo>
                  <a:pt x="1089" y="738"/>
                </a:lnTo>
                <a:lnTo>
                  <a:pt x="1091" y="740"/>
                </a:lnTo>
                <a:lnTo>
                  <a:pt x="1089" y="740"/>
                </a:lnTo>
                <a:lnTo>
                  <a:pt x="1091" y="742"/>
                </a:lnTo>
                <a:lnTo>
                  <a:pt x="1093" y="748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Freeform 215"/>
          <p:cNvSpPr>
            <a:spLocks/>
          </p:cNvSpPr>
          <p:nvPr/>
        </p:nvSpPr>
        <p:spPr bwMode="auto">
          <a:xfrm>
            <a:off x="-3484982" y="6209494"/>
            <a:ext cx="1765940" cy="1494836"/>
          </a:xfrm>
          <a:custGeom>
            <a:avLst/>
            <a:gdLst>
              <a:gd name="T0" fmla="*/ 187 w 1876"/>
              <a:gd name="T1" fmla="*/ 469 h 1588"/>
              <a:gd name="T2" fmla="*/ 198 w 1876"/>
              <a:gd name="T3" fmla="*/ 536 h 1588"/>
              <a:gd name="T4" fmla="*/ 194 w 1876"/>
              <a:gd name="T5" fmla="*/ 606 h 1588"/>
              <a:gd name="T6" fmla="*/ 304 w 1876"/>
              <a:gd name="T7" fmla="*/ 821 h 1588"/>
              <a:gd name="T8" fmla="*/ 233 w 1876"/>
              <a:gd name="T9" fmla="*/ 921 h 1588"/>
              <a:gd name="T10" fmla="*/ 221 w 1876"/>
              <a:gd name="T11" fmla="*/ 1179 h 1588"/>
              <a:gd name="T12" fmla="*/ 452 w 1876"/>
              <a:gd name="T13" fmla="*/ 1533 h 1588"/>
              <a:gd name="T14" fmla="*/ 450 w 1876"/>
              <a:gd name="T15" fmla="*/ 1502 h 1588"/>
              <a:gd name="T16" fmla="*/ 531 w 1876"/>
              <a:gd name="T17" fmla="*/ 1471 h 1588"/>
              <a:gd name="T18" fmla="*/ 611 w 1876"/>
              <a:gd name="T19" fmla="*/ 1461 h 1588"/>
              <a:gd name="T20" fmla="*/ 700 w 1876"/>
              <a:gd name="T21" fmla="*/ 1440 h 1588"/>
              <a:gd name="T22" fmla="*/ 892 w 1876"/>
              <a:gd name="T23" fmla="*/ 1402 h 1588"/>
              <a:gd name="T24" fmla="*/ 813 w 1876"/>
              <a:gd name="T25" fmla="*/ 1279 h 1588"/>
              <a:gd name="T26" fmla="*/ 836 w 1876"/>
              <a:gd name="T27" fmla="*/ 1240 h 1588"/>
              <a:gd name="T28" fmla="*/ 896 w 1876"/>
              <a:gd name="T29" fmla="*/ 1263 h 1588"/>
              <a:gd name="T30" fmla="*/ 1207 w 1876"/>
              <a:gd name="T31" fmla="*/ 1132 h 1588"/>
              <a:gd name="T32" fmla="*/ 1295 w 1876"/>
              <a:gd name="T33" fmla="*/ 1102 h 1588"/>
              <a:gd name="T34" fmla="*/ 1330 w 1876"/>
              <a:gd name="T35" fmla="*/ 1055 h 1588"/>
              <a:gd name="T36" fmla="*/ 1332 w 1876"/>
              <a:gd name="T37" fmla="*/ 1019 h 1588"/>
              <a:gd name="T38" fmla="*/ 1276 w 1876"/>
              <a:gd name="T39" fmla="*/ 937 h 1588"/>
              <a:gd name="T40" fmla="*/ 1288 w 1876"/>
              <a:gd name="T41" fmla="*/ 913 h 1588"/>
              <a:gd name="T42" fmla="*/ 1305 w 1876"/>
              <a:gd name="T43" fmla="*/ 898 h 1588"/>
              <a:gd name="T44" fmla="*/ 1317 w 1876"/>
              <a:gd name="T45" fmla="*/ 884 h 1588"/>
              <a:gd name="T46" fmla="*/ 1332 w 1876"/>
              <a:gd name="T47" fmla="*/ 873 h 1588"/>
              <a:gd name="T48" fmla="*/ 1345 w 1876"/>
              <a:gd name="T49" fmla="*/ 863 h 1588"/>
              <a:gd name="T50" fmla="*/ 1361 w 1876"/>
              <a:gd name="T51" fmla="*/ 850 h 1588"/>
              <a:gd name="T52" fmla="*/ 1372 w 1876"/>
              <a:gd name="T53" fmla="*/ 831 h 1588"/>
              <a:gd name="T54" fmla="*/ 1405 w 1876"/>
              <a:gd name="T55" fmla="*/ 806 h 1588"/>
              <a:gd name="T56" fmla="*/ 1484 w 1876"/>
              <a:gd name="T57" fmla="*/ 879 h 1588"/>
              <a:gd name="T58" fmla="*/ 1430 w 1876"/>
              <a:gd name="T59" fmla="*/ 807 h 1588"/>
              <a:gd name="T60" fmla="*/ 1476 w 1876"/>
              <a:gd name="T61" fmla="*/ 762 h 1588"/>
              <a:gd name="T62" fmla="*/ 1540 w 1876"/>
              <a:gd name="T63" fmla="*/ 773 h 1588"/>
              <a:gd name="T64" fmla="*/ 1589 w 1876"/>
              <a:gd name="T65" fmla="*/ 727 h 1588"/>
              <a:gd name="T66" fmla="*/ 1628 w 1876"/>
              <a:gd name="T67" fmla="*/ 667 h 1588"/>
              <a:gd name="T68" fmla="*/ 1670 w 1876"/>
              <a:gd name="T69" fmla="*/ 650 h 1588"/>
              <a:gd name="T70" fmla="*/ 1709 w 1876"/>
              <a:gd name="T71" fmla="*/ 611 h 1588"/>
              <a:gd name="T72" fmla="*/ 1701 w 1876"/>
              <a:gd name="T73" fmla="*/ 567 h 1588"/>
              <a:gd name="T74" fmla="*/ 1738 w 1876"/>
              <a:gd name="T75" fmla="*/ 542 h 1588"/>
              <a:gd name="T76" fmla="*/ 1843 w 1876"/>
              <a:gd name="T77" fmla="*/ 450 h 1588"/>
              <a:gd name="T78" fmla="*/ 1824 w 1876"/>
              <a:gd name="T79" fmla="*/ 367 h 1588"/>
              <a:gd name="T80" fmla="*/ 1837 w 1876"/>
              <a:gd name="T81" fmla="*/ 296 h 1588"/>
              <a:gd name="T82" fmla="*/ 1876 w 1876"/>
              <a:gd name="T83" fmla="*/ 237 h 1588"/>
              <a:gd name="T84" fmla="*/ 1803 w 1876"/>
              <a:gd name="T85" fmla="*/ 235 h 1588"/>
              <a:gd name="T86" fmla="*/ 1764 w 1876"/>
              <a:gd name="T87" fmla="*/ 294 h 1588"/>
              <a:gd name="T88" fmla="*/ 1645 w 1876"/>
              <a:gd name="T89" fmla="*/ 335 h 1588"/>
              <a:gd name="T90" fmla="*/ 1520 w 1876"/>
              <a:gd name="T91" fmla="*/ 275 h 1588"/>
              <a:gd name="T92" fmla="*/ 1357 w 1876"/>
              <a:gd name="T93" fmla="*/ 269 h 1588"/>
              <a:gd name="T94" fmla="*/ 1265 w 1876"/>
              <a:gd name="T95" fmla="*/ 235 h 1588"/>
              <a:gd name="T96" fmla="*/ 1176 w 1876"/>
              <a:gd name="T97" fmla="*/ 198 h 1588"/>
              <a:gd name="T98" fmla="*/ 1124 w 1876"/>
              <a:gd name="T99" fmla="*/ 248 h 1588"/>
              <a:gd name="T100" fmla="*/ 1086 w 1876"/>
              <a:gd name="T101" fmla="*/ 204 h 1588"/>
              <a:gd name="T102" fmla="*/ 1013 w 1876"/>
              <a:gd name="T103" fmla="*/ 223 h 1588"/>
              <a:gd name="T104" fmla="*/ 922 w 1876"/>
              <a:gd name="T105" fmla="*/ 231 h 1588"/>
              <a:gd name="T106" fmla="*/ 867 w 1876"/>
              <a:gd name="T107" fmla="*/ 115 h 1588"/>
              <a:gd name="T108" fmla="*/ 865 w 1876"/>
              <a:gd name="T109" fmla="*/ 71 h 1588"/>
              <a:gd name="T110" fmla="*/ 828 w 1876"/>
              <a:gd name="T111" fmla="*/ 104 h 1588"/>
              <a:gd name="T112" fmla="*/ 778 w 1876"/>
              <a:gd name="T113" fmla="*/ 119 h 1588"/>
              <a:gd name="T114" fmla="*/ 723 w 1876"/>
              <a:gd name="T115" fmla="*/ 152 h 1588"/>
              <a:gd name="T116" fmla="*/ 604 w 1876"/>
              <a:gd name="T117" fmla="*/ 106 h 1588"/>
              <a:gd name="T118" fmla="*/ 473 w 1876"/>
              <a:gd name="T119" fmla="*/ 69 h 1588"/>
              <a:gd name="T120" fmla="*/ 254 w 1876"/>
              <a:gd name="T121" fmla="*/ 179 h 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76" h="1588">
                <a:moveTo>
                  <a:pt x="225" y="339"/>
                </a:moveTo>
                <a:lnTo>
                  <a:pt x="223" y="352"/>
                </a:lnTo>
                <a:lnTo>
                  <a:pt x="221" y="371"/>
                </a:lnTo>
                <a:lnTo>
                  <a:pt x="217" y="383"/>
                </a:lnTo>
                <a:lnTo>
                  <a:pt x="211" y="394"/>
                </a:lnTo>
                <a:lnTo>
                  <a:pt x="208" y="396"/>
                </a:lnTo>
                <a:lnTo>
                  <a:pt x="209" y="398"/>
                </a:lnTo>
                <a:lnTo>
                  <a:pt x="209" y="402"/>
                </a:lnTo>
                <a:lnTo>
                  <a:pt x="208" y="406"/>
                </a:lnTo>
                <a:lnTo>
                  <a:pt x="206" y="415"/>
                </a:lnTo>
                <a:lnTo>
                  <a:pt x="206" y="417"/>
                </a:lnTo>
                <a:lnTo>
                  <a:pt x="192" y="429"/>
                </a:lnTo>
                <a:lnTo>
                  <a:pt x="177" y="435"/>
                </a:lnTo>
                <a:lnTo>
                  <a:pt x="181" y="448"/>
                </a:lnTo>
                <a:lnTo>
                  <a:pt x="187" y="459"/>
                </a:lnTo>
                <a:lnTo>
                  <a:pt x="187" y="464"/>
                </a:lnTo>
                <a:lnTo>
                  <a:pt x="185" y="469"/>
                </a:lnTo>
                <a:lnTo>
                  <a:pt x="187" y="469"/>
                </a:lnTo>
                <a:lnTo>
                  <a:pt x="188" y="469"/>
                </a:lnTo>
                <a:lnTo>
                  <a:pt x="188" y="473"/>
                </a:lnTo>
                <a:lnTo>
                  <a:pt x="185" y="473"/>
                </a:lnTo>
                <a:lnTo>
                  <a:pt x="185" y="475"/>
                </a:lnTo>
                <a:lnTo>
                  <a:pt x="188" y="485"/>
                </a:lnTo>
                <a:lnTo>
                  <a:pt x="190" y="496"/>
                </a:lnTo>
                <a:lnTo>
                  <a:pt x="192" y="504"/>
                </a:lnTo>
                <a:lnTo>
                  <a:pt x="194" y="509"/>
                </a:lnTo>
                <a:lnTo>
                  <a:pt x="194" y="512"/>
                </a:lnTo>
                <a:lnTo>
                  <a:pt x="196" y="514"/>
                </a:lnTo>
                <a:lnTo>
                  <a:pt x="196" y="515"/>
                </a:lnTo>
                <a:lnTo>
                  <a:pt x="196" y="517"/>
                </a:lnTo>
                <a:lnTo>
                  <a:pt x="198" y="521"/>
                </a:lnTo>
                <a:lnTo>
                  <a:pt x="198" y="525"/>
                </a:lnTo>
                <a:lnTo>
                  <a:pt x="198" y="529"/>
                </a:lnTo>
                <a:lnTo>
                  <a:pt x="198" y="531"/>
                </a:lnTo>
                <a:lnTo>
                  <a:pt x="198" y="533"/>
                </a:lnTo>
                <a:lnTo>
                  <a:pt x="198" y="536"/>
                </a:lnTo>
                <a:lnTo>
                  <a:pt x="200" y="542"/>
                </a:lnTo>
                <a:lnTo>
                  <a:pt x="200" y="548"/>
                </a:lnTo>
                <a:lnTo>
                  <a:pt x="202" y="554"/>
                </a:lnTo>
                <a:lnTo>
                  <a:pt x="202" y="558"/>
                </a:lnTo>
                <a:lnTo>
                  <a:pt x="202" y="562"/>
                </a:lnTo>
                <a:lnTo>
                  <a:pt x="202" y="565"/>
                </a:lnTo>
                <a:lnTo>
                  <a:pt x="204" y="567"/>
                </a:lnTo>
                <a:lnTo>
                  <a:pt x="204" y="571"/>
                </a:lnTo>
                <a:lnTo>
                  <a:pt x="202" y="573"/>
                </a:lnTo>
                <a:lnTo>
                  <a:pt x="192" y="575"/>
                </a:lnTo>
                <a:lnTo>
                  <a:pt x="187" y="575"/>
                </a:lnTo>
                <a:lnTo>
                  <a:pt x="185" y="575"/>
                </a:lnTo>
                <a:lnTo>
                  <a:pt x="187" y="583"/>
                </a:lnTo>
                <a:lnTo>
                  <a:pt x="188" y="590"/>
                </a:lnTo>
                <a:lnTo>
                  <a:pt x="194" y="590"/>
                </a:lnTo>
                <a:lnTo>
                  <a:pt x="194" y="602"/>
                </a:lnTo>
                <a:lnTo>
                  <a:pt x="194" y="604"/>
                </a:lnTo>
                <a:lnTo>
                  <a:pt x="194" y="606"/>
                </a:lnTo>
                <a:lnTo>
                  <a:pt x="194" y="617"/>
                </a:lnTo>
                <a:lnTo>
                  <a:pt x="194" y="640"/>
                </a:lnTo>
                <a:lnTo>
                  <a:pt x="194" y="644"/>
                </a:lnTo>
                <a:lnTo>
                  <a:pt x="194" y="648"/>
                </a:lnTo>
                <a:lnTo>
                  <a:pt x="196" y="652"/>
                </a:lnTo>
                <a:lnTo>
                  <a:pt x="215" y="652"/>
                </a:lnTo>
                <a:lnTo>
                  <a:pt x="221" y="650"/>
                </a:lnTo>
                <a:lnTo>
                  <a:pt x="235" y="648"/>
                </a:lnTo>
                <a:lnTo>
                  <a:pt x="242" y="650"/>
                </a:lnTo>
                <a:lnTo>
                  <a:pt x="262" y="650"/>
                </a:lnTo>
                <a:lnTo>
                  <a:pt x="277" y="644"/>
                </a:lnTo>
                <a:lnTo>
                  <a:pt x="283" y="654"/>
                </a:lnTo>
                <a:lnTo>
                  <a:pt x="323" y="650"/>
                </a:lnTo>
                <a:lnTo>
                  <a:pt x="321" y="615"/>
                </a:lnTo>
                <a:lnTo>
                  <a:pt x="331" y="621"/>
                </a:lnTo>
                <a:lnTo>
                  <a:pt x="338" y="627"/>
                </a:lnTo>
                <a:lnTo>
                  <a:pt x="319" y="813"/>
                </a:lnTo>
                <a:lnTo>
                  <a:pt x="304" y="821"/>
                </a:lnTo>
                <a:lnTo>
                  <a:pt x="300" y="823"/>
                </a:lnTo>
                <a:lnTo>
                  <a:pt x="292" y="821"/>
                </a:lnTo>
                <a:lnTo>
                  <a:pt x="292" y="823"/>
                </a:lnTo>
                <a:lnTo>
                  <a:pt x="284" y="834"/>
                </a:lnTo>
                <a:lnTo>
                  <a:pt x="271" y="833"/>
                </a:lnTo>
                <a:lnTo>
                  <a:pt x="267" y="840"/>
                </a:lnTo>
                <a:lnTo>
                  <a:pt x="256" y="844"/>
                </a:lnTo>
                <a:lnTo>
                  <a:pt x="244" y="850"/>
                </a:lnTo>
                <a:lnTo>
                  <a:pt x="233" y="863"/>
                </a:lnTo>
                <a:lnTo>
                  <a:pt x="252" y="875"/>
                </a:lnTo>
                <a:lnTo>
                  <a:pt x="248" y="879"/>
                </a:lnTo>
                <a:lnTo>
                  <a:pt x="242" y="887"/>
                </a:lnTo>
                <a:lnTo>
                  <a:pt x="238" y="894"/>
                </a:lnTo>
                <a:lnTo>
                  <a:pt x="235" y="900"/>
                </a:lnTo>
                <a:lnTo>
                  <a:pt x="231" y="906"/>
                </a:lnTo>
                <a:lnTo>
                  <a:pt x="235" y="908"/>
                </a:lnTo>
                <a:lnTo>
                  <a:pt x="240" y="911"/>
                </a:lnTo>
                <a:lnTo>
                  <a:pt x="233" y="921"/>
                </a:lnTo>
                <a:lnTo>
                  <a:pt x="265" y="959"/>
                </a:lnTo>
                <a:lnTo>
                  <a:pt x="252" y="973"/>
                </a:lnTo>
                <a:lnTo>
                  <a:pt x="265" y="985"/>
                </a:lnTo>
                <a:lnTo>
                  <a:pt x="273" y="994"/>
                </a:lnTo>
                <a:lnTo>
                  <a:pt x="290" y="1011"/>
                </a:lnTo>
                <a:lnTo>
                  <a:pt x="294" y="1013"/>
                </a:lnTo>
                <a:lnTo>
                  <a:pt x="300" y="1013"/>
                </a:lnTo>
                <a:lnTo>
                  <a:pt x="302" y="1015"/>
                </a:lnTo>
                <a:lnTo>
                  <a:pt x="304" y="1017"/>
                </a:lnTo>
                <a:lnTo>
                  <a:pt x="315" y="1034"/>
                </a:lnTo>
                <a:lnTo>
                  <a:pt x="323" y="1031"/>
                </a:lnTo>
                <a:lnTo>
                  <a:pt x="334" y="1034"/>
                </a:lnTo>
                <a:lnTo>
                  <a:pt x="334" y="1036"/>
                </a:lnTo>
                <a:lnTo>
                  <a:pt x="317" y="1040"/>
                </a:lnTo>
                <a:lnTo>
                  <a:pt x="338" y="1129"/>
                </a:lnTo>
                <a:lnTo>
                  <a:pt x="340" y="1152"/>
                </a:lnTo>
                <a:lnTo>
                  <a:pt x="288" y="1163"/>
                </a:lnTo>
                <a:lnTo>
                  <a:pt x="221" y="1179"/>
                </a:lnTo>
                <a:lnTo>
                  <a:pt x="144" y="1196"/>
                </a:lnTo>
                <a:lnTo>
                  <a:pt x="144" y="1206"/>
                </a:lnTo>
                <a:lnTo>
                  <a:pt x="104" y="1200"/>
                </a:lnTo>
                <a:lnTo>
                  <a:pt x="8" y="1188"/>
                </a:lnTo>
                <a:lnTo>
                  <a:pt x="0" y="1259"/>
                </a:lnTo>
                <a:lnTo>
                  <a:pt x="25" y="1279"/>
                </a:lnTo>
                <a:lnTo>
                  <a:pt x="113" y="1348"/>
                </a:lnTo>
                <a:lnTo>
                  <a:pt x="202" y="1415"/>
                </a:lnTo>
                <a:lnTo>
                  <a:pt x="292" y="1484"/>
                </a:lnTo>
                <a:lnTo>
                  <a:pt x="346" y="1525"/>
                </a:lnTo>
                <a:lnTo>
                  <a:pt x="350" y="1528"/>
                </a:lnTo>
                <a:lnTo>
                  <a:pt x="356" y="1534"/>
                </a:lnTo>
                <a:lnTo>
                  <a:pt x="367" y="1544"/>
                </a:lnTo>
                <a:lnTo>
                  <a:pt x="417" y="1588"/>
                </a:lnTo>
                <a:lnTo>
                  <a:pt x="415" y="1586"/>
                </a:lnTo>
                <a:lnTo>
                  <a:pt x="434" y="1567"/>
                </a:lnTo>
                <a:lnTo>
                  <a:pt x="442" y="1550"/>
                </a:lnTo>
                <a:lnTo>
                  <a:pt x="452" y="1533"/>
                </a:lnTo>
                <a:lnTo>
                  <a:pt x="469" y="1544"/>
                </a:lnTo>
                <a:lnTo>
                  <a:pt x="488" y="1533"/>
                </a:lnTo>
                <a:lnTo>
                  <a:pt x="502" y="1517"/>
                </a:lnTo>
                <a:lnTo>
                  <a:pt x="517" y="1525"/>
                </a:lnTo>
                <a:lnTo>
                  <a:pt x="519" y="1507"/>
                </a:lnTo>
                <a:lnTo>
                  <a:pt x="521" y="1507"/>
                </a:lnTo>
                <a:lnTo>
                  <a:pt x="521" y="1502"/>
                </a:lnTo>
                <a:lnTo>
                  <a:pt x="519" y="1502"/>
                </a:lnTo>
                <a:lnTo>
                  <a:pt x="513" y="1505"/>
                </a:lnTo>
                <a:lnTo>
                  <a:pt x="505" y="1504"/>
                </a:lnTo>
                <a:lnTo>
                  <a:pt x="492" y="1505"/>
                </a:lnTo>
                <a:lnTo>
                  <a:pt x="492" y="1504"/>
                </a:lnTo>
                <a:lnTo>
                  <a:pt x="490" y="1490"/>
                </a:lnTo>
                <a:lnTo>
                  <a:pt x="488" y="1488"/>
                </a:lnTo>
                <a:lnTo>
                  <a:pt x="486" y="1490"/>
                </a:lnTo>
                <a:lnTo>
                  <a:pt x="467" y="1498"/>
                </a:lnTo>
                <a:lnTo>
                  <a:pt x="452" y="1504"/>
                </a:lnTo>
                <a:lnTo>
                  <a:pt x="450" y="1502"/>
                </a:lnTo>
                <a:lnTo>
                  <a:pt x="452" y="1513"/>
                </a:lnTo>
                <a:lnTo>
                  <a:pt x="440" y="1511"/>
                </a:lnTo>
                <a:lnTo>
                  <a:pt x="419" y="1504"/>
                </a:lnTo>
                <a:lnTo>
                  <a:pt x="421" y="1492"/>
                </a:lnTo>
                <a:lnTo>
                  <a:pt x="423" y="1486"/>
                </a:lnTo>
                <a:lnTo>
                  <a:pt x="423" y="1480"/>
                </a:lnTo>
                <a:lnTo>
                  <a:pt x="421" y="1478"/>
                </a:lnTo>
                <a:lnTo>
                  <a:pt x="423" y="1477"/>
                </a:lnTo>
                <a:lnTo>
                  <a:pt x="425" y="1475"/>
                </a:lnTo>
                <a:lnTo>
                  <a:pt x="428" y="1477"/>
                </a:lnTo>
                <a:lnTo>
                  <a:pt x="428" y="1478"/>
                </a:lnTo>
                <a:lnTo>
                  <a:pt x="442" y="1486"/>
                </a:lnTo>
                <a:lnTo>
                  <a:pt x="448" y="1486"/>
                </a:lnTo>
                <a:lnTo>
                  <a:pt x="469" y="1484"/>
                </a:lnTo>
                <a:lnTo>
                  <a:pt x="481" y="1480"/>
                </a:lnTo>
                <a:lnTo>
                  <a:pt x="525" y="1471"/>
                </a:lnTo>
                <a:lnTo>
                  <a:pt x="529" y="1469"/>
                </a:lnTo>
                <a:lnTo>
                  <a:pt x="531" y="1471"/>
                </a:lnTo>
                <a:lnTo>
                  <a:pt x="532" y="1465"/>
                </a:lnTo>
                <a:lnTo>
                  <a:pt x="538" y="1461"/>
                </a:lnTo>
                <a:lnTo>
                  <a:pt x="540" y="1461"/>
                </a:lnTo>
                <a:lnTo>
                  <a:pt x="544" y="1459"/>
                </a:lnTo>
                <a:lnTo>
                  <a:pt x="546" y="1457"/>
                </a:lnTo>
                <a:lnTo>
                  <a:pt x="558" y="1457"/>
                </a:lnTo>
                <a:lnTo>
                  <a:pt x="563" y="1457"/>
                </a:lnTo>
                <a:lnTo>
                  <a:pt x="565" y="1457"/>
                </a:lnTo>
                <a:lnTo>
                  <a:pt x="569" y="1457"/>
                </a:lnTo>
                <a:lnTo>
                  <a:pt x="575" y="1457"/>
                </a:lnTo>
                <a:lnTo>
                  <a:pt x="579" y="1457"/>
                </a:lnTo>
                <a:lnTo>
                  <a:pt x="582" y="1459"/>
                </a:lnTo>
                <a:lnTo>
                  <a:pt x="594" y="1459"/>
                </a:lnTo>
                <a:lnTo>
                  <a:pt x="598" y="1459"/>
                </a:lnTo>
                <a:lnTo>
                  <a:pt x="600" y="1459"/>
                </a:lnTo>
                <a:lnTo>
                  <a:pt x="602" y="1459"/>
                </a:lnTo>
                <a:lnTo>
                  <a:pt x="607" y="1461"/>
                </a:lnTo>
                <a:lnTo>
                  <a:pt x="611" y="1461"/>
                </a:lnTo>
                <a:lnTo>
                  <a:pt x="615" y="1461"/>
                </a:lnTo>
                <a:lnTo>
                  <a:pt x="619" y="1461"/>
                </a:lnTo>
                <a:lnTo>
                  <a:pt x="623" y="1461"/>
                </a:lnTo>
                <a:lnTo>
                  <a:pt x="627" y="1461"/>
                </a:lnTo>
                <a:lnTo>
                  <a:pt x="630" y="1461"/>
                </a:lnTo>
                <a:lnTo>
                  <a:pt x="634" y="1461"/>
                </a:lnTo>
                <a:lnTo>
                  <a:pt x="636" y="1459"/>
                </a:lnTo>
                <a:lnTo>
                  <a:pt x="640" y="1457"/>
                </a:lnTo>
                <a:lnTo>
                  <a:pt x="642" y="1456"/>
                </a:lnTo>
                <a:lnTo>
                  <a:pt x="646" y="1454"/>
                </a:lnTo>
                <a:lnTo>
                  <a:pt x="648" y="1454"/>
                </a:lnTo>
                <a:lnTo>
                  <a:pt x="652" y="1450"/>
                </a:lnTo>
                <a:lnTo>
                  <a:pt x="655" y="1454"/>
                </a:lnTo>
                <a:lnTo>
                  <a:pt x="657" y="1454"/>
                </a:lnTo>
                <a:lnTo>
                  <a:pt x="673" y="1465"/>
                </a:lnTo>
                <a:lnTo>
                  <a:pt x="702" y="1459"/>
                </a:lnTo>
                <a:lnTo>
                  <a:pt x="703" y="1457"/>
                </a:lnTo>
                <a:lnTo>
                  <a:pt x="700" y="1440"/>
                </a:lnTo>
                <a:lnTo>
                  <a:pt x="702" y="1425"/>
                </a:lnTo>
                <a:lnTo>
                  <a:pt x="681" y="1403"/>
                </a:lnTo>
                <a:lnTo>
                  <a:pt x="703" y="1394"/>
                </a:lnTo>
                <a:lnTo>
                  <a:pt x="702" y="1388"/>
                </a:lnTo>
                <a:lnTo>
                  <a:pt x="727" y="1379"/>
                </a:lnTo>
                <a:lnTo>
                  <a:pt x="738" y="1392"/>
                </a:lnTo>
                <a:lnTo>
                  <a:pt x="748" y="1384"/>
                </a:lnTo>
                <a:lnTo>
                  <a:pt x="755" y="1390"/>
                </a:lnTo>
                <a:lnTo>
                  <a:pt x="761" y="1388"/>
                </a:lnTo>
                <a:lnTo>
                  <a:pt x="788" y="1379"/>
                </a:lnTo>
                <a:lnTo>
                  <a:pt x="813" y="1392"/>
                </a:lnTo>
                <a:lnTo>
                  <a:pt x="817" y="1396"/>
                </a:lnTo>
                <a:lnTo>
                  <a:pt x="836" y="1415"/>
                </a:lnTo>
                <a:lnTo>
                  <a:pt x="844" y="1413"/>
                </a:lnTo>
                <a:lnTo>
                  <a:pt x="850" y="1417"/>
                </a:lnTo>
                <a:lnTo>
                  <a:pt x="857" y="1409"/>
                </a:lnTo>
                <a:lnTo>
                  <a:pt x="873" y="1413"/>
                </a:lnTo>
                <a:lnTo>
                  <a:pt x="892" y="1402"/>
                </a:lnTo>
                <a:lnTo>
                  <a:pt x="903" y="1392"/>
                </a:lnTo>
                <a:lnTo>
                  <a:pt x="915" y="1382"/>
                </a:lnTo>
                <a:lnTo>
                  <a:pt x="901" y="1363"/>
                </a:lnTo>
                <a:lnTo>
                  <a:pt x="871" y="1344"/>
                </a:lnTo>
                <a:lnTo>
                  <a:pt x="842" y="1329"/>
                </a:lnTo>
                <a:lnTo>
                  <a:pt x="823" y="1317"/>
                </a:lnTo>
                <a:lnTo>
                  <a:pt x="809" y="1311"/>
                </a:lnTo>
                <a:lnTo>
                  <a:pt x="799" y="1307"/>
                </a:lnTo>
                <a:lnTo>
                  <a:pt x="794" y="1302"/>
                </a:lnTo>
                <a:lnTo>
                  <a:pt x="792" y="1292"/>
                </a:lnTo>
                <a:lnTo>
                  <a:pt x="792" y="1286"/>
                </a:lnTo>
                <a:lnTo>
                  <a:pt x="796" y="1286"/>
                </a:lnTo>
                <a:lnTo>
                  <a:pt x="799" y="1286"/>
                </a:lnTo>
                <a:lnTo>
                  <a:pt x="804" y="1286"/>
                </a:lnTo>
                <a:lnTo>
                  <a:pt x="807" y="1286"/>
                </a:lnTo>
                <a:lnTo>
                  <a:pt x="809" y="1283"/>
                </a:lnTo>
                <a:lnTo>
                  <a:pt x="811" y="1281"/>
                </a:lnTo>
                <a:lnTo>
                  <a:pt x="813" y="1279"/>
                </a:lnTo>
                <a:lnTo>
                  <a:pt x="815" y="1277"/>
                </a:lnTo>
                <a:lnTo>
                  <a:pt x="817" y="1273"/>
                </a:lnTo>
                <a:lnTo>
                  <a:pt x="819" y="1271"/>
                </a:lnTo>
                <a:lnTo>
                  <a:pt x="821" y="1269"/>
                </a:lnTo>
                <a:lnTo>
                  <a:pt x="815" y="1265"/>
                </a:lnTo>
                <a:lnTo>
                  <a:pt x="813" y="1263"/>
                </a:lnTo>
                <a:lnTo>
                  <a:pt x="809" y="1261"/>
                </a:lnTo>
                <a:lnTo>
                  <a:pt x="804" y="1256"/>
                </a:lnTo>
                <a:lnTo>
                  <a:pt x="811" y="1246"/>
                </a:lnTo>
                <a:lnTo>
                  <a:pt x="813" y="1244"/>
                </a:lnTo>
                <a:lnTo>
                  <a:pt x="815" y="1240"/>
                </a:lnTo>
                <a:lnTo>
                  <a:pt x="817" y="1240"/>
                </a:lnTo>
                <a:lnTo>
                  <a:pt x="819" y="1236"/>
                </a:lnTo>
                <a:lnTo>
                  <a:pt x="825" y="1230"/>
                </a:lnTo>
                <a:lnTo>
                  <a:pt x="828" y="1233"/>
                </a:lnTo>
                <a:lnTo>
                  <a:pt x="832" y="1236"/>
                </a:lnTo>
                <a:lnTo>
                  <a:pt x="834" y="1238"/>
                </a:lnTo>
                <a:lnTo>
                  <a:pt x="836" y="1240"/>
                </a:lnTo>
                <a:lnTo>
                  <a:pt x="838" y="1240"/>
                </a:lnTo>
                <a:lnTo>
                  <a:pt x="840" y="1240"/>
                </a:lnTo>
                <a:lnTo>
                  <a:pt x="844" y="1242"/>
                </a:lnTo>
                <a:lnTo>
                  <a:pt x="846" y="1244"/>
                </a:lnTo>
                <a:lnTo>
                  <a:pt x="850" y="1244"/>
                </a:lnTo>
                <a:lnTo>
                  <a:pt x="852" y="1246"/>
                </a:lnTo>
                <a:lnTo>
                  <a:pt x="855" y="1246"/>
                </a:lnTo>
                <a:lnTo>
                  <a:pt x="859" y="1244"/>
                </a:lnTo>
                <a:lnTo>
                  <a:pt x="861" y="1242"/>
                </a:lnTo>
                <a:lnTo>
                  <a:pt x="865" y="1246"/>
                </a:lnTo>
                <a:lnTo>
                  <a:pt x="869" y="1248"/>
                </a:lnTo>
                <a:lnTo>
                  <a:pt x="871" y="1252"/>
                </a:lnTo>
                <a:lnTo>
                  <a:pt x="874" y="1254"/>
                </a:lnTo>
                <a:lnTo>
                  <a:pt x="876" y="1256"/>
                </a:lnTo>
                <a:lnTo>
                  <a:pt x="876" y="1257"/>
                </a:lnTo>
                <a:lnTo>
                  <a:pt x="882" y="1256"/>
                </a:lnTo>
                <a:lnTo>
                  <a:pt x="888" y="1254"/>
                </a:lnTo>
                <a:lnTo>
                  <a:pt x="896" y="1263"/>
                </a:lnTo>
                <a:lnTo>
                  <a:pt x="915" y="1250"/>
                </a:lnTo>
                <a:lnTo>
                  <a:pt x="905" y="1238"/>
                </a:lnTo>
                <a:lnTo>
                  <a:pt x="919" y="1223"/>
                </a:lnTo>
                <a:lnTo>
                  <a:pt x="932" y="1230"/>
                </a:lnTo>
                <a:lnTo>
                  <a:pt x="944" y="1223"/>
                </a:lnTo>
                <a:lnTo>
                  <a:pt x="965" y="1238"/>
                </a:lnTo>
                <a:lnTo>
                  <a:pt x="984" y="1227"/>
                </a:lnTo>
                <a:lnTo>
                  <a:pt x="999" y="1246"/>
                </a:lnTo>
                <a:lnTo>
                  <a:pt x="1009" y="1242"/>
                </a:lnTo>
                <a:lnTo>
                  <a:pt x="1032" y="1235"/>
                </a:lnTo>
                <a:lnTo>
                  <a:pt x="1113" y="1221"/>
                </a:lnTo>
                <a:lnTo>
                  <a:pt x="1167" y="1215"/>
                </a:lnTo>
                <a:lnTo>
                  <a:pt x="1174" y="1179"/>
                </a:lnTo>
                <a:lnTo>
                  <a:pt x="1180" y="1180"/>
                </a:lnTo>
                <a:lnTo>
                  <a:pt x="1190" y="1179"/>
                </a:lnTo>
                <a:lnTo>
                  <a:pt x="1213" y="1171"/>
                </a:lnTo>
                <a:lnTo>
                  <a:pt x="1211" y="1169"/>
                </a:lnTo>
                <a:lnTo>
                  <a:pt x="1207" y="1132"/>
                </a:lnTo>
                <a:lnTo>
                  <a:pt x="1209" y="1131"/>
                </a:lnTo>
                <a:lnTo>
                  <a:pt x="1230" y="1119"/>
                </a:lnTo>
                <a:lnTo>
                  <a:pt x="1247" y="1104"/>
                </a:lnTo>
                <a:lnTo>
                  <a:pt x="1251" y="1105"/>
                </a:lnTo>
                <a:lnTo>
                  <a:pt x="1251" y="1104"/>
                </a:lnTo>
                <a:lnTo>
                  <a:pt x="1253" y="1104"/>
                </a:lnTo>
                <a:lnTo>
                  <a:pt x="1269" y="1108"/>
                </a:lnTo>
                <a:lnTo>
                  <a:pt x="1271" y="1108"/>
                </a:lnTo>
                <a:lnTo>
                  <a:pt x="1271" y="1111"/>
                </a:lnTo>
                <a:lnTo>
                  <a:pt x="1274" y="1113"/>
                </a:lnTo>
                <a:lnTo>
                  <a:pt x="1278" y="1113"/>
                </a:lnTo>
                <a:lnTo>
                  <a:pt x="1280" y="1115"/>
                </a:lnTo>
                <a:lnTo>
                  <a:pt x="1286" y="1113"/>
                </a:lnTo>
                <a:lnTo>
                  <a:pt x="1288" y="1113"/>
                </a:lnTo>
                <a:lnTo>
                  <a:pt x="1292" y="1111"/>
                </a:lnTo>
                <a:lnTo>
                  <a:pt x="1293" y="1105"/>
                </a:lnTo>
                <a:lnTo>
                  <a:pt x="1293" y="1104"/>
                </a:lnTo>
                <a:lnTo>
                  <a:pt x="1295" y="1102"/>
                </a:lnTo>
                <a:lnTo>
                  <a:pt x="1301" y="1094"/>
                </a:lnTo>
                <a:lnTo>
                  <a:pt x="1303" y="1092"/>
                </a:lnTo>
                <a:lnTo>
                  <a:pt x="1305" y="1092"/>
                </a:lnTo>
                <a:lnTo>
                  <a:pt x="1309" y="1092"/>
                </a:lnTo>
                <a:lnTo>
                  <a:pt x="1311" y="1092"/>
                </a:lnTo>
                <a:lnTo>
                  <a:pt x="1314" y="1094"/>
                </a:lnTo>
                <a:lnTo>
                  <a:pt x="1319" y="1083"/>
                </a:lnTo>
                <a:lnTo>
                  <a:pt x="1322" y="1083"/>
                </a:lnTo>
                <a:lnTo>
                  <a:pt x="1326" y="1081"/>
                </a:lnTo>
                <a:lnTo>
                  <a:pt x="1328" y="1081"/>
                </a:lnTo>
                <a:lnTo>
                  <a:pt x="1330" y="1075"/>
                </a:lnTo>
                <a:lnTo>
                  <a:pt x="1330" y="1069"/>
                </a:lnTo>
                <a:lnTo>
                  <a:pt x="1330" y="1067"/>
                </a:lnTo>
                <a:lnTo>
                  <a:pt x="1330" y="1065"/>
                </a:lnTo>
                <a:lnTo>
                  <a:pt x="1330" y="1062"/>
                </a:lnTo>
                <a:lnTo>
                  <a:pt x="1330" y="1060"/>
                </a:lnTo>
                <a:lnTo>
                  <a:pt x="1330" y="1057"/>
                </a:lnTo>
                <a:lnTo>
                  <a:pt x="1330" y="1055"/>
                </a:lnTo>
                <a:lnTo>
                  <a:pt x="1330" y="1054"/>
                </a:lnTo>
                <a:lnTo>
                  <a:pt x="1330" y="1052"/>
                </a:lnTo>
                <a:lnTo>
                  <a:pt x="1330" y="1050"/>
                </a:lnTo>
                <a:lnTo>
                  <a:pt x="1330" y="1048"/>
                </a:lnTo>
                <a:lnTo>
                  <a:pt x="1330" y="1044"/>
                </a:lnTo>
                <a:lnTo>
                  <a:pt x="1330" y="1042"/>
                </a:lnTo>
                <a:lnTo>
                  <a:pt x="1330" y="1040"/>
                </a:lnTo>
                <a:lnTo>
                  <a:pt x="1330" y="1038"/>
                </a:lnTo>
                <a:lnTo>
                  <a:pt x="1330" y="1036"/>
                </a:lnTo>
                <a:lnTo>
                  <a:pt x="1332" y="1034"/>
                </a:lnTo>
                <a:lnTo>
                  <a:pt x="1332" y="1033"/>
                </a:lnTo>
                <a:lnTo>
                  <a:pt x="1332" y="1031"/>
                </a:lnTo>
                <a:lnTo>
                  <a:pt x="1332" y="1029"/>
                </a:lnTo>
                <a:lnTo>
                  <a:pt x="1332" y="1027"/>
                </a:lnTo>
                <a:lnTo>
                  <a:pt x="1332" y="1025"/>
                </a:lnTo>
                <a:lnTo>
                  <a:pt x="1332" y="1023"/>
                </a:lnTo>
                <a:lnTo>
                  <a:pt x="1332" y="1021"/>
                </a:lnTo>
                <a:lnTo>
                  <a:pt x="1332" y="1019"/>
                </a:lnTo>
                <a:lnTo>
                  <a:pt x="1332" y="1017"/>
                </a:lnTo>
                <a:lnTo>
                  <a:pt x="1332" y="1015"/>
                </a:lnTo>
                <a:lnTo>
                  <a:pt x="1332" y="979"/>
                </a:lnTo>
                <a:lnTo>
                  <a:pt x="1330" y="977"/>
                </a:lnTo>
                <a:lnTo>
                  <a:pt x="1326" y="973"/>
                </a:lnTo>
                <a:lnTo>
                  <a:pt x="1319" y="963"/>
                </a:lnTo>
                <a:lnTo>
                  <a:pt x="1313" y="956"/>
                </a:lnTo>
                <a:lnTo>
                  <a:pt x="1311" y="954"/>
                </a:lnTo>
                <a:lnTo>
                  <a:pt x="1307" y="950"/>
                </a:lnTo>
                <a:lnTo>
                  <a:pt x="1303" y="950"/>
                </a:lnTo>
                <a:lnTo>
                  <a:pt x="1299" y="948"/>
                </a:lnTo>
                <a:lnTo>
                  <a:pt x="1295" y="946"/>
                </a:lnTo>
                <a:lnTo>
                  <a:pt x="1292" y="944"/>
                </a:lnTo>
                <a:lnTo>
                  <a:pt x="1290" y="944"/>
                </a:lnTo>
                <a:lnTo>
                  <a:pt x="1288" y="942"/>
                </a:lnTo>
                <a:lnTo>
                  <a:pt x="1282" y="942"/>
                </a:lnTo>
                <a:lnTo>
                  <a:pt x="1276" y="938"/>
                </a:lnTo>
                <a:lnTo>
                  <a:pt x="1276" y="937"/>
                </a:lnTo>
                <a:lnTo>
                  <a:pt x="1276" y="935"/>
                </a:lnTo>
                <a:lnTo>
                  <a:pt x="1278" y="935"/>
                </a:lnTo>
                <a:lnTo>
                  <a:pt x="1278" y="932"/>
                </a:lnTo>
                <a:lnTo>
                  <a:pt x="1278" y="931"/>
                </a:lnTo>
                <a:lnTo>
                  <a:pt x="1276" y="931"/>
                </a:lnTo>
                <a:lnTo>
                  <a:pt x="1276" y="929"/>
                </a:lnTo>
                <a:lnTo>
                  <a:pt x="1278" y="929"/>
                </a:lnTo>
                <a:lnTo>
                  <a:pt x="1280" y="929"/>
                </a:lnTo>
                <a:lnTo>
                  <a:pt x="1280" y="927"/>
                </a:lnTo>
                <a:lnTo>
                  <a:pt x="1280" y="925"/>
                </a:lnTo>
                <a:lnTo>
                  <a:pt x="1282" y="923"/>
                </a:lnTo>
                <a:lnTo>
                  <a:pt x="1282" y="921"/>
                </a:lnTo>
                <a:lnTo>
                  <a:pt x="1284" y="919"/>
                </a:lnTo>
                <a:lnTo>
                  <a:pt x="1284" y="917"/>
                </a:lnTo>
                <a:lnTo>
                  <a:pt x="1284" y="915"/>
                </a:lnTo>
                <a:lnTo>
                  <a:pt x="1286" y="915"/>
                </a:lnTo>
                <a:lnTo>
                  <a:pt x="1286" y="913"/>
                </a:lnTo>
                <a:lnTo>
                  <a:pt x="1288" y="913"/>
                </a:lnTo>
                <a:lnTo>
                  <a:pt x="1288" y="911"/>
                </a:lnTo>
                <a:lnTo>
                  <a:pt x="1288" y="909"/>
                </a:lnTo>
                <a:lnTo>
                  <a:pt x="1290" y="909"/>
                </a:lnTo>
                <a:lnTo>
                  <a:pt x="1290" y="908"/>
                </a:lnTo>
                <a:lnTo>
                  <a:pt x="1292" y="908"/>
                </a:lnTo>
                <a:lnTo>
                  <a:pt x="1293" y="908"/>
                </a:lnTo>
                <a:lnTo>
                  <a:pt x="1293" y="906"/>
                </a:lnTo>
                <a:lnTo>
                  <a:pt x="1295" y="906"/>
                </a:lnTo>
                <a:lnTo>
                  <a:pt x="1297" y="906"/>
                </a:lnTo>
                <a:lnTo>
                  <a:pt x="1299" y="906"/>
                </a:lnTo>
                <a:lnTo>
                  <a:pt x="1301" y="906"/>
                </a:lnTo>
                <a:lnTo>
                  <a:pt x="1303" y="906"/>
                </a:lnTo>
                <a:lnTo>
                  <a:pt x="1303" y="904"/>
                </a:lnTo>
                <a:lnTo>
                  <a:pt x="1305" y="904"/>
                </a:lnTo>
                <a:lnTo>
                  <a:pt x="1305" y="902"/>
                </a:lnTo>
                <a:lnTo>
                  <a:pt x="1303" y="900"/>
                </a:lnTo>
                <a:lnTo>
                  <a:pt x="1305" y="900"/>
                </a:lnTo>
                <a:lnTo>
                  <a:pt x="1305" y="898"/>
                </a:lnTo>
                <a:lnTo>
                  <a:pt x="1307" y="898"/>
                </a:lnTo>
                <a:lnTo>
                  <a:pt x="1309" y="898"/>
                </a:lnTo>
                <a:lnTo>
                  <a:pt x="1309" y="896"/>
                </a:lnTo>
                <a:lnTo>
                  <a:pt x="1311" y="894"/>
                </a:lnTo>
                <a:lnTo>
                  <a:pt x="1309" y="894"/>
                </a:lnTo>
                <a:lnTo>
                  <a:pt x="1309" y="892"/>
                </a:lnTo>
                <a:lnTo>
                  <a:pt x="1307" y="892"/>
                </a:lnTo>
                <a:lnTo>
                  <a:pt x="1307" y="890"/>
                </a:lnTo>
                <a:lnTo>
                  <a:pt x="1309" y="890"/>
                </a:lnTo>
                <a:lnTo>
                  <a:pt x="1311" y="890"/>
                </a:lnTo>
                <a:lnTo>
                  <a:pt x="1313" y="890"/>
                </a:lnTo>
                <a:lnTo>
                  <a:pt x="1314" y="890"/>
                </a:lnTo>
                <a:lnTo>
                  <a:pt x="1314" y="888"/>
                </a:lnTo>
                <a:lnTo>
                  <a:pt x="1314" y="887"/>
                </a:lnTo>
                <a:lnTo>
                  <a:pt x="1317" y="887"/>
                </a:lnTo>
                <a:lnTo>
                  <a:pt x="1317" y="884"/>
                </a:lnTo>
                <a:lnTo>
                  <a:pt x="1314" y="884"/>
                </a:lnTo>
                <a:lnTo>
                  <a:pt x="1317" y="884"/>
                </a:lnTo>
                <a:lnTo>
                  <a:pt x="1317" y="882"/>
                </a:lnTo>
                <a:lnTo>
                  <a:pt x="1317" y="881"/>
                </a:lnTo>
                <a:lnTo>
                  <a:pt x="1319" y="881"/>
                </a:lnTo>
                <a:lnTo>
                  <a:pt x="1319" y="879"/>
                </a:lnTo>
                <a:lnTo>
                  <a:pt x="1319" y="881"/>
                </a:lnTo>
                <a:lnTo>
                  <a:pt x="1320" y="881"/>
                </a:lnTo>
                <a:lnTo>
                  <a:pt x="1320" y="879"/>
                </a:lnTo>
                <a:lnTo>
                  <a:pt x="1322" y="879"/>
                </a:lnTo>
                <a:lnTo>
                  <a:pt x="1324" y="877"/>
                </a:lnTo>
                <a:lnTo>
                  <a:pt x="1324" y="875"/>
                </a:lnTo>
                <a:lnTo>
                  <a:pt x="1326" y="875"/>
                </a:lnTo>
                <a:lnTo>
                  <a:pt x="1328" y="875"/>
                </a:lnTo>
                <a:lnTo>
                  <a:pt x="1328" y="873"/>
                </a:lnTo>
                <a:lnTo>
                  <a:pt x="1330" y="873"/>
                </a:lnTo>
                <a:lnTo>
                  <a:pt x="1330" y="871"/>
                </a:lnTo>
                <a:lnTo>
                  <a:pt x="1332" y="869"/>
                </a:lnTo>
                <a:lnTo>
                  <a:pt x="1332" y="871"/>
                </a:lnTo>
                <a:lnTo>
                  <a:pt x="1332" y="873"/>
                </a:lnTo>
                <a:lnTo>
                  <a:pt x="1334" y="873"/>
                </a:lnTo>
                <a:lnTo>
                  <a:pt x="1334" y="871"/>
                </a:lnTo>
                <a:lnTo>
                  <a:pt x="1336" y="871"/>
                </a:lnTo>
                <a:lnTo>
                  <a:pt x="1336" y="869"/>
                </a:lnTo>
                <a:lnTo>
                  <a:pt x="1338" y="869"/>
                </a:lnTo>
                <a:lnTo>
                  <a:pt x="1340" y="869"/>
                </a:lnTo>
                <a:lnTo>
                  <a:pt x="1340" y="867"/>
                </a:lnTo>
                <a:lnTo>
                  <a:pt x="1340" y="865"/>
                </a:lnTo>
                <a:lnTo>
                  <a:pt x="1340" y="863"/>
                </a:lnTo>
                <a:lnTo>
                  <a:pt x="1340" y="865"/>
                </a:lnTo>
                <a:lnTo>
                  <a:pt x="1341" y="865"/>
                </a:lnTo>
                <a:lnTo>
                  <a:pt x="1341" y="863"/>
                </a:lnTo>
                <a:lnTo>
                  <a:pt x="1341" y="861"/>
                </a:lnTo>
                <a:lnTo>
                  <a:pt x="1343" y="861"/>
                </a:lnTo>
                <a:lnTo>
                  <a:pt x="1343" y="863"/>
                </a:lnTo>
                <a:lnTo>
                  <a:pt x="1343" y="865"/>
                </a:lnTo>
                <a:lnTo>
                  <a:pt x="1345" y="865"/>
                </a:lnTo>
                <a:lnTo>
                  <a:pt x="1345" y="863"/>
                </a:lnTo>
                <a:lnTo>
                  <a:pt x="1345" y="861"/>
                </a:lnTo>
                <a:lnTo>
                  <a:pt x="1347" y="861"/>
                </a:lnTo>
                <a:lnTo>
                  <a:pt x="1347" y="860"/>
                </a:lnTo>
                <a:lnTo>
                  <a:pt x="1347" y="858"/>
                </a:lnTo>
                <a:lnTo>
                  <a:pt x="1349" y="856"/>
                </a:lnTo>
                <a:lnTo>
                  <a:pt x="1351" y="858"/>
                </a:lnTo>
                <a:lnTo>
                  <a:pt x="1351" y="856"/>
                </a:lnTo>
                <a:lnTo>
                  <a:pt x="1351" y="854"/>
                </a:lnTo>
                <a:lnTo>
                  <a:pt x="1353" y="854"/>
                </a:lnTo>
                <a:lnTo>
                  <a:pt x="1355" y="854"/>
                </a:lnTo>
                <a:lnTo>
                  <a:pt x="1357" y="854"/>
                </a:lnTo>
                <a:lnTo>
                  <a:pt x="1357" y="852"/>
                </a:lnTo>
                <a:lnTo>
                  <a:pt x="1359" y="852"/>
                </a:lnTo>
                <a:lnTo>
                  <a:pt x="1359" y="854"/>
                </a:lnTo>
                <a:lnTo>
                  <a:pt x="1361" y="854"/>
                </a:lnTo>
                <a:lnTo>
                  <a:pt x="1361" y="852"/>
                </a:lnTo>
                <a:lnTo>
                  <a:pt x="1359" y="850"/>
                </a:lnTo>
                <a:lnTo>
                  <a:pt x="1361" y="850"/>
                </a:lnTo>
                <a:lnTo>
                  <a:pt x="1363" y="850"/>
                </a:lnTo>
                <a:lnTo>
                  <a:pt x="1363" y="848"/>
                </a:lnTo>
                <a:lnTo>
                  <a:pt x="1365" y="848"/>
                </a:lnTo>
                <a:lnTo>
                  <a:pt x="1365" y="846"/>
                </a:lnTo>
                <a:lnTo>
                  <a:pt x="1367" y="844"/>
                </a:lnTo>
                <a:lnTo>
                  <a:pt x="1369" y="842"/>
                </a:lnTo>
                <a:lnTo>
                  <a:pt x="1369" y="840"/>
                </a:lnTo>
                <a:lnTo>
                  <a:pt x="1367" y="840"/>
                </a:lnTo>
                <a:lnTo>
                  <a:pt x="1367" y="838"/>
                </a:lnTo>
                <a:lnTo>
                  <a:pt x="1369" y="838"/>
                </a:lnTo>
                <a:lnTo>
                  <a:pt x="1370" y="838"/>
                </a:lnTo>
                <a:lnTo>
                  <a:pt x="1372" y="838"/>
                </a:lnTo>
                <a:lnTo>
                  <a:pt x="1372" y="836"/>
                </a:lnTo>
                <a:lnTo>
                  <a:pt x="1370" y="836"/>
                </a:lnTo>
                <a:lnTo>
                  <a:pt x="1370" y="834"/>
                </a:lnTo>
                <a:lnTo>
                  <a:pt x="1372" y="834"/>
                </a:lnTo>
                <a:lnTo>
                  <a:pt x="1372" y="833"/>
                </a:lnTo>
                <a:lnTo>
                  <a:pt x="1372" y="831"/>
                </a:lnTo>
                <a:lnTo>
                  <a:pt x="1374" y="831"/>
                </a:lnTo>
                <a:lnTo>
                  <a:pt x="1374" y="829"/>
                </a:lnTo>
                <a:lnTo>
                  <a:pt x="1376" y="829"/>
                </a:lnTo>
                <a:lnTo>
                  <a:pt x="1378" y="829"/>
                </a:lnTo>
                <a:lnTo>
                  <a:pt x="1380" y="829"/>
                </a:lnTo>
                <a:lnTo>
                  <a:pt x="1380" y="827"/>
                </a:lnTo>
                <a:lnTo>
                  <a:pt x="1382" y="827"/>
                </a:lnTo>
                <a:lnTo>
                  <a:pt x="1382" y="825"/>
                </a:lnTo>
                <a:lnTo>
                  <a:pt x="1384" y="825"/>
                </a:lnTo>
                <a:lnTo>
                  <a:pt x="1384" y="823"/>
                </a:lnTo>
                <a:lnTo>
                  <a:pt x="1386" y="823"/>
                </a:lnTo>
                <a:lnTo>
                  <a:pt x="1386" y="821"/>
                </a:lnTo>
                <a:lnTo>
                  <a:pt x="1388" y="821"/>
                </a:lnTo>
                <a:lnTo>
                  <a:pt x="1390" y="821"/>
                </a:lnTo>
                <a:lnTo>
                  <a:pt x="1384" y="815"/>
                </a:lnTo>
                <a:lnTo>
                  <a:pt x="1391" y="806"/>
                </a:lnTo>
                <a:lnTo>
                  <a:pt x="1399" y="812"/>
                </a:lnTo>
                <a:lnTo>
                  <a:pt x="1405" y="806"/>
                </a:lnTo>
                <a:lnTo>
                  <a:pt x="1407" y="813"/>
                </a:lnTo>
                <a:lnTo>
                  <a:pt x="1407" y="815"/>
                </a:lnTo>
                <a:lnTo>
                  <a:pt x="1417" y="823"/>
                </a:lnTo>
                <a:lnTo>
                  <a:pt x="1451" y="858"/>
                </a:lnTo>
                <a:lnTo>
                  <a:pt x="1465" y="875"/>
                </a:lnTo>
                <a:lnTo>
                  <a:pt x="1468" y="879"/>
                </a:lnTo>
                <a:lnTo>
                  <a:pt x="1468" y="882"/>
                </a:lnTo>
                <a:lnTo>
                  <a:pt x="1472" y="890"/>
                </a:lnTo>
                <a:lnTo>
                  <a:pt x="1476" y="902"/>
                </a:lnTo>
                <a:lnTo>
                  <a:pt x="1478" y="906"/>
                </a:lnTo>
                <a:lnTo>
                  <a:pt x="1480" y="904"/>
                </a:lnTo>
                <a:lnTo>
                  <a:pt x="1480" y="902"/>
                </a:lnTo>
                <a:lnTo>
                  <a:pt x="1484" y="898"/>
                </a:lnTo>
                <a:lnTo>
                  <a:pt x="1484" y="896"/>
                </a:lnTo>
                <a:lnTo>
                  <a:pt x="1486" y="892"/>
                </a:lnTo>
                <a:lnTo>
                  <a:pt x="1488" y="890"/>
                </a:lnTo>
                <a:lnTo>
                  <a:pt x="1488" y="882"/>
                </a:lnTo>
                <a:lnTo>
                  <a:pt x="1484" y="879"/>
                </a:lnTo>
                <a:lnTo>
                  <a:pt x="1480" y="877"/>
                </a:lnTo>
                <a:lnTo>
                  <a:pt x="1478" y="875"/>
                </a:lnTo>
                <a:lnTo>
                  <a:pt x="1476" y="869"/>
                </a:lnTo>
                <a:lnTo>
                  <a:pt x="1478" y="867"/>
                </a:lnTo>
                <a:lnTo>
                  <a:pt x="1484" y="861"/>
                </a:lnTo>
                <a:lnTo>
                  <a:pt x="1492" y="854"/>
                </a:lnTo>
                <a:lnTo>
                  <a:pt x="1497" y="846"/>
                </a:lnTo>
                <a:lnTo>
                  <a:pt x="1499" y="840"/>
                </a:lnTo>
                <a:lnTo>
                  <a:pt x="1499" y="833"/>
                </a:lnTo>
                <a:lnTo>
                  <a:pt x="1497" y="825"/>
                </a:lnTo>
                <a:lnTo>
                  <a:pt x="1488" y="815"/>
                </a:lnTo>
                <a:lnTo>
                  <a:pt x="1478" y="806"/>
                </a:lnTo>
                <a:lnTo>
                  <a:pt x="1470" y="802"/>
                </a:lnTo>
                <a:lnTo>
                  <a:pt x="1463" y="800"/>
                </a:lnTo>
                <a:lnTo>
                  <a:pt x="1455" y="802"/>
                </a:lnTo>
                <a:lnTo>
                  <a:pt x="1449" y="804"/>
                </a:lnTo>
                <a:lnTo>
                  <a:pt x="1440" y="806"/>
                </a:lnTo>
                <a:lnTo>
                  <a:pt x="1430" y="807"/>
                </a:lnTo>
                <a:lnTo>
                  <a:pt x="1426" y="807"/>
                </a:lnTo>
                <a:lnTo>
                  <a:pt x="1422" y="807"/>
                </a:lnTo>
                <a:lnTo>
                  <a:pt x="1418" y="807"/>
                </a:lnTo>
                <a:lnTo>
                  <a:pt x="1417" y="804"/>
                </a:lnTo>
                <a:lnTo>
                  <a:pt x="1415" y="800"/>
                </a:lnTo>
                <a:lnTo>
                  <a:pt x="1415" y="798"/>
                </a:lnTo>
                <a:lnTo>
                  <a:pt x="1418" y="792"/>
                </a:lnTo>
                <a:lnTo>
                  <a:pt x="1422" y="785"/>
                </a:lnTo>
                <a:lnTo>
                  <a:pt x="1422" y="779"/>
                </a:lnTo>
                <a:lnTo>
                  <a:pt x="1422" y="767"/>
                </a:lnTo>
                <a:lnTo>
                  <a:pt x="1426" y="765"/>
                </a:lnTo>
                <a:lnTo>
                  <a:pt x="1451" y="752"/>
                </a:lnTo>
                <a:lnTo>
                  <a:pt x="1468" y="754"/>
                </a:lnTo>
                <a:lnTo>
                  <a:pt x="1470" y="754"/>
                </a:lnTo>
                <a:lnTo>
                  <a:pt x="1470" y="756"/>
                </a:lnTo>
                <a:lnTo>
                  <a:pt x="1468" y="759"/>
                </a:lnTo>
                <a:lnTo>
                  <a:pt x="1474" y="762"/>
                </a:lnTo>
                <a:lnTo>
                  <a:pt x="1476" y="762"/>
                </a:lnTo>
                <a:lnTo>
                  <a:pt x="1482" y="762"/>
                </a:lnTo>
                <a:lnTo>
                  <a:pt x="1484" y="762"/>
                </a:lnTo>
                <a:lnTo>
                  <a:pt x="1486" y="762"/>
                </a:lnTo>
                <a:lnTo>
                  <a:pt x="1488" y="762"/>
                </a:lnTo>
                <a:lnTo>
                  <a:pt x="1490" y="762"/>
                </a:lnTo>
                <a:lnTo>
                  <a:pt x="1490" y="764"/>
                </a:lnTo>
                <a:lnTo>
                  <a:pt x="1492" y="764"/>
                </a:lnTo>
                <a:lnTo>
                  <a:pt x="1493" y="764"/>
                </a:lnTo>
                <a:lnTo>
                  <a:pt x="1501" y="765"/>
                </a:lnTo>
                <a:lnTo>
                  <a:pt x="1505" y="767"/>
                </a:lnTo>
                <a:lnTo>
                  <a:pt x="1511" y="769"/>
                </a:lnTo>
                <a:lnTo>
                  <a:pt x="1514" y="769"/>
                </a:lnTo>
                <a:lnTo>
                  <a:pt x="1520" y="771"/>
                </a:lnTo>
                <a:lnTo>
                  <a:pt x="1522" y="773"/>
                </a:lnTo>
                <a:lnTo>
                  <a:pt x="1524" y="773"/>
                </a:lnTo>
                <a:lnTo>
                  <a:pt x="1530" y="773"/>
                </a:lnTo>
                <a:lnTo>
                  <a:pt x="1534" y="773"/>
                </a:lnTo>
                <a:lnTo>
                  <a:pt x="1540" y="773"/>
                </a:lnTo>
                <a:lnTo>
                  <a:pt x="1545" y="773"/>
                </a:lnTo>
                <a:lnTo>
                  <a:pt x="1549" y="773"/>
                </a:lnTo>
                <a:lnTo>
                  <a:pt x="1549" y="762"/>
                </a:lnTo>
                <a:lnTo>
                  <a:pt x="1553" y="736"/>
                </a:lnTo>
                <a:lnTo>
                  <a:pt x="1559" y="736"/>
                </a:lnTo>
                <a:lnTo>
                  <a:pt x="1562" y="736"/>
                </a:lnTo>
                <a:lnTo>
                  <a:pt x="1562" y="738"/>
                </a:lnTo>
                <a:lnTo>
                  <a:pt x="1567" y="738"/>
                </a:lnTo>
                <a:lnTo>
                  <a:pt x="1568" y="738"/>
                </a:lnTo>
                <a:lnTo>
                  <a:pt x="1572" y="738"/>
                </a:lnTo>
                <a:lnTo>
                  <a:pt x="1574" y="738"/>
                </a:lnTo>
                <a:lnTo>
                  <a:pt x="1578" y="740"/>
                </a:lnTo>
                <a:lnTo>
                  <a:pt x="1578" y="735"/>
                </a:lnTo>
                <a:lnTo>
                  <a:pt x="1582" y="733"/>
                </a:lnTo>
                <a:lnTo>
                  <a:pt x="1584" y="731"/>
                </a:lnTo>
                <a:lnTo>
                  <a:pt x="1586" y="729"/>
                </a:lnTo>
                <a:lnTo>
                  <a:pt x="1586" y="731"/>
                </a:lnTo>
                <a:lnTo>
                  <a:pt x="1589" y="727"/>
                </a:lnTo>
                <a:lnTo>
                  <a:pt x="1593" y="731"/>
                </a:lnTo>
                <a:lnTo>
                  <a:pt x="1605" y="711"/>
                </a:lnTo>
                <a:lnTo>
                  <a:pt x="1601" y="711"/>
                </a:lnTo>
                <a:lnTo>
                  <a:pt x="1595" y="711"/>
                </a:lnTo>
                <a:lnTo>
                  <a:pt x="1595" y="709"/>
                </a:lnTo>
                <a:lnTo>
                  <a:pt x="1597" y="702"/>
                </a:lnTo>
                <a:lnTo>
                  <a:pt x="1599" y="692"/>
                </a:lnTo>
                <a:lnTo>
                  <a:pt x="1613" y="681"/>
                </a:lnTo>
                <a:lnTo>
                  <a:pt x="1624" y="683"/>
                </a:lnTo>
                <a:lnTo>
                  <a:pt x="1624" y="696"/>
                </a:lnTo>
                <a:lnTo>
                  <a:pt x="1626" y="694"/>
                </a:lnTo>
                <a:lnTo>
                  <a:pt x="1628" y="690"/>
                </a:lnTo>
                <a:lnTo>
                  <a:pt x="1630" y="685"/>
                </a:lnTo>
                <a:lnTo>
                  <a:pt x="1630" y="679"/>
                </a:lnTo>
                <a:lnTo>
                  <a:pt x="1632" y="677"/>
                </a:lnTo>
                <a:lnTo>
                  <a:pt x="1632" y="673"/>
                </a:lnTo>
                <a:lnTo>
                  <a:pt x="1630" y="671"/>
                </a:lnTo>
                <a:lnTo>
                  <a:pt x="1628" y="667"/>
                </a:lnTo>
                <a:lnTo>
                  <a:pt x="1628" y="663"/>
                </a:lnTo>
                <a:lnTo>
                  <a:pt x="1628" y="661"/>
                </a:lnTo>
                <a:lnTo>
                  <a:pt x="1628" y="660"/>
                </a:lnTo>
                <a:lnTo>
                  <a:pt x="1632" y="658"/>
                </a:lnTo>
                <a:lnTo>
                  <a:pt x="1637" y="654"/>
                </a:lnTo>
                <a:lnTo>
                  <a:pt x="1641" y="652"/>
                </a:lnTo>
                <a:lnTo>
                  <a:pt x="1649" y="652"/>
                </a:lnTo>
                <a:lnTo>
                  <a:pt x="1651" y="654"/>
                </a:lnTo>
                <a:lnTo>
                  <a:pt x="1653" y="654"/>
                </a:lnTo>
                <a:lnTo>
                  <a:pt x="1651" y="658"/>
                </a:lnTo>
                <a:lnTo>
                  <a:pt x="1651" y="661"/>
                </a:lnTo>
                <a:lnTo>
                  <a:pt x="1653" y="665"/>
                </a:lnTo>
                <a:lnTo>
                  <a:pt x="1655" y="665"/>
                </a:lnTo>
                <a:lnTo>
                  <a:pt x="1657" y="665"/>
                </a:lnTo>
                <a:lnTo>
                  <a:pt x="1663" y="661"/>
                </a:lnTo>
                <a:lnTo>
                  <a:pt x="1666" y="658"/>
                </a:lnTo>
                <a:lnTo>
                  <a:pt x="1668" y="656"/>
                </a:lnTo>
                <a:lnTo>
                  <a:pt x="1670" y="650"/>
                </a:lnTo>
                <a:lnTo>
                  <a:pt x="1672" y="648"/>
                </a:lnTo>
                <a:lnTo>
                  <a:pt x="1676" y="648"/>
                </a:lnTo>
                <a:lnTo>
                  <a:pt x="1693" y="644"/>
                </a:lnTo>
                <a:lnTo>
                  <a:pt x="1701" y="642"/>
                </a:lnTo>
                <a:lnTo>
                  <a:pt x="1705" y="644"/>
                </a:lnTo>
                <a:lnTo>
                  <a:pt x="1712" y="646"/>
                </a:lnTo>
                <a:lnTo>
                  <a:pt x="1716" y="646"/>
                </a:lnTo>
                <a:lnTo>
                  <a:pt x="1720" y="642"/>
                </a:lnTo>
                <a:lnTo>
                  <a:pt x="1722" y="639"/>
                </a:lnTo>
                <a:lnTo>
                  <a:pt x="1728" y="631"/>
                </a:lnTo>
                <a:lnTo>
                  <a:pt x="1730" y="625"/>
                </a:lnTo>
                <a:lnTo>
                  <a:pt x="1730" y="623"/>
                </a:lnTo>
                <a:lnTo>
                  <a:pt x="1730" y="621"/>
                </a:lnTo>
                <a:lnTo>
                  <a:pt x="1726" y="619"/>
                </a:lnTo>
                <a:lnTo>
                  <a:pt x="1722" y="617"/>
                </a:lnTo>
                <a:lnTo>
                  <a:pt x="1716" y="613"/>
                </a:lnTo>
                <a:lnTo>
                  <a:pt x="1712" y="613"/>
                </a:lnTo>
                <a:lnTo>
                  <a:pt x="1709" y="611"/>
                </a:lnTo>
                <a:lnTo>
                  <a:pt x="1705" y="610"/>
                </a:lnTo>
                <a:lnTo>
                  <a:pt x="1703" y="610"/>
                </a:lnTo>
                <a:lnTo>
                  <a:pt x="1697" y="610"/>
                </a:lnTo>
                <a:lnTo>
                  <a:pt x="1695" y="608"/>
                </a:lnTo>
                <a:lnTo>
                  <a:pt x="1693" y="608"/>
                </a:lnTo>
                <a:lnTo>
                  <a:pt x="1693" y="606"/>
                </a:lnTo>
                <a:lnTo>
                  <a:pt x="1691" y="604"/>
                </a:lnTo>
                <a:lnTo>
                  <a:pt x="1691" y="602"/>
                </a:lnTo>
                <a:lnTo>
                  <a:pt x="1693" y="600"/>
                </a:lnTo>
                <a:lnTo>
                  <a:pt x="1693" y="598"/>
                </a:lnTo>
                <a:lnTo>
                  <a:pt x="1695" y="594"/>
                </a:lnTo>
                <a:lnTo>
                  <a:pt x="1693" y="586"/>
                </a:lnTo>
                <a:lnTo>
                  <a:pt x="1693" y="581"/>
                </a:lnTo>
                <a:lnTo>
                  <a:pt x="1693" y="579"/>
                </a:lnTo>
                <a:lnTo>
                  <a:pt x="1693" y="577"/>
                </a:lnTo>
                <a:lnTo>
                  <a:pt x="1699" y="573"/>
                </a:lnTo>
                <a:lnTo>
                  <a:pt x="1701" y="571"/>
                </a:lnTo>
                <a:lnTo>
                  <a:pt x="1701" y="567"/>
                </a:lnTo>
                <a:lnTo>
                  <a:pt x="1699" y="560"/>
                </a:lnTo>
                <a:lnTo>
                  <a:pt x="1697" y="554"/>
                </a:lnTo>
                <a:lnTo>
                  <a:pt x="1697" y="552"/>
                </a:lnTo>
                <a:lnTo>
                  <a:pt x="1699" y="546"/>
                </a:lnTo>
                <a:lnTo>
                  <a:pt x="1701" y="544"/>
                </a:lnTo>
                <a:lnTo>
                  <a:pt x="1703" y="544"/>
                </a:lnTo>
                <a:lnTo>
                  <a:pt x="1705" y="544"/>
                </a:lnTo>
                <a:lnTo>
                  <a:pt x="1707" y="544"/>
                </a:lnTo>
                <a:lnTo>
                  <a:pt x="1711" y="546"/>
                </a:lnTo>
                <a:lnTo>
                  <a:pt x="1716" y="550"/>
                </a:lnTo>
                <a:lnTo>
                  <a:pt x="1718" y="554"/>
                </a:lnTo>
                <a:lnTo>
                  <a:pt x="1720" y="554"/>
                </a:lnTo>
                <a:lnTo>
                  <a:pt x="1722" y="556"/>
                </a:lnTo>
                <a:lnTo>
                  <a:pt x="1724" y="556"/>
                </a:lnTo>
                <a:lnTo>
                  <a:pt x="1726" y="554"/>
                </a:lnTo>
                <a:lnTo>
                  <a:pt x="1730" y="554"/>
                </a:lnTo>
                <a:lnTo>
                  <a:pt x="1726" y="546"/>
                </a:lnTo>
                <a:lnTo>
                  <a:pt x="1738" y="542"/>
                </a:lnTo>
                <a:lnTo>
                  <a:pt x="1764" y="535"/>
                </a:lnTo>
                <a:lnTo>
                  <a:pt x="1784" y="529"/>
                </a:lnTo>
                <a:lnTo>
                  <a:pt x="1784" y="508"/>
                </a:lnTo>
                <a:lnTo>
                  <a:pt x="1787" y="506"/>
                </a:lnTo>
                <a:lnTo>
                  <a:pt x="1816" y="496"/>
                </a:lnTo>
                <a:lnTo>
                  <a:pt x="1832" y="500"/>
                </a:lnTo>
                <a:lnTo>
                  <a:pt x="1836" y="498"/>
                </a:lnTo>
                <a:lnTo>
                  <a:pt x="1839" y="494"/>
                </a:lnTo>
                <a:lnTo>
                  <a:pt x="1837" y="488"/>
                </a:lnTo>
                <a:lnTo>
                  <a:pt x="1845" y="481"/>
                </a:lnTo>
                <a:lnTo>
                  <a:pt x="1849" y="477"/>
                </a:lnTo>
                <a:lnTo>
                  <a:pt x="1851" y="473"/>
                </a:lnTo>
                <a:lnTo>
                  <a:pt x="1855" y="469"/>
                </a:lnTo>
                <a:lnTo>
                  <a:pt x="1855" y="466"/>
                </a:lnTo>
                <a:lnTo>
                  <a:pt x="1851" y="458"/>
                </a:lnTo>
                <a:lnTo>
                  <a:pt x="1849" y="456"/>
                </a:lnTo>
                <a:lnTo>
                  <a:pt x="1849" y="452"/>
                </a:lnTo>
                <a:lnTo>
                  <a:pt x="1843" y="450"/>
                </a:lnTo>
                <a:lnTo>
                  <a:pt x="1839" y="452"/>
                </a:lnTo>
                <a:lnTo>
                  <a:pt x="1836" y="442"/>
                </a:lnTo>
                <a:lnTo>
                  <a:pt x="1837" y="435"/>
                </a:lnTo>
                <a:lnTo>
                  <a:pt x="1836" y="429"/>
                </a:lnTo>
                <a:lnTo>
                  <a:pt x="1834" y="425"/>
                </a:lnTo>
                <a:lnTo>
                  <a:pt x="1836" y="419"/>
                </a:lnTo>
                <a:lnTo>
                  <a:pt x="1824" y="413"/>
                </a:lnTo>
                <a:lnTo>
                  <a:pt x="1822" y="410"/>
                </a:lnTo>
                <a:lnTo>
                  <a:pt x="1816" y="404"/>
                </a:lnTo>
                <a:lnTo>
                  <a:pt x="1799" y="392"/>
                </a:lnTo>
                <a:lnTo>
                  <a:pt x="1791" y="387"/>
                </a:lnTo>
                <a:lnTo>
                  <a:pt x="1787" y="390"/>
                </a:lnTo>
                <a:lnTo>
                  <a:pt x="1780" y="383"/>
                </a:lnTo>
                <a:lnTo>
                  <a:pt x="1782" y="377"/>
                </a:lnTo>
                <a:lnTo>
                  <a:pt x="1797" y="360"/>
                </a:lnTo>
                <a:lnTo>
                  <a:pt x="1816" y="371"/>
                </a:lnTo>
                <a:lnTo>
                  <a:pt x="1826" y="371"/>
                </a:lnTo>
                <a:lnTo>
                  <a:pt x="1824" y="367"/>
                </a:lnTo>
                <a:lnTo>
                  <a:pt x="1826" y="367"/>
                </a:lnTo>
                <a:lnTo>
                  <a:pt x="1834" y="373"/>
                </a:lnTo>
                <a:lnTo>
                  <a:pt x="1836" y="371"/>
                </a:lnTo>
                <a:lnTo>
                  <a:pt x="1836" y="365"/>
                </a:lnTo>
                <a:lnTo>
                  <a:pt x="1837" y="363"/>
                </a:lnTo>
                <a:lnTo>
                  <a:pt x="1845" y="365"/>
                </a:lnTo>
                <a:lnTo>
                  <a:pt x="1847" y="363"/>
                </a:lnTo>
                <a:lnTo>
                  <a:pt x="1849" y="362"/>
                </a:lnTo>
                <a:lnTo>
                  <a:pt x="1843" y="352"/>
                </a:lnTo>
                <a:lnTo>
                  <a:pt x="1841" y="350"/>
                </a:lnTo>
                <a:lnTo>
                  <a:pt x="1832" y="346"/>
                </a:lnTo>
                <a:lnTo>
                  <a:pt x="1820" y="344"/>
                </a:lnTo>
                <a:lnTo>
                  <a:pt x="1810" y="323"/>
                </a:lnTo>
                <a:lnTo>
                  <a:pt x="1799" y="317"/>
                </a:lnTo>
                <a:lnTo>
                  <a:pt x="1799" y="300"/>
                </a:lnTo>
                <a:lnTo>
                  <a:pt x="1826" y="292"/>
                </a:lnTo>
                <a:lnTo>
                  <a:pt x="1832" y="294"/>
                </a:lnTo>
                <a:lnTo>
                  <a:pt x="1837" y="296"/>
                </a:lnTo>
                <a:lnTo>
                  <a:pt x="1843" y="294"/>
                </a:lnTo>
                <a:lnTo>
                  <a:pt x="1851" y="291"/>
                </a:lnTo>
                <a:lnTo>
                  <a:pt x="1849" y="286"/>
                </a:lnTo>
                <a:lnTo>
                  <a:pt x="1849" y="281"/>
                </a:lnTo>
                <a:lnTo>
                  <a:pt x="1845" y="277"/>
                </a:lnTo>
                <a:lnTo>
                  <a:pt x="1845" y="273"/>
                </a:lnTo>
                <a:lnTo>
                  <a:pt x="1847" y="265"/>
                </a:lnTo>
                <a:lnTo>
                  <a:pt x="1851" y="260"/>
                </a:lnTo>
                <a:lnTo>
                  <a:pt x="1855" y="256"/>
                </a:lnTo>
                <a:lnTo>
                  <a:pt x="1857" y="254"/>
                </a:lnTo>
                <a:lnTo>
                  <a:pt x="1858" y="252"/>
                </a:lnTo>
                <a:lnTo>
                  <a:pt x="1863" y="248"/>
                </a:lnTo>
                <a:lnTo>
                  <a:pt x="1864" y="246"/>
                </a:lnTo>
                <a:lnTo>
                  <a:pt x="1866" y="244"/>
                </a:lnTo>
                <a:lnTo>
                  <a:pt x="1868" y="242"/>
                </a:lnTo>
                <a:lnTo>
                  <a:pt x="1870" y="240"/>
                </a:lnTo>
                <a:lnTo>
                  <a:pt x="1874" y="238"/>
                </a:lnTo>
                <a:lnTo>
                  <a:pt x="1876" y="237"/>
                </a:lnTo>
                <a:lnTo>
                  <a:pt x="1874" y="233"/>
                </a:lnTo>
                <a:lnTo>
                  <a:pt x="1872" y="233"/>
                </a:lnTo>
                <a:lnTo>
                  <a:pt x="1870" y="227"/>
                </a:lnTo>
                <a:lnTo>
                  <a:pt x="1868" y="223"/>
                </a:lnTo>
                <a:lnTo>
                  <a:pt x="1868" y="221"/>
                </a:lnTo>
                <a:lnTo>
                  <a:pt x="1864" y="221"/>
                </a:lnTo>
                <a:lnTo>
                  <a:pt x="1858" y="223"/>
                </a:lnTo>
                <a:lnTo>
                  <a:pt x="1849" y="225"/>
                </a:lnTo>
                <a:lnTo>
                  <a:pt x="1845" y="223"/>
                </a:lnTo>
                <a:lnTo>
                  <a:pt x="1839" y="221"/>
                </a:lnTo>
                <a:lnTo>
                  <a:pt x="1832" y="221"/>
                </a:lnTo>
                <a:lnTo>
                  <a:pt x="1826" y="223"/>
                </a:lnTo>
                <a:lnTo>
                  <a:pt x="1820" y="223"/>
                </a:lnTo>
                <a:lnTo>
                  <a:pt x="1816" y="225"/>
                </a:lnTo>
                <a:lnTo>
                  <a:pt x="1815" y="225"/>
                </a:lnTo>
                <a:lnTo>
                  <a:pt x="1809" y="225"/>
                </a:lnTo>
                <a:lnTo>
                  <a:pt x="1805" y="231"/>
                </a:lnTo>
                <a:lnTo>
                  <a:pt x="1803" y="235"/>
                </a:lnTo>
                <a:lnTo>
                  <a:pt x="1801" y="237"/>
                </a:lnTo>
                <a:lnTo>
                  <a:pt x="1799" y="238"/>
                </a:lnTo>
                <a:lnTo>
                  <a:pt x="1799" y="240"/>
                </a:lnTo>
                <a:lnTo>
                  <a:pt x="1797" y="254"/>
                </a:lnTo>
                <a:lnTo>
                  <a:pt x="1793" y="260"/>
                </a:lnTo>
                <a:lnTo>
                  <a:pt x="1793" y="258"/>
                </a:lnTo>
                <a:lnTo>
                  <a:pt x="1791" y="262"/>
                </a:lnTo>
                <a:lnTo>
                  <a:pt x="1789" y="265"/>
                </a:lnTo>
                <a:lnTo>
                  <a:pt x="1787" y="267"/>
                </a:lnTo>
                <a:lnTo>
                  <a:pt x="1784" y="271"/>
                </a:lnTo>
                <a:lnTo>
                  <a:pt x="1782" y="275"/>
                </a:lnTo>
                <a:lnTo>
                  <a:pt x="1780" y="277"/>
                </a:lnTo>
                <a:lnTo>
                  <a:pt x="1776" y="283"/>
                </a:lnTo>
                <a:lnTo>
                  <a:pt x="1774" y="285"/>
                </a:lnTo>
                <a:lnTo>
                  <a:pt x="1772" y="286"/>
                </a:lnTo>
                <a:lnTo>
                  <a:pt x="1770" y="288"/>
                </a:lnTo>
                <a:lnTo>
                  <a:pt x="1766" y="292"/>
                </a:lnTo>
                <a:lnTo>
                  <a:pt x="1764" y="294"/>
                </a:lnTo>
                <a:lnTo>
                  <a:pt x="1762" y="296"/>
                </a:lnTo>
                <a:lnTo>
                  <a:pt x="1757" y="300"/>
                </a:lnTo>
                <a:lnTo>
                  <a:pt x="1751" y="304"/>
                </a:lnTo>
                <a:lnTo>
                  <a:pt x="1749" y="308"/>
                </a:lnTo>
                <a:lnTo>
                  <a:pt x="1745" y="310"/>
                </a:lnTo>
                <a:lnTo>
                  <a:pt x="1743" y="312"/>
                </a:lnTo>
                <a:lnTo>
                  <a:pt x="1739" y="315"/>
                </a:lnTo>
                <a:lnTo>
                  <a:pt x="1736" y="319"/>
                </a:lnTo>
                <a:lnTo>
                  <a:pt x="1720" y="321"/>
                </a:lnTo>
                <a:lnTo>
                  <a:pt x="1716" y="321"/>
                </a:lnTo>
                <a:lnTo>
                  <a:pt x="1703" y="315"/>
                </a:lnTo>
                <a:lnTo>
                  <a:pt x="1693" y="333"/>
                </a:lnTo>
                <a:lnTo>
                  <a:pt x="1680" y="333"/>
                </a:lnTo>
                <a:lnTo>
                  <a:pt x="1664" y="333"/>
                </a:lnTo>
                <a:lnTo>
                  <a:pt x="1653" y="333"/>
                </a:lnTo>
                <a:lnTo>
                  <a:pt x="1651" y="333"/>
                </a:lnTo>
                <a:lnTo>
                  <a:pt x="1651" y="335"/>
                </a:lnTo>
                <a:lnTo>
                  <a:pt x="1645" y="335"/>
                </a:lnTo>
                <a:lnTo>
                  <a:pt x="1632" y="333"/>
                </a:lnTo>
                <a:lnTo>
                  <a:pt x="1628" y="325"/>
                </a:lnTo>
                <a:lnTo>
                  <a:pt x="1626" y="323"/>
                </a:lnTo>
                <a:lnTo>
                  <a:pt x="1626" y="319"/>
                </a:lnTo>
                <a:lnTo>
                  <a:pt x="1613" y="321"/>
                </a:lnTo>
                <a:lnTo>
                  <a:pt x="1603" y="323"/>
                </a:lnTo>
                <a:lnTo>
                  <a:pt x="1593" y="325"/>
                </a:lnTo>
                <a:lnTo>
                  <a:pt x="1586" y="294"/>
                </a:lnTo>
                <a:lnTo>
                  <a:pt x="1582" y="296"/>
                </a:lnTo>
                <a:lnTo>
                  <a:pt x="1576" y="281"/>
                </a:lnTo>
                <a:lnTo>
                  <a:pt x="1580" y="281"/>
                </a:lnTo>
                <a:lnTo>
                  <a:pt x="1580" y="271"/>
                </a:lnTo>
                <a:lnTo>
                  <a:pt x="1580" y="269"/>
                </a:lnTo>
                <a:lnTo>
                  <a:pt x="1578" y="269"/>
                </a:lnTo>
                <a:lnTo>
                  <a:pt x="1578" y="267"/>
                </a:lnTo>
                <a:lnTo>
                  <a:pt x="1532" y="279"/>
                </a:lnTo>
                <a:lnTo>
                  <a:pt x="1524" y="277"/>
                </a:lnTo>
                <a:lnTo>
                  <a:pt x="1520" y="275"/>
                </a:lnTo>
                <a:lnTo>
                  <a:pt x="1516" y="273"/>
                </a:lnTo>
                <a:lnTo>
                  <a:pt x="1509" y="269"/>
                </a:lnTo>
                <a:lnTo>
                  <a:pt x="1505" y="269"/>
                </a:lnTo>
                <a:lnTo>
                  <a:pt x="1503" y="267"/>
                </a:lnTo>
                <a:lnTo>
                  <a:pt x="1497" y="265"/>
                </a:lnTo>
                <a:lnTo>
                  <a:pt x="1492" y="264"/>
                </a:lnTo>
                <a:lnTo>
                  <a:pt x="1488" y="262"/>
                </a:lnTo>
                <a:lnTo>
                  <a:pt x="1466" y="254"/>
                </a:lnTo>
                <a:lnTo>
                  <a:pt x="1444" y="258"/>
                </a:lnTo>
                <a:lnTo>
                  <a:pt x="1413" y="256"/>
                </a:lnTo>
                <a:lnTo>
                  <a:pt x="1401" y="265"/>
                </a:lnTo>
                <a:lnTo>
                  <a:pt x="1420" y="312"/>
                </a:lnTo>
                <a:lnTo>
                  <a:pt x="1409" y="315"/>
                </a:lnTo>
                <a:lnTo>
                  <a:pt x="1384" y="321"/>
                </a:lnTo>
                <a:lnTo>
                  <a:pt x="1376" y="325"/>
                </a:lnTo>
                <a:lnTo>
                  <a:pt x="1370" y="327"/>
                </a:lnTo>
                <a:lnTo>
                  <a:pt x="1365" y="300"/>
                </a:lnTo>
                <a:lnTo>
                  <a:pt x="1357" y="269"/>
                </a:lnTo>
                <a:lnTo>
                  <a:pt x="1349" y="269"/>
                </a:lnTo>
                <a:lnTo>
                  <a:pt x="1326" y="279"/>
                </a:lnTo>
                <a:lnTo>
                  <a:pt x="1311" y="286"/>
                </a:lnTo>
                <a:lnTo>
                  <a:pt x="1305" y="288"/>
                </a:lnTo>
                <a:lnTo>
                  <a:pt x="1286" y="291"/>
                </a:lnTo>
                <a:lnTo>
                  <a:pt x="1286" y="288"/>
                </a:lnTo>
                <a:lnTo>
                  <a:pt x="1280" y="283"/>
                </a:lnTo>
                <a:lnTo>
                  <a:pt x="1278" y="279"/>
                </a:lnTo>
                <a:lnTo>
                  <a:pt x="1269" y="265"/>
                </a:lnTo>
                <a:lnTo>
                  <a:pt x="1271" y="260"/>
                </a:lnTo>
                <a:lnTo>
                  <a:pt x="1265" y="256"/>
                </a:lnTo>
                <a:lnTo>
                  <a:pt x="1269" y="246"/>
                </a:lnTo>
                <a:lnTo>
                  <a:pt x="1274" y="250"/>
                </a:lnTo>
                <a:lnTo>
                  <a:pt x="1272" y="235"/>
                </a:lnTo>
                <a:lnTo>
                  <a:pt x="1272" y="233"/>
                </a:lnTo>
                <a:lnTo>
                  <a:pt x="1269" y="233"/>
                </a:lnTo>
                <a:lnTo>
                  <a:pt x="1266" y="233"/>
                </a:lnTo>
                <a:lnTo>
                  <a:pt x="1265" y="235"/>
                </a:lnTo>
                <a:lnTo>
                  <a:pt x="1170" y="227"/>
                </a:lnTo>
                <a:lnTo>
                  <a:pt x="1178" y="208"/>
                </a:lnTo>
                <a:lnTo>
                  <a:pt x="1201" y="189"/>
                </a:lnTo>
                <a:lnTo>
                  <a:pt x="1196" y="187"/>
                </a:lnTo>
                <a:lnTo>
                  <a:pt x="1194" y="187"/>
                </a:lnTo>
                <a:lnTo>
                  <a:pt x="1192" y="185"/>
                </a:lnTo>
                <a:lnTo>
                  <a:pt x="1186" y="183"/>
                </a:lnTo>
                <a:lnTo>
                  <a:pt x="1184" y="181"/>
                </a:lnTo>
                <a:lnTo>
                  <a:pt x="1186" y="181"/>
                </a:lnTo>
                <a:lnTo>
                  <a:pt x="1186" y="179"/>
                </a:lnTo>
                <a:lnTo>
                  <a:pt x="1182" y="179"/>
                </a:lnTo>
                <a:lnTo>
                  <a:pt x="1180" y="179"/>
                </a:lnTo>
                <a:lnTo>
                  <a:pt x="1180" y="181"/>
                </a:lnTo>
                <a:lnTo>
                  <a:pt x="1180" y="187"/>
                </a:lnTo>
                <a:lnTo>
                  <a:pt x="1180" y="190"/>
                </a:lnTo>
                <a:lnTo>
                  <a:pt x="1174" y="190"/>
                </a:lnTo>
                <a:lnTo>
                  <a:pt x="1174" y="198"/>
                </a:lnTo>
                <a:lnTo>
                  <a:pt x="1176" y="198"/>
                </a:lnTo>
                <a:lnTo>
                  <a:pt x="1176" y="200"/>
                </a:lnTo>
                <a:lnTo>
                  <a:pt x="1170" y="200"/>
                </a:lnTo>
                <a:lnTo>
                  <a:pt x="1170" y="198"/>
                </a:lnTo>
                <a:lnTo>
                  <a:pt x="1169" y="198"/>
                </a:lnTo>
                <a:lnTo>
                  <a:pt x="1165" y="198"/>
                </a:lnTo>
                <a:lnTo>
                  <a:pt x="1165" y="194"/>
                </a:lnTo>
                <a:lnTo>
                  <a:pt x="1165" y="190"/>
                </a:lnTo>
                <a:lnTo>
                  <a:pt x="1167" y="189"/>
                </a:lnTo>
                <a:lnTo>
                  <a:pt x="1140" y="187"/>
                </a:lnTo>
                <a:lnTo>
                  <a:pt x="1128" y="187"/>
                </a:lnTo>
                <a:lnTo>
                  <a:pt x="1130" y="200"/>
                </a:lnTo>
                <a:lnTo>
                  <a:pt x="1130" y="206"/>
                </a:lnTo>
                <a:lnTo>
                  <a:pt x="1130" y="210"/>
                </a:lnTo>
                <a:lnTo>
                  <a:pt x="1130" y="214"/>
                </a:lnTo>
                <a:lnTo>
                  <a:pt x="1130" y="217"/>
                </a:lnTo>
                <a:lnTo>
                  <a:pt x="1130" y="227"/>
                </a:lnTo>
                <a:lnTo>
                  <a:pt x="1132" y="227"/>
                </a:lnTo>
                <a:lnTo>
                  <a:pt x="1124" y="248"/>
                </a:lnTo>
                <a:lnTo>
                  <a:pt x="1124" y="252"/>
                </a:lnTo>
                <a:lnTo>
                  <a:pt x="1122" y="254"/>
                </a:lnTo>
                <a:lnTo>
                  <a:pt x="1115" y="260"/>
                </a:lnTo>
                <a:lnTo>
                  <a:pt x="1115" y="262"/>
                </a:lnTo>
                <a:lnTo>
                  <a:pt x="1107" y="262"/>
                </a:lnTo>
                <a:lnTo>
                  <a:pt x="1105" y="262"/>
                </a:lnTo>
                <a:lnTo>
                  <a:pt x="1101" y="260"/>
                </a:lnTo>
                <a:lnTo>
                  <a:pt x="1100" y="260"/>
                </a:lnTo>
                <a:lnTo>
                  <a:pt x="1097" y="260"/>
                </a:lnTo>
                <a:lnTo>
                  <a:pt x="1082" y="258"/>
                </a:lnTo>
                <a:lnTo>
                  <a:pt x="1078" y="258"/>
                </a:lnTo>
                <a:lnTo>
                  <a:pt x="1080" y="258"/>
                </a:lnTo>
                <a:lnTo>
                  <a:pt x="1082" y="250"/>
                </a:lnTo>
                <a:lnTo>
                  <a:pt x="1086" y="237"/>
                </a:lnTo>
                <a:lnTo>
                  <a:pt x="1086" y="235"/>
                </a:lnTo>
                <a:lnTo>
                  <a:pt x="1086" y="231"/>
                </a:lnTo>
                <a:lnTo>
                  <a:pt x="1086" y="227"/>
                </a:lnTo>
                <a:lnTo>
                  <a:pt x="1086" y="204"/>
                </a:lnTo>
                <a:lnTo>
                  <a:pt x="1086" y="200"/>
                </a:lnTo>
                <a:lnTo>
                  <a:pt x="1086" y="196"/>
                </a:lnTo>
                <a:lnTo>
                  <a:pt x="1084" y="194"/>
                </a:lnTo>
                <a:lnTo>
                  <a:pt x="1084" y="192"/>
                </a:lnTo>
                <a:lnTo>
                  <a:pt x="1082" y="189"/>
                </a:lnTo>
                <a:lnTo>
                  <a:pt x="1082" y="187"/>
                </a:lnTo>
                <a:lnTo>
                  <a:pt x="1074" y="187"/>
                </a:lnTo>
                <a:lnTo>
                  <a:pt x="1074" y="185"/>
                </a:lnTo>
                <a:lnTo>
                  <a:pt x="1074" y="181"/>
                </a:lnTo>
                <a:lnTo>
                  <a:pt x="1076" y="173"/>
                </a:lnTo>
                <a:lnTo>
                  <a:pt x="1071" y="169"/>
                </a:lnTo>
                <a:lnTo>
                  <a:pt x="1069" y="171"/>
                </a:lnTo>
                <a:lnTo>
                  <a:pt x="1057" y="183"/>
                </a:lnTo>
                <a:lnTo>
                  <a:pt x="1057" y="189"/>
                </a:lnTo>
                <a:lnTo>
                  <a:pt x="1057" y="196"/>
                </a:lnTo>
                <a:lnTo>
                  <a:pt x="1055" y="225"/>
                </a:lnTo>
                <a:lnTo>
                  <a:pt x="1015" y="235"/>
                </a:lnTo>
                <a:lnTo>
                  <a:pt x="1013" y="223"/>
                </a:lnTo>
                <a:lnTo>
                  <a:pt x="994" y="214"/>
                </a:lnTo>
                <a:lnTo>
                  <a:pt x="994" y="221"/>
                </a:lnTo>
                <a:lnTo>
                  <a:pt x="992" y="221"/>
                </a:lnTo>
                <a:lnTo>
                  <a:pt x="982" y="223"/>
                </a:lnTo>
                <a:lnTo>
                  <a:pt x="980" y="223"/>
                </a:lnTo>
                <a:lnTo>
                  <a:pt x="963" y="225"/>
                </a:lnTo>
                <a:lnTo>
                  <a:pt x="961" y="227"/>
                </a:lnTo>
                <a:lnTo>
                  <a:pt x="959" y="227"/>
                </a:lnTo>
                <a:lnTo>
                  <a:pt x="944" y="229"/>
                </a:lnTo>
                <a:lnTo>
                  <a:pt x="938" y="198"/>
                </a:lnTo>
                <a:lnTo>
                  <a:pt x="930" y="198"/>
                </a:lnTo>
                <a:lnTo>
                  <a:pt x="930" y="200"/>
                </a:lnTo>
                <a:lnTo>
                  <a:pt x="929" y="208"/>
                </a:lnTo>
                <a:lnTo>
                  <a:pt x="929" y="216"/>
                </a:lnTo>
                <a:lnTo>
                  <a:pt x="929" y="217"/>
                </a:lnTo>
                <a:lnTo>
                  <a:pt x="926" y="221"/>
                </a:lnTo>
                <a:lnTo>
                  <a:pt x="926" y="223"/>
                </a:lnTo>
                <a:lnTo>
                  <a:pt x="922" y="231"/>
                </a:lnTo>
                <a:lnTo>
                  <a:pt x="911" y="229"/>
                </a:lnTo>
                <a:lnTo>
                  <a:pt x="905" y="229"/>
                </a:lnTo>
                <a:lnTo>
                  <a:pt x="894" y="227"/>
                </a:lnTo>
                <a:lnTo>
                  <a:pt x="890" y="227"/>
                </a:lnTo>
                <a:lnTo>
                  <a:pt x="888" y="227"/>
                </a:lnTo>
                <a:lnTo>
                  <a:pt x="886" y="227"/>
                </a:lnTo>
                <a:lnTo>
                  <a:pt x="880" y="225"/>
                </a:lnTo>
                <a:lnTo>
                  <a:pt x="878" y="225"/>
                </a:lnTo>
                <a:lnTo>
                  <a:pt x="873" y="225"/>
                </a:lnTo>
                <a:lnTo>
                  <a:pt x="871" y="225"/>
                </a:lnTo>
                <a:lnTo>
                  <a:pt x="863" y="225"/>
                </a:lnTo>
                <a:lnTo>
                  <a:pt x="857" y="208"/>
                </a:lnTo>
                <a:lnTo>
                  <a:pt x="846" y="206"/>
                </a:lnTo>
                <a:lnTo>
                  <a:pt x="850" y="192"/>
                </a:lnTo>
                <a:lnTo>
                  <a:pt x="859" y="150"/>
                </a:lnTo>
                <a:lnTo>
                  <a:pt x="861" y="144"/>
                </a:lnTo>
                <a:lnTo>
                  <a:pt x="867" y="117"/>
                </a:lnTo>
                <a:lnTo>
                  <a:pt x="867" y="115"/>
                </a:lnTo>
                <a:lnTo>
                  <a:pt x="874" y="106"/>
                </a:lnTo>
                <a:lnTo>
                  <a:pt x="882" y="92"/>
                </a:lnTo>
                <a:lnTo>
                  <a:pt x="884" y="91"/>
                </a:lnTo>
                <a:lnTo>
                  <a:pt x="880" y="91"/>
                </a:lnTo>
                <a:lnTo>
                  <a:pt x="882" y="87"/>
                </a:lnTo>
                <a:lnTo>
                  <a:pt x="880" y="85"/>
                </a:lnTo>
                <a:lnTo>
                  <a:pt x="878" y="83"/>
                </a:lnTo>
                <a:lnTo>
                  <a:pt x="874" y="83"/>
                </a:lnTo>
                <a:lnTo>
                  <a:pt x="873" y="81"/>
                </a:lnTo>
                <a:lnTo>
                  <a:pt x="873" y="79"/>
                </a:lnTo>
                <a:lnTo>
                  <a:pt x="873" y="77"/>
                </a:lnTo>
                <a:lnTo>
                  <a:pt x="871" y="77"/>
                </a:lnTo>
                <a:lnTo>
                  <a:pt x="869" y="77"/>
                </a:lnTo>
                <a:lnTo>
                  <a:pt x="867" y="77"/>
                </a:lnTo>
                <a:lnTo>
                  <a:pt x="867" y="75"/>
                </a:lnTo>
                <a:lnTo>
                  <a:pt x="865" y="75"/>
                </a:lnTo>
                <a:lnTo>
                  <a:pt x="865" y="73"/>
                </a:lnTo>
                <a:lnTo>
                  <a:pt x="865" y="71"/>
                </a:lnTo>
                <a:lnTo>
                  <a:pt x="863" y="73"/>
                </a:lnTo>
                <a:lnTo>
                  <a:pt x="861" y="71"/>
                </a:lnTo>
                <a:lnTo>
                  <a:pt x="859" y="71"/>
                </a:lnTo>
                <a:lnTo>
                  <a:pt x="855" y="69"/>
                </a:lnTo>
                <a:lnTo>
                  <a:pt x="855" y="67"/>
                </a:lnTo>
                <a:lnTo>
                  <a:pt x="853" y="69"/>
                </a:lnTo>
                <a:lnTo>
                  <a:pt x="846" y="69"/>
                </a:lnTo>
                <a:lnTo>
                  <a:pt x="842" y="69"/>
                </a:lnTo>
                <a:lnTo>
                  <a:pt x="838" y="71"/>
                </a:lnTo>
                <a:lnTo>
                  <a:pt x="834" y="71"/>
                </a:lnTo>
                <a:lnTo>
                  <a:pt x="828" y="75"/>
                </a:lnTo>
                <a:lnTo>
                  <a:pt x="819" y="79"/>
                </a:lnTo>
                <a:lnTo>
                  <a:pt x="817" y="85"/>
                </a:lnTo>
                <a:lnTo>
                  <a:pt x="821" y="89"/>
                </a:lnTo>
                <a:lnTo>
                  <a:pt x="823" y="94"/>
                </a:lnTo>
                <a:lnTo>
                  <a:pt x="825" y="96"/>
                </a:lnTo>
                <a:lnTo>
                  <a:pt x="826" y="98"/>
                </a:lnTo>
                <a:lnTo>
                  <a:pt x="828" y="104"/>
                </a:lnTo>
                <a:lnTo>
                  <a:pt x="830" y="110"/>
                </a:lnTo>
                <a:lnTo>
                  <a:pt x="825" y="112"/>
                </a:lnTo>
                <a:lnTo>
                  <a:pt x="815" y="115"/>
                </a:lnTo>
                <a:lnTo>
                  <a:pt x="809" y="119"/>
                </a:lnTo>
                <a:lnTo>
                  <a:pt x="799" y="125"/>
                </a:lnTo>
                <a:lnTo>
                  <a:pt x="798" y="125"/>
                </a:lnTo>
                <a:lnTo>
                  <a:pt x="796" y="123"/>
                </a:lnTo>
                <a:lnTo>
                  <a:pt x="790" y="119"/>
                </a:lnTo>
                <a:lnTo>
                  <a:pt x="784" y="115"/>
                </a:lnTo>
                <a:lnTo>
                  <a:pt x="780" y="115"/>
                </a:lnTo>
                <a:lnTo>
                  <a:pt x="778" y="113"/>
                </a:lnTo>
                <a:lnTo>
                  <a:pt x="777" y="112"/>
                </a:lnTo>
                <a:lnTo>
                  <a:pt x="775" y="108"/>
                </a:lnTo>
                <a:lnTo>
                  <a:pt x="769" y="108"/>
                </a:lnTo>
                <a:lnTo>
                  <a:pt x="767" y="110"/>
                </a:lnTo>
                <a:lnTo>
                  <a:pt x="773" y="113"/>
                </a:lnTo>
                <a:lnTo>
                  <a:pt x="777" y="117"/>
                </a:lnTo>
                <a:lnTo>
                  <a:pt x="778" y="119"/>
                </a:lnTo>
                <a:lnTo>
                  <a:pt x="780" y="123"/>
                </a:lnTo>
                <a:lnTo>
                  <a:pt x="782" y="123"/>
                </a:lnTo>
                <a:lnTo>
                  <a:pt x="786" y="127"/>
                </a:lnTo>
                <a:lnTo>
                  <a:pt x="786" y="129"/>
                </a:lnTo>
                <a:lnTo>
                  <a:pt x="788" y="131"/>
                </a:lnTo>
                <a:lnTo>
                  <a:pt x="788" y="133"/>
                </a:lnTo>
                <a:lnTo>
                  <a:pt x="784" y="133"/>
                </a:lnTo>
                <a:lnTo>
                  <a:pt x="780" y="135"/>
                </a:lnTo>
                <a:lnTo>
                  <a:pt x="777" y="137"/>
                </a:lnTo>
                <a:lnTo>
                  <a:pt x="771" y="139"/>
                </a:lnTo>
                <a:lnTo>
                  <a:pt x="767" y="140"/>
                </a:lnTo>
                <a:lnTo>
                  <a:pt x="759" y="133"/>
                </a:lnTo>
                <a:lnTo>
                  <a:pt x="753" y="137"/>
                </a:lnTo>
                <a:lnTo>
                  <a:pt x="751" y="137"/>
                </a:lnTo>
                <a:lnTo>
                  <a:pt x="746" y="140"/>
                </a:lnTo>
                <a:lnTo>
                  <a:pt x="742" y="144"/>
                </a:lnTo>
                <a:lnTo>
                  <a:pt x="740" y="144"/>
                </a:lnTo>
                <a:lnTo>
                  <a:pt x="723" y="152"/>
                </a:lnTo>
                <a:lnTo>
                  <a:pt x="721" y="148"/>
                </a:lnTo>
                <a:lnTo>
                  <a:pt x="719" y="144"/>
                </a:lnTo>
                <a:lnTo>
                  <a:pt x="713" y="137"/>
                </a:lnTo>
                <a:lnTo>
                  <a:pt x="707" y="129"/>
                </a:lnTo>
                <a:lnTo>
                  <a:pt x="692" y="106"/>
                </a:lnTo>
                <a:lnTo>
                  <a:pt x="682" y="92"/>
                </a:lnTo>
                <a:lnTo>
                  <a:pt x="663" y="102"/>
                </a:lnTo>
                <a:lnTo>
                  <a:pt x="663" y="100"/>
                </a:lnTo>
                <a:lnTo>
                  <a:pt x="661" y="100"/>
                </a:lnTo>
                <a:lnTo>
                  <a:pt x="648" y="104"/>
                </a:lnTo>
                <a:lnTo>
                  <a:pt x="633" y="115"/>
                </a:lnTo>
                <a:lnTo>
                  <a:pt x="625" y="119"/>
                </a:lnTo>
                <a:lnTo>
                  <a:pt x="621" y="121"/>
                </a:lnTo>
                <a:lnTo>
                  <a:pt x="615" y="127"/>
                </a:lnTo>
                <a:lnTo>
                  <a:pt x="613" y="127"/>
                </a:lnTo>
                <a:lnTo>
                  <a:pt x="611" y="119"/>
                </a:lnTo>
                <a:lnTo>
                  <a:pt x="611" y="115"/>
                </a:lnTo>
                <a:lnTo>
                  <a:pt x="604" y="106"/>
                </a:lnTo>
                <a:lnTo>
                  <a:pt x="613" y="100"/>
                </a:lnTo>
                <a:lnTo>
                  <a:pt x="609" y="89"/>
                </a:lnTo>
                <a:lnTo>
                  <a:pt x="609" y="87"/>
                </a:lnTo>
                <a:lnTo>
                  <a:pt x="609" y="83"/>
                </a:lnTo>
                <a:lnTo>
                  <a:pt x="604" y="69"/>
                </a:lnTo>
                <a:lnTo>
                  <a:pt x="604" y="65"/>
                </a:lnTo>
                <a:lnTo>
                  <a:pt x="604" y="60"/>
                </a:lnTo>
                <a:lnTo>
                  <a:pt x="611" y="44"/>
                </a:lnTo>
                <a:lnTo>
                  <a:pt x="617" y="29"/>
                </a:lnTo>
                <a:lnTo>
                  <a:pt x="615" y="19"/>
                </a:lnTo>
                <a:lnTo>
                  <a:pt x="607" y="10"/>
                </a:lnTo>
                <a:lnTo>
                  <a:pt x="611" y="8"/>
                </a:lnTo>
                <a:lnTo>
                  <a:pt x="613" y="8"/>
                </a:lnTo>
                <a:lnTo>
                  <a:pt x="609" y="0"/>
                </a:lnTo>
                <a:lnTo>
                  <a:pt x="596" y="8"/>
                </a:lnTo>
                <a:lnTo>
                  <a:pt x="505" y="52"/>
                </a:lnTo>
                <a:lnTo>
                  <a:pt x="492" y="60"/>
                </a:lnTo>
                <a:lnTo>
                  <a:pt x="473" y="69"/>
                </a:lnTo>
                <a:lnTo>
                  <a:pt x="448" y="83"/>
                </a:lnTo>
                <a:lnTo>
                  <a:pt x="446" y="83"/>
                </a:lnTo>
                <a:lnTo>
                  <a:pt x="442" y="85"/>
                </a:lnTo>
                <a:lnTo>
                  <a:pt x="392" y="110"/>
                </a:lnTo>
                <a:lnTo>
                  <a:pt x="340" y="135"/>
                </a:lnTo>
                <a:lnTo>
                  <a:pt x="334" y="139"/>
                </a:lnTo>
                <a:lnTo>
                  <a:pt x="321" y="146"/>
                </a:lnTo>
                <a:lnTo>
                  <a:pt x="319" y="148"/>
                </a:lnTo>
                <a:lnTo>
                  <a:pt x="317" y="146"/>
                </a:lnTo>
                <a:lnTo>
                  <a:pt x="304" y="154"/>
                </a:lnTo>
                <a:lnTo>
                  <a:pt x="298" y="158"/>
                </a:lnTo>
                <a:lnTo>
                  <a:pt x="294" y="160"/>
                </a:lnTo>
                <a:lnTo>
                  <a:pt x="292" y="160"/>
                </a:lnTo>
                <a:lnTo>
                  <a:pt x="284" y="163"/>
                </a:lnTo>
                <a:lnTo>
                  <a:pt x="279" y="166"/>
                </a:lnTo>
                <a:lnTo>
                  <a:pt x="273" y="169"/>
                </a:lnTo>
                <a:lnTo>
                  <a:pt x="256" y="177"/>
                </a:lnTo>
                <a:lnTo>
                  <a:pt x="254" y="179"/>
                </a:lnTo>
                <a:lnTo>
                  <a:pt x="242" y="185"/>
                </a:lnTo>
                <a:lnTo>
                  <a:pt x="238" y="187"/>
                </a:lnTo>
                <a:lnTo>
                  <a:pt x="171" y="216"/>
                </a:lnTo>
                <a:lnTo>
                  <a:pt x="158" y="323"/>
                </a:lnTo>
                <a:lnTo>
                  <a:pt x="223" y="331"/>
                </a:lnTo>
                <a:lnTo>
                  <a:pt x="225" y="33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Freeform 220"/>
          <p:cNvSpPr>
            <a:spLocks/>
          </p:cNvSpPr>
          <p:nvPr/>
        </p:nvSpPr>
        <p:spPr bwMode="auto">
          <a:xfrm>
            <a:off x="-3202582" y="5516672"/>
            <a:ext cx="531853" cy="470667"/>
          </a:xfrm>
          <a:custGeom>
            <a:avLst/>
            <a:gdLst>
              <a:gd name="T0" fmla="*/ 8 w 565"/>
              <a:gd name="T1" fmla="*/ 311 h 500"/>
              <a:gd name="T2" fmla="*/ 10 w 565"/>
              <a:gd name="T3" fmla="*/ 323 h 500"/>
              <a:gd name="T4" fmla="*/ 17 w 565"/>
              <a:gd name="T5" fmla="*/ 329 h 500"/>
              <a:gd name="T6" fmla="*/ 25 w 565"/>
              <a:gd name="T7" fmla="*/ 338 h 500"/>
              <a:gd name="T8" fmla="*/ 37 w 565"/>
              <a:gd name="T9" fmla="*/ 342 h 500"/>
              <a:gd name="T10" fmla="*/ 48 w 565"/>
              <a:gd name="T11" fmla="*/ 351 h 500"/>
              <a:gd name="T12" fmla="*/ 61 w 565"/>
              <a:gd name="T13" fmla="*/ 357 h 500"/>
              <a:gd name="T14" fmla="*/ 73 w 565"/>
              <a:gd name="T15" fmla="*/ 363 h 500"/>
              <a:gd name="T16" fmla="*/ 83 w 565"/>
              <a:gd name="T17" fmla="*/ 373 h 500"/>
              <a:gd name="T18" fmla="*/ 94 w 565"/>
              <a:gd name="T19" fmla="*/ 371 h 500"/>
              <a:gd name="T20" fmla="*/ 104 w 565"/>
              <a:gd name="T21" fmla="*/ 375 h 500"/>
              <a:gd name="T22" fmla="*/ 115 w 565"/>
              <a:gd name="T23" fmla="*/ 388 h 500"/>
              <a:gd name="T24" fmla="*/ 111 w 565"/>
              <a:gd name="T25" fmla="*/ 398 h 500"/>
              <a:gd name="T26" fmla="*/ 115 w 565"/>
              <a:gd name="T27" fmla="*/ 407 h 500"/>
              <a:gd name="T28" fmla="*/ 115 w 565"/>
              <a:gd name="T29" fmla="*/ 419 h 500"/>
              <a:gd name="T30" fmla="*/ 115 w 565"/>
              <a:gd name="T31" fmla="*/ 432 h 500"/>
              <a:gd name="T32" fmla="*/ 107 w 565"/>
              <a:gd name="T33" fmla="*/ 436 h 500"/>
              <a:gd name="T34" fmla="*/ 106 w 565"/>
              <a:gd name="T35" fmla="*/ 450 h 500"/>
              <a:gd name="T36" fmla="*/ 109 w 565"/>
              <a:gd name="T37" fmla="*/ 465 h 500"/>
              <a:gd name="T38" fmla="*/ 121 w 565"/>
              <a:gd name="T39" fmla="*/ 476 h 500"/>
              <a:gd name="T40" fmla="*/ 138 w 565"/>
              <a:gd name="T41" fmla="*/ 479 h 500"/>
              <a:gd name="T42" fmla="*/ 148 w 565"/>
              <a:gd name="T43" fmla="*/ 482 h 500"/>
              <a:gd name="T44" fmla="*/ 155 w 565"/>
              <a:gd name="T45" fmla="*/ 490 h 500"/>
              <a:gd name="T46" fmla="*/ 173 w 565"/>
              <a:gd name="T47" fmla="*/ 490 h 500"/>
              <a:gd name="T48" fmla="*/ 181 w 565"/>
              <a:gd name="T49" fmla="*/ 492 h 500"/>
              <a:gd name="T50" fmla="*/ 192 w 565"/>
              <a:gd name="T51" fmla="*/ 484 h 500"/>
              <a:gd name="T52" fmla="*/ 204 w 565"/>
              <a:gd name="T53" fmla="*/ 492 h 500"/>
              <a:gd name="T54" fmla="*/ 211 w 565"/>
              <a:gd name="T55" fmla="*/ 490 h 500"/>
              <a:gd name="T56" fmla="*/ 221 w 565"/>
              <a:gd name="T57" fmla="*/ 496 h 500"/>
              <a:gd name="T58" fmla="*/ 232 w 565"/>
              <a:gd name="T59" fmla="*/ 496 h 500"/>
              <a:gd name="T60" fmla="*/ 248 w 565"/>
              <a:gd name="T61" fmla="*/ 496 h 500"/>
              <a:gd name="T62" fmla="*/ 259 w 565"/>
              <a:gd name="T63" fmla="*/ 490 h 500"/>
              <a:gd name="T64" fmla="*/ 273 w 565"/>
              <a:gd name="T65" fmla="*/ 476 h 500"/>
              <a:gd name="T66" fmla="*/ 288 w 565"/>
              <a:gd name="T67" fmla="*/ 467 h 500"/>
              <a:gd name="T68" fmla="*/ 300 w 565"/>
              <a:gd name="T69" fmla="*/ 476 h 500"/>
              <a:gd name="T70" fmla="*/ 317 w 565"/>
              <a:gd name="T71" fmla="*/ 475 h 500"/>
              <a:gd name="T72" fmla="*/ 330 w 565"/>
              <a:gd name="T73" fmla="*/ 481 h 500"/>
              <a:gd name="T74" fmla="*/ 346 w 565"/>
              <a:gd name="T75" fmla="*/ 476 h 500"/>
              <a:gd name="T76" fmla="*/ 357 w 565"/>
              <a:gd name="T77" fmla="*/ 467 h 500"/>
              <a:gd name="T78" fmla="*/ 363 w 565"/>
              <a:gd name="T79" fmla="*/ 450 h 500"/>
              <a:gd name="T80" fmla="*/ 334 w 565"/>
              <a:gd name="T81" fmla="*/ 359 h 500"/>
              <a:gd name="T82" fmla="*/ 355 w 565"/>
              <a:gd name="T83" fmla="*/ 344 h 500"/>
              <a:gd name="T84" fmla="*/ 382 w 565"/>
              <a:gd name="T85" fmla="*/ 334 h 500"/>
              <a:gd name="T86" fmla="*/ 409 w 565"/>
              <a:gd name="T87" fmla="*/ 317 h 500"/>
              <a:gd name="T88" fmla="*/ 430 w 565"/>
              <a:gd name="T89" fmla="*/ 311 h 500"/>
              <a:gd name="T90" fmla="*/ 413 w 565"/>
              <a:gd name="T91" fmla="*/ 261 h 500"/>
              <a:gd name="T92" fmla="*/ 398 w 565"/>
              <a:gd name="T93" fmla="*/ 265 h 500"/>
              <a:gd name="T94" fmla="*/ 367 w 565"/>
              <a:gd name="T95" fmla="*/ 257 h 500"/>
              <a:gd name="T96" fmla="*/ 382 w 565"/>
              <a:gd name="T97" fmla="*/ 238 h 500"/>
              <a:gd name="T98" fmla="*/ 386 w 565"/>
              <a:gd name="T99" fmla="*/ 202 h 500"/>
              <a:gd name="T100" fmla="*/ 455 w 565"/>
              <a:gd name="T101" fmla="*/ 142 h 500"/>
              <a:gd name="T102" fmla="*/ 494 w 565"/>
              <a:gd name="T103" fmla="*/ 90 h 500"/>
              <a:gd name="T104" fmla="*/ 536 w 565"/>
              <a:gd name="T105" fmla="*/ 3 h 500"/>
              <a:gd name="T106" fmla="*/ 381 w 565"/>
              <a:gd name="T107" fmla="*/ 52 h 500"/>
              <a:gd name="T108" fmla="*/ 346 w 565"/>
              <a:gd name="T109" fmla="*/ 155 h 500"/>
              <a:gd name="T110" fmla="*/ 217 w 565"/>
              <a:gd name="T111" fmla="*/ 221 h 500"/>
              <a:gd name="T112" fmla="*/ 100 w 565"/>
              <a:gd name="T113" fmla="*/ 171 h 500"/>
              <a:gd name="T114" fmla="*/ 79 w 565"/>
              <a:gd name="T115" fmla="*/ 177 h 500"/>
              <a:gd name="T116" fmla="*/ 23 w 565"/>
              <a:gd name="T117" fmla="*/ 204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5" h="500">
                <a:moveTo>
                  <a:pt x="0" y="300"/>
                </a:moveTo>
                <a:lnTo>
                  <a:pt x="0" y="301"/>
                </a:lnTo>
                <a:lnTo>
                  <a:pt x="2" y="301"/>
                </a:lnTo>
                <a:lnTo>
                  <a:pt x="4" y="301"/>
                </a:lnTo>
                <a:lnTo>
                  <a:pt x="4" y="303"/>
                </a:lnTo>
                <a:lnTo>
                  <a:pt x="6" y="303"/>
                </a:lnTo>
                <a:lnTo>
                  <a:pt x="8" y="303"/>
                </a:lnTo>
                <a:lnTo>
                  <a:pt x="8" y="306"/>
                </a:lnTo>
                <a:lnTo>
                  <a:pt x="8" y="307"/>
                </a:lnTo>
                <a:lnTo>
                  <a:pt x="8" y="309"/>
                </a:lnTo>
                <a:lnTo>
                  <a:pt x="8" y="311"/>
                </a:lnTo>
                <a:lnTo>
                  <a:pt x="6" y="311"/>
                </a:lnTo>
                <a:lnTo>
                  <a:pt x="6" y="313"/>
                </a:lnTo>
                <a:lnTo>
                  <a:pt x="4" y="313"/>
                </a:lnTo>
                <a:lnTo>
                  <a:pt x="6" y="313"/>
                </a:lnTo>
                <a:lnTo>
                  <a:pt x="6" y="315"/>
                </a:lnTo>
                <a:lnTo>
                  <a:pt x="8" y="315"/>
                </a:lnTo>
                <a:lnTo>
                  <a:pt x="8" y="317"/>
                </a:lnTo>
                <a:lnTo>
                  <a:pt x="10" y="319"/>
                </a:lnTo>
                <a:lnTo>
                  <a:pt x="11" y="319"/>
                </a:lnTo>
                <a:lnTo>
                  <a:pt x="10" y="321"/>
                </a:lnTo>
                <a:lnTo>
                  <a:pt x="10" y="323"/>
                </a:lnTo>
                <a:lnTo>
                  <a:pt x="11" y="323"/>
                </a:lnTo>
                <a:lnTo>
                  <a:pt x="11" y="321"/>
                </a:lnTo>
                <a:lnTo>
                  <a:pt x="13" y="321"/>
                </a:lnTo>
                <a:lnTo>
                  <a:pt x="13" y="323"/>
                </a:lnTo>
                <a:lnTo>
                  <a:pt x="13" y="325"/>
                </a:lnTo>
                <a:lnTo>
                  <a:pt x="13" y="327"/>
                </a:lnTo>
                <a:lnTo>
                  <a:pt x="13" y="329"/>
                </a:lnTo>
                <a:lnTo>
                  <a:pt x="13" y="330"/>
                </a:lnTo>
                <a:lnTo>
                  <a:pt x="15" y="330"/>
                </a:lnTo>
                <a:lnTo>
                  <a:pt x="17" y="330"/>
                </a:lnTo>
                <a:lnTo>
                  <a:pt x="17" y="329"/>
                </a:lnTo>
                <a:lnTo>
                  <a:pt x="19" y="327"/>
                </a:lnTo>
                <a:lnTo>
                  <a:pt x="21" y="327"/>
                </a:lnTo>
                <a:lnTo>
                  <a:pt x="21" y="329"/>
                </a:lnTo>
                <a:lnTo>
                  <a:pt x="21" y="330"/>
                </a:lnTo>
                <a:lnTo>
                  <a:pt x="21" y="332"/>
                </a:lnTo>
                <a:lnTo>
                  <a:pt x="19" y="332"/>
                </a:lnTo>
                <a:lnTo>
                  <a:pt x="19" y="334"/>
                </a:lnTo>
                <a:lnTo>
                  <a:pt x="21" y="334"/>
                </a:lnTo>
                <a:lnTo>
                  <a:pt x="23" y="336"/>
                </a:lnTo>
                <a:lnTo>
                  <a:pt x="25" y="336"/>
                </a:lnTo>
                <a:lnTo>
                  <a:pt x="25" y="338"/>
                </a:lnTo>
                <a:lnTo>
                  <a:pt x="25" y="340"/>
                </a:lnTo>
                <a:lnTo>
                  <a:pt x="25" y="342"/>
                </a:lnTo>
                <a:lnTo>
                  <a:pt x="25" y="344"/>
                </a:lnTo>
                <a:lnTo>
                  <a:pt x="27" y="344"/>
                </a:lnTo>
                <a:lnTo>
                  <a:pt x="29" y="346"/>
                </a:lnTo>
                <a:lnTo>
                  <a:pt x="31" y="346"/>
                </a:lnTo>
                <a:lnTo>
                  <a:pt x="32" y="346"/>
                </a:lnTo>
                <a:lnTo>
                  <a:pt x="32" y="344"/>
                </a:lnTo>
                <a:lnTo>
                  <a:pt x="34" y="344"/>
                </a:lnTo>
                <a:lnTo>
                  <a:pt x="34" y="342"/>
                </a:lnTo>
                <a:lnTo>
                  <a:pt x="37" y="342"/>
                </a:lnTo>
                <a:lnTo>
                  <a:pt x="37" y="344"/>
                </a:lnTo>
                <a:lnTo>
                  <a:pt x="38" y="344"/>
                </a:lnTo>
                <a:lnTo>
                  <a:pt x="38" y="346"/>
                </a:lnTo>
                <a:lnTo>
                  <a:pt x="40" y="348"/>
                </a:lnTo>
                <a:lnTo>
                  <a:pt x="40" y="350"/>
                </a:lnTo>
                <a:lnTo>
                  <a:pt x="42" y="350"/>
                </a:lnTo>
                <a:lnTo>
                  <a:pt x="42" y="348"/>
                </a:lnTo>
                <a:lnTo>
                  <a:pt x="44" y="348"/>
                </a:lnTo>
                <a:lnTo>
                  <a:pt x="46" y="348"/>
                </a:lnTo>
                <a:lnTo>
                  <a:pt x="48" y="350"/>
                </a:lnTo>
                <a:lnTo>
                  <a:pt x="48" y="351"/>
                </a:lnTo>
                <a:lnTo>
                  <a:pt x="48" y="354"/>
                </a:lnTo>
                <a:lnTo>
                  <a:pt x="52" y="351"/>
                </a:lnTo>
                <a:lnTo>
                  <a:pt x="54" y="354"/>
                </a:lnTo>
                <a:lnTo>
                  <a:pt x="56" y="354"/>
                </a:lnTo>
                <a:lnTo>
                  <a:pt x="58" y="354"/>
                </a:lnTo>
                <a:lnTo>
                  <a:pt x="58" y="351"/>
                </a:lnTo>
                <a:lnTo>
                  <a:pt x="59" y="351"/>
                </a:lnTo>
                <a:lnTo>
                  <a:pt x="59" y="354"/>
                </a:lnTo>
                <a:lnTo>
                  <a:pt x="61" y="354"/>
                </a:lnTo>
                <a:lnTo>
                  <a:pt x="61" y="356"/>
                </a:lnTo>
                <a:lnTo>
                  <a:pt x="61" y="357"/>
                </a:lnTo>
                <a:lnTo>
                  <a:pt x="61" y="359"/>
                </a:lnTo>
                <a:lnTo>
                  <a:pt x="59" y="359"/>
                </a:lnTo>
                <a:lnTo>
                  <a:pt x="61" y="359"/>
                </a:lnTo>
                <a:lnTo>
                  <a:pt x="61" y="361"/>
                </a:lnTo>
                <a:lnTo>
                  <a:pt x="63" y="361"/>
                </a:lnTo>
                <a:lnTo>
                  <a:pt x="65" y="361"/>
                </a:lnTo>
                <a:lnTo>
                  <a:pt x="67" y="361"/>
                </a:lnTo>
                <a:lnTo>
                  <a:pt x="67" y="363"/>
                </a:lnTo>
                <a:lnTo>
                  <a:pt x="69" y="363"/>
                </a:lnTo>
                <a:lnTo>
                  <a:pt x="71" y="363"/>
                </a:lnTo>
                <a:lnTo>
                  <a:pt x="73" y="363"/>
                </a:lnTo>
                <a:lnTo>
                  <a:pt x="73" y="365"/>
                </a:lnTo>
                <a:lnTo>
                  <a:pt x="75" y="365"/>
                </a:lnTo>
                <a:lnTo>
                  <a:pt x="77" y="363"/>
                </a:lnTo>
                <a:lnTo>
                  <a:pt x="79" y="363"/>
                </a:lnTo>
                <a:lnTo>
                  <a:pt x="80" y="363"/>
                </a:lnTo>
                <a:lnTo>
                  <a:pt x="80" y="365"/>
                </a:lnTo>
                <a:lnTo>
                  <a:pt x="80" y="367"/>
                </a:lnTo>
                <a:lnTo>
                  <a:pt x="80" y="369"/>
                </a:lnTo>
                <a:lnTo>
                  <a:pt x="80" y="371"/>
                </a:lnTo>
                <a:lnTo>
                  <a:pt x="80" y="373"/>
                </a:lnTo>
                <a:lnTo>
                  <a:pt x="83" y="373"/>
                </a:lnTo>
                <a:lnTo>
                  <a:pt x="83" y="375"/>
                </a:lnTo>
                <a:lnTo>
                  <a:pt x="85" y="375"/>
                </a:lnTo>
                <a:lnTo>
                  <a:pt x="85" y="373"/>
                </a:lnTo>
                <a:lnTo>
                  <a:pt x="86" y="373"/>
                </a:lnTo>
                <a:lnTo>
                  <a:pt x="88" y="373"/>
                </a:lnTo>
                <a:lnTo>
                  <a:pt x="90" y="373"/>
                </a:lnTo>
                <a:lnTo>
                  <a:pt x="90" y="371"/>
                </a:lnTo>
                <a:lnTo>
                  <a:pt x="90" y="369"/>
                </a:lnTo>
                <a:lnTo>
                  <a:pt x="92" y="369"/>
                </a:lnTo>
                <a:lnTo>
                  <a:pt x="94" y="369"/>
                </a:lnTo>
                <a:lnTo>
                  <a:pt x="94" y="371"/>
                </a:lnTo>
                <a:lnTo>
                  <a:pt x="94" y="369"/>
                </a:lnTo>
                <a:lnTo>
                  <a:pt x="96" y="369"/>
                </a:lnTo>
                <a:lnTo>
                  <a:pt x="96" y="371"/>
                </a:lnTo>
                <a:lnTo>
                  <a:pt x="96" y="373"/>
                </a:lnTo>
                <a:lnTo>
                  <a:pt x="98" y="373"/>
                </a:lnTo>
                <a:lnTo>
                  <a:pt x="100" y="373"/>
                </a:lnTo>
                <a:lnTo>
                  <a:pt x="102" y="373"/>
                </a:lnTo>
                <a:lnTo>
                  <a:pt x="104" y="373"/>
                </a:lnTo>
                <a:lnTo>
                  <a:pt x="106" y="373"/>
                </a:lnTo>
                <a:lnTo>
                  <a:pt x="106" y="375"/>
                </a:lnTo>
                <a:lnTo>
                  <a:pt x="104" y="375"/>
                </a:lnTo>
                <a:lnTo>
                  <a:pt x="106" y="377"/>
                </a:lnTo>
                <a:lnTo>
                  <a:pt x="106" y="378"/>
                </a:lnTo>
                <a:lnTo>
                  <a:pt x="107" y="380"/>
                </a:lnTo>
                <a:lnTo>
                  <a:pt x="109" y="382"/>
                </a:lnTo>
                <a:lnTo>
                  <a:pt x="111" y="384"/>
                </a:lnTo>
                <a:lnTo>
                  <a:pt x="113" y="384"/>
                </a:lnTo>
                <a:lnTo>
                  <a:pt x="115" y="384"/>
                </a:lnTo>
                <a:lnTo>
                  <a:pt x="115" y="386"/>
                </a:lnTo>
                <a:lnTo>
                  <a:pt x="117" y="386"/>
                </a:lnTo>
                <a:lnTo>
                  <a:pt x="117" y="388"/>
                </a:lnTo>
                <a:lnTo>
                  <a:pt x="115" y="388"/>
                </a:lnTo>
                <a:lnTo>
                  <a:pt x="113" y="390"/>
                </a:lnTo>
                <a:lnTo>
                  <a:pt x="111" y="390"/>
                </a:lnTo>
                <a:lnTo>
                  <a:pt x="111" y="392"/>
                </a:lnTo>
                <a:lnTo>
                  <a:pt x="113" y="392"/>
                </a:lnTo>
                <a:lnTo>
                  <a:pt x="113" y="394"/>
                </a:lnTo>
                <a:lnTo>
                  <a:pt x="115" y="394"/>
                </a:lnTo>
                <a:lnTo>
                  <a:pt x="115" y="396"/>
                </a:lnTo>
                <a:lnTo>
                  <a:pt x="115" y="398"/>
                </a:lnTo>
                <a:lnTo>
                  <a:pt x="113" y="396"/>
                </a:lnTo>
                <a:lnTo>
                  <a:pt x="113" y="398"/>
                </a:lnTo>
                <a:lnTo>
                  <a:pt x="111" y="398"/>
                </a:lnTo>
                <a:lnTo>
                  <a:pt x="111" y="400"/>
                </a:lnTo>
                <a:lnTo>
                  <a:pt x="113" y="400"/>
                </a:lnTo>
                <a:lnTo>
                  <a:pt x="113" y="402"/>
                </a:lnTo>
                <a:lnTo>
                  <a:pt x="111" y="404"/>
                </a:lnTo>
                <a:lnTo>
                  <a:pt x="109" y="404"/>
                </a:lnTo>
                <a:lnTo>
                  <a:pt x="111" y="405"/>
                </a:lnTo>
                <a:lnTo>
                  <a:pt x="111" y="407"/>
                </a:lnTo>
                <a:lnTo>
                  <a:pt x="113" y="407"/>
                </a:lnTo>
                <a:lnTo>
                  <a:pt x="113" y="405"/>
                </a:lnTo>
                <a:lnTo>
                  <a:pt x="115" y="405"/>
                </a:lnTo>
                <a:lnTo>
                  <a:pt x="115" y="407"/>
                </a:lnTo>
                <a:lnTo>
                  <a:pt x="113" y="407"/>
                </a:lnTo>
                <a:lnTo>
                  <a:pt x="113" y="409"/>
                </a:lnTo>
                <a:lnTo>
                  <a:pt x="115" y="409"/>
                </a:lnTo>
                <a:lnTo>
                  <a:pt x="115" y="411"/>
                </a:lnTo>
                <a:lnTo>
                  <a:pt x="115" y="413"/>
                </a:lnTo>
                <a:lnTo>
                  <a:pt x="113" y="413"/>
                </a:lnTo>
                <a:lnTo>
                  <a:pt x="113" y="415"/>
                </a:lnTo>
                <a:lnTo>
                  <a:pt x="115" y="417"/>
                </a:lnTo>
                <a:lnTo>
                  <a:pt x="117" y="417"/>
                </a:lnTo>
                <a:lnTo>
                  <a:pt x="117" y="419"/>
                </a:lnTo>
                <a:lnTo>
                  <a:pt x="115" y="419"/>
                </a:lnTo>
                <a:lnTo>
                  <a:pt x="113" y="421"/>
                </a:lnTo>
                <a:lnTo>
                  <a:pt x="115" y="421"/>
                </a:lnTo>
                <a:lnTo>
                  <a:pt x="115" y="423"/>
                </a:lnTo>
                <a:lnTo>
                  <a:pt x="117" y="423"/>
                </a:lnTo>
                <a:lnTo>
                  <a:pt x="119" y="423"/>
                </a:lnTo>
                <a:lnTo>
                  <a:pt x="119" y="425"/>
                </a:lnTo>
                <a:lnTo>
                  <a:pt x="119" y="426"/>
                </a:lnTo>
                <a:lnTo>
                  <a:pt x="119" y="428"/>
                </a:lnTo>
                <a:lnTo>
                  <a:pt x="119" y="431"/>
                </a:lnTo>
                <a:lnTo>
                  <a:pt x="117" y="431"/>
                </a:lnTo>
                <a:lnTo>
                  <a:pt x="115" y="432"/>
                </a:lnTo>
                <a:lnTo>
                  <a:pt x="115" y="434"/>
                </a:lnTo>
                <a:lnTo>
                  <a:pt x="113" y="432"/>
                </a:lnTo>
                <a:lnTo>
                  <a:pt x="113" y="431"/>
                </a:lnTo>
                <a:lnTo>
                  <a:pt x="111" y="431"/>
                </a:lnTo>
                <a:lnTo>
                  <a:pt x="109" y="431"/>
                </a:lnTo>
                <a:lnTo>
                  <a:pt x="109" y="432"/>
                </a:lnTo>
                <a:lnTo>
                  <a:pt x="109" y="434"/>
                </a:lnTo>
                <a:lnTo>
                  <a:pt x="109" y="436"/>
                </a:lnTo>
                <a:lnTo>
                  <a:pt x="109" y="438"/>
                </a:lnTo>
                <a:lnTo>
                  <a:pt x="107" y="438"/>
                </a:lnTo>
                <a:lnTo>
                  <a:pt x="107" y="436"/>
                </a:lnTo>
                <a:lnTo>
                  <a:pt x="106" y="436"/>
                </a:lnTo>
                <a:lnTo>
                  <a:pt x="104" y="436"/>
                </a:lnTo>
                <a:lnTo>
                  <a:pt x="104" y="438"/>
                </a:lnTo>
                <a:lnTo>
                  <a:pt x="102" y="438"/>
                </a:lnTo>
                <a:lnTo>
                  <a:pt x="102" y="440"/>
                </a:lnTo>
                <a:lnTo>
                  <a:pt x="102" y="442"/>
                </a:lnTo>
                <a:lnTo>
                  <a:pt x="102" y="444"/>
                </a:lnTo>
                <a:lnTo>
                  <a:pt x="102" y="446"/>
                </a:lnTo>
                <a:lnTo>
                  <a:pt x="102" y="448"/>
                </a:lnTo>
                <a:lnTo>
                  <a:pt x="104" y="448"/>
                </a:lnTo>
                <a:lnTo>
                  <a:pt x="106" y="450"/>
                </a:lnTo>
                <a:lnTo>
                  <a:pt x="107" y="452"/>
                </a:lnTo>
                <a:lnTo>
                  <a:pt x="109" y="453"/>
                </a:lnTo>
                <a:lnTo>
                  <a:pt x="109" y="455"/>
                </a:lnTo>
                <a:lnTo>
                  <a:pt x="107" y="455"/>
                </a:lnTo>
                <a:lnTo>
                  <a:pt x="107" y="457"/>
                </a:lnTo>
                <a:lnTo>
                  <a:pt x="107" y="459"/>
                </a:lnTo>
                <a:lnTo>
                  <a:pt x="107" y="461"/>
                </a:lnTo>
                <a:lnTo>
                  <a:pt x="109" y="463"/>
                </a:lnTo>
                <a:lnTo>
                  <a:pt x="109" y="465"/>
                </a:lnTo>
                <a:lnTo>
                  <a:pt x="107" y="465"/>
                </a:lnTo>
                <a:lnTo>
                  <a:pt x="109" y="465"/>
                </a:lnTo>
                <a:lnTo>
                  <a:pt x="111" y="465"/>
                </a:lnTo>
                <a:lnTo>
                  <a:pt x="111" y="467"/>
                </a:lnTo>
                <a:lnTo>
                  <a:pt x="111" y="469"/>
                </a:lnTo>
                <a:lnTo>
                  <a:pt x="111" y="471"/>
                </a:lnTo>
                <a:lnTo>
                  <a:pt x="113" y="473"/>
                </a:lnTo>
                <a:lnTo>
                  <a:pt x="115" y="473"/>
                </a:lnTo>
                <a:lnTo>
                  <a:pt x="115" y="475"/>
                </a:lnTo>
                <a:lnTo>
                  <a:pt x="117" y="475"/>
                </a:lnTo>
                <a:lnTo>
                  <a:pt x="117" y="476"/>
                </a:lnTo>
                <a:lnTo>
                  <a:pt x="119" y="476"/>
                </a:lnTo>
                <a:lnTo>
                  <a:pt x="121" y="476"/>
                </a:lnTo>
                <a:lnTo>
                  <a:pt x="123" y="476"/>
                </a:lnTo>
                <a:lnTo>
                  <a:pt x="123" y="479"/>
                </a:lnTo>
                <a:lnTo>
                  <a:pt x="125" y="479"/>
                </a:lnTo>
                <a:lnTo>
                  <a:pt x="127" y="479"/>
                </a:lnTo>
                <a:lnTo>
                  <a:pt x="128" y="479"/>
                </a:lnTo>
                <a:lnTo>
                  <a:pt x="131" y="479"/>
                </a:lnTo>
                <a:lnTo>
                  <a:pt x="133" y="476"/>
                </a:lnTo>
                <a:lnTo>
                  <a:pt x="134" y="476"/>
                </a:lnTo>
                <a:lnTo>
                  <a:pt x="136" y="476"/>
                </a:lnTo>
                <a:lnTo>
                  <a:pt x="138" y="476"/>
                </a:lnTo>
                <a:lnTo>
                  <a:pt x="138" y="479"/>
                </a:lnTo>
                <a:lnTo>
                  <a:pt x="138" y="481"/>
                </a:lnTo>
                <a:lnTo>
                  <a:pt x="138" y="482"/>
                </a:lnTo>
                <a:lnTo>
                  <a:pt x="140" y="482"/>
                </a:lnTo>
                <a:lnTo>
                  <a:pt x="142" y="482"/>
                </a:lnTo>
                <a:lnTo>
                  <a:pt x="144" y="484"/>
                </a:lnTo>
                <a:lnTo>
                  <a:pt x="146" y="484"/>
                </a:lnTo>
                <a:lnTo>
                  <a:pt x="146" y="482"/>
                </a:lnTo>
                <a:lnTo>
                  <a:pt x="144" y="482"/>
                </a:lnTo>
                <a:lnTo>
                  <a:pt x="146" y="481"/>
                </a:lnTo>
                <a:lnTo>
                  <a:pt x="146" y="482"/>
                </a:lnTo>
                <a:lnTo>
                  <a:pt x="148" y="482"/>
                </a:lnTo>
                <a:lnTo>
                  <a:pt x="148" y="484"/>
                </a:lnTo>
                <a:lnTo>
                  <a:pt x="150" y="484"/>
                </a:lnTo>
                <a:lnTo>
                  <a:pt x="150" y="486"/>
                </a:lnTo>
                <a:lnTo>
                  <a:pt x="152" y="486"/>
                </a:lnTo>
                <a:lnTo>
                  <a:pt x="154" y="486"/>
                </a:lnTo>
                <a:lnTo>
                  <a:pt x="154" y="484"/>
                </a:lnTo>
                <a:lnTo>
                  <a:pt x="155" y="486"/>
                </a:lnTo>
                <a:lnTo>
                  <a:pt x="155" y="488"/>
                </a:lnTo>
                <a:lnTo>
                  <a:pt x="154" y="488"/>
                </a:lnTo>
                <a:lnTo>
                  <a:pt x="154" y="490"/>
                </a:lnTo>
                <a:lnTo>
                  <a:pt x="155" y="490"/>
                </a:lnTo>
                <a:lnTo>
                  <a:pt x="157" y="490"/>
                </a:lnTo>
                <a:lnTo>
                  <a:pt x="159" y="490"/>
                </a:lnTo>
                <a:lnTo>
                  <a:pt x="161" y="490"/>
                </a:lnTo>
                <a:lnTo>
                  <a:pt x="161" y="488"/>
                </a:lnTo>
                <a:lnTo>
                  <a:pt x="163" y="488"/>
                </a:lnTo>
                <a:lnTo>
                  <a:pt x="165" y="488"/>
                </a:lnTo>
                <a:lnTo>
                  <a:pt x="167" y="488"/>
                </a:lnTo>
                <a:lnTo>
                  <a:pt x="167" y="490"/>
                </a:lnTo>
                <a:lnTo>
                  <a:pt x="169" y="490"/>
                </a:lnTo>
                <a:lnTo>
                  <a:pt x="171" y="490"/>
                </a:lnTo>
                <a:lnTo>
                  <a:pt x="173" y="490"/>
                </a:lnTo>
                <a:lnTo>
                  <a:pt x="173" y="488"/>
                </a:lnTo>
                <a:lnTo>
                  <a:pt x="175" y="488"/>
                </a:lnTo>
                <a:lnTo>
                  <a:pt x="177" y="488"/>
                </a:lnTo>
                <a:lnTo>
                  <a:pt x="177" y="486"/>
                </a:lnTo>
                <a:lnTo>
                  <a:pt x="177" y="484"/>
                </a:lnTo>
                <a:lnTo>
                  <a:pt x="179" y="484"/>
                </a:lnTo>
                <a:lnTo>
                  <a:pt x="179" y="486"/>
                </a:lnTo>
                <a:lnTo>
                  <a:pt x="179" y="488"/>
                </a:lnTo>
                <a:lnTo>
                  <a:pt x="179" y="490"/>
                </a:lnTo>
                <a:lnTo>
                  <a:pt x="181" y="490"/>
                </a:lnTo>
                <a:lnTo>
                  <a:pt x="181" y="492"/>
                </a:lnTo>
                <a:lnTo>
                  <a:pt x="182" y="492"/>
                </a:lnTo>
                <a:lnTo>
                  <a:pt x="182" y="490"/>
                </a:lnTo>
                <a:lnTo>
                  <a:pt x="182" y="488"/>
                </a:lnTo>
                <a:lnTo>
                  <a:pt x="182" y="486"/>
                </a:lnTo>
                <a:lnTo>
                  <a:pt x="184" y="486"/>
                </a:lnTo>
                <a:lnTo>
                  <a:pt x="184" y="484"/>
                </a:lnTo>
                <a:lnTo>
                  <a:pt x="184" y="482"/>
                </a:lnTo>
                <a:lnTo>
                  <a:pt x="186" y="482"/>
                </a:lnTo>
                <a:lnTo>
                  <a:pt x="188" y="482"/>
                </a:lnTo>
                <a:lnTo>
                  <a:pt x="190" y="484"/>
                </a:lnTo>
                <a:lnTo>
                  <a:pt x="192" y="484"/>
                </a:lnTo>
                <a:lnTo>
                  <a:pt x="194" y="484"/>
                </a:lnTo>
                <a:lnTo>
                  <a:pt x="194" y="482"/>
                </a:lnTo>
                <a:lnTo>
                  <a:pt x="196" y="482"/>
                </a:lnTo>
                <a:lnTo>
                  <a:pt x="198" y="484"/>
                </a:lnTo>
                <a:lnTo>
                  <a:pt x="198" y="486"/>
                </a:lnTo>
                <a:lnTo>
                  <a:pt x="196" y="488"/>
                </a:lnTo>
                <a:lnTo>
                  <a:pt x="198" y="490"/>
                </a:lnTo>
                <a:lnTo>
                  <a:pt x="200" y="490"/>
                </a:lnTo>
                <a:lnTo>
                  <a:pt x="202" y="490"/>
                </a:lnTo>
                <a:lnTo>
                  <a:pt x="204" y="490"/>
                </a:lnTo>
                <a:lnTo>
                  <a:pt x="204" y="492"/>
                </a:lnTo>
                <a:lnTo>
                  <a:pt x="204" y="494"/>
                </a:lnTo>
                <a:lnTo>
                  <a:pt x="204" y="496"/>
                </a:lnTo>
                <a:lnTo>
                  <a:pt x="205" y="496"/>
                </a:lnTo>
                <a:lnTo>
                  <a:pt x="208" y="496"/>
                </a:lnTo>
                <a:lnTo>
                  <a:pt x="208" y="498"/>
                </a:lnTo>
                <a:lnTo>
                  <a:pt x="210" y="498"/>
                </a:lnTo>
                <a:lnTo>
                  <a:pt x="210" y="496"/>
                </a:lnTo>
                <a:lnTo>
                  <a:pt x="210" y="494"/>
                </a:lnTo>
                <a:lnTo>
                  <a:pt x="211" y="494"/>
                </a:lnTo>
                <a:lnTo>
                  <a:pt x="211" y="492"/>
                </a:lnTo>
                <a:lnTo>
                  <a:pt x="211" y="490"/>
                </a:lnTo>
                <a:lnTo>
                  <a:pt x="213" y="490"/>
                </a:lnTo>
                <a:lnTo>
                  <a:pt x="213" y="492"/>
                </a:lnTo>
                <a:lnTo>
                  <a:pt x="215" y="492"/>
                </a:lnTo>
                <a:lnTo>
                  <a:pt x="215" y="490"/>
                </a:lnTo>
                <a:lnTo>
                  <a:pt x="217" y="490"/>
                </a:lnTo>
                <a:lnTo>
                  <a:pt x="217" y="492"/>
                </a:lnTo>
                <a:lnTo>
                  <a:pt x="217" y="494"/>
                </a:lnTo>
                <a:lnTo>
                  <a:pt x="217" y="496"/>
                </a:lnTo>
                <a:lnTo>
                  <a:pt x="219" y="496"/>
                </a:lnTo>
                <a:lnTo>
                  <a:pt x="221" y="498"/>
                </a:lnTo>
                <a:lnTo>
                  <a:pt x="221" y="496"/>
                </a:lnTo>
                <a:lnTo>
                  <a:pt x="223" y="496"/>
                </a:lnTo>
                <a:lnTo>
                  <a:pt x="225" y="496"/>
                </a:lnTo>
                <a:lnTo>
                  <a:pt x="227" y="496"/>
                </a:lnTo>
                <a:lnTo>
                  <a:pt x="227" y="498"/>
                </a:lnTo>
                <a:lnTo>
                  <a:pt x="225" y="498"/>
                </a:lnTo>
                <a:lnTo>
                  <a:pt x="225" y="500"/>
                </a:lnTo>
                <a:lnTo>
                  <a:pt x="227" y="500"/>
                </a:lnTo>
                <a:lnTo>
                  <a:pt x="229" y="500"/>
                </a:lnTo>
                <a:lnTo>
                  <a:pt x="231" y="500"/>
                </a:lnTo>
                <a:lnTo>
                  <a:pt x="232" y="498"/>
                </a:lnTo>
                <a:lnTo>
                  <a:pt x="232" y="496"/>
                </a:lnTo>
                <a:lnTo>
                  <a:pt x="234" y="496"/>
                </a:lnTo>
                <a:lnTo>
                  <a:pt x="236" y="496"/>
                </a:lnTo>
                <a:lnTo>
                  <a:pt x="238" y="498"/>
                </a:lnTo>
                <a:lnTo>
                  <a:pt x="238" y="500"/>
                </a:lnTo>
                <a:lnTo>
                  <a:pt x="240" y="500"/>
                </a:lnTo>
                <a:lnTo>
                  <a:pt x="242" y="500"/>
                </a:lnTo>
                <a:lnTo>
                  <a:pt x="244" y="500"/>
                </a:lnTo>
                <a:lnTo>
                  <a:pt x="246" y="500"/>
                </a:lnTo>
                <a:lnTo>
                  <a:pt x="248" y="500"/>
                </a:lnTo>
                <a:lnTo>
                  <a:pt x="248" y="498"/>
                </a:lnTo>
                <a:lnTo>
                  <a:pt x="248" y="496"/>
                </a:lnTo>
                <a:lnTo>
                  <a:pt x="248" y="494"/>
                </a:lnTo>
                <a:lnTo>
                  <a:pt x="248" y="492"/>
                </a:lnTo>
                <a:lnTo>
                  <a:pt x="248" y="490"/>
                </a:lnTo>
                <a:lnTo>
                  <a:pt x="250" y="488"/>
                </a:lnTo>
                <a:lnTo>
                  <a:pt x="252" y="486"/>
                </a:lnTo>
                <a:lnTo>
                  <a:pt x="254" y="486"/>
                </a:lnTo>
                <a:lnTo>
                  <a:pt x="256" y="486"/>
                </a:lnTo>
                <a:lnTo>
                  <a:pt x="256" y="488"/>
                </a:lnTo>
                <a:lnTo>
                  <a:pt x="256" y="490"/>
                </a:lnTo>
                <a:lnTo>
                  <a:pt x="258" y="490"/>
                </a:lnTo>
                <a:lnTo>
                  <a:pt x="259" y="490"/>
                </a:lnTo>
                <a:lnTo>
                  <a:pt x="261" y="488"/>
                </a:lnTo>
                <a:lnTo>
                  <a:pt x="263" y="486"/>
                </a:lnTo>
                <a:lnTo>
                  <a:pt x="265" y="486"/>
                </a:lnTo>
                <a:lnTo>
                  <a:pt x="265" y="484"/>
                </a:lnTo>
                <a:lnTo>
                  <a:pt x="267" y="484"/>
                </a:lnTo>
                <a:lnTo>
                  <a:pt x="267" y="482"/>
                </a:lnTo>
                <a:lnTo>
                  <a:pt x="269" y="484"/>
                </a:lnTo>
                <a:lnTo>
                  <a:pt x="271" y="482"/>
                </a:lnTo>
                <a:lnTo>
                  <a:pt x="271" y="481"/>
                </a:lnTo>
                <a:lnTo>
                  <a:pt x="273" y="479"/>
                </a:lnTo>
                <a:lnTo>
                  <a:pt x="273" y="476"/>
                </a:lnTo>
                <a:lnTo>
                  <a:pt x="275" y="476"/>
                </a:lnTo>
                <a:lnTo>
                  <a:pt x="275" y="475"/>
                </a:lnTo>
                <a:lnTo>
                  <a:pt x="277" y="473"/>
                </a:lnTo>
                <a:lnTo>
                  <a:pt x="279" y="473"/>
                </a:lnTo>
                <a:lnTo>
                  <a:pt x="280" y="473"/>
                </a:lnTo>
                <a:lnTo>
                  <a:pt x="280" y="471"/>
                </a:lnTo>
                <a:lnTo>
                  <a:pt x="280" y="469"/>
                </a:lnTo>
                <a:lnTo>
                  <a:pt x="282" y="467"/>
                </a:lnTo>
                <a:lnTo>
                  <a:pt x="284" y="467"/>
                </a:lnTo>
                <a:lnTo>
                  <a:pt x="286" y="467"/>
                </a:lnTo>
                <a:lnTo>
                  <a:pt x="288" y="467"/>
                </a:lnTo>
                <a:lnTo>
                  <a:pt x="290" y="467"/>
                </a:lnTo>
                <a:lnTo>
                  <a:pt x="292" y="467"/>
                </a:lnTo>
                <a:lnTo>
                  <a:pt x="292" y="469"/>
                </a:lnTo>
                <a:lnTo>
                  <a:pt x="290" y="469"/>
                </a:lnTo>
                <a:lnTo>
                  <a:pt x="292" y="469"/>
                </a:lnTo>
                <a:lnTo>
                  <a:pt x="292" y="471"/>
                </a:lnTo>
                <a:lnTo>
                  <a:pt x="294" y="471"/>
                </a:lnTo>
                <a:lnTo>
                  <a:pt x="294" y="473"/>
                </a:lnTo>
                <a:lnTo>
                  <a:pt x="296" y="475"/>
                </a:lnTo>
                <a:lnTo>
                  <a:pt x="298" y="475"/>
                </a:lnTo>
                <a:lnTo>
                  <a:pt x="300" y="476"/>
                </a:lnTo>
                <a:lnTo>
                  <a:pt x="302" y="476"/>
                </a:lnTo>
                <a:lnTo>
                  <a:pt x="304" y="476"/>
                </a:lnTo>
                <a:lnTo>
                  <a:pt x="306" y="476"/>
                </a:lnTo>
                <a:lnTo>
                  <a:pt x="306" y="479"/>
                </a:lnTo>
                <a:lnTo>
                  <a:pt x="307" y="479"/>
                </a:lnTo>
                <a:lnTo>
                  <a:pt x="309" y="479"/>
                </a:lnTo>
                <a:lnTo>
                  <a:pt x="309" y="476"/>
                </a:lnTo>
                <a:lnTo>
                  <a:pt x="311" y="476"/>
                </a:lnTo>
                <a:lnTo>
                  <a:pt x="313" y="476"/>
                </a:lnTo>
                <a:lnTo>
                  <a:pt x="315" y="475"/>
                </a:lnTo>
                <a:lnTo>
                  <a:pt x="317" y="475"/>
                </a:lnTo>
                <a:lnTo>
                  <a:pt x="317" y="473"/>
                </a:lnTo>
                <a:lnTo>
                  <a:pt x="319" y="473"/>
                </a:lnTo>
                <a:lnTo>
                  <a:pt x="319" y="475"/>
                </a:lnTo>
                <a:lnTo>
                  <a:pt x="321" y="475"/>
                </a:lnTo>
                <a:lnTo>
                  <a:pt x="323" y="476"/>
                </a:lnTo>
                <a:lnTo>
                  <a:pt x="325" y="476"/>
                </a:lnTo>
                <a:lnTo>
                  <a:pt x="327" y="476"/>
                </a:lnTo>
                <a:lnTo>
                  <a:pt x="328" y="476"/>
                </a:lnTo>
                <a:lnTo>
                  <a:pt x="328" y="479"/>
                </a:lnTo>
                <a:lnTo>
                  <a:pt x="330" y="479"/>
                </a:lnTo>
                <a:lnTo>
                  <a:pt x="330" y="481"/>
                </a:lnTo>
                <a:lnTo>
                  <a:pt x="333" y="479"/>
                </a:lnTo>
                <a:lnTo>
                  <a:pt x="333" y="476"/>
                </a:lnTo>
                <a:lnTo>
                  <a:pt x="334" y="476"/>
                </a:lnTo>
                <a:lnTo>
                  <a:pt x="334" y="475"/>
                </a:lnTo>
                <a:lnTo>
                  <a:pt x="336" y="475"/>
                </a:lnTo>
                <a:lnTo>
                  <a:pt x="338" y="475"/>
                </a:lnTo>
                <a:lnTo>
                  <a:pt x="340" y="475"/>
                </a:lnTo>
                <a:lnTo>
                  <a:pt x="342" y="475"/>
                </a:lnTo>
                <a:lnTo>
                  <a:pt x="342" y="476"/>
                </a:lnTo>
                <a:lnTo>
                  <a:pt x="344" y="476"/>
                </a:lnTo>
                <a:lnTo>
                  <a:pt x="346" y="476"/>
                </a:lnTo>
                <a:lnTo>
                  <a:pt x="348" y="476"/>
                </a:lnTo>
                <a:lnTo>
                  <a:pt x="348" y="475"/>
                </a:lnTo>
                <a:lnTo>
                  <a:pt x="350" y="475"/>
                </a:lnTo>
                <a:lnTo>
                  <a:pt x="350" y="473"/>
                </a:lnTo>
                <a:lnTo>
                  <a:pt x="350" y="471"/>
                </a:lnTo>
                <a:lnTo>
                  <a:pt x="350" y="469"/>
                </a:lnTo>
                <a:lnTo>
                  <a:pt x="352" y="469"/>
                </a:lnTo>
                <a:lnTo>
                  <a:pt x="352" y="467"/>
                </a:lnTo>
                <a:lnTo>
                  <a:pt x="354" y="467"/>
                </a:lnTo>
                <a:lnTo>
                  <a:pt x="355" y="467"/>
                </a:lnTo>
                <a:lnTo>
                  <a:pt x="357" y="467"/>
                </a:lnTo>
                <a:lnTo>
                  <a:pt x="357" y="465"/>
                </a:lnTo>
                <a:lnTo>
                  <a:pt x="359" y="465"/>
                </a:lnTo>
                <a:lnTo>
                  <a:pt x="361" y="465"/>
                </a:lnTo>
                <a:lnTo>
                  <a:pt x="363" y="465"/>
                </a:lnTo>
                <a:lnTo>
                  <a:pt x="365" y="465"/>
                </a:lnTo>
                <a:lnTo>
                  <a:pt x="367" y="465"/>
                </a:lnTo>
                <a:lnTo>
                  <a:pt x="369" y="465"/>
                </a:lnTo>
                <a:lnTo>
                  <a:pt x="371" y="465"/>
                </a:lnTo>
                <a:lnTo>
                  <a:pt x="373" y="465"/>
                </a:lnTo>
                <a:lnTo>
                  <a:pt x="375" y="463"/>
                </a:lnTo>
                <a:lnTo>
                  <a:pt x="363" y="450"/>
                </a:lnTo>
                <a:lnTo>
                  <a:pt x="363" y="452"/>
                </a:lnTo>
                <a:lnTo>
                  <a:pt x="350" y="436"/>
                </a:lnTo>
                <a:lnTo>
                  <a:pt x="327" y="411"/>
                </a:lnTo>
                <a:lnTo>
                  <a:pt x="334" y="411"/>
                </a:lnTo>
                <a:lnTo>
                  <a:pt x="338" y="409"/>
                </a:lnTo>
                <a:lnTo>
                  <a:pt x="344" y="398"/>
                </a:lnTo>
                <a:lnTo>
                  <a:pt x="346" y="392"/>
                </a:lnTo>
                <a:lnTo>
                  <a:pt x="342" y="384"/>
                </a:lnTo>
                <a:lnTo>
                  <a:pt x="334" y="369"/>
                </a:lnTo>
                <a:lnTo>
                  <a:pt x="334" y="365"/>
                </a:lnTo>
                <a:lnTo>
                  <a:pt x="334" y="359"/>
                </a:lnTo>
                <a:lnTo>
                  <a:pt x="333" y="354"/>
                </a:lnTo>
                <a:lnTo>
                  <a:pt x="333" y="351"/>
                </a:lnTo>
                <a:lnTo>
                  <a:pt x="334" y="350"/>
                </a:lnTo>
                <a:lnTo>
                  <a:pt x="336" y="350"/>
                </a:lnTo>
                <a:lnTo>
                  <a:pt x="338" y="350"/>
                </a:lnTo>
                <a:lnTo>
                  <a:pt x="342" y="350"/>
                </a:lnTo>
                <a:lnTo>
                  <a:pt x="346" y="346"/>
                </a:lnTo>
                <a:lnTo>
                  <a:pt x="350" y="346"/>
                </a:lnTo>
                <a:lnTo>
                  <a:pt x="352" y="344"/>
                </a:lnTo>
                <a:lnTo>
                  <a:pt x="354" y="344"/>
                </a:lnTo>
                <a:lnTo>
                  <a:pt x="355" y="344"/>
                </a:lnTo>
                <a:lnTo>
                  <a:pt x="357" y="344"/>
                </a:lnTo>
                <a:lnTo>
                  <a:pt x="359" y="344"/>
                </a:lnTo>
                <a:lnTo>
                  <a:pt x="363" y="344"/>
                </a:lnTo>
                <a:lnTo>
                  <a:pt x="367" y="346"/>
                </a:lnTo>
                <a:lnTo>
                  <a:pt x="369" y="348"/>
                </a:lnTo>
                <a:lnTo>
                  <a:pt x="375" y="350"/>
                </a:lnTo>
                <a:lnTo>
                  <a:pt x="382" y="346"/>
                </a:lnTo>
                <a:lnTo>
                  <a:pt x="384" y="344"/>
                </a:lnTo>
                <a:lnTo>
                  <a:pt x="382" y="342"/>
                </a:lnTo>
                <a:lnTo>
                  <a:pt x="381" y="336"/>
                </a:lnTo>
                <a:lnTo>
                  <a:pt x="382" y="334"/>
                </a:lnTo>
                <a:lnTo>
                  <a:pt x="384" y="334"/>
                </a:lnTo>
                <a:lnTo>
                  <a:pt x="390" y="330"/>
                </a:lnTo>
                <a:lnTo>
                  <a:pt x="392" y="329"/>
                </a:lnTo>
                <a:lnTo>
                  <a:pt x="396" y="329"/>
                </a:lnTo>
                <a:lnTo>
                  <a:pt x="398" y="329"/>
                </a:lnTo>
                <a:lnTo>
                  <a:pt x="402" y="327"/>
                </a:lnTo>
                <a:lnTo>
                  <a:pt x="402" y="325"/>
                </a:lnTo>
                <a:lnTo>
                  <a:pt x="403" y="323"/>
                </a:lnTo>
                <a:lnTo>
                  <a:pt x="405" y="321"/>
                </a:lnTo>
                <a:lnTo>
                  <a:pt x="407" y="319"/>
                </a:lnTo>
                <a:lnTo>
                  <a:pt x="409" y="317"/>
                </a:lnTo>
                <a:lnTo>
                  <a:pt x="411" y="315"/>
                </a:lnTo>
                <a:lnTo>
                  <a:pt x="413" y="315"/>
                </a:lnTo>
                <a:lnTo>
                  <a:pt x="413" y="313"/>
                </a:lnTo>
                <a:lnTo>
                  <a:pt x="415" y="313"/>
                </a:lnTo>
                <a:lnTo>
                  <a:pt x="415" y="311"/>
                </a:lnTo>
                <a:lnTo>
                  <a:pt x="419" y="311"/>
                </a:lnTo>
                <a:lnTo>
                  <a:pt x="421" y="311"/>
                </a:lnTo>
                <a:lnTo>
                  <a:pt x="425" y="311"/>
                </a:lnTo>
                <a:lnTo>
                  <a:pt x="427" y="311"/>
                </a:lnTo>
                <a:lnTo>
                  <a:pt x="429" y="311"/>
                </a:lnTo>
                <a:lnTo>
                  <a:pt x="430" y="311"/>
                </a:lnTo>
                <a:lnTo>
                  <a:pt x="434" y="313"/>
                </a:lnTo>
                <a:lnTo>
                  <a:pt x="436" y="309"/>
                </a:lnTo>
                <a:lnTo>
                  <a:pt x="429" y="298"/>
                </a:lnTo>
                <a:lnTo>
                  <a:pt x="425" y="292"/>
                </a:lnTo>
                <a:lnTo>
                  <a:pt x="425" y="288"/>
                </a:lnTo>
                <a:lnTo>
                  <a:pt x="423" y="284"/>
                </a:lnTo>
                <a:lnTo>
                  <a:pt x="425" y="282"/>
                </a:lnTo>
                <a:lnTo>
                  <a:pt x="425" y="280"/>
                </a:lnTo>
                <a:lnTo>
                  <a:pt x="417" y="265"/>
                </a:lnTo>
                <a:lnTo>
                  <a:pt x="415" y="265"/>
                </a:lnTo>
                <a:lnTo>
                  <a:pt x="413" y="261"/>
                </a:lnTo>
                <a:lnTo>
                  <a:pt x="413" y="259"/>
                </a:lnTo>
                <a:lnTo>
                  <a:pt x="413" y="257"/>
                </a:lnTo>
                <a:lnTo>
                  <a:pt x="411" y="259"/>
                </a:lnTo>
                <a:lnTo>
                  <a:pt x="409" y="255"/>
                </a:lnTo>
                <a:lnTo>
                  <a:pt x="407" y="257"/>
                </a:lnTo>
                <a:lnTo>
                  <a:pt x="405" y="259"/>
                </a:lnTo>
                <a:lnTo>
                  <a:pt x="405" y="261"/>
                </a:lnTo>
                <a:lnTo>
                  <a:pt x="407" y="261"/>
                </a:lnTo>
                <a:lnTo>
                  <a:pt x="405" y="261"/>
                </a:lnTo>
                <a:lnTo>
                  <a:pt x="400" y="265"/>
                </a:lnTo>
                <a:lnTo>
                  <a:pt x="398" y="265"/>
                </a:lnTo>
                <a:lnTo>
                  <a:pt x="396" y="267"/>
                </a:lnTo>
                <a:lnTo>
                  <a:pt x="392" y="267"/>
                </a:lnTo>
                <a:lnTo>
                  <a:pt x="388" y="269"/>
                </a:lnTo>
                <a:lnTo>
                  <a:pt x="384" y="263"/>
                </a:lnTo>
                <a:lnTo>
                  <a:pt x="373" y="271"/>
                </a:lnTo>
                <a:lnTo>
                  <a:pt x="371" y="269"/>
                </a:lnTo>
                <a:lnTo>
                  <a:pt x="369" y="265"/>
                </a:lnTo>
                <a:lnTo>
                  <a:pt x="369" y="263"/>
                </a:lnTo>
                <a:lnTo>
                  <a:pt x="367" y="261"/>
                </a:lnTo>
                <a:lnTo>
                  <a:pt x="365" y="259"/>
                </a:lnTo>
                <a:lnTo>
                  <a:pt x="367" y="257"/>
                </a:lnTo>
                <a:lnTo>
                  <a:pt x="369" y="257"/>
                </a:lnTo>
                <a:lnTo>
                  <a:pt x="373" y="255"/>
                </a:lnTo>
                <a:lnTo>
                  <a:pt x="375" y="253"/>
                </a:lnTo>
                <a:lnTo>
                  <a:pt x="379" y="252"/>
                </a:lnTo>
                <a:lnTo>
                  <a:pt x="382" y="248"/>
                </a:lnTo>
                <a:lnTo>
                  <a:pt x="384" y="248"/>
                </a:lnTo>
                <a:lnTo>
                  <a:pt x="388" y="246"/>
                </a:lnTo>
                <a:lnTo>
                  <a:pt x="388" y="244"/>
                </a:lnTo>
                <a:lnTo>
                  <a:pt x="386" y="242"/>
                </a:lnTo>
                <a:lnTo>
                  <a:pt x="384" y="240"/>
                </a:lnTo>
                <a:lnTo>
                  <a:pt x="382" y="238"/>
                </a:lnTo>
                <a:lnTo>
                  <a:pt x="382" y="234"/>
                </a:lnTo>
                <a:lnTo>
                  <a:pt x="375" y="232"/>
                </a:lnTo>
                <a:lnTo>
                  <a:pt x="373" y="231"/>
                </a:lnTo>
                <a:lnTo>
                  <a:pt x="373" y="229"/>
                </a:lnTo>
                <a:lnTo>
                  <a:pt x="373" y="227"/>
                </a:lnTo>
                <a:lnTo>
                  <a:pt x="371" y="225"/>
                </a:lnTo>
                <a:lnTo>
                  <a:pt x="363" y="217"/>
                </a:lnTo>
                <a:lnTo>
                  <a:pt x="373" y="207"/>
                </a:lnTo>
                <a:lnTo>
                  <a:pt x="373" y="209"/>
                </a:lnTo>
                <a:lnTo>
                  <a:pt x="384" y="200"/>
                </a:lnTo>
                <a:lnTo>
                  <a:pt x="386" y="202"/>
                </a:lnTo>
                <a:lnTo>
                  <a:pt x="394" y="194"/>
                </a:lnTo>
                <a:lnTo>
                  <a:pt x="396" y="192"/>
                </a:lnTo>
                <a:lnTo>
                  <a:pt x="407" y="183"/>
                </a:lnTo>
                <a:lnTo>
                  <a:pt x="409" y="183"/>
                </a:lnTo>
                <a:lnTo>
                  <a:pt x="409" y="181"/>
                </a:lnTo>
                <a:lnTo>
                  <a:pt x="413" y="178"/>
                </a:lnTo>
                <a:lnTo>
                  <a:pt x="415" y="177"/>
                </a:lnTo>
                <a:lnTo>
                  <a:pt x="415" y="175"/>
                </a:lnTo>
                <a:lnTo>
                  <a:pt x="417" y="173"/>
                </a:lnTo>
                <a:lnTo>
                  <a:pt x="438" y="155"/>
                </a:lnTo>
                <a:lnTo>
                  <a:pt x="455" y="142"/>
                </a:lnTo>
                <a:lnTo>
                  <a:pt x="459" y="136"/>
                </a:lnTo>
                <a:lnTo>
                  <a:pt x="469" y="125"/>
                </a:lnTo>
                <a:lnTo>
                  <a:pt x="473" y="117"/>
                </a:lnTo>
                <a:lnTo>
                  <a:pt x="473" y="115"/>
                </a:lnTo>
                <a:lnTo>
                  <a:pt x="475" y="113"/>
                </a:lnTo>
                <a:lnTo>
                  <a:pt x="477" y="109"/>
                </a:lnTo>
                <a:lnTo>
                  <a:pt x="478" y="109"/>
                </a:lnTo>
                <a:lnTo>
                  <a:pt x="480" y="104"/>
                </a:lnTo>
                <a:lnTo>
                  <a:pt x="488" y="96"/>
                </a:lnTo>
                <a:lnTo>
                  <a:pt x="492" y="92"/>
                </a:lnTo>
                <a:lnTo>
                  <a:pt x="494" y="90"/>
                </a:lnTo>
                <a:lnTo>
                  <a:pt x="496" y="88"/>
                </a:lnTo>
                <a:lnTo>
                  <a:pt x="498" y="86"/>
                </a:lnTo>
                <a:lnTo>
                  <a:pt x="534" y="63"/>
                </a:lnTo>
                <a:lnTo>
                  <a:pt x="532" y="61"/>
                </a:lnTo>
                <a:lnTo>
                  <a:pt x="536" y="59"/>
                </a:lnTo>
                <a:lnTo>
                  <a:pt x="538" y="59"/>
                </a:lnTo>
                <a:lnTo>
                  <a:pt x="555" y="48"/>
                </a:lnTo>
                <a:lnTo>
                  <a:pt x="565" y="34"/>
                </a:lnTo>
                <a:lnTo>
                  <a:pt x="553" y="23"/>
                </a:lnTo>
                <a:lnTo>
                  <a:pt x="555" y="21"/>
                </a:lnTo>
                <a:lnTo>
                  <a:pt x="536" y="3"/>
                </a:lnTo>
                <a:lnTo>
                  <a:pt x="534" y="2"/>
                </a:lnTo>
                <a:lnTo>
                  <a:pt x="532" y="0"/>
                </a:lnTo>
                <a:lnTo>
                  <a:pt x="505" y="9"/>
                </a:lnTo>
                <a:lnTo>
                  <a:pt x="501" y="9"/>
                </a:lnTo>
                <a:lnTo>
                  <a:pt x="499" y="11"/>
                </a:lnTo>
                <a:lnTo>
                  <a:pt x="480" y="15"/>
                </a:lnTo>
                <a:lnTo>
                  <a:pt x="453" y="23"/>
                </a:lnTo>
                <a:lnTo>
                  <a:pt x="425" y="31"/>
                </a:lnTo>
                <a:lnTo>
                  <a:pt x="403" y="34"/>
                </a:lnTo>
                <a:lnTo>
                  <a:pt x="392" y="44"/>
                </a:lnTo>
                <a:lnTo>
                  <a:pt x="381" y="52"/>
                </a:lnTo>
                <a:lnTo>
                  <a:pt x="382" y="73"/>
                </a:lnTo>
                <a:lnTo>
                  <a:pt x="386" y="96"/>
                </a:lnTo>
                <a:lnTo>
                  <a:pt x="390" y="127"/>
                </a:lnTo>
                <a:lnTo>
                  <a:pt x="388" y="127"/>
                </a:lnTo>
                <a:lnTo>
                  <a:pt x="373" y="130"/>
                </a:lnTo>
                <a:lnTo>
                  <a:pt x="373" y="128"/>
                </a:lnTo>
                <a:lnTo>
                  <a:pt x="357" y="125"/>
                </a:lnTo>
                <a:lnTo>
                  <a:pt x="355" y="133"/>
                </a:lnTo>
                <a:lnTo>
                  <a:pt x="352" y="150"/>
                </a:lnTo>
                <a:lnTo>
                  <a:pt x="348" y="155"/>
                </a:lnTo>
                <a:lnTo>
                  <a:pt x="346" y="155"/>
                </a:lnTo>
                <a:lnTo>
                  <a:pt x="342" y="163"/>
                </a:lnTo>
                <a:lnTo>
                  <a:pt x="344" y="165"/>
                </a:lnTo>
                <a:lnTo>
                  <a:pt x="342" y="165"/>
                </a:lnTo>
                <a:lnTo>
                  <a:pt x="338" y="165"/>
                </a:lnTo>
                <a:lnTo>
                  <a:pt x="327" y="188"/>
                </a:lnTo>
                <a:lnTo>
                  <a:pt x="323" y="194"/>
                </a:lnTo>
                <a:lnTo>
                  <a:pt x="321" y="196"/>
                </a:lnTo>
                <a:lnTo>
                  <a:pt x="302" y="205"/>
                </a:lnTo>
                <a:lnTo>
                  <a:pt x="282" y="221"/>
                </a:lnTo>
                <a:lnTo>
                  <a:pt x="227" y="219"/>
                </a:lnTo>
                <a:lnTo>
                  <a:pt x="217" y="221"/>
                </a:lnTo>
                <a:lnTo>
                  <a:pt x="198" y="234"/>
                </a:lnTo>
                <a:lnTo>
                  <a:pt x="184" y="234"/>
                </a:lnTo>
                <a:lnTo>
                  <a:pt x="171" y="234"/>
                </a:lnTo>
                <a:lnTo>
                  <a:pt x="165" y="234"/>
                </a:lnTo>
                <a:lnTo>
                  <a:pt x="163" y="234"/>
                </a:lnTo>
                <a:lnTo>
                  <a:pt x="138" y="234"/>
                </a:lnTo>
                <a:lnTo>
                  <a:pt x="121" y="225"/>
                </a:lnTo>
                <a:lnTo>
                  <a:pt x="106" y="215"/>
                </a:lnTo>
                <a:lnTo>
                  <a:pt x="106" y="200"/>
                </a:lnTo>
                <a:lnTo>
                  <a:pt x="106" y="194"/>
                </a:lnTo>
                <a:lnTo>
                  <a:pt x="100" y="171"/>
                </a:lnTo>
                <a:lnTo>
                  <a:pt x="98" y="169"/>
                </a:lnTo>
                <a:lnTo>
                  <a:pt x="92" y="171"/>
                </a:lnTo>
                <a:lnTo>
                  <a:pt x="96" y="183"/>
                </a:lnTo>
                <a:lnTo>
                  <a:pt x="92" y="181"/>
                </a:lnTo>
                <a:lnTo>
                  <a:pt x="90" y="177"/>
                </a:lnTo>
                <a:lnTo>
                  <a:pt x="88" y="177"/>
                </a:lnTo>
                <a:lnTo>
                  <a:pt x="86" y="177"/>
                </a:lnTo>
                <a:lnTo>
                  <a:pt x="86" y="173"/>
                </a:lnTo>
                <a:lnTo>
                  <a:pt x="85" y="171"/>
                </a:lnTo>
                <a:lnTo>
                  <a:pt x="80" y="177"/>
                </a:lnTo>
                <a:lnTo>
                  <a:pt x="79" y="177"/>
                </a:lnTo>
                <a:lnTo>
                  <a:pt x="77" y="175"/>
                </a:lnTo>
                <a:lnTo>
                  <a:pt x="75" y="173"/>
                </a:lnTo>
                <a:lnTo>
                  <a:pt x="73" y="171"/>
                </a:lnTo>
                <a:lnTo>
                  <a:pt x="67" y="173"/>
                </a:lnTo>
                <a:lnTo>
                  <a:pt x="58" y="178"/>
                </a:lnTo>
                <a:lnTo>
                  <a:pt x="56" y="178"/>
                </a:lnTo>
                <a:lnTo>
                  <a:pt x="56" y="181"/>
                </a:lnTo>
                <a:lnTo>
                  <a:pt x="58" y="184"/>
                </a:lnTo>
                <a:lnTo>
                  <a:pt x="46" y="190"/>
                </a:lnTo>
                <a:lnTo>
                  <a:pt x="25" y="202"/>
                </a:lnTo>
                <a:lnTo>
                  <a:pt x="23" y="204"/>
                </a:lnTo>
                <a:lnTo>
                  <a:pt x="19" y="207"/>
                </a:lnTo>
                <a:lnTo>
                  <a:pt x="8" y="213"/>
                </a:lnTo>
                <a:lnTo>
                  <a:pt x="2" y="217"/>
                </a:lnTo>
                <a:lnTo>
                  <a:pt x="11" y="236"/>
                </a:lnTo>
                <a:lnTo>
                  <a:pt x="6" y="244"/>
                </a:lnTo>
                <a:lnTo>
                  <a:pt x="15" y="259"/>
                </a:lnTo>
                <a:lnTo>
                  <a:pt x="17" y="269"/>
                </a:lnTo>
                <a:lnTo>
                  <a:pt x="13" y="279"/>
                </a:lnTo>
                <a:lnTo>
                  <a:pt x="0" y="296"/>
                </a:lnTo>
                <a:lnTo>
                  <a:pt x="0" y="30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Freeform 212"/>
          <p:cNvSpPr>
            <a:spLocks/>
          </p:cNvSpPr>
          <p:nvPr/>
        </p:nvSpPr>
        <p:spPr bwMode="auto">
          <a:xfrm>
            <a:off x="-2348794" y="6850541"/>
            <a:ext cx="459370" cy="750242"/>
          </a:xfrm>
          <a:custGeom>
            <a:avLst/>
            <a:gdLst>
              <a:gd name="T0" fmla="*/ 27 w 488"/>
              <a:gd name="T1" fmla="*/ 655 h 797"/>
              <a:gd name="T2" fmla="*/ 29 w 488"/>
              <a:gd name="T3" fmla="*/ 672 h 797"/>
              <a:gd name="T4" fmla="*/ 38 w 488"/>
              <a:gd name="T5" fmla="*/ 677 h 797"/>
              <a:gd name="T6" fmla="*/ 46 w 488"/>
              <a:gd name="T7" fmla="*/ 686 h 797"/>
              <a:gd name="T8" fmla="*/ 56 w 488"/>
              <a:gd name="T9" fmla="*/ 690 h 797"/>
              <a:gd name="T10" fmla="*/ 64 w 488"/>
              <a:gd name="T11" fmla="*/ 703 h 797"/>
              <a:gd name="T12" fmla="*/ 64 w 488"/>
              <a:gd name="T13" fmla="*/ 713 h 797"/>
              <a:gd name="T14" fmla="*/ 64 w 488"/>
              <a:gd name="T15" fmla="*/ 727 h 797"/>
              <a:gd name="T16" fmla="*/ 65 w 488"/>
              <a:gd name="T17" fmla="*/ 736 h 797"/>
              <a:gd name="T18" fmla="*/ 58 w 488"/>
              <a:gd name="T19" fmla="*/ 744 h 797"/>
              <a:gd name="T20" fmla="*/ 58 w 488"/>
              <a:gd name="T21" fmla="*/ 755 h 797"/>
              <a:gd name="T22" fmla="*/ 59 w 488"/>
              <a:gd name="T23" fmla="*/ 765 h 797"/>
              <a:gd name="T24" fmla="*/ 62 w 488"/>
              <a:gd name="T25" fmla="*/ 778 h 797"/>
              <a:gd name="T26" fmla="*/ 110 w 488"/>
              <a:gd name="T27" fmla="*/ 794 h 797"/>
              <a:gd name="T28" fmla="*/ 206 w 488"/>
              <a:gd name="T29" fmla="*/ 736 h 797"/>
              <a:gd name="T30" fmla="*/ 242 w 488"/>
              <a:gd name="T31" fmla="*/ 698 h 797"/>
              <a:gd name="T32" fmla="*/ 300 w 488"/>
              <a:gd name="T33" fmla="*/ 698 h 797"/>
              <a:gd name="T34" fmla="*/ 421 w 488"/>
              <a:gd name="T35" fmla="*/ 465 h 797"/>
              <a:gd name="T36" fmla="*/ 415 w 488"/>
              <a:gd name="T37" fmla="*/ 424 h 797"/>
              <a:gd name="T38" fmla="*/ 467 w 488"/>
              <a:gd name="T39" fmla="*/ 256 h 797"/>
              <a:gd name="T40" fmla="*/ 469 w 488"/>
              <a:gd name="T41" fmla="*/ 219 h 797"/>
              <a:gd name="T42" fmla="*/ 454 w 488"/>
              <a:gd name="T43" fmla="*/ 161 h 797"/>
              <a:gd name="T44" fmla="*/ 425 w 488"/>
              <a:gd name="T45" fmla="*/ 134 h 797"/>
              <a:gd name="T46" fmla="*/ 425 w 488"/>
              <a:gd name="T47" fmla="*/ 84 h 797"/>
              <a:gd name="T48" fmla="*/ 438 w 488"/>
              <a:gd name="T49" fmla="*/ 54 h 797"/>
              <a:gd name="T50" fmla="*/ 452 w 488"/>
              <a:gd name="T51" fmla="*/ 30 h 797"/>
              <a:gd name="T52" fmla="*/ 440 w 488"/>
              <a:gd name="T53" fmla="*/ 7 h 797"/>
              <a:gd name="T54" fmla="*/ 419 w 488"/>
              <a:gd name="T55" fmla="*/ 21 h 797"/>
              <a:gd name="T56" fmla="*/ 388 w 488"/>
              <a:gd name="T57" fmla="*/ 30 h 797"/>
              <a:gd name="T58" fmla="*/ 371 w 488"/>
              <a:gd name="T59" fmla="*/ 54 h 797"/>
              <a:gd name="T60" fmla="*/ 346 w 488"/>
              <a:gd name="T61" fmla="*/ 55 h 797"/>
              <a:gd name="T62" fmla="*/ 313 w 488"/>
              <a:gd name="T63" fmla="*/ 90 h 797"/>
              <a:gd name="T64" fmla="*/ 281 w 488"/>
              <a:gd name="T65" fmla="*/ 81 h 797"/>
              <a:gd name="T66" fmla="*/ 261 w 488"/>
              <a:gd name="T67" fmla="*/ 73 h 797"/>
              <a:gd name="T68" fmla="*/ 210 w 488"/>
              <a:gd name="T69" fmla="*/ 123 h 797"/>
              <a:gd name="T70" fmla="*/ 263 w 488"/>
              <a:gd name="T71" fmla="*/ 121 h 797"/>
              <a:gd name="T72" fmla="*/ 271 w 488"/>
              <a:gd name="T73" fmla="*/ 186 h 797"/>
              <a:gd name="T74" fmla="*/ 277 w 488"/>
              <a:gd name="T75" fmla="*/ 217 h 797"/>
              <a:gd name="T76" fmla="*/ 244 w 488"/>
              <a:gd name="T77" fmla="*/ 177 h 797"/>
              <a:gd name="T78" fmla="*/ 181 w 488"/>
              <a:gd name="T79" fmla="*/ 140 h 797"/>
              <a:gd name="T80" fmla="*/ 171 w 488"/>
              <a:gd name="T81" fmla="*/ 148 h 797"/>
              <a:gd name="T82" fmla="*/ 165 w 488"/>
              <a:gd name="T83" fmla="*/ 155 h 797"/>
              <a:gd name="T84" fmla="*/ 158 w 488"/>
              <a:gd name="T85" fmla="*/ 165 h 797"/>
              <a:gd name="T86" fmla="*/ 152 w 488"/>
              <a:gd name="T87" fmla="*/ 171 h 797"/>
              <a:gd name="T88" fmla="*/ 140 w 488"/>
              <a:gd name="T89" fmla="*/ 177 h 797"/>
              <a:gd name="T90" fmla="*/ 134 w 488"/>
              <a:gd name="T91" fmla="*/ 180 h 797"/>
              <a:gd name="T92" fmla="*/ 129 w 488"/>
              <a:gd name="T93" fmla="*/ 188 h 797"/>
              <a:gd name="T94" fmla="*/ 121 w 488"/>
              <a:gd name="T95" fmla="*/ 192 h 797"/>
              <a:gd name="T96" fmla="*/ 112 w 488"/>
              <a:gd name="T97" fmla="*/ 198 h 797"/>
              <a:gd name="T98" fmla="*/ 107 w 488"/>
              <a:gd name="T99" fmla="*/ 207 h 797"/>
              <a:gd name="T100" fmla="*/ 104 w 488"/>
              <a:gd name="T101" fmla="*/ 213 h 797"/>
              <a:gd name="T102" fmla="*/ 96 w 488"/>
              <a:gd name="T103" fmla="*/ 223 h 797"/>
              <a:gd name="T104" fmla="*/ 83 w 488"/>
              <a:gd name="T105" fmla="*/ 227 h 797"/>
              <a:gd name="T106" fmla="*/ 77 w 488"/>
              <a:gd name="T107" fmla="*/ 238 h 797"/>
              <a:gd name="T108" fmla="*/ 71 w 488"/>
              <a:gd name="T109" fmla="*/ 250 h 797"/>
              <a:gd name="T110" fmla="*/ 85 w 488"/>
              <a:gd name="T111" fmla="*/ 263 h 797"/>
              <a:gd name="T112" fmla="*/ 123 w 488"/>
              <a:gd name="T113" fmla="*/ 296 h 797"/>
              <a:gd name="T114" fmla="*/ 125 w 488"/>
              <a:gd name="T115" fmla="*/ 348 h 797"/>
              <a:gd name="T116" fmla="*/ 123 w 488"/>
              <a:gd name="T117" fmla="*/ 367 h 797"/>
              <a:gd name="T118" fmla="*/ 123 w 488"/>
              <a:gd name="T119" fmla="*/ 386 h 797"/>
              <a:gd name="T120" fmla="*/ 102 w 488"/>
              <a:gd name="T121" fmla="*/ 411 h 797"/>
              <a:gd name="T122" fmla="*/ 79 w 488"/>
              <a:gd name="T123" fmla="*/ 432 h 797"/>
              <a:gd name="T124" fmla="*/ 44 w 488"/>
              <a:gd name="T125" fmla="*/ 424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8" h="797">
                <a:moveTo>
                  <a:pt x="6" y="490"/>
                </a:moveTo>
                <a:lnTo>
                  <a:pt x="35" y="623"/>
                </a:lnTo>
                <a:lnTo>
                  <a:pt x="46" y="621"/>
                </a:lnTo>
                <a:lnTo>
                  <a:pt x="52" y="621"/>
                </a:lnTo>
                <a:lnTo>
                  <a:pt x="59" y="628"/>
                </a:lnTo>
                <a:lnTo>
                  <a:pt x="52" y="638"/>
                </a:lnTo>
                <a:lnTo>
                  <a:pt x="44" y="632"/>
                </a:lnTo>
                <a:lnTo>
                  <a:pt x="37" y="644"/>
                </a:lnTo>
                <a:lnTo>
                  <a:pt x="27" y="655"/>
                </a:lnTo>
                <a:lnTo>
                  <a:pt x="23" y="661"/>
                </a:lnTo>
                <a:lnTo>
                  <a:pt x="23" y="663"/>
                </a:lnTo>
                <a:lnTo>
                  <a:pt x="25" y="665"/>
                </a:lnTo>
                <a:lnTo>
                  <a:pt x="23" y="667"/>
                </a:lnTo>
                <a:lnTo>
                  <a:pt x="25" y="669"/>
                </a:lnTo>
                <a:lnTo>
                  <a:pt x="27" y="669"/>
                </a:lnTo>
                <a:lnTo>
                  <a:pt x="29" y="669"/>
                </a:lnTo>
                <a:lnTo>
                  <a:pt x="29" y="671"/>
                </a:lnTo>
                <a:lnTo>
                  <a:pt x="29" y="672"/>
                </a:lnTo>
                <a:lnTo>
                  <a:pt x="31" y="672"/>
                </a:lnTo>
                <a:lnTo>
                  <a:pt x="31" y="674"/>
                </a:lnTo>
                <a:lnTo>
                  <a:pt x="33" y="674"/>
                </a:lnTo>
                <a:lnTo>
                  <a:pt x="35" y="674"/>
                </a:lnTo>
                <a:lnTo>
                  <a:pt x="37" y="674"/>
                </a:lnTo>
                <a:lnTo>
                  <a:pt x="37" y="677"/>
                </a:lnTo>
                <a:lnTo>
                  <a:pt x="37" y="679"/>
                </a:lnTo>
                <a:lnTo>
                  <a:pt x="38" y="679"/>
                </a:lnTo>
                <a:lnTo>
                  <a:pt x="38" y="677"/>
                </a:lnTo>
                <a:lnTo>
                  <a:pt x="40" y="677"/>
                </a:lnTo>
                <a:lnTo>
                  <a:pt x="42" y="677"/>
                </a:lnTo>
                <a:lnTo>
                  <a:pt x="42" y="679"/>
                </a:lnTo>
                <a:lnTo>
                  <a:pt x="42" y="680"/>
                </a:lnTo>
                <a:lnTo>
                  <a:pt x="42" y="682"/>
                </a:lnTo>
                <a:lnTo>
                  <a:pt x="44" y="682"/>
                </a:lnTo>
                <a:lnTo>
                  <a:pt x="46" y="682"/>
                </a:lnTo>
                <a:lnTo>
                  <a:pt x="46" y="684"/>
                </a:lnTo>
                <a:lnTo>
                  <a:pt x="46" y="686"/>
                </a:lnTo>
                <a:lnTo>
                  <a:pt x="46" y="688"/>
                </a:lnTo>
                <a:lnTo>
                  <a:pt x="48" y="688"/>
                </a:lnTo>
                <a:lnTo>
                  <a:pt x="50" y="688"/>
                </a:lnTo>
                <a:lnTo>
                  <a:pt x="50" y="690"/>
                </a:lnTo>
                <a:lnTo>
                  <a:pt x="52" y="690"/>
                </a:lnTo>
                <a:lnTo>
                  <a:pt x="52" y="688"/>
                </a:lnTo>
                <a:lnTo>
                  <a:pt x="52" y="690"/>
                </a:lnTo>
                <a:lnTo>
                  <a:pt x="54" y="690"/>
                </a:lnTo>
                <a:lnTo>
                  <a:pt x="56" y="690"/>
                </a:lnTo>
                <a:lnTo>
                  <a:pt x="56" y="692"/>
                </a:lnTo>
                <a:lnTo>
                  <a:pt x="56" y="694"/>
                </a:lnTo>
                <a:lnTo>
                  <a:pt x="58" y="694"/>
                </a:lnTo>
                <a:lnTo>
                  <a:pt x="59" y="696"/>
                </a:lnTo>
                <a:lnTo>
                  <a:pt x="59" y="698"/>
                </a:lnTo>
                <a:lnTo>
                  <a:pt x="62" y="700"/>
                </a:lnTo>
                <a:lnTo>
                  <a:pt x="62" y="701"/>
                </a:lnTo>
                <a:lnTo>
                  <a:pt x="64" y="701"/>
                </a:lnTo>
                <a:lnTo>
                  <a:pt x="64" y="703"/>
                </a:lnTo>
                <a:lnTo>
                  <a:pt x="64" y="705"/>
                </a:lnTo>
                <a:lnTo>
                  <a:pt x="64" y="707"/>
                </a:lnTo>
                <a:lnTo>
                  <a:pt x="65" y="707"/>
                </a:lnTo>
                <a:lnTo>
                  <a:pt x="65" y="709"/>
                </a:lnTo>
                <a:lnTo>
                  <a:pt x="64" y="709"/>
                </a:lnTo>
                <a:lnTo>
                  <a:pt x="64" y="711"/>
                </a:lnTo>
                <a:lnTo>
                  <a:pt x="65" y="711"/>
                </a:lnTo>
                <a:lnTo>
                  <a:pt x="65" y="713"/>
                </a:lnTo>
                <a:lnTo>
                  <a:pt x="64" y="713"/>
                </a:lnTo>
                <a:lnTo>
                  <a:pt x="64" y="715"/>
                </a:lnTo>
                <a:lnTo>
                  <a:pt x="64" y="717"/>
                </a:lnTo>
                <a:lnTo>
                  <a:pt x="64" y="719"/>
                </a:lnTo>
                <a:lnTo>
                  <a:pt x="64" y="721"/>
                </a:lnTo>
                <a:lnTo>
                  <a:pt x="65" y="721"/>
                </a:lnTo>
                <a:lnTo>
                  <a:pt x="65" y="722"/>
                </a:lnTo>
                <a:lnTo>
                  <a:pt x="65" y="725"/>
                </a:lnTo>
                <a:lnTo>
                  <a:pt x="64" y="725"/>
                </a:lnTo>
                <a:lnTo>
                  <a:pt x="64" y="727"/>
                </a:lnTo>
                <a:lnTo>
                  <a:pt x="65" y="727"/>
                </a:lnTo>
                <a:lnTo>
                  <a:pt x="65" y="728"/>
                </a:lnTo>
                <a:lnTo>
                  <a:pt x="64" y="728"/>
                </a:lnTo>
                <a:lnTo>
                  <a:pt x="64" y="730"/>
                </a:lnTo>
                <a:lnTo>
                  <a:pt x="65" y="730"/>
                </a:lnTo>
                <a:lnTo>
                  <a:pt x="65" y="732"/>
                </a:lnTo>
                <a:lnTo>
                  <a:pt x="67" y="732"/>
                </a:lnTo>
                <a:lnTo>
                  <a:pt x="67" y="734"/>
                </a:lnTo>
                <a:lnTo>
                  <a:pt x="65" y="736"/>
                </a:lnTo>
                <a:lnTo>
                  <a:pt x="65" y="738"/>
                </a:lnTo>
                <a:lnTo>
                  <a:pt x="65" y="740"/>
                </a:lnTo>
                <a:lnTo>
                  <a:pt x="64" y="740"/>
                </a:lnTo>
                <a:lnTo>
                  <a:pt x="64" y="742"/>
                </a:lnTo>
                <a:lnTo>
                  <a:pt x="62" y="740"/>
                </a:lnTo>
                <a:lnTo>
                  <a:pt x="59" y="740"/>
                </a:lnTo>
                <a:lnTo>
                  <a:pt x="62" y="742"/>
                </a:lnTo>
                <a:lnTo>
                  <a:pt x="59" y="742"/>
                </a:lnTo>
                <a:lnTo>
                  <a:pt x="58" y="744"/>
                </a:lnTo>
                <a:lnTo>
                  <a:pt x="58" y="746"/>
                </a:lnTo>
                <a:lnTo>
                  <a:pt x="59" y="746"/>
                </a:lnTo>
                <a:lnTo>
                  <a:pt x="59" y="748"/>
                </a:lnTo>
                <a:lnTo>
                  <a:pt x="58" y="748"/>
                </a:lnTo>
                <a:lnTo>
                  <a:pt x="58" y="749"/>
                </a:lnTo>
                <a:lnTo>
                  <a:pt x="56" y="751"/>
                </a:lnTo>
                <a:lnTo>
                  <a:pt x="56" y="753"/>
                </a:lnTo>
                <a:lnTo>
                  <a:pt x="56" y="755"/>
                </a:lnTo>
                <a:lnTo>
                  <a:pt x="58" y="755"/>
                </a:lnTo>
                <a:lnTo>
                  <a:pt x="59" y="755"/>
                </a:lnTo>
                <a:lnTo>
                  <a:pt x="58" y="755"/>
                </a:lnTo>
                <a:lnTo>
                  <a:pt x="58" y="757"/>
                </a:lnTo>
                <a:lnTo>
                  <a:pt x="58" y="759"/>
                </a:lnTo>
                <a:lnTo>
                  <a:pt x="58" y="761"/>
                </a:lnTo>
                <a:lnTo>
                  <a:pt x="59" y="761"/>
                </a:lnTo>
                <a:lnTo>
                  <a:pt x="62" y="761"/>
                </a:lnTo>
                <a:lnTo>
                  <a:pt x="59" y="763"/>
                </a:lnTo>
                <a:lnTo>
                  <a:pt x="59" y="765"/>
                </a:lnTo>
                <a:lnTo>
                  <a:pt x="59" y="767"/>
                </a:lnTo>
                <a:lnTo>
                  <a:pt x="59" y="769"/>
                </a:lnTo>
                <a:lnTo>
                  <a:pt x="62" y="769"/>
                </a:lnTo>
                <a:lnTo>
                  <a:pt x="62" y="771"/>
                </a:lnTo>
                <a:lnTo>
                  <a:pt x="62" y="773"/>
                </a:lnTo>
                <a:lnTo>
                  <a:pt x="62" y="775"/>
                </a:lnTo>
                <a:lnTo>
                  <a:pt x="59" y="775"/>
                </a:lnTo>
                <a:lnTo>
                  <a:pt x="62" y="776"/>
                </a:lnTo>
                <a:lnTo>
                  <a:pt x="62" y="778"/>
                </a:lnTo>
                <a:lnTo>
                  <a:pt x="64" y="780"/>
                </a:lnTo>
                <a:lnTo>
                  <a:pt x="64" y="782"/>
                </a:lnTo>
                <a:lnTo>
                  <a:pt x="64" y="784"/>
                </a:lnTo>
                <a:lnTo>
                  <a:pt x="65" y="784"/>
                </a:lnTo>
                <a:lnTo>
                  <a:pt x="65" y="786"/>
                </a:lnTo>
                <a:lnTo>
                  <a:pt x="64" y="788"/>
                </a:lnTo>
                <a:lnTo>
                  <a:pt x="64" y="790"/>
                </a:lnTo>
                <a:lnTo>
                  <a:pt x="110" y="797"/>
                </a:lnTo>
                <a:lnTo>
                  <a:pt x="110" y="794"/>
                </a:lnTo>
                <a:lnTo>
                  <a:pt x="115" y="780"/>
                </a:lnTo>
                <a:lnTo>
                  <a:pt x="119" y="765"/>
                </a:lnTo>
                <a:lnTo>
                  <a:pt x="129" y="749"/>
                </a:lnTo>
                <a:lnTo>
                  <a:pt x="134" y="746"/>
                </a:lnTo>
                <a:lnTo>
                  <a:pt x="142" y="746"/>
                </a:lnTo>
                <a:lnTo>
                  <a:pt x="156" y="744"/>
                </a:lnTo>
                <a:lnTo>
                  <a:pt x="163" y="748"/>
                </a:lnTo>
                <a:lnTo>
                  <a:pt x="202" y="736"/>
                </a:lnTo>
                <a:lnTo>
                  <a:pt x="206" y="736"/>
                </a:lnTo>
                <a:lnTo>
                  <a:pt x="210" y="736"/>
                </a:lnTo>
                <a:lnTo>
                  <a:pt x="217" y="738"/>
                </a:lnTo>
                <a:lnTo>
                  <a:pt x="217" y="736"/>
                </a:lnTo>
                <a:lnTo>
                  <a:pt x="219" y="738"/>
                </a:lnTo>
                <a:lnTo>
                  <a:pt x="223" y="738"/>
                </a:lnTo>
                <a:lnTo>
                  <a:pt x="225" y="738"/>
                </a:lnTo>
                <a:lnTo>
                  <a:pt x="238" y="700"/>
                </a:lnTo>
                <a:lnTo>
                  <a:pt x="242" y="700"/>
                </a:lnTo>
                <a:lnTo>
                  <a:pt x="242" y="698"/>
                </a:lnTo>
                <a:lnTo>
                  <a:pt x="246" y="701"/>
                </a:lnTo>
                <a:lnTo>
                  <a:pt x="300" y="757"/>
                </a:lnTo>
                <a:lnTo>
                  <a:pt x="300" y="759"/>
                </a:lnTo>
                <a:lnTo>
                  <a:pt x="304" y="761"/>
                </a:lnTo>
                <a:lnTo>
                  <a:pt x="307" y="761"/>
                </a:lnTo>
                <a:lnTo>
                  <a:pt x="323" y="759"/>
                </a:lnTo>
                <a:lnTo>
                  <a:pt x="309" y="722"/>
                </a:lnTo>
                <a:lnTo>
                  <a:pt x="307" y="721"/>
                </a:lnTo>
                <a:lnTo>
                  <a:pt x="300" y="698"/>
                </a:lnTo>
                <a:lnTo>
                  <a:pt x="317" y="640"/>
                </a:lnTo>
                <a:lnTo>
                  <a:pt x="304" y="628"/>
                </a:lnTo>
                <a:lnTo>
                  <a:pt x="323" y="571"/>
                </a:lnTo>
                <a:lnTo>
                  <a:pt x="317" y="563"/>
                </a:lnTo>
                <a:lnTo>
                  <a:pt x="386" y="480"/>
                </a:lnTo>
                <a:lnTo>
                  <a:pt x="398" y="490"/>
                </a:lnTo>
                <a:lnTo>
                  <a:pt x="413" y="475"/>
                </a:lnTo>
                <a:lnTo>
                  <a:pt x="415" y="471"/>
                </a:lnTo>
                <a:lnTo>
                  <a:pt x="421" y="465"/>
                </a:lnTo>
                <a:lnTo>
                  <a:pt x="423" y="463"/>
                </a:lnTo>
                <a:lnTo>
                  <a:pt x="427" y="459"/>
                </a:lnTo>
                <a:lnTo>
                  <a:pt x="429" y="455"/>
                </a:lnTo>
                <a:lnTo>
                  <a:pt x="430" y="453"/>
                </a:lnTo>
                <a:lnTo>
                  <a:pt x="430" y="450"/>
                </a:lnTo>
                <a:lnTo>
                  <a:pt x="429" y="448"/>
                </a:lnTo>
                <a:lnTo>
                  <a:pt x="436" y="436"/>
                </a:lnTo>
                <a:lnTo>
                  <a:pt x="427" y="432"/>
                </a:lnTo>
                <a:lnTo>
                  <a:pt x="415" y="424"/>
                </a:lnTo>
                <a:lnTo>
                  <a:pt x="413" y="423"/>
                </a:lnTo>
                <a:lnTo>
                  <a:pt x="415" y="421"/>
                </a:lnTo>
                <a:lnTo>
                  <a:pt x="419" y="409"/>
                </a:lnTo>
                <a:lnTo>
                  <a:pt x="457" y="311"/>
                </a:lnTo>
                <a:lnTo>
                  <a:pt x="454" y="309"/>
                </a:lnTo>
                <a:lnTo>
                  <a:pt x="473" y="257"/>
                </a:lnTo>
                <a:lnTo>
                  <a:pt x="471" y="257"/>
                </a:lnTo>
                <a:lnTo>
                  <a:pt x="469" y="256"/>
                </a:lnTo>
                <a:lnTo>
                  <a:pt x="467" y="256"/>
                </a:lnTo>
                <a:lnTo>
                  <a:pt x="467" y="254"/>
                </a:lnTo>
                <a:lnTo>
                  <a:pt x="471" y="244"/>
                </a:lnTo>
                <a:lnTo>
                  <a:pt x="471" y="240"/>
                </a:lnTo>
                <a:lnTo>
                  <a:pt x="471" y="238"/>
                </a:lnTo>
                <a:lnTo>
                  <a:pt x="471" y="232"/>
                </a:lnTo>
                <a:lnTo>
                  <a:pt x="465" y="230"/>
                </a:lnTo>
                <a:lnTo>
                  <a:pt x="465" y="228"/>
                </a:lnTo>
                <a:lnTo>
                  <a:pt x="467" y="225"/>
                </a:lnTo>
                <a:lnTo>
                  <a:pt x="469" y="219"/>
                </a:lnTo>
                <a:lnTo>
                  <a:pt x="475" y="221"/>
                </a:lnTo>
                <a:lnTo>
                  <a:pt x="477" y="221"/>
                </a:lnTo>
                <a:lnTo>
                  <a:pt x="484" y="198"/>
                </a:lnTo>
                <a:lnTo>
                  <a:pt x="488" y="192"/>
                </a:lnTo>
                <a:lnTo>
                  <a:pt x="486" y="190"/>
                </a:lnTo>
                <a:lnTo>
                  <a:pt x="484" y="188"/>
                </a:lnTo>
                <a:lnTo>
                  <a:pt x="478" y="180"/>
                </a:lnTo>
                <a:lnTo>
                  <a:pt x="465" y="173"/>
                </a:lnTo>
                <a:lnTo>
                  <a:pt x="454" y="161"/>
                </a:lnTo>
                <a:lnTo>
                  <a:pt x="456" y="157"/>
                </a:lnTo>
                <a:lnTo>
                  <a:pt x="454" y="155"/>
                </a:lnTo>
                <a:lnTo>
                  <a:pt x="452" y="159"/>
                </a:lnTo>
                <a:lnTo>
                  <a:pt x="448" y="155"/>
                </a:lnTo>
                <a:lnTo>
                  <a:pt x="444" y="153"/>
                </a:lnTo>
                <a:lnTo>
                  <a:pt x="432" y="148"/>
                </a:lnTo>
                <a:lnTo>
                  <a:pt x="434" y="144"/>
                </a:lnTo>
                <a:lnTo>
                  <a:pt x="425" y="140"/>
                </a:lnTo>
                <a:lnTo>
                  <a:pt x="425" y="134"/>
                </a:lnTo>
                <a:lnTo>
                  <a:pt x="427" y="111"/>
                </a:lnTo>
                <a:lnTo>
                  <a:pt x="427" y="107"/>
                </a:lnTo>
                <a:lnTo>
                  <a:pt x="425" y="107"/>
                </a:lnTo>
                <a:lnTo>
                  <a:pt x="421" y="107"/>
                </a:lnTo>
                <a:lnTo>
                  <a:pt x="421" y="102"/>
                </a:lnTo>
                <a:lnTo>
                  <a:pt x="421" y="98"/>
                </a:lnTo>
                <a:lnTo>
                  <a:pt x="423" y="94"/>
                </a:lnTo>
                <a:lnTo>
                  <a:pt x="423" y="90"/>
                </a:lnTo>
                <a:lnTo>
                  <a:pt x="425" y="84"/>
                </a:lnTo>
                <a:lnTo>
                  <a:pt x="423" y="81"/>
                </a:lnTo>
                <a:lnTo>
                  <a:pt x="423" y="76"/>
                </a:lnTo>
                <a:lnTo>
                  <a:pt x="425" y="71"/>
                </a:lnTo>
                <a:lnTo>
                  <a:pt x="425" y="65"/>
                </a:lnTo>
                <a:lnTo>
                  <a:pt x="427" y="63"/>
                </a:lnTo>
                <a:lnTo>
                  <a:pt x="427" y="61"/>
                </a:lnTo>
                <a:lnTo>
                  <a:pt x="432" y="57"/>
                </a:lnTo>
                <a:lnTo>
                  <a:pt x="434" y="55"/>
                </a:lnTo>
                <a:lnTo>
                  <a:pt x="438" y="54"/>
                </a:lnTo>
                <a:lnTo>
                  <a:pt x="444" y="52"/>
                </a:lnTo>
                <a:lnTo>
                  <a:pt x="446" y="52"/>
                </a:lnTo>
                <a:lnTo>
                  <a:pt x="448" y="50"/>
                </a:lnTo>
                <a:lnTo>
                  <a:pt x="450" y="48"/>
                </a:lnTo>
                <a:lnTo>
                  <a:pt x="450" y="46"/>
                </a:lnTo>
                <a:lnTo>
                  <a:pt x="450" y="42"/>
                </a:lnTo>
                <a:lnTo>
                  <a:pt x="450" y="38"/>
                </a:lnTo>
                <a:lnTo>
                  <a:pt x="450" y="34"/>
                </a:lnTo>
                <a:lnTo>
                  <a:pt x="452" y="30"/>
                </a:lnTo>
                <a:lnTo>
                  <a:pt x="454" y="25"/>
                </a:lnTo>
                <a:lnTo>
                  <a:pt x="456" y="19"/>
                </a:lnTo>
                <a:lnTo>
                  <a:pt x="456" y="15"/>
                </a:lnTo>
                <a:lnTo>
                  <a:pt x="454" y="11"/>
                </a:lnTo>
                <a:lnTo>
                  <a:pt x="452" y="9"/>
                </a:lnTo>
                <a:lnTo>
                  <a:pt x="450" y="7"/>
                </a:lnTo>
                <a:lnTo>
                  <a:pt x="448" y="7"/>
                </a:lnTo>
                <a:lnTo>
                  <a:pt x="444" y="7"/>
                </a:lnTo>
                <a:lnTo>
                  <a:pt x="440" y="7"/>
                </a:lnTo>
                <a:lnTo>
                  <a:pt x="438" y="7"/>
                </a:lnTo>
                <a:lnTo>
                  <a:pt x="434" y="9"/>
                </a:lnTo>
                <a:lnTo>
                  <a:pt x="432" y="11"/>
                </a:lnTo>
                <a:lnTo>
                  <a:pt x="429" y="13"/>
                </a:lnTo>
                <a:lnTo>
                  <a:pt x="429" y="15"/>
                </a:lnTo>
                <a:lnTo>
                  <a:pt x="427" y="17"/>
                </a:lnTo>
                <a:lnTo>
                  <a:pt x="423" y="19"/>
                </a:lnTo>
                <a:lnTo>
                  <a:pt x="421" y="21"/>
                </a:lnTo>
                <a:lnTo>
                  <a:pt x="419" y="21"/>
                </a:lnTo>
                <a:lnTo>
                  <a:pt x="417" y="19"/>
                </a:lnTo>
                <a:lnTo>
                  <a:pt x="417" y="17"/>
                </a:lnTo>
                <a:lnTo>
                  <a:pt x="417" y="15"/>
                </a:lnTo>
                <a:lnTo>
                  <a:pt x="417" y="2"/>
                </a:lnTo>
                <a:lnTo>
                  <a:pt x="406" y="0"/>
                </a:lnTo>
                <a:lnTo>
                  <a:pt x="392" y="11"/>
                </a:lnTo>
                <a:lnTo>
                  <a:pt x="390" y="21"/>
                </a:lnTo>
                <a:lnTo>
                  <a:pt x="388" y="28"/>
                </a:lnTo>
                <a:lnTo>
                  <a:pt x="388" y="30"/>
                </a:lnTo>
                <a:lnTo>
                  <a:pt x="394" y="30"/>
                </a:lnTo>
                <a:lnTo>
                  <a:pt x="398" y="30"/>
                </a:lnTo>
                <a:lnTo>
                  <a:pt x="386" y="50"/>
                </a:lnTo>
                <a:lnTo>
                  <a:pt x="382" y="46"/>
                </a:lnTo>
                <a:lnTo>
                  <a:pt x="379" y="50"/>
                </a:lnTo>
                <a:lnTo>
                  <a:pt x="379" y="48"/>
                </a:lnTo>
                <a:lnTo>
                  <a:pt x="377" y="50"/>
                </a:lnTo>
                <a:lnTo>
                  <a:pt x="375" y="52"/>
                </a:lnTo>
                <a:lnTo>
                  <a:pt x="371" y="54"/>
                </a:lnTo>
                <a:lnTo>
                  <a:pt x="371" y="59"/>
                </a:lnTo>
                <a:lnTo>
                  <a:pt x="367" y="57"/>
                </a:lnTo>
                <a:lnTo>
                  <a:pt x="365" y="57"/>
                </a:lnTo>
                <a:lnTo>
                  <a:pt x="361" y="57"/>
                </a:lnTo>
                <a:lnTo>
                  <a:pt x="360" y="57"/>
                </a:lnTo>
                <a:lnTo>
                  <a:pt x="355" y="57"/>
                </a:lnTo>
                <a:lnTo>
                  <a:pt x="355" y="55"/>
                </a:lnTo>
                <a:lnTo>
                  <a:pt x="352" y="55"/>
                </a:lnTo>
                <a:lnTo>
                  <a:pt x="346" y="55"/>
                </a:lnTo>
                <a:lnTo>
                  <a:pt x="342" y="81"/>
                </a:lnTo>
                <a:lnTo>
                  <a:pt x="342" y="92"/>
                </a:lnTo>
                <a:lnTo>
                  <a:pt x="338" y="92"/>
                </a:lnTo>
                <a:lnTo>
                  <a:pt x="333" y="92"/>
                </a:lnTo>
                <a:lnTo>
                  <a:pt x="327" y="92"/>
                </a:lnTo>
                <a:lnTo>
                  <a:pt x="323" y="92"/>
                </a:lnTo>
                <a:lnTo>
                  <a:pt x="317" y="92"/>
                </a:lnTo>
                <a:lnTo>
                  <a:pt x="315" y="92"/>
                </a:lnTo>
                <a:lnTo>
                  <a:pt x="313" y="90"/>
                </a:lnTo>
                <a:lnTo>
                  <a:pt x="307" y="88"/>
                </a:lnTo>
                <a:lnTo>
                  <a:pt x="304" y="88"/>
                </a:lnTo>
                <a:lnTo>
                  <a:pt x="298" y="86"/>
                </a:lnTo>
                <a:lnTo>
                  <a:pt x="294" y="84"/>
                </a:lnTo>
                <a:lnTo>
                  <a:pt x="286" y="83"/>
                </a:lnTo>
                <a:lnTo>
                  <a:pt x="285" y="83"/>
                </a:lnTo>
                <a:lnTo>
                  <a:pt x="283" y="83"/>
                </a:lnTo>
                <a:lnTo>
                  <a:pt x="283" y="81"/>
                </a:lnTo>
                <a:lnTo>
                  <a:pt x="281" y="81"/>
                </a:lnTo>
                <a:lnTo>
                  <a:pt x="279" y="81"/>
                </a:lnTo>
                <a:lnTo>
                  <a:pt x="277" y="81"/>
                </a:lnTo>
                <a:lnTo>
                  <a:pt x="275" y="81"/>
                </a:lnTo>
                <a:lnTo>
                  <a:pt x="269" y="81"/>
                </a:lnTo>
                <a:lnTo>
                  <a:pt x="267" y="81"/>
                </a:lnTo>
                <a:lnTo>
                  <a:pt x="261" y="78"/>
                </a:lnTo>
                <a:lnTo>
                  <a:pt x="263" y="75"/>
                </a:lnTo>
                <a:lnTo>
                  <a:pt x="263" y="73"/>
                </a:lnTo>
                <a:lnTo>
                  <a:pt x="261" y="73"/>
                </a:lnTo>
                <a:lnTo>
                  <a:pt x="244" y="71"/>
                </a:lnTo>
                <a:lnTo>
                  <a:pt x="219" y="84"/>
                </a:lnTo>
                <a:lnTo>
                  <a:pt x="215" y="86"/>
                </a:lnTo>
                <a:lnTo>
                  <a:pt x="215" y="98"/>
                </a:lnTo>
                <a:lnTo>
                  <a:pt x="215" y="104"/>
                </a:lnTo>
                <a:lnTo>
                  <a:pt x="211" y="111"/>
                </a:lnTo>
                <a:lnTo>
                  <a:pt x="208" y="117"/>
                </a:lnTo>
                <a:lnTo>
                  <a:pt x="208" y="119"/>
                </a:lnTo>
                <a:lnTo>
                  <a:pt x="210" y="123"/>
                </a:lnTo>
                <a:lnTo>
                  <a:pt x="211" y="126"/>
                </a:lnTo>
                <a:lnTo>
                  <a:pt x="215" y="126"/>
                </a:lnTo>
                <a:lnTo>
                  <a:pt x="219" y="126"/>
                </a:lnTo>
                <a:lnTo>
                  <a:pt x="223" y="126"/>
                </a:lnTo>
                <a:lnTo>
                  <a:pt x="233" y="125"/>
                </a:lnTo>
                <a:lnTo>
                  <a:pt x="242" y="123"/>
                </a:lnTo>
                <a:lnTo>
                  <a:pt x="248" y="121"/>
                </a:lnTo>
                <a:lnTo>
                  <a:pt x="256" y="119"/>
                </a:lnTo>
                <a:lnTo>
                  <a:pt x="263" y="121"/>
                </a:lnTo>
                <a:lnTo>
                  <a:pt x="271" y="125"/>
                </a:lnTo>
                <a:lnTo>
                  <a:pt x="281" y="134"/>
                </a:lnTo>
                <a:lnTo>
                  <a:pt x="290" y="144"/>
                </a:lnTo>
                <a:lnTo>
                  <a:pt x="292" y="152"/>
                </a:lnTo>
                <a:lnTo>
                  <a:pt x="292" y="159"/>
                </a:lnTo>
                <a:lnTo>
                  <a:pt x="290" y="165"/>
                </a:lnTo>
                <a:lnTo>
                  <a:pt x="285" y="173"/>
                </a:lnTo>
                <a:lnTo>
                  <a:pt x="277" y="180"/>
                </a:lnTo>
                <a:lnTo>
                  <a:pt x="271" y="186"/>
                </a:lnTo>
                <a:lnTo>
                  <a:pt x="269" y="188"/>
                </a:lnTo>
                <a:lnTo>
                  <a:pt x="271" y="194"/>
                </a:lnTo>
                <a:lnTo>
                  <a:pt x="273" y="196"/>
                </a:lnTo>
                <a:lnTo>
                  <a:pt x="277" y="198"/>
                </a:lnTo>
                <a:lnTo>
                  <a:pt x="281" y="201"/>
                </a:lnTo>
                <a:lnTo>
                  <a:pt x="281" y="209"/>
                </a:lnTo>
                <a:lnTo>
                  <a:pt x="279" y="211"/>
                </a:lnTo>
                <a:lnTo>
                  <a:pt x="277" y="215"/>
                </a:lnTo>
                <a:lnTo>
                  <a:pt x="277" y="217"/>
                </a:lnTo>
                <a:lnTo>
                  <a:pt x="273" y="221"/>
                </a:lnTo>
                <a:lnTo>
                  <a:pt x="273" y="223"/>
                </a:lnTo>
                <a:lnTo>
                  <a:pt x="271" y="225"/>
                </a:lnTo>
                <a:lnTo>
                  <a:pt x="269" y="221"/>
                </a:lnTo>
                <a:lnTo>
                  <a:pt x="265" y="209"/>
                </a:lnTo>
                <a:lnTo>
                  <a:pt x="261" y="201"/>
                </a:lnTo>
                <a:lnTo>
                  <a:pt x="261" y="198"/>
                </a:lnTo>
                <a:lnTo>
                  <a:pt x="258" y="194"/>
                </a:lnTo>
                <a:lnTo>
                  <a:pt x="244" y="177"/>
                </a:lnTo>
                <a:lnTo>
                  <a:pt x="210" y="142"/>
                </a:lnTo>
                <a:lnTo>
                  <a:pt x="200" y="134"/>
                </a:lnTo>
                <a:lnTo>
                  <a:pt x="200" y="132"/>
                </a:lnTo>
                <a:lnTo>
                  <a:pt x="198" y="125"/>
                </a:lnTo>
                <a:lnTo>
                  <a:pt x="192" y="131"/>
                </a:lnTo>
                <a:lnTo>
                  <a:pt x="184" y="125"/>
                </a:lnTo>
                <a:lnTo>
                  <a:pt x="177" y="134"/>
                </a:lnTo>
                <a:lnTo>
                  <a:pt x="183" y="140"/>
                </a:lnTo>
                <a:lnTo>
                  <a:pt x="181" y="140"/>
                </a:lnTo>
                <a:lnTo>
                  <a:pt x="179" y="140"/>
                </a:lnTo>
                <a:lnTo>
                  <a:pt x="179" y="142"/>
                </a:lnTo>
                <a:lnTo>
                  <a:pt x="177" y="142"/>
                </a:lnTo>
                <a:lnTo>
                  <a:pt x="177" y="144"/>
                </a:lnTo>
                <a:lnTo>
                  <a:pt x="175" y="144"/>
                </a:lnTo>
                <a:lnTo>
                  <a:pt x="175" y="146"/>
                </a:lnTo>
                <a:lnTo>
                  <a:pt x="173" y="146"/>
                </a:lnTo>
                <a:lnTo>
                  <a:pt x="173" y="148"/>
                </a:lnTo>
                <a:lnTo>
                  <a:pt x="171" y="148"/>
                </a:lnTo>
                <a:lnTo>
                  <a:pt x="169" y="148"/>
                </a:lnTo>
                <a:lnTo>
                  <a:pt x="167" y="148"/>
                </a:lnTo>
                <a:lnTo>
                  <a:pt x="167" y="150"/>
                </a:lnTo>
                <a:lnTo>
                  <a:pt x="165" y="150"/>
                </a:lnTo>
                <a:lnTo>
                  <a:pt x="165" y="152"/>
                </a:lnTo>
                <a:lnTo>
                  <a:pt x="165" y="153"/>
                </a:lnTo>
                <a:lnTo>
                  <a:pt x="163" y="153"/>
                </a:lnTo>
                <a:lnTo>
                  <a:pt x="163" y="155"/>
                </a:lnTo>
                <a:lnTo>
                  <a:pt x="165" y="155"/>
                </a:lnTo>
                <a:lnTo>
                  <a:pt x="165" y="157"/>
                </a:lnTo>
                <a:lnTo>
                  <a:pt x="163" y="157"/>
                </a:lnTo>
                <a:lnTo>
                  <a:pt x="162" y="157"/>
                </a:lnTo>
                <a:lnTo>
                  <a:pt x="160" y="157"/>
                </a:lnTo>
                <a:lnTo>
                  <a:pt x="160" y="159"/>
                </a:lnTo>
                <a:lnTo>
                  <a:pt x="162" y="159"/>
                </a:lnTo>
                <a:lnTo>
                  <a:pt x="162" y="161"/>
                </a:lnTo>
                <a:lnTo>
                  <a:pt x="160" y="163"/>
                </a:lnTo>
                <a:lnTo>
                  <a:pt x="158" y="165"/>
                </a:lnTo>
                <a:lnTo>
                  <a:pt x="158" y="167"/>
                </a:lnTo>
                <a:lnTo>
                  <a:pt x="156" y="167"/>
                </a:lnTo>
                <a:lnTo>
                  <a:pt x="156" y="169"/>
                </a:lnTo>
                <a:lnTo>
                  <a:pt x="154" y="169"/>
                </a:lnTo>
                <a:lnTo>
                  <a:pt x="152" y="169"/>
                </a:lnTo>
                <a:lnTo>
                  <a:pt x="154" y="171"/>
                </a:lnTo>
                <a:lnTo>
                  <a:pt x="154" y="173"/>
                </a:lnTo>
                <a:lnTo>
                  <a:pt x="152" y="173"/>
                </a:lnTo>
                <a:lnTo>
                  <a:pt x="152" y="171"/>
                </a:lnTo>
                <a:lnTo>
                  <a:pt x="150" y="171"/>
                </a:lnTo>
                <a:lnTo>
                  <a:pt x="150" y="173"/>
                </a:lnTo>
                <a:lnTo>
                  <a:pt x="148" y="173"/>
                </a:lnTo>
                <a:lnTo>
                  <a:pt x="146" y="173"/>
                </a:lnTo>
                <a:lnTo>
                  <a:pt x="144" y="173"/>
                </a:lnTo>
                <a:lnTo>
                  <a:pt x="144" y="175"/>
                </a:lnTo>
                <a:lnTo>
                  <a:pt x="144" y="177"/>
                </a:lnTo>
                <a:lnTo>
                  <a:pt x="142" y="175"/>
                </a:lnTo>
                <a:lnTo>
                  <a:pt x="140" y="177"/>
                </a:lnTo>
                <a:lnTo>
                  <a:pt x="140" y="179"/>
                </a:lnTo>
                <a:lnTo>
                  <a:pt x="140" y="180"/>
                </a:lnTo>
                <a:lnTo>
                  <a:pt x="138" y="180"/>
                </a:lnTo>
                <a:lnTo>
                  <a:pt x="138" y="182"/>
                </a:lnTo>
                <a:lnTo>
                  <a:pt x="138" y="184"/>
                </a:lnTo>
                <a:lnTo>
                  <a:pt x="136" y="184"/>
                </a:lnTo>
                <a:lnTo>
                  <a:pt x="136" y="182"/>
                </a:lnTo>
                <a:lnTo>
                  <a:pt x="136" y="180"/>
                </a:lnTo>
                <a:lnTo>
                  <a:pt x="134" y="180"/>
                </a:lnTo>
                <a:lnTo>
                  <a:pt x="134" y="182"/>
                </a:lnTo>
                <a:lnTo>
                  <a:pt x="134" y="184"/>
                </a:lnTo>
                <a:lnTo>
                  <a:pt x="133" y="184"/>
                </a:lnTo>
                <a:lnTo>
                  <a:pt x="133" y="182"/>
                </a:lnTo>
                <a:lnTo>
                  <a:pt x="133" y="184"/>
                </a:lnTo>
                <a:lnTo>
                  <a:pt x="133" y="186"/>
                </a:lnTo>
                <a:lnTo>
                  <a:pt x="133" y="188"/>
                </a:lnTo>
                <a:lnTo>
                  <a:pt x="131" y="188"/>
                </a:lnTo>
                <a:lnTo>
                  <a:pt x="129" y="188"/>
                </a:lnTo>
                <a:lnTo>
                  <a:pt x="129" y="190"/>
                </a:lnTo>
                <a:lnTo>
                  <a:pt x="127" y="190"/>
                </a:lnTo>
                <a:lnTo>
                  <a:pt x="127" y="192"/>
                </a:lnTo>
                <a:lnTo>
                  <a:pt x="125" y="192"/>
                </a:lnTo>
                <a:lnTo>
                  <a:pt x="125" y="190"/>
                </a:lnTo>
                <a:lnTo>
                  <a:pt x="125" y="188"/>
                </a:lnTo>
                <a:lnTo>
                  <a:pt x="123" y="190"/>
                </a:lnTo>
                <a:lnTo>
                  <a:pt x="123" y="192"/>
                </a:lnTo>
                <a:lnTo>
                  <a:pt x="121" y="192"/>
                </a:lnTo>
                <a:lnTo>
                  <a:pt x="121" y="194"/>
                </a:lnTo>
                <a:lnTo>
                  <a:pt x="119" y="194"/>
                </a:lnTo>
                <a:lnTo>
                  <a:pt x="117" y="194"/>
                </a:lnTo>
                <a:lnTo>
                  <a:pt x="117" y="196"/>
                </a:lnTo>
                <a:lnTo>
                  <a:pt x="115" y="198"/>
                </a:lnTo>
                <a:lnTo>
                  <a:pt x="113" y="198"/>
                </a:lnTo>
                <a:lnTo>
                  <a:pt x="113" y="200"/>
                </a:lnTo>
                <a:lnTo>
                  <a:pt x="112" y="200"/>
                </a:lnTo>
                <a:lnTo>
                  <a:pt x="112" y="198"/>
                </a:lnTo>
                <a:lnTo>
                  <a:pt x="112" y="200"/>
                </a:lnTo>
                <a:lnTo>
                  <a:pt x="110" y="200"/>
                </a:lnTo>
                <a:lnTo>
                  <a:pt x="110" y="201"/>
                </a:lnTo>
                <a:lnTo>
                  <a:pt x="110" y="203"/>
                </a:lnTo>
                <a:lnTo>
                  <a:pt x="107" y="203"/>
                </a:lnTo>
                <a:lnTo>
                  <a:pt x="110" y="203"/>
                </a:lnTo>
                <a:lnTo>
                  <a:pt x="110" y="206"/>
                </a:lnTo>
                <a:lnTo>
                  <a:pt x="107" y="206"/>
                </a:lnTo>
                <a:lnTo>
                  <a:pt x="107" y="207"/>
                </a:lnTo>
                <a:lnTo>
                  <a:pt x="107" y="209"/>
                </a:lnTo>
                <a:lnTo>
                  <a:pt x="106" y="209"/>
                </a:lnTo>
                <a:lnTo>
                  <a:pt x="104" y="209"/>
                </a:lnTo>
                <a:lnTo>
                  <a:pt x="102" y="209"/>
                </a:lnTo>
                <a:lnTo>
                  <a:pt x="100" y="209"/>
                </a:lnTo>
                <a:lnTo>
                  <a:pt x="100" y="211"/>
                </a:lnTo>
                <a:lnTo>
                  <a:pt x="102" y="211"/>
                </a:lnTo>
                <a:lnTo>
                  <a:pt x="102" y="213"/>
                </a:lnTo>
                <a:lnTo>
                  <a:pt x="104" y="213"/>
                </a:lnTo>
                <a:lnTo>
                  <a:pt x="102" y="215"/>
                </a:lnTo>
                <a:lnTo>
                  <a:pt x="102" y="217"/>
                </a:lnTo>
                <a:lnTo>
                  <a:pt x="100" y="217"/>
                </a:lnTo>
                <a:lnTo>
                  <a:pt x="98" y="217"/>
                </a:lnTo>
                <a:lnTo>
                  <a:pt x="98" y="219"/>
                </a:lnTo>
                <a:lnTo>
                  <a:pt x="96" y="219"/>
                </a:lnTo>
                <a:lnTo>
                  <a:pt x="98" y="221"/>
                </a:lnTo>
                <a:lnTo>
                  <a:pt x="98" y="223"/>
                </a:lnTo>
                <a:lnTo>
                  <a:pt x="96" y="223"/>
                </a:lnTo>
                <a:lnTo>
                  <a:pt x="96" y="225"/>
                </a:lnTo>
                <a:lnTo>
                  <a:pt x="94" y="225"/>
                </a:lnTo>
                <a:lnTo>
                  <a:pt x="92" y="225"/>
                </a:lnTo>
                <a:lnTo>
                  <a:pt x="90" y="225"/>
                </a:lnTo>
                <a:lnTo>
                  <a:pt x="88" y="225"/>
                </a:lnTo>
                <a:lnTo>
                  <a:pt x="86" y="225"/>
                </a:lnTo>
                <a:lnTo>
                  <a:pt x="86" y="227"/>
                </a:lnTo>
                <a:lnTo>
                  <a:pt x="85" y="227"/>
                </a:lnTo>
                <a:lnTo>
                  <a:pt x="83" y="227"/>
                </a:lnTo>
                <a:lnTo>
                  <a:pt x="83" y="228"/>
                </a:lnTo>
                <a:lnTo>
                  <a:pt x="81" y="228"/>
                </a:lnTo>
                <a:lnTo>
                  <a:pt x="81" y="230"/>
                </a:lnTo>
                <a:lnTo>
                  <a:pt x="81" y="232"/>
                </a:lnTo>
                <a:lnTo>
                  <a:pt x="79" y="232"/>
                </a:lnTo>
                <a:lnTo>
                  <a:pt x="79" y="234"/>
                </a:lnTo>
                <a:lnTo>
                  <a:pt x="77" y="234"/>
                </a:lnTo>
                <a:lnTo>
                  <a:pt x="77" y="236"/>
                </a:lnTo>
                <a:lnTo>
                  <a:pt x="77" y="238"/>
                </a:lnTo>
                <a:lnTo>
                  <a:pt x="75" y="240"/>
                </a:lnTo>
                <a:lnTo>
                  <a:pt x="75" y="242"/>
                </a:lnTo>
                <a:lnTo>
                  <a:pt x="73" y="244"/>
                </a:lnTo>
                <a:lnTo>
                  <a:pt x="73" y="246"/>
                </a:lnTo>
                <a:lnTo>
                  <a:pt x="73" y="248"/>
                </a:lnTo>
                <a:lnTo>
                  <a:pt x="71" y="248"/>
                </a:lnTo>
                <a:lnTo>
                  <a:pt x="69" y="248"/>
                </a:lnTo>
                <a:lnTo>
                  <a:pt x="69" y="250"/>
                </a:lnTo>
                <a:lnTo>
                  <a:pt x="71" y="250"/>
                </a:lnTo>
                <a:lnTo>
                  <a:pt x="71" y="251"/>
                </a:lnTo>
                <a:lnTo>
                  <a:pt x="71" y="254"/>
                </a:lnTo>
                <a:lnTo>
                  <a:pt x="69" y="254"/>
                </a:lnTo>
                <a:lnTo>
                  <a:pt x="69" y="256"/>
                </a:lnTo>
                <a:lnTo>
                  <a:pt x="69" y="257"/>
                </a:lnTo>
                <a:lnTo>
                  <a:pt x="75" y="261"/>
                </a:lnTo>
                <a:lnTo>
                  <a:pt x="81" y="261"/>
                </a:lnTo>
                <a:lnTo>
                  <a:pt x="83" y="263"/>
                </a:lnTo>
                <a:lnTo>
                  <a:pt x="85" y="263"/>
                </a:lnTo>
                <a:lnTo>
                  <a:pt x="88" y="265"/>
                </a:lnTo>
                <a:lnTo>
                  <a:pt x="92" y="267"/>
                </a:lnTo>
                <a:lnTo>
                  <a:pt x="96" y="269"/>
                </a:lnTo>
                <a:lnTo>
                  <a:pt x="100" y="269"/>
                </a:lnTo>
                <a:lnTo>
                  <a:pt x="104" y="273"/>
                </a:lnTo>
                <a:lnTo>
                  <a:pt x="106" y="275"/>
                </a:lnTo>
                <a:lnTo>
                  <a:pt x="112" y="282"/>
                </a:lnTo>
                <a:lnTo>
                  <a:pt x="119" y="292"/>
                </a:lnTo>
                <a:lnTo>
                  <a:pt x="123" y="296"/>
                </a:lnTo>
                <a:lnTo>
                  <a:pt x="125" y="298"/>
                </a:lnTo>
                <a:lnTo>
                  <a:pt x="125" y="334"/>
                </a:lnTo>
                <a:lnTo>
                  <a:pt x="125" y="336"/>
                </a:lnTo>
                <a:lnTo>
                  <a:pt x="125" y="338"/>
                </a:lnTo>
                <a:lnTo>
                  <a:pt x="125" y="340"/>
                </a:lnTo>
                <a:lnTo>
                  <a:pt x="125" y="342"/>
                </a:lnTo>
                <a:lnTo>
                  <a:pt x="125" y="344"/>
                </a:lnTo>
                <a:lnTo>
                  <a:pt x="125" y="346"/>
                </a:lnTo>
                <a:lnTo>
                  <a:pt x="125" y="348"/>
                </a:lnTo>
                <a:lnTo>
                  <a:pt x="125" y="350"/>
                </a:lnTo>
                <a:lnTo>
                  <a:pt x="125" y="352"/>
                </a:lnTo>
                <a:lnTo>
                  <a:pt x="125" y="353"/>
                </a:lnTo>
                <a:lnTo>
                  <a:pt x="123" y="355"/>
                </a:lnTo>
                <a:lnTo>
                  <a:pt x="123" y="357"/>
                </a:lnTo>
                <a:lnTo>
                  <a:pt x="123" y="359"/>
                </a:lnTo>
                <a:lnTo>
                  <a:pt x="123" y="361"/>
                </a:lnTo>
                <a:lnTo>
                  <a:pt x="123" y="363"/>
                </a:lnTo>
                <a:lnTo>
                  <a:pt x="123" y="367"/>
                </a:lnTo>
                <a:lnTo>
                  <a:pt x="123" y="369"/>
                </a:lnTo>
                <a:lnTo>
                  <a:pt x="123" y="371"/>
                </a:lnTo>
                <a:lnTo>
                  <a:pt x="123" y="373"/>
                </a:lnTo>
                <a:lnTo>
                  <a:pt x="123" y="374"/>
                </a:lnTo>
                <a:lnTo>
                  <a:pt x="123" y="376"/>
                </a:lnTo>
                <a:lnTo>
                  <a:pt x="123" y="379"/>
                </a:lnTo>
                <a:lnTo>
                  <a:pt x="123" y="381"/>
                </a:lnTo>
                <a:lnTo>
                  <a:pt x="123" y="384"/>
                </a:lnTo>
                <a:lnTo>
                  <a:pt x="123" y="386"/>
                </a:lnTo>
                <a:lnTo>
                  <a:pt x="123" y="388"/>
                </a:lnTo>
                <a:lnTo>
                  <a:pt x="123" y="394"/>
                </a:lnTo>
                <a:lnTo>
                  <a:pt x="121" y="400"/>
                </a:lnTo>
                <a:lnTo>
                  <a:pt x="119" y="400"/>
                </a:lnTo>
                <a:lnTo>
                  <a:pt x="115" y="402"/>
                </a:lnTo>
                <a:lnTo>
                  <a:pt x="112" y="402"/>
                </a:lnTo>
                <a:lnTo>
                  <a:pt x="107" y="413"/>
                </a:lnTo>
                <a:lnTo>
                  <a:pt x="104" y="411"/>
                </a:lnTo>
                <a:lnTo>
                  <a:pt x="102" y="411"/>
                </a:lnTo>
                <a:lnTo>
                  <a:pt x="98" y="411"/>
                </a:lnTo>
                <a:lnTo>
                  <a:pt x="96" y="411"/>
                </a:lnTo>
                <a:lnTo>
                  <a:pt x="94" y="413"/>
                </a:lnTo>
                <a:lnTo>
                  <a:pt x="88" y="421"/>
                </a:lnTo>
                <a:lnTo>
                  <a:pt x="86" y="423"/>
                </a:lnTo>
                <a:lnTo>
                  <a:pt x="86" y="424"/>
                </a:lnTo>
                <a:lnTo>
                  <a:pt x="85" y="430"/>
                </a:lnTo>
                <a:lnTo>
                  <a:pt x="81" y="432"/>
                </a:lnTo>
                <a:lnTo>
                  <a:pt x="79" y="432"/>
                </a:lnTo>
                <a:lnTo>
                  <a:pt x="73" y="434"/>
                </a:lnTo>
                <a:lnTo>
                  <a:pt x="71" y="432"/>
                </a:lnTo>
                <a:lnTo>
                  <a:pt x="67" y="432"/>
                </a:lnTo>
                <a:lnTo>
                  <a:pt x="64" y="430"/>
                </a:lnTo>
                <a:lnTo>
                  <a:pt x="64" y="427"/>
                </a:lnTo>
                <a:lnTo>
                  <a:pt x="62" y="427"/>
                </a:lnTo>
                <a:lnTo>
                  <a:pt x="46" y="423"/>
                </a:lnTo>
                <a:lnTo>
                  <a:pt x="44" y="423"/>
                </a:lnTo>
                <a:lnTo>
                  <a:pt x="44" y="424"/>
                </a:lnTo>
                <a:lnTo>
                  <a:pt x="40" y="423"/>
                </a:lnTo>
                <a:lnTo>
                  <a:pt x="23" y="438"/>
                </a:lnTo>
                <a:lnTo>
                  <a:pt x="2" y="450"/>
                </a:lnTo>
                <a:lnTo>
                  <a:pt x="0" y="451"/>
                </a:lnTo>
                <a:lnTo>
                  <a:pt x="4" y="488"/>
                </a:lnTo>
                <a:lnTo>
                  <a:pt x="6" y="49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" name="Freeform 11"/>
          <p:cNvSpPr>
            <a:spLocks/>
          </p:cNvSpPr>
          <p:nvPr/>
        </p:nvSpPr>
        <p:spPr bwMode="auto">
          <a:xfrm>
            <a:off x="-3171750" y="825997"/>
            <a:ext cx="491492" cy="477712"/>
          </a:xfrm>
          <a:custGeom>
            <a:avLst/>
            <a:gdLst>
              <a:gd name="T0" fmla="*/ 3496 w 4112"/>
              <a:gd name="T1" fmla="*/ 1642 h 3990"/>
              <a:gd name="T2" fmla="*/ 3346 w 4112"/>
              <a:gd name="T3" fmla="*/ 1746 h 3990"/>
              <a:gd name="T4" fmla="*/ 3282 w 4112"/>
              <a:gd name="T5" fmla="*/ 1815 h 3990"/>
              <a:gd name="T6" fmla="*/ 3091 w 4112"/>
              <a:gd name="T7" fmla="*/ 1827 h 3990"/>
              <a:gd name="T8" fmla="*/ 3021 w 4112"/>
              <a:gd name="T9" fmla="*/ 1682 h 3990"/>
              <a:gd name="T10" fmla="*/ 2859 w 4112"/>
              <a:gd name="T11" fmla="*/ 1589 h 3990"/>
              <a:gd name="T12" fmla="*/ 2708 w 4112"/>
              <a:gd name="T13" fmla="*/ 1549 h 3990"/>
              <a:gd name="T14" fmla="*/ 2604 w 4112"/>
              <a:gd name="T15" fmla="*/ 1276 h 3990"/>
              <a:gd name="T16" fmla="*/ 2818 w 4112"/>
              <a:gd name="T17" fmla="*/ 1218 h 3990"/>
              <a:gd name="T18" fmla="*/ 2720 w 4112"/>
              <a:gd name="T19" fmla="*/ 946 h 3990"/>
              <a:gd name="T20" fmla="*/ 3299 w 4112"/>
              <a:gd name="T21" fmla="*/ 720 h 3990"/>
              <a:gd name="T22" fmla="*/ 3558 w 4112"/>
              <a:gd name="T23" fmla="*/ 267 h 3990"/>
              <a:gd name="T24" fmla="*/ 3201 w 4112"/>
              <a:gd name="T25" fmla="*/ 0 h 3990"/>
              <a:gd name="T26" fmla="*/ 3114 w 4112"/>
              <a:gd name="T27" fmla="*/ 70 h 3990"/>
              <a:gd name="T28" fmla="*/ 3014 w 4112"/>
              <a:gd name="T29" fmla="*/ 75 h 3990"/>
              <a:gd name="T30" fmla="*/ 2971 w 4112"/>
              <a:gd name="T31" fmla="*/ 126 h 3990"/>
              <a:gd name="T32" fmla="*/ 3021 w 4112"/>
              <a:gd name="T33" fmla="*/ 221 h 3990"/>
              <a:gd name="T34" fmla="*/ 2656 w 4112"/>
              <a:gd name="T35" fmla="*/ 522 h 3990"/>
              <a:gd name="T36" fmla="*/ 2093 w 4112"/>
              <a:gd name="T37" fmla="*/ 679 h 3990"/>
              <a:gd name="T38" fmla="*/ 1764 w 4112"/>
              <a:gd name="T39" fmla="*/ 685 h 3990"/>
              <a:gd name="T40" fmla="*/ 1647 w 4112"/>
              <a:gd name="T41" fmla="*/ 720 h 3990"/>
              <a:gd name="T42" fmla="*/ 1699 w 4112"/>
              <a:gd name="T43" fmla="*/ 575 h 3990"/>
              <a:gd name="T44" fmla="*/ 1484 w 4112"/>
              <a:gd name="T45" fmla="*/ 301 h 3990"/>
              <a:gd name="T46" fmla="*/ 1255 w 4112"/>
              <a:gd name="T47" fmla="*/ 290 h 3990"/>
              <a:gd name="T48" fmla="*/ 1085 w 4112"/>
              <a:gd name="T49" fmla="*/ 424 h 3990"/>
              <a:gd name="T50" fmla="*/ 877 w 4112"/>
              <a:gd name="T51" fmla="*/ 343 h 3990"/>
              <a:gd name="T52" fmla="*/ 510 w 4112"/>
              <a:gd name="T53" fmla="*/ 476 h 3990"/>
              <a:gd name="T54" fmla="*/ 279 w 4112"/>
              <a:gd name="T55" fmla="*/ 308 h 3990"/>
              <a:gd name="T56" fmla="*/ 0 w 4112"/>
              <a:gd name="T57" fmla="*/ 482 h 3990"/>
              <a:gd name="T58" fmla="*/ 1085 w 4112"/>
              <a:gd name="T59" fmla="*/ 2175 h 3990"/>
              <a:gd name="T60" fmla="*/ 2111 w 4112"/>
              <a:gd name="T61" fmla="*/ 3758 h 3990"/>
              <a:gd name="T62" fmla="*/ 2343 w 4112"/>
              <a:gd name="T63" fmla="*/ 3990 h 3990"/>
              <a:gd name="T64" fmla="*/ 2563 w 4112"/>
              <a:gd name="T65" fmla="*/ 3735 h 3990"/>
              <a:gd name="T66" fmla="*/ 3147 w 4112"/>
              <a:gd name="T67" fmla="*/ 2901 h 3990"/>
              <a:gd name="T68" fmla="*/ 3453 w 4112"/>
              <a:gd name="T69" fmla="*/ 3066 h 3990"/>
              <a:gd name="T70" fmla="*/ 3788 w 4112"/>
              <a:gd name="T71" fmla="*/ 3188 h 3990"/>
              <a:gd name="T72" fmla="*/ 4085 w 4112"/>
              <a:gd name="T73" fmla="*/ 3140 h 3990"/>
              <a:gd name="T74" fmla="*/ 4112 w 4112"/>
              <a:gd name="T75" fmla="*/ 2954 h 3990"/>
              <a:gd name="T76" fmla="*/ 3859 w 4112"/>
              <a:gd name="T77" fmla="*/ 2402 h 3990"/>
              <a:gd name="T78" fmla="*/ 3859 w 4112"/>
              <a:gd name="T79" fmla="*/ 2116 h 3990"/>
              <a:gd name="T80" fmla="*/ 3859 w 4112"/>
              <a:gd name="T81" fmla="*/ 1830 h 3990"/>
              <a:gd name="T82" fmla="*/ 3633 w 4112"/>
              <a:gd name="T83" fmla="*/ 1718 h 3990"/>
              <a:gd name="T84" fmla="*/ 3496 w 4112"/>
              <a:gd name="T85" fmla="*/ 1642 h 3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12" h="3990">
                <a:moveTo>
                  <a:pt x="3496" y="1642"/>
                </a:moveTo>
                <a:cubicBezTo>
                  <a:pt x="3445" y="1646"/>
                  <a:pt x="3377" y="1719"/>
                  <a:pt x="3346" y="1746"/>
                </a:cubicBezTo>
                <a:cubicBezTo>
                  <a:pt x="3314" y="1773"/>
                  <a:pt x="3321" y="1797"/>
                  <a:pt x="3282" y="1815"/>
                </a:cubicBezTo>
                <a:cubicBezTo>
                  <a:pt x="3243" y="1834"/>
                  <a:pt x="3136" y="1854"/>
                  <a:pt x="3091" y="1827"/>
                </a:cubicBezTo>
                <a:cubicBezTo>
                  <a:pt x="3045" y="1800"/>
                  <a:pt x="3057" y="1720"/>
                  <a:pt x="3021" y="1682"/>
                </a:cubicBezTo>
                <a:cubicBezTo>
                  <a:pt x="2986" y="1644"/>
                  <a:pt x="2912" y="1604"/>
                  <a:pt x="2859" y="1589"/>
                </a:cubicBezTo>
                <a:cubicBezTo>
                  <a:pt x="2806" y="1574"/>
                  <a:pt x="2766" y="1596"/>
                  <a:pt x="2708" y="1549"/>
                </a:cubicBezTo>
                <a:cubicBezTo>
                  <a:pt x="2650" y="1502"/>
                  <a:pt x="2604" y="1276"/>
                  <a:pt x="2604" y="1276"/>
                </a:cubicBezTo>
                <a:lnTo>
                  <a:pt x="2818" y="1218"/>
                </a:lnTo>
                <a:lnTo>
                  <a:pt x="2720" y="946"/>
                </a:lnTo>
                <a:lnTo>
                  <a:pt x="3299" y="720"/>
                </a:lnTo>
                <a:lnTo>
                  <a:pt x="3558" y="267"/>
                </a:lnTo>
                <a:lnTo>
                  <a:pt x="3201" y="0"/>
                </a:lnTo>
                <a:lnTo>
                  <a:pt x="3114" y="70"/>
                </a:lnTo>
                <a:lnTo>
                  <a:pt x="3014" y="75"/>
                </a:lnTo>
                <a:lnTo>
                  <a:pt x="2971" y="126"/>
                </a:lnTo>
                <a:lnTo>
                  <a:pt x="3021" y="221"/>
                </a:lnTo>
                <a:lnTo>
                  <a:pt x="2656" y="522"/>
                </a:lnTo>
                <a:lnTo>
                  <a:pt x="2093" y="679"/>
                </a:lnTo>
                <a:lnTo>
                  <a:pt x="1764" y="685"/>
                </a:lnTo>
                <a:lnTo>
                  <a:pt x="1647" y="720"/>
                </a:lnTo>
                <a:lnTo>
                  <a:pt x="1699" y="575"/>
                </a:lnTo>
                <a:lnTo>
                  <a:pt x="1484" y="301"/>
                </a:lnTo>
                <a:lnTo>
                  <a:pt x="1255" y="290"/>
                </a:lnTo>
                <a:lnTo>
                  <a:pt x="1085" y="424"/>
                </a:lnTo>
                <a:lnTo>
                  <a:pt x="877" y="343"/>
                </a:lnTo>
                <a:lnTo>
                  <a:pt x="510" y="476"/>
                </a:lnTo>
                <a:lnTo>
                  <a:pt x="279" y="308"/>
                </a:lnTo>
                <a:lnTo>
                  <a:pt x="0" y="482"/>
                </a:lnTo>
                <a:lnTo>
                  <a:pt x="1085" y="2175"/>
                </a:lnTo>
                <a:lnTo>
                  <a:pt x="2111" y="3758"/>
                </a:lnTo>
                <a:cubicBezTo>
                  <a:pt x="2111" y="3758"/>
                  <a:pt x="2243" y="3911"/>
                  <a:pt x="2343" y="3990"/>
                </a:cubicBezTo>
                <a:lnTo>
                  <a:pt x="2563" y="3735"/>
                </a:lnTo>
                <a:lnTo>
                  <a:pt x="3147" y="2901"/>
                </a:lnTo>
                <a:lnTo>
                  <a:pt x="3453" y="3066"/>
                </a:lnTo>
                <a:lnTo>
                  <a:pt x="3788" y="3188"/>
                </a:lnTo>
                <a:lnTo>
                  <a:pt x="4085" y="3140"/>
                </a:lnTo>
                <a:lnTo>
                  <a:pt x="4112" y="2954"/>
                </a:lnTo>
                <a:lnTo>
                  <a:pt x="3859" y="2402"/>
                </a:lnTo>
                <a:lnTo>
                  <a:pt x="3859" y="2116"/>
                </a:lnTo>
                <a:lnTo>
                  <a:pt x="3859" y="1830"/>
                </a:lnTo>
                <a:lnTo>
                  <a:pt x="3633" y="1718"/>
                </a:lnTo>
                <a:cubicBezTo>
                  <a:pt x="3633" y="1718"/>
                  <a:pt x="3548" y="1637"/>
                  <a:pt x="3496" y="1642"/>
                </a:cubicBez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8" name="Freeform 113"/>
          <p:cNvSpPr>
            <a:spLocks noEditPoints="1"/>
          </p:cNvSpPr>
          <p:nvPr/>
        </p:nvSpPr>
        <p:spPr bwMode="auto">
          <a:xfrm>
            <a:off x="-1963688" y="3471791"/>
            <a:ext cx="881930" cy="831405"/>
          </a:xfrm>
          <a:custGeom>
            <a:avLst/>
            <a:gdLst>
              <a:gd name="T0" fmla="*/ 2731 w 7366"/>
              <a:gd name="T1" fmla="*/ 714 h 6949"/>
              <a:gd name="T2" fmla="*/ 2419 w 7366"/>
              <a:gd name="T3" fmla="*/ 402 h 6949"/>
              <a:gd name="T4" fmla="*/ 2170 w 7366"/>
              <a:gd name="T5" fmla="*/ 222 h 6949"/>
              <a:gd name="T6" fmla="*/ 1775 w 7366"/>
              <a:gd name="T7" fmla="*/ 152 h 6949"/>
              <a:gd name="T8" fmla="*/ 1955 w 7366"/>
              <a:gd name="T9" fmla="*/ 679 h 6949"/>
              <a:gd name="T10" fmla="*/ 936 w 7366"/>
              <a:gd name="T11" fmla="*/ 2225 h 6949"/>
              <a:gd name="T12" fmla="*/ 686 w 7366"/>
              <a:gd name="T13" fmla="*/ 2585 h 6949"/>
              <a:gd name="T14" fmla="*/ 0 w 7366"/>
              <a:gd name="T15" fmla="*/ 2890 h 6949"/>
              <a:gd name="T16" fmla="*/ 1102 w 7366"/>
              <a:gd name="T17" fmla="*/ 3015 h 6949"/>
              <a:gd name="T18" fmla="*/ 1324 w 7366"/>
              <a:gd name="T19" fmla="*/ 2564 h 6949"/>
              <a:gd name="T20" fmla="*/ 1213 w 7366"/>
              <a:gd name="T21" fmla="*/ 2703 h 6949"/>
              <a:gd name="T22" fmla="*/ 1775 w 7366"/>
              <a:gd name="T23" fmla="*/ 2855 h 6949"/>
              <a:gd name="T24" fmla="*/ 1934 w 7366"/>
              <a:gd name="T25" fmla="*/ 2703 h 6949"/>
              <a:gd name="T26" fmla="*/ 1678 w 7366"/>
              <a:gd name="T27" fmla="*/ 2440 h 6949"/>
              <a:gd name="T28" fmla="*/ 1941 w 7366"/>
              <a:gd name="T29" fmla="*/ 2246 h 6949"/>
              <a:gd name="T30" fmla="*/ 2116 w 7366"/>
              <a:gd name="T31" fmla="*/ 2243 h 6949"/>
              <a:gd name="T32" fmla="*/ 2579 w 7366"/>
              <a:gd name="T33" fmla="*/ 1393 h 6949"/>
              <a:gd name="T34" fmla="*/ 3135 w 7366"/>
              <a:gd name="T35" fmla="*/ 1051 h 6949"/>
              <a:gd name="T36" fmla="*/ 2911 w 7366"/>
              <a:gd name="T37" fmla="*/ 839 h 6949"/>
              <a:gd name="T38" fmla="*/ 5461 w 7366"/>
              <a:gd name="T39" fmla="*/ 6949 h 6949"/>
              <a:gd name="T40" fmla="*/ 3693 w 7366"/>
              <a:gd name="T41" fmla="*/ 6751 h 6949"/>
              <a:gd name="T42" fmla="*/ 3285 w 7366"/>
              <a:gd name="T43" fmla="*/ 6583 h 6949"/>
              <a:gd name="T44" fmla="*/ 2971 w 7366"/>
              <a:gd name="T45" fmla="*/ 4973 h 6949"/>
              <a:gd name="T46" fmla="*/ 2888 w 7366"/>
              <a:gd name="T47" fmla="*/ 3278 h 6949"/>
              <a:gd name="T48" fmla="*/ 3058 w 7366"/>
              <a:gd name="T49" fmla="*/ 2930 h 6949"/>
              <a:gd name="T50" fmla="*/ 2901 w 7366"/>
              <a:gd name="T51" fmla="*/ 2681 h 6949"/>
              <a:gd name="T52" fmla="*/ 2775 w 7366"/>
              <a:gd name="T53" fmla="*/ 2440 h 6949"/>
              <a:gd name="T54" fmla="*/ 2945 w 7366"/>
              <a:gd name="T55" fmla="*/ 2383 h 6949"/>
              <a:gd name="T56" fmla="*/ 3083 w 7366"/>
              <a:gd name="T57" fmla="*/ 2402 h 6949"/>
              <a:gd name="T58" fmla="*/ 3179 w 7366"/>
              <a:gd name="T59" fmla="*/ 2701 h 6949"/>
              <a:gd name="T60" fmla="*/ 6171 w 7366"/>
              <a:gd name="T61" fmla="*/ 4946 h 6949"/>
              <a:gd name="T62" fmla="*/ 6560 w 7366"/>
              <a:gd name="T63" fmla="*/ 5359 h 6949"/>
              <a:gd name="T64" fmla="*/ 6736 w 7366"/>
              <a:gd name="T65" fmla="*/ 5490 h 6949"/>
              <a:gd name="T66" fmla="*/ 6893 w 7366"/>
              <a:gd name="T67" fmla="*/ 5622 h 6949"/>
              <a:gd name="T68" fmla="*/ 6832 w 7366"/>
              <a:gd name="T69" fmla="*/ 5894 h 6949"/>
              <a:gd name="T70" fmla="*/ 6867 w 7366"/>
              <a:gd name="T71" fmla="*/ 5915 h 6949"/>
              <a:gd name="T72" fmla="*/ 7253 w 7366"/>
              <a:gd name="T73" fmla="*/ 6438 h 69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366" h="6949">
                <a:moveTo>
                  <a:pt x="2911" y="839"/>
                </a:moveTo>
                <a:lnTo>
                  <a:pt x="2731" y="714"/>
                </a:lnTo>
                <a:lnTo>
                  <a:pt x="2641" y="832"/>
                </a:lnTo>
                <a:lnTo>
                  <a:pt x="2419" y="402"/>
                </a:lnTo>
                <a:lnTo>
                  <a:pt x="2371" y="416"/>
                </a:lnTo>
                <a:lnTo>
                  <a:pt x="2170" y="222"/>
                </a:lnTo>
                <a:lnTo>
                  <a:pt x="2093" y="0"/>
                </a:lnTo>
                <a:lnTo>
                  <a:pt x="1775" y="152"/>
                </a:lnTo>
                <a:lnTo>
                  <a:pt x="1872" y="305"/>
                </a:lnTo>
                <a:lnTo>
                  <a:pt x="1955" y="679"/>
                </a:lnTo>
                <a:lnTo>
                  <a:pt x="1837" y="1213"/>
                </a:lnTo>
                <a:lnTo>
                  <a:pt x="936" y="2225"/>
                </a:lnTo>
                <a:lnTo>
                  <a:pt x="860" y="2426"/>
                </a:lnTo>
                <a:lnTo>
                  <a:pt x="686" y="2585"/>
                </a:lnTo>
                <a:lnTo>
                  <a:pt x="42" y="2738"/>
                </a:lnTo>
                <a:lnTo>
                  <a:pt x="0" y="2890"/>
                </a:lnTo>
                <a:lnTo>
                  <a:pt x="118" y="3063"/>
                </a:lnTo>
                <a:lnTo>
                  <a:pt x="1102" y="3015"/>
                </a:lnTo>
                <a:lnTo>
                  <a:pt x="1033" y="2419"/>
                </a:lnTo>
                <a:lnTo>
                  <a:pt x="1324" y="2564"/>
                </a:lnTo>
                <a:lnTo>
                  <a:pt x="1324" y="2654"/>
                </a:lnTo>
                <a:lnTo>
                  <a:pt x="1213" y="2703"/>
                </a:lnTo>
                <a:lnTo>
                  <a:pt x="1255" y="2793"/>
                </a:lnTo>
                <a:lnTo>
                  <a:pt x="1775" y="2855"/>
                </a:lnTo>
                <a:lnTo>
                  <a:pt x="1782" y="2772"/>
                </a:lnTo>
                <a:lnTo>
                  <a:pt x="1934" y="2703"/>
                </a:lnTo>
                <a:lnTo>
                  <a:pt x="1976" y="2460"/>
                </a:lnTo>
                <a:lnTo>
                  <a:pt x="1678" y="2440"/>
                </a:lnTo>
                <a:lnTo>
                  <a:pt x="1865" y="2204"/>
                </a:lnTo>
                <a:lnTo>
                  <a:pt x="1941" y="2246"/>
                </a:lnTo>
                <a:lnTo>
                  <a:pt x="1906" y="2308"/>
                </a:lnTo>
                <a:lnTo>
                  <a:pt x="2116" y="2243"/>
                </a:lnTo>
                <a:lnTo>
                  <a:pt x="2114" y="1927"/>
                </a:lnTo>
                <a:lnTo>
                  <a:pt x="2579" y="1393"/>
                </a:lnTo>
                <a:lnTo>
                  <a:pt x="2614" y="1320"/>
                </a:lnTo>
                <a:lnTo>
                  <a:pt x="3135" y="1051"/>
                </a:lnTo>
                <a:lnTo>
                  <a:pt x="3070" y="799"/>
                </a:lnTo>
                <a:lnTo>
                  <a:pt x="2911" y="839"/>
                </a:lnTo>
                <a:close/>
                <a:moveTo>
                  <a:pt x="7366" y="6929"/>
                </a:moveTo>
                <a:lnTo>
                  <a:pt x="5461" y="6949"/>
                </a:lnTo>
                <a:lnTo>
                  <a:pt x="4153" y="6615"/>
                </a:lnTo>
                <a:lnTo>
                  <a:pt x="3693" y="6751"/>
                </a:lnTo>
                <a:lnTo>
                  <a:pt x="3442" y="6709"/>
                </a:lnTo>
                <a:lnTo>
                  <a:pt x="3285" y="6583"/>
                </a:lnTo>
                <a:lnTo>
                  <a:pt x="3338" y="6353"/>
                </a:lnTo>
                <a:lnTo>
                  <a:pt x="2971" y="4973"/>
                </a:lnTo>
                <a:lnTo>
                  <a:pt x="2961" y="3435"/>
                </a:lnTo>
                <a:lnTo>
                  <a:pt x="2888" y="3278"/>
                </a:lnTo>
                <a:lnTo>
                  <a:pt x="2875" y="3076"/>
                </a:lnTo>
                <a:lnTo>
                  <a:pt x="3058" y="2930"/>
                </a:lnTo>
                <a:lnTo>
                  <a:pt x="3041" y="2789"/>
                </a:lnTo>
                <a:lnTo>
                  <a:pt x="2901" y="2681"/>
                </a:lnTo>
                <a:lnTo>
                  <a:pt x="2927" y="2544"/>
                </a:lnTo>
                <a:lnTo>
                  <a:pt x="2775" y="2440"/>
                </a:lnTo>
                <a:lnTo>
                  <a:pt x="2807" y="2268"/>
                </a:lnTo>
                <a:lnTo>
                  <a:pt x="2945" y="2383"/>
                </a:lnTo>
                <a:lnTo>
                  <a:pt x="3012" y="2402"/>
                </a:lnTo>
                <a:lnTo>
                  <a:pt x="3083" y="2402"/>
                </a:lnTo>
                <a:lnTo>
                  <a:pt x="3181" y="2473"/>
                </a:lnTo>
                <a:lnTo>
                  <a:pt x="3179" y="2701"/>
                </a:lnTo>
                <a:lnTo>
                  <a:pt x="5973" y="5163"/>
                </a:lnTo>
                <a:lnTo>
                  <a:pt x="6171" y="4946"/>
                </a:lnTo>
                <a:lnTo>
                  <a:pt x="6437" y="5113"/>
                </a:lnTo>
                <a:lnTo>
                  <a:pt x="6560" y="5359"/>
                </a:lnTo>
                <a:lnTo>
                  <a:pt x="6700" y="5490"/>
                </a:lnTo>
                <a:lnTo>
                  <a:pt x="6736" y="5490"/>
                </a:lnTo>
                <a:lnTo>
                  <a:pt x="6788" y="5578"/>
                </a:lnTo>
                <a:lnTo>
                  <a:pt x="6893" y="5622"/>
                </a:lnTo>
                <a:lnTo>
                  <a:pt x="6937" y="5736"/>
                </a:lnTo>
                <a:lnTo>
                  <a:pt x="6832" y="5894"/>
                </a:lnTo>
                <a:lnTo>
                  <a:pt x="7253" y="6148"/>
                </a:lnTo>
                <a:lnTo>
                  <a:pt x="6867" y="5915"/>
                </a:lnTo>
                <a:lnTo>
                  <a:pt x="7192" y="6289"/>
                </a:lnTo>
                <a:lnTo>
                  <a:pt x="7253" y="6438"/>
                </a:lnTo>
                <a:lnTo>
                  <a:pt x="7366" y="6929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9" name="Freeform 114"/>
          <p:cNvSpPr>
            <a:spLocks noEditPoints="1"/>
          </p:cNvSpPr>
          <p:nvPr/>
        </p:nvSpPr>
        <p:spPr bwMode="auto">
          <a:xfrm>
            <a:off x="-2818060" y="5559486"/>
            <a:ext cx="849776" cy="440965"/>
          </a:xfrm>
          <a:custGeom>
            <a:avLst/>
            <a:gdLst>
              <a:gd name="T0" fmla="*/ 675 w 7112"/>
              <a:gd name="T1" fmla="*/ 370 h 3695"/>
              <a:gd name="T2" fmla="*/ 918 w 7112"/>
              <a:gd name="T3" fmla="*/ 119 h 3695"/>
              <a:gd name="T4" fmla="*/ 1312 w 7112"/>
              <a:gd name="T5" fmla="*/ 18 h 3695"/>
              <a:gd name="T6" fmla="*/ 1644 w 7112"/>
              <a:gd name="T7" fmla="*/ 131 h 3695"/>
              <a:gd name="T8" fmla="*/ 1761 w 7112"/>
              <a:gd name="T9" fmla="*/ 299 h 3695"/>
              <a:gd name="T10" fmla="*/ 2080 w 7112"/>
              <a:gd name="T11" fmla="*/ 479 h 3695"/>
              <a:gd name="T12" fmla="*/ 2118 w 7112"/>
              <a:gd name="T13" fmla="*/ 899 h 3695"/>
              <a:gd name="T14" fmla="*/ 1518 w 7112"/>
              <a:gd name="T15" fmla="*/ 1263 h 3695"/>
              <a:gd name="T16" fmla="*/ 1321 w 7112"/>
              <a:gd name="T17" fmla="*/ 1574 h 3695"/>
              <a:gd name="T18" fmla="*/ 344 w 7112"/>
              <a:gd name="T19" fmla="*/ 1284 h 3695"/>
              <a:gd name="T20" fmla="*/ 42 w 7112"/>
              <a:gd name="T21" fmla="*/ 1301 h 3695"/>
              <a:gd name="T22" fmla="*/ 281 w 7112"/>
              <a:gd name="T23" fmla="*/ 924 h 3695"/>
              <a:gd name="T24" fmla="*/ 499 w 7112"/>
              <a:gd name="T25" fmla="*/ 446 h 3695"/>
              <a:gd name="T26" fmla="*/ 3587 w 7112"/>
              <a:gd name="T27" fmla="*/ 3605 h 3695"/>
              <a:gd name="T28" fmla="*/ 7112 w 7112"/>
              <a:gd name="T29" fmla="*/ 1990 h 3695"/>
              <a:gd name="T30" fmla="*/ 7059 w 7112"/>
              <a:gd name="T31" fmla="*/ 1812 h 3695"/>
              <a:gd name="T32" fmla="*/ 6854 w 7112"/>
              <a:gd name="T33" fmla="*/ 1776 h 3695"/>
              <a:gd name="T34" fmla="*/ 6836 w 7112"/>
              <a:gd name="T35" fmla="*/ 1713 h 3695"/>
              <a:gd name="T36" fmla="*/ 6666 w 7112"/>
              <a:gd name="T37" fmla="*/ 1446 h 3695"/>
              <a:gd name="T38" fmla="*/ 6818 w 7112"/>
              <a:gd name="T39" fmla="*/ 1071 h 3695"/>
              <a:gd name="T40" fmla="*/ 6970 w 7112"/>
              <a:gd name="T41" fmla="*/ 1089 h 3695"/>
              <a:gd name="T42" fmla="*/ 7086 w 7112"/>
              <a:gd name="T43" fmla="*/ 910 h 3695"/>
              <a:gd name="T44" fmla="*/ 7103 w 7112"/>
              <a:gd name="T45" fmla="*/ 607 h 3695"/>
              <a:gd name="T46" fmla="*/ 6979 w 7112"/>
              <a:gd name="T47" fmla="*/ 482 h 3695"/>
              <a:gd name="T48" fmla="*/ 6863 w 7112"/>
              <a:gd name="T49" fmla="*/ 428 h 3695"/>
              <a:gd name="T50" fmla="*/ 6782 w 7112"/>
              <a:gd name="T51" fmla="*/ 375 h 3695"/>
              <a:gd name="T52" fmla="*/ 6720 w 7112"/>
              <a:gd name="T53" fmla="*/ 268 h 3695"/>
              <a:gd name="T54" fmla="*/ 6327 w 7112"/>
              <a:gd name="T55" fmla="*/ 125 h 3695"/>
              <a:gd name="T56" fmla="*/ 6033 w 7112"/>
              <a:gd name="T57" fmla="*/ 223 h 3695"/>
              <a:gd name="T58" fmla="*/ 5881 w 7112"/>
              <a:gd name="T59" fmla="*/ 491 h 3695"/>
              <a:gd name="T60" fmla="*/ 5676 w 7112"/>
              <a:gd name="T61" fmla="*/ 268 h 3695"/>
              <a:gd name="T62" fmla="*/ 5399 w 7112"/>
              <a:gd name="T63" fmla="*/ 393 h 3695"/>
              <a:gd name="T64" fmla="*/ 5310 w 7112"/>
              <a:gd name="T65" fmla="*/ 107 h 3695"/>
              <a:gd name="T66" fmla="*/ 5292 w 7112"/>
              <a:gd name="T67" fmla="*/ 0 h 3695"/>
              <a:gd name="T68" fmla="*/ 5096 w 7112"/>
              <a:gd name="T69" fmla="*/ 303 h 3695"/>
              <a:gd name="T70" fmla="*/ 4747 w 7112"/>
              <a:gd name="T71" fmla="*/ 27 h 3695"/>
              <a:gd name="T72" fmla="*/ 4212 w 7112"/>
              <a:gd name="T73" fmla="*/ 544 h 3695"/>
              <a:gd name="T74" fmla="*/ 4132 w 7112"/>
              <a:gd name="T75" fmla="*/ 98 h 3695"/>
              <a:gd name="T76" fmla="*/ 3382 w 7112"/>
              <a:gd name="T77" fmla="*/ 580 h 3695"/>
              <a:gd name="T78" fmla="*/ 3462 w 7112"/>
              <a:gd name="T79" fmla="*/ 1116 h 3695"/>
              <a:gd name="T80" fmla="*/ 3373 w 7112"/>
              <a:gd name="T81" fmla="*/ 1642 h 3695"/>
              <a:gd name="T82" fmla="*/ 3016 w 7112"/>
              <a:gd name="T83" fmla="*/ 2249 h 3695"/>
              <a:gd name="T84" fmla="*/ 2900 w 7112"/>
              <a:gd name="T85" fmla="*/ 2954 h 3695"/>
              <a:gd name="T86" fmla="*/ 2650 w 7112"/>
              <a:gd name="T87" fmla="*/ 3489 h 3695"/>
              <a:gd name="T88" fmla="*/ 3061 w 7112"/>
              <a:gd name="T89" fmla="*/ 3382 h 3695"/>
              <a:gd name="T90" fmla="*/ 3462 w 7112"/>
              <a:gd name="T91" fmla="*/ 3695 h 3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112" h="3695">
                <a:moveTo>
                  <a:pt x="499" y="446"/>
                </a:moveTo>
                <a:lnTo>
                  <a:pt x="675" y="370"/>
                </a:lnTo>
                <a:lnTo>
                  <a:pt x="705" y="228"/>
                </a:lnTo>
                <a:lnTo>
                  <a:pt x="918" y="119"/>
                </a:lnTo>
                <a:lnTo>
                  <a:pt x="1149" y="81"/>
                </a:lnTo>
                <a:lnTo>
                  <a:pt x="1312" y="18"/>
                </a:lnTo>
                <a:lnTo>
                  <a:pt x="1505" y="18"/>
                </a:lnTo>
                <a:lnTo>
                  <a:pt x="1644" y="131"/>
                </a:lnTo>
                <a:lnTo>
                  <a:pt x="1661" y="186"/>
                </a:lnTo>
                <a:lnTo>
                  <a:pt x="1761" y="299"/>
                </a:lnTo>
                <a:lnTo>
                  <a:pt x="1962" y="328"/>
                </a:lnTo>
                <a:lnTo>
                  <a:pt x="2080" y="479"/>
                </a:lnTo>
                <a:lnTo>
                  <a:pt x="2139" y="651"/>
                </a:lnTo>
                <a:lnTo>
                  <a:pt x="2118" y="899"/>
                </a:lnTo>
                <a:lnTo>
                  <a:pt x="1887" y="1242"/>
                </a:lnTo>
                <a:lnTo>
                  <a:pt x="1518" y="1263"/>
                </a:lnTo>
                <a:lnTo>
                  <a:pt x="1560" y="1456"/>
                </a:lnTo>
                <a:lnTo>
                  <a:pt x="1321" y="1574"/>
                </a:lnTo>
                <a:lnTo>
                  <a:pt x="977" y="1276"/>
                </a:lnTo>
                <a:lnTo>
                  <a:pt x="344" y="1284"/>
                </a:lnTo>
                <a:lnTo>
                  <a:pt x="189" y="1406"/>
                </a:lnTo>
                <a:lnTo>
                  <a:pt x="42" y="1301"/>
                </a:lnTo>
                <a:lnTo>
                  <a:pt x="0" y="1121"/>
                </a:lnTo>
                <a:lnTo>
                  <a:pt x="281" y="924"/>
                </a:lnTo>
                <a:lnTo>
                  <a:pt x="436" y="685"/>
                </a:lnTo>
                <a:lnTo>
                  <a:pt x="499" y="446"/>
                </a:lnTo>
                <a:close/>
                <a:moveTo>
                  <a:pt x="3462" y="3695"/>
                </a:moveTo>
                <a:lnTo>
                  <a:pt x="3587" y="3605"/>
                </a:lnTo>
                <a:lnTo>
                  <a:pt x="3632" y="3614"/>
                </a:lnTo>
                <a:lnTo>
                  <a:pt x="7112" y="1990"/>
                </a:lnTo>
                <a:lnTo>
                  <a:pt x="6987" y="1883"/>
                </a:lnTo>
                <a:lnTo>
                  <a:pt x="7059" y="1812"/>
                </a:lnTo>
                <a:lnTo>
                  <a:pt x="6952" y="1749"/>
                </a:lnTo>
                <a:lnTo>
                  <a:pt x="6854" y="1776"/>
                </a:lnTo>
                <a:lnTo>
                  <a:pt x="6809" y="1740"/>
                </a:lnTo>
                <a:lnTo>
                  <a:pt x="6836" y="1713"/>
                </a:lnTo>
                <a:lnTo>
                  <a:pt x="6845" y="1499"/>
                </a:lnTo>
                <a:lnTo>
                  <a:pt x="6666" y="1446"/>
                </a:lnTo>
                <a:lnTo>
                  <a:pt x="6675" y="1249"/>
                </a:lnTo>
                <a:lnTo>
                  <a:pt x="6818" y="1071"/>
                </a:lnTo>
                <a:lnTo>
                  <a:pt x="6907" y="1116"/>
                </a:lnTo>
                <a:lnTo>
                  <a:pt x="6970" y="1089"/>
                </a:lnTo>
                <a:lnTo>
                  <a:pt x="6925" y="1035"/>
                </a:lnTo>
                <a:lnTo>
                  <a:pt x="7086" y="910"/>
                </a:lnTo>
                <a:lnTo>
                  <a:pt x="7077" y="776"/>
                </a:lnTo>
                <a:lnTo>
                  <a:pt x="7103" y="607"/>
                </a:lnTo>
                <a:lnTo>
                  <a:pt x="7005" y="553"/>
                </a:lnTo>
                <a:lnTo>
                  <a:pt x="6979" y="482"/>
                </a:lnTo>
                <a:lnTo>
                  <a:pt x="6863" y="482"/>
                </a:lnTo>
                <a:lnTo>
                  <a:pt x="6863" y="428"/>
                </a:lnTo>
                <a:lnTo>
                  <a:pt x="6800" y="428"/>
                </a:lnTo>
                <a:lnTo>
                  <a:pt x="6782" y="375"/>
                </a:lnTo>
                <a:lnTo>
                  <a:pt x="6675" y="330"/>
                </a:lnTo>
                <a:lnTo>
                  <a:pt x="6720" y="268"/>
                </a:lnTo>
                <a:lnTo>
                  <a:pt x="6595" y="116"/>
                </a:lnTo>
                <a:lnTo>
                  <a:pt x="6327" y="125"/>
                </a:lnTo>
                <a:lnTo>
                  <a:pt x="6184" y="36"/>
                </a:lnTo>
                <a:lnTo>
                  <a:pt x="6033" y="223"/>
                </a:lnTo>
                <a:lnTo>
                  <a:pt x="6033" y="375"/>
                </a:lnTo>
                <a:lnTo>
                  <a:pt x="5881" y="491"/>
                </a:lnTo>
                <a:lnTo>
                  <a:pt x="5890" y="419"/>
                </a:lnTo>
                <a:lnTo>
                  <a:pt x="5676" y="268"/>
                </a:lnTo>
                <a:lnTo>
                  <a:pt x="5640" y="250"/>
                </a:lnTo>
                <a:lnTo>
                  <a:pt x="5399" y="393"/>
                </a:lnTo>
                <a:lnTo>
                  <a:pt x="5140" y="402"/>
                </a:lnTo>
                <a:lnTo>
                  <a:pt x="5310" y="107"/>
                </a:lnTo>
                <a:lnTo>
                  <a:pt x="5256" y="107"/>
                </a:lnTo>
                <a:lnTo>
                  <a:pt x="5292" y="0"/>
                </a:lnTo>
                <a:lnTo>
                  <a:pt x="5220" y="0"/>
                </a:lnTo>
                <a:lnTo>
                  <a:pt x="5096" y="303"/>
                </a:lnTo>
                <a:lnTo>
                  <a:pt x="4819" y="27"/>
                </a:lnTo>
                <a:lnTo>
                  <a:pt x="4747" y="27"/>
                </a:lnTo>
                <a:lnTo>
                  <a:pt x="4542" y="277"/>
                </a:lnTo>
                <a:lnTo>
                  <a:pt x="4212" y="544"/>
                </a:lnTo>
                <a:lnTo>
                  <a:pt x="4096" y="214"/>
                </a:lnTo>
                <a:lnTo>
                  <a:pt x="4132" y="98"/>
                </a:lnTo>
                <a:lnTo>
                  <a:pt x="3730" y="277"/>
                </a:lnTo>
                <a:lnTo>
                  <a:pt x="3382" y="580"/>
                </a:lnTo>
                <a:lnTo>
                  <a:pt x="3703" y="955"/>
                </a:lnTo>
                <a:lnTo>
                  <a:pt x="3462" y="1116"/>
                </a:lnTo>
                <a:lnTo>
                  <a:pt x="3445" y="1490"/>
                </a:lnTo>
                <a:lnTo>
                  <a:pt x="3373" y="1642"/>
                </a:lnTo>
                <a:lnTo>
                  <a:pt x="3186" y="1731"/>
                </a:lnTo>
                <a:lnTo>
                  <a:pt x="3016" y="2249"/>
                </a:lnTo>
                <a:lnTo>
                  <a:pt x="2766" y="2490"/>
                </a:lnTo>
                <a:lnTo>
                  <a:pt x="2900" y="2954"/>
                </a:lnTo>
                <a:lnTo>
                  <a:pt x="2650" y="3016"/>
                </a:lnTo>
                <a:lnTo>
                  <a:pt x="2650" y="3489"/>
                </a:lnTo>
                <a:lnTo>
                  <a:pt x="2909" y="3382"/>
                </a:lnTo>
                <a:lnTo>
                  <a:pt x="3061" y="3382"/>
                </a:lnTo>
                <a:lnTo>
                  <a:pt x="3114" y="3579"/>
                </a:lnTo>
                <a:lnTo>
                  <a:pt x="3462" y="3695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0" name="Freeform 139"/>
          <p:cNvSpPr>
            <a:spLocks/>
          </p:cNvSpPr>
          <p:nvPr/>
        </p:nvSpPr>
        <p:spPr bwMode="auto">
          <a:xfrm>
            <a:off x="-2859400" y="853557"/>
            <a:ext cx="358284" cy="376658"/>
          </a:xfrm>
          <a:custGeom>
            <a:avLst/>
            <a:gdLst>
              <a:gd name="T0" fmla="*/ 1838 w 2999"/>
              <a:gd name="T1" fmla="*/ 3142 h 3142"/>
              <a:gd name="T2" fmla="*/ 1966 w 2999"/>
              <a:gd name="T3" fmla="*/ 2423 h 3142"/>
              <a:gd name="T4" fmla="*/ 1717 w 2999"/>
              <a:gd name="T5" fmla="*/ 1710 h 3142"/>
              <a:gd name="T6" fmla="*/ 1833 w 2999"/>
              <a:gd name="T7" fmla="*/ 1664 h 3142"/>
              <a:gd name="T8" fmla="*/ 2151 w 2999"/>
              <a:gd name="T9" fmla="*/ 1780 h 3142"/>
              <a:gd name="T10" fmla="*/ 2447 w 2999"/>
              <a:gd name="T11" fmla="*/ 1785 h 3142"/>
              <a:gd name="T12" fmla="*/ 2558 w 2999"/>
              <a:gd name="T13" fmla="*/ 1907 h 3142"/>
              <a:gd name="T14" fmla="*/ 2625 w 2999"/>
              <a:gd name="T15" fmla="*/ 1948 h 3142"/>
              <a:gd name="T16" fmla="*/ 2714 w 2999"/>
              <a:gd name="T17" fmla="*/ 1971 h 3142"/>
              <a:gd name="T18" fmla="*/ 2795 w 2999"/>
              <a:gd name="T19" fmla="*/ 1838 h 3142"/>
              <a:gd name="T20" fmla="*/ 2882 w 2999"/>
              <a:gd name="T21" fmla="*/ 1890 h 3142"/>
              <a:gd name="T22" fmla="*/ 2975 w 2999"/>
              <a:gd name="T23" fmla="*/ 1838 h 3142"/>
              <a:gd name="T24" fmla="*/ 2986 w 2999"/>
              <a:gd name="T25" fmla="*/ 1681 h 3142"/>
              <a:gd name="T26" fmla="*/ 2952 w 2999"/>
              <a:gd name="T27" fmla="*/ 1611 h 3142"/>
              <a:gd name="T28" fmla="*/ 2865 w 2999"/>
              <a:gd name="T29" fmla="*/ 1548 h 3142"/>
              <a:gd name="T30" fmla="*/ 2789 w 2999"/>
              <a:gd name="T31" fmla="*/ 1530 h 3142"/>
              <a:gd name="T32" fmla="*/ 2725 w 2999"/>
              <a:gd name="T33" fmla="*/ 1571 h 3142"/>
              <a:gd name="T34" fmla="*/ 2673 w 2999"/>
              <a:gd name="T35" fmla="*/ 1640 h 3142"/>
              <a:gd name="T36" fmla="*/ 2615 w 2999"/>
              <a:gd name="T37" fmla="*/ 1594 h 3142"/>
              <a:gd name="T38" fmla="*/ 2575 w 2999"/>
              <a:gd name="T39" fmla="*/ 1374 h 3142"/>
              <a:gd name="T40" fmla="*/ 2673 w 2999"/>
              <a:gd name="T41" fmla="*/ 1356 h 3142"/>
              <a:gd name="T42" fmla="*/ 2801 w 2999"/>
              <a:gd name="T43" fmla="*/ 1385 h 3142"/>
              <a:gd name="T44" fmla="*/ 2824 w 2999"/>
              <a:gd name="T45" fmla="*/ 1275 h 3142"/>
              <a:gd name="T46" fmla="*/ 1804 w 2999"/>
              <a:gd name="T47" fmla="*/ 568 h 3142"/>
              <a:gd name="T48" fmla="*/ 1786 w 2999"/>
              <a:gd name="T49" fmla="*/ 347 h 3142"/>
              <a:gd name="T50" fmla="*/ 1630 w 2999"/>
              <a:gd name="T51" fmla="*/ 162 h 3142"/>
              <a:gd name="T52" fmla="*/ 1404 w 2999"/>
              <a:gd name="T53" fmla="*/ 249 h 3142"/>
              <a:gd name="T54" fmla="*/ 957 w 2999"/>
              <a:gd name="T55" fmla="*/ 0 h 3142"/>
              <a:gd name="T56" fmla="*/ 719 w 2999"/>
              <a:gd name="T57" fmla="*/ 440 h 3142"/>
              <a:gd name="T58" fmla="*/ 105 w 2999"/>
              <a:gd name="T59" fmla="*/ 707 h 3142"/>
              <a:gd name="T60" fmla="*/ 203 w 2999"/>
              <a:gd name="T61" fmla="*/ 962 h 3142"/>
              <a:gd name="T62" fmla="*/ 0 w 2999"/>
              <a:gd name="T63" fmla="*/ 1037 h 3142"/>
              <a:gd name="T64" fmla="*/ 111 w 2999"/>
              <a:gd name="T65" fmla="*/ 1322 h 3142"/>
              <a:gd name="T66" fmla="*/ 296 w 2999"/>
              <a:gd name="T67" fmla="*/ 1356 h 3142"/>
              <a:gd name="T68" fmla="*/ 429 w 2999"/>
              <a:gd name="T69" fmla="*/ 1461 h 3142"/>
              <a:gd name="T70" fmla="*/ 487 w 2999"/>
              <a:gd name="T71" fmla="*/ 1582 h 3142"/>
              <a:gd name="T72" fmla="*/ 644 w 2999"/>
              <a:gd name="T73" fmla="*/ 1582 h 3142"/>
              <a:gd name="T74" fmla="*/ 754 w 2999"/>
              <a:gd name="T75" fmla="*/ 1490 h 3142"/>
              <a:gd name="T76" fmla="*/ 887 w 2999"/>
              <a:gd name="T77" fmla="*/ 1414 h 3142"/>
              <a:gd name="T78" fmla="*/ 1038 w 2999"/>
              <a:gd name="T79" fmla="*/ 1484 h 3142"/>
              <a:gd name="T80" fmla="*/ 1189 w 2999"/>
              <a:gd name="T81" fmla="*/ 1611 h 3142"/>
              <a:gd name="T82" fmla="*/ 1276 w 2999"/>
              <a:gd name="T83" fmla="*/ 1803 h 3142"/>
              <a:gd name="T84" fmla="*/ 1044 w 2999"/>
              <a:gd name="T85" fmla="*/ 1913 h 3142"/>
              <a:gd name="T86" fmla="*/ 1085 w 2999"/>
              <a:gd name="T87" fmla="*/ 2081 h 3142"/>
              <a:gd name="T88" fmla="*/ 1218 w 2999"/>
              <a:gd name="T89" fmla="*/ 2145 h 3142"/>
              <a:gd name="T90" fmla="*/ 1467 w 2999"/>
              <a:gd name="T91" fmla="*/ 2736 h 3142"/>
              <a:gd name="T92" fmla="*/ 1467 w 2999"/>
              <a:gd name="T93" fmla="*/ 2974 h 3142"/>
              <a:gd name="T94" fmla="*/ 1566 w 2999"/>
              <a:gd name="T95" fmla="*/ 3078 h 3142"/>
              <a:gd name="T96" fmla="*/ 1717 w 2999"/>
              <a:gd name="T97" fmla="*/ 3131 h 3142"/>
              <a:gd name="T98" fmla="*/ 1838 w 2999"/>
              <a:gd name="T99" fmla="*/ 3142 h 3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999" h="3142">
                <a:moveTo>
                  <a:pt x="1838" y="3142"/>
                </a:moveTo>
                <a:lnTo>
                  <a:pt x="1966" y="2423"/>
                </a:lnTo>
                <a:lnTo>
                  <a:pt x="1717" y="1710"/>
                </a:lnTo>
                <a:lnTo>
                  <a:pt x="1833" y="1664"/>
                </a:lnTo>
                <a:lnTo>
                  <a:pt x="2151" y="1780"/>
                </a:lnTo>
                <a:lnTo>
                  <a:pt x="2447" y="1785"/>
                </a:lnTo>
                <a:lnTo>
                  <a:pt x="2558" y="1907"/>
                </a:lnTo>
                <a:cubicBezTo>
                  <a:pt x="2558" y="1907"/>
                  <a:pt x="2590" y="1929"/>
                  <a:pt x="2625" y="1948"/>
                </a:cubicBezTo>
                <a:cubicBezTo>
                  <a:pt x="2661" y="1967"/>
                  <a:pt x="2693" y="1989"/>
                  <a:pt x="2714" y="1971"/>
                </a:cubicBezTo>
                <a:cubicBezTo>
                  <a:pt x="2736" y="1953"/>
                  <a:pt x="2763" y="1851"/>
                  <a:pt x="2795" y="1838"/>
                </a:cubicBezTo>
                <a:cubicBezTo>
                  <a:pt x="2827" y="1824"/>
                  <a:pt x="2849" y="1886"/>
                  <a:pt x="2882" y="1890"/>
                </a:cubicBezTo>
                <a:cubicBezTo>
                  <a:pt x="2916" y="1893"/>
                  <a:pt x="2951" y="1874"/>
                  <a:pt x="2975" y="1838"/>
                </a:cubicBezTo>
                <a:cubicBezTo>
                  <a:pt x="2999" y="1801"/>
                  <a:pt x="2996" y="1717"/>
                  <a:pt x="2986" y="1681"/>
                </a:cubicBezTo>
                <a:cubicBezTo>
                  <a:pt x="2977" y="1645"/>
                  <a:pt x="2952" y="1611"/>
                  <a:pt x="2952" y="1611"/>
                </a:cubicBezTo>
                <a:lnTo>
                  <a:pt x="2865" y="1548"/>
                </a:lnTo>
                <a:lnTo>
                  <a:pt x="2789" y="1530"/>
                </a:lnTo>
                <a:cubicBezTo>
                  <a:pt x="2789" y="1530"/>
                  <a:pt x="2743" y="1554"/>
                  <a:pt x="2725" y="1571"/>
                </a:cubicBezTo>
                <a:cubicBezTo>
                  <a:pt x="2708" y="1587"/>
                  <a:pt x="2697" y="1637"/>
                  <a:pt x="2673" y="1640"/>
                </a:cubicBezTo>
                <a:cubicBezTo>
                  <a:pt x="2649" y="1643"/>
                  <a:pt x="2638" y="1632"/>
                  <a:pt x="2615" y="1594"/>
                </a:cubicBezTo>
                <a:cubicBezTo>
                  <a:pt x="2592" y="1556"/>
                  <a:pt x="2547" y="1414"/>
                  <a:pt x="2575" y="1374"/>
                </a:cubicBezTo>
                <a:cubicBezTo>
                  <a:pt x="2602" y="1334"/>
                  <a:pt x="2639" y="1355"/>
                  <a:pt x="2673" y="1356"/>
                </a:cubicBezTo>
                <a:cubicBezTo>
                  <a:pt x="2708" y="1357"/>
                  <a:pt x="2801" y="1385"/>
                  <a:pt x="2801" y="1385"/>
                </a:cubicBezTo>
                <a:lnTo>
                  <a:pt x="2824" y="1275"/>
                </a:lnTo>
                <a:lnTo>
                  <a:pt x="1804" y="568"/>
                </a:lnTo>
                <a:lnTo>
                  <a:pt x="1786" y="347"/>
                </a:lnTo>
                <a:lnTo>
                  <a:pt x="1630" y="162"/>
                </a:lnTo>
                <a:lnTo>
                  <a:pt x="1404" y="249"/>
                </a:lnTo>
                <a:lnTo>
                  <a:pt x="957" y="0"/>
                </a:lnTo>
                <a:lnTo>
                  <a:pt x="719" y="440"/>
                </a:lnTo>
                <a:lnTo>
                  <a:pt x="105" y="707"/>
                </a:lnTo>
                <a:lnTo>
                  <a:pt x="203" y="962"/>
                </a:lnTo>
                <a:lnTo>
                  <a:pt x="0" y="1037"/>
                </a:lnTo>
                <a:cubicBezTo>
                  <a:pt x="0" y="1037"/>
                  <a:pt x="51" y="1274"/>
                  <a:pt x="111" y="1322"/>
                </a:cubicBezTo>
                <a:cubicBezTo>
                  <a:pt x="170" y="1369"/>
                  <a:pt x="246" y="1336"/>
                  <a:pt x="296" y="1356"/>
                </a:cubicBezTo>
                <a:cubicBezTo>
                  <a:pt x="346" y="1377"/>
                  <a:pt x="401" y="1425"/>
                  <a:pt x="429" y="1461"/>
                </a:cubicBezTo>
                <a:cubicBezTo>
                  <a:pt x="458" y="1496"/>
                  <a:pt x="450" y="1552"/>
                  <a:pt x="487" y="1582"/>
                </a:cubicBezTo>
                <a:cubicBezTo>
                  <a:pt x="525" y="1613"/>
                  <a:pt x="597" y="1600"/>
                  <a:pt x="644" y="1582"/>
                </a:cubicBezTo>
                <a:cubicBezTo>
                  <a:pt x="691" y="1565"/>
                  <a:pt x="718" y="1514"/>
                  <a:pt x="754" y="1490"/>
                </a:cubicBezTo>
                <a:cubicBezTo>
                  <a:pt x="790" y="1465"/>
                  <a:pt x="835" y="1416"/>
                  <a:pt x="887" y="1414"/>
                </a:cubicBezTo>
                <a:cubicBezTo>
                  <a:pt x="940" y="1413"/>
                  <a:pt x="1038" y="1484"/>
                  <a:pt x="1038" y="1484"/>
                </a:cubicBezTo>
                <a:cubicBezTo>
                  <a:pt x="1038" y="1484"/>
                  <a:pt x="1152" y="1563"/>
                  <a:pt x="1189" y="1611"/>
                </a:cubicBezTo>
                <a:cubicBezTo>
                  <a:pt x="1226" y="1660"/>
                  <a:pt x="1276" y="1803"/>
                  <a:pt x="1276" y="1803"/>
                </a:cubicBezTo>
                <a:cubicBezTo>
                  <a:pt x="1276" y="1803"/>
                  <a:pt x="1072" y="1855"/>
                  <a:pt x="1044" y="1913"/>
                </a:cubicBezTo>
                <a:cubicBezTo>
                  <a:pt x="1016" y="1971"/>
                  <a:pt x="1054" y="2044"/>
                  <a:pt x="1085" y="2081"/>
                </a:cubicBezTo>
                <a:cubicBezTo>
                  <a:pt x="1115" y="2118"/>
                  <a:pt x="1218" y="2145"/>
                  <a:pt x="1218" y="2145"/>
                </a:cubicBezTo>
                <a:cubicBezTo>
                  <a:pt x="1218" y="2145"/>
                  <a:pt x="1441" y="2607"/>
                  <a:pt x="1467" y="2736"/>
                </a:cubicBezTo>
                <a:cubicBezTo>
                  <a:pt x="1493" y="2866"/>
                  <a:pt x="1446" y="2921"/>
                  <a:pt x="1467" y="2974"/>
                </a:cubicBezTo>
                <a:cubicBezTo>
                  <a:pt x="1488" y="3027"/>
                  <a:pt x="1528" y="3054"/>
                  <a:pt x="1566" y="3078"/>
                </a:cubicBezTo>
                <a:cubicBezTo>
                  <a:pt x="1604" y="3103"/>
                  <a:pt x="1717" y="3131"/>
                  <a:pt x="1717" y="3131"/>
                </a:cubicBezTo>
                <a:lnTo>
                  <a:pt x="1838" y="3142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2" name="Freeform 141"/>
          <p:cNvSpPr>
            <a:spLocks/>
          </p:cNvSpPr>
          <p:nvPr/>
        </p:nvSpPr>
        <p:spPr bwMode="auto">
          <a:xfrm>
            <a:off x="-3079882" y="1090118"/>
            <a:ext cx="500680" cy="606328"/>
          </a:xfrm>
          <a:custGeom>
            <a:avLst/>
            <a:gdLst>
              <a:gd name="T0" fmla="*/ 3769 w 4181"/>
              <a:gd name="T1" fmla="*/ 2841 h 5056"/>
              <a:gd name="T2" fmla="*/ 3667 w 4181"/>
              <a:gd name="T3" fmla="*/ 2971 h 5056"/>
              <a:gd name="T4" fmla="*/ 3519 w 4181"/>
              <a:gd name="T5" fmla="*/ 3001 h 5056"/>
              <a:gd name="T6" fmla="*/ 3572 w 4181"/>
              <a:gd name="T7" fmla="*/ 3079 h 5056"/>
              <a:gd name="T8" fmla="*/ 3358 w 4181"/>
              <a:gd name="T9" fmla="*/ 3563 h 5056"/>
              <a:gd name="T10" fmla="*/ 3584 w 4181"/>
              <a:gd name="T11" fmla="*/ 3913 h 5056"/>
              <a:gd name="T12" fmla="*/ 3763 w 4181"/>
              <a:gd name="T13" fmla="*/ 4192 h 5056"/>
              <a:gd name="T14" fmla="*/ 3978 w 4181"/>
              <a:gd name="T15" fmla="*/ 4093 h 5056"/>
              <a:gd name="T16" fmla="*/ 4036 w 4181"/>
              <a:gd name="T17" fmla="*/ 4319 h 5056"/>
              <a:gd name="T18" fmla="*/ 4053 w 4181"/>
              <a:gd name="T19" fmla="*/ 4661 h 5056"/>
              <a:gd name="T20" fmla="*/ 4042 w 4181"/>
              <a:gd name="T21" fmla="*/ 5003 h 5056"/>
              <a:gd name="T22" fmla="*/ 3578 w 4181"/>
              <a:gd name="T23" fmla="*/ 5056 h 5056"/>
              <a:gd name="T24" fmla="*/ 3201 w 4181"/>
              <a:gd name="T25" fmla="*/ 5009 h 5056"/>
              <a:gd name="T26" fmla="*/ 3215 w 4181"/>
              <a:gd name="T27" fmla="*/ 4520 h 5056"/>
              <a:gd name="T28" fmla="*/ 2372 w 4181"/>
              <a:gd name="T29" fmla="*/ 4487 h 5056"/>
              <a:gd name="T30" fmla="*/ 2180 w 4181"/>
              <a:gd name="T31" fmla="*/ 4319 h 5056"/>
              <a:gd name="T32" fmla="*/ 2151 w 4181"/>
              <a:gd name="T33" fmla="*/ 4076 h 5056"/>
              <a:gd name="T34" fmla="*/ 1630 w 4181"/>
              <a:gd name="T35" fmla="*/ 4064 h 5056"/>
              <a:gd name="T36" fmla="*/ 1537 w 4181"/>
              <a:gd name="T37" fmla="*/ 3919 h 5056"/>
              <a:gd name="T38" fmla="*/ 1302 w 4181"/>
              <a:gd name="T39" fmla="*/ 3988 h 5056"/>
              <a:gd name="T40" fmla="*/ 1046 w 4181"/>
              <a:gd name="T41" fmla="*/ 3960 h 5056"/>
              <a:gd name="T42" fmla="*/ 886 w 4181"/>
              <a:gd name="T43" fmla="*/ 3795 h 5056"/>
              <a:gd name="T44" fmla="*/ 624 w 4181"/>
              <a:gd name="T45" fmla="*/ 3612 h 5056"/>
              <a:gd name="T46" fmla="*/ 238 w 4181"/>
              <a:gd name="T47" fmla="*/ 3757 h 5056"/>
              <a:gd name="T48" fmla="*/ 126 w 4181"/>
              <a:gd name="T49" fmla="*/ 3348 h 5056"/>
              <a:gd name="T50" fmla="*/ 151 w 4181"/>
              <a:gd name="T51" fmla="*/ 1983 h 5056"/>
              <a:gd name="T52" fmla="*/ 42 w 4181"/>
              <a:gd name="T53" fmla="*/ 857 h 5056"/>
              <a:gd name="T54" fmla="*/ 176 w 4181"/>
              <a:gd name="T55" fmla="*/ 689 h 5056"/>
              <a:gd name="T56" fmla="*/ 453 w 4181"/>
              <a:gd name="T57" fmla="*/ 574 h 5056"/>
              <a:gd name="T58" fmla="*/ 348 w 4181"/>
              <a:gd name="T59" fmla="*/ 0 h 5056"/>
              <a:gd name="T60" fmla="*/ 1630 w 4181"/>
              <a:gd name="T61" fmla="*/ 1826 h 5056"/>
              <a:gd name="T62" fmla="*/ 2604 w 4181"/>
              <a:gd name="T63" fmla="*/ 2435 h 5056"/>
              <a:gd name="T64" fmla="*/ 3584 w 4181"/>
              <a:gd name="T65" fmla="*/ 2765 h 5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181" h="5056">
                <a:moveTo>
                  <a:pt x="3584" y="2765"/>
                </a:moveTo>
                <a:lnTo>
                  <a:pt x="3769" y="2841"/>
                </a:lnTo>
                <a:lnTo>
                  <a:pt x="3741" y="3005"/>
                </a:lnTo>
                <a:lnTo>
                  <a:pt x="3667" y="2971"/>
                </a:lnTo>
                <a:lnTo>
                  <a:pt x="3602" y="3019"/>
                </a:lnTo>
                <a:lnTo>
                  <a:pt x="3519" y="3001"/>
                </a:lnTo>
                <a:lnTo>
                  <a:pt x="3487" y="3094"/>
                </a:lnTo>
                <a:lnTo>
                  <a:pt x="3572" y="3079"/>
                </a:lnTo>
                <a:lnTo>
                  <a:pt x="3526" y="3403"/>
                </a:lnTo>
                <a:lnTo>
                  <a:pt x="3358" y="3563"/>
                </a:lnTo>
                <a:lnTo>
                  <a:pt x="3392" y="3757"/>
                </a:lnTo>
                <a:lnTo>
                  <a:pt x="3584" y="3913"/>
                </a:lnTo>
                <a:lnTo>
                  <a:pt x="3647" y="4157"/>
                </a:lnTo>
                <a:lnTo>
                  <a:pt x="3763" y="4192"/>
                </a:lnTo>
                <a:lnTo>
                  <a:pt x="3955" y="4157"/>
                </a:lnTo>
                <a:lnTo>
                  <a:pt x="3978" y="4093"/>
                </a:lnTo>
                <a:lnTo>
                  <a:pt x="4094" y="4087"/>
                </a:lnTo>
                <a:lnTo>
                  <a:pt x="4036" y="4319"/>
                </a:lnTo>
                <a:lnTo>
                  <a:pt x="4181" y="4360"/>
                </a:lnTo>
                <a:lnTo>
                  <a:pt x="4053" y="4661"/>
                </a:lnTo>
                <a:lnTo>
                  <a:pt x="4129" y="4795"/>
                </a:lnTo>
                <a:lnTo>
                  <a:pt x="4042" y="5003"/>
                </a:lnTo>
                <a:lnTo>
                  <a:pt x="3879" y="4934"/>
                </a:lnTo>
                <a:lnTo>
                  <a:pt x="3578" y="5056"/>
                </a:lnTo>
                <a:lnTo>
                  <a:pt x="3439" y="4945"/>
                </a:lnTo>
                <a:lnTo>
                  <a:pt x="3201" y="5009"/>
                </a:lnTo>
                <a:lnTo>
                  <a:pt x="3097" y="4864"/>
                </a:lnTo>
                <a:lnTo>
                  <a:pt x="3215" y="4520"/>
                </a:lnTo>
                <a:lnTo>
                  <a:pt x="2343" y="4204"/>
                </a:lnTo>
                <a:lnTo>
                  <a:pt x="2372" y="4487"/>
                </a:lnTo>
                <a:lnTo>
                  <a:pt x="2117" y="4412"/>
                </a:lnTo>
                <a:lnTo>
                  <a:pt x="2180" y="4319"/>
                </a:lnTo>
                <a:lnTo>
                  <a:pt x="2111" y="4325"/>
                </a:lnTo>
                <a:lnTo>
                  <a:pt x="2151" y="4076"/>
                </a:lnTo>
                <a:lnTo>
                  <a:pt x="2026" y="3969"/>
                </a:lnTo>
                <a:lnTo>
                  <a:pt x="1630" y="4064"/>
                </a:lnTo>
                <a:lnTo>
                  <a:pt x="1502" y="4006"/>
                </a:lnTo>
                <a:lnTo>
                  <a:pt x="1537" y="3919"/>
                </a:lnTo>
                <a:lnTo>
                  <a:pt x="1340" y="3757"/>
                </a:lnTo>
                <a:lnTo>
                  <a:pt x="1302" y="3988"/>
                </a:lnTo>
                <a:lnTo>
                  <a:pt x="1137" y="3989"/>
                </a:lnTo>
                <a:cubicBezTo>
                  <a:pt x="1137" y="3989"/>
                  <a:pt x="1080" y="3960"/>
                  <a:pt x="1046" y="3960"/>
                </a:cubicBezTo>
                <a:cubicBezTo>
                  <a:pt x="1011" y="3960"/>
                  <a:pt x="969" y="3960"/>
                  <a:pt x="969" y="3960"/>
                </a:cubicBezTo>
                <a:lnTo>
                  <a:pt x="886" y="3795"/>
                </a:lnTo>
                <a:lnTo>
                  <a:pt x="598" y="3776"/>
                </a:lnTo>
                <a:lnTo>
                  <a:pt x="624" y="3612"/>
                </a:lnTo>
                <a:lnTo>
                  <a:pt x="329" y="3684"/>
                </a:lnTo>
                <a:lnTo>
                  <a:pt x="238" y="3757"/>
                </a:lnTo>
                <a:lnTo>
                  <a:pt x="35" y="3554"/>
                </a:lnTo>
                <a:lnTo>
                  <a:pt x="126" y="3348"/>
                </a:lnTo>
                <a:lnTo>
                  <a:pt x="0" y="3160"/>
                </a:lnTo>
                <a:lnTo>
                  <a:pt x="151" y="1983"/>
                </a:lnTo>
                <a:lnTo>
                  <a:pt x="18" y="1472"/>
                </a:lnTo>
                <a:lnTo>
                  <a:pt x="42" y="857"/>
                </a:lnTo>
                <a:lnTo>
                  <a:pt x="238" y="782"/>
                </a:lnTo>
                <a:lnTo>
                  <a:pt x="176" y="689"/>
                </a:lnTo>
                <a:lnTo>
                  <a:pt x="291" y="560"/>
                </a:lnTo>
                <a:lnTo>
                  <a:pt x="453" y="574"/>
                </a:lnTo>
                <a:lnTo>
                  <a:pt x="223" y="62"/>
                </a:lnTo>
                <a:lnTo>
                  <a:pt x="348" y="0"/>
                </a:lnTo>
                <a:cubicBezTo>
                  <a:pt x="348" y="0"/>
                  <a:pt x="1052" y="1144"/>
                  <a:pt x="1259" y="1414"/>
                </a:cubicBezTo>
                <a:cubicBezTo>
                  <a:pt x="1465" y="1685"/>
                  <a:pt x="1546" y="1729"/>
                  <a:pt x="1630" y="1826"/>
                </a:cubicBezTo>
                <a:cubicBezTo>
                  <a:pt x="1713" y="1923"/>
                  <a:pt x="1821" y="2058"/>
                  <a:pt x="1821" y="2058"/>
                </a:cubicBezTo>
                <a:cubicBezTo>
                  <a:pt x="1821" y="2058"/>
                  <a:pt x="2335" y="2325"/>
                  <a:pt x="2604" y="2435"/>
                </a:cubicBezTo>
                <a:cubicBezTo>
                  <a:pt x="2872" y="2545"/>
                  <a:pt x="3613" y="2777"/>
                  <a:pt x="3613" y="2777"/>
                </a:cubicBezTo>
                <a:lnTo>
                  <a:pt x="3584" y="2765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6" name="Freeform 11"/>
          <p:cNvSpPr>
            <a:spLocks/>
          </p:cNvSpPr>
          <p:nvPr/>
        </p:nvSpPr>
        <p:spPr bwMode="auto">
          <a:xfrm>
            <a:off x="-3171751" y="825997"/>
            <a:ext cx="491492" cy="477712"/>
          </a:xfrm>
          <a:custGeom>
            <a:avLst/>
            <a:gdLst>
              <a:gd name="T0" fmla="*/ 3496 w 4112"/>
              <a:gd name="T1" fmla="*/ 1642 h 3990"/>
              <a:gd name="T2" fmla="*/ 3346 w 4112"/>
              <a:gd name="T3" fmla="*/ 1746 h 3990"/>
              <a:gd name="T4" fmla="*/ 3282 w 4112"/>
              <a:gd name="T5" fmla="*/ 1815 h 3990"/>
              <a:gd name="T6" fmla="*/ 3091 w 4112"/>
              <a:gd name="T7" fmla="*/ 1827 h 3990"/>
              <a:gd name="T8" fmla="*/ 3021 w 4112"/>
              <a:gd name="T9" fmla="*/ 1682 h 3990"/>
              <a:gd name="T10" fmla="*/ 2859 w 4112"/>
              <a:gd name="T11" fmla="*/ 1589 h 3990"/>
              <a:gd name="T12" fmla="*/ 2708 w 4112"/>
              <a:gd name="T13" fmla="*/ 1549 h 3990"/>
              <a:gd name="T14" fmla="*/ 2604 w 4112"/>
              <a:gd name="T15" fmla="*/ 1276 h 3990"/>
              <a:gd name="T16" fmla="*/ 2818 w 4112"/>
              <a:gd name="T17" fmla="*/ 1218 h 3990"/>
              <a:gd name="T18" fmla="*/ 2720 w 4112"/>
              <a:gd name="T19" fmla="*/ 946 h 3990"/>
              <a:gd name="T20" fmla="*/ 3299 w 4112"/>
              <a:gd name="T21" fmla="*/ 720 h 3990"/>
              <a:gd name="T22" fmla="*/ 3558 w 4112"/>
              <a:gd name="T23" fmla="*/ 267 h 3990"/>
              <a:gd name="T24" fmla="*/ 3201 w 4112"/>
              <a:gd name="T25" fmla="*/ 0 h 3990"/>
              <a:gd name="T26" fmla="*/ 3114 w 4112"/>
              <a:gd name="T27" fmla="*/ 70 h 3990"/>
              <a:gd name="T28" fmla="*/ 3014 w 4112"/>
              <a:gd name="T29" fmla="*/ 75 h 3990"/>
              <a:gd name="T30" fmla="*/ 2971 w 4112"/>
              <a:gd name="T31" fmla="*/ 126 h 3990"/>
              <a:gd name="T32" fmla="*/ 3021 w 4112"/>
              <a:gd name="T33" fmla="*/ 221 h 3990"/>
              <a:gd name="T34" fmla="*/ 2656 w 4112"/>
              <a:gd name="T35" fmla="*/ 522 h 3990"/>
              <a:gd name="T36" fmla="*/ 2093 w 4112"/>
              <a:gd name="T37" fmla="*/ 679 h 3990"/>
              <a:gd name="T38" fmla="*/ 1764 w 4112"/>
              <a:gd name="T39" fmla="*/ 685 h 3990"/>
              <a:gd name="T40" fmla="*/ 1647 w 4112"/>
              <a:gd name="T41" fmla="*/ 720 h 3990"/>
              <a:gd name="T42" fmla="*/ 1699 w 4112"/>
              <a:gd name="T43" fmla="*/ 575 h 3990"/>
              <a:gd name="T44" fmla="*/ 1484 w 4112"/>
              <a:gd name="T45" fmla="*/ 301 h 3990"/>
              <a:gd name="T46" fmla="*/ 1255 w 4112"/>
              <a:gd name="T47" fmla="*/ 290 h 3990"/>
              <a:gd name="T48" fmla="*/ 1085 w 4112"/>
              <a:gd name="T49" fmla="*/ 424 h 3990"/>
              <a:gd name="T50" fmla="*/ 877 w 4112"/>
              <a:gd name="T51" fmla="*/ 343 h 3990"/>
              <a:gd name="T52" fmla="*/ 510 w 4112"/>
              <a:gd name="T53" fmla="*/ 476 h 3990"/>
              <a:gd name="T54" fmla="*/ 279 w 4112"/>
              <a:gd name="T55" fmla="*/ 308 h 3990"/>
              <a:gd name="T56" fmla="*/ 0 w 4112"/>
              <a:gd name="T57" fmla="*/ 482 h 3990"/>
              <a:gd name="T58" fmla="*/ 1085 w 4112"/>
              <a:gd name="T59" fmla="*/ 2175 h 3990"/>
              <a:gd name="T60" fmla="*/ 2111 w 4112"/>
              <a:gd name="T61" fmla="*/ 3758 h 3990"/>
              <a:gd name="T62" fmla="*/ 2343 w 4112"/>
              <a:gd name="T63" fmla="*/ 3990 h 3990"/>
              <a:gd name="T64" fmla="*/ 2563 w 4112"/>
              <a:gd name="T65" fmla="*/ 3735 h 3990"/>
              <a:gd name="T66" fmla="*/ 3147 w 4112"/>
              <a:gd name="T67" fmla="*/ 2901 h 3990"/>
              <a:gd name="T68" fmla="*/ 3453 w 4112"/>
              <a:gd name="T69" fmla="*/ 3066 h 3990"/>
              <a:gd name="T70" fmla="*/ 3788 w 4112"/>
              <a:gd name="T71" fmla="*/ 3188 h 3990"/>
              <a:gd name="T72" fmla="*/ 4085 w 4112"/>
              <a:gd name="T73" fmla="*/ 3140 h 3990"/>
              <a:gd name="T74" fmla="*/ 4112 w 4112"/>
              <a:gd name="T75" fmla="*/ 2954 h 3990"/>
              <a:gd name="T76" fmla="*/ 3859 w 4112"/>
              <a:gd name="T77" fmla="*/ 2402 h 3990"/>
              <a:gd name="T78" fmla="*/ 3859 w 4112"/>
              <a:gd name="T79" fmla="*/ 2116 h 3990"/>
              <a:gd name="T80" fmla="*/ 3859 w 4112"/>
              <a:gd name="T81" fmla="*/ 1830 h 3990"/>
              <a:gd name="T82" fmla="*/ 3633 w 4112"/>
              <a:gd name="T83" fmla="*/ 1718 h 3990"/>
              <a:gd name="T84" fmla="*/ 3496 w 4112"/>
              <a:gd name="T85" fmla="*/ 1642 h 3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12" h="3990">
                <a:moveTo>
                  <a:pt x="3496" y="1642"/>
                </a:moveTo>
                <a:cubicBezTo>
                  <a:pt x="3445" y="1646"/>
                  <a:pt x="3377" y="1719"/>
                  <a:pt x="3346" y="1746"/>
                </a:cubicBezTo>
                <a:cubicBezTo>
                  <a:pt x="3314" y="1773"/>
                  <a:pt x="3321" y="1797"/>
                  <a:pt x="3282" y="1815"/>
                </a:cubicBezTo>
                <a:cubicBezTo>
                  <a:pt x="3243" y="1834"/>
                  <a:pt x="3136" y="1854"/>
                  <a:pt x="3091" y="1827"/>
                </a:cubicBezTo>
                <a:cubicBezTo>
                  <a:pt x="3045" y="1800"/>
                  <a:pt x="3057" y="1720"/>
                  <a:pt x="3021" y="1682"/>
                </a:cubicBezTo>
                <a:cubicBezTo>
                  <a:pt x="2986" y="1644"/>
                  <a:pt x="2912" y="1604"/>
                  <a:pt x="2859" y="1589"/>
                </a:cubicBezTo>
                <a:cubicBezTo>
                  <a:pt x="2806" y="1574"/>
                  <a:pt x="2766" y="1596"/>
                  <a:pt x="2708" y="1549"/>
                </a:cubicBezTo>
                <a:cubicBezTo>
                  <a:pt x="2650" y="1502"/>
                  <a:pt x="2604" y="1276"/>
                  <a:pt x="2604" y="1276"/>
                </a:cubicBezTo>
                <a:lnTo>
                  <a:pt x="2818" y="1218"/>
                </a:lnTo>
                <a:lnTo>
                  <a:pt x="2720" y="946"/>
                </a:lnTo>
                <a:lnTo>
                  <a:pt x="3299" y="720"/>
                </a:lnTo>
                <a:lnTo>
                  <a:pt x="3558" y="267"/>
                </a:lnTo>
                <a:lnTo>
                  <a:pt x="3201" y="0"/>
                </a:lnTo>
                <a:lnTo>
                  <a:pt x="3114" y="70"/>
                </a:lnTo>
                <a:lnTo>
                  <a:pt x="3014" y="75"/>
                </a:lnTo>
                <a:lnTo>
                  <a:pt x="2971" y="126"/>
                </a:lnTo>
                <a:lnTo>
                  <a:pt x="3021" y="221"/>
                </a:lnTo>
                <a:lnTo>
                  <a:pt x="2656" y="522"/>
                </a:lnTo>
                <a:lnTo>
                  <a:pt x="2093" y="679"/>
                </a:lnTo>
                <a:lnTo>
                  <a:pt x="1764" y="685"/>
                </a:lnTo>
                <a:lnTo>
                  <a:pt x="1647" y="720"/>
                </a:lnTo>
                <a:lnTo>
                  <a:pt x="1699" y="575"/>
                </a:lnTo>
                <a:lnTo>
                  <a:pt x="1484" y="301"/>
                </a:lnTo>
                <a:lnTo>
                  <a:pt x="1255" y="290"/>
                </a:lnTo>
                <a:lnTo>
                  <a:pt x="1085" y="424"/>
                </a:lnTo>
                <a:lnTo>
                  <a:pt x="877" y="343"/>
                </a:lnTo>
                <a:lnTo>
                  <a:pt x="510" y="476"/>
                </a:lnTo>
                <a:lnTo>
                  <a:pt x="279" y="308"/>
                </a:lnTo>
                <a:lnTo>
                  <a:pt x="0" y="482"/>
                </a:lnTo>
                <a:lnTo>
                  <a:pt x="1085" y="2175"/>
                </a:lnTo>
                <a:lnTo>
                  <a:pt x="2111" y="3758"/>
                </a:lnTo>
                <a:cubicBezTo>
                  <a:pt x="2111" y="3758"/>
                  <a:pt x="2243" y="3911"/>
                  <a:pt x="2343" y="3990"/>
                </a:cubicBezTo>
                <a:lnTo>
                  <a:pt x="2563" y="3735"/>
                </a:lnTo>
                <a:lnTo>
                  <a:pt x="3147" y="2901"/>
                </a:lnTo>
                <a:lnTo>
                  <a:pt x="3453" y="3066"/>
                </a:lnTo>
                <a:lnTo>
                  <a:pt x="3788" y="3188"/>
                </a:lnTo>
                <a:lnTo>
                  <a:pt x="4085" y="3140"/>
                </a:lnTo>
                <a:lnTo>
                  <a:pt x="4112" y="2954"/>
                </a:lnTo>
                <a:lnTo>
                  <a:pt x="3859" y="2402"/>
                </a:lnTo>
                <a:lnTo>
                  <a:pt x="3859" y="2116"/>
                </a:lnTo>
                <a:lnTo>
                  <a:pt x="3859" y="1830"/>
                </a:lnTo>
                <a:lnTo>
                  <a:pt x="3633" y="1718"/>
                </a:lnTo>
                <a:cubicBezTo>
                  <a:pt x="3633" y="1718"/>
                  <a:pt x="3548" y="1637"/>
                  <a:pt x="3496" y="1642"/>
                </a:cubicBez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18" name="Группа 217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219" name="Рисунок 2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220" name="Рисунок 2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  <p:graphicFrame>
        <p:nvGraphicFramePr>
          <p:cNvPr id="60" name="Диаграмма 59"/>
          <p:cNvGraphicFramePr/>
          <p:nvPr>
            <p:extLst>
              <p:ext uri="{D42A27DB-BD31-4B8C-83A1-F6EECF244321}">
                <p14:modId xmlns:p14="http://schemas.microsoft.com/office/powerpoint/2010/main" val="931197312"/>
              </p:ext>
            </p:extLst>
          </p:nvPr>
        </p:nvGraphicFramePr>
        <p:xfrm>
          <a:off x="162685" y="1434185"/>
          <a:ext cx="10331558" cy="5788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558373" y="1064853"/>
            <a:ext cx="3813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591 938,4 тыс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719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855" y="420767"/>
            <a:ext cx="537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СВАО</a:t>
            </a:r>
            <a:endParaRPr lang="en-US" sz="1200" dirty="0" smtClean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747" y="332924"/>
            <a:ext cx="7403405" cy="45975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2747" y="328434"/>
            <a:ext cx="690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/>
              </a:rPr>
              <a:t>Здравоохранение</a:t>
            </a:r>
            <a:endParaRPr lang="ru-RU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43853" y="717703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1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02" y="10266983"/>
            <a:ext cx="90624" cy="90624"/>
          </a:xfrm>
          <a:prstGeom prst="rect">
            <a:avLst/>
          </a:prstGeom>
        </p:spPr>
      </p:pic>
      <p:sp>
        <p:nvSpPr>
          <p:cNvPr id="40" name="Freeform 186"/>
          <p:cNvSpPr>
            <a:spLocks/>
          </p:cNvSpPr>
          <p:nvPr/>
        </p:nvSpPr>
        <p:spPr bwMode="auto">
          <a:xfrm>
            <a:off x="-1960022" y="6381757"/>
            <a:ext cx="930036" cy="1167251"/>
          </a:xfrm>
          <a:custGeom>
            <a:avLst/>
            <a:gdLst>
              <a:gd name="T0" fmla="*/ 190 w 988"/>
              <a:gd name="T1" fmla="*/ 1040 h 1240"/>
              <a:gd name="T2" fmla="*/ 175 w 988"/>
              <a:gd name="T3" fmla="*/ 1082 h 1240"/>
              <a:gd name="T4" fmla="*/ 189 w 988"/>
              <a:gd name="T5" fmla="*/ 1113 h 1240"/>
              <a:gd name="T6" fmla="*/ 158 w 988"/>
              <a:gd name="T7" fmla="*/ 1121 h 1240"/>
              <a:gd name="T8" fmla="*/ 131 w 988"/>
              <a:gd name="T9" fmla="*/ 1205 h 1240"/>
              <a:gd name="T10" fmla="*/ 281 w 988"/>
              <a:gd name="T11" fmla="*/ 1159 h 1240"/>
              <a:gd name="T12" fmla="*/ 304 w 988"/>
              <a:gd name="T13" fmla="*/ 1198 h 1240"/>
              <a:gd name="T14" fmla="*/ 315 w 988"/>
              <a:gd name="T15" fmla="*/ 1213 h 1240"/>
              <a:gd name="T16" fmla="*/ 375 w 988"/>
              <a:gd name="T17" fmla="*/ 1217 h 1240"/>
              <a:gd name="T18" fmla="*/ 494 w 988"/>
              <a:gd name="T19" fmla="*/ 1205 h 1240"/>
              <a:gd name="T20" fmla="*/ 552 w 988"/>
              <a:gd name="T21" fmla="*/ 1028 h 1240"/>
              <a:gd name="T22" fmla="*/ 800 w 988"/>
              <a:gd name="T23" fmla="*/ 1024 h 1240"/>
              <a:gd name="T24" fmla="*/ 871 w 988"/>
              <a:gd name="T25" fmla="*/ 877 h 1240"/>
              <a:gd name="T26" fmla="*/ 888 w 988"/>
              <a:gd name="T27" fmla="*/ 823 h 1240"/>
              <a:gd name="T28" fmla="*/ 902 w 988"/>
              <a:gd name="T29" fmla="*/ 778 h 1240"/>
              <a:gd name="T30" fmla="*/ 948 w 988"/>
              <a:gd name="T31" fmla="*/ 759 h 1240"/>
              <a:gd name="T32" fmla="*/ 982 w 988"/>
              <a:gd name="T33" fmla="*/ 686 h 1240"/>
              <a:gd name="T34" fmla="*/ 944 w 988"/>
              <a:gd name="T35" fmla="*/ 677 h 1240"/>
              <a:gd name="T36" fmla="*/ 956 w 988"/>
              <a:gd name="T37" fmla="*/ 644 h 1240"/>
              <a:gd name="T38" fmla="*/ 923 w 988"/>
              <a:gd name="T39" fmla="*/ 623 h 1240"/>
              <a:gd name="T40" fmla="*/ 907 w 988"/>
              <a:gd name="T41" fmla="*/ 605 h 1240"/>
              <a:gd name="T42" fmla="*/ 884 w 988"/>
              <a:gd name="T43" fmla="*/ 590 h 1240"/>
              <a:gd name="T44" fmla="*/ 861 w 988"/>
              <a:gd name="T45" fmla="*/ 586 h 1240"/>
              <a:gd name="T46" fmla="*/ 865 w 988"/>
              <a:gd name="T47" fmla="*/ 629 h 1240"/>
              <a:gd name="T48" fmla="*/ 827 w 988"/>
              <a:gd name="T49" fmla="*/ 592 h 1240"/>
              <a:gd name="T50" fmla="*/ 827 w 988"/>
              <a:gd name="T51" fmla="*/ 565 h 1240"/>
              <a:gd name="T52" fmla="*/ 700 w 988"/>
              <a:gd name="T53" fmla="*/ 576 h 1240"/>
              <a:gd name="T54" fmla="*/ 652 w 988"/>
              <a:gd name="T55" fmla="*/ 630 h 1240"/>
              <a:gd name="T56" fmla="*/ 652 w 988"/>
              <a:gd name="T57" fmla="*/ 475 h 1240"/>
              <a:gd name="T58" fmla="*/ 692 w 988"/>
              <a:gd name="T59" fmla="*/ 480 h 1240"/>
              <a:gd name="T60" fmla="*/ 669 w 988"/>
              <a:gd name="T61" fmla="*/ 432 h 1240"/>
              <a:gd name="T62" fmla="*/ 636 w 988"/>
              <a:gd name="T63" fmla="*/ 413 h 1240"/>
              <a:gd name="T64" fmla="*/ 607 w 988"/>
              <a:gd name="T65" fmla="*/ 369 h 1240"/>
              <a:gd name="T66" fmla="*/ 569 w 988"/>
              <a:gd name="T67" fmla="*/ 342 h 1240"/>
              <a:gd name="T68" fmla="*/ 542 w 988"/>
              <a:gd name="T69" fmla="*/ 294 h 1240"/>
              <a:gd name="T70" fmla="*/ 590 w 988"/>
              <a:gd name="T71" fmla="*/ 163 h 1240"/>
              <a:gd name="T72" fmla="*/ 575 w 988"/>
              <a:gd name="T73" fmla="*/ 105 h 1240"/>
              <a:gd name="T74" fmla="*/ 554 w 988"/>
              <a:gd name="T75" fmla="*/ 77 h 1240"/>
              <a:gd name="T76" fmla="*/ 511 w 988"/>
              <a:gd name="T77" fmla="*/ 63 h 1240"/>
              <a:gd name="T78" fmla="*/ 463 w 988"/>
              <a:gd name="T79" fmla="*/ 59 h 1240"/>
              <a:gd name="T80" fmla="*/ 323 w 988"/>
              <a:gd name="T81" fmla="*/ 27 h 1240"/>
              <a:gd name="T82" fmla="*/ 271 w 988"/>
              <a:gd name="T83" fmla="*/ 7 h 1240"/>
              <a:gd name="T84" fmla="*/ 250 w 988"/>
              <a:gd name="T85" fmla="*/ 27 h 1240"/>
              <a:gd name="T86" fmla="*/ 243 w 988"/>
              <a:gd name="T87" fmla="*/ 65 h 1240"/>
              <a:gd name="T88" fmla="*/ 206 w 988"/>
              <a:gd name="T89" fmla="*/ 109 h 1240"/>
              <a:gd name="T90" fmla="*/ 214 w 988"/>
              <a:gd name="T91" fmla="*/ 190 h 1240"/>
              <a:gd name="T92" fmla="*/ 216 w 988"/>
              <a:gd name="T93" fmla="*/ 236 h 1240"/>
              <a:gd name="T94" fmla="*/ 225 w 988"/>
              <a:gd name="T95" fmla="*/ 298 h 1240"/>
              <a:gd name="T96" fmla="*/ 104 w 988"/>
              <a:gd name="T97" fmla="*/ 373 h 1240"/>
              <a:gd name="T98" fmla="*/ 81 w 988"/>
              <a:gd name="T99" fmla="*/ 384 h 1240"/>
              <a:gd name="T100" fmla="*/ 75 w 988"/>
              <a:gd name="T101" fmla="*/ 425 h 1240"/>
              <a:gd name="T102" fmla="*/ 100 w 988"/>
              <a:gd name="T103" fmla="*/ 459 h 1240"/>
              <a:gd name="T104" fmla="*/ 33 w 988"/>
              <a:gd name="T105" fmla="*/ 482 h 1240"/>
              <a:gd name="T106" fmla="*/ 12 w 988"/>
              <a:gd name="T107" fmla="*/ 490 h 1240"/>
              <a:gd name="T108" fmla="*/ 16 w 988"/>
              <a:gd name="T109" fmla="*/ 511 h 1240"/>
              <a:gd name="T110" fmla="*/ 37 w 988"/>
              <a:gd name="T111" fmla="*/ 532 h 1240"/>
              <a:gd name="T112" fmla="*/ 12 w 988"/>
              <a:gd name="T113" fmla="*/ 569 h 1240"/>
              <a:gd name="T114" fmla="*/ 21 w 988"/>
              <a:gd name="T115" fmla="*/ 642 h 1240"/>
              <a:gd name="T116" fmla="*/ 64 w 988"/>
              <a:gd name="T117" fmla="*/ 719 h 1240"/>
              <a:gd name="T118" fmla="*/ 60 w 988"/>
              <a:gd name="T119" fmla="*/ 755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88" h="1240">
                <a:moveTo>
                  <a:pt x="58" y="949"/>
                </a:moveTo>
                <a:lnTo>
                  <a:pt x="148" y="959"/>
                </a:lnTo>
                <a:lnTo>
                  <a:pt x="225" y="967"/>
                </a:lnTo>
                <a:lnTo>
                  <a:pt x="250" y="969"/>
                </a:lnTo>
                <a:lnTo>
                  <a:pt x="267" y="971"/>
                </a:lnTo>
                <a:lnTo>
                  <a:pt x="264" y="1011"/>
                </a:lnTo>
                <a:lnTo>
                  <a:pt x="231" y="1011"/>
                </a:lnTo>
                <a:lnTo>
                  <a:pt x="238" y="1032"/>
                </a:lnTo>
                <a:lnTo>
                  <a:pt x="229" y="1034"/>
                </a:lnTo>
                <a:lnTo>
                  <a:pt x="216" y="1038"/>
                </a:lnTo>
                <a:lnTo>
                  <a:pt x="217" y="1050"/>
                </a:lnTo>
                <a:lnTo>
                  <a:pt x="204" y="1046"/>
                </a:lnTo>
                <a:lnTo>
                  <a:pt x="204" y="1040"/>
                </a:lnTo>
                <a:lnTo>
                  <a:pt x="190" y="1040"/>
                </a:lnTo>
                <a:lnTo>
                  <a:pt x="183" y="1038"/>
                </a:lnTo>
                <a:lnTo>
                  <a:pt x="164" y="1034"/>
                </a:lnTo>
                <a:lnTo>
                  <a:pt x="160" y="1053"/>
                </a:lnTo>
                <a:lnTo>
                  <a:pt x="142" y="1047"/>
                </a:lnTo>
                <a:lnTo>
                  <a:pt x="140" y="1067"/>
                </a:lnTo>
                <a:lnTo>
                  <a:pt x="148" y="1071"/>
                </a:lnTo>
                <a:lnTo>
                  <a:pt x="156" y="1073"/>
                </a:lnTo>
                <a:lnTo>
                  <a:pt x="160" y="1074"/>
                </a:lnTo>
                <a:lnTo>
                  <a:pt x="162" y="1074"/>
                </a:lnTo>
                <a:lnTo>
                  <a:pt x="164" y="1076"/>
                </a:lnTo>
                <a:lnTo>
                  <a:pt x="167" y="1080"/>
                </a:lnTo>
                <a:lnTo>
                  <a:pt x="171" y="1080"/>
                </a:lnTo>
                <a:lnTo>
                  <a:pt x="173" y="1080"/>
                </a:lnTo>
                <a:lnTo>
                  <a:pt x="175" y="1082"/>
                </a:lnTo>
                <a:lnTo>
                  <a:pt x="181" y="1082"/>
                </a:lnTo>
                <a:lnTo>
                  <a:pt x="183" y="1082"/>
                </a:lnTo>
                <a:lnTo>
                  <a:pt x="185" y="1084"/>
                </a:lnTo>
                <a:lnTo>
                  <a:pt x="189" y="1084"/>
                </a:lnTo>
                <a:lnTo>
                  <a:pt x="190" y="1086"/>
                </a:lnTo>
                <a:lnTo>
                  <a:pt x="195" y="1086"/>
                </a:lnTo>
                <a:lnTo>
                  <a:pt x="200" y="1090"/>
                </a:lnTo>
                <a:lnTo>
                  <a:pt x="206" y="1092"/>
                </a:lnTo>
                <a:lnTo>
                  <a:pt x="204" y="1096"/>
                </a:lnTo>
                <a:lnTo>
                  <a:pt x="202" y="1101"/>
                </a:lnTo>
                <a:lnTo>
                  <a:pt x="198" y="1109"/>
                </a:lnTo>
                <a:lnTo>
                  <a:pt x="192" y="1109"/>
                </a:lnTo>
                <a:lnTo>
                  <a:pt x="190" y="1113"/>
                </a:lnTo>
                <a:lnTo>
                  <a:pt x="189" y="1113"/>
                </a:lnTo>
                <a:lnTo>
                  <a:pt x="187" y="1111"/>
                </a:lnTo>
                <a:lnTo>
                  <a:pt x="185" y="1111"/>
                </a:lnTo>
                <a:lnTo>
                  <a:pt x="183" y="1111"/>
                </a:lnTo>
                <a:lnTo>
                  <a:pt x="181" y="1111"/>
                </a:lnTo>
                <a:lnTo>
                  <a:pt x="177" y="1111"/>
                </a:lnTo>
                <a:lnTo>
                  <a:pt x="175" y="1111"/>
                </a:lnTo>
                <a:lnTo>
                  <a:pt x="173" y="1111"/>
                </a:lnTo>
                <a:lnTo>
                  <a:pt x="171" y="1111"/>
                </a:lnTo>
                <a:lnTo>
                  <a:pt x="167" y="1111"/>
                </a:lnTo>
                <a:lnTo>
                  <a:pt x="166" y="1111"/>
                </a:lnTo>
                <a:lnTo>
                  <a:pt x="164" y="1111"/>
                </a:lnTo>
                <a:lnTo>
                  <a:pt x="162" y="1111"/>
                </a:lnTo>
                <a:lnTo>
                  <a:pt x="158" y="1111"/>
                </a:lnTo>
                <a:lnTo>
                  <a:pt x="158" y="1121"/>
                </a:lnTo>
                <a:lnTo>
                  <a:pt x="156" y="1124"/>
                </a:lnTo>
                <a:lnTo>
                  <a:pt x="146" y="1128"/>
                </a:lnTo>
                <a:lnTo>
                  <a:pt x="148" y="1132"/>
                </a:lnTo>
                <a:lnTo>
                  <a:pt x="148" y="1136"/>
                </a:lnTo>
                <a:lnTo>
                  <a:pt x="152" y="1146"/>
                </a:lnTo>
                <a:lnTo>
                  <a:pt x="142" y="1149"/>
                </a:lnTo>
                <a:lnTo>
                  <a:pt x="148" y="1159"/>
                </a:lnTo>
                <a:lnTo>
                  <a:pt x="150" y="1161"/>
                </a:lnTo>
                <a:lnTo>
                  <a:pt x="150" y="1172"/>
                </a:lnTo>
                <a:lnTo>
                  <a:pt x="142" y="1172"/>
                </a:lnTo>
                <a:lnTo>
                  <a:pt x="142" y="1175"/>
                </a:lnTo>
                <a:lnTo>
                  <a:pt x="140" y="1184"/>
                </a:lnTo>
                <a:lnTo>
                  <a:pt x="137" y="1198"/>
                </a:lnTo>
                <a:lnTo>
                  <a:pt x="131" y="1205"/>
                </a:lnTo>
                <a:lnTo>
                  <a:pt x="125" y="1223"/>
                </a:lnTo>
                <a:lnTo>
                  <a:pt x="139" y="1226"/>
                </a:lnTo>
                <a:lnTo>
                  <a:pt x="154" y="1223"/>
                </a:lnTo>
                <a:lnTo>
                  <a:pt x="212" y="1211"/>
                </a:lnTo>
                <a:lnTo>
                  <a:pt x="219" y="1207"/>
                </a:lnTo>
                <a:lnTo>
                  <a:pt x="221" y="1196"/>
                </a:lnTo>
                <a:lnTo>
                  <a:pt x="217" y="1177"/>
                </a:lnTo>
                <a:lnTo>
                  <a:pt x="229" y="1169"/>
                </a:lnTo>
                <a:lnTo>
                  <a:pt x="231" y="1157"/>
                </a:lnTo>
                <a:lnTo>
                  <a:pt x="238" y="1157"/>
                </a:lnTo>
                <a:lnTo>
                  <a:pt x="244" y="1155"/>
                </a:lnTo>
                <a:lnTo>
                  <a:pt x="256" y="1159"/>
                </a:lnTo>
                <a:lnTo>
                  <a:pt x="275" y="1161"/>
                </a:lnTo>
                <a:lnTo>
                  <a:pt x="281" y="1159"/>
                </a:lnTo>
                <a:lnTo>
                  <a:pt x="289" y="1161"/>
                </a:lnTo>
                <a:lnTo>
                  <a:pt x="292" y="1161"/>
                </a:lnTo>
                <a:lnTo>
                  <a:pt x="294" y="1167"/>
                </a:lnTo>
                <a:lnTo>
                  <a:pt x="294" y="1169"/>
                </a:lnTo>
                <a:lnTo>
                  <a:pt x="294" y="1170"/>
                </a:lnTo>
                <a:lnTo>
                  <a:pt x="296" y="1172"/>
                </a:lnTo>
                <a:lnTo>
                  <a:pt x="298" y="1177"/>
                </a:lnTo>
                <a:lnTo>
                  <a:pt x="298" y="1182"/>
                </a:lnTo>
                <a:lnTo>
                  <a:pt x="298" y="1184"/>
                </a:lnTo>
                <a:lnTo>
                  <a:pt x="298" y="1186"/>
                </a:lnTo>
                <a:lnTo>
                  <a:pt x="300" y="1188"/>
                </a:lnTo>
                <a:lnTo>
                  <a:pt x="306" y="1194"/>
                </a:lnTo>
                <a:lnTo>
                  <a:pt x="304" y="1196"/>
                </a:lnTo>
                <a:lnTo>
                  <a:pt x="304" y="1198"/>
                </a:lnTo>
                <a:lnTo>
                  <a:pt x="306" y="1199"/>
                </a:lnTo>
                <a:lnTo>
                  <a:pt x="306" y="1201"/>
                </a:lnTo>
                <a:lnTo>
                  <a:pt x="306" y="1203"/>
                </a:lnTo>
                <a:lnTo>
                  <a:pt x="308" y="1205"/>
                </a:lnTo>
                <a:lnTo>
                  <a:pt x="310" y="1205"/>
                </a:lnTo>
                <a:lnTo>
                  <a:pt x="310" y="1207"/>
                </a:lnTo>
                <a:lnTo>
                  <a:pt x="310" y="1209"/>
                </a:lnTo>
                <a:lnTo>
                  <a:pt x="312" y="1211"/>
                </a:lnTo>
                <a:lnTo>
                  <a:pt x="312" y="1213"/>
                </a:lnTo>
                <a:lnTo>
                  <a:pt x="310" y="1215"/>
                </a:lnTo>
                <a:lnTo>
                  <a:pt x="312" y="1215"/>
                </a:lnTo>
                <a:lnTo>
                  <a:pt x="313" y="1215"/>
                </a:lnTo>
                <a:lnTo>
                  <a:pt x="313" y="1217"/>
                </a:lnTo>
                <a:lnTo>
                  <a:pt x="315" y="1213"/>
                </a:lnTo>
                <a:lnTo>
                  <a:pt x="318" y="1213"/>
                </a:lnTo>
                <a:lnTo>
                  <a:pt x="318" y="1215"/>
                </a:lnTo>
                <a:lnTo>
                  <a:pt x="318" y="1213"/>
                </a:lnTo>
                <a:lnTo>
                  <a:pt x="319" y="1213"/>
                </a:lnTo>
                <a:lnTo>
                  <a:pt x="319" y="1211"/>
                </a:lnTo>
                <a:lnTo>
                  <a:pt x="321" y="1211"/>
                </a:lnTo>
                <a:lnTo>
                  <a:pt x="321" y="1213"/>
                </a:lnTo>
                <a:lnTo>
                  <a:pt x="331" y="1226"/>
                </a:lnTo>
                <a:lnTo>
                  <a:pt x="339" y="1223"/>
                </a:lnTo>
                <a:lnTo>
                  <a:pt x="346" y="1232"/>
                </a:lnTo>
                <a:lnTo>
                  <a:pt x="352" y="1230"/>
                </a:lnTo>
                <a:lnTo>
                  <a:pt x="366" y="1220"/>
                </a:lnTo>
                <a:lnTo>
                  <a:pt x="373" y="1217"/>
                </a:lnTo>
                <a:lnTo>
                  <a:pt x="375" y="1217"/>
                </a:lnTo>
                <a:lnTo>
                  <a:pt x="379" y="1223"/>
                </a:lnTo>
                <a:lnTo>
                  <a:pt x="381" y="1223"/>
                </a:lnTo>
                <a:lnTo>
                  <a:pt x="383" y="1228"/>
                </a:lnTo>
                <a:lnTo>
                  <a:pt x="385" y="1234"/>
                </a:lnTo>
                <a:lnTo>
                  <a:pt x="390" y="1234"/>
                </a:lnTo>
                <a:lnTo>
                  <a:pt x="423" y="1232"/>
                </a:lnTo>
                <a:lnTo>
                  <a:pt x="436" y="1230"/>
                </a:lnTo>
                <a:lnTo>
                  <a:pt x="463" y="1234"/>
                </a:lnTo>
                <a:lnTo>
                  <a:pt x="479" y="1232"/>
                </a:lnTo>
                <a:lnTo>
                  <a:pt x="494" y="1240"/>
                </a:lnTo>
                <a:lnTo>
                  <a:pt x="504" y="1225"/>
                </a:lnTo>
                <a:lnTo>
                  <a:pt x="496" y="1219"/>
                </a:lnTo>
                <a:lnTo>
                  <a:pt x="498" y="1211"/>
                </a:lnTo>
                <a:lnTo>
                  <a:pt x="494" y="1205"/>
                </a:lnTo>
                <a:lnTo>
                  <a:pt x="494" y="1194"/>
                </a:lnTo>
                <a:lnTo>
                  <a:pt x="473" y="1180"/>
                </a:lnTo>
                <a:lnTo>
                  <a:pt x="479" y="1170"/>
                </a:lnTo>
                <a:lnTo>
                  <a:pt x="481" y="1175"/>
                </a:lnTo>
                <a:lnTo>
                  <a:pt x="483" y="1177"/>
                </a:lnTo>
                <a:lnTo>
                  <a:pt x="484" y="1178"/>
                </a:lnTo>
                <a:lnTo>
                  <a:pt x="496" y="1182"/>
                </a:lnTo>
                <a:lnTo>
                  <a:pt x="502" y="1184"/>
                </a:lnTo>
                <a:lnTo>
                  <a:pt x="511" y="1180"/>
                </a:lnTo>
                <a:lnTo>
                  <a:pt x="550" y="1103"/>
                </a:lnTo>
                <a:lnTo>
                  <a:pt x="537" y="1092"/>
                </a:lnTo>
                <a:lnTo>
                  <a:pt x="532" y="1071"/>
                </a:lnTo>
                <a:lnTo>
                  <a:pt x="527" y="1059"/>
                </a:lnTo>
                <a:lnTo>
                  <a:pt x="552" y="1028"/>
                </a:lnTo>
                <a:lnTo>
                  <a:pt x="588" y="1036"/>
                </a:lnTo>
                <a:lnTo>
                  <a:pt x="611" y="1036"/>
                </a:lnTo>
                <a:lnTo>
                  <a:pt x="594" y="1055"/>
                </a:lnTo>
                <a:lnTo>
                  <a:pt x="627" y="1078"/>
                </a:lnTo>
                <a:lnTo>
                  <a:pt x="646" y="1078"/>
                </a:lnTo>
                <a:lnTo>
                  <a:pt x="673" y="1105"/>
                </a:lnTo>
                <a:lnTo>
                  <a:pt x="679" y="1073"/>
                </a:lnTo>
                <a:lnTo>
                  <a:pt x="704" y="1065"/>
                </a:lnTo>
                <a:lnTo>
                  <a:pt x="732" y="1034"/>
                </a:lnTo>
                <a:lnTo>
                  <a:pt x="742" y="1038"/>
                </a:lnTo>
                <a:lnTo>
                  <a:pt x="746" y="1034"/>
                </a:lnTo>
                <a:lnTo>
                  <a:pt x="767" y="1019"/>
                </a:lnTo>
                <a:lnTo>
                  <a:pt x="790" y="1024"/>
                </a:lnTo>
                <a:lnTo>
                  <a:pt x="800" y="1024"/>
                </a:lnTo>
                <a:lnTo>
                  <a:pt x="806" y="994"/>
                </a:lnTo>
                <a:lnTo>
                  <a:pt x="798" y="973"/>
                </a:lnTo>
                <a:lnTo>
                  <a:pt x="780" y="942"/>
                </a:lnTo>
                <a:lnTo>
                  <a:pt x="786" y="938"/>
                </a:lnTo>
                <a:lnTo>
                  <a:pt x="796" y="942"/>
                </a:lnTo>
                <a:lnTo>
                  <a:pt x="823" y="938"/>
                </a:lnTo>
                <a:lnTo>
                  <a:pt x="840" y="930"/>
                </a:lnTo>
                <a:lnTo>
                  <a:pt x="871" y="907"/>
                </a:lnTo>
                <a:lnTo>
                  <a:pt x="871" y="900"/>
                </a:lnTo>
                <a:lnTo>
                  <a:pt x="873" y="898"/>
                </a:lnTo>
                <a:lnTo>
                  <a:pt x="871" y="884"/>
                </a:lnTo>
                <a:lnTo>
                  <a:pt x="871" y="882"/>
                </a:lnTo>
                <a:lnTo>
                  <a:pt x="871" y="880"/>
                </a:lnTo>
                <a:lnTo>
                  <a:pt x="871" y="877"/>
                </a:lnTo>
                <a:lnTo>
                  <a:pt x="873" y="872"/>
                </a:lnTo>
                <a:lnTo>
                  <a:pt x="873" y="871"/>
                </a:lnTo>
                <a:lnTo>
                  <a:pt x="875" y="869"/>
                </a:lnTo>
                <a:lnTo>
                  <a:pt x="879" y="859"/>
                </a:lnTo>
                <a:lnTo>
                  <a:pt x="882" y="850"/>
                </a:lnTo>
                <a:lnTo>
                  <a:pt x="882" y="848"/>
                </a:lnTo>
                <a:lnTo>
                  <a:pt x="884" y="846"/>
                </a:lnTo>
                <a:lnTo>
                  <a:pt x="884" y="842"/>
                </a:lnTo>
                <a:lnTo>
                  <a:pt x="886" y="838"/>
                </a:lnTo>
                <a:lnTo>
                  <a:pt x="886" y="834"/>
                </a:lnTo>
                <a:lnTo>
                  <a:pt x="886" y="832"/>
                </a:lnTo>
                <a:lnTo>
                  <a:pt x="886" y="830"/>
                </a:lnTo>
                <a:lnTo>
                  <a:pt x="888" y="826"/>
                </a:lnTo>
                <a:lnTo>
                  <a:pt x="888" y="823"/>
                </a:lnTo>
                <a:lnTo>
                  <a:pt x="888" y="817"/>
                </a:lnTo>
                <a:lnTo>
                  <a:pt x="888" y="813"/>
                </a:lnTo>
                <a:lnTo>
                  <a:pt x="890" y="807"/>
                </a:lnTo>
                <a:lnTo>
                  <a:pt x="890" y="805"/>
                </a:lnTo>
                <a:lnTo>
                  <a:pt x="892" y="803"/>
                </a:lnTo>
                <a:lnTo>
                  <a:pt x="894" y="800"/>
                </a:lnTo>
                <a:lnTo>
                  <a:pt x="894" y="796"/>
                </a:lnTo>
                <a:lnTo>
                  <a:pt x="894" y="794"/>
                </a:lnTo>
                <a:lnTo>
                  <a:pt x="894" y="792"/>
                </a:lnTo>
                <a:lnTo>
                  <a:pt x="898" y="786"/>
                </a:lnTo>
                <a:lnTo>
                  <a:pt x="900" y="784"/>
                </a:lnTo>
                <a:lnTo>
                  <a:pt x="900" y="782"/>
                </a:lnTo>
                <a:lnTo>
                  <a:pt x="902" y="780"/>
                </a:lnTo>
                <a:lnTo>
                  <a:pt x="902" y="778"/>
                </a:lnTo>
                <a:lnTo>
                  <a:pt x="903" y="776"/>
                </a:lnTo>
                <a:lnTo>
                  <a:pt x="903" y="775"/>
                </a:lnTo>
                <a:lnTo>
                  <a:pt x="905" y="775"/>
                </a:lnTo>
                <a:lnTo>
                  <a:pt x="907" y="775"/>
                </a:lnTo>
                <a:lnTo>
                  <a:pt x="911" y="778"/>
                </a:lnTo>
                <a:lnTo>
                  <a:pt x="913" y="775"/>
                </a:lnTo>
                <a:lnTo>
                  <a:pt x="915" y="773"/>
                </a:lnTo>
                <a:lnTo>
                  <a:pt x="913" y="771"/>
                </a:lnTo>
                <a:lnTo>
                  <a:pt x="911" y="769"/>
                </a:lnTo>
                <a:lnTo>
                  <a:pt x="913" y="769"/>
                </a:lnTo>
                <a:lnTo>
                  <a:pt x="911" y="763"/>
                </a:lnTo>
                <a:lnTo>
                  <a:pt x="921" y="754"/>
                </a:lnTo>
                <a:lnTo>
                  <a:pt x="942" y="765"/>
                </a:lnTo>
                <a:lnTo>
                  <a:pt x="948" y="759"/>
                </a:lnTo>
                <a:lnTo>
                  <a:pt x="961" y="740"/>
                </a:lnTo>
                <a:lnTo>
                  <a:pt x="980" y="715"/>
                </a:lnTo>
                <a:lnTo>
                  <a:pt x="982" y="713"/>
                </a:lnTo>
                <a:lnTo>
                  <a:pt x="984" y="713"/>
                </a:lnTo>
                <a:lnTo>
                  <a:pt x="982" y="709"/>
                </a:lnTo>
                <a:lnTo>
                  <a:pt x="984" y="705"/>
                </a:lnTo>
                <a:lnTo>
                  <a:pt x="986" y="701"/>
                </a:lnTo>
                <a:lnTo>
                  <a:pt x="988" y="699"/>
                </a:lnTo>
                <a:lnTo>
                  <a:pt x="988" y="698"/>
                </a:lnTo>
                <a:lnTo>
                  <a:pt x="988" y="692"/>
                </a:lnTo>
                <a:lnTo>
                  <a:pt x="986" y="690"/>
                </a:lnTo>
                <a:lnTo>
                  <a:pt x="986" y="688"/>
                </a:lnTo>
                <a:lnTo>
                  <a:pt x="984" y="686"/>
                </a:lnTo>
                <a:lnTo>
                  <a:pt x="982" y="686"/>
                </a:lnTo>
                <a:lnTo>
                  <a:pt x="978" y="684"/>
                </a:lnTo>
                <a:lnTo>
                  <a:pt x="973" y="684"/>
                </a:lnTo>
                <a:lnTo>
                  <a:pt x="971" y="686"/>
                </a:lnTo>
                <a:lnTo>
                  <a:pt x="967" y="690"/>
                </a:lnTo>
                <a:lnTo>
                  <a:pt x="963" y="692"/>
                </a:lnTo>
                <a:lnTo>
                  <a:pt x="959" y="692"/>
                </a:lnTo>
                <a:lnTo>
                  <a:pt x="956" y="694"/>
                </a:lnTo>
                <a:lnTo>
                  <a:pt x="951" y="692"/>
                </a:lnTo>
                <a:lnTo>
                  <a:pt x="950" y="690"/>
                </a:lnTo>
                <a:lnTo>
                  <a:pt x="946" y="688"/>
                </a:lnTo>
                <a:lnTo>
                  <a:pt x="946" y="686"/>
                </a:lnTo>
                <a:lnTo>
                  <a:pt x="946" y="684"/>
                </a:lnTo>
                <a:lnTo>
                  <a:pt x="946" y="682"/>
                </a:lnTo>
                <a:lnTo>
                  <a:pt x="944" y="677"/>
                </a:lnTo>
                <a:lnTo>
                  <a:pt x="944" y="675"/>
                </a:lnTo>
                <a:lnTo>
                  <a:pt x="942" y="669"/>
                </a:lnTo>
                <a:lnTo>
                  <a:pt x="942" y="665"/>
                </a:lnTo>
                <a:lnTo>
                  <a:pt x="942" y="663"/>
                </a:lnTo>
                <a:lnTo>
                  <a:pt x="942" y="661"/>
                </a:lnTo>
                <a:lnTo>
                  <a:pt x="944" y="661"/>
                </a:lnTo>
                <a:lnTo>
                  <a:pt x="944" y="659"/>
                </a:lnTo>
                <a:lnTo>
                  <a:pt x="946" y="659"/>
                </a:lnTo>
                <a:lnTo>
                  <a:pt x="946" y="657"/>
                </a:lnTo>
                <a:lnTo>
                  <a:pt x="950" y="653"/>
                </a:lnTo>
                <a:lnTo>
                  <a:pt x="953" y="651"/>
                </a:lnTo>
                <a:lnTo>
                  <a:pt x="956" y="648"/>
                </a:lnTo>
                <a:lnTo>
                  <a:pt x="956" y="646"/>
                </a:lnTo>
                <a:lnTo>
                  <a:pt x="956" y="644"/>
                </a:lnTo>
                <a:lnTo>
                  <a:pt x="951" y="644"/>
                </a:lnTo>
                <a:lnTo>
                  <a:pt x="948" y="642"/>
                </a:lnTo>
                <a:lnTo>
                  <a:pt x="946" y="642"/>
                </a:lnTo>
                <a:lnTo>
                  <a:pt x="946" y="640"/>
                </a:lnTo>
                <a:lnTo>
                  <a:pt x="944" y="636"/>
                </a:lnTo>
                <a:lnTo>
                  <a:pt x="942" y="634"/>
                </a:lnTo>
                <a:lnTo>
                  <a:pt x="940" y="632"/>
                </a:lnTo>
                <a:lnTo>
                  <a:pt x="938" y="630"/>
                </a:lnTo>
                <a:lnTo>
                  <a:pt x="936" y="629"/>
                </a:lnTo>
                <a:lnTo>
                  <a:pt x="934" y="627"/>
                </a:lnTo>
                <a:lnTo>
                  <a:pt x="932" y="627"/>
                </a:lnTo>
                <a:lnTo>
                  <a:pt x="930" y="624"/>
                </a:lnTo>
                <a:lnTo>
                  <a:pt x="927" y="623"/>
                </a:lnTo>
                <a:lnTo>
                  <a:pt x="923" y="623"/>
                </a:lnTo>
                <a:lnTo>
                  <a:pt x="921" y="621"/>
                </a:lnTo>
                <a:lnTo>
                  <a:pt x="919" y="621"/>
                </a:lnTo>
                <a:lnTo>
                  <a:pt x="917" y="621"/>
                </a:lnTo>
                <a:lnTo>
                  <a:pt x="915" y="619"/>
                </a:lnTo>
                <a:lnTo>
                  <a:pt x="915" y="617"/>
                </a:lnTo>
                <a:lnTo>
                  <a:pt x="913" y="617"/>
                </a:lnTo>
                <a:lnTo>
                  <a:pt x="913" y="615"/>
                </a:lnTo>
                <a:lnTo>
                  <a:pt x="913" y="613"/>
                </a:lnTo>
                <a:lnTo>
                  <a:pt x="913" y="611"/>
                </a:lnTo>
                <a:lnTo>
                  <a:pt x="913" y="609"/>
                </a:lnTo>
                <a:lnTo>
                  <a:pt x="911" y="609"/>
                </a:lnTo>
                <a:lnTo>
                  <a:pt x="911" y="607"/>
                </a:lnTo>
                <a:lnTo>
                  <a:pt x="909" y="607"/>
                </a:lnTo>
                <a:lnTo>
                  <a:pt x="907" y="605"/>
                </a:lnTo>
                <a:lnTo>
                  <a:pt x="905" y="603"/>
                </a:lnTo>
                <a:lnTo>
                  <a:pt x="903" y="602"/>
                </a:lnTo>
                <a:lnTo>
                  <a:pt x="900" y="598"/>
                </a:lnTo>
                <a:lnTo>
                  <a:pt x="900" y="596"/>
                </a:lnTo>
                <a:lnTo>
                  <a:pt x="898" y="596"/>
                </a:lnTo>
                <a:lnTo>
                  <a:pt x="898" y="594"/>
                </a:lnTo>
                <a:lnTo>
                  <a:pt x="896" y="592"/>
                </a:lnTo>
                <a:lnTo>
                  <a:pt x="894" y="592"/>
                </a:lnTo>
                <a:lnTo>
                  <a:pt x="894" y="590"/>
                </a:lnTo>
                <a:lnTo>
                  <a:pt x="892" y="590"/>
                </a:lnTo>
                <a:lnTo>
                  <a:pt x="890" y="588"/>
                </a:lnTo>
                <a:lnTo>
                  <a:pt x="888" y="590"/>
                </a:lnTo>
                <a:lnTo>
                  <a:pt x="886" y="590"/>
                </a:lnTo>
                <a:lnTo>
                  <a:pt x="884" y="590"/>
                </a:lnTo>
                <a:lnTo>
                  <a:pt x="882" y="592"/>
                </a:lnTo>
                <a:lnTo>
                  <a:pt x="881" y="592"/>
                </a:lnTo>
                <a:lnTo>
                  <a:pt x="879" y="592"/>
                </a:lnTo>
                <a:lnTo>
                  <a:pt x="877" y="592"/>
                </a:lnTo>
                <a:lnTo>
                  <a:pt x="875" y="590"/>
                </a:lnTo>
                <a:lnTo>
                  <a:pt x="873" y="588"/>
                </a:lnTo>
                <a:lnTo>
                  <a:pt x="873" y="586"/>
                </a:lnTo>
                <a:lnTo>
                  <a:pt x="871" y="586"/>
                </a:lnTo>
                <a:lnTo>
                  <a:pt x="869" y="586"/>
                </a:lnTo>
                <a:lnTo>
                  <a:pt x="867" y="586"/>
                </a:lnTo>
                <a:lnTo>
                  <a:pt x="865" y="586"/>
                </a:lnTo>
                <a:lnTo>
                  <a:pt x="865" y="584"/>
                </a:lnTo>
                <a:lnTo>
                  <a:pt x="863" y="584"/>
                </a:lnTo>
                <a:lnTo>
                  <a:pt x="861" y="586"/>
                </a:lnTo>
                <a:lnTo>
                  <a:pt x="859" y="586"/>
                </a:lnTo>
                <a:lnTo>
                  <a:pt x="859" y="588"/>
                </a:lnTo>
                <a:lnTo>
                  <a:pt x="859" y="590"/>
                </a:lnTo>
                <a:lnTo>
                  <a:pt x="859" y="592"/>
                </a:lnTo>
                <a:lnTo>
                  <a:pt x="859" y="594"/>
                </a:lnTo>
                <a:lnTo>
                  <a:pt x="859" y="596"/>
                </a:lnTo>
                <a:lnTo>
                  <a:pt x="859" y="598"/>
                </a:lnTo>
                <a:lnTo>
                  <a:pt x="859" y="600"/>
                </a:lnTo>
                <a:lnTo>
                  <a:pt x="859" y="602"/>
                </a:lnTo>
                <a:lnTo>
                  <a:pt x="859" y="603"/>
                </a:lnTo>
                <a:lnTo>
                  <a:pt x="861" y="603"/>
                </a:lnTo>
                <a:lnTo>
                  <a:pt x="873" y="611"/>
                </a:lnTo>
                <a:lnTo>
                  <a:pt x="867" y="623"/>
                </a:lnTo>
                <a:lnTo>
                  <a:pt x="865" y="629"/>
                </a:lnTo>
                <a:lnTo>
                  <a:pt x="863" y="632"/>
                </a:lnTo>
                <a:lnTo>
                  <a:pt x="857" y="632"/>
                </a:lnTo>
                <a:lnTo>
                  <a:pt x="850" y="629"/>
                </a:lnTo>
                <a:lnTo>
                  <a:pt x="840" y="624"/>
                </a:lnTo>
                <a:lnTo>
                  <a:pt x="831" y="611"/>
                </a:lnTo>
                <a:lnTo>
                  <a:pt x="827" y="607"/>
                </a:lnTo>
                <a:lnTo>
                  <a:pt x="825" y="607"/>
                </a:lnTo>
                <a:lnTo>
                  <a:pt x="825" y="605"/>
                </a:lnTo>
                <a:lnTo>
                  <a:pt x="825" y="603"/>
                </a:lnTo>
                <a:lnTo>
                  <a:pt x="827" y="602"/>
                </a:lnTo>
                <a:lnTo>
                  <a:pt x="827" y="600"/>
                </a:lnTo>
                <a:lnTo>
                  <a:pt x="827" y="598"/>
                </a:lnTo>
                <a:lnTo>
                  <a:pt x="827" y="596"/>
                </a:lnTo>
                <a:lnTo>
                  <a:pt x="827" y="592"/>
                </a:lnTo>
                <a:lnTo>
                  <a:pt x="825" y="590"/>
                </a:lnTo>
                <a:lnTo>
                  <a:pt x="823" y="590"/>
                </a:lnTo>
                <a:lnTo>
                  <a:pt x="823" y="588"/>
                </a:lnTo>
                <a:lnTo>
                  <a:pt x="821" y="588"/>
                </a:lnTo>
                <a:lnTo>
                  <a:pt x="821" y="586"/>
                </a:lnTo>
                <a:lnTo>
                  <a:pt x="821" y="584"/>
                </a:lnTo>
                <a:lnTo>
                  <a:pt x="823" y="581"/>
                </a:lnTo>
                <a:lnTo>
                  <a:pt x="823" y="579"/>
                </a:lnTo>
                <a:lnTo>
                  <a:pt x="823" y="576"/>
                </a:lnTo>
                <a:lnTo>
                  <a:pt x="825" y="574"/>
                </a:lnTo>
                <a:lnTo>
                  <a:pt x="825" y="573"/>
                </a:lnTo>
                <a:lnTo>
                  <a:pt x="825" y="571"/>
                </a:lnTo>
                <a:lnTo>
                  <a:pt x="825" y="569"/>
                </a:lnTo>
                <a:lnTo>
                  <a:pt x="827" y="565"/>
                </a:lnTo>
                <a:lnTo>
                  <a:pt x="823" y="565"/>
                </a:lnTo>
                <a:lnTo>
                  <a:pt x="819" y="565"/>
                </a:lnTo>
                <a:lnTo>
                  <a:pt x="817" y="563"/>
                </a:lnTo>
                <a:lnTo>
                  <a:pt x="802" y="565"/>
                </a:lnTo>
                <a:lnTo>
                  <a:pt x="800" y="584"/>
                </a:lnTo>
                <a:lnTo>
                  <a:pt x="786" y="584"/>
                </a:lnTo>
                <a:lnTo>
                  <a:pt x="767" y="586"/>
                </a:lnTo>
                <a:lnTo>
                  <a:pt x="765" y="579"/>
                </a:lnTo>
                <a:lnTo>
                  <a:pt x="746" y="576"/>
                </a:lnTo>
                <a:lnTo>
                  <a:pt x="744" y="565"/>
                </a:lnTo>
                <a:lnTo>
                  <a:pt x="738" y="557"/>
                </a:lnTo>
                <a:lnTo>
                  <a:pt x="719" y="553"/>
                </a:lnTo>
                <a:lnTo>
                  <a:pt x="704" y="563"/>
                </a:lnTo>
                <a:lnTo>
                  <a:pt x="700" y="576"/>
                </a:lnTo>
                <a:lnTo>
                  <a:pt x="706" y="594"/>
                </a:lnTo>
                <a:lnTo>
                  <a:pt x="711" y="605"/>
                </a:lnTo>
                <a:lnTo>
                  <a:pt x="711" y="607"/>
                </a:lnTo>
                <a:lnTo>
                  <a:pt x="713" y="609"/>
                </a:lnTo>
                <a:lnTo>
                  <a:pt x="715" y="611"/>
                </a:lnTo>
                <a:lnTo>
                  <a:pt x="721" y="615"/>
                </a:lnTo>
                <a:lnTo>
                  <a:pt x="723" y="615"/>
                </a:lnTo>
                <a:lnTo>
                  <a:pt x="719" y="623"/>
                </a:lnTo>
                <a:lnTo>
                  <a:pt x="717" y="623"/>
                </a:lnTo>
                <a:lnTo>
                  <a:pt x="706" y="617"/>
                </a:lnTo>
                <a:lnTo>
                  <a:pt x="700" y="613"/>
                </a:lnTo>
                <a:lnTo>
                  <a:pt x="690" y="613"/>
                </a:lnTo>
                <a:lnTo>
                  <a:pt x="663" y="623"/>
                </a:lnTo>
                <a:lnTo>
                  <a:pt x="652" y="630"/>
                </a:lnTo>
                <a:lnTo>
                  <a:pt x="627" y="617"/>
                </a:lnTo>
                <a:lnTo>
                  <a:pt x="644" y="594"/>
                </a:lnTo>
                <a:lnTo>
                  <a:pt x="657" y="576"/>
                </a:lnTo>
                <a:lnTo>
                  <a:pt x="663" y="530"/>
                </a:lnTo>
                <a:lnTo>
                  <a:pt x="646" y="523"/>
                </a:lnTo>
                <a:lnTo>
                  <a:pt x="638" y="515"/>
                </a:lnTo>
                <a:lnTo>
                  <a:pt x="631" y="523"/>
                </a:lnTo>
                <a:lnTo>
                  <a:pt x="623" y="515"/>
                </a:lnTo>
                <a:lnTo>
                  <a:pt x="631" y="511"/>
                </a:lnTo>
                <a:lnTo>
                  <a:pt x="638" y="486"/>
                </a:lnTo>
                <a:lnTo>
                  <a:pt x="638" y="480"/>
                </a:lnTo>
                <a:lnTo>
                  <a:pt x="644" y="475"/>
                </a:lnTo>
                <a:lnTo>
                  <a:pt x="650" y="475"/>
                </a:lnTo>
                <a:lnTo>
                  <a:pt x="652" y="475"/>
                </a:lnTo>
                <a:lnTo>
                  <a:pt x="662" y="477"/>
                </a:lnTo>
                <a:lnTo>
                  <a:pt x="671" y="482"/>
                </a:lnTo>
                <a:lnTo>
                  <a:pt x="690" y="490"/>
                </a:lnTo>
                <a:lnTo>
                  <a:pt x="692" y="498"/>
                </a:lnTo>
                <a:lnTo>
                  <a:pt x="694" y="496"/>
                </a:lnTo>
                <a:lnTo>
                  <a:pt x="698" y="492"/>
                </a:lnTo>
                <a:lnTo>
                  <a:pt x="700" y="492"/>
                </a:lnTo>
                <a:lnTo>
                  <a:pt x="706" y="492"/>
                </a:lnTo>
                <a:lnTo>
                  <a:pt x="711" y="484"/>
                </a:lnTo>
                <a:lnTo>
                  <a:pt x="711" y="480"/>
                </a:lnTo>
                <a:lnTo>
                  <a:pt x="706" y="480"/>
                </a:lnTo>
                <a:lnTo>
                  <a:pt x="700" y="482"/>
                </a:lnTo>
                <a:lnTo>
                  <a:pt x="694" y="482"/>
                </a:lnTo>
                <a:lnTo>
                  <a:pt x="692" y="480"/>
                </a:lnTo>
                <a:lnTo>
                  <a:pt x="690" y="480"/>
                </a:lnTo>
                <a:lnTo>
                  <a:pt x="686" y="478"/>
                </a:lnTo>
                <a:lnTo>
                  <a:pt x="684" y="477"/>
                </a:lnTo>
                <a:lnTo>
                  <a:pt x="683" y="473"/>
                </a:lnTo>
                <a:lnTo>
                  <a:pt x="681" y="461"/>
                </a:lnTo>
                <a:lnTo>
                  <a:pt x="679" y="456"/>
                </a:lnTo>
                <a:lnTo>
                  <a:pt x="679" y="450"/>
                </a:lnTo>
                <a:lnTo>
                  <a:pt x="677" y="448"/>
                </a:lnTo>
                <a:lnTo>
                  <a:pt x="677" y="444"/>
                </a:lnTo>
                <a:lnTo>
                  <a:pt x="677" y="442"/>
                </a:lnTo>
                <a:lnTo>
                  <a:pt x="675" y="438"/>
                </a:lnTo>
                <a:lnTo>
                  <a:pt x="673" y="436"/>
                </a:lnTo>
                <a:lnTo>
                  <a:pt x="671" y="434"/>
                </a:lnTo>
                <a:lnTo>
                  <a:pt x="669" y="432"/>
                </a:lnTo>
                <a:lnTo>
                  <a:pt x="663" y="432"/>
                </a:lnTo>
                <a:lnTo>
                  <a:pt x="657" y="434"/>
                </a:lnTo>
                <a:lnTo>
                  <a:pt x="648" y="434"/>
                </a:lnTo>
                <a:lnTo>
                  <a:pt x="642" y="436"/>
                </a:lnTo>
                <a:lnTo>
                  <a:pt x="638" y="434"/>
                </a:lnTo>
                <a:lnTo>
                  <a:pt x="636" y="432"/>
                </a:lnTo>
                <a:lnTo>
                  <a:pt x="635" y="430"/>
                </a:lnTo>
                <a:lnTo>
                  <a:pt x="631" y="428"/>
                </a:lnTo>
                <a:lnTo>
                  <a:pt x="629" y="427"/>
                </a:lnTo>
                <a:lnTo>
                  <a:pt x="629" y="425"/>
                </a:lnTo>
                <a:lnTo>
                  <a:pt x="629" y="421"/>
                </a:lnTo>
                <a:lnTo>
                  <a:pt x="631" y="419"/>
                </a:lnTo>
                <a:lnTo>
                  <a:pt x="633" y="415"/>
                </a:lnTo>
                <a:lnTo>
                  <a:pt x="636" y="413"/>
                </a:lnTo>
                <a:lnTo>
                  <a:pt x="638" y="409"/>
                </a:lnTo>
                <a:lnTo>
                  <a:pt x="642" y="406"/>
                </a:lnTo>
                <a:lnTo>
                  <a:pt x="644" y="403"/>
                </a:lnTo>
                <a:lnTo>
                  <a:pt x="644" y="401"/>
                </a:lnTo>
                <a:lnTo>
                  <a:pt x="644" y="396"/>
                </a:lnTo>
                <a:lnTo>
                  <a:pt x="642" y="394"/>
                </a:lnTo>
                <a:lnTo>
                  <a:pt x="636" y="386"/>
                </a:lnTo>
                <a:lnTo>
                  <a:pt x="635" y="384"/>
                </a:lnTo>
                <a:lnTo>
                  <a:pt x="627" y="377"/>
                </a:lnTo>
                <a:lnTo>
                  <a:pt x="625" y="373"/>
                </a:lnTo>
                <a:lnTo>
                  <a:pt x="621" y="371"/>
                </a:lnTo>
                <a:lnTo>
                  <a:pt x="617" y="369"/>
                </a:lnTo>
                <a:lnTo>
                  <a:pt x="613" y="369"/>
                </a:lnTo>
                <a:lnTo>
                  <a:pt x="607" y="369"/>
                </a:lnTo>
                <a:lnTo>
                  <a:pt x="604" y="369"/>
                </a:lnTo>
                <a:lnTo>
                  <a:pt x="598" y="373"/>
                </a:lnTo>
                <a:lnTo>
                  <a:pt x="594" y="375"/>
                </a:lnTo>
                <a:lnTo>
                  <a:pt x="590" y="377"/>
                </a:lnTo>
                <a:lnTo>
                  <a:pt x="588" y="379"/>
                </a:lnTo>
                <a:lnTo>
                  <a:pt x="586" y="380"/>
                </a:lnTo>
                <a:lnTo>
                  <a:pt x="585" y="384"/>
                </a:lnTo>
                <a:lnTo>
                  <a:pt x="583" y="388"/>
                </a:lnTo>
                <a:lnTo>
                  <a:pt x="580" y="388"/>
                </a:lnTo>
                <a:lnTo>
                  <a:pt x="573" y="382"/>
                </a:lnTo>
                <a:lnTo>
                  <a:pt x="569" y="379"/>
                </a:lnTo>
                <a:lnTo>
                  <a:pt x="569" y="369"/>
                </a:lnTo>
                <a:lnTo>
                  <a:pt x="567" y="355"/>
                </a:lnTo>
                <a:lnTo>
                  <a:pt x="569" y="342"/>
                </a:lnTo>
                <a:lnTo>
                  <a:pt x="567" y="323"/>
                </a:lnTo>
                <a:lnTo>
                  <a:pt x="567" y="302"/>
                </a:lnTo>
                <a:lnTo>
                  <a:pt x="565" y="302"/>
                </a:lnTo>
                <a:lnTo>
                  <a:pt x="561" y="304"/>
                </a:lnTo>
                <a:lnTo>
                  <a:pt x="559" y="304"/>
                </a:lnTo>
                <a:lnTo>
                  <a:pt x="558" y="304"/>
                </a:lnTo>
                <a:lnTo>
                  <a:pt x="556" y="304"/>
                </a:lnTo>
                <a:lnTo>
                  <a:pt x="554" y="304"/>
                </a:lnTo>
                <a:lnTo>
                  <a:pt x="554" y="302"/>
                </a:lnTo>
                <a:lnTo>
                  <a:pt x="552" y="302"/>
                </a:lnTo>
                <a:lnTo>
                  <a:pt x="550" y="300"/>
                </a:lnTo>
                <a:lnTo>
                  <a:pt x="546" y="298"/>
                </a:lnTo>
                <a:lnTo>
                  <a:pt x="540" y="294"/>
                </a:lnTo>
                <a:lnTo>
                  <a:pt x="542" y="294"/>
                </a:lnTo>
                <a:lnTo>
                  <a:pt x="548" y="284"/>
                </a:lnTo>
                <a:lnTo>
                  <a:pt x="532" y="267"/>
                </a:lnTo>
                <a:lnTo>
                  <a:pt x="537" y="255"/>
                </a:lnTo>
                <a:lnTo>
                  <a:pt x="538" y="250"/>
                </a:lnTo>
                <a:lnTo>
                  <a:pt x="538" y="244"/>
                </a:lnTo>
                <a:lnTo>
                  <a:pt x="542" y="234"/>
                </a:lnTo>
                <a:lnTo>
                  <a:pt x="548" y="230"/>
                </a:lnTo>
                <a:lnTo>
                  <a:pt x="554" y="227"/>
                </a:lnTo>
                <a:lnTo>
                  <a:pt x="569" y="217"/>
                </a:lnTo>
                <a:lnTo>
                  <a:pt x="585" y="207"/>
                </a:lnTo>
                <a:lnTo>
                  <a:pt x="592" y="202"/>
                </a:lnTo>
                <a:lnTo>
                  <a:pt x="600" y="198"/>
                </a:lnTo>
                <a:lnTo>
                  <a:pt x="604" y="194"/>
                </a:lnTo>
                <a:lnTo>
                  <a:pt x="590" y="163"/>
                </a:lnTo>
                <a:lnTo>
                  <a:pt x="583" y="146"/>
                </a:lnTo>
                <a:lnTo>
                  <a:pt x="585" y="144"/>
                </a:lnTo>
                <a:lnTo>
                  <a:pt x="588" y="142"/>
                </a:lnTo>
                <a:lnTo>
                  <a:pt x="598" y="134"/>
                </a:lnTo>
                <a:lnTo>
                  <a:pt x="594" y="129"/>
                </a:lnTo>
                <a:lnTo>
                  <a:pt x="592" y="123"/>
                </a:lnTo>
                <a:lnTo>
                  <a:pt x="590" y="121"/>
                </a:lnTo>
                <a:lnTo>
                  <a:pt x="592" y="121"/>
                </a:lnTo>
                <a:lnTo>
                  <a:pt x="590" y="119"/>
                </a:lnTo>
                <a:lnTo>
                  <a:pt x="586" y="121"/>
                </a:lnTo>
                <a:lnTo>
                  <a:pt x="585" y="121"/>
                </a:lnTo>
                <a:lnTo>
                  <a:pt x="585" y="119"/>
                </a:lnTo>
                <a:lnTo>
                  <a:pt x="577" y="111"/>
                </a:lnTo>
                <a:lnTo>
                  <a:pt x="575" y="105"/>
                </a:lnTo>
                <a:lnTo>
                  <a:pt x="575" y="103"/>
                </a:lnTo>
                <a:lnTo>
                  <a:pt x="575" y="102"/>
                </a:lnTo>
                <a:lnTo>
                  <a:pt x="575" y="100"/>
                </a:lnTo>
                <a:lnTo>
                  <a:pt x="575" y="98"/>
                </a:lnTo>
                <a:lnTo>
                  <a:pt x="575" y="94"/>
                </a:lnTo>
                <a:lnTo>
                  <a:pt x="575" y="92"/>
                </a:lnTo>
                <a:lnTo>
                  <a:pt x="575" y="88"/>
                </a:lnTo>
                <a:lnTo>
                  <a:pt x="575" y="84"/>
                </a:lnTo>
                <a:lnTo>
                  <a:pt x="575" y="81"/>
                </a:lnTo>
                <a:lnTo>
                  <a:pt x="569" y="79"/>
                </a:lnTo>
                <a:lnTo>
                  <a:pt x="567" y="75"/>
                </a:lnTo>
                <a:lnTo>
                  <a:pt x="559" y="73"/>
                </a:lnTo>
                <a:lnTo>
                  <a:pt x="558" y="75"/>
                </a:lnTo>
                <a:lnTo>
                  <a:pt x="554" y="77"/>
                </a:lnTo>
                <a:lnTo>
                  <a:pt x="552" y="81"/>
                </a:lnTo>
                <a:lnTo>
                  <a:pt x="550" y="82"/>
                </a:lnTo>
                <a:lnTo>
                  <a:pt x="540" y="79"/>
                </a:lnTo>
                <a:lnTo>
                  <a:pt x="538" y="79"/>
                </a:lnTo>
                <a:lnTo>
                  <a:pt x="532" y="79"/>
                </a:lnTo>
                <a:lnTo>
                  <a:pt x="529" y="77"/>
                </a:lnTo>
                <a:lnTo>
                  <a:pt x="525" y="77"/>
                </a:lnTo>
                <a:lnTo>
                  <a:pt x="517" y="73"/>
                </a:lnTo>
                <a:lnTo>
                  <a:pt x="519" y="67"/>
                </a:lnTo>
                <a:lnTo>
                  <a:pt x="519" y="65"/>
                </a:lnTo>
                <a:lnTo>
                  <a:pt x="517" y="65"/>
                </a:lnTo>
                <a:lnTo>
                  <a:pt x="515" y="63"/>
                </a:lnTo>
                <a:lnTo>
                  <a:pt x="513" y="63"/>
                </a:lnTo>
                <a:lnTo>
                  <a:pt x="511" y="63"/>
                </a:lnTo>
                <a:lnTo>
                  <a:pt x="511" y="61"/>
                </a:lnTo>
                <a:lnTo>
                  <a:pt x="510" y="59"/>
                </a:lnTo>
                <a:lnTo>
                  <a:pt x="504" y="59"/>
                </a:lnTo>
                <a:lnTo>
                  <a:pt x="502" y="59"/>
                </a:lnTo>
                <a:lnTo>
                  <a:pt x="500" y="59"/>
                </a:lnTo>
                <a:lnTo>
                  <a:pt x="498" y="61"/>
                </a:lnTo>
                <a:lnTo>
                  <a:pt x="489" y="57"/>
                </a:lnTo>
                <a:lnTo>
                  <a:pt x="483" y="65"/>
                </a:lnTo>
                <a:lnTo>
                  <a:pt x="477" y="65"/>
                </a:lnTo>
                <a:lnTo>
                  <a:pt x="475" y="63"/>
                </a:lnTo>
                <a:lnTo>
                  <a:pt x="471" y="63"/>
                </a:lnTo>
                <a:lnTo>
                  <a:pt x="469" y="63"/>
                </a:lnTo>
                <a:lnTo>
                  <a:pt x="467" y="61"/>
                </a:lnTo>
                <a:lnTo>
                  <a:pt x="463" y="59"/>
                </a:lnTo>
                <a:lnTo>
                  <a:pt x="442" y="52"/>
                </a:lnTo>
                <a:lnTo>
                  <a:pt x="440" y="52"/>
                </a:lnTo>
                <a:lnTo>
                  <a:pt x="425" y="48"/>
                </a:lnTo>
                <a:lnTo>
                  <a:pt x="406" y="50"/>
                </a:lnTo>
                <a:lnTo>
                  <a:pt x="392" y="40"/>
                </a:lnTo>
                <a:lnTo>
                  <a:pt x="385" y="34"/>
                </a:lnTo>
                <a:lnTo>
                  <a:pt x="381" y="33"/>
                </a:lnTo>
                <a:lnTo>
                  <a:pt x="367" y="25"/>
                </a:lnTo>
                <a:lnTo>
                  <a:pt x="348" y="25"/>
                </a:lnTo>
                <a:lnTo>
                  <a:pt x="342" y="36"/>
                </a:lnTo>
                <a:lnTo>
                  <a:pt x="337" y="33"/>
                </a:lnTo>
                <a:lnTo>
                  <a:pt x="331" y="31"/>
                </a:lnTo>
                <a:lnTo>
                  <a:pt x="327" y="28"/>
                </a:lnTo>
                <a:lnTo>
                  <a:pt x="323" y="27"/>
                </a:lnTo>
                <a:lnTo>
                  <a:pt x="318" y="25"/>
                </a:lnTo>
                <a:lnTo>
                  <a:pt x="315" y="25"/>
                </a:lnTo>
                <a:lnTo>
                  <a:pt x="312" y="23"/>
                </a:lnTo>
                <a:lnTo>
                  <a:pt x="308" y="19"/>
                </a:lnTo>
                <a:lnTo>
                  <a:pt x="302" y="17"/>
                </a:lnTo>
                <a:lnTo>
                  <a:pt x="298" y="15"/>
                </a:lnTo>
                <a:lnTo>
                  <a:pt x="292" y="13"/>
                </a:lnTo>
                <a:lnTo>
                  <a:pt x="291" y="21"/>
                </a:lnTo>
                <a:lnTo>
                  <a:pt x="287" y="21"/>
                </a:lnTo>
                <a:lnTo>
                  <a:pt x="283" y="21"/>
                </a:lnTo>
                <a:lnTo>
                  <a:pt x="281" y="19"/>
                </a:lnTo>
                <a:lnTo>
                  <a:pt x="277" y="15"/>
                </a:lnTo>
                <a:lnTo>
                  <a:pt x="273" y="11"/>
                </a:lnTo>
                <a:lnTo>
                  <a:pt x="271" y="7"/>
                </a:lnTo>
                <a:lnTo>
                  <a:pt x="267" y="4"/>
                </a:lnTo>
                <a:lnTo>
                  <a:pt x="264" y="0"/>
                </a:lnTo>
                <a:lnTo>
                  <a:pt x="262" y="0"/>
                </a:lnTo>
                <a:lnTo>
                  <a:pt x="260" y="4"/>
                </a:lnTo>
                <a:lnTo>
                  <a:pt x="258" y="6"/>
                </a:lnTo>
                <a:lnTo>
                  <a:pt x="256" y="9"/>
                </a:lnTo>
                <a:lnTo>
                  <a:pt x="254" y="13"/>
                </a:lnTo>
                <a:lnTo>
                  <a:pt x="256" y="19"/>
                </a:lnTo>
                <a:lnTo>
                  <a:pt x="254" y="19"/>
                </a:lnTo>
                <a:lnTo>
                  <a:pt x="254" y="21"/>
                </a:lnTo>
                <a:lnTo>
                  <a:pt x="252" y="21"/>
                </a:lnTo>
                <a:lnTo>
                  <a:pt x="252" y="23"/>
                </a:lnTo>
                <a:lnTo>
                  <a:pt x="250" y="25"/>
                </a:lnTo>
                <a:lnTo>
                  <a:pt x="250" y="27"/>
                </a:lnTo>
                <a:lnTo>
                  <a:pt x="250" y="28"/>
                </a:lnTo>
                <a:lnTo>
                  <a:pt x="248" y="33"/>
                </a:lnTo>
                <a:lnTo>
                  <a:pt x="248" y="38"/>
                </a:lnTo>
                <a:lnTo>
                  <a:pt x="248" y="40"/>
                </a:lnTo>
                <a:lnTo>
                  <a:pt x="250" y="44"/>
                </a:lnTo>
                <a:lnTo>
                  <a:pt x="252" y="50"/>
                </a:lnTo>
                <a:lnTo>
                  <a:pt x="254" y="50"/>
                </a:lnTo>
                <a:lnTo>
                  <a:pt x="256" y="54"/>
                </a:lnTo>
                <a:lnTo>
                  <a:pt x="254" y="55"/>
                </a:lnTo>
                <a:lnTo>
                  <a:pt x="250" y="57"/>
                </a:lnTo>
                <a:lnTo>
                  <a:pt x="248" y="59"/>
                </a:lnTo>
                <a:lnTo>
                  <a:pt x="246" y="61"/>
                </a:lnTo>
                <a:lnTo>
                  <a:pt x="244" y="63"/>
                </a:lnTo>
                <a:lnTo>
                  <a:pt x="243" y="65"/>
                </a:lnTo>
                <a:lnTo>
                  <a:pt x="238" y="69"/>
                </a:lnTo>
                <a:lnTo>
                  <a:pt x="237" y="71"/>
                </a:lnTo>
                <a:lnTo>
                  <a:pt x="235" y="73"/>
                </a:lnTo>
                <a:lnTo>
                  <a:pt x="231" y="77"/>
                </a:lnTo>
                <a:lnTo>
                  <a:pt x="227" y="82"/>
                </a:lnTo>
                <a:lnTo>
                  <a:pt x="225" y="90"/>
                </a:lnTo>
                <a:lnTo>
                  <a:pt x="225" y="94"/>
                </a:lnTo>
                <a:lnTo>
                  <a:pt x="229" y="98"/>
                </a:lnTo>
                <a:lnTo>
                  <a:pt x="229" y="103"/>
                </a:lnTo>
                <a:lnTo>
                  <a:pt x="231" y="108"/>
                </a:lnTo>
                <a:lnTo>
                  <a:pt x="223" y="111"/>
                </a:lnTo>
                <a:lnTo>
                  <a:pt x="217" y="113"/>
                </a:lnTo>
                <a:lnTo>
                  <a:pt x="212" y="111"/>
                </a:lnTo>
                <a:lnTo>
                  <a:pt x="206" y="109"/>
                </a:lnTo>
                <a:lnTo>
                  <a:pt x="179" y="117"/>
                </a:lnTo>
                <a:lnTo>
                  <a:pt x="179" y="134"/>
                </a:lnTo>
                <a:lnTo>
                  <a:pt x="190" y="140"/>
                </a:lnTo>
                <a:lnTo>
                  <a:pt x="200" y="161"/>
                </a:lnTo>
                <a:lnTo>
                  <a:pt x="212" y="163"/>
                </a:lnTo>
                <a:lnTo>
                  <a:pt x="221" y="167"/>
                </a:lnTo>
                <a:lnTo>
                  <a:pt x="223" y="169"/>
                </a:lnTo>
                <a:lnTo>
                  <a:pt x="229" y="179"/>
                </a:lnTo>
                <a:lnTo>
                  <a:pt x="227" y="180"/>
                </a:lnTo>
                <a:lnTo>
                  <a:pt x="225" y="182"/>
                </a:lnTo>
                <a:lnTo>
                  <a:pt x="217" y="180"/>
                </a:lnTo>
                <a:lnTo>
                  <a:pt x="216" y="182"/>
                </a:lnTo>
                <a:lnTo>
                  <a:pt x="216" y="188"/>
                </a:lnTo>
                <a:lnTo>
                  <a:pt x="214" y="190"/>
                </a:lnTo>
                <a:lnTo>
                  <a:pt x="206" y="184"/>
                </a:lnTo>
                <a:lnTo>
                  <a:pt x="204" y="184"/>
                </a:lnTo>
                <a:lnTo>
                  <a:pt x="206" y="188"/>
                </a:lnTo>
                <a:lnTo>
                  <a:pt x="196" y="188"/>
                </a:lnTo>
                <a:lnTo>
                  <a:pt x="177" y="177"/>
                </a:lnTo>
                <a:lnTo>
                  <a:pt x="162" y="194"/>
                </a:lnTo>
                <a:lnTo>
                  <a:pt x="160" y="200"/>
                </a:lnTo>
                <a:lnTo>
                  <a:pt x="167" y="207"/>
                </a:lnTo>
                <a:lnTo>
                  <a:pt x="171" y="204"/>
                </a:lnTo>
                <a:lnTo>
                  <a:pt x="179" y="209"/>
                </a:lnTo>
                <a:lnTo>
                  <a:pt x="196" y="221"/>
                </a:lnTo>
                <a:lnTo>
                  <a:pt x="202" y="227"/>
                </a:lnTo>
                <a:lnTo>
                  <a:pt x="204" y="230"/>
                </a:lnTo>
                <a:lnTo>
                  <a:pt x="216" y="236"/>
                </a:lnTo>
                <a:lnTo>
                  <a:pt x="214" y="242"/>
                </a:lnTo>
                <a:lnTo>
                  <a:pt x="216" y="246"/>
                </a:lnTo>
                <a:lnTo>
                  <a:pt x="217" y="252"/>
                </a:lnTo>
                <a:lnTo>
                  <a:pt x="216" y="259"/>
                </a:lnTo>
                <a:lnTo>
                  <a:pt x="219" y="269"/>
                </a:lnTo>
                <a:lnTo>
                  <a:pt x="223" y="267"/>
                </a:lnTo>
                <a:lnTo>
                  <a:pt x="229" y="269"/>
                </a:lnTo>
                <a:lnTo>
                  <a:pt x="229" y="273"/>
                </a:lnTo>
                <a:lnTo>
                  <a:pt x="231" y="275"/>
                </a:lnTo>
                <a:lnTo>
                  <a:pt x="235" y="283"/>
                </a:lnTo>
                <a:lnTo>
                  <a:pt x="235" y="286"/>
                </a:lnTo>
                <a:lnTo>
                  <a:pt x="231" y="290"/>
                </a:lnTo>
                <a:lnTo>
                  <a:pt x="229" y="294"/>
                </a:lnTo>
                <a:lnTo>
                  <a:pt x="225" y="298"/>
                </a:lnTo>
                <a:lnTo>
                  <a:pt x="217" y="305"/>
                </a:lnTo>
                <a:lnTo>
                  <a:pt x="219" y="311"/>
                </a:lnTo>
                <a:lnTo>
                  <a:pt x="216" y="315"/>
                </a:lnTo>
                <a:lnTo>
                  <a:pt x="212" y="317"/>
                </a:lnTo>
                <a:lnTo>
                  <a:pt x="196" y="313"/>
                </a:lnTo>
                <a:lnTo>
                  <a:pt x="167" y="323"/>
                </a:lnTo>
                <a:lnTo>
                  <a:pt x="164" y="325"/>
                </a:lnTo>
                <a:lnTo>
                  <a:pt x="164" y="346"/>
                </a:lnTo>
                <a:lnTo>
                  <a:pt x="144" y="352"/>
                </a:lnTo>
                <a:lnTo>
                  <a:pt x="118" y="359"/>
                </a:lnTo>
                <a:lnTo>
                  <a:pt x="106" y="363"/>
                </a:lnTo>
                <a:lnTo>
                  <a:pt x="110" y="371"/>
                </a:lnTo>
                <a:lnTo>
                  <a:pt x="106" y="371"/>
                </a:lnTo>
                <a:lnTo>
                  <a:pt x="104" y="373"/>
                </a:lnTo>
                <a:lnTo>
                  <a:pt x="102" y="373"/>
                </a:lnTo>
                <a:lnTo>
                  <a:pt x="100" y="371"/>
                </a:lnTo>
                <a:lnTo>
                  <a:pt x="98" y="371"/>
                </a:lnTo>
                <a:lnTo>
                  <a:pt x="96" y="367"/>
                </a:lnTo>
                <a:lnTo>
                  <a:pt x="91" y="363"/>
                </a:lnTo>
                <a:lnTo>
                  <a:pt x="87" y="361"/>
                </a:lnTo>
                <a:lnTo>
                  <a:pt x="85" y="361"/>
                </a:lnTo>
                <a:lnTo>
                  <a:pt x="83" y="361"/>
                </a:lnTo>
                <a:lnTo>
                  <a:pt x="81" y="361"/>
                </a:lnTo>
                <a:lnTo>
                  <a:pt x="79" y="363"/>
                </a:lnTo>
                <a:lnTo>
                  <a:pt x="77" y="369"/>
                </a:lnTo>
                <a:lnTo>
                  <a:pt x="77" y="371"/>
                </a:lnTo>
                <a:lnTo>
                  <a:pt x="79" y="377"/>
                </a:lnTo>
                <a:lnTo>
                  <a:pt x="81" y="384"/>
                </a:lnTo>
                <a:lnTo>
                  <a:pt x="81" y="388"/>
                </a:lnTo>
                <a:lnTo>
                  <a:pt x="79" y="390"/>
                </a:lnTo>
                <a:lnTo>
                  <a:pt x="73" y="394"/>
                </a:lnTo>
                <a:lnTo>
                  <a:pt x="73" y="396"/>
                </a:lnTo>
                <a:lnTo>
                  <a:pt x="73" y="398"/>
                </a:lnTo>
                <a:lnTo>
                  <a:pt x="73" y="403"/>
                </a:lnTo>
                <a:lnTo>
                  <a:pt x="75" y="411"/>
                </a:lnTo>
                <a:lnTo>
                  <a:pt x="73" y="415"/>
                </a:lnTo>
                <a:lnTo>
                  <a:pt x="73" y="417"/>
                </a:lnTo>
                <a:lnTo>
                  <a:pt x="71" y="419"/>
                </a:lnTo>
                <a:lnTo>
                  <a:pt x="71" y="421"/>
                </a:lnTo>
                <a:lnTo>
                  <a:pt x="73" y="423"/>
                </a:lnTo>
                <a:lnTo>
                  <a:pt x="73" y="425"/>
                </a:lnTo>
                <a:lnTo>
                  <a:pt x="75" y="425"/>
                </a:lnTo>
                <a:lnTo>
                  <a:pt x="77" y="427"/>
                </a:lnTo>
                <a:lnTo>
                  <a:pt x="83" y="427"/>
                </a:lnTo>
                <a:lnTo>
                  <a:pt x="85" y="427"/>
                </a:lnTo>
                <a:lnTo>
                  <a:pt x="89" y="428"/>
                </a:lnTo>
                <a:lnTo>
                  <a:pt x="92" y="430"/>
                </a:lnTo>
                <a:lnTo>
                  <a:pt x="96" y="430"/>
                </a:lnTo>
                <a:lnTo>
                  <a:pt x="102" y="434"/>
                </a:lnTo>
                <a:lnTo>
                  <a:pt x="106" y="436"/>
                </a:lnTo>
                <a:lnTo>
                  <a:pt x="110" y="438"/>
                </a:lnTo>
                <a:lnTo>
                  <a:pt x="110" y="440"/>
                </a:lnTo>
                <a:lnTo>
                  <a:pt x="110" y="442"/>
                </a:lnTo>
                <a:lnTo>
                  <a:pt x="108" y="448"/>
                </a:lnTo>
                <a:lnTo>
                  <a:pt x="102" y="456"/>
                </a:lnTo>
                <a:lnTo>
                  <a:pt x="100" y="459"/>
                </a:lnTo>
                <a:lnTo>
                  <a:pt x="96" y="463"/>
                </a:lnTo>
                <a:lnTo>
                  <a:pt x="92" y="463"/>
                </a:lnTo>
                <a:lnTo>
                  <a:pt x="85" y="461"/>
                </a:lnTo>
                <a:lnTo>
                  <a:pt x="81" y="459"/>
                </a:lnTo>
                <a:lnTo>
                  <a:pt x="73" y="461"/>
                </a:lnTo>
                <a:lnTo>
                  <a:pt x="56" y="465"/>
                </a:lnTo>
                <a:lnTo>
                  <a:pt x="52" y="465"/>
                </a:lnTo>
                <a:lnTo>
                  <a:pt x="50" y="467"/>
                </a:lnTo>
                <a:lnTo>
                  <a:pt x="48" y="473"/>
                </a:lnTo>
                <a:lnTo>
                  <a:pt x="46" y="475"/>
                </a:lnTo>
                <a:lnTo>
                  <a:pt x="43" y="478"/>
                </a:lnTo>
                <a:lnTo>
                  <a:pt x="37" y="482"/>
                </a:lnTo>
                <a:lnTo>
                  <a:pt x="35" y="482"/>
                </a:lnTo>
                <a:lnTo>
                  <a:pt x="33" y="482"/>
                </a:lnTo>
                <a:lnTo>
                  <a:pt x="31" y="478"/>
                </a:lnTo>
                <a:lnTo>
                  <a:pt x="31" y="475"/>
                </a:lnTo>
                <a:lnTo>
                  <a:pt x="33" y="471"/>
                </a:lnTo>
                <a:lnTo>
                  <a:pt x="31" y="471"/>
                </a:lnTo>
                <a:lnTo>
                  <a:pt x="29" y="469"/>
                </a:lnTo>
                <a:lnTo>
                  <a:pt x="21" y="469"/>
                </a:lnTo>
                <a:lnTo>
                  <a:pt x="17" y="471"/>
                </a:lnTo>
                <a:lnTo>
                  <a:pt x="12" y="475"/>
                </a:lnTo>
                <a:lnTo>
                  <a:pt x="8" y="477"/>
                </a:lnTo>
                <a:lnTo>
                  <a:pt x="8" y="478"/>
                </a:lnTo>
                <a:lnTo>
                  <a:pt x="8" y="480"/>
                </a:lnTo>
                <a:lnTo>
                  <a:pt x="8" y="484"/>
                </a:lnTo>
                <a:lnTo>
                  <a:pt x="10" y="488"/>
                </a:lnTo>
                <a:lnTo>
                  <a:pt x="12" y="490"/>
                </a:lnTo>
                <a:lnTo>
                  <a:pt x="12" y="494"/>
                </a:lnTo>
                <a:lnTo>
                  <a:pt x="10" y="496"/>
                </a:lnTo>
                <a:lnTo>
                  <a:pt x="10" y="502"/>
                </a:lnTo>
                <a:lnTo>
                  <a:pt x="8" y="507"/>
                </a:lnTo>
                <a:lnTo>
                  <a:pt x="6" y="511"/>
                </a:lnTo>
                <a:lnTo>
                  <a:pt x="4" y="513"/>
                </a:lnTo>
                <a:lnTo>
                  <a:pt x="4" y="515"/>
                </a:lnTo>
                <a:lnTo>
                  <a:pt x="4" y="517"/>
                </a:lnTo>
                <a:lnTo>
                  <a:pt x="6" y="519"/>
                </a:lnTo>
                <a:lnTo>
                  <a:pt x="8" y="519"/>
                </a:lnTo>
                <a:lnTo>
                  <a:pt x="10" y="517"/>
                </a:lnTo>
                <a:lnTo>
                  <a:pt x="14" y="515"/>
                </a:lnTo>
                <a:lnTo>
                  <a:pt x="16" y="513"/>
                </a:lnTo>
                <a:lnTo>
                  <a:pt x="16" y="511"/>
                </a:lnTo>
                <a:lnTo>
                  <a:pt x="19" y="509"/>
                </a:lnTo>
                <a:lnTo>
                  <a:pt x="21" y="507"/>
                </a:lnTo>
                <a:lnTo>
                  <a:pt x="25" y="505"/>
                </a:lnTo>
                <a:lnTo>
                  <a:pt x="27" y="505"/>
                </a:lnTo>
                <a:lnTo>
                  <a:pt x="31" y="505"/>
                </a:lnTo>
                <a:lnTo>
                  <a:pt x="35" y="505"/>
                </a:lnTo>
                <a:lnTo>
                  <a:pt x="37" y="505"/>
                </a:lnTo>
                <a:lnTo>
                  <a:pt x="39" y="507"/>
                </a:lnTo>
                <a:lnTo>
                  <a:pt x="41" y="509"/>
                </a:lnTo>
                <a:lnTo>
                  <a:pt x="43" y="513"/>
                </a:lnTo>
                <a:lnTo>
                  <a:pt x="43" y="517"/>
                </a:lnTo>
                <a:lnTo>
                  <a:pt x="41" y="523"/>
                </a:lnTo>
                <a:lnTo>
                  <a:pt x="39" y="528"/>
                </a:lnTo>
                <a:lnTo>
                  <a:pt x="37" y="532"/>
                </a:lnTo>
                <a:lnTo>
                  <a:pt x="37" y="536"/>
                </a:lnTo>
                <a:lnTo>
                  <a:pt x="37" y="540"/>
                </a:lnTo>
                <a:lnTo>
                  <a:pt x="37" y="544"/>
                </a:lnTo>
                <a:lnTo>
                  <a:pt x="37" y="546"/>
                </a:lnTo>
                <a:lnTo>
                  <a:pt x="35" y="548"/>
                </a:lnTo>
                <a:lnTo>
                  <a:pt x="33" y="550"/>
                </a:lnTo>
                <a:lnTo>
                  <a:pt x="31" y="550"/>
                </a:lnTo>
                <a:lnTo>
                  <a:pt x="25" y="552"/>
                </a:lnTo>
                <a:lnTo>
                  <a:pt x="21" y="553"/>
                </a:lnTo>
                <a:lnTo>
                  <a:pt x="19" y="555"/>
                </a:lnTo>
                <a:lnTo>
                  <a:pt x="14" y="559"/>
                </a:lnTo>
                <a:lnTo>
                  <a:pt x="14" y="561"/>
                </a:lnTo>
                <a:lnTo>
                  <a:pt x="12" y="563"/>
                </a:lnTo>
                <a:lnTo>
                  <a:pt x="12" y="569"/>
                </a:lnTo>
                <a:lnTo>
                  <a:pt x="10" y="574"/>
                </a:lnTo>
                <a:lnTo>
                  <a:pt x="10" y="579"/>
                </a:lnTo>
                <a:lnTo>
                  <a:pt x="12" y="582"/>
                </a:lnTo>
                <a:lnTo>
                  <a:pt x="10" y="588"/>
                </a:lnTo>
                <a:lnTo>
                  <a:pt x="10" y="592"/>
                </a:lnTo>
                <a:lnTo>
                  <a:pt x="8" y="596"/>
                </a:lnTo>
                <a:lnTo>
                  <a:pt x="8" y="600"/>
                </a:lnTo>
                <a:lnTo>
                  <a:pt x="8" y="605"/>
                </a:lnTo>
                <a:lnTo>
                  <a:pt x="12" y="605"/>
                </a:lnTo>
                <a:lnTo>
                  <a:pt x="14" y="605"/>
                </a:lnTo>
                <a:lnTo>
                  <a:pt x="14" y="609"/>
                </a:lnTo>
                <a:lnTo>
                  <a:pt x="12" y="632"/>
                </a:lnTo>
                <a:lnTo>
                  <a:pt x="12" y="638"/>
                </a:lnTo>
                <a:lnTo>
                  <a:pt x="21" y="642"/>
                </a:lnTo>
                <a:lnTo>
                  <a:pt x="19" y="646"/>
                </a:lnTo>
                <a:lnTo>
                  <a:pt x="31" y="651"/>
                </a:lnTo>
                <a:lnTo>
                  <a:pt x="35" y="653"/>
                </a:lnTo>
                <a:lnTo>
                  <a:pt x="39" y="657"/>
                </a:lnTo>
                <a:lnTo>
                  <a:pt x="41" y="653"/>
                </a:lnTo>
                <a:lnTo>
                  <a:pt x="43" y="655"/>
                </a:lnTo>
                <a:lnTo>
                  <a:pt x="41" y="659"/>
                </a:lnTo>
                <a:lnTo>
                  <a:pt x="52" y="671"/>
                </a:lnTo>
                <a:lnTo>
                  <a:pt x="65" y="678"/>
                </a:lnTo>
                <a:lnTo>
                  <a:pt x="71" y="686"/>
                </a:lnTo>
                <a:lnTo>
                  <a:pt x="73" y="688"/>
                </a:lnTo>
                <a:lnTo>
                  <a:pt x="75" y="690"/>
                </a:lnTo>
                <a:lnTo>
                  <a:pt x="71" y="696"/>
                </a:lnTo>
                <a:lnTo>
                  <a:pt x="64" y="719"/>
                </a:lnTo>
                <a:lnTo>
                  <a:pt x="62" y="719"/>
                </a:lnTo>
                <a:lnTo>
                  <a:pt x="56" y="717"/>
                </a:lnTo>
                <a:lnTo>
                  <a:pt x="54" y="723"/>
                </a:lnTo>
                <a:lnTo>
                  <a:pt x="52" y="726"/>
                </a:lnTo>
                <a:lnTo>
                  <a:pt x="52" y="728"/>
                </a:lnTo>
                <a:lnTo>
                  <a:pt x="58" y="730"/>
                </a:lnTo>
                <a:lnTo>
                  <a:pt x="58" y="736"/>
                </a:lnTo>
                <a:lnTo>
                  <a:pt x="58" y="738"/>
                </a:lnTo>
                <a:lnTo>
                  <a:pt x="58" y="742"/>
                </a:lnTo>
                <a:lnTo>
                  <a:pt x="54" y="752"/>
                </a:lnTo>
                <a:lnTo>
                  <a:pt x="54" y="754"/>
                </a:lnTo>
                <a:lnTo>
                  <a:pt x="56" y="754"/>
                </a:lnTo>
                <a:lnTo>
                  <a:pt x="58" y="755"/>
                </a:lnTo>
                <a:lnTo>
                  <a:pt x="60" y="755"/>
                </a:lnTo>
                <a:lnTo>
                  <a:pt x="41" y="807"/>
                </a:lnTo>
                <a:lnTo>
                  <a:pt x="44" y="809"/>
                </a:lnTo>
                <a:lnTo>
                  <a:pt x="6" y="907"/>
                </a:lnTo>
                <a:lnTo>
                  <a:pt x="2" y="919"/>
                </a:lnTo>
                <a:lnTo>
                  <a:pt x="0" y="921"/>
                </a:lnTo>
                <a:lnTo>
                  <a:pt x="2" y="922"/>
                </a:lnTo>
                <a:lnTo>
                  <a:pt x="14" y="930"/>
                </a:lnTo>
                <a:lnTo>
                  <a:pt x="23" y="934"/>
                </a:lnTo>
                <a:lnTo>
                  <a:pt x="16" y="946"/>
                </a:lnTo>
                <a:lnTo>
                  <a:pt x="58" y="94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Freeform 187"/>
          <p:cNvSpPr>
            <a:spLocks/>
          </p:cNvSpPr>
          <p:nvPr/>
        </p:nvSpPr>
        <p:spPr bwMode="auto">
          <a:xfrm>
            <a:off x="-1140121" y="6714048"/>
            <a:ext cx="853789" cy="1031701"/>
          </a:xfrm>
          <a:custGeom>
            <a:avLst/>
            <a:gdLst>
              <a:gd name="T0" fmla="*/ 61 w 907"/>
              <a:gd name="T1" fmla="*/ 600 h 1096"/>
              <a:gd name="T2" fmla="*/ 148 w 907"/>
              <a:gd name="T3" fmla="*/ 649 h 1096"/>
              <a:gd name="T4" fmla="*/ 184 w 907"/>
              <a:gd name="T5" fmla="*/ 652 h 1096"/>
              <a:gd name="T6" fmla="*/ 140 w 907"/>
              <a:gd name="T7" fmla="*/ 689 h 1096"/>
              <a:gd name="T8" fmla="*/ 163 w 907"/>
              <a:gd name="T9" fmla="*/ 725 h 1096"/>
              <a:gd name="T10" fmla="*/ 221 w 907"/>
              <a:gd name="T11" fmla="*/ 758 h 1096"/>
              <a:gd name="T12" fmla="*/ 290 w 907"/>
              <a:gd name="T13" fmla="*/ 787 h 1096"/>
              <a:gd name="T14" fmla="*/ 354 w 907"/>
              <a:gd name="T15" fmla="*/ 789 h 1096"/>
              <a:gd name="T16" fmla="*/ 407 w 907"/>
              <a:gd name="T17" fmla="*/ 817 h 1096"/>
              <a:gd name="T18" fmla="*/ 429 w 907"/>
              <a:gd name="T19" fmla="*/ 914 h 1096"/>
              <a:gd name="T20" fmla="*/ 336 w 907"/>
              <a:gd name="T21" fmla="*/ 964 h 1096"/>
              <a:gd name="T22" fmla="*/ 405 w 907"/>
              <a:gd name="T23" fmla="*/ 1014 h 1096"/>
              <a:gd name="T24" fmla="*/ 504 w 907"/>
              <a:gd name="T25" fmla="*/ 1089 h 1096"/>
              <a:gd name="T26" fmla="*/ 705 w 907"/>
              <a:gd name="T27" fmla="*/ 1062 h 1096"/>
              <a:gd name="T28" fmla="*/ 694 w 907"/>
              <a:gd name="T29" fmla="*/ 1046 h 1096"/>
              <a:gd name="T30" fmla="*/ 677 w 907"/>
              <a:gd name="T31" fmla="*/ 968 h 1096"/>
              <a:gd name="T32" fmla="*/ 665 w 907"/>
              <a:gd name="T33" fmla="*/ 904 h 1096"/>
              <a:gd name="T34" fmla="*/ 703 w 907"/>
              <a:gd name="T35" fmla="*/ 873 h 1096"/>
              <a:gd name="T36" fmla="*/ 715 w 907"/>
              <a:gd name="T37" fmla="*/ 850 h 1096"/>
              <a:gd name="T38" fmla="*/ 738 w 907"/>
              <a:gd name="T39" fmla="*/ 837 h 1096"/>
              <a:gd name="T40" fmla="*/ 782 w 907"/>
              <a:gd name="T41" fmla="*/ 827 h 1096"/>
              <a:gd name="T42" fmla="*/ 776 w 907"/>
              <a:gd name="T43" fmla="*/ 793 h 1096"/>
              <a:gd name="T44" fmla="*/ 773 w 907"/>
              <a:gd name="T45" fmla="*/ 785 h 1096"/>
              <a:gd name="T46" fmla="*/ 774 w 907"/>
              <a:gd name="T47" fmla="*/ 769 h 1096"/>
              <a:gd name="T48" fmla="*/ 774 w 907"/>
              <a:gd name="T49" fmla="*/ 735 h 1096"/>
              <a:gd name="T50" fmla="*/ 767 w 907"/>
              <a:gd name="T51" fmla="*/ 729 h 1096"/>
              <a:gd name="T52" fmla="*/ 836 w 907"/>
              <a:gd name="T53" fmla="*/ 625 h 1096"/>
              <a:gd name="T54" fmla="*/ 882 w 907"/>
              <a:gd name="T55" fmla="*/ 593 h 1096"/>
              <a:gd name="T56" fmla="*/ 890 w 907"/>
              <a:gd name="T57" fmla="*/ 537 h 1096"/>
              <a:gd name="T58" fmla="*/ 903 w 907"/>
              <a:gd name="T59" fmla="*/ 477 h 1096"/>
              <a:gd name="T60" fmla="*/ 876 w 907"/>
              <a:gd name="T61" fmla="*/ 439 h 1096"/>
              <a:gd name="T62" fmla="*/ 832 w 907"/>
              <a:gd name="T63" fmla="*/ 441 h 1096"/>
              <a:gd name="T64" fmla="*/ 738 w 907"/>
              <a:gd name="T65" fmla="*/ 456 h 1096"/>
              <a:gd name="T66" fmla="*/ 723 w 907"/>
              <a:gd name="T67" fmla="*/ 429 h 1096"/>
              <a:gd name="T68" fmla="*/ 699 w 907"/>
              <a:gd name="T69" fmla="*/ 404 h 1096"/>
              <a:gd name="T70" fmla="*/ 690 w 907"/>
              <a:gd name="T71" fmla="*/ 393 h 1096"/>
              <a:gd name="T72" fmla="*/ 672 w 907"/>
              <a:gd name="T73" fmla="*/ 385 h 1096"/>
              <a:gd name="T74" fmla="*/ 672 w 907"/>
              <a:gd name="T75" fmla="*/ 373 h 1096"/>
              <a:gd name="T76" fmla="*/ 672 w 907"/>
              <a:gd name="T77" fmla="*/ 358 h 1096"/>
              <a:gd name="T78" fmla="*/ 675 w 907"/>
              <a:gd name="T79" fmla="*/ 337 h 1096"/>
              <a:gd name="T80" fmla="*/ 688 w 907"/>
              <a:gd name="T81" fmla="*/ 314 h 1096"/>
              <a:gd name="T82" fmla="*/ 694 w 907"/>
              <a:gd name="T83" fmla="*/ 274 h 1096"/>
              <a:gd name="T84" fmla="*/ 672 w 907"/>
              <a:gd name="T85" fmla="*/ 262 h 1096"/>
              <a:gd name="T86" fmla="*/ 611 w 907"/>
              <a:gd name="T87" fmla="*/ 210 h 1096"/>
              <a:gd name="T88" fmla="*/ 478 w 907"/>
              <a:gd name="T89" fmla="*/ 4 h 1096"/>
              <a:gd name="T90" fmla="*/ 436 w 907"/>
              <a:gd name="T91" fmla="*/ 20 h 1096"/>
              <a:gd name="T92" fmla="*/ 415 w 907"/>
              <a:gd name="T93" fmla="*/ 33 h 1096"/>
              <a:gd name="T94" fmla="*/ 390 w 907"/>
              <a:gd name="T95" fmla="*/ 45 h 1096"/>
              <a:gd name="T96" fmla="*/ 376 w 907"/>
              <a:gd name="T97" fmla="*/ 64 h 1096"/>
              <a:gd name="T98" fmla="*/ 319 w 907"/>
              <a:gd name="T99" fmla="*/ 112 h 1096"/>
              <a:gd name="T100" fmla="*/ 215 w 907"/>
              <a:gd name="T101" fmla="*/ 175 h 1096"/>
              <a:gd name="T102" fmla="*/ 194 w 907"/>
              <a:gd name="T103" fmla="*/ 237 h 1096"/>
              <a:gd name="T104" fmla="*/ 182 w 907"/>
              <a:gd name="T105" fmla="*/ 270 h 1096"/>
              <a:gd name="T106" fmla="*/ 169 w 907"/>
              <a:gd name="T107" fmla="*/ 297 h 1096"/>
              <a:gd name="T108" fmla="*/ 152 w 907"/>
              <a:gd name="T109" fmla="*/ 318 h 1096"/>
              <a:gd name="T110" fmla="*/ 134 w 907"/>
              <a:gd name="T111" fmla="*/ 337 h 1096"/>
              <a:gd name="T112" fmla="*/ 121 w 907"/>
              <a:gd name="T113" fmla="*/ 366 h 1096"/>
              <a:gd name="T114" fmla="*/ 77 w 907"/>
              <a:gd name="T115" fmla="*/ 406 h 1096"/>
              <a:gd name="T116" fmla="*/ 42 w 907"/>
              <a:gd name="T117" fmla="*/ 422 h 1096"/>
              <a:gd name="T118" fmla="*/ 29 w 907"/>
              <a:gd name="T119" fmla="*/ 429 h 1096"/>
              <a:gd name="T120" fmla="*/ 19 w 907"/>
              <a:gd name="T121" fmla="*/ 452 h 1096"/>
              <a:gd name="T122" fmla="*/ 15 w 907"/>
              <a:gd name="T123" fmla="*/ 481 h 1096"/>
              <a:gd name="T124" fmla="*/ 2 w 907"/>
              <a:gd name="T125" fmla="*/ 518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07" h="1096">
                <a:moveTo>
                  <a:pt x="23" y="527"/>
                </a:moveTo>
                <a:lnTo>
                  <a:pt x="36" y="512"/>
                </a:lnTo>
                <a:lnTo>
                  <a:pt x="44" y="510"/>
                </a:lnTo>
                <a:lnTo>
                  <a:pt x="54" y="510"/>
                </a:lnTo>
                <a:lnTo>
                  <a:pt x="67" y="537"/>
                </a:lnTo>
                <a:lnTo>
                  <a:pt x="79" y="537"/>
                </a:lnTo>
                <a:lnTo>
                  <a:pt x="71" y="554"/>
                </a:lnTo>
                <a:lnTo>
                  <a:pt x="61" y="600"/>
                </a:lnTo>
                <a:lnTo>
                  <a:pt x="96" y="633"/>
                </a:lnTo>
                <a:lnTo>
                  <a:pt x="128" y="627"/>
                </a:lnTo>
                <a:lnTo>
                  <a:pt x="131" y="629"/>
                </a:lnTo>
                <a:lnTo>
                  <a:pt x="131" y="631"/>
                </a:lnTo>
                <a:lnTo>
                  <a:pt x="133" y="633"/>
                </a:lnTo>
                <a:lnTo>
                  <a:pt x="136" y="644"/>
                </a:lnTo>
                <a:lnTo>
                  <a:pt x="138" y="649"/>
                </a:lnTo>
                <a:lnTo>
                  <a:pt x="148" y="649"/>
                </a:lnTo>
                <a:lnTo>
                  <a:pt x="154" y="662"/>
                </a:lnTo>
                <a:lnTo>
                  <a:pt x="165" y="666"/>
                </a:lnTo>
                <a:lnTo>
                  <a:pt x="171" y="664"/>
                </a:lnTo>
                <a:lnTo>
                  <a:pt x="169" y="664"/>
                </a:lnTo>
                <a:lnTo>
                  <a:pt x="173" y="654"/>
                </a:lnTo>
                <a:lnTo>
                  <a:pt x="177" y="656"/>
                </a:lnTo>
                <a:lnTo>
                  <a:pt x="179" y="652"/>
                </a:lnTo>
                <a:lnTo>
                  <a:pt x="184" y="652"/>
                </a:lnTo>
                <a:lnTo>
                  <a:pt x="184" y="668"/>
                </a:lnTo>
                <a:lnTo>
                  <a:pt x="181" y="685"/>
                </a:lnTo>
                <a:lnTo>
                  <a:pt x="179" y="685"/>
                </a:lnTo>
                <a:lnTo>
                  <a:pt x="159" y="683"/>
                </a:lnTo>
                <a:lnTo>
                  <a:pt x="157" y="689"/>
                </a:lnTo>
                <a:lnTo>
                  <a:pt x="154" y="687"/>
                </a:lnTo>
                <a:lnTo>
                  <a:pt x="152" y="691"/>
                </a:lnTo>
                <a:lnTo>
                  <a:pt x="140" y="689"/>
                </a:lnTo>
                <a:lnTo>
                  <a:pt x="138" y="712"/>
                </a:lnTo>
                <a:lnTo>
                  <a:pt x="133" y="716"/>
                </a:lnTo>
                <a:lnTo>
                  <a:pt x="136" y="718"/>
                </a:lnTo>
                <a:lnTo>
                  <a:pt x="142" y="720"/>
                </a:lnTo>
                <a:lnTo>
                  <a:pt x="146" y="718"/>
                </a:lnTo>
                <a:lnTo>
                  <a:pt x="150" y="721"/>
                </a:lnTo>
                <a:lnTo>
                  <a:pt x="157" y="725"/>
                </a:lnTo>
                <a:lnTo>
                  <a:pt x="163" y="725"/>
                </a:lnTo>
                <a:lnTo>
                  <a:pt x="175" y="727"/>
                </a:lnTo>
                <a:lnTo>
                  <a:pt x="182" y="727"/>
                </a:lnTo>
                <a:lnTo>
                  <a:pt x="190" y="729"/>
                </a:lnTo>
                <a:lnTo>
                  <a:pt x="198" y="737"/>
                </a:lnTo>
                <a:lnTo>
                  <a:pt x="210" y="747"/>
                </a:lnTo>
                <a:lnTo>
                  <a:pt x="210" y="748"/>
                </a:lnTo>
                <a:lnTo>
                  <a:pt x="213" y="750"/>
                </a:lnTo>
                <a:lnTo>
                  <a:pt x="221" y="758"/>
                </a:lnTo>
                <a:lnTo>
                  <a:pt x="240" y="769"/>
                </a:lnTo>
                <a:lnTo>
                  <a:pt x="259" y="777"/>
                </a:lnTo>
                <a:lnTo>
                  <a:pt x="273" y="769"/>
                </a:lnTo>
                <a:lnTo>
                  <a:pt x="279" y="771"/>
                </a:lnTo>
                <a:lnTo>
                  <a:pt x="280" y="783"/>
                </a:lnTo>
                <a:lnTo>
                  <a:pt x="284" y="787"/>
                </a:lnTo>
                <a:lnTo>
                  <a:pt x="288" y="783"/>
                </a:lnTo>
                <a:lnTo>
                  <a:pt x="290" y="787"/>
                </a:lnTo>
                <a:lnTo>
                  <a:pt x="292" y="791"/>
                </a:lnTo>
                <a:lnTo>
                  <a:pt x="298" y="796"/>
                </a:lnTo>
                <a:lnTo>
                  <a:pt x="307" y="802"/>
                </a:lnTo>
                <a:lnTo>
                  <a:pt x="323" y="812"/>
                </a:lnTo>
                <a:lnTo>
                  <a:pt x="328" y="812"/>
                </a:lnTo>
                <a:lnTo>
                  <a:pt x="340" y="802"/>
                </a:lnTo>
                <a:lnTo>
                  <a:pt x="346" y="795"/>
                </a:lnTo>
                <a:lnTo>
                  <a:pt x="354" y="789"/>
                </a:lnTo>
                <a:lnTo>
                  <a:pt x="363" y="779"/>
                </a:lnTo>
                <a:lnTo>
                  <a:pt x="367" y="779"/>
                </a:lnTo>
                <a:lnTo>
                  <a:pt x="402" y="793"/>
                </a:lnTo>
                <a:lnTo>
                  <a:pt x="411" y="798"/>
                </a:lnTo>
                <a:lnTo>
                  <a:pt x="415" y="804"/>
                </a:lnTo>
                <a:lnTo>
                  <a:pt x="415" y="806"/>
                </a:lnTo>
                <a:lnTo>
                  <a:pt x="413" y="810"/>
                </a:lnTo>
                <a:lnTo>
                  <a:pt x="407" y="817"/>
                </a:lnTo>
                <a:lnTo>
                  <a:pt x="386" y="831"/>
                </a:lnTo>
                <a:lnTo>
                  <a:pt x="382" y="837"/>
                </a:lnTo>
                <a:lnTo>
                  <a:pt x="382" y="841"/>
                </a:lnTo>
                <a:lnTo>
                  <a:pt x="390" y="858"/>
                </a:lnTo>
                <a:lnTo>
                  <a:pt x="400" y="867"/>
                </a:lnTo>
                <a:lnTo>
                  <a:pt x="413" y="893"/>
                </a:lnTo>
                <a:lnTo>
                  <a:pt x="427" y="906"/>
                </a:lnTo>
                <a:lnTo>
                  <a:pt x="429" y="914"/>
                </a:lnTo>
                <a:lnTo>
                  <a:pt x="424" y="918"/>
                </a:lnTo>
                <a:lnTo>
                  <a:pt x="417" y="925"/>
                </a:lnTo>
                <a:lnTo>
                  <a:pt x="400" y="931"/>
                </a:lnTo>
                <a:lnTo>
                  <a:pt x="359" y="941"/>
                </a:lnTo>
                <a:lnTo>
                  <a:pt x="344" y="942"/>
                </a:lnTo>
                <a:lnTo>
                  <a:pt x="338" y="948"/>
                </a:lnTo>
                <a:lnTo>
                  <a:pt x="336" y="952"/>
                </a:lnTo>
                <a:lnTo>
                  <a:pt x="336" y="964"/>
                </a:lnTo>
                <a:lnTo>
                  <a:pt x="338" y="966"/>
                </a:lnTo>
                <a:lnTo>
                  <a:pt x="348" y="960"/>
                </a:lnTo>
                <a:lnTo>
                  <a:pt x="355" y="975"/>
                </a:lnTo>
                <a:lnTo>
                  <a:pt x="367" y="989"/>
                </a:lnTo>
                <a:lnTo>
                  <a:pt x="396" y="1002"/>
                </a:lnTo>
                <a:lnTo>
                  <a:pt x="407" y="1006"/>
                </a:lnTo>
                <a:lnTo>
                  <a:pt x="405" y="1010"/>
                </a:lnTo>
                <a:lnTo>
                  <a:pt x="405" y="1014"/>
                </a:lnTo>
                <a:lnTo>
                  <a:pt x="427" y="1019"/>
                </a:lnTo>
                <a:lnTo>
                  <a:pt x="438" y="1031"/>
                </a:lnTo>
                <a:lnTo>
                  <a:pt x="448" y="1048"/>
                </a:lnTo>
                <a:lnTo>
                  <a:pt x="451" y="1062"/>
                </a:lnTo>
                <a:lnTo>
                  <a:pt x="453" y="1062"/>
                </a:lnTo>
                <a:lnTo>
                  <a:pt x="457" y="1067"/>
                </a:lnTo>
                <a:lnTo>
                  <a:pt x="467" y="1071"/>
                </a:lnTo>
                <a:lnTo>
                  <a:pt x="504" y="1089"/>
                </a:lnTo>
                <a:lnTo>
                  <a:pt x="519" y="1093"/>
                </a:lnTo>
                <a:lnTo>
                  <a:pt x="546" y="1094"/>
                </a:lnTo>
                <a:lnTo>
                  <a:pt x="594" y="1093"/>
                </a:lnTo>
                <a:lnTo>
                  <a:pt x="653" y="1096"/>
                </a:lnTo>
                <a:lnTo>
                  <a:pt x="682" y="1091"/>
                </a:lnTo>
                <a:lnTo>
                  <a:pt x="701" y="1085"/>
                </a:lnTo>
                <a:lnTo>
                  <a:pt x="713" y="1073"/>
                </a:lnTo>
                <a:lnTo>
                  <a:pt x="705" y="1062"/>
                </a:lnTo>
                <a:lnTo>
                  <a:pt x="701" y="1054"/>
                </a:lnTo>
                <a:lnTo>
                  <a:pt x="701" y="1052"/>
                </a:lnTo>
                <a:lnTo>
                  <a:pt x="699" y="1052"/>
                </a:lnTo>
                <a:lnTo>
                  <a:pt x="699" y="1054"/>
                </a:lnTo>
                <a:lnTo>
                  <a:pt x="699" y="1052"/>
                </a:lnTo>
                <a:lnTo>
                  <a:pt x="698" y="1052"/>
                </a:lnTo>
                <a:lnTo>
                  <a:pt x="696" y="1052"/>
                </a:lnTo>
                <a:lnTo>
                  <a:pt x="694" y="1046"/>
                </a:lnTo>
                <a:lnTo>
                  <a:pt x="701" y="1045"/>
                </a:lnTo>
                <a:lnTo>
                  <a:pt x="696" y="1019"/>
                </a:lnTo>
                <a:lnTo>
                  <a:pt x="696" y="1018"/>
                </a:lnTo>
                <a:lnTo>
                  <a:pt x="696" y="1016"/>
                </a:lnTo>
                <a:lnTo>
                  <a:pt x="688" y="981"/>
                </a:lnTo>
                <a:lnTo>
                  <a:pt x="682" y="973"/>
                </a:lnTo>
                <a:lnTo>
                  <a:pt x="680" y="969"/>
                </a:lnTo>
                <a:lnTo>
                  <a:pt x="677" y="968"/>
                </a:lnTo>
                <a:lnTo>
                  <a:pt x="669" y="962"/>
                </a:lnTo>
                <a:lnTo>
                  <a:pt x="665" y="958"/>
                </a:lnTo>
                <a:lnTo>
                  <a:pt x="663" y="942"/>
                </a:lnTo>
                <a:lnTo>
                  <a:pt x="665" y="941"/>
                </a:lnTo>
                <a:lnTo>
                  <a:pt x="667" y="921"/>
                </a:lnTo>
                <a:lnTo>
                  <a:pt x="665" y="914"/>
                </a:lnTo>
                <a:lnTo>
                  <a:pt x="667" y="904"/>
                </a:lnTo>
                <a:lnTo>
                  <a:pt x="665" y="904"/>
                </a:lnTo>
                <a:lnTo>
                  <a:pt x="667" y="896"/>
                </a:lnTo>
                <a:lnTo>
                  <a:pt x="667" y="894"/>
                </a:lnTo>
                <a:lnTo>
                  <a:pt x="665" y="894"/>
                </a:lnTo>
                <a:lnTo>
                  <a:pt x="672" y="870"/>
                </a:lnTo>
                <a:lnTo>
                  <a:pt x="686" y="873"/>
                </a:lnTo>
                <a:lnTo>
                  <a:pt x="701" y="875"/>
                </a:lnTo>
                <a:lnTo>
                  <a:pt x="701" y="873"/>
                </a:lnTo>
                <a:lnTo>
                  <a:pt x="703" y="873"/>
                </a:lnTo>
                <a:lnTo>
                  <a:pt x="703" y="870"/>
                </a:lnTo>
                <a:lnTo>
                  <a:pt x="703" y="862"/>
                </a:lnTo>
                <a:lnTo>
                  <a:pt x="703" y="860"/>
                </a:lnTo>
                <a:lnTo>
                  <a:pt x="703" y="858"/>
                </a:lnTo>
                <a:lnTo>
                  <a:pt x="703" y="856"/>
                </a:lnTo>
                <a:lnTo>
                  <a:pt x="711" y="852"/>
                </a:lnTo>
                <a:lnTo>
                  <a:pt x="713" y="850"/>
                </a:lnTo>
                <a:lnTo>
                  <a:pt x="715" y="850"/>
                </a:lnTo>
                <a:lnTo>
                  <a:pt x="721" y="848"/>
                </a:lnTo>
                <a:lnTo>
                  <a:pt x="723" y="848"/>
                </a:lnTo>
                <a:lnTo>
                  <a:pt x="723" y="846"/>
                </a:lnTo>
                <a:lnTo>
                  <a:pt x="725" y="846"/>
                </a:lnTo>
                <a:lnTo>
                  <a:pt x="725" y="845"/>
                </a:lnTo>
                <a:lnTo>
                  <a:pt x="726" y="845"/>
                </a:lnTo>
                <a:lnTo>
                  <a:pt x="732" y="841"/>
                </a:lnTo>
                <a:lnTo>
                  <a:pt x="738" y="837"/>
                </a:lnTo>
                <a:lnTo>
                  <a:pt x="740" y="835"/>
                </a:lnTo>
                <a:lnTo>
                  <a:pt x="744" y="833"/>
                </a:lnTo>
                <a:lnTo>
                  <a:pt x="744" y="831"/>
                </a:lnTo>
                <a:lnTo>
                  <a:pt x="753" y="822"/>
                </a:lnTo>
                <a:lnTo>
                  <a:pt x="757" y="817"/>
                </a:lnTo>
                <a:lnTo>
                  <a:pt x="774" y="827"/>
                </a:lnTo>
                <a:lnTo>
                  <a:pt x="782" y="829"/>
                </a:lnTo>
                <a:lnTo>
                  <a:pt x="782" y="827"/>
                </a:lnTo>
                <a:lnTo>
                  <a:pt x="782" y="816"/>
                </a:lnTo>
                <a:lnTo>
                  <a:pt x="782" y="814"/>
                </a:lnTo>
                <a:lnTo>
                  <a:pt x="782" y="806"/>
                </a:lnTo>
                <a:lnTo>
                  <a:pt x="782" y="793"/>
                </a:lnTo>
                <a:lnTo>
                  <a:pt x="780" y="793"/>
                </a:lnTo>
                <a:lnTo>
                  <a:pt x="778" y="793"/>
                </a:lnTo>
                <a:lnTo>
                  <a:pt x="778" y="795"/>
                </a:lnTo>
                <a:lnTo>
                  <a:pt x="776" y="793"/>
                </a:lnTo>
                <a:lnTo>
                  <a:pt x="774" y="795"/>
                </a:lnTo>
                <a:lnTo>
                  <a:pt x="773" y="795"/>
                </a:lnTo>
                <a:lnTo>
                  <a:pt x="769" y="795"/>
                </a:lnTo>
                <a:lnTo>
                  <a:pt x="769" y="793"/>
                </a:lnTo>
                <a:lnTo>
                  <a:pt x="769" y="791"/>
                </a:lnTo>
                <a:lnTo>
                  <a:pt x="771" y="789"/>
                </a:lnTo>
                <a:lnTo>
                  <a:pt x="771" y="787"/>
                </a:lnTo>
                <a:lnTo>
                  <a:pt x="773" y="785"/>
                </a:lnTo>
                <a:lnTo>
                  <a:pt x="774" y="781"/>
                </a:lnTo>
                <a:lnTo>
                  <a:pt x="776" y="779"/>
                </a:lnTo>
                <a:lnTo>
                  <a:pt x="778" y="771"/>
                </a:lnTo>
                <a:lnTo>
                  <a:pt x="780" y="769"/>
                </a:lnTo>
                <a:lnTo>
                  <a:pt x="778" y="764"/>
                </a:lnTo>
                <a:lnTo>
                  <a:pt x="776" y="764"/>
                </a:lnTo>
                <a:lnTo>
                  <a:pt x="774" y="764"/>
                </a:lnTo>
                <a:lnTo>
                  <a:pt x="774" y="769"/>
                </a:lnTo>
                <a:lnTo>
                  <a:pt x="773" y="769"/>
                </a:lnTo>
                <a:lnTo>
                  <a:pt x="771" y="769"/>
                </a:lnTo>
                <a:lnTo>
                  <a:pt x="769" y="769"/>
                </a:lnTo>
                <a:lnTo>
                  <a:pt x="769" y="771"/>
                </a:lnTo>
                <a:lnTo>
                  <a:pt x="767" y="771"/>
                </a:lnTo>
                <a:lnTo>
                  <a:pt x="771" y="758"/>
                </a:lnTo>
                <a:lnTo>
                  <a:pt x="773" y="750"/>
                </a:lnTo>
                <a:lnTo>
                  <a:pt x="774" y="735"/>
                </a:lnTo>
                <a:lnTo>
                  <a:pt x="776" y="735"/>
                </a:lnTo>
                <a:lnTo>
                  <a:pt x="776" y="733"/>
                </a:lnTo>
                <a:lnTo>
                  <a:pt x="774" y="733"/>
                </a:lnTo>
                <a:lnTo>
                  <a:pt x="774" y="731"/>
                </a:lnTo>
                <a:lnTo>
                  <a:pt x="773" y="731"/>
                </a:lnTo>
                <a:lnTo>
                  <a:pt x="771" y="731"/>
                </a:lnTo>
                <a:lnTo>
                  <a:pt x="769" y="729"/>
                </a:lnTo>
                <a:lnTo>
                  <a:pt x="767" y="729"/>
                </a:lnTo>
                <a:lnTo>
                  <a:pt x="765" y="729"/>
                </a:lnTo>
                <a:lnTo>
                  <a:pt x="765" y="727"/>
                </a:lnTo>
                <a:lnTo>
                  <a:pt x="761" y="649"/>
                </a:lnTo>
                <a:lnTo>
                  <a:pt x="761" y="646"/>
                </a:lnTo>
                <a:lnTo>
                  <a:pt x="759" y="631"/>
                </a:lnTo>
                <a:lnTo>
                  <a:pt x="824" y="627"/>
                </a:lnTo>
                <a:lnTo>
                  <a:pt x="836" y="627"/>
                </a:lnTo>
                <a:lnTo>
                  <a:pt x="836" y="625"/>
                </a:lnTo>
                <a:lnTo>
                  <a:pt x="853" y="623"/>
                </a:lnTo>
                <a:lnTo>
                  <a:pt x="874" y="622"/>
                </a:lnTo>
                <a:lnTo>
                  <a:pt x="874" y="610"/>
                </a:lnTo>
                <a:lnTo>
                  <a:pt x="876" y="608"/>
                </a:lnTo>
                <a:lnTo>
                  <a:pt x="880" y="608"/>
                </a:lnTo>
                <a:lnTo>
                  <a:pt x="880" y="604"/>
                </a:lnTo>
                <a:lnTo>
                  <a:pt x="882" y="604"/>
                </a:lnTo>
                <a:lnTo>
                  <a:pt x="882" y="593"/>
                </a:lnTo>
                <a:lnTo>
                  <a:pt x="886" y="562"/>
                </a:lnTo>
                <a:lnTo>
                  <a:pt x="888" y="558"/>
                </a:lnTo>
                <a:lnTo>
                  <a:pt x="890" y="547"/>
                </a:lnTo>
                <a:lnTo>
                  <a:pt x="890" y="545"/>
                </a:lnTo>
                <a:lnTo>
                  <a:pt x="888" y="539"/>
                </a:lnTo>
                <a:lnTo>
                  <a:pt x="888" y="537"/>
                </a:lnTo>
                <a:lnTo>
                  <a:pt x="888" y="535"/>
                </a:lnTo>
                <a:lnTo>
                  <a:pt x="890" y="537"/>
                </a:lnTo>
                <a:lnTo>
                  <a:pt x="890" y="529"/>
                </a:lnTo>
                <a:lnTo>
                  <a:pt x="892" y="529"/>
                </a:lnTo>
                <a:lnTo>
                  <a:pt x="892" y="519"/>
                </a:lnTo>
                <a:lnTo>
                  <a:pt x="894" y="516"/>
                </a:lnTo>
                <a:lnTo>
                  <a:pt x="897" y="506"/>
                </a:lnTo>
                <a:lnTo>
                  <a:pt x="899" y="504"/>
                </a:lnTo>
                <a:lnTo>
                  <a:pt x="901" y="483"/>
                </a:lnTo>
                <a:lnTo>
                  <a:pt x="903" y="477"/>
                </a:lnTo>
                <a:lnTo>
                  <a:pt x="903" y="475"/>
                </a:lnTo>
                <a:lnTo>
                  <a:pt x="907" y="454"/>
                </a:lnTo>
                <a:lnTo>
                  <a:pt x="907" y="452"/>
                </a:lnTo>
                <a:lnTo>
                  <a:pt x="907" y="445"/>
                </a:lnTo>
                <a:lnTo>
                  <a:pt x="899" y="443"/>
                </a:lnTo>
                <a:lnTo>
                  <a:pt x="894" y="441"/>
                </a:lnTo>
                <a:lnTo>
                  <a:pt x="888" y="441"/>
                </a:lnTo>
                <a:lnTo>
                  <a:pt x="876" y="439"/>
                </a:lnTo>
                <a:lnTo>
                  <a:pt x="874" y="439"/>
                </a:lnTo>
                <a:lnTo>
                  <a:pt x="863" y="437"/>
                </a:lnTo>
                <a:lnTo>
                  <a:pt x="855" y="435"/>
                </a:lnTo>
                <a:lnTo>
                  <a:pt x="853" y="435"/>
                </a:lnTo>
                <a:lnTo>
                  <a:pt x="851" y="435"/>
                </a:lnTo>
                <a:lnTo>
                  <a:pt x="846" y="439"/>
                </a:lnTo>
                <a:lnTo>
                  <a:pt x="842" y="441"/>
                </a:lnTo>
                <a:lnTo>
                  <a:pt x="832" y="441"/>
                </a:lnTo>
                <a:lnTo>
                  <a:pt x="742" y="479"/>
                </a:lnTo>
                <a:lnTo>
                  <a:pt x="736" y="471"/>
                </a:lnTo>
                <a:lnTo>
                  <a:pt x="734" y="470"/>
                </a:lnTo>
                <a:lnTo>
                  <a:pt x="736" y="468"/>
                </a:lnTo>
                <a:lnTo>
                  <a:pt x="738" y="466"/>
                </a:lnTo>
                <a:lnTo>
                  <a:pt x="738" y="464"/>
                </a:lnTo>
                <a:lnTo>
                  <a:pt x="738" y="460"/>
                </a:lnTo>
                <a:lnTo>
                  <a:pt x="738" y="456"/>
                </a:lnTo>
                <a:lnTo>
                  <a:pt x="738" y="454"/>
                </a:lnTo>
                <a:lnTo>
                  <a:pt x="736" y="450"/>
                </a:lnTo>
                <a:lnTo>
                  <a:pt x="734" y="449"/>
                </a:lnTo>
                <a:lnTo>
                  <a:pt x="730" y="445"/>
                </a:lnTo>
                <a:lnTo>
                  <a:pt x="726" y="437"/>
                </a:lnTo>
                <a:lnTo>
                  <a:pt x="725" y="435"/>
                </a:lnTo>
                <a:lnTo>
                  <a:pt x="723" y="431"/>
                </a:lnTo>
                <a:lnTo>
                  <a:pt x="723" y="429"/>
                </a:lnTo>
                <a:lnTo>
                  <a:pt x="721" y="427"/>
                </a:lnTo>
                <a:lnTo>
                  <a:pt x="717" y="422"/>
                </a:lnTo>
                <a:lnTo>
                  <a:pt x="715" y="420"/>
                </a:lnTo>
                <a:lnTo>
                  <a:pt x="707" y="416"/>
                </a:lnTo>
                <a:lnTo>
                  <a:pt x="705" y="414"/>
                </a:lnTo>
                <a:lnTo>
                  <a:pt x="703" y="410"/>
                </a:lnTo>
                <a:lnTo>
                  <a:pt x="701" y="408"/>
                </a:lnTo>
                <a:lnTo>
                  <a:pt x="699" y="404"/>
                </a:lnTo>
                <a:lnTo>
                  <a:pt x="698" y="402"/>
                </a:lnTo>
                <a:lnTo>
                  <a:pt x="698" y="401"/>
                </a:lnTo>
                <a:lnTo>
                  <a:pt x="696" y="401"/>
                </a:lnTo>
                <a:lnTo>
                  <a:pt x="696" y="396"/>
                </a:lnTo>
                <a:lnTo>
                  <a:pt x="696" y="395"/>
                </a:lnTo>
                <a:lnTo>
                  <a:pt x="694" y="391"/>
                </a:lnTo>
                <a:lnTo>
                  <a:pt x="690" y="391"/>
                </a:lnTo>
                <a:lnTo>
                  <a:pt x="690" y="393"/>
                </a:lnTo>
                <a:lnTo>
                  <a:pt x="690" y="391"/>
                </a:lnTo>
                <a:lnTo>
                  <a:pt x="688" y="391"/>
                </a:lnTo>
                <a:lnTo>
                  <a:pt x="686" y="391"/>
                </a:lnTo>
                <a:lnTo>
                  <a:pt x="684" y="391"/>
                </a:lnTo>
                <a:lnTo>
                  <a:pt x="682" y="391"/>
                </a:lnTo>
                <a:lnTo>
                  <a:pt x="680" y="391"/>
                </a:lnTo>
                <a:lnTo>
                  <a:pt x="675" y="385"/>
                </a:lnTo>
                <a:lnTo>
                  <a:pt x="672" y="385"/>
                </a:lnTo>
                <a:lnTo>
                  <a:pt x="672" y="383"/>
                </a:lnTo>
                <a:lnTo>
                  <a:pt x="675" y="383"/>
                </a:lnTo>
                <a:lnTo>
                  <a:pt x="672" y="383"/>
                </a:lnTo>
                <a:lnTo>
                  <a:pt x="672" y="381"/>
                </a:lnTo>
                <a:lnTo>
                  <a:pt x="672" y="379"/>
                </a:lnTo>
                <a:lnTo>
                  <a:pt x="672" y="377"/>
                </a:lnTo>
                <a:lnTo>
                  <a:pt x="672" y="375"/>
                </a:lnTo>
                <a:lnTo>
                  <a:pt x="672" y="373"/>
                </a:lnTo>
                <a:lnTo>
                  <a:pt x="675" y="372"/>
                </a:lnTo>
                <a:lnTo>
                  <a:pt x="675" y="370"/>
                </a:lnTo>
                <a:lnTo>
                  <a:pt x="672" y="368"/>
                </a:lnTo>
                <a:lnTo>
                  <a:pt x="672" y="366"/>
                </a:lnTo>
                <a:lnTo>
                  <a:pt x="672" y="364"/>
                </a:lnTo>
                <a:lnTo>
                  <a:pt x="672" y="362"/>
                </a:lnTo>
                <a:lnTo>
                  <a:pt x="672" y="360"/>
                </a:lnTo>
                <a:lnTo>
                  <a:pt x="672" y="358"/>
                </a:lnTo>
                <a:lnTo>
                  <a:pt x="675" y="354"/>
                </a:lnTo>
                <a:lnTo>
                  <a:pt x="675" y="352"/>
                </a:lnTo>
                <a:lnTo>
                  <a:pt x="671" y="352"/>
                </a:lnTo>
                <a:lnTo>
                  <a:pt x="671" y="351"/>
                </a:lnTo>
                <a:lnTo>
                  <a:pt x="672" y="348"/>
                </a:lnTo>
                <a:lnTo>
                  <a:pt x="672" y="346"/>
                </a:lnTo>
                <a:lnTo>
                  <a:pt x="675" y="345"/>
                </a:lnTo>
                <a:lnTo>
                  <a:pt x="675" y="337"/>
                </a:lnTo>
                <a:lnTo>
                  <a:pt x="680" y="337"/>
                </a:lnTo>
                <a:lnTo>
                  <a:pt x="682" y="335"/>
                </a:lnTo>
                <a:lnTo>
                  <a:pt x="682" y="333"/>
                </a:lnTo>
                <a:lnTo>
                  <a:pt x="684" y="331"/>
                </a:lnTo>
                <a:lnTo>
                  <a:pt x="686" y="325"/>
                </a:lnTo>
                <a:lnTo>
                  <a:pt x="688" y="324"/>
                </a:lnTo>
                <a:lnTo>
                  <a:pt x="688" y="320"/>
                </a:lnTo>
                <a:lnTo>
                  <a:pt x="688" y="314"/>
                </a:lnTo>
                <a:lnTo>
                  <a:pt x="686" y="314"/>
                </a:lnTo>
                <a:lnTo>
                  <a:pt x="684" y="312"/>
                </a:lnTo>
                <a:lnTo>
                  <a:pt x="684" y="308"/>
                </a:lnTo>
                <a:lnTo>
                  <a:pt x="688" y="295"/>
                </a:lnTo>
                <a:lnTo>
                  <a:pt x="696" y="285"/>
                </a:lnTo>
                <a:lnTo>
                  <a:pt x="692" y="281"/>
                </a:lnTo>
                <a:lnTo>
                  <a:pt x="694" y="277"/>
                </a:lnTo>
                <a:lnTo>
                  <a:pt x="694" y="274"/>
                </a:lnTo>
                <a:lnTo>
                  <a:pt x="692" y="270"/>
                </a:lnTo>
                <a:lnTo>
                  <a:pt x="688" y="268"/>
                </a:lnTo>
                <a:lnTo>
                  <a:pt x="686" y="266"/>
                </a:lnTo>
                <a:lnTo>
                  <a:pt x="682" y="266"/>
                </a:lnTo>
                <a:lnTo>
                  <a:pt x="680" y="264"/>
                </a:lnTo>
                <a:lnTo>
                  <a:pt x="678" y="262"/>
                </a:lnTo>
                <a:lnTo>
                  <a:pt x="675" y="260"/>
                </a:lnTo>
                <a:lnTo>
                  <a:pt x="672" y="262"/>
                </a:lnTo>
                <a:lnTo>
                  <a:pt x="671" y="260"/>
                </a:lnTo>
                <a:lnTo>
                  <a:pt x="667" y="268"/>
                </a:lnTo>
                <a:lnTo>
                  <a:pt x="665" y="277"/>
                </a:lnTo>
                <a:lnTo>
                  <a:pt x="663" y="281"/>
                </a:lnTo>
                <a:lnTo>
                  <a:pt x="632" y="254"/>
                </a:lnTo>
                <a:lnTo>
                  <a:pt x="648" y="239"/>
                </a:lnTo>
                <a:lnTo>
                  <a:pt x="624" y="226"/>
                </a:lnTo>
                <a:lnTo>
                  <a:pt x="611" y="210"/>
                </a:lnTo>
                <a:lnTo>
                  <a:pt x="613" y="206"/>
                </a:lnTo>
                <a:lnTo>
                  <a:pt x="622" y="199"/>
                </a:lnTo>
                <a:lnTo>
                  <a:pt x="630" y="195"/>
                </a:lnTo>
                <a:lnTo>
                  <a:pt x="646" y="185"/>
                </a:lnTo>
                <a:lnTo>
                  <a:pt x="573" y="54"/>
                </a:lnTo>
                <a:lnTo>
                  <a:pt x="499" y="26"/>
                </a:lnTo>
                <a:lnTo>
                  <a:pt x="473" y="18"/>
                </a:lnTo>
                <a:lnTo>
                  <a:pt x="478" y="4"/>
                </a:lnTo>
                <a:lnTo>
                  <a:pt x="471" y="0"/>
                </a:lnTo>
                <a:lnTo>
                  <a:pt x="457" y="8"/>
                </a:lnTo>
                <a:lnTo>
                  <a:pt x="451" y="12"/>
                </a:lnTo>
                <a:lnTo>
                  <a:pt x="450" y="12"/>
                </a:lnTo>
                <a:lnTo>
                  <a:pt x="444" y="16"/>
                </a:lnTo>
                <a:lnTo>
                  <a:pt x="442" y="16"/>
                </a:lnTo>
                <a:lnTo>
                  <a:pt x="440" y="18"/>
                </a:lnTo>
                <a:lnTo>
                  <a:pt x="436" y="20"/>
                </a:lnTo>
                <a:lnTo>
                  <a:pt x="434" y="22"/>
                </a:lnTo>
                <a:lnTo>
                  <a:pt x="429" y="26"/>
                </a:lnTo>
                <a:lnTo>
                  <a:pt x="424" y="27"/>
                </a:lnTo>
                <a:lnTo>
                  <a:pt x="423" y="27"/>
                </a:lnTo>
                <a:lnTo>
                  <a:pt x="421" y="29"/>
                </a:lnTo>
                <a:lnTo>
                  <a:pt x="419" y="31"/>
                </a:lnTo>
                <a:lnTo>
                  <a:pt x="417" y="33"/>
                </a:lnTo>
                <a:lnTo>
                  <a:pt x="415" y="33"/>
                </a:lnTo>
                <a:lnTo>
                  <a:pt x="415" y="35"/>
                </a:lnTo>
                <a:lnTo>
                  <a:pt x="411" y="35"/>
                </a:lnTo>
                <a:lnTo>
                  <a:pt x="409" y="37"/>
                </a:lnTo>
                <a:lnTo>
                  <a:pt x="405" y="39"/>
                </a:lnTo>
                <a:lnTo>
                  <a:pt x="402" y="41"/>
                </a:lnTo>
                <a:lnTo>
                  <a:pt x="396" y="43"/>
                </a:lnTo>
                <a:lnTo>
                  <a:pt x="392" y="45"/>
                </a:lnTo>
                <a:lnTo>
                  <a:pt x="390" y="45"/>
                </a:lnTo>
                <a:lnTo>
                  <a:pt x="388" y="47"/>
                </a:lnTo>
                <a:lnTo>
                  <a:pt x="386" y="48"/>
                </a:lnTo>
                <a:lnTo>
                  <a:pt x="386" y="50"/>
                </a:lnTo>
                <a:lnTo>
                  <a:pt x="384" y="53"/>
                </a:lnTo>
                <a:lnTo>
                  <a:pt x="382" y="64"/>
                </a:lnTo>
                <a:lnTo>
                  <a:pt x="382" y="62"/>
                </a:lnTo>
                <a:lnTo>
                  <a:pt x="379" y="62"/>
                </a:lnTo>
                <a:lnTo>
                  <a:pt x="376" y="64"/>
                </a:lnTo>
                <a:lnTo>
                  <a:pt x="375" y="70"/>
                </a:lnTo>
                <a:lnTo>
                  <a:pt x="371" y="74"/>
                </a:lnTo>
                <a:lnTo>
                  <a:pt x="321" y="118"/>
                </a:lnTo>
                <a:lnTo>
                  <a:pt x="319" y="118"/>
                </a:lnTo>
                <a:lnTo>
                  <a:pt x="319" y="116"/>
                </a:lnTo>
                <a:lnTo>
                  <a:pt x="317" y="114"/>
                </a:lnTo>
                <a:lnTo>
                  <a:pt x="319" y="114"/>
                </a:lnTo>
                <a:lnTo>
                  <a:pt x="319" y="112"/>
                </a:lnTo>
                <a:lnTo>
                  <a:pt x="317" y="112"/>
                </a:lnTo>
                <a:lnTo>
                  <a:pt x="315" y="108"/>
                </a:lnTo>
                <a:lnTo>
                  <a:pt x="311" y="108"/>
                </a:lnTo>
                <a:lnTo>
                  <a:pt x="302" y="101"/>
                </a:lnTo>
                <a:lnTo>
                  <a:pt x="298" y="101"/>
                </a:lnTo>
                <a:lnTo>
                  <a:pt x="280" y="116"/>
                </a:lnTo>
                <a:lnTo>
                  <a:pt x="240" y="151"/>
                </a:lnTo>
                <a:lnTo>
                  <a:pt x="215" y="175"/>
                </a:lnTo>
                <a:lnTo>
                  <a:pt x="207" y="185"/>
                </a:lnTo>
                <a:lnTo>
                  <a:pt x="204" y="191"/>
                </a:lnTo>
                <a:lnTo>
                  <a:pt x="202" y="193"/>
                </a:lnTo>
                <a:lnTo>
                  <a:pt x="200" y="193"/>
                </a:lnTo>
                <a:lnTo>
                  <a:pt x="190" y="202"/>
                </a:lnTo>
                <a:lnTo>
                  <a:pt x="211" y="223"/>
                </a:lnTo>
                <a:lnTo>
                  <a:pt x="194" y="231"/>
                </a:lnTo>
                <a:lnTo>
                  <a:pt x="194" y="237"/>
                </a:lnTo>
                <a:lnTo>
                  <a:pt x="192" y="239"/>
                </a:lnTo>
                <a:lnTo>
                  <a:pt x="192" y="245"/>
                </a:lnTo>
                <a:lnTo>
                  <a:pt x="192" y="249"/>
                </a:lnTo>
                <a:lnTo>
                  <a:pt x="190" y="256"/>
                </a:lnTo>
                <a:lnTo>
                  <a:pt x="190" y="260"/>
                </a:lnTo>
                <a:lnTo>
                  <a:pt x="188" y="262"/>
                </a:lnTo>
                <a:lnTo>
                  <a:pt x="188" y="264"/>
                </a:lnTo>
                <a:lnTo>
                  <a:pt x="182" y="270"/>
                </a:lnTo>
                <a:lnTo>
                  <a:pt x="181" y="274"/>
                </a:lnTo>
                <a:lnTo>
                  <a:pt x="181" y="276"/>
                </a:lnTo>
                <a:lnTo>
                  <a:pt x="179" y="279"/>
                </a:lnTo>
                <a:lnTo>
                  <a:pt x="177" y="281"/>
                </a:lnTo>
                <a:lnTo>
                  <a:pt x="173" y="287"/>
                </a:lnTo>
                <a:lnTo>
                  <a:pt x="171" y="293"/>
                </a:lnTo>
                <a:lnTo>
                  <a:pt x="169" y="295"/>
                </a:lnTo>
                <a:lnTo>
                  <a:pt x="169" y="297"/>
                </a:lnTo>
                <a:lnTo>
                  <a:pt x="167" y="297"/>
                </a:lnTo>
                <a:lnTo>
                  <a:pt x="165" y="298"/>
                </a:lnTo>
                <a:lnTo>
                  <a:pt x="163" y="302"/>
                </a:lnTo>
                <a:lnTo>
                  <a:pt x="161" y="306"/>
                </a:lnTo>
                <a:lnTo>
                  <a:pt x="161" y="308"/>
                </a:lnTo>
                <a:lnTo>
                  <a:pt x="155" y="314"/>
                </a:lnTo>
                <a:lnTo>
                  <a:pt x="154" y="316"/>
                </a:lnTo>
                <a:lnTo>
                  <a:pt x="152" y="318"/>
                </a:lnTo>
                <a:lnTo>
                  <a:pt x="150" y="320"/>
                </a:lnTo>
                <a:lnTo>
                  <a:pt x="148" y="324"/>
                </a:lnTo>
                <a:lnTo>
                  <a:pt x="142" y="324"/>
                </a:lnTo>
                <a:lnTo>
                  <a:pt x="140" y="324"/>
                </a:lnTo>
                <a:lnTo>
                  <a:pt x="138" y="325"/>
                </a:lnTo>
                <a:lnTo>
                  <a:pt x="136" y="329"/>
                </a:lnTo>
                <a:lnTo>
                  <a:pt x="136" y="333"/>
                </a:lnTo>
                <a:lnTo>
                  <a:pt x="134" y="337"/>
                </a:lnTo>
                <a:lnTo>
                  <a:pt x="133" y="339"/>
                </a:lnTo>
                <a:lnTo>
                  <a:pt x="133" y="343"/>
                </a:lnTo>
                <a:lnTo>
                  <a:pt x="133" y="346"/>
                </a:lnTo>
                <a:lnTo>
                  <a:pt x="131" y="354"/>
                </a:lnTo>
                <a:lnTo>
                  <a:pt x="128" y="356"/>
                </a:lnTo>
                <a:lnTo>
                  <a:pt x="127" y="362"/>
                </a:lnTo>
                <a:lnTo>
                  <a:pt x="125" y="364"/>
                </a:lnTo>
                <a:lnTo>
                  <a:pt x="121" y="366"/>
                </a:lnTo>
                <a:lnTo>
                  <a:pt x="119" y="364"/>
                </a:lnTo>
                <a:lnTo>
                  <a:pt x="115" y="364"/>
                </a:lnTo>
                <a:lnTo>
                  <a:pt x="113" y="362"/>
                </a:lnTo>
                <a:lnTo>
                  <a:pt x="113" y="360"/>
                </a:lnTo>
                <a:lnTo>
                  <a:pt x="111" y="360"/>
                </a:lnTo>
                <a:lnTo>
                  <a:pt x="109" y="362"/>
                </a:lnTo>
                <a:lnTo>
                  <a:pt x="90" y="387"/>
                </a:lnTo>
                <a:lnTo>
                  <a:pt x="77" y="406"/>
                </a:lnTo>
                <a:lnTo>
                  <a:pt x="71" y="412"/>
                </a:lnTo>
                <a:lnTo>
                  <a:pt x="50" y="401"/>
                </a:lnTo>
                <a:lnTo>
                  <a:pt x="40" y="410"/>
                </a:lnTo>
                <a:lnTo>
                  <a:pt x="42" y="416"/>
                </a:lnTo>
                <a:lnTo>
                  <a:pt x="40" y="416"/>
                </a:lnTo>
                <a:lnTo>
                  <a:pt x="42" y="418"/>
                </a:lnTo>
                <a:lnTo>
                  <a:pt x="44" y="420"/>
                </a:lnTo>
                <a:lnTo>
                  <a:pt x="42" y="422"/>
                </a:lnTo>
                <a:lnTo>
                  <a:pt x="40" y="425"/>
                </a:lnTo>
                <a:lnTo>
                  <a:pt x="36" y="422"/>
                </a:lnTo>
                <a:lnTo>
                  <a:pt x="34" y="422"/>
                </a:lnTo>
                <a:lnTo>
                  <a:pt x="32" y="422"/>
                </a:lnTo>
                <a:lnTo>
                  <a:pt x="32" y="423"/>
                </a:lnTo>
                <a:lnTo>
                  <a:pt x="31" y="425"/>
                </a:lnTo>
                <a:lnTo>
                  <a:pt x="31" y="427"/>
                </a:lnTo>
                <a:lnTo>
                  <a:pt x="29" y="429"/>
                </a:lnTo>
                <a:lnTo>
                  <a:pt x="29" y="431"/>
                </a:lnTo>
                <a:lnTo>
                  <a:pt x="27" y="433"/>
                </a:lnTo>
                <a:lnTo>
                  <a:pt x="23" y="439"/>
                </a:lnTo>
                <a:lnTo>
                  <a:pt x="23" y="441"/>
                </a:lnTo>
                <a:lnTo>
                  <a:pt x="23" y="443"/>
                </a:lnTo>
                <a:lnTo>
                  <a:pt x="23" y="447"/>
                </a:lnTo>
                <a:lnTo>
                  <a:pt x="21" y="450"/>
                </a:lnTo>
                <a:lnTo>
                  <a:pt x="19" y="452"/>
                </a:lnTo>
                <a:lnTo>
                  <a:pt x="19" y="454"/>
                </a:lnTo>
                <a:lnTo>
                  <a:pt x="17" y="460"/>
                </a:lnTo>
                <a:lnTo>
                  <a:pt x="17" y="464"/>
                </a:lnTo>
                <a:lnTo>
                  <a:pt x="17" y="470"/>
                </a:lnTo>
                <a:lnTo>
                  <a:pt x="17" y="473"/>
                </a:lnTo>
                <a:lnTo>
                  <a:pt x="15" y="477"/>
                </a:lnTo>
                <a:lnTo>
                  <a:pt x="15" y="479"/>
                </a:lnTo>
                <a:lnTo>
                  <a:pt x="15" y="481"/>
                </a:lnTo>
                <a:lnTo>
                  <a:pt x="15" y="485"/>
                </a:lnTo>
                <a:lnTo>
                  <a:pt x="13" y="489"/>
                </a:lnTo>
                <a:lnTo>
                  <a:pt x="13" y="493"/>
                </a:lnTo>
                <a:lnTo>
                  <a:pt x="11" y="495"/>
                </a:lnTo>
                <a:lnTo>
                  <a:pt x="11" y="497"/>
                </a:lnTo>
                <a:lnTo>
                  <a:pt x="8" y="506"/>
                </a:lnTo>
                <a:lnTo>
                  <a:pt x="4" y="516"/>
                </a:lnTo>
                <a:lnTo>
                  <a:pt x="2" y="518"/>
                </a:lnTo>
                <a:lnTo>
                  <a:pt x="2" y="519"/>
                </a:lnTo>
                <a:lnTo>
                  <a:pt x="0" y="524"/>
                </a:lnTo>
                <a:lnTo>
                  <a:pt x="0" y="527"/>
                </a:lnTo>
                <a:lnTo>
                  <a:pt x="0" y="529"/>
                </a:lnTo>
                <a:lnTo>
                  <a:pt x="0" y="531"/>
                </a:lnTo>
                <a:lnTo>
                  <a:pt x="2" y="545"/>
                </a:lnTo>
                <a:lnTo>
                  <a:pt x="23" y="527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" name="Freeform 191"/>
          <p:cNvSpPr>
            <a:spLocks/>
          </p:cNvSpPr>
          <p:nvPr/>
        </p:nvSpPr>
        <p:spPr bwMode="auto">
          <a:xfrm>
            <a:off x="-2048052" y="5494476"/>
            <a:ext cx="1017582" cy="1008167"/>
          </a:xfrm>
          <a:custGeom>
            <a:avLst/>
            <a:gdLst>
              <a:gd name="T0" fmla="*/ 771 w 1081"/>
              <a:gd name="T1" fmla="*/ 42 h 1071"/>
              <a:gd name="T2" fmla="*/ 790 w 1081"/>
              <a:gd name="T3" fmla="*/ 67 h 1071"/>
              <a:gd name="T4" fmla="*/ 775 w 1081"/>
              <a:gd name="T5" fmla="*/ 138 h 1071"/>
              <a:gd name="T6" fmla="*/ 798 w 1081"/>
              <a:gd name="T7" fmla="*/ 227 h 1071"/>
              <a:gd name="T8" fmla="*/ 762 w 1081"/>
              <a:gd name="T9" fmla="*/ 317 h 1071"/>
              <a:gd name="T10" fmla="*/ 742 w 1081"/>
              <a:gd name="T11" fmla="*/ 398 h 1071"/>
              <a:gd name="T12" fmla="*/ 719 w 1081"/>
              <a:gd name="T13" fmla="*/ 394 h 1071"/>
              <a:gd name="T14" fmla="*/ 696 w 1081"/>
              <a:gd name="T15" fmla="*/ 388 h 1071"/>
              <a:gd name="T16" fmla="*/ 677 w 1081"/>
              <a:gd name="T17" fmla="*/ 390 h 1071"/>
              <a:gd name="T18" fmla="*/ 659 w 1081"/>
              <a:gd name="T19" fmla="*/ 406 h 1071"/>
              <a:gd name="T20" fmla="*/ 592 w 1081"/>
              <a:gd name="T21" fmla="*/ 371 h 1071"/>
              <a:gd name="T22" fmla="*/ 504 w 1081"/>
              <a:gd name="T23" fmla="*/ 477 h 1071"/>
              <a:gd name="T24" fmla="*/ 373 w 1081"/>
              <a:gd name="T25" fmla="*/ 335 h 1071"/>
              <a:gd name="T26" fmla="*/ 320 w 1081"/>
              <a:gd name="T27" fmla="*/ 311 h 1071"/>
              <a:gd name="T28" fmla="*/ 285 w 1081"/>
              <a:gd name="T29" fmla="*/ 350 h 1071"/>
              <a:gd name="T30" fmla="*/ 274 w 1081"/>
              <a:gd name="T31" fmla="*/ 359 h 1071"/>
              <a:gd name="T32" fmla="*/ 250 w 1081"/>
              <a:gd name="T33" fmla="*/ 386 h 1071"/>
              <a:gd name="T34" fmla="*/ 231 w 1081"/>
              <a:gd name="T35" fmla="*/ 498 h 1071"/>
              <a:gd name="T36" fmla="*/ 137 w 1081"/>
              <a:gd name="T37" fmla="*/ 548 h 1071"/>
              <a:gd name="T38" fmla="*/ 141 w 1081"/>
              <a:gd name="T39" fmla="*/ 508 h 1071"/>
              <a:gd name="T40" fmla="*/ 104 w 1081"/>
              <a:gd name="T41" fmla="*/ 506 h 1071"/>
              <a:gd name="T42" fmla="*/ 60 w 1081"/>
              <a:gd name="T43" fmla="*/ 484 h 1071"/>
              <a:gd name="T44" fmla="*/ 6 w 1081"/>
              <a:gd name="T45" fmla="*/ 523 h 1071"/>
              <a:gd name="T46" fmla="*/ 12 w 1081"/>
              <a:gd name="T47" fmla="*/ 546 h 1071"/>
              <a:gd name="T48" fmla="*/ 20 w 1081"/>
              <a:gd name="T49" fmla="*/ 569 h 1071"/>
              <a:gd name="T50" fmla="*/ 31 w 1081"/>
              <a:gd name="T51" fmla="*/ 579 h 1071"/>
              <a:gd name="T52" fmla="*/ 43 w 1081"/>
              <a:gd name="T53" fmla="*/ 585 h 1071"/>
              <a:gd name="T54" fmla="*/ 52 w 1081"/>
              <a:gd name="T55" fmla="*/ 590 h 1071"/>
              <a:gd name="T56" fmla="*/ 68 w 1081"/>
              <a:gd name="T57" fmla="*/ 604 h 1071"/>
              <a:gd name="T58" fmla="*/ 60 w 1081"/>
              <a:gd name="T59" fmla="*/ 638 h 1071"/>
              <a:gd name="T60" fmla="*/ 41 w 1081"/>
              <a:gd name="T61" fmla="*/ 667 h 1071"/>
              <a:gd name="T62" fmla="*/ 18 w 1081"/>
              <a:gd name="T63" fmla="*/ 677 h 1071"/>
              <a:gd name="T64" fmla="*/ 27 w 1081"/>
              <a:gd name="T65" fmla="*/ 734 h 1071"/>
              <a:gd name="T66" fmla="*/ 72 w 1081"/>
              <a:gd name="T67" fmla="*/ 788 h 1071"/>
              <a:gd name="T68" fmla="*/ 50 w 1081"/>
              <a:gd name="T69" fmla="*/ 857 h 1071"/>
              <a:gd name="T70" fmla="*/ 50 w 1081"/>
              <a:gd name="T71" fmla="*/ 915 h 1071"/>
              <a:gd name="T72" fmla="*/ 102 w 1081"/>
              <a:gd name="T73" fmla="*/ 931 h 1071"/>
              <a:gd name="T74" fmla="*/ 164 w 1081"/>
              <a:gd name="T75" fmla="*/ 963 h 1071"/>
              <a:gd name="T76" fmla="*/ 150 w 1081"/>
              <a:gd name="T77" fmla="*/ 934 h 1071"/>
              <a:gd name="T78" fmla="*/ 162 w 1081"/>
              <a:gd name="T79" fmla="*/ 921 h 1071"/>
              <a:gd name="T80" fmla="*/ 185 w 1081"/>
              <a:gd name="T81" fmla="*/ 917 h 1071"/>
              <a:gd name="T82" fmla="*/ 200 w 1081"/>
              <a:gd name="T83" fmla="*/ 929 h 1071"/>
              <a:gd name="T84" fmla="*/ 216 w 1081"/>
              <a:gd name="T85" fmla="*/ 942 h 1071"/>
              <a:gd name="T86" fmla="*/ 225 w 1081"/>
              <a:gd name="T87" fmla="*/ 952 h 1071"/>
              <a:gd name="T88" fmla="*/ 231 w 1081"/>
              <a:gd name="T89" fmla="*/ 979 h 1071"/>
              <a:gd name="T90" fmla="*/ 237 w 1081"/>
              <a:gd name="T91" fmla="*/ 998 h 1071"/>
              <a:gd name="T92" fmla="*/ 260 w 1081"/>
              <a:gd name="T93" fmla="*/ 988 h 1071"/>
              <a:gd name="T94" fmla="*/ 383 w 1081"/>
              <a:gd name="T95" fmla="*/ 994 h 1071"/>
              <a:gd name="T96" fmla="*/ 460 w 1081"/>
              <a:gd name="T97" fmla="*/ 1044 h 1071"/>
              <a:gd name="T98" fmla="*/ 548 w 1081"/>
              <a:gd name="T99" fmla="*/ 1040 h 1071"/>
              <a:gd name="T100" fmla="*/ 625 w 1081"/>
              <a:gd name="T101" fmla="*/ 984 h 1071"/>
              <a:gd name="T102" fmla="*/ 669 w 1081"/>
              <a:gd name="T103" fmla="*/ 923 h 1071"/>
              <a:gd name="T104" fmla="*/ 708 w 1081"/>
              <a:gd name="T105" fmla="*/ 767 h 1071"/>
              <a:gd name="T106" fmla="*/ 923 w 1081"/>
              <a:gd name="T107" fmla="*/ 642 h 1071"/>
              <a:gd name="T108" fmla="*/ 1002 w 1081"/>
              <a:gd name="T109" fmla="*/ 525 h 1071"/>
              <a:gd name="T110" fmla="*/ 990 w 1081"/>
              <a:gd name="T111" fmla="*/ 484 h 1071"/>
              <a:gd name="T112" fmla="*/ 958 w 1081"/>
              <a:gd name="T113" fmla="*/ 413 h 1071"/>
              <a:gd name="T114" fmla="*/ 1069 w 1081"/>
              <a:gd name="T115" fmla="*/ 302 h 1071"/>
              <a:gd name="T116" fmla="*/ 1035 w 1081"/>
              <a:gd name="T117" fmla="*/ 192 h 1071"/>
              <a:gd name="T118" fmla="*/ 875 w 1081"/>
              <a:gd name="T119" fmla="*/ 0 h 1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1" h="1071">
                <a:moveTo>
                  <a:pt x="875" y="0"/>
                </a:moveTo>
                <a:lnTo>
                  <a:pt x="867" y="2"/>
                </a:lnTo>
                <a:lnTo>
                  <a:pt x="865" y="2"/>
                </a:lnTo>
                <a:lnTo>
                  <a:pt x="854" y="2"/>
                </a:lnTo>
                <a:lnTo>
                  <a:pt x="783" y="11"/>
                </a:lnTo>
                <a:lnTo>
                  <a:pt x="783" y="16"/>
                </a:lnTo>
                <a:lnTo>
                  <a:pt x="783" y="21"/>
                </a:lnTo>
                <a:lnTo>
                  <a:pt x="783" y="23"/>
                </a:lnTo>
                <a:lnTo>
                  <a:pt x="785" y="40"/>
                </a:lnTo>
                <a:lnTo>
                  <a:pt x="781" y="42"/>
                </a:lnTo>
                <a:lnTo>
                  <a:pt x="779" y="42"/>
                </a:lnTo>
                <a:lnTo>
                  <a:pt x="775" y="42"/>
                </a:lnTo>
                <a:lnTo>
                  <a:pt x="773" y="42"/>
                </a:lnTo>
                <a:lnTo>
                  <a:pt x="771" y="42"/>
                </a:lnTo>
                <a:lnTo>
                  <a:pt x="769" y="42"/>
                </a:lnTo>
                <a:lnTo>
                  <a:pt x="771" y="48"/>
                </a:lnTo>
                <a:lnTo>
                  <a:pt x="771" y="50"/>
                </a:lnTo>
                <a:lnTo>
                  <a:pt x="771" y="52"/>
                </a:lnTo>
                <a:lnTo>
                  <a:pt x="773" y="54"/>
                </a:lnTo>
                <a:lnTo>
                  <a:pt x="773" y="56"/>
                </a:lnTo>
                <a:lnTo>
                  <a:pt x="775" y="61"/>
                </a:lnTo>
                <a:lnTo>
                  <a:pt x="777" y="64"/>
                </a:lnTo>
                <a:lnTo>
                  <a:pt x="779" y="67"/>
                </a:lnTo>
                <a:lnTo>
                  <a:pt x="781" y="67"/>
                </a:lnTo>
                <a:lnTo>
                  <a:pt x="783" y="67"/>
                </a:lnTo>
                <a:lnTo>
                  <a:pt x="785" y="67"/>
                </a:lnTo>
                <a:lnTo>
                  <a:pt x="787" y="67"/>
                </a:lnTo>
                <a:lnTo>
                  <a:pt x="790" y="67"/>
                </a:lnTo>
                <a:lnTo>
                  <a:pt x="796" y="87"/>
                </a:lnTo>
                <a:lnTo>
                  <a:pt x="798" y="96"/>
                </a:lnTo>
                <a:lnTo>
                  <a:pt x="798" y="102"/>
                </a:lnTo>
                <a:lnTo>
                  <a:pt x="789" y="108"/>
                </a:lnTo>
                <a:lnTo>
                  <a:pt x="785" y="110"/>
                </a:lnTo>
                <a:lnTo>
                  <a:pt x="779" y="112"/>
                </a:lnTo>
                <a:lnTo>
                  <a:pt x="781" y="117"/>
                </a:lnTo>
                <a:lnTo>
                  <a:pt x="779" y="119"/>
                </a:lnTo>
                <a:lnTo>
                  <a:pt x="779" y="121"/>
                </a:lnTo>
                <a:lnTo>
                  <a:pt x="775" y="121"/>
                </a:lnTo>
                <a:lnTo>
                  <a:pt x="771" y="123"/>
                </a:lnTo>
                <a:lnTo>
                  <a:pt x="771" y="125"/>
                </a:lnTo>
                <a:lnTo>
                  <a:pt x="775" y="136"/>
                </a:lnTo>
                <a:lnTo>
                  <a:pt x="775" y="138"/>
                </a:lnTo>
                <a:lnTo>
                  <a:pt x="785" y="169"/>
                </a:lnTo>
                <a:lnTo>
                  <a:pt x="785" y="167"/>
                </a:lnTo>
                <a:lnTo>
                  <a:pt x="796" y="163"/>
                </a:lnTo>
                <a:lnTo>
                  <a:pt x="796" y="171"/>
                </a:lnTo>
                <a:lnTo>
                  <a:pt x="796" y="173"/>
                </a:lnTo>
                <a:lnTo>
                  <a:pt x="796" y="179"/>
                </a:lnTo>
                <a:lnTo>
                  <a:pt x="796" y="181"/>
                </a:lnTo>
                <a:lnTo>
                  <a:pt x="796" y="184"/>
                </a:lnTo>
                <a:lnTo>
                  <a:pt x="798" y="204"/>
                </a:lnTo>
                <a:lnTo>
                  <a:pt x="798" y="215"/>
                </a:lnTo>
                <a:lnTo>
                  <a:pt x="798" y="219"/>
                </a:lnTo>
                <a:lnTo>
                  <a:pt x="798" y="221"/>
                </a:lnTo>
                <a:lnTo>
                  <a:pt x="798" y="223"/>
                </a:lnTo>
                <a:lnTo>
                  <a:pt x="798" y="227"/>
                </a:lnTo>
                <a:lnTo>
                  <a:pt x="798" y="229"/>
                </a:lnTo>
                <a:lnTo>
                  <a:pt x="798" y="231"/>
                </a:lnTo>
                <a:lnTo>
                  <a:pt x="798" y="234"/>
                </a:lnTo>
                <a:lnTo>
                  <a:pt x="794" y="258"/>
                </a:lnTo>
                <a:lnTo>
                  <a:pt x="790" y="277"/>
                </a:lnTo>
                <a:lnTo>
                  <a:pt x="792" y="288"/>
                </a:lnTo>
                <a:lnTo>
                  <a:pt x="783" y="287"/>
                </a:lnTo>
                <a:lnTo>
                  <a:pt x="781" y="298"/>
                </a:lnTo>
                <a:lnTo>
                  <a:pt x="781" y="300"/>
                </a:lnTo>
                <a:lnTo>
                  <a:pt x="781" y="302"/>
                </a:lnTo>
                <a:lnTo>
                  <a:pt x="781" y="321"/>
                </a:lnTo>
                <a:lnTo>
                  <a:pt x="779" y="321"/>
                </a:lnTo>
                <a:lnTo>
                  <a:pt x="773" y="321"/>
                </a:lnTo>
                <a:lnTo>
                  <a:pt x="762" y="317"/>
                </a:lnTo>
                <a:lnTo>
                  <a:pt x="760" y="325"/>
                </a:lnTo>
                <a:lnTo>
                  <a:pt x="756" y="340"/>
                </a:lnTo>
                <a:lnTo>
                  <a:pt x="756" y="344"/>
                </a:lnTo>
                <a:lnTo>
                  <a:pt x="750" y="367"/>
                </a:lnTo>
                <a:lnTo>
                  <a:pt x="750" y="375"/>
                </a:lnTo>
                <a:lnTo>
                  <a:pt x="750" y="379"/>
                </a:lnTo>
                <a:lnTo>
                  <a:pt x="748" y="381"/>
                </a:lnTo>
                <a:lnTo>
                  <a:pt x="746" y="394"/>
                </a:lnTo>
                <a:lnTo>
                  <a:pt x="746" y="398"/>
                </a:lnTo>
                <a:lnTo>
                  <a:pt x="746" y="400"/>
                </a:lnTo>
                <a:lnTo>
                  <a:pt x="744" y="398"/>
                </a:lnTo>
                <a:lnTo>
                  <a:pt x="742" y="398"/>
                </a:lnTo>
                <a:lnTo>
                  <a:pt x="742" y="396"/>
                </a:lnTo>
                <a:lnTo>
                  <a:pt x="742" y="398"/>
                </a:lnTo>
                <a:lnTo>
                  <a:pt x="741" y="398"/>
                </a:lnTo>
                <a:lnTo>
                  <a:pt x="739" y="398"/>
                </a:lnTo>
                <a:lnTo>
                  <a:pt x="736" y="398"/>
                </a:lnTo>
                <a:lnTo>
                  <a:pt x="735" y="396"/>
                </a:lnTo>
                <a:lnTo>
                  <a:pt x="733" y="396"/>
                </a:lnTo>
                <a:lnTo>
                  <a:pt x="731" y="396"/>
                </a:lnTo>
                <a:lnTo>
                  <a:pt x="729" y="396"/>
                </a:lnTo>
                <a:lnTo>
                  <a:pt x="729" y="394"/>
                </a:lnTo>
                <a:lnTo>
                  <a:pt x="727" y="396"/>
                </a:lnTo>
                <a:lnTo>
                  <a:pt x="725" y="396"/>
                </a:lnTo>
                <a:lnTo>
                  <a:pt x="725" y="394"/>
                </a:lnTo>
                <a:lnTo>
                  <a:pt x="723" y="394"/>
                </a:lnTo>
                <a:lnTo>
                  <a:pt x="721" y="394"/>
                </a:lnTo>
                <a:lnTo>
                  <a:pt x="719" y="394"/>
                </a:lnTo>
                <a:lnTo>
                  <a:pt x="717" y="394"/>
                </a:lnTo>
                <a:lnTo>
                  <a:pt x="717" y="392"/>
                </a:lnTo>
                <a:lnTo>
                  <a:pt x="715" y="392"/>
                </a:lnTo>
                <a:lnTo>
                  <a:pt x="714" y="392"/>
                </a:lnTo>
                <a:lnTo>
                  <a:pt x="712" y="390"/>
                </a:lnTo>
                <a:lnTo>
                  <a:pt x="710" y="390"/>
                </a:lnTo>
                <a:lnTo>
                  <a:pt x="708" y="390"/>
                </a:lnTo>
                <a:lnTo>
                  <a:pt x="706" y="390"/>
                </a:lnTo>
                <a:lnTo>
                  <a:pt x="706" y="388"/>
                </a:lnTo>
                <a:lnTo>
                  <a:pt x="704" y="388"/>
                </a:lnTo>
                <a:lnTo>
                  <a:pt x="702" y="388"/>
                </a:lnTo>
                <a:lnTo>
                  <a:pt x="700" y="388"/>
                </a:lnTo>
                <a:lnTo>
                  <a:pt x="698" y="388"/>
                </a:lnTo>
                <a:lnTo>
                  <a:pt x="696" y="388"/>
                </a:lnTo>
                <a:lnTo>
                  <a:pt x="696" y="386"/>
                </a:lnTo>
                <a:lnTo>
                  <a:pt x="694" y="386"/>
                </a:lnTo>
                <a:lnTo>
                  <a:pt x="692" y="386"/>
                </a:lnTo>
                <a:lnTo>
                  <a:pt x="692" y="388"/>
                </a:lnTo>
                <a:lnTo>
                  <a:pt x="690" y="388"/>
                </a:lnTo>
                <a:lnTo>
                  <a:pt x="690" y="386"/>
                </a:lnTo>
                <a:lnTo>
                  <a:pt x="688" y="388"/>
                </a:lnTo>
                <a:lnTo>
                  <a:pt x="686" y="388"/>
                </a:lnTo>
                <a:lnTo>
                  <a:pt x="685" y="388"/>
                </a:lnTo>
                <a:lnTo>
                  <a:pt x="683" y="388"/>
                </a:lnTo>
                <a:lnTo>
                  <a:pt x="681" y="388"/>
                </a:lnTo>
                <a:lnTo>
                  <a:pt x="681" y="390"/>
                </a:lnTo>
                <a:lnTo>
                  <a:pt x="679" y="390"/>
                </a:lnTo>
                <a:lnTo>
                  <a:pt x="677" y="390"/>
                </a:lnTo>
                <a:lnTo>
                  <a:pt x="675" y="390"/>
                </a:lnTo>
                <a:lnTo>
                  <a:pt x="673" y="390"/>
                </a:lnTo>
                <a:lnTo>
                  <a:pt x="671" y="390"/>
                </a:lnTo>
                <a:lnTo>
                  <a:pt x="669" y="390"/>
                </a:lnTo>
                <a:lnTo>
                  <a:pt x="667" y="390"/>
                </a:lnTo>
                <a:lnTo>
                  <a:pt x="667" y="388"/>
                </a:lnTo>
                <a:lnTo>
                  <a:pt x="665" y="388"/>
                </a:lnTo>
                <a:lnTo>
                  <a:pt x="664" y="388"/>
                </a:lnTo>
                <a:lnTo>
                  <a:pt x="662" y="386"/>
                </a:lnTo>
                <a:lnTo>
                  <a:pt x="659" y="386"/>
                </a:lnTo>
                <a:lnTo>
                  <a:pt x="659" y="388"/>
                </a:lnTo>
                <a:lnTo>
                  <a:pt x="659" y="392"/>
                </a:lnTo>
                <a:lnTo>
                  <a:pt x="659" y="396"/>
                </a:lnTo>
                <a:lnTo>
                  <a:pt x="659" y="406"/>
                </a:lnTo>
                <a:lnTo>
                  <a:pt x="658" y="406"/>
                </a:lnTo>
                <a:lnTo>
                  <a:pt x="658" y="408"/>
                </a:lnTo>
                <a:lnTo>
                  <a:pt x="656" y="410"/>
                </a:lnTo>
                <a:lnTo>
                  <a:pt x="637" y="410"/>
                </a:lnTo>
                <a:lnTo>
                  <a:pt x="629" y="421"/>
                </a:lnTo>
                <a:lnTo>
                  <a:pt x="627" y="419"/>
                </a:lnTo>
                <a:lnTo>
                  <a:pt x="621" y="419"/>
                </a:lnTo>
                <a:lnTo>
                  <a:pt x="610" y="415"/>
                </a:lnTo>
                <a:lnTo>
                  <a:pt x="585" y="412"/>
                </a:lnTo>
                <a:lnTo>
                  <a:pt x="587" y="400"/>
                </a:lnTo>
                <a:lnTo>
                  <a:pt x="590" y="377"/>
                </a:lnTo>
                <a:lnTo>
                  <a:pt x="590" y="375"/>
                </a:lnTo>
                <a:lnTo>
                  <a:pt x="592" y="373"/>
                </a:lnTo>
                <a:lnTo>
                  <a:pt x="592" y="371"/>
                </a:lnTo>
                <a:lnTo>
                  <a:pt x="590" y="371"/>
                </a:lnTo>
                <a:lnTo>
                  <a:pt x="589" y="369"/>
                </a:lnTo>
                <a:lnTo>
                  <a:pt x="587" y="369"/>
                </a:lnTo>
                <a:lnTo>
                  <a:pt x="587" y="367"/>
                </a:lnTo>
                <a:lnTo>
                  <a:pt x="585" y="367"/>
                </a:lnTo>
                <a:lnTo>
                  <a:pt x="583" y="365"/>
                </a:lnTo>
                <a:lnTo>
                  <a:pt x="581" y="364"/>
                </a:lnTo>
                <a:lnTo>
                  <a:pt x="579" y="367"/>
                </a:lnTo>
                <a:lnTo>
                  <a:pt x="556" y="392"/>
                </a:lnTo>
                <a:lnTo>
                  <a:pt x="544" y="406"/>
                </a:lnTo>
                <a:lnTo>
                  <a:pt x="517" y="436"/>
                </a:lnTo>
                <a:lnTo>
                  <a:pt x="498" y="456"/>
                </a:lnTo>
                <a:lnTo>
                  <a:pt x="514" y="469"/>
                </a:lnTo>
                <a:lnTo>
                  <a:pt x="504" y="477"/>
                </a:lnTo>
                <a:lnTo>
                  <a:pt x="491" y="465"/>
                </a:lnTo>
                <a:lnTo>
                  <a:pt x="454" y="427"/>
                </a:lnTo>
                <a:lnTo>
                  <a:pt x="439" y="400"/>
                </a:lnTo>
                <a:lnTo>
                  <a:pt x="433" y="385"/>
                </a:lnTo>
                <a:lnTo>
                  <a:pt x="431" y="385"/>
                </a:lnTo>
                <a:lnTo>
                  <a:pt x="404" y="394"/>
                </a:lnTo>
                <a:lnTo>
                  <a:pt x="387" y="375"/>
                </a:lnTo>
                <a:lnTo>
                  <a:pt x="387" y="367"/>
                </a:lnTo>
                <a:lnTo>
                  <a:pt x="389" y="350"/>
                </a:lnTo>
                <a:lnTo>
                  <a:pt x="385" y="342"/>
                </a:lnTo>
                <a:lnTo>
                  <a:pt x="379" y="344"/>
                </a:lnTo>
                <a:lnTo>
                  <a:pt x="375" y="340"/>
                </a:lnTo>
                <a:lnTo>
                  <a:pt x="377" y="336"/>
                </a:lnTo>
                <a:lnTo>
                  <a:pt x="373" y="335"/>
                </a:lnTo>
                <a:lnTo>
                  <a:pt x="370" y="331"/>
                </a:lnTo>
                <a:lnTo>
                  <a:pt x="366" y="329"/>
                </a:lnTo>
                <a:lnTo>
                  <a:pt x="356" y="325"/>
                </a:lnTo>
                <a:lnTo>
                  <a:pt x="354" y="325"/>
                </a:lnTo>
                <a:lnTo>
                  <a:pt x="348" y="323"/>
                </a:lnTo>
                <a:lnTo>
                  <a:pt x="346" y="323"/>
                </a:lnTo>
                <a:lnTo>
                  <a:pt x="337" y="323"/>
                </a:lnTo>
                <a:lnTo>
                  <a:pt x="333" y="319"/>
                </a:lnTo>
                <a:lnTo>
                  <a:pt x="329" y="317"/>
                </a:lnTo>
                <a:lnTo>
                  <a:pt x="327" y="315"/>
                </a:lnTo>
                <a:lnTo>
                  <a:pt x="325" y="314"/>
                </a:lnTo>
                <a:lnTo>
                  <a:pt x="323" y="311"/>
                </a:lnTo>
                <a:lnTo>
                  <a:pt x="322" y="311"/>
                </a:lnTo>
                <a:lnTo>
                  <a:pt x="320" y="311"/>
                </a:lnTo>
                <a:lnTo>
                  <a:pt x="317" y="314"/>
                </a:lnTo>
                <a:lnTo>
                  <a:pt x="316" y="315"/>
                </a:lnTo>
                <a:lnTo>
                  <a:pt x="312" y="319"/>
                </a:lnTo>
                <a:lnTo>
                  <a:pt x="304" y="329"/>
                </a:lnTo>
                <a:lnTo>
                  <a:pt x="296" y="336"/>
                </a:lnTo>
                <a:lnTo>
                  <a:pt x="295" y="336"/>
                </a:lnTo>
                <a:lnTo>
                  <a:pt x="295" y="338"/>
                </a:lnTo>
                <a:lnTo>
                  <a:pt x="293" y="338"/>
                </a:lnTo>
                <a:lnTo>
                  <a:pt x="295" y="338"/>
                </a:lnTo>
                <a:lnTo>
                  <a:pt x="291" y="342"/>
                </a:lnTo>
                <a:lnTo>
                  <a:pt x="291" y="344"/>
                </a:lnTo>
                <a:lnTo>
                  <a:pt x="287" y="346"/>
                </a:lnTo>
                <a:lnTo>
                  <a:pt x="285" y="348"/>
                </a:lnTo>
                <a:lnTo>
                  <a:pt x="285" y="350"/>
                </a:lnTo>
                <a:lnTo>
                  <a:pt x="285" y="348"/>
                </a:lnTo>
                <a:lnTo>
                  <a:pt x="285" y="350"/>
                </a:lnTo>
                <a:lnTo>
                  <a:pt x="283" y="350"/>
                </a:lnTo>
                <a:lnTo>
                  <a:pt x="283" y="352"/>
                </a:lnTo>
                <a:lnTo>
                  <a:pt x="283" y="354"/>
                </a:lnTo>
                <a:lnTo>
                  <a:pt x="281" y="354"/>
                </a:lnTo>
                <a:lnTo>
                  <a:pt x="281" y="356"/>
                </a:lnTo>
                <a:lnTo>
                  <a:pt x="279" y="356"/>
                </a:lnTo>
                <a:lnTo>
                  <a:pt x="277" y="356"/>
                </a:lnTo>
                <a:lnTo>
                  <a:pt x="277" y="358"/>
                </a:lnTo>
                <a:lnTo>
                  <a:pt x="277" y="359"/>
                </a:lnTo>
                <a:lnTo>
                  <a:pt x="275" y="359"/>
                </a:lnTo>
                <a:lnTo>
                  <a:pt x="275" y="358"/>
                </a:lnTo>
                <a:lnTo>
                  <a:pt x="274" y="359"/>
                </a:lnTo>
                <a:lnTo>
                  <a:pt x="274" y="362"/>
                </a:lnTo>
                <a:lnTo>
                  <a:pt x="271" y="362"/>
                </a:lnTo>
                <a:lnTo>
                  <a:pt x="271" y="364"/>
                </a:lnTo>
                <a:lnTo>
                  <a:pt x="269" y="365"/>
                </a:lnTo>
                <a:lnTo>
                  <a:pt x="268" y="367"/>
                </a:lnTo>
                <a:lnTo>
                  <a:pt x="262" y="371"/>
                </a:lnTo>
                <a:lnTo>
                  <a:pt x="262" y="373"/>
                </a:lnTo>
                <a:lnTo>
                  <a:pt x="260" y="373"/>
                </a:lnTo>
                <a:lnTo>
                  <a:pt x="260" y="375"/>
                </a:lnTo>
                <a:lnTo>
                  <a:pt x="256" y="377"/>
                </a:lnTo>
                <a:lnTo>
                  <a:pt x="254" y="379"/>
                </a:lnTo>
                <a:lnTo>
                  <a:pt x="254" y="381"/>
                </a:lnTo>
                <a:lnTo>
                  <a:pt x="250" y="385"/>
                </a:lnTo>
                <a:lnTo>
                  <a:pt x="250" y="386"/>
                </a:lnTo>
                <a:lnTo>
                  <a:pt x="248" y="388"/>
                </a:lnTo>
                <a:lnTo>
                  <a:pt x="246" y="390"/>
                </a:lnTo>
                <a:lnTo>
                  <a:pt x="269" y="396"/>
                </a:lnTo>
                <a:lnTo>
                  <a:pt x="289" y="421"/>
                </a:lnTo>
                <a:lnTo>
                  <a:pt x="291" y="438"/>
                </a:lnTo>
                <a:lnTo>
                  <a:pt x="295" y="463"/>
                </a:lnTo>
                <a:lnTo>
                  <a:pt x="296" y="482"/>
                </a:lnTo>
                <a:lnTo>
                  <a:pt x="287" y="484"/>
                </a:lnTo>
                <a:lnTo>
                  <a:pt x="275" y="488"/>
                </a:lnTo>
                <a:lnTo>
                  <a:pt x="258" y="492"/>
                </a:lnTo>
                <a:lnTo>
                  <a:pt x="241" y="498"/>
                </a:lnTo>
                <a:lnTo>
                  <a:pt x="233" y="500"/>
                </a:lnTo>
                <a:lnTo>
                  <a:pt x="231" y="500"/>
                </a:lnTo>
                <a:lnTo>
                  <a:pt x="231" y="498"/>
                </a:lnTo>
                <a:lnTo>
                  <a:pt x="219" y="502"/>
                </a:lnTo>
                <a:lnTo>
                  <a:pt x="192" y="513"/>
                </a:lnTo>
                <a:lnTo>
                  <a:pt x="185" y="517"/>
                </a:lnTo>
                <a:lnTo>
                  <a:pt x="183" y="519"/>
                </a:lnTo>
                <a:lnTo>
                  <a:pt x="181" y="519"/>
                </a:lnTo>
                <a:lnTo>
                  <a:pt x="181" y="521"/>
                </a:lnTo>
                <a:lnTo>
                  <a:pt x="179" y="523"/>
                </a:lnTo>
                <a:lnTo>
                  <a:pt x="177" y="527"/>
                </a:lnTo>
                <a:lnTo>
                  <a:pt x="173" y="531"/>
                </a:lnTo>
                <a:lnTo>
                  <a:pt x="166" y="535"/>
                </a:lnTo>
                <a:lnTo>
                  <a:pt x="154" y="542"/>
                </a:lnTo>
                <a:lnTo>
                  <a:pt x="146" y="546"/>
                </a:lnTo>
                <a:lnTo>
                  <a:pt x="143" y="550"/>
                </a:lnTo>
                <a:lnTo>
                  <a:pt x="137" y="548"/>
                </a:lnTo>
                <a:lnTo>
                  <a:pt x="135" y="544"/>
                </a:lnTo>
                <a:lnTo>
                  <a:pt x="133" y="540"/>
                </a:lnTo>
                <a:lnTo>
                  <a:pt x="131" y="537"/>
                </a:lnTo>
                <a:lnTo>
                  <a:pt x="131" y="535"/>
                </a:lnTo>
                <a:lnTo>
                  <a:pt x="129" y="532"/>
                </a:lnTo>
                <a:lnTo>
                  <a:pt x="129" y="531"/>
                </a:lnTo>
                <a:lnTo>
                  <a:pt x="131" y="527"/>
                </a:lnTo>
                <a:lnTo>
                  <a:pt x="133" y="525"/>
                </a:lnTo>
                <a:lnTo>
                  <a:pt x="133" y="521"/>
                </a:lnTo>
                <a:lnTo>
                  <a:pt x="135" y="519"/>
                </a:lnTo>
                <a:lnTo>
                  <a:pt x="137" y="515"/>
                </a:lnTo>
                <a:lnTo>
                  <a:pt x="137" y="513"/>
                </a:lnTo>
                <a:lnTo>
                  <a:pt x="139" y="508"/>
                </a:lnTo>
                <a:lnTo>
                  <a:pt x="141" y="508"/>
                </a:lnTo>
                <a:lnTo>
                  <a:pt x="137" y="504"/>
                </a:lnTo>
                <a:lnTo>
                  <a:pt x="135" y="502"/>
                </a:lnTo>
                <a:lnTo>
                  <a:pt x="133" y="498"/>
                </a:lnTo>
                <a:lnTo>
                  <a:pt x="131" y="494"/>
                </a:lnTo>
                <a:lnTo>
                  <a:pt x="129" y="492"/>
                </a:lnTo>
                <a:lnTo>
                  <a:pt x="127" y="490"/>
                </a:lnTo>
                <a:lnTo>
                  <a:pt x="122" y="492"/>
                </a:lnTo>
                <a:lnTo>
                  <a:pt x="118" y="496"/>
                </a:lnTo>
                <a:lnTo>
                  <a:pt x="116" y="498"/>
                </a:lnTo>
                <a:lnTo>
                  <a:pt x="114" y="498"/>
                </a:lnTo>
                <a:lnTo>
                  <a:pt x="114" y="500"/>
                </a:lnTo>
                <a:lnTo>
                  <a:pt x="110" y="502"/>
                </a:lnTo>
                <a:lnTo>
                  <a:pt x="108" y="504"/>
                </a:lnTo>
                <a:lnTo>
                  <a:pt x="104" y="506"/>
                </a:lnTo>
                <a:lnTo>
                  <a:pt x="102" y="508"/>
                </a:lnTo>
                <a:lnTo>
                  <a:pt x="98" y="510"/>
                </a:lnTo>
                <a:lnTo>
                  <a:pt x="91" y="494"/>
                </a:lnTo>
                <a:lnTo>
                  <a:pt x="68" y="510"/>
                </a:lnTo>
                <a:lnTo>
                  <a:pt x="66" y="510"/>
                </a:lnTo>
                <a:lnTo>
                  <a:pt x="62" y="508"/>
                </a:lnTo>
                <a:lnTo>
                  <a:pt x="56" y="500"/>
                </a:lnTo>
                <a:lnTo>
                  <a:pt x="60" y="498"/>
                </a:lnTo>
                <a:lnTo>
                  <a:pt x="60" y="496"/>
                </a:lnTo>
                <a:lnTo>
                  <a:pt x="60" y="494"/>
                </a:lnTo>
                <a:lnTo>
                  <a:pt x="60" y="490"/>
                </a:lnTo>
                <a:lnTo>
                  <a:pt x="60" y="488"/>
                </a:lnTo>
                <a:lnTo>
                  <a:pt x="60" y="487"/>
                </a:lnTo>
                <a:lnTo>
                  <a:pt x="60" y="484"/>
                </a:lnTo>
                <a:lnTo>
                  <a:pt x="60" y="482"/>
                </a:lnTo>
                <a:lnTo>
                  <a:pt x="62" y="482"/>
                </a:lnTo>
                <a:lnTo>
                  <a:pt x="62" y="481"/>
                </a:lnTo>
                <a:lnTo>
                  <a:pt x="62" y="479"/>
                </a:lnTo>
                <a:lnTo>
                  <a:pt x="64" y="479"/>
                </a:lnTo>
                <a:lnTo>
                  <a:pt x="64" y="477"/>
                </a:lnTo>
                <a:lnTo>
                  <a:pt x="64" y="473"/>
                </a:lnTo>
                <a:lnTo>
                  <a:pt x="58" y="479"/>
                </a:lnTo>
                <a:lnTo>
                  <a:pt x="54" y="481"/>
                </a:lnTo>
                <a:lnTo>
                  <a:pt x="50" y="484"/>
                </a:lnTo>
                <a:lnTo>
                  <a:pt x="47" y="488"/>
                </a:lnTo>
                <a:lnTo>
                  <a:pt x="27" y="508"/>
                </a:lnTo>
                <a:lnTo>
                  <a:pt x="26" y="506"/>
                </a:lnTo>
                <a:lnTo>
                  <a:pt x="6" y="523"/>
                </a:lnTo>
                <a:lnTo>
                  <a:pt x="0" y="529"/>
                </a:lnTo>
                <a:lnTo>
                  <a:pt x="0" y="531"/>
                </a:lnTo>
                <a:lnTo>
                  <a:pt x="2" y="531"/>
                </a:lnTo>
                <a:lnTo>
                  <a:pt x="2" y="532"/>
                </a:lnTo>
                <a:lnTo>
                  <a:pt x="4" y="532"/>
                </a:lnTo>
                <a:lnTo>
                  <a:pt x="4" y="535"/>
                </a:lnTo>
                <a:lnTo>
                  <a:pt x="4" y="537"/>
                </a:lnTo>
                <a:lnTo>
                  <a:pt x="6" y="538"/>
                </a:lnTo>
                <a:lnTo>
                  <a:pt x="8" y="538"/>
                </a:lnTo>
                <a:lnTo>
                  <a:pt x="8" y="540"/>
                </a:lnTo>
                <a:lnTo>
                  <a:pt x="8" y="542"/>
                </a:lnTo>
                <a:lnTo>
                  <a:pt x="10" y="542"/>
                </a:lnTo>
                <a:lnTo>
                  <a:pt x="10" y="544"/>
                </a:lnTo>
                <a:lnTo>
                  <a:pt x="12" y="546"/>
                </a:lnTo>
                <a:lnTo>
                  <a:pt x="10" y="546"/>
                </a:lnTo>
                <a:lnTo>
                  <a:pt x="12" y="548"/>
                </a:lnTo>
                <a:lnTo>
                  <a:pt x="14" y="550"/>
                </a:lnTo>
                <a:lnTo>
                  <a:pt x="16" y="552"/>
                </a:lnTo>
                <a:lnTo>
                  <a:pt x="12" y="556"/>
                </a:lnTo>
                <a:lnTo>
                  <a:pt x="12" y="558"/>
                </a:lnTo>
                <a:lnTo>
                  <a:pt x="10" y="558"/>
                </a:lnTo>
                <a:lnTo>
                  <a:pt x="10" y="559"/>
                </a:lnTo>
                <a:lnTo>
                  <a:pt x="10" y="561"/>
                </a:lnTo>
                <a:lnTo>
                  <a:pt x="10" y="563"/>
                </a:lnTo>
                <a:lnTo>
                  <a:pt x="14" y="565"/>
                </a:lnTo>
                <a:lnTo>
                  <a:pt x="16" y="567"/>
                </a:lnTo>
                <a:lnTo>
                  <a:pt x="18" y="569"/>
                </a:lnTo>
                <a:lnTo>
                  <a:pt x="20" y="569"/>
                </a:lnTo>
                <a:lnTo>
                  <a:pt x="21" y="569"/>
                </a:lnTo>
                <a:lnTo>
                  <a:pt x="21" y="567"/>
                </a:lnTo>
                <a:lnTo>
                  <a:pt x="24" y="569"/>
                </a:lnTo>
                <a:lnTo>
                  <a:pt x="24" y="571"/>
                </a:lnTo>
                <a:lnTo>
                  <a:pt x="24" y="573"/>
                </a:lnTo>
                <a:lnTo>
                  <a:pt x="21" y="573"/>
                </a:lnTo>
                <a:lnTo>
                  <a:pt x="24" y="573"/>
                </a:lnTo>
                <a:lnTo>
                  <a:pt x="26" y="573"/>
                </a:lnTo>
                <a:lnTo>
                  <a:pt x="27" y="575"/>
                </a:lnTo>
                <a:lnTo>
                  <a:pt x="29" y="575"/>
                </a:lnTo>
                <a:lnTo>
                  <a:pt x="29" y="577"/>
                </a:lnTo>
                <a:lnTo>
                  <a:pt x="27" y="579"/>
                </a:lnTo>
                <a:lnTo>
                  <a:pt x="29" y="579"/>
                </a:lnTo>
                <a:lnTo>
                  <a:pt x="31" y="579"/>
                </a:lnTo>
                <a:lnTo>
                  <a:pt x="33" y="579"/>
                </a:lnTo>
                <a:lnTo>
                  <a:pt x="33" y="577"/>
                </a:lnTo>
                <a:lnTo>
                  <a:pt x="35" y="577"/>
                </a:lnTo>
                <a:lnTo>
                  <a:pt x="35" y="579"/>
                </a:lnTo>
                <a:lnTo>
                  <a:pt x="35" y="581"/>
                </a:lnTo>
                <a:lnTo>
                  <a:pt x="37" y="581"/>
                </a:lnTo>
                <a:lnTo>
                  <a:pt x="37" y="583"/>
                </a:lnTo>
                <a:lnTo>
                  <a:pt x="35" y="585"/>
                </a:lnTo>
                <a:lnTo>
                  <a:pt x="37" y="585"/>
                </a:lnTo>
                <a:lnTo>
                  <a:pt x="39" y="585"/>
                </a:lnTo>
                <a:lnTo>
                  <a:pt x="41" y="585"/>
                </a:lnTo>
                <a:lnTo>
                  <a:pt x="41" y="583"/>
                </a:lnTo>
                <a:lnTo>
                  <a:pt x="43" y="583"/>
                </a:lnTo>
                <a:lnTo>
                  <a:pt x="43" y="585"/>
                </a:lnTo>
                <a:lnTo>
                  <a:pt x="45" y="585"/>
                </a:lnTo>
                <a:lnTo>
                  <a:pt x="45" y="583"/>
                </a:lnTo>
                <a:lnTo>
                  <a:pt x="47" y="583"/>
                </a:lnTo>
                <a:lnTo>
                  <a:pt x="47" y="581"/>
                </a:lnTo>
                <a:lnTo>
                  <a:pt x="48" y="581"/>
                </a:lnTo>
                <a:lnTo>
                  <a:pt x="48" y="583"/>
                </a:lnTo>
                <a:lnTo>
                  <a:pt x="50" y="583"/>
                </a:lnTo>
                <a:lnTo>
                  <a:pt x="50" y="585"/>
                </a:lnTo>
                <a:lnTo>
                  <a:pt x="50" y="586"/>
                </a:lnTo>
                <a:lnTo>
                  <a:pt x="48" y="586"/>
                </a:lnTo>
                <a:lnTo>
                  <a:pt x="48" y="588"/>
                </a:lnTo>
                <a:lnTo>
                  <a:pt x="50" y="588"/>
                </a:lnTo>
                <a:lnTo>
                  <a:pt x="52" y="588"/>
                </a:lnTo>
                <a:lnTo>
                  <a:pt x="52" y="590"/>
                </a:lnTo>
                <a:lnTo>
                  <a:pt x="54" y="590"/>
                </a:lnTo>
                <a:lnTo>
                  <a:pt x="54" y="592"/>
                </a:lnTo>
                <a:lnTo>
                  <a:pt x="54" y="594"/>
                </a:lnTo>
                <a:lnTo>
                  <a:pt x="54" y="596"/>
                </a:lnTo>
                <a:lnTo>
                  <a:pt x="54" y="598"/>
                </a:lnTo>
                <a:lnTo>
                  <a:pt x="56" y="596"/>
                </a:lnTo>
                <a:lnTo>
                  <a:pt x="58" y="596"/>
                </a:lnTo>
                <a:lnTo>
                  <a:pt x="60" y="598"/>
                </a:lnTo>
                <a:lnTo>
                  <a:pt x="60" y="600"/>
                </a:lnTo>
                <a:lnTo>
                  <a:pt x="62" y="600"/>
                </a:lnTo>
                <a:lnTo>
                  <a:pt x="64" y="602"/>
                </a:lnTo>
                <a:lnTo>
                  <a:pt x="66" y="602"/>
                </a:lnTo>
                <a:lnTo>
                  <a:pt x="68" y="602"/>
                </a:lnTo>
                <a:lnTo>
                  <a:pt x="68" y="604"/>
                </a:lnTo>
                <a:lnTo>
                  <a:pt x="68" y="606"/>
                </a:lnTo>
                <a:lnTo>
                  <a:pt x="68" y="607"/>
                </a:lnTo>
                <a:lnTo>
                  <a:pt x="66" y="607"/>
                </a:lnTo>
                <a:lnTo>
                  <a:pt x="64" y="607"/>
                </a:lnTo>
                <a:lnTo>
                  <a:pt x="64" y="609"/>
                </a:lnTo>
                <a:lnTo>
                  <a:pt x="64" y="612"/>
                </a:lnTo>
                <a:lnTo>
                  <a:pt x="64" y="613"/>
                </a:lnTo>
                <a:lnTo>
                  <a:pt x="66" y="617"/>
                </a:lnTo>
                <a:lnTo>
                  <a:pt x="64" y="617"/>
                </a:lnTo>
                <a:lnTo>
                  <a:pt x="58" y="625"/>
                </a:lnTo>
                <a:lnTo>
                  <a:pt x="60" y="625"/>
                </a:lnTo>
                <a:lnTo>
                  <a:pt x="60" y="631"/>
                </a:lnTo>
                <a:lnTo>
                  <a:pt x="60" y="634"/>
                </a:lnTo>
                <a:lnTo>
                  <a:pt x="60" y="638"/>
                </a:lnTo>
                <a:lnTo>
                  <a:pt x="60" y="640"/>
                </a:lnTo>
                <a:lnTo>
                  <a:pt x="58" y="640"/>
                </a:lnTo>
                <a:lnTo>
                  <a:pt x="54" y="644"/>
                </a:lnTo>
                <a:lnTo>
                  <a:pt x="50" y="646"/>
                </a:lnTo>
                <a:lnTo>
                  <a:pt x="50" y="648"/>
                </a:lnTo>
                <a:lnTo>
                  <a:pt x="47" y="652"/>
                </a:lnTo>
                <a:lnTo>
                  <a:pt x="45" y="654"/>
                </a:lnTo>
                <a:lnTo>
                  <a:pt x="45" y="656"/>
                </a:lnTo>
                <a:lnTo>
                  <a:pt x="43" y="656"/>
                </a:lnTo>
                <a:lnTo>
                  <a:pt x="41" y="660"/>
                </a:lnTo>
                <a:lnTo>
                  <a:pt x="45" y="662"/>
                </a:lnTo>
                <a:lnTo>
                  <a:pt x="45" y="663"/>
                </a:lnTo>
                <a:lnTo>
                  <a:pt x="43" y="665"/>
                </a:lnTo>
                <a:lnTo>
                  <a:pt x="41" y="667"/>
                </a:lnTo>
                <a:lnTo>
                  <a:pt x="39" y="669"/>
                </a:lnTo>
                <a:lnTo>
                  <a:pt x="37" y="667"/>
                </a:lnTo>
                <a:lnTo>
                  <a:pt x="27" y="662"/>
                </a:lnTo>
                <a:lnTo>
                  <a:pt x="27" y="663"/>
                </a:lnTo>
                <a:lnTo>
                  <a:pt x="26" y="663"/>
                </a:lnTo>
                <a:lnTo>
                  <a:pt x="26" y="665"/>
                </a:lnTo>
                <a:lnTo>
                  <a:pt x="24" y="667"/>
                </a:lnTo>
                <a:lnTo>
                  <a:pt x="21" y="669"/>
                </a:lnTo>
                <a:lnTo>
                  <a:pt x="21" y="671"/>
                </a:lnTo>
                <a:lnTo>
                  <a:pt x="20" y="671"/>
                </a:lnTo>
                <a:lnTo>
                  <a:pt x="20" y="673"/>
                </a:lnTo>
                <a:lnTo>
                  <a:pt x="20" y="675"/>
                </a:lnTo>
                <a:lnTo>
                  <a:pt x="20" y="677"/>
                </a:lnTo>
                <a:lnTo>
                  <a:pt x="18" y="677"/>
                </a:lnTo>
                <a:lnTo>
                  <a:pt x="18" y="679"/>
                </a:lnTo>
                <a:lnTo>
                  <a:pt x="16" y="681"/>
                </a:lnTo>
                <a:lnTo>
                  <a:pt x="14" y="683"/>
                </a:lnTo>
                <a:lnTo>
                  <a:pt x="14" y="684"/>
                </a:lnTo>
                <a:lnTo>
                  <a:pt x="12" y="686"/>
                </a:lnTo>
                <a:lnTo>
                  <a:pt x="10" y="694"/>
                </a:lnTo>
                <a:lnTo>
                  <a:pt x="14" y="702"/>
                </a:lnTo>
                <a:lnTo>
                  <a:pt x="10" y="706"/>
                </a:lnTo>
                <a:lnTo>
                  <a:pt x="12" y="711"/>
                </a:lnTo>
                <a:lnTo>
                  <a:pt x="10" y="713"/>
                </a:lnTo>
                <a:lnTo>
                  <a:pt x="12" y="715"/>
                </a:lnTo>
                <a:lnTo>
                  <a:pt x="33" y="721"/>
                </a:lnTo>
                <a:lnTo>
                  <a:pt x="33" y="729"/>
                </a:lnTo>
                <a:lnTo>
                  <a:pt x="27" y="734"/>
                </a:lnTo>
                <a:lnTo>
                  <a:pt x="29" y="744"/>
                </a:lnTo>
                <a:lnTo>
                  <a:pt x="26" y="754"/>
                </a:lnTo>
                <a:lnTo>
                  <a:pt x="27" y="756"/>
                </a:lnTo>
                <a:lnTo>
                  <a:pt x="29" y="754"/>
                </a:lnTo>
                <a:lnTo>
                  <a:pt x="31" y="756"/>
                </a:lnTo>
                <a:lnTo>
                  <a:pt x="39" y="754"/>
                </a:lnTo>
                <a:lnTo>
                  <a:pt x="43" y="754"/>
                </a:lnTo>
                <a:lnTo>
                  <a:pt x="50" y="758"/>
                </a:lnTo>
                <a:lnTo>
                  <a:pt x="52" y="759"/>
                </a:lnTo>
                <a:lnTo>
                  <a:pt x="48" y="765"/>
                </a:lnTo>
                <a:lnTo>
                  <a:pt x="48" y="769"/>
                </a:lnTo>
                <a:lnTo>
                  <a:pt x="56" y="780"/>
                </a:lnTo>
                <a:lnTo>
                  <a:pt x="62" y="782"/>
                </a:lnTo>
                <a:lnTo>
                  <a:pt x="72" y="788"/>
                </a:lnTo>
                <a:lnTo>
                  <a:pt x="91" y="779"/>
                </a:lnTo>
                <a:lnTo>
                  <a:pt x="93" y="785"/>
                </a:lnTo>
                <a:lnTo>
                  <a:pt x="95" y="785"/>
                </a:lnTo>
                <a:lnTo>
                  <a:pt x="95" y="786"/>
                </a:lnTo>
                <a:lnTo>
                  <a:pt x="98" y="800"/>
                </a:lnTo>
                <a:lnTo>
                  <a:pt x="100" y="802"/>
                </a:lnTo>
                <a:lnTo>
                  <a:pt x="95" y="821"/>
                </a:lnTo>
                <a:lnTo>
                  <a:pt x="95" y="823"/>
                </a:lnTo>
                <a:lnTo>
                  <a:pt x="70" y="830"/>
                </a:lnTo>
                <a:lnTo>
                  <a:pt x="60" y="844"/>
                </a:lnTo>
                <a:lnTo>
                  <a:pt x="56" y="850"/>
                </a:lnTo>
                <a:lnTo>
                  <a:pt x="54" y="852"/>
                </a:lnTo>
                <a:lnTo>
                  <a:pt x="52" y="856"/>
                </a:lnTo>
                <a:lnTo>
                  <a:pt x="50" y="857"/>
                </a:lnTo>
                <a:lnTo>
                  <a:pt x="48" y="859"/>
                </a:lnTo>
                <a:lnTo>
                  <a:pt x="41" y="865"/>
                </a:lnTo>
                <a:lnTo>
                  <a:pt x="37" y="867"/>
                </a:lnTo>
                <a:lnTo>
                  <a:pt x="26" y="875"/>
                </a:lnTo>
                <a:lnTo>
                  <a:pt x="24" y="877"/>
                </a:lnTo>
                <a:lnTo>
                  <a:pt x="24" y="883"/>
                </a:lnTo>
                <a:lnTo>
                  <a:pt x="24" y="884"/>
                </a:lnTo>
                <a:lnTo>
                  <a:pt x="24" y="892"/>
                </a:lnTo>
                <a:lnTo>
                  <a:pt x="24" y="894"/>
                </a:lnTo>
                <a:lnTo>
                  <a:pt x="24" y="900"/>
                </a:lnTo>
                <a:lnTo>
                  <a:pt x="26" y="910"/>
                </a:lnTo>
                <a:lnTo>
                  <a:pt x="35" y="911"/>
                </a:lnTo>
                <a:lnTo>
                  <a:pt x="47" y="915"/>
                </a:lnTo>
                <a:lnTo>
                  <a:pt x="50" y="915"/>
                </a:lnTo>
                <a:lnTo>
                  <a:pt x="58" y="923"/>
                </a:lnTo>
                <a:lnTo>
                  <a:pt x="58" y="927"/>
                </a:lnTo>
                <a:lnTo>
                  <a:pt x="62" y="929"/>
                </a:lnTo>
                <a:lnTo>
                  <a:pt x="70" y="929"/>
                </a:lnTo>
                <a:lnTo>
                  <a:pt x="74" y="929"/>
                </a:lnTo>
                <a:lnTo>
                  <a:pt x="77" y="929"/>
                </a:lnTo>
                <a:lnTo>
                  <a:pt x="79" y="929"/>
                </a:lnTo>
                <a:lnTo>
                  <a:pt x="91" y="929"/>
                </a:lnTo>
                <a:lnTo>
                  <a:pt x="93" y="929"/>
                </a:lnTo>
                <a:lnTo>
                  <a:pt x="96" y="929"/>
                </a:lnTo>
                <a:lnTo>
                  <a:pt x="98" y="929"/>
                </a:lnTo>
                <a:lnTo>
                  <a:pt x="100" y="927"/>
                </a:lnTo>
                <a:lnTo>
                  <a:pt x="100" y="929"/>
                </a:lnTo>
                <a:lnTo>
                  <a:pt x="102" y="931"/>
                </a:lnTo>
                <a:lnTo>
                  <a:pt x="102" y="932"/>
                </a:lnTo>
                <a:lnTo>
                  <a:pt x="106" y="938"/>
                </a:lnTo>
                <a:lnTo>
                  <a:pt x="110" y="946"/>
                </a:lnTo>
                <a:lnTo>
                  <a:pt x="118" y="958"/>
                </a:lnTo>
                <a:lnTo>
                  <a:pt x="127" y="971"/>
                </a:lnTo>
                <a:lnTo>
                  <a:pt x="135" y="967"/>
                </a:lnTo>
                <a:lnTo>
                  <a:pt x="143" y="965"/>
                </a:lnTo>
                <a:lnTo>
                  <a:pt x="144" y="965"/>
                </a:lnTo>
                <a:lnTo>
                  <a:pt x="149" y="965"/>
                </a:lnTo>
                <a:lnTo>
                  <a:pt x="149" y="963"/>
                </a:lnTo>
                <a:lnTo>
                  <a:pt x="154" y="963"/>
                </a:lnTo>
                <a:lnTo>
                  <a:pt x="156" y="963"/>
                </a:lnTo>
                <a:lnTo>
                  <a:pt x="162" y="961"/>
                </a:lnTo>
                <a:lnTo>
                  <a:pt x="164" y="963"/>
                </a:lnTo>
                <a:lnTo>
                  <a:pt x="166" y="963"/>
                </a:lnTo>
                <a:lnTo>
                  <a:pt x="168" y="963"/>
                </a:lnTo>
                <a:lnTo>
                  <a:pt x="170" y="963"/>
                </a:lnTo>
                <a:lnTo>
                  <a:pt x="171" y="963"/>
                </a:lnTo>
                <a:lnTo>
                  <a:pt x="185" y="961"/>
                </a:lnTo>
                <a:lnTo>
                  <a:pt x="183" y="960"/>
                </a:lnTo>
                <a:lnTo>
                  <a:pt x="181" y="952"/>
                </a:lnTo>
                <a:lnTo>
                  <a:pt x="175" y="944"/>
                </a:lnTo>
                <a:lnTo>
                  <a:pt x="168" y="932"/>
                </a:lnTo>
                <a:lnTo>
                  <a:pt x="166" y="927"/>
                </a:lnTo>
                <a:lnTo>
                  <a:pt x="160" y="931"/>
                </a:lnTo>
                <a:lnTo>
                  <a:pt x="156" y="932"/>
                </a:lnTo>
                <a:lnTo>
                  <a:pt x="152" y="934"/>
                </a:lnTo>
                <a:lnTo>
                  <a:pt x="150" y="934"/>
                </a:lnTo>
                <a:lnTo>
                  <a:pt x="149" y="934"/>
                </a:lnTo>
                <a:lnTo>
                  <a:pt x="146" y="931"/>
                </a:lnTo>
                <a:lnTo>
                  <a:pt x="146" y="929"/>
                </a:lnTo>
                <a:lnTo>
                  <a:pt x="144" y="927"/>
                </a:lnTo>
                <a:lnTo>
                  <a:pt x="149" y="925"/>
                </a:lnTo>
                <a:lnTo>
                  <a:pt x="150" y="923"/>
                </a:lnTo>
                <a:lnTo>
                  <a:pt x="152" y="923"/>
                </a:lnTo>
                <a:lnTo>
                  <a:pt x="152" y="921"/>
                </a:lnTo>
                <a:lnTo>
                  <a:pt x="152" y="919"/>
                </a:lnTo>
                <a:lnTo>
                  <a:pt x="154" y="921"/>
                </a:lnTo>
                <a:lnTo>
                  <a:pt x="154" y="923"/>
                </a:lnTo>
                <a:lnTo>
                  <a:pt x="156" y="921"/>
                </a:lnTo>
                <a:lnTo>
                  <a:pt x="160" y="921"/>
                </a:lnTo>
                <a:lnTo>
                  <a:pt x="162" y="921"/>
                </a:lnTo>
                <a:lnTo>
                  <a:pt x="166" y="917"/>
                </a:lnTo>
                <a:lnTo>
                  <a:pt x="168" y="917"/>
                </a:lnTo>
                <a:lnTo>
                  <a:pt x="166" y="913"/>
                </a:lnTo>
                <a:lnTo>
                  <a:pt x="166" y="911"/>
                </a:lnTo>
                <a:lnTo>
                  <a:pt x="166" y="910"/>
                </a:lnTo>
                <a:lnTo>
                  <a:pt x="168" y="910"/>
                </a:lnTo>
                <a:lnTo>
                  <a:pt x="171" y="910"/>
                </a:lnTo>
                <a:lnTo>
                  <a:pt x="177" y="910"/>
                </a:lnTo>
                <a:lnTo>
                  <a:pt x="179" y="911"/>
                </a:lnTo>
                <a:lnTo>
                  <a:pt x="183" y="911"/>
                </a:lnTo>
                <a:lnTo>
                  <a:pt x="183" y="913"/>
                </a:lnTo>
                <a:lnTo>
                  <a:pt x="185" y="913"/>
                </a:lnTo>
                <a:lnTo>
                  <a:pt x="187" y="915"/>
                </a:lnTo>
                <a:lnTo>
                  <a:pt x="185" y="917"/>
                </a:lnTo>
                <a:lnTo>
                  <a:pt x="185" y="919"/>
                </a:lnTo>
                <a:lnTo>
                  <a:pt x="187" y="919"/>
                </a:lnTo>
                <a:lnTo>
                  <a:pt x="189" y="919"/>
                </a:lnTo>
                <a:lnTo>
                  <a:pt x="191" y="917"/>
                </a:lnTo>
                <a:lnTo>
                  <a:pt x="192" y="917"/>
                </a:lnTo>
                <a:lnTo>
                  <a:pt x="192" y="919"/>
                </a:lnTo>
                <a:lnTo>
                  <a:pt x="191" y="923"/>
                </a:lnTo>
                <a:lnTo>
                  <a:pt x="191" y="925"/>
                </a:lnTo>
                <a:lnTo>
                  <a:pt x="192" y="925"/>
                </a:lnTo>
                <a:lnTo>
                  <a:pt x="195" y="927"/>
                </a:lnTo>
                <a:lnTo>
                  <a:pt x="197" y="927"/>
                </a:lnTo>
                <a:lnTo>
                  <a:pt x="197" y="929"/>
                </a:lnTo>
                <a:lnTo>
                  <a:pt x="198" y="929"/>
                </a:lnTo>
                <a:lnTo>
                  <a:pt x="200" y="929"/>
                </a:lnTo>
                <a:lnTo>
                  <a:pt x="200" y="931"/>
                </a:lnTo>
                <a:lnTo>
                  <a:pt x="202" y="931"/>
                </a:lnTo>
                <a:lnTo>
                  <a:pt x="204" y="931"/>
                </a:lnTo>
                <a:lnTo>
                  <a:pt x="206" y="931"/>
                </a:lnTo>
                <a:lnTo>
                  <a:pt x="206" y="932"/>
                </a:lnTo>
                <a:lnTo>
                  <a:pt x="204" y="934"/>
                </a:lnTo>
                <a:lnTo>
                  <a:pt x="204" y="936"/>
                </a:lnTo>
                <a:lnTo>
                  <a:pt x="206" y="936"/>
                </a:lnTo>
                <a:lnTo>
                  <a:pt x="208" y="936"/>
                </a:lnTo>
                <a:lnTo>
                  <a:pt x="210" y="936"/>
                </a:lnTo>
                <a:lnTo>
                  <a:pt x="212" y="938"/>
                </a:lnTo>
                <a:lnTo>
                  <a:pt x="212" y="940"/>
                </a:lnTo>
                <a:lnTo>
                  <a:pt x="214" y="940"/>
                </a:lnTo>
                <a:lnTo>
                  <a:pt x="216" y="942"/>
                </a:lnTo>
                <a:lnTo>
                  <a:pt x="218" y="940"/>
                </a:lnTo>
                <a:lnTo>
                  <a:pt x="219" y="940"/>
                </a:lnTo>
                <a:lnTo>
                  <a:pt x="219" y="942"/>
                </a:lnTo>
                <a:lnTo>
                  <a:pt x="219" y="944"/>
                </a:lnTo>
                <a:lnTo>
                  <a:pt x="218" y="944"/>
                </a:lnTo>
                <a:lnTo>
                  <a:pt x="218" y="946"/>
                </a:lnTo>
                <a:lnTo>
                  <a:pt x="219" y="948"/>
                </a:lnTo>
                <a:lnTo>
                  <a:pt x="221" y="950"/>
                </a:lnTo>
                <a:lnTo>
                  <a:pt x="223" y="950"/>
                </a:lnTo>
                <a:lnTo>
                  <a:pt x="223" y="948"/>
                </a:lnTo>
                <a:lnTo>
                  <a:pt x="225" y="948"/>
                </a:lnTo>
                <a:lnTo>
                  <a:pt x="227" y="948"/>
                </a:lnTo>
                <a:lnTo>
                  <a:pt x="227" y="950"/>
                </a:lnTo>
                <a:lnTo>
                  <a:pt x="225" y="952"/>
                </a:lnTo>
                <a:lnTo>
                  <a:pt x="225" y="954"/>
                </a:lnTo>
                <a:lnTo>
                  <a:pt x="225" y="955"/>
                </a:lnTo>
                <a:lnTo>
                  <a:pt x="227" y="955"/>
                </a:lnTo>
                <a:lnTo>
                  <a:pt x="227" y="958"/>
                </a:lnTo>
                <a:lnTo>
                  <a:pt x="229" y="958"/>
                </a:lnTo>
                <a:lnTo>
                  <a:pt x="229" y="960"/>
                </a:lnTo>
                <a:lnTo>
                  <a:pt x="229" y="961"/>
                </a:lnTo>
                <a:lnTo>
                  <a:pt x="229" y="963"/>
                </a:lnTo>
                <a:lnTo>
                  <a:pt x="231" y="963"/>
                </a:lnTo>
                <a:lnTo>
                  <a:pt x="231" y="965"/>
                </a:lnTo>
                <a:lnTo>
                  <a:pt x="233" y="971"/>
                </a:lnTo>
                <a:lnTo>
                  <a:pt x="233" y="973"/>
                </a:lnTo>
                <a:lnTo>
                  <a:pt x="233" y="975"/>
                </a:lnTo>
                <a:lnTo>
                  <a:pt x="231" y="979"/>
                </a:lnTo>
                <a:lnTo>
                  <a:pt x="231" y="981"/>
                </a:lnTo>
                <a:lnTo>
                  <a:pt x="231" y="982"/>
                </a:lnTo>
                <a:lnTo>
                  <a:pt x="233" y="982"/>
                </a:lnTo>
                <a:lnTo>
                  <a:pt x="235" y="982"/>
                </a:lnTo>
                <a:lnTo>
                  <a:pt x="237" y="982"/>
                </a:lnTo>
                <a:lnTo>
                  <a:pt x="237" y="984"/>
                </a:lnTo>
                <a:lnTo>
                  <a:pt x="237" y="986"/>
                </a:lnTo>
                <a:lnTo>
                  <a:pt x="239" y="988"/>
                </a:lnTo>
                <a:lnTo>
                  <a:pt x="239" y="990"/>
                </a:lnTo>
                <a:lnTo>
                  <a:pt x="241" y="992"/>
                </a:lnTo>
                <a:lnTo>
                  <a:pt x="241" y="994"/>
                </a:lnTo>
                <a:lnTo>
                  <a:pt x="239" y="996"/>
                </a:lnTo>
                <a:lnTo>
                  <a:pt x="239" y="998"/>
                </a:lnTo>
                <a:lnTo>
                  <a:pt x="237" y="998"/>
                </a:lnTo>
                <a:lnTo>
                  <a:pt x="237" y="1000"/>
                </a:lnTo>
                <a:lnTo>
                  <a:pt x="235" y="1000"/>
                </a:lnTo>
                <a:lnTo>
                  <a:pt x="235" y="1002"/>
                </a:lnTo>
                <a:lnTo>
                  <a:pt x="235" y="1004"/>
                </a:lnTo>
                <a:lnTo>
                  <a:pt x="235" y="1006"/>
                </a:lnTo>
                <a:lnTo>
                  <a:pt x="237" y="1006"/>
                </a:lnTo>
                <a:lnTo>
                  <a:pt x="239" y="1008"/>
                </a:lnTo>
                <a:lnTo>
                  <a:pt x="241" y="1009"/>
                </a:lnTo>
                <a:lnTo>
                  <a:pt x="241" y="1011"/>
                </a:lnTo>
                <a:lnTo>
                  <a:pt x="243" y="1011"/>
                </a:lnTo>
                <a:lnTo>
                  <a:pt x="245" y="1011"/>
                </a:lnTo>
                <a:lnTo>
                  <a:pt x="248" y="1009"/>
                </a:lnTo>
                <a:lnTo>
                  <a:pt x="264" y="1000"/>
                </a:lnTo>
                <a:lnTo>
                  <a:pt x="260" y="988"/>
                </a:lnTo>
                <a:lnTo>
                  <a:pt x="269" y="982"/>
                </a:lnTo>
                <a:lnTo>
                  <a:pt x="262" y="958"/>
                </a:lnTo>
                <a:lnTo>
                  <a:pt x="285" y="946"/>
                </a:lnTo>
                <a:lnTo>
                  <a:pt x="291" y="961"/>
                </a:lnTo>
                <a:lnTo>
                  <a:pt x="302" y="975"/>
                </a:lnTo>
                <a:lnTo>
                  <a:pt x="314" y="965"/>
                </a:lnTo>
                <a:lnTo>
                  <a:pt x="317" y="973"/>
                </a:lnTo>
                <a:lnTo>
                  <a:pt x="331" y="984"/>
                </a:lnTo>
                <a:lnTo>
                  <a:pt x="339" y="996"/>
                </a:lnTo>
                <a:lnTo>
                  <a:pt x="356" y="984"/>
                </a:lnTo>
                <a:lnTo>
                  <a:pt x="364" y="965"/>
                </a:lnTo>
                <a:lnTo>
                  <a:pt x="368" y="971"/>
                </a:lnTo>
                <a:lnTo>
                  <a:pt x="373" y="982"/>
                </a:lnTo>
                <a:lnTo>
                  <a:pt x="383" y="994"/>
                </a:lnTo>
                <a:lnTo>
                  <a:pt x="387" y="996"/>
                </a:lnTo>
                <a:lnTo>
                  <a:pt x="394" y="1002"/>
                </a:lnTo>
                <a:lnTo>
                  <a:pt x="404" y="1006"/>
                </a:lnTo>
                <a:lnTo>
                  <a:pt x="410" y="1009"/>
                </a:lnTo>
                <a:lnTo>
                  <a:pt x="419" y="1015"/>
                </a:lnTo>
                <a:lnTo>
                  <a:pt x="427" y="1019"/>
                </a:lnTo>
                <a:lnTo>
                  <a:pt x="433" y="1023"/>
                </a:lnTo>
                <a:lnTo>
                  <a:pt x="437" y="1027"/>
                </a:lnTo>
                <a:lnTo>
                  <a:pt x="448" y="1034"/>
                </a:lnTo>
                <a:lnTo>
                  <a:pt x="450" y="1036"/>
                </a:lnTo>
                <a:lnTo>
                  <a:pt x="454" y="1040"/>
                </a:lnTo>
                <a:lnTo>
                  <a:pt x="454" y="1042"/>
                </a:lnTo>
                <a:lnTo>
                  <a:pt x="456" y="1042"/>
                </a:lnTo>
                <a:lnTo>
                  <a:pt x="460" y="1044"/>
                </a:lnTo>
                <a:lnTo>
                  <a:pt x="466" y="1048"/>
                </a:lnTo>
                <a:lnTo>
                  <a:pt x="473" y="1052"/>
                </a:lnTo>
                <a:lnTo>
                  <a:pt x="479" y="1056"/>
                </a:lnTo>
                <a:lnTo>
                  <a:pt x="488" y="1061"/>
                </a:lnTo>
                <a:lnTo>
                  <a:pt x="498" y="1067"/>
                </a:lnTo>
                <a:lnTo>
                  <a:pt x="506" y="1071"/>
                </a:lnTo>
                <a:lnTo>
                  <a:pt x="510" y="1069"/>
                </a:lnTo>
                <a:lnTo>
                  <a:pt x="515" y="1067"/>
                </a:lnTo>
                <a:lnTo>
                  <a:pt x="525" y="1063"/>
                </a:lnTo>
                <a:lnTo>
                  <a:pt x="531" y="1059"/>
                </a:lnTo>
                <a:lnTo>
                  <a:pt x="537" y="1052"/>
                </a:lnTo>
                <a:lnTo>
                  <a:pt x="539" y="1048"/>
                </a:lnTo>
                <a:lnTo>
                  <a:pt x="546" y="1042"/>
                </a:lnTo>
                <a:lnTo>
                  <a:pt x="548" y="1040"/>
                </a:lnTo>
                <a:lnTo>
                  <a:pt x="558" y="1034"/>
                </a:lnTo>
                <a:lnTo>
                  <a:pt x="563" y="1032"/>
                </a:lnTo>
                <a:lnTo>
                  <a:pt x="571" y="1027"/>
                </a:lnTo>
                <a:lnTo>
                  <a:pt x="577" y="1023"/>
                </a:lnTo>
                <a:lnTo>
                  <a:pt x="581" y="1021"/>
                </a:lnTo>
                <a:lnTo>
                  <a:pt x="592" y="1017"/>
                </a:lnTo>
                <a:lnTo>
                  <a:pt x="600" y="1013"/>
                </a:lnTo>
                <a:lnTo>
                  <a:pt x="606" y="1011"/>
                </a:lnTo>
                <a:lnTo>
                  <a:pt x="608" y="1008"/>
                </a:lnTo>
                <a:lnTo>
                  <a:pt x="611" y="1004"/>
                </a:lnTo>
                <a:lnTo>
                  <a:pt x="617" y="996"/>
                </a:lnTo>
                <a:lnTo>
                  <a:pt x="621" y="990"/>
                </a:lnTo>
                <a:lnTo>
                  <a:pt x="623" y="986"/>
                </a:lnTo>
                <a:lnTo>
                  <a:pt x="625" y="984"/>
                </a:lnTo>
                <a:lnTo>
                  <a:pt x="627" y="981"/>
                </a:lnTo>
                <a:lnTo>
                  <a:pt x="629" y="979"/>
                </a:lnTo>
                <a:lnTo>
                  <a:pt x="633" y="975"/>
                </a:lnTo>
                <a:lnTo>
                  <a:pt x="635" y="973"/>
                </a:lnTo>
                <a:lnTo>
                  <a:pt x="637" y="969"/>
                </a:lnTo>
                <a:lnTo>
                  <a:pt x="638" y="965"/>
                </a:lnTo>
                <a:lnTo>
                  <a:pt x="640" y="963"/>
                </a:lnTo>
                <a:lnTo>
                  <a:pt x="644" y="958"/>
                </a:lnTo>
                <a:lnTo>
                  <a:pt x="646" y="955"/>
                </a:lnTo>
                <a:lnTo>
                  <a:pt x="658" y="940"/>
                </a:lnTo>
                <a:lnTo>
                  <a:pt x="659" y="936"/>
                </a:lnTo>
                <a:lnTo>
                  <a:pt x="665" y="929"/>
                </a:lnTo>
                <a:lnTo>
                  <a:pt x="667" y="925"/>
                </a:lnTo>
                <a:lnTo>
                  <a:pt x="669" y="923"/>
                </a:lnTo>
                <a:lnTo>
                  <a:pt x="671" y="919"/>
                </a:lnTo>
                <a:lnTo>
                  <a:pt x="673" y="915"/>
                </a:lnTo>
                <a:lnTo>
                  <a:pt x="677" y="911"/>
                </a:lnTo>
                <a:lnTo>
                  <a:pt x="679" y="907"/>
                </a:lnTo>
                <a:lnTo>
                  <a:pt x="679" y="902"/>
                </a:lnTo>
                <a:lnTo>
                  <a:pt x="679" y="888"/>
                </a:lnTo>
                <a:lnTo>
                  <a:pt x="679" y="854"/>
                </a:lnTo>
                <a:lnTo>
                  <a:pt x="681" y="800"/>
                </a:lnTo>
                <a:lnTo>
                  <a:pt x="681" y="790"/>
                </a:lnTo>
                <a:lnTo>
                  <a:pt x="688" y="785"/>
                </a:lnTo>
                <a:lnTo>
                  <a:pt x="702" y="773"/>
                </a:lnTo>
                <a:lnTo>
                  <a:pt x="704" y="771"/>
                </a:lnTo>
                <a:lnTo>
                  <a:pt x="706" y="769"/>
                </a:lnTo>
                <a:lnTo>
                  <a:pt x="708" y="767"/>
                </a:lnTo>
                <a:lnTo>
                  <a:pt x="739" y="736"/>
                </a:lnTo>
                <a:lnTo>
                  <a:pt x="741" y="732"/>
                </a:lnTo>
                <a:lnTo>
                  <a:pt x="752" y="719"/>
                </a:lnTo>
                <a:lnTo>
                  <a:pt x="762" y="700"/>
                </a:lnTo>
                <a:lnTo>
                  <a:pt x="735" y="696"/>
                </a:lnTo>
                <a:lnTo>
                  <a:pt x="731" y="684"/>
                </a:lnTo>
                <a:lnTo>
                  <a:pt x="727" y="667"/>
                </a:lnTo>
                <a:lnTo>
                  <a:pt x="735" y="648"/>
                </a:lnTo>
                <a:lnTo>
                  <a:pt x="739" y="648"/>
                </a:lnTo>
                <a:lnTo>
                  <a:pt x="808" y="652"/>
                </a:lnTo>
                <a:lnTo>
                  <a:pt x="907" y="656"/>
                </a:lnTo>
                <a:lnTo>
                  <a:pt x="912" y="654"/>
                </a:lnTo>
                <a:lnTo>
                  <a:pt x="917" y="648"/>
                </a:lnTo>
                <a:lnTo>
                  <a:pt x="923" y="642"/>
                </a:lnTo>
                <a:lnTo>
                  <a:pt x="921" y="638"/>
                </a:lnTo>
                <a:lnTo>
                  <a:pt x="933" y="631"/>
                </a:lnTo>
                <a:lnTo>
                  <a:pt x="938" y="623"/>
                </a:lnTo>
                <a:lnTo>
                  <a:pt x="950" y="602"/>
                </a:lnTo>
                <a:lnTo>
                  <a:pt x="952" y="604"/>
                </a:lnTo>
                <a:lnTo>
                  <a:pt x="961" y="586"/>
                </a:lnTo>
                <a:lnTo>
                  <a:pt x="971" y="577"/>
                </a:lnTo>
                <a:lnTo>
                  <a:pt x="981" y="573"/>
                </a:lnTo>
                <a:lnTo>
                  <a:pt x="984" y="567"/>
                </a:lnTo>
                <a:lnTo>
                  <a:pt x="982" y="559"/>
                </a:lnTo>
                <a:lnTo>
                  <a:pt x="988" y="532"/>
                </a:lnTo>
                <a:lnTo>
                  <a:pt x="1000" y="527"/>
                </a:lnTo>
                <a:lnTo>
                  <a:pt x="1002" y="527"/>
                </a:lnTo>
                <a:lnTo>
                  <a:pt x="1002" y="525"/>
                </a:lnTo>
                <a:lnTo>
                  <a:pt x="1004" y="523"/>
                </a:lnTo>
                <a:lnTo>
                  <a:pt x="1000" y="515"/>
                </a:lnTo>
                <a:lnTo>
                  <a:pt x="1004" y="511"/>
                </a:lnTo>
                <a:lnTo>
                  <a:pt x="1002" y="510"/>
                </a:lnTo>
                <a:lnTo>
                  <a:pt x="1002" y="508"/>
                </a:lnTo>
                <a:lnTo>
                  <a:pt x="1000" y="506"/>
                </a:lnTo>
                <a:lnTo>
                  <a:pt x="1000" y="500"/>
                </a:lnTo>
                <a:lnTo>
                  <a:pt x="998" y="494"/>
                </a:lnTo>
                <a:lnTo>
                  <a:pt x="996" y="492"/>
                </a:lnTo>
                <a:lnTo>
                  <a:pt x="996" y="490"/>
                </a:lnTo>
                <a:lnTo>
                  <a:pt x="994" y="490"/>
                </a:lnTo>
                <a:lnTo>
                  <a:pt x="994" y="488"/>
                </a:lnTo>
                <a:lnTo>
                  <a:pt x="992" y="487"/>
                </a:lnTo>
                <a:lnTo>
                  <a:pt x="990" y="484"/>
                </a:lnTo>
                <a:lnTo>
                  <a:pt x="990" y="482"/>
                </a:lnTo>
                <a:lnTo>
                  <a:pt x="973" y="473"/>
                </a:lnTo>
                <a:lnTo>
                  <a:pt x="971" y="471"/>
                </a:lnTo>
                <a:lnTo>
                  <a:pt x="965" y="469"/>
                </a:lnTo>
                <a:lnTo>
                  <a:pt x="965" y="467"/>
                </a:lnTo>
                <a:lnTo>
                  <a:pt x="963" y="465"/>
                </a:lnTo>
                <a:lnTo>
                  <a:pt x="961" y="456"/>
                </a:lnTo>
                <a:lnTo>
                  <a:pt x="960" y="454"/>
                </a:lnTo>
                <a:lnTo>
                  <a:pt x="960" y="450"/>
                </a:lnTo>
                <a:lnTo>
                  <a:pt x="960" y="442"/>
                </a:lnTo>
                <a:lnTo>
                  <a:pt x="956" y="427"/>
                </a:lnTo>
                <a:lnTo>
                  <a:pt x="956" y="423"/>
                </a:lnTo>
                <a:lnTo>
                  <a:pt x="958" y="421"/>
                </a:lnTo>
                <a:lnTo>
                  <a:pt x="958" y="413"/>
                </a:lnTo>
                <a:lnTo>
                  <a:pt x="958" y="412"/>
                </a:lnTo>
                <a:lnTo>
                  <a:pt x="961" y="388"/>
                </a:lnTo>
                <a:lnTo>
                  <a:pt x="963" y="381"/>
                </a:lnTo>
                <a:lnTo>
                  <a:pt x="967" y="377"/>
                </a:lnTo>
                <a:lnTo>
                  <a:pt x="990" y="365"/>
                </a:lnTo>
                <a:lnTo>
                  <a:pt x="1000" y="359"/>
                </a:lnTo>
                <a:lnTo>
                  <a:pt x="1011" y="354"/>
                </a:lnTo>
                <a:lnTo>
                  <a:pt x="1032" y="340"/>
                </a:lnTo>
                <a:lnTo>
                  <a:pt x="1046" y="331"/>
                </a:lnTo>
                <a:lnTo>
                  <a:pt x="1044" y="331"/>
                </a:lnTo>
                <a:lnTo>
                  <a:pt x="1069" y="309"/>
                </a:lnTo>
                <a:lnTo>
                  <a:pt x="1073" y="306"/>
                </a:lnTo>
                <a:lnTo>
                  <a:pt x="1071" y="304"/>
                </a:lnTo>
                <a:lnTo>
                  <a:pt x="1069" y="302"/>
                </a:lnTo>
                <a:lnTo>
                  <a:pt x="1073" y="298"/>
                </a:lnTo>
                <a:lnTo>
                  <a:pt x="1075" y="296"/>
                </a:lnTo>
                <a:lnTo>
                  <a:pt x="1077" y="290"/>
                </a:lnTo>
                <a:lnTo>
                  <a:pt x="1077" y="281"/>
                </a:lnTo>
                <a:lnTo>
                  <a:pt x="1078" y="273"/>
                </a:lnTo>
                <a:lnTo>
                  <a:pt x="1078" y="267"/>
                </a:lnTo>
                <a:lnTo>
                  <a:pt x="1078" y="265"/>
                </a:lnTo>
                <a:lnTo>
                  <a:pt x="1081" y="263"/>
                </a:lnTo>
                <a:lnTo>
                  <a:pt x="1081" y="261"/>
                </a:lnTo>
                <a:lnTo>
                  <a:pt x="1078" y="261"/>
                </a:lnTo>
                <a:lnTo>
                  <a:pt x="1078" y="260"/>
                </a:lnTo>
                <a:lnTo>
                  <a:pt x="1077" y="258"/>
                </a:lnTo>
                <a:lnTo>
                  <a:pt x="1048" y="213"/>
                </a:lnTo>
                <a:lnTo>
                  <a:pt x="1035" y="192"/>
                </a:lnTo>
                <a:lnTo>
                  <a:pt x="1000" y="140"/>
                </a:lnTo>
                <a:lnTo>
                  <a:pt x="982" y="114"/>
                </a:lnTo>
                <a:lnTo>
                  <a:pt x="967" y="92"/>
                </a:lnTo>
                <a:lnTo>
                  <a:pt x="961" y="83"/>
                </a:lnTo>
                <a:lnTo>
                  <a:pt x="952" y="69"/>
                </a:lnTo>
                <a:lnTo>
                  <a:pt x="944" y="56"/>
                </a:lnTo>
                <a:lnTo>
                  <a:pt x="934" y="44"/>
                </a:lnTo>
                <a:lnTo>
                  <a:pt x="921" y="23"/>
                </a:lnTo>
                <a:lnTo>
                  <a:pt x="919" y="17"/>
                </a:lnTo>
                <a:lnTo>
                  <a:pt x="915" y="17"/>
                </a:lnTo>
                <a:lnTo>
                  <a:pt x="907" y="13"/>
                </a:lnTo>
                <a:lnTo>
                  <a:pt x="904" y="11"/>
                </a:lnTo>
                <a:lnTo>
                  <a:pt x="881" y="0"/>
                </a:lnTo>
                <a:lnTo>
                  <a:pt x="875" y="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Freeform 213"/>
          <p:cNvSpPr>
            <a:spLocks/>
          </p:cNvSpPr>
          <p:nvPr/>
        </p:nvSpPr>
        <p:spPr bwMode="auto">
          <a:xfrm>
            <a:off x="-3506632" y="5569388"/>
            <a:ext cx="1451535" cy="886735"/>
          </a:xfrm>
          <a:custGeom>
            <a:avLst/>
            <a:gdLst>
              <a:gd name="T0" fmla="*/ 515 w 1542"/>
              <a:gd name="T1" fmla="*/ 740 h 942"/>
              <a:gd name="T2" fmla="*/ 638 w 1542"/>
              <a:gd name="T3" fmla="*/ 807 h 942"/>
              <a:gd name="T4" fmla="*/ 790 w 1542"/>
              <a:gd name="T5" fmla="*/ 820 h 942"/>
              <a:gd name="T6" fmla="*/ 813 w 1542"/>
              <a:gd name="T7" fmla="*/ 799 h 942"/>
              <a:gd name="T8" fmla="*/ 878 w 1542"/>
              <a:gd name="T9" fmla="*/ 747 h 942"/>
              <a:gd name="T10" fmla="*/ 905 w 1542"/>
              <a:gd name="T11" fmla="*/ 772 h 942"/>
              <a:gd name="T12" fmla="*/ 949 w 1542"/>
              <a:gd name="T13" fmla="*/ 903 h 942"/>
              <a:gd name="T14" fmla="*/ 1080 w 1542"/>
              <a:gd name="T15" fmla="*/ 869 h 942"/>
              <a:gd name="T16" fmla="*/ 1101 w 1542"/>
              <a:gd name="T17" fmla="*/ 938 h 942"/>
              <a:gd name="T18" fmla="*/ 1190 w 1542"/>
              <a:gd name="T19" fmla="*/ 869 h 942"/>
              <a:gd name="T20" fmla="*/ 1217 w 1542"/>
              <a:gd name="T21" fmla="*/ 867 h 942"/>
              <a:gd name="T22" fmla="*/ 1395 w 1542"/>
              <a:gd name="T23" fmla="*/ 828 h 942"/>
              <a:gd name="T24" fmla="*/ 1501 w 1542"/>
              <a:gd name="T25" fmla="*/ 834 h 942"/>
              <a:gd name="T26" fmla="*/ 1539 w 1542"/>
              <a:gd name="T27" fmla="*/ 749 h 942"/>
              <a:gd name="T28" fmla="*/ 1474 w 1542"/>
              <a:gd name="T29" fmla="*/ 767 h 942"/>
              <a:gd name="T30" fmla="*/ 1457 w 1542"/>
              <a:gd name="T31" fmla="*/ 753 h 942"/>
              <a:gd name="T32" fmla="*/ 1459 w 1542"/>
              <a:gd name="T33" fmla="*/ 734 h 942"/>
              <a:gd name="T34" fmla="*/ 1422 w 1542"/>
              <a:gd name="T35" fmla="*/ 711 h 942"/>
              <a:gd name="T36" fmla="*/ 1424 w 1542"/>
              <a:gd name="T37" fmla="*/ 709 h 942"/>
              <a:gd name="T38" fmla="*/ 1397 w 1542"/>
              <a:gd name="T39" fmla="*/ 701 h 942"/>
              <a:gd name="T40" fmla="*/ 1370 w 1542"/>
              <a:gd name="T41" fmla="*/ 697 h 942"/>
              <a:gd name="T42" fmla="*/ 1334 w 1542"/>
              <a:gd name="T43" fmla="*/ 715 h 942"/>
              <a:gd name="T44" fmla="*/ 1282 w 1542"/>
              <a:gd name="T45" fmla="*/ 761 h 942"/>
              <a:gd name="T46" fmla="*/ 1209 w 1542"/>
              <a:gd name="T47" fmla="*/ 771 h 942"/>
              <a:gd name="T48" fmla="*/ 1161 w 1542"/>
              <a:gd name="T49" fmla="*/ 692 h 942"/>
              <a:gd name="T50" fmla="*/ 1222 w 1542"/>
              <a:gd name="T51" fmla="*/ 571 h 942"/>
              <a:gd name="T52" fmla="*/ 1276 w 1542"/>
              <a:gd name="T53" fmla="*/ 538 h 942"/>
              <a:gd name="T54" fmla="*/ 1270 w 1542"/>
              <a:gd name="T55" fmla="*/ 503 h 942"/>
              <a:gd name="T56" fmla="*/ 1257 w 1542"/>
              <a:gd name="T57" fmla="*/ 476 h 942"/>
              <a:gd name="T58" fmla="*/ 1075 w 1542"/>
              <a:gd name="T59" fmla="*/ 420 h 942"/>
              <a:gd name="T60" fmla="*/ 1115 w 1542"/>
              <a:gd name="T61" fmla="*/ 186 h 942"/>
              <a:gd name="T62" fmla="*/ 1028 w 1542"/>
              <a:gd name="T63" fmla="*/ 88 h 942"/>
              <a:gd name="T64" fmla="*/ 915 w 1542"/>
              <a:gd name="T65" fmla="*/ 13 h 942"/>
              <a:gd name="T66" fmla="*/ 907 w 1542"/>
              <a:gd name="T67" fmla="*/ 205 h 942"/>
              <a:gd name="T68" fmla="*/ 805 w 1542"/>
              <a:gd name="T69" fmla="*/ 197 h 942"/>
              <a:gd name="T70" fmla="*/ 748 w 1542"/>
              <a:gd name="T71" fmla="*/ 226 h 942"/>
              <a:gd name="T72" fmla="*/ 726 w 1542"/>
              <a:gd name="T73" fmla="*/ 267 h 942"/>
              <a:gd name="T74" fmla="*/ 675 w 1542"/>
              <a:gd name="T75" fmla="*/ 288 h 942"/>
              <a:gd name="T76" fmla="*/ 698 w 1542"/>
              <a:gd name="T77" fmla="*/ 407 h 942"/>
              <a:gd name="T78" fmla="*/ 669 w 1542"/>
              <a:gd name="T79" fmla="*/ 420 h 942"/>
              <a:gd name="T80" fmla="*/ 640 w 1542"/>
              <a:gd name="T81" fmla="*/ 417 h 942"/>
              <a:gd name="T82" fmla="*/ 615 w 1542"/>
              <a:gd name="T83" fmla="*/ 411 h 942"/>
              <a:gd name="T84" fmla="*/ 588 w 1542"/>
              <a:gd name="T85" fmla="*/ 430 h 942"/>
              <a:gd name="T86" fmla="*/ 561 w 1542"/>
              <a:gd name="T87" fmla="*/ 444 h 942"/>
              <a:gd name="T88" fmla="*/ 540 w 1542"/>
              <a:gd name="T89" fmla="*/ 434 h 942"/>
              <a:gd name="T90" fmla="*/ 519 w 1542"/>
              <a:gd name="T91" fmla="*/ 432 h 942"/>
              <a:gd name="T92" fmla="*/ 502 w 1542"/>
              <a:gd name="T93" fmla="*/ 430 h 942"/>
              <a:gd name="T94" fmla="*/ 478 w 1542"/>
              <a:gd name="T95" fmla="*/ 432 h 942"/>
              <a:gd name="T96" fmla="*/ 459 w 1542"/>
              <a:gd name="T97" fmla="*/ 420 h 942"/>
              <a:gd name="T98" fmla="*/ 430 w 1542"/>
              <a:gd name="T99" fmla="*/ 409 h 942"/>
              <a:gd name="T100" fmla="*/ 430 w 1542"/>
              <a:gd name="T101" fmla="*/ 380 h 942"/>
              <a:gd name="T102" fmla="*/ 436 w 1542"/>
              <a:gd name="T103" fmla="*/ 365 h 942"/>
              <a:gd name="T104" fmla="*/ 436 w 1542"/>
              <a:gd name="T105" fmla="*/ 344 h 942"/>
              <a:gd name="T106" fmla="*/ 430 w 1542"/>
              <a:gd name="T107" fmla="*/ 324 h 942"/>
              <a:gd name="T108" fmla="*/ 409 w 1542"/>
              <a:gd name="T109" fmla="*/ 317 h 942"/>
              <a:gd name="T110" fmla="*/ 386 w 1542"/>
              <a:gd name="T111" fmla="*/ 305 h 942"/>
              <a:gd name="T112" fmla="*/ 365 w 1542"/>
              <a:gd name="T113" fmla="*/ 294 h 942"/>
              <a:gd name="T114" fmla="*/ 342 w 1542"/>
              <a:gd name="T115" fmla="*/ 278 h 942"/>
              <a:gd name="T116" fmla="*/ 333 w 1542"/>
              <a:gd name="T117" fmla="*/ 263 h 942"/>
              <a:gd name="T118" fmla="*/ 285 w 1542"/>
              <a:gd name="T119" fmla="*/ 245 h 942"/>
              <a:gd name="T120" fmla="*/ 59 w 1542"/>
              <a:gd name="T121" fmla="*/ 226 h 942"/>
              <a:gd name="T122" fmla="*/ 202 w 1542"/>
              <a:gd name="T123" fmla="*/ 684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42" h="942">
                <a:moveTo>
                  <a:pt x="265" y="865"/>
                </a:moveTo>
                <a:lnTo>
                  <a:pt x="277" y="859"/>
                </a:lnTo>
                <a:lnTo>
                  <a:pt x="279" y="857"/>
                </a:lnTo>
                <a:lnTo>
                  <a:pt x="296" y="849"/>
                </a:lnTo>
                <a:lnTo>
                  <a:pt x="302" y="846"/>
                </a:lnTo>
                <a:lnTo>
                  <a:pt x="307" y="843"/>
                </a:lnTo>
                <a:lnTo>
                  <a:pt x="315" y="840"/>
                </a:lnTo>
                <a:lnTo>
                  <a:pt x="317" y="840"/>
                </a:lnTo>
                <a:lnTo>
                  <a:pt x="321" y="838"/>
                </a:lnTo>
                <a:lnTo>
                  <a:pt x="327" y="834"/>
                </a:lnTo>
                <a:lnTo>
                  <a:pt x="340" y="826"/>
                </a:lnTo>
                <a:lnTo>
                  <a:pt x="342" y="828"/>
                </a:lnTo>
                <a:lnTo>
                  <a:pt x="344" y="826"/>
                </a:lnTo>
                <a:lnTo>
                  <a:pt x="357" y="819"/>
                </a:lnTo>
                <a:lnTo>
                  <a:pt x="363" y="815"/>
                </a:lnTo>
                <a:lnTo>
                  <a:pt x="415" y="790"/>
                </a:lnTo>
                <a:lnTo>
                  <a:pt x="465" y="765"/>
                </a:lnTo>
                <a:lnTo>
                  <a:pt x="469" y="763"/>
                </a:lnTo>
                <a:lnTo>
                  <a:pt x="471" y="763"/>
                </a:lnTo>
                <a:lnTo>
                  <a:pt x="496" y="749"/>
                </a:lnTo>
                <a:lnTo>
                  <a:pt x="515" y="740"/>
                </a:lnTo>
                <a:lnTo>
                  <a:pt x="528" y="732"/>
                </a:lnTo>
                <a:lnTo>
                  <a:pt x="619" y="688"/>
                </a:lnTo>
                <a:lnTo>
                  <a:pt x="632" y="680"/>
                </a:lnTo>
                <a:lnTo>
                  <a:pt x="636" y="688"/>
                </a:lnTo>
                <a:lnTo>
                  <a:pt x="634" y="688"/>
                </a:lnTo>
                <a:lnTo>
                  <a:pt x="630" y="690"/>
                </a:lnTo>
                <a:lnTo>
                  <a:pt x="638" y="699"/>
                </a:lnTo>
                <a:lnTo>
                  <a:pt x="640" y="709"/>
                </a:lnTo>
                <a:lnTo>
                  <a:pt x="634" y="724"/>
                </a:lnTo>
                <a:lnTo>
                  <a:pt x="627" y="740"/>
                </a:lnTo>
                <a:lnTo>
                  <a:pt x="627" y="745"/>
                </a:lnTo>
                <a:lnTo>
                  <a:pt x="627" y="749"/>
                </a:lnTo>
                <a:lnTo>
                  <a:pt x="632" y="763"/>
                </a:lnTo>
                <a:lnTo>
                  <a:pt x="632" y="767"/>
                </a:lnTo>
                <a:lnTo>
                  <a:pt x="632" y="769"/>
                </a:lnTo>
                <a:lnTo>
                  <a:pt x="636" y="780"/>
                </a:lnTo>
                <a:lnTo>
                  <a:pt x="627" y="786"/>
                </a:lnTo>
                <a:lnTo>
                  <a:pt x="634" y="795"/>
                </a:lnTo>
                <a:lnTo>
                  <a:pt x="634" y="799"/>
                </a:lnTo>
                <a:lnTo>
                  <a:pt x="636" y="807"/>
                </a:lnTo>
                <a:lnTo>
                  <a:pt x="638" y="807"/>
                </a:lnTo>
                <a:lnTo>
                  <a:pt x="644" y="801"/>
                </a:lnTo>
                <a:lnTo>
                  <a:pt x="648" y="799"/>
                </a:lnTo>
                <a:lnTo>
                  <a:pt x="656" y="795"/>
                </a:lnTo>
                <a:lnTo>
                  <a:pt x="671" y="784"/>
                </a:lnTo>
                <a:lnTo>
                  <a:pt x="684" y="780"/>
                </a:lnTo>
                <a:lnTo>
                  <a:pt x="686" y="780"/>
                </a:lnTo>
                <a:lnTo>
                  <a:pt x="686" y="782"/>
                </a:lnTo>
                <a:lnTo>
                  <a:pt x="705" y="772"/>
                </a:lnTo>
                <a:lnTo>
                  <a:pt x="715" y="786"/>
                </a:lnTo>
                <a:lnTo>
                  <a:pt x="730" y="809"/>
                </a:lnTo>
                <a:lnTo>
                  <a:pt x="736" y="817"/>
                </a:lnTo>
                <a:lnTo>
                  <a:pt x="742" y="824"/>
                </a:lnTo>
                <a:lnTo>
                  <a:pt x="744" y="828"/>
                </a:lnTo>
                <a:lnTo>
                  <a:pt x="746" y="832"/>
                </a:lnTo>
                <a:lnTo>
                  <a:pt x="763" y="824"/>
                </a:lnTo>
                <a:lnTo>
                  <a:pt x="765" y="824"/>
                </a:lnTo>
                <a:lnTo>
                  <a:pt x="769" y="820"/>
                </a:lnTo>
                <a:lnTo>
                  <a:pt x="774" y="817"/>
                </a:lnTo>
                <a:lnTo>
                  <a:pt x="776" y="817"/>
                </a:lnTo>
                <a:lnTo>
                  <a:pt x="782" y="813"/>
                </a:lnTo>
                <a:lnTo>
                  <a:pt x="790" y="820"/>
                </a:lnTo>
                <a:lnTo>
                  <a:pt x="794" y="819"/>
                </a:lnTo>
                <a:lnTo>
                  <a:pt x="800" y="817"/>
                </a:lnTo>
                <a:lnTo>
                  <a:pt x="803" y="815"/>
                </a:lnTo>
                <a:lnTo>
                  <a:pt x="807" y="813"/>
                </a:lnTo>
                <a:lnTo>
                  <a:pt x="811" y="813"/>
                </a:lnTo>
                <a:lnTo>
                  <a:pt x="811" y="811"/>
                </a:lnTo>
                <a:lnTo>
                  <a:pt x="809" y="809"/>
                </a:lnTo>
                <a:lnTo>
                  <a:pt x="809" y="807"/>
                </a:lnTo>
                <a:lnTo>
                  <a:pt x="805" y="803"/>
                </a:lnTo>
                <a:lnTo>
                  <a:pt x="803" y="803"/>
                </a:lnTo>
                <a:lnTo>
                  <a:pt x="801" y="799"/>
                </a:lnTo>
                <a:lnTo>
                  <a:pt x="800" y="797"/>
                </a:lnTo>
                <a:lnTo>
                  <a:pt x="796" y="793"/>
                </a:lnTo>
                <a:lnTo>
                  <a:pt x="790" y="790"/>
                </a:lnTo>
                <a:lnTo>
                  <a:pt x="792" y="788"/>
                </a:lnTo>
                <a:lnTo>
                  <a:pt x="798" y="788"/>
                </a:lnTo>
                <a:lnTo>
                  <a:pt x="800" y="792"/>
                </a:lnTo>
                <a:lnTo>
                  <a:pt x="801" y="793"/>
                </a:lnTo>
                <a:lnTo>
                  <a:pt x="803" y="795"/>
                </a:lnTo>
                <a:lnTo>
                  <a:pt x="807" y="795"/>
                </a:lnTo>
                <a:lnTo>
                  <a:pt x="813" y="799"/>
                </a:lnTo>
                <a:lnTo>
                  <a:pt x="819" y="803"/>
                </a:lnTo>
                <a:lnTo>
                  <a:pt x="821" y="805"/>
                </a:lnTo>
                <a:lnTo>
                  <a:pt x="822" y="805"/>
                </a:lnTo>
                <a:lnTo>
                  <a:pt x="832" y="799"/>
                </a:lnTo>
                <a:lnTo>
                  <a:pt x="838" y="795"/>
                </a:lnTo>
                <a:lnTo>
                  <a:pt x="848" y="792"/>
                </a:lnTo>
                <a:lnTo>
                  <a:pt x="853" y="790"/>
                </a:lnTo>
                <a:lnTo>
                  <a:pt x="851" y="784"/>
                </a:lnTo>
                <a:lnTo>
                  <a:pt x="849" y="778"/>
                </a:lnTo>
                <a:lnTo>
                  <a:pt x="848" y="776"/>
                </a:lnTo>
                <a:lnTo>
                  <a:pt x="846" y="774"/>
                </a:lnTo>
                <a:lnTo>
                  <a:pt x="844" y="769"/>
                </a:lnTo>
                <a:lnTo>
                  <a:pt x="840" y="765"/>
                </a:lnTo>
                <a:lnTo>
                  <a:pt x="842" y="759"/>
                </a:lnTo>
                <a:lnTo>
                  <a:pt x="851" y="755"/>
                </a:lnTo>
                <a:lnTo>
                  <a:pt x="857" y="751"/>
                </a:lnTo>
                <a:lnTo>
                  <a:pt x="861" y="751"/>
                </a:lnTo>
                <a:lnTo>
                  <a:pt x="865" y="749"/>
                </a:lnTo>
                <a:lnTo>
                  <a:pt x="869" y="749"/>
                </a:lnTo>
                <a:lnTo>
                  <a:pt x="876" y="749"/>
                </a:lnTo>
                <a:lnTo>
                  <a:pt x="878" y="747"/>
                </a:lnTo>
                <a:lnTo>
                  <a:pt x="878" y="749"/>
                </a:lnTo>
                <a:lnTo>
                  <a:pt x="882" y="751"/>
                </a:lnTo>
                <a:lnTo>
                  <a:pt x="884" y="751"/>
                </a:lnTo>
                <a:lnTo>
                  <a:pt x="886" y="753"/>
                </a:lnTo>
                <a:lnTo>
                  <a:pt x="888" y="751"/>
                </a:lnTo>
                <a:lnTo>
                  <a:pt x="888" y="753"/>
                </a:lnTo>
                <a:lnTo>
                  <a:pt x="888" y="755"/>
                </a:lnTo>
                <a:lnTo>
                  <a:pt x="890" y="755"/>
                </a:lnTo>
                <a:lnTo>
                  <a:pt x="890" y="757"/>
                </a:lnTo>
                <a:lnTo>
                  <a:pt x="892" y="757"/>
                </a:lnTo>
                <a:lnTo>
                  <a:pt x="894" y="757"/>
                </a:lnTo>
                <a:lnTo>
                  <a:pt x="896" y="757"/>
                </a:lnTo>
                <a:lnTo>
                  <a:pt x="896" y="759"/>
                </a:lnTo>
                <a:lnTo>
                  <a:pt x="896" y="761"/>
                </a:lnTo>
                <a:lnTo>
                  <a:pt x="897" y="763"/>
                </a:lnTo>
                <a:lnTo>
                  <a:pt x="901" y="763"/>
                </a:lnTo>
                <a:lnTo>
                  <a:pt x="903" y="765"/>
                </a:lnTo>
                <a:lnTo>
                  <a:pt x="905" y="767"/>
                </a:lnTo>
                <a:lnTo>
                  <a:pt x="903" y="771"/>
                </a:lnTo>
                <a:lnTo>
                  <a:pt x="907" y="771"/>
                </a:lnTo>
                <a:lnTo>
                  <a:pt x="905" y="772"/>
                </a:lnTo>
                <a:lnTo>
                  <a:pt x="897" y="786"/>
                </a:lnTo>
                <a:lnTo>
                  <a:pt x="890" y="795"/>
                </a:lnTo>
                <a:lnTo>
                  <a:pt x="890" y="797"/>
                </a:lnTo>
                <a:lnTo>
                  <a:pt x="884" y="824"/>
                </a:lnTo>
                <a:lnTo>
                  <a:pt x="882" y="830"/>
                </a:lnTo>
                <a:lnTo>
                  <a:pt x="873" y="872"/>
                </a:lnTo>
                <a:lnTo>
                  <a:pt x="869" y="886"/>
                </a:lnTo>
                <a:lnTo>
                  <a:pt x="880" y="888"/>
                </a:lnTo>
                <a:lnTo>
                  <a:pt x="886" y="905"/>
                </a:lnTo>
                <a:lnTo>
                  <a:pt x="894" y="905"/>
                </a:lnTo>
                <a:lnTo>
                  <a:pt x="896" y="905"/>
                </a:lnTo>
                <a:lnTo>
                  <a:pt x="901" y="905"/>
                </a:lnTo>
                <a:lnTo>
                  <a:pt x="903" y="905"/>
                </a:lnTo>
                <a:lnTo>
                  <a:pt x="909" y="907"/>
                </a:lnTo>
                <a:lnTo>
                  <a:pt x="911" y="907"/>
                </a:lnTo>
                <a:lnTo>
                  <a:pt x="913" y="907"/>
                </a:lnTo>
                <a:lnTo>
                  <a:pt x="917" y="907"/>
                </a:lnTo>
                <a:lnTo>
                  <a:pt x="928" y="909"/>
                </a:lnTo>
                <a:lnTo>
                  <a:pt x="934" y="909"/>
                </a:lnTo>
                <a:lnTo>
                  <a:pt x="945" y="911"/>
                </a:lnTo>
                <a:lnTo>
                  <a:pt x="949" y="903"/>
                </a:lnTo>
                <a:lnTo>
                  <a:pt x="949" y="901"/>
                </a:lnTo>
                <a:lnTo>
                  <a:pt x="952" y="897"/>
                </a:lnTo>
                <a:lnTo>
                  <a:pt x="952" y="896"/>
                </a:lnTo>
                <a:lnTo>
                  <a:pt x="952" y="888"/>
                </a:lnTo>
                <a:lnTo>
                  <a:pt x="953" y="880"/>
                </a:lnTo>
                <a:lnTo>
                  <a:pt x="953" y="878"/>
                </a:lnTo>
                <a:lnTo>
                  <a:pt x="961" y="878"/>
                </a:lnTo>
                <a:lnTo>
                  <a:pt x="967" y="909"/>
                </a:lnTo>
                <a:lnTo>
                  <a:pt x="982" y="907"/>
                </a:lnTo>
                <a:lnTo>
                  <a:pt x="984" y="907"/>
                </a:lnTo>
                <a:lnTo>
                  <a:pt x="986" y="905"/>
                </a:lnTo>
                <a:lnTo>
                  <a:pt x="1003" y="903"/>
                </a:lnTo>
                <a:lnTo>
                  <a:pt x="1005" y="903"/>
                </a:lnTo>
                <a:lnTo>
                  <a:pt x="1015" y="901"/>
                </a:lnTo>
                <a:lnTo>
                  <a:pt x="1017" y="901"/>
                </a:lnTo>
                <a:lnTo>
                  <a:pt x="1017" y="894"/>
                </a:lnTo>
                <a:lnTo>
                  <a:pt x="1036" y="903"/>
                </a:lnTo>
                <a:lnTo>
                  <a:pt x="1038" y="915"/>
                </a:lnTo>
                <a:lnTo>
                  <a:pt x="1078" y="905"/>
                </a:lnTo>
                <a:lnTo>
                  <a:pt x="1080" y="876"/>
                </a:lnTo>
                <a:lnTo>
                  <a:pt x="1080" y="869"/>
                </a:lnTo>
                <a:lnTo>
                  <a:pt x="1080" y="863"/>
                </a:lnTo>
                <a:lnTo>
                  <a:pt x="1092" y="851"/>
                </a:lnTo>
                <a:lnTo>
                  <a:pt x="1094" y="849"/>
                </a:lnTo>
                <a:lnTo>
                  <a:pt x="1099" y="853"/>
                </a:lnTo>
                <a:lnTo>
                  <a:pt x="1097" y="861"/>
                </a:lnTo>
                <a:lnTo>
                  <a:pt x="1097" y="865"/>
                </a:lnTo>
                <a:lnTo>
                  <a:pt x="1097" y="867"/>
                </a:lnTo>
                <a:lnTo>
                  <a:pt x="1105" y="867"/>
                </a:lnTo>
                <a:lnTo>
                  <a:pt x="1105" y="869"/>
                </a:lnTo>
                <a:lnTo>
                  <a:pt x="1107" y="872"/>
                </a:lnTo>
                <a:lnTo>
                  <a:pt x="1107" y="874"/>
                </a:lnTo>
                <a:lnTo>
                  <a:pt x="1109" y="876"/>
                </a:lnTo>
                <a:lnTo>
                  <a:pt x="1109" y="880"/>
                </a:lnTo>
                <a:lnTo>
                  <a:pt x="1109" y="884"/>
                </a:lnTo>
                <a:lnTo>
                  <a:pt x="1109" y="907"/>
                </a:lnTo>
                <a:lnTo>
                  <a:pt x="1109" y="911"/>
                </a:lnTo>
                <a:lnTo>
                  <a:pt x="1109" y="915"/>
                </a:lnTo>
                <a:lnTo>
                  <a:pt x="1109" y="917"/>
                </a:lnTo>
                <a:lnTo>
                  <a:pt x="1105" y="930"/>
                </a:lnTo>
                <a:lnTo>
                  <a:pt x="1103" y="938"/>
                </a:lnTo>
                <a:lnTo>
                  <a:pt x="1101" y="938"/>
                </a:lnTo>
                <a:lnTo>
                  <a:pt x="1105" y="938"/>
                </a:lnTo>
                <a:lnTo>
                  <a:pt x="1120" y="940"/>
                </a:lnTo>
                <a:lnTo>
                  <a:pt x="1123" y="940"/>
                </a:lnTo>
                <a:lnTo>
                  <a:pt x="1124" y="940"/>
                </a:lnTo>
                <a:lnTo>
                  <a:pt x="1128" y="942"/>
                </a:lnTo>
                <a:lnTo>
                  <a:pt x="1130" y="942"/>
                </a:lnTo>
                <a:lnTo>
                  <a:pt x="1138" y="942"/>
                </a:lnTo>
                <a:lnTo>
                  <a:pt x="1138" y="940"/>
                </a:lnTo>
                <a:lnTo>
                  <a:pt x="1145" y="934"/>
                </a:lnTo>
                <a:lnTo>
                  <a:pt x="1147" y="932"/>
                </a:lnTo>
                <a:lnTo>
                  <a:pt x="1147" y="928"/>
                </a:lnTo>
                <a:lnTo>
                  <a:pt x="1155" y="907"/>
                </a:lnTo>
                <a:lnTo>
                  <a:pt x="1153" y="907"/>
                </a:lnTo>
                <a:lnTo>
                  <a:pt x="1153" y="897"/>
                </a:lnTo>
                <a:lnTo>
                  <a:pt x="1153" y="894"/>
                </a:lnTo>
                <a:lnTo>
                  <a:pt x="1153" y="890"/>
                </a:lnTo>
                <a:lnTo>
                  <a:pt x="1153" y="886"/>
                </a:lnTo>
                <a:lnTo>
                  <a:pt x="1153" y="880"/>
                </a:lnTo>
                <a:lnTo>
                  <a:pt x="1151" y="867"/>
                </a:lnTo>
                <a:lnTo>
                  <a:pt x="1163" y="867"/>
                </a:lnTo>
                <a:lnTo>
                  <a:pt x="1190" y="869"/>
                </a:lnTo>
                <a:lnTo>
                  <a:pt x="1188" y="870"/>
                </a:lnTo>
                <a:lnTo>
                  <a:pt x="1188" y="874"/>
                </a:lnTo>
                <a:lnTo>
                  <a:pt x="1188" y="878"/>
                </a:lnTo>
                <a:lnTo>
                  <a:pt x="1192" y="878"/>
                </a:lnTo>
                <a:lnTo>
                  <a:pt x="1193" y="878"/>
                </a:lnTo>
                <a:lnTo>
                  <a:pt x="1193" y="880"/>
                </a:lnTo>
                <a:lnTo>
                  <a:pt x="1199" y="880"/>
                </a:lnTo>
                <a:lnTo>
                  <a:pt x="1199" y="878"/>
                </a:lnTo>
                <a:lnTo>
                  <a:pt x="1197" y="878"/>
                </a:lnTo>
                <a:lnTo>
                  <a:pt x="1197" y="870"/>
                </a:lnTo>
                <a:lnTo>
                  <a:pt x="1203" y="870"/>
                </a:lnTo>
                <a:lnTo>
                  <a:pt x="1203" y="867"/>
                </a:lnTo>
                <a:lnTo>
                  <a:pt x="1203" y="861"/>
                </a:lnTo>
                <a:lnTo>
                  <a:pt x="1203" y="859"/>
                </a:lnTo>
                <a:lnTo>
                  <a:pt x="1205" y="859"/>
                </a:lnTo>
                <a:lnTo>
                  <a:pt x="1209" y="859"/>
                </a:lnTo>
                <a:lnTo>
                  <a:pt x="1209" y="861"/>
                </a:lnTo>
                <a:lnTo>
                  <a:pt x="1207" y="861"/>
                </a:lnTo>
                <a:lnTo>
                  <a:pt x="1209" y="863"/>
                </a:lnTo>
                <a:lnTo>
                  <a:pt x="1215" y="865"/>
                </a:lnTo>
                <a:lnTo>
                  <a:pt x="1217" y="867"/>
                </a:lnTo>
                <a:lnTo>
                  <a:pt x="1219" y="867"/>
                </a:lnTo>
                <a:lnTo>
                  <a:pt x="1224" y="869"/>
                </a:lnTo>
                <a:lnTo>
                  <a:pt x="1201" y="888"/>
                </a:lnTo>
                <a:lnTo>
                  <a:pt x="1193" y="907"/>
                </a:lnTo>
                <a:lnTo>
                  <a:pt x="1288" y="915"/>
                </a:lnTo>
                <a:lnTo>
                  <a:pt x="1289" y="913"/>
                </a:lnTo>
                <a:lnTo>
                  <a:pt x="1289" y="911"/>
                </a:lnTo>
                <a:lnTo>
                  <a:pt x="1307" y="888"/>
                </a:lnTo>
                <a:lnTo>
                  <a:pt x="1311" y="884"/>
                </a:lnTo>
                <a:lnTo>
                  <a:pt x="1315" y="863"/>
                </a:lnTo>
                <a:lnTo>
                  <a:pt x="1318" y="859"/>
                </a:lnTo>
                <a:lnTo>
                  <a:pt x="1326" y="859"/>
                </a:lnTo>
                <a:lnTo>
                  <a:pt x="1330" y="857"/>
                </a:lnTo>
                <a:lnTo>
                  <a:pt x="1349" y="849"/>
                </a:lnTo>
                <a:lnTo>
                  <a:pt x="1351" y="847"/>
                </a:lnTo>
                <a:lnTo>
                  <a:pt x="1357" y="846"/>
                </a:lnTo>
                <a:lnTo>
                  <a:pt x="1366" y="841"/>
                </a:lnTo>
                <a:lnTo>
                  <a:pt x="1378" y="828"/>
                </a:lnTo>
                <a:lnTo>
                  <a:pt x="1378" y="836"/>
                </a:lnTo>
                <a:lnTo>
                  <a:pt x="1392" y="836"/>
                </a:lnTo>
                <a:lnTo>
                  <a:pt x="1395" y="828"/>
                </a:lnTo>
                <a:lnTo>
                  <a:pt x="1397" y="820"/>
                </a:lnTo>
                <a:lnTo>
                  <a:pt x="1401" y="820"/>
                </a:lnTo>
                <a:lnTo>
                  <a:pt x="1409" y="822"/>
                </a:lnTo>
                <a:lnTo>
                  <a:pt x="1434" y="830"/>
                </a:lnTo>
                <a:lnTo>
                  <a:pt x="1440" y="843"/>
                </a:lnTo>
                <a:lnTo>
                  <a:pt x="1455" y="841"/>
                </a:lnTo>
                <a:lnTo>
                  <a:pt x="1465" y="838"/>
                </a:lnTo>
                <a:lnTo>
                  <a:pt x="1470" y="838"/>
                </a:lnTo>
                <a:lnTo>
                  <a:pt x="1474" y="838"/>
                </a:lnTo>
                <a:lnTo>
                  <a:pt x="1476" y="838"/>
                </a:lnTo>
                <a:lnTo>
                  <a:pt x="1480" y="836"/>
                </a:lnTo>
                <a:lnTo>
                  <a:pt x="1484" y="836"/>
                </a:lnTo>
                <a:lnTo>
                  <a:pt x="1488" y="836"/>
                </a:lnTo>
                <a:lnTo>
                  <a:pt x="1489" y="836"/>
                </a:lnTo>
                <a:lnTo>
                  <a:pt x="1489" y="838"/>
                </a:lnTo>
                <a:lnTo>
                  <a:pt x="1493" y="838"/>
                </a:lnTo>
                <a:lnTo>
                  <a:pt x="1493" y="836"/>
                </a:lnTo>
                <a:lnTo>
                  <a:pt x="1497" y="836"/>
                </a:lnTo>
                <a:lnTo>
                  <a:pt x="1499" y="836"/>
                </a:lnTo>
                <a:lnTo>
                  <a:pt x="1501" y="836"/>
                </a:lnTo>
                <a:lnTo>
                  <a:pt x="1501" y="834"/>
                </a:lnTo>
                <a:lnTo>
                  <a:pt x="1503" y="836"/>
                </a:lnTo>
                <a:lnTo>
                  <a:pt x="1505" y="836"/>
                </a:lnTo>
                <a:lnTo>
                  <a:pt x="1507" y="836"/>
                </a:lnTo>
                <a:lnTo>
                  <a:pt x="1509" y="834"/>
                </a:lnTo>
                <a:lnTo>
                  <a:pt x="1509" y="836"/>
                </a:lnTo>
                <a:lnTo>
                  <a:pt x="1513" y="836"/>
                </a:lnTo>
                <a:lnTo>
                  <a:pt x="1511" y="828"/>
                </a:lnTo>
                <a:lnTo>
                  <a:pt x="1507" y="819"/>
                </a:lnTo>
                <a:lnTo>
                  <a:pt x="1507" y="817"/>
                </a:lnTo>
                <a:lnTo>
                  <a:pt x="1505" y="815"/>
                </a:lnTo>
                <a:lnTo>
                  <a:pt x="1505" y="813"/>
                </a:lnTo>
                <a:lnTo>
                  <a:pt x="1511" y="807"/>
                </a:lnTo>
                <a:lnTo>
                  <a:pt x="1515" y="799"/>
                </a:lnTo>
                <a:lnTo>
                  <a:pt x="1518" y="793"/>
                </a:lnTo>
                <a:lnTo>
                  <a:pt x="1520" y="792"/>
                </a:lnTo>
                <a:lnTo>
                  <a:pt x="1522" y="792"/>
                </a:lnTo>
                <a:lnTo>
                  <a:pt x="1542" y="778"/>
                </a:lnTo>
                <a:lnTo>
                  <a:pt x="1539" y="772"/>
                </a:lnTo>
                <a:lnTo>
                  <a:pt x="1542" y="757"/>
                </a:lnTo>
                <a:lnTo>
                  <a:pt x="1542" y="749"/>
                </a:lnTo>
                <a:lnTo>
                  <a:pt x="1539" y="749"/>
                </a:lnTo>
                <a:lnTo>
                  <a:pt x="1536" y="744"/>
                </a:lnTo>
                <a:lnTo>
                  <a:pt x="1534" y="740"/>
                </a:lnTo>
                <a:lnTo>
                  <a:pt x="1534" y="736"/>
                </a:lnTo>
                <a:lnTo>
                  <a:pt x="1532" y="734"/>
                </a:lnTo>
                <a:lnTo>
                  <a:pt x="1528" y="732"/>
                </a:lnTo>
                <a:lnTo>
                  <a:pt x="1522" y="728"/>
                </a:lnTo>
                <a:lnTo>
                  <a:pt x="1515" y="724"/>
                </a:lnTo>
                <a:lnTo>
                  <a:pt x="1503" y="721"/>
                </a:lnTo>
                <a:lnTo>
                  <a:pt x="1501" y="728"/>
                </a:lnTo>
                <a:lnTo>
                  <a:pt x="1499" y="734"/>
                </a:lnTo>
                <a:lnTo>
                  <a:pt x="1497" y="740"/>
                </a:lnTo>
                <a:lnTo>
                  <a:pt x="1493" y="747"/>
                </a:lnTo>
                <a:lnTo>
                  <a:pt x="1491" y="753"/>
                </a:lnTo>
                <a:lnTo>
                  <a:pt x="1489" y="757"/>
                </a:lnTo>
                <a:lnTo>
                  <a:pt x="1489" y="759"/>
                </a:lnTo>
                <a:lnTo>
                  <a:pt x="1488" y="761"/>
                </a:lnTo>
                <a:lnTo>
                  <a:pt x="1486" y="763"/>
                </a:lnTo>
                <a:lnTo>
                  <a:pt x="1484" y="765"/>
                </a:lnTo>
                <a:lnTo>
                  <a:pt x="1482" y="765"/>
                </a:lnTo>
                <a:lnTo>
                  <a:pt x="1478" y="767"/>
                </a:lnTo>
                <a:lnTo>
                  <a:pt x="1474" y="767"/>
                </a:lnTo>
                <a:lnTo>
                  <a:pt x="1472" y="769"/>
                </a:lnTo>
                <a:lnTo>
                  <a:pt x="1470" y="769"/>
                </a:lnTo>
                <a:lnTo>
                  <a:pt x="1470" y="767"/>
                </a:lnTo>
                <a:lnTo>
                  <a:pt x="1468" y="765"/>
                </a:lnTo>
                <a:lnTo>
                  <a:pt x="1467" y="763"/>
                </a:lnTo>
                <a:lnTo>
                  <a:pt x="1467" y="761"/>
                </a:lnTo>
                <a:lnTo>
                  <a:pt x="1465" y="761"/>
                </a:lnTo>
                <a:lnTo>
                  <a:pt x="1463" y="761"/>
                </a:lnTo>
                <a:lnTo>
                  <a:pt x="1463" y="763"/>
                </a:lnTo>
                <a:lnTo>
                  <a:pt x="1461" y="763"/>
                </a:lnTo>
                <a:lnTo>
                  <a:pt x="1461" y="765"/>
                </a:lnTo>
                <a:lnTo>
                  <a:pt x="1459" y="765"/>
                </a:lnTo>
                <a:lnTo>
                  <a:pt x="1457" y="765"/>
                </a:lnTo>
                <a:lnTo>
                  <a:pt x="1455" y="765"/>
                </a:lnTo>
                <a:lnTo>
                  <a:pt x="1453" y="765"/>
                </a:lnTo>
                <a:lnTo>
                  <a:pt x="1453" y="763"/>
                </a:lnTo>
                <a:lnTo>
                  <a:pt x="1453" y="761"/>
                </a:lnTo>
                <a:lnTo>
                  <a:pt x="1455" y="759"/>
                </a:lnTo>
                <a:lnTo>
                  <a:pt x="1455" y="757"/>
                </a:lnTo>
                <a:lnTo>
                  <a:pt x="1457" y="755"/>
                </a:lnTo>
                <a:lnTo>
                  <a:pt x="1457" y="753"/>
                </a:lnTo>
                <a:lnTo>
                  <a:pt x="1455" y="751"/>
                </a:lnTo>
                <a:lnTo>
                  <a:pt x="1453" y="751"/>
                </a:lnTo>
                <a:lnTo>
                  <a:pt x="1451" y="751"/>
                </a:lnTo>
                <a:lnTo>
                  <a:pt x="1451" y="749"/>
                </a:lnTo>
                <a:lnTo>
                  <a:pt x="1451" y="747"/>
                </a:lnTo>
                <a:lnTo>
                  <a:pt x="1451" y="745"/>
                </a:lnTo>
                <a:lnTo>
                  <a:pt x="1451" y="744"/>
                </a:lnTo>
                <a:lnTo>
                  <a:pt x="1449" y="744"/>
                </a:lnTo>
                <a:lnTo>
                  <a:pt x="1451" y="742"/>
                </a:lnTo>
                <a:lnTo>
                  <a:pt x="1451" y="740"/>
                </a:lnTo>
                <a:lnTo>
                  <a:pt x="1453" y="740"/>
                </a:lnTo>
                <a:lnTo>
                  <a:pt x="1453" y="742"/>
                </a:lnTo>
                <a:lnTo>
                  <a:pt x="1455" y="742"/>
                </a:lnTo>
                <a:lnTo>
                  <a:pt x="1455" y="744"/>
                </a:lnTo>
                <a:lnTo>
                  <a:pt x="1457" y="744"/>
                </a:lnTo>
                <a:lnTo>
                  <a:pt x="1459" y="744"/>
                </a:lnTo>
                <a:lnTo>
                  <a:pt x="1459" y="742"/>
                </a:lnTo>
                <a:lnTo>
                  <a:pt x="1459" y="740"/>
                </a:lnTo>
                <a:lnTo>
                  <a:pt x="1459" y="738"/>
                </a:lnTo>
                <a:lnTo>
                  <a:pt x="1459" y="736"/>
                </a:lnTo>
                <a:lnTo>
                  <a:pt x="1459" y="734"/>
                </a:lnTo>
                <a:lnTo>
                  <a:pt x="1457" y="732"/>
                </a:lnTo>
                <a:lnTo>
                  <a:pt x="1455" y="730"/>
                </a:lnTo>
                <a:lnTo>
                  <a:pt x="1453" y="730"/>
                </a:lnTo>
                <a:lnTo>
                  <a:pt x="1451" y="728"/>
                </a:lnTo>
                <a:lnTo>
                  <a:pt x="1447" y="732"/>
                </a:lnTo>
                <a:lnTo>
                  <a:pt x="1443" y="732"/>
                </a:lnTo>
                <a:lnTo>
                  <a:pt x="1441" y="734"/>
                </a:lnTo>
                <a:lnTo>
                  <a:pt x="1434" y="736"/>
                </a:lnTo>
                <a:lnTo>
                  <a:pt x="1428" y="736"/>
                </a:lnTo>
                <a:lnTo>
                  <a:pt x="1424" y="738"/>
                </a:lnTo>
                <a:lnTo>
                  <a:pt x="1422" y="738"/>
                </a:lnTo>
                <a:lnTo>
                  <a:pt x="1419" y="738"/>
                </a:lnTo>
                <a:lnTo>
                  <a:pt x="1411" y="740"/>
                </a:lnTo>
                <a:lnTo>
                  <a:pt x="1405" y="740"/>
                </a:lnTo>
                <a:lnTo>
                  <a:pt x="1395" y="740"/>
                </a:lnTo>
                <a:lnTo>
                  <a:pt x="1395" y="734"/>
                </a:lnTo>
                <a:lnTo>
                  <a:pt x="1403" y="730"/>
                </a:lnTo>
                <a:lnTo>
                  <a:pt x="1403" y="723"/>
                </a:lnTo>
                <a:lnTo>
                  <a:pt x="1407" y="713"/>
                </a:lnTo>
                <a:lnTo>
                  <a:pt x="1414" y="713"/>
                </a:lnTo>
                <a:lnTo>
                  <a:pt x="1422" y="711"/>
                </a:lnTo>
                <a:lnTo>
                  <a:pt x="1424" y="717"/>
                </a:lnTo>
                <a:lnTo>
                  <a:pt x="1428" y="723"/>
                </a:lnTo>
                <a:lnTo>
                  <a:pt x="1434" y="721"/>
                </a:lnTo>
                <a:lnTo>
                  <a:pt x="1438" y="718"/>
                </a:lnTo>
                <a:lnTo>
                  <a:pt x="1438" y="717"/>
                </a:lnTo>
                <a:lnTo>
                  <a:pt x="1440" y="717"/>
                </a:lnTo>
                <a:lnTo>
                  <a:pt x="1441" y="715"/>
                </a:lnTo>
                <a:lnTo>
                  <a:pt x="1440" y="713"/>
                </a:lnTo>
                <a:lnTo>
                  <a:pt x="1440" y="711"/>
                </a:lnTo>
                <a:lnTo>
                  <a:pt x="1440" y="709"/>
                </a:lnTo>
                <a:lnTo>
                  <a:pt x="1440" y="707"/>
                </a:lnTo>
                <a:lnTo>
                  <a:pt x="1438" y="707"/>
                </a:lnTo>
                <a:lnTo>
                  <a:pt x="1438" y="705"/>
                </a:lnTo>
                <a:lnTo>
                  <a:pt x="1436" y="705"/>
                </a:lnTo>
                <a:lnTo>
                  <a:pt x="1434" y="705"/>
                </a:lnTo>
                <a:lnTo>
                  <a:pt x="1432" y="705"/>
                </a:lnTo>
                <a:lnTo>
                  <a:pt x="1432" y="707"/>
                </a:lnTo>
                <a:lnTo>
                  <a:pt x="1430" y="707"/>
                </a:lnTo>
                <a:lnTo>
                  <a:pt x="1428" y="707"/>
                </a:lnTo>
                <a:lnTo>
                  <a:pt x="1426" y="709"/>
                </a:lnTo>
                <a:lnTo>
                  <a:pt x="1424" y="709"/>
                </a:lnTo>
                <a:lnTo>
                  <a:pt x="1422" y="707"/>
                </a:lnTo>
                <a:lnTo>
                  <a:pt x="1420" y="705"/>
                </a:lnTo>
                <a:lnTo>
                  <a:pt x="1420" y="703"/>
                </a:lnTo>
                <a:lnTo>
                  <a:pt x="1419" y="703"/>
                </a:lnTo>
                <a:lnTo>
                  <a:pt x="1419" y="701"/>
                </a:lnTo>
                <a:lnTo>
                  <a:pt x="1419" y="703"/>
                </a:lnTo>
                <a:lnTo>
                  <a:pt x="1417" y="703"/>
                </a:lnTo>
                <a:lnTo>
                  <a:pt x="1414" y="703"/>
                </a:lnTo>
                <a:lnTo>
                  <a:pt x="1413" y="703"/>
                </a:lnTo>
                <a:lnTo>
                  <a:pt x="1411" y="701"/>
                </a:lnTo>
                <a:lnTo>
                  <a:pt x="1409" y="701"/>
                </a:lnTo>
                <a:lnTo>
                  <a:pt x="1407" y="701"/>
                </a:lnTo>
                <a:lnTo>
                  <a:pt x="1405" y="701"/>
                </a:lnTo>
                <a:lnTo>
                  <a:pt x="1403" y="701"/>
                </a:lnTo>
                <a:lnTo>
                  <a:pt x="1401" y="703"/>
                </a:lnTo>
                <a:lnTo>
                  <a:pt x="1399" y="705"/>
                </a:lnTo>
                <a:lnTo>
                  <a:pt x="1397" y="705"/>
                </a:lnTo>
                <a:lnTo>
                  <a:pt x="1397" y="703"/>
                </a:lnTo>
                <a:lnTo>
                  <a:pt x="1395" y="703"/>
                </a:lnTo>
                <a:lnTo>
                  <a:pt x="1397" y="703"/>
                </a:lnTo>
                <a:lnTo>
                  <a:pt x="1397" y="701"/>
                </a:lnTo>
                <a:lnTo>
                  <a:pt x="1399" y="699"/>
                </a:lnTo>
                <a:lnTo>
                  <a:pt x="1399" y="697"/>
                </a:lnTo>
                <a:lnTo>
                  <a:pt x="1397" y="695"/>
                </a:lnTo>
                <a:lnTo>
                  <a:pt x="1395" y="695"/>
                </a:lnTo>
                <a:lnTo>
                  <a:pt x="1393" y="695"/>
                </a:lnTo>
                <a:lnTo>
                  <a:pt x="1393" y="697"/>
                </a:lnTo>
                <a:lnTo>
                  <a:pt x="1393" y="699"/>
                </a:lnTo>
                <a:lnTo>
                  <a:pt x="1392" y="701"/>
                </a:lnTo>
                <a:lnTo>
                  <a:pt x="1390" y="701"/>
                </a:lnTo>
                <a:lnTo>
                  <a:pt x="1388" y="701"/>
                </a:lnTo>
                <a:lnTo>
                  <a:pt x="1386" y="699"/>
                </a:lnTo>
                <a:lnTo>
                  <a:pt x="1384" y="699"/>
                </a:lnTo>
                <a:lnTo>
                  <a:pt x="1384" y="701"/>
                </a:lnTo>
                <a:lnTo>
                  <a:pt x="1382" y="701"/>
                </a:lnTo>
                <a:lnTo>
                  <a:pt x="1382" y="699"/>
                </a:lnTo>
                <a:lnTo>
                  <a:pt x="1380" y="699"/>
                </a:lnTo>
                <a:lnTo>
                  <a:pt x="1380" y="701"/>
                </a:lnTo>
                <a:lnTo>
                  <a:pt x="1378" y="701"/>
                </a:lnTo>
                <a:lnTo>
                  <a:pt x="1374" y="697"/>
                </a:lnTo>
                <a:lnTo>
                  <a:pt x="1372" y="697"/>
                </a:lnTo>
                <a:lnTo>
                  <a:pt x="1370" y="697"/>
                </a:lnTo>
                <a:lnTo>
                  <a:pt x="1368" y="697"/>
                </a:lnTo>
                <a:lnTo>
                  <a:pt x="1366" y="699"/>
                </a:lnTo>
                <a:lnTo>
                  <a:pt x="1364" y="699"/>
                </a:lnTo>
                <a:lnTo>
                  <a:pt x="1364" y="701"/>
                </a:lnTo>
                <a:lnTo>
                  <a:pt x="1363" y="701"/>
                </a:lnTo>
                <a:lnTo>
                  <a:pt x="1363" y="699"/>
                </a:lnTo>
                <a:lnTo>
                  <a:pt x="1361" y="701"/>
                </a:lnTo>
                <a:lnTo>
                  <a:pt x="1359" y="701"/>
                </a:lnTo>
                <a:lnTo>
                  <a:pt x="1357" y="701"/>
                </a:lnTo>
                <a:lnTo>
                  <a:pt x="1357" y="699"/>
                </a:lnTo>
                <a:lnTo>
                  <a:pt x="1357" y="701"/>
                </a:lnTo>
                <a:lnTo>
                  <a:pt x="1355" y="701"/>
                </a:lnTo>
                <a:lnTo>
                  <a:pt x="1353" y="703"/>
                </a:lnTo>
                <a:lnTo>
                  <a:pt x="1349" y="703"/>
                </a:lnTo>
                <a:lnTo>
                  <a:pt x="1349" y="705"/>
                </a:lnTo>
                <a:lnTo>
                  <a:pt x="1347" y="705"/>
                </a:lnTo>
                <a:lnTo>
                  <a:pt x="1347" y="707"/>
                </a:lnTo>
                <a:lnTo>
                  <a:pt x="1345" y="707"/>
                </a:lnTo>
                <a:lnTo>
                  <a:pt x="1343" y="707"/>
                </a:lnTo>
                <a:lnTo>
                  <a:pt x="1340" y="709"/>
                </a:lnTo>
                <a:lnTo>
                  <a:pt x="1334" y="715"/>
                </a:lnTo>
                <a:lnTo>
                  <a:pt x="1334" y="717"/>
                </a:lnTo>
                <a:lnTo>
                  <a:pt x="1334" y="723"/>
                </a:lnTo>
                <a:lnTo>
                  <a:pt x="1334" y="728"/>
                </a:lnTo>
                <a:lnTo>
                  <a:pt x="1334" y="738"/>
                </a:lnTo>
                <a:lnTo>
                  <a:pt x="1332" y="747"/>
                </a:lnTo>
                <a:lnTo>
                  <a:pt x="1326" y="745"/>
                </a:lnTo>
                <a:lnTo>
                  <a:pt x="1324" y="744"/>
                </a:lnTo>
                <a:lnTo>
                  <a:pt x="1318" y="742"/>
                </a:lnTo>
                <a:lnTo>
                  <a:pt x="1316" y="742"/>
                </a:lnTo>
                <a:lnTo>
                  <a:pt x="1315" y="740"/>
                </a:lnTo>
                <a:lnTo>
                  <a:pt x="1313" y="751"/>
                </a:lnTo>
                <a:lnTo>
                  <a:pt x="1311" y="761"/>
                </a:lnTo>
                <a:lnTo>
                  <a:pt x="1307" y="759"/>
                </a:lnTo>
                <a:lnTo>
                  <a:pt x="1301" y="759"/>
                </a:lnTo>
                <a:lnTo>
                  <a:pt x="1299" y="759"/>
                </a:lnTo>
                <a:lnTo>
                  <a:pt x="1295" y="757"/>
                </a:lnTo>
                <a:lnTo>
                  <a:pt x="1288" y="757"/>
                </a:lnTo>
                <a:lnTo>
                  <a:pt x="1286" y="757"/>
                </a:lnTo>
                <a:lnTo>
                  <a:pt x="1284" y="757"/>
                </a:lnTo>
                <a:lnTo>
                  <a:pt x="1284" y="759"/>
                </a:lnTo>
                <a:lnTo>
                  <a:pt x="1282" y="761"/>
                </a:lnTo>
                <a:lnTo>
                  <a:pt x="1282" y="765"/>
                </a:lnTo>
                <a:lnTo>
                  <a:pt x="1280" y="771"/>
                </a:lnTo>
                <a:lnTo>
                  <a:pt x="1278" y="776"/>
                </a:lnTo>
                <a:lnTo>
                  <a:pt x="1276" y="782"/>
                </a:lnTo>
                <a:lnTo>
                  <a:pt x="1274" y="788"/>
                </a:lnTo>
                <a:lnTo>
                  <a:pt x="1274" y="790"/>
                </a:lnTo>
                <a:lnTo>
                  <a:pt x="1272" y="793"/>
                </a:lnTo>
                <a:lnTo>
                  <a:pt x="1268" y="797"/>
                </a:lnTo>
                <a:lnTo>
                  <a:pt x="1265" y="801"/>
                </a:lnTo>
                <a:lnTo>
                  <a:pt x="1263" y="807"/>
                </a:lnTo>
                <a:lnTo>
                  <a:pt x="1255" y="799"/>
                </a:lnTo>
                <a:lnTo>
                  <a:pt x="1253" y="795"/>
                </a:lnTo>
                <a:lnTo>
                  <a:pt x="1249" y="793"/>
                </a:lnTo>
                <a:lnTo>
                  <a:pt x="1240" y="788"/>
                </a:lnTo>
                <a:lnTo>
                  <a:pt x="1234" y="778"/>
                </a:lnTo>
                <a:lnTo>
                  <a:pt x="1230" y="776"/>
                </a:lnTo>
                <a:lnTo>
                  <a:pt x="1226" y="776"/>
                </a:lnTo>
                <a:lnTo>
                  <a:pt x="1219" y="774"/>
                </a:lnTo>
                <a:lnTo>
                  <a:pt x="1217" y="772"/>
                </a:lnTo>
                <a:lnTo>
                  <a:pt x="1211" y="771"/>
                </a:lnTo>
                <a:lnTo>
                  <a:pt x="1209" y="771"/>
                </a:lnTo>
                <a:lnTo>
                  <a:pt x="1209" y="763"/>
                </a:lnTo>
                <a:lnTo>
                  <a:pt x="1207" y="759"/>
                </a:lnTo>
                <a:lnTo>
                  <a:pt x="1207" y="757"/>
                </a:lnTo>
                <a:lnTo>
                  <a:pt x="1201" y="740"/>
                </a:lnTo>
                <a:lnTo>
                  <a:pt x="1201" y="738"/>
                </a:lnTo>
                <a:lnTo>
                  <a:pt x="1195" y="732"/>
                </a:lnTo>
                <a:lnTo>
                  <a:pt x="1193" y="730"/>
                </a:lnTo>
                <a:lnTo>
                  <a:pt x="1193" y="724"/>
                </a:lnTo>
                <a:lnTo>
                  <a:pt x="1192" y="723"/>
                </a:lnTo>
                <a:lnTo>
                  <a:pt x="1192" y="718"/>
                </a:lnTo>
                <a:lnTo>
                  <a:pt x="1190" y="713"/>
                </a:lnTo>
                <a:lnTo>
                  <a:pt x="1188" y="709"/>
                </a:lnTo>
                <a:lnTo>
                  <a:pt x="1188" y="707"/>
                </a:lnTo>
                <a:lnTo>
                  <a:pt x="1192" y="703"/>
                </a:lnTo>
                <a:lnTo>
                  <a:pt x="1193" y="699"/>
                </a:lnTo>
                <a:lnTo>
                  <a:pt x="1197" y="695"/>
                </a:lnTo>
                <a:lnTo>
                  <a:pt x="1199" y="694"/>
                </a:lnTo>
                <a:lnTo>
                  <a:pt x="1201" y="692"/>
                </a:lnTo>
                <a:lnTo>
                  <a:pt x="1176" y="684"/>
                </a:lnTo>
                <a:lnTo>
                  <a:pt x="1163" y="692"/>
                </a:lnTo>
                <a:lnTo>
                  <a:pt x="1161" y="692"/>
                </a:lnTo>
                <a:lnTo>
                  <a:pt x="1157" y="682"/>
                </a:lnTo>
                <a:lnTo>
                  <a:pt x="1157" y="680"/>
                </a:lnTo>
                <a:lnTo>
                  <a:pt x="1155" y="676"/>
                </a:lnTo>
                <a:lnTo>
                  <a:pt x="1153" y="674"/>
                </a:lnTo>
                <a:lnTo>
                  <a:pt x="1149" y="668"/>
                </a:lnTo>
                <a:lnTo>
                  <a:pt x="1145" y="659"/>
                </a:lnTo>
                <a:lnTo>
                  <a:pt x="1145" y="653"/>
                </a:lnTo>
                <a:lnTo>
                  <a:pt x="1145" y="649"/>
                </a:lnTo>
                <a:lnTo>
                  <a:pt x="1147" y="642"/>
                </a:lnTo>
                <a:lnTo>
                  <a:pt x="1149" y="634"/>
                </a:lnTo>
                <a:lnTo>
                  <a:pt x="1147" y="626"/>
                </a:lnTo>
                <a:lnTo>
                  <a:pt x="1145" y="615"/>
                </a:lnTo>
                <a:lnTo>
                  <a:pt x="1144" y="605"/>
                </a:lnTo>
                <a:lnTo>
                  <a:pt x="1144" y="598"/>
                </a:lnTo>
                <a:lnTo>
                  <a:pt x="1174" y="584"/>
                </a:lnTo>
                <a:lnTo>
                  <a:pt x="1207" y="571"/>
                </a:lnTo>
                <a:lnTo>
                  <a:pt x="1211" y="571"/>
                </a:lnTo>
                <a:lnTo>
                  <a:pt x="1215" y="571"/>
                </a:lnTo>
                <a:lnTo>
                  <a:pt x="1217" y="572"/>
                </a:lnTo>
                <a:lnTo>
                  <a:pt x="1219" y="571"/>
                </a:lnTo>
                <a:lnTo>
                  <a:pt x="1222" y="571"/>
                </a:lnTo>
                <a:lnTo>
                  <a:pt x="1226" y="571"/>
                </a:lnTo>
                <a:lnTo>
                  <a:pt x="1230" y="571"/>
                </a:lnTo>
                <a:lnTo>
                  <a:pt x="1240" y="569"/>
                </a:lnTo>
                <a:lnTo>
                  <a:pt x="1243" y="569"/>
                </a:lnTo>
                <a:lnTo>
                  <a:pt x="1247" y="569"/>
                </a:lnTo>
                <a:lnTo>
                  <a:pt x="1249" y="569"/>
                </a:lnTo>
                <a:lnTo>
                  <a:pt x="1253" y="567"/>
                </a:lnTo>
                <a:lnTo>
                  <a:pt x="1257" y="565"/>
                </a:lnTo>
                <a:lnTo>
                  <a:pt x="1259" y="565"/>
                </a:lnTo>
                <a:lnTo>
                  <a:pt x="1257" y="563"/>
                </a:lnTo>
                <a:lnTo>
                  <a:pt x="1257" y="561"/>
                </a:lnTo>
                <a:lnTo>
                  <a:pt x="1255" y="563"/>
                </a:lnTo>
                <a:lnTo>
                  <a:pt x="1255" y="561"/>
                </a:lnTo>
                <a:lnTo>
                  <a:pt x="1253" y="557"/>
                </a:lnTo>
                <a:lnTo>
                  <a:pt x="1253" y="555"/>
                </a:lnTo>
                <a:lnTo>
                  <a:pt x="1251" y="549"/>
                </a:lnTo>
                <a:lnTo>
                  <a:pt x="1247" y="543"/>
                </a:lnTo>
                <a:lnTo>
                  <a:pt x="1272" y="540"/>
                </a:lnTo>
                <a:lnTo>
                  <a:pt x="1272" y="538"/>
                </a:lnTo>
                <a:lnTo>
                  <a:pt x="1274" y="540"/>
                </a:lnTo>
                <a:lnTo>
                  <a:pt x="1276" y="538"/>
                </a:lnTo>
                <a:lnTo>
                  <a:pt x="1278" y="538"/>
                </a:lnTo>
                <a:lnTo>
                  <a:pt x="1282" y="530"/>
                </a:lnTo>
                <a:lnTo>
                  <a:pt x="1284" y="526"/>
                </a:lnTo>
                <a:lnTo>
                  <a:pt x="1284" y="524"/>
                </a:lnTo>
                <a:lnTo>
                  <a:pt x="1284" y="522"/>
                </a:lnTo>
                <a:lnTo>
                  <a:pt x="1284" y="521"/>
                </a:lnTo>
                <a:lnTo>
                  <a:pt x="1282" y="519"/>
                </a:lnTo>
                <a:lnTo>
                  <a:pt x="1280" y="519"/>
                </a:lnTo>
                <a:lnTo>
                  <a:pt x="1278" y="517"/>
                </a:lnTo>
                <a:lnTo>
                  <a:pt x="1276" y="517"/>
                </a:lnTo>
                <a:lnTo>
                  <a:pt x="1276" y="515"/>
                </a:lnTo>
                <a:lnTo>
                  <a:pt x="1276" y="513"/>
                </a:lnTo>
                <a:lnTo>
                  <a:pt x="1274" y="513"/>
                </a:lnTo>
                <a:lnTo>
                  <a:pt x="1274" y="511"/>
                </a:lnTo>
                <a:lnTo>
                  <a:pt x="1272" y="509"/>
                </a:lnTo>
                <a:lnTo>
                  <a:pt x="1272" y="507"/>
                </a:lnTo>
                <a:lnTo>
                  <a:pt x="1272" y="505"/>
                </a:lnTo>
                <a:lnTo>
                  <a:pt x="1274" y="505"/>
                </a:lnTo>
                <a:lnTo>
                  <a:pt x="1274" y="503"/>
                </a:lnTo>
                <a:lnTo>
                  <a:pt x="1272" y="503"/>
                </a:lnTo>
                <a:lnTo>
                  <a:pt x="1270" y="503"/>
                </a:lnTo>
                <a:lnTo>
                  <a:pt x="1270" y="501"/>
                </a:lnTo>
                <a:lnTo>
                  <a:pt x="1270" y="499"/>
                </a:lnTo>
                <a:lnTo>
                  <a:pt x="1270" y="497"/>
                </a:lnTo>
                <a:lnTo>
                  <a:pt x="1268" y="497"/>
                </a:lnTo>
                <a:lnTo>
                  <a:pt x="1268" y="495"/>
                </a:lnTo>
                <a:lnTo>
                  <a:pt x="1267" y="495"/>
                </a:lnTo>
                <a:lnTo>
                  <a:pt x="1267" y="494"/>
                </a:lnTo>
                <a:lnTo>
                  <a:pt x="1265" y="494"/>
                </a:lnTo>
                <a:lnTo>
                  <a:pt x="1265" y="492"/>
                </a:lnTo>
                <a:lnTo>
                  <a:pt x="1263" y="492"/>
                </a:lnTo>
                <a:lnTo>
                  <a:pt x="1265" y="490"/>
                </a:lnTo>
                <a:lnTo>
                  <a:pt x="1263" y="490"/>
                </a:lnTo>
                <a:lnTo>
                  <a:pt x="1263" y="488"/>
                </a:lnTo>
                <a:lnTo>
                  <a:pt x="1263" y="486"/>
                </a:lnTo>
                <a:lnTo>
                  <a:pt x="1263" y="484"/>
                </a:lnTo>
                <a:lnTo>
                  <a:pt x="1263" y="482"/>
                </a:lnTo>
                <a:lnTo>
                  <a:pt x="1263" y="480"/>
                </a:lnTo>
                <a:lnTo>
                  <a:pt x="1261" y="478"/>
                </a:lnTo>
                <a:lnTo>
                  <a:pt x="1259" y="478"/>
                </a:lnTo>
                <a:lnTo>
                  <a:pt x="1259" y="476"/>
                </a:lnTo>
                <a:lnTo>
                  <a:pt x="1257" y="476"/>
                </a:lnTo>
                <a:lnTo>
                  <a:pt x="1257" y="474"/>
                </a:lnTo>
                <a:lnTo>
                  <a:pt x="1257" y="473"/>
                </a:lnTo>
                <a:lnTo>
                  <a:pt x="1259" y="471"/>
                </a:lnTo>
                <a:lnTo>
                  <a:pt x="1263" y="469"/>
                </a:lnTo>
                <a:lnTo>
                  <a:pt x="1292" y="432"/>
                </a:lnTo>
                <a:lnTo>
                  <a:pt x="1286" y="425"/>
                </a:lnTo>
                <a:lnTo>
                  <a:pt x="1284" y="419"/>
                </a:lnTo>
                <a:lnTo>
                  <a:pt x="1280" y="417"/>
                </a:lnTo>
                <a:lnTo>
                  <a:pt x="1280" y="415"/>
                </a:lnTo>
                <a:lnTo>
                  <a:pt x="1276" y="409"/>
                </a:lnTo>
                <a:lnTo>
                  <a:pt x="1276" y="407"/>
                </a:lnTo>
                <a:lnTo>
                  <a:pt x="1265" y="413"/>
                </a:lnTo>
                <a:lnTo>
                  <a:pt x="1257" y="417"/>
                </a:lnTo>
                <a:lnTo>
                  <a:pt x="1251" y="419"/>
                </a:lnTo>
                <a:lnTo>
                  <a:pt x="1209" y="436"/>
                </a:lnTo>
                <a:lnTo>
                  <a:pt x="1161" y="455"/>
                </a:lnTo>
                <a:lnTo>
                  <a:pt x="1107" y="428"/>
                </a:lnTo>
                <a:lnTo>
                  <a:pt x="1092" y="415"/>
                </a:lnTo>
                <a:lnTo>
                  <a:pt x="1078" y="420"/>
                </a:lnTo>
                <a:lnTo>
                  <a:pt x="1076" y="420"/>
                </a:lnTo>
                <a:lnTo>
                  <a:pt x="1075" y="420"/>
                </a:lnTo>
                <a:lnTo>
                  <a:pt x="1063" y="425"/>
                </a:lnTo>
                <a:lnTo>
                  <a:pt x="1061" y="413"/>
                </a:lnTo>
                <a:lnTo>
                  <a:pt x="1059" y="370"/>
                </a:lnTo>
                <a:lnTo>
                  <a:pt x="1092" y="365"/>
                </a:lnTo>
                <a:lnTo>
                  <a:pt x="1084" y="348"/>
                </a:lnTo>
                <a:lnTo>
                  <a:pt x="1067" y="309"/>
                </a:lnTo>
                <a:lnTo>
                  <a:pt x="1086" y="290"/>
                </a:lnTo>
                <a:lnTo>
                  <a:pt x="1086" y="292"/>
                </a:lnTo>
                <a:lnTo>
                  <a:pt x="1090" y="288"/>
                </a:lnTo>
                <a:lnTo>
                  <a:pt x="1090" y="284"/>
                </a:lnTo>
                <a:lnTo>
                  <a:pt x="1092" y="284"/>
                </a:lnTo>
                <a:lnTo>
                  <a:pt x="1097" y="278"/>
                </a:lnTo>
                <a:lnTo>
                  <a:pt x="1105" y="271"/>
                </a:lnTo>
                <a:lnTo>
                  <a:pt x="1132" y="209"/>
                </a:lnTo>
                <a:lnTo>
                  <a:pt x="1130" y="209"/>
                </a:lnTo>
                <a:lnTo>
                  <a:pt x="1128" y="211"/>
                </a:lnTo>
                <a:lnTo>
                  <a:pt x="1126" y="211"/>
                </a:lnTo>
                <a:lnTo>
                  <a:pt x="1124" y="209"/>
                </a:lnTo>
                <a:lnTo>
                  <a:pt x="1123" y="205"/>
                </a:lnTo>
                <a:lnTo>
                  <a:pt x="1118" y="192"/>
                </a:lnTo>
                <a:lnTo>
                  <a:pt x="1115" y="186"/>
                </a:lnTo>
                <a:lnTo>
                  <a:pt x="1113" y="175"/>
                </a:lnTo>
                <a:lnTo>
                  <a:pt x="1111" y="169"/>
                </a:lnTo>
                <a:lnTo>
                  <a:pt x="1109" y="165"/>
                </a:lnTo>
                <a:lnTo>
                  <a:pt x="1107" y="153"/>
                </a:lnTo>
                <a:lnTo>
                  <a:pt x="1105" y="146"/>
                </a:lnTo>
                <a:lnTo>
                  <a:pt x="1103" y="142"/>
                </a:lnTo>
                <a:lnTo>
                  <a:pt x="1097" y="138"/>
                </a:lnTo>
                <a:lnTo>
                  <a:pt x="1092" y="134"/>
                </a:lnTo>
                <a:lnTo>
                  <a:pt x="1086" y="130"/>
                </a:lnTo>
                <a:lnTo>
                  <a:pt x="1069" y="117"/>
                </a:lnTo>
                <a:lnTo>
                  <a:pt x="1063" y="113"/>
                </a:lnTo>
                <a:lnTo>
                  <a:pt x="1059" y="111"/>
                </a:lnTo>
                <a:lnTo>
                  <a:pt x="1053" y="107"/>
                </a:lnTo>
                <a:lnTo>
                  <a:pt x="1048" y="101"/>
                </a:lnTo>
                <a:lnTo>
                  <a:pt x="1044" y="99"/>
                </a:lnTo>
                <a:lnTo>
                  <a:pt x="1040" y="98"/>
                </a:lnTo>
                <a:lnTo>
                  <a:pt x="1038" y="96"/>
                </a:lnTo>
                <a:lnTo>
                  <a:pt x="1034" y="94"/>
                </a:lnTo>
                <a:lnTo>
                  <a:pt x="1032" y="92"/>
                </a:lnTo>
                <a:lnTo>
                  <a:pt x="1030" y="90"/>
                </a:lnTo>
                <a:lnTo>
                  <a:pt x="1028" y="88"/>
                </a:lnTo>
                <a:lnTo>
                  <a:pt x="1022" y="82"/>
                </a:lnTo>
                <a:lnTo>
                  <a:pt x="1021" y="78"/>
                </a:lnTo>
                <a:lnTo>
                  <a:pt x="1019" y="77"/>
                </a:lnTo>
                <a:lnTo>
                  <a:pt x="1007" y="61"/>
                </a:lnTo>
                <a:lnTo>
                  <a:pt x="1005" y="59"/>
                </a:lnTo>
                <a:lnTo>
                  <a:pt x="1003" y="55"/>
                </a:lnTo>
                <a:lnTo>
                  <a:pt x="998" y="50"/>
                </a:lnTo>
                <a:lnTo>
                  <a:pt x="998" y="46"/>
                </a:lnTo>
                <a:lnTo>
                  <a:pt x="995" y="44"/>
                </a:lnTo>
                <a:lnTo>
                  <a:pt x="990" y="36"/>
                </a:lnTo>
                <a:lnTo>
                  <a:pt x="982" y="28"/>
                </a:lnTo>
                <a:lnTo>
                  <a:pt x="976" y="23"/>
                </a:lnTo>
                <a:lnTo>
                  <a:pt x="965" y="17"/>
                </a:lnTo>
                <a:lnTo>
                  <a:pt x="944" y="5"/>
                </a:lnTo>
                <a:lnTo>
                  <a:pt x="936" y="3"/>
                </a:lnTo>
                <a:lnTo>
                  <a:pt x="934" y="0"/>
                </a:lnTo>
                <a:lnTo>
                  <a:pt x="932" y="2"/>
                </a:lnTo>
                <a:lnTo>
                  <a:pt x="928" y="3"/>
                </a:lnTo>
                <a:lnTo>
                  <a:pt x="926" y="5"/>
                </a:lnTo>
                <a:lnTo>
                  <a:pt x="921" y="9"/>
                </a:lnTo>
                <a:lnTo>
                  <a:pt x="915" y="13"/>
                </a:lnTo>
                <a:lnTo>
                  <a:pt x="909" y="17"/>
                </a:lnTo>
                <a:lnTo>
                  <a:pt x="917" y="32"/>
                </a:lnTo>
                <a:lnTo>
                  <a:pt x="938" y="55"/>
                </a:lnTo>
                <a:lnTo>
                  <a:pt x="936" y="72"/>
                </a:lnTo>
                <a:lnTo>
                  <a:pt x="936" y="74"/>
                </a:lnTo>
                <a:lnTo>
                  <a:pt x="940" y="74"/>
                </a:lnTo>
                <a:lnTo>
                  <a:pt x="942" y="77"/>
                </a:lnTo>
                <a:lnTo>
                  <a:pt x="942" y="78"/>
                </a:lnTo>
                <a:lnTo>
                  <a:pt x="944" y="84"/>
                </a:lnTo>
                <a:lnTo>
                  <a:pt x="953" y="99"/>
                </a:lnTo>
                <a:lnTo>
                  <a:pt x="926" y="119"/>
                </a:lnTo>
                <a:lnTo>
                  <a:pt x="909" y="132"/>
                </a:lnTo>
                <a:lnTo>
                  <a:pt x="917" y="146"/>
                </a:lnTo>
                <a:lnTo>
                  <a:pt x="923" y="153"/>
                </a:lnTo>
                <a:lnTo>
                  <a:pt x="934" y="178"/>
                </a:lnTo>
                <a:lnTo>
                  <a:pt x="936" y="182"/>
                </a:lnTo>
                <a:lnTo>
                  <a:pt x="919" y="209"/>
                </a:lnTo>
                <a:lnTo>
                  <a:pt x="917" y="209"/>
                </a:lnTo>
                <a:lnTo>
                  <a:pt x="915" y="207"/>
                </a:lnTo>
                <a:lnTo>
                  <a:pt x="911" y="207"/>
                </a:lnTo>
                <a:lnTo>
                  <a:pt x="907" y="205"/>
                </a:lnTo>
                <a:lnTo>
                  <a:pt x="894" y="201"/>
                </a:lnTo>
                <a:lnTo>
                  <a:pt x="892" y="199"/>
                </a:lnTo>
                <a:lnTo>
                  <a:pt x="892" y="196"/>
                </a:lnTo>
                <a:lnTo>
                  <a:pt x="888" y="192"/>
                </a:lnTo>
                <a:lnTo>
                  <a:pt x="886" y="186"/>
                </a:lnTo>
                <a:lnTo>
                  <a:pt x="880" y="173"/>
                </a:lnTo>
                <a:lnTo>
                  <a:pt x="867" y="167"/>
                </a:lnTo>
                <a:lnTo>
                  <a:pt x="863" y="161"/>
                </a:lnTo>
                <a:lnTo>
                  <a:pt x="853" y="148"/>
                </a:lnTo>
                <a:lnTo>
                  <a:pt x="849" y="148"/>
                </a:lnTo>
                <a:lnTo>
                  <a:pt x="834" y="148"/>
                </a:lnTo>
                <a:lnTo>
                  <a:pt x="827" y="119"/>
                </a:lnTo>
                <a:lnTo>
                  <a:pt x="811" y="107"/>
                </a:lnTo>
                <a:lnTo>
                  <a:pt x="773" y="144"/>
                </a:lnTo>
                <a:lnTo>
                  <a:pt x="784" y="159"/>
                </a:lnTo>
                <a:lnTo>
                  <a:pt x="792" y="167"/>
                </a:lnTo>
                <a:lnTo>
                  <a:pt x="807" y="186"/>
                </a:lnTo>
                <a:lnTo>
                  <a:pt x="809" y="190"/>
                </a:lnTo>
                <a:lnTo>
                  <a:pt x="809" y="192"/>
                </a:lnTo>
                <a:lnTo>
                  <a:pt x="809" y="194"/>
                </a:lnTo>
                <a:lnTo>
                  <a:pt x="805" y="197"/>
                </a:lnTo>
                <a:lnTo>
                  <a:pt x="803" y="196"/>
                </a:lnTo>
                <a:lnTo>
                  <a:pt x="800" y="192"/>
                </a:lnTo>
                <a:lnTo>
                  <a:pt x="792" y="186"/>
                </a:lnTo>
                <a:lnTo>
                  <a:pt x="796" y="182"/>
                </a:lnTo>
                <a:lnTo>
                  <a:pt x="800" y="178"/>
                </a:lnTo>
                <a:lnTo>
                  <a:pt x="792" y="171"/>
                </a:lnTo>
                <a:lnTo>
                  <a:pt x="786" y="176"/>
                </a:lnTo>
                <a:lnTo>
                  <a:pt x="774" y="188"/>
                </a:lnTo>
                <a:lnTo>
                  <a:pt x="771" y="186"/>
                </a:lnTo>
                <a:lnTo>
                  <a:pt x="763" y="192"/>
                </a:lnTo>
                <a:lnTo>
                  <a:pt x="771" y="199"/>
                </a:lnTo>
                <a:lnTo>
                  <a:pt x="769" y="199"/>
                </a:lnTo>
                <a:lnTo>
                  <a:pt x="767" y="203"/>
                </a:lnTo>
                <a:lnTo>
                  <a:pt x="759" y="209"/>
                </a:lnTo>
                <a:lnTo>
                  <a:pt x="755" y="211"/>
                </a:lnTo>
                <a:lnTo>
                  <a:pt x="750" y="215"/>
                </a:lnTo>
                <a:lnTo>
                  <a:pt x="748" y="209"/>
                </a:lnTo>
                <a:lnTo>
                  <a:pt x="742" y="209"/>
                </a:lnTo>
                <a:lnTo>
                  <a:pt x="740" y="209"/>
                </a:lnTo>
                <a:lnTo>
                  <a:pt x="748" y="224"/>
                </a:lnTo>
                <a:lnTo>
                  <a:pt x="748" y="226"/>
                </a:lnTo>
                <a:lnTo>
                  <a:pt x="746" y="228"/>
                </a:lnTo>
                <a:lnTo>
                  <a:pt x="748" y="232"/>
                </a:lnTo>
                <a:lnTo>
                  <a:pt x="748" y="236"/>
                </a:lnTo>
                <a:lnTo>
                  <a:pt x="752" y="242"/>
                </a:lnTo>
                <a:lnTo>
                  <a:pt x="759" y="253"/>
                </a:lnTo>
                <a:lnTo>
                  <a:pt x="757" y="257"/>
                </a:lnTo>
                <a:lnTo>
                  <a:pt x="753" y="255"/>
                </a:lnTo>
                <a:lnTo>
                  <a:pt x="752" y="255"/>
                </a:lnTo>
                <a:lnTo>
                  <a:pt x="750" y="255"/>
                </a:lnTo>
                <a:lnTo>
                  <a:pt x="748" y="255"/>
                </a:lnTo>
                <a:lnTo>
                  <a:pt x="744" y="255"/>
                </a:lnTo>
                <a:lnTo>
                  <a:pt x="742" y="255"/>
                </a:lnTo>
                <a:lnTo>
                  <a:pt x="738" y="255"/>
                </a:lnTo>
                <a:lnTo>
                  <a:pt x="738" y="257"/>
                </a:lnTo>
                <a:lnTo>
                  <a:pt x="736" y="257"/>
                </a:lnTo>
                <a:lnTo>
                  <a:pt x="736" y="259"/>
                </a:lnTo>
                <a:lnTo>
                  <a:pt x="734" y="259"/>
                </a:lnTo>
                <a:lnTo>
                  <a:pt x="732" y="261"/>
                </a:lnTo>
                <a:lnTo>
                  <a:pt x="730" y="263"/>
                </a:lnTo>
                <a:lnTo>
                  <a:pt x="728" y="265"/>
                </a:lnTo>
                <a:lnTo>
                  <a:pt x="726" y="267"/>
                </a:lnTo>
                <a:lnTo>
                  <a:pt x="725" y="269"/>
                </a:lnTo>
                <a:lnTo>
                  <a:pt x="725" y="271"/>
                </a:lnTo>
                <a:lnTo>
                  <a:pt x="721" y="273"/>
                </a:lnTo>
                <a:lnTo>
                  <a:pt x="719" y="273"/>
                </a:lnTo>
                <a:lnTo>
                  <a:pt x="715" y="273"/>
                </a:lnTo>
                <a:lnTo>
                  <a:pt x="713" y="274"/>
                </a:lnTo>
                <a:lnTo>
                  <a:pt x="707" y="278"/>
                </a:lnTo>
                <a:lnTo>
                  <a:pt x="705" y="278"/>
                </a:lnTo>
                <a:lnTo>
                  <a:pt x="704" y="280"/>
                </a:lnTo>
                <a:lnTo>
                  <a:pt x="705" y="286"/>
                </a:lnTo>
                <a:lnTo>
                  <a:pt x="707" y="288"/>
                </a:lnTo>
                <a:lnTo>
                  <a:pt x="705" y="290"/>
                </a:lnTo>
                <a:lnTo>
                  <a:pt x="698" y="294"/>
                </a:lnTo>
                <a:lnTo>
                  <a:pt x="692" y="292"/>
                </a:lnTo>
                <a:lnTo>
                  <a:pt x="690" y="290"/>
                </a:lnTo>
                <a:lnTo>
                  <a:pt x="686" y="288"/>
                </a:lnTo>
                <a:lnTo>
                  <a:pt x="682" y="288"/>
                </a:lnTo>
                <a:lnTo>
                  <a:pt x="680" y="288"/>
                </a:lnTo>
                <a:lnTo>
                  <a:pt x="678" y="288"/>
                </a:lnTo>
                <a:lnTo>
                  <a:pt x="677" y="288"/>
                </a:lnTo>
                <a:lnTo>
                  <a:pt x="675" y="288"/>
                </a:lnTo>
                <a:lnTo>
                  <a:pt x="673" y="290"/>
                </a:lnTo>
                <a:lnTo>
                  <a:pt x="669" y="290"/>
                </a:lnTo>
                <a:lnTo>
                  <a:pt x="665" y="294"/>
                </a:lnTo>
                <a:lnTo>
                  <a:pt x="661" y="294"/>
                </a:lnTo>
                <a:lnTo>
                  <a:pt x="659" y="294"/>
                </a:lnTo>
                <a:lnTo>
                  <a:pt x="657" y="294"/>
                </a:lnTo>
                <a:lnTo>
                  <a:pt x="656" y="295"/>
                </a:lnTo>
                <a:lnTo>
                  <a:pt x="656" y="298"/>
                </a:lnTo>
                <a:lnTo>
                  <a:pt x="657" y="303"/>
                </a:lnTo>
                <a:lnTo>
                  <a:pt x="657" y="309"/>
                </a:lnTo>
                <a:lnTo>
                  <a:pt x="657" y="313"/>
                </a:lnTo>
                <a:lnTo>
                  <a:pt x="665" y="328"/>
                </a:lnTo>
                <a:lnTo>
                  <a:pt x="669" y="336"/>
                </a:lnTo>
                <a:lnTo>
                  <a:pt x="667" y="342"/>
                </a:lnTo>
                <a:lnTo>
                  <a:pt x="661" y="353"/>
                </a:lnTo>
                <a:lnTo>
                  <a:pt x="657" y="355"/>
                </a:lnTo>
                <a:lnTo>
                  <a:pt x="650" y="355"/>
                </a:lnTo>
                <a:lnTo>
                  <a:pt x="673" y="380"/>
                </a:lnTo>
                <a:lnTo>
                  <a:pt x="686" y="396"/>
                </a:lnTo>
                <a:lnTo>
                  <a:pt x="686" y="394"/>
                </a:lnTo>
                <a:lnTo>
                  <a:pt x="698" y="407"/>
                </a:lnTo>
                <a:lnTo>
                  <a:pt x="696" y="409"/>
                </a:lnTo>
                <a:lnTo>
                  <a:pt x="694" y="409"/>
                </a:lnTo>
                <a:lnTo>
                  <a:pt x="692" y="409"/>
                </a:lnTo>
                <a:lnTo>
                  <a:pt x="690" y="409"/>
                </a:lnTo>
                <a:lnTo>
                  <a:pt x="688" y="409"/>
                </a:lnTo>
                <a:lnTo>
                  <a:pt x="686" y="409"/>
                </a:lnTo>
                <a:lnTo>
                  <a:pt x="684" y="409"/>
                </a:lnTo>
                <a:lnTo>
                  <a:pt x="682" y="409"/>
                </a:lnTo>
                <a:lnTo>
                  <a:pt x="680" y="409"/>
                </a:lnTo>
                <a:lnTo>
                  <a:pt x="680" y="411"/>
                </a:lnTo>
                <a:lnTo>
                  <a:pt x="678" y="411"/>
                </a:lnTo>
                <a:lnTo>
                  <a:pt x="677" y="411"/>
                </a:lnTo>
                <a:lnTo>
                  <a:pt x="675" y="411"/>
                </a:lnTo>
                <a:lnTo>
                  <a:pt x="675" y="413"/>
                </a:lnTo>
                <a:lnTo>
                  <a:pt x="673" y="413"/>
                </a:lnTo>
                <a:lnTo>
                  <a:pt x="673" y="415"/>
                </a:lnTo>
                <a:lnTo>
                  <a:pt x="673" y="417"/>
                </a:lnTo>
                <a:lnTo>
                  <a:pt x="673" y="419"/>
                </a:lnTo>
                <a:lnTo>
                  <a:pt x="671" y="419"/>
                </a:lnTo>
                <a:lnTo>
                  <a:pt x="671" y="420"/>
                </a:lnTo>
                <a:lnTo>
                  <a:pt x="669" y="420"/>
                </a:lnTo>
                <a:lnTo>
                  <a:pt x="667" y="420"/>
                </a:lnTo>
                <a:lnTo>
                  <a:pt x="665" y="420"/>
                </a:lnTo>
                <a:lnTo>
                  <a:pt x="665" y="419"/>
                </a:lnTo>
                <a:lnTo>
                  <a:pt x="663" y="419"/>
                </a:lnTo>
                <a:lnTo>
                  <a:pt x="661" y="419"/>
                </a:lnTo>
                <a:lnTo>
                  <a:pt x="659" y="419"/>
                </a:lnTo>
                <a:lnTo>
                  <a:pt x="657" y="419"/>
                </a:lnTo>
                <a:lnTo>
                  <a:pt x="657" y="420"/>
                </a:lnTo>
                <a:lnTo>
                  <a:pt x="656" y="420"/>
                </a:lnTo>
                <a:lnTo>
                  <a:pt x="656" y="423"/>
                </a:lnTo>
                <a:lnTo>
                  <a:pt x="653" y="425"/>
                </a:lnTo>
                <a:lnTo>
                  <a:pt x="653" y="423"/>
                </a:lnTo>
                <a:lnTo>
                  <a:pt x="651" y="423"/>
                </a:lnTo>
                <a:lnTo>
                  <a:pt x="651" y="420"/>
                </a:lnTo>
                <a:lnTo>
                  <a:pt x="650" y="420"/>
                </a:lnTo>
                <a:lnTo>
                  <a:pt x="648" y="420"/>
                </a:lnTo>
                <a:lnTo>
                  <a:pt x="646" y="420"/>
                </a:lnTo>
                <a:lnTo>
                  <a:pt x="644" y="419"/>
                </a:lnTo>
                <a:lnTo>
                  <a:pt x="642" y="419"/>
                </a:lnTo>
                <a:lnTo>
                  <a:pt x="642" y="417"/>
                </a:lnTo>
                <a:lnTo>
                  <a:pt x="640" y="417"/>
                </a:lnTo>
                <a:lnTo>
                  <a:pt x="640" y="419"/>
                </a:lnTo>
                <a:lnTo>
                  <a:pt x="638" y="419"/>
                </a:lnTo>
                <a:lnTo>
                  <a:pt x="636" y="420"/>
                </a:lnTo>
                <a:lnTo>
                  <a:pt x="634" y="420"/>
                </a:lnTo>
                <a:lnTo>
                  <a:pt x="632" y="420"/>
                </a:lnTo>
                <a:lnTo>
                  <a:pt x="632" y="423"/>
                </a:lnTo>
                <a:lnTo>
                  <a:pt x="630" y="423"/>
                </a:lnTo>
                <a:lnTo>
                  <a:pt x="629" y="423"/>
                </a:lnTo>
                <a:lnTo>
                  <a:pt x="629" y="420"/>
                </a:lnTo>
                <a:lnTo>
                  <a:pt x="627" y="420"/>
                </a:lnTo>
                <a:lnTo>
                  <a:pt x="625" y="420"/>
                </a:lnTo>
                <a:lnTo>
                  <a:pt x="623" y="420"/>
                </a:lnTo>
                <a:lnTo>
                  <a:pt x="621" y="419"/>
                </a:lnTo>
                <a:lnTo>
                  <a:pt x="619" y="419"/>
                </a:lnTo>
                <a:lnTo>
                  <a:pt x="617" y="417"/>
                </a:lnTo>
                <a:lnTo>
                  <a:pt x="617" y="415"/>
                </a:lnTo>
                <a:lnTo>
                  <a:pt x="615" y="415"/>
                </a:lnTo>
                <a:lnTo>
                  <a:pt x="615" y="413"/>
                </a:lnTo>
                <a:lnTo>
                  <a:pt x="613" y="413"/>
                </a:lnTo>
                <a:lnTo>
                  <a:pt x="615" y="413"/>
                </a:lnTo>
                <a:lnTo>
                  <a:pt x="615" y="411"/>
                </a:lnTo>
                <a:lnTo>
                  <a:pt x="613" y="411"/>
                </a:lnTo>
                <a:lnTo>
                  <a:pt x="611" y="411"/>
                </a:lnTo>
                <a:lnTo>
                  <a:pt x="609" y="411"/>
                </a:lnTo>
                <a:lnTo>
                  <a:pt x="607" y="411"/>
                </a:lnTo>
                <a:lnTo>
                  <a:pt x="605" y="411"/>
                </a:lnTo>
                <a:lnTo>
                  <a:pt x="603" y="413"/>
                </a:lnTo>
                <a:lnTo>
                  <a:pt x="603" y="415"/>
                </a:lnTo>
                <a:lnTo>
                  <a:pt x="603" y="417"/>
                </a:lnTo>
                <a:lnTo>
                  <a:pt x="602" y="417"/>
                </a:lnTo>
                <a:lnTo>
                  <a:pt x="600" y="417"/>
                </a:lnTo>
                <a:lnTo>
                  <a:pt x="598" y="419"/>
                </a:lnTo>
                <a:lnTo>
                  <a:pt x="598" y="420"/>
                </a:lnTo>
                <a:lnTo>
                  <a:pt x="596" y="420"/>
                </a:lnTo>
                <a:lnTo>
                  <a:pt x="596" y="423"/>
                </a:lnTo>
                <a:lnTo>
                  <a:pt x="594" y="425"/>
                </a:lnTo>
                <a:lnTo>
                  <a:pt x="594" y="426"/>
                </a:lnTo>
                <a:lnTo>
                  <a:pt x="592" y="428"/>
                </a:lnTo>
                <a:lnTo>
                  <a:pt x="590" y="426"/>
                </a:lnTo>
                <a:lnTo>
                  <a:pt x="590" y="428"/>
                </a:lnTo>
                <a:lnTo>
                  <a:pt x="588" y="428"/>
                </a:lnTo>
                <a:lnTo>
                  <a:pt x="588" y="430"/>
                </a:lnTo>
                <a:lnTo>
                  <a:pt x="586" y="430"/>
                </a:lnTo>
                <a:lnTo>
                  <a:pt x="584" y="432"/>
                </a:lnTo>
                <a:lnTo>
                  <a:pt x="582" y="434"/>
                </a:lnTo>
                <a:lnTo>
                  <a:pt x="581" y="434"/>
                </a:lnTo>
                <a:lnTo>
                  <a:pt x="579" y="434"/>
                </a:lnTo>
                <a:lnTo>
                  <a:pt x="579" y="432"/>
                </a:lnTo>
                <a:lnTo>
                  <a:pt x="579" y="430"/>
                </a:lnTo>
                <a:lnTo>
                  <a:pt x="577" y="430"/>
                </a:lnTo>
                <a:lnTo>
                  <a:pt x="575" y="430"/>
                </a:lnTo>
                <a:lnTo>
                  <a:pt x="573" y="432"/>
                </a:lnTo>
                <a:lnTo>
                  <a:pt x="571" y="434"/>
                </a:lnTo>
                <a:lnTo>
                  <a:pt x="571" y="436"/>
                </a:lnTo>
                <a:lnTo>
                  <a:pt x="571" y="438"/>
                </a:lnTo>
                <a:lnTo>
                  <a:pt x="571" y="440"/>
                </a:lnTo>
                <a:lnTo>
                  <a:pt x="571" y="442"/>
                </a:lnTo>
                <a:lnTo>
                  <a:pt x="571" y="444"/>
                </a:lnTo>
                <a:lnTo>
                  <a:pt x="569" y="444"/>
                </a:lnTo>
                <a:lnTo>
                  <a:pt x="567" y="444"/>
                </a:lnTo>
                <a:lnTo>
                  <a:pt x="565" y="444"/>
                </a:lnTo>
                <a:lnTo>
                  <a:pt x="563" y="444"/>
                </a:lnTo>
                <a:lnTo>
                  <a:pt x="561" y="444"/>
                </a:lnTo>
                <a:lnTo>
                  <a:pt x="561" y="442"/>
                </a:lnTo>
                <a:lnTo>
                  <a:pt x="559" y="440"/>
                </a:lnTo>
                <a:lnTo>
                  <a:pt x="557" y="440"/>
                </a:lnTo>
                <a:lnTo>
                  <a:pt x="555" y="440"/>
                </a:lnTo>
                <a:lnTo>
                  <a:pt x="555" y="442"/>
                </a:lnTo>
                <a:lnTo>
                  <a:pt x="554" y="444"/>
                </a:lnTo>
                <a:lnTo>
                  <a:pt x="552" y="444"/>
                </a:lnTo>
                <a:lnTo>
                  <a:pt x="550" y="444"/>
                </a:lnTo>
                <a:lnTo>
                  <a:pt x="548" y="444"/>
                </a:lnTo>
                <a:lnTo>
                  <a:pt x="548" y="442"/>
                </a:lnTo>
                <a:lnTo>
                  <a:pt x="550" y="442"/>
                </a:lnTo>
                <a:lnTo>
                  <a:pt x="550" y="440"/>
                </a:lnTo>
                <a:lnTo>
                  <a:pt x="548" y="440"/>
                </a:lnTo>
                <a:lnTo>
                  <a:pt x="546" y="440"/>
                </a:lnTo>
                <a:lnTo>
                  <a:pt x="544" y="440"/>
                </a:lnTo>
                <a:lnTo>
                  <a:pt x="544" y="442"/>
                </a:lnTo>
                <a:lnTo>
                  <a:pt x="542" y="440"/>
                </a:lnTo>
                <a:lnTo>
                  <a:pt x="540" y="440"/>
                </a:lnTo>
                <a:lnTo>
                  <a:pt x="540" y="438"/>
                </a:lnTo>
                <a:lnTo>
                  <a:pt x="540" y="436"/>
                </a:lnTo>
                <a:lnTo>
                  <a:pt x="540" y="434"/>
                </a:lnTo>
                <a:lnTo>
                  <a:pt x="538" y="434"/>
                </a:lnTo>
                <a:lnTo>
                  <a:pt x="538" y="436"/>
                </a:lnTo>
                <a:lnTo>
                  <a:pt x="536" y="436"/>
                </a:lnTo>
                <a:lnTo>
                  <a:pt x="536" y="434"/>
                </a:lnTo>
                <a:lnTo>
                  <a:pt x="534" y="434"/>
                </a:lnTo>
                <a:lnTo>
                  <a:pt x="534" y="436"/>
                </a:lnTo>
                <a:lnTo>
                  <a:pt x="534" y="438"/>
                </a:lnTo>
                <a:lnTo>
                  <a:pt x="533" y="438"/>
                </a:lnTo>
                <a:lnTo>
                  <a:pt x="533" y="440"/>
                </a:lnTo>
                <a:lnTo>
                  <a:pt x="533" y="442"/>
                </a:lnTo>
                <a:lnTo>
                  <a:pt x="531" y="442"/>
                </a:lnTo>
                <a:lnTo>
                  <a:pt x="531" y="440"/>
                </a:lnTo>
                <a:lnTo>
                  <a:pt x="528" y="440"/>
                </a:lnTo>
                <a:lnTo>
                  <a:pt x="527" y="440"/>
                </a:lnTo>
                <a:lnTo>
                  <a:pt x="527" y="438"/>
                </a:lnTo>
                <a:lnTo>
                  <a:pt x="527" y="436"/>
                </a:lnTo>
                <a:lnTo>
                  <a:pt x="527" y="434"/>
                </a:lnTo>
                <a:lnTo>
                  <a:pt x="525" y="434"/>
                </a:lnTo>
                <a:lnTo>
                  <a:pt x="523" y="434"/>
                </a:lnTo>
                <a:lnTo>
                  <a:pt x="521" y="434"/>
                </a:lnTo>
                <a:lnTo>
                  <a:pt x="519" y="432"/>
                </a:lnTo>
                <a:lnTo>
                  <a:pt x="521" y="430"/>
                </a:lnTo>
                <a:lnTo>
                  <a:pt x="521" y="428"/>
                </a:lnTo>
                <a:lnTo>
                  <a:pt x="519" y="426"/>
                </a:lnTo>
                <a:lnTo>
                  <a:pt x="517" y="426"/>
                </a:lnTo>
                <a:lnTo>
                  <a:pt x="517" y="428"/>
                </a:lnTo>
                <a:lnTo>
                  <a:pt x="515" y="428"/>
                </a:lnTo>
                <a:lnTo>
                  <a:pt x="513" y="428"/>
                </a:lnTo>
                <a:lnTo>
                  <a:pt x="511" y="426"/>
                </a:lnTo>
                <a:lnTo>
                  <a:pt x="509" y="426"/>
                </a:lnTo>
                <a:lnTo>
                  <a:pt x="507" y="426"/>
                </a:lnTo>
                <a:lnTo>
                  <a:pt x="507" y="428"/>
                </a:lnTo>
                <a:lnTo>
                  <a:pt x="507" y="430"/>
                </a:lnTo>
                <a:lnTo>
                  <a:pt x="505" y="430"/>
                </a:lnTo>
                <a:lnTo>
                  <a:pt x="505" y="432"/>
                </a:lnTo>
                <a:lnTo>
                  <a:pt x="505" y="434"/>
                </a:lnTo>
                <a:lnTo>
                  <a:pt x="505" y="436"/>
                </a:lnTo>
                <a:lnTo>
                  <a:pt x="504" y="436"/>
                </a:lnTo>
                <a:lnTo>
                  <a:pt x="504" y="434"/>
                </a:lnTo>
                <a:lnTo>
                  <a:pt x="502" y="434"/>
                </a:lnTo>
                <a:lnTo>
                  <a:pt x="502" y="432"/>
                </a:lnTo>
                <a:lnTo>
                  <a:pt x="502" y="430"/>
                </a:lnTo>
                <a:lnTo>
                  <a:pt x="502" y="428"/>
                </a:lnTo>
                <a:lnTo>
                  <a:pt x="500" y="428"/>
                </a:lnTo>
                <a:lnTo>
                  <a:pt x="500" y="430"/>
                </a:lnTo>
                <a:lnTo>
                  <a:pt x="500" y="432"/>
                </a:lnTo>
                <a:lnTo>
                  <a:pt x="498" y="432"/>
                </a:lnTo>
                <a:lnTo>
                  <a:pt x="496" y="432"/>
                </a:lnTo>
                <a:lnTo>
                  <a:pt x="496" y="434"/>
                </a:lnTo>
                <a:lnTo>
                  <a:pt x="494" y="434"/>
                </a:lnTo>
                <a:lnTo>
                  <a:pt x="492" y="434"/>
                </a:lnTo>
                <a:lnTo>
                  <a:pt x="490" y="434"/>
                </a:lnTo>
                <a:lnTo>
                  <a:pt x="490" y="432"/>
                </a:lnTo>
                <a:lnTo>
                  <a:pt x="488" y="432"/>
                </a:lnTo>
                <a:lnTo>
                  <a:pt x="486" y="432"/>
                </a:lnTo>
                <a:lnTo>
                  <a:pt x="484" y="432"/>
                </a:lnTo>
                <a:lnTo>
                  <a:pt x="484" y="434"/>
                </a:lnTo>
                <a:lnTo>
                  <a:pt x="482" y="434"/>
                </a:lnTo>
                <a:lnTo>
                  <a:pt x="480" y="434"/>
                </a:lnTo>
                <a:lnTo>
                  <a:pt x="478" y="434"/>
                </a:lnTo>
                <a:lnTo>
                  <a:pt x="477" y="434"/>
                </a:lnTo>
                <a:lnTo>
                  <a:pt x="477" y="432"/>
                </a:lnTo>
                <a:lnTo>
                  <a:pt x="478" y="432"/>
                </a:lnTo>
                <a:lnTo>
                  <a:pt x="478" y="430"/>
                </a:lnTo>
                <a:lnTo>
                  <a:pt x="477" y="428"/>
                </a:lnTo>
                <a:lnTo>
                  <a:pt x="477" y="430"/>
                </a:lnTo>
                <a:lnTo>
                  <a:pt x="475" y="430"/>
                </a:lnTo>
                <a:lnTo>
                  <a:pt x="473" y="430"/>
                </a:lnTo>
                <a:lnTo>
                  <a:pt x="473" y="428"/>
                </a:lnTo>
                <a:lnTo>
                  <a:pt x="471" y="428"/>
                </a:lnTo>
                <a:lnTo>
                  <a:pt x="471" y="426"/>
                </a:lnTo>
                <a:lnTo>
                  <a:pt x="469" y="426"/>
                </a:lnTo>
                <a:lnTo>
                  <a:pt x="469" y="425"/>
                </a:lnTo>
                <a:lnTo>
                  <a:pt x="467" y="426"/>
                </a:lnTo>
                <a:lnTo>
                  <a:pt x="469" y="426"/>
                </a:lnTo>
                <a:lnTo>
                  <a:pt x="469" y="428"/>
                </a:lnTo>
                <a:lnTo>
                  <a:pt x="467" y="428"/>
                </a:lnTo>
                <a:lnTo>
                  <a:pt x="465" y="426"/>
                </a:lnTo>
                <a:lnTo>
                  <a:pt x="463" y="426"/>
                </a:lnTo>
                <a:lnTo>
                  <a:pt x="461" y="426"/>
                </a:lnTo>
                <a:lnTo>
                  <a:pt x="461" y="425"/>
                </a:lnTo>
                <a:lnTo>
                  <a:pt x="461" y="423"/>
                </a:lnTo>
                <a:lnTo>
                  <a:pt x="461" y="420"/>
                </a:lnTo>
                <a:lnTo>
                  <a:pt x="459" y="420"/>
                </a:lnTo>
                <a:lnTo>
                  <a:pt x="457" y="420"/>
                </a:lnTo>
                <a:lnTo>
                  <a:pt x="456" y="420"/>
                </a:lnTo>
                <a:lnTo>
                  <a:pt x="454" y="423"/>
                </a:lnTo>
                <a:lnTo>
                  <a:pt x="451" y="423"/>
                </a:lnTo>
                <a:lnTo>
                  <a:pt x="450" y="423"/>
                </a:lnTo>
                <a:lnTo>
                  <a:pt x="448" y="423"/>
                </a:lnTo>
                <a:lnTo>
                  <a:pt x="446" y="423"/>
                </a:lnTo>
                <a:lnTo>
                  <a:pt x="446" y="420"/>
                </a:lnTo>
                <a:lnTo>
                  <a:pt x="444" y="420"/>
                </a:lnTo>
                <a:lnTo>
                  <a:pt x="442" y="420"/>
                </a:lnTo>
                <a:lnTo>
                  <a:pt x="440" y="420"/>
                </a:lnTo>
                <a:lnTo>
                  <a:pt x="440" y="419"/>
                </a:lnTo>
                <a:lnTo>
                  <a:pt x="438" y="419"/>
                </a:lnTo>
                <a:lnTo>
                  <a:pt x="438" y="417"/>
                </a:lnTo>
                <a:lnTo>
                  <a:pt x="436" y="417"/>
                </a:lnTo>
                <a:lnTo>
                  <a:pt x="434" y="415"/>
                </a:lnTo>
                <a:lnTo>
                  <a:pt x="434" y="413"/>
                </a:lnTo>
                <a:lnTo>
                  <a:pt x="434" y="411"/>
                </a:lnTo>
                <a:lnTo>
                  <a:pt x="434" y="409"/>
                </a:lnTo>
                <a:lnTo>
                  <a:pt x="432" y="409"/>
                </a:lnTo>
                <a:lnTo>
                  <a:pt x="430" y="409"/>
                </a:lnTo>
                <a:lnTo>
                  <a:pt x="432" y="409"/>
                </a:lnTo>
                <a:lnTo>
                  <a:pt x="432" y="407"/>
                </a:lnTo>
                <a:lnTo>
                  <a:pt x="430" y="405"/>
                </a:lnTo>
                <a:lnTo>
                  <a:pt x="430" y="403"/>
                </a:lnTo>
                <a:lnTo>
                  <a:pt x="430" y="401"/>
                </a:lnTo>
                <a:lnTo>
                  <a:pt x="430" y="399"/>
                </a:lnTo>
                <a:lnTo>
                  <a:pt x="432" y="399"/>
                </a:lnTo>
                <a:lnTo>
                  <a:pt x="432" y="397"/>
                </a:lnTo>
                <a:lnTo>
                  <a:pt x="430" y="396"/>
                </a:lnTo>
                <a:lnTo>
                  <a:pt x="429" y="394"/>
                </a:lnTo>
                <a:lnTo>
                  <a:pt x="427" y="392"/>
                </a:lnTo>
                <a:lnTo>
                  <a:pt x="425" y="392"/>
                </a:lnTo>
                <a:lnTo>
                  <a:pt x="425" y="390"/>
                </a:lnTo>
                <a:lnTo>
                  <a:pt x="425" y="388"/>
                </a:lnTo>
                <a:lnTo>
                  <a:pt x="425" y="386"/>
                </a:lnTo>
                <a:lnTo>
                  <a:pt x="425" y="384"/>
                </a:lnTo>
                <a:lnTo>
                  <a:pt x="425" y="382"/>
                </a:lnTo>
                <a:lnTo>
                  <a:pt x="427" y="382"/>
                </a:lnTo>
                <a:lnTo>
                  <a:pt x="427" y="380"/>
                </a:lnTo>
                <a:lnTo>
                  <a:pt x="429" y="380"/>
                </a:lnTo>
                <a:lnTo>
                  <a:pt x="430" y="380"/>
                </a:lnTo>
                <a:lnTo>
                  <a:pt x="430" y="382"/>
                </a:lnTo>
                <a:lnTo>
                  <a:pt x="432" y="382"/>
                </a:lnTo>
                <a:lnTo>
                  <a:pt x="432" y="380"/>
                </a:lnTo>
                <a:lnTo>
                  <a:pt x="432" y="378"/>
                </a:lnTo>
                <a:lnTo>
                  <a:pt x="432" y="376"/>
                </a:lnTo>
                <a:lnTo>
                  <a:pt x="432" y="375"/>
                </a:lnTo>
                <a:lnTo>
                  <a:pt x="434" y="375"/>
                </a:lnTo>
                <a:lnTo>
                  <a:pt x="436" y="375"/>
                </a:lnTo>
                <a:lnTo>
                  <a:pt x="436" y="376"/>
                </a:lnTo>
                <a:lnTo>
                  <a:pt x="438" y="378"/>
                </a:lnTo>
                <a:lnTo>
                  <a:pt x="438" y="376"/>
                </a:lnTo>
                <a:lnTo>
                  <a:pt x="440" y="375"/>
                </a:lnTo>
                <a:lnTo>
                  <a:pt x="442" y="375"/>
                </a:lnTo>
                <a:lnTo>
                  <a:pt x="442" y="372"/>
                </a:lnTo>
                <a:lnTo>
                  <a:pt x="442" y="370"/>
                </a:lnTo>
                <a:lnTo>
                  <a:pt x="442" y="369"/>
                </a:lnTo>
                <a:lnTo>
                  <a:pt x="442" y="367"/>
                </a:lnTo>
                <a:lnTo>
                  <a:pt x="440" y="367"/>
                </a:lnTo>
                <a:lnTo>
                  <a:pt x="438" y="367"/>
                </a:lnTo>
                <a:lnTo>
                  <a:pt x="438" y="365"/>
                </a:lnTo>
                <a:lnTo>
                  <a:pt x="436" y="365"/>
                </a:lnTo>
                <a:lnTo>
                  <a:pt x="438" y="363"/>
                </a:lnTo>
                <a:lnTo>
                  <a:pt x="440" y="363"/>
                </a:lnTo>
                <a:lnTo>
                  <a:pt x="440" y="361"/>
                </a:lnTo>
                <a:lnTo>
                  <a:pt x="438" y="361"/>
                </a:lnTo>
                <a:lnTo>
                  <a:pt x="436" y="359"/>
                </a:lnTo>
                <a:lnTo>
                  <a:pt x="436" y="357"/>
                </a:lnTo>
                <a:lnTo>
                  <a:pt x="438" y="357"/>
                </a:lnTo>
                <a:lnTo>
                  <a:pt x="438" y="355"/>
                </a:lnTo>
                <a:lnTo>
                  <a:pt x="438" y="353"/>
                </a:lnTo>
                <a:lnTo>
                  <a:pt x="436" y="353"/>
                </a:lnTo>
                <a:lnTo>
                  <a:pt x="436" y="351"/>
                </a:lnTo>
                <a:lnTo>
                  <a:pt x="438" y="351"/>
                </a:lnTo>
                <a:lnTo>
                  <a:pt x="438" y="349"/>
                </a:lnTo>
                <a:lnTo>
                  <a:pt x="436" y="349"/>
                </a:lnTo>
                <a:lnTo>
                  <a:pt x="436" y="351"/>
                </a:lnTo>
                <a:lnTo>
                  <a:pt x="434" y="351"/>
                </a:lnTo>
                <a:lnTo>
                  <a:pt x="434" y="349"/>
                </a:lnTo>
                <a:lnTo>
                  <a:pt x="432" y="348"/>
                </a:lnTo>
                <a:lnTo>
                  <a:pt x="434" y="348"/>
                </a:lnTo>
                <a:lnTo>
                  <a:pt x="436" y="346"/>
                </a:lnTo>
                <a:lnTo>
                  <a:pt x="436" y="344"/>
                </a:lnTo>
                <a:lnTo>
                  <a:pt x="434" y="344"/>
                </a:lnTo>
                <a:lnTo>
                  <a:pt x="434" y="342"/>
                </a:lnTo>
                <a:lnTo>
                  <a:pt x="436" y="342"/>
                </a:lnTo>
                <a:lnTo>
                  <a:pt x="436" y="340"/>
                </a:lnTo>
                <a:lnTo>
                  <a:pt x="438" y="342"/>
                </a:lnTo>
                <a:lnTo>
                  <a:pt x="438" y="340"/>
                </a:lnTo>
                <a:lnTo>
                  <a:pt x="438" y="338"/>
                </a:lnTo>
                <a:lnTo>
                  <a:pt x="436" y="338"/>
                </a:lnTo>
                <a:lnTo>
                  <a:pt x="436" y="336"/>
                </a:lnTo>
                <a:lnTo>
                  <a:pt x="434" y="336"/>
                </a:lnTo>
                <a:lnTo>
                  <a:pt x="434" y="334"/>
                </a:lnTo>
                <a:lnTo>
                  <a:pt x="436" y="334"/>
                </a:lnTo>
                <a:lnTo>
                  <a:pt x="438" y="332"/>
                </a:lnTo>
                <a:lnTo>
                  <a:pt x="440" y="332"/>
                </a:lnTo>
                <a:lnTo>
                  <a:pt x="440" y="330"/>
                </a:lnTo>
                <a:lnTo>
                  <a:pt x="438" y="330"/>
                </a:lnTo>
                <a:lnTo>
                  <a:pt x="438" y="328"/>
                </a:lnTo>
                <a:lnTo>
                  <a:pt x="436" y="328"/>
                </a:lnTo>
                <a:lnTo>
                  <a:pt x="434" y="328"/>
                </a:lnTo>
                <a:lnTo>
                  <a:pt x="432" y="326"/>
                </a:lnTo>
                <a:lnTo>
                  <a:pt x="430" y="324"/>
                </a:lnTo>
                <a:lnTo>
                  <a:pt x="429" y="322"/>
                </a:lnTo>
                <a:lnTo>
                  <a:pt x="429" y="321"/>
                </a:lnTo>
                <a:lnTo>
                  <a:pt x="427" y="319"/>
                </a:lnTo>
                <a:lnTo>
                  <a:pt x="429" y="319"/>
                </a:lnTo>
                <a:lnTo>
                  <a:pt x="429" y="317"/>
                </a:lnTo>
                <a:lnTo>
                  <a:pt x="427" y="317"/>
                </a:lnTo>
                <a:lnTo>
                  <a:pt x="425" y="317"/>
                </a:lnTo>
                <a:lnTo>
                  <a:pt x="423" y="317"/>
                </a:lnTo>
                <a:lnTo>
                  <a:pt x="421" y="317"/>
                </a:lnTo>
                <a:lnTo>
                  <a:pt x="419" y="317"/>
                </a:lnTo>
                <a:lnTo>
                  <a:pt x="419" y="315"/>
                </a:lnTo>
                <a:lnTo>
                  <a:pt x="419" y="313"/>
                </a:lnTo>
                <a:lnTo>
                  <a:pt x="417" y="313"/>
                </a:lnTo>
                <a:lnTo>
                  <a:pt x="417" y="315"/>
                </a:lnTo>
                <a:lnTo>
                  <a:pt x="417" y="313"/>
                </a:lnTo>
                <a:lnTo>
                  <a:pt x="415" y="313"/>
                </a:lnTo>
                <a:lnTo>
                  <a:pt x="413" y="313"/>
                </a:lnTo>
                <a:lnTo>
                  <a:pt x="413" y="315"/>
                </a:lnTo>
                <a:lnTo>
                  <a:pt x="413" y="317"/>
                </a:lnTo>
                <a:lnTo>
                  <a:pt x="411" y="317"/>
                </a:lnTo>
                <a:lnTo>
                  <a:pt x="409" y="317"/>
                </a:lnTo>
                <a:lnTo>
                  <a:pt x="408" y="317"/>
                </a:lnTo>
                <a:lnTo>
                  <a:pt x="408" y="319"/>
                </a:lnTo>
                <a:lnTo>
                  <a:pt x="406" y="319"/>
                </a:lnTo>
                <a:lnTo>
                  <a:pt x="406" y="317"/>
                </a:lnTo>
                <a:lnTo>
                  <a:pt x="403" y="317"/>
                </a:lnTo>
                <a:lnTo>
                  <a:pt x="403" y="315"/>
                </a:lnTo>
                <a:lnTo>
                  <a:pt x="403" y="313"/>
                </a:lnTo>
                <a:lnTo>
                  <a:pt x="403" y="311"/>
                </a:lnTo>
                <a:lnTo>
                  <a:pt x="403" y="309"/>
                </a:lnTo>
                <a:lnTo>
                  <a:pt x="403" y="307"/>
                </a:lnTo>
                <a:lnTo>
                  <a:pt x="402" y="307"/>
                </a:lnTo>
                <a:lnTo>
                  <a:pt x="400" y="307"/>
                </a:lnTo>
                <a:lnTo>
                  <a:pt x="398" y="309"/>
                </a:lnTo>
                <a:lnTo>
                  <a:pt x="396" y="309"/>
                </a:lnTo>
                <a:lnTo>
                  <a:pt x="396" y="307"/>
                </a:lnTo>
                <a:lnTo>
                  <a:pt x="394" y="307"/>
                </a:lnTo>
                <a:lnTo>
                  <a:pt x="392" y="307"/>
                </a:lnTo>
                <a:lnTo>
                  <a:pt x="390" y="307"/>
                </a:lnTo>
                <a:lnTo>
                  <a:pt x="390" y="305"/>
                </a:lnTo>
                <a:lnTo>
                  <a:pt x="388" y="305"/>
                </a:lnTo>
                <a:lnTo>
                  <a:pt x="386" y="305"/>
                </a:lnTo>
                <a:lnTo>
                  <a:pt x="384" y="305"/>
                </a:lnTo>
                <a:lnTo>
                  <a:pt x="384" y="303"/>
                </a:lnTo>
                <a:lnTo>
                  <a:pt x="382" y="303"/>
                </a:lnTo>
                <a:lnTo>
                  <a:pt x="384" y="303"/>
                </a:lnTo>
                <a:lnTo>
                  <a:pt x="384" y="301"/>
                </a:lnTo>
                <a:lnTo>
                  <a:pt x="384" y="300"/>
                </a:lnTo>
                <a:lnTo>
                  <a:pt x="384" y="298"/>
                </a:lnTo>
                <a:lnTo>
                  <a:pt x="382" y="298"/>
                </a:lnTo>
                <a:lnTo>
                  <a:pt x="382" y="295"/>
                </a:lnTo>
                <a:lnTo>
                  <a:pt x="381" y="295"/>
                </a:lnTo>
                <a:lnTo>
                  <a:pt x="381" y="298"/>
                </a:lnTo>
                <a:lnTo>
                  <a:pt x="379" y="298"/>
                </a:lnTo>
                <a:lnTo>
                  <a:pt x="377" y="298"/>
                </a:lnTo>
                <a:lnTo>
                  <a:pt x="375" y="295"/>
                </a:lnTo>
                <a:lnTo>
                  <a:pt x="371" y="298"/>
                </a:lnTo>
                <a:lnTo>
                  <a:pt x="371" y="295"/>
                </a:lnTo>
                <a:lnTo>
                  <a:pt x="371" y="294"/>
                </a:lnTo>
                <a:lnTo>
                  <a:pt x="369" y="292"/>
                </a:lnTo>
                <a:lnTo>
                  <a:pt x="367" y="292"/>
                </a:lnTo>
                <a:lnTo>
                  <a:pt x="365" y="292"/>
                </a:lnTo>
                <a:lnTo>
                  <a:pt x="365" y="294"/>
                </a:lnTo>
                <a:lnTo>
                  <a:pt x="363" y="294"/>
                </a:lnTo>
                <a:lnTo>
                  <a:pt x="363" y="292"/>
                </a:lnTo>
                <a:lnTo>
                  <a:pt x="361" y="290"/>
                </a:lnTo>
                <a:lnTo>
                  <a:pt x="361" y="288"/>
                </a:lnTo>
                <a:lnTo>
                  <a:pt x="360" y="288"/>
                </a:lnTo>
                <a:lnTo>
                  <a:pt x="360" y="286"/>
                </a:lnTo>
                <a:lnTo>
                  <a:pt x="357" y="286"/>
                </a:lnTo>
                <a:lnTo>
                  <a:pt x="357" y="288"/>
                </a:lnTo>
                <a:lnTo>
                  <a:pt x="355" y="288"/>
                </a:lnTo>
                <a:lnTo>
                  <a:pt x="355" y="290"/>
                </a:lnTo>
                <a:lnTo>
                  <a:pt x="354" y="290"/>
                </a:lnTo>
                <a:lnTo>
                  <a:pt x="352" y="290"/>
                </a:lnTo>
                <a:lnTo>
                  <a:pt x="350" y="288"/>
                </a:lnTo>
                <a:lnTo>
                  <a:pt x="348" y="288"/>
                </a:lnTo>
                <a:lnTo>
                  <a:pt x="348" y="286"/>
                </a:lnTo>
                <a:lnTo>
                  <a:pt x="348" y="284"/>
                </a:lnTo>
                <a:lnTo>
                  <a:pt x="348" y="282"/>
                </a:lnTo>
                <a:lnTo>
                  <a:pt x="348" y="280"/>
                </a:lnTo>
                <a:lnTo>
                  <a:pt x="346" y="280"/>
                </a:lnTo>
                <a:lnTo>
                  <a:pt x="344" y="278"/>
                </a:lnTo>
                <a:lnTo>
                  <a:pt x="342" y="278"/>
                </a:lnTo>
                <a:lnTo>
                  <a:pt x="342" y="276"/>
                </a:lnTo>
                <a:lnTo>
                  <a:pt x="344" y="276"/>
                </a:lnTo>
                <a:lnTo>
                  <a:pt x="344" y="274"/>
                </a:lnTo>
                <a:lnTo>
                  <a:pt x="344" y="273"/>
                </a:lnTo>
                <a:lnTo>
                  <a:pt x="344" y="271"/>
                </a:lnTo>
                <a:lnTo>
                  <a:pt x="342" y="271"/>
                </a:lnTo>
                <a:lnTo>
                  <a:pt x="340" y="273"/>
                </a:lnTo>
                <a:lnTo>
                  <a:pt x="340" y="274"/>
                </a:lnTo>
                <a:lnTo>
                  <a:pt x="338" y="274"/>
                </a:lnTo>
                <a:lnTo>
                  <a:pt x="336" y="274"/>
                </a:lnTo>
                <a:lnTo>
                  <a:pt x="336" y="273"/>
                </a:lnTo>
                <a:lnTo>
                  <a:pt x="336" y="271"/>
                </a:lnTo>
                <a:lnTo>
                  <a:pt x="336" y="269"/>
                </a:lnTo>
                <a:lnTo>
                  <a:pt x="336" y="267"/>
                </a:lnTo>
                <a:lnTo>
                  <a:pt x="336" y="265"/>
                </a:lnTo>
                <a:lnTo>
                  <a:pt x="334" y="265"/>
                </a:lnTo>
                <a:lnTo>
                  <a:pt x="334" y="267"/>
                </a:lnTo>
                <a:lnTo>
                  <a:pt x="333" y="267"/>
                </a:lnTo>
                <a:lnTo>
                  <a:pt x="333" y="265"/>
                </a:lnTo>
                <a:lnTo>
                  <a:pt x="334" y="263"/>
                </a:lnTo>
                <a:lnTo>
                  <a:pt x="333" y="263"/>
                </a:lnTo>
                <a:lnTo>
                  <a:pt x="331" y="261"/>
                </a:lnTo>
                <a:lnTo>
                  <a:pt x="331" y="259"/>
                </a:lnTo>
                <a:lnTo>
                  <a:pt x="329" y="259"/>
                </a:lnTo>
                <a:lnTo>
                  <a:pt x="329" y="257"/>
                </a:lnTo>
                <a:lnTo>
                  <a:pt x="327" y="257"/>
                </a:lnTo>
                <a:lnTo>
                  <a:pt x="329" y="257"/>
                </a:lnTo>
                <a:lnTo>
                  <a:pt x="329" y="255"/>
                </a:lnTo>
                <a:lnTo>
                  <a:pt x="331" y="255"/>
                </a:lnTo>
                <a:lnTo>
                  <a:pt x="331" y="253"/>
                </a:lnTo>
                <a:lnTo>
                  <a:pt x="331" y="251"/>
                </a:lnTo>
                <a:lnTo>
                  <a:pt x="331" y="250"/>
                </a:lnTo>
                <a:lnTo>
                  <a:pt x="331" y="247"/>
                </a:lnTo>
                <a:lnTo>
                  <a:pt x="329" y="247"/>
                </a:lnTo>
                <a:lnTo>
                  <a:pt x="327" y="247"/>
                </a:lnTo>
                <a:lnTo>
                  <a:pt x="327" y="245"/>
                </a:lnTo>
                <a:lnTo>
                  <a:pt x="325" y="245"/>
                </a:lnTo>
                <a:lnTo>
                  <a:pt x="323" y="245"/>
                </a:lnTo>
                <a:lnTo>
                  <a:pt x="323" y="244"/>
                </a:lnTo>
                <a:lnTo>
                  <a:pt x="323" y="240"/>
                </a:lnTo>
                <a:lnTo>
                  <a:pt x="306" y="245"/>
                </a:lnTo>
                <a:lnTo>
                  <a:pt x="285" y="245"/>
                </a:lnTo>
                <a:lnTo>
                  <a:pt x="261" y="244"/>
                </a:lnTo>
                <a:lnTo>
                  <a:pt x="254" y="236"/>
                </a:lnTo>
                <a:lnTo>
                  <a:pt x="250" y="234"/>
                </a:lnTo>
                <a:lnTo>
                  <a:pt x="248" y="232"/>
                </a:lnTo>
                <a:lnTo>
                  <a:pt x="244" y="232"/>
                </a:lnTo>
                <a:lnTo>
                  <a:pt x="231" y="221"/>
                </a:lnTo>
                <a:lnTo>
                  <a:pt x="225" y="207"/>
                </a:lnTo>
                <a:lnTo>
                  <a:pt x="223" y="205"/>
                </a:lnTo>
                <a:lnTo>
                  <a:pt x="221" y="199"/>
                </a:lnTo>
                <a:lnTo>
                  <a:pt x="221" y="192"/>
                </a:lnTo>
                <a:lnTo>
                  <a:pt x="221" y="188"/>
                </a:lnTo>
                <a:lnTo>
                  <a:pt x="217" y="173"/>
                </a:lnTo>
                <a:lnTo>
                  <a:pt x="211" y="159"/>
                </a:lnTo>
                <a:lnTo>
                  <a:pt x="210" y="159"/>
                </a:lnTo>
                <a:lnTo>
                  <a:pt x="156" y="182"/>
                </a:lnTo>
                <a:lnTo>
                  <a:pt x="150" y="182"/>
                </a:lnTo>
                <a:lnTo>
                  <a:pt x="119" y="194"/>
                </a:lnTo>
                <a:lnTo>
                  <a:pt x="108" y="199"/>
                </a:lnTo>
                <a:lnTo>
                  <a:pt x="98" y="203"/>
                </a:lnTo>
                <a:lnTo>
                  <a:pt x="81" y="213"/>
                </a:lnTo>
                <a:lnTo>
                  <a:pt x="59" y="226"/>
                </a:lnTo>
                <a:lnTo>
                  <a:pt x="59" y="228"/>
                </a:lnTo>
                <a:lnTo>
                  <a:pt x="67" y="245"/>
                </a:lnTo>
                <a:lnTo>
                  <a:pt x="85" y="278"/>
                </a:lnTo>
                <a:lnTo>
                  <a:pt x="33" y="276"/>
                </a:lnTo>
                <a:lnTo>
                  <a:pt x="33" y="278"/>
                </a:lnTo>
                <a:lnTo>
                  <a:pt x="52" y="321"/>
                </a:lnTo>
                <a:lnTo>
                  <a:pt x="54" y="322"/>
                </a:lnTo>
                <a:lnTo>
                  <a:pt x="54" y="324"/>
                </a:lnTo>
                <a:lnTo>
                  <a:pt x="46" y="328"/>
                </a:lnTo>
                <a:lnTo>
                  <a:pt x="0" y="348"/>
                </a:lnTo>
                <a:lnTo>
                  <a:pt x="0" y="349"/>
                </a:lnTo>
                <a:lnTo>
                  <a:pt x="31" y="423"/>
                </a:lnTo>
                <a:lnTo>
                  <a:pt x="31" y="425"/>
                </a:lnTo>
                <a:lnTo>
                  <a:pt x="75" y="522"/>
                </a:lnTo>
                <a:lnTo>
                  <a:pt x="85" y="542"/>
                </a:lnTo>
                <a:lnTo>
                  <a:pt x="94" y="551"/>
                </a:lnTo>
                <a:lnTo>
                  <a:pt x="125" y="588"/>
                </a:lnTo>
                <a:lnTo>
                  <a:pt x="150" y="617"/>
                </a:lnTo>
                <a:lnTo>
                  <a:pt x="171" y="644"/>
                </a:lnTo>
                <a:lnTo>
                  <a:pt x="189" y="663"/>
                </a:lnTo>
                <a:lnTo>
                  <a:pt x="202" y="684"/>
                </a:lnTo>
                <a:lnTo>
                  <a:pt x="206" y="695"/>
                </a:lnTo>
                <a:lnTo>
                  <a:pt x="215" y="724"/>
                </a:lnTo>
                <a:lnTo>
                  <a:pt x="252" y="822"/>
                </a:lnTo>
                <a:lnTo>
                  <a:pt x="256" y="840"/>
                </a:lnTo>
                <a:lnTo>
                  <a:pt x="254" y="843"/>
                </a:lnTo>
                <a:lnTo>
                  <a:pt x="258" y="851"/>
                </a:lnTo>
                <a:lnTo>
                  <a:pt x="259" y="859"/>
                </a:lnTo>
                <a:lnTo>
                  <a:pt x="261" y="865"/>
                </a:lnTo>
                <a:lnTo>
                  <a:pt x="261" y="867"/>
                </a:lnTo>
                <a:lnTo>
                  <a:pt x="265" y="86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Freeform 215"/>
          <p:cNvSpPr>
            <a:spLocks/>
          </p:cNvSpPr>
          <p:nvPr/>
        </p:nvSpPr>
        <p:spPr bwMode="auto">
          <a:xfrm>
            <a:off x="-3484982" y="6209494"/>
            <a:ext cx="1765940" cy="1494836"/>
          </a:xfrm>
          <a:custGeom>
            <a:avLst/>
            <a:gdLst>
              <a:gd name="T0" fmla="*/ 187 w 1876"/>
              <a:gd name="T1" fmla="*/ 469 h 1588"/>
              <a:gd name="T2" fmla="*/ 198 w 1876"/>
              <a:gd name="T3" fmla="*/ 536 h 1588"/>
              <a:gd name="T4" fmla="*/ 194 w 1876"/>
              <a:gd name="T5" fmla="*/ 606 h 1588"/>
              <a:gd name="T6" fmla="*/ 304 w 1876"/>
              <a:gd name="T7" fmla="*/ 821 h 1588"/>
              <a:gd name="T8" fmla="*/ 233 w 1876"/>
              <a:gd name="T9" fmla="*/ 921 h 1588"/>
              <a:gd name="T10" fmla="*/ 221 w 1876"/>
              <a:gd name="T11" fmla="*/ 1179 h 1588"/>
              <a:gd name="T12" fmla="*/ 452 w 1876"/>
              <a:gd name="T13" fmla="*/ 1533 h 1588"/>
              <a:gd name="T14" fmla="*/ 450 w 1876"/>
              <a:gd name="T15" fmla="*/ 1502 h 1588"/>
              <a:gd name="T16" fmla="*/ 531 w 1876"/>
              <a:gd name="T17" fmla="*/ 1471 h 1588"/>
              <a:gd name="T18" fmla="*/ 611 w 1876"/>
              <a:gd name="T19" fmla="*/ 1461 h 1588"/>
              <a:gd name="T20" fmla="*/ 700 w 1876"/>
              <a:gd name="T21" fmla="*/ 1440 h 1588"/>
              <a:gd name="T22" fmla="*/ 892 w 1876"/>
              <a:gd name="T23" fmla="*/ 1402 h 1588"/>
              <a:gd name="T24" fmla="*/ 813 w 1876"/>
              <a:gd name="T25" fmla="*/ 1279 h 1588"/>
              <a:gd name="T26" fmla="*/ 836 w 1876"/>
              <a:gd name="T27" fmla="*/ 1240 h 1588"/>
              <a:gd name="T28" fmla="*/ 896 w 1876"/>
              <a:gd name="T29" fmla="*/ 1263 h 1588"/>
              <a:gd name="T30" fmla="*/ 1207 w 1876"/>
              <a:gd name="T31" fmla="*/ 1132 h 1588"/>
              <a:gd name="T32" fmla="*/ 1295 w 1876"/>
              <a:gd name="T33" fmla="*/ 1102 h 1588"/>
              <a:gd name="T34" fmla="*/ 1330 w 1876"/>
              <a:gd name="T35" fmla="*/ 1055 h 1588"/>
              <a:gd name="T36" fmla="*/ 1332 w 1876"/>
              <a:gd name="T37" fmla="*/ 1019 h 1588"/>
              <a:gd name="T38" fmla="*/ 1276 w 1876"/>
              <a:gd name="T39" fmla="*/ 937 h 1588"/>
              <a:gd name="T40" fmla="*/ 1288 w 1876"/>
              <a:gd name="T41" fmla="*/ 913 h 1588"/>
              <a:gd name="T42" fmla="*/ 1305 w 1876"/>
              <a:gd name="T43" fmla="*/ 898 h 1588"/>
              <a:gd name="T44" fmla="*/ 1317 w 1876"/>
              <a:gd name="T45" fmla="*/ 884 h 1588"/>
              <a:gd name="T46" fmla="*/ 1332 w 1876"/>
              <a:gd name="T47" fmla="*/ 873 h 1588"/>
              <a:gd name="T48" fmla="*/ 1345 w 1876"/>
              <a:gd name="T49" fmla="*/ 863 h 1588"/>
              <a:gd name="T50" fmla="*/ 1361 w 1876"/>
              <a:gd name="T51" fmla="*/ 850 h 1588"/>
              <a:gd name="T52" fmla="*/ 1372 w 1876"/>
              <a:gd name="T53" fmla="*/ 831 h 1588"/>
              <a:gd name="T54" fmla="*/ 1405 w 1876"/>
              <a:gd name="T55" fmla="*/ 806 h 1588"/>
              <a:gd name="T56" fmla="*/ 1484 w 1876"/>
              <a:gd name="T57" fmla="*/ 879 h 1588"/>
              <a:gd name="T58" fmla="*/ 1430 w 1876"/>
              <a:gd name="T59" fmla="*/ 807 h 1588"/>
              <a:gd name="T60" fmla="*/ 1476 w 1876"/>
              <a:gd name="T61" fmla="*/ 762 h 1588"/>
              <a:gd name="T62" fmla="*/ 1540 w 1876"/>
              <a:gd name="T63" fmla="*/ 773 h 1588"/>
              <a:gd name="T64" fmla="*/ 1589 w 1876"/>
              <a:gd name="T65" fmla="*/ 727 h 1588"/>
              <a:gd name="T66" fmla="*/ 1628 w 1876"/>
              <a:gd name="T67" fmla="*/ 667 h 1588"/>
              <a:gd name="T68" fmla="*/ 1670 w 1876"/>
              <a:gd name="T69" fmla="*/ 650 h 1588"/>
              <a:gd name="T70" fmla="*/ 1709 w 1876"/>
              <a:gd name="T71" fmla="*/ 611 h 1588"/>
              <a:gd name="T72" fmla="*/ 1701 w 1876"/>
              <a:gd name="T73" fmla="*/ 567 h 1588"/>
              <a:gd name="T74" fmla="*/ 1738 w 1876"/>
              <a:gd name="T75" fmla="*/ 542 h 1588"/>
              <a:gd name="T76" fmla="*/ 1843 w 1876"/>
              <a:gd name="T77" fmla="*/ 450 h 1588"/>
              <a:gd name="T78" fmla="*/ 1824 w 1876"/>
              <a:gd name="T79" fmla="*/ 367 h 1588"/>
              <a:gd name="T80" fmla="*/ 1837 w 1876"/>
              <a:gd name="T81" fmla="*/ 296 h 1588"/>
              <a:gd name="T82" fmla="*/ 1876 w 1876"/>
              <a:gd name="T83" fmla="*/ 237 h 1588"/>
              <a:gd name="T84" fmla="*/ 1803 w 1876"/>
              <a:gd name="T85" fmla="*/ 235 h 1588"/>
              <a:gd name="T86" fmla="*/ 1764 w 1876"/>
              <a:gd name="T87" fmla="*/ 294 h 1588"/>
              <a:gd name="T88" fmla="*/ 1645 w 1876"/>
              <a:gd name="T89" fmla="*/ 335 h 1588"/>
              <a:gd name="T90" fmla="*/ 1520 w 1876"/>
              <a:gd name="T91" fmla="*/ 275 h 1588"/>
              <a:gd name="T92" fmla="*/ 1357 w 1876"/>
              <a:gd name="T93" fmla="*/ 269 h 1588"/>
              <a:gd name="T94" fmla="*/ 1265 w 1876"/>
              <a:gd name="T95" fmla="*/ 235 h 1588"/>
              <a:gd name="T96" fmla="*/ 1176 w 1876"/>
              <a:gd name="T97" fmla="*/ 198 h 1588"/>
              <a:gd name="T98" fmla="*/ 1124 w 1876"/>
              <a:gd name="T99" fmla="*/ 248 h 1588"/>
              <a:gd name="T100" fmla="*/ 1086 w 1876"/>
              <a:gd name="T101" fmla="*/ 204 h 1588"/>
              <a:gd name="T102" fmla="*/ 1013 w 1876"/>
              <a:gd name="T103" fmla="*/ 223 h 1588"/>
              <a:gd name="T104" fmla="*/ 922 w 1876"/>
              <a:gd name="T105" fmla="*/ 231 h 1588"/>
              <a:gd name="T106" fmla="*/ 867 w 1876"/>
              <a:gd name="T107" fmla="*/ 115 h 1588"/>
              <a:gd name="T108" fmla="*/ 865 w 1876"/>
              <a:gd name="T109" fmla="*/ 71 h 1588"/>
              <a:gd name="T110" fmla="*/ 828 w 1876"/>
              <a:gd name="T111" fmla="*/ 104 h 1588"/>
              <a:gd name="T112" fmla="*/ 778 w 1876"/>
              <a:gd name="T113" fmla="*/ 119 h 1588"/>
              <a:gd name="T114" fmla="*/ 723 w 1876"/>
              <a:gd name="T115" fmla="*/ 152 h 1588"/>
              <a:gd name="T116" fmla="*/ 604 w 1876"/>
              <a:gd name="T117" fmla="*/ 106 h 1588"/>
              <a:gd name="T118" fmla="*/ 473 w 1876"/>
              <a:gd name="T119" fmla="*/ 69 h 1588"/>
              <a:gd name="T120" fmla="*/ 254 w 1876"/>
              <a:gd name="T121" fmla="*/ 179 h 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76" h="1588">
                <a:moveTo>
                  <a:pt x="225" y="339"/>
                </a:moveTo>
                <a:lnTo>
                  <a:pt x="223" y="352"/>
                </a:lnTo>
                <a:lnTo>
                  <a:pt x="221" y="371"/>
                </a:lnTo>
                <a:lnTo>
                  <a:pt x="217" y="383"/>
                </a:lnTo>
                <a:lnTo>
                  <a:pt x="211" y="394"/>
                </a:lnTo>
                <a:lnTo>
                  <a:pt x="208" y="396"/>
                </a:lnTo>
                <a:lnTo>
                  <a:pt x="209" y="398"/>
                </a:lnTo>
                <a:lnTo>
                  <a:pt x="209" y="402"/>
                </a:lnTo>
                <a:lnTo>
                  <a:pt x="208" y="406"/>
                </a:lnTo>
                <a:lnTo>
                  <a:pt x="206" y="415"/>
                </a:lnTo>
                <a:lnTo>
                  <a:pt x="206" y="417"/>
                </a:lnTo>
                <a:lnTo>
                  <a:pt x="192" y="429"/>
                </a:lnTo>
                <a:lnTo>
                  <a:pt x="177" y="435"/>
                </a:lnTo>
                <a:lnTo>
                  <a:pt x="181" y="448"/>
                </a:lnTo>
                <a:lnTo>
                  <a:pt x="187" y="459"/>
                </a:lnTo>
                <a:lnTo>
                  <a:pt x="187" y="464"/>
                </a:lnTo>
                <a:lnTo>
                  <a:pt x="185" y="469"/>
                </a:lnTo>
                <a:lnTo>
                  <a:pt x="187" y="469"/>
                </a:lnTo>
                <a:lnTo>
                  <a:pt x="188" y="469"/>
                </a:lnTo>
                <a:lnTo>
                  <a:pt x="188" y="473"/>
                </a:lnTo>
                <a:lnTo>
                  <a:pt x="185" y="473"/>
                </a:lnTo>
                <a:lnTo>
                  <a:pt x="185" y="475"/>
                </a:lnTo>
                <a:lnTo>
                  <a:pt x="188" y="485"/>
                </a:lnTo>
                <a:lnTo>
                  <a:pt x="190" y="496"/>
                </a:lnTo>
                <a:lnTo>
                  <a:pt x="192" y="504"/>
                </a:lnTo>
                <a:lnTo>
                  <a:pt x="194" y="509"/>
                </a:lnTo>
                <a:lnTo>
                  <a:pt x="194" y="512"/>
                </a:lnTo>
                <a:lnTo>
                  <a:pt x="196" y="514"/>
                </a:lnTo>
                <a:lnTo>
                  <a:pt x="196" y="515"/>
                </a:lnTo>
                <a:lnTo>
                  <a:pt x="196" y="517"/>
                </a:lnTo>
                <a:lnTo>
                  <a:pt x="198" y="521"/>
                </a:lnTo>
                <a:lnTo>
                  <a:pt x="198" y="525"/>
                </a:lnTo>
                <a:lnTo>
                  <a:pt x="198" y="529"/>
                </a:lnTo>
                <a:lnTo>
                  <a:pt x="198" y="531"/>
                </a:lnTo>
                <a:lnTo>
                  <a:pt x="198" y="533"/>
                </a:lnTo>
                <a:lnTo>
                  <a:pt x="198" y="536"/>
                </a:lnTo>
                <a:lnTo>
                  <a:pt x="200" y="542"/>
                </a:lnTo>
                <a:lnTo>
                  <a:pt x="200" y="548"/>
                </a:lnTo>
                <a:lnTo>
                  <a:pt x="202" y="554"/>
                </a:lnTo>
                <a:lnTo>
                  <a:pt x="202" y="558"/>
                </a:lnTo>
                <a:lnTo>
                  <a:pt x="202" y="562"/>
                </a:lnTo>
                <a:lnTo>
                  <a:pt x="202" y="565"/>
                </a:lnTo>
                <a:lnTo>
                  <a:pt x="204" y="567"/>
                </a:lnTo>
                <a:lnTo>
                  <a:pt x="204" y="571"/>
                </a:lnTo>
                <a:lnTo>
                  <a:pt x="202" y="573"/>
                </a:lnTo>
                <a:lnTo>
                  <a:pt x="192" y="575"/>
                </a:lnTo>
                <a:lnTo>
                  <a:pt x="187" y="575"/>
                </a:lnTo>
                <a:lnTo>
                  <a:pt x="185" y="575"/>
                </a:lnTo>
                <a:lnTo>
                  <a:pt x="187" y="583"/>
                </a:lnTo>
                <a:lnTo>
                  <a:pt x="188" y="590"/>
                </a:lnTo>
                <a:lnTo>
                  <a:pt x="194" y="590"/>
                </a:lnTo>
                <a:lnTo>
                  <a:pt x="194" y="602"/>
                </a:lnTo>
                <a:lnTo>
                  <a:pt x="194" y="604"/>
                </a:lnTo>
                <a:lnTo>
                  <a:pt x="194" y="606"/>
                </a:lnTo>
                <a:lnTo>
                  <a:pt x="194" y="617"/>
                </a:lnTo>
                <a:lnTo>
                  <a:pt x="194" y="640"/>
                </a:lnTo>
                <a:lnTo>
                  <a:pt x="194" y="644"/>
                </a:lnTo>
                <a:lnTo>
                  <a:pt x="194" y="648"/>
                </a:lnTo>
                <a:lnTo>
                  <a:pt x="196" y="652"/>
                </a:lnTo>
                <a:lnTo>
                  <a:pt x="215" y="652"/>
                </a:lnTo>
                <a:lnTo>
                  <a:pt x="221" y="650"/>
                </a:lnTo>
                <a:lnTo>
                  <a:pt x="235" y="648"/>
                </a:lnTo>
                <a:lnTo>
                  <a:pt x="242" y="650"/>
                </a:lnTo>
                <a:lnTo>
                  <a:pt x="262" y="650"/>
                </a:lnTo>
                <a:lnTo>
                  <a:pt x="277" y="644"/>
                </a:lnTo>
                <a:lnTo>
                  <a:pt x="283" y="654"/>
                </a:lnTo>
                <a:lnTo>
                  <a:pt x="323" y="650"/>
                </a:lnTo>
                <a:lnTo>
                  <a:pt x="321" y="615"/>
                </a:lnTo>
                <a:lnTo>
                  <a:pt x="331" y="621"/>
                </a:lnTo>
                <a:lnTo>
                  <a:pt x="338" y="627"/>
                </a:lnTo>
                <a:lnTo>
                  <a:pt x="319" y="813"/>
                </a:lnTo>
                <a:lnTo>
                  <a:pt x="304" y="821"/>
                </a:lnTo>
                <a:lnTo>
                  <a:pt x="300" y="823"/>
                </a:lnTo>
                <a:lnTo>
                  <a:pt x="292" y="821"/>
                </a:lnTo>
                <a:lnTo>
                  <a:pt x="292" y="823"/>
                </a:lnTo>
                <a:lnTo>
                  <a:pt x="284" y="834"/>
                </a:lnTo>
                <a:lnTo>
                  <a:pt x="271" y="833"/>
                </a:lnTo>
                <a:lnTo>
                  <a:pt x="267" y="840"/>
                </a:lnTo>
                <a:lnTo>
                  <a:pt x="256" y="844"/>
                </a:lnTo>
                <a:lnTo>
                  <a:pt x="244" y="850"/>
                </a:lnTo>
                <a:lnTo>
                  <a:pt x="233" y="863"/>
                </a:lnTo>
                <a:lnTo>
                  <a:pt x="252" y="875"/>
                </a:lnTo>
                <a:lnTo>
                  <a:pt x="248" y="879"/>
                </a:lnTo>
                <a:lnTo>
                  <a:pt x="242" y="887"/>
                </a:lnTo>
                <a:lnTo>
                  <a:pt x="238" y="894"/>
                </a:lnTo>
                <a:lnTo>
                  <a:pt x="235" y="900"/>
                </a:lnTo>
                <a:lnTo>
                  <a:pt x="231" y="906"/>
                </a:lnTo>
                <a:lnTo>
                  <a:pt x="235" y="908"/>
                </a:lnTo>
                <a:lnTo>
                  <a:pt x="240" y="911"/>
                </a:lnTo>
                <a:lnTo>
                  <a:pt x="233" y="921"/>
                </a:lnTo>
                <a:lnTo>
                  <a:pt x="265" y="959"/>
                </a:lnTo>
                <a:lnTo>
                  <a:pt x="252" y="973"/>
                </a:lnTo>
                <a:lnTo>
                  <a:pt x="265" y="985"/>
                </a:lnTo>
                <a:lnTo>
                  <a:pt x="273" y="994"/>
                </a:lnTo>
                <a:lnTo>
                  <a:pt x="290" y="1011"/>
                </a:lnTo>
                <a:lnTo>
                  <a:pt x="294" y="1013"/>
                </a:lnTo>
                <a:lnTo>
                  <a:pt x="300" y="1013"/>
                </a:lnTo>
                <a:lnTo>
                  <a:pt x="302" y="1015"/>
                </a:lnTo>
                <a:lnTo>
                  <a:pt x="304" y="1017"/>
                </a:lnTo>
                <a:lnTo>
                  <a:pt x="315" y="1034"/>
                </a:lnTo>
                <a:lnTo>
                  <a:pt x="323" y="1031"/>
                </a:lnTo>
                <a:lnTo>
                  <a:pt x="334" y="1034"/>
                </a:lnTo>
                <a:lnTo>
                  <a:pt x="334" y="1036"/>
                </a:lnTo>
                <a:lnTo>
                  <a:pt x="317" y="1040"/>
                </a:lnTo>
                <a:lnTo>
                  <a:pt x="338" y="1129"/>
                </a:lnTo>
                <a:lnTo>
                  <a:pt x="340" y="1152"/>
                </a:lnTo>
                <a:lnTo>
                  <a:pt x="288" y="1163"/>
                </a:lnTo>
                <a:lnTo>
                  <a:pt x="221" y="1179"/>
                </a:lnTo>
                <a:lnTo>
                  <a:pt x="144" y="1196"/>
                </a:lnTo>
                <a:lnTo>
                  <a:pt x="144" y="1206"/>
                </a:lnTo>
                <a:lnTo>
                  <a:pt x="104" y="1200"/>
                </a:lnTo>
                <a:lnTo>
                  <a:pt x="8" y="1188"/>
                </a:lnTo>
                <a:lnTo>
                  <a:pt x="0" y="1259"/>
                </a:lnTo>
                <a:lnTo>
                  <a:pt x="25" y="1279"/>
                </a:lnTo>
                <a:lnTo>
                  <a:pt x="113" y="1348"/>
                </a:lnTo>
                <a:lnTo>
                  <a:pt x="202" y="1415"/>
                </a:lnTo>
                <a:lnTo>
                  <a:pt x="292" y="1484"/>
                </a:lnTo>
                <a:lnTo>
                  <a:pt x="346" y="1525"/>
                </a:lnTo>
                <a:lnTo>
                  <a:pt x="350" y="1528"/>
                </a:lnTo>
                <a:lnTo>
                  <a:pt x="356" y="1534"/>
                </a:lnTo>
                <a:lnTo>
                  <a:pt x="367" y="1544"/>
                </a:lnTo>
                <a:lnTo>
                  <a:pt x="417" y="1588"/>
                </a:lnTo>
                <a:lnTo>
                  <a:pt x="415" y="1586"/>
                </a:lnTo>
                <a:lnTo>
                  <a:pt x="434" y="1567"/>
                </a:lnTo>
                <a:lnTo>
                  <a:pt x="442" y="1550"/>
                </a:lnTo>
                <a:lnTo>
                  <a:pt x="452" y="1533"/>
                </a:lnTo>
                <a:lnTo>
                  <a:pt x="469" y="1544"/>
                </a:lnTo>
                <a:lnTo>
                  <a:pt x="488" y="1533"/>
                </a:lnTo>
                <a:lnTo>
                  <a:pt x="502" y="1517"/>
                </a:lnTo>
                <a:lnTo>
                  <a:pt x="517" y="1525"/>
                </a:lnTo>
                <a:lnTo>
                  <a:pt x="519" y="1507"/>
                </a:lnTo>
                <a:lnTo>
                  <a:pt x="521" y="1507"/>
                </a:lnTo>
                <a:lnTo>
                  <a:pt x="521" y="1502"/>
                </a:lnTo>
                <a:lnTo>
                  <a:pt x="519" y="1502"/>
                </a:lnTo>
                <a:lnTo>
                  <a:pt x="513" y="1505"/>
                </a:lnTo>
                <a:lnTo>
                  <a:pt x="505" y="1504"/>
                </a:lnTo>
                <a:lnTo>
                  <a:pt x="492" y="1505"/>
                </a:lnTo>
                <a:lnTo>
                  <a:pt x="492" y="1504"/>
                </a:lnTo>
                <a:lnTo>
                  <a:pt x="490" y="1490"/>
                </a:lnTo>
                <a:lnTo>
                  <a:pt x="488" y="1488"/>
                </a:lnTo>
                <a:lnTo>
                  <a:pt x="486" y="1490"/>
                </a:lnTo>
                <a:lnTo>
                  <a:pt x="467" y="1498"/>
                </a:lnTo>
                <a:lnTo>
                  <a:pt x="452" y="1504"/>
                </a:lnTo>
                <a:lnTo>
                  <a:pt x="450" y="1502"/>
                </a:lnTo>
                <a:lnTo>
                  <a:pt x="452" y="1513"/>
                </a:lnTo>
                <a:lnTo>
                  <a:pt x="440" y="1511"/>
                </a:lnTo>
                <a:lnTo>
                  <a:pt x="419" y="1504"/>
                </a:lnTo>
                <a:lnTo>
                  <a:pt x="421" y="1492"/>
                </a:lnTo>
                <a:lnTo>
                  <a:pt x="423" y="1486"/>
                </a:lnTo>
                <a:lnTo>
                  <a:pt x="423" y="1480"/>
                </a:lnTo>
                <a:lnTo>
                  <a:pt x="421" y="1478"/>
                </a:lnTo>
                <a:lnTo>
                  <a:pt x="423" y="1477"/>
                </a:lnTo>
                <a:lnTo>
                  <a:pt x="425" y="1475"/>
                </a:lnTo>
                <a:lnTo>
                  <a:pt x="428" y="1477"/>
                </a:lnTo>
                <a:lnTo>
                  <a:pt x="428" y="1478"/>
                </a:lnTo>
                <a:lnTo>
                  <a:pt x="442" y="1486"/>
                </a:lnTo>
                <a:lnTo>
                  <a:pt x="448" y="1486"/>
                </a:lnTo>
                <a:lnTo>
                  <a:pt x="469" y="1484"/>
                </a:lnTo>
                <a:lnTo>
                  <a:pt x="481" y="1480"/>
                </a:lnTo>
                <a:lnTo>
                  <a:pt x="525" y="1471"/>
                </a:lnTo>
                <a:lnTo>
                  <a:pt x="529" y="1469"/>
                </a:lnTo>
                <a:lnTo>
                  <a:pt x="531" y="1471"/>
                </a:lnTo>
                <a:lnTo>
                  <a:pt x="532" y="1465"/>
                </a:lnTo>
                <a:lnTo>
                  <a:pt x="538" y="1461"/>
                </a:lnTo>
                <a:lnTo>
                  <a:pt x="540" y="1461"/>
                </a:lnTo>
                <a:lnTo>
                  <a:pt x="544" y="1459"/>
                </a:lnTo>
                <a:lnTo>
                  <a:pt x="546" y="1457"/>
                </a:lnTo>
                <a:lnTo>
                  <a:pt x="558" y="1457"/>
                </a:lnTo>
                <a:lnTo>
                  <a:pt x="563" y="1457"/>
                </a:lnTo>
                <a:lnTo>
                  <a:pt x="565" y="1457"/>
                </a:lnTo>
                <a:lnTo>
                  <a:pt x="569" y="1457"/>
                </a:lnTo>
                <a:lnTo>
                  <a:pt x="575" y="1457"/>
                </a:lnTo>
                <a:lnTo>
                  <a:pt x="579" y="1457"/>
                </a:lnTo>
                <a:lnTo>
                  <a:pt x="582" y="1459"/>
                </a:lnTo>
                <a:lnTo>
                  <a:pt x="594" y="1459"/>
                </a:lnTo>
                <a:lnTo>
                  <a:pt x="598" y="1459"/>
                </a:lnTo>
                <a:lnTo>
                  <a:pt x="600" y="1459"/>
                </a:lnTo>
                <a:lnTo>
                  <a:pt x="602" y="1459"/>
                </a:lnTo>
                <a:lnTo>
                  <a:pt x="607" y="1461"/>
                </a:lnTo>
                <a:lnTo>
                  <a:pt x="611" y="1461"/>
                </a:lnTo>
                <a:lnTo>
                  <a:pt x="615" y="1461"/>
                </a:lnTo>
                <a:lnTo>
                  <a:pt x="619" y="1461"/>
                </a:lnTo>
                <a:lnTo>
                  <a:pt x="623" y="1461"/>
                </a:lnTo>
                <a:lnTo>
                  <a:pt x="627" y="1461"/>
                </a:lnTo>
                <a:lnTo>
                  <a:pt x="630" y="1461"/>
                </a:lnTo>
                <a:lnTo>
                  <a:pt x="634" y="1461"/>
                </a:lnTo>
                <a:lnTo>
                  <a:pt x="636" y="1459"/>
                </a:lnTo>
                <a:lnTo>
                  <a:pt x="640" y="1457"/>
                </a:lnTo>
                <a:lnTo>
                  <a:pt x="642" y="1456"/>
                </a:lnTo>
                <a:lnTo>
                  <a:pt x="646" y="1454"/>
                </a:lnTo>
                <a:lnTo>
                  <a:pt x="648" y="1454"/>
                </a:lnTo>
                <a:lnTo>
                  <a:pt x="652" y="1450"/>
                </a:lnTo>
                <a:lnTo>
                  <a:pt x="655" y="1454"/>
                </a:lnTo>
                <a:lnTo>
                  <a:pt x="657" y="1454"/>
                </a:lnTo>
                <a:lnTo>
                  <a:pt x="673" y="1465"/>
                </a:lnTo>
                <a:lnTo>
                  <a:pt x="702" y="1459"/>
                </a:lnTo>
                <a:lnTo>
                  <a:pt x="703" y="1457"/>
                </a:lnTo>
                <a:lnTo>
                  <a:pt x="700" y="1440"/>
                </a:lnTo>
                <a:lnTo>
                  <a:pt x="702" y="1425"/>
                </a:lnTo>
                <a:lnTo>
                  <a:pt x="681" y="1403"/>
                </a:lnTo>
                <a:lnTo>
                  <a:pt x="703" y="1394"/>
                </a:lnTo>
                <a:lnTo>
                  <a:pt x="702" y="1388"/>
                </a:lnTo>
                <a:lnTo>
                  <a:pt x="727" y="1379"/>
                </a:lnTo>
                <a:lnTo>
                  <a:pt x="738" y="1392"/>
                </a:lnTo>
                <a:lnTo>
                  <a:pt x="748" y="1384"/>
                </a:lnTo>
                <a:lnTo>
                  <a:pt x="755" y="1390"/>
                </a:lnTo>
                <a:lnTo>
                  <a:pt x="761" y="1388"/>
                </a:lnTo>
                <a:lnTo>
                  <a:pt x="788" y="1379"/>
                </a:lnTo>
                <a:lnTo>
                  <a:pt x="813" y="1392"/>
                </a:lnTo>
                <a:lnTo>
                  <a:pt x="817" y="1396"/>
                </a:lnTo>
                <a:lnTo>
                  <a:pt x="836" y="1415"/>
                </a:lnTo>
                <a:lnTo>
                  <a:pt x="844" y="1413"/>
                </a:lnTo>
                <a:lnTo>
                  <a:pt x="850" y="1417"/>
                </a:lnTo>
                <a:lnTo>
                  <a:pt x="857" y="1409"/>
                </a:lnTo>
                <a:lnTo>
                  <a:pt x="873" y="1413"/>
                </a:lnTo>
                <a:lnTo>
                  <a:pt x="892" y="1402"/>
                </a:lnTo>
                <a:lnTo>
                  <a:pt x="903" y="1392"/>
                </a:lnTo>
                <a:lnTo>
                  <a:pt x="915" y="1382"/>
                </a:lnTo>
                <a:lnTo>
                  <a:pt x="901" y="1363"/>
                </a:lnTo>
                <a:lnTo>
                  <a:pt x="871" y="1344"/>
                </a:lnTo>
                <a:lnTo>
                  <a:pt x="842" y="1329"/>
                </a:lnTo>
                <a:lnTo>
                  <a:pt x="823" y="1317"/>
                </a:lnTo>
                <a:lnTo>
                  <a:pt x="809" y="1311"/>
                </a:lnTo>
                <a:lnTo>
                  <a:pt x="799" y="1307"/>
                </a:lnTo>
                <a:lnTo>
                  <a:pt x="794" y="1302"/>
                </a:lnTo>
                <a:lnTo>
                  <a:pt x="792" y="1292"/>
                </a:lnTo>
                <a:lnTo>
                  <a:pt x="792" y="1286"/>
                </a:lnTo>
                <a:lnTo>
                  <a:pt x="796" y="1286"/>
                </a:lnTo>
                <a:lnTo>
                  <a:pt x="799" y="1286"/>
                </a:lnTo>
                <a:lnTo>
                  <a:pt x="804" y="1286"/>
                </a:lnTo>
                <a:lnTo>
                  <a:pt x="807" y="1286"/>
                </a:lnTo>
                <a:lnTo>
                  <a:pt x="809" y="1283"/>
                </a:lnTo>
                <a:lnTo>
                  <a:pt x="811" y="1281"/>
                </a:lnTo>
                <a:lnTo>
                  <a:pt x="813" y="1279"/>
                </a:lnTo>
                <a:lnTo>
                  <a:pt x="815" y="1277"/>
                </a:lnTo>
                <a:lnTo>
                  <a:pt x="817" y="1273"/>
                </a:lnTo>
                <a:lnTo>
                  <a:pt x="819" y="1271"/>
                </a:lnTo>
                <a:lnTo>
                  <a:pt x="821" y="1269"/>
                </a:lnTo>
                <a:lnTo>
                  <a:pt x="815" y="1265"/>
                </a:lnTo>
                <a:lnTo>
                  <a:pt x="813" y="1263"/>
                </a:lnTo>
                <a:lnTo>
                  <a:pt x="809" y="1261"/>
                </a:lnTo>
                <a:lnTo>
                  <a:pt x="804" y="1256"/>
                </a:lnTo>
                <a:lnTo>
                  <a:pt x="811" y="1246"/>
                </a:lnTo>
                <a:lnTo>
                  <a:pt x="813" y="1244"/>
                </a:lnTo>
                <a:lnTo>
                  <a:pt x="815" y="1240"/>
                </a:lnTo>
                <a:lnTo>
                  <a:pt x="817" y="1240"/>
                </a:lnTo>
                <a:lnTo>
                  <a:pt x="819" y="1236"/>
                </a:lnTo>
                <a:lnTo>
                  <a:pt x="825" y="1230"/>
                </a:lnTo>
                <a:lnTo>
                  <a:pt x="828" y="1233"/>
                </a:lnTo>
                <a:lnTo>
                  <a:pt x="832" y="1236"/>
                </a:lnTo>
                <a:lnTo>
                  <a:pt x="834" y="1238"/>
                </a:lnTo>
                <a:lnTo>
                  <a:pt x="836" y="1240"/>
                </a:lnTo>
                <a:lnTo>
                  <a:pt x="838" y="1240"/>
                </a:lnTo>
                <a:lnTo>
                  <a:pt x="840" y="1240"/>
                </a:lnTo>
                <a:lnTo>
                  <a:pt x="844" y="1242"/>
                </a:lnTo>
                <a:lnTo>
                  <a:pt x="846" y="1244"/>
                </a:lnTo>
                <a:lnTo>
                  <a:pt x="850" y="1244"/>
                </a:lnTo>
                <a:lnTo>
                  <a:pt x="852" y="1246"/>
                </a:lnTo>
                <a:lnTo>
                  <a:pt x="855" y="1246"/>
                </a:lnTo>
                <a:lnTo>
                  <a:pt x="859" y="1244"/>
                </a:lnTo>
                <a:lnTo>
                  <a:pt x="861" y="1242"/>
                </a:lnTo>
                <a:lnTo>
                  <a:pt x="865" y="1246"/>
                </a:lnTo>
                <a:lnTo>
                  <a:pt x="869" y="1248"/>
                </a:lnTo>
                <a:lnTo>
                  <a:pt x="871" y="1252"/>
                </a:lnTo>
                <a:lnTo>
                  <a:pt x="874" y="1254"/>
                </a:lnTo>
                <a:lnTo>
                  <a:pt x="876" y="1256"/>
                </a:lnTo>
                <a:lnTo>
                  <a:pt x="876" y="1257"/>
                </a:lnTo>
                <a:lnTo>
                  <a:pt x="882" y="1256"/>
                </a:lnTo>
                <a:lnTo>
                  <a:pt x="888" y="1254"/>
                </a:lnTo>
                <a:lnTo>
                  <a:pt x="896" y="1263"/>
                </a:lnTo>
                <a:lnTo>
                  <a:pt x="915" y="1250"/>
                </a:lnTo>
                <a:lnTo>
                  <a:pt x="905" y="1238"/>
                </a:lnTo>
                <a:lnTo>
                  <a:pt x="919" y="1223"/>
                </a:lnTo>
                <a:lnTo>
                  <a:pt x="932" y="1230"/>
                </a:lnTo>
                <a:lnTo>
                  <a:pt x="944" y="1223"/>
                </a:lnTo>
                <a:lnTo>
                  <a:pt x="965" y="1238"/>
                </a:lnTo>
                <a:lnTo>
                  <a:pt x="984" y="1227"/>
                </a:lnTo>
                <a:lnTo>
                  <a:pt x="999" y="1246"/>
                </a:lnTo>
                <a:lnTo>
                  <a:pt x="1009" y="1242"/>
                </a:lnTo>
                <a:lnTo>
                  <a:pt x="1032" y="1235"/>
                </a:lnTo>
                <a:lnTo>
                  <a:pt x="1113" y="1221"/>
                </a:lnTo>
                <a:lnTo>
                  <a:pt x="1167" y="1215"/>
                </a:lnTo>
                <a:lnTo>
                  <a:pt x="1174" y="1179"/>
                </a:lnTo>
                <a:lnTo>
                  <a:pt x="1180" y="1180"/>
                </a:lnTo>
                <a:lnTo>
                  <a:pt x="1190" y="1179"/>
                </a:lnTo>
                <a:lnTo>
                  <a:pt x="1213" y="1171"/>
                </a:lnTo>
                <a:lnTo>
                  <a:pt x="1211" y="1169"/>
                </a:lnTo>
                <a:lnTo>
                  <a:pt x="1207" y="1132"/>
                </a:lnTo>
                <a:lnTo>
                  <a:pt x="1209" y="1131"/>
                </a:lnTo>
                <a:lnTo>
                  <a:pt x="1230" y="1119"/>
                </a:lnTo>
                <a:lnTo>
                  <a:pt x="1247" y="1104"/>
                </a:lnTo>
                <a:lnTo>
                  <a:pt x="1251" y="1105"/>
                </a:lnTo>
                <a:lnTo>
                  <a:pt x="1251" y="1104"/>
                </a:lnTo>
                <a:lnTo>
                  <a:pt x="1253" y="1104"/>
                </a:lnTo>
                <a:lnTo>
                  <a:pt x="1269" y="1108"/>
                </a:lnTo>
                <a:lnTo>
                  <a:pt x="1271" y="1108"/>
                </a:lnTo>
                <a:lnTo>
                  <a:pt x="1271" y="1111"/>
                </a:lnTo>
                <a:lnTo>
                  <a:pt x="1274" y="1113"/>
                </a:lnTo>
                <a:lnTo>
                  <a:pt x="1278" y="1113"/>
                </a:lnTo>
                <a:lnTo>
                  <a:pt x="1280" y="1115"/>
                </a:lnTo>
                <a:lnTo>
                  <a:pt x="1286" y="1113"/>
                </a:lnTo>
                <a:lnTo>
                  <a:pt x="1288" y="1113"/>
                </a:lnTo>
                <a:lnTo>
                  <a:pt x="1292" y="1111"/>
                </a:lnTo>
                <a:lnTo>
                  <a:pt x="1293" y="1105"/>
                </a:lnTo>
                <a:lnTo>
                  <a:pt x="1293" y="1104"/>
                </a:lnTo>
                <a:lnTo>
                  <a:pt x="1295" y="1102"/>
                </a:lnTo>
                <a:lnTo>
                  <a:pt x="1301" y="1094"/>
                </a:lnTo>
                <a:lnTo>
                  <a:pt x="1303" y="1092"/>
                </a:lnTo>
                <a:lnTo>
                  <a:pt x="1305" y="1092"/>
                </a:lnTo>
                <a:lnTo>
                  <a:pt x="1309" y="1092"/>
                </a:lnTo>
                <a:lnTo>
                  <a:pt x="1311" y="1092"/>
                </a:lnTo>
                <a:lnTo>
                  <a:pt x="1314" y="1094"/>
                </a:lnTo>
                <a:lnTo>
                  <a:pt x="1319" y="1083"/>
                </a:lnTo>
                <a:lnTo>
                  <a:pt x="1322" y="1083"/>
                </a:lnTo>
                <a:lnTo>
                  <a:pt x="1326" y="1081"/>
                </a:lnTo>
                <a:lnTo>
                  <a:pt x="1328" y="1081"/>
                </a:lnTo>
                <a:lnTo>
                  <a:pt x="1330" y="1075"/>
                </a:lnTo>
                <a:lnTo>
                  <a:pt x="1330" y="1069"/>
                </a:lnTo>
                <a:lnTo>
                  <a:pt x="1330" y="1067"/>
                </a:lnTo>
                <a:lnTo>
                  <a:pt x="1330" y="1065"/>
                </a:lnTo>
                <a:lnTo>
                  <a:pt x="1330" y="1062"/>
                </a:lnTo>
                <a:lnTo>
                  <a:pt x="1330" y="1060"/>
                </a:lnTo>
                <a:lnTo>
                  <a:pt x="1330" y="1057"/>
                </a:lnTo>
                <a:lnTo>
                  <a:pt x="1330" y="1055"/>
                </a:lnTo>
                <a:lnTo>
                  <a:pt x="1330" y="1054"/>
                </a:lnTo>
                <a:lnTo>
                  <a:pt x="1330" y="1052"/>
                </a:lnTo>
                <a:lnTo>
                  <a:pt x="1330" y="1050"/>
                </a:lnTo>
                <a:lnTo>
                  <a:pt x="1330" y="1048"/>
                </a:lnTo>
                <a:lnTo>
                  <a:pt x="1330" y="1044"/>
                </a:lnTo>
                <a:lnTo>
                  <a:pt x="1330" y="1042"/>
                </a:lnTo>
                <a:lnTo>
                  <a:pt x="1330" y="1040"/>
                </a:lnTo>
                <a:lnTo>
                  <a:pt x="1330" y="1038"/>
                </a:lnTo>
                <a:lnTo>
                  <a:pt x="1330" y="1036"/>
                </a:lnTo>
                <a:lnTo>
                  <a:pt x="1332" y="1034"/>
                </a:lnTo>
                <a:lnTo>
                  <a:pt x="1332" y="1033"/>
                </a:lnTo>
                <a:lnTo>
                  <a:pt x="1332" y="1031"/>
                </a:lnTo>
                <a:lnTo>
                  <a:pt x="1332" y="1029"/>
                </a:lnTo>
                <a:lnTo>
                  <a:pt x="1332" y="1027"/>
                </a:lnTo>
                <a:lnTo>
                  <a:pt x="1332" y="1025"/>
                </a:lnTo>
                <a:lnTo>
                  <a:pt x="1332" y="1023"/>
                </a:lnTo>
                <a:lnTo>
                  <a:pt x="1332" y="1021"/>
                </a:lnTo>
                <a:lnTo>
                  <a:pt x="1332" y="1019"/>
                </a:lnTo>
                <a:lnTo>
                  <a:pt x="1332" y="1017"/>
                </a:lnTo>
                <a:lnTo>
                  <a:pt x="1332" y="1015"/>
                </a:lnTo>
                <a:lnTo>
                  <a:pt x="1332" y="979"/>
                </a:lnTo>
                <a:lnTo>
                  <a:pt x="1330" y="977"/>
                </a:lnTo>
                <a:lnTo>
                  <a:pt x="1326" y="973"/>
                </a:lnTo>
                <a:lnTo>
                  <a:pt x="1319" y="963"/>
                </a:lnTo>
                <a:lnTo>
                  <a:pt x="1313" y="956"/>
                </a:lnTo>
                <a:lnTo>
                  <a:pt x="1311" y="954"/>
                </a:lnTo>
                <a:lnTo>
                  <a:pt x="1307" y="950"/>
                </a:lnTo>
                <a:lnTo>
                  <a:pt x="1303" y="950"/>
                </a:lnTo>
                <a:lnTo>
                  <a:pt x="1299" y="948"/>
                </a:lnTo>
                <a:lnTo>
                  <a:pt x="1295" y="946"/>
                </a:lnTo>
                <a:lnTo>
                  <a:pt x="1292" y="944"/>
                </a:lnTo>
                <a:lnTo>
                  <a:pt x="1290" y="944"/>
                </a:lnTo>
                <a:lnTo>
                  <a:pt x="1288" y="942"/>
                </a:lnTo>
                <a:lnTo>
                  <a:pt x="1282" y="942"/>
                </a:lnTo>
                <a:lnTo>
                  <a:pt x="1276" y="938"/>
                </a:lnTo>
                <a:lnTo>
                  <a:pt x="1276" y="937"/>
                </a:lnTo>
                <a:lnTo>
                  <a:pt x="1276" y="935"/>
                </a:lnTo>
                <a:lnTo>
                  <a:pt x="1278" y="935"/>
                </a:lnTo>
                <a:lnTo>
                  <a:pt x="1278" y="932"/>
                </a:lnTo>
                <a:lnTo>
                  <a:pt x="1278" y="931"/>
                </a:lnTo>
                <a:lnTo>
                  <a:pt x="1276" y="931"/>
                </a:lnTo>
                <a:lnTo>
                  <a:pt x="1276" y="929"/>
                </a:lnTo>
                <a:lnTo>
                  <a:pt x="1278" y="929"/>
                </a:lnTo>
                <a:lnTo>
                  <a:pt x="1280" y="929"/>
                </a:lnTo>
                <a:lnTo>
                  <a:pt x="1280" y="927"/>
                </a:lnTo>
                <a:lnTo>
                  <a:pt x="1280" y="925"/>
                </a:lnTo>
                <a:lnTo>
                  <a:pt x="1282" y="923"/>
                </a:lnTo>
                <a:lnTo>
                  <a:pt x="1282" y="921"/>
                </a:lnTo>
                <a:lnTo>
                  <a:pt x="1284" y="919"/>
                </a:lnTo>
                <a:lnTo>
                  <a:pt x="1284" y="917"/>
                </a:lnTo>
                <a:lnTo>
                  <a:pt x="1284" y="915"/>
                </a:lnTo>
                <a:lnTo>
                  <a:pt x="1286" y="915"/>
                </a:lnTo>
                <a:lnTo>
                  <a:pt x="1286" y="913"/>
                </a:lnTo>
                <a:lnTo>
                  <a:pt x="1288" y="913"/>
                </a:lnTo>
                <a:lnTo>
                  <a:pt x="1288" y="911"/>
                </a:lnTo>
                <a:lnTo>
                  <a:pt x="1288" y="909"/>
                </a:lnTo>
                <a:lnTo>
                  <a:pt x="1290" y="909"/>
                </a:lnTo>
                <a:lnTo>
                  <a:pt x="1290" y="908"/>
                </a:lnTo>
                <a:lnTo>
                  <a:pt x="1292" y="908"/>
                </a:lnTo>
                <a:lnTo>
                  <a:pt x="1293" y="908"/>
                </a:lnTo>
                <a:lnTo>
                  <a:pt x="1293" y="906"/>
                </a:lnTo>
                <a:lnTo>
                  <a:pt x="1295" y="906"/>
                </a:lnTo>
                <a:lnTo>
                  <a:pt x="1297" y="906"/>
                </a:lnTo>
                <a:lnTo>
                  <a:pt x="1299" y="906"/>
                </a:lnTo>
                <a:lnTo>
                  <a:pt x="1301" y="906"/>
                </a:lnTo>
                <a:lnTo>
                  <a:pt x="1303" y="906"/>
                </a:lnTo>
                <a:lnTo>
                  <a:pt x="1303" y="904"/>
                </a:lnTo>
                <a:lnTo>
                  <a:pt x="1305" y="904"/>
                </a:lnTo>
                <a:lnTo>
                  <a:pt x="1305" y="902"/>
                </a:lnTo>
                <a:lnTo>
                  <a:pt x="1303" y="900"/>
                </a:lnTo>
                <a:lnTo>
                  <a:pt x="1305" y="900"/>
                </a:lnTo>
                <a:lnTo>
                  <a:pt x="1305" y="898"/>
                </a:lnTo>
                <a:lnTo>
                  <a:pt x="1307" y="898"/>
                </a:lnTo>
                <a:lnTo>
                  <a:pt x="1309" y="898"/>
                </a:lnTo>
                <a:lnTo>
                  <a:pt x="1309" y="896"/>
                </a:lnTo>
                <a:lnTo>
                  <a:pt x="1311" y="894"/>
                </a:lnTo>
                <a:lnTo>
                  <a:pt x="1309" y="894"/>
                </a:lnTo>
                <a:lnTo>
                  <a:pt x="1309" y="892"/>
                </a:lnTo>
                <a:lnTo>
                  <a:pt x="1307" y="892"/>
                </a:lnTo>
                <a:lnTo>
                  <a:pt x="1307" y="890"/>
                </a:lnTo>
                <a:lnTo>
                  <a:pt x="1309" y="890"/>
                </a:lnTo>
                <a:lnTo>
                  <a:pt x="1311" y="890"/>
                </a:lnTo>
                <a:lnTo>
                  <a:pt x="1313" y="890"/>
                </a:lnTo>
                <a:lnTo>
                  <a:pt x="1314" y="890"/>
                </a:lnTo>
                <a:lnTo>
                  <a:pt x="1314" y="888"/>
                </a:lnTo>
                <a:lnTo>
                  <a:pt x="1314" y="887"/>
                </a:lnTo>
                <a:lnTo>
                  <a:pt x="1317" y="887"/>
                </a:lnTo>
                <a:lnTo>
                  <a:pt x="1317" y="884"/>
                </a:lnTo>
                <a:lnTo>
                  <a:pt x="1314" y="884"/>
                </a:lnTo>
                <a:lnTo>
                  <a:pt x="1317" y="884"/>
                </a:lnTo>
                <a:lnTo>
                  <a:pt x="1317" y="882"/>
                </a:lnTo>
                <a:lnTo>
                  <a:pt x="1317" y="881"/>
                </a:lnTo>
                <a:lnTo>
                  <a:pt x="1319" y="881"/>
                </a:lnTo>
                <a:lnTo>
                  <a:pt x="1319" y="879"/>
                </a:lnTo>
                <a:lnTo>
                  <a:pt x="1319" y="881"/>
                </a:lnTo>
                <a:lnTo>
                  <a:pt x="1320" y="881"/>
                </a:lnTo>
                <a:lnTo>
                  <a:pt x="1320" y="879"/>
                </a:lnTo>
                <a:lnTo>
                  <a:pt x="1322" y="879"/>
                </a:lnTo>
                <a:lnTo>
                  <a:pt x="1324" y="877"/>
                </a:lnTo>
                <a:lnTo>
                  <a:pt x="1324" y="875"/>
                </a:lnTo>
                <a:lnTo>
                  <a:pt x="1326" y="875"/>
                </a:lnTo>
                <a:lnTo>
                  <a:pt x="1328" y="875"/>
                </a:lnTo>
                <a:lnTo>
                  <a:pt x="1328" y="873"/>
                </a:lnTo>
                <a:lnTo>
                  <a:pt x="1330" y="873"/>
                </a:lnTo>
                <a:lnTo>
                  <a:pt x="1330" y="871"/>
                </a:lnTo>
                <a:lnTo>
                  <a:pt x="1332" y="869"/>
                </a:lnTo>
                <a:lnTo>
                  <a:pt x="1332" y="871"/>
                </a:lnTo>
                <a:lnTo>
                  <a:pt x="1332" y="873"/>
                </a:lnTo>
                <a:lnTo>
                  <a:pt x="1334" y="873"/>
                </a:lnTo>
                <a:lnTo>
                  <a:pt x="1334" y="871"/>
                </a:lnTo>
                <a:lnTo>
                  <a:pt x="1336" y="871"/>
                </a:lnTo>
                <a:lnTo>
                  <a:pt x="1336" y="869"/>
                </a:lnTo>
                <a:lnTo>
                  <a:pt x="1338" y="869"/>
                </a:lnTo>
                <a:lnTo>
                  <a:pt x="1340" y="869"/>
                </a:lnTo>
                <a:lnTo>
                  <a:pt x="1340" y="867"/>
                </a:lnTo>
                <a:lnTo>
                  <a:pt x="1340" y="865"/>
                </a:lnTo>
                <a:lnTo>
                  <a:pt x="1340" y="863"/>
                </a:lnTo>
                <a:lnTo>
                  <a:pt x="1340" y="865"/>
                </a:lnTo>
                <a:lnTo>
                  <a:pt x="1341" y="865"/>
                </a:lnTo>
                <a:lnTo>
                  <a:pt x="1341" y="863"/>
                </a:lnTo>
                <a:lnTo>
                  <a:pt x="1341" y="861"/>
                </a:lnTo>
                <a:lnTo>
                  <a:pt x="1343" y="861"/>
                </a:lnTo>
                <a:lnTo>
                  <a:pt x="1343" y="863"/>
                </a:lnTo>
                <a:lnTo>
                  <a:pt x="1343" y="865"/>
                </a:lnTo>
                <a:lnTo>
                  <a:pt x="1345" y="865"/>
                </a:lnTo>
                <a:lnTo>
                  <a:pt x="1345" y="863"/>
                </a:lnTo>
                <a:lnTo>
                  <a:pt x="1345" y="861"/>
                </a:lnTo>
                <a:lnTo>
                  <a:pt x="1347" y="861"/>
                </a:lnTo>
                <a:lnTo>
                  <a:pt x="1347" y="860"/>
                </a:lnTo>
                <a:lnTo>
                  <a:pt x="1347" y="858"/>
                </a:lnTo>
                <a:lnTo>
                  <a:pt x="1349" y="856"/>
                </a:lnTo>
                <a:lnTo>
                  <a:pt x="1351" y="858"/>
                </a:lnTo>
                <a:lnTo>
                  <a:pt x="1351" y="856"/>
                </a:lnTo>
                <a:lnTo>
                  <a:pt x="1351" y="854"/>
                </a:lnTo>
                <a:lnTo>
                  <a:pt x="1353" y="854"/>
                </a:lnTo>
                <a:lnTo>
                  <a:pt x="1355" y="854"/>
                </a:lnTo>
                <a:lnTo>
                  <a:pt x="1357" y="854"/>
                </a:lnTo>
                <a:lnTo>
                  <a:pt x="1357" y="852"/>
                </a:lnTo>
                <a:lnTo>
                  <a:pt x="1359" y="852"/>
                </a:lnTo>
                <a:lnTo>
                  <a:pt x="1359" y="854"/>
                </a:lnTo>
                <a:lnTo>
                  <a:pt x="1361" y="854"/>
                </a:lnTo>
                <a:lnTo>
                  <a:pt x="1361" y="852"/>
                </a:lnTo>
                <a:lnTo>
                  <a:pt x="1359" y="850"/>
                </a:lnTo>
                <a:lnTo>
                  <a:pt x="1361" y="850"/>
                </a:lnTo>
                <a:lnTo>
                  <a:pt x="1363" y="850"/>
                </a:lnTo>
                <a:lnTo>
                  <a:pt x="1363" y="848"/>
                </a:lnTo>
                <a:lnTo>
                  <a:pt x="1365" y="848"/>
                </a:lnTo>
                <a:lnTo>
                  <a:pt x="1365" y="846"/>
                </a:lnTo>
                <a:lnTo>
                  <a:pt x="1367" y="844"/>
                </a:lnTo>
                <a:lnTo>
                  <a:pt x="1369" y="842"/>
                </a:lnTo>
                <a:lnTo>
                  <a:pt x="1369" y="840"/>
                </a:lnTo>
                <a:lnTo>
                  <a:pt x="1367" y="840"/>
                </a:lnTo>
                <a:lnTo>
                  <a:pt x="1367" y="838"/>
                </a:lnTo>
                <a:lnTo>
                  <a:pt x="1369" y="838"/>
                </a:lnTo>
                <a:lnTo>
                  <a:pt x="1370" y="838"/>
                </a:lnTo>
                <a:lnTo>
                  <a:pt x="1372" y="838"/>
                </a:lnTo>
                <a:lnTo>
                  <a:pt x="1372" y="836"/>
                </a:lnTo>
                <a:lnTo>
                  <a:pt x="1370" y="836"/>
                </a:lnTo>
                <a:lnTo>
                  <a:pt x="1370" y="834"/>
                </a:lnTo>
                <a:lnTo>
                  <a:pt x="1372" y="834"/>
                </a:lnTo>
                <a:lnTo>
                  <a:pt x="1372" y="833"/>
                </a:lnTo>
                <a:lnTo>
                  <a:pt x="1372" y="831"/>
                </a:lnTo>
                <a:lnTo>
                  <a:pt x="1374" y="831"/>
                </a:lnTo>
                <a:lnTo>
                  <a:pt x="1374" y="829"/>
                </a:lnTo>
                <a:lnTo>
                  <a:pt x="1376" y="829"/>
                </a:lnTo>
                <a:lnTo>
                  <a:pt x="1378" y="829"/>
                </a:lnTo>
                <a:lnTo>
                  <a:pt x="1380" y="829"/>
                </a:lnTo>
                <a:lnTo>
                  <a:pt x="1380" y="827"/>
                </a:lnTo>
                <a:lnTo>
                  <a:pt x="1382" y="827"/>
                </a:lnTo>
                <a:lnTo>
                  <a:pt x="1382" y="825"/>
                </a:lnTo>
                <a:lnTo>
                  <a:pt x="1384" y="825"/>
                </a:lnTo>
                <a:lnTo>
                  <a:pt x="1384" y="823"/>
                </a:lnTo>
                <a:lnTo>
                  <a:pt x="1386" y="823"/>
                </a:lnTo>
                <a:lnTo>
                  <a:pt x="1386" y="821"/>
                </a:lnTo>
                <a:lnTo>
                  <a:pt x="1388" y="821"/>
                </a:lnTo>
                <a:lnTo>
                  <a:pt x="1390" y="821"/>
                </a:lnTo>
                <a:lnTo>
                  <a:pt x="1384" y="815"/>
                </a:lnTo>
                <a:lnTo>
                  <a:pt x="1391" y="806"/>
                </a:lnTo>
                <a:lnTo>
                  <a:pt x="1399" y="812"/>
                </a:lnTo>
                <a:lnTo>
                  <a:pt x="1405" y="806"/>
                </a:lnTo>
                <a:lnTo>
                  <a:pt x="1407" y="813"/>
                </a:lnTo>
                <a:lnTo>
                  <a:pt x="1407" y="815"/>
                </a:lnTo>
                <a:lnTo>
                  <a:pt x="1417" y="823"/>
                </a:lnTo>
                <a:lnTo>
                  <a:pt x="1451" y="858"/>
                </a:lnTo>
                <a:lnTo>
                  <a:pt x="1465" y="875"/>
                </a:lnTo>
                <a:lnTo>
                  <a:pt x="1468" y="879"/>
                </a:lnTo>
                <a:lnTo>
                  <a:pt x="1468" y="882"/>
                </a:lnTo>
                <a:lnTo>
                  <a:pt x="1472" y="890"/>
                </a:lnTo>
                <a:lnTo>
                  <a:pt x="1476" y="902"/>
                </a:lnTo>
                <a:lnTo>
                  <a:pt x="1478" y="906"/>
                </a:lnTo>
                <a:lnTo>
                  <a:pt x="1480" y="904"/>
                </a:lnTo>
                <a:lnTo>
                  <a:pt x="1480" y="902"/>
                </a:lnTo>
                <a:lnTo>
                  <a:pt x="1484" y="898"/>
                </a:lnTo>
                <a:lnTo>
                  <a:pt x="1484" y="896"/>
                </a:lnTo>
                <a:lnTo>
                  <a:pt x="1486" y="892"/>
                </a:lnTo>
                <a:lnTo>
                  <a:pt x="1488" y="890"/>
                </a:lnTo>
                <a:lnTo>
                  <a:pt x="1488" y="882"/>
                </a:lnTo>
                <a:lnTo>
                  <a:pt x="1484" y="879"/>
                </a:lnTo>
                <a:lnTo>
                  <a:pt x="1480" y="877"/>
                </a:lnTo>
                <a:lnTo>
                  <a:pt x="1478" y="875"/>
                </a:lnTo>
                <a:lnTo>
                  <a:pt x="1476" y="869"/>
                </a:lnTo>
                <a:lnTo>
                  <a:pt x="1478" y="867"/>
                </a:lnTo>
                <a:lnTo>
                  <a:pt x="1484" y="861"/>
                </a:lnTo>
                <a:lnTo>
                  <a:pt x="1492" y="854"/>
                </a:lnTo>
                <a:lnTo>
                  <a:pt x="1497" y="846"/>
                </a:lnTo>
                <a:lnTo>
                  <a:pt x="1499" y="840"/>
                </a:lnTo>
                <a:lnTo>
                  <a:pt x="1499" y="833"/>
                </a:lnTo>
                <a:lnTo>
                  <a:pt x="1497" y="825"/>
                </a:lnTo>
                <a:lnTo>
                  <a:pt x="1488" y="815"/>
                </a:lnTo>
                <a:lnTo>
                  <a:pt x="1478" y="806"/>
                </a:lnTo>
                <a:lnTo>
                  <a:pt x="1470" y="802"/>
                </a:lnTo>
                <a:lnTo>
                  <a:pt x="1463" y="800"/>
                </a:lnTo>
                <a:lnTo>
                  <a:pt x="1455" y="802"/>
                </a:lnTo>
                <a:lnTo>
                  <a:pt x="1449" y="804"/>
                </a:lnTo>
                <a:lnTo>
                  <a:pt x="1440" y="806"/>
                </a:lnTo>
                <a:lnTo>
                  <a:pt x="1430" y="807"/>
                </a:lnTo>
                <a:lnTo>
                  <a:pt x="1426" y="807"/>
                </a:lnTo>
                <a:lnTo>
                  <a:pt x="1422" y="807"/>
                </a:lnTo>
                <a:lnTo>
                  <a:pt x="1418" y="807"/>
                </a:lnTo>
                <a:lnTo>
                  <a:pt x="1417" y="804"/>
                </a:lnTo>
                <a:lnTo>
                  <a:pt x="1415" y="800"/>
                </a:lnTo>
                <a:lnTo>
                  <a:pt x="1415" y="798"/>
                </a:lnTo>
                <a:lnTo>
                  <a:pt x="1418" y="792"/>
                </a:lnTo>
                <a:lnTo>
                  <a:pt x="1422" y="785"/>
                </a:lnTo>
                <a:lnTo>
                  <a:pt x="1422" y="779"/>
                </a:lnTo>
                <a:lnTo>
                  <a:pt x="1422" y="767"/>
                </a:lnTo>
                <a:lnTo>
                  <a:pt x="1426" y="765"/>
                </a:lnTo>
                <a:lnTo>
                  <a:pt x="1451" y="752"/>
                </a:lnTo>
                <a:lnTo>
                  <a:pt x="1468" y="754"/>
                </a:lnTo>
                <a:lnTo>
                  <a:pt x="1470" y="754"/>
                </a:lnTo>
                <a:lnTo>
                  <a:pt x="1470" y="756"/>
                </a:lnTo>
                <a:lnTo>
                  <a:pt x="1468" y="759"/>
                </a:lnTo>
                <a:lnTo>
                  <a:pt x="1474" y="762"/>
                </a:lnTo>
                <a:lnTo>
                  <a:pt x="1476" y="762"/>
                </a:lnTo>
                <a:lnTo>
                  <a:pt x="1482" y="762"/>
                </a:lnTo>
                <a:lnTo>
                  <a:pt x="1484" y="762"/>
                </a:lnTo>
                <a:lnTo>
                  <a:pt x="1486" y="762"/>
                </a:lnTo>
                <a:lnTo>
                  <a:pt x="1488" y="762"/>
                </a:lnTo>
                <a:lnTo>
                  <a:pt x="1490" y="762"/>
                </a:lnTo>
                <a:lnTo>
                  <a:pt x="1490" y="764"/>
                </a:lnTo>
                <a:lnTo>
                  <a:pt x="1492" y="764"/>
                </a:lnTo>
                <a:lnTo>
                  <a:pt x="1493" y="764"/>
                </a:lnTo>
                <a:lnTo>
                  <a:pt x="1501" y="765"/>
                </a:lnTo>
                <a:lnTo>
                  <a:pt x="1505" y="767"/>
                </a:lnTo>
                <a:lnTo>
                  <a:pt x="1511" y="769"/>
                </a:lnTo>
                <a:lnTo>
                  <a:pt x="1514" y="769"/>
                </a:lnTo>
                <a:lnTo>
                  <a:pt x="1520" y="771"/>
                </a:lnTo>
                <a:lnTo>
                  <a:pt x="1522" y="773"/>
                </a:lnTo>
                <a:lnTo>
                  <a:pt x="1524" y="773"/>
                </a:lnTo>
                <a:lnTo>
                  <a:pt x="1530" y="773"/>
                </a:lnTo>
                <a:lnTo>
                  <a:pt x="1534" y="773"/>
                </a:lnTo>
                <a:lnTo>
                  <a:pt x="1540" y="773"/>
                </a:lnTo>
                <a:lnTo>
                  <a:pt x="1545" y="773"/>
                </a:lnTo>
                <a:lnTo>
                  <a:pt x="1549" y="773"/>
                </a:lnTo>
                <a:lnTo>
                  <a:pt x="1549" y="762"/>
                </a:lnTo>
                <a:lnTo>
                  <a:pt x="1553" y="736"/>
                </a:lnTo>
                <a:lnTo>
                  <a:pt x="1559" y="736"/>
                </a:lnTo>
                <a:lnTo>
                  <a:pt x="1562" y="736"/>
                </a:lnTo>
                <a:lnTo>
                  <a:pt x="1562" y="738"/>
                </a:lnTo>
                <a:lnTo>
                  <a:pt x="1567" y="738"/>
                </a:lnTo>
                <a:lnTo>
                  <a:pt x="1568" y="738"/>
                </a:lnTo>
                <a:lnTo>
                  <a:pt x="1572" y="738"/>
                </a:lnTo>
                <a:lnTo>
                  <a:pt x="1574" y="738"/>
                </a:lnTo>
                <a:lnTo>
                  <a:pt x="1578" y="740"/>
                </a:lnTo>
                <a:lnTo>
                  <a:pt x="1578" y="735"/>
                </a:lnTo>
                <a:lnTo>
                  <a:pt x="1582" y="733"/>
                </a:lnTo>
                <a:lnTo>
                  <a:pt x="1584" y="731"/>
                </a:lnTo>
                <a:lnTo>
                  <a:pt x="1586" y="729"/>
                </a:lnTo>
                <a:lnTo>
                  <a:pt x="1586" y="731"/>
                </a:lnTo>
                <a:lnTo>
                  <a:pt x="1589" y="727"/>
                </a:lnTo>
                <a:lnTo>
                  <a:pt x="1593" y="731"/>
                </a:lnTo>
                <a:lnTo>
                  <a:pt x="1605" y="711"/>
                </a:lnTo>
                <a:lnTo>
                  <a:pt x="1601" y="711"/>
                </a:lnTo>
                <a:lnTo>
                  <a:pt x="1595" y="711"/>
                </a:lnTo>
                <a:lnTo>
                  <a:pt x="1595" y="709"/>
                </a:lnTo>
                <a:lnTo>
                  <a:pt x="1597" y="702"/>
                </a:lnTo>
                <a:lnTo>
                  <a:pt x="1599" y="692"/>
                </a:lnTo>
                <a:lnTo>
                  <a:pt x="1613" y="681"/>
                </a:lnTo>
                <a:lnTo>
                  <a:pt x="1624" y="683"/>
                </a:lnTo>
                <a:lnTo>
                  <a:pt x="1624" y="696"/>
                </a:lnTo>
                <a:lnTo>
                  <a:pt x="1626" y="694"/>
                </a:lnTo>
                <a:lnTo>
                  <a:pt x="1628" y="690"/>
                </a:lnTo>
                <a:lnTo>
                  <a:pt x="1630" y="685"/>
                </a:lnTo>
                <a:lnTo>
                  <a:pt x="1630" y="679"/>
                </a:lnTo>
                <a:lnTo>
                  <a:pt x="1632" y="677"/>
                </a:lnTo>
                <a:lnTo>
                  <a:pt x="1632" y="673"/>
                </a:lnTo>
                <a:lnTo>
                  <a:pt x="1630" y="671"/>
                </a:lnTo>
                <a:lnTo>
                  <a:pt x="1628" y="667"/>
                </a:lnTo>
                <a:lnTo>
                  <a:pt x="1628" y="663"/>
                </a:lnTo>
                <a:lnTo>
                  <a:pt x="1628" y="661"/>
                </a:lnTo>
                <a:lnTo>
                  <a:pt x="1628" y="660"/>
                </a:lnTo>
                <a:lnTo>
                  <a:pt x="1632" y="658"/>
                </a:lnTo>
                <a:lnTo>
                  <a:pt x="1637" y="654"/>
                </a:lnTo>
                <a:lnTo>
                  <a:pt x="1641" y="652"/>
                </a:lnTo>
                <a:lnTo>
                  <a:pt x="1649" y="652"/>
                </a:lnTo>
                <a:lnTo>
                  <a:pt x="1651" y="654"/>
                </a:lnTo>
                <a:lnTo>
                  <a:pt x="1653" y="654"/>
                </a:lnTo>
                <a:lnTo>
                  <a:pt x="1651" y="658"/>
                </a:lnTo>
                <a:lnTo>
                  <a:pt x="1651" y="661"/>
                </a:lnTo>
                <a:lnTo>
                  <a:pt x="1653" y="665"/>
                </a:lnTo>
                <a:lnTo>
                  <a:pt x="1655" y="665"/>
                </a:lnTo>
                <a:lnTo>
                  <a:pt x="1657" y="665"/>
                </a:lnTo>
                <a:lnTo>
                  <a:pt x="1663" y="661"/>
                </a:lnTo>
                <a:lnTo>
                  <a:pt x="1666" y="658"/>
                </a:lnTo>
                <a:lnTo>
                  <a:pt x="1668" y="656"/>
                </a:lnTo>
                <a:lnTo>
                  <a:pt x="1670" y="650"/>
                </a:lnTo>
                <a:lnTo>
                  <a:pt x="1672" y="648"/>
                </a:lnTo>
                <a:lnTo>
                  <a:pt x="1676" y="648"/>
                </a:lnTo>
                <a:lnTo>
                  <a:pt x="1693" y="644"/>
                </a:lnTo>
                <a:lnTo>
                  <a:pt x="1701" y="642"/>
                </a:lnTo>
                <a:lnTo>
                  <a:pt x="1705" y="644"/>
                </a:lnTo>
                <a:lnTo>
                  <a:pt x="1712" y="646"/>
                </a:lnTo>
                <a:lnTo>
                  <a:pt x="1716" y="646"/>
                </a:lnTo>
                <a:lnTo>
                  <a:pt x="1720" y="642"/>
                </a:lnTo>
                <a:lnTo>
                  <a:pt x="1722" y="639"/>
                </a:lnTo>
                <a:lnTo>
                  <a:pt x="1728" y="631"/>
                </a:lnTo>
                <a:lnTo>
                  <a:pt x="1730" y="625"/>
                </a:lnTo>
                <a:lnTo>
                  <a:pt x="1730" y="623"/>
                </a:lnTo>
                <a:lnTo>
                  <a:pt x="1730" y="621"/>
                </a:lnTo>
                <a:lnTo>
                  <a:pt x="1726" y="619"/>
                </a:lnTo>
                <a:lnTo>
                  <a:pt x="1722" y="617"/>
                </a:lnTo>
                <a:lnTo>
                  <a:pt x="1716" y="613"/>
                </a:lnTo>
                <a:lnTo>
                  <a:pt x="1712" y="613"/>
                </a:lnTo>
                <a:lnTo>
                  <a:pt x="1709" y="611"/>
                </a:lnTo>
                <a:lnTo>
                  <a:pt x="1705" y="610"/>
                </a:lnTo>
                <a:lnTo>
                  <a:pt x="1703" y="610"/>
                </a:lnTo>
                <a:lnTo>
                  <a:pt x="1697" y="610"/>
                </a:lnTo>
                <a:lnTo>
                  <a:pt x="1695" y="608"/>
                </a:lnTo>
                <a:lnTo>
                  <a:pt x="1693" y="608"/>
                </a:lnTo>
                <a:lnTo>
                  <a:pt x="1693" y="606"/>
                </a:lnTo>
                <a:lnTo>
                  <a:pt x="1691" y="604"/>
                </a:lnTo>
                <a:lnTo>
                  <a:pt x="1691" y="602"/>
                </a:lnTo>
                <a:lnTo>
                  <a:pt x="1693" y="600"/>
                </a:lnTo>
                <a:lnTo>
                  <a:pt x="1693" y="598"/>
                </a:lnTo>
                <a:lnTo>
                  <a:pt x="1695" y="594"/>
                </a:lnTo>
                <a:lnTo>
                  <a:pt x="1693" y="586"/>
                </a:lnTo>
                <a:lnTo>
                  <a:pt x="1693" y="581"/>
                </a:lnTo>
                <a:lnTo>
                  <a:pt x="1693" y="579"/>
                </a:lnTo>
                <a:lnTo>
                  <a:pt x="1693" y="577"/>
                </a:lnTo>
                <a:lnTo>
                  <a:pt x="1699" y="573"/>
                </a:lnTo>
                <a:lnTo>
                  <a:pt x="1701" y="571"/>
                </a:lnTo>
                <a:lnTo>
                  <a:pt x="1701" y="567"/>
                </a:lnTo>
                <a:lnTo>
                  <a:pt x="1699" y="560"/>
                </a:lnTo>
                <a:lnTo>
                  <a:pt x="1697" y="554"/>
                </a:lnTo>
                <a:lnTo>
                  <a:pt x="1697" y="552"/>
                </a:lnTo>
                <a:lnTo>
                  <a:pt x="1699" y="546"/>
                </a:lnTo>
                <a:lnTo>
                  <a:pt x="1701" y="544"/>
                </a:lnTo>
                <a:lnTo>
                  <a:pt x="1703" y="544"/>
                </a:lnTo>
                <a:lnTo>
                  <a:pt x="1705" y="544"/>
                </a:lnTo>
                <a:lnTo>
                  <a:pt x="1707" y="544"/>
                </a:lnTo>
                <a:lnTo>
                  <a:pt x="1711" y="546"/>
                </a:lnTo>
                <a:lnTo>
                  <a:pt x="1716" y="550"/>
                </a:lnTo>
                <a:lnTo>
                  <a:pt x="1718" y="554"/>
                </a:lnTo>
                <a:lnTo>
                  <a:pt x="1720" y="554"/>
                </a:lnTo>
                <a:lnTo>
                  <a:pt x="1722" y="556"/>
                </a:lnTo>
                <a:lnTo>
                  <a:pt x="1724" y="556"/>
                </a:lnTo>
                <a:lnTo>
                  <a:pt x="1726" y="554"/>
                </a:lnTo>
                <a:lnTo>
                  <a:pt x="1730" y="554"/>
                </a:lnTo>
                <a:lnTo>
                  <a:pt x="1726" y="546"/>
                </a:lnTo>
                <a:lnTo>
                  <a:pt x="1738" y="542"/>
                </a:lnTo>
                <a:lnTo>
                  <a:pt x="1764" y="535"/>
                </a:lnTo>
                <a:lnTo>
                  <a:pt x="1784" y="529"/>
                </a:lnTo>
                <a:lnTo>
                  <a:pt x="1784" y="508"/>
                </a:lnTo>
                <a:lnTo>
                  <a:pt x="1787" y="506"/>
                </a:lnTo>
                <a:lnTo>
                  <a:pt x="1816" y="496"/>
                </a:lnTo>
                <a:lnTo>
                  <a:pt x="1832" y="500"/>
                </a:lnTo>
                <a:lnTo>
                  <a:pt x="1836" y="498"/>
                </a:lnTo>
                <a:lnTo>
                  <a:pt x="1839" y="494"/>
                </a:lnTo>
                <a:lnTo>
                  <a:pt x="1837" y="488"/>
                </a:lnTo>
                <a:lnTo>
                  <a:pt x="1845" y="481"/>
                </a:lnTo>
                <a:lnTo>
                  <a:pt x="1849" y="477"/>
                </a:lnTo>
                <a:lnTo>
                  <a:pt x="1851" y="473"/>
                </a:lnTo>
                <a:lnTo>
                  <a:pt x="1855" y="469"/>
                </a:lnTo>
                <a:lnTo>
                  <a:pt x="1855" y="466"/>
                </a:lnTo>
                <a:lnTo>
                  <a:pt x="1851" y="458"/>
                </a:lnTo>
                <a:lnTo>
                  <a:pt x="1849" y="456"/>
                </a:lnTo>
                <a:lnTo>
                  <a:pt x="1849" y="452"/>
                </a:lnTo>
                <a:lnTo>
                  <a:pt x="1843" y="450"/>
                </a:lnTo>
                <a:lnTo>
                  <a:pt x="1839" y="452"/>
                </a:lnTo>
                <a:lnTo>
                  <a:pt x="1836" y="442"/>
                </a:lnTo>
                <a:lnTo>
                  <a:pt x="1837" y="435"/>
                </a:lnTo>
                <a:lnTo>
                  <a:pt x="1836" y="429"/>
                </a:lnTo>
                <a:lnTo>
                  <a:pt x="1834" y="425"/>
                </a:lnTo>
                <a:lnTo>
                  <a:pt x="1836" y="419"/>
                </a:lnTo>
                <a:lnTo>
                  <a:pt x="1824" y="413"/>
                </a:lnTo>
                <a:lnTo>
                  <a:pt x="1822" y="410"/>
                </a:lnTo>
                <a:lnTo>
                  <a:pt x="1816" y="404"/>
                </a:lnTo>
                <a:lnTo>
                  <a:pt x="1799" y="392"/>
                </a:lnTo>
                <a:lnTo>
                  <a:pt x="1791" y="387"/>
                </a:lnTo>
                <a:lnTo>
                  <a:pt x="1787" y="390"/>
                </a:lnTo>
                <a:lnTo>
                  <a:pt x="1780" y="383"/>
                </a:lnTo>
                <a:lnTo>
                  <a:pt x="1782" y="377"/>
                </a:lnTo>
                <a:lnTo>
                  <a:pt x="1797" y="360"/>
                </a:lnTo>
                <a:lnTo>
                  <a:pt x="1816" y="371"/>
                </a:lnTo>
                <a:lnTo>
                  <a:pt x="1826" y="371"/>
                </a:lnTo>
                <a:lnTo>
                  <a:pt x="1824" y="367"/>
                </a:lnTo>
                <a:lnTo>
                  <a:pt x="1826" y="367"/>
                </a:lnTo>
                <a:lnTo>
                  <a:pt x="1834" y="373"/>
                </a:lnTo>
                <a:lnTo>
                  <a:pt x="1836" y="371"/>
                </a:lnTo>
                <a:lnTo>
                  <a:pt x="1836" y="365"/>
                </a:lnTo>
                <a:lnTo>
                  <a:pt x="1837" y="363"/>
                </a:lnTo>
                <a:lnTo>
                  <a:pt x="1845" y="365"/>
                </a:lnTo>
                <a:lnTo>
                  <a:pt x="1847" y="363"/>
                </a:lnTo>
                <a:lnTo>
                  <a:pt x="1849" y="362"/>
                </a:lnTo>
                <a:lnTo>
                  <a:pt x="1843" y="352"/>
                </a:lnTo>
                <a:lnTo>
                  <a:pt x="1841" y="350"/>
                </a:lnTo>
                <a:lnTo>
                  <a:pt x="1832" y="346"/>
                </a:lnTo>
                <a:lnTo>
                  <a:pt x="1820" y="344"/>
                </a:lnTo>
                <a:lnTo>
                  <a:pt x="1810" y="323"/>
                </a:lnTo>
                <a:lnTo>
                  <a:pt x="1799" y="317"/>
                </a:lnTo>
                <a:lnTo>
                  <a:pt x="1799" y="300"/>
                </a:lnTo>
                <a:lnTo>
                  <a:pt x="1826" y="292"/>
                </a:lnTo>
                <a:lnTo>
                  <a:pt x="1832" y="294"/>
                </a:lnTo>
                <a:lnTo>
                  <a:pt x="1837" y="296"/>
                </a:lnTo>
                <a:lnTo>
                  <a:pt x="1843" y="294"/>
                </a:lnTo>
                <a:lnTo>
                  <a:pt x="1851" y="291"/>
                </a:lnTo>
                <a:lnTo>
                  <a:pt x="1849" y="286"/>
                </a:lnTo>
                <a:lnTo>
                  <a:pt x="1849" y="281"/>
                </a:lnTo>
                <a:lnTo>
                  <a:pt x="1845" y="277"/>
                </a:lnTo>
                <a:lnTo>
                  <a:pt x="1845" y="273"/>
                </a:lnTo>
                <a:lnTo>
                  <a:pt x="1847" y="265"/>
                </a:lnTo>
                <a:lnTo>
                  <a:pt x="1851" y="260"/>
                </a:lnTo>
                <a:lnTo>
                  <a:pt x="1855" y="256"/>
                </a:lnTo>
                <a:lnTo>
                  <a:pt x="1857" y="254"/>
                </a:lnTo>
                <a:lnTo>
                  <a:pt x="1858" y="252"/>
                </a:lnTo>
                <a:lnTo>
                  <a:pt x="1863" y="248"/>
                </a:lnTo>
                <a:lnTo>
                  <a:pt x="1864" y="246"/>
                </a:lnTo>
                <a:lnTo>
                  <a:pt x="1866" y="244"/>
                </a:lnTo>
                <a:lnTo>
                  <a:pt x="1868" y="242"/>
                </a:lnTo>
                <a:lnTo>
                  <a:pt x="1870" y="240"/>
                </a:lnTo>
                <a:lnTo>
                  <a:pt x="1874" y="238"/>
                </a:lnTo>
                <a:lnTo>
                  <a:pt x="1876" y="237"/>
                </a:lnTo>
                <a:lnTo>
                  <a:pt x="1874" y="233"/>
                </a:lnTo>
                <a:lnTo>
                  <a:pt x="1872" y="233"/>
                </a:lnTo>
                <a:lnTo>
                  <a:pt x="1870" y="227"/>
                </a:lnTo>
                <a:lnTo>
                  <a:pt x="1868" y="223"/>
                </a:lnTo>
                <a:lnTo>
                  <a:pt x="1868" y="221"/>
                </a:lnTo>
                <a:lnTo>
                  <a:pt x="1864" y="221"/>
                </a:lnTo>
                <a:lnTo>
                  <a:pt x="1858" y="223"/>
                </a:lnTo>
                <a:lnTo>
                  <a:pt x="1849" y="225"/>
                </a:lnTo>
                <a:lnTo>
                  <a:pt x="1845" y="223"/>
                </a:lnTo>
                <a:lnTo>
                  <a:pt x="1839" y="221"/>
                </a:lnTo>
                <a:lnTo>
                  <a:pt x="1832" y="221"/>
                </a:lnTo>
                <a:lnTo>
                  <a:pt x="1826" y="223"/>
                </a:lnTo>
                <a:lnTo>
                  <a:pt x="1820" y="223"/>
                </a:lnTo>
                <a:lnTo>
                  <a:pt x="1816" y="225"/>
                </a:lnTo>
                <a:lnTo>
                  <a:pt x="1815" y="225"/>
                </a:lnTo>
                <a:lnTo>
                  <a:pt x="1809" y="225"/>
                </a:lnTo>
                <a:lnTo>
                  <a:pt x="1805" y="231"/>
                </a:lnTo>
                <a:lnTo>
                  <a:pt x="1803" y="235"/>
                </a:lnTo>
                <a:lnTo>
                  <a:pt x="1801" y="237"/>
                </a:lnTo>
                <a:lnTo>
                  <a:pt x="1799" y="238"/>
                </a:lnTo>
                <a:lnTo>
                  <a:pt x="1799" y="240"/>
                </a:lnTo>
                <a:lnTo>
                  <a:pt x="1797" y="254"/>
                </a:lnTo>
                <a:lnTo>
                  <a:pt x="1793" y="260"/>
                </a:lnTo>
                <a:lnTo>
                  <a:pt x="1793" y="258"/>
                </a:lnTo>
                <a:lnTo>
                  <a:pt x="1791" y="262"/>
                </a:lnTo>
                <a:lnTo>
                  <a:pt x="1789" y="265"/>
                </a:lnTo>
                <a:lnTo>
                  <a:pt x="1787" y="267"/>
                </a:lnTo>
                <a:lnTo>
                  <a:pt x="1784" y="271"/>
                </a:lnTo>
                <a:lnTo>
                  <a:pt x="1782" y="275"/>
                </a:lnTo>
                <a:lnTo>
                  <a:pt x="1780" y="277"/>
                </a:lnTo>
                <a:lnTo>
                  <a:pt x="1776" y="283"/>
                </a:lnTo>
                <a:lnTo>
                  <a:pt x="1774" y="285"/>
                </a:lnTo>
                <a:lnTo>
                  <a:pt x="1772" y="286"/>
                </a:lnTo>
                <a:lnTo>
                  <a:pt x="1770" y="288"/>
                </a:lnTo>
                <a:lnTo>
                  <a:pt x="1766" y="292"/>
                </a:lnTo>
                <a:lnTo>
                  <a:pt x="1764" y="294"/>
                </a:lnTo>
                <a:lnTo>
                  <a:pt x="1762" y="296"/>
                </a:lnTo>
                <a:lnTo>
                  <a:pt x="1757" y="300"/>
                </a:lnTo>
                <a:lnTo>
                  <a:pt x="1751" y="304"/>
                </a:lnTo>
                <a:lnTo>
                  <a:pt x="1749" y="308"/>
                </a:lnTo>
                <a:lnTo>
                  <a:pt x="1745" y="310"/>
                </a:lnTo>
                <a:lnTo>
                  <a:pt x="1743" y="312"/>
                </a:lnTo>
                <a:lnTo>
                  <a:pt x="1739" y="315"/>
                </a:lnTo>
                <a:lnTo>
                  <a:pt x="1736" y="319"/>
                </a:lnTo>
                <a:lnTo>
                  <a:pt x="1720" y="321"/>
                </a:lnTo>
                <a:lnTo>
                  <a:pt x="1716" y="321"/>
                </a:lnTo>
                <a:lnTo>
                  <a:pt x="1703" y="315"/>
                </a:lnTo>
                <a:lnTo>
                  <a:pt x="1693" y="333"/>
                </a:lnTo>
                <a:lnTo>
                  <a:pt x="1680" y="333"/>
                </a:lnTo>
                <a:lnTo>
                  <a:pt x="1664" y="333"/>
                </a:lnTo>
                <a:lnTo>
                  <a:pt x="1653" y="333"/>
                </a:lnTo>
                <a:lnTo>
                  <a:pt x="1651" y="333"/>
                </a:lnTo>
                <a:lnTo>
                  <a:pt x="1651" y="335"/>
                </a:lnTo>
                <a:lnTo>
                  <a:pt x="1645" y="335"/>
                </a:lnTo>
                <a:lnTo>
                  <a:pt x="1632" y="333"/>
                </a:lnTo>
                <a:lnTo>
                  <a:pt x="1628" y="325"/>
                </a:lnTo>
                <a:lnTo>
                  <a:pt x="1626" y="323"/>
                </a:lnTo>
                <a:lnTo>
                  <a:pt x="1626" y="319"/>
                </a:lnTo>
                <a:lnTo>
                  <a:pt x="1613" y="321"/>
                </a:lnTo>
                <a:lnTo>
                  <a:pt x="1603" y="323"/>
                </a:lnTo>
                <a:lnTo>
                  <a:pt x="1593" y="325"/>
                </a:lnTo>
                <a:lnTo>
                  <a:pt x="1586" y="294"/>
                </a:lnTo>
                <a:lnTo>
                  <a:pt x="1582" y="296"/>
                </a:lnTo>
                <a:lnTo>
                  <a:pt x="1576" y="281"/>
                </a:lnTo>
                <a:lnTo>
                  <a:pt x="1580" y="281"/>
                </a:lnTo>
                <a:lnTo>
                  <a:pt x="1580" y="271"/>
                </a:lnTo>
                <a:lnTo>
                  <a:pt x="1580" y="269"/>
                </a:lnTo>
                <a:lnTo>
                  <a:pt x="1578" y="269"/>
                </a:lnTo>
                <a:lnTo>
                  <a:pt x="1578" y="267"/>
                </a:lnTo>
                <a:lnTo>
                  <a:pt x="1532" y="279"/>
                </a:lnTo>
                <a:lnTo>
                  <a:pt x="1524" y="277"/>
                </a:lnTo>
                <a:lnTo>
                  <a:pt x="1520" y="275"/>
                </a:lnTo>
                <a:lnTo>
                  <a:pt x="1516" y="273"/>
                </a:lnTo>
                <a:lnTo>
                  <a:pt x="1509" y="269"/>
                </a:lnTo>
                <a:lnTo>
                  <a:pt x="1505" y="269"/>
                </a:lnTo>
                <a:lnTo>
                  <a:pt x="1503" y="267"/>
                </a:lnTo>
                <a:lnTo>
                  <a:pt x="1497" y="265"/>
                </a:lnTo>
                <a:lnTo>
                  <a:pt x="1492" y="264"/>
                </a:lnTo>
                <a:lnTo>
                  <a:pt x="1488" y="262"/>
                </a:lnTo>
                <a:lnTo>
                  <a:pt x="1466" y="254"/>
                </a:lnTo>
                <a:lnTo>
                  <a:pt x="1444" y="258"/>
                </a:lnTo>
                <a:lnTo>
                  <a:pt x="1413" y="256"/>
                </a:lnTo>
                <a:lnTo>
                  <a:pt x="1401" y="265"/>
                </a:lnTo>
                <a:lnTo>
                  <a:pt x="1420" y="312"/>
                </a:lnTo>
                <a:lnTo>
                  <a:pt x="1409" y="315"/>
                </a:lnTo>
                <a:lnTo>
                  <a:pt x="1384" y="321"/>
                </a:lnTo>
                <a:lnTo>
                  <a:pt x="1376" y="325"/>
                </a:lnTo>
                <a:lnTo>
                  <a:pt x="1370" y="327"/>
                </a:lnTo>
                <a:lnTo>
                  <a:pt x="1365" y="300"/>
                </a:lnTo>
                <a:lnTo>
                  <a:pt x="1357" y="269"/>
                </a:lnTo>
                <a:lnTo>
                  <a:pt x="1349" y="269"/>
                </a:lnTo>
                <a:lnTo>
                  <a:pt x="1326" y="279"/>
                </a:lnTo>
                <a:lnTo>
                  <a:pt x="1311" y="286"/>
                </a:lnTo>
                <a:lnTo>
                  <a:pt x="1305" y="288"/>
                </a:lnTo>
                <a:lnTo>
                  <a:pt x="1286" y="291"/>
                </a:lnTo>
                <a:lnTo>
                  <a:pt x="1286" y="288"/>
                </a:lnTo>
                <a:lnTo>
                  <a:pt x="1280" y="283"/>
                </a:lnTo>
                <a:lnTo>
                  <a:pt x="1278" y="279"/>
                </a:lnTo>
                <a:lnTo>
                  <a:pt x="1269" y="265"/>
                </a:lnTo>
                <a:lnTo>
                  <a:pt x="1271" y="260"/>
                </a:lnTo>
                <a:lnTo>
                  <a:pt x="1265" y="256"/>
                </a:lnTo>
                <a:lnTo>
                  <a:pt x="1269" y="246"/>
                </a:lnTo>
                <a:lnTo>
                  <a:pt x="1274" y="250"/>
                </a:lnTo>
                <a:lnTo>
                  <a:pt x="1272" y="235"/>
                </a:lnTo>
                <a:lnTo>
                  <a:pt x="1272" y="233"/>
                </a:lnTo>
                <a:lnTo>
                  <a:pt x="1269" y="233"/>
                </a:lnTo>
                <a:lnTo>
                  <a:pt x="1266" y="233"/>
                </a:lnTo>
                <a:lnTo>
                  <a:pt x="1265" y="235"/>
                </a:lnTo>
                <a:lnTo>
                  <a:pt x="1170" y="227"/>
                </a:lnTo>
                <a:lnTo>
                  <a:pt x="1178" y="208"/>
                </a:lnTo>
                <a:lnTo>
                  <a:pt x="1201" y="189"/>
                </a:lnTo>
                <a:lnTo>
                  <a:pt x="1196" y="187"/>
                </a:lnTo>
                <a:lnTo>
                  <a:pt x="1194" y="187"/>
                </a:lnTo>
                <a:lnTo>
                  <a:pt x="1192" y="185"/>
                </a:lnTo>
                <a:lnTo>
                  <a:pt x="1186" y="183"/>
                </a:lnTo>
                <a:lnTo>
                  <a:pt x="1184" y="181"/>
                </a:lnTo>
                <a:lnTo>
                  <a:pt x="1186" y="181"/>
                </a:lnTo>
                <a:lnTo>
                  <a:pt x="1186" y="179"/>
                </a:lnTo>
                <a:lnTo>
                  <a:pt x="1182" y="179"/>
                </a:lnTo>
                <a:lnTo>
                  <a:pt x="1180" y="179"/>
                </a:lnTo>
                <a:lnTo>
                  <a:pt x="1180" y="181"/>
                </a:lnTo>
                <a:lnTo>
                  <a:pt x="1180" y="187"/>
                </a:lnTo>
                <a:lnTo>
                  <a:pt x="1180" y="190"/>
                </a:lnTo>
                <a:lnTo>
                  <a:pt x="1174" y="190"/>
                </a:lnTo>
                <a:lnTo>
                  <a:pt x="1174" y="198"/>
                </a:lnTo>
                <a:lnTo>
                  <a:pt x="1176" y="198"/>
                </a:lnTo>
                <a:lnTo>
                  <a:pt x="1176" y="200"/>
                </a:lnTo>
                <a:lnTo>
                  <a:pt x="1170" y="200"/>
                </a:lnTo>
                <a:lnTo>
                  <a:pt x="1170" y="198"/>
                </a:lnTo>
                <a:lnTo>
                  <a:pt x="1169" y="198"/>
                </a:lnTo>
                <a:lnTo>
                  <a:pt x="1165" y="198"/>
                </a:lnTo>
                <a:lnTo>
                  <a:pt x="1165" y="194"/>
                </a:lnTo>
                <a:lnTo>
                  <a:pt x="1165" y="190"/>
                </a:lnTo>
                <a:lnTo>
                  <a:pt x="1167" y="189"/>
                </a:lnTo>
                <a:lnTo>
                  <a:pt x="1140" y="187"/>
                </a:lnTo>
                <a:lnTo>
                  <a:pt x="1128" y="187"/>
                </a:lnTo>
                <a:lnTo>
                  <a:pt x="1130" y="200"/>
                </a:lnTo>
                <a:lnTo>
                  <a:pt x="1130" y="206"/>
                </a:lnTo>
                <a:lnTo>
                  <a:pt x="1130" y="210"/>
                </a:lnTo>
                <a:lnTo>
                  <a:pt x="1130" y="214"/>
                </a:lnTo>
                <a:lnTo>
                  <a:pt x="1130" y="217"/>
                </a:lnTo>
                <a:lnTo>
                  <a:pt x="1130" y="227"/>
                </a:lnTo>
                <a:lnTo>
                  <a:pt x="1132" y="227"/>
                </a:lnTo>
                <a:lnTo>
                  <a:pt x="1124" y="248"/>
                </a:lnTo>
                <a:lnTo>
                  <a:pt x="1124" y="252"/>
                </a:lnTo>
                <a:lnTo>
                  <a:pt x="1122" y="254"/>
                </a:lnTo>
                <a:lnTo>
                  <a:pt x="1115" y="260"/>
                </a:lnTo>
                <a:lnTo>
                  <a:pt x="1115" y="262"/>
                </a:lnTo>
                <a:lnTo>
                  <a:pt x="1107" y="262"/>
                </a:lnTo>
                <a:lnTo>
                  <a:pt x="1105" y="262"/>
                </a:lnTo>
                <a:lnTo>
                  <a:pt x="1101" y="260"/>
                </a:lnTo>
                <a:lnTo>
                  <a:pt x="1100" y="260"/>
                </a:lnTo>
                <a:lnTo>
                  <a:pt x="1097" y="260"/>
                </a:lnTo>
                <a:lnTo>
                  <a:pt x="1082" y="258"/>
                </a:lnTo>
                <a:lnTo>
                  <a:pt x="1078" y="258"/>
                </a:lnTo>
                <a:lnTo>
                  <a:pt x="1080" y="258"/>
                </a:lnTo>
                <a:lnTo>
                  <a:pt x="1082" y="250"/>
                </a:lnTo>
                <a:lnTo>
                  <a:pt x="1086" y="237"/>
                </a:lnTo>
                <a:lnTo>
                  <a:pt x="1086" y="235"/>
                </a:lnTo>
                <a:lnTo>
                  <a:pt x="1086" y="231"/>
                </a:lnTo>
                <a:lnTo>
                  <a:pt x="1086" y="227"/>
                </a:lnTo>
                <a:lnTo>
                  <a:pt x="1086" y="204"/>
                </a:lnTo>
                <a:lnTo>
                  <a:pt x="1086" y="200"/>
                </a:lnTo>
                <a:lnTo>
                  <a:pt x="1086" y="196"/>
                </a:lnTo>
                <a:lnTo>
                  <a:pt x="1084" y="194"/>
                </a:lnTo>
                <a:lnTo>
                  <a:pt x="1084" y="192"/>
                </a:lnTo>
                <a:lnTo>
                  <a:pt x="1082" y="189"/>
                </a:lnTo>
                <a:lnTo>
                  <a:pt x="1082" y="187"/>
                </a:lnTo>
                <a:lnTo>
                  <a:pt x="1074" y="187"/>
                </a:lnTo>
                <a:lnTo>
                  <a:pt x="1074" y="185"/>
                </a:lnTo>
                <a:lnTo>
                  <a:pt x="1074" y="181"/>
                </a:lnTo>
                <a:lnTo>
                  <a:pt x="1076" y="173"/>
                </a:lnTo>
                <a:lnTo>
                  <a:pt x="1071" y="169"/>
                </a:lnTo>
                <a:lnTo>
                  <a:pt x="1069" y="171"/>
                </a:lnTo>
                <a:lnTo>
                  <a:pt x="1057" y="183"/>
                </a:lnTo>
                <a:lnTo>
                  <a:pt x="1057" y="189"/>
                </a:lnTo>
                <a:lnTo>
                  <a:pt x="1057" y="196"/>
                </a:lnTo>
                <a:lnTo>
                  <a:pt x="1055" y="225"/>
                </a:lnTo>
                <a:lnTo>
                  <a:pt x="1015" y="235"/>
                </a:lnTo>
                <a:lnTo>
                  <a:pt x="1013" y="223"/>
                </a:lnTo>
                <a:lnTo>
                  <a:pt x="994" y="214"/>
                </a:lnTo>
                <a:lnTo>
                  <a:pt x="994" y="221"/>
                </a:lnTo>
                <a:lnTo>
                  <a:pt x="992" y="221"/>
                </a:lnTo>
                <a:lnTo>
                  <a:pt x="982" y="223"/>
                </a:lnTo>
                <a:lnTo>
                  <a:pt x="980" y="223"/>
                </a:lnTo>
                <a:lnTo>
                  <a:pt x="963" y="225"/>
                </a:lnTo>
                <a:lnTo>
                  <a:pt x="961" y="227"/>
                </a:lnTo>
                <a:lnTo>
                  <a:pt x="959" y="227"/>
                </a:lnTo>
                <a:lnTo>
                  <a:pt x="944" y="229"/>
                </a:lnTo>
                <a:lnTo>
                  <a:pt x="938" y="198"/>
                </a:lnTo>
                <a:lnTo>
                  <a:pt x="930" y="198"/>
                </a:lnTo>
                <a:lnTo>
                  <a:pt x="930" y="200"/>
                </a:lnTo>
                <a:lnTo>
                  <a:pt x="929" y="208"/>
                </a:lnTo>
                <a:lnTo>
                  <a:pt x="929" y="216"/>
                </a:lnTo>
                <a:lnTo>
                  <a:pt x="929" y="217"/>
                </a:lnTo>
                <a:lnTo>
                  <a:pt x="926" y="221"/>
                </a:lnTo>
                <a:lnTo>
                  <a:pt x="926" y="223"/>
                </a:lnTo>
                <a:lnTo>
                  <a:pt x="922" y="231"/>
                </a:lnTo>
                <a:lnTo>
                  <a:pt x="911" y="229"/>
                </a:lnTo>
                <a:lnTo>
                  <a:pt x="905" y="229"/>
                </a:lnTo>
                <a:lnTo>
                  <a:pt x="894" y="227"/>
                </a:lnTo>
                <a:lnTo>
                  <a:pt x="890" y="227"/>
                </a:lnTo>
                <a:lnTo>
                  <a:pt x="888" y="227"/>
                </a:lnTo>
                <a:lnTo>
                  <a:pt x="886" y="227"/>
                </a:lnTo>
                <a:lnTo>
                  <a:pt x="880" y="225"/>
                </a:lnTo>
                <a:lnTo>
                  <a:pt x="878" y="225"/>
                </a:lnTo>
                <a:lnTo>
                  <a:pt x="873" y="225"/>
                </a:lnTo>
                <a:lnTo>
                  <a:pt x="871" y="225"/>
                </a:lnTo>
                <a:lnTo>
                  <a:pt x="863" y="225"/>
                </a:lnTo>
                <a:lnTo>
                  <a:pt x="857" y="208"/>
                </a:lnTo>
                <a:lnTo>
                  <a:pt x="846" y="206"/>
                </a:lnTo>
                <a:lnTo>
                  <a:pt x="850" y="192"/>
                </a:lnTo>
                <a:lnTo>
                  <a:pt x="859" y="150"/>
                </a:lnTo>
                <a:lnTo>
                  <a:pt x="861" y="144"/>
                </a:lnTo>
                <a:lnTo>
                  <a:pt x="867" y="117"/>
                </a:lnTo>
                <a:lnTo>
                  <a:pt x="867" y="115"/>
                </a:lnTo>
                <a:lnTo>
                  <a:pt x="874" y="106"/>
                </a:lnTo>
                <a:lnTo>
                  <a:pt x="882" y="92"/>
                </a:lnTo>
                <a:lnTo>
                  <a:pt x="884" y="91"/>
                </a:lnTo>
                <a:lnTo>
                  <a:pt x="880" y="91"/>
                </a:lnTo>
                <a:lnTo>
                  <a:pt x="882" y="87"/>
                </a:lnTo>
                <a:lnTo>
                  <a:pt x="880" y="85"/>
                </a:lnTo>
                <a:lnTo>
                  <a:pt x="878" y="83"/>
                </a:lnTo>
                <a:lnTo>
                  <a:pt x="874" y="83"/>
                </a:lnTo>
                <a:lnTo>
                  <a:pt x="873" y="81"/>
                </a:lnTo>
                <a:lnTo>
                  <a:pt x="873" y="79"/>
                </a:lnTo>
                <a:lnTo>
                  <a:pt x="873" y="77"/>
                </a:lnTo>
                <a:lnTo>
                  <a:pt x="871" y="77"/>
                </a:lnTo>
                <a:lnTo>
                  <a:pt x="869" y="77"/>
                </a:lnTo>
                <a:lnTo>
                  <a:pt x="867" y="77"/>
                </a:lnTo>
                <a:lnTo>
                  <a:pt x="867" y="75"/>
                </a:lnTo>
                <a:lnTo>
                  <a:pt x="865" y="75"/>
                </a:lnTo>
                <a:lnTo>
                  <a:pt x="865" y="73"/>
                </a:lnTo>
                <a:lnTo>
                  <a:pt x="865" y="71"/>
                </a:lnTo>
                <a:lnTo>
                  <a:pt x="863" y="73"/>
                </a:lnTo>
                <a:lnTo>
                  <a:pt x="861" y="71"/>
                </a:lnTo>
                <a:lnTo>
                  <a:pt x="859" y="71"/>
                </a:lnTo>
                <a:lnTo>
                  <a:pt x="855" y="69"/>
                </a:lnTo>
                <a:lnTo>
                  <a:pt x="855" y="67"/>
                </a:lnTo>
                <a:lnTo>
                  <a:pt x="853" y="69"/>
                </a:lnTo>
                <a:lnTo>
                  <a:pt x="846" y="69"/>
                </a:lnTo>
                <a:lnTo>
                  <a:pt x="842" y="69"/>
                </a:lnTo>
                <a:lnTo>
                  <a:pt x="838" y="71"/>
                </a:lnTo>
                <a:lnTo>
                  <a:pt x="834" y="71"/>
                </a:lnTo>
                <a:lnTo>
                  <a:pt x="828" y="75"/>
                </a:lnTo>
                <a:lnTo>
                  <a:pt x="819" y="79"/>
                </a:lnTo>
                <a:lnTo>
                  <a:pt x="817" y="85"/>
                </a:lnTo>
                <a:lnTo>
                  <a:pt x="821" y="89"/>
                </a:lnTo>
                <a:lnTo>
                  <a:pt x="823" y="94"/>
                </a:lnTo>
                <a:lnTo>
                  <a:pt x="825" y="96"/>
                </a:lnTo>
                <a:lnTo>
                  <a:pt x="826" y="98"/>
                </a:lnTo>
                <a:lnTo>
                  <a:pt x="828" y="104"/>
                </a:lnTo>
                <a:lnTo>
                  <a:pt x="830" y="110"/>
                </a:lnTo>
                <a:lnTo>
                  <a:pt x="825" y="112"/>
                </a:lnTo>
                <a:lnTo>
                  <a:pt x="815" y="115"/>
                </a:lnTo>
                <a:lnTo>
                  <a:pt x="809" y="119"/>
                </a:lnTo>
                <a:lnTo>
                  <a:pt x="799" y="125"/>
                </a:lnTo>
                <a:lnTo>
                  <a:pt x="798" y="125"/>
                </a:lnTo>
                <a:lnTo>
                  <a:pt x="796" y="123"/>
                </a:lnTo>
                <a:lnTo>
                  <a:pt x="790" y="119"/>
                </a:lnTo>
                <a:lnTo>
                  <a:pt x="784" y="115"/>
                </a:lnTo>
                <a:lnTo>
                  <a:pt x="780" y="115"/>
                </a:lnTo>
                <a:lnTo>
                  <a:pt x="778" y="113"/>
                </a:lnTo>
                <a:lnTo>
                  <a:pt x="777" y="112"/>
                </a:lnTo>
                <a:lnTo>
                  <a:pt x="775" y="108"/>
                </a:lnTo>
                <a:lnTo>
                  <a:pt x="769" y="108"/>
                </a:lnTo>
                <a:lnTo>
                  <a:pt x="767" y="110"/>
                </a:lnTo>
                <a:lnTo>
                  <a:pt x="773" y="113"/>
                </a:lnTo>
                <a:lnTo>
                  <a:pt x="777" y="117"/>
                </a:lnTo>
                <a:lnTo>
                  <a:pt x="778" y="119"/>
                </a:lnTo>
                <a:lnTo>
                  <a:pt x="780" y="123"/>
                </a:lnTo>
                <a:lnTo>
                  <a:pt x="782" y="123"/>
                </a:lnTo>
                <a:lnTo>
                  <a:pt x="786" y="127"/>
                </a:lnTo>
                <a:lnTo>
                  <a:pt x="786" y="129"/>
                </a:lnTo>
                <a:lnTo>
                  <a:pt x="788" y="131"/>
                </a:lnTo>
                <a:lnTo>
                  <a:pt x="788" y="133"/>
                </a:lnTo>
                <a:lnTo>
                  <a:pt x="784" y="133"/>
                </a:lnTo>
                <a:lnTo>
                  <a:pt x="780" y="135"/>
                </a:lnTo>
                <a:lnTo>
                  <a:pt x="777" y="137"/>
                </a:lnTo>
                <a:lnTo>
                  <a:pt x="771" y="139"/>
                </a:lnTo>
                <a:lnTo>
                  <a:pt x="767" y="140"/>
                </a:lnTo>
                <a:lnTo>
                  <a:pt x="759" y="133"/>
                </a:lnTo>
                <a:lnTo>
                  <a:pt x="753" y="137"/>
                </a:lnTo>
                <a:lnTo>
                  <a:pt x="751" y="137"/>
                </a:lnTo>
                <a:lnTo>
                  <a:pt x="746" y="140"/>
                </a:lnTo>
                <a:lnTo>
                  <a:pt x="742" y="144"/>
                </a:lnTo>
                <a:lnTo>
                  <a:pt x="740" y="144"/>
                </a:lnTo>
                <a:lnTo>
                  <a:pt x="723" y="152"/>
                </a:lnTo>
                <a:lnTo>
                  <a:pt x="721" y="148"/>
                </a:lnTo>
                <a:lnTo>
                  <a:pt x="719" y="144"/>
                </a:lnTo>
                <a:lnTo>
                  <a:pt x="713" y="137"/>
                </a:lnTo>
                <a:lnTo>
                  <a:pt x="707" y="129"/>
                </a:lnTo>
                <a:lnTo>
                  <a:pt x="692" y="106"/>
                </a:lnTo>
                <a:lnTo>
                  <a:pt x="682" y="92"/>
                </a:lnTo>
                <a:lnTo>
                  <a:pt x="663" y="102"/>
                </a:lnTo>
                <a:lnTo>
                  <a:pt x="663" y="100"/>
                </a:lnTo>
                <a:lnTo>
                  <a:pt x="661" y="100"/>
                </a:lnTo>
                <a:lnTo>
                  <a:pt x="648" y="104"/>
                </a:lnTo>
                <a:lnTo>
                  <a:pt x="633" y="115"/>
                </a:lnTo>
                <a:lnTo>
                  <a:pt x="625" y="119"/>
                </a:lnTo>
                <a:lnTo>
                  <a:pt x="621" y="121"/>
                </a:lnTo>
                <a:lnTo>
                  <a:pt x="615" y="127"/>
                </a:lnTo>
                <a:lnTo>
                  <a:pt x="613" y="127"/>
                </a:lnTo>
                <a:lnTo>
                  <a:pt x="611" y="119"/>
                </a:lnTo>
                <a:lnTo>
                  <a:pt x="611" y="115"/>
                </a:lnTo>
                <a:lnTo>
                  <a:pt x="604" y="106"/>
                </a:lnTo>
                <a:lnTo>
                  <a:pt x="613" y="100"/>
                </a:lnTo>
                <a:lnTo>
                  <a:pt x="609" y="89"/>
                </a:lnTo>
                <a:lnTo>
                  <a:pt x="609" y="87"/>
                </a:lnTo>
                <a:lnTo>
                  <a:pt x="609" y="83"/>
                </a:lnTo>
                <a:lnTo>
                  <a:pt x="604" y="69"/>
                </a:lnTo>
                <a:lnTo>
                  <a:pt x="604" y="65"/>
                </a:lnTo>
                <a:lnTo>
                  <a:pt x="604" y="60"/>
                </a:lnTo>
                <a:lnTo>
                  <a:pt x="611" y="44"/>
                </a:lnTo>
                <a:lnTo>
                  <a:pt x="617" y="29"/>
                </a:lnTo>
                <a:lnTo>
                  <a:pt x="615" y="19"/>
                </a:lnTo>
                <a:lnTo>
                  <a:pt x="607" y="10"/>
                </a:lnTo>
                <a:lnTo>
                  <a:pt x="611" y="8"/>
                </a:lnTo>
                <a:lnTo>
                  <a:pt x="613" y="8"/>
                </a:lnTo>
                <a:lnTo>
                  <a:pt x="609" y="0"/>
                </a:lnTo>
                <a:lnTo>
                  <a:pt x="596" y="8"/>
                </a:lnTo>
                <a:lnTo>
                  <a:pt x="505" y="52"/>
                </a:lnTo>
                <a:lnTo>
                  <a:pt x="492" y="60"/>
                </a:lnTo>
                <a:lnTo>
                  <a:pt x="473" y="69"/>
                </a:lnTo>
                <a:lnTo>
                  <a:pt x="448" y="83"/>
                </a:lnTo>
                <a:lnTo>
                  <a:pt x="446" y="83"/>
                </a:lnTo>
                <a:lnTo>
                  <a:pt x="442" y="85"/>
                </a:lnTo>
                <a:lnTo>
                  <a:pt x="392" y="110"/>
                </a:lnTo>
                <a:lnTo>
                  <a:pt x="340" y="135"/>
                </a:lnTo>
                <a:lnTo>
                  <a:pt x="334" y="139"/>
                </a:lnTo>
                <a:lnTo>
                  <a:pt x="321" y="146"/>
                </a:lnTo>
                <a:lnTo>
                  <a:pt x="319" y="148"/>
                </a:lnTo>
                <a:lnTo>
                  <a:pt x="317" y="146"/>
                </a:lnTo>
                <a:lnTo>
                  <a:pt x="304" y="154"/>
                </a:lnTo>
                <a:lnTo>
                  <a:pt x="298" y="158"/>
                </a:lnTo>
                <a:lnTo>
                  <a:pt x="294" y="160"/>
                </a:lnTo>
                <a:lnTo>
                  <a:pt x="292" y="160"/>
                </a:lnTo>
                <a:lnTo>
                  <a:pt x="284" y="163"/>
                </a:lnTo>
                <a:lnTo>
                  <a:pt x="279" y="166"/>
                </a:lnTo>
                <a:lnTo>
                  <a:pt x="273" y="169"/>
                </a:lnTo>
                <a:lnTo>
                  <a:pt x="256" y="177"/>
                </a:lnTo>
                <a:lnTo>
                  <a:pt x="254" y="179"/>
                </a:lnTo>
                <a:lnTo>
                  <a:pt x="242" y="185"/>
                </a:lnTo>
                <a:lnTo>
                  <a:pt x="238" y="187"/>
                </a:lnTo>
                <a:lnTo>
                  <a:pt x="171" y="216"/>
                </a:lnTo>
                <a:lnTo>
                  <a:pt x="158" y="323"/>
                </a:lnTo>
                <a:lnTo>
                  <a:pt x="223" y="331"/>
                </a:lnTo>
                <a:lnTo>
                  <a:pt x="225" y="33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Freeform 220"/>
          <p:cNvSpPr>
            <a:spLocks/>
          </p:cNvSpPr>
          <p:nvPr/>
        </p:nvSpPr>
        <p:spPr bwMode="auto">
          <a:xfrm>
            <a:off x="-3202582" y="5516672"/>
            <a:ext cx="531853" cy="470667"/>
          </a:xfrm>
          <a:custGeom>
            <a:avLst/>
            <a:gdLst>
              <a:gd name="T0" fmla="*/ 8 w 565"/>
              <a:gd name="T1" fmla="*/ 311 h 500"/>
              <a:gd name="T2" fmla="*/ 10 w 565"/>
              <a:gd name="T3" fmla="*/ 323 h 500"/>
              <a:gd name="T4" fmla="*/ 17 w 565"/>
              <a:gd name="T5" fmla="*/ 329 h 500"/>
              <a:gd name="T6" fmla="*/ 25 w 565"/>
              <a:gd name="T7" fmla="*/ 338 h 500"/>
              <a:gd name="T8" fmla="*/ 37 w 565"/>
              <a:gd name="T9" fmla="*/ 342 h 500"/>
              <a:gd name="T10" fmla="*/ 48 w 565"/>
              <a:gd name="T11" fmla="*/ 351 h 500"/>
              <a:gd name="T12" fmla="*/ 61 w 565"/>
              <a:gd name="T13" fmla="*/ 357 h 500"/>
              <a:gd name="T14" fmla="*/ 73 w 565"/>
              <a:gd name="T15" fmla="*/ 363 h 500"/>
              <a:gd name="T16" fmla="*/ 83 w 565"/>
              <a:gd name="T17" fmla="*/ 373 h 500"/>
              <a:gd name="T18" fmla="*/ 94 w 565"/>
              <a:gd name="T19" fmla="*/ 371 h 500"/>
              <a:gd name="T20" fmla="*/ 104 w 565"/>
              <a:gd name="T21" fmla="*/ 375 h 500"/>
              <a:gd name="T22" fmla="*/ 115 w 565"/>
              <a:gd name="T23" fmla="*/ 388 h 500"/>
              <a:gd name="T24" fmla="*/ 111 w 565"/>
              <a:gd name="T25" fmla="*/ 398 h 500"/>
              <a:gd name="T26" fmla="*/ 115 w 565"/>
              <a:gd name="T27" fmla="*/ 407 h 500"/>
              <a:gd name="T28" fmla="*/ 115 w 565"/>
              <a:gd name="T29" fmla="*/ 419 h 500"/>
              <a:gd name="T30" fmla="*/ 115 w 565"/>
              <a:gd name="T31" fmla="*/ 432 h 500"/>
              <a:gd name="T32" fmla="*/ 107 w 565"/>
              <a:gd name="T33" fmla="*/ 436 h 500"/>
              <a:gd name="T34" fmla="*/ 106 w 565"/>
              <a:gd name="T35" fmla="*/ 450 h 500"/>
              <a:gd name="T36" fmla="*/ 109 w 565"/>
              <a:gd name="T37" fmla="*/ 465 h 500"/>
              <a:gd name="T38" fmla="*/ 121 w 565"/>
              <a:gd name="T39" fmla="*/ 476 h 500"/>
              <a:gd name="T40" fmla="*/ 138 w 565"/>
              <a:gd name="T41" fmla="*/ 479 h 500"/>
              <a:gd name="T42" fmla="*/ 148 w 565"/>
              <a:gd name="T43" fmla="*/ 482 h 500"/>
              <a:gd name="T44" fmla="*/ 155 w 565"/>
              <a:gd name="T45" fmla="*/ 490 h 500"/>
              <a:gd name="T46" fmla="*/ 173 w 565"/>
              <a:gd name="T47" fmla="*/ 490 h 500"/>
              <a:gd name="T48" fmla="*/ 181 w 565"/>
              <a:gd name="T49" fmla="*/ 492 h 500"/>
              <a:gd name="T50" fmla="*/ 192 w 565"/>
              <a:gd name="T51" fmla="*/ 484 h 500"/>
              <a:gd name="T52" fmla="*/ 204 w 565"/>
              <a:gd name="T53" fmla="*/ 492 h 500"/>
              <a:gd name="T54" fmla="*/ 211 w 565"/>
              <a:gd name="T55" fmla="*/ 490 h 500"/>
              <a:gd name="T56" fmla="*/ 221 w 565"/>
              <a:gd name="T57" fmla="*/ 496 h 500"/>
              <a:gd name="T58" fmla="*/ 232 w 565"/>
              <a:gd name="T59" fmla="*/ 496 h 500"/>
              <a:gd name="T60" fmla="*/ 248 w 565"/>
              <a:gd name="T61" fmla="*/ 496 h 500"/>
              <a:gd name="T62" fmla="*/ 259 w 565"/>
              <a:gd name="T63" fmla="*/ 490 h 500"/>
              <a:gd name="T64" fmla="*/ 273 w 565"/>
              <a:gd name="T65" fmla="*/ 476 h 500"/>
              <a:gd name="T66" fmla="*/ 288 w 565"/>
              <a:gd name="T67" fmla="*/ 467 h 500"/>
              <a:gd name="T68" fmla="*/ 300 w 565"/>
              <a:gd name="T69" fmla="*/ 476 h 500"/>
              <a:gd name="T70" fmla="*/ 317 w 565"/>
              <a:gd name="T71" fmla="*/ 475 h 500"/>
              <a:gd name="T72" fmla="*/ 330 w 565"/>
              <a:gd name="T73" fmla="*/ 481 h 500"/>
              <a:gd name="T74" fmla="*/ 346 w 565"/>
              <a:gd name="T75" fmla="*/ 476 h 500"/>
              <a:gd name="T76" fmla="*/ 357 w 565"/>
              <a:gd name="T77" fmla="*/ 467 h 500"/>
              <a:gd name="T78" fmla="*/ 363 w 565"/>
              <a:gd name="T79" fmla="*/ 450 h 500"/>
              <a:gd name="T80" fmla="*/ 334 w 565"/>
              <a:gd name="T81" fmla="*/ 359 h 500"/>
              <a:gd name="T82" fmla="*/ 355 w 565"/>
              <a:gd name="T83" fmla="*/ 344 h 500"/>
              <a:gd name="T84" fmla="*/ 382 w 565"/>
              <a:gd name="T85" fmla="*/ 334 h 500"/>
              <a:gd name="T86" fmla="*/ 409 w 565"/>
              <a:gd name="T87" fmla="*/ 317 h 500"/>
              <a:gd name="T88" fmla="*/ 430 w 565"/>
              <a:gd name="T89" fmla="*/ 311 h 500"/>
              <a:gd name="T90" fmla="*/ 413 w 565"/>
              <a:gd name="T91" fmla="*/ 261 h 500"/>
              <a:gd name="T92" fmla="*/ 398 w 565"/>
              <a:gd name="T93" fmla="*/ 265 h 500"/>
              <a:gd name="T94" fmla="*/ 367 w 565"/>
              <a:gd name="T95" fmla="*/ 257 h 500"/>
              <a:gd name="T96" fmla="*/ 382 w 565"/>
              <a:gd name="T97" fmla="*/ 238 h 500"/>
              <a:gd name="T98" fmla="*/ 386 w 565"/>
              <a:gd name="T99" fmla="*/ 202 h 500"/>
              <a:gd name="T100" fmla="*/ 455 w 565"/>
              <a:gd name="T101" fmla="*/ 142 h 500"/>
              <a:gd name="T102" fmla="*/ 494 w 565"/>
              <a:gd name="T103" fmla="*/ 90 h 500"/>
              <a:gd name="T104" fmla="*/ 536 w 565"/>
              <a:gd name="T105" fmla="*/ 3 h 500"/>
              <a:gd name="T106" fmla="*/ 381 w 565"/>
              <a:gd name="T107" fmla="*/ 52 h 500"/>
              <a:gd name="T108" fmla="*/ 346 w 565"/>
              <a:gd name="T109" fmla="*/ 155 h 500"/>
              <a:gd name="T110" fmla="*/ 217 w 565"/>
              <a:gd name="T111" fmla="*/ 221 h 500"/>
              <a:gd name="T112" fmla="*/ 100 w 565"/>
              <a:gd name="T113" fmla="*/ 171 h 500"/>
              <a:gd name="T114" fmla="*/ 79 w 565"/>
              <a:gd name="T115" fmla="*/ 177 h 500"/>
              <a:gd name="T116" fmla="*/ 23 w 565"/>
              <a:gd name="T117" fmla="*/ 204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5" h="500">
                <a:moveTo>
                  <a:pt x="0" y="300"/>
                </a:moveTo>
                <a:lnTo>
                  <a:pt x="0" y="301"/>
                </a:lnTo>
                <a:lnTo>
                  <a:pt x="2" y="301"/>
                </a:lnTo>
                <a:lnTo>
                  <a:pt x="4" y="301"/>
                </a:lnTo>
                <a:lnTo>
                  <a:pt x="4" y="303"/>
                </a:lnTo>
                <a:lnTo>
                  <a:pt x="6" y="303"/>
                </a:lnTo>
                <a:lnTo>
                  <a:pt x="8" y="303"/>
                </a:lnTo>
                <a:lnTo>
                  <a:pt x="8" y="306"/>
                </a:lnTo>
                <a:lnTo>
                  <a:pt x="8" y="307"/>
                </a:lnTo>
                <a:lnTo>
                  <a:pt x="8" y="309"/>
                </a:lnTo>
                <a:lnTo>
                  <a:pt x="8" y="311"/>
                </a:lnTo>
                <a:lnTo>
                  <a:pt x="6" y="311"/>
                </a:lnTo>
                <a:lnTo>
                  <a:pt x="6" y="313"/>
                </a:lnTo>
                <a:lnTo>
                  <a:pt x="4" y="313"/>
                </a:lnTo>
                <a:lnTo>
                  <a:pt x="6" y="313"/>
                </a:lnTo>
                <a:lnTo>
                  <a:pt x="6" y="315"/>
                </a:lnTo>
                <a:lnTo>
                  <a:pt x="8" y="315"/>
                </a:lnTo>
                <a:lnTo>
                  <a:pt x="8" y="317"/>
                </a:lnTo>
                <a:lnTo>
                  <a:pt x="10" y="319"/>
                </a:lnTo>
                <a:lnTo>
                  <a:pt x="11" y="319"/>
                </a:lnTo>
                <a:lnTo>
                  <a:pt x="10" y="321"/>
                </a:lnTo>
                <a:lnTo>
                  <a:pt x="10" y="323"/>
                </a:lnTo>
                <a:lnTo>
                  <a:pt x="11" y="323"/>
                </a:lnTo>
                <a:lnTo>
                  <a:pt x="11" y="321"/>
                </a:lnTo>
                <a:lnTo>
                  <a:pt x="13" y="321"/>
                </a:lnTo>
                <a:lnTo>
                  <a:pt x="13" y="323"/>
                </a:lnTo>
                <a:lnTo>
                  <a:pt x="13" y="325"/>
                </a:lnTo>
                <a:lnTo>
                  <a:pt x="13" y="327"/>
                </a:lnTo>
                <a:lnTo>
                  <a:pt x="13" y="329"/>
                </a:lnTo>
                <a:lnTo>
                  <a:pt x="13" y="330"/>
                </a:lnTo>
                <a:lnTo>
                  <a:pt x="15" y="330"/>
                </a:lnTo>
                <a:lnTo>
                  <a:pt x="17" y="330"/>
                </a:lnTo>
                <a:lnTo>
                  <a:pt x="17" y="329"/>
                </a:lnTo>
                <a:lnTo>
                  <a:pt x="19" y="327"/>
                </a:lnTo>
                <a:lnTo>
                  <a:pt x="21" y="327"/>
                </a:lnTo>
                <a:lnTo>
                  <a:pt x="21" y="329"/>
                </a:lnTo>
                <a:lnTo>
                  <a:pt x="21" y="330"/>
                </a:lnTo>
                <a:lnTo>
                  <a:pt x="21" y="332"/>
                </a:lnTo>
                <a:lnTo>
                  <a:pt x="19" y="332"/>
                </a:lnTo>
                <a:lnTo>
                  <a:pt x="19" y="334"/>
                </a:lnTo>
                <a:lnTo>
                  <a:pt x="21" y="334"/>
                </a:lnTo>
                <a:lnTo>
                  <a:pt x="23" y="336"/>
                </a:lnTo>
                <a:lnTo>
                  <a:pt x="25" y="336"/>
                </a:lnTo>
                <a:lnTo>
                  <a:pt x="25" y="338"/>
                </a:lnTo>
                <a:lnTo>
                  <a:pt x="25" y="340"/>
                </a:lnTo>
                <a:lnTo>
                  <a:pt x="25" y="342"/>
                </a:lnTo>
                <a:lnTo>
                  <a:pt x="25" y="344"/>
                </a:lnTo>
                <a:lnTo>
                  <a:pt x="27" y="344"/>
                </a:lnTo>
                <a:lnTo>
                  <a:pt x="29" y="346"/>
                </a:lnTo>
                <a:lnTo>
                  <a:pt x="31" y="346"/>
                </a:lnTo>
                <a:lnTo>
                  <a:pt x="32" y="346"/>
                </a:lnTo>
                <a:lnTo>
                  <a:pt x="32" y="344"/>
                </a:lnTo>
                <a:lnTo>
                  <a:pt x="34" y="344"/>
                </a:lnTo>
                <a:lnTo>
                  <a:pt x="34" y="342"/>
                </a:lnTo>
                <a:lnTo>
                  <a:pt x="37" y="342"/>
                </a:lnTo>
                <a:lnTo>
                  <a:pt x="37" y="344"/>
                </a:lnTo>
                <a:lnTo>
                  <a:pt x="38" y="344"/>
                </a:lnTo>
                <a:lnTo>
                  <a:pt x="38" y="346"/>
                </a:lnTo>
                <a:lnTo>
                  <a:pt x="40" y="348"/>
                </a:lnTo>
                <a:lnTo>
                  <a:pt x="40" y="350"/>
                </a:lnTo>
                <a:lnTo>
                  <a:pt x="42" y="350"/>
                </a:lnTo>
                <a:lnTo>
                  <a:pt x="42" y="348"/>
                </a:lnTo>
                <a:lnTo>
                  <a:pt x="44" y="348"/>
                </a:lnTo>
                <a:lnTo>
                  <a:pt x="46" y="348"/>
                </a:lnTo>
                <a:lnTo>
                  <a:pt x="48" y="350"/>
                </a:lnTo>
                <a:lnTo>
                  <a:pt x="48" y="351"/>
                </a:lnTo>
                <a:lnTo>
                  <a:pt x="48" y="354"/>
                </a:lnTo>
                <a:lnTo>
                  <a:pt x="52" y="351"/>
                </a:lnTo>
                <a:lnTo>
                  <a:pt x="54" y="354"/>
                </a:lnTo>
                <a:lnTo>
                  <a:pt x="56" y="354"/>
                </a:lnTo>
                <a:lnTo>
                  <a:pt x="58" y="354"/>
                </a:lnTo>
                <a:lnTo>
                  <a:pt x="58" y="351"/>
                </a:lnTo>
                <a:lnTo>
                  <a:pt x="59" y="351"/>
                </a:lnTo>
                <a:lnTo>
                  <a:pt x="59" y="354"/>
                </a:lnTo>
                <a:lnTo>
                  <a:pt x="61" y="354"/>
                </a:lnTo>
                <a:lnTo>
                  <a:pt x="61" y="356"/>
                </a:lnTo>
                <a:lnTo>
                  <a:pt x="61" y="357"/>
                </a:lnTo>
                <a:lnTo>
                  <a:pt x="61" y="359"/>
                </a:lnTo>
                <a:lnTo>
                  <a:pt x="59" y="359"/>
                </a:lnTo>
                <a:lnTo>
                  <a:pt x="61" y="359"/>
                </a:lnTo>
                <a:lnTo>
                  <a:pt x="61" y="361"/>
                </a:lnTo>
                <a:lnTo>
                  <a:pt x="63" y="361"/>
                </a:lnTo>
                <a:lnTo>
                  <a:pt x="65" y="361"/>
                </a:lnTo>
                <a:lnTo>
                  <a:pt x="67" y="361"/>
                </a:lnTo>
                <a:lnTo>
                  <a:pt x="67" y="363"/>
                </a:lnTo>
                <a:lnTo>
                  <a:pt x="69" y="363"/>
                </a:lnTo>
                <a:lnTo>
                  <a:pt x="71" y="363"/>
                </a:lnTo>
                <a:lnTo>
                  <a:pt x="73" y="363"/>
                </a:lnTo>
                <a:lnTo>
                  <a:pt x="73" y="365"/>
                </a:lnTo>
                <a:lnTo>
                  <a:pt x="75" y="365"/>
                </a:lnTo>
                <a:lnTo>
                  <a:pt x="77" y="363"/>
                </a:lnTo>
                <a:lnTo>
                  <a:pt x="79" y="363"/>
                </a:lnTo>
                <a:lnTo>
                  <a:pt x="80" y="363"/>
                </a:lnTo>
                <a:lnTo>
                  <a:pt x="80" y="365"/>
                </a:lnTo>
                <a:lnTo>
                  <a:pt x="80" y="367"/>
                </a:lnTo>
                <a:lnTo>
                  <a:pt x="80" y="369"/>
                </a:lnTo>
                <a:lnTo>
                  <a:pt x="80" y="371"/>
                </a:lnTo>
                <a:lnTo>
                  <a:pt x="80" y="373"/>
                </a:lnTo>
                <a:lnTo>
                  <a:pt x="83" y="373"/>
                </a:lnTo>
                <a:lnTo>
                  <a:pt x="83" y="375"/>
                </a:lnTo>
                <a:lnTo>
                  <a:pt x="85" y="375"/>
                </a:lnTo>
                <a:lnTo>
                  <a:pt x="85" y="373"/>
                </a:lnTo>
                <a:lnTo>
                  <a:pt x="86" y="373"/>
                </a:lnTo>
                <a:lnTo>
                  <a:pt x="88" y="373"/>
                </a:lnTo>
                <a:lnTo>
                  <a:pt x="90" y="373"/>
                </a:lnTo>
                <a:lnTo>
                  <a:pt x="90" y="371"/>
                </a:lnTo>
                <a:lnTo>
                  <a:pt x="90" y="369"/>
                </a:lnTo>
                <a:lnTo>
                  <a:pt x="92" y="369"/>
                </a:lnTo>
                <a:lnTo>
                  <a:pt x="94" y="369"/>
                </a:lnTo>
                <a:lnTo>
                  <a:pt x="94" y="371"/>
                </a:lnTo>
                <a:lnTo>
                  <a:pt x="94" y="369"/>
                </a:lnTo>
                <a:lnTo>
                  <a:pt x="96" y="369"/>
                </a:lnTo>
                <a:lnTo>
                  <a:pt x="96" y="371"/>
                </a:lnTo>
                <a:lnTo>
                  <a:pt x="96" y="373"/>
                </a:lnTo>
                <a:lnTo>
                  <a:pt x="98" y="373"/>
                </a:lnTo>
                <a:lnTo>
                  <a:pt x="100" y="373"/>
                </a:lnTo>
                <a:lnTo>
                  <a:pt x="102" y="373"/>
                </a:lnTo>
                <a:lnTo>
                  <a:pt x="104" y="373"/>
                </a:lnTo>
                <a:lnTo>
                  <a:pt x="106" y="373"/>
                </a:lnTo>
                <a:lnTo>
                  <a:pt x="106" y="375"/>
                </a:lnTo>
                <a:lnTo>
                  <a:pt x="104" y="375"/>
                </a:lnTo>
                <a:lnTo>
                  <a:pt x="106" y="377"/>
                </a:lnTo>
                <a:lnTo>
                  <a:pt x="106" y="378"/>
                </a:lnTo>
                <a:lnTo>
                  <a:pt x="107" y="380"/>
                </a:lnTo>
                <a:lnTo>
                  <a:pt x="109" y="382"/>
                </a:lnTo>
                <a:lnTo>
                  <a:pt x="111" y="384"/>
                </a:lnTo>
                <a:lnTo>
                  <a:pt x="113" y="384"/>
                </a:lnTo>
                <a:lnTo>
                  <a:pt x="115" y="384"/>
                </a:lnTo>
                <a:lnTo>
                  <a:pt x="115" y="386"/>
                </a:lnTo>
                <a:lnTo>
                  <a:pt x="117" y="386"/>
                </a:lnTo>
                <a:lnTo>
                  <a:pt x="117" y="388"/>
                </a:lnTo>
                <a:lnTo>
                  <a:pt x="115" y="388"/>
                </a:lnTo>
                <a:lnTo>
                  <a:pt x="113" y="390"/>
                </a:lnTo>
                <a:lnTo>
                  <a:pt x="111" y="390"/>
                </a:lnTo>
                <a:lnTo>
                  <a:pt x="111" y="392"/>
                </a:lnTo>
                <a:lnTo>
                  <a:pt x="113" y="392"/>
                </a:lnTo>
                <a:lnTo>
                  <a:pt x="113" y="394"/>
                </a:lnTo>
                <a:lnTo>
                  <a:pt x="115" y="394"/>
                </a:lnTo>
                <a:lnTo>
                  <a:pt x="115" y="396"/>
                </a:lnTo>
                <a:lnTo>
                  <a:pt x="115" y="398"/>
                </a:lnTo>
                <a:lnTo>
                  <a:pt x="113" y="396"/>
                </a:lnTo>
                <a:lnTo>
                  <a:pt x="113" y="398"/>
                </a:lnTo>
                <a:lnTo>
                  <a:pt x="111" y="398"/>
                </a:lnTo>
                <a:lnTo>
                  <a:pt x="111" y="400"/>
                </a:lnTo>
                <a:lnTo>
                  <a:pt x="113" y="400"/>
                </a:lnTo>
                <a:lnTo>
                  <a:pt x="113" y="402"/>
                </a:lnTo>
                <a:lnTo>
                  <a:pt x="111" y="404"/>
                </a:lnTo>
                <a:lnTo>
                  <a:pt x="109" y="404"/>
                </a:lnTo>
                <a:lnTo>
                  <a:pt x="111" y="405"/>
                </a:lnTo>
                <a:lnTo>
                  <a:pt x="111" y="407"/>
                </a:lnTo>
                <a:lnTo>
                  <a:pt x="113" y="407"/>
                </a:lnTo>
                <a:lnTo>
                  <a:pt x="113" y="405"/>
                </a:lnTo>
                <a:lnTo>
                  <a:pt x="115" y="405"/>
                </a:lnTo>
                <a:lnTo>
                  <a:pt x="115" y="407"/>
                </a:lnTo>
                <a:lnTo>
                  <a:pt x="113" y="407"/>
                </a:lnTo>
                <a:lnTo>
                  <a:pt x="113" y="409"/>
                </a:lnTo>
                <a:lnTo>
                  <a:pt x="115" y="409"/>
                </a:lnTo>
                <a:lnTo>
                  <a:pt x="115" y="411"/>
                </a:lnTo>
                <a:lnTo>
                  <a:pt x="115" y="413"/>
                </a:lnTo>
                <a:lnTo>
                  <a:pt x="113" y="413"/>
                </a:lnTo>
                <a:lnTo>
                  <a:pt x="113" y="415"/>
                </a:lnTo>
                <a:lnTo>
                  <a:pt x="115" y="417"/>
                </a:lnTo>
                <a:lnTo>
                  <a:pt x="117" y="417"/>
                </a:lnTo>
                <a:lnTo>
                  <a:pt x="117" y="419"/>
                </a:lnTo>
                <a:lnTo>
                  <a:pt x="115" y="419"/>
                </a:lnTo>
                <a:lnTo>
                  <a:pt x="113" y="421"/>
                </a:lnTo>
                <a:lnTo>
                  <a:pt x="115" y="421"/>
                </a:lnTo>
                <a:lnTo>
                  <a:pt x="115" y="423"/>
                </a:lnTo>
                <a:lnTo>
                  <a:pt x="117" y="423"/>
                </a:lnTo>
                <a:lnTo>
                  <a:pt x="119" y="423"/>
                </a:lnTo>
                <a:lnTo>
                  <a:pt x="119" y="425"/>
                </a:lnTo>
                <a:lnTo>
                  <a:pt x="119" y="426"/>
                </a:lnTo>
                <a:lnTo>
                  <a:pt x="119" y="428"/>
                </a:lnTo>
                <a:lnTo>
                  <a:pt x="119" y="431"/>
                </a:lnTo>
                <a:lnTo>
                  <a:pt x="117" y="431"/>
                </a:lnTo>
                <a:lnTo>
                  <a:pt x="115" y="432"/>
                </a:lnTo>
                <a:lnTo>
                  <a:pt x="115" y="434"/>
                </a:lnTo>
                <a:lnTo>
                  <a:pt x="113" y="432"/>
                </a:lnTo>
                <a:lnTo>
                  <a:pt x="113" y="431"/>
                </a:lnTo>
                <a:lnTo>
                  <a:pt x="111" y="431"/>
                </a:lnTo>
                <a:lnTo>
                  <a:pt x="109" y="431"/>
                </a:lnTo>
                <a:lnTo>
                  <a:pt x="109" y="432"/>
                </a:lnTo>
                <a:lnTo>
                  <a:pt x="109" y="434"/>
                </a:lnTo>
                <a:lnTo>
                  <a:pt x="109" y="436"/>
                </a:lnTo>
                <a:lnTo>
                  <a:pt x="109" y="438"/>
                </a:lnTo>
                <a:lnTo>
                  <a:pt x="107" y="438"/>
                </a:lnTo>
                <a:lnTo>
                  <a:pt x="107" y="436"/>
                </a:lnTo>
                <a:lnTo>
                  <a:pt x="106" y="436"/>
                </a:lnTo>
                <a:lnTo>
                  <a:pt x="104" y="436"/>
                </a:lnTo>
                <a:lnTo>
                  <a:pt x="104" y="438"/>
                </a:lnTo>
                <a:lnTo>
                  <a:pt x="102" y="438"/>
                </a:lnTo>
                <a:lnTo>
                  <a:pt x="102" y="440"/>
                </a:lnTo>
                <a:lnTo>
                  <a:pt x="102" y="442"/>
                </a:lnTo>
                <a:lnTo>
                  <a:pt x="102" y="444"/>
                </a:lnTo>
                <a:lnTo>
                  <a:pt x="102" y="446"/>
                </a:lnTo>
                <a:lnTo>
                  <a:pt x="102" y="448"/>
                </a:lnTo>
                <a:lnTo>
                  <a:pt x="104" y="448"/>
                </a:lnTo>
                <a:lnTo>
                  <a:pt x="106" y="450"/>
                </a:lnTo>
                <a:lnTo>
                  <a:pt x="107" y="452"/>
                </a:lnTo>
                <a:lnTo>
                  <a:pt x="109" y="453"/>
                </a:lnTo>
                <a:lnTo>
                  <a:pt x="109" y="455"/>
                </a:lnTo>
                <a:lnTo>
                  <a:pt x="107" y="455"/>
                </a:lnTo>
                <a:lnTo>
                  <a:pt x="107" y="457"/>
                </a:lnTo>
                <a:lnTo>
                  <a:pt x="107" y="459"/>
                </a:lnTo>
                <a:lnTo>
                  <a:pt x="107" y="461"/>
                </a:lnTo>
                <a:lnTo>
                  <a:pt x="109" y="463"/>
                </a:lnTo>
                <a:lnTo>
                  <a:pt x="109" y="465"/>
                </a:lnTo>
                <a:lnTo>
                  <a:pt x="107" y="465"/>
                </a:lnTo>
                <a:lnTo>
                  <a:pt x="109" y="465"/>
                </a:lnTo>
                <a:lnTo>
                  <a:pt x="111" y="465"/>
                </a:lnTo>
                <a:lnTo>
                  <a:pt x="111" y="467"/>
                </a:lnTo>
                <a:lnTo>
                  <a:pt x="111" y="469"/>
                </a:lnTo>
                <a:lnTo>
                  <a:pt x="111" y="471"/>
                </a:lnTo>
                <a:lnTo>
                  <a:pt x="113" y="473"/>
                </a:lnTo>
                <a:lnTo>
                  <a:pt x="115" y="473"/>
                </a:lnTo>
                <a:lnTo>
                  <a:pt x="115" y="475"/>
                </a:lnTo>
                <a:lnTo>
                  <a:pt x="117" y="475"/>
                </a:lnTo>
                <a:lnTo>
                  <a:pt x="117" y="476"/>
                </a:lnTo>
                <a:lnTo>
                  <a:pt x="119" y="476"/>
                </a:lnTo>
                <a:lnTo>
                  <a:pt x="121" y="476"/>
                </a:lnTo>
                <a:lnTo>
                  <a:pt x="123" y="476"/>
                </a:lnTo>
                <a:lnTo>
                  <a:pt x="123" y="479"/>
                </a:lnTo>
                <a:lnTo>
                  <a:pt x="125" y="479"/>
                </a:lnTo>
                <a:lnTo>
                  <a:pt x="127" y="479"/>
                </a:lnTo>
                <a:lnTo>
                  <a:pt x="128" y="479"/>
                </a:lnTo>
                <a:lnTo>
                  <a:pt x="131" y="479"/>
                </a:lnTo>
                <a:lnTo>
                  <a:pt x="133" y="476"/>
                </a:lnTo>
                <a:lnTo>
                  <a:pt x="134" y="476"/>
                </a:lnTo>
                <a:lnTo>
                  <a:pt x="136" y="476"/>
                </a:lnTo>
                <a:lnTo>
                  <a:pt x="138" y="476"/>
                </a:lnTo>
                <a:lnTo>
                  <a:pt x="138" y="479"/>
                </a:lnTo>
                <a:lnTo>
                  <a:pt x="138" y="481"/>
                </a:lnTo>
                <a:lnTo>
                  <a:pt x="138" y="482"/>
                </a:lnTo>
                <a:lnTo>
                  <a:pt x="140" y="482"/>
                </a:lnTo>
                <a:lnTo>
                  <a:pt x="142" y="482"/>
                </a:lnTo>
                <a:lnTo>
                  <a:pt x="144" y="484"/>
                </a:lnTo>
                <a:lnTo>
                  <a:pt x="146" y="484"/>
                </a:lnTo>
                <a:lnTo>
                  <a:pt x="146" y="482"/>
                </a:lnTo>
                <a:lnTo>
                  <a:pt x="144" y="482"/>
                </a:lnTo>
                <a:lnTo>
                  <a:pt x="146" y="481"/>
                </a:lnTo>
                <a:lnTo>
                  <a:pt x="146" y="482"/>
                </a:lnTo>
                <a:lnTo>
                  <a:pt x="148" y="482"/>
                </a:lnTo>
                <a:lnTo>
                  <a:pt x="148" y="484"/>
                </a:lnTo>
                <a:lnTo>
                  <a:pt x="150" y="484"/>
                </a:lnTo>
                <a:lnTo>
                  <a:pt x="150" y="486"/>
                </a:lnTo>
                <a:lnTo>
                  <a:pt x="152" y="486"/>
                </a:lnTo>
                <a:lnTo>
                  <a:pt x="154" y="486"/>
                </a:lnTo>
                <a:lnTo>
                  <a:pt x="154" y="484"/>
                </a:lnTo>
                <a:lnTo>
                  <a:pt x="155" y="486"/>
                </a:lnTo>
                <a:lnTo>
                  <a:pt x="155" y="488"/>
                </a:lnTo>
                <a:lnTo>
                  <a:pt x="154" y="488"/>
                </a:lnTo>
                <a:lnTo>
                  <a:pt x="154" y="490"/>
                </a:lnTo>
                <a:lnTo>
                  <a:pt x="155" y="490"/>
                </a:lnTo>
                <a:lnTo>
                  <a:pt x="157" y="490"/>
                </a:lnTo>
                <a:lnTo>
                  <a:pt x="159" y="490"/>
                </a:lnTo>
                <a:lnTo>
                  <a:pt x="161" y="490"/>
                </a:lnTo>
                <a:lnTo>
                  <a:pt x="161" y="488"/>
                </a:lnTo>
                <a:lnTo>
                  <a:pt x="163" y="488"/>
                </a:lnTo>
                <a:lnTo>
                  <a:pt x="165" y="488"/>
                </a:lnTo>
                <a:lnTo>
                  <a:pt x="167" y="488"/>
                </a:lnTo>
                <a:lnTo>
                  <a:pt x="167" y="490"/>
                </a:lnTo>
                <a:lnTo>
                  <a:pt x="169" y="490"/>
                </a:lnTo>
                <a:lnTo>
                  <a:pt x="171" y="490"/>
                </a:lnTo>
                <a:lnTo>
                  <a:pt x="173" y="490"/>
                </a:lnTo>
                <a:lnTo>
                  <a:pt x="173" y="488"/>
                </a:lnTo>
                <a:lnTo>
                  <a:pt x="175" y="488"/>
                </a:lnTo>
                <a:lnTo>
                  <a:pt x="177" y="488"/>
                </a:lnTo>
                <a:lnTo>
                  <a:pt x="177" y="486"/>
                </a:lnTo>
                <a:lnTo>
                  <a:pt x="177" y="484"/>
                </a:lnTo>
                <a:lnTo>
                  <a:pt x="179" y="484"/>
                </a:lnTo>
                <a:lnTo>
                  <a:pt x="179" y="486"/>
                </a:lnTo>
                <a:lnTo>
                  <a:pt x="179" y="488"/>
                </a:lnTo>
                <a:lnTo>
                  <a:pt x="179" y="490"/>
                </a:lnTo>
                <a:lnTo>
                  <a:pt x="181" y="490"/>
                </a:lnTo>
                <a:lnTo>
                  <a:pt x="181" y="492"/>
                </a:lnTo>
                <a:lnTo>
                  <a:pt x="182" y="492"/>
                </a:lnTo>
                <a:lnTo>
                  <a:pt x="182" y="490"/>
                </a:lnTo>
                <a:lnTo>
                  <a:pt x="182" y="488"/>
                </a:lnTo>
                <a:lnTo>
                  <a:pt x="182" y="486"/>
                </a:lnTo>
                <a:lnTo>
                  <a:pt x="184" y="486"/>
                </a:lnTo>
                <a:lnTo>
                  <a:pt x="184" y="484"/>
                </a:lnTo>
                <a:lnTo>
                  <a:pt x="184" y="482"/>
                </a:lnTo>
                <a:lnTo>
                  <a:pt x="186" y="482"/>
                </a:lnTo>
                <a:lnTo>
                  <a:pt x="188" y="482"/>
                </a:lnTo>
                <a:lnTo>
                  <a:pt x="190" y="484"/>
                </a:lnTo>
                <a:lnTo>
                  <a:pt x="192" y="484"/>
                </a:lnTo>
                <a:lnTo>
                  <a:pt x="194" y="484"/>
                </a:lnTo>
                <a:lnTo>
                  <a:pt x="194" y="482"/>
                </a:lnTo>
                <a:lnTo>
                  <a:pt x="196" y="482"/>
                </a:lnTo>
                <a:lnTo>
                  <a:pt x="198" y="484"/>
                </a:lnTo>
                <a:lnTo>
                  <a:pt x="198" y="486"/>
                </a:lnTo>
                <a:lnTo>
                  <a:pt x="196" y="488"/>
                </a:lnTo>
                <a:lnTo>
                  <a:pt x="198" y="490"/>
                </a:lnTo>
                <a:lnTo>
                  <a:pt x="200" y="490"/>
                </a:lnTo>
                <a:lnTo>
                  <a:pt x="202" y="490"/>
                </a:lnTo>
                <a:lnTo>
                  <a:pt x="204" y="490"/>
                </a:lnTo>
                <a:lnTo>
                  <a:pt x="204" y="492"/>
                </a:lnTo>
                <a:lnTo>
                  <a:pt x="204" y="494"/>
                </a:lnTo>
                <a:lnTo>
                  <a:pt x="204" y="496"/>
                </a:lnTo>
                <a:lnTo>
                  <a:pt x="205" y="496"/>
                </a:lnTo>
                <a:lnTo>
                  <a:pt x="208" y="496"/>
                </a:lnTo>
                <a:lnTo>
                  <a:pt x="208" y="498"/>
                </a:lnTo>
                <a:lnTo>
                  <a:pt x="210" y="498"/>
                </a:lnTo>
                <a:lnTo>
                  <a:pt x="210" y="496"/>
                </a:lnTo>
                <a:lnTo>
                  <a:pt x="210" y="494"/>
                </a:lnTo>
                <a:lnTo>
                  <a:pt x="211" y="494"/>
                </a:lnTo>
                <a:lnTo>
                  <a:pt x="211" y="492"/>
                </a:lnTo>
                <a:lnTo>
                  <a:pt x="211" y="490"/>
                </a:lnTo>
                <a:lnTo>
                  <a:pt x="213" y="490"/>
                </a:lnTo>
                <a:lnTo>
                  <a:pt x="213" y="492"/>
                </a:lnTo>
                <a:lnTo>
                  <a:pt x="215" y="492"/>
                </a:lnTo>
                <a:lnTo>
                  <a:pt x="215" y="490"/>
                </a:lnTo>
                <a:lnTo>
                  <a:pt x="217" y="490"/>
                </a:lnTo>
                <a:lnTo>
                  <a:pt x="217" y="492"/>
                </a:lnTo>
                <a:lnTo>
                  <a:pt x="217" y="494"/>
                </a:lnTo>
                <a:lnTo>
                  <a:pt x="217" y="496"/>
                </a:lnTo>
                <a:lnTo>
                  <a:pt x="219" y="496"/>
                </a:lnTo>
                <a:lnTo>
                  <a:pt x="221" y="498"/>
                </a:lnTo>
                <a:lnTo>
                  <a:pt x="221" y="496"/>
                </a:lnTo>
                <a:lnTo>
                  <a:pt x="223" y="496"/>
                </a:lnTo>
                <a:lnTo>
                  <a:pt x="225" y="496"/>
                </a:lnTo>
                <a:lnTo>
                  <a:pt x="227" y="496"/>
                </a:lnTo>
                <a:lnTo>
                  <a:pt x="227" y="498"/>
                </a:lnTo>
                <a:lnTo>
                  <a:pt x="225" y="498"/>
                </a:lnTo>
                <a:lnTo>
                  <a:pt x="225" y="500"/>
                </a:lnTo>
                <a:lnTo>
                  <a:pt x="227" y="500"/>
                </a:lnTo>
                <a:lnTo>
                  <a:pt x="229" y="500"/>
                </a:lnTo>
                <a:lnTo>
                  <a:pt x="231" y="500"/>
                </a:lnTo>
                <a:lnTo>
                  <a:pt x="232" y="498"/>
                </a:lnTo>
                <a:lnTo>
                  <a:pt x="232" y="496"/>
                </a:lnTo>
                <a:lnTo>
                  <a:pt x="234" y="496"/>
                </a:lnTo>
                <a:lnTo>
                  <a:pt x="236" y="496"/>
                </a:lnTo>
                <a:lnTo>
                  <a:pt x="238" y="498"/>
                </a:lnTo>
                <a:lnTo>
                  <a:pt x="238" y="500"/>
                </a:lnTo>
                <a:lnTo>
                  <a:pt x="240" y="500"/>
                </a:lnTo>
                <a:lnTo>
                  <a:pt x="242" y="500"/>
                </a:lnTo>
                <a:lnTo>
                  <a:pt x="244" y="500"/>
                </a:lnTo>
                <a:lnTo>
                  <a:pt x="246" y="500"/>
                </a:lnTo>
                <a:lnTo>
                  <a:pt x="248" y="500"/>
                </a:lnTo>
                <a:lnTo>
                  <a:pt x="248" y="498"/>
                </a:lnTo>
                <a:lnTo>
                  <a:pt x="248" y="496"/>
                </a:lnTo>
                <a:lnTo>
                  <a:pt x="248" y="494"/>
                </a:lnTo>
                <a:lnTo>
                  <a:pt x="248" y="492"/>
                </a:lnTo>
                <a:lnTo>
                  <a:pt x="248" y="490"/>
                </a:lnTo>
                <a:lnTo>
                  <a:pt x="250" y="488"/>
                </a:lnTo>
                <a:lnTo>
                  <a:pt x="252" y="486"/>
                </a:lnTo>
                <a:lnTo>
                  <a:pt x="254" y="486"/>
                </a:lnTo>
                <a:lnTo>
                  <a:pt x="256" y="486"/>
                </a:lnTo>
                <a:lnTo>
                  <a:pt x="256" y="488"/>
                </a:lnTo>
                <a:lnTo>
                  <a:pt x="256" y="490"/>
                </a:lnTo>
                <a:lnTo>
                  <a:pt x="258" y="490"/>
                </a:lnTo>
                <a:lnTo>
                  <a:pt x="259" y="490"/>
                </a:lnTo>
                <a:lnTo>
                  <a:pt x="261" y="488"/>
                </a:lnTo>
                <a:lnTo>
                  <a:pt x="263" y="486"/>
                </a:lnTo>
                <a:lnTo>
                  <a:pt x="265" y="486"/>
                </a:lnTo>
                <a:lnTo>
                  <a:pt x="265" y="484"/>
                </a:lnTo>
                <a:lnTo>
                  <a:pt x="267" y="484"/>
                </a:lnTo>
                <a:lnTo>
                  <a:pt x="267" y="482"/>
                </a:lnTo>
                <a:lnTo>
                  <a:pt x="269" y="484"/>
                </a:lnTo>
                <a:lnTo>
                  <a:pt x="271" y="482"/>
                </a:lnTo>
                <a:lnTo>
                  <a:pt x="271" y="481"/>
                </a:lnTo>
                <a:lnTo>
                  <a:pt x="273" y="479"/>
                </a:lnTo>
                <a:lnTo>
                  <a:pt x="273" y="476"/>
                </a:lnTo>
                <a:lnTo>
                  <a:pt x="275" y="476"/>
                </a:lnTo>
                <a:lnTo>
                  <a:pt x="275" y="475"/>
                </a:lnTo>
                <a:lnTo>
                  <a:pt x="277" y="473"/>
                </a:lnTo>
                <a:lnTo>
                  <a:pt x="279" y="473"/>
                </a:lnTo>
                <a:lnTo>
                  <a:pt x="280" y="473"/>
                </a:lnTo>
                <a:lnTo>
                  <a:pt x="280" y="471"/>
                </a:lnTo>
                <a:lnTo>
                  <a:pt x="280" y="469"/>
                </a:lnTo>
                <a:lnTo>
                  <a:pt x="282" y="467"/>
                </a:lnTo>
                <a:lnTo>
                  <a:pt x="284" y="467"/>
                </a:lnTo>
                <a:lnTo>
                  <a:pt x="286" y="467"/>
                </a:lnTo>
                <a:lnTo>
                  <a:pt x="288" y="467"/>
                </a:lnTo>
                <a:lnTo>
                  <a:pt x="290" y="467"/>
                </a:lnTo>
                <a:lnTo>
                  <a:pt x="292" y="467"/>
                </a:lnTo>
                <a:lnTo>
                  <a:pt x="292" y="469"/>
                </a:lnTo>
                <a:lnTo>
                  <a:pt x="290" y="469"/>
                </a:lnTo>
                <a:lnTo>
                  <a:pt x="292" y="469"/>
                </a:lnTo>
                <a:lnTo>
                  <a:pt x="292" y="471"/>
                </a:lnTo>
                <a:lnTo>
                  <a:pt x="294" y="471"/>
                </a:lnTo>
                <a:lnTo>
                  <a:pt x="294" y="473"/>
                </a:lnTo>
                <a:lnTo>
                  <a:pt x="296" y="475"/>
                </a:lnTo>
                <a:lnTo>
                  <a:pt x="298" y="475"/>
                </a:lnTo>
                <a:lnTo>
                  <a:pt x="300" y="476"/>
                </a:lnTo>
                <a:lnTo>
                  <a:pt x="302" y="476"/>
                </a:lnTo>
                <a:lnTo>
                  <a:pt x="304" y="476"/>
                </a:lnTo>
                <a:lnTo>
                  <a:pt x="306" y="476"/>
                </a:lnTo>
                <a:lnTo>
                  <a:pt x="306" y="479"/>
                </a:lnTo>
                <a:lnTo>
                  <a:pt x="307" y="479"/>
                </a:lnTo>
                <a:lnTo>
                  <a:pt x="309" y="479"/>
                </a:lnTo>
                <a:lnTo>
                  <a:pt x="309" y="476"/>
                </a:lnTo>
                <a:lnTo>
                  <a:pt x="311" y="476"/>
                </a:lnTo>
                <a:lnTo>
                  <a:pt x="313" y="476"/>
                </a:lnTo>
                <a:lnTo>
                  <a:pt x="315" y="475"/>
                </a:lnTo>
                <a:lnTo>
                  <a:pt x="317" y="475"/>
                </a:lnTo>
                <a:lnTo>
                  <a:pt x="317" y="473"/>
                </a:lnTo>
                <a:lnTo>
                  <a:pt x="319" y="473"/>
                </a:lnTo>
                <a:lnTo>
                  <a:pt x="319" y="475"/>
                </a:lnTo>
                <a:lnTo>
                  <a:pt x="321" y="475"/>
                </a:lnTo>
                <a:lnTo>
                  <a:pt x="323" y="476"/>
                </a:lnTo>
                <a:lnTo>
                  <a:pt x="325" y="476"/>
                </a:lnTo>
                <a:lnTo>
                  <a:pt x="327" y="476"/>
                </a:lnTo>
                <a:lnTo>
                  <a:pt x="328" y="476"/>
                </a:lnTo>
                <a:lnTo>
                  <a:pt x="328" y="479"/>
                </a:lnTo>
                <a:lnTo>
                  <a:pt x="330" y="479"/>
                </a:lnTo>
                <a:lnTo>
                  <a:pt x="330" y="481"/>
                </a:lnTo>
                <a:lnTo>
                  <a:pt x="333" y="479"/>
                </a:lnTo>
                <a:lnTo>
                  <a:pt x="333" y="476"/>
                </a:lnTo>
                <a:lnTo>
                  <a:pt x="334" y="476"/>
                </a:lnTo>
                <a:lnTo>
                  <a:pt x="334" y="475"/>
                </a:lnTo>
                <a:lnTo>
                  <a:pt x="336" y="475"/>
                </a:lnTo>
                <a:lnTo>
                  <a:pt x="338" y="475"/>
                </a:lnTo>
                <a:lnTo>
                  <a:pt x="340" y="475"/>
                </a:lnTo>
                <a:lnTo>
                  <a:pt x="342" y="475"/>
                </a:lnTo>
                <a:lnTo>
                  <a:pt x="342" y="476"/>
                </a:lnTo>
                <a:lnTo>
                  <a:pt x="344" y="476"/>
                </a:lnTo>
                <a:lnTo>
                  <a:pt x="346" y="476"/>
                </a:lnTo>
                <a:lnTo>
                  <a:pt x="348" y="476"/>
                </a:lnTo>
                <a:lnTo>
                  <a:pt x="348" y="475"/>
                </a:lnTo>
                <a:lnTo>
                  <a:pt x="350" y="475"/>
                </a:lnTo>
                <a:lnTo>
                  <a:pt x="350" y="473"/>
                </a:lnTo>
                <a:lnTo>
                  <a:pt x="350" y="471"/>
                </a:lnTo>
                <a:lnTo>
                  <a:pt x="350" y="469"/>
                </a:lnTo>
                <a:lnTo>
                  <a:pt x="352" y="469"/>
                </a:lnTo>
                <a:lnTo>
                  <a:pt x="352" y="467"/>
                </a:lnTo>
                <a:lnTo>
                  <a:pt x="354" y="467"/>
                </a:lnTo>
                <a:lnTo>
                  <a:pt x="355" y="467"/>
                </a:lnTo>
                <a:lnTo>
                  <a:pt x="357" y="467"/>
                </a:lnTo>
                <a:lnTo>
                  <a:pt x="357" y="465"/>
                </a:lnTo>
                <a:lnTo>
                  <a:pt x="359" y="465"/>
                </a:lnTo>
                <a:lnTo>
                  <a:pt x="361" y="465"/>
                </a:lnTo>
                <a:lnTo>
                  <a:pt x="363" y="465"/>
                </a:lnTo>
                <a:lnTo>
                  <a:pt x="365" y="465"/>
                </a:lnTo>
                <a:lnTo>
                  <a:pt x="367" y="465"/>
                </a:lnTo>
                <a:lnTo>
                  <a:pt x="369" y="465"/>
                </a:lnTo>
                <a:lnTo>
                  <a:pt x="371" y="465"/>
                </a:lnTo>
                <a:lnTo>
                  <a:pt x="373" y="465"/>
                </a:lnTo>
                <a:lnTo>
                  <a:pt x="375" y="463"/>
                </a:lnTo>
                <a:lnTo>
                  <a:pt x="363" y="450"/>
                </a:lnTo>
                <a:lnTo>
                  <a:pt x="363" y="452"/>
                </a:lnTo>
                <a:lnTo>
                  <a:pt x="350" y="436"/>
                </a:lnTo>
                <a:lnTo>
                  <a:pt x="327" y="411"/>
                </a:lnTo>
                <a:lnTo>
                  <a:pt x="334" y="411"/>
                </a:lnTo>
                <a:lnTo>
                  <a:pt x="338" y="409"/>
                </a:lnTo>
                <a:lnTo>
                  <a:pt x="344" y="398"/>
                </a:lnTo>
                <a:lnTo>
                  <a:pt x="346" y="392"/>
                </a:lnTo>
                <a:lnTo>
                  <a:pt x="342" y="384"/>
                </a:lnTo>
                <a:lnTo>
                  <a:pt x="334" y="369"/>
                </a:lnTo>
                <a:lnTo>
                  <a:pt x="334" y="365"/>
                </a:lnTo>
                <a:lnTo>
                  <a:pt x="334" y="359"/>
                </a:lnTo>
                <a:lnTo>
                  <a:pt x="333" y="354"/>
                </a:lnTo>
                <a:lnTo>
                  <a:pt x="333" y="351"/>
                </a:lnTo>
                <a:lnTo>
                  <a:pt x="334" y="350"/>
                </a:lnTo>
                <a:lnTo>
                  <a:pt x="336" y="350"/>
                </a:lnTo>
                <a:lnTo>
                  <a:pt x="338" y="350"/>
                </a:lnTo>
                <a:lnTo>
                  <a:pt x="342" y="350"/>
                </a:lnTo>
                <a:lnTo>
                  <a:pt x="346" y="346"/>
                </a:lnTo>
                <a:lnTo>
                  <a:pt x="350" y="346"/>
                </a:lnTo>
                <a:lnTo>
                  <a:pt x="352" y="344"/>
                </a:lnTo>
                <a:lnTo>
                  <a:pt x="354" y="344"/>
                </a:lnTo>
                <a:lnTo>
                  <a:pt x="355" y="344"/>
                </a:lnTo>
                <a:lnTo>
                  <a:pt x="357" y="344"/>
                </a:lnTo>
                <a:lnTo>
                  <a:pt x="359" y="344"/>
                </a:lnTo>
                <a:lnTo>
                  <a:pt x="363" y="344"/>
                </a:lnTo>
                <a:lnTo>
                  <a:pt x="367" y="346"/>
                </a:lnTo>
                <a:lnTo>
                  <a:pt x="369" y="348"/>
                </a:lnTo>
                <a:lnTo>
                  <a:pt x="375" y="350"/>
                </a:lnTo>
                <a:lnTo>
                  <a:pt x="382" y="346"/>
                </a:lnTo>
                <a:lnTo>
                  <a:pt x="384" y="344"/>
                </a:lnTo>
                <a:lnTo>
                  <a:pt x="382" y="342"/>
                </a:lnTo>
                <a:lnTo>
                  <a:pt x="381" y="336"/>
                </a:lnTo>
                <a:lnTo>
                  <a:pt x="382" y="334"/>
                </a:lnTo>
                <a:lnTo>
                  <a:pt x="384" y="334"/>
                </a:lnTo>
                <a:lnTo>
                  <a:pt x="390" y="330"/>
                </a:lnTo>
                <a:lnTo>
                  <a:pt x="392" y="329"/>
                </a:lnTo>
                <a:lnTo>
                  <a:pt x="396" y="329"/>
                </a:lnTo>
                <a:lnTo>
                  <a:pt x="398" y="329"/>
                </a:lnTo>
                <a:lnTo>
                  <a:pt x="402" y="327"/>
                </a:lnTo>
                <a:lnTo>
                  <a:pt x="402" y="325"/>
                </a:lnTo>
                <a:lnTo>
                  <a:pt x="403" y="323"/>
                </a:lnTo>
                <a:lnTo>
                  <a:pt x="405" y="321"/>
                </a:lnTo>
                <a:lnTo>
                  <a:pt x="407" y="319"/>
                </a:lnTo>
                <a:lnTo>
                  <a:pt x="409" y="317"/>
                </a:lnTo>
                <a:lnTo>
                  <a:pt x="411" y="315"/>
                </a:lnTo>
                <a:lnTo>
                  <a:pt x="413" y="315"/>
                </a:lnTo>
                <a:lnTo>
                  <a:pt x="413" y="313"/>
                </a:lnTo>
                <a:lnTo>
                  <a:pt x="415" y="313"/>
                </a:lnTo>
                <a:lnTo>
                  <a:pt x="415" y="311"/>
                </a:lnTo>
                <a:lnTo>
                  <a:pt x="419" y="311"/>
                </a:lnTo>
                <a:lnTo>
                  <a:pt x="421" y="311"/>
                </a:lnTo>
                <a:lnTo>
                  <a:pt x="425" y="311"/>
                </a:lnTo>
                <a:lnTo>
                  <a:pt x="427" y="311"/>
                </a:lnTo>
                <a:lnTo>
                  <a:pt x="429" y="311"/>
                </a:lnTo>
                <a:lnTo>
                  <a:pt x="430" y="311"/>
                </a:lnTo>
                <a:lnTo>
                  <a:pt x="434" y="313"/>
                </a:lnTo>
                <a:lnTo>
                  <a:pt x="436" y="309"/>
                </a:lnTo>
                <a:lnTo>
                  <a:pt x="429" y="298"/>
                </a:lnTo>
                <a:lnTo>
                  <a:pt x="425" y="292"/>
                </a:lnTo>
                <a:lnTo>
                  <a:pt x="425" y="288"/>
                </a:lnTo>
                <a:lnTo>
                  <a:pt x="423" y="284"/>
                </a:lnTo>
                <a:lnTo>
                  <a:pt x="425" y="282"/>
                </a:lnTo>
                <a:lnTo>
                  <a:pt x="425" y="280"/>
                </a:lnTo>
                <a:lnTo>
                  <a:pt x="417" y="265"/>
                </a:lnTo>
                <a:lnTo>
                  <a:pt x="415" y="265"/>
                </a:lnTo>
                <a:lnTo>
                  <a:pt x="413" y="261"/>
                </a:lnTo>
                <a:lnTo>
                  <a:pt x="413" y="259"/>
                </a:lnTo>
                <a:lnTo>
                  <a:pt x="413" y="257"/>
                </a:lnTo>
                <a:lnTo>
                  <a:pt x="411" y="259"/>
                </a:lnTo>
                <a:lnTo>
                  <a:pt x="409" y="255"/>
                </a:lnTo>
                <a:lnTo>
                  <a:pt x="407" y="257"/>
                </a:lnTo>
                <a:lnTo>
                  <a:pt x="405" y="259"/>
                </a:lnTo>
                <a:lnTo>
                  <a:pt x="405" y="261"/>
                </a:lnTo>
                <a:lnTo>
                  <a:pt x="407" y="261"/>
                </a:lnTo>
                <a:lnTo>
                  <a:pt x="405" y="261"/>
                </a:lnTo>
                <a:lnTo>
                  <a:pt x="400" y="265"/>
                </a:lnTo>
                <a:lnTo>
                  <a:pt x="398" y="265"/>
                </a:lnTo>
                <a:lnTo>
                  <a:pt x="396" y="267"/>
                </a:lnTo>
                <a:lnTo>
                  <a:pt x="392" y="267"/>
                </a:lnTo>
                <a:lnTo>
                  <a:pt x="388" y="269"/>
                </a:lnTo>
                <a:lnTo>
                  <a:pt x="384" y="263"/>
                </a:lnTo>
                <a:lnTo>
                  <a:pt x="373" y="271"/>
                </a:lnTo>
                <a:lnTo>
                  <a:pt x="371" y="269"/>
                </a:lnTo>
                <a:lnTo>
                  <a:pt x="369" y="265"/>
                </a:lnTo>
                <a:lnTo>
                  <a:pt x="369" y="263"/>
                </a:lnTo>
                <a:lnTo>
                  <a:pt x="367" y="261"/>
                </a:lnTo>
                <a:lnTo>
                  <a:pt x="365" y="259"/>
                </a:lnTo>
                <a:lnTo>
                  <a:pt x="367" y="257"/>
                </a:lnTo>
                <a:lnTo>
                  <a:pt x="369" y="257"/>
                </a:lnTo>
                <a:lnTo>
                  <a:pt x="373" y="255"/>
                </a:lnTo>
                <a:lnTo>
                  <a:pt x="375" y="253"/>
                </a:lnTo>
                <a:lnTo>
                  <a:pt x="379" y="252"/>
                </a:lnTo>
                <a:lnTo>
                  <a:pt x="382" y="248"/>
                </a:lnTo>
                <a:lnTo>
                  <a:pt x="384" y="248"/>
                </a:lnTo>
                <a:lnTo>
                  <a:pt x="388" y="246"/>
                </a:lnTo>
                <a:lnTo>
                  <a:pt x="388" y="244"/>
                </a:lnTo>
                <a:lnTo>
                  <a:pt x="386" y="242"/>
                </a:lnTo>
                <a:lnTo>
                  <a:pt x="384" y="240"/>
                </a:lnTo>
                <a:lnTo>
                  <a:pt x="382" y="238"/>
                </a:lnTo>
                <a:lnTo>
                  <a:pt x="382" y="234"/>
                </a:lnTo>
                <a:lnTo>
                  <a:pt x="375" y="232"/>
                </a:lnTo>
                <a:lnTo>
                  <a:pt x="373" y="231"/>
                </a:lnTo>
                <a:lnTo>
                  <a:pt x="373" y="229"/>
                </a:lnTo>
                <a:lnTo>
                  <a:pt x="373" y="227"/>
                </a:lnTo>
                <a:lnTo>
                  <a:pt x="371" y="225"/>
                </a:lnTo>
                <a:lnTo>
                  <a:pt x="363" y="217"/>
                </a:lnTo>
                <a:lnTo>
                  <a:pt x="373" y="207"/>
                </a:lnTo>
                <a:lnTo>
                  <a:pt x="373" y="209"/>
                </a:lnTo>
                <a:lnTo>
                  <a:pt x="384" y="200"/>
                </a:lnTo>
                <a:lnTo>
                  <a:pt x="386" y="202"/>
                </a:lnTo>
                <a:lnTo>
                  <a:pt x="394" y="194"/>
                </a:lnTo>
                <a:lnTo>
                  <a:pt x="396" y="192"/>
                </a:lnTo>
                <a:lnTo>
                  <a:pt x="407" y="183"/>
                </a:lnTo>
                <a:lnTo>
                  <a:pt x="409" y="183"/>
                </a:lnTo>
                <a:lnTo>
                  <a:pt x="409" y="181"/>
                </a:lnTo>
                <a:lnTo>
                  <a:pt x="413" y="178"/>
                </a:lnTo>
                <a:lnTo>
                  <a:pt x="415" y="177"/>
                </a:lnTo>
                <a:lnTo>
                  <a:pt x="415" y="175"/>
                </a:lnTo>
                <a:lnTo>
                  <a:pt x="417" y="173"/>
                </a:lnTo>
                <a:lnTo>
                  <a:pt x="438" y="155"/>
                </a:lnTo>
                <a:lnTo>
                  <a:pt x="455" y="142"/>
                </a:lnTo>
                <a:lnTo>
                  <a:pt x="459" y="136"/>
                </a:lnTo>
                <a:lnTo>
                  <a:pt x="469" y="125"/>
                </a:lnTo>
                <a:lnTo>
                  <a:pt x="473" y="117"/>
                </a:lnTo>
                <a:lnTo>
                  <a:pt x="473" y="115"/>
                </a:lnTo>
                <a:lnTo>
                  <a:pt x="475" y="113"/>
                </a:lnTo>
                <a:lnTo>
                  <a:pt x="477" y="109"/>
                </a:lnTo>
                <a:lnTo>
                  <a:pt x="478" y="109"/>
                </a:lnTo>
                <a:lnTo>
                  <a:pt x="480" y="104"/>
                </a:lnTo>
                <a:lnTo>
                  <a:pt x="488" y="96"/>
                </a:lnTo>
                <a:lnTo>
                  <a:pt x="492" y="92"/>
                </a:lnTo>
                <a:lnTo>
                  <a:pt x="494" y="90"/>
                </a:lnTo>
                <a:lnTo>
                  <a:pt x="496" y="88"/>
                </a:lnTo>
                <a:lnTo>
                  <a:pt x="498" y="86"/>
                </a:lnTo>
                <a:lnTo>
                  <a:pt x="534" y="63"/>
                </a:lnTo>
                <a:lnTo>
                  <a:pt x="532" y="61"/>
                </a:lnTo>
                <a:lnTo>
                  <a:pt x="536" y="59"/>
                </a:lnTo>
                <a:lnTo>
                  <a:pt x="538" y="59"/>
                </a:lnTo>
                <a:lnTo>
                  <a:pt x="555" y="48"/>
                </a:lnTo>
                <a:lnTo>
                  <a:pt x="565" y="34"/>
                </a:lnTo>
                <a:lnTo>
                  <a:pt x="553" y="23"/>
                </a:lnTo>
                <a:lnTo>
                  <a:pt x="555" y="21"/>
                </a:lnTo>
                <a:lnTo>
                  <a:pt x="536" y="3"/>
                </a:lnTo>
                <a:lnTo>
                  <a:pt x="534" y="2"/>
                </a:lnTo>
                <a:lnTo>
                  <a:pt x="532" y="0"/>
                </a:lnTo>
                <a:lnTo>
                  <a:pt x="505" y="9"/>
                </a:lnTo>
                <a:lnTo>
                  <a:pt x="501" y="9"/>
                </a:lnTo>
                <a:lnTo>
                  <a:pt x="499" y="11"/>
                </a:lnTo>
                <a:lnTo>
                  <a:pt x="480" y="15"/>
                </a:lnTo>
                <a:lnTo>
                  <a:pt x="453" y="23"/>
                </a:lnTo>
                <a:lnTo>
                  <a:pt x="425" y="31"/>
                </a:lnTo>
                <a:lnTo>
                  <a:pt x="403" y="34"/>
                </a:lnTo>
                <a:lnTo>
                  <a:pt x="392" y="44"/>
                </a:lnTo>
                <a:lnTo>
                  <a:pt x="381" y="52"/>
                </a:lnTo>
                <a:lnTo>
                  <a:pt x="382" y="73"/>
                </a:lnTo>
                <a:lnTo>
                  <a:pt x="386" y="96"/>
                </a:lnTo>
                <a:lnTo>
                  <a:pt x="390" y="127"/>
                </a:lnTo>
                <a:lnTo>
                  <a:pt x="388" y="127"/>
                </a:lnTo>
                <a:lnTo>
                  <a:pt x="373" y="130"/>
                </a:lnTo>
                <a:lnTo>
                  <a:pt x="373" y="128"/>
                </a:lnTo>
                <a:lnTo>
                  <a:pt x="357" y="125"/>
                </a:lnTo>
                <a:lnTo>
                  <a:pt x="355" y="133"/>
                </a:lnTo>
                <a:lnTo>
                  <a:pt x="352" y="150"/>
                </a:lnTo>
                <a:lnTo>
                  <a:pt x="348" y="155"/>
                </a:lnTo>
                <a:lnTo>
                  <a:pt x="346" y="155"/>
                </a:lnTo>
                <a:lnTo>
                  <a:pt x="342" y="163"/>
                </a:lnTo>
                <a:lnTo>
                  <a:pt x="344" y="165"/>
                </a:lnTo>
                <a:lnTo>
                  <a:pt x="342" y="165"/>
                </a:lnTo>
                <a:lnTo>
                  <a:pt x="338" y="165"/>
                </a:lnTo>
                <a:lnTo>
                  <a:pt x="327" y="188"/>
                </a:lnTo>
                <a:lnTo>
                  <a:pt x="323" y="194"/>
                </a:lnTo>
                <a:lnTo>
                  <a:pt x="321" y="196"/>
                </a:lnTo>
                <a:lnTo>
                  <a:pt x="302" y="205"/>
                </a:lnTo>
                <a:lnTo>
                  <a:pt x="282" y="221"/>
                </a:lnTo>
                <a:lnTo>
                  <a:pt x="227" y="219"/>
                </a:lnTo>
                <a:lnTo>
                  <a:pt x="217" y="221"/>
                </a:lnTo>
                <a:lnTo>
                  <a:pt x="198" y="234"/>
                </a:lnTo>
                <a:lnTo>
                  <a:pt x="184" y="234"/>
                </a:lnTo>
                <a:lnTo>
                  <a:pt x="171" y="234"/>
                </a:lnTo>
                <a:lnTo>
                  <a:pt x="165" y="234"/>
                </a:lnTo>
                <a:lnTo>
                  <a:pt x="163" y="234"/>
                </a:lnTo>
                <a:lnTo>
                  <a:pt x="138" y="234"/>
                </a:lnTo>
                <a:lnTo>
                  <a:pt x="121" y="225"/>
                </a:lnTo>
                <a:lnTo>
                  <a:pt x="106" y="215"/>
                </a:lnTo>
                <a:lnTo>
                  <a:pt x="106" y="200"/>
                </a:lnTo>
                <a:lnTo>
                  <a:pt x="106" y="194"/>
                </a:lnTo>
                <a:lnTo>
                  <a:pt x="100" y="171"/>
                </a:lnTo>
                <a:lnTo>
                  <a:pt x="98" y="169"/>
                </a:lnTo>
                <a:lnTo>
                  <a:pt x="92" y="171"/>
                </a:lnTo>
                <a:lnTo>
                  <a:pt x="96" y="183"/>
                </a:lnTo>
                <a:lnTo>
                  <a:pt x="92" y="181"/>
                </a:lnTo>
                <a:lnTo>
                  <a:pt x="90" y="177"/>
                </a:lnTo>
                <a:lnTo>
                  <a:pt x="88" y="177"/>
                </a:lnTo>
                <a:lnTo>
                  <a:pt x="86" y="177"/>
                </a:lnTo>
                <a:lnTo>
                  <a:pt x="86" y="173"/>
                </a:lnTo>
                <a:lnTo>
                  <a:pt x="85" y="171"/>
                </a:lnTo>
                <a:lnTo>
                  <a:pt x="80" y="177"/>
                </a:lnTo>
                <a:lnTo>
                  <a:pt x="79" y="177"/>
                </a:lnTo>
                <a:lnTo>
                  <a:pt x="77" y="175"/>
                </a:lnTo>
                <a:lnTo>
                  <a:pt x="75" y="173"/>
                </a:lnTo>
                <a:lnTo>
                  <a:pt x="73" y="171"/>
                </a:lnTo>
                <a:lnTo>
                  <a:pt x="67" y="173"/>
                </a:lnTo>
                <a:lnTo>
                  <a:pt x="58" y="178"/>
                </a:lnTo>
                <a:lnTo>
                  <a:pt x="56" y="178"/>
                </a:lnTo>
                <a:lnTo>
                  <a:pt x="56" y="181"/>
                </a:lnTo>
                <a:lnTo>
                  <a:pt x="58" y="184"/>
                </a:lnTo>
                <a:lnTo>
                  <a:pt x="46" y="190"/>
                </a:lnTo>
                <a:lnTo>
                  <a:pt x="25" y="202"/>
                </a:lnTo>
                <a:lnTo>
                  <a:pt x="23" y="204"/>
                </a:lnTo>
                <a:lnTo>
                  <a:pt x="19" y="207"/>
                </a:lnTo>
                <a:lnTo>
                  <a:pt x="8" y="213"/>
                </a:lnTo>
                <a:lnTo>
                  <a:pt x="2" y="217"/>
                </a:lnTo>
                <a:lnTo>
                  <a:pt x="11" y="236"/>
                </a:lnTo>
                <a:lnTo>
                  <a:pt x="6" y="244"/>
                </a:lnTo>
                <a:lnTo>
                  <a:pt x="15" y="259"/>
                </a:lnTo>
                <a:lnTo>
                  <a:pt x="17" y="269"/>
                </a:lnTo>
                <a:lnTo>
                  <a:pt x="13" y="279"/>
                </a:lnTo>
                <a:lnTo>
                  <a:pt x="0" y="296"/>
                </a:lnTo>
                <a:lnTo>
                  <a:pt x="0" y="30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Freeform 212"/>
          <p:cNvSpPr>
            <a:spLocks/>
          </p:cNvSpPr>
          <p:nvPr/>
        </p:nvSpPr>
        <p:spPr bwMode="auto">
          <a:xfrm>
            <a:off x="-2348794" y="6850541"/>
            <a:ext cx="459370" cy="750242"/>
          </a:xfrm>
          <a:custGeom>
            <a:avLst/>
            <a:gdLst>
              <a:gd name="T0" fmla="*/ 27 w 488"/>
              <a:gd name="T1" fmla="*/ 655 h 797"/>
              <a:gd name="T2" fmla="*/ 29 w 488"/>
              <a:gd name="T3" fmla="*/ 672 h 797"/>
              <a:gd name="T4" fmla="*/ 38 w 488"/>
              <a:gd name="T5" fmla="*/ 677 h 797"/>
              <a:gd name="T6" fmla="*/ 46 w 488"/>
              <a:gd name="T7" fmla="*/ 686 h 797"/>
              <a:gd name="T8" fmla="*/ 56 w 488"/>
              <a:gd name="T9" fmla="*/ 690 h 797"/>
              <a:gd name="T10" fmla="*/ 64 w 488"/>
              <a:gd name="T11" fmla="*/ 703 h 797"/>
              <a:gd name="T12" fmla="*/ 64 w 488"/>
              <a:gd name="T13" fmla="*/ 713 h 797"/>
              <a:gd name="T14" fmla="*/ 64 w 488"/>
              <a:gd name="T15" fmla="*/ 727 h 797"/>
              <a:gd name="T16" fmla="*/ 65 w 488"/>
              <a:gd name="T17" fmla="*/ 736 h 797"/>
              <a:gd name="T18" fmla="*/ 58 w 488"/>
              <a:gd name="T19" fmla="*/ 744 h 797"/>
              <a:gd name="T20" fmla="*/ 58 w 488"/>
              <a:gd name="T21" fmla="*/ 755 h 797"/>
              <a:gd name="T22" fmla="*/ 59 w 488"/>
              <a:gd name="T23" fmla="*/ 765 h 797"/>
              <a:gd name="T24" fmla="*/ 62 w 488"/>
              <a:gd name="T25" fmla="*/ 778 h 797"/>
              <a:gd name="T26" fmla="*/ 110 w 488"/>
              <a:gd name="T27" fmla="*/ 794 h 797"/>
              <a:gd name="T28" fmla="*/ 206 w 488"/>
              <a:gd name="T29" fmla="*/ 736 h 797"/>
              <a:gd name="T30" fmla="*/ 242 w 488"/>
              <a:gd name="T31" fmla="*/ 698 h 797"/>
              <a:gd name="T32" fmla="*/ 300 w 488"/>
              <a:gd name="T33" fmla="*/ 698 h 797"/>
              <a:gd name="T34" fmla="*/ 421 w 488"/>
              <a:gd name="T35" fmla="*/ 465 h 797"/>
              <a:gd name="T36" fmla="*/ 415 w 488"/>
              <a:gd name="T37" fmla="*/ 424 h 797"/>
              <a:gd name="T38" fmla="*/ 467 w 488"/>
              <a:gd name="T39" fmla="*/ 256 h 797"/>
              <a:gd name="T40" fmla="*/ 469 w 488"/>
              <a:gd name="T41" fmla="*/ 219 h 797"/>
              <a:gd name="T42" fmla="*/ 454 w 488"/>
              <a:gd name="T43" fmla="*/ 161 h 797"/>
              <a:gd name="T44" fmla="*/ 425 w 488"/>
              <a:gd name="T45" fmla="*/ 134 h 797"/>
              <a:gd name="T46" fmla="*/ 425 w 488"/>
              <a:gd name="T47" fmla="*/ 84 h 797"/>
              <a:gd name="T48" fmla="*/ 438 w 488"/>
              <a:gd name="T49" fmla="*/ 54 h 797"/>
              <a:gd name="T50" fmla="*/ 452 w 488"/>
              <a:gd name="T51" fmla="*/ 30 h 797"/>
              <a:gd name="T52" fmla="*/ 440 w 488"/>
              <a:gd name="T53" fmla="*/ 7 h 797"/>
              <a:gd name="T54" fmla="*/ 419 w 488"/>
              <a:gd name="T55" fmla="*/ 21 h 797"/>
              <a:gd name="T56" fmla="*/ 388 w 488"/>
              <a:gd name="T57" fmla="*/ 30 h 797"/>
              <a:gd name="T58" fmla="*/ 371 w 488"/>
              <a:gd name="T59" fmla="*/ 54 h 797"/>
              <a:gd name="T60" fmla="*/ 346 w 488"/>
              <a:gd name="T61" fmla="*/ 55 h 797"/>
              <a:gd name="T62" fmla="*/ 313 w 488"/>
              <a:gd name="T63" fmla="*/ 90 h 797"/>
              <a:gd name="T64" fmla="*/ 281 w 488"/>
              <a:gd name="T65" fmla="*/ 81 h 797"/>
              <a:gd name="T66" fmla="*/ 261 w 488"/>
              <a:gd name="T67" fmla="*/ 73 h 797"/>
              <a:gd name="T68" fmla="*/ 210 w 488"/>
              <a:gd name="T69" fmla="*/ 123 h 797"/>
              <a:gd name="T70" fmla="*/ 263 w 488"/>
              <a:gd name="T71" fmla="*/ 121 h 797"/>
              <a:gd name="T72" fmla="*/ 271 w 488"/>
              <a:gd name="T73" fmla="*/ 186 h 797"/>
              <a:gd name="T74" fmla="*/ 277 w 488"/>
              <a:gd name="T75" fmla="*/ 217 h 797"/>
              <a:gd name="T76" fmla="*/ 244 w 488"/>
              <a:gd name="T77" fmla="*/ 177 h 797"/>
              <a:gd name="T78" fmla="*/ 181 w 488"/>
              <a:gd name="T79" fmla="*/ 140 h 797"/>
              <a:gd name="T80" fmla="*/ 171 w 488"/>
              <a:gd name="T81" fmla="*/ 148 h 797"/>
              <a:gd name="T82" fmla="*/ 165 w 488"/>
              <a:gd name="T83" fmla="*/ 155 h 797"/>
              <a:gd name="T84" fmla="*/ 158 w 488"/>
              <a:gd name="T85" fmla="*/ 165 h 797"/>
              <a:gd name="T86" fmla="*/ 152 w 488"/>
              <a:gd name="T87" fmla="*/ 171 h 797"/>
              <a:gd name="T88" fmla="*/ 140 w 488"/>
              <a:gd name="T89" fmla="*/ 177 h 797"/>
              <a:gd name="T90" fmla="*/ 134 w 488"/>
              <a:gd name="T91" fmla="*/ 180 h 797"/>
              <a:gd name="T92" fmla="*/ 129 w 488"/>
              <a:gd name="T93" fmla="*/ 188 h 797"/>
              <a:gd name="T94" fmla="*/ 121 w 488"/>
              <a:gd name="T95" fmla="*/ 192 h 797"/>
              <a:gd name="T96" fmla="*/ 112 w 488"/>
              <a:gd name="T97" fmla="*/ 198 h 797"/>
              <a:gd name="T98" fmla="*/ 107 w 488"/>
              <a:gd name="T99" fmla="*/ 207 h 797"/>
              <a:gd name="T100" fmla="*/ 104 w 488"/>
              <a:gd name="T101" fmla="*/ 213 h 797"/>
              <a:gd name="T102" fmla="*/ 96 w 488"/>
              <a:gd name="T103" fmla="*/ 223 h 797"/>
              <a:gd name="T104" fmla="*/ 83 w 488"/>
              <a:gd name="T105" fmla="*/ 227 h 797"/>
              <a:gd name="T106" fmla="*/ 77 w 488"/>
              <a:gd name="T107" fmla="*/ 238 h 797"/>
              <a:gd name="T108" fmla="*/ 71 w 488"/>
              <a:gd name="T109" fmla="*/ 250 h 797"/>
              <a:gd name="T110" fmla="*/ 85 w 488"/>
              <a:gd name="T111" fmla="*/ 263 h 797"/>
              <a:gd name="T112" fmla="*/ 123 w 488"/>
              <a:gd name="T113" fmla="*/ 296 h 797"/>
              <a:gd name="T114" fmla="*/ 125 w 488"/>
              <a:gd name="T115" fmla="*/ 348 h 797"/>
              <a:gd name="T116" fmla="*/ 123 w 488"/>
              <a:gd name="T117" fmla="*/ 367 h 797"/>
              <a:gd name="T118" fmla="*/ 123 w 488"/>
              <a:gd name="T119" fmla="*/ 386 h 797"/>
              <a:gd name="T120" fmla="*/ 102 w 488"/>
              <a:gd name="T121" fmla="*/ 411 h 797"/>
              <a:gd name="T122" fmla="*/ 79 w 488"/>
              <a:gd name="T123" fmla="*/ 432 h 797"/>
              <a:gd name="T124" fmla="*/ 44 w 488"/>
              <a:gd name="T125" fmla="*/ 424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8" h="797">
                <a:moveTo>
                  <a:pt x="6" y="490"/>
                </a:moveTo>
                <a:lnTo>
                  <a:pt x="35" y="623"/>
                </a:lnTo>
                <a:lnTo>
                  <a:pt x="46" y="621"/>
                </a:lnTo>
                <a:lnTo>
                  <a:pt x="52" y="621"/>
                </a:lnTo>
                <a:lnTo>
                  <a:pt x="59" y="628"/>
                </a:lnTo>
                <a:lnTo>
                  <a:pt x="52" y="638"/>
                </a:lnTo>
                <a:lnTo>
                  <a:pt x="44" y="632"/>
                </a:lnTo>
                <a:lnTo>
                  <a:pt x="37" y="644"/>
                </a:lnTo>
                <a:lnTo>
                  <a:pt x="27" y="655"/>
                </a:lnTo>
                <a:lnTo>
                  <a:pt x="23" y="661"/>
                </a:lnTo>
                <a:lnTo>
                  <a:pt x="23" y="663"/>
                </a:lnTo>
                <a:lnTo>
                  <a:pt x="25" y="665"/>
                </a:lnTo>
                <a:lnTo>
                  <a:pt x="23" y="667"/>
                </a:lnTo>
                <a:lnTo>
                  <a:pt x="25" y="669"/>
                </a:lnTo>
                <a:lnTo>
                  <a:pt x="27" y="669"/>
                </a:lnTo>
                <a:lnTo>
                  <a:pt x="29" y="669"/>
                </a:lnTo>
                <a:lnTo>
                  <a:pt x="29" y="671"/>
                </a:lnTo>
                <a:lnTo>
                  <a:pt x="29" y="672"/>
                </a:lnTo>
                <a:lnTo>
                  <a:pt x="31" y="672"/>
                </a:lnTo>
                <a:lnTo>
                  <a:pt x="31" y="674"/>
                </a:lnTo>
                <a:lnTo>
                  <a:pt x="33" y="674"/>
                </a:lnTo>
                <a:lnTo>
                  <a:pt x="35" y="674"/>
                </a:lnTo>
                <a:lnTo>
                  <a:pt x="37" y="674"/>
                </a:lnTo>
                <a:lnTo>
                  <a:pt x="37" y="677"/>
                </a:lnTo>
                <a:lnTo>
                  <a:pt x="37" y="679"/>
                </a:lnTo>
                <a:lnTo>
                  <a:pt x="38" y="679"/>
                </a:lnTo>
                <a:lnTo>
                  <a:pt x="38" y="677"/>
                </a:lnTo>
                <a:lnTo>
                  <a:pt x="40" y="677"/>
                </a:lnTo>
                <a:lnTo>
                  <a:pt x="42" y="677"/>
                </a:lnTo>
                <a:lnTo>
                  <a:pt x="42" y="679"/>
                </a:lnTo>
                <a:lnTo>
                  <a:pt x="42" y="680"/>
                </a:lnTo>
                <a:lnTo>
                  <a:pt x="42" y="682"/>
                </a:lnTo>
                <a:lnTo>
                  <a:pt x="44" y="682"/>
                </a:lnTo>
                <a:lnTo>
                  <a:pt x="46" y="682"/>
                </a:lnTo>
                <a:lnTo>
                  <a:pt x="46" y="684"/>
                </a:lnTo>
                <a:lnTo>
                  <a:pt x="46" y="686"/>
                </a:lnTo>
                <a:lnTo>
                  <a:pt x="46" y="688"/>
                </a:lnTo>
                <a:lnTo>
                  <a:pt x="48" y="688"/>
                </a:lnTo>
                <a:lnTo>
                  <a:pt x="50" y="688"/>
                </a:lnTo>
                <a:lnTo>
                  <a:pt x="50" y="690"/>
                </a:lnTo>
                <a:lnTo>
                  <a:pt x="52" y="690"/>
                </a:lnTo>
                <a:lnTo>
                  <a:pt x="52" y="688"/>
                </a:lnTo>
                <a:lnTo>
                  <a:pt x="52" y="690"/>
                </a:lnTo>
                <a:lnTo>
                  <a:pt x="54" y="690"/>
                </a:lnTo>
                <a:lnTo>
                  <a:pt x="56" y="690"/>
                </a:lnTo>
                <a:lnTo>
                  <a:pt x="56" y="692"/>
                </a:lnTo>
                <a:lnTo>
                  <a:pt x="56" y="694"/>
                </a:lnTo>
                <a:lnTo>
                  <a:pt x="58" y="694"/>
                </a:lnTo>
                <a:lnTo>
                  <a:pt x="59" y="696"/>
                </a:lnTo>
                <a:lnTo>
                  <a:pt x="59" y="698"/>
                </a:lnTo>
                <a:lnTo>
                  <a:pt x="62" y="700"/>
                </a:lnTo>
                <a:lnTo>
                  <a:pt x="62" y="701"/>
                </a:lnTo>
                <a:lnTo>
                  <a:pt x="64" y="701"/>
                </a:lnTo>
                <a:lnTo>
                  <a:pt x="64" y="703"/>
                </a:lnTo>
                <a:lnTo>
                  <a:pt x="64" y="705"/>
                </a:lnTo>
                <a:lnTo>
                  <a:pt x="64" y="707"/>
                </a:lnTo>
                <a:lnTo>
                  <a:pt x="65" y="707"/>
                </a:lnTo>
                <a:lnTo>
                  <a:pt x="65" y="709"/>
                </a:lnTo>
                <a:lnTo>
                  <a:pt x="64" y="709"/>
                </a:lnTo>
                <a:lnTo>
                  <a:pt x="64" y="711"/>
                </a:lnTo>
                <a:lnTo>
                  <a:pt x="65" y="711"/>
                </a:lnTo>
                <a:lnTo>
                  <a:pt x="65" y="713"/>
                </a:lnTo>
                <a:lnTo>
                  <a:pt x="64" y="713"/>
                </a:lnTo>
                <a:lnTo>
                  <a:pt x="64" y="715"/>
                </a:lnTo>
                <a:lnTo>
                  <a:pt x="64" y="717"/>
                </a:lnTo>
                <a:lnTo>
                  <a:pt x="64" y="719"/>
                </a:lnTo>
                <a:lnTo>
                  <a:pt x="64" y="721"/>
                </a:lnTo>
                <a:lnTo>
                  <a:pt x="65" y="721"/>
                </a:lnTo>
                <a:lnTo>
                  <a:pt x="65" y="722"/>
                </a:lnTo>
                <a:lnTo>
                  <a:pt x="65" y="725"/>
                </a:lnTo>
                <a:lnTo>
                  <a:pt x="64" y="725"/>
                </a:lnTo>
                <a:lnTo>
                  <a:pt x="64" y="727"/>
                </a:lnTo>
                <a:lnTo>
                  <a:pt x="65" y="727"/>
                </a:lnTo>
                <a:lnTo>
                  <a:pt x="65" y="728"/>
                </a:lnTo>
                <a:lnTo>
                  <a:pt x="64" y="728"/>
                </a:lnTo>
                <a:lnTo>
                  <a:pt x="64" y="730"/>
                </a:lnTo>
                <a:lnTo>
                  <a:pt x="65" y="730"/>
                </a:lnTo>
                <a:lnTo>
                  <a:pt x="65" y="732"/>
                </a:lnTo>
                <a:lnTo>
                  <a:pt x="67" y="732"/>
                </a:lnTo>
                <a:lnTo>
                  <a:pt x="67" y="734"/>
                </a:lnTo>
                <a:lnTo>
                  <a:pt x="65" y="736"/>
                </a:lnTo>
                <a:lnTo>
                  <a:pt x="65" y="738"/>
                </a:lnTo>
                <a:lnTo>
                  <a:pt x="65" y="740"/>
                </a:lnTo>
                <a:lnTo>
                  <a:pt x="64" y="740"/>
                </a:lnTo>
                <a:lnTo>
                  <a:pt x="64" y="742"/>
                </a:lnTo>
                <a:lnTo>
                  <a:pt x="62" y="740"/>
                </a:lnTo>
                <a:lnTo>
                  <a:pt x="59" y="740"/>
                </a:lnTo>
                <a:lnTo>
                  <a:pt x="62" y="742"/>
                </a:lnTo>
                <a:lnTo>
                  <a:pt x="59" y="742"/>
                </a:lnTo>
                <a:lnTo>
                  <a:pt x="58" y="744"/>
                </a:lnTo>
                <a:lnTo>
                  <a:pt x="58" y="746"/>
                </a:lnTo>
                <a:lnTo>
                  <a:pt x="59" y="746"/>
                </a:lnTo>
                <a:lnTo>
                  <a:pt x="59" y="748"/>
                </a:lnTo>
                <a:lnTo>
                  <a:pt x="58" y="748"/>
                </a:lnTo>
                <a:lnTo>
                  <a:pt x="58" y="749"/>
                </a:lnTo>
                <a:lnTo>
                  <a:pt x="56" y="751"/>
                </a:lnTo>
                <a:lnTo>
                  <a:pt x="56" y="753"/>
                </a:lnTo>
                <a:lnTo>
                  <a:pt x="56" y="755"/>
                </a:lnTo>
                <a:lnTo>
                  <a:pt x="58" y="755"/>
                </a:lnTo>
                <a:lnTo>
                  <a:pt x="59" y="755"/>
                </a:lnTo>
                <a:lnTo>
                  <a:pt x="58" y="755"/>
                </a:lnTo>
                <a:lnTo>
                  <a:pt x="58" y="757"/>
                </a:lnTo>
                <a:lnTo>
                  <a:pt x="58" y="759"/>
                </a:lnTo>
                <a:lnTo>
                  <a:pt x="58" y="761"/>
                </a:lnTo>
                <a:lnTo>
                  <a:pt x="59" y="761"/>
                </a:lnTo>
                <a:lnTo>
                  <a:pt x="62" y="761"/>
                </a:lnTo>
                <a:lnTo>
                  <a:pt x="59" y="763"/>
                </a:lnTo>
                <a:lnTo>
                  <a:pt x="59" y="765"/>
                </a:lnTo>
                <a:lnTo>
                  <a:pt x="59" y="767"/>
                </a:lnTo>
                <a:lnTo>
                  <a:pt x="59" y="769"/>
                </a:lnTo>
                <a:lnTo>
                  <a:pt x="62" y="769"/>
                </a:lnTo>
                <a:lnTo>
                  <a:pt x="62" y="771"/>
                </a:lnTo>
                <a:lnTo>
                  <a:pt x="62" y="773"/>
                </a:lnTo>
                <a:lnTo>
                  <a:pt x="62" y="775"/>
                </a:lnTo>
                <a:lnTo>
                  <a:pt x="59" y="775"/>
                </a:lnTo>
                <a:lnTo>
                  <a:pt x="62" y="776"/>
                </a:lnTo>
                <a:lnTo>
                  <a:pt x="62" y="778"/>
                </a:lnTo>
                <a:lnTo>
                  <a:pt x="64" y="780"/>
                </a:lnTo>
                <a:lnTo>
                  <a:pt x="64" y="782"/>
                </a:lnTo>
                <a:lnTo>
                  <a:pt x="64" y="784"/>
                </a:lnTo>
                <a:lnTo>
                  <a:pt x="65" y="784"/>
                </a:lnTo>
                <a:lnTo>
                  <a:pt x="65" y="786"/>
                </a:lnTo>
                <a:lnTo>
                  <a:pt x="64" y="788"/>
                </a:lnTo>
                <a:lnTo>
                  <a:pt x="64" y="790"/>
                </a:lnTo>
                <a:lnTo>
                  <a:pt x="110" y="797"/>
                </a:lnTo>
                <a:lnTo>
                  <a:pt x="110" y="794"/>
                </a:lnTo>
                <a:lnTo>
                  <a:pt x="115" y="780"/>
                </a:lnTo>
                <a:lnTo>
                  <a:pt x="119" y="765"/>
                </a:lnTo>
                <a:lnTo>
                  <a:pt x="129" y="749"/>
                </a:lnTo>
                <a:lnTo>
                  <a:pt x="134" y="746"/>
                </a:lnTo>
                <a:lnTo>
                  <a:pt x="142" y="746"/>
                </a:lnTo>
                <a:lnTo>
                  <a:pt x="156" y="744"/>
                </a:lnTo>
                <a:lnTo>
                  <a:pt x="163" y="748"/>
                </a:lnTo>
                <a:lnTo>
                  <a:pt x="202" y="736"/>
                </a:lnTo>
                <a:lnTo>
                  <a:pt x="206" y="736"/>
                </a:lnTo>
                <a:lnTo>
                  <a:pt x="210" y="736"/>
                </a:lnTo>
                <a:lnTo>
                  <a:pt x="217" y="738"/>
                </a:lnTo>
                <a:lnTo>
                  <a:pt x="217" y="736"/>
                </a:lnTo>
                <a:lnTo>
                  <a:pt x="219" y="738"/>
                </a:lnTo>
                <a:lnTo>
                  <a:pt x="223" y="738"/>
                </a:lnTo>
                <a:lnTo>
                  <a:pt x="225" y="738"/>
                </a:lnTo>
                <a:lnTo>
                  <a:pt x="238" y="700"/>
                </a:lnTo>
                <a:lnTo>
                  <a:pt x="242" y="700"/>
                </a:lnTo>
                <a:lnTo>
                  <a:pt x="242" y="698"/>
                </a:lnTo>
                <a:lnTo>
                  <a:pt x="246" y="701"/>
                </a:lnTo>
                <a:lnTo>
                  <a:pt x="300" y="757"/>
                </a:lnTo>
                <a:lnTo>
                  <a:pt x="300" y="759"/>
                </a:lnTo>
                <a:lnTo>
                  <a:pt x="304" y="761"/>
                </a:lnTo>
                <a:lnTo>
                  <a:pt x="307" y="761"/>
                </a:lnTo>
                <a:lnTo>
                  <a:pt x="323" y="759"/>
                </a:lnTo>
                <a:lnTo>
                  <a:pt x="309" y="722"/>
                </a:lnTo>
                <a:lnTo>
                  <a:pt x="307" y="721"/>
                </a:lnTo>
                <a:lnTo>
                  <a:pt x="300" y="698"/>
                </a:lnTo>
                <a:lnTo>
                  <a:pt x="317" y="640"/>
                </a:lnTo>
                <a:lnTo>
                  <a:pt x="304" y="628"/>
                </a:lnTo>
                <a:lnTo>
                  <a:pt x="323" y="571"/>
                </a:lnTo>
                <a:lnTo>
                  <a:pt x="317" y="563"/>
                </a:lnTo>
                <a:lnTo>
                  <a:pt x="386" y="480"/>
                </a:lnTo>
                <a:lnTo>
                  <a:pt x="398" y="490"/>
                </a:lnTo>
                <a:lnTo>
                  <a:pt x="413" y="475"/>
                </a:lnTo>
                <a:lnTo>
                  <a:pt x="415" y="471"/>
                </a:lnTo>
                <a:lnTo>
                  <a:pt x="421" y="465"/>
                </a:lnTo>
                <a:lnTo>
                  <a:pt x="423" y="463"/>
                </a:lnTo>
                <a:lnTo>
                  <a:pt x="427" y="459"/>
                </a:lnTo>
                <a:lnTo>
                  <a:pt x="429" y="455"/>
                </a:lnTo>
                <a:lnTo>
                  <a:pt x="430" y="453"/>
                </a:lnTo>
                <a:lnTo>
                  <a:pt x="430" y="450"/>
                </a:lnTo>
                <a:lnTo>
                  <a:pt x="429" y="448"/>
                </a:lnTo>
                <a:lnTo>
                  <a:pt x="436" y="436"/>
                </a:lnTo>
                <a:lnTo>
                  <a:pt x="427" y="432"/>
                </a:lnTo>
                <a:lnTo>
                  <a:pt x="415" y="424"/>
                </a:lnTo>
                <a:lnTo>
                  <a:pt x="413" y="423"/>
                </a:lnTo>
                <a:lnTo>
                  <a:pt x="415" y="421"/>
                </a:lnTo>
                <a:lnTo>
                  <a:pt x="419" y="409"/>
                </a:lnTo>
                <a:lnTo>
                  <a:pt x="457" y="311"/>
                </a:lnTo>
                <a:lnTo>
                  <a:pt x="454" y="309"/>
                </a:lnTo>
                <a:lnTo>
                  <a:pt x="473" y="257"/>
                </a:lnTo>
                <a:lnTo>
                  <a:pt x="471" y="257"/>
                </a:lnTo>
                <a:lnTo>
                  <a:pt x="469" y="256"/>
                </a:lnTo>
                <a:lnTo>
                  <a:pt x="467" y="256"/>
                </a:lnTo>
                <a:lnTo>
                  <a:pt x="467" y="254"/>
                </a:lnTo>
                <a:lnTo>
                  <a:pt x="471" y="244"/>
                </a:lnTo>
                <a:lnTo>
                  <a:pt x="471" y="240"/>
                </a:lnTo>
                <a:lnTo>
                  <a:pt x="471" y="238"/>
                </a:lnTo>
                <a:lnTo>
                  <a:pt x="471" y="232"/>
                </a:lnTo>
                <a:lnTo>
                  <a:pt x="465" y="230"/>
                </a:lnTo>
                <a:lnTo>
                  <a:pt x="465" y="228"/>
                </a:lnTo>
                <a:lnTo>
                  <a:pt x="467" y="225"/>
                </a:lnTo>
                <a:lnTo>
                  <a:pt x="469" y="219"/>
                </a:lnTo>
                <a:lnTo>
                  <a:pt x="475" y="221"/>
                </a:lnTo>
                <a:lnTo>
                  <a:pt x="477" y="221"/>
                </a:lnTo>
                <a:lnTo>
                  <a:pt x="484" y="198"/>
                </a:lnTo>
                <a:lnTo>
                  <a:pt x="488" y="192"/>
                </a:lnTo>
                <a:lnTo>
                  <a:pt x="486" y="190"/>
                </a:lnTo>
                <a:lnTo>
                  <a:pt x="484" y="188"/>
                </a:lnTo>
                <a:lnTo>
                  <a:pt x="478" y="180"/>
                </a:lnTo>
                <a:lnTo>
                  <a:pt x="465" y="173"/>
                </a:lnTo>
                <a:lnTo>
                  <a:pt x="454" y="161"/>
                </a:lnTo>
                <a:lnTo>
                  <a:pt x="456" y="157"/>
                </a:lnTo>
                <a:lnTo>
                  <a:pt x="454" y="155"/>
                </a:lnTo>
                <a:lnTo>
                  <a:pt x="452" y="159"/>
                </a:lnTo>
                <a:lnTo>
                  <a:pt x="448" y="155"/>
                </a:lnTo>
                <a:lnTo>
                  <a:pt x="444" y="153"/>
                </a:lnTo>
                <a:lnTo>
                  <a:pt x="432" y="148"/>
                </a:lnTo>
                <a:lnTo>
                  <a:pt x="434" y="144"/>
                </a:lnTo>
                <a:lnTo>
                  <a:pt x="425" y="140"/>
                </a:lnTo>
                <a:lnTo>
                  <a:pt x="425" y="134"/>
                </a:lnTo>
                <a:lnTo>
                  <a:pt x="427" y="111"/>
                </a:lnTo>
                <a:lnTo>
                  <a:pt x="427" y="107"/>
                </a:lnTo>
                <a:lnTo>
                  <a:pt x="425" y="107"/>
                </a:lnTo>
                <a:lnTo>
                  <a:pt x="421" y="107"/>
                </a:lnTo>
                <a:lnTo>
                  <a:pt x="421" y="102"/>
                </a:lnTo>
                <a:lnTo>
                  <a:pt x="421" y="98"/>
                </a:lnTo>
                <a:lnTo>
                  <a:pt x="423" y="94"/>
                </a:lnTo>
                <a:lnTo>
                  <a:pt x="423" y="90"/>
                </a:lnTo>
                <a:lnTo>
                  <a:pt x="425" y="84"/>
                </a:lnTo>
                <a:lnTo>
                  <a:pt x="423" y="81"/>
                </a:lnTo>
                <a:lnTo>
                  <a:pt x="423" y="76"/>
                </a:lnTo>
                <a:lnTo>
                  <a:pt x="425" y="71"/>
                </a:lnTo>
                <a:lnTo>
                  <a:pt x="425" y="65"/>
                </a:lnTo>
                <a:lnTo>
                  <a:pt x="427" y="63"/>
                </a:lnTo>
                <a:lnTo>
                  <a:pt x="427" y="61"/>
                </a:lnTo>
                <a:lnTo>
                  <a:pt x="432" y="57"/>
                </a:lnTo>
                <a:lnTo>
                  <a:pt x="434" y="55"/>
                </a:lnTo>
                <a:lnTo>
                  <a:pt x="438" y="54"/>
                </a:lnTo>
                <a:lnTo>
                  <a:pt x="444" y="52"/>
                </a:lnTo>
                <a:lnTo>
                  <a:pt x="446" y="52"/>
                </a:lnTo>
                <a:lnTo>
                  <a:pt x="448" y="50"/>
                </a:lnTo>
                <a:lnTo>
                  <a:pt x="450" y="48"/>
                </a:lnTo>
                <a:lnTo>
                  <a:pt x="450" y="46"/>
                </a:lnTo>
                <a:lnTo>
                  <a:pt x="450" y="42"/>
                </a:lnTo>
                <a:lnTo>
                  <a:pt x="450" y="38"/>
                </a:lnTo>
                <a:lnTo>
                  <a:pt x="450" y="34"/>
                </a:lnTo>
                <a:lnTo>
                  <a:pt x="452" y="30"/>
                </a:lnTo>
                <a:lnTo>
                  <a:pt x="454" y="25"/>
                </a:lnTo>
                <a:lnTo>
                  <a:pt x="456" y="19"/>
                </a:lnTo>
                <a:lnTo>
                  <a:pt x="456" y="15"/>
                </a:lnTo>
                <a:lnTo>
                  <a:pt x="454" y="11"/>
                </a:lnTo>
                <a:lnTo>
                  <a:pt x="452" y="9"/>
                </a:lnTo>
                <a:lnTo>
                  <a:pt x="450" y="7"/>
                </a:lnTo>
                <a:lnTo>
                  <a:pt x="448" y="7"/>
                </a:lnTo>
                <a:lnTo>
                  <a:pt x="444" y="7"/>
                </a:lnTo>
                <a:lnTo>
                  <a:pt x="440" y="7"/>
                </a:lnTo>
                <a:lnTo>
                  <a:pt x="438" y="7"/>
                </a:lnTo>
                <a:lnTo>
                  <a:pt x="434" y="9"/>
                </a:lnTo>
                <a:lnTo>
                  <a:pt x="432" y="11"/>
                </a:lnTo>
                <a:lnTo>
                  <a:pt x="429" y="13"/>
                </a:lnTo>
                <a:lnTo>
                  <a:pt x="429" y="15"/>
                </a:lnTo>
                <a:lnTo>
                  <a:pt x="427" y="17"/>
                </a:lnTo>
                <a:lnTo>
                  <a:pt x="423" y="19"/>
                </a:lnTo>
                <a:lnTo>
                  <a:pt x="421" y="21"/>
                </a:lnTo>
                <a:lnTo>
                  <a:pt x="419" y="21"/>
                </a:lnTo>
                <a:lnTo>
                  <a:pt x="417" y="19"/>
                </a:lnTo>
                <a:lnTo>
                  <a:pt x="417" y="17"/>
                </a:lnTo>
                <a:lnTo>
                  <a:pt x="417" y="15"/>
                </a:lnTo>
                <a:lnTo>
                  <a:pt x="417" y="2"/>
                </a:lnTo>
                <a:lnTo>
                  <a:pt x="406" y="0"/>
                </a:lnTo>
                <a:lnTo>
                  <a:pt x="392" y="11"/>
                </a:lnTo>
                <a:lnTo>
                  <a:pt x="390" y="21"/>
                </a:lnTo>
                <a:lnTo>
                  <a:pt x="388" y="28"/>
                </a:lnTo>
                <a:lnTo>
                  <a:pt x="388" y="30"/>
                </a:lnTo>
                <a:lnTo>
                  <a:pt x="394" y="30"/>
                </a:lnTo>
                <a:lnTo>
                  <a:pt x="398" y="30"/>
                </a:lnTo>
                <a:lnTo>
                  <a:pt x="386" y="50"/>
                </a:lnTo>
                <a:lnTo>
                  <a:pt x="382" y="46"/>
                </a:lnTo>
                <a:lnTo>
                  <a:pt x="379" y="50"/>
                </a:lnTo>
                <a:lnTo>
                  <a:pt x="379" y="48"/>
                </a:lnTo>
                <a:lnTo>
                  <a:pt x="377" y="50"/>
                </a:lnTo>
                <a:lnTo>
                  <a:pt x="375" y="52"/>
                </a:lnTo>
                <a:lnTo>
                  <a:pt x="371" y="54"/>
                </a:lnTo>
                <a:lnTo>
                  <a:pt x="371" y="59"/>
                </a:lnTo>
                <a:lnTo>
                  <a:pt x="367" y="57"/>
                </a:lnTo>
                <a:lnTo>
                  <a:pt x="365" y="57"/>
                </a:lnTo>
                <a:lnTo>
                  <a:pt x="361" y="57"/>
                </a:lnTo>
                <a:lnTo>
                  <a:pt x="360" y="57"/>
                </a:lnTo>
                <a:lnTo>
                  <a:pt x="355" y="57"/>
                </a:lnTo>
                <a:lnTo>
                  <a:pt x="355" y="55"/>
                </a:lnTo>
                <a:lnTo>
                  <a:pt x="352" y="55"/>
                </a:lnTo>
                <a:lnTo>
                  <a:pt x="346" y="55"/>
                </a:lnTo>
                <a:lnTo>
                  <a:pt x="342" y="81"/>
                </a:lnTo>
                <a:lnTo>
                  <a:pt x="342" y="92"/>
                </a:lnTo>
                <a:lnTo>
                  <a:pt x="338" y="92"/>
                </a:lnTo>
                <a:lnTo>
                  <a:pt x="333" y="92"/>
                </a:lnTo>
                <a:lnTo>
                  <a:pt x="327" y="92"/>
                </a:lnTo>
                <a:lnTo>
                  <a:pt x="323" y="92"/>
                </a:lnTo>
                <a:lnTo>
                  <a:pt x="317" y="92"/>
                </a:lnTo>
                <a:lnTo>
                  <a:pt x="315" y="92"/>
                </a:lnTo>
                <a:lnTo>
                  <a:pt x="313" y="90"/>
                </a:lnTo>
                <a:lnTo>
                  <a:pt x="307" y="88"/>
                </a:lnTo>
                <a:lnTo>
                  <a:pt x="304" y="88"/>
                </a:lnTo>
                <a:lnTo>
                  <a:pt x="298" y="86"/>
                </a:lnTo>
                <a:lnTo>
                  <a:pt x="294" y="84"/>
                </a:lnTo>
                <a:lnTo>
                  <a:pt x="286" y="83"/>
                </a:lnTo>
                <a:lnTo>
                  <a:pt x="285" y="83"/>
                </a:lnTo>
                <a:lnTo>
                  <a:pt x="283" y="83"/>
                </a:lnTo>
                <a:lnTo>
                  <a:pt x="283" y="81"/>
                </a:lnTo>
                <a:lnTo>
                  <a:pt x="281" y="81"/>
                </a:lnTo>
                <a:lnTo>
                  <a:pt x="279" y="81"/>
                </a:lnTo>
                <a:lnTo>
                  <a:pt x="277" y="81"/>
                </a:lnTo>
                <a:lnTo>
                  <a:pt x="275" y="81"/>
                </a:lnTo>
                <a:lnTo>
                  <a:pt x="269" y="81"/>
                </a:lnTo>
                <a:lnTo>
                  <a:pt x="267" y="81"/>
                </a:lnTo>
                <a:lnTo>
                  <a:pt x="261" y="78"/>
                </a:lnTo>
                <a:lnTo>
                  <a:pt x="263" y="75"/>
                </a:lnTo>
                <a:lnTo>
                  <a:pt x="263" y="73"/>
                </a:lnTo>
                <a:lnTo>
                  <a:pt x="261" y="73"/>
                </a:lnTo>
                <a:lnTo>
                  <a:pt x="244" y="71"/>
                </a:lnTo>
                <a:lnTo>
                  <a:pt x="219" y="84"/>
                </a:lnTo>
                <a:lnTo>
                  <a:pt x="215" y="86"/>
                </a:lnTo>
                <a:lnTo>
                  <a:pt x="215" y="98"/>
                </a:lnTo>
                <a:lnTo>
                  <a:pt x="215" y="104"/>
                </a:lnTo>
                <a:lnTo>
                  <a:pt x="211" y="111"/>
                </a:lnTo>
                <a:lnTo>
                  <a:pt x="208" y="117"/>
                </a:lnTo>
                <a:lnTo>
                  <a:pt x="208" y="119"/>
                </a:lnTo>
                <a:lnTo>
                  <a:pt x="210" y="123"/>
                </a:lnTo>
                <a:lnTo>
                  <a:pt x="211" y="126"/>
                </a:lnTo>
                <a:lnTo>
                  <a:pt x="215" y="126"/>
                </a:lnTo>
                <a:lnTo>
                  <a:pt x="219" y="126"/>
                </a:lnTo>
                <a:lnTo>
                  <a:pt x="223" y="126"/>
                </a:lnTo>
                <a:lnTo>
                  <a:pt x="233" y="125"/>
                </a:lnTo>
                <a:lnTo>
                  <a:pt x="242" y="123"/>
                </a:lnTo>
                <a:lnTo>
                  <a:pt x="248" y="121"/>
                </a:lnTo>
                <a:lnTo>
                  <a:pt x="256" y="119"/>
                </a:lnTo>
                <a:lnTo>
                  <a:pt x="263" y="121"/>
                </a:lnTo>
                <a:lnTo>
                  <a:pt x="271" y="125"/>
                </a:lnTo>
                <a:lnTo>
                  <a:pt x="281" y="134"/>
                </a:lnTo>
                <a:lnTo>
                  <a:pt x="290" y="144"/>
                </a:lnTo>
                <a:lnTo>
                  <a:pt x="292" y="152"/>
                </a:lnTo>
                <a:lnTo>
                  <a:pt x="292" y="159"/>
                </a:lnTo>
                <a:lnTo>
                  <a:pt x="290" y="165"/>
                </a:lnTo>
                <a:lnTo>
                  <a:pt x="285" y="173"/>
                </a:lnTo>
                <a:lnTo>
                  <a:pt x="277" y="180"/>
                </a:lnTo>
                <a:lnTo>
                  <a:pt x="271" y="186"/>
                </a:lnTo>
                <a:lnTo>
                  <a:pt x="269" y="188"/>
                </a:lnTo>
                <a:lnTo>
                  <a:pt x="271" y="194"/>
                </a:lnTo>
                <a:lnTo>
                  <a:pt x="273" y="196"/>
                </a:lnTo>
                <a:lnTo>
                  <a:pt x="277" y="198"/>
                </a:lnTo>
                <a:lnTo>
                  <a:pt x="281" y="201"/>
                </a:lnTo>
                <a:lnTo>
                  <a:pt x="281" y="209"/>
                </a:lnTo>
                <a:lnTo>
                  <a:pt x="279" y="211"/>
                </a:lnTo>
                <a:lnTo>
                  <a:pt x="277" y="215"/>
                </a:lnTo>
                <a:lnTo>
                  <a:pt x="277" y="217"/>
                </a:lnTo>
                <a:lnTo>
                  <a:pt x="273" y="221"/>
                </a:lnTo>
                <a:lnTo>
                  <a:pt x="273" y="223"/>
                </a:lnTo>
                <a:lnTo>
                  <a:pt x="271" y="225"/>
                </a:lnTo>
                <a:lnTo>
                  <a:pt x="269" y="221"/>
                </a:lnTo>
                <a:lnTo>
                  <a:pt x="265" y="209"/>
                </a:lnTo>
                <a:lnTo>
                  <a:pt x="261" y="201"/>
                </a:lnTo>
                <a:lnTo>
                  <a:pt x="261" y="198"/>
                </a:lnTo>
                <a:lnTo>
                  <a:pt x="258" y="194"/>
                </a:lnTo>
                <a:lnTo>
                  <a:pt x="244" y="177"/>
                </a:lnTo>
                <a:lnTo>
                  <a:pt x="210" y="142"/>
                </a:lnTo>
                <a:lnTo>
                  <a:pt x="200" y="134"/>
                </a:lnTo>
                <a:lnTo>
                  <a:pt x="200" y="132"/>
                </a:lnTo>
                <a:lnTo>
                  <a:pt x="198" y="125"/>
                </a:lnTo>
                <a:lnTo>
                  <a:pt x="192" y="131"/>
                </a:lnTo>
                <a:lnTo>
                  <a:pt x="184" y="125"/>
                </a:lnTo>
                <a:lnTo>
                  <a:pt x="177" y="134"/>
                </a:lnTo>
                <a:lnTo>
                  <a:pt x="183" y="140"/>
                </a:lnTo>
                <a:lnTo>
                  <a:pt x="181" y="140"/>
                </a:lnTo>
                <a:lnTo>
                  <a:pt x="179" y="140"/>
                </a:lnTo>
                <a:lnTo>
                  <a:pt x="179" y="142"/>
                </a:lnTo>
                <a:lnTo>
                  <a:pt x="177" y="142"/>
                </a:lnTo>
                <a:lnTo>
                  <a:pt x="177" y="144"/>
                </a:lnTo>
                <a:lnTo>
                  <a:pt x="175" y="144"/>
                </a:lnTo>
                <a:lnTo>
                  <a:pt x="175" y="146"/>
                </a:lnTo>
                <a:lnTo>
                  <a:pt x="173" y="146"/>
                </a:lnTo>
                <a:lnTo>
                  <a:pt x="173" y="148"/>
                </a:lnTo>
                <a:lnTo>
                  <a:pt x="171" y="148"/>
                </a:lnTo>
                <a:lnTo>
                  <a:pt x="169" y="148"/>
                </a:lnTo>
                <a:lnTo>
                  <a:pt x="167" y="148"/>
                </a:lnTo>
                <a:lnTo>
                  <a:pt x="167" y="150"/>
                </a:lnTo>
                <a:lnTo>
                  <a:pt x="165" y="150"/>
                </a:lnTo>
                <a:lnTo>
                  <a:pt x="165" y="152"/>
                </a:lnTo>
                <a:lnTo>
                  <a:pt x="165" y="153"/>
                </a:lnTo>
                <a:lnTo>
                  <a:pt x="163" y="153"/>
                </a:lnTo>
                <a:lnTo>
                  <a:pt x="163" y="155"/>
                </a:lnTo>
                <a:lnTo>
                  <a:pt x="165" y="155"/>
                </a:lnTo>
                <a:lnTo>
                  <a:pt x="165" y="157"/>
                </a:lnTo>
                <a:lnTo>
                  <a:pt x="163" y="157"/>
                </a:lnTo>
                <a:lnTo>
                  <a:pt x="162" y="157"/>
                </a:lnTo>
                <a:lnTo>
                  <a:pt x="160" y="157"/>
                </a:lnTo>
                <a:lnTo>
                  <a:pt x="160" y="159"/>
                </a:lnTo>
                <a:lnTo>
                  <a:pt x="162" y="159"/>
                </a:lnTo>
                <a:lnTo>
                  <a:pt x="162" y="161"/>
                </a:lnTo>
                <a:lnTo>
                  <a:pt x="160" y="163"/>
                </a:lnTo>
                <a:lnTo>
                  <a:pt x="158" y="165"/>
                </a:lnTo>
                <a:lnTo>
                  <a:pt x="158" y="167"/>
                </a:lnTo>
                <a:lnTo>
                  <a:pt x="156" y="167"/>
                </a:lnTo>
                <a:lnTo>
                  <a:pt x="156" y="169"/>
                </a:lnTo>
                <a:lnTo>
                  <a:pt x="154" y="169"/>
                </a:lnTo>
                <a:lnTo>
                  <a:pt x="152" y="169"/>
                </a:lnTo>
                <a:lnTo>
                  <a:pt x="154" y="171"/>
                </a:lnTo>
                <a:lnTo>
                  <a:pt x="154" y="173"/>
                </a:lnTo>
                <a:lnTo>
                  <a:pt x="152" y="173"/>
                </a:lnTo>
                <a:lnTo>
                  <a:pt x="152" y="171"/>
                </a:lnTo>
                <a:lnTo>
                  <a:pt x="150" y="171"/>
                </a:lnTo>
                <a:lnTo>
                  <a:pt x="150" y="173"/>
                </a:lnTo>
                <a:lnTo>
                  <a:pt x="148" y="173"/>
                </a:lnTo>
                <a:lnTo>
                  <a:pt x="146" y="173"/>
                </a:lnTo>
                <a:lnTo>
                  <a:pt x="144" y="173"/>
                </a:lnTo>
                <a:lnTo>
                  <a:pt x="144" y="175"/>
                </a:lnTo>
                <a:lnTo>
                  <a:pt x="144" y="177"/>
                </a:lnTo>
                <a:lnTo>
                  <a:pt x="142" y="175"/>
                </a:lnTo>
                <a:lnTo>
                  <a:pt x="140" y="177"/>
                </a:lnTo>
                <a:lnTo>
                  <a:pt x="140" y="179"/>
                </a:lnTo>
                <a:lnTo>
                  <a:pt x="140" y="180"/>
                </a:lnTo>
                <a:lnTo>
                  <a:pt x="138" y="180"/>
                </a:lnTo>
                <a:lnTo>
                  <a:pt x="138" y="182"/>
                </a:lnTo>
                <a:lnTo>
                  <a:pt x="138" y="184"/>
                </a:lnTo>
                <a:lnTo>
                  <a:pt x="136" y="184"/>
                </a:lnTo>
                <a:lnTo>
                  <a:pt x="136" y="182"/>
                </a:lnTo>
                <a:lnTo>
                  <a:pt x="136" y="180"/>
                </a:lnTo>
                <a:lnTo>
                  <a:pt x="134" y="180"/>
                </a:lnTo>
                <a:lnTo>
                  <a:pt x="134" y="182"/>
                </a:lnTo>
                <a:lnTo>
                  <a:pt x="134" y="184"/>
                </a:lnTo>
                <a:lnTo>
                  <a:pt x="133" y="184"/>
                </a:lnTo>
                <a:lnTo>
                  <a:pt x="133" y="182"/>
                </a:lnTo>
                <a:lnTo>
                  <a:pt x="133" y="184"/>
                </a:lnTo>
                <a:lnTo>
                  <a:pt x="133" y="186"/>
                </a:lnTo>
                <a:lnTo>
                  <a:pt x="133" y="188"/>
                </a:lnTo>
                <a:lnTo>
                  <a:pt x="131" y="188"/>
                </a:lnTo>
                <a:lnTo>
                  <a:pt x="129" y="188"/>
                </a:lnTo>
                <a:lnTo>
                  <a:pt x="129" y="190"/>
                </a:lnTo>
                <a:lnTo>
                  <a:pt x="127" y="190"/>
                </a:lnTo>
                <a:lnTo>
                  <a:pt x="127" y="192"/>
                </a:lnTo>
                <a:lnTo>
                  <a:pt x="125" y="192"/>
                </a:lnTo>
                <a:lnTo>
                  <a:pt x="125" y="190"/>
                </a:lnTo>
                <a:lnTo>
                  <a:pt x="125" y="188"/>
                </a:lnTo>
                <a:lnTo>
                  <a:pt x="123" y="190"/>
                </a:lnTo>
                <a:lnTo>
                  <a:pt x="123" y="192"/>
                </a:lnTo>
                <a:lnTo>
                  <a:pt x="121" y="192"/>
                </a:lnTo>
                <a:lnTo>
                  <a:pt x="121" y="194"/>
                </a:lnTo>
                <a:lnTo>
                  <a:pt x="119" y="194"/>
                </a:lnTo>
                <a:lnTo>
                  <a:pt x="117" y="194"/>
                </a:lnTo>
                <a:lnTo>
                  <a:pt x="117" y="196"/>
                </a:lnTo>
                <a:lnTo>
                  <a:pt x="115" y="198"/>
                </a:lnTo>
                <a:lnTo>
                  <a:pt x="113" y="198"/>
                </a:lnTo>
                <a:lnTo>
                  <a:pt x="113" y="200"/>
                </a:lnTo>
                <a:lnTo>
                  <a:pt x="112" y="200"/>
                </a:lnTo>
                <a:lnTo>
                  <a:pt x="112" y="198"/>
                </a:lnTo>
                <a:lnTo>
                  <a:pt x="112" y="200"/>
                </a:lnTo>
                <a:lnTo>
                  <a:pt x="110" y="200"/>
                </a:lnTo>
                <a:lnTo>
                  <a:pt x="110" y="201"/>
                </a:lnTo>
                <a:lnTo>
                  <a:pt x="110" y="203"/>
                </a:lnTo>
                <a:lnTo>
                  <a:pt x="107" y="203"/>
                </a:lnTo>
                <a:lnTo>
                  <a:pt x="110" y="203"/>
                </a:lnTo>
                <a:lnTo>
                  <a:pt x="110" y="206"/>
                </a:lnTo>
                <a:lnTo>
                  <a:pt x="107" y="206"/>
                </a:lnTo>
                <a:lnTo>
                  <a:pt x="107" y="207"/>
                </a:lnTo>
                <a:lnTo>
                  <a:pt x="107" y="209"/>
                </a:lnTo>
                <a:lnTo>
                  <a:pt x="106" y="209"/>
                </a:lnTo>
                <a:lnTo>
                  <a:pt x="104" y="209"/>
                </a:lnTo>
                <a:lnTo>
                  <a:pt x="102" y="209"/>
                </a:lnTo>
                <a:lnTo>
                  <a:pt x="100" y="209"/>
                </a:lnTo>
                <a:lnTo>
                  <a:pt x="100" y="211"/>
                </a:lnTo>
                <a:lnTo>
                  <a:pt x="102" y="211"/>
                </a:lnTo>
                <a:lnTo>
                  <a:pt x="102" y="213"/>
                </a:lnTo>
                <a:lnTo>
                  <a:pt x="104" y="213"/>
                </a:lnTo>
                <a:lnTo>
                  <a:pt x="102" y="215"/>
                </a:lnTo>
                <a:lnTo>
                  <a:pt x="102" y="217"/>
                </a:lnTo>
                <a:lnTo>
                  <a:pt x="100" y="217"/>
                </a:lnTo>
                <a:lnTo>
                  <a:pt x="98" y="217"/>
                </a:lnTo>
                <a:lnTo>
                  <a:pt x="98" y="219"/>
                </a:lnTo>
                <a:lnTo>
                  <a:pt x="96" y="219"/>
                </a:lnTo>
                <a:lnTo>
                  <a:pt x="98" y="221"/>
                </a:lnTo>
                <a:lnTo>
                  <a:pt x="98" y="223"/>
                </a:lnTo>
                <a:lnTo>
                  <a:pt x="96" y="223"/>
                </a:lnTo>
                <a:lnTo>
                  <a:pt x="96" y="225"/>
                </a:lnTo>
                <a:lnTo>
                  <a:pt x="94" y="225"/>
                </a:lnTo>
                <a:lnTo>
                  <a:pt x="92" y="225"/>
                </a:lnTo>
                <a:lnTo>
                  <a:pt x="90" y="225"/>
                </a:lnTo>
                <a:lnTo>
                  <a:pt x="88" y="225"/>
                </a:lnTo>
                <a:lnTo>
                  <a:pt x="86" y="225"/>
                </a:lnTo>
                <a:lnTo>
                  <a:pt x="86" y="227"/>
                </a:lnTo>
                <a:lnTo>
                  <a:pt x="85" y="227"/>
                </a:lnTo>
                <a:lnTo>
                  <a:pt x="83" y="227"/>
                </a:lnTo>
                <a:lnTo>
                  <a:pt x="83" y="228"/>
                </a:lnTo>
                <a:lnTo>
                  <a:pt x="81" y="228"/>
                </a:lnTo>
                <a:lnTo>
                  <a:pt x="81" y="230"/>
                </a:lnTo>
                <a:lnTo>
                  <a:pt x="81" y="232"/>
                </a:lnTo>
                <a:lnTo>
                  <a:pt x="79" y="232"/>
                </a:lnTo>
                <a:lnTo>
                  <a:pt x="79" y="234"/>
                </a:lnTo>
                <a:lnTo>
                  <a:pt x="77" y="234"/>
                </a:lnTo>
                <a:lnTo>
                  <a:pt x="77" y="236"/>
                </a:lnTo>
                <a:lnTo>
                  <a:pt x="77" y="238"/>
                </a:lnTo>
                <a:lnTo>
                  <a:pt x="75" y="240"/>
                </a:lnTo>
                <a:lnTo>
                  <a:pt x="75" y="242"/>
                </a:lnTo>
                <a:lnTo>
                  <a:pt x="73" y="244"/>
                </a:lnTo>
                <a:lnTo>
                  <a:pt x="73" y="246"/>
                </a:lnTo>
                <a:lnTo>
                  <a:pt x="73" y="248"/>
                </a:lnTo>
                <a:lnTo>
                  <a:pt x="71" y="248"/>
                </a:lnTo>
                <a:lnTo>
                  <a:pt x="69" y="248"/>
                </a:lnTo>
                <a:lnTo>
                  <a:pt x="69" y="250"/>
                </a:lnTo>
                <a:lnTo>
                  <a:pt x="71" y="250"/>
                </a:lnTo>
                <a:lnTo>
                  <a:pt x="71" y="251"/>
                </a:lnTo>
                <a:lnTo>
                  <a:pt x="71" y="254"/>
                </a:lnTo>
                <a:lnTo>
                  <a:pt x="69" y="254"/>
                </a:lnTo>
                <a:lnTo>
                  <a:pt x="69" y="256"/>
                </a:lnTo>
                <a:lnTo>
                  <a:pt x="69" y="257"/>
                </a:lnTo>
                <a:lnTo>
                  <a:pt x="75" y="261"/>
                </a:lnTo>
                <a:lnTo>
                  <a:pt x="81" y="261"/>
                </a:lnTo>
                <a:lnTo>
                  <a:pt x="83" y="263"/>
                </a:lnTo>
                <a:lnTo>
                  <a:pt x="85" y="263"/>
                </a:lnTo>
                <a:lnTo>
                  <a:pt x="88" y="265"/>
                </a:lnTo>
                <a:lnTo>
                  <a:pt x="92" y="267"/>
                </a:lnTo>
                <a:lnTo>
                  <a:pt x="96" y="269"/>
                </a:lnTo>
                <a:lnTo>
                  <a:pt x="100" y="269"/>
                </a:lnTo>
                <a:lnTo>
                  <a:pt x="104" y="273"/>
                </a:lnTo>
                <a:lnTo>
                  <a:pt x="106" y="275"/>
                </a:lnTo>
                <a:lnTo>
                  <a:pt x="112" y="282"/>
                </a:lnTo>
                <a:lnTo>
                  <a:pt x="119" y="292"/>
                </a:lnTo>
                <a:lnTo>
                  <a:pt x="123" y="296"/>
                </a:lnTo>
                <a:lnTo>
                  <a:pt x="125" y="298"/>
                </a:lnTo>
                <a:lnTo>
                  <a:pt x="125" y="334"/>
                </a:lnTo>
                <a:lnTo>
                  <a:pt x="125" y="336"/>
                </a:lnTo>
                <a:lnTo>
                  <a:pt x="125" y="338"/>
                </a:lnTo>
                <a:lnTo>
                  <a:pt x="125" y="340"/>
                </a:lnTo>
                <a:lnTo>
                  <a:pt x="125" y="342"/>
                </a:lnTo>
                <a:lnTo>
                  <a:pt x="125" y="344"/>
                </a:lnTo>
                <a:lnTo>
                  <a:pt x="125" y="346"/>
                </a:lnTo>
                <a:lnTo>
                  <a:pt x="125" y="348"/>
                </a:lnTo>
                <a:lnTo>
                  <a:pt x="125" y="350"/>
                </a:lnTo>
                <a:lnTo>
                  <a:pt x="125" y="352"/>
                </a:lnTo>
                <a:lnTo>
                  <a:pt x="125" y="353"/>
                </a:lnTo>
                <a:lnTo>
                  <a:pt x="123" y="355"/>
                </a:lnTo>
                <a:lnTo>
                  <a:pt x="123" y="357"/>
                </a:lnTo>
                <a:lnTo>
                  <a:pt x="123" y="359"/>
                </a:lnTo>
                <a:lnTo>
                  <a:pt x="123" y="361"/>
                </a:lnTo>
                <a:lnTo>
                  <a:pt x="123" y="363"/>
                </a:lnTo>
                <a:lnTo>
                  <a:pt x="123" y="367"/>
                </a:lnTo>
                <a:lnTo>
                  <a:pt x="123" y="369"/>
                </a:lnTo>
                <a:lnTo>
                  <a:pt x="123" y="371"/>
                </a:lnTo>
                <a:lnTo>
                  <a:pt x="123" y="373"/>
                </a:lnTo>
                <a:lnTo>
                  <a:pt x="123" y="374"/>
                </a:lnTo>
                <a:lnTo>
                  <a:pt x="123" y="376"/>
                </a:lnTo>
                <a:lnTo>
                  <a:pt x="123" y="379"/>
                </a:lnTo>
                <a:lnTo>
                  <a:pt x="123" y="381"/>
                </a:lnTo>
                <a:lnTo>
                  <a:pt x="123" y="384"/>
                </a:lnTo>
                <a:lnTo>
                  <a:pt x="123" y="386"/>
                </a:lnTo>
                <a:lnTo>
                  <a:pt x="123" y="388"/>
                </a:lnTo>
                <a:lnTo>
                  <a:pt x="123" y="394"/>
                </a:lnTo>
                <a:lnTo>
                  <a:pt x="121" y="400"/>
                </a:lnTo>
                <a:lnTo>
                  <a:pt x="119" y="400"/>
                </a:lnTo>
                <a:lnTo>
                  <a:pt x="115" y="402"/>
                </a:lnTo>
                <a:lnTo>
                  <a:pt x="112" y="402"/>
                </a:lnTo>
                <a:lnTo>
                  <a:pt x="107" y="413"/>
                </a:lnTo>
                <a:lnTo>
                  <a:pt x="104" y="411"/>
                </a:lnTo>
                <a:lnTo>
                  <a:pt x="102" y="411"/>
                </a:lnTo>
                <a:lnTo>
                  <a:pt x="98" y="411"/>
                </a:lnTo>
                <a:lnTo>
                  <a:pt x="96" y="411"/>
                </a:lnTo>
                <a:lnTo>
                  <a:pt x="94" y="413"/>
                </a:lnTo>
                <a:lnTo>
                  <a:pt x="88" y="421"/>
                </a:lnTo>
                <a:lnTo>
                  <a:pt x="86" y="423"/>
                </a:lnTo>
                <a:lnTo>
                  <a:pt x="86" y="424"/>
                </a:lnTo>
                <a:lnTo>
                  <a:pt x="85" y="430"/>
                </a:lnTo>
                <a:lnTo>
                  <a:pt x="81" y="432"/>
                </a:lnTo>
                <a:lnTo>
                  <a:pt x="79" y="432"/>
                </a:lnTo>
                <a:lnTo>
                  <a:pt x="73" y="434"/>
                </a:lnTo>
                <a:lnTo>
                  <a:pt x="71" y="432"/>
                </a:lnTo>
                <a:lnTo>
                  <a:pt x="67" y="432"/>
                </a:lnTo>
                <a:lnTo>
                  <a:pt x="64" y="430"/>
                </a:lnTo>
                <a:lnTo>
                  <a:pt x="64" y="427"/>
                </a:lnTo>
                <a:lnTo>
                  <a:pt x="62" y="427"/>
                </a:lnTo>
                <a:lnTo>
                  <a:pt x="46" y="423"/>
                </a:lnTo>
                <a:lnTo>
                  <a:pt x="44" y="423"/>
                </a:lnTo>
                <a:lnTo>
                  <a:pt x="44" y="424"/>
                </a:lnTo>
                <a:lnTo>
                  <a:pt x="40" y="423"/>
                </a:lnTo>
                <a:lnTo>
                  <a:pt x="23" y="438"/>
                </a:lnTo>
                <a:lnTo>
                  <a:pt x="2" y="450"/>
                </a:lnTo>
                <a:lnTo>
                  <a:pt x="0" y="451"/>
                </a:lnTo>
                <a:lnTo>
                  <a:pt x="4" y="488"/>
                </a:lnTo>
                <a:lnTo>
                  <a:pt x="6" y="49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18" name="Группа 217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219" name="Рисунок 2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220" name="Рисунок 2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  <p:sp>
        <p:nvSpPr>
          <p:cNvPr id="2" name="AutoShape 2" descr="https://image.flaticon.com/icons/svg/1256/1256623.svg"/>
          <p:cNvSpPr>
            <a:spLocks noChangeAspect="1" noChangeArrowheads="1"/>
          </p:cNvSpPr>
          <p:nvPr/>
        </p:nvSpPr>
        <p:spPr bwMode="auto">
          <a:xfrm>
            <a:off x="155575" y="-144463"/>
            <a:ext cx="3080996" cy="308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05" y="1132336"/>
            <a:ext cx="4432442" cy="29582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33" y="953505"/>
            <a:ext cx="677727" cy="65918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43797" y="887734"/>
            <a:ext cx="37118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августе 2021 открыт новый корпус </a:t>
            </a:r>
            <a:endParaRPr lang="en-US" dirty="0" smtClean="0"/>
          </a:p>
          <a:p>
            <a:r>
              <a:rPr lang="ru-RU" dirty="0" smtClean="0"/>
              <a:t>подстанции </a:t>
            </a:r>
            <a:r>
              <a:rPr lang="ru-RU" dirty="0"/>
              <a:t>скорой </a:t>
            </a:r>
            <a:r>
              <a:rPr lang="ru-RU" dirty="0" smtClean="0"/>
              <a:t>помощи</a:t>
            </a:r>
            <a:r>
              <a:rPr lang="en-US" dirty="0" smtClean="0"/>
              <a:t> </a:t>
            </a:r>
            <a:endParaRPr lang="ru-RU" dirty="0" smtClean="0"/>
          </a:p>
          <a:p>
            <a:r>
              <a:rPr lang="ru-RU" dirty="0" smtClean="0"/>
              <a:t>по адресу: ул. Печорская, д. 1А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242209" y="1802944"/>
            <a:ext cx="3442737" cy="780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20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бригад скорой помощи</a:t>
            </a:r>
            <a:endParaRPr lang="ru-RU" dirty="0" smtClean="0">
              <a:ea typeface="Microsoft JhengHei UI Light" panose="020B0304030504040204" pitchFamily="34" charset="-120"/>
            </a:endParaRPr>
          </a:p>
        </p:txBody>
      </p:sp>
      <p:pic>
        <p:nvPicPr>
          <p:cNvPr id="37" name="Picture 20" descr="https://www.seekpng.com/png/detail/410-4100142_png-file-right-angle-ruler-ico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86" y="2449357"/>
            <a:ext cx="796047" cy="83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177015" y="2462119"/>
            <a:ext cx="1277914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3,9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/>
            </a:r>
            <a:br>
              <a:rPr lang="ru-RU" sz="4000" b="1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тыс. кв.м.</a:t>
            </a:r>
          </a:p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1100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п</a:t>
            </a:r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лощадь здания</a:t>
            </a:r>
            <a:endParaRPr lang="ru-RU" sz="1100" dirty="0" smtClean="0">
              <a:solidFill>
                <a:schemeClr val="bg1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" r="3714" b="10305"/>
          <a:stretch/>
        </p:blipFill>
        <p:spPr>
          <a:xfrm>
            <a:off x="5116207" y="4278605"/>
            <a:ext cx="4407975" cy="29468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85" y="3922529"/>
            <a:ext cx="677727" cy="659187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1004818" y="3739625"/>
            <a:ext cx="41145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декабре 2021 завершено строительство и введен в эксплуатацию новый патологоанатомический корпус ГКБ им. А.К. Ерамишанцева</a:t>
            </a:r>
          </a:p>
        </p:txBody>
      </p:sp>
      <p:pic>
        <p:nvPicPr>
          <p:cNvPr id="44" name="Picture 20" descr="https://www.seekpng.com/png/detail/410-4100142_png-file-right-angle-ruler-ico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1" y="4917126"/>
            <a:ext cx="796047" cy="83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177015" y="5006892"/>
            <a:ext cx="1277914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5,4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/>
            </a:r>
            <a:br>
              <a:rPr lang="ru-RU" sz="4000" b="1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тыс. кв.м.</a:t>
            </a:r>
          </a:p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1100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п</a:t>
            </a:r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лощадь здания</a:t>
            </a:r>
            <a:endParaRPr lang="ru-RU" sz="1100" dirty="0" smtClean="0">
              <a:solidFill>
                <a:schemeClr val="bg1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6985" y="6287678"/>
            <a:ext cx="4525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Продолжено строительство детско-взрослой поликлиники на 750 посещений в смену по адресу: ул. Ленская, вл. 21.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241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855" y="420767"/>
            <a:ext cx="537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СВАО</a:t>
            </a:r>
            <a:endParaRPr lang="en-US" sz="1200" dirty="0" smtClean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747" y="332924"/>
            <a:ext cx="7403405" cy="45975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2747" y="328434"/>
            <a:ext cx="690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/>
              </a:rPr>
              <a:t>Общественные советники главы управы</a:t>
            </a:r>
            <a:endParaRPr lang="ru-RU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43853" y="717703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1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02" y="10266983"/>
            <a:ext cx="90624" cy="90624"/>
          </a:xfrm>
          <a:prstGeom prst="rect">
            <a:avLst/>
          </a:prstGeom>
        </p:spPr>
      </p:pic>
      <p:sp>
        <p:nvSpPr>
          <p:cNvPr id="40" name="Freeform 186"/>
          <p:cNvSpPr>
            <a:spLocks/>
          </p:cNvSpPr>
          <p:nvPr/>
        </p:nvSpPr>
        <p:spPr bwMode="auto">
          <a:xfrm>
            <a:off x="-1960022" y="6381757"/>
            <a:ext cx="930036" cy="1167251"/>
          </a:xfrm>
          <a:custGeom>
            <a:avLst/>
            <a:gdLst>
              <a:gd name="T0" fmla="*/ 190 w 988"/>
              <a:gd name="T1" fmla="*/ 1040 h 1240"/>
              <a:gd name="T2" fmla="*/ 175 w 988"/>
              <a:gd name="T3" fmla="*/ 1082 h 1240"/>
              <a:gd name="T4" fmla="*/ 189 w 988"/>
              <a:gd name="T5" fmla="*/ 1113 h 1240"/>
              <a:gd name="T6" fmla="*/ 158 w 988"/>
              <a:gd name="T7" fmla="*/ 1121 h 1240"/>
              <a:gd name="T8" fmla="*/ 131 w 988"/>
              <a:gd name="T9" fmla="*/ 1205 h 1240"/>
              <a:gd name="T10" fmla="*/ 281 w 988"/>
              <a:gd name="T11" fmla="*/ 1159 h 1240"/>
              <a:gd name="T12" fmla="*/ 304 w 988"/>
              <a:gd name="T13" fmla="*/ 1198 h 1240"/>
              <a:gd name="T14" fmla="*/ 315 w 988"/>
              <a:gd name="T15" fmla="*/ 1213 h 1240"/>
              <a:gd name="T16" fmla="*/ 375 w 988"/>
              <a:gd name="T17" fmla="*/ 1217 h 1240"/>
              <a:gd name="T18" fmla="*/ 494 w 988"/>
              <a:gd name="T19" fmla="*/ 1205 h 1240"/>
              <a:gd name="T20" fmla="*/ 552 w 988"/>
              <a:gd name="T21" fmla="*/ 1028 h 1240"/>
              <a:gd name="T22" fmla="*/ 800 w 988"/>
              <a:gd name="T23" fmla="*/ 1024 h 1240"/>
              <a:gd name="T24" fmla="*/ 871 w 988"/>
              <a:gd name="T25" fmla="*/ 877 h 1240"/>
              <a:gd name="T26" fmla="*/ 888 w 988"/>
              <a:gd name="T27" fmla="*/ 823 h 1240"/>
              <a:gd name="T28" fmla="*/ 902 w 988"/>
              <a:gd name="T29" fmla="*/ 778 h 1240"/>
              <a:gd name="T30" fmla="*/ 948 w 988"/>
              <a:gd name="T31" fmla="*/ 759 h 1240"/>
              <a:gd name="T32" fmla="*/ 982 w 988"/>
              <a:gd name="T33" fmla="*/ 686 h 1240"/>
              <a:gd name="T34" fmla="*/ 944 w 988"/>
              <a:gd name="T35" fmla="*/ 677 h 1240"/>
              <a:gd name="T36" fmla="*/ 956 w 988"/>
              <a:gd name="T37" fmla="*/ 644 h 1240"/>
              <a:gd name="T38" fmla="*/ 923 w 988"/>
              <a:gd name="T39" fmla="*/ 623 h 1240"/>
              <a:gd name="T40" fmla="*/ 907 w 988"/>
              <a:gd name="T41" fmla="*/ 605 h 1240"/>
              <a:gd name="T42" fmla="*/ 884 w 988"/>
              <a:gd name="T43" fmla="*/ 590 h 1240"/>
              <a:gd name="T44" fmla="*/ 861 w 988"/>
              <a:gd name="T45" fmla="*/ 586 h 1240"/>
              <a:gd name="T46" fmla="*/ 865 w 988"/>
              <a:gd name="T47" fmla="*/ 629 h 1240"/>
              <a:gd name="T48" fmla="*/ 827 w 988"/>
              <a:gd name="T49" fmla="*/ 592 h 1240"/>
              <a:gd name="T50" fmla="*/ 827 w 988"/>
              <a:gd name="T51" fmla="*/ 565 h 1240"/>
              <a:gd name="T52" fmla="*/ 700 w 988"/>
              <a:gd name="T53" fmla="*/ 576 h 1240"/>
              <a:gd name="T54" fmla="*/ 652 w 988"/>
              <a:gd name="T55" fmla="*/ 630 h 1240"/>
              <a:gd name="T56" fmla="*/ 652 w 988"/>
              <a:gd name="T57" fmla="*/ 475 h 1240"/>
              <a:gd name="T58" fmla="*/ 692 w 988"/>
              <a:gd name="T59" fmla="*/ 480 h 1240"/>
              <a:gd name="T60" fmla="*/ 669 w 988"/>
              <a:gd name="T61" fmla="*/ 432 h 1240"/>
              <a:gd name="T62" fmla="*/ 636 w 988"/>
              <a:gd name="T63" fmla="*/ 413 h 1240"/>
              <a:gd name="T64" fmla="*/ 607 w 988"/>
              <a:gd name="T65" fmla="*/ 369 h 1240"/>
              <a:gd name="T66" fmla="*/ 569 w 988"/>
              <a:gd name="T67" fmla="*/ 342 h 1240"/>
              <a:gd name="T68" fmla="*/ 542 w 988"/>
              <a:gd name="T69" fmla="*/ 294 h 1240"/>
              <a:gd name="T70" fmla="*/ 590 w 988"/>
              <a:gd name="T71" fmla="*/ 163 h 1240"/>
              <a:gd name="T72" fmla="*/ 575 w 988"/>
              <a:gd name="T73" fmla="*/ 105 h 1240"/>
              <a:gd name="T74" fmla="*/ 554 w 988"/>
              <a:gd name="T75" fmla="*/ 77 h 1240"/>
              <a:gd name="T76" fmla="*/ 511 w 988"/>
              <a:gd name="T77" fmla="*/ 63 h 1240"/>
              <a:gd name="T78" fmla="*/ 463 w 988"/>
              <a:gd name="T79" fmla="*/ 59 h 1240"/>
              <a:gd name="T80" fmla="*/ 323 w 988"/>
              <a:gd name="T81" fmla="*/ 27 h 1240"/>
              <a:gd name="T82" fmla="*/ 271 w 988"/>
              <a:gd name="T83" fmla="*/ 7 h 1240"/>
              <a:gd name="T84" fmla="*/ 250 w 988"/>
              <a:gd name="T85" fmla="*/ 27 h 1240"/>
              <a:gd name="T86" fmla="*/ 243 w 988"/>
              <a:gd name="T87" fmla="*/ 65 h 1240"/>
              <a:gd name="T88" fmla="*/ 206 w 988"/>
              <a:gd name="T89" fmla="*/ 109 h 1240"/>
              <a:gd name="T90" fmla="*/ 214 w 988"/>
              <a:gd name="T91" fmla="*/ 190 h 1240"/>
              <a:gd name="T92" fmla="*/ 216 w 988"/>
              <a:gd name="T93" fmla="*/ 236 h 1240"/>
              <a:gd name="T94" fmla="*/ 225 w 988"/>
              <a:gd name="T95" fmla="*/ 298 h 1240"/>
              <a:gd name="T96" fmla="*/ 104 w 988"/>
              <a:gd name="T97" fmla="*/ 373 h 1240"/>
              <a:gd name="T98" fmla="*/ 81 w 988"/>
              <a:gd name="T99" fmla="*/ 384 h 1240"/>
              <a:gd name="T100" fmla="*/ 75 w 988"/>
              <a:gd name="T101" fmla="*/ 425 h 1240"/>
              <a:gd name="T102" fmla="*/ 100 w 988"/>
              <a:gd name="T103" fmla="*/ 459 h 1240"/>
              <a:gd name="T104" fmla="*/ 33 w 988"/>
              <a:gd name="T105" fmla="*/ 482 h 1240"/>
              <a:gd name="T106" fmla="*/ 12 w 988"/>
              <a:gd name="T107" fmla="*/ 490 h 1240"/>
              <a:gd name="T108" fmla="*/ 16 w 988"/>
              <a:gd name="T109" fmla="*/ 511 h 1240"/>
              <a:gd name="T110" fmla="*/ 37 w 988"/>
              <a:gd name="T111" fmla="*/ 532 h 1240"/>
              <a:gd name="T112" fmla="*/ 12 w 988"/>
              <a:gd name="T113" fmla="*/ 569 h 1240"/>
              <a:gd name="T114" fmla="*/ 21 w 988"/>
              <a:gd name="T115" fmla="*/ 642 h 1240"/>
              <a:gd name="T116" fmla="*/ 64 w 988"/>
              <a:gd name="T117" fmla="*/ 719 h 1240"/>
              <a:gd name="T118" fmla="*/ 60 w 988"/>
              <a:gd name="T119" fmla="*/ 755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88" h="1240">
                <a:moveTo>
                  <a:pt x="58" y="949"/>
                </a:moveTo>
                <a:lnTo>
                  <a:pt x="148" y="959"/>
                </a:lnTo>
                <a:lnTo>
                  <a:pt x="225" y="967"/>
                </a:lnTo>
                <a:lnTo>
                  <a:pt x="250" y="969"/>
                </a:lnTo>
                <a:lnTo>
                  <a:pt x="267" y="971"/>
                </a:lnTo>
                <a:lnTo>
                  <a:pt x="264" y="1011"/>
                </a:lnTo>
                <a:lnTo>
                  <a:pt x="231" y="1011"/>
                </a:lnTo>
                <a:lnTo>
                  <a:pt x="238" y="1032"/>
                </a:lnTo>
                <a:lnTo>
                  <a:pt x="229" y="1034"/>
                </a:lnTo>
                <a:lnTo>
                  <a:pt x="216" y="1038"/>
                </a:lnTo>
                <a:lnTo>
                  <a:pt x="217" y="1050"/>
                </a:lnTo>
                <a:lnTo>
                  <a:pt x="204" y="1046"/>
                </a:lnTo>
                <a:lnTo>
                  <a:pt x="204" y="1040"/>
                </a:lnTo>
                <a:lnTo>
                  <a:pt x="190" y="1040"/>
                </a:lnTo>
                <a:lnTo>
                  <a:pt x="183" y="1038"/>
                </a:lnTo>
                <a:lnTo>
                  <a:pt x="164" y="1034"/>
                </a:lnTo>
                <a:lnTo>
                  <a:pt x="160" y="1053"/>
                </a:lnTo>
                <a:lnTo>
                  <a:pt x="142" y="1047"/>
                </a:lnTo>
                <a:lnTo>
                  <a:pt x="140" y="1067"/>
                </a:lnTo>
                <a:lnTo>
                  <a:pt x="148" y="1071"/>
                </a:lnTo>
                <a:lnTo>
                  <a:pt x="156" y="1073"/>
                </a:lnTo>
                <a:lnTo>
                  <a:pt x="160" y="1074"/>
                </a:lnTo>
                <a:lnTo>
                  <a:pt x="162" y="1074"/>
                </a:lnTo>
                <a:lnTo>
                  <a:pt x="164" y="1076"/>
                </a:lnTo>
                <a:lnTo>
                  <a:pt x="167" y="1080"/>
                </a:lnTo>
                <a:lnTo>
                  <a:pt x="171" y="1080"/>
                </a:lnTo>
                <a:lnTo>
                  <a:pt x="173" y="1080"/>
                </a:lnTo>
                <a:lnTo>
                  <a:pt x="175" y="1082"/>
                </a:lnTo>
                <a:lnTo>
                  <a:pt x="181" y="1082"/>
                </a:lnTo>
                <a:lnTo>
                  <a:pt x="183" y="1082"/>
                </a:lnTo>
                <a:lnTo>
                  <a:pt x="185" y="1084"/>
                </a:lnTo>
                <a:lnTo>
                  <a:pt x="189" y="1084"/>
                </a:lnTo>
                <a:lnTo>
                  <a:pt x="190" y="1086"/>
                </a:lnTo>
                <a:lnTo>
                  <a:pt x="195" y="1086"/>
                </a:lnTo>
                <a:lnTo>
                  <a:pt x="200" y="1090"/>
                </a:lnTo>
                <a:lnTo>
                  <a:pt x="206" y="1092"/>
                </a:lnTo>
                <a:lnTo>
                  <a:pt x="204" y="1096"/>
                </a:lnTo>
                <a:lnTo>
                  <a:pt x="202" y="1101"/>
                </a:lnTo>
                <a:lnTo>
                  <a:pt x="198" y="1109"/>
                </a:lnTo>
                <a:lnTo>
                  <a:pt x="192" y="1109"/>
                </a:lnTo>
                <a:lnTo>
                  <a:pt x="190" y="1113"/>
                </a:lnTo>
                <a:lnTo>
                  <a:pt x="189" y="1113"/>
                </a:lnTo>
                <a:lnTo>
                  <a:pt x="187" y="1111"/>
                </a:lnTo>
                <a:lnTo>
                  <a:pt x="185" y="1111"/>
                </a:lnTo>
                <a:lnTo>
                  <a:pt x="183" y="1111"/>
                </a:lnTo>
                <a:lnTo>
                  <a:pt x="181" y="1111"/>
                </a:lnTo>
                <a:lnTo>
                  <a:pt x="177" y="1111"/>
                </a:lnTo>
                <a:lnTo>
                  <a:pt x="175" y="1111"/>
                </a:lnTo>
                <a:lnTo>
                  <a:pt x="173" y="1111"/>
                </a:lnTo>
                <a:lnTo>
                  <a:pt x="171" y="1111"/>
                </a:lnTo>
                <a:lnTo>
                  <a:pt x="167" y="1111"/>
                </a:lnTo>
                <a:lnTo>
                  <a:pt x="166" y="1111"/>
                </a:lnTo>
                <a:lnTo>
                  <a:pt x="164" y="1111"/>
                </a:lnTo>
                <a:lnTo>
                  <a:pt x="162" y="1111"/>
                </a:lnTo>
                <a:lnTo>
                  <a:pt x="158" y="1111"/>
                </a:lnTo>
                <a:lnTo>
                  <a:pt x="158" y="1121"/>
                </a:lnTo>
                <a:lnTo>
                  <a:pt x="156" y="1124"/>
                </a:lnTo>
                <a:lnTo>
                  <a:pt x="146" y="1128"/>
                </a:lnTo>
                <a:lnTo>
                  <a:pt x="148" y="1132"/>
                </a:lnTo>
                <a:lnTo>
                  <a:pt x="148" y="1136"/>
                </a:lnTo>
                <a:lnTo>
                  <a:pt x="152" y="1146"/>
                </a:lnTo>
                <a:lnTo>
                  <a:pt x="142" y="1149"/>
                </a:lnTo>
                <a:lnTo>
                  <a:pt x="148" y="1159"/>
                </a:lnTo>
                <a:lnTo>
                  <a:pt x="150" y="1161"/>
                </a:lnTo>
                <a:lnTo>
                  <a:pt x="150" y="1172"/>
                </a:lnTo>
                <a:lnTo>
                  <a:pt x="142" y="1172"/>
                </a:lnTo>
                <a:lnTo>
                  <a:pt x="142" y="1175"/>
                </a:lnTo>
                <a:lnTo>
                  <a:pt x="140" y="1184"/>
                </a:lnTo>
                <a:lnTo>
                  <a:pt x="137" y="1198"/>
                </a:lnTo>
                <a:lnTo>
                  <a:pt x="131" y="1205"/>
                </a:lnTo>
                <a:lnTo>
                  <a:pt x="125" y="1223"/>
                </a:lnTo>
                <a:lnTo>
                  <a:pt x="139" y="1226"/>
                </a:lnTo>
                <a:lnTo>
                  <a:pt x="154" y="1223"/>
                </a:lnTo>
                <a:lnTo>
                  <a:pt x="212" y="1211"/>
                </a:lnTo>
                <a:lnTo>
                  <a:pt x="219" y="1207"/>
                </a:lnTo>
                <a:lnTo>
                  <a:pt x="221" y="1196"/>
                </a:lnTo>
                <a:lnTo>
                  <a:pt x="217" y="1177"/>
                </a:lnTo>
                <a:lnTo>
                  <a:pt x="229" y="1169"/>
                </a:lnTo>
                <a:lnTo>
                  <a:pt x="231" y="1157"/>
                </a:lnTo>
                <a:lnTo>
                  <a:pt x="238" y="1157"/>
                </a:lnTo>
                <a:lnTo>
                  <a:pt x="244" y="1155"/>
                </a:lnTo>
                <a:lnTo>
                  <a:pt x="256" y="1159"/>
                </a:lnTo>
                <a:lnTo>
                  <a:pt x="275" y="1161"/>
                </a:lnTo>
                <a:lnTo>
                  <a:pt x="281" y="1159"/>
                </a:lnTo>
                <a:lnTo>
                  <a:pt x="289" y="1161"/>
                </a:lnTo>
                <a:lnTo>
                  <a:pt x="292" y="1161"/>
                </a:lnTo>
                <a:lnTo>
                  <a:pt x="294" y="1167"/>
                </a:lnTo>
                <a:lnTo>
                  <a:pt x="294" y="1169"/>
                </a:lnTo>
                <a:lnTo>
                  <a:pt x="294" y="1170"/>
                </a:lnTo>
                <a:lnTo>
                  <a:pt x="296" y="1172"/>
                </a:lnTo>
                <a:lnTo>
                  <a:pt x="298" y="1177"/>
                </a:lnTo>
                <a:lnTo>
                  <a:pt x="298" y="1182"/>
                </a:lnTo>
                <a:lnTo>
                  <a:pt x="298" y="1184"/>
                </a:lnTo>
                <a:lnTo>
                  <a:pt x="298" y="1186"/>
                </a:lnTo>
                <a:lnTo>
                  <a:pt x="300" y="1188"/>
                </a:lnTo>
                <a:lnTo>
                  <a:pt x="306" y="1194"/>
                </a:lnTo>
                <a:lnTo>
                  <a:pt x="304" y="1196"/>
                </a:lnTo>
                <a:lnTo>
                  <a:pt x="304" y="1198"/>
                </a:lnTo>
                <a:lnTo>
                  <a:pt x="306" y="1199"/>
                </a:lnTo>
                <a:lnTo>
                  <a:pt x="306" y="1201"/>
                </a:lnTo>
                <a:lnTo>
                  <a:pt x="306" y="1203"/>
                </a:lnTo>
                <a:lnTo>
                  <a:pt x="308" y="1205"/>
                </a:lnTo>
                <a:lnTo>
                  <a:pt x="310" y="1205"/>
                </a:lnTo>
                <a:lnTo>
                  <a:pt x="310" y="1207"/>
                </a:lnTo>
                <a:lnTo>
                  <a:pt x="310" y="1209"/>
                </a:lnTo>
                <a:lnTo>
                  <a:pt x="312" y="1211"/>
                </a:lnTo>
                <a:lnTo>
                  <a:pt x="312" y="1213"/>
                </a:lnTo>
                <a:lnTo>
                  <a:pt x="310" y="1215"/>
                </a:lnTo>
                <a:lnTo>
                  <a:pt x="312" y="1215"/>
                </a:lnTo>
                <a:lnTo>
                  <a:pt x="313" y="1215"/>
                </a:lnTo>
                <a:lnTo>
                  <a:pt x="313" y="1217"/>
                </a:lnTo>
                <a:lnTo>
                  <a:pt x="315" y="1213"/>
                </a:lnTo>
                <a:lnTo>
                  <a:pt x="318" y="1213"/>
                </a:lnTo>
                <a:lnTo>
                  <a:pt x="318" y="1215"/>
                </a:lnTo>
                <a:lnTo>
                  <a:pt x="318" y="1213"/>
                </a:lnTo>
                <a:lnTo>
                  <a:pt x="319" y="1213"/>
                </a:lnTo>
                <a:lnTo>
                  <a:pt x="319" y="1211"/>
                </a:lnTo>
                <a:lnTo>
                  <a:pt x="321" y="1211"/>
                </a:lnTo>
                <a:lnTo>
                  <a:pt x="321" y="1213"/>
                </a:lnTo>
                <a:lnTo>
                  <a:pt x="331" y="1226"/>
                </a:lnTo>
                <a:lnTo>
                  <a:pt x="339" y="1223"/>
                </a:lnTo>
                <a:lnTo>
                  <a:pt x="346" y="1232"/>
                </a:lnTo>
                <a:lnTo>
                  <a:pt x="352" y="1230"/>
                </a:lnTo>
                <a:lnTo>
                  <a:pt x="366" y="1220"/>
                </a:lnTo>
                <a:lnTo>
                  <a:pt x="373" y="1217"/>
                </a:lnTo>
                <a:lnTo>
                  <a:pt x="375" y="1217"/>
                </a:lnTo>
                <a:lnTo>
                  <a:pt x="379" y="1223"/>
                </a:lnTo>
                <a:lnTo>
                  <a:pt x="381" y="1223"/>
                </a:lnTo>
                <a:lnTo>
                  <a:pt x="383" y="1228"/>
                </a:lnTo>
                <a:lnTo>
                  <a:pt x="385" y="1234"/>
                </a:lnTo>
                <a:lnTo>
                  <a:pt x="390" y="1234"/>
                </a:lnTo>
                <a:lnTo>
                  <a:pt x="423" y="1232"/>
                </a:lnTo>
                <a:lnTo>
                  <a:pt x="436" y="1230"/>
                </a:lnTo>
                <a:lnTo>
                  <a:pt x="463" y="1234"/>
                </a:lnTo>
                <a:lnTo>
                  <a:pt x="479" y="1232"/>
                </a:lnTo>
                <a:lnTo>
                  <a:pt x="494" y="1240"/>
                </a:lnTo>
                <a:lnTo>
                  <a:pt x="504" y="1225"/>
                </a:lnTo>
                <a:lnTo>
                  <a:pt x="496" y="1219"/>
                </a:lnTo>
                <a:lnTo>
                  <a:pt x="498" y="1211"/>
                </a:lnTo>
                <a:lnTo>
                  <a:pt x="494" y="1205"/>
                </a:lnTo>
                <a:lnTo>
                  <a:pt x="494" y="1194"/>
                </a:lnTo>
                <a:lnTo>
                  <a:pt x="473" y="1180"/>
                </a:lnTo>
                <a:lnTo>
                  <a:pt x="479" y="1170"/>
                </a:lnTo>
                <a:lnTo>
                  <a:pt x="481" y="1175"/>
                </a:lnTo>
                <a:lnTo>
                  <a:pt x="483" y="1177"/>
                </a:lnTo>
                <a:lnTo>
                  <a:pt x="484" y="1178"/>
                </a:lnTo>
                <a:lnTo>
                  <a:pt x="496" y="1182"/>
                </a:lnTo>
                <a:lnTo>
                  <a:pt x="502" y="1184"/>
                </a:lnTo>
                <a:lnTo>
                  <a:pt x="511" y="1180"/>
                </a:lnTo>
                <a:lnTo>
                  <a:pt x="550" y="1103"/>
                </a:lnTo>
                <a:lnTo>
                  <a:pt x="537" y="1092"/>
                </a:lnTo>
                <a:lnTo>
                  <a:pt x="532" y="1071"/>
                </a:lnTo>
                <a:lnTo>
                  <a:pt x="527" y="1059"/>
                </a:lnTo>
                <a:lnTo>
                  <a:pt x="552" y="1028"/>
                </a:lnTo>
                <a:lnTo>
                  <a:pt x="588" y="1036"/>
                </a:lnTo>
                <a:lnTo>
                  <a:pt x="611" y="1036"/>
                </a:lnTo>
                <a:lnTo>
                  <a:pt x="594" y="1055"/>
                </a:lnTo>
                <a:lnTo>
                  <a:pt x="627" y="1078"/>
                </a:lnTo>
                <a:lnTo>
                  <a:pt x="646" y="1078"/>
                </a:lnTo>
                <a:lnTo>
                  <a:pt x="673" y="1105"/>
                </a:lnTo>
                <a:lnTo>
                  <a:pt x="679" y="1073"/>
                </a:lnTo>
                <a:lnTo>
                  <a:pt x="704" y="1065"/>
                </a:lnTo>
                <a:lnTo>
                  <a:pt x="732" y="1034"/>
                </a:lnTo>
                <a:lnTo>
                  <a:pt x="742" y="1038"/>
                </a:lnTo>
                <a:lnTo>
                  <a:pt x="746" y="1034"/>
                </a:lnTo>
                <a:lnTo>
                  <a:pt x="767" y="1019"/>
                </a:lnTo>
                <a:lnTo>
                  <a:pt x="790" y="1024"/>
                </a:lnTo>
                <a:lnTo>
                  <a:pt x="800" y="1024"/>
                </a:lnTo>
                <a:lnTo>
                  <a:pt x="806" y="994"/>
                </a:lnTo>
                <a:lnTo>
                  <a:pt x="798" y="973"/>
                </a:lnTo>
                <a:lnTo>
                  <a:pt x="780" y="942"/>
                </a:lnTo>
                <a:lnTo>
                  <a:pt x="786" y="938"/>
                </a:lnTo>
                <a:lnTo>
                  <a:pt x="796" y="942"/>
                </a:lnTo>
                <a:lnTo>
                  <a:pt x="823" y="938"/>
                </a:lnTo>
                <a:lnTo>
                  <a:pt x="840" y="930"/>
                </a:lnTo>
                <a:lnTo>
                  <a:pt x="871" y="907"/>
                </a:lnTo>
                <a:lnTo>
                  <a:pt x="871" y="900"/>
                </a:lnTo>
                <a:lnTo>
                  <a:pt x="873" y="898"/>
                </a:lnTo>
                <a:lnTo>
                  <a:pt x="871" y="884"/>
                </a:lnTo>
                <a:lnTo>
                  <a:pt x="871" y="882"/>
                </a:lnTo>
                <a:lnTo>
                  <a:pt x="871" y="880"/>
                </a:lnTo>
                <a:lnTo>
                  <a:pt x="871" y="877"/>
                </a:lnTo>
                <a:lnTo>
                  <a:pt x="873" y="872"/>
                </a:lnTo>
                <a:lnTo>
                  <a:pt x="873" y="871"/>
                </a:lnTo>
                <a:lnTo>
                  <a:pt x="875" y="869"/>
                </a:lnTo>
                <a:lnTo>
                  <a:pt x="879" y="859"/>
                </a:lnTo>
                <a:lnTo>
                  <a:pt x="882" y="850"/>
                </a:lnTo>
                <a:lnTo>
                  <a:pt x="882" y="848"/>
                </a:lnTo>
                <a:lnTo>
                  <a:pt x="884" y="846"/>
                </a:lnTo>
                <a:lnTo>
                  <a:pt x="884" y="842"/>
                </a:lnTo>
                <a:lnTo>
                  <a:pt x="886" y="838"/>
                </a:lnTo>
                <a:lnTo>
                  <a:pt x="886" y="834"/>
                </a:lnTo>
                <a:lnTo>
                  <a:pt x="886" y="832"/>
                </a:lnTo>
                <a:lnTo>
                  <a:pt x="886" y="830"/>
                </a:lnTo>
                <a:lnTo>
                  <a:pt x="888" y="826"/>
                </a:lnTo>
                <a:lnTo>
                  <a:pt x="888" y="823"/>
                </a:lnTo>
                <a:lnTo>
                  <a:pt x="888" y="817"/>
                </a:lnTo>
                <a:lnTo>
                  <a:pt x="888" y="813"/>
                </a:lnTo>
                <a:lnTo>
                  <a:pt x="890" y="807"/>
                </a:lnTo>
                <a:lnTo>
                  <a:pt x="890" y="805"/>
                </a:lnTo>
                <a:lnTo>
                  <a:pt x="892" y="803"/>
                </a:lnTo>
                <a:lnTo>
                  <a:pt x="894" y="800"/>
                </a:lnTo>
                <a:lnTo>
                  <a:pt x="894" y="796"/>
                </a:lnTo>
                <a:lnTo>
                  <a:pt x="894" y="794"/>
                </a:lnTo>
                <a:lnTo>
                  <a:pt x="894" y="792"/>
                </a:lnTo>
                <a:lnTo>
                  <a:pt x="898" y="786"/>
                </a:lnTo>
                <a:lnTo>
                  <a:pt x="900" y="784"/>
                </a:lnTo>
                <a:lnTo>
                  <a:pt x="900" y="782"/>
                </a:lnTo>
                <a:lnTo>
                  <a:pt x="902" y="780"/>
                </a:lnTo>
                <a:lnTo>
                  <a:pt x="902" y="778"/>
                </a:lnTo>
                <a:lnTo>
                  <a:pt x="903" y="776"/>
                </a:lnTo>
                <a:lnTo>
                  <a:pt x="903" y="775"/>
                </a:lnTo>
                <a:lnTo>
                  <a:pt x="905" y="775"/>
                </a:lnTo>
                <a:lnTo>
                  <a:pt x="907" y="775"/>
                </a:lnTo>
                <a:lnTo>
                  <a:pt x="911" y="778"/>
                </a:lnTo>
                <a:lnTo>
                  <a:pt x="913" y="775"/>
                </a:lnTo>
                <a:lnTo>
                  <a:pt x="915" y="773"/>
                </a:lnTo>
                <a:lnTo>
                  <a:pt x="913" y="771"/>
                </a:lnTo>
                <a:lnTo>
                  <a:pt x="911" y="769"/>
                </a:lnTo>
                <a:lnTo>
                  <a:pt x="913" y="769"/>
                </a:lnTo>
                <a:lnTo>
                  <a:pt x="911" y="763"/>
                </a:lnTo>
                <a:lnTo>
                  <a:pt x="921" y="754"/>
                </a:lnTo>
                <a:lnTo>
                  <a:pt x="942" y="765"/>
                </a:lnTo>
                <a:lnTo>
                  <a:pt x="948" y="759"/>
                </a:lnTo>
                <a:lnTo>
                  <a:pt x="961" y="740"/>
                </a:lnTo>
                <a:lnTo>
                  <a:pt x="980" y="715"/>
                </a:lnTo>
                <a:lnTo>
                  <a:pt x="982" y="713"/>
                </a:lnTo>
                <a:lnTo>
                  <a:pt x="984" y="713"/>
                </a:lnTo>
                <a:lnTo>
                  <a:pt x="982" y="709"/>
                </a:lnTo>
                <a:lnTo>
                  <a:pt x="984" y="705"/>
                </a:lnTo>
                <a:lnTo>
                  <a:pt x="986" y="701"/>
                </a:lnTo>
                <a:lnTo>
                  <a:pt x="988" y="699"/>
                </a:lnTo>
                <a:lnTo>
                  <a:pt x="988" y="698"/>
                </a:lnTo>
                <a:lnTo>
                  <a:pt x="988" y="692"/>
                </a:lnTo>
                <a:lnTo>
                  <a:pt x="986" y="690"/>
                </a:lnTo>
                <a:lnTo>
                  <a:pt x="986" y="688"/>
                </a:lnTo>
                <a:lnTo>
                  <a:pt x="984" y="686"/>
                </a:lnTo>
                <a:lnTo>
                  <a:pt x="982" y="686"/>
                </a:lnTo>
                <a:lnTo>
                  <a:pt x="978" y="684"/>
                </a:lnTo>
                <a:lnTo>
                  <a:pt x="973" y="684"/>
                </a:lnTo>
                <a:lnTo>
                  <a:pt x="971" y="686"/>
                </a:lnTo>
                <a:lnTo>
                  <a:pt x="967" y="690"/>
                </a:lnTo>
                <a:lnTo>
                  <a:pt x="963" y="692"/>
                </a:lnTo>
                <a:lnTo>
                  <a:pt x="959" y="692"/>
                </a:lnTo>
                <a:lnTo>
                  <a:pt x="956" y="694"/>
                </a:lnTo>
                <a:lnTo>
                  <a:pt x="951" y="692"/>
                </a:lnTo>
                <a:lnTo>
                  <a:pt x="950" y="690"/>
                </a:lnTo>
                <a:lnTo>
                  <a:pt x="946" y="688"/>
                </a:lnTo>
                <a:lnTo>
                  <a:pt x="946" y="686"/>
                </a:lnTo>
                <a:lnTo>
                  <a:pt x="946" y="684"/>
                </a:lnTo>
                <a:lnTo>
                  <a:pt x="946" y="682"/>
                </a:lnTo>
                <a:lnTo>
                  <a:pt x="944" y="677"/>
                </a:lnTo>
                <a:lnTo>
                  <a:pt x="944" y="675"/>
                </a:lnTo>
                <a:lnTo>
                  <a:pt x="942" y="669"/>
                </a:lnTo>
                <a:lnTo>
                  <a:pt x="942" y="665"/>
                </a:lnTo>
                <a:lnTo>
                  <a:pt x="942" y="663"/>
                </a:lnTo>
                <a:lnTo>
                  <a:pt x="942" y="661"/>
                </a:lnTo>
                <a:lnTo>
                  <a:pt x="944" y="661"/>
                </a:lnTo>
                <a:lnTo>
                  <a:pt x="944" y="659"/>
                </a:lnTo>
                <a:lnTo>
                  <a:pt x="946" y="659"/>
                </a:lnTo>
                <a:lnTo>
                  <a:pt x="946" y="657"/>
                </a:lnTo>
                <a:lnTo>
                  <a:pt x="950" y="653"/>
                </a:lnTo>
                <a:lnTo>
                  <a:pt x="953" y="651"/>
                </a:lnTo>
                <a:lnTo>
                  <a:pt x="956" y="648"/>
                </a:lnTo>
                <a:lnTo>
                  <a:pt x="956" y="646"/>
                </a:lnTo>
                <a:lnTo>
                  <a:pt x="956" y="644"/>
                </a:lnTo>
                <a:lnTo>
                  <a:pt x="951" y="644"/>
                </a:lnTo>
                <a:lnTo>
                  <a:pt x="948" y="642"/>
                </a:lnTo>
                <a:lnTo>
                  <a:pt x="946" y="642"/>
                </a:lnTo>
                <a:lnTo>
                  <a:pt x="946" y="640"/>
                </a:lnTo>
                <a:lnTo>
                  <a:pt x="944" y="636"/>
                </a:lnTo>
                <a:lnTo>
                  <a:pt x="942" y="634"/>
                </a:lnTo>
                <a:lnTo>
                  <a:pt x="940" y="632"/>
                </a:lnTo>
                <a:lnTo>
                  <a:pt x="938" y="630"/>
                </a:lnTo>
                <a:lnTo>
                  <a:pt x="936" y="629"/>
                </a:lnTo>
                <a:lnTo>
                  <a:pt x="934" y="627"/>
                </a:lnTo>
                <a:lnTo>
                  <a:pt x="932" y="627"/>
                </a:lnTo>
                <a:lnTo>
                  <a:pt x="930" y="624"/>
                </a:lnTo>
                <a:lnTo>
                  <a:pt x="927" y="623"/>
                </a:lnTo>
                <a:lnTo>
                  <a:pt x="923" y="623"/>
                </a:lnTo>
                <a:lnTo>
                  <a:pt x="921" y="621"/>
                </a:lnTo>
                <a:lnTo>
                  <a:pt x="919" y="621"/>
                </a:lnTo>
                <a:lnTo>
                  <a:pt x="917" y="621"/>
                </a:lnTo>
                <a:lnTo>
                  <a:pt x="915" y="619"/>
                </a:lnTo>
                <a:lnTo>
                  <a:pt x="915" y="617"/>
                </a:lnTo>
                <a:lnTo>
                  <a:pt x="913" y="617"/>
                </a:lnTo>
                <a:lnTo>
                  <a:pt x="913" y="615"/>
                </a:lnTo>
                <a:lnTo>
                  <a:pt x="913" y="613"/>
                </a:lnTo>
                <a:lnTo>
                  <a:pt x="913" y="611"/>
                </a:lnTo>
                <a:lnTo>
                  <a:pt x="913" y="609"/>
                </a:lnTo>
                <a:lnTo>
                  <a:pt x="911" y="609"/>
                </a:lnTo>
                <a:lnTo>
                  <a:pt x="911" y="607"/>
                </a:lnTo>
                <a:lnTo>
                  <a:pt x="909" y="607"/>
                </a:lnTo>
                <a:lnTo>
                  <a:pt x="907" y="605"/>
                </a:lnTo>
                <a:lnTo>
                  <a:pt x="905" y="603"/>
                </a:lnTo>
                <a:lnTo>
                  <a:pt x="903" y="602"/>
                </a:lnTo>
                <a:lnTo>
                  <a:pt x="900" y="598"/>
                </a:lnTo>
                <a:lnTo>
                  <a:pt x="900" y="596"/>
                </a:lnTo>
                <a:lnTo>
                  <a:pt x="898" y="596"/>
                </a:lnTo>
                <a:lnTo>
                  <a:pt x="898" y="594"/>
                </a:lnTo>
                <a:lnTo>
                  <a:pt x="896" y="592"/>
                </a:lnTo>
                <a:lnTo>
                  <a:pt x="894" y="592"/>
                </a:lnTo>
                <a:lnTo>
                  <a:pt x="894" y="590"/>
                </a:lnTo>
                <a:lnTo>
                  <a:pt x="892" y="590"/>
                </a:lnTo>
                <a:lnTo>
                  <a:pt x="890" y="588"/>
                </a:lnTo>
                <a:lnTo>
                  <a:pt x="888" y="590"/>
                </a:lnTo>
                <a:lnTo>
                  <a:pt x="886" y="590"/>
                </a:lnTo>
                <a:lnTo>
                  <a:pt x="884" y="590"/>
                </a:lnTo>
                <a:lnTo>
                  <a:pt x="882" y="592"/>
                </a:lnTo>
                <a:lnTo>
                  <a:pt x="881" y="592"/>
                </a:lnTo>
                <a:lnTo>
                  <a:pt x="879" y="592"/>
                </a:lnTo>
                <a:lnTo>
                  <a:pt x="877" y="592"/>
                </a:lnTo>
                <a:lnTo>
                  <a:pt x="875" y="590"/>
                </a:lnTo>
                <a:lnTo>
                  <a:pt x="873" y="588"/>
                </a:lnTo>
                <a:lnTo>
                  <a:pt x="873" y="586"/>
                </a:lnTo>
                <a:lnTo>
                  <a:pt x="871" y="586"/>
                </a:lnTo>
                <a:lnTo>
                  <a:pt x="869" y="586"/>
                </a:lnTo>
                <a:lnTo>
                  <a:pt x="867" y="586"/>
                </a:lnTo>
                <a:lnTo>
                  <a:pt x="865" y="586"/>
                </a:lnTo>
                <a:lnTo>
                  <a:pt x="865" y="584"/>
                </a:lnTo>
                <a:lnTo>
                  <a:pt x="863" y="584"/>
                </a:lnTo>
                <a:lnTo>
                  <a:pt x="861" y="586"/>
                </a:lnTo>
                <a:lnTo>
                  <a:pt x="859" y="586"/>
                </a:lnTo>
                <a:lnTo>
                  <a:pt x="859" y="588"/>
                </a:lnTo>
                <a:lnTo>
                  <a:pt x="859" y="590"/>
                </a:lnTo>
                <a:lnTo>
                  <a:pt x="859" y="592"/>
                </a:lnTo>
                <a:lnTo>
                  <a:pt x="859" y="594"/>
                </a:lnTo>
                <a:lnTo>
                  <a:pt x="859" y="596"/>
                </a:lnTo>
                <a:lnTo>
                  <a:pt x="859" y="598"/>
                </a:lnTo>
                <a:lnTo>
                  <a:pt x="859" y="600"/>
                </a:lnTo>
                <a:lnTo>
                  <a:pt x="859" y="602"/>
                </a:lnTo>
                <a:lnTo>
                  <a:pt x="859" y="603"/>
                </a:lnTo>
                <a:lnTo>
                  <a:pt x="861" y="603"/>
                </a:lnTo>
                <a:lnTo>
                  <a:pt x="873" y="611"/>
                </a:lnTo>
                <a:lnTo>
                  <a:pt x="867" y="623"/>
                </a:lnTo>
                <a:lnTo>
                  <a:pt x="865" y="629"/>
                </a:lnTo>
                <a:lnTo>
                  <a:pt x="863" y="632"/>
                </a:lnTo>
                <a:lnTo>
                  <a:pt x="857" y="632"/>
                </a:lnTo>
                <a:lnTo>
                  <a:pt x="850" y="629"/>
                </a:lnTo>
                <a:lnTo>
                  <a:pt x="840" y="624"/>
                </a:lnTo>
                <a:lnTo>
                  <a:pt x="831" y="611"/>
                </a:lnTo>
                <a:lnTo>
                  <a:pt x="827" y="607"/>
                </a:lnTo>
                <a:lnTo>
                  <a:pt x="825" y="607"/>
                </a:lnTo>
                <a:lnTo>
                  <a:pt x="825" y="605"/>
                </a:lnTo>
                <a:lnTo>
                  <a:pt x="825" y="603"/>
                </a:lnTo>
                <a:lnTo>
                  <a:pt x="827" y="602"/>
                </a:lnTo>
                <a:lnTo>
                  <a:pt x="827" y="600"/>
                </a:lnTo>
                <a:lnTo>
                  <a:pt x="827" y="598"/>
                </a:lnTo>
                <a:lnTo>
                  <a:pt x="827" y="596"/>
                </a:lnTo>
                <a:lnTo>
                  <a:pt x="827" y="592"/>
                </a:lnTo>
                <a:lnTo>
                  <a:pt x="825" y="590"/>
                </a:lnTo>
                <a:lnTo>
                  <a:pt x="823" y="590"/>
                </a:lnTo>
                <a:lnTo>
                  <a:pt x="823" y="588"/>
                </a:lnTo>
                <a:lnTo>
                  <a:pt x="821" y="588"/>
                </a:lnTo>
                <a:lnTo>
                  <a:pt x="821" y="586"/>
                </a:lnTo>
                <a:lnTo>
                  <a:pt x="821" y="584"/>
                </a:lnTo>
                <a:lnTo>
                  <a:pt x="823" y="581"/>
                </a:lnTo>
                <a:lnTo>
                  <a:pt x="823" y="579"/>
                </a:lnTo>
                <a:lnTo>
                  <a:pt x="823" y="576"/>
                </a:lnTo>
                <a:lnTo>
                  <a:pt x="825" y="574"/>
                </a:lnTo>
                <a:lnTo>
                  <a:pt x="825" y="573"/>
                </a:lnTo>
                <a:lnTo>
                  <a:pt x="825" y="571"/>
                </a:lnTo>
                <a:lnTo>
                  <a:pt x="825" y="569"/>
                </a:lnTo>
                <a:lnTo>
                  <a:pt x="827" y="565"/>
                </a:lnTo>
                <a:lnTo>
                  <a:pt x="823" y="565"/>
                </a:lnTo>
                <a:lnTo>
                  <a:pt x="819" y="565"/>
                </a:lnTo>
                <a:lnTo>
                  <a:pt x="817" y="563"/>
                </a:lnTo>
                <a:lnTo>
                  <a:pt x="802" y="565"/>
                </a:lnTo>
                <a:lnTo>
                  <a:pt x="800" y="584"/>
                </a:lnTo>
                <a:lnTo>
                  <a:pt x="786" y="584"/>
                </a:lnTo>
                <a:lnTo>
                  <a:pt x="767" y="586"/>
                </a:lnTo>
                <a:lnTo>
                  <a:pt x="765" y="579"/>
                </a:lnTo>
                <a:lnTo>
                  <a:pt x="746" y="576"/>
                </a:lnTo>
                <a:lnTo>
                  <a:pt x="744" y="565"/>
                </a:lnTo>
                <a:lnTo>
                  <a:pt x="738" y="557"/>
                </a:lnTo>
                <a:lnTo>
                  <a:pt x="719" y="553"/>
                </a:lnTo>
                <a:lnTo>
                  <a:pt x="704" y="563"/>
                </a:lnTo>
                <a:lnTo>
                  <a:pt x="700" y="576"/>
                </a:lnTo>
                <a:lnTo>
                  <a:pt x="706" y="594"/>
                </a:lnTo>
                <a:lnTo>
                  <a:pt x="711" y="605"/>
                </a:lnTo>
                <a:lnTo>
                  <a:pt x="711" y="607"/>
                </a:lnTo>
                <a:lnTo>
                  <a:pt x="713" y="609"/>
                </a:lnTo>
                <a:lnTo>
                  <a:pt x="715" y="611"/>
                </a:lnTo>
                <a:lnTo>
                  <a:pt x="721" y="615"/>
                </a:lnTo>
                <a:lnTo>
                  <a:pt x="723" y="615"/>
                </a:lnTo>
                <a:lnTo>
                  <a:pt x="719" y="623"/>
                </a:lnTo>
                <a:lnTo>
                  <a:pt x="717" y="623"/>
                </a:lnTo>
                <a:lnTo>
                  <a:pt x="706" y="617"/>
                </a:lnTo>
                <a:lnTo>
                  <a:pt x="700" y="613"/>
                </a:lnTo>
                <a:lnTo>
                  <a:pt x="690" y="613"/>
                </a:lnTo>
                <a:lnTo>
                  <a:pt x="663" y="623"/>
                </a:lnTo>
                <a:lnTo>
                  <a:pt x="652" y="630"/>
                </a:lnTo>
                <a:lnTo>
                  <a:pt x="627" y="617"/>
                </a:lnTo>
                <a:lnTo>
                  <a:pt x="644" y="594"/>
                </a:lnTo>
                <a:lnTo>
                  <a:pt x="657" y="576"/>
                </a:lnTo>
                <a:lnTo>
                  <a:pt x="663" y="530"/>
                </a:lnTo>
                <a:lnTo>
                  <a:pt x="646" y="523"/>
                </a:lnTo>
                <a:lnTo>
                  <a:pt x="638" y="515"/>
                </a:lnTo>
                <a:lnTo>
                  <a:pt x="631" y="523"/>
                </a:lnTo>
                <a:lnTo>
                  <a:pt x="623" y="515"/>
                </a:lnTo>
                <a:lnTo>
                  <a:pt x="631" y="511"/>
                </a:lnTo>
                <a:lnTo>
                  <a:pt x="638" y="486"/>
                </a:lnTo>
                <a:lnTo>
                  <a:pt x="638" y="480"/>
                </a:lnTo>
                <a:lnTo>
                  <a:pt x="644" y="475"/>
                </a:lnTo>
                <a:lnTo>
                  <a:pt x="650" y="475"/>
                </a:lnTo>
                <a:lnTo>
                  <a:pt x="652" y="475"/>
                </a:lnTo>
                <a:lnTo>
                  <a:pt x="662" y="477"/>
                </a:lnTo>
                <a:lnTo>
                  <a:pt x="671" y="482"/>
                </a:lnTo>
                <a:lnTo>
                  <a:pt x="690" y="490"/>
                </a:lnTo>
                <a:lnTo>
                  <a:pt x="692" y="498"/>
                </a:lnTo>
                <a:lnTo>
                  <a:pt x="694" y="496"/>
                </a:lnTo>
                <a:lnTo>
                  <a:pt x="698" y="492"/>
                </a:lnTo>
                <a:lnTo>
                  <a:pt x="700" y="492"/>
                </a:lnTo>
                <a:lnTo>
                  <a:pt x="706" y="492"/>
                </a:lnTo>
                <a:lnTo>
                  <a:pt x="711" y="484"/>
                </a:lnTo>
                <a:lnTo>
                  <a:pt x="711" y="480"/>
                </a:lnTo>
                <a:lnTo>
                  <a:pt x="706" y="480"/>
                </a:lnTo>
                <a:lnTo>
                  <a:pt x="700" y="482"/>
                </a:lnTo>
                <a:lnTo>
                  <a:pt x="694" y="482"/>
                </a:lnTo>
                <a:lnTo>
                  <a:pt x="692" y="480"/>
                </a:lnTo>
                <a:lnTo>
                  <a:pt x="690" y="480"/>
                </a:lnTo>
                <a:lnTo>
                  <a:pt x="686" y="478"/>
                </a:lnTo>
                <a:lnTo>
                  <a:pt x="684" y="477"/>
                </a:lnTo>
                <a:lnTo>
                  <a:pt x="683" y="473"/>
                </a:lnTo>
                <a:lnTo>
                  <a:pt x="681" y="461"/>
                </a:lnTo>
                <a:lnTo>
                  <a:pt x="679" y="456"/>
                </a:lnTo>
                <a:lnTo>
                  <a:pt x="679" y="450"/>
                </a:lnTo>
                <a:lnTo>
                  <a:pt x="677" y="448"/>
                </a:lnTo>
                <a:lnTo>
                  <a:pt x="677" y="444"/>
                </a:lnTo>
                <a:lnTo>
                  <a:pt x="677" y="442"/>
                </a:lnTo>
                <a:lnTo>
                  <a:pt x="675" y="438"/>
                </a:lnTo>
                <a:lnTo>
                  <a:pt x="673" y="436"/>
                </a:lnTo>
                <a:lnTo>
                  <a:pt x="671" y="434"/>
                </a:lnTo>
                <a:lnTo>
                  <a:pt x="669" y="432"/>
                </a:lnTo>
                <a:lnTo>
                  <a:pt x="663" y="432"/>
                </a:lnTo>
                <a:lnTo>
                  <a:pt x="657" y="434"/>
                </a:lnTo>
                <a:lnTo>
                  <a:pt x="648" y="434"/>
                </a:lnTo>
                <a:lnTo>
                  <a:pt x="642" y="436"/>
                </a:lnTo>
                <a:lnTo>
                  <a:pt x="638" y="434"/>
                </a:lnTo>
                <a:lnTo>
                  <a:pt x="636" y="432"/>
                </a:lnTo>
                <a:lnTo>
                  <a:pt x="635" y="430"/>
                </a:lnTo>
                <a:lnTo>
                  <a:pt x="631" y="428"/>
                </a:lnTo>
                <a:lnTo>
                  <a:pt x="629" y="427"/>
                </a:lnTo>
                <a:lnTo>
                  <a:pt x="629" y="425"/>
                </a:lnTo>
                <a:lnTo>
                  <a:pt x="629" y="421"/>
                </a:lnTo>
                <a:lnTo>
                  <a:pt x="631" y="419"/>
                </a:lnTo>
                <a:lnTo>
                  <a:pt x="633" y="415"/>
                </a:lnTo>
                <a:lnTo>
                  <a:pt x="636" y="413"/>
                </a:lnTo>
                <a:lnTo>
                  <a:pt x="638" y="409"/>
                </a:lnTo>
                <a:lnTo>
                  <a:pt x="642" y="406"/>
                </a:lnTo>
                <a:lnTo>
                  <a:pt x="644" y="403"/>
                </a:lnTo>
                <a:lnTo>
                  <a:pt x="644" y="401"/>
                </a:lnTo>
                <a:lnTo>
                  <a:pt x="644" y="396"/>
                </a:lnTo>
                <a:lnTo>
                  <a:pt x="642" y="394"/>
                </a:lnTo>
                <a:lnTo>
                  <a:pt x="636" y="386"/>
                </a:lnTo>
                <a:lnTo>
                  <a:pt x="635" y="384"/>
                </a:lnTo>
                <a:lnTo>
                  <a:pt x="627" y="377"/>
                </a:lnTo>
                <a:lnTo>
                  <a:pt x="625" y="373"/>
                </a:lnTo>
                <a:lnTo>
                  <a:pt x="621" y="371"/>
                </a:lnTo>
                <a:lnTo>
                  <a:pt x="617" y="369"/>
                </a:lnTo>
                <a:lnTo>
                  <a:pt x="613" y="369"/>
                </a:lnTo>
                <a:lnTo>
                  <a:pt x="607" y="369"/>
                </a:lnTo>
                <a:lnTo>
                  <a:pt x="604" y="369"/>
                </a:lnTo>
                <a:lnTo>
                  <a:pt x="598" y="373"/>
                </a:lnTo>
                <a:lnTo>
                  <a:pt x="594" y="375"/>
                </a:lnTo>
                <a:lnTo>
                  <a:pt x="590" y="377"/>
                </a:lnTo>
                <a:lnTo>
                  <a:pt x="588" y="379"/>
                </a:lnTo>
                <a:lnTo>
                  <a:pt x="586" y="380"/>
                </a:lnTo>
                <a:lnTo>
                  <a:pt x="585" y="384"/>
                </a:lnTo>
                <a:lnTo>
                  <a:pt x="583" y="388"/>
                </a:lnTo>
                <a:lnTo>
                  <a:pt x="580" y="388"/>
                </a:lnTo>
                <a:lnTo>
                  <a:pt x="573" y="382"/>
                </a:lnTo>
                <a:lnTo>
                  <a:pt x="569" y="379"/>
                </a:lnTo>
                <a:lnTo>
                  <a:pt x="569" y="369"/>
                </a:lnTo>
                <a:lnTo>
                  <a:pt x="567" y="355"/>
                </a:lnTo>
                <a:lnTo>
                  <a:pt x="569" y="342"/>
                </a:lnTo>
                <a:lnTo>
                  <a:pt x="567" y="323"/>
                </a:lnTo>
                <a:lnTo>
                  <a:pt x="567" y="302"/>
                </a:lnTo>
                <a:lnTo>
                  <a:pt x="565" y="302"/>
                </a:lnTo>
                <a:lnTo>
                  <a:pt x="561" y="304"/>
                </a:lnTo>
                <a:lnTo>
                  <a:pt x="559" y="304"/>
                </a:lnTo>
                <a:lnTo>
                  <a:pt x="558" y="304"/>
                </a:lnTo>
                <a:lnTo>
                  <a:pt x="556" y="304"/>
                </a:lnTo>
                <a:lnTo>
                  <a:pt x="554" y="304"/>
                </a:lnTo>
                <a:lnTo>
                  <a:pt x="554" y="302"/>
                </a:lnTo>
                <a:lnTo>
                  <a:pt x="552" y="302"/>
                </a:lnTo>
                <a:lnTo>
                  <a:pt x="550" y="300"/>
                </a:lnTo>
                <a:lnTo>
                  <a:pt x="546" y="298"/>
                </a:lnTo>
                <a:lnTo>
                  <a:pt x="540" y="294"/>
                </a:lnTo>
                <a:lnTo>
                  <a:pt x="542" y="294"/>
                </a:lnTo>
                <a:lnTo>
                  <a:pt x="548" y="284"/>
                </a:lnTo>
                <a:lnTo>
                  <a:pt x="532" y="267"/>
                </a:lnTo>
                <a:lnTo>
                  <a:pt x="537" y="255"/>
                </a:lnTo>
                <a:lnTo>
                  <a:pt x="538" y="250"/>
                </a:lnTo>
                <a:lnTo>
                  <a:pt x="538" y="244"/>
                </a:lnTo>
                <a:lnTo>
                  <a:pt x="542" y="234"/>
                </a:lnTo>
                <a:lnTo>
                  <a:pt x="548" y="230"/>
                </a:lnTo>
                <a:lnTo>
                  <a:pt x="554" y="227"/>
                </a:lnTo>
                <a:lnTo>
                  <a:pt x="569" y="217"/>
                </a:lnTo>
                <a:lnTo>
                  <a:pt x="585" y="207"/>
                </a:lnTo>
                <a:lnTo>
                  <a:pt x="592" y="202"/>
                </a:lnTo>
                <a:lnTo>
                  <a:pt x="600" y="198"/>
                </a:lnTo>
                <a:lnTo>
                  <a:pt x="604" y="194"/>
                </a:lnTo>
                <a:lnTo>
                  <a:pt x="590" y="163"/>
                </a:lnTo>
                <a:lnTo>
                  <a:pt x="583" y="146"/>
                </a:lnTo>
                <a:lnTo>
                  <a:pt x="585" y="144"/>
                </a:lnTo>
                <a:lnTo>
                  <a:pt x="588" y="142"/>
                </a:lnTo>
                <a:lnTo>
                  <a:pt x="598" y="134"/>
                </a:lnTo>
                <a:lnTo>
                  <a:pt x="594" y="129"/>
                </a:lnTo>
                <a:lnTo>
                  <a:pt x="592" y="123"/>
                </a:lnTo>
                <a:lnTo>
                  <a:pt x="590" y="121"/>
                </a:lnTo>
                <a:lnTo>
                  <a:pt x="592" y="121"/>
                </a:lnTo>
                <a:lnTo>
                  <a:pt x="590" y="119"/>
                </a:lnTo>
                <a:lnTo>
                  <a:pt x="586" y="121"/>
                </a:lnTo>
                <a:lnTo>
                  <a:pt x="585" y="121"/>
                </a:lnTo>
                <a:lnTo>
                  <a:pt x="585" y="119"/>
                </a:lnTo>
                <a:lnTo>
                  <a:pt x="577" y="111"/>
                </a:lnTo>
                <a:lnTo>
                  <a:pt x="575" y="105"/>
                </a:lnTo>
                <a:lnTo>
                  <a:pt x="575" y="103"/>
                </a:lnTo>
                <a:lnTo>
                  <a:pt x="575" y="102"/>
                </a:lnTo>
                <a:lnTo>
                  <a:pt x="575" y="100"/>
                </a:lnTo>
                <a:lnTo>
                  <a:pt x="575" y="98"/>
                </a:lnTo>
                <a:lnTo>
                  <a:pt x="575" y="94"/>
                </a:lnTo>
                <a:lnTo>
                  <a:pt x="575" y="92"/>
                </a:lnTo>
                <a:lnTo>
                  <a:pt x="575" y="88"/>
                </a:lnTo>
                <a:lnTo>
                  <a:pt x="575" y="84"/>
                </a:lnTo>
                <a:lnTo>
                  <a:pt x="575" y="81"/>
                </a:lnTo>
                <a:lnTo>
                  <a:pt x="569" y="79"/>
                </a:lnTo>
                <a:lnTo>
                  <a:pt x="567" y="75"/>
                </a:lnTo>
                <a:lnTo>
                  <a:pt x="559" y="73"/>
                </a:lnTo>
                <a:lnTo>
                  <a:pt x="558" y="75"/>
                </a:lnTo>
                <a:lnTo>
                  <a:pt x="554" y="77"/>
                </a:lnTo>
                <a:lnTo>
                  <a:pt x="552" y="81"/>
                </a:lnTo>
                <a:lnTo>
                  <a:pt x="550" y="82"/>
                </a:lnTo>
                <a:lnTo>
                  <a:pt x="540" y="79"/>
                </a:lnTo>
                <a:lnTo>
                  <a:pt x="538" y="79"/>
                </a:lnTo>
                <a:lnTo>
                  <a:pt x="532" y="79"/>
                </a:lnTo>
                <a:lnTo>
                  <a:pt x="529" y="77"/>
                </a:lnTo>
                <a:lnTo>
                  <a:pt x="525" y="77"/>
                </a:lnTo>
                <a:lnTo>
                  <a:pt x="517" y="73"/>
                </a:lnTo>
                <a:lnTo>
                  <a:pt x="519" y="67"/>
                </a:lnTo>
                <a:lnTo>
                  <a:pt x="519" y="65"/>
                </a:lnTo>
                <a:lnTo>
                  <a:pt x="517" y="65"/>
                </a:lnTo>
                <a:lnTo>
                  <a:pt x="515" y="63"/>
                </a:lnTo>
                <a:lnTo>
                  <a:pt x="513" y="63"/>
                </a:lnTo>
                <a:lnTo>
                  <a:pt x="511" y="63"/>
                </a:lnTo>
                <a:lnTo>
                  <a:pt x="511" y="61"/>
                </a:lnTo>
                <a:lnTo>
                  <a:pt x="510" y="59"/>
                </a:lnTo>
                <a:lnTo>
                  <a:pt x="504" y="59"/>
                </a:lnTo>
                <a:lnTo>
                  <a:pt x="502" y="59"/>
                </a:lnTo>
                <a:lnTo>
                  <a:pt x="500" y="59"/>
                </a:lnTo>
                <a:lnTo>
                  <a:pt x="498" y="61"/>
                </a:lnTo>
                <a:lnTo>
                  <a:pt x="489" y="57"/>
                </a:lnTo>
                <a:lnTo>
                  <a:pt x="483" y="65"/>
                </a:lnTo>
                <a:lnTo>
                  <a:pt x="477" y="65"/>
                </a:lnTo>
                <a:lnTo>
                  <a:pt x="475" y="63"/>
                </a:lnTo>
                <a:lnTo>
                  <a:pt x="471" y="63"/>
                </a:lnTo>
                <a:lnTo>
                  <a:pt x="469" y="63"/>
                </a:lnTo>
                <a:lnTo>
                  <a:pt x="467" y="61"/>
                </a:lnTo>
                <a:lnTo>
                  <a:pt x="463" y="59"/>
                </a:lnTo>
                <a:lnTo>
                  <a:pt x="442" y="52"/>
                </a:lnTo>
                <a:lnTo>
                  <a:pt x="440" y="52"/>
                </a:lnTo>
                <a:lnTo>
                  <a:pt x="425" y="48"/>
                </a:lnTo>
                <a:lnTo>
                  <a:pt x="406" y="50"/>
                </a:lnTo>
                <a:lnTo>
                  <a:pt x="392" y="40"/>
                </a:lnTo>
                <a:lnTo>
                  <a:pt x="385" y="34"/>
                </a:lnTo>
                <a:lnTo>
                  <a:pt x="381" y="33"/>
                </a:lnTo>
                <a:lnTo>
                  <a:pt x="367" y="25"/>
                </a:lnTo>
                <a:lnTo>
                  <a:pt x="348" y="25"/>
                </a:lnTo>
                <a:lnTo>
                  <a:pt x="342" y="36"/>
                </a:lnTo>
                <a:lnTo>
                  <a:pt x="337" y="33"/>
                </a:lnTo>
                <a:lnTo>
                  <a:pt x="331" y="31"/>
                </a:lnTo>
                <a:lnTo>
                  <a:pt x="327" y="28"/>
                </a:lnTo>
                <a:lnTo>
                  <a:pt x="323" y="27"/>
                </a:lnTo>
                <a:lnTo>
                  <a:pt x="318" y="25"/>
                </a:lnTo>
                <a:lnTo>
                  <a:pt x="315" y="25"/>
                </a:lnTo>
                <a:lnTo>
                  <a:pt x="312" y="23"/>
                </a:lnTo>
                <a:lnTo>
                  <a:pt x="308" y="19"/>
                </a:lnTo>
                <a:lnTo>
                  <a:pt x="302" y="17"/>
                </a:lnTo>
                <a:lnTo>
                  <a:pt x="298" y="15"/>
                </a:lnTo>
                <a:lnTo>
                  <a:pt x="292" y="13"/>
                </a:lnTo>
                <a:lnTo>
                  <a:pt x="291" y="21"/>
                </a:lnTo>
                <a:lnTo>
                  <a:pt x="287" y="21"/>
                </a:lnTo>
                <a:lnTo>
                  <a:pt x="283" y="21"/>
                </a:lnTo>
                <a:lnTo>
                  <a:pt x="281" y="19"/>
                </a:lnTo>
                <a:lnTo>
                  <a:pt x="277" y="15"/>
                </a:lnTo>
                <a:lnTo>
                  <a:pt x="273" y="11"/>
                </a:lnTo>
                <a:lnTo>
                  <a:pt x="271" y="7"/>
                </a:lnTo>
                <a:lnTo>
                  <a:pt x="267" y="4"/>
                </a:lnTo>
                <a:lnTo>
                  <a:pt x="264" y="0"/>
                </a:lnTo>
                <a:lnTo>
                  <a:pt x="262" y="0"/>
                </a:lnTo>
                <a:lnTo>
                  <a:pt x="260" y="4"/>
                </a:lnTo>
                <a:lnTo>
                  <a:pt x="258" y="6"/>
                </a:lnTo>
                <a:lnTo>
                  <a:pt x="256" y="9"/>
                </a:lnTo>
                <a:lnTo>
                  <a:pt x="254" y="13"/>
                </a:lnTo>
                <a:lnTo>
                  <a:pt x="256" y="19"/>
                </a:lnTo>
                <a:lnTo>
                  <a:pt x="254" y="19"/>
                </a:lnTo>
                <a:lnTo>
                  <a:pt x="254" y="21"/>
                </a:lnTo>
                <a:lnTo>
                  <a:pt x="252" y="21"/>
                </a:lnTo>
                <a:lnTo>
                  <a:pt x="252" y="23"/>
                </a:lnTo>
                <a:lnTo>
                  <a:pt x="250" y="25"/>
                </a:lnTo>
                <a:lnTo>
                  <a:pt x="250" y="27"/>
                </a:lnTo>
                <a:lnTo>
                  <a:pt x="250" y="28"/>
                </a:lnTo>
                <a:lnTo>
                  <a:pt x="248" y="33"/>
                </a:lnTo>
                <a:lnTo>
                  <a:pt x="248" y="38"/>
                </a:lnTo>
                <a:lnTo>
                  <a:pt x="248" y="40"/>
                </a:lnTo>
                <a:lnTo>
                  <a:pt x="250" y="44"/>
                </a:lnTo>
                <a:lnTo>
                  <a:pt x="252" y="50"/>
                </a:lnTo>
                <a:lnTo>
                  <a:pt x="254" y="50"/>
                </a:lnTo>
                <a:lnTo>
                  <a:pt x="256" y="54"/>
                </a:lnTo>
                <a:lnTo>
                  <a:pt x="254" y="55"/>
                </a:lnTo>
                <a:lnTo>
                  <a:pt x="250" y="57"/>
                </a:lnTo>
                <a:lnTo>
                  <a:pt x="248" y="59"/>
                </a:lnTo>
                <a:lnTo>
                  <a:pt x="246" y="61"/>
                </a:lnTo>
                <a:lnTo>
                  <a:pt x="244" y="63"/>
                </a:lnTo>
                <a:lnTo>
                  <a:pt x="243" y="65"/>
                </a:lnTo>
                <a:lnTo>
                  <a:pt x="238" y="69"/>
                </a:lnTo>
                <a:lnTo>
                  <a:pt x="237" y="71"/>
                </a:lnTo>
                <a:lnTo>
                  <a:pt x="235" y="73"/>
                </a:lnTo>
                <a:lnTo>
                  <a:pt x="231" y="77"/>
                </a:lnTo>
                <a:lnTo>
                  <a:pt x="227" y="82"/>
                </a:lnTo>
                <a:lnTo>
                  <a:pt x="225" y="90"/>
                </a:lnTo>
                <a:lnTo>
                  <a:pt x="225" y="94"/>
                </a:lnTo>
                <a:lnTo>
                  <a:pt x="229" y="98"/>
                </a:lnTo>
                <a:lnTo>
                  <a:pt x="229" y="103"/>
                </a:lnTo>
                <a:lnTo>
                  <a:pt x="231" y="108"/>
                </a:lnTo>
                <a:lnTo>
                  <a:pt x="223" y="111"/>
                </a:lnTo>
                <a:lnTo>
                  <a:pt x="217" y="113"/>
                </a:lnTo>
                <a:lnTo>
                  <a:pt x="212" y="111"/>
                </a:lnTo>
                <a:lnTo>
                  <a:pt x="206" y="109"/>
                </a:lnTo>
                <a:lnTo>
                  <a:pt x="179" y="117"/>
                </a:lnTo>
                <a:lnTo>
                  <a:pt x="179" y="134"/>
                </a:lnTo>
                <a:lnTo>
                  <a:pt x="190" y="140"/>
                </a:lnTo>
                <a:lnTo>
                  <a:pt x="200" y="161"/>
                </a:lnTo>
                <a:lnTo>
                  <a:pt x="212" y="163"/>
                </a:lnTo>
                <a:lnTo>
                  <a:pt x="221" y="167"/>
                </a:lnTo>
                <a:lnTo>
                  <a:pt x="223" y="169"/>
                </a:lnTo>
                <a:lnTo>
                  <a:pt x="229" y="179"/>
                </a:lnTo>
                <a:lnTo>
                  <a:pt x="227" y="180"/>
                </a:lnTo>
                <a:lnTo>
                  <a:pt x="225" y="182"/>
                </a:lnTo>
                <a:lnTo>
                  <a:pt x="217" y="180"/>
                </a:lnTo>
                <a:lnTo>
                  <a:pt x="216" y="182"/>
                </a:lnTo>
                <a:lnTo>
                  <a:pt x="216" y="188"/>
                </a:lnTo>
                <a:lnTo>
                  <a:pt x="214" y="190"/>
                </a:lnTo>
                <a:lnTo>
                  <a:pt x="206" y="184"/>
                </a:lnTo>
                <a:lnTo>
                  <a:pt x="204" y="184"/>
                </a:lnTo>
                <a:lnTo>
                  <a:pt x="206" y="188"/>
                </a:lnTo>
                <a:lnTo>
                  <a:pt x="196" y="188"/>
                </a:lnTo>
                <a:lnTo>
                  <a:pt x="177" y="177"/>
                </a:lnTo>
                <a:lnTo>
                  <a:pt x="162" y="194"/>
                </a:lnTo>
                <a:lnTo>
                  <a:pt x="160" y="200"/>
                </a:lnTo>
                <a:lnTo>
                  <a:pt x="167" y="207"/>
                </a:lnTo>
                <a:lnTo>
                  <a:pt x="171" y="204"/>
                </a:lnTo>
                <a:lnTo>
                  <a:pt x="179" y="209"/>
                </a:lnTo>
                <a:lnTo>
                  <a:pt x="196" y="221"/>
                </a:lnTo>
                <a:lnTo>
                  <a:pt x="202" y="227"/>
                </a:lnTo>
                <a:lnTo>
                  <a:pt x="204" y="230"/>
                </a:lnTo>
                <a:lnTo>
                  <a:pt x="216" y="236"/>
                </a:lnTo>
                <a:lnTo>
                  <a:pt x="214" y="242"/>
                </a:lnTo>
                <a:lnTo>
                  <a:pt x="216" y="246"/>
                </a:lnTo>
                <a:lnTo>
                  <a:pt x="217" y="252"/>
                </a:lnTo>
                <a:lnTo>
                  <a:pt x="216" y="259"/>
                </a:lnTo>
                <a:lnTo>
                  <a:pt x="219" y="269"/>
                </a:lnTo>
                <a:lnTo>
                  <a:pt x="223" y="267"/>
                </a:lnTo>
                <a:lnTo>
                  <a:pt x="229" y="269"/>
                </a:lnTo>
                <a:lnTo>
                  <a:pt x="229" y="273"/>
                </a:lnTo>
                <a:lnTo>
                  <a:pt x="231" y="275"/>
                </a:lnTo>
                <a:lnTo>
                  <a:pt x="235" y="283"/>
                </a:lnTo>
                <a:lnTo>
                  <a:pt x="235" y="286"/>
                </a:lnTo>
                <a:lnTo>
                  <a:pt x="231" y="290"/>
                </a:lnTo>
                <a:lnTo>
                  <a:pt x="229" y="294"/>
                </a:lnTo>
                <a:lnTo>
                  <a:pt x="225" y="298"/>
                </a:lnTo>
                <a:lnTo>
                  <a:pt x="217" y="305"/>
                </a:lnTo>
                <a:lnTo>
                  <a:pt x="219" y="311"/>
                </a:lnTo>
                <a:lnTo>
                  <a:pt x="216" y="315"/>
                </a:lnTo>
                <a:lnTo>
                  <a:pt x="212" y="317"/>
                </a:lnTo>
                <a:lnTo>
                  <a:pt x="196" y="313"/>
                </a:lnTo>
                <a:lnTo>
                  <a:pt x="167" y="323"/>
                </a:lnTo>
                <a:lnTo>
                  <a:pt x="164" y="325"/>
                </a:lnTo>
                <a:lnTo>
                  <a:pt x="164" y="346"/>
                </a:lnTo>
                <a:lnTo>
                  <a:pt x="144" y="352"/>
                </a:lnTo>
                <a:lnTo>
                  <a:pt x="118" y="359"/>
                </a:lnTo>
                <a:lnTo>
                  <a:pt x="106" y="363"/>
                </a:lnTo>
                <a:lnTo>
                  <a:pt x="110" y="371"/>
                </a:lnTo>
                <a:lnTo>
                  <a:pt x="106" y="371"/>
                </a:lnTo>
                <a:lnTo>
                  <a:pt x="104" y="373"/>
                </a:lnTo>
                <a:lnTo>
                  <a:pt x="102" y="373"/>
                </a:lnTo>
                <a:lnTo>
                  <a:pt x="100" y="371"/>
                </a:lnTo>
                <a:lnTo>
                  <a:pt x="98" y="371"/>
                </a:lnTo>
                <a:lnTo>
                  <a:pt x="96" y="367"/>
                </a:lnTo>
                <a:lnTo>
                  <a:pt x="91" y="363"/>
                </a:lnTo>
                <a:lnTo>
                  <a:pt x="87" y="361"/>
                </a:lnTo>
                <a:lnTo>
                  <a:pt x="85" y="361"/>
                </a:lnTo>
                <a:lnTo>
                  <a:pt x="83" y="361"/>
                </a:lnTo>
                <a:lnTo>
                  <a:pt x="81" y="361"/>
                </a:lnTo>
                <a:lnTo>
                  <a:pt x="79" y="363"/>
                </a:lnTo>
                <a:lnTo>
                  <a:pt x="77" y="369"/>
                </a:lnTo>
                <a:lnTo>
                  <a:pt x="77" y="371"/>
                </a:lnTo>
                <a:lnTo>
                  <a:pt x="79" y="377"/>
                </a:lnTo>
                <a:lnTo>
                  <a:pt x="81" y="384"/>
                </a:lnTo>
                <a:lnTo>
                  <a:pt x="81" y="388"/>
                </a:lnTo>
                <a:lnTo>
                  <a:pt x="79" y="390"/>
                </a:lnTo>
                <a:lnTo>
                  <a:pt x="73" y="394"/>
                </a:lnTo>
                <a:lnTo>
                  <a:pt x="73" y="396"/>
                </a:lnTo>
                <a:lnTo>
                  <a:pt x="73" y="398"/>
                </a:lnTo>
                <a:lnTo>
                  <a:pt x="73" y="403"/>
                </a:lnTo>
                <a:lnTo>
                  <a:pt x="75" y="411"/>
                </a:lnTo>
                <a:lnTo>
                  <a:pt x="73" y="415"/>
                </a:lnTo>
                <a:lnTo>
                  <a:pt x="73" y="417"/>
                </a:lnTo>
                <a:lnTo>
                  <a:pt x="71" y="419"/>
                </a:lnTo>
                <a:lnTo>
                  <a:pt x="71" y="421"/>
                </a:lnTo>
                <a:lnTo>
                  <a:pt x="73" y="423"/>
                </a:lnTo>
                <a:lnTo>
                  <a:pt x="73" y="425"/>
                </a:lnTo>
                <a:lnTo>
                  <a:pt x="75" y="425"/>
                </a:lnTo>
                <a:lnTo>
                  <a:pt x="77" y="427"/>
                </a:lnTo>
                <a:lnTo>
                  <a:pt x="83" y="427"/>
                </a:lnTo>
                <a:lnTo>
                  <a:pt x="85" y="427"/>
                </a:lnTo>
                <a:lnTo>
                  <a:pt x="89" y="428"/>
                </a:lnTo>
                <a:lnTo>
                  <a:pt x="92" y="430"/>
                </a:lnTo>
                <a:lnTo>
                  <a:pt x="96" y="430"/>
                </a:lnTo>
                <a:lnTo>
                  <a:pt x="102" y="434"/>
                </a:lnTo>
                <a:lnTo>
                  <a:pt x="106" y="436"/>
                </a:lnTo>
                <a:lnTo>
                  <a:pt x="110" y="438"/>
                </a:lnTo>
                <a:lnTo>
                  <a:pt x="110" y="440"/>
                </a:lnTo>
                <a:lnTo>
                  <a:pt x="110" y="442"/>
                </a:lnTo>
                <a:lnTo>
                  <a:pt x="108" y="448"/>
                </a:lnTo>
                <a:lnTo>
                  <a:pt x="102" y="456"/>
                </a:lnTo>
                <a:lnTo>
                  <a:pt x="100" y="459"/>
                </a:lnTo>
                <a:lnTo>
                  <a:pt x="96" y="463"/>
                </a:lnTo>
                <a:lnTo>
                  <a:pt x="92" y="463"/>
                </a:lnTo>
                <a:lnTo>
                  <a:pt x="85" y="461"/>
                </a:lnTo>
                <a:lnTo>
                  <a:pt x="81" y="459"/>
                </a:lnTo>
                <a:lnTo>
                  <a:pt x="73" y="461"/>
                </a:lnTo>
                <a:lnTo>
                  <a:pt x="56" y="465"/>
                </a:lnTo>
                <a:lnTo>
                  <a:pt x="52" y="465"/>
                </a:lnTo>
                <a:lnTo>
                  <a:pt x="50" y="467"/>
                </a:lnTo>
                <a:lnTo>
                  <a:pt x="48" y="473"/>
                </a:lnTo>
                <a:lnTo>
                  <a:pt x="46" y="475"/>
                </a:lnTo>
                <a:lnTo>
                  <a:pt x="43" y="478"/>
                </a:lnTo>
                <a:lnTo>
                  <a:pt x="37" y="482"/>
                </a:lnTo>
                <a:lnTo>
                  <a:pt x="35" y="482"/>
                </a:lnTo>
                <a:lnTo>
                  <a:pt x="33" y="482"/>
                </a:lnTo>
                <a:lnTo>
                  <a:pt x="31" y="478"/>
                </a:lnTo>
                <a:lnTo>
                  <a:pt x="31" y="475"/>
                </a:lnTo>
                <a:lnTo>
                  <a:pt x="33" y="471"/>
                </a:lnTo>
                <a:lnTo>
                  <a:pt x="31" y="471"/>
                </a:lnTo>
                <a:lnTo>
                  <a:pt x="29" y="469"/>
                </a:lnTo>
                <a:lnTo>
                  <a:pt x="21" y="469"/>
                </a:lnTo>
                <a:lnTo>
                  <a:pt x="17" y="471"/>
                </a:lnTo>
                <a:lnTo>
                  <a:pt x="12" y="475"/>
                </a:lnTo>
                <a:lnTo>
                  <a:pt x="8" y="477"/>
                </a:lnTo>
                <a:lnTo>
                  <a:pt x="8" y="478"/>
                </a:lnTo>
                <a:lnTo>
                  <a:pt x="8" y="480"/>
                </a:lnTo>
                <a:lnTo>
                  <a:pt x="8" y="484"/>
                </a:lnTo>
                <a:lnTo>
                  <a:pt x="10" y="488"/>
                </a:lnTo>
                <a:lnTo>
                  <a:pt x="12" y="490"/>
                </a:lnTo>
                <a:lnTo>
                  <a:pt x="12" y="494"/>
                </a:lnTo>
                <a:lnTo>
                  <a:pt x="10" y="496"/>
                </a:lnTo>
                <a:lnTo>
                  <a:pt x="10" y="502"/>
                </a:lnTo>
                <a:lnTo>
                  <a:pt x="8" y="507"/>
                </a:lnTo>
                <a:lnTo>
                  <a:pt x="6" y="511"/>
                </a:lnTo>
                <a:lnTo>
                  <a:pt x="4" y="513"/>
                </a:lnTo>
                <a:lnTo>
                  <a:pt x="4" y="515"/>
                </a:lnTo>
                <a:lnTo>
                  <a:pt x="4" y="517"/>
                </a:lnTo>
                <a:lnTo>
                  <a:pt x="6" y="519"/>
                </a:lnTo>
                <a:lnTo>
                  <a:pt x="8" y="519"/>
                </a:lnTo>
                <a:lnTo>
                  <a:pt x="10" y="517"/>
                </a:lnTo>
                <a:lnTo>
                  <a:pt x="14" y="515"/>
                </a:lnTo>
                <a:lnTo>
                  <a:pt x="16" y="513"/>
                </a:lnTo>
                <a:lnTo>
                  <a:pt x="16" y="511"/>
                </a:lnTo>
                <a:lnTo>
                  <a:pt x="19" y="509"/>
                </a:lnTo>
                <a:lnTo>
                  <a:pt x="21" y="507"/>
                </a:lnTo>
                <a:lnTo>
                  <a:pt x="25" y="505"/>
                </a:lnTo>
                <a:lnTo>
                  <a:pt x="27" y="505"/>
                </a:lnTo>
                <a:lnTo>
                  <a:pt x="31" y="505"/>
                </a:lnTo>
                <a:lnTo>
                  <a:pt x="35" y="505"/>
                </a:lnTo>
                <a:lnTo>
                  <a:pt x="37" y="505"/>
                </a:lnTo>
                <a:lnTo>
                  <a:pt x="39" y="507"/>
                </a:lnTo>
                <a:lnTo>
                  <a:pt x="41" y="509"/>
                </a:lnTo>
                <a:lnTo>
                  <a:pt x="43" y="513"/>
                </a:lnTo>
                <a:lnTo>
                  <a:pt x="43" y="517"/>
                </a:lnTo>
                <a:lnTo>
                  <a:pt x="41" y="523"/>
                </a:lnTo>
                <a:lnTo>
                  <a:pt x="39" y="528"/>
                </a:lnTo>
                <a:lnTo>
                  <a:pt x="37" y="532"/>
                </a:lnTo>
                <a:lnTo>
                  <a:pt x="37" y="536"/>
                </a:lnTo>
                <a:lnTo>
                  <a:pt x="37" y="540"/>
                </a:lnTo>
                <a:lnTo>
                  <a:pt x="37" y="544"/>
                </a:lnTo>
                <a:lnTo>
                  <a:pt x="37" y="546"/>
                </a:lnTo>
                <a:lnTo>
                  <a:pt x="35" y="548"/>
                </a:lnTo>
                <a:lnTo>
                  <a:pt x="33" y="550"/>
                </a:lnTo>
                <a:lnTo>
                  <a:pt x="31" y="550"/>
                </a:lnTo>
                <a:lnTo>
                  <a:pt x="25" y="552"/>
                </a:lnTo>
                <a:lnTo>
                  <a:pt x="21" y="553"/>
                </a:lnTo>
                <a:lnTo>
                  <a:pt x="19" y="555"/>
                </a:lnTo>
                <a:lnTo>
                  <a:pt x="14" y="559"/>
                </a:lnTo>
                <a:lnTo>
                  <a:pt x="14" y="561"/>
                </a:lnTo>
                <a:lnTo>
                  <a:pt x="12" y="563"/>
                </a:lnTo>
                <a:lnTo>
                  <a:pt x="12" y="569"/>
                </a:lnTo>
                <a:lnTo>
                  <a:pt x="10" y="574"/>
                </a:lnTo>
                <a:lnTo>
                  <a:pt x="10" y="579"/>
                </a:lnTo>
                <a:lnTo>
                  <a:pt x="12" y="582"/>
                </a:lnTo>
                <a:lnTo>
                  <a:pt x="10" y="588"/>
                </a:lnTo>
                <a:lnTo>
                  <a:pt x="10" y="592"/>
                </a:lnTo>
                <a:lnTo>
                  <a:pt x="8" y="596"/>
                </a:lnTo>
                <a:lnTo>
                  <a:pt x="8" y="600"/>
                </a:lnTo>
                <a:lnTo>
                  <a:pt x="8" y="605"/>
                </a:lnTo>
                <a:lnTo>
                  <a:pt x="12" y="605"/>
                </a:lnTo>
                <a:lnTo>
                  <a:pt x="14" y="605"/>
                </a:lnTo>
                <a:lnTo>
                  <a:pt x="14" y="609"/>
                </a:lnTo>
                <a:lnTo>
                  <a:pt x="12" y="632"/>
                </a:lnTo>
                <a:lnTo>
                  <a:pt x="12" y="638"/>
                </a:lnTo>
                <a:lnTo>
                  <a:pt x="21" y="642"/>
                </a:lnTo>
                <a:lnTo>
                  <a:pt x="19" y="646"/>
                </a:lnTo>
                <a:lnTo>
                  <a:pt x="31" y="651"/>
                </a:lnTo>
                <a:lnTo>
                  <a:pt x="35" y="653"/>
                </a:lnTo>
                <a:lnTo>
                  <a:pt x="39" y="657"/>
                </a:lnTo>
                <a:lnTo>
                  <a:pt x="41" y="653"/>
                </a:lnTo>
                <a:lnTo>
                  <a:pt x="43" y="655"/>
                </a:lnTo>
                <a:lnTo>
                  <a:pt x="41" y="659"/>
                </a:lnTo>
                <a:lnTo>
                  <a:pt x="52" y="671"/>
                </a:lnTo>
                <a:lnTo>
                  <a:pt x="65" y="678"/>
                </a:lnTo>
                <a:lnTo>
                  <a:pt x="71" y="686"/>
                </a:lnTo>
                <a:lnTo>
                  <a:pt x="73" y="688"/>
                </a:lnTo>
                <a:lnTo>
                  <a:pt x="75" y="690"/>
                </a:lnTo>
                <a:lnTo>
                  <a:pt x="71" y="696"/>
                </a:lnTo>
                <a:lnTo>
                  <a:pt x="64" y="719"/>
                </a:lnTo>
                <a:lnTo>
                  <a:pt x="62" y="719"/>
                </a:lnTo>
                <a:lnTo>
                  <a:pt x="56" y="717"/>
                </a:lnTo>
                <a:lnTo>
                  <a:pt x="54" y="723"/>
                </a:lnTo>
                <a:lnTo>
                  <a:pt x="52" y="726"/>
                </a:lnTo>
                <a:lnTo>
                  <a:pt x="52" y="728"/>
                </a:lnTo>
                <a:lnTo>
                  <a:pt x="58" y="730"/>
                </a:lnTo>
                <a:lnTo>
                  <a:pt x="58" y="736"/>
                </a:lnTo>
                <a:lnTo>
                  <a:pt x="58" y="738"/>
                </a:lnTo>
                <a:lnTo>
                  <a:pt x="58" y="742"/>
                </a:lnTo>
                <a:lnTo>
                  <a:pt x="54" y="752"/>
                </a:lnTo>
                <a:lnTo>
                  <a:pt x="54" y="754"/>
                </a:lnTo>
                <a:lnTo>
                  <a:pt x="56" y="754"/>
                </a:lnTo>
                <a:lnTo>
                  <a:pt x="58" y="755"/>
                </a:lnTo>
                <a:lnTo>
                  <a:pt x="60" y="755"/>
                </a:lnTo>
                <a:lnTo>
                  <a:pt x="41" y="807"/>
                </a:lnTo>
                <a:lnTo>
                  <a:pt x="44" y="809"/>
                </a:lnTo>
                <a:lnTo>
                  <a:pt x="6" y="907"/>
                </a:lnTo>
                <a:lnTo>
                  <a:pt x="2" y="919"/>
                </a:lnTo>
                <a:lnTo>
                  <a:pt x="0" y="921"/>
                </a:lnTo>
                <a:lnTo>
                  <a:pt x="2" y="922"/>
                </a:lnTo>
                <a:lnTo>
                  <a:pt x="14" y="930"/>
                </a:lnTo>
                <a:lnTo>
                  <a:pt x="23" y="934"/>
                </a:lnTo>
                <a:lnTo>
                  <a:pt x="16" y="946"/>
                </a:lnTo>
                <a:lnTo>
                  <a:pt x="58" y="94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Freeform 187"/>
          <p:cNvSpPr>
            <a:spLocks/>
          </p:cNvSpPr>
          <p:nvPr/>
        </p:nvSpPr>
        <p:spPr bwMode="auto">
          <a:xfrm>
            <a:off x="-1140121" y="6714048"/>
            <a:ext cx="853789" cy="1031701"/>
          </a:xfrm>
          <a:custGeom>
            <a:avLst/>
            <a:gdLst>
              <a:gd name="T0" fmla="*/ 61 w 907"/>
              <a:gd name="T1" fmla="*/ 600 h 1096"/>
              <a:gd name="T2" fmla="*/ 148 w 907"/>
              <a:gd name="T3" fmla="*/ 649 h 1096"/>
              <a:gd name="T4" fmla="*/ 184 w 907"/>
              <a:gd name="T5" fmla="*/ 652 h 1096"/>
              <a:gd name="T6" fmla="*/ 140 w 907"/>
              <a:gd name="T7" fmla="*/ 689 h 1096"/>
              <a:gd name="T8" fmla="*/ 163 w 907"/>
              <a:gd name="T9" fmla="*/ 725 h 1096"/>
              <a:gd name="T10" fmla="*/ 221 w 907"/>
              <a:gd name="T11" fmla="*/ 758 h 1096"/>
              <a:gd name="T12" fmla="*/ 290 w 907"/>
              <a:gd name="T13" fmla="*/ 787 h 1096"/>
              <a:gd name="T14" fmla="*/ 354 w 907"/>
              <a:gd name="T15" fmla="*/ 789 h 1096"/>
              <a:gd name="T16" fmla="*/ 407 w 907"/>
              <a:gd name="T17" fmla="*/ 817 h 1096"/>
              <a:gd name="T18" fmla="*/ 429 w 907"/>
              <a:gd name="T19" fmla="*/ 914 h 1096"/>
              <a:gd name="T20" fmla="*/ 336 w 907"/>
              <a:gd name="T21" fmla="*/ 964 h 1096"/>
              <a:gd name="T22" fmla="*/ 405 w 907"/>
              <a:gd name="T23" fmla="*/ 1014 h 1096"/>
              <a:gd name="T24" fmla="*/ 504 w 907"/>
              <a:gd name="T25" fmla="*/ 1089 h 1096"/>
              <a:gd name="T26" fmla="*/ 705 w 907"/>
              <a:gd name="T27" fmla="*/ 1062 h 1096"/>
              <a:gd name="T28" fmla="*/ 694 w 907"/>
              <a:gd name="T29" fmla="*/ 1046 h 1096"/>
              <a:gd name="T30" fmla="*/ 677 w 907"/>
              <a:gd name="T31" fmla="*/ 968 h 1096"/>
              <a:gd name="T32" fmla="*/ 665 w 907"/>
              <a:gd name="T33" fmla="*/ 904 h 1096"/>
              <a:gd name="T34" fmla="*/ 703 w 907"/>
              <a:gd name="T35" fmla="*/ 873 h 1096"/>
              <a:gd name="T36" fmla="*/ 715 w 907"/>
              <a:gd name="T37" fmla="*/ 850 h 1096"/>
              <a:gd name="T38" fmla="*/ 738 w 907"/>
              <a:gd name="T39" fmla="*/ 837 h 1096"/>
              <a:gd name="T40" fmla="*/ 782 w 907"/>
              <a:gd name="T41" fmla="*/ 827 h 1096"/>
              <a:gd name="T42" fmla="*/ 776 w 907"/>
              <a:gd name="T43" fmla="*/ 793 h 1096"/>
              <a:gd name="T44" fmla="*/ 773 w 907"/>
              <a:gd name="T45" fmla="*/ 785 h 1096"/>
              <a:gd name="T46" fmla="*/ 774 w 907"/>
              <a:gd name="T47" fmla="*/ 769 h 1096"/>
              <a:gd name="T48" fmla="*/ 774 w 907"/>
              <a:gd name="T49" fmla="*/ 735 h 1096"/>
              <a:gd name="T50" fmla="*/ 767 w 907"/>
              <a:gd name="T51" fmla="*/ 729 h 1096"/>
              <a:gd name="T52" fmla="*/ 836 w 907"/>
              <a:gd name="T53" fmla="*/ 625 h 1096"/>
              <a:gd name="T54" fmla="*/ 882 w 907"/>
              <a:gd name="T55" fmla="*/ 593 h 1096"/>
              <a:gd name="T56" fmla="*/ 890 w 907"/>
              <a:gd name="T57" fmla="*/ 537 h 1096"/>
              <a:gd name="T58" fmla="*/ 903 w 907"/>
              <a:gd name="T59" fmla="*/ 477 h 1096"/>
              <a:gd name="T60" fmla="*/ 876 w 907"/>
              <a:gd name="T61" fmla="*/ 439 h 1096"/>
              <a:gd name="T62" fmla="*/ 832 w 907"/>
              <a:gd name="T63" fmla="*/ 441 h 1096"/>
              <a:gd name="T64" fmla="*/ 738 w 907"/>
              <a:gd name="T65" fmla="*/ 456 h 1096"/>
              <a:gd name="T66" fmla="*/ 723 w 907"/>
              <a:gd name="T67" fmla="*/ 429 h 1096"/>
              <a:gd name="T68" fmla="*/ 699 w 907"/>
              <a:gd name="T69" fmla="*/ 404 h 1096"/>
              <a:gd name="T70" fmla="*/ 690 w 907"/>
              <a:gd name="T71" fmla="*/ 393 h 1096"/>
              <a:gd name="T72" fmla="*/ 672 w 907"/>
              <a:gd name="T73" fmla="*/ 385 h 1096"/>
              <a:gd name="T74" fmla="*/ 672 w 907"/>
              <a:gd name="T75" fmla="*/ 373 h 1096"/>
              <a:gd name="T76" fmla="*/ 672 w 907"/>
              <a:gd name="T77" fmla="*/ 358 h 1096"/>
              <a:gd name="T78" fmla="*/ 675 w 907"/>
              <a:gd name="T79" fmla="*/ 337 h 1096"/>
              <a:gd name="T80" fmla="*/ 688 w 907"/>
              <a:gd name="T81" fmla="*/ 314 h 1096"/>
              <a:gd name="T82" fmla="*/ 694 w 907"/>
              <a:gd name="T83" fmla="*/ 274 h 1096"/>
              <a:gd name="T84" fmla="*/ 672 w 907"/>
              <a:gd name="T85" fmla="*/ 262 h 1096"/>
              <a:gd name="T86" fmla="*/ 611 w 907"/>
              <a:gd name="T87" fmla="*/ 210 h 1096"/>
              <a:gd name="T88" fmla="*/ 478 w 907"/>
              <a:gd name="T89" fmla="*/ 4 h 1096"/>
              <a:gd name="T90" fmla="*/ 436 w 907"/>
              <a:gd name="T91" fmla="*/ 20 h 1096"/>
              <a:gd name="T92" fmla="*/ 415 w 907"/>
              <a:gd name="T93" fmla="*/ 33 h 1096"/>
              <a:gd name="T94" fmla="*/ 390 w 907"/>
              <a:gd name="T95" fmla="*/ 45 h 1096"/>
              <a:gd name="T96" fmla="*/ 376 w 907"/>
              <a:gd name="T97" fmla="*/ 64 h 1096"/>
              <a:gd name="T98" fmla="*/ 319 w 907"/>
              <a:gd name="T99" fmla="*/ 112 h 1096"/>
              <a:gd name="T100" fmla="*/ 215 w 907"/>
              <a:gd name="T101" fmla="*/ 175 h 1096"/>
              <a:gd name="T102" fmla="*/ 194 w 907"/>
              <a:gd name="T103" fmla="*/ 237 h 1096"/>
              <a:gd name="T104" fmla="*/ 182 w 907"/>
              <a:gd name="T105" fmla="*/ 270 h 1096"/>
              <a:gd name="T106" fmla="*/ 169 w 907"/>
              <a:gd name="T107" fmla="*/ 297 h 1096"/>
              <a:gd name="T108" fmla="*/ 152 w 907"/>
              <a:gd name="T109" fmla="*/ 318 h 1096"/>
              <a:gd name="T110" fmla="*/ 134 w 907"/>
              <a:gd name="T111" fmla="*/ 337 h 1096"/>
              <a:gd name="T112" fmla="*/ 121 w 907"/>
              <a:gd name="T113" fmla="*/ 366 h 1096"/>
              <a:gd name="T114" fmla="*/ 77 w 907"/>
              <a:gd name="T115" fmla="*/ 406 h 1096"/>
              <a:gd name="T116" fmla="*/ 42 w 907"/>
              <a:gd name="T117" fmla="*/ 422 h 1096"/>
              <a:gd name="T118" fmla="*/ 29 w 907"/>
              <a:gd name="T119" fmla="*/ 429 h 1096"/>
              <a:gd name="T120" fmla="*/ 19 w 907"/>
              <a:gd name="T121" fmla="*/ 452 h 1096"/>
              <a:gd name="T122" fmla="*/ 15 w 907"/>
              <a:gd name="T123" fmla="*/ 481 h 1096"/>
              <a:gd name="T124" fmla="*/ 2 w 907"/>
              <a:gd name="T125" fmla="*/ 518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07" h="1096">
                <a:moveTo>
                  <a:pt x="23" y="527"/>
                </a:moveTo>
                <a:lnTo>
                  <a:pt x="36" y="512"/>
                </a:lnTo>
                <a:lnTo>
                  <a:pt x="44" y="510"/>
                </a:lnTo>
                <a:lnTo>
                  <a:pt x="54" y="510"/>
                </a:lnTo>
                <a:lnTo>
                  <a:pt x="67" y="537"/>
                </a:lnTo>
                <a:lnTo>
                  <a:pt x="79" y="537"/>
                </a:lnTo>
                <a:lnTo>
                  <a:pt x="71" y="554"/>
                </a:lnTo>
                <a:lnTo>
                  <a:pt x="61" y="600"/>
                </a:lnTo>
                <a:lnTo>
                  <a:pt x="96" y="633"/>
                </a:lnTo>
                <a:lnTo>
                  <a:pt x="128" y="627"/>
                </a:lnTo>
                <a:lnTo>
                  <a:pt x="131" y="629"/>
                </a:lnTo>
                <a:lnTo>
                  <a:pt x="131" y="631"/>
                </a:lnTo>
                <a:lnTo>
                  <a:pt x="133" y="633"/>
                </a:lnTo>
                <a:lnTo>
                  <a:pt x="136" y="644"/>
                </a:lnTo>
                <a:lnTo>
                  <a:pt x="138" y="649"/>
                </a:lnTo>
                <a:lnTo>
                  <a:pt x="148" y="649"/>
                </a:lnTo>
                <a:lnTo>
                  <a:pt x="154" y="662"/>
                </a:lnTo>
                <a:lnTo>
                  <a:pt x="165" y="666"/>
                </a:lnTo>
                <a:lnTo>
                  <a:pt x="171" y="664"/>
                </a:lnTo>
                <a:lnTo>
                  <a:pt x="169" y="664"/>
                </a:lnTo>
                <a:lnTo>
                  <a:pt x="173" y="654"/>
                </a:lnTo>
                <a:lnTo>
                  <a:pt x="177" y="656"/>
                </a:lnTo>
                <a:lnTo>
                  <a:pt x="179" y="652"/>
                </a:lnTo>
                <a:lnTo>
                  <a:pt x="184" y="652"/>
                </a:lnTo>
                <a:lnTo>
                  <a:pt x="184" y="668"/>
                </a:lnTo>
                <a:lnTo>
                  <a:pt x="181" y="685"/>
                </a:lnTo>
                <a:lnTo>
                  <a:pt x="179" y="685"/>
                </a:lnTo>
                <a:lnTo>
                  <a:pt x="159" y="683"/>
                </a:lnTo>
                <a:lnTo>
                  <a:pt x="157" y="689"/>
                </a:lnTo>
                <a:lnTo>
                  <a:pt x="154" y="687"/>
                </a:lnTo>
                <a:lnTo>
                  <a:pt x="152" y="691"/>
                </a:lnTo>
                <a:lnTo>
                  <a:pt x="140" y="689"/>
                </a:lnTo>
                <a:lnTo>
                  <a:pt x="138" y="712"/>
                </a:lnTo>
                <a:lnTo>
                  <a:pt x="133" y="716"/>
                </a:lnTo>
                <a:lnTo>
                  <a:pt x="136" y="718"/>
                </a:lnTo>
                <a:lnTo>
                  <a:pt x="142" y="720"/>
                </a:lnTo>
                <a:lnTo>
                  <a:pt x="146" y="718"/>
                </a:lnTo>
                <a:lnTo>
                  <a:pt x="150" y="721"/>
                </a:lnTo>
                <a:lnTo>
                  <a:pt x="157" y="725"/>
                </a:lnTo>
                <a:lnTo>
                  <a:pt x="163" y="725"/>
                </a:lnTo>
                <a:lnTo>
                  <a:pt x="175" y="727"/>
                </a:lnTo>
                <a:lnTo>
                  <a:pt x="182" y="727"/>
                </a:lnTo>
                <a:lnTo>
                  <a:pt x="190" y="729"/>
                </a:lnTo>
                <a:lnTo>
                  <a:pt x="198" y="737"/>
                </a:lnTo>
                <a:lnTo>
                  <a:pt x="210" y="747"/>
                </a:lnTo>
                <a:lnTo>
                  <a:pt x="210" y="748"/>
                </a:lnTo>
                <a:lnTo>
                  <a:pt x="213" y="750"/>
                </a:lnTo>
                <a:lnTo>
                  <a:pt x="221" y="758"/>
                </a:lnTo>
                <a:lnTo>
                  <a:pt x="240" y="769"/>
                </a:lnTo>
                <a:lnTo>
                  <a:pt x="259" y="777"/>
                </a:lnTo>
                <a:lnTo>
                  <a:pt x="273" y="769"/>
                </a:lnTo>
                <a:lnTo>
                  <a:pt x="279" y="771"/>
                </a:lnTo>
                <a:lnTo>
                  <a:pt x="280" y="783"/>
                </a:lnTo>
                <a:lnTo>
                  <a:pt x="284" y="787"/>
                </a:lnTo>
                <a:lnTo>
                  <a:pt x="288" y="783"/>
                </a:lnTo>
                <a:lnTo>
                  <a:pt x="290" y="787"/>
                </a:lnTo>
                <a:lnTo>
                  <a:pt x="292" y="791"/>
                </a:lnTo>
                <a:lnTo>
                  <a:pt x="298" y="796"/>
                </a:lnTo>
                <a:lnTo>
                  <a:pt x="307" y="802"/>
                </a:lnTo>
                <a:lnTo>
                  <a:pt x="323" y="812"/>
                </a:lnTo>
                <a:lnTo>
                  <a:pt x="328" y="812"/>
                </a:lnTo>
                <a:lnTo>
                  <a:pt x="340" y="802"/>
                </a:lnTo>
                <a:lnTo>
                  <a:pt x="346" y="795"/>
                </a:lnTo>
                <a:lnTo>
                  <a:pt x="354" y="789"/>
                </a:lnTo>
                <a:lnTo>
                  <a:pt x="363" y="779"/>
                </a:lnTo>
                <a:lnTo>
                  <a:pt x="367" y="779"/>
                </a:lnTo>
                <a:lnTo>
                  <a:pt x="402" y="793"/>
                </a:lnTo>
                <a:lnTo>
                  <a:pt x="411" y="798"/>
                </a:lnTo>
                <a:lnTo>
                  <a:pt x="415" y="804"/>
                </a:lnTo>
                <a:lnTo>
                  <a:pt x="415" y="806"/>
                </a:lnTo>
                <a:lnTo>
                  <a:pt x="413" y="810"/>
                </a:lnTo>
                <a:lnTo>
                  <a:pt x="407" y="817"/>
                </a:lnTo>
                <a:lnTo>
                  <a:pt x="386" y="831"/>
                </a:lnTo>
                <a:lnTo>
                  <a:pt x="382" y="837"/>
                </a:lnTo>
                <a:lnTo>
                  <a:pt x="382" y="841"/>
                </a:lnTo>
                <a:lnTo>
                  <a:pt x="390" y="858"/>
                </a:lnTo>
                <a:lnTo>
                  <a:pt x="400" y="867"/>
                </a:lnTo>
                <a:lnTo>
                  <a:pt x="413" y="893"/>
                </a:lnTo>
                <a:lnTo>
                  <a:pt x="427" y="906"/>
                </a:lnTo>
                <a:lnTo>
                  <a:pt x="429" y="914"/>
                </a:lnTo>
                <a:lnTo>
                  <a:pt x="424" y="918"/>
                </a:lnTo>
                <a:lnTo>
                  <a:pt x="417" y="925"/>
                </a:lnTo>
                <a:lnTo>
                  <a:pt x="400" y="931"/>
                </a:lnTo>
                <a:lnTo>
                  <a:pt x="359" y="941"/>
                </a:lnTo>
                <a:lnTo>
                  <a:pt x="344" y="942"/>
                </a:lnTo>
                <a:lnTo>
                  <a:pt x="338" y="948"/>
                </a:lnTo>
                <a:lnTo>
                  <a:pt x="336" y="952"/>
                </a:lnTo>
                <a:lnTo>
                  <a:pt x="336" y="964"/>
                </a:lnTo>
                <a:lnTo>
                  <a:pt x="338" y="966"/>
                </a:lnTo>
                <a:lnTo>
                  <a:pt x="348" y="960"/>
                </a:lnTo>
                <a:lnTo>
                  <a:pt x="355" y="975"/>
                </a:lnTo>
                <a:lnTo>
                  <a:pt x="367" y="989"/>
                </a:lnTo>
                <a:lnTo>
                  <a:pt x="396" y="1002"/>
                </a:lnTo>
                <a:lnTo>
                  <a:pt x="407" y="1006"/>
                </a:lnTo>
                <a:lnTo>
                  <a:pt x="405" y="1010"/>
                </a:lnTo>
                <a:lnTo>
                  <a:pt x="405" y="1014"/>
                </a:lnTo>
                <a:lnTo>
                  <a:pt x="427" y="1019"/>
                </a:lnTo>
                <a:lnTo>
                  <a:pt x="438" y="1031"/>
                </a:lnTo>
                <a:lnTo>
                  <a:pt x="448" y="1048"/>
                </a:lnTo>
                <a:lnTo>
                  <a:pt x="451" y="1062"/>
                </a:lnTo>
                <a:lnTo>
                  <a:pt x="453" y="1062"/>
                </a:lnTo>
                <a:lnTo>
                  <a:pt x="457" y="1067"/>
                </a:lnTo>
                <a:lnTo>
                  <a:pt x="467" y="1071"/>
                </a:lnTo>
                <a:lnTo>
                  <a:pt x="504" y="1089"/>
                </a:lnTo>
                <a:lnTo>
                  <a:pt x="519" y="1093"/>
                </a:lnTo>
                <a:lnTo>
                  <a:pt x="546" y="1094"/>
                </a:lnTo>
                <a:lnTo>
                  <a:pt x="594" y="1093"/>
                </a:lnTo>
                <a:lnTo>
                  <a:pt x="653" y="1096"/>
                </a:lnTo>
                <a:lnTo>
                  <a:pt x="682" y="1091"/>
                </a:lnTo>
                <a:lnTo>
                  <a:pt x="701" y="1085"/>
                </a:lnTo>
                <a:lnTo>
                  <a:pt x="713" y="1073"/>
                </a:lnTo>
                <a:lnTo>
                  <a:pt x="705" y="1062"/>
                </a:lnTo>
                <a:lnTo>
                  <a:pt x="701" y="1054"/>
                </a:lnTo>
                <a:lnTo>
                  <a:pt x="701" y="1052"/>
                </a:lnTo>
                <a:lnTo>
                  <a:pt x="699" y="1052"/>
                </a:lnTo>
                <a:lnTo>
                  <a:pt x="699" y="1054"/>
                </a:lnTo>
                <a:lnTo>
                  <a:pt x="699" y="1052"/>
                </a:lnTo>
                <a:lnTo>
                  <a:pt x="698" y="1052"/>
                </a:lnTo>
                <a:lnTo>
                  <a:pt x="696" y="1052"/>
                </a:lnTo>
                <a:lnTo>
                  <a:pt x="694" y="1046"/>
                </a:lnTo>
                <a:lnTo>
                  <a:pt x="701" y="1045"/>
                </a:lnTo>
                <a:lnTo>
                  <a:pt x="696" y="1019"/>
                </a:lnTo>
                <a:lnTo>
                  <a:pt x="696" y="1018"/>
                </a:lnTo>
                <a:lnTo>
                  <a:pt x="696" y="1016"/>
                </a:lnTo>
                <a:lnTo>
                  <a:pt x="688" y="981"/>
                </a:lnTo>
                <a:lnTo>
                  <a:pt x="682" y="973"/>
                </a:lnTo>
                <a:lnTo>
                  <a:pt x="680" y="969"/>
                </a:lnTo>
                <a:lnTo>
                  <a:pt x="677" y="968"/>
                </a:lnTo>
                <a:lnTo>
                  <a:pt x="669" y="962"/>
                </a:lnTo>
                <a:lnTo>
                  <a:pt x="665" y="958"/>
                </a:lnTo>
                <a:lnTo>
                  <a:pt x="663" y="942"/>
                </a:lnTo>
                <a:lnTo>
                  <a:pt x="665" y="941"/>
                </a:lnTo>
                <a:lnTo>
                  <a:pt x="667" y="921"/>
                </a:lnTo>
                <a:lnTo>
                  <a:pt x="665" y="914"/>
                </a:lnTo>
                <a:lnTo>
                  <a:pt x="667" y="904"/>
                </a:lnTo>
                <a:lnTo>
                  <a:pt x="665" y="904"/>
                </a:lnTo>
                <a:lnTo>
                  <a:pt x="667" y="896"/>
                </a:lnTo>
                <a:lnTo>
                  <a:pt x="667" y="894"/>
                </a:lnTo>
                <a:lnTo>
                  <a:pt x="665" y="894"/>
                </a:lnTo>
                <a:lnTo>
                  <a:pt x="672" y="870"/>
                </a:lnTo>
                <a:lnTo>
                  <a:pt x="686" y="873"/>
                </a:lnTo>
                <a:lnTo>
                  <a:pt x="701" y="875"/>
                </a:lnTo>
                <a:lnTo>
                  <a:pt x="701" y="873"/>
                </a:lnTo>
                <a:lnTo>
                  <a:pt x="703" y="873"/>
                </a:lnTo>
                <a:lnTo>
                  <a:pt x="703" y="870"/>
                </a:lnTo>
                <a:lnTo>
                  <a:pt x="703" y="862"/>
                </a:lnTo>
                <a:lnTo>
                  <a:pt x="703" y="860"/>
                </a:lnTo>
                <a:lnTo>
                  <a:pt x="703" y="858"/>
                </a:lnTo>
                <a:lnTo>
                  <a:pt x="703" y="856"/>
                </a:lnTo>
                <a:lnTo>
                  <a:pt x="711" y="852"/>
                </a:lnTo>
                <a:lnTo>
                  <a:pt x="713" y="850"/>
                </a:lnTo>
                <a:lnTo>
                  <a:pt x="715" y="850"/>
                </a:lnTo>
                <a:lnTo>
                  <a:pt x="721" y="848"/>
                </a:lnTo>
                <a:lnTo>
                  <a:pt x="723" y="848"/>
                </a:lnTo>
                <a:lnTo>
                  <a:pt x="723" y="846"/>
                </a:lnTo>
                <a:lnTo>
                  <a:pt x="725" y="846"/>
                </a:lnTo>
                <a:lnTo>
                  <a:pt x="725" y="845"/>
                </a:lnTo>
                <a:lnTo>
                  <a:pt x="726" y="845"/>
                </a:lnTo>
                <a:lnTo>
                  <a:pt x="732" y="841"/>
                </a:lnTo>
                <a:lnTo>
                  <a:pt x="738" y="837"/>
                </a:lnTo>
                <a:lnTo>
                  <a:pt x="740" y="835"/>
                </a:lnTo>
                <a:lnTo>
                  <a:pt x="744" y="833"/>
                </a:lnTo>
                <a:lnTo>
                  <a:pt x="744" y="831"/>
                </a:lnTo>
                <a:lnTo>
                  <a:pt x="753" y="822"/>
                </a:lnTo>
                <a:lnTo>
                  <a:pt x="757" y="817"/>
                </a:lnTo>
                <a:lnTo>
                  <a:pt x="774" y="827"/>
                </a:lnTo>
                <a:lnTo>
                  <a:pt x="782" y="829"/>
                </a:lnTo>
                <a:lnTo>
                  <a:pt x="782" y="827"/>
                </a:lnTo>
                <a:lnTo>
                  <a:pt x="782" y="816"/>
                </a:lnTo>
                <a:lnTo>
                  <a:pt x="782" y="814"/>
                </a:lnTo>
                <a:lnTo>
                  <a:pt x="782" y="806"/>
                </a:lnTo>
                <a:lnTo>
                  <a:pt x="782" y="793"/>
                </a:lnTo>
                <a:lnTo>
                  <a:pt x="780" y="793"/>
                </a:lnTo>
                <a:lnTo>
                  <a:pt x="778" y="793"/>
                </a:lnTo>
                <a:lnTo>
                  <a:pt x="778" y="795"/>
                </a:lnTo>
                <a:lnTo>
                  <a:pt x="776" y="793"/>
                </a:lnTo>
                <a:lnTo>
                  <a:pt x="774" y="795"/>
                </a:lnTo>
                <a:lnTo>
                  <a:pt x="773" y="795"/>
                </a:lnTo>
                <a:lnTo>
                  <a:pt x="769" y="795"/>
                </a:lnTo>
                <a:lnTo>
                  <a:pt x="769" y="793"/>
                </a:lnTo>
                <a:lnTo>
                  <a:pt x="769" y="791"/>
                </a:lnTo>
                <a:lnTo>
                  <a:pt x="771" y="789"/>
                </a:lnTo>
                <a:lnTo>
                  <a:pt x="771" y="787"/>
                </a:lnTo>
                <a:lnTo>
                  <a:pt x="773" y="785"/>
                </a:lnTo>
                <a:lnTo>
                  <a:pt x="774" y="781"/>
                </a:lnTo>
                <a:lnTo>
                  <a:pt x="776" y="779"/>
                </a:lnTo>
                <a:lnTo>
                  <a:pt x="778" y="771"/>
                </a:lnTo>
                <a:lnTo>
                  <a:pt x="780" y="769"/>
                </a:lnTo>
                <a:lnTo>
                  <a:pt x="778" y="764"/>
                </a:lnTo>
                <a:lnTo>
                  <a:pt x="776" y="764"/>
                </a:lnTo>
                <a:lnTo>
                  <a:pt x="774" y="764"/>
                </a:lnTo>
                <a:lnTo>
                  <a:pt x="774" y="769"/>
                </a:lnTo>
                <a:lnTo>
                  <a:pt x="773" y="769"/>
                </a:lnTo>
                <a:lnTo>
                  <a:pt x="771" y="769"/>
                </a:lnTo>
                <a:lnTo>
                  <a:pt x="769" y="769"/>
                </a:lnTo>
                <a:lnTo>
                  <a:pt x="769" y="771"/>
                </a:lnTo>
                <a:lnTo>
                  <a:pt x="767" y="771"/>
                </a:lnTo>
                <a:lnTo>
                  <a:pt x="771" y="758"/>
                </a:lnTo>
                <a:lnTo>
                  <a:pt x="773" y="750"/>
                </a:lnTo>
                <a:lnTo>
                  <a:pt x="774" y="735"/>
                </a:lnTo>
                <a:lnTo>
                  <a:pt x="776" y="735"/>
                </a:lnTo>
                <a:lnTo>
                  <a:pt x="776" y="733"/>
                </a:lnTo>
                <a:lnTo>
                  <a:pt x="774" y="733"/>
                </a:lnTo>
                <a:lnTo>
                  <a:pt x="774" y="731"/>
                </a:lnTo>
                <a:lnTo>
                  <a:pt x="773" y="731"/>
                </a:lnTo>
                <a:lnTo>
                  <a:pt x="771" y="731"/>
                </a:lnTo>
                <a:lnTo>
                  <a:pt x="769" y="729"/>
                </a:lnTo>
                <a:lnTo>
                  <a:pt x="767" y="729"/>
                </a:lnTo>
                <a:lnTo>
                  <a:pt x="765" y="729"/>
                </a:lnTo>
                <a:lnTo>
                  <a:pt x="765" y="727"/>
                </a:lnTo>
                <a:lnTo>
                  <a:pt x="761" y="649"/>
                </a:lnTo>
                <a:lnTo>
                  <a:pt x="761" y="646"/>
                </a:lnTo>
                <a:lnTo>
                  <a:pt x="759" y="631"/>
                </a:lnTo>
                <a:lnTo>
                  <a:pt x="824" y="627"/>
                </a:lnTo>
                <a:lnTo>
                  <a:pt x="836" y="627"/>
                </a:lnTo>
                <a:lnTo>
                  <a:pt x="836" y="625"/>
                </a:lnTo>
                <a:lnTo>
                  <a:pt x="853" y="623"/>
                </a:lnTo>
                <a:lnTo>
                  <a:pt x="874" y="622"/>
                </a:lnTo>
                <a:lnTo>
                  <a:pt x="874" y="610"/>
                </a:lnTo>
                <a:lnTo>
                  <a:pt x="876" y="608"/>
                </a:lnTo>
                <a:lnTo>
                  <a:pt x="880" y="608"/>
                </a:lnTo>
                <a:lnTo>
                  <a:pt x="880" y="604"/>
                </a:lnTo>
                <a:lnTo>
                  <a:pt x="882" y="604"/>
                </a:lnTo>
                <a:lnTo>
                  <a:pt x="882" y="593"/>
                </a:lnTo>
                <a:lnTo>
                  <a:pt x="886" y="562"/>
                </a:lnTo>
                <a:lnTo>
                  <a:pt x="888" y="558"/>
                </a:lnTo>
                <a:lnTo>
                  <a:pt x="890" y="547"/>
                </a:lnTo>
                <a:lnTo>
                  <a:pt x="890" y="545"/>
                </a:lnTo>
                <a:lnTo>
                  <a:pt x="888" y="539"/>
                </a:lnTo>
                <a:lnTo>
                  <a:pt x="888" y="537"/>
                </a:lnTo>
                <a:lnTo>
                  <a:pt x="888" y="535"/>
                </a:lnTo>
                <a:lnTo>
                  <a:pt x="890" y="537"/>
                </a:lnTo>
                <a:lnTo>
                  <a:pt x="890" y="529"/>
                </a:lnTo>
                <a:lnTo>
                  <a:pt x="892" y="529"/>
                </a:lnTo>
                <a:lnTo>
                  <a:pt x="892" y="519"/>
                </a:lnTo>
                <a:lnTo>
                  <a:pt x="894" y="516"/>
                </a:lnTo>
                <a:lnTo>
                  <a:pt x="897" y="506"/>
                </a:lnTo>
                <a:lnTo>
                  <a:pt x="899" y="504"/>
                </a:lnTo>
                <a:lnTo>
                  <a:pt x="901" y="483"/>
                </a:lnTo>
                <a:lnTo>
                  <a:pt x="903" y="477"/>
                </a:lnTo>
                <a:lnTo>
                  <a:pt x="903" y="475"/>
                </a:lnTo>
                <a:lnTo>
                  <a:pt x="907" y="454"/>
                </a:lnTo>
                <a:lnTo>
                  <a:pt x="907" y="452"/>
                </a:lnTo>
                <a:lnTo>
                  <a:pt x="907" y="445"/>
                </a:lnTo>
                <a:lnTo>
                  <a:pt x="899" y="443"/>
                </a:lnTo>
                <a:lnTo>
                  <a:pt x="894" y="441"/>
                </a:lnTo>
                <a:lnTo>
                  <a:pt x="888" y="441"/>
                </a:lnTo>
                <a:lnTo>
                  <a:pt x="876" y="439"/>
                </a:lnTo>
                <a:lnTo>
                  <a:pt x="874" y="439"/>
                </a:lnTo>
                <a:lnTo>
                  <a:pt x="863" y="437"/>
                </a:lnTo>
                <a:lnTo>
                  <a:pt x="855" y="435"/>
                </a:lnTo>
                <a:lnTo>
                  <a:pt x="853" y="435"/>
                </a:lnTo>
                <a:lnTo>
                  <a:pt x="851" y="435"/>
                </a:lnTo>
                <a:lnTo>
                  <a:pt x="846" y="439"/>
                </a:lnTo>
                <a:lnTo>
                  <a:pt x="842" y="441"/>
                </a:lnTo>
                <a:lnTo>
                  <a:pt x="832" y="441"/>
                </a:lnTo>
                <a:lnTo>
                  <a:pt x="742" y="479"/>
                </a:lnTo>
                <a:lnTo>
                  <a:pt x="736" y="471"/>
                </a:lnTo>
                <a:lnTo>
                  <a:pt x="734" y="470"/>
                </a:lnTo>
                <a:lnTo>
                  <a:pt x="736" y="468"/>
                </a:lnTo>
                <a:lnTo>
                  <a:pt x="738" y="466"/>
                </a:lnTo>
                <a:lnTo>
                  <a:pt x="738" y="464"/>
                </a:lnTo>
                <a:lnTo>
                  <a:pt x="738" y="460"/>
                </a:lnTo>
                <a:lnTo>
                  <a:pt x="738" y="456"/>
                </a:lnTo>
                <a:lnTo>
                  <a:pt x="738" y="454"/>
                </a:lnTo>
                <a:lnTo>
                  <a:pt x="736" y="450"/>
                </a:lnTo>
                <a:lnTo>
                  <a:pt x="734" y="449"/>
                </a:lnTo>
                <a:lnTo>
                  <a:pt x="730" y="445"/>
                </a:lnTo>
                <a:lnTo>
                  <a:pt x="726" y="437"/>
                </a:lnTo>
                <a:lnTo>
                  <a:pt x="725" y="435"/>
                </a:lnTo>
                <a:lnTo>
                  <a:pt x="723" y="431"/>
                </a:lnTo>
                <a:lnTo>
                  <a:pt x="723" y="429"/>
                </a:lnTo>
                <a:lnTo>
                  <a:pt x="721" y="427"/>
                </a:lnTo>
                <a:lnTo>
                  <a:pt x="717" y="422"/>
                </a:lnTo>
                <a:lnTo>
                  <a:pt x="715" y="420"/>
                </a:lnTo>
                <a:lnTo>
                  <a:pt x="707" y="416"/>
                </a:lnTo>
                <a:lnTo>
                  <a:pt x="705" y="414"/>
                </a:lnTo>
                <a:lnTo>
                  <a:pt x="703" y="410"/>
                </a:lnTo>
                <a:lnTo>
                  <a:pt x="701" y="408"/>
                </a:lnTo>
                <a:lnTo>
                  <a:pt x="699" y="404"/>
                </a:lnTo>
                <a:lnTo>
                  <a:pt x="698" y="402"/>
                </a:lnTo>
                <a:lnTo>
                  <a:pt x="698" y="401"/>
                </a:lnTo>
                <a:lnTo>
                  <a:pt x="696" y="401"/>
                </a:lnTo>
                <a:lnTo>
                  <a:pt x="696" y="396"/>
                </a:lnTo>
                <a:lnTo>
                  <a:pt x="696" y="395"/>
                </a:lnTo>
                <a:lnTo>
                  <a:pt x="694" y="391"/>
                </a:lnTo>
                <a:lnTo>
                  <a:pt x="690" y="391"/>
                </a:lnTo>
                <a:lnTo>
                  <a:pt x="690" y="393"/>
                </a:lnTo>
                <a:lnTo>
                  <a:pt x="690" y="391"/>
                </a:lnTo>
                <a:lnTo>
                  <a:pt x="688" y="391"/>
                </a:lnTo>
                <a:lnTo>
                  <a:pt x="686" y="391"/>
                </a:lnTo>
                <a:lnTo>
                  <a:pt x="684" y="391"/>
                </a:lnTo>
                <a:lnTo>
                  <a:pt x="682" y="391"/>
                </a:lnTo>
                <a:lnTo>
                  <a:pt x="680" y="391"/>
                </a:lnTo>
                <a:lnTo>
                  <a:pt x="675" y="385"/>
                </a:lnTo>
                <a:lnTo>
                  <a:pt x="672" y="385"/>
                </a:lnTo>
                <a:lnTo>
                  <a:pt x="672" y="383"/>
                </a:lnTo>
                <a:lnTo>
                  <a:pt x="675" y="383"/>
                </a:lnTo>
                <a:lnTo>
                  <a:pt x="672" y="383"/>
                </a:lnTo>
                <a:lnTo>
                  <a:pt x="672" y="381"/>
                </a:lnTo>
                <a:lnTo>
                  <a:pt x="672" y="379"/>
                </a:lnTo>
                <a:lnTo>
                  <a:pt x="672" y="377"/>
                </a:lnTo>
                <a:lnTo>
                  <a:pt x="672" y="375"/>
                </a:lnTo>
                <a:lnTo>
                  <a:pt x="672" y="373"/>
                </a:lnTo>
                <a:lnTo>
                  <a:pt x="675" y="372"/>
                </a:lnTo>
                <a:lnTo>
                  <a:pt x="675" y="370"/>
                </a:lnTo>
                <a:lnTo>
                  <a:pt x="672" y="368"/>
                </a:lnTo>
                <a:lnTo>
                  <a:pt x="672" y="366"/>
                </a:lnTo>
                <a:lnTo>
                  <a:pt x="672" y="364"/>
                </a:lnTo>
                <a:lnTo>
                  <a:pt x="672" y="362"/>
                </a:lnTo>
                <a:lnTo>
                  <a:pt x="672" y="360"/>
                </a:lnTo>
                <a:lnTo>
                  <a:pt x="672" y="358"/>
                </a:lnTo>
                <a:lnTo>
                  <a:pt x="675" y="354"/>
                </a:lnTo>
                <a:lnTo>
                  <a:pt x="675" y="352"/>
                </a:lnTo>
                <a:lnTo>
                  <a:pt x="671" y="352"/>
                </a:lnTo>
                <a:lnTo>
                  <a:pt x="671" y="351"/>
                </a:lnTo>
                <a:lnTo>
                  <a:pt x="672" y="348"/>
                </a:lnTo>
                <a:lnTo>
                  <a:pt x="672" y="346"/>
                </a:lnTo>
                <a:lnTo>
                  <a:pt x="675" y="345"/>
                </a:lnTo>
                <a:lnTo>
                  <a:pt x="675" y="337"/>
                </a:lnTo>
                <a:lnTo>
                  <a:pt x="680" y="337"/>
                </a:lnTo>
                <a:lnTo>
                  <a:pt x="682" y="335"/>
                </a:lnTo>
                <a:lnTo>
                  <a:pt x="682" y="333"/>
                </a:lnTo>
                <a:lnTo>
                  <a:pt x="684" y="331"/>
                </a:lnTo>
                <a:lnTo>
                  <a:pt x="686" y="325"/>
                </a:lnTo>
                <a:lnTo>
                  <a:pt x="688" y="324"/>
                </a:lnTo>
                <a:lnTo>
                  <a:pt x="688" y="320"/>
                </a:lnTo>
                <a:lnTo>
                  <a:pt x="688" y="314"/>
                </a:lnTo>
                <a:lnTo>
                  <a:pt x="686" y="314"/>
                </a:lnTo>
                <a:lnTo>
                  <a:pt x="684" y="312"/>
                </a:lnTo>
                <a:lnTo>
                  <a:pt x="684" y="308"/>
                </a:lnTo>
                <a:lnTo>
                  <a:pt x="688" y="295"/>
                </a:lnTo>
                <a:lnTo>
                  <a:pt x="696" y="285"/>
                </a:lnTo>
                <a:lnTo>
                  <a:pt x="692" y="281"/>
                </a:lnTo>
                <a:lnTo>
                  <a:pt x="694" y="277"/>
                </a:lnTo>
                <a:lnTo>
                  <a:pt x="694" y="274"/>
                </a:lnTo>
                <a:lnTo>
                  <a:pt x="692" y="270"/>
                </a:lnTo>
                <a:lnTo>
                  <a:pt x="688" y="268"/>
                </a:lnTo>
                <a:lnTo>
                  <a:pt x="686" y="266"/>
                </a:lnTo>
                <a:lnTo>
                  <a:pt x="682" y="266"/>
                </a:lnTo>
                <a:lnTo>
                  <a:pt x="680" y="264"/>
                </a:lnTo>
                <a:lnTo>
                  <a:pt x="678" y="262"/>
                </a:lnTo>
                <a:lnTo>
                  <a:pt x="675" y="260"/>
                </a:lnTo>
                <a:lnTo>
                  <a:pt x="672" y="262"/>
                </a:lnTo>
                <a:lnTo>
                  <a:pt x="671" y="260"/>
                </a:lnTo>
                <a:lnTo>
                  <a:pt x="667" y="268"/>
                </a:lnTo>
                <a:lnTo>
                  <a:pt x="665" y="277"/>
                </a:lnTo>
                <a:lnTo>
                  <a:pt x="663" y="281"/>
                </a:lnTo>
                <a:lnTo>
                  <a:pt x="632" y="254"/>
                </a:lnTo>
                <a:lnTo>
                  <a:pt x="648" y="239"/>
                </a:lnTo>
                <a:lnTo>
                  <a:pt x="624" y="226"/>
                </a:lnTo>
                <a:lnTo>
                  <a:pt x="611" y="210"/>
                </a:lnTo>
                <a:lnTo>
                  <a:pt x="613" y="206"/>
                </a:lnTo>
                <a:lnTo>
                  <a:pt x="622" y="199"/>
                </a:lnTo>
                <a:lnTo>
                  <a:pt x="630" y="195"/>
                </a:lnTo>
                <a:lnTo>
                  <a:pt x="646" y="185"/>
                </a:lnTo>
                <a:lnTo>
                  <a:pt x="573" y="54"/>
                </a:lnTo>
                <a:lnTo>
                  <a:pt x="499" y="26"/>
                </a:lnTo>
                <a:lnTo>
                  <a:pt x="473" y="18"/>
                </a:lnTo>
                <a:lnTo>
                  <a:pt x="478" y="4"/>
                </a:lnTo>
                <a:lnTo>
                  <a:pt x="471" y="0"/>
                </a:lnTo>
                <a:lnTo>
                  <a:pt x="457" y="8"/>
                </a:lnTo>
                <a:lnTo>
                  <a:pt x="451" y="12"/>
                </a:lnTo>
                <a:lnTo>
                  <a:pt x="450" y="12"/>
                </a:lnTo>
                <a:lnTo>
                  <a:pt x="444" y="16"/>
                </a:lnTo>
                <a:lnTo>
                  <a:pt x="442" y="16"/>
                </a:lnTo>
                <a:lnTo>
                  <a:pt x="440" y="18"/>
                </a:lnTo>
                <a:lnTo>
                  <a:pt x="436" y="20"/>
                </a:lnTo>
                <a:lnTo>
                  <a:pt x="434" y="22"/>
                </a:lnTo>
                <a:lnTo>
                  <a:pt x="429" y="26"/>
                </a:lnTo>
                <a:lnTo>
                  <a:pt x="424" y="27"/>
                </a:lnTo>
                <a:lnTo>
                  <a:pt x="423" y="27"/>
                </a:lnTo>
                <a:lnTo>
                  <a:pt x="421" y="29"/>
                </a:lnTo>
                <a:lnTo>
                  <a:pt x="419" y="31"/>
                </a:lnTo>
                <a:lnTo>
                  <a:pt x="417" y="33"/>
                </a:lnTo>
                <a:lnTo>
                  <a:pt x="415" y="33"/>
                </a:lnTo>
                <a:lnTo>
                  <a:pt x="415" y="35"/>
                </a:lnTo>
                <a:lnTo>
                  <a:pt x="411" y="35"/>
                </a:lnTo>
                <a:lnTo>
                  <a:pt x="409" y="37"/>
                </a:lnTo>
                <a:lnTo>
                  <a:pt x="405" y="39"/>
                </a:lnTo>
                <a:lnTo>
                  <a:pt x="402" y="41"/>
                </a:lnTo>
                <a:lnTo>
                  <a:pt x="396" y="43"/>
                </a:lnTo>
                <a:lnTo>
                  <a:pt x="392" y="45"/>
                </a:lnTo>
                <a:lnTo>
                  <a:pt x="390" y="45"/>
                </a:lnTo>
                <a:lnTo>
                  <a:pt x="388" y="47"/>
                </a:lnTo>
                <a:lnTo>
                  <a:pt x="386" y="48"/>
                </a:lnTo>
                <a:lnTo>
                  <a:pt x="386" y="50"/>
                </a:lnTo>
                <a:lnTo>
                  <a:pt x="384" y="53"/>
                </a:lnTo>
                <a:lnTo>
                  <a:pt x="382" y="64"/>
                </a:lnTo>
                <a:lnTo>
                  <a:pt x="382" y="62"/>
                </a:lnTo>
                <a:lnTo>
                  <a:pt x="379" y="62"/>
                </a:lnTo>
                <a:lnTo>
                  <a:pt x="376" y="64"/>
                </a:lnTo>
                <a:lnTo>
                  <a:pt x="375" y="70"/>
                </a:lnTo>
                <a:lnTo>
                  <a:pt x="371" y="74"/>
                </a:lnTo>
                <a:lnTo>
                  <a:pt x="321" y="118"/>
                </a:lnTo>
                <a:lnTo>
                  <a:pt x="319" y="118"/>
                </a:lnTo>
                <a:lnTo>
                  <a:pt x="319" y="116"/>
                </a:lnTo>
                <a:lnTo>
                  <a:pt x="317" y="114"/>
                </a:lnTo>
                <a:lnTo>
                  <a:pt x="319" y="114"/>
                </a:lnTo>
                <a:lnTo>
                  <a:pt x="319" y="112"/>
                </a:lnTo>
                <a:lnTo>
                  <a:pt x="317" y="112"/>
                </a:lnTo>
                <a:lnTo>
                  <a:pt x="315" y="108"/>
                </a:lnTo>
                <a:lnTo>
                  <a:pt x="311" y="108"/>
                </a:lnTo>
                <a:lnTo>
                  <a:pt x="302" y="101"/>
                </a:lnTo>
                <a:lnTo>
                  <a:pt x="298" y="101"/>
                </a:lnTo>
                <a:lnTo>
                  <a:pt x="280" y="116"/>
                </a:lnTo>
                <a:lnTo>
                  <a:pt x="240" y="151"/>
                </a:lnTo>
                <a:lnTo>
                  <a:pt x="215" y="175"/>
                </a:lnTo>
                <a:lnTo>
                  <a:pt x="207" y="185"/>
                </a:lnTo>
                <a:lnTo>
                  <a:pt x="204" y="191"/>
                </a:lnTo>
                <a:lnTo>
                  <a:pt x="202" y="193"/>
                </a:lnTo>
                <a:lnTo>
                  <a:pt x="200" y="193"/>
                </a:lnTo>
                <a:lnTo>
                  <a:pt x="190" y="202"/>
                </a:lnTo>
                <a:lnTo>
                  <a:pt x="211" y="223"/>
                </a:lnTo>
                <a:lnTo>
                  <a:pt x="194" y="231"/>
                </a:lnTo>
                <a:lnTo>
                  <a:pt x="194" y="237"/>
                </a:lnTo>
                <a:lnTo>
                  <a:pt x="192" y="239"/>
                </a:lnTo>
                <a:lnTo>
                  <a:pt x="192" y="245"/>
                </a:lnTo>
                <a:lnTo>
                  <a:pt x="192" y="249"/>
                </a:lnTo>
                <a:lnTo>
                  <a:pt x="190" y="256"/>
                </a:lnTo>
                <a:lnTo>
                  <a:pt x="190" y="260"/>
                </a:lnTo>
                <a:lnTo>
                  <a:pt x="188" y="262"/>
                </a:lnTo>
                <a:lnTo>
                  <a:pt x="188" y="264"/>
                </a:lnTo>
                <a:lnTo>
                  <a:pt x="182" y="270"/>
                </a:lnTo>
                <a:lnTo>
                  <a:pt x="181" y="274"/>
                </a:lnTo>
                <a:lnTo>
                  <a:pt x="181" y="276"/>
                </a:lnTo>
                <a:lnTo>
                  <a:pt x="179" y="279"/>
                </a:lnTo>
                <a:lnTo>
                  <a:pt x="177" y="281"/>
                </a:lnTo>
                <a:lnTo>
                  <a:pt x="173" y="287"/>
                </a:lnTo>
                <a:lnTo>
                  <a:pt x="171" y="293"/>
                </a:lnTo>
                <a:lnTo>
                  <a:pt x="169" y="295"/>
                </a:lnTo>
                <a:lnTo>
                  <a:pt x="169" y="297"/>
                </a:lnTo>
                <a:lnTo>
                  <a:pt x="167" y="297"/>
                </a:lnTo>
                <a:lnTo>
                  <a:pt x="165" y="298"/>
                </a:lnTo>
                <a:lnTo>
                  <a:pt x="163" y="302"/>
                </a:lnTo>
                <a:lnTo>
                  <a:pt x="161" y="306"/>
                </a:lnTo>
                <a:lnTo>
                  <a:pt x="161" y="308"/>
                </a:lnTo>
                <a:lnTo>
                  <a:pt x="155" y="314"/>
                </a:lnTo>
                <a:lnTo>
                  <a:pt x="154" y="316"/>
                </a:lnTo>
                <a:lnTo>
                  <a:pt x="152" y="318"/>
                </a:lnTo>
                <a:lnTo>
                  <a:pt x="150" y="320"/>
                </a:lnTo>
                <a:lnTo>
                  <a:pt x="148" y="324"/>
                </a:lnTo>
                <a:lnTo>
                  <a:pt x="142" y="324"/>
                </a:lnTo>
                <a:lnTo>
                  <a:pt x="140" y="324"/>
                </a:lnTo>
                <a:lnTo>
                  <a:pt x="138" y="325"/>
                </a:lnTo>
                <a:lnTo>
                  <a:pt x="136" y="329"/>
                </a:lnTo>
                <a:lnTo>
                  <a:pt x="136" y="333"/>
                </a:lnTo>
                <a:lnTo>
                  <a:pt x="134" y="337"/>
                </a:lnTo>
                <a:lnTo>
                  <a:pt x="133" y="339"/>
                </a:lnTo>
                <a:lnTo>
                  <a:pt x="133" y="343"/>
                </a:lnTo>
                <a:lnTo>
                  <a:pt x="133" y="346"/>
                </a:lnTo>
                <a:lnTo>
                  <a:pt x="131" y="354"/>
                </a:lnTo>
                <a:lnTo>
                  <a:pt x="128" y="356"/>
                </a:lnTo>
                <a:lnTo>
                  <a:pt x="127" y="362"/>
                </a:lnTo>
                <a:lnTo>
                  <a:pt x="125" y="364"/>
                </a:lnTo>
                <a:lnTo>
                  <a:pt x="121" y="366"/>
                </a:lnTo>
                <a:lnTo>
                  <a:pt x="119" y="364"/>
                </a:lnTo>
                <a:lnTo>
                  <a:pt x="115" y="364"/>
                </a:lnTo>
                <a:lnTo>
                  <a:pt x="113" y="362"/>
                </a:lnTo>
                <a:lnTo>
                  <a:pt x="113" y="360"/>
                </a:lnTo>
                <a:lnTo>
                  <a:pt x="111" y="360"/>
                </a:lnTo>
                <a:lnTo>
                  <a:pt x="109" y="362"/>
                </a:lnTo>
                <a:lnTo>
                  <a:pt x="90" y="387"/>
                </a:lnTo>
                <a:lnTo>
                  <a:pt x="77" y="406"/>
                </a:lnTo>
                <a:lnTo>
                  <a:pt x="71" y="412"/>
                </a:lnTo>
                <a:lnTo>
                  <a:pt x="50" y="401"/>
                </a:lnTo>
                <a:lnTo>
                  <a:pt x="40" y="410"/>
                </a:lnTo>
                <a:lnTo>
                  <a:pt x="42" y="416"/>
                </a:lnTo>
                <a:lnTo>
                  <a:pt x="40" y="416"/>
                </a:lnTo>
                <a:lnTo>
                  <a:pt x="42" y="418"/>
                </a:lnTo>
                <a:lnTo>
                  <a:pt x="44" y="420"/>
                </a:lnTo>
                <a:lnTo>
                  <a:pt x="42" y="422"/>
                </a:lnTo>
                <a:lnTo>
                  <a:pt x="40" y="425"/>
                </a:lnTo>
                <a:lnTo>
                  <a:pt x="36" y="422"/>
                </a:lnTo>
                <a:lnTo>
                  <a:pt x="34" y="422"/>
                </a:lnTo>
                <a:lnTo>
                  <a:pt x="32" y="422"/>
                </a:lnTo>
                <a:lnTo>
                  <a:pt x="32" y="423"/>
                </a:lnTo>
                <a:lnTo>
                  <a:pt x="31" y="425"/>
                </a:lnTo>
                <a:lnTo>
                  <a:pt x="31" y="427"/>
                </a:lnTo>
                <a:lnTo>
                  <a:pt x="29" y="429"/>
                </a:lnTo>
                <a:lnTo>
                  <a:pt x="29" y="431"/>
                </a:lnTo>
                <a:lnTo>
                  <a:pt x="27" y="433"/>
                </a:lnTo>
                <a:lnTo>
                  <a:pt x="23" y="439"/>
                </a:lnTo>
                <a:lnTo>
                  <a:pt x="23" y="441"/>
                </a:lnTo>
                <a:lnTo>
                  <a:pt x="23" y="443"/>
                </a:lnTo>
                <a:lnTo>
                  <a:pt x="23" y="447"/>
                </a:lnTo>
                <a:lnTo>
                  <a:pt x="21" y="450"/>
                </a:lnTo>
                <a:lnTo>
                  <a:pt x="19" y="452"/>
                </a:lnTo>
                <a:lnTo>
                  <a:pt x="19" y="454"/>
                </a:lnTo>
                <a:lnTo>
                  <a:pt x="17" y="460"/>
                </a:lnTo>
                <a:lnTo>
                  <a:pt x="17" y="464"/>
                </a:lnTo>
                <a:lnTo>
                  <a:pt x="17" y="470"/>
                </a:lnTo>
                <a:lnTo>
                  <a:pt x="17" y="473"/>
                </a:lnTo>
                <a:lnTo>
                  <a:pt x="15" y="477"/>
                </a:lnTo>
                <a:lnTo>
                  <a:pt x="15" y="479"/>
                </a:lnTo>
                <a:lnTo>
                  <a:pt x="15" y="481"/>
                </a:lnTo>
                <a:lnTo>
                  <a:pt x="15" y="485"/>
                </a:lnTo>
                <a:lnTo>
                  <a:pt x="13" y="489"/>
                </a:lnTo>
                <a:lnTo>
                  <a:pt x="13" y="493"/>
                </a:lnTo>
                <a:lnTo>
                  <a:pt x="11" y="495"/>
                </a:lnTo>
                <a:lnTo>
                  <a:pt x="11" y="497"/>
                </a:lnTo>
                <a:lnTo>
                  <a:pt x="8" y="506"/>
                </a:lnTo>
                <a:lnTo>
                  <a:pt x="4" y="516"/>
                </a:lnTo>
                <a:lnTo>
                  <a:pt x="2" y="518"/>
                </a:lnTo>
                <a:lnTo>
                  <a:pt x="2" y="519"/>
                </a:lnTo>
                <a:lnTo>
                  <a:pt x="0" y="524"/>
                </a:lnTo>
                <a:lnTo>
                  <a:pt x="0" y="527"/>
                </a:lnTo>
                <a:lnTo>
                  <a:pt x="0" y="529"/>
                </a:lnTo>
                <a:lnTo>
                  <a:pt x="0" y="531"/>
                </a:lnTo>
                <a:lnTo>
                  <a:pt x="2" y="545"/>
                </a:lnTo>
                <a:lnTo>
                  <a:pt x="23" y="527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" name="Freeform 191"/>
          <p:cNvSpPr>
            <a:spLocks/>
          </p:cNvSpPr>
          <p:nvPr/>
        </p:nvSpPr>
        <p:spPr bwMode="auto">
          <a:xfrm>
            <a:off x="-2048052" y="5494476"/>
            <a:ext cx="1017582" cy="1008167"/>
          </a:xfrm>
          <a:custGeom>
            <a:avLst/>
            <a:gdLst>
              <a:gd name="T0" fmla="*/ 771 w 1081"/>
              <a:gd name="T1" fmla="*/ 42 h 1071"/>
              <a:gd name="T2" fmla="*/ 790 w 1081"/>
              <a:gd name="T3" fmla="*/ 67 h 1071"/>
              <a:gd name="T4" fmla="*/ 775 w 1081"/>
              <a:gd name="T5" fmla="*/ 138 h 1071"/>
              <a:gd name="T6" fmla="*/ 798 w 1081"/>
              <a:gd name="T7" fmla="*/ 227 h 1071"/>
              <a:gd name="T8" fmla="*/ 762 w 1081"/>
              <a:gd name="T9" fmla="*/ 317 h 1071"/>
              <a:gd name="T10" fmla="*/ 742 w 1081"/>
              <a:gd name="T11" fmla="*/ 398 h 1071"/>
              <a:gd name="T12" fmla="*/ 719 w 1081"/>
              <a:gd name="T13" fmla="*/ 394 h 1071"/>
              <a:gd name="T14" fmla="*/ 696 w 1081"/>
              <a:gd name="T15" fmla="*/ 388 h 1071"/>
              <a:gd name="T16" fmla="*/ 677 w 1081"/>
              <a:gd name="T17" fmla="*/ 390 h 1071"/>
              <a:gd name="T18" fmla="*/ 659 w 1081"/>
              <a:gd name="T19" fmla="*/ 406 h 1071"/>
              <a:gd name="T20" fmla="*/ 592 w 1081"/>
              <a:gd name="T21" fmla="*/ 371 h 1071"/>
              <a:gd name="T22" fmla="*/ 504 w 1081"/>
              <a:gd name="T23" fmla="*/ 477 h 1071"/>
              <a:gd name="T24" fmla="*/ 373 w 1081"/>
              <a:gd name="T25" fmla="*/ 335 h 1071"/>
              <a:gd name="T26" fmla="*/ 320 w 1081"/>
              <a:gd name="T27" fmla="*/ 311 h 1071"/>
              <a:gd name="T28" fmla="*/ 285 w 1081"/>
              <a:gd name="T29" fmla="*/ 350 h 1071"/>
              <a:gd name="T30" fmla="*/ 274 w 1081"/>
              <a:gd name="T31" fmla="*/ 359 h 1071"/>
              <a:gd name="T32" fmla="*/ 250 w 1081"/>
              <a:gd name="T33" fmla="*/ 386 h 1071"/>
              <a:gd name="T34" fmla="*/ 231 w 1081"/>
              <a:gd name="T35" fmla="*/ 498 h 1071"/>
              <a:gd name="T36" fmla="*/ 137 w 1081"/>
              <a:gd name="T37" fmla="*/ 548 h 1071"/>
              <a:gd name="T38" fmla="*/ 141 w 1081"/>
              <a:gd name="T39" fmla="*/ 508 h 1071"/>
              <a:gd name="T40" fmla="*/ 104 w 1081"/>
              <a:gd name="T41" fmla="*/ 506 h 1071"/>
              <a:gd name="T42" fmla="*/ 60 w 1081"/>
              <a:gd name="T43" fmla="*/ 484 h 1071"/>
              <a:gd name="T44" fmla="*/ 6 w 1081"/>
              <a:gd name="T45" fmla="*/ 523 h 1071"/>
              <a:gd name="T46" fmla="*/ 12 w 1081"/>
              <a:gd name="T47" fmla="*/ 546 h 1071"/>
              <a:gd name="T48" fmla="*/ 20 w 1081"/>
              <a:gd name="T49" fmla="*/ 569 h 1071"/>
              <a:gd name="T50" fmla="*/ 31 w 1081"/>
              <a:gd name="T51" fmla="*/ 579 h 1071"/>
              <a:gd name="T52" fmla="*/ 43 w 1081"/>
              <a:gd name="T53" fmla="*/ 585 h 1071"/>
              <a:gd name="T54" fmla="*/ 52 w 1081"/>
              <a:gd name="T55" fmla="*/ 590 h 1071"/>
              <a:gd name="T56" fmla="*/ 68 w 1081"/>
              <a:gd name="T57" fmla="*/ 604 h 1071"/>
              <a:gd name="T58" fmla="*/ 60 w 1081"/>
              <a:gd name="T59" fmla="*/ 638 h 1071"/>
              <a:gd name="T60" fmla="*/ 41 w 1081"/>
              <a:gd name="T61" fmla="*/ 667 h 1071"/>
              <a:gd name="T62" fmla="*/ 18 w 1081"/>
              <a:gd name="T63" fmla="*/ 677 h 1071"/>
              <a:gd name="T64" fmla="*/ 27 w 1081"/>
              <a:gd name="T65" fmla="*/ 734 h 1071"/>
              <a:gd name="T66" fmla="*/ 72 w 1081"/>
              <a:gd name="T67" fmla="*/ 788 h 1071"/>
              <a:gd name="T68" fmla="*/ 50 w 1081"/>
              <a:gd name="T69" fmla="*/ 857 h 1071"/>
              <a:gd name="T70" fmla="*/ 50 w 1081"/>
              <a:gd name="T71" fmla="*/ 915 h 1071"/>
              <a:gd name="T72" fmla="*/ 102 w 1081"/>
              <a:gd name="T73" fmla="*/ 931 h 1071"/>
              <a:gd name="T74" fmla="*/ 164 w 1081"/>
              <a:gd name="T75" fmla="*/ 963 h 1071"/>
              <a:gd name="T76" fmla="*/ 150 w 1081"/>
              <a:gd name="T77" fmla="*/ 934 h 1071"/>
              <a:gd name="T78" fmla="*/ 162 w 1081"/>
              <a:gd name="T79" fmla="*/ 921 h 1071"/>
              <a:gd name="T80" fmla="*/ 185 w 1081"/>
              <a:gd name="T81" fmla="*/ 917 h 1071"/>
              <a:gd name="T82" fmla="*/ 200 w 1081"/>
              <a:gd name="T83" fmla="*/ 929 h 1071"/>
              <a:gd name="T84" fmla="*/ 216 w 1081"/>
              <a:gd name="T85" fmla="*/ 942 h 1071"/>
              <a:gd name="T86" fmla="*/ 225 w 1081"/>
              <a:gd name="T87" fmla="*/ 952 h 1071"/>
              <a:gd name="T88" fmla="*/ 231 w 1081"/>
              <a:gd name="T89" fmla="*/ 979 h 1071"/>
              <a:gd name="T90" fmla="*/ 237 w 1081"/>
              <a:gd name="T91" fmla="*/ 998 h 1071"/>
              <a:gd name="T92" fmla="*/ 260 w 1081"/>
              <a:gd name="T93" fmla="*/ 988 h 1071"/>
              <a:gd name="T94" fmla="*/ 383 w 1081"/>
              <a:gd name="T95" fmla="*/ 994 h 1071"/>
              <a:gd name="T96" fmla="*/ 460 w 1081"/>
              <a:gd name="T97" fmla="*/ 1044 h 1071"/>
              <a:gd name="T98" fmla="*/ 548 w 1081"/>
              <a:gd name="T99" fmla="*/ 1040 h 1071"/>
              <a:gd name="T100" fmla="*/ 625 w 1081"/>
              <a:gd name="T101" fmla="*/ 984 h 1071"/>
              <a:gd name="T102" fmla="*/ 669 w 1081"/>
              <a:gd name="T103" fmla="*/ 923 h 1071"/>
              <a:gd name="T104" fmla="*/ 708 w 1081"/>
              <a:gd name="T105" fmla="*/ 767 h 1071"/>
              <a:gd name="T106" fmla="*/ 923 w 1081"/>
              <a:gd name="T107" fmla="*/ 642 h 1071"/>
              <a:gd name="T108" fmla="*/ 1002 w 1081"/>
              <a:gd name="T109" fmla="*/ 525 h 1071"/>
              <a:gd name="T110" fmla="*/ 990 w 1081"/>
              <a:gd name="T111" fmla="*/ 484 h 1071"/>
              <a:gd name="T112" fmla="*/ 958 w 1081"/>
              <a:gd name="T113" fmla="*/ 413 h 1071"/>
              <a:gd name="T114" fmla="*/ 1069 w 1081"/>
              <a:gd name="T115" fmla="*/ 302 h 1071"/>
              <a:gd name="T116" fmla="*/ 1035 w 1081"/>
              <a:gd name="T117" fmla="*/ 192 h 1071"/>
              <a:gd name="T118" fmla="*/ 875 w 1081"/>
              <a:gd name="T119" fmla="*/ 0 h 1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1" h="1071">
                <a:moveTo>
                  <a:pt x="875" y="0"/>
                </a:moveTo>
                <a:lnTo>
                  <a:pt x="867" y="2"/>
                </a:lnTo>
                <a:lnTo>
                  <a:pt x="865" y="2"/>
                </a:lnTo>
                <a:lnTo>
                  <a:pt x="854" y="2"/>
                </a:lnTo>
                <a:lnTo>
                  <a:pt x="783" y="11"/>
                </a:lnTo>
                <a:lnTo>
                  <a:pt x="783" y="16"/>
                </a:lnTo>
                <a:lnTo>
                  <a:pt x="783" y="21"/>
                </a:lnTo>
                <a:lnTo>
                  <a:pt x="783" y="23"/>
                </a:lnTo>
                <a:lnTo>
                  <a:pt x="785" y="40"/>
                </a:lnTo>
                <a:lnTo>
                  <a:pt x="781" y="42"/>
                </a:lnTo>
                <a:lnTo>
                  <a:pt x="779" y="42"/>
                </a:lnTo>
                <a:lnTo>
                  <a:pt x="775" y="42"/>
                </a:lnTo>
                <a:lnTo>
                  <a:pt x="773" y="42"/>
                </a:lnTo>
                <a:lnTo>
                  <a:pt x="771" y="42"/>
                </a:lnTo>
                <a:lnTo>
                  <a:pt x="769" y="42"/>
                </a:lnTo>
                <a:lnTo>
                  <a:pt x="771" y="48"/>
                </a:lnTo>
                <a:lnTo>
                  <a:pt x="771" y="50"/>
                </a:lnTo>
                <a:lnTo>
                  <a:pt x="771" y="52"/>
                </a:lnTo>
                <a:lnTo>
                  <a:pt x="773" y="54"/>
                </a:lnTo>
                <a:lnTo>
                  <a:pt x="773" y="56"/>
                </a:lnTo>
                <a:lnTo>
                  <a:pt x="775" y="61"/>
                </a:lnTo>
                <a:lnTo>
                  <a:pt x="777" y="64"/>
                </a:lnTo>
                <a:lnTo>
                  <a:pt x="779" y="67"/>
                </a:lnTo>
                <a:lnTo>
                  <a:pt x="781" y="67"/>
                </a:lnTo>
                <a:lnTo>
                  <a:pt x="783" y="67"/>
                </a:lnTo>
                <a:lnTo>
                  <a:pt x="785" y="67"/>
                </a:lnTo>
                <a:lnTo>
                  <a:pt x="787" y="67"/>
                </a:lnTo>
                <a:lnTo>
                  <a:pt x="790" y="67"/>
                </a:lnTo>
                <a:lnTo>
                  <a:pt x="796" y="87"/>
                </a:lnTo>
                <a:lnTo>
                  <a:pt x="798" y="96"/>
                </a:lnTo>
                <a:lnTo>
                  <a:pt x="798" y="102"/>
                </a:lnTo>
                <a:lnTo>
                  <a:pt x="789" y="108"/>
                </a:lnTo>
                <a:lnTo>
                  <a:pt x="785" y="110"/>
                </a:lnTo>
                <a:lnTo>
                  <a:pt x="779" y="112"/>
                </a:lnTo>
                <a:lnTo>
                  <a:pt x="781" y="117"/>
                </a:lnTo>
                <a:lnTo>
                  <a:pt x="779" y="119"/>
                </a:lnTo>
                <a:lnTo>
                  <a:pt x="779" y="121"/>
                </a:lnTo>
                <a:lnTo>
                  <a:pt x="775" y="121"/>
                </a:lnTo>
                <a:lnTo>
                  <a:pt x="771" y="123"/>
                </a:lnTo>
                <a:lnTo>
                  <a:pt x="771" y="125"/>
                </a:lnTo>
                <a:lnTo>
                  <a:pt x="775" y="136"/>
                </a:lnTo>
                <a:lnTo>
                  <a:pt x="775" y="138"/>
                </a:lnTo>
                <a:lnTo>
                  <a:pt x="785" y="169"/>
                </a:lnTo>
                <a:lnTo>
                  <a:pt x="785" y="167"/>
                </a:lnTo>
                <a:lnTo>
                  <a:pt x="796" y="163"/>
                </a:lnTo>
                <a:lnTo>
                  <a:pt x="796" y="171"/>
                </a:lnTo>
                <a:lnTo>
                  <a:pt x="796" y="173"/>
                </a:lnTo>
                <a:lnTo>
                  <a:pt x="796" y="179"/>
                </a:lnTo>
                <a:lnTo>
                  <a:pt x="796" y="181"/>
                </a:lnTo>
                <a:lnTo>
                  <a:pt x="796" y="184"/>
                </a:lnTo>
                <a:lnTo>
                  <a:pt x="798" y="204"/>
                </a:lnTo>
                <a:lnTo>
                  <a:pt x="798" y="215"/>
                </a:lnTo>
                <a:lnTo>
                  <a:pt x="798" y="219"/>
                </a:lnTo>
                <a:lnTo>
                  <a:pt x="798" y="221"/>
                </a:lnTo>
                <a:lnTo>
                  <a:pt x="798" y="223"/>
                </a:lnTo>
                <a:lnTo>
                  <a:pt x="798" y="227"/>
                </a:lnTo>
                <a:lnTo>
                  <a:pt x="798" y="229"/>
                </a:lnTo>
                <a:lnTo>
                  <a:pt x="798" y="231"/>
                </a:lnTo>
                <a:lnTo>
                  <a:pt x="798" y="234"/>
                </a:lnTo>
                <a:lnTo>
                  <a:pt x="794" y="258"/>
                </a:lnTo>
                <a:lnTo>
                  <a:pt x="790" y="277"/>
                </a:lnTo>
                <a:lnTo>
                  <a:pt x="792" y="288"/>
                </a:lnTo>
                <a:lnTo>
                  <a:pt x="783" y="287"/>
                </a:lnTo>
                <a:lnTo>
                  <a:pt x="781" y="298"/>
                </a:lnTo>
                <a:lnTo>
                  <a:pt x="781" y="300"/>
                </a:lnTo>
                <a:lnTo>
                  <a:pt x="781" y="302"/>
                </a:lnTo>
                <a:lnTo>
                  <a:pt x="781" y="321"/>
                </a:lnTo>
                <a:lnTo>
                  <a:pt x="779" y="321"/>
                </a:lnTo>
                <a:lnTo>
                  <a:pt x="773" y="321"/>
                </a:lnTo>
                <a:lnTo>
                  <a:pt x="762" y="317"/>
                </a:lnTo>
                <a:lnTo>
                  <a:pt x="760" y="325"/>
                </a:lnTo>
                <a:lnTo>
                  <a:pt x="756" y="340"/>
                </a:lnTo>
                <a:lnTo>
                  <a:pt x="756" y="344"/>
                </a:lnTo>
                <a:lnTo>
                  <a:pt x="750" y="367"/>
                </a:lnTo>
                <a:lnTo>
                  <a:pt x="750" y="375"/>
                </a:lnTo>
                <a:lnTo>
                  <a:pt x="750" y="379"/>
                </a:lnTo>
                <a:lnTo>
                  <a:pt x="748" y="381"/>
                </a:lnTo>
                <a:lnTo>
                  <a:pt x="746" y="394"/>
                </a:lnTo>
                <a:lnTo>
                  <a:pt x="746" y="398"/>
                </a:lnTo>
                <a:lnTo>
                  <a:pt x="746" y="400"/>
                </a:lnTo>
                <a:lnTo>
                  <a:pt x="744" y="398"/>
                </a:lnTo>
                <a:lnTo>
                  <a:pt x="742" y="398"/>
                </a:lnTo>
                <a:lnTo>
                  <a:pt x="742" y="396"/>
                </a:lnTo>
                <a:lnTo>
                  <a:pt x="742" y="398"/>
                </a:lnTo>
                <a:lnTo>
                  <a:pt x="741" y="398"/>
                </a:lnTo>
                <a:lnTo>
                  <a:pt x="739" y="398"/>
                </a:lnTo>
                <a:lnTo>
                  <a:pt x="736" y="398"/>
                </a:lnTo>
                <a:lnTo>
                  <a:pt x="735" y="396"/>
                </a:lnTo>
                <a:lnTo>
                  <a:pt x="733" y="396"/>
                </a:lnTo>
                <a:lnTo>
                  <a:pt x="731" y="396"/>
                </a:lnTo>
                <a:lnTo>
                  <a:pt x="729" y="396"/>
                </a:lnTo>
                <a:lnTo>
                  <a:pt x="729" y="394"/>
                </a:lnTo>
                <a:lnTo>
                  <a:pt x="727" y="396"/>
                </a:lnTo>
                <a:lnTo>
                  <a:pt x="725" y="396"/>
                </a:lnTo>
                <a:lnTo>
                  <a:pt x="725" y="394"/>
                </a:lnTo>
                <a:lnTo>
                  <a:pt x="723" y="394"/>
                </a:lnTo>
                <a:lnTo>
                  <a:pt x="721" y="394"/>
                </a:lnTo>
                <a:lnTo>
                  <a:pt x="719" y="394"/>
                </a:lnTo>
                <a:lnTo>
                  <a:pt x="717" y="394"/>
                </a:lnTo>
                <a:lnTo>
                  <a:pt x="717" y="392"/>
                </a:lnTo>
                <a:lnTo>
                  <a:pt x="715" y="392"/>
                </a:lnTo>
                <a:lnTo>
                  <a:pt x="714" y="392"/>
                </a:lnTo>
                <a:lnTo>
                  <a:pt x="712" y="390"/>
                </a:lnTo>
                <a:lnTo>
                  <a:pt x="710" y="390"/>
                </a:lnTo>
                <a:lnTo>
                  <a:pt x="708" y="390"/>
                </a:lnTo>
                <a:lnTo>
                  <a:pt x="706" y="390"/>
                </a:lnTo>
                <a:lnTo>
                  <a:pt x="706" y="388"/>
                </a:lnTo>
                <a:lnTo>
                  <a:pt x="704" y="388"/>
                </a:lnTo>
                <a:lnTo>
                  <a:pt x="702" y="388"/>
                </a:lnTo>
                <a:lnTo>
                  <a:pt x="700" y="388"/>
                </a:lnTo>
                <a:lnTo>
                  <a:pt x="698" y="388"/>
                </a:lnTo>
                <a:lnTo>
                  <a:pt x="696" y="388"/>
                </a:lnTo>
                <a:lnTo>
                  <a:pt x="696" y="386"/>
                </a:lnTo>
                <a:lnTo>
                  <a:pt x="694" y="386"/>
                </a:lnTo>
                <a:lnTo>
                  <a:pt x="692" y="386"/>
                </a:lnTo>
                <a:lnTo>
                  <a:pt x="692" y="388"/>
                </a:lnTo>
                <a:lnTo>
                  <a:pt x="690" y="388"/>
                </a:lnTo>
                <a:lnTo>
                  <a:pt x="690" y="386"/>
                </a:lnTo>
                <a:lnTo>
                  <a:pt x="688" y="388"/>
                </a:lnTo>
                <a:lnTo>
                  <a:pt x="686" y="388"/>
                </a:lnTo>
                <a:lnTo>
                  <a:pt x="685" y="388"/>
                </a:lnTo>
                <a:lnTo>
                  <a:pt x="683" y="388"/>
                </a:lnTo>
                <a:lnTo>
                  <a:pt x="681" y="388"/>
                </a:lnTo>
                <a:lnTo>
                  <a:pt x="681" y="390"/>
                </a:lnTo>
                <a:lnTo>
                  <a:pt x="679" y="390"/>
                </a:lnTo>
                <a:lnTo>
                  <a:pt x="677" y="390"/>
                </a:lnTo>
                <a:lnTo>
                  <a:pt x="675" y="390"/>
                </a:lnTo>
                <a:lnTo>
                  <a:pt x="673" y="390"/>
                </a:lnTo>
                <a:lnTo>
                  <a:pt x="671" y="390"/>
                </a:lnTo>
                <a:lnTo>
                  <a:pt x="669" y="390"/>
                </a:lnTo>
                <a:lnTo>
                  <a:pt x="667" y="390"/>
                </a:lnTo>
                <a:lnTo>
                  <a:pt x="667" y="388"/>
                </a:lnTo>
                <a:lnTo>
                  <a:pt x="665" y="388"/>
                </a:lnTo>
                <a:lnTo>
                  <a:pt x="664" y="388"/>
                </a:lnTo>
                <a:lnTo>
                  <a:pt x="662" y="386"/>
                </a:lnTo>
                <a:lnTo>
                  <a:pt x="659" y="386"/>
                </a:lnTo>
                <a:lnTo>
                  <a:pt x="659" y="388"/>
                </a:lnTo>
                <a:lnTo>
                  <a:pt x="659" y="392"/>
                </a:lnTo>
                <a:lnTo>
                  <a:pt x="659" y="396"/>
                </a:lnTo>
                <a:lnTo>
                  <a:pt x="659" y="406"/>
                </a:lnTo>
                <a:lnTo>
                  <a:pt x="658" y="406"/>
                </a:lnTo>
                <a:lnTo>
                  <a:pt x="658" y="408"/>
                </a:lnTo>
                <a:lnTo>
                  <a:pt x="656" y="410"/>
                </a:lnTo>
                <a:lnTo>
                  <a:pt x="637" y="410"/>
                </a:lnTo>
                <a:lnTo>
                  <a:pt x="629" y="421"/>
                </a:lnTo>
                <a:lnTo>
                  <a:pt x="627" y="419"/>
                </a:lnTo>
                <a:lnTo>
                  <a:pt x="621" y="419"/>
                </a:lnTo>
                <a:lnTo>
                  <a:pt x="610" y="415"/>
                </a:lnTo>
                <a:lnTo>
                  <a:pt x="585" y="412"/>
                </a:lnTo>
                <a:lnTo>
                  <a:pt x="587" y="400"/>
                </a:lnTo>
                <a:lnTo>
                  <a:pt x="590" y="377"/>
                </a:lnTo>
                <a:lnTo>
                  <a:pt x="590" y="375"/>
                </a:lnTo>
                <a:lnTo>
                  <a:pt x="592" y="373"/>
                </a:lnTo>
                <a:lnTo>
                  <a:pt x="592" y="371"/>
                </a:lnTo>
                <a:lnTo>
                  <a:pt x="590" y="371"/>
                </a:lnTo>
                <a:lnTo>
                  <a:pt x="589" y="369"/>
                </a:lnTo>
                <a:lnTo>
                  <a:pt x="587" y="369"/>
                </a:lnTo>
                <a:lnTo>
                  <a:pt x="587" y="367"/>
                </a:lnTo>
                <a:lnTo>
                  <a:pt x="585" y="367"/>
                </a:lnTo>
                <a:lnTo>
                  <a:pt x="583" y="365"/>
                </a:lnTo>
                <a:lnTo>
                  <a:pt x="581" y="364"/>
                </a:lnTo>
                <a:lnTo>
                  <a:pt x="579" y="367"/>
                </a:lnTo>
                <a:lnTo>
                  <a:pt x="556" y="392"/>
                </a:lnTo>
                <a:lnTo>
                  <a:pt x="544" y="406"/>
                </a:lnTo>
                <a:lnTo>
                  <a:pt x="517" y="436"/>
                </a:lnTo>
                <a:lnTo>
                  <a:pt x="498" y="456"/>
                </a:lnTo>
                <a:lnTo>
                  <a:pt x="514" y="469"/>
                </a:lnTo>
                <a:lnTo>
                  <a:pt x="504" y="477"/>
                </a:lnTo>
                <a:lnTo>
                  <a:pt x="491" y="465"/>
                </a:lnTo>
                <a:lnTo>
                  <a:pt x="454" y="427"/>
                </a:lnTo>
                <a:lnTo>
                  <a:pt x="439" y="400"/>
                </a:lnTo>
                <a:lnTo>
                  <a:pt x="433" y="385"/>
                </a:lnTo>
                <a:lnTo>
                  <a:pt x="431" y="385"/>
                </a:lnTo>
                <a:lnTo>
                  <a:pt x="404" y="394"/>
                </a:lnTo>
                <a:lnTo>
                  <a:pt x="387" y="375"/>
                </a:lnTo>
                <a:lnTo>
                  <a:pt x="387" y="367"/>
                </a:lnTo>
                <a:lnTo>
                  <a:pt x="389" y="350"/>
                </a:lnTo>
                <a:lnTo>
                  <a:pt x="385" y="342"/>
                </a:lnTo>
                <a:lnTo>
                  <a:pt x="379" y="344"/>
                </a:lnTo>
                <a:lnTo>
                  <a:pt x="375" y="340"/>
                </a:lnTo>
                <a:lnTo>
                  <a:pt x="377" y="336"/>
                </a:lnTo>
                <a:lnTo>
                  <a:pt x="373" y="335"/>
                </a:lnTo>
                <a:lnTo>
                  <a:pt x="370" y="331"/>
                </a:lnTo>
                <a:lnTo>
                  <a:pt x="366" y="329"/>
                </a:lnTo>
                <a:lnTo>
                  <a:pt x="356" y="325"/>
                </a:lnTo>
                <a:lnTo>
                  <a:pt x="354" y="325"/>
                </a:lnTo>
                <a:lnTo>
                  <a:pt x="348" y="323"/>
                </a:lnTo>
                <a:lnTo>
                  <a:pt x="346" y="323"/>
                </a:lnTo>
                <a:lnTo>
                  <a:pt x="337" y="323"/>
                </a:lnTo>
                <a:lnTo>
                  <a:pt x="333" y="319"/>
                </a:lnTo>
                <a:lnTo>
                  <a:pt x="329" y="317"/>
                </a:lnTo>
                <a:lnTo>
                  <a:pt x="327" y="315"/>
                </a:lnTo>
                <a:lnTo>
                  <a:pt x="325" y="314"/>
                </a:lnTo>
                <a:lnTo>
                  <a:pt x="323" y="311"/>
                </a:lnTo>
                <a:lnTo>
                  <a:pt x="322" y="311"/>
                </a:lnTo>
                <a:lnTo>
                  <a:pt x="320" y="311"/>
                </a:lnTo>
                <a:lnTo>
                  <a:pt x="317" y="314"/>
                </a:lnTo>
                <a:lnTo>
                  <a:pt x="316" y="315"/>
                </a:lnTo>
                <a:lnTo>
                  <a:pt x="312" y="319"/>
                </a:lnTo>
                <a:lnTo>
                  <a:pt x="304" y="329"/>
                </a:lnTo>
                <a:lnTo>
                  <a:pt x="296" y="336"/>
                </a:lnTo>
                <a:lnTo>
                  <a:pt x="295" y="336"/>
                </a:lnTo>
                <a:lnTo>
                  <a:pt x="295" y="338"/>
                </a:lnTo>
                <a:lnTo>
                  <a:pt x="293" y="338"/>
                </a:lnTo>
                <a:lnTo>
                  <a:pt x="295" y="338"/>
                </a:lnTo>
                <a:lnTo>
                  <a:pt x="291" y="342"/>
                </a:lnTo>
                <a:lnTo>
                  <a:pt x="291" y="344"/>
                </a:lnTo>
                <a:lnTo>
                  <a:pt x="287" y="346"/>
                </a:lnTo>
                <a:lnTo>
                  <a:pt x="285" y="348"/>
                </a:lnTo>
                <a:lnTo>
                  <a:pt x="285" y="350"/>
                </a:lnTo>
                <a:lnTo>
                  <a:pt x="285" y="348"/>
                </a:lnTo>
                <a:lnTo>
                  <a:pt x="285" y="350"/>
                </a:lnTo>
                <a:lnTo>
                  <a:pt x="283" y="350"/>
                </a:lnTo>
                <a:lnTo>
                  <a:pt x="283" y="352"/>
                </a:lnTo>
                <a:lnTo>
                  <a:pt x="283" y="354"/>
                </a:lnTo>
                <a:lnTo>
                  <a:pt x="281" y="354"/>
                </a:lnTo>
                <a:lnTo>
                  <a:pt x="281" y="356"/>
                </a:lnTo>
                <a:lnTo>
                  <a:pt x="279" y="356"/>
                </a:lnTo>
                <a:lnTo>
                  <a:pt x="277" y="356"/>
                </a:lnTo>
                <a:lnTo>
                  <a:pt x="277" y="358"/>
                </a:lnTo>
                <a:lnTo>
                  <a:pt x="277" y="359"/>
                </a:lnTo>
                <a:lnTo>
                  <a:pt x="275" y="359"/>
                </a:lnTo>
                <a:lnTo>
                  <a:pt x="275" y="358"/>
                </a:lnTo>
                <a:lnTo>
                  <a:pt x="274" y="359"/>
                </a:lnTo>
                <a:lnTo>
                  <a:pt x="274" y="362"/>
                </a:lnTo>
                <a:lnTo>
                  <a:pt x="271" y="362"/>
                </a:lnTo>
                <a:lnTo>
                  <a:pt x="271" y="364"/>
                </a:lnTo>
                <a:lnTo>
                  <a:pt x="269" y="365"/>
                </a:lnTo>
                <a:lnTo>
                  <a:pt x="268" y="367"/>
                </a:lnTo>
                <a:lnTo>
                  <a:pt x="262" y="371"/>
                </a:lnTo>
                <a:lnTo>
                  <a:pt x="262" y="373"/>
                </a:lnTo>
                <a:lnTo>
                  <a:pt x="260" y="373"/>
                </a:lnTo>
                <a:lnTo>
                  <a:pt x="260" y="375"/>
                </a:lnTo>
                <a:lnTo>
                  <a:pt x="256" y="377"/>
                </a:lnTo>
                <a:lnTo>
                  <a:pt x="254" y="379"/>
                </a:lnTo>
                <a:lnTo>
                  <a:pt x="254" y="381"/>
                </a:lnTo>
                <a:lnTo>
                  <a:pt x="250" y="385"/>
                </a:lnTo>
                <a:lnTo>
                  <a:pt x="250" y="386"/>
                </a:lnTo>
                <a:lnTo>
                  <a:pt x="248" y="388"/>
                </a:lnTo>
                <a:lnTo>
                  <a:pt x="246" y="390"/>
                </a:lnTo>
                <a:lnTo>
                  <a:pt x="269" y="396"/>
                </a:lnTo>
                <a:lnTo>
                  <a:pt x="289" y="421"/>
                </a:lnTo>
                <a:lnTo>
                  <a:pt x="291" y="438"/>
                </a:lnTo>
                <a:lnTo>
                  <a:pt x="295" y="463"/>
                </a:lnTo>
                <a:lnTo>
                  <a:pt x="296" y="482"/>
                </a:lnTo>
                <a:lnTo>
                  <a:pt x="287" y="484"/>
                </a:lnTo>
                <a:lnTo>
                  <a:pt x="275" y="488"/>
                </a:lnTo>
                <a:lnTo>
                  <a:pt x="258" y="492"/>
                </a:lnTo>
                <a:lnTo>
                  <a:pt x="241" y="498"/>
                </a:lnTo>
                <a:lnTo>
                  <a:pt x="233" y="500"/>
                </a:lnTo>
                <a:lnTo>
                  <a:pt x="231" y="500"/>
                </a:lnTo>
                <a:lnTo>
                  <a:pt x="231" y="498"/>
                </a:lnTo>
                <a:lnTo>
                  <a:pt x="219" y="502"/>
                </a:lnTo>
                <a:lnTo>
                  <a:pt x="192" y="513"/>
                </a:lnTo>
                <a:lnTo>
                  <a:pt x="185" y="517"/>
                </a:lnTo>
                <a:lnTo>
                  <a:pt x="183" y="519"/>
                </a:lnTo>
                <a:lnTo>
                  <a:pt x="181" y="519"/>
                </a:lnTo>
                <a:lnTo>
                  <a:pt x="181" y="521"/>
                </a:lnTo>
                <a:lnTo>
                  <a:pt x="179" y="523"/>
                </a:lnTo>
                <a:lnTo>
                  <a:pt x="177" y="527"/>
                </a:lnTo>
                <a:lnTo>
                  <a:pt x="173" y="531"/>
                </a:lnTo>
                <a:lnTo>
                  <a:pt x="166" y="535"/>
                </a:lnTo>
                <a:lnTo>
                  <a:pt x="154" y="542"/>
                </a:lnTo>
                <a:lnTo>
                  <a:pt x="146" y="546"/>
                </a:lnTo>
                <a:lnTo>
                  <a:pt x="143" y="550"/>
                </a:lnTo>
                <a:lnTo>
                  <a:pt x="137" y="548"/>
                </a:lnTo>
                <a:lnTo>
                  <a:pt x="135" y="544"/>
                </a:lnTo>
                <a:lnTo>
                  <a:pt x="133" y="540"/>
                </a:lnTo>
                <a:lnTo>
                  <a:pt x="131" y="537"/>
                </a:lnTo>
                <a:lnTo>
                  <a:pt x="131" y="535"/>
                </a:lnTo>
                <a:lnTo>
                  <a:pt x="129" y="532"/>
                </a:lnTo>
                <a:lnTo>
                  <a:pt x="129" y="531"/>
                </a:lnTo>
                <a:lnTo>
                  <a:pt x="131" y="527"/>
                </a:lnTo>
                <a:lnTo>
                  <a:pt x="133" y="525"/>
                </a:lnTo>
                <a:lnTo>
                  <a:pt x="133" y="521"/>
                </a:lnTo>
                <a:lnTo>
                  <a:pt x="135" y="519"/>
                </a:lnTo>
                <a:lnTo>
                  <a:pt x="137" y="515"/>
                </a:lnTo>
                <a:lnTo>
                  <a:pt x="137" y="513"/>
                </a:lnTo>
                <a:lnTo>
                  <a:pt x="139" y="508"/>
                </a:lnTo>
                <a:lnTo>
                  <a:pt x="141" y="508"/>
                </a:lnTo>
                <a:lnTo>
                  <a:pt x="137" y="504"/>
                </a:lnTo>
                <a:lnTo>
                  <a:pt x="135" y="502"/>
                </a:lnTo>
                <a:lnTo>
                  <a:pt x="133" y="498"/>
                </a:lnTo>
                <a:lnTo>
                  <a:pt x="131" y="494"/>
                </a:lnTo>
                <a:lnTo>
                  <a:pt x="129" y="492"/>
                </a:lnTo>
                <a:lnTo>
                  <a:pt x="127" y="490"/>
                </a:lnTo>
                <a:lnTo>
                  <a:pt x="122" y="492"/>
                </a:lnTo>
                <a:lnTo>
                  <a:pt x="118" y="496"/>
                </a:lnTo>
                <a:lnTo>
                  <a:pt x="116" y="498"/>
                </a:lnTo>
                <a:lnTo>
                  <a:pt x="114" y="498"/>
                </a:lnTo>
                <a:lnTo>
                  <a:pt x="114" y="500"/>
                </a:lnTo>
                <a:lnTo>
                  <a:pt x="110" y="502"/>
                </a:lnTo>
                <a:lnTo>
                  <a:pt x="108" y="504"/>
                </a:lnTo>
                <a:lnTo>
                  <a:pt x="104" y="506"/>
                </a:lnTo>
                <a:lnTo>
                  <a:pt x="102" y="508"/>
                </a:lnTo>
                <a:lnTo>
                  <a:pt x="98" y="510"/>
                </a:lnTo>
                <a:lnTo>
                  <a:pt x="91" y="494"/>
                </a:lnTo>
                <a:lnTo>
                  <a:pt x="68" y="510"/>
                </a:lnTo>
                <a:lnTo>
                  <a:pt x="66" y="510"/>
                </a:lnTo>
                <a:lnTo>
                  <a:pt x="62" y="508"/>
                </a:lnTo>
                <a:lnTo>
                  <a:pt x="56" y="500"/>
                </a:lnTo>
                <a:lnTo>
                  <a:pt x="60" y="498"/>
                </a:lnTo>
                <a:lnTo>
                  <a:pt x="60" y="496"/>
                </a:lnTo>
                <a:lnTo>
                  <a:pt x="60" y="494"/>
                </a:lnTo>
                <a:lnTo>
                  <a:pt x="60" y="490"/>
                </a:lnTo>
                <a:lnTo>
                  <a:pt x="60" y="488"/>
                </a:lnTo>
                <a:lnTo>
                  <a:pt x="60" y="487"/>
                </a:lnTo>
                <a:lnTo>
                  <a:pt x="60" y="484"/>
                </a:lnTo>
                <a:lnTo>
                  <a:pt x="60" y="482"/>
                </a:lnTo>
                <a:lnTo>
                  <a:pt x="62" y="482"/>
                </a:lnTo>
                <a:lnTo>
                  <a:pt x="62" y="481"/>
                </a:lnTo>
                <a:lnTo>
                  <a:pt x="62" y="479"/>
                </a:lnTo>
                <a:lnTo>
                  <a:pt x="64" y="479"/>
                </a:lnTo>
                <a:lnTo>
                  <a:pt x="64" y="477"/>
                </a:lnTo>
                <a:lnTo>
                  <a:pt x="64" y="473"/>
                </a:lnTo>
                <a:lnTo>
                  <a:pt x="58" y="479"/>
                </a:lnTo>
                <a:lnTo>
                  <a:pt x="54" y="481"/>
                </a:lnTo>
                <a:lnTo>
                  <a:pt x="50" y="484"/>
                </a:lnTo>
                <a:lnTo>
                  <a:pt x="47" y="488"/>
                </a:lnTo>
                <a:lnTo>
                  <a:pt x="27" y="508"/>
                </a:lnTo>
                <a:lnTo>
                  <a:pt x="26" y="506"/>
                </a:lnTo>
                <a:lnTo>
                  <a:pt x="6" y="523"/>
                </a:lnTo>
                <a:lnTo>
                  <a:pt x="0" y="529"/>
                </a:lnTo>
                <a:lnTo>
                  <a:pt x="0" y="531"/>
                </a:lnTo>
                <a:lnTo>
                  <a:pt x="2" y="531"/>
                </a:lnTo>
                <a:lnTo>
                  <a:pt x="2" y="532"/>
                </a:lnTo>
                <a:lnTo>
                  <a:pt x="4" y="532"/>
                </a:lnTo>
                <a:lnTo>
                  <a:pt x="4" y="535"/>
                </a:lnTo>
                <a:lnTo>
                  <a:pt x="4" y="537"/>
                </a:lnTo>
                <a:lnTo>
                  <a:pt x="6" y="538"/>
                </a:lnTo>
                <a:lnTo>
                  <a:pt x="8" y="538"/>
                </a:lnTo>
                <a:lnTo>
                  <a:pt x="8" y="540"/>
                </a:lnTo>
                <a:lnTo>
                  <a:pt x="8" y="542"/>
                </a:lnTo>
                <a:lnTo>
                  <a:pt x="10" y="542"/>
                </a:lnTo>
                <a:lnTo>
                  <a:pt x="10" y="544"/>
                </a:lnTo>
                <a:lnTo>
                  <a:pt x="12" y="546"/>
                </a:lnTo>
                <a:lnTo>
                  <a:pt x="10" y="546"/>
                </a:lnTo>
                <a:lnTo>
                  <a:pt x="12" y="548"/>
                </a:lnTo>
                <a:lnTo>
                  <a:pt x="14" y="550"/>
                </a:lnTo>
                <a:lnTo>
                  <a:pt x="16" y="552"/>
                </a:lnTo>
                <a:lnTo>
                  <a:pt x="12" y="556"/>
                </a:lnTo>
                <a:lnTo>
                  <a:pt x="12" y="558"/>
                </a:lnTo>
                <a:lnTo>
                  <a:pt x="10" y="558"/>
                </a:lnTo>
                <a:lnTo>
                  <a:pt x="10" y="559"/>
                </a:lnTo>
                <a:lnTo>
                  <a:pt x="10" y="561"/>
                </a:lnTo>
                <a:lnTo>
                  <a:pt x="10" y="563"/>
                </a:lnTo>
                <a:lnTo>
                  <a:pt x="14" y="565"/>
                </a:lnTo>
                <a:lnTo>
                  <a:pt x="16" y="567"/>
                </a:lnTo>
                <a:lnTo>
                  <a:pt x="18" y="569"/>
                </a:lnTo>
                <a:lnTo>
                  <a:pt x="20" y="569"/>
                </a:lnTo>
                <a:lnTo>
                  <a:pt x="21" y="569"/>
                </a:lnTo>
                <a:lnTo>
                  <a:pt x="21" y="567"/>
                </a:lnTo>
                <a:lnTo>
                  <a:pt x="24" y="569"/>
                </a:lnTo>
                <a:lnTo>
                  <a:pt x="24" y="571"/>
                </a:lnTo>
                <a:lnTo>
                  <a:pt x="24" y="573"/>
                </a:lnTo>
                <a:lnTo>
                  <a:pt x="21" y="573"/>
                </a:lnTo>
                <a:lnTo>
                  <a:pt x="24" y="573"/>
                </a:lnTo>
                <a:lnTo>
                  <a:pt x="26" y="573"/>
                </a:lnTo>
                <a:lnTo>
                  <a:pt x="27" y="575"/>
                </a:lnTo>
                <a:lnTo>
                  <a:pt x="29" y="575"/>
                </a:lnTo>
                <a:lnTo>
                  <a:pt x="29" y="577"/>
                </a:lnTo>
                <a:lnTo>
                  <a:pt x="27" y="579"/>
                </a:lnTo>
                <a:lnTo>
                  <a:pt x="29" y="579"/>
                </a:lnTo>
                <a:lnTo>
                  <a:pt x="31" y="579"/>
                </a:lnTo>
                <a:lnTo>
                  <a:pt x="33" y="579"/>
                </a:lnTo>
                <a:lnTo>
                  <a:pt x="33" y="577"/>
                </a:lnTo>
                <a:lnTo>
                  <a:pt x="35" y="577"/>
                </a:lnTo>
                <a:lnTo>
                  <a:pt x="35" y="579"/>
                </a:lnTo>
                <a:lnTo>
                  <a:pt x="35" y="581"/>
                </a:lnTo>
                <a:lnTo>
                  <a:pt x="37" y="581"/>
                </a:lnTo>
                <a:lnTo>
                  <a:pt x="37" y="583"/>
                </a:lnTo>
                <a:lnTo>
                  <a:pt x="35" y="585"/>
                </a:lnTo>
                <a:lnTo>
                  <a:pt x="37" y="585"/>
                </a:lnTo>
                <a:lnTo>
                  <a:pt x="39" y="585"/>
                </a:lnTo>
                <a:lnTo>
                  <a:pt x="41" y="585"/>
                </a:lnTo>
                <a:lnTo>
                  <a:pt x="41" y="583"/>
                </a:lnTo>
                <a:lnTo>
                  <a:pt x="43" y="583"/>
                </a:lnTo>
                <a:lnTo>
                  <a:pt x="43" y="585"/>
                </a:lnTo>
                <a:lnTo>
                  <a:pt x="45" y="585"/>
                </a:lnTo>
                <a:lnTo>
                  <a:pt x="45" y="583"/>
                </a:lnTo>
                <a:lnTo>
                  <a:pt x="47" y="583"/>
                </a:lnTo>
                <a:lnTo>
                  <a:pt x="47" y="581"/>
                </a:lnTo>
                <a:lnTo>
                  <a:pt x="48" y="581"/>
                </a:lnTo>
                <a:lnTo>
                  <a:pt x="48" y="583"/>
                </a:lnTo>
                <a:lnTo>
                  <a:pt x="50" y="583"/>
                </a:lnTo>
                <a:lnTo>
                  <a:pt x="50" y="585"/>
                </a:lnTo>
                <a:lnTo>
                  <a:pt x="50" y="586"/>
                </a:lnTo>
                <a:lnTo>
                  <a:pt x="48" y="586"/>
                </a:lnTo>
                <a:lnTo>
                  <a:pt x="48" y="588"/>
                </a:lnTo>
                <a:lnTo>
                  <a:pt x="50" y="588"/>
                </a:lnTo>
                <a:lnTo>
                  <a:pt x="52" y="588"/>
                </a:lnTo>
                <a:lnTo>
                  <a:pt x="52" y="590"/>
                </a:lnTo>
                <a:lnTo>
                  <a:pt x="54" y="590"/>
                </a:lnTo>
                <a:lnTo>
                  <a:pt x="54" y="592"/>
                </a:lnTo>
                <a:lnTo>
                  <a:pt x="54" y="594"/>
                </a:lnTo>
                <a:lnTo>
                  <a:pt x="54" y="596"/>
                </a:lnTo>
                <a:lnTo>
                  <a:pt x="54" y="598"/>
                </a:lnTo>
                <a:lnTo>
                  <a:pt x="56" y="596"/>
                </a:lnTo>
                <a:lnTo>
                  <a:pt x="58" y="596"/>
                </a:lnTo>
                <a:lnTo>
                  <a:pt x="60" y="598"/>
                </a:lnTo>
                <a:lnTo>
                  <a:pt x="60" y="600"/>
                </a:lnTo>
                <a:lnTo>
                  <a:pt x="62" y="600"/>
                </a:lnTo>
                <a:lnTo>
                  <a:pt x="64" y="602"/>
                </a:lnTo>
                <a:lnTo>
                  <a:pt x="66" y="602"/>
                </a:lnTo>
                <a:lnTo>
                  <a:pt x="68" y="602"/>
                </a:lnTo>
                <a:lnTo>
                  <a:pt x="68" y="604"/>
                </a:lnTo>
                <a:lnTo>
                  <a:pt x="68" y="606"/>
                </a:lnTo>
                <a:lnTo>
                  <a:pt x="68" y="607"/>
                </a:lnTo>
                <a:lnTo>
                  <a:pt x="66" y="607"/>
                </a:lnTo>
                <a:lnTo>
                  <a:pt x="64" y="607"/>
                </a:lnTo>
                <a:lnTo>
                  <a:pt x="64" y="609"/>
                </a:lnTo>
                <a:lnTo>
                  <a:pt x="64" y="612"/>
                </a:lnTo>
                <a:lnTo>
                  <a:pt x="64" y="613"/>
                </a:lnTo>
                <a:lnTo>
                  <a:pt x="66" y="617"/>
                </a:lnTo>
                <a:lnTo>
                  <a:pt x="64" y="617"/>
                </a:lnTo>
                <a:lnTo>
                  <a:pt x="58" y="625"/>
                </a:lnTo>
                <a:lnTo>
                  <a:pt x="60" y="625"/>
                </a:lnTo>
                <a:lnTo>
                  <a:pt x="60" y="631"/>
                </a:lnTo>
                <a:lnTo>
                  <a:pt x="60" y="634"/>
                </a:lnTo>
                <a:lnTo>
                  <a:pt x="60" y="638"/>
                </a:lnTo>
                <a:lnTo>
                  <a:pt x="60" y="640"/>
                </a:lnTo>
                <a:lnTo>
                  <a:pt x="58" y="640"/>
                </a:lnTo>
                <a:lnTo>
                  <a:pt x="54" y="644"/>
                </a:lnTo>
                <a:lnTo>
                  <a:pt x="50" y="646"/>
                </a:lnTo>
                <a:lnTo>
                  <a:pt x="50" y="648"/>
                </a:lnTo>
                <a:lnTo>
                  <a:pt x="47" y="652"/>
                </a:lnTo>
                <a:lnTo>
                  <a:pt x="45" y="654"/>
                </a:lnTo>
                <a:lnTo>
                  <a:pt x="45" y="656"/>
                </a:lnTo>
                <a:lnTo>
                  <a:pt x="43" y="656"/>
                </a:lnTo>
                <a:lnTo>
                  <a:pt x="41" y="660"/>
                </a:lnTo>
                <a:lnTo>
                  <a:pt x="45" y="662"/>
                </a:lnTo>
                <a:lnTo>
                  <a:pt x="45" y="663"/>
                </a:lnTo>
                <a:lnTo>
                  <a:pt x="43" y="665"/>
                </a:lnTo>
                <a:lnTo>
                  <a:pt x="41" y="667"/>
                </a:lnTo>
                <a:lnTo>
                  <a:pt x="39" y="669"/>
                </a:lnTo>
                <a:lnTo>
                  <a:pt x="37" y="667"/>
                </a:lnTo>
                <a:lnTo>
                  <a:pt x="27" y="662"/>
                </a:lnTo>
                <a:lnTo>
                  <a:pt x="27" y="663"/>
                </a:lnTo>
                <a:lnTo>
                  <a:pt x="26" y="663"/>
                </a:lnTo>
                <a:lnTo>
                  <a:pt x="26" y="665"/>
                </a:lnTo>
                <a:lnTo>
                  <a:pt x="24" y="667"/>
                </a:lnTo>
                <a:lnTo>
                  <a:pt x="21" y="669"/>
                </a:lnTo>
                <a:lnTo>
                  <a:pt x="21" y="671"/>
                </a:lnTo>
                <a:lnTo>
                  <a:pt x="20" y="671"/>
                </a:lnTo>
                <a:lnTo>
                  <a:pt x="20" y="673"/>
                </a:lnTo>
                <a:lnTo>
                  <a:pt x="20" y="675"/>
                </a:lnTo>
                <a:lnTo>
                  <a:pt x="20" y="677"/>
                </a:lnTo>
                <a:lnTo>
                  <a:pt x="18" y="677"/>
                </a:lnTo>
                <a:lnTo>
                  <a:pt x="18" y="679"/>
                </a:lnTo>
                <a:lnTo>
                  <a:pt x="16" y="681"/>
                </a:lnTo>
                <a:lnTo>
                  <a:pt x="14" y="683"/>
                </a:lnTo>
                <a:lnTo>
                  <a:pt x="14" y="684"/>
                </a:lnTo>
                <a:lnTo>
                  <a:pt x="12" y="686"/>
                </a:lnTo>
                <a:lnTo>
                  <a:pt x="10" y="694"/>
                </a:lnTo>
                <a:lnTo>
                  <a:pt x="14" y="702"/>
                </a:lnTo>
                <a:lnTo>
                  <a:pt x="10" y="706"/>
                </a:lnTo>
                <a:lnTo>
                  <a:pt x="12" y="711"/>
                </a:lnTo>
                <a:lnTo>
                  <a:pt x="10" y="713"/>
                </a:lnTo>
                <a:lnTo>
                  <a:pt x="12" y="715"/>
                </a:lnTo>
                <a:lnTo>
                  <a:pt x="33" y="721"/>
                </a:lnTo>
                <a:lnTo>
                  <a:pt x="33" y="729"/>
                </a:lnTo>
                <a:lnTo>
                  <a:pt x="27" y="734"/>
                </a:lnTo>
                <a:lnTo>
                  <a:pt x="29" y="744"/>
                </a:lnTo>
                <a:lnTo>
                  <a:pt x="26" y="754"/>
                </a:lnTo>
                <a:lnTo>
                  <a:pt x="27" y="756"/>
                </a:lnTo>
                <a:lnTo>
                  <a:pt x="29" y="754"/>
                </a:lnTo>
                <a:lnTo>
                  <a:pt x="31" y="756"/>
                </a:lnTo>
                <a:lnTo>
                  <a:pt x="39" y="754"/>
                </a:lnTo>
                <a:lnTo>
                  <a:pt x="43" y="754"/>
                </a:lnTo>
                <a:lnTo>
                  <a:pt x="50" y="758"/>
                </a:lnTo>
                <a:lnTo>
                  <a:pt x="52" y="759"/>
                </a:lnTo>
                <a:lnTo>
                  <a:pt x="48" y="765"/>
                </a:lnTo>
                <a:lnTo>
                  <a:pt x="48" y="769"/>
                </a:lnTo>
                <a:lnTo>
                  <a:pt x="56" y="780"/>
                </a:lnTo>
                <a:lnTo>
                  <a:pt x="62" y="782"/>
                </a:lnTo>
                <a:lnTo>
                  <a:pt x="72" y="788"/>
                </a:lnTo>
                <a:lnTo>
                  <a:pt x="91" y="779"/>
                </a:lnTo>
                <a:lnTo>
                  <a:pt x="93" y="785"/>
                </a:lnTo>
                <a:lnTo>
                  <a:pt x="95" y="785"/>
                </a:lnTo>
                <a:lnTo>
                  <a:pt x="95" y="786"/>
                </a:lnTo>
                <a:lnTo>
                  <a:pt x="98" y="800"/>
                </a:lnTo>
                <a:lnTo>
                  <a:pt x="100" y="802"/>
                </a:lnTo>
                <a:lnTo>
                  <a:pt x="95" y="821"/>
                </a:lnTo>
                <a:lnTo>
                  <a:pt x="95" y="823"/>
                </a:lnTo>
                <a:lnTo>
                  <a:pt x="70" y="830"/>
                </a:lnTo>
                <a:lnTo>
                  <a:pt x="60" y="844"/>
                </a:lnTo>
                <a:lnTo>
                  <a:pt x="56" y="850"/>
                </a:lnTo>
                <a:lnTo>
                  <a:pt x="54" y="852"/>
                </a:lnTo>
                <a:lnTo>
                  <a:pt x="52" y="856"/>
                </a:lnTo>
                <a:lnTo>
                  <a:pt x="50" y="857"/>
                </a:lnTo>
                <a:lnTo>
                  <a:pt x="48" y="859"/>
                </a:lnTo>
                <a:lnTo>
                  <a:pt x="41" y="865"/>
                </a:lnTo>
                <a:lnTo>
                  <a:pt x="37" y="867"/>
                </a:lnTo>
                <a:lnTo>
                  <a:pt x="26" y="875"/>
                </a:lnTo>
                <a:lnTo>
                  <a:pt x="24" y="877"/>
                </a:lnTo>
                <a:lnTo>
                  <a:pt x="24" y="883"/>
                </a:lnTo>
                <a:lnTo>
                  <a:pt x="24" y="884"/>
                </a:lnTo>
                <a:lnTo>
                  <a:pt x="24" y="892"/>
                </a:lnTo>
                <a:lnTo>
                  <a:pt x="24" y="894"/>
                </a:lnTo>
                <a:lnTo>
                  <a:pt x="24" y="900"/>
                </a:lnTo>
                <a:lnTo>
                  <a:pt x="26" y="910"/>
                </a:lnTo>
                <a:lnTo>
                  <a:pt x="35" y="911"/>
                </a:lnTo>
                <a:lnTo>
                  <a:pt x="47" y="915"/>
                </a:lnTo>
                <a:lnTo>
                  <a:pt x="50" y="915"/>
                </a:lnTo>
                <a:lnTo>
                  <a:pt x="58" y="923"/>
                </a:lnTo>
                <a:lnTo>
                  <a:pt x="58" y="927"/>
                </a:lnTo>
                <a:lnTo>
                  <a:pt x="62" y="929"/>
                </a:lnTo>
                <a:lnTo>
                  <a:pt x="70" y="929"/>
                </a:lnTo>
                <a:lnTo>
                  <a:pt x="74" y="929"/>
                </a:lnTo>
                <a:lnTo>
                  <a:pt x="77" y="929"/>
                </a:lnTo>
                <a:lnTo>
                  <a:pt x="79" y="929"/>
                </a:lnTo>
                <a:lnTo>
                  <a:pt x="91" y="929"/>
                </a:lnTo>
                <a:lnTo>
                  <a:pt x="93" y="929"/>
                </a:lnTo>
                <a:lnTo>
                  <a:pt x="96" y="929"/>
                </a:lnTo>
                <a:lnTo>
                  <a:pt x="98" y="929"/>
                </a:lnTo>
                <a:lnTo>
                  <a:pt x="100" y="927"/>
                </a:lnTo>
                <a:lnTo>
                  <a:pt x="100" y="929"/>
                </a:lnTo>
                <a:lnTo>
                  <a:pt x="102" y="931"/>
                </a:lnTo>
                <a:lnTo>
                  <a:pt x="102" y="932"/>
                </a:lnTo>
                <a:lnTo>
                  <a:pt x="106" y="938"/>
                </a:lnTo>
                <a:lnTo>
                  <a:pt x="110" y="946"/>
                </a:lnTo>
                <a:lnTo>
                  <a:pt x="118" y="958"/>
                </a:lnTo>
                <a:lnTo>
                  <a:pt x="127" y="971"/>
                </a:lnTo>
                <a:lnTo>
                  <a:pt x="135" y="967"/>
                </a:lnTo>
                <a:lnTo>
                  <a:pt x="143" y="965"/>
                </a:lnTo>
                <a:lnTo>
                  <a:pt x="144" y="965"/>
                </a:lnTo>
                <a:lnTo>
                  <a:pt x="149" y="965"/>
                </a:lnTo>
                <a:lnTo>
                  <a:pt x="149" y="963"/>
                </a:lnTo>
                <a:lnTo>
                  <a:pt x="154" y="963"/>
                </a:lnTo>
                <a:lnTo>
                  <a:pt x="156" y="963"/>
                </a:lnTo>
                <a:lnTo>
                  <a:pt x="162" y="961"/>
                </a:lnTo>
                <a:lnTo>
                  <a:pt x="164" y="963"/>
                </a:lnTo>
                <a:lnTo>
                  <a:pt x="166" y="963"/>
                </a:lnTo>
                <a:lnTo>
                  <a:pt x="168" y="963"/>
                </a:lnTo>
                <a:lnTo>
                  <a:pt x="170" y="963"/>
                </a:lnTo>
                <a:lnTo>
                  <a:pt x="171" y="963"/>
                </a:lnTo>
                <a:lnTo>
                  <a:pt x="185" y="961"/>
                </a:lnTo>
                <a:lnTo>
                  <a:pt x="183" y="960"/>
                </a:lnTo>
                <a:lnTo>
                  <a:pt x="181" y="952"/>
                </a:lnTo>
                <a:lnTo>
                  <a:pt x="175" y="944"/>
                </a:lnTo>
                <a:lnTo>
                  <a:pt x="168" y="932"/>
                </a:lnTo>
                <a:lnTo>
                  <a:pt x="166" y="927"/>
                </a:lnTo>
                <a:lnTo>
                  <a:pt x="160" y="931"/>
                </a:lnTo>
                <a:lnTo>
                  <a:pt x="156" y="932"/>
                </a:lnTo>
                <a:lnTo>
                  <a:pt x="152" y="934"/>
                </a:lnTo>
                <a:lnTo>
                  <a:pt x="150" y="934"/>
                </a:lnTo>
                <a:lnTo>
                  <a:pt x="149" y="934"/>
                </a:lnTo>
                <a:lnTo>
                  <a:pt x="146" y="931"/>
                </a:lnTo>
                <a:lnTo>
                  <a:pt x="146" y="929"/>
                </a:lnTo>
                <a:lnTo>
                  <a:pt x="144" y="927"/>
                </a:lnTo>
                <a:lnTo>
                  <a:pt x="149" y="925"/>
                </a:lnTo>
                <a:lnTo>
                  <a:pt x="150" y="923"/>
                </a:lnTo>
                <a:lnTo>
                  <a:pt x="152" y="923"/>
                </a:lnTo>
                <a:lnTo>
                  <a:pt x="152" y="921"/>
                </a:lnTo>
                <a:lnTo>
                  <a:pt x="152" y="919"/>
                </a:lnTo>
                <a:lnTo>
                  <a:pt x="154" y="921"/>
                </a:lnTo>
                <a:lnTo>
                  <a:pt x="154" y="923"/>
                </a:lnTo>
                <a:lnTo>
                  <a:pt x="156" y="921"/>
                </a:lnTo>
                <a:lnTo>
                  <a:pt x="160" y="921"/>
                </a:lnTo>
                <a:lnTo>
                  <a:pt x="162" y="921"/>
                </a:lnTo>
                <a:lnTo>
                  <a:pt x="166" y="917"/>
                </a:lnTo>
                <a:lnTo>
                  <a:pt x="168" y="917"/>
                </a:lnTo>
                <a:lnTo>
                  <a:pt x="166" y="913"/>
                </a:lnTo>
                <a:lnTo>
                  <a:pt x="166" y="911"/>
                </a:lnTo>
                <a:lnTo>
                  <a:pt x="166" y="910"/>
                </a:lnTo>
                <a:lnTo>
                  <a:pt x="168" y="910"/>
                </a:lnTo>
                <a:lnTo>
                  <a:pt x="171" y="910"/>
                </a:lnTo>
                <a:lnTo>
                  <a:pt x="177" y="910"/>
                </a:lnTo>
                <a:lnTo>
                  <a:pt x="179" y="911"/>
                </a:lnTo>
                <a:lnTo>
                  <a:pt x="183" y="911"/>
                </a:lnTo>
                <a:lnTo>
                  <a:pt x="183" y="913"/>
                </a:lnTo>
                <a:lnTo>
                  <a:pt x="185" y="913"/>
                </a:lnTo>
                <a:lnTo>
                  <a:pt x="187" y="915"/>
                </a:lnTo>
                <a:lnTo>
                  <a:pt x="185" y="917"/>
                </a:lnTo>
                <a:lnTo>
                  <a:pt x="185" y="919"/>
                </a:lnTo>
                <a:lnTo>
                  <a:pt x="187" y="919"/>
                </a:lnTo>
                <a:lnTo>
                  <a:pt x="189" y="919"/>
                </a:lnTo>
                <a:lnTo>
                  <a:pt x="191" y="917"/>
                </a:lnTo>
                <a:lnTo>
                  <a:pt x="192" y="917"/>
                </a:lnTo>
                <a:lnTo>
                  <a:pt x="192" y="919"/>
                </a:lnTo>
                <a:lnTo>
                  <a:pt x="191" y="923"/>
                </a:lnTo>
                <a:lnTo>
                  <a:pt x="191" y="925"/>
                </a:lnTo>
                <a:lnTo>
                  <a:pt x="192" y="925"/>
                </a:lnTo>
                <a:lnTo>
                  <a:pt x="195" y="927"/>
                </a:lnTo>
                <a:lnTo>
                  <a:pt x="197" y="927"/>
                </a:lnTo>
                <a:lnTo>
                  <a:pt x="197" y="929"/>
                </a:lnTo>
                <a:lnTo>
                  <a:pt x="198" y="929"/>
                </a:lnTo>
                <a:lnTo>
                  <a:pt x="200" y="929"/>
                </a:lnTo>
                <a:lnTo>
                  <a:pt x="200" y="931"/>
                </a:lnTo>
                <a:lnTo>
                  <a:pt x="202" y="931"/>
                </a:lnTo>
                <a:lnTo>
                  <a:pt x="204" y="931"/>
                </a:lnTo>
                <a:lnTo>
                  <a:pt x="206" y="931"/>
                </a:lnTo>
                <a:lnTo>
                  <a:pt x="206" y="932"/>
                </a:lnTo>
                <a:lnTo>
                  <a:pt x="204" y="934"/>
                </a:lnTo>
                <a:lnTo>
                  <a:pt x="204" y="936"/>
                </a:lnTo>
                <a:lnTo>
                  <a:pt x="206" y="936"/>
                </a:lnTo>
                <a:lnTo>
                  <a:pt x="208" y="936"/>
                </a:lnTo>
                <a:lnTo>
                  <a:pt x="210" y="936"/>
                </a:lnTo>
                <a:lnTo>
                  <a:pt x="212" y="938"/>
                </a:lnTo>
                <a:lnTo>
                  <a:pt x="212" y="940"/>
                </a:lnTo>
                <a:lnTo>
                  <a:pt x="214" y="940"/>
                </a:lnTo>
                <a:lnTo>
                  <a:pt x="216" y="942"/>
                </a:lnTo>
                <a:lnTo>
                  <a:pt x="218" y="940"/>
                </a:lnTo>
                <a:lnTo>
                  <a:pt x="219" y="940"/>
                </a:lnTo>
                <a:lnTo>
                  <a:pt x="219" y="942"/>
                </a:lnTo>
                <a:lnTo>
                  <a:pt x="219" y="944"/>
                </a:lnTo>
                <a:lnTo>
                  <a:pt x="218" y="944"/>
                </a:lnTo>
                <a:lnTo>
                  <a:pt x="218" y="946"/>
                </a:lnTo>
                <a:lnTo>
                  <a:pt x="219" y="948"/>
                </a:lnTo>
                <a:lnTo>
                  <a:pt x="221" y="950"/>
                </a:lnTo>
                <a:lnTo>
                  <a:pt x="223" y="950"/>
                </a:lnTo>
                <a:lnTo>
                  <a:pt x="223" y="948"/>
                </a:lnTo>
                <a:lnTo>
                  <a:pt x="225" y="948"/>
                </a:lnTo>
                <a:lnTo>
                  <a:pt x="227" y="948"/>
                </a:lnTo>
                <a:lnTo>
                  <a:pt x="227" y="950"/>
                </a:lnTo>
                <a:lnTo>
                  <a:pt x="225" y="952"/>
                </a:lnTo>
                <a:lnTo>
                  <a:pt x="225" y="954"/>
                </a:lnTo>
                <a:lnTo>
                  <a:pt x="225" y="955"/>
                </a:lnTo>
                <a:lnTo>
                  <a:pt x="227" y="955"/>
                </a:lnTo>
                <a:lnTo>
                  <a:pt x="227" y="958"/>
                </a:lnTo>
                <a:lnTo>
                  <a:pt x="229" y="958"/>
                </a:lnTo>
                <a:lnTo>
                  <a:pt x="229" y="960"/>
                </a:lnTo>
                <a:lnTo>
                  <a:pt x="229" y="961"/>
                </a:lnTo>
                <a:lnTo>
                  <a:pt x="229" y="963"/>
                </a:lnTo>
                <a:lnTo>
                  <a:pt x="231" y="963"/>
                </a:lnTo>
                <a:lnTo>
                  <a:pt x="231" y="965"/>
                </a:lnTo>
                <a:lnTo>
                  <a:pt x="233" y="971"/>
                </a:lnTo>
                <a:lnTo>
                  <a:pt x="233" y="973"/>
                </a:lnTo>
                <a:lnTo>
                  <a:pt x="233" y="975"/>
                </a:lnTo>
                <a:lnTo>
                  <a:pt x="231" y="979"/>
                </a:lnTo>
                <a:lnTo>
                  <a:pt x="231" y="981"/>
                </a:lnTo>
                <a:lnTo>
                  <a:pt x="231" y="982"/>
                </a:lnTo>
                <a:lnTo>
                  <a:pt x="233" y="982"/>
                </a:lnTo>
                <a:lnTo>
                  <a:pt x="235" y="982"/>
                </a:lnTo>
                <a:lnTo>
                  <a:pt x="237" y="982"/>
                </a:lnTo>
                <a:lnTo>
                  <a:pt x="237" y="984"/>
                </a:lnTo>
                <a:lnTo>
                  <a:pt x="237" y="986"/>
                </a:lnTo>
                <a:lnTo>
                  <a:pt x="239" y="988"/>
                </a:lnTo>
                <a:lnTo>
                  <a:pt x="239" y="990"/>
                </a:lnTo>
                <a:lnTo>
                  <a:pt x="241" y="992"/>
                </a:lnTo>
                <a:lnTo>
                  <a:pt x="241" y="994"/>
                </a:lnTo>
                <a:lnTo>
                  <a:pt x="239" y="996"/>
                </a:lnTo>
                <a:lnTo>
                  <a:pt x="239" y="998"/>
                </a:lnTo>
                <a:lnTo>
                  <a:pt x="237" y="998"/>
                </a:lnTo>
                <a:lnTo>
                  <a:pt x="237" y="1000"/>
                </a:lnTo>
                <a:lnTo>
                  <a:pt x="235" y="1000"/>
                </a:lnTo>
                <a:lnTo>
                  <a:pt x="235" y="1002"/>
                </a:lnTo>
                <a:lnTo>
                  <a:pt x="235" y="1004"/>
                </a:lnTo>
                <a:lnTo>
                  <a:pt x="235" y="1006"/>
                </a:lnTo>
                <a:lnTo>
                  <a:pt x="237" y="1006"/>
                </a:lnTo>
                <a:lnTo>
                  <a:pt x="239" y="1008"/>
                </a:lnTo>
                <a:lnTo>
                  <a:pt x="241" y="1009"/>
                </a:lnTo>
                <a:lnTo>
                  <a:pt x="241" y="1011"/>
                </a:lnTo>
                <a:lnTo>
                  <a:pt x="243" y="1011"/>
                </a:lnTo>
                <a:lnTo>
                  <a:pt x="245" y="1011"/>
                </a:lnTo>
                <a:lnTo>
                  <a:pt x="248" y="1009"/>
                </a:lnTo>
                <a:lnTo>
                  <a:pt x="264" y="1000"/>
                </a:lnTo>
                <a:lnTo>
                  <a:pt x="260" y="988"/>
                </a:lnTo>
                <a:lnTo>
                  <a:pt x="269" y="982"/>
                </a:lnTo>
                <a:lnTo>
                  <a:pt x="262" y="958"/>
                </a:lnTo>
                <a:lnTo>
                  <a:pt x="285" y="946"/>
                </a:lnTo>
                <a:lnTo>
                  <a:pt x="291" y="961"/>
                </a:lnTo>
                <a:lnTo>
                  <a:pt x="302" y="975"/>
                </a:lnTo>
                <a:lnTo>
                  <a:pt x="314" y="965"/>
                </a:lnTo>
                <a:lnTo>
                  <a:pt x="317" y="973"/>
                </a:lnTo>
                <a:lnTo>
                  <a:pt x="331" y="984"/>
                </a:lnTo>
                <a:lnTo>
                  <a:pt x="339" y="996"/>
                </a:lnTo>
                <a:lnTo>
                  <a:pt x="356" y="984"/>
                </a:lnTo>
                <a:lnTo>
                  <a:pt x="364" y="965"/>
                </a:lnTo>
                <a:lnTo>
                  <a:pt x="368" y="971"/>
                </a:lnTo>
                <a:lnTo>
                  <a:pt x="373" y="982"/>
                </a:lnTo>
                <a:lnTo>
                  <a:pt x="383" y="994"/>
                </a:lnTo>
                <a:lnTo>
                  <a:pt x="387" y="996"/>
                </a:lnTo>
                <a:lnTo>
                  <a:pt x="394" y="1002"/>
                </a:lnTo>
                <a:lnTo>
                  <a:pt x="404" y="1006"/>
                </a:lnTo>
                <a:lnTo>
                  <a:pt x="410" y="1009"/>
                </a:lnTo>
                <a:lnTo>
                  <a:pt x="419" y="1015"/>
                </a:lnTo>
                <a:lnTo>
                  <a:pt x="427" y="1019"/>
                </a:lnTo>
                <a:lnTo>
                  <a:pt x="433" y="1023"/>
                </a:lnTo>
                <a:lnTo>
                  <a:pt x="437" y="1027"/>
                </a:lnTo>
                <a:lnTo>
                  <a:pt x="448" y="1034"/>
                </a:lnTo>
                <a:lnTo>
                  <a:pt x="450" y="1036"/>
                </a:lnTo>
                <a:lnTo>
                  <a:pt x="454" y="1040"/>
                </a:lnTo>
                <a:lnTo>
                  <a:pt x="454" y="1042"/>
                </a:lnTo>
                <a:lnTo>
                  <a:pt x="456" y="1042"/>
                </a:lnTo>
                <a:lnTo>
                  <a:pt x="460" y="1044"/>
                </a:lnTo>
                <a:lnTo>
                  <a:pt x="466" y="1048"/>
                </a:lnTo>
                <a:lnTo>
                  <a:pt x="473" y="1052"/>
                </a:lnTo>
                <a:lnTo>
                  <a:pt x="479" y="1056"/>
                </a:lnTo>
                <a:lnTo>
                  <a:pt x="488" y="1061"/>
                </a:lnTo>
                <a:lnTo>
                  <a:pt x="498" y="1067"/>
                </a:lnTo>
                <a:lnTo>
                  <a:pt x="506" y="1071"/>
                </a:lnTo>
                <a:lnTo>
                  <a:pt x="510" y="1069"/>
                </a:lnTo>
                <a:lnTo>
                  <a:pt x="515" y="1067"/>
                </a:lnTo>
                <a:lnTo>
                  <a:pt x="525" y="1063"/>
                </a:lnTo>
                <a:lnTo>
                  <a:pt x="531" y="1059"/>
                </a:lnTo>
                <a:lnTo>
                  <a:pt x="537" y="1052"/>
                </a:lnTo>
                <a:lnTo>
                  <a:pt x="539" y="1048"/>
                </a:lnTo>
                <a:lnTo>
                  <a:pt x="546" y="1042"/>
                </a:lnTo>
                <a:lnTo>
                  <a:pt x="548" y="1040"/>
                </a:lnTo>
                <a:lnTo>
                  <a:pt x="558" y="1034"/>
                </a:lnTo>
                <a:lnTo>
                  <a:pt x="563" y="1032"/>
                </a:lnTo>
                <a:lnTo>
                  <a:pt x="571" y="1027"/>
                </a:lnTo>
                <a:lnTo>
                  <a:pt x="577" y="1023"/>
                </a:lnTo>
                <a:lnTo>
                  <a:pt x="581" y="1021"/>
                </a:lnTo>
                <a:lnTo>
                  <a:pt x="592" y="1017"/>
                </a:lnTo>
                <a:lnTo>
                  <a:pt x="600" y="1013"/>
                </a:lnTo>
                <a:lnTo>
                  <a:pt x="606" y="1011"/>
                </a:lnTo>
                <a:lnTo>
                  <a:pt x="608" y="1008"/>
                </a:lnTo>
                <a:lnTo>
                  <a:pt x="611" y="1004"/>
                </a:lnTo>
                <a:lnTo>
                  <a:pt x="617" y="996"/>
                </a:lnTo>
                <a:lnTo>
                  <a:pt x="621" y="990"/>
                </a:lnTo>
                <a:lnTo>
                  <a:pt x="623" y="986"/>
                </a:lnTo>
                <a:lnTo>
                  <a:pt x="625" y="984"/>
                </a:lnTo>
                <a:lnTo>
                  <a:pt x="627" y="981"/>
                </a:lnTo>
                <a:lnTo>
                  <a:pt x="629" y="979"/>
                </a:lnTo>
                <a:lnTo>
                  <a:pt x="633" y="975"/>
                </a:lnTo>
                <a:lnTo>
                  <a:pt x="635" y="973"/>
                </a:lnTo>
                <a:lnTo>
                  <a:pt x="637" y="969"/>
                </a:lnTo>
                <a:lnTo>
                  <a:pt x="638" y="965"/>
                </a:lnTo>
                <a:lnTo>
                  <a:pt x="640" y="963"/>
                </a:lnTo>
                <a:lnTo>
                  <a:pt x="644" y="958"/>
                </a:lnTo>
                <a:lnTo>
                  <a:pt x="646" y="955"/>
                </a:lnTo>
                <a:lnTo>
                  <a:pt x="658" y="940"/>
                </a:lnTo>
                <a:lnTo>
                  <a:pt x="659" y="936"/>
                </a:lnTo>
                <a:lnTo>
                  <a:pt x="665" y="929"/>
                </a:lnTo>
                <a:lnTo>
                  <a:pt x="667" y="925"/>
                </a:lnTo>
                <a:lnTo>
                  <a:pt x="669" y="923"/>
                </a:lnTo>
                <a:lnTo>
                  <a:pt x="671" y="919"/>
                </a:lnTo>
                <a:lnTo>
                  <a:pt x="673" y="915"/>
                </a:lnTo>
                <a:lnTo>
                  <a:pt x="677" y="911"/>
                </a:lnTo>
                <a:lnTo>
                  <a:pt x="679" y="907"/>
                </a:lnTo>
                <a:lnTo>
                  <a:pt x="679" y="902"/>
                </a:lnTo>
                <a:lnTo>
                  <a:pt x="679" y="888"/>
                </a:lnTo>
                <a:lnTo>
                  <a:pt x="679" y="854"/>
                </a:lnTo>
                <a:lnTo>
                  <a:pt x="681" y="800"/>
                </a:lnTo>
                <a:lnTo>
                  <a:pt x="681" y="790"/>
                </a:lnTo>
                <a:lnTo>
                  <a:pt x="688" y="785"/>
                </a:lnTo>
                <a:lnTo>
                  <a:pt x="702" y="773"/>
                </a:lnTo>
                <a:lnTo>
                  <a:pt x="704" y="771"/>
                </a:lnTo>
                <a:lnTo>
                  <a:pt x="706" y="769"/>
                </a:lnTo>
                <a:lnTo>
                  <a:pt x="708" y="767"/>
                </a:lnTo>
                <a:lnTo>
                  <a:pt x="739" y="736"/>
                </a:lnTo>
                <a:lnTo>
                  <a:pt x="741" y="732"/>
                </a:lnTo>
                <a:lnTo>
                  <a:pt x="752" y="719"/>
                </a:lnTo>
                <a:lnTo>
                  <a:pt x="762" y="700"/>
                </a:lnTo>
                <a:lnTo>
                  <a:pt x="735" y="696"/>
                </a:lnTo>
                <a:lnTo>
                  <a:pt x="731" y="684"/>
                </a:lnTo>
                <a:lnTo>
                  <a:pt x="727" y="667"/>
                </a:lnTo>
                <a:lnTo>
                  <a:pt x="735" y="648"/>
                </a:lnTo>
                <a:lnTo>
                  <a:pt x="739" y="648"/>
                </a:lnTo>
                <a:lnTo>
                  <a:pt x="808" y="652"/>
                </a:lnTo>
                <a:lnTo>
                  <a:pt x="907" y="656"/>
                </a:lnTo>
                <a:lnTo>
                  <a:pt x="912" y="654"/>
                </a:lnTo>
                <a:lnTo>
                  <a:pt x="917" y="648"/>
                </a:lnTo>
                <a:lnTo>
                  <a:pt x="923" y="642"/>
                </a:lnTo>
                <a:lnTo>
                  <a:pt x="921" y="638"/>
                </a:lnTo>
                <a:lnTo>
                  <a:pt x="933" y="631"/>
                </a:lnTo>
                <a:lnTo>
                  <a:pt x="938" y="623"/>
                </a:lnTo>
                <a:lnTo>
                  <a:pt x="950" y="602"/>
                </a:lnTo>
                <a:lnTo>
                  <a:pt x="952" y="604"/>
                </a:lnTo>
                <a:lnTo>
                  <a:pt x="961" y="586"/>
                </a:lnTo>
                <a:lnTo>
                  <a:pt x="971" y="577"/>
                </a:lnTo>
                <a:lnTo>
                  <a:pt x="981" y="573"/>
                </a:lnTo>
                <a:lnTo>
                  <a:pt x="984" y="567"/>
                </a:lnTo>
                <a:lnTo>
                  <a:pt x="982" y="559"/>
                </a:lnTo>
                <a:lnTo>
                  <a:pt x="988" y="532"/>
                </a:lnTo>
                <a:lnTo>
                  <a:pt x="1000" y="527"/>
                </a:lnTo>
                <a:lnTo>
                  <a:pt x="1002" y="527"/>
                </a:lnTo>
                <a:lnTo>
                  <a:pt x="1002" y="525"/>
                </a:lnTo>
                <a:lnTo>
                  <a:pt x="1004" y="523"/>
                </a:lnTo>
                <a:lnTo>
                  <a:pt x="1000" y="515"/>
                </a:lnTo>
                <a:lnTo>
                  <a:pt x="1004" y="511"/>
                </a:lnTo>
                <a:lnTo>
                  <a:pt x="1002" y="510"/>
                </a:lnTo>
                <a:lnTo>
                  <a:pt x="1002" y="508"/>
                </a:lnTo>
                <a:lnTo>
                  <a:pt x="1000" y="506"/>
                </a:lnTo>
                <a:lnTo>
                  <a:pt x="1000" y="500"/>
                </a:lnTo>
                <a:lnTo>
                  <a:pt x="998" y="494"/>
                </a:lnTo>
                <a:lnTo>
                  <a:pt x="996" y="492"/>
                </a:lnTo>
                <a:lnTo>
                  <a:pt x="996" y="490"/>
                </a:lnTo>
                <a:lnTo>
                  <a:pt x="994" y="490"/>
                </a:lnTo>
                <a:lnTo>
                  <a:pt x="994" y="488"/>
                </a:lnTo>
                <a:lnTo>
                  <a:pt x="992" y="487"/>
                </a:lnTo>
                <a:lnTo>
                  <a:pt x="990" y="484"/>
                </a:lnTo>
                <a:lnTo>
                  <a:pt x="990" y="482"/>
                </a:lnTo>
                <a:lnTo>
                  <a:pt x="973" y="473"/>
                </a:lnTo>
                <a:lnTo>
                  <a:pt x="971" y="471"/>
                </a:lnTo>
                <a:lnTo>
                  <a:pt x="965" y="469"/>
                </a:lnTo>
                <a:lnTo>
                  <a:pt x="965" y="467"/>
                </a:lnTo>
                <a:lnTo>
                  <a:pt x="963" y="465"/>
                </a:lnTo>
                <a:lnTo>
                  <a:pt x="961" y="456"/>
                </a:lnTo>
                <a:lnTo>
                  <a:pt x="960" y="454"/>
                </a:lnTo>
                <a:lnTo>
                  <a:pt x="960" y="450"/>
                </a:lnTo>
                <a:lnTo>
                  <a:pt x="960" y="442"/>
                </a:lnTo>
                <a:lnTo>
                  <a:pt x="956" y="427"/>
                </a:lnTo>
                <a:lnTo>
                  <a:pt x="956" y="423"/>
                </a:lnTo>
                <a:lnTo>
                  <a:pt x="958" y="421"/>
                </a:lnTo>
                <a:lnTo>
                  <a:pt x="958" y="413"/>
                </a:lnTo>
                <a:lnTo>
                  <a:pt x="958" y="412"/>
                </a:lnTo>
                <a:lnTo>
                  <a:pt x="961" y="388"/>
                </a:lnTo>
                <a:lnTo>
                  <a:pt x="963" y="381"/>
                </a:lnTo>
                <a:lnTo>
                  <a:pt x="967" y="377"/>
                </a:lnTo>
                <a:lnTo>
                  <a:pt x="990" y="365"/>
                </a:lnTo>
                <a:lnTo>
                  <a:pt x="1000" y="359"/>
                </a:lnTo>
                <a:lnTo>
                  <a:pt x="1011" y="354"/>
                </a:lnTo>
                <a:lnTo>
                  <a:pt x="1032" y="340"/>
                </a:lnTo>
                <a:lnTo>
                  <a:pt x="1046" y="331"/>
                </a:lnTo>
                <a:lnTo>
                  <a:pt x="1044" y="331"/>
                </a:lnTo>
                <a:lnTo>
                  <a:pt x="1069" y="309"/>
                </a:lnTo>
                <a:lnTo>
                  <a:pt x="1073" y="306"/>
                </a:lnTo>
                <a:lnTo>
                  <a:pt x="1071" y="304"/>
                </a:lnTo>
                <a:lnTo>
                  <a:pt x="1069" y="302"/>
                </a:lnTo>
                <a:lnTo>
                  <a:pt x="1073" y="298"/>
                </a:lnTo>
                <a:lnTo>
                  <a:pt x="1075" y="296"/>
                </a:lnTo>
                <a:lnTo>
                  <a:pt x="1077" y="290"/>
                </a:lnTo>
                <a:lnTo>
                  <a:pt x="1077" y="281"/>
                </a:lnTo>
                <a:lnTo>
                  <a:pt x="1078" y="273"/>
                </a:lnTo>
                <a:lnTo>
                  <a:pt x="1078" y="267"/>
                </a:lnTo>
                <a:lnTo>
                  <a:pt x="1078" y="265"/>
                </a:lnTo>
                <a:lnTo>
                  <a:pt x="1081" y="263"/>
                </a:lnTo>
                <a:lnTo>
                  <a:pt x="1081" y="261"/>
                </a:lnTo>
                <a:lnTo>
                  <a:pt x="1078" y="261"/>
                </a:lnTo>
                <a:lnTo>
                  <a:pt x="1078" y="260"/>
                </a:lnTo>
                <a:lnTo>
                  <a:pt x="1077" y="258"/>
                </a:lnTo>
                <a:lnTo>
                  <a:pt x="1048" y="213"/>
                </a:lnTo>
                <a:lnTo>
                  <a:pt x="1035" y="192"/>
                </a:lnTo>
                <a:lnTo>
                  <a:pt x="1000" y="140"/>
                </a:lnTo>
                <a:lnTo>
                  <a:pt x="982" y="114"/>
                </a:lnTo>
                <a:lnTo>
                  <a:pt x="967" y="92"/>
                </a:lnTo>
                <a:lnTo>
                  <a:pt x="961" y="83"/>
                </a:lnTo>
                <a:lnTo>
                  <a:pt x="952" y="69"/>
                </a:lnTo>
                <a:lnTo>
                  <a:pt x="944" y="56"/>
                </a:lnTo>
                <a:lnTo>
                  <a:pt x="934" y="44"/>
                </a:lnTo>
                <a:lnTo>
                  <a:pt x="921" y="23"/>
                </a:lnTo>
                <a:lnTo>
                  <a:pt x="919" y="17"/>
                </a:lnTo>
                <a:lnTo>
                  <a:pt x="915" y="17"/>
                </a:lnTo>
                <a:lnTo>
                  <a:pt x="907" y="13"/>
                </a:lnTo>
                <a:lnTo>
                  <a:pt x="904" y="11"/>
                </a:lnTo>
                <a:lnTo>
                  <a:pt x="881" y="0"/>
                </a:lnTo>
                <a:lnTo>
                  <a:pt x="875" y="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Freeform 213"/>
          <p:cNvSpPr>
            <a:spLocks/>
          </p:cNvSpPr>
          <p:nvPr/>
        </p:nvSpPr>
        <p:spPr bwMode="auto">
          <a:xfrm>
            <a:off x="-3506632" y="5569388"/>
            <a:ext cx="1451535" cy="886735"/>
          </a:xfrm>
          <a:custGeom>
            <a:avLst/>
            <a:gdLst>
              <a:gd name="T0" fmla="*/ 515 w 1542"/>
              <a:gd name="T1" fmla="*/ 740 h 942"/>
              <a:gd name="T2" fmla="*/ 638 w 1542"/>
              <a:gd name="T3" fmla="*/ 807 h 942"/>
              <a:gd name="T4" fmla="*/ 790 w 1542"/>
              <a:gd name="T5" fmla="*/ 820 h 942"/>
              <a:gd name="T6" fmla="*/ 813 w 1542"/>
              <a:gd name="T7" fmla="*/ 799 h 942"/>
              <a:gd name="T8" fmla="*/ 878 w 1542"/>
              <a:gd name="T9" fmla="*/ 747 h 942"/>
              <a:gd name="T10" fmla="*/ 905 w 1542"/>
              <a:gd name="T11" fmla="*/ 772 h 942"/>
              <a:gd name="T12" fmla="*/ 949 w 1542"/>
              <a:gd name="T13" fmla="*/ 903 h 942"/>
              <a:gd name="T14" fmla="*/ 1080 w 1542"/>
              <a:gd name="T15" fmla="*/ 869 h 942"/>
              <a:gd name="T16" fmla="*/ 1101 w 1542"/>
              <a:gd name="T17" fmla="*/ 938 h 942"/>
              <a:gd name="T18" fmla="*/ 1190 w 1542"/>
              <a:gd name="T19" fmla="*/ 869 h 942"/>
              <a:gd name="T20" fmla="*/ 1217 w 1542"/>
              <a:gd name="T21" fmla="*/ 867 h 942"/>
              <a:gd name="T22" fmla="*/ 1395 w 1542"/>
              <a:gd name="T23" fmla="*/ 828 h 942"/>
              <a:gd name="T24" fmla="*/ 1501 w 1542"/>
              <a:gd name="T25" fmla="*/ 834 h 942"/>
              <a:gd name="T26" fmla="*/ 1539 w 1542"/>
              <a:gd name="T27" fmla="*/ 749 h 942"/>
              <a:gd name="T28" fmla="*/ 1474 w 1542"/>
              <a:gd name="T29" fmla="*/ 767 h 942"/>
              <a:gd name="T30" fmla="*/ 1457 w 1542"/>
              <a:gd name="T31" fmla="*/ 753 h 942"/>
              <a:gd name="T32" fmla="*/ 1459 w 1542"/>
              <a:gd name="T33" fmla="*/ 734 h 942"/>
              <a:gd name="T34" fmla="*/ 1422 w 1542"/>
              <a:gd name="T35" fmla="*/ 711 h 942"/>
              <a:gd name="T36" fmla="*/ 1424 w 1542"/>
              <a:gd name="T37" fmla="*/ 709 h 942"/>
              <a:gd name="T38" fmla="*/ 1397 w 1542"/>
              <a:gd name="T39" fmla="*/ 701 h 942"/>
              <a:gd name="T40" fmla="*/ 1370 w 1542"/>
              <a:gd name="T41" fmla="*/ 697 h 942"/>
              <a:gd name="T42" fmla="*/ 1334 w 1542"/>
              <a:gd name="T43" fmla="*/ 715 h 942"/>
              <a:gd name="T44" fmla="*/ 1282 w 1542"/>
              <a:gd name="T45" fmla="*/ 761 h 942"/>
              <a:gd name="T46" fmla="*/ 1209 w 1542"/>
              <a:gd name="T47" fmla="*/ 771 h 942"/>
              <a:gd name="T48" fmla="*/ 1161 w 1542"/>
              <a:gd name="T49" fmla="*/ 692 h 942"/>
              <a:gd name="T50" fmla="*/ 1222 w 1542"/>
              <a:gd name="T51" fmla="*/ 571 h 942"/>
              <a:gd name="T52" fmla="*/ 1276 w 1542"/>
              <a:gd name="T53" fmla="*/ 538 h 942"/>
              <a:gd name="T54" fmla="*/ 1270 w 1542"/>
              <a:gd name="T55" fmla="*/ 503 h 942"/>
              <a:gd name="T56" fmla="*/ 1257 w 1542"/>
              <a:gd name="T57" fmla="*/ 476 h 942"/>
              <a:gd name="T58" fmla="*/ 1075 w 1542"/>
              <a:gd name="T59" fmla="*/ 420 h 942"/>
              <a:gd name="T60" fmla="*/ 1115 w 1542"/>
              <a:gd name="T61" fmla="*/ 186 h 942"/>
              <a:gd name="T62" fmla="*/ 1028 w 1542"/>
              <a:gd name="T63" fmla="*/ 88 h 942"/>
              <a:gd name="T64" fmla="*/ 915 w 1542"/>
              <a:gd name="T65" fmla="*/ 13 h 942"/>
              <a:gd name="T66" fmla="*/ 907 w 1542"/>
              <a:gd name="T67" fmla="*/ 205 h 942"/>
              <a:gd name="T68" fmla="*/ 805 w 1542"/>
              <a:gd name="T69" fmla="*/ 197 h 942"/>
              <a:gd name="T70" fmla="*/ 748 w 1542"/>
              <a:gd name="T71" fmla="*/ 226 h 942"/>
              <a:gd name="T72" fmla="*/ 726 w 1542"/>
              <a:gd name="T73" fmla="*/ 267 h 942"/>
              <a:gd name="T74" fmla="*/ 675 w 1542"/>
              <a:gd name="T75" fmla="*/ 288 h 942"/>
              <a:gd name="T76" fmla="*/ 698 w 1542"/>
              <a:gd name="T77" fmla="*/ 407 h 942"/>
              <a:gd name="T78" fmla="*/ 669 w 1542"/>
              <a:gd name="T79" fmla="*/ 420 h 942"/>
              <a:gd name="T80" fmla="*/ 640 w 1542"/>
              <a:gd name="T81" fmla="*/ 417 h 942"/>
              <a:gd name="T82" fmla="*/ 615 w 1542"/>
              <a:gd name="T83" fmla="*/ 411 h 942"/>
              <a:gd name="T84" fmla="*/ 588 w 1542"/>
              <a:gd name="T85" fmla="*/ 430 h 942"/>
              <a:gd name="T86" fmla="*/ 561 w 1542"/>
              <a:gd name="T87" fmla="*/ 444 h 942"/>
              <a:gd name="T88" fmla="*/ 540 w 1542"/>
              <a:gd name="T89" fmla="*/ 434 h 942"/>
              <a:gd name="T90" fmla="*/ 519 w 1542"/>
              <a:gd name="T91" fmla="*/ 432 h 942"/>
              <a:gd name="T92" fmla="*/ 502 w 1542"/>
              <a:gd name="T93" fmla="*/ 430 h 942"/>
              <a:gd name="T94" fmla="*/ 478 w 1542"/>
              <a:gd name="T95" fmla="*/ 432 h 942"/>
              <a:gd name="T96" fmla="*/ 459 w 1542"/>
              <a:gd name="T97" fmla="*/ 420 h 942"/>
              <a:gd name="T98" fmla="*/ 430 w 1542"/>
              <a:gd name="T99" fmla="*/ 409 h 942"/>
              <a:gd name="T100" fmla="*/ 430 w 1542"/>
              <a:gd name="T101" fmla="*/ 380 h 942"/>
              <a:gd name="T102" fmla="*/ 436 w 1542"/>
              <a:gd name="T103" fmla="*/ 365 h 942"/>
              <a:gd name="T104" fmla="*/ 436 w 1542"/>
              <a:gd name="T105" fmla="*/ 344 h 942"/>
              <a:gd name="T106" fmla="*/ 430 w 1542"/>
              <a:gd name="T107" fmla="*/ 324 h 942"/>
              <a:gd name="T108" fmla="*/ 409 w 1542"/>
              <a:gd name="T109" fmla="*/ 317 h 942"/>
              <a:gd name="T110" fmla="*/ 386 w 1542"/>
              <a:gd name="T111" fmla="*/ 305 h 942"/>
              <a:gd name="T112" fmla="*/ 365 w 1542"/>
              <a:gd name="T113" fmla="*/ 294 h 942"/>
              <a:gd name="T114" fmla="*/ 342 w 1542"/>
              <a:gd name="T115" fmla="*/ 278 h 942"/>
              <a:gd name="T116" fmla="*/ 333 w 1542"/>
              <a:gd name="T117" fmla="*/ 263 h 942"/>
              <a:gd name="T118" fmla="*/ 285 w 1542"/>
              <a:gd name="T119" fmla="*/ 245 h 942"/>
              <a:gd name="T120" fmla="*/ 59 w 1542"/>
              <a:gd name="T121" fmla="*/ 226 h 942"/>
              <a:gd name="T122" fmla="*/ 202 w 1542"/>
              <a:gd name="T123" fmla="*/ 684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42" h="942">
                <a:moveTo>
                  <a:pt x="265" y="865"/>
                </a:moveTo>
                <a:lnTo>
                  <a:pt x="277" y="859"/>
                </a:lnTo>
                <a:lnTo>
                  <a:pt x="279" y="857"/>
                </a:lnTo>
                <a:lnTo>
                  <a:pt x="296" y="849"/>
                </a:lnTo>
                <a:lnTo>
                  <a:pt x="302" y="846"/>
                </a:lnTo>
                <a:lnTo>
                  <a:pt x="307" y="843"/>
                </a:lnTo>
                <a:lnTo>
                  <a:pt x="315" y="840"/>
                </a:lnTo>
                <a:lnTo>
                  <a:pt x="317" y="840"/>
                </a:lnTo>
                <a:lnTo>
                  <a:pt x="321" y="838"/>
                </a:lnTo>
                <a:lnTo>
                  <a:pt x="327" y="834"/>
                </a:lnTo>
                <a:lnTo>
                  <a:pt x="340" y="826"/>
                </a:lnTo>
                <a:lnTo>
                  <a:pt x="342" y="828"/>
                </a:lnTo>
                <a:lnTo>
                  <a:pt x="344" y="826"/>
                </a:lnTo>
                <a:lnTo>
                  <a:pt x="357" y="819"/>
                </a:lnTo>
                <a:lnTo>
                  <a:pt x="363" y="815"/>
                </a:lnTo>
                <a:lnTo>
                  <a:pt x="415" y="790"/>
                </a:lnTo>
                <a:lnTo>
                  <a:pt x="465" y="765"/>
                </a:lnTo>
                <a:lnTo>
                  <a:pt x="469" y="763"/>
                </a:lnTo>
                <a:lnTo>
                  <a:pt x="471" y="763"/>
                </a:lnTo>
                <a:lnTo>
                  <a:pt x="496" y="749"/>
                </a:lnTo>
                <a:lnTo>
                  <a:pt x="515" y="740"/>
                </a:lnTo>
                <a:lnTo>
                  <a:pt x="528" y="732"/>
                </a:lnTo>
                <a:lnTo>
                  <a:pt x="619" y="688"/>
                </a:lnTo>
                <a:lnTo>
                  <a:pt x="632" y="680"/>
                </a:lnTo>
                <a:lnTo>
                  <a:pt x="636" y="688"/>
                </a:lnTo>
                <a:lnTo>
                  <a:pt x="634" y="688"/>
                </a:lnTo>
                <a:lnTo>
                  <a:pt x="630" y="690"/>
                </a:lnTo>
                <a:lnTo>
                  <a:pt x="638" y="699"/>
                </a:lnTo>
                <a:lnTo>
                  <a:pt x="640" y="709"/>
                </a:lnTo>
                <a:lnTo>
                  <a:pt x="634" y="724"/>
                </a:lnTo>
                <a:lnTo>
                  <a:pt x="627" y="740"/>
                </a:lnTo>
                <a:lnTo>
                  <a:pt x="627" y="745"/>
                </a:lnTo>
                <a:lnTo>
                  <a:pt x="627" y="749"/>
                </a:lnTo>
                <a:lnTo>
                  <a:pt x="632" y="763"/>
                </a:lnTo>
                <a:lnTo>
                  <a:pt x="632" y="767"/>
                </a:lnTo>
                <a:lnTo>
                  <a:pt x="632" y="769"/>
                </a:lnTo>
                <a:lnTo>
                  <a:pt x="636" y="780"/>
                </a:lnTo>
                <a:lnTo>
                  <a:pt x="627" y="786"/>
                </a:lnTo>
                <a:lnTo>
                  <a:pt x="634" y="795"/>
                </a:lnTo>
                <a:lnTo>
                  <a:pt x="634" y="799"/>
                </a:lnTo>
                <a:lnTo>
                  <a:pt x="636" y="807"/>
                </a:lnTo>
                <a:lnTo>
                  <a:pt x="638" y="807"/>
                </a:lnTo>
                <a:lnTo>
                  <a:pt x="644" y="801"/>
                </a:lnTo>
                <a:lnTo>
                  <a:pt x="648" y="799"/>
                </a:lnTo>
                <a:lnTo>
                  <a:pt x="656" y="795"/>
                </a:lnTo>
                <a:lnTo>
                  <a:pt x="671" y="784"/>
                </a:lnTo>
                <a:lnTo>
                  <a:pt x="684" y="780"/>
                </a:lnTo>
                <a:lnTo>
                  <a:pt x="686" y="780"/>
                </a:lnTo>
                <a:lnTo>
                  <a:pt x="686" y="782"/>
                </a:lnTo>
                <a:lnTo>
                  <a:pt x="705" y="772"/>
                </a:lnTo>
                <a:lnTo>
                  <a:pt x="715" y="786"/>
                </a:lnTo>
                <a:lnTo>
                  <a:pt x="730" y="809"/>
                </a:lnTo>
                <a:lnTo>
                  <a:pt x="736" y="817"/>
                </a:lnTo>
                <a:lnTo>
                  <a:pt x="742" y="824"/>
                </a:lnTo>
                <a:lnTo>
                  <a:pt x="744" y="828"/>
                </a:lnTo>
                <a:lnTo>
                  <a:pt x="746" y="832"/>
                </a:lnTo>
                <a:lnTo>
                  <a:pt x="763" y="824"/>
                </a:lnTo>
                <a:lnTo>
                  <a:pt x="765" y="824"/>
                </a:lnTo>
                <a:lnTo>
                  <a:pt x="769" y="820"/>
                </a:lnTo>
                <a:lnTo>
                  <a:pt x="774" y="817"/>
                </a:lnTo>
                <a:lnTo>
                  <a:pt x="776" y="817"/>
                </a:lnTo>
                <a:lnTo>
                  <a:pt x="782" y="813"/>
                </a:lnTo>
                <a:lnTo>
                  <a:pt x="790" y="820"/>
                </a:lnTo>
                <a:lnTo>
                  <a:pt x="794" y="819"/>
                </a:lnTo>
                <a:lnTo>
                  <a:pt x="800" y="817"/>
                </a:lnTo>
                <a:lnTo>
                  <a:pt x="803" y="815"/>
                </a:lnTo>
                <a:lnTo>
                  <a:pt x="807" y="813"/>
                </a:lnTo>
                <a:lnTo>
                  <a:pt x="811" y="813"/>
                </a:lnTo>
                <a:lnTo>
                  <a:pt x="811" y="811"/>
                </a:lnTo>
                <a:lnTo>
                  <a:pt x="809" y="809"/>
                </a:lnTo>
                <a:lnTo>
                  <a:pt x="809" y="807"/>
                </a:lnTo>
                <a:lnTo>
                  <a:pt x="805" y="803"/>
                </a:lnTo>
                <a:lnTo>
                  <a:pt x="803" y="803"/>
                </a:lnTo>
                <a:lnTo>
                  <a:pt x="801" y="799"/>
                </a:lnTo>
                <a:lnTo>
                  <a:pt x="800" y="797"/>
                </a:lnTo>
                <a:lnTo>
                  <a:pt x="796" y="793"/>
                </a:lnTo>
                <a:lnTo>
                  <a:pt x="790" y="790"/>
                </a:lnTo>
                <a:lnTo>
                  <a:pt x="792" y="788"/>
                </a:lnTo>
                <a:lnTo>
                  <a:pt x="798" y="788"/>
                </a:lnTo>
                <a:lnTo>
                  <a:pt x="800" y="792"/>
                </a:lnTo>
                <a:lnTo>
                  <a:pt x="801" y="793"/>
                </a:lnTo>
                <a:lnTo>
                  <a:pt x="803" y="795"/>
                </a:lnTo>
                <a:lnTo>
                  <a:pt x="807" y="795"/>
                </a:lnTo>
                <a:lnTo>
                  <a:pt x="813" y="799"/>
                </a:lnTo>
                <a:lnTo>
                  <a:pt x="819" y="803"/>
                </a:lnTo>
                <a:lnTo>
                  <a:pt x="821" y="805"/>
                </a:lnTo>
                <a:lnTo>
                  <a:pt x="822" y="805"/>
                </a:lnTo>
                <a:lnTo>
                  <a:pt x="832" y="799"/>
                </a:lnTo>
                <a:lnTo>
                  <a:pt x="838" y="795"/>
                </a:lnTo>
                <a:lnTo>
                  <a:pt x="848" y="792"/>
                </a:lnTo>
                <a:lnTo>
                  <a:pt x="853" y="790"/>
                </a:lnTo>
                <a:lnTo>
                  <a:pt x="851" y="784"/>
                </a:lnTo>
                <a:lnTo>
                  <a:pt x="849" y="778"/>
                </a:lnTo>
                <a:lnTo>
                  <a:pt x="848" y="776"/>
                </a:lnTo>
                <a:lnTo>
                  <a:pt x="846" y="774"/>
                </a:lnTo>
                <a:lnTo>
                  <a:pt x="844" y="769"/>
                </a:lnTo>
                <a:lnTo>
                  <a:pt x="840" y="765"/>
                </a:lnTo>
                <a:lnTo>
                  <a:pt x="842" y="759"/>
                </a:lnTo>
                <a:lnTo>
                  <a:pt x="851" y="755"/>
                </a:lnTo>
                <a:lnTo>
                  <a:pt x="857" y="751"/>
                </a:lnTo>
                <a:lnTo>
                  <a:pt x="861" y="751"/>
                </a:lnTo>
                <a:lnTo>
                  <a:pt x="865" y="749"/>
                </a:lnTo>
                <a:lnTo>
                  <a:pt x="869" y="749"/>
                </a:lnTo>
                <a:lnTo>
                  <a:pt x="876" y="749"/>
                </a:lnTo>
                <a:lnTo>
                  <a:pt x="878" y="747"/>
                </a:lnTo>
                <a:lnTo>
                  <a:pt x="878" y="749"/>
                </a:lnTo>
                <a:lnTo>
                  <a:pt x="882" y="751"/>
                </a:lnTo>
                <a:lnTo>
                  <a:pt x="884" y="751"/>
                </a:lnTo>
                <a:lnTo>
                  <a:pt x="886" y="753"/>
                </a:lnTo>
                <a:lnTo>
                  <a:pt x="888" y="751"/>
                </a:lnTo>
                <a:lnTo>
                  <a:pt x="888" y="753"/>
                </a:lnTo>
                <a:lnTo>
                  <a:pt x="888" y="755"/>
                </a:lnTo>
                <a:lnTo>
                  <a:pt x="890" y="755"/>
                </a:lnTo>
                <a:lnTo>
                  <a:pt x="890" y="757"/>
                </a:lnTo>
                <a:lnTo>
                  <a:pt x="892" y="757"/>
                </a:lnTo>
                <a:lnTo>
                  <a:pt x="894" y="757"/>
                </a:lnTo>
                <a:lnTo>
                  <a:pt x="896" y="757"/>
                </a:lnTo>
                <a:lnTo>
                  <a:pt x="896" y="759"/>
                </a:lnTo>
                <a:lnTo>
                  <a:pt x="896" y="761"/>
                </a:lnTo>
                <a:lnTo>
                  <a:pt x="897" y="763"/>
                </a:lnTo>
                <a:lnTo>
                  <a:pt x="901" y="763"/>
                </a:lnTo>
                <a:lnTo>
                  <a:pt x="903" y="765"/>
                </a:lnTo>
                <a:lnTo>
                  <a:pt x="905" y="767"/>
                </a:lnTo>
                <a:lnTo>
                  <a:pt x="903" y="771"/>
                </a:lnTo>
                <a:lnTo>
                  <a:pt x="907" y="771"/>
                </a:lnTo>
                <a:lnTo>
                  <a:pt x="905" y="772"/>
                </a:lnTo>
                <a:lnTo>
                  <a:pt x="897" y="786"/>
                </a:lnTo>
                <a:lnTo>
                  <a:pt x="890" y="795"/>
                </a:lnTo>
                <a:lnTo>
                  <a:pt x="890" y="797"/>
                </a:lnTo>
                <a:lnTo>
                  <a:pt x="884" y="824"/>
                </a:lnTo>
                <a:lnTo>
                  <a:pt x="882" y="830"/>
                </a:lnTo>
                <a:lnTo>
                  <a:pt x="873" y="872"/>
                </a:lnTo>
                <a:lnTo>
                  <a:pt x="869" y="886"/>
                </a:lnTo>
                <a:lnTo>
                  <a:pt x="880" y="888"/>
                </a:lnTo>
                <a:lnTo>
                  <a:pt x="886" y="905"/>
                </a:lnTo>
                <a:lnTo>
                  <a:pt x="894" y="905"/>
                </a:lnTo>
                <a:lnTo>
                  <a:pt x="896" y="905"/>
                </a:lnTo>
                <a:lnTo>
                  <a:pt x="901" y="905"/>
                </a:lnTo>
                <a:lnTo>
                  <a:pt x="903" y="905"/>
                </a:lnTo>
                <a:lnTo>
                  <a:pt x="909" y="907"/>
                </a:lnTo>
                <a:lnTo>
                  <a:pt x="911" y="907"/>
                </a:lnTo>
                <a:lnTo>
                  <a:pt x="913" y="907"/>
                </a:lnTo>
                <a:lnTo>
                  <a:pt x="917" y="907"/>
                </a:lnTo>
                <a:lnTo>
                  <a:pt x="928" y="909"/>
                </a:lnTo>
                <a:lnTo>
                  <a:pt x="934" y="909"/>
                </a:lnTo>
                <a:lnTo>
                  <a:pt x="945" y="911"/>
                </a:lnTo>
                <a:lnTo>
                  <a:pt x="949" y="903"/>
                </a:lnTo>
                <a:lnTo>
                  <a:pt x="949" y="901"/>
                </a:lnTo>
                <a:lnTo>
                  <a:pt x="952" y="897"/>
                </a:lnTo>
                <a:lnTo>
                  <a:pt x="952" y="896"/>
                </a:lnTo>
                <a:lnTo>
                  <a:pt x="952" y="888"/>
                </a:lnTo>
                <a:lnTo>
                  <a:pt x="953" y="880"/>
                </a:lnTo>
                <a:lnTo>
                  <a:pt x="953" y="878"/>
                </a:lnTo>
                <a:lnTo>
                  <a:pt x="961" y="878"/>
                </a:lnTo>
                <a:lnTo>
                  <a:pt x="967" y="909"/>
                </a:lnTo>
                <a:lnTo>
                  <a:pt x="982" y="907"/>
                </a:lnTo>
                <a:lnTo>
                  <a:pt x="984" y="907"/>
                </a:lnTo>
                <a:lnTo>
                  <a:pt x="986" y="905"/>
                </a:lnTo>
                <a:lnTo>
                  <a:pt x="1003" y="903"/>
                </a:lnTo>
                <a:lnTo>
                  <a:pt x="1005" y="903"/>
                </a:lnTo>
                <a:lnTo>
                  <a:pt x="1015" y="901"/>
                </a:lnTo>
                <a:lnTo>
                  <a:pt x="1017" y="901"/>
                </a:lnTo>
                <a:lnTo>
                  <a:pt x="1017" y="894"/>
                </a:lnTo>
                <a:lnTo>
                  <a:pt x="1036" y="903"/>
                </a:lnTo>
                <a:lnTo>
                  <a:pt x="1038" y="915"/>
                </a:lnTo>
                <a:lnTo>
                  <a:pt x="1078" y="905"/>
                </a:lnTo>
                <a:lnTo>
                  <a:pt x="1080" y="876"/>
                </a:lnTo>
                <a:lnTo>
                  <a:pt x="1080" y="869"/>
                </a:lnTo>
                <a:lnTo>
                  <a:pt x="1080" y="863"/>
                </a:lnTo>
                <a:lnTo>
                  <a:pt x="1092" y="851"/>
                </a:lnTo>
                <a:lnTo>
                  <a:pt x="1094" y="849"/>
                </a:lnTo>
                <a:lnTo>
                  <a:pt x="1099" y="853"/>
                </a:lnTo>
                <a:lnTo>
                  <a:pt x="1097" y="861"/>
                </a:lnTo>
                <a:lnTo>
                  <a:pt x="1097" y="865"/>
                </a:lnTo>
                <a:lnTo>
                  <a:pt x="1097" y="867"/>
                </a:lnTo>
                <a:lnTo>
                  <a:pt x="1105" y="867"/>
                </a:lnTo>
                <a:lnTo>
                  <a:pt x="1105" y="869"/>
                </a:lnTo>
                <a:lnTo>
                  <a:pt x="1107" y="872"/>
                </a:lnTo>
                <a:lnTo>
                  <a:pt x="1107" y="874"/>
                </a:lnTo>
                <a:lnTo>
                  <a:pt x="1109" y="876"/>
                </a:lnTo>
                <a:lnTo>
                  <a:pt x="1109" y="880"/>
                </a:lnTo>
                <a:lnTo>
                  <a:pt x="1109" y="884"/>
                </a:lnTo>
                <a:lnTo>
                  <a:pt x="1109" y="907"/>
                </a:lnTo>
                <a:lnTo>
                  <a:pt x="1109" y="911"/>
                </a:lnTo>
                <a:lnTo>
                  <a:pt x="1109" y="915"/>
                </a:lnTo>
                <a:lnTo>
                  <a:pt x="1109" y="917"/>
                </a:lnTo>
                <a:lnTo>
                  <a:pt x="1105" y="930"/>
                </a:lnTo>
                <a:lnTo>
                  <a:pt x="1103" y="938"/>
                </a:lnTo>
                <a:lnTo>
                  <a:pt x="1101" y="938"/>
                </a:lnTo>
                <a:lnTo>
                  <a:pt x="1105" y="938"/>
                </a:lnTo>
                <a:lnTo>
                  <a:pt x="1120" y="940"/>
                </a:lnTo>
                <a:lnTo>
                  <a:pt x="1123" y="940"/>
                </a:lnTo>
                <a:lnTo>
                  <a:pt x="1124" y="940"/>
                </a:lnTo>
                <a:lnTo>
                  <a:pt x="1128" y="942"/>
                </a:lnTo>
                <a:lnTo>
                  <a:pt x="1130" y="942"/>
                </a:lnTo>
                <a:lnTo>
                  <a:pt x="1138" y="942"/>
                </a:lnTo>
                <a:lnTo>
                  <a:pt x="1138" y="940"/>
                </a:lnTo>
                <a:lnTo>
                  <a:pt x="1145" y="934"/>
                </a:lnTo>
                <a:lnTo>
                  <a:pt x="1147" y="932"/>
                </a:lnTo>
                <a:lnTo>
                  <a:pt x="1147" y="928"/>
                </a:lnTo>
                <a:lnTo>
                  <a:pt x="1155" y="907"/>
                </a:lnTo>
                <a:lnTo>
                  <a:pt x="1153" y="907"/>
                </a:lnTo>
                <a:lnTo>
                  <a:pt x="1153" y="897"/>
                </a:lnTo>
                <a:lnTo>
                  <a:pt x="1153" y="894"/>
                </a:lnTo>
                <a:lnTo>
                  <a:pt x="1153" y="890"/>
                </a:lnTo>
                <a:lnTo>
                  <a:pt x="1153" y="886"/>
                </a:lnTo>
                <a:lnTo>
                  <a:pt x="1153" y="880"/>
                </a:lnTo>
                <a:lnTo>
                  <a:pt x="1151" y="867"/>
                </a:lnTo>
                <a:lnTo>
                  <a:pt x="1163" y="867"/>
                </a:lnTo>
                <a:lnTo>
                  <a:pt x="1190" y="869"/>
                </a:lnTo>
                <a:lnTo>
                  <a:pt x="1188" y="870"/>
                </a:lnTo>
                <a:lnTo>
                  <a:pt x="1188" y="874"/>
                </a:lnTo>
                <a:lnTo>
                  <a:pt x="1188" y="878"/>
                </a:lnTo>
                <a:lnTo>
                  <a:pt x="1192" y="878"/>
                </a:lnTo>
                <a:lnTo>
                  <a:pt x="1193" y="878"/>
                </a:lnTo>
                <a:lnTo>
                  <a:pt x="1193" y="880"/>
                </a:lnTo>
                <a:lnTo>
                  <a:pt x="1199" y="880"/>
                </a:lnTo>
                <a:lnTo>
                  <a:pt x="1199" y="878"/>
                </a:lnTo>
                <a:lnTo>
                  <a:pt x="1197" y="878"/>
                </a:lnTo>
                <a:lnTo>
                  <a:pt x="1197" y="870"/>
                </a:lnTo>
                <a:lnTo>
                  <a:pt x="1203" y="870"/>
                </a:lnTo>
                <a:lnTo>
                  <a:pt x="1203" y="867"/>
                </a:lnTo>
                <a:lnTo>
                  <a:pt x="1203" y="861"/>
                </a:lnTo>
                <a:lnTo>
                  <a:pt x="1203" y="859"/>
                </a:lnTo>
                <a:lnTo>
                  <a:pt x="1205" y="859"/>
                </a:lnTo>
                <a:lnTo>
                  <a:pt x="1209" y="859"/>
                </a:lnTo>
                <a:lnTo>
                  <a:pt x="1209" y="861"/>
                </a:lnTo>
                <a:lnTo>
                  <a:pt x="1207" y="861"/>
                </a:lnTo>
                <a:lnTo>
                  <a:pt x="1209" y="863"/>
                </a:lnTo>
                <a:lnTo>
                  <a:pt x="1215" y="865"/>
                </a:lnTo>
                <a:lnTo>
                  <a:pt x="1217" y="867"/>
                </a:lnTo>
                <a:lnTo>
                  <a:pt x="1219" y="867"/>
                </a:lnTo>
                <a:lnTo>
                  <a:pt x="1224" y="869"/>
                </a:lnTo>
                <a:lnTo>
                  <a:pt x="1201" y="888"/>
                </a:lnTo>
                <a:lnTo>
                  <a:pt x="1193" y="907"/>
                </a:lnTo>
                <a:lnTo>
                  <a:pt x="1288" y="915"/>
                </a:lnTo>
                <a:lnTo>
                  <a:pt x="1289" y="913"/>
                </a:lnTo>
                <a:lnTo>
                  <a:pt x="1289" y="911"/>
                </a:lnTo>
                <a:lnTo>
                  <a:pt x="1307" y="888"/>
                </a:lnTo>
                <a:lnTo>
                  <a:pt x="1311" y="884"/>
                </a:lnTo>
                <a:lnTo>
                  <a:pt x="1315" y="863"/>
                </a:lnTo>
                <a:lnTo>
                  <a:pt x="1318" y="859"/>
                </a:lnTo>
                <a:lnTo>
                  <a:pt x="1326" y="859"/>
                </a:lnTo>
                <a:lnTo>
                  <a:pt x="1330" y="857"/>
                </a:lnTo>
                <a:lnTo>
                  <a:pt x="1349" y="849"/>
                </a:lnTo>
                <a:lnTo>
                  <a:pt x="1351" y="847"/>
                </a:lnTo>
                <a:lnTo>
                  <a:pt x="1357" y="846"/>
                </a:lnTo>
                <a:lnTo>
                  <a:pt x="1366" y="841"/>
                </a:lnTo>
                <a:lnTo>
                  <a:pt x="1378" y="828"/>
                </a:lnTo>
                <a:lnTo>
                  <a:pt x="1378" y="836"/>
                </a:lnTo>
                <a:lnTo>
                  <a:pt x="1392" y="836"/>
                </a:lnTo>
                <a:lnTo>
                  <a:pt x="1395" y="828"/>
                </a:lnTo>
                <a:lnTo>
                  <a:pt x="1397" y="820"/>
                </a:lnTo>
                <a:lnTo>
                  <a:pt x="1401" y="820"/>
                </a:lnTo>
                <a:lnTo>
                  <a:pt x="1409" y="822"/>
                </a:lnTo>
                <a:lnTo>
                  <a:pt x="1434" y="830"/>
                </a:lnTo>
                <a:lnTo>
                  <a:pt x="1440" y="843"/>
                </a:lnTo>
                <a:lnTo>
                  <a:pt x="1455" y="841"/>
                </a:lnTo>
                <a:lnTo>
                  <a:pt x="1465" y="838"/>
                </a:lnTo>
                <a:lnTo>
                  <a:pt x="1470" y="838"/>
                </a:lnTo>
                <a:lnTo>
                  <a:pt x="1474" y="838"/>
                </a:lnTo>
                <a:lnTo>
                  <a:pt x="1476" y="838"/>
                </a:lnTo>
                <a:lnTo>
                  <a:pt x="1480" y="836"/>
                </a:lnTo>
                <a:lnTo>
                  <a:pt x="1484" y="836"/>
                </a:lnTo>
                <a:lnTo>
                  <a:pt x="1488" y="836"/>
                </a:lnTo>
                <a:lnTo>
                  <a:pt x="1489" y="836"/>
                </a:lnTo>
                <a:lnTo>
                  <a:pt x="1489" y="838"/>
                </a:lnTo>
                <a:lnTo>
                  <a:pt x="1493" y="838"/>
                </a:lnTo>
                <a:lnTo>
                  <a:pt x="1493" y="836"/>
                </a:lnTo>
                <a:lnTo>
                  <a:pt x="1497" y="836"/>
                </a:lnTo>
                <a:lnTo>
                  <a:pt x="1499" y="836"/>
                </a:lnTo>
                <a:lnTo>
                  <a:pt x="1501" y="836"/>
                </a:lnTo>
                <a:lnTo>
                  <a:pt x="1501" y="834"/>
                </a:lnTo>
                <a:lnTo>
                  <a:pt x="1503" y="836"/>
                </a:lnTo>
                <a:lnTo>
                  <a:pt x="1505" y="836"/>
                </a:lnTo>
                <a:lnTo>
                  <a:pt x="1507" y="836"/>
                </a:lnTo>
                <a:lnTo>
                  <a:pt x="1509" y="834"/>
                </a:lnTo>
                <a:lnTo>
                  <a:pt x="1509" y="836"/>
                </a:lnTo>
                <a:lnTo>
                  <a:pt x="1513" y="836"/>
                </a:lnTo>
                <a:lnTo>
                  <a:pt x="1511" y="828"/>
                </a:lnTo>
                <a:lnTo>
                  <a:pt x="1507" y="819"/>
                </a:lnTo>
                <a:lnTo>
                  <a:pt x="1507" y="817"/>
                </a:lnTo>
                <a:lnTo>
                  <a:pt x="1505" y="815"/>
                </a:lnTo>
                <a:lnTo>
                  <a:pt x="1505" y="813"/>
                </a:lnTo>
                <a:lnTo>
                  <a:pt x="1511" y="807"/>
                </a:lnTo>
                <a:lnTo>
                  <a:pt x="1515" y="799"/>
                </a:lnTo>
                <a:lnTo>
                  <a:pt x="1518" y="793"/>
                </a:lnTo>
                <a:lnTo>
                  <a:pt x="1520" y="792"/>
                </a:lnTo>
                <a:lnTo>
                  <a:pt x="1522" y="792"/>
                </a:lnTo>
                <a:lnTo>
                  <a:pt x="1542" y="778"/>
                </a:lnTo>
                <a:lnTo>
                  <a:pt x="1539" y="772"/>
                </a:lnTo>
                <a:lnTo>
                  <a:pt x="1542" y="757"/>
                </a:lnTo>
                <a:lnTo>
                  <a:pt x="1542" y="749"/>
                </a:lnTo>
                <a:lnTo>
                  <a:pt x="1539" y="749"/>
                </a:lnTo>
                <a:lnTo>
                  <a:pt x="1536" y="744"/>
                </a:lnTo>
                <a:lnTo>
                  <a:pt x="1534" y="740"/>
                </a:lnTo>
                <a:lnTo>
                  <a:pt x="1534" y="736"/>
                </a:lnTo>
                <a:lnTo>
                  <a:pt x="1532" y="734"/>
                </a:lnTo>
                <a:lnTo>
                  <a:pt x="1528" y="732"/>
                </a:lnTo>
                <a:lnTo>
                  <a:pt x="1522" y="728"/>
                </a:lnTo>
                <a:lnTo>
                  <a:pt x="1515" y="724"/>
                </a:lnTo>
                <a:lnTo>
                  <a:pt x="1503" y="721"/>
                </a:lnTo>
                <a:lnTo>
                  <a:pt x="1501" y="728"/>
                </a:lnTo>
                <a:lnTo>
                  <a:pt x="1499" y="734"/>
                </a:lnTo>
                <a:lnTo>
                  <a:pt x="1497" y="740"/>
                </a:lnTo>
                <a:lnTo>
                  <a:pt x="1493" y="747"/>
                </a:lnTo>
                <a:lnTo>
                  <a:pt x="1491" y="753"/>
                </a:lnTo>
                <a:lnTo>
                  <a:pt x="1489" y="757"/>
                </a:lnTo>
                <a:lnTo>
                  <a:pt x="1489" y="759"/>
                </a:lnTo>
                <a:lnTo>
                  <a:pt x="1488" y="761"/>
                </a:lnTo>
                <a:lnTo>
                  <a:pt x="1486" y="763"/>
                </a:lnTo>
                <a:lnTo>
                  <a:pt x="1484" y="765"/>
                </a:lnTo>
                <a:lnTo>
                  <a:pt x="1482" y="765"/>
                </a:lnTo>
                <a:lnTo>
                  <a:pt x="1478" y="767"/>
                </a:lnTo>
                <a:lnTo>
                  <a:pt x="1474" y="767"/>
                </a:lnTo>
                <a:lnTo>
                  <a:pt x="1472" y="769"/>
                </a:lnTo>
                <a:lnTo>
                  <a:pt x="1470" y="769"/>
                </a:lnTo>
                <a:lnTo>
                  <a:pt x="1470" y="767"/>
                </a:lnTo>
                <a:lnTo>
                  <a:pt x="1468" y="765"/>
                </a:lnTo>
                <a:lnTo>
                  <a:pt x="1467" y="763"/>
                </a:lnTo>
                <a:lnTo>
                  <a:pt x="1467" y="761"/>
                </a:lnTo>
                <a:lnTo>
                  <a:pt x="1465" y="761"/>
                </a:lnTo>
                <a:lnTo>
                  <a:pt x="1463" y="761"/>
                </a:lnTo>
                <a:lnTo>
                  <a:pt x="1463" y="763"/>
                </a:lnTo>
                <a:lnTo>
                  <a:pt x="1461" y="763"/>
                </a:lnTo>
                <a:lnTo>
                  <a:pt x="1461" y="765"/>
                </a:lnTo>
                <a:lnTo>
                  <a:pt x="1459" y="765"/>
                </a:lnTo>
                <a:lnTo>
                  <a:pt x="1457" y="765"/>
                </a:lnTo>
                <a:lnTo>
                  <a:pt x="1455" y="765"/>
                </a:lnTo>
                <a:lnTo>
                  <a:pt x="1453" y="765"/>
                </a:lnTo>
                <a:lnTo>
                  <a:pt x="1453" y="763"/>
                </a:lnTo>
                <a:lnTo>
                  <a:pt x="1453" y="761"/>
                </a:lnTo>
                <a:lnTo>
                  <a:pt x="1455" y="759"/>
                </a:lnTo>
                <a:lnTo>
                  <a:pt x="1455" y="757"/>
                </a:lnTo>
                <a:lnTo>
                  <a:pt x="1457" y="755"/>
                </a:lnTo>
                <a:lnTo>
                  <a:pt x="1457" y="753"/>
                </a:lnTo>
                <a:lnTo>
                  <a:pt x="1455" y="751"/>
                </a:lnTo>
                <a:lnTo>
                  <a:pt x="1453" y="751"/>
                </a:lnTo>
                <a:lnTo>
                  <a:pt x="1451" y="751"/>
                </a:lnTo>
                <a:lnTo>
                  <a:pt x="1451" y="749"/>
                </a:lnTo>
                <a:lnTo>
                  <a:pt x="1451" y="747"/>
                </a:lnTo>
                <a:lnTo>
                  <a:pt x="1451" y="745"/>
                </a:lnTo>
                <a:lnTo>
                  <a:pt x="1451" y="744"/>
                </a:lnTo>
                <a:lnTo>
                  <a:pt x="1449" y="744"/>
                </a:lnTo>
                <a:lnTo>
                  <a:pt x="1451" y="742"/>
                </a:lnTo>
                <a:lnTo>
                  <a:pt x="1451" y="740"/>
                </a:lnTo>
                <a:lnTo>
                  <a:pt x="1453" y="740"/>
                </a:lnTo>
                <a:lnTo>
                  <a:pt x="1453" y="742"/>
                </a:lnTo>
                <a:lnTo>
                  <a:pt x="1455" y="742"/>
                </a:lnTo>
                <a:lnTo>
                  <a:pt x="1455" y="744"/>
                </a:lnTo>
                <a:lnTo>
                  <a:pt x="1457" y="744"/>
                </a:lnTo>
                <a:lnTo>
                  <a:pt x="1459" y="744"/>
                </a:lnTo>
                <a:lnTo>
                  <a:pt x="1459" y="742"/>
                </a:lnTo>
                <a:lnTo>
                  <a:pt x="1459" y="740"/>
                </a:lnTo>
                <a:lnTo>
                  <a:pt x="1459" y="738"/>
                </a:lnTo>
                <a:lnTo>
                  <a:pt x="1459" y="736"/>
                </a:lnTo>
                <a:lnTo>
                  <a:pt x="1459" y="734"/>
                </a:lnTo>
                <a:lnTo>
                  <a:pt x="1457" y="732"/>
                </a:lnTo>
                <a:lnTo>
                  <a:pt x="1455" y="730"/>
                </a:lnTo>
                <a:lnTo>
                  <a:pt x="1453" y="730"/>
                </a:lnTo>
                <a:lnTo>
                  <a:pt x="1451" y="728"/>
                </a:lnTo>
                <a:lnTo>
                  <a:pt x="1447" y="732"/>
                </a:lnTo>
                <a:lnTo>
                  <a:pt x="1443" y="732"/>
                </a:lnTo>
                <a:lnTo>
                  <a:pt x="1441" y="734"/>
                </a:lnTo>
                <a:lnTo>
                  <a:pt x="1434" y="736"/>
                </a:lnTo>
                <a:lnTo>
                  <a:pt x="1428" y="736"/>
                </a:lnTo>
                <a:lnTo>
                  <a:pt x="1424" y="738"/>
                </a:lnTo>
                <a:lnTo>
                  <a:pt x="1422" y="738"/>
                </a:lnTo>
                <a:lnTo>
                  <a:pt x="1419" y="738"/>
                </a:lnTo>
                <a:lnTo>
                  <a:pt x="1411" y="740"/>
                </a:lnTo>
                <a:lnTo>
                  <a:pt x="1405" y="740"/>
                </a:lnTo>
                <a:lnTo>
                  <a:pt x="1395" y="740"/>
                </a:lnTo>
                <a:lnTo>
                  <a:pt x="1395" y="734"/>
                </a:lnTo>
                <a:lnTo>
                  <a:pt x="1403" y="730"/>
                </a:lnTo>
                <a:lnTo>
                  <a:pt x="1403" y="723"/>
                </a:lnTo>
                <a:lnTo>
                  <a:pt x="1407" y="713"/>
                </a:lnTo>
                <a:lnTo>
                  <a:pt x="1414" y="713"/>
                </a:lnTo>
                <a:lnTo>
                  <a:pt x="1422" y="711"/>
                </a:lnTo>
                <a:lnTo>
                  <a:pt x="1424" y="717"/>
                </a:lnTo>
                <a:lnTo>
                  <a:pt x="1428" y="723"/>
                </a:lnTo>
                <a:lnTo>
                  <a:pt x="1434" y="721"/>
                </a:lnTo>
                <a:lnTo>
                  <a:pt x="1438" y="718"/>
                </a:lnTo>
                <a:lnTo>
                  <a:pt x="1438" y="717"/>
                </a:lnTo>
                <a:lnTo>
                  <a:pt x="1440" y="717"/>
                </a:lnTo>
                <a:lnTo>
                  <a:pt x="1441" y="715"/>
                </a:lnTo>
                <a:lnTo>
                  <a:pt x="1440" y="713"/>
                </a:lnTo>
                <a:lnTo>
                  <a:pt x="1440" y="711"/>
                </a:lnTo>
                <a:lnTo>
                  <a:pt x="1440" y="709"/>
                </a:lnTo>
                <a:lnTo>
                  <a:pt x="1440" y="707"/>
                </a:lnTo>
                <a:lnTo>
                  <a:pt x="1438" y="707"/>
                </a:lnTo>
                <a:lnTo>
                  <a:pt x="1438" y="705"/>
                </a:lnTo>
                <a:lnTo>
                  <a:pt x="1436" y="705"/>
                </a:lnTo>
                <a:lnTo>
                  <a:pt x="1434" y="705"/>
                </a:lnTo>
                <a:lnTo>
                  <a:pt x="1432" y="705"/>
                </a:lnTo>
                <a:lnTo>
                  <a:pt x="1432" y="707"/>
                </a:lnTo>
                <a:lnTo>
                  <a:pt x="1430" y="707"/>
                </a:lnTo>
                <a:lnTo>
                  <a:pt x="1428" y="707"/>
                </a:lnTo>
                <a:lnTo>
                  <a:pt x="1426" y="709"/>
                </a:lnTo>
                <a:lnTo>
                  <a:pt x="1424" y="709"/>
                </a:lnTo>
                <a:lnTo>
                  <a:pt x="1422" y="707"/>
                </a:lnTo>
                <a:lnTo>
                  <a:pt x="1420" y="705"/>
                </a:lnTo>
                <a:lnTo>
                  <a:pt x="1420" y="703"/>
                </a:lnTo>
                <a:lnTo>
                  <a:pt x="1419" y="703"/>
                </a:lnTo>
                <a:lnTo>
                  <a:pt x="1419" y="701"/>
                </a:lnTo>
                <a:lnTo>
                  <a:pt x="1419" y="703"/>
                </a:lnTo>
                <a:lnTo>
                  <a:pt x="1417" y="703"/>
                </a:lnTo>
                <a:lnTo>
                  <a:pt x="1414" y="703"/>
                </a:lnTo>
                <a:lnTo>
                  <a:pt x="1413" y="703"/>
                </a:lnTo>
                <a:lnTo>
                  <a:pt x="1411" y="701"/>
                </a:lnTo>
                <a:lnTo>
                  <a:pt x="1409" y="701"/>
                </a:lnTo>
                <a:lnTo>
                  <a:pt x="1407" y="701"/>
                </a:lnTo>
                <a:lnTo>
                  <a:pt x="1405" y="701"/>
                </a:lnTo>
                <a:lnTo>
                  <a:pt x="1403" y="701"/>
                </a:lnTo>
                <a:lnTo>
                  <a:pt x="1401" y="703"/>
                </a:lnTo>
                <a:lnTo>
                  <a:pt x="1399" y="705"/>
                </a:lnTo>
                <a:lnTo>
                  <a:pt x="1397" y="705"/>
                </a:lnTo>
                <a:lnTo>
                  <a:pt x="1397" y="703"/>
                </a:lnTo>
                <a:lnTo>
                  <a:pt x="1395" y="703"/>
                </a:lnTo>
                <a:lnTo>
                  <a:pt x="1397" y="703"/>
                </a:lnTo>
                <a:lnTo>
                  <a:pt x="1397" y="701"/>
                </a:lnTo>
                <a:lnTo>
                  <a:pt x="1399" y="699"/>
                </a:lnTo>
                <a:lnTo>
                  <a:pt x="1399" y="697"/>
                </a:lnTo>
                <a:lnTo>
                  <a:pt x="1397" y="695"/>
                </a:lnTo>
                <a:lnTo>
                  <a:pt x="1395" y="695"/>
                </a:lnTo>
                <a:lnTo>
                  <a:pt x="1393" y="695"/>
                </a:lnTo>
                <a:lnTo>
                  <a:pt x="1393" y="697"/>
                </a:lnTo>
                <a:lnTo>
                  <a:pt x="1393" y="699"/>
                </a:lnTo>
                <a:lnTo>
                  <a:pt x="1392" y="701"/>
                </a:lnTo>
                <a:lnTo>
                  <a:pt x="1390" y="701"/>
                </a:lnTo>
                <a:lnTo>
                  <a:pt x="1388" y="701"/>
                </a:lnTo>
                <a:lnTo>
                  <a:pt x="1386" y="699"/>
                </a:lnTo>
                <a:lnTo>
                  <a:pt x="1384" y="699"/>
                </a:lnTo>
                <a:lnTo>
                  <a:pt x="1384" y="701"/>
                </a:lnTo>
                <a:lnTo>
                  <a:pt x="1382" y="701"/>
                </a:lnTo>
                <a:lnTo>
                  <a:pt x="1382" y="699"/>
                </a:lnTo>
                <a:lnTo>
                  <a:pt x="1380" y="699"/>
                </a:lnTo>
                <a:lnTo>
                  <a:pt x="1380" y="701"/>
                </a:lnTo>
                <a:lnTo>
                  <a:pt x="1378" y="701"/>
                </a:lnTo>
                <a:lnTo>
                  <a:pt x="1374" y="697"/>
                </a:lnTo>
                <a:lnTo>
                  <a:pt x="1372" y="697"/>
                </a:lnTo>
                <a:lnTo>
                  <a:pt x="1370" y="697"/>
                </a:lnTo>
                <a:lnTo>
                  <a:pt x="1368" y="697"/>
                </a:lnTo>
                <a:lnTo>
                  <a:pt x="1366" y="699"/>
                </a:lnTo>
                <a:lnTo>
                  <a:pt x="1364" y="699"/>
                </a:lnTo>
                <a:lnTo>
                  <a:pt x="1364" y="701"/>
                </a:lnTo>
                <a:lnTo>
                  <a:pt x="1363" y="701"/>
                </a:lnTo>
                <a:lnTo>
                  <a:pt x="1363" y="699"/>
                </a:lnTo>
                <a:lnTo>
                  <a:pt x="1361" y="701"/>
                </a:lnTo>
                <a:lnTo>
                  <a:pt x="1359" y="701"/>
                </a:lnTo>
                <a:lnTo>
                  <a:pt x="1357" y="701"/>
                </a:lnTo>
                <a:lnTo>
                  <a:pt x="1357" y="699"/>
                </a:lnTo>
                <a:lnTo>
                  <a:pt x="1357" y="701"/>
                </a:lnTo>
                <a:lnTo>
                  <a:pt x="1355" y="701"/>
                </a:lnTo>
                <a:lnTo>
                  <a:pt x="1353" y="703"/>
                </a:lnTo>
                <a:lnTo>
                  <a:pt x="1349" y="703"/>
                </a:lnTo>
                <a:lnTo>
                  <a:pt x="1349" y="705"/>
                </a:lnTo>
                <a:lnTo>
                  <a:pt x="1347" y="705"/>
                </a:lnTo>
                <a:lnTo>
                  <a:pt x="1347" y="707"/>
                </a:lnTo>
                <a:lnTo>
                  <a:pt x="1345" y="707"/>
                </a:lnTo>
                <a:lnTo>
                  <a:pt x="1343" y="707"/>
                </a:lnTo>
                <a:lnTo>
                  <a:pt x="1340" y="709"/>
                </a:lnTo>
                <a:lnTo>
                  <a:pt x="1334" y="715"/>
                </a:lnTo>
                <a:lnTo>
                  <a:pt x="1334" y="717"/>
                </a:lnTo>
                <a:lnTo>
                  <a:pt x="1334" y="723"/>
                </a:lnTo>
                <a:lnTo>
                  <a:pt x="1334" y="728"/>
                </a:lnTo>
                <a:lnTo>
                  <a:pt x="1334" y="738"/>
                </a:lnTo>
                <a:lnTo>
                  <a:pt x="1332" y="747"/>
                </a:lnTo>
                <a:lnTo>
                  <a:pt x="1326" y="745"/>
                </a:lnTo>
                <a:lnTo>
                  <a:pt x="1324" y="744"/>
                </a:lnTo>
                <a:lnTo>
                  <a:pt x="1318" y="742"/>
                </a:lnTo>
                <a:lnTo>
                  <a:pt x="1316" y="742"/>
                </a:lnTo>
                <a:lnTo>
                  <a:pt x="1315" y="740"/>
                </a:lnTo>
                <a:lnTo>
                  <a:pt x="1313" y="751"/>
                </a:lnTo>
                <a:lnTo>
                  <a:pt x="1311" y="761"/>
                </a:lnTo>
                <a:lnTo>
                  <a:pt x="1307" y="759"/>
                </a:lnTo>
                <a:lnTo>
                  <a:pt x="1301" y="759"/>
                </a:lnTo>
                <a:lnTo>
                  <a:pt x="1299" y="759"/>
                </a:lnTo>
                <a:lnTo>
                  <a:pt x="1295" y="757"/>
                </a:lnTo>
                <a:lnTo>
                  <a:pt x="1288" y="757"/>
                </a:lnTo>
                <a:lnTo>
                  <a:pt x="1286" y="757"/>
                </a:lnTo>
                <a:lnTo>
                  <a:pt x="1284" y="757"/>
                </a:lnTo>
                <a:lnTo>
                  <a:pt x="1284" y="759"/>
                </a:lnTo>
                <a:lnTo>
                  <a:pt x="1282" y="761"/>
                </a:lnTo>
                <a:lnTo>
                  <a:pt x="1282" y="765"/>
                </a:lnTo>
                <a:lnTo>
                  <a:pt x="1280" y="771"/>
                </a:lnTo>
                <a:lnTo>
                  <a:pt x="1278" y="776"/>
                </a:lnTo>
                <a:lnTo>
                  <a:pt x="1276" y="782"/>
                </a:lnTo>
                <a:lnTo>
                  <a:pt x="1274" y="788"/>
                </a:lnTo>
                <a:lnTo>
                  <a:pt x="1274" y="790"/>
                </a:lnTo>
                <a:lnTo>
                  <a:pt x="1272" y="793"/>
                </a:lnTo>
                <a:lnTo>
                  <a:pt x="1268" y="797"/>
                </a:lnTo>
                <a:lnTo>
                  <a:pt x="1265" y="801"/>
                </a:lnTo>
                <a:lnTo>
                  <a:pt x="1263" y="807"/>
                </a:lnTo>
                <a:lnTo>
                  <a:pt x="1255" y="799"/>
                </a:lnTo>
                <a:lnTo>
                  <a:pt x="1253" y="795"/>
                </a:lnTo>
                <a:lnTo>
                  <a:pt x="1249" y="793"/>
                </a:lnTo>
                <a:lnTo>
                  <a:pt x="1240" y="788"/>
                </a:lnTo>
                <a:lnTo>
                  <a:pt x="1234" y="778"/>
                </a:lnTo>
                <a:lnTo>
                  <a:pt x="1230" y="776"/>
                </a:lnTo>
                <a:lnTo>
                  <a:pt x="1226" y="776"/>
                </a:lnTo>
                <a:lnTo>
                  <a:pt x="1219" y="774"/>
                </a:lnTo>
                <a:lnTo>
                  <a:pt x="1217" y="772"/>
                </a:lnTo>
                <a:lnTo>
                  <a:pt x="1211" y="771"/>
                </a:lnTo>
                <a:lnTo>
                  <a:pt x="1209" y="771"/>
                </a:lnTo>
                <a:lnTo>
                  <a:pt x="1209" y="763"/>
                </a:lnTo>
                <a:lnTo>
                  <a:pt x="1207" y="759"/>
                </a:lnTo>
                <a:lnTo>
                  <a:pt x="1207" y="757"/>
                </a:lnTo>
                <a:lnTo>
                  <a:pt x="1201" y="740"/>
                </a:lnTo>
                <a:lnTo>
                  <a:pt x="1201" y="738"/>
                </a:lnTo>
                <a:lnTo>
                  <a:pt x="1195" y="732"/>
                </a:lnTo>
                <a:lnTo>
                  <a:pt x="1193" y="730"/>
                </a:lnTo>
                <a:lnTo>
                  <a:pt x="1193" y="724"/>
                </a:lnTo>
                <a:lnTo>
                  <a:pt x="1192" y="723"/>
                </a:lnTo>
                <a:lnTo>
                  <a:pt x="1192" y="718"/>
                </a:lnTo>
                <a:lnTo>
                  <a:pt x="1190" y="713"/>
                </a:lnTo>
                <a:lnTo>
                  <a:pt x="1188" y="709"/>
                </a:lnTo>
                <a:lnTo>
                  <a:pt x="1188" y="707"/>
                </a:lnTo>
                <a:lnTo>
                  <a:pt x="1192" y="703"/>
                </a:lnTo>
                <a:lnTo>
                  <a:pt x="1193" y="699"/>
                </a:lnTo>
                <a:lnTo>
                  <a:pt x="1197" y="695"/>
                </a:lnTo>
                <a:lnTo>
                  <a:pt x="1199" y="694"/>
                </a:lnTo>
                <a:lnTo>
                  <a:pt x="1201" y="692"/>
                </a:lnTo>
                <a:lnTo>
                  <a:pt x="1176" y="684"/>
                </a:lnTo>
                <a:lnTo>
                  <a:pt x="1163" y="692"/>
                </a:lnTo>
                <a:lnTo>
                  <a:pt x="1161" y="692"/>
                </a:lnTo>
                <a:lnTo>
                  <a:pt x="1157" y="682"/>
                </a:lnTo>
                <a:lnTo>
                  <a:pt x="1157" y="680"/>
                </a:lnTo>
                <a:lnTo>
                  <a:pt x="1155" y="676"/>
                </a:lnTo>
                <a:lnTo>
                  <a:pt x="1153" y="674"/>
                </a:lnTo>
                <a:lnTo>
                  <a:pt x="1149" y="668"/>
                </a:lnTo>
                <a:lnTo>
                  <a:pt x="1145" y="659"/>
                </a:lnTo>
                <a:lnTo>
                  <a:pt x="1145" y="653"/>
                </a:lnTo>
                <a:lnTo>
                  <a:pt x="1145" y="649"/>
                </a:lnTo>
                <a:lnTo>
                  <a:pt x="1147" y="642"/>
                </a:lnTo>
                <a:lnTo>
                  <a:pt x="1149" y="634"/>
                </a:lnTo>
                <a:lnTo>
                  <a:pt x="1147" y="626"/>
                </a:lnTo>
                <a:lnTo>
                  <a:pt x="1145" y="615"/>
                </a:lnTo>
                <a:lnTo>
                  <a:pt x="1144" y="605"/>
                </a:lnTo>
                <a:lnTo>
                  <a:pt x="1144" y="598"/>
                </a:lnTo>
                <a:lnTo>
                  <a:pt x="1174" y="584"/>
                </a:lnTo>
                <a:lnTo>
                  <a:pt x="1207" y="571"/>
                </a:lnTo>
                <a:lnTo>
                  <a:pt x="1211" y="571"/>
                </a:lnTo>
                <a:lnTo>
                  <a:pt x="1215" y="571"/>
                </a:lnTo>
                <a:lnTo>
                  <a:pt x="1217" y="572"/>
                </a:lnTo>
                <a:lnTo>
                  <a:pt x="1219" y="571"/>
                </a:lnTo>
                <a:lnTo>
                  <a:pt x="1222" y="571"/>
                </a:lnTo>
                <a:lnTo>
                  <a:pt x="1226" y="571"/>
                </a:lnTo>
                <a:lnTo>
                  <a:pt x="1230" y="571"/>
                </a:lnTo>
                <a:lnTo>
                  <a:pt x="1240" y="569"/>
                </a:lnTo>
                <a:lnTo>
                  <a:pt x="1243" y="569"/>
                </a:lnTo>
                <a:lnTo>
                  <a:pt x="1247" y="569"/>
                </a:lnTo>
                <a:lnTo>
                  <a:pt x="1249" y="569"/>
                </a:lnTo>
                <a:lnTo>
                  <a:pt x="1253" y="567"/>
                </a:lnTo>
                <a:lnTo>
                  <a:pt x="1257" y="565"/>
                </a:lnTo>
                <a:lnTo>
                  <a:pt x="1259" y="565"/>
                </a:lnTo>
                <a:lnTo>
                  <a:pt x="1257" y="563"/>
                </a:lnTo>
                <a:lnTo>
                  <a:pt x="1257" y="561"/>
                </a:lnTo>
                <a:lnTo>
                  <a:pt x="1255" y="563"/>
                </a:lnTo>
                <a:lnTo>
                  <a:pt x="1255" y="561"/>
                </a:lnTo>
                <a:lnTo>
                  <a:pt x="1253" y="557"/>
                </a:lnTo>
                <a:lnTo>
                  <a:pt x="1253" y="555"/>
                </a:lnTo>
                <a:lnTo>
                  <a:pt x="1251" y="549"/>
                </a:lnTo>
                <a:lnTo>
                  <a:pt x="1247" y="543"/>
                </a:lnTo>
                <a:lnTo>
                  <a:pt x="1272" y="540"/>
                </a:lnTo>
                <a:lnTo>
                  <a:pt x="1272" y="538"/>
                </a:lnTo>
                <a:lnTo>
                  <a:pt x="1274" y="540"/>
                </a:lnTo>
                <a:lnTo>
                  <a:pt x="1276" y="538"/>
                </a:lnTo>
                <a:lnTo>
                  <a:pt x="1278" y="538"/>
                </a:lnTo>
                <a:lnTo>
                  <a:pt x="1282" y="530"/>
                </a:lnTo>
                <a:lnTo>
                  <a:pt x="1284" y="526"/>
                </a:lnTo>
                <a:lnTo>
                  <a:pt x="1284" y="524"/>
                </a:lnTo>
                <a:lnTo>
                  <a:pt x="1284" y="522"/>
                </a:lnTo>
                <a:lnTo>
                  <a:pt x="1284" y="521"/>
                </a:lnTo>
                <a:lnTo>
                  <a:pt x="1282" y="519"/>
                </a:lnTo>
                <a:lnTo>
                  <a:pt x="1280" y="519"/>
                </a:lnTo>
                <a:lnTo>
                  <a:pt x="1278" y="517"/>
                </a:lnTo>
                <a:lnTo>
                  <a:pt x="1276" y="517"/>
                </a:lnTo>
                <a:lnTo>
                  <a:pt x="1276" y="515"/>
                </a:lnTo>
                <a:lnTo>
                  <a:pt x="1276" y="513"/>
                </a:lnTo>
                <a:lnTo>
                  <a:pt x="1274" y="513"/>
                </a:lnTo>
                <a:lnTo>
                  <a:pt x="1274" y="511"/>
                </a:lnTo>
                <a:lnTo>
                  <a:pt x="1272" y="509"/>
                </a:lnTo>
                <a:lnTo>
                  <a:pt x="1272" y="507"/>
                </a:lnTo>
                <a:lnTo>
                  <a:pt x="1272" y="505"/>
                </a:lnTo>
                <a:lnTo>
                  <a:pt x="1274" y="505"/>
                </a:lnTo>
                <a:lnTo>
                  <a:pt x="1274" y="503"/>
                </a:lnTo>
                <a:lnTo>
                  <a:pt x="1272" y="503"/>
                </a:lnTo>
                <a:lnTo>
                  <a:pt x="1270" y="503"/>
                </a:lnTo>
                <a:lnTo>
                  <a:pt x="1270" y="501"/>
                </a:lnTo>
                <a:lnTo>
                  <a:pt x="1270" y="499"/>
                </a:lnTo>
                <a:lnTo>
                  <a:pt x="1270" y="497"/>
                </a:lnTo>
                <a:lnTo>
                  <a:pt x="1268" y="497"/>
                </a:lnTo>
                <a:lnTo>
                  <a:pt x="1268" y="495"/>
                </a:lnTo>
                <a:lnTo>
                  <a:pt x="1267" y="495"/>
                </a:lnTo>
                <a:lnTo>
                  <a:pt x="1267" y="494"/>
                </a:lnTo>
                <a:lnTo>
                  <a:pt x="1265" y="494"/>
                </a:lnTo>
                <a:lnTo>
                  <a:pt x="1265" y="492"/>
                </a:lnTo>
                <a:lnTo>
                  <a:pt x="1263" y="492"/>
                </a:lnTo>
                <a:lnTo>
                  <a:pt x="1265" y="490"/>
                </a:lnTo>
                <a:lnTo>
                  <a:pt x="1263" y="490"/>
                </a:lnTo>
                <a:lnTo>
                  <a:pt x="1263" y="488"/>
                </a:lnTo>
                <a:lnTo>
                  <a:pt x="1263" y="486"/>
                </a:lnTo>
                <a:lnTo>
                  <a:pt x="1263" y="484"/>
                </a:lnTo>
                <a:lnTo>
                  <a:pt x="1263" y="482"/>
                </a:lnTo>
                <a:lnTo>
                  <a:pt x="1263" y="480"/>
                </a:lnTo>
                <a:lnTo>
                  <a:pt x="1261" y="478"/>
                </a:lnTo>
                <a:lnTo>
                  <a:pt x="1259" y="478"/>
                </a:lnTo>
                <a:lnTo>
                  <a:pt x="1259" y="476"/>
                </a:lnTo>
                <a:lnTo>
                  <a:pt x="1257" y="476"/>
                </a:lnTo>
                <a:lnTo>
                  <a:pt x="1257" y="474"/>
                </a:lnTo>
                <a:lnTo>
                  <a:pt x="1257" y="473"/>
                </a:lnTo>
                <a:lnTo>
                  <a:pt x="1259" y="471"/>
                </a:lnTo>
                <a:lnTo>
                  <a:pt x="1263" y="469"/>
                </a:lnTo>
                <a:lnTo>
                  <a:pt x="1292" y="432"/>
                </a:lnTo>
                <a:lnTo>
                  <a:pt x="1286" y="425"/>
                </a:lnTo>
                <a:lnTo>
                  <a:pt x="1284" y="419"/>
                </a:lnTo>
                <a:lnTo>
                  <a:pt x="1280" y="417"/>
                </a:lnTo>
                <a:lnTo>
                  <a:pt x="1280" y="415"/>
                </a:lnTo>
                <a:lnTo>
                  <a:pt x="1276" y="409"/>
                </a:lnTo>
                <a:lnTo>
                  <a:pt x="1276" y="407"/>
                </a:lnTo>
                <a:lnTo>
                  <a:pt x="1265" y="413"/>
                </a:lnTo>
                <a:lnTo>
                  <a:pt x="1257" y="417"/>
                </a:lnTo>
                <a:lnTo>
                  <a:pt x="1251" y="419"/>
                </a:lnTo>
                <a:lnTo>
                  <a:pt x="1209" y="436"/>
                </a:lnTo>
                <a:lnTo>
                  <a:pt x="1161" y="455"/>
                </a:lnTo>
                <a:lnTo>
                  <a:pt x="1107" y="428"/>
                </a:lnTo>
                <a:lnTo>
                  <a:pt x="1092" y="415"/>
                </a:lnTo>
                <a:lnTo>
                  <a:pt x="1078" y="420"/>
                </a:lnTo>
                <a:lnTo>
                  <a:pt x="1076" y="420"/>
                </a:lnTo>
                <a:lnTo>
                  <a:pt x="1075" y="420"/>
                </a:lnTo>
                <a:lnTo>
                  <a:pt x="1063" y="425"/>
                </a:lnTo>
                <a:lnTo>
                  <a:pt x="1061" y="413"/>
                </a:lnTo>
                <a:lnTo>
                  <a:pt x="1059" y="370"/>
                </a:lnTo>
                <a:lnTo>
                  <a:pt x="1092" y="365"/>
                </a:lnTo>
                <a:lnTo>
                  <a:pt x="1084" y="348"/>
                </a:lnTo>
                <a:lnTo>
                  <a:pt x="1067" y="309"/>
                </a:lnTo>
                <a:lnTo>
                  <a:pt x="1086" y="290"/>
                </a:lnTo>
                <a:lnTo>
                  <a:pt x="1086" y="292"/>
                </a:lnTo>
                <a:lnTo>
                  <a:pt x="1090" y="288"/>
                </a:lnTo>
                <a:lnTo>
                  <a:pt x="1090" y="284"/>
                </a:lnTo>
                <a:lnTo>
                  <a:pt x="1092" y="284"/>
                </a:lnTo>
                <a:lnTo>
                  <a:pt x="1097" y="278"/>
                </a:lnTo>
                <a:lnTo>
                  <a:pt x="1105" y="271"/>
                </a:lnTo>
                <a:lnTo>
                  <a:pt x="1132" y="209"/>
                </a:lnTo>
                <a:lnTo>
                  <a:pt x="1130" y="209"/>
                </a:lnTo>
                <a:lnTo>
                  <a:pt x="1128" y="211"/>
                </a:lnTo>
                <a:lnTo>
                  <a:pt x="1126" y="211"/>
                </a:lnTo>
                <a:lnTo>
                  <a:pt x="1124" y="209"/>
                </a:lnTo>
                <a:lnTo>
                  <a:pt x="1123" y="205"/>
                </a:lnTo>
                <a:lnTo>
                  <a:pt x="1118" y="192"/>
                </a:lnTo>
                <a:lnTo>
                  <a:pt x="1115" y="186"/>
                </a:lnTo>
                <a:lnTo>
                  <a:pt x="1113" y="175"/>
                </a:lnTo>
                <a:lnTo>
                  <a:pt x="1111" y="169"/>
                </a:lnTo>
                <a:lnTo>
                  <a:pt x="1109" y="165"/>
                </a:lnTo>
                <a:lnTo>
                  <a:pt x="1107" y="153"/>
                </a:lnTo>
                <a:lnTo>
                  <a:pt x="1105" y="146"/>
                </a:lnTo>
                <a:lnTo>
                  <a:pt x="1103" y="142"/>
                </a:lnTo>
                <a:lnTo>
                  <a:pt x="1097" y="138"/>
                </a:lnTo>
                <a:lnTo>
                  <a:pt x="1092" y="134"/>
                </a:lnTo>
                <a:lnTo>
                  <a:pt x="1086" y="130"/>
                </a:lnTo>
                <a:lnTo>
                  <a:pt x="1069" y="117"/>
                </a:lnTo>
                <a:lnTo>
                  <a:pt x="1063" y="113"/>
                </a:lnTo>
                <a:lnTo>
                  <a:pt x="1059" y="111"/>
                </a:lnTo>
                <a:lnTo>
                  <a:pt x="1053" y="107"/>
                </a:lnTo>
                <a:lnTo>
                  <a:pt x="1048" y="101"/>
                </a:lnTo>
                <a:lnTo>
                  <a:pt x="1044" y="99"/>
                </a:lnTo>
                <a:lnTo>
                  <a:pt x="1040" y="98"/>
                </a:lnTo>
                <a:lnTo>
                  <a:pt x="1038" y="96"/>
                </a:lnTo>
                <a:lnTo>
                  <a:pt x="1034" y="94"/>
                </a:lnTo>
                <a:lnTo>
                  <a:pt x="1032" y="92"/>
                </a:lnTo>
                <a:lnTo>
                  <a:pt x="1030" y="90"/>
                </a:lnTo>
                <a:lnTo>
                  <a:pt x="1028" y="88"/>
                </a:lnTo>
                <a:lnTo>
                  <a:pt x="1022" y="82"/>
                </a:lnTo>
                <a:lnTo>
                  <a:pt x="1021" y="78"/>
                </a:lnTo>
                <a:lnTo>
                  <a:pt x="1019" y="77"/>
                </a:lnTo>
                <a:lnTo>
                  <a:pt x="1007" y="61"/>
                </a:lnTo>
                <a:lnTo>
                  <a:pt x="1005" y="59"/>
                </a:lnTo>
                <a:lnTo>
                  <a:pt x="1003" y="55"/>
                </a:lnTo>
                <a:lnTo>
                  <a:pt x="998" y="50"/>
                </a:lnTo>
                <a:lnTo>
                  <a:pt x="998" y="46"/>
                </a:lnTo>
                <a:lnTo>
                  <a:pt x="995" y="44"/>
                </a:lnTo>
                <a:lnTo>
                  <a:pt x="990" y="36"/>
                </a:lnTo>
                <a:lnTo>
                  <a:pt x="982" y="28"/>
                </a:lnTo>
                <a:lnTo>
                  <a:pt x="976" y="23"/>
                </a:lnTo>
                <a:lnTo>
                  <a:pt x="965" y="17"/>
                </a:lnTo>
                <a:lnTo>
                  <a:pt x="944" y="5"/>
                </a:lnTo>
                <a:lnTo>
                  <a:pt x="936" y="3"/>
                </a:lnTo>
                <a:lnTo>
                  <a:pt x="934" y="0"/>
                </a:lnTo>
                <a:lnTo>
                  <a:pt x="932" y="2"/>
                </a:lnTo>
                <a:lnTo>
                  <a:pt x="928" y="3"/>
                </a:lnTo>
                <a:lnTo>
                  <a:pt x="926" y="5"/>
                </a:lnTo>
                <a:lnTo>
                  <a:pt x="921" y="9"/>
                </a:lnTo>
                <a:lnTo>
                  <a:pt x="915" y="13"/>
                </a:lnTo>
                <a:lnTo>
                  <a:pt x="909" y="17"/>
                </a:lnTo>
                <a:lnTo>
                  <a:pt x="917" y="32"/>
                </a:lnTo>
                <a:lnTo>
                  <a:pt x="938" y="55"/>
                </a:lnTo>
                <a:lnTo>
                  <a:pt x="936" y="72"/>
                </a:lnTo>
                <a:lnTo>
                  <a:pt x="936" y="74"/>
                </a:lnTo>
                <a:lnTo>
                  <a:pt x="940" y="74"/>
                </a:lnTo>
                <a:lnTo>
                  <a:pt x="942" y="77"/>
                </a:lnTo>
                <a:lnTo>
                  <a:pt x="942" y="78"/>
                </a:lnTo>
                <a:lnTo>
                  <a:pt x="944" y="84"/>
                </a:lnTo>
                <a:lnTo>
                  <a:pt x="953" y="99"/>
                </a:lnTo>
                <a:lnTo>
                  <a:pt x="926" y="119"/>
                </a:lnTo>
                <a:lnTo>
                  <a:pt x="909" y="132"/>
                </a:lnTo>
                <a:lnTo>
                  <a:pt x="917" y="146"/>
                </a:lnTo>
                <a:lnTo>
                  <a:pt x="923" y="153"/>
                </a:lnTo>
                <a:lnTo>
                  <a:pt x="934" y="178"/>
                </a:lnTo>
                <a:lnTo>
                  <a:pt x="936" y="182"/>
                </a:lnTo>
                <a:lnTo>
                  <a:pt x="919" y="209"/>
                </a:lnTo>
                <a:lnTo>
                  <a:pt x="917" y="209"/>
                </a:lnTo>
                <a:lnTo>
                  <a:pt x="915" y="207"/>
                </a:lnTo>
                <a:lnTo>
                  <a:pt x="911" y="207"/>
                </a:lnTo>
                <a:lnTo>
                  <a:pt x="907" y="205"/>
                </a:lnTo>
                <a:lnTo>
                  <a:pt x="894" y="201"/>
                </a:lnTo>
                <a:lnTo>
                  <a:pt x="892" y="199"/>
                </a:lnTo>
                <a:lnTo>
                  <a:pt x="892" y="196"/>
                </a:lnTo>
                <a:lnTo>
                  <a:pt x="888" y="192"/>
                </a:lnTo>
                <a:lnTo>
                  <a:pt x="886" y="186"/>
                </a:lnTo>
                <a:lnTo>
                  <a:pt x="880" y="173"/>
                </a:lnTo>
                <a:lnTo>
                  <a:pt x="867" y="167"/>
                </a:lnTo>
                <a:lnTo>
                  <a:pt x="863" y="161"/>
                </a:lnTo>
                <a:lnTo>
                  <a:pt x="853" y="148"/>
                </a:lnTo>
                <a:lnTo>
                  <a:pt x="849" y="148"/>
                </a:lnTo>
                <a:lnTo>
                  <a:pt x="834" y="148"/>
                </a:lnTo>
                <a:lnTo>
                  <a:pt x="827" y="119"/>
                </a:lnTo>
                <a:lnTo>
                  <a:pt x="811" y="107"/>
                </a:lnTo>
                <a:lnTo>
                  <a:pt x="773" y="144"/>
                </a:lnTo>
                <a:lnTo>
                  <a:pt x="784" y="159"/>
                </a:lnTo>
                <a:lnTo>
                  <a:pt x="792" y="167"/>
                </a:lnTo>
                <a:lnTo>
                  <a:pt x="807" y="186"/>
                </a:lnTo>
                <a:lnTo>
                  <a:pt x="809" y="190"/>
                </a:lnTo>
                <a:lnTo>
                  <a:pt x="809" y="192"/>
                </a:lnTo>
                <a:lnTo>
                  <a:pt x="809" y="194"/>
                </a:lnTo>
                <a:lnTo>
                  <a:pt x="805" y="197"/>
                </a:lnTo>
                <a:lnTo>
                  <a:pt x="803" y="196"/>
                </a:lnTo>
                <a:lnTo>
                  <a:pt x="800" y="192"/>
                </a:lnTo>
                <a:lnTo>
                  <a:pt x="792" y="186"/>
                </a:lnTo>
                <a:lnTo>
                  <a:pt x="796" y="182"/>
                </a:lnTo>
                <a:lnTo>
                  <a:pt x="800" y="178"/>
                </a:lnTo>
                <a:lnTo>
                  <a:pt x="792" y="171"/>
                </a:lnTo>
                <a:lnTo>
                  <a:pt x="786" y="176"/>
                </a:lnTo>
                <a:lnTo>
                  <a:pt x="774" y="188"/>
                </a:lnTo>
                <a:lnTo>
                  <a:pt x="771" y="186"/>
                </a:lnTo>
                <a:lnTo>
                  <a:pt x="763" y="192"/>
                </a:lnTo>
                <a:lnTo>
                  <a:pt x="771" y="199"/>
                </a:lnTo>
                <a:lnTo>
                  <a:pt x="769" y="199"/>
                </a:lnTo>
                <a:lnTo>
                  <a:pt x="767" y="203"/>
                </a:lnTo>
                <a:lnTo>
                  <a:pt x="759" y="209"/>
                </a:lnTo>
                <a:lnTo>
                  <a:pt x="755" y="211"/>
                </a:lnTo>
                <a:lnTo>
                  <a:pt x="750" y="215"/>
                </a:lnTo>
                <a:lnTo>
                  <a:pt x="748" y="209"/>
                </a:lnTo>
                <a:lnTo>
                  <a:pt x="742" y="209"/>
                </a:lnTo>
                <a:lnTo>
                  <a:pt x="740" y="209"/>
                </a:lnTo>
                <a:lnTo>
                  <a:pt x="748" y="224"/>
                </a:lnTo>
                <a:lnTo>
                  <a:pt x="748" y="226"/>
                </a:lnTo>
                <a:lnTo>
                  <a:pt x="746" y="228"/>
                </a:lnTo>
                <a:lnTo>
                  <a:pt x="748" y="232"/>
                </a:lnTo>
                <a:lnTo>
                  <a:pt x="748" y="236"/>
                </a:lnTo>
                <a:lnTo>
                  <a:pt x="752" y="242"/>
                </a:lnTo>
                <a:lnTo>
                  <a:pt x="759" y="253"/>
                </a:lnTo>
                <a:lnTo>
                  <a:pt x="757" y="257"/>
                </a:lnTo>
                <a:lnTo>
                  <a:pt x="753" y="255"/>
                </a:lnTo>
                <a:lnTo>
                  <a:pt x="752" y="255"/>
                </a:lnTo>
                <a:lnTo>
                  <a:pt x="750" y="255"/>
                </a:lnTo>
                <a:lnTo>
                  <a:pt x="748" y="255"/>
                </a:lnTo>
                <a:lnTo>
                  <a:pt x="744" y="255"/>
                </a:lnTo>
                <a:lnTo>
                  <a:pt x="742" y="255"/>
                </a:lnTo>
                <a:lnTo>
                  <a:pt x="738" y="255"/>
                </a:lnTo>
                <a:lnTo>
                  <a:pt x="738" y="257"/>
                </a:lnTo>
                <a:lnTo>
                  <a:pt x="736" y="257"/>
                </a:lnTo>
                <a:lnTo>
                  <a:pt x="736" y="259"/>
                </a:lnTo>
                <a:lnTo>
                  <a:pt x="734" y="259"/>
                </a:lnTo>
                <a:lnTo>
                  <a:pt x="732" y="261"/>
                </a:lnTo>
                <a:lnTo>
                  <a:pt x="730" y="263"/>
                </a:lnTo>
                <a:lnTo>
                  <a:pt x="728" y="265"/>
                </a:lnTo>
                <a:lnTo>
                  <a:pt x="726" y="267"/>
                </a:lnTo>
                <a:lnTo>
                  <a:pt x="725" y="269"/>
                </a:lnTo>
                <a:lnTo>
                  <a:pt x="725" y="271"/>
                </a:lnTo>
                <a:lnTo>
                  <a:pt x="721" y="273"/>
                </a:lnTo>
                <a:lnTo>
                  <a:pt x="719" y="273"/>
                </a:lnTo>
                <a:lnTo>
                  <a:pt x="715" y="273"/>
                </a:lnTo>
                <a:lnTo>
                  <a:pt x="713" y="274"/>
                </a:lnTo>
                <a:lnTo>
                  <a:pt x="707" y="278"/>
                </a:lnTo>
                <a:lnTo>
                  <a:pt x="705" y="278"/>
                </a:lnTo>
                <a:lnTo>
                  <a:pt x="704" y="280"/>
                </a:lnTo>
                <a:lnTo>
                  <a:pt x="705" y="286"/>
                </a:lnTo>
                <a:lnTo>
                  <a:pt x="707" y="288"/>
                </a:lnTo>
                <a:lnTo>
                  <a:pt x="705" y="290"/>
                </a:lnTo>
                <a:lnTo>
                  <a:pt x="698" y="294"/>
                </a:lnTo>
                <a:lnTo>
                  <a:pt x="692" y="292"/>
                </a:lnTo>
                <a:lnTo>
                  <a:pt x="690" y="290"/>
                </a:lnTo>
                <a:lnTo>
                  <a:pt x="686" y="288"/>
                </a:lnTo>
                <a:lnTo>
                  <a:pt x="682" y="288"/>
                </a:lnTo>
                <a:lnTo>
                  <a:pt x="680" y="288"/>
                </a:lnTo>
                <a:lnTo>
                  <a:pt x="678" y="288"/>
                </a:lnTo>
                <a:lnTo>
                  <a:pt x="677" y="288"/>
                </a:lnTo>
                <a:lnTo>
                  <a:pt x="675" y="288"/>
                </a:lnTo>
                <a:lnTo>
                  <a:pt x="673" y="290"/>
                </a:lnTo>
                <a:lnTo>
                  <a:pt x="669" y="290"/>
                </a:lnTo>
                <a:lnTo>
                  <a:pt x="665" y="294"/>
                </a:lnTo>
                <a:lnTo>
                  <a:pt x="661" y="294"/>
                </a:lnTo>
                <a:lnTo>
                  <a:pt x="659" y="294"/>
                </a:lnTo>
                <a:lnTo>
                  <a:pt x="657" y="294"/>
                </a:lnTo>
                <a:lnTo>
                  <a:pt x="656" y="295"/>
                </a:lnTo>
                <a:lnTo>
                  <a:pt x="656" y="298"/>
                </a:lnTo>
                <a:lnTo>
                  <a:pt x="657" y="303"/>
                </a:lnTo>
                <a:lnTo>
                  <a:pt x="657" y="309"/>
                </a:lnTo>
                <a:lnTo>
                  <a:pt x="657" y="313"/>
                </a:lnTo>
                <a:lnTo>
                  <a:pt x="665" y="328"/>
                </a:lnTo>
                <a:lnTo>
                  <a:pt x="669" y="336"/>
                </a:lnTo>
                <a:lnTo>
                  <a:pt x="667" y="342"/>
                </a:lnTo>
                <a:lnTo>
                  <a:pt x="661" y="353"/>
                </a:lnTo>
                <a:lnTo>
                  <a:pt x="657" y="355"/>
                </a:lnTo>
                <a:lnTo>
                  <a:pt x="650" y="355"/>
                </a:lnTo>
                <a:lnTo>
                  <a:pt x="673" y="380"/>
                </a:lnTo>
                <a:lnTo>
                  <a:pt x="686" y="396"/>
                </a:lnTo>
                <a:lnTo>
                  <a:pt x="686" y="394"/>
                </a:lnTo>
                <a:lnTo>
                  <a:pt x="698" y="407"/>
                </a:lnTo>
                <a:lnTo>
                  <a:pt x="696" y="409"/>
                </a:lnTo>
                <a:lnTo>
                  <a:pt x="694" y="409"/>
                </a:lnTo>
                <a:lnTo>
                  <a:pt x="692" y="409"/>
                </a:lnTo>
                <a:lnTo>
                  <a:pt x="690" y="409"/>
                </a:lnTo>
                <a:lnTo>
                  <a:pt x="688" y="409"/>
                </a:lnTo>
                <a:lnTo>
                  <a:pt x="686" y="409"/>
                </a:lnTo>
                <a:lnTo>
                  <a:pt x="684" y="409"/>
                </a:lnTo>
                <a:lnTo>
                  <a:pt x="682" y="409"/>
                </a:lnTo>
                <a:lnTo>
                  <a:pt x="680" y="409"/>
                </a:lnTo>
                <a:lnTo>
                  <a:pt x="680" y="411"/>
                </a:lnTo>
                <a:lnTo>
                  <a:pt x="678" y="411"/>
                </a:lnTo>
                <a:lnTo>
                  <a:pt x="677" y="411"/>
                </a:lnTo>
                <a:lnTo>
                  <a:pt x="675" y="411"/>
                </a:lnTo>
                <a:lnTo>
                  <a:pt x="675" y="413"/>
                </a:lnTo>
                <a:lnTo>
                  <a:pt x="673" y="413"/>
                </a:lnTo>
                <a:lnTo>
                  <a:pt x="673" y="415"/>
                </a:lnTo>
                <a:lnTo>
                  <a:pt x="673" y="417"/>
                </a:lnTo>
                <a:lnTo>
                  <a:pt x="673" y="419"/>
                </a:lnTo>
                <a:lnTo>
                  <a:pt x="671" y="419"/>
                </a:lnTo>
                <a:lnTo>
                  <a:pt x="671" y="420"/>
                </a:lnTo>
                <a:lnTo>
                  <a:pt x="669" y="420"/>
                </a:lnTo>
                <a:lnTo>
                  <a:pt x="667" y="420"/>
                </a:lnTo>
                <a:lnTo>
                  <a:pt x="665" y="420"/>
                </a:lnTo>
                <a:lnTo>
                  <a:pt x="665" y="419"/>
                </a:lnTo>
                <a:lnTo>
                  <a:pt x="663" y="419"/>
                </a:lnTo>
                <a:lnTo>
                  <a:pt x="661" y="419"/>
                </a:lnTo>
                <a:lnTo>
                  <a:pt x="659" y="419"/>
                </a:lnTo>
                <a:lnTo>
                  <a:pt x="657" y="419"/>
                </a:lnTo>
                <a:lnTo>
                  <a:pt x="657" y="420"/>
                </a:lnTo>
                <a:lnTo>
                  <a:pt x="656" y="420"/>
                </a:lnTo>
                <a:lnTo>
                  <a:pt x="656" y="423"/>
                </a:lnTo>
                <a:lnTo>
                  <a:pt x="653" y="425"/>
                </a:lnTo>
                <a:lnTo>
                  <a:pt x="653" y="423"/>
                </a:lnTo>
                <a:lnTo>
                  <a:pt x="651" y="423"/>
                </a:lnTo>
                <a:lnTo>
                  <a:pt x="651" y="420"/>
                </a:lnTo>
                <a:lnTo>
                  <a:pt x="650" y="420"/>
                </a:lnTo>
                <a:lnTo>
                  <a:pt x="648" y="420"/>
                </a:lnTo>
                <a:lnTo>
                  <a:pt x="646" y="420"/>
                </a:lnTo>
                <a:lnTo>
                  <a:pt x="644" y="419"/>
                </a:lnTo>
                <a:lnTo>
                  <a:pt x="642" y="419"/>
                </a:lnTo>
                <a:lnTo>
                  <a:pt x="642" y="417"/>
                </a:lnTo>
                <a:lnTo>
                  <a:pt x="640" y="417"/>
                </a:lnTo>
                <a:lnTo>
                  <a:pt x="640" y="419"/>
                </a:lnTo>
                <a:lnTo>
                  <a:pt x="638" y="419"/>
                </a:lnTo>
                <a:lnTo>
                  <a:pt x="636" y="420"/>
                </a:lnTo>
                <a:lnTo>
                  <a:pt x="634" y="420"/>
                </a:lnTo>
                <a:lnTo>
                  <a:pt x="632" y="420"/>
                </a:lnTo>
                <a:lnTo>
                  <a:pt x="632" y="423"/>
                </a:lnTo>
                <a:lnTo>
                  <a:pt x="630" y="423"/>
                </a:lnTo>
                <a:lnTo>
                  <a:pt x="629" y="423"/>
                </a:lnTo>
                <a:lnTo>
                  <a:pt x="629" y="420"/>
                </a:lnTo>
                <a:lnTo>
                  <a:pt x="627" y="420"/>
                </a:lnTo>
                <a:lnTo>
                  <a:pt x="625" y="420"/>
                </a:lnTo>
                <a:lnTo>
                  <a:pt x="623" y="420"/>
                </a:lnTo>
                <a:lnTo>
                  <a:pt x="621" y="419"/>
                </a:lnTo>
                <a:lnTo>
                  <a:pt x="619" y="419"/>
                </a:lnTo>
                <a:lnTo>
                  <a:pt x="617" y="417"/>
                </a:lnTo>
                <a:lnTo>
                  <a:pt x="617" y="415"/>
                </a:lnTo>
                <a:lnTo>
                  <a:pt x="615" y="415"/>
                </a:lnTo>
                <a:lnTo>
                  <a:pt x="615" y="413"/>
                </a:lnTo>
                <a:lnTo>
                  <a:pt x="613" y="413"/>
                </a:lnTo>
                <a:lnTo>
                  <a:pt x="615" y="413"/>
                </a:lnTo>
                <a:lnTo>
                  <a:pt x="615" y="411"/>
                </a:lnTo>
                <a:lnTo>
                  <a:pt x="613" y="411"/>
                </a:lnTo>
                <a:lnTo>
                  <a:pt x="611" y="411"/>
                </a:lnTo>
                <a:lnTo>
                  <a:pt x="609" y="411"/>
                </a:lnTo>
                <a:lnTo>
                  <a:pt x="607" y="411"/>
                </a:lnTo>
                <a:lnTo>
                  <a:pt x="605" y="411"/>
                </a:lnTo>
                <a:lnTo>
                  <a:pt x="603" y="413"/>
                </a:lnTo>
                <a:lnTo>
                  <a:pt x="603" y="415"/>
                </a:lnTo>
                <a:lnTo>
                  <a:pt x="603" y="417"/>
                </a:lnTo>
                <a:lnTo>
                  <a:pt x="602" y="417"/>
                </a:lnTo>
                <a:lnTo>
                  <a:pt x="600" y="417"/>
                </a:lnTo>
                <a:lnTo>
                  <a:pt x="598" y="419"/>
                </a:lnTo>
                <a:lnTo>
                  <a:pt x="598" y="420"/>
                </a:lnTo>
                <a:lnTo>
                  <a:pt x="596" y="420"/>
                </a:lnTo>
                <a:lnTo>
                  <a:pt x="596" y="423"/>
                </a:lnTo>
                <a:lnTo>
                  <a:pt x="594" y="425"/>
                </a:lnTo>
                <a:lnTo>
                  <a:pt x="594" y="426"/>
                </a:lnTo>
                <a:lnTo>
                  <a:pt x="592" y="428"/>
                </a:lnTo>
                <a:lnTo>
                  <a:pt x="590" y="426"/>
                </a:lnTo>
                <a:lnTo>
                  <a:pt x="590" y="428"/>
                </a:lnTo>
                <a:lnTo>
                  <a:pt x="588" y="428"/>
                </a:lnTo>
                <a:lnTo>
                  <a:pt x="588" y="430"/>
                </a:lnTo>
                <a:lnTo>
                  <a:pt x="586" y="430"/>
                </a:lnTo>
                <a:lnTo>
                  <a:pt x="584" y="432"/>
                </a:lnTo>
                <a:lnTo>
                  <a:pt x="582" y="434"/>
                </a:lnTo>
                <a:lnTo>
                  <a:pt x="581" y="434"/>
                </a:lnTo>
                <a:lnTo>
                  <a:pt x="579" y="434"/>
                </a:lnTo>
                <a:lnTo>
                  <a:pt x="579" y="432"/>
                </a:lnTo>
                <a:lnTo>
                  <a:pt x="579" y="430"/>
                </a:lnTo>
                <a:lnTo>
                  <a:pt x="577" y="430"/>
                </a:lnTo>
                <a:lnTo>
                  <a:pt x="575" y="430"/>
                </a:lnTo>
                <a:lnTo>
                  <a:pt x="573" y="432"/>
                </a:lnTo>
                <a:lnTo>
                  <a:pt x="571" y="434"/>
                </a:lnTo>
                <a:lnTo>
                  <a:pt x="571" y="436"/>
                </a:lnTo>
                <a:lnTo>
                  <a:pt x="571" y="438"/>
                </a:lnTo>
                <a:lnTo>
                  <a:pt x="571" y="440"/>
                </a:lnTo>
                <a:lnTo>
                  <a:pt x="571" y="442"/>
                </a:lnTo>
                <a:lnTo>
                  <a:pt x="571" y="444"/>
                </a:lnTo>
                <a:lnTo>
                  <a:pt x="569" y="444"/>
                </a:lnTo>
                <a:lnTo>
                  <a:pt x="567" y="444"/>
                </a:lnTo>
                <a:lnTo>
                  <a:pt x="565" y="444"/>
                </a:lnTo>
                <a:lnTo>
                  <a:pt x="563" y="444"/>
                </a:lnTo>
                <a:lnTo>
                  <a:pt x="561" y="444"/>
                </a:lnTo>
                <a:lnTo>
                  <a:pt x="561" y="442"/>
                </a:lnTo>
                <a:lnTo>
                  <a:pt x="559" y="440"/>
                </a:lnTo>
                <a:lnTo>
                  <a:pt x="557" y="440"/>
                </a:lnTo>
                <a:lnTo>
                  <a:pt x="555" y="440"/>
                </a:lnTo>
                <a:lnTo>
                  <a:pt x="555" y="442"/>
                </a:lnTo>
                <a:lnTo>
                  <a:pt x="554" y="444"/>
                </a:lnTo>
                <a:lnTo>
                  <a:pt x="552" y="444"/>
                </a:lnTo>
                <a:lnTo>
                  <a:pt x="550" y="444"/>
                </a:lnTo>
                <a:lnTo>
                  <a:pt x="548" y="444"/>
                </a:lnTo>
                <a:lnTo>
                  <a:pt x="548" y="442"/>
                </a:lnTo>
                <a:lnTo>
                  <a:pt x="550" y="442"/>
                </a:lnTo>
                <a:lnTo>
                  <a:pt x="550" y="440"/>
                </a:lnTo>
                <a:lnTo>
                  <a:pt x="548" y="440"/>
                </a:lnTo>
                <a:lnTo>
                  <a:pt x="546" y="440"/>
                </a:lnTo>
                <a:lnTo>
                  <a:pt x="544" y="440"/>
                </a:lnTo>
                <a:lnTo>
                  <a:pt x="544" y="442"/>
                </a:lnTo>
                <a:lnTo>
                  <a:pt x="542" y="440"/>
                </a:lnTo>
                <a:lnTo>
                  <a:pt x="540" y="440"/>
                </a:lnTo>
                <a:lnTo>
                  <a:pt x="540" y="438"/>
                </a:lnTo>
                <a:lnTo>
                  <a:pt x="540" y="436"/>
                </a:lnTo>
                <a:lnTo>
                  <a:pt x="540" y="434"/>
                </a:lnTo>
                <a:lnTo>
                  <a:pt x="538" y="434"/>
                </a:lnTo>
                <a:lnTo>
                  <a:pt x="538" y="436"/>
                </a:lnTo>
                <a:lnTo>
                  <a:pt x="536" y="436"/>
                </a:lnTo>
                <a:lnTo>
                  <a:pt x="536" y="434"/>
                </a:lnTo>
                <a:lnTo>
                  <a:pt x="534" y="434"/>
                </a:lnTo>
                <a:lnTo>
                  <a:pt x="534" y="436"/>
                </a:lnTo>
                <a:lnTo>
                  <a:pt x="534" y="438"/>
                </a:lnTo>
                <a:lnTo>
                  <a:pt x="533" y="438"/>
                </a:lnTo>
                <a:lnTo>
                  <a:pt x="533" y="440"/>
                </a:lnTo>
                <a:lnTo>
                  <a:pt x="533" y="442"/>
                </a:lnTo>
                <a:lnTo>
                  <a:pt x="531" y="442"/>
                </a:lnTo>
                <a:lnTo>
                  <a:pt x="531" y="440"/>
                </a:lnTo>
                <a:lnTo>
                  <a:pt x="528" y="440"/>
                </a:lnTo>
                <a:lnTo>
                  <a:pt x="527" y="440"/>
                </a:lnTo>
                <a:lnTo>
                  <a:pt x="527" y="438"/>
                </a:lnTo>
                <a:lnTo>
                  <a:pt x="527" y="436"/>
                </a:lnTo>
                <a:lnTo>
                  <a:pt x="527" y="434"/>
                </a:lnTo>
                <a:lnTo>
                  <a:pt x="525" y="434"/>
                </a:lnTo>
                <a:lnTo>
                  <a:pt x="523" y="434"/>
                </a:lnTo>
                <a:lnTo>
                  <a:pt x="521" y="434"/>
                </a:lnTo>
                <a:lnTo>
                  <a:pt x="519" y="432"/>
                </a:lnTo>
                <a:lnTo>
                  <a:pt x="521" y="430"/>
                </a:lnTo>
                <a:lnTo>
                  <a:pt x="521" y="428"/>
                </a:lnTo>
                <a:lnTo>
                  <a:pt x="519" y="426"/>
                </a:lnTo>
                <a:lnTo>
                  <a:pt x="517" y="426"/>
                </a:lnTo>
                <a:lnTo>
                  <a:pt x="517" y="428"/>
                </a:lnTo>
                <a:lnTo>
                  <a:pt x="515" y="428"/>
                </a:lnTo>
                <a:lnTo>
                  <a:pt x="513" y="428"/>
                </a:lnTo>
                <a:lnTo>
                  <a:pt x="511" y="426"/>
                </a:lnTo>
                <a:lnTo>
                  <a:pt x="509" y="426"/>
                </a:lnTo>
                <a:lnTo>
                  <a:pt x="507" y="426"/>
                </a:lnTo>
                <a:lnTo>
                  <a:pt x="507" y="428"/>
                </a:lnTo>
                <a:lnTo>
                  <a:pt x="507" y="430"/>
                </a:lnTo>
                <a:lnTo>
                  <a:pt x="505" y="430"/>
                </a:lnTo>
                <a:lnTo>
                  <a:pt x="505" y="432"/>
                </a:lnTo>
                <a:lnTo>
                  <a:pt x="505" y="434"/>
                </a:lnTo>
                <a:lnTo>
                  <a:pt x="505" y="436"/>
                </a:lnTo>
                <a:lnTo>
                  <a:pt x="504" y="436"/>
                </a:lnTo>
                <a:lnTo>
                  <a:pt x="504" y="434"/>
                </a:lnTo>
                <a:lnTo>
                  <a:pt x="502" y="434"/>
                </a:lnTo>
                <a:lnTo>
                  <a:pt x="502" y="432"/>
                </a:lnTo>
                <a:lnTo>
                  <a:pt x="502" y="430"/>
                </a:lnTo>
                <a:lnTo>
                  <a:pt x="502" y="428"/>
                </a:lnTo>
                <a:lnTo>
                  <a:pt x="500" y="428"/>
                </a:lnTo>
                <a:lnTo>
                  <a:pt x="500" y="430"/>
                </a:lnTo>
                <a:lnTo>
                  <a:pt x="500" y="432"/>
                </a:lnTo>
                <a:lnTo>
                  <a:pt x="498" y="432"/>
                </a:lnTo>
                <a:lnTo>
                  <a:pt x="496" y="432"/>
                </a:lnTo>
                <a:lnTo>
                  <a:pt x="496" y="434"/>
                </a:lnTo>
                <a:lnTo>
                  <a:pt x="494" y="434"/>
                </a:lnTo>
                <a:lnTo>
                  <a:pt x="492" y="434"/>
                </a:lnTo>
                <a:lnTo>
                  <a:pt x="490" y="434"/>
                </a:lnTo>
                <a:lnTo>
                  <a:pt x="490" y="432"/>
                </a:lnTo>
                <a:lnTo>
                  <a:pt x="488" y="432"/>
                </a:lnTo>
                <a:lnTo>
                  <a:pt x="486" y="432"/>
                </a:lnTo>
                <a:lnTo>
                  <a:pt x="484" y="432"/>
                </a:lnTo>
                <a:lnTo>
                  <a:pt x="484" y="434"/>
                </a:lnTo>
                <a:lnTo>
                  <a:pt x="482" y="434"/>
                </a:lnTo>
                <a:lnTo>
                  <a:pt x="480" y="434"/>
                </a:lnTo>
                <a:lnTo>
                  <a:pt x="478" y="434"/>
                </a:lnTo>
                <a:lnTo>
                  <a:pt x="477" y="434"/>
                </a:lnTo>
                <a:lnTo>
                  <a:pt x="477" y="432"/>
                </a:lnTo>
                <a:lnTo>
                  <a:pt x="478" y="432"/>
                </a:lnTo>
                <a:lnTo>
                  <a:pt x="478" y="430"/>
                </a:lnTo>
                <a:lnTo>
                  <a:pt x="477" y="428"/>
                </a:lnTo>
                <a:lnTo>
                  <a:pt x="477" y="430"/>
                </a:lnTo>
                <a:lnTo>
                  <a:pt x="475" y="430"/>
                </a:lnTo>
                <a:lnTo>
                  <a:pt x="473" y="430"/>
                </a:lnTo>
                <a:lnTo>
                  <a:pt x="473" y="428"/>
                </a:lnTo>
                <a:lnTo>
                  <a:pt x="471" y="428"/>
                </a:lnTo>
                <a:lnTo>
                  <a:pt x="471" y="426"/>
                </a:lnTo>
                <a:lnTo>
                  <a:pt x="469" y="426"/>
                </a:lnTo>
                <a:lnTo>
                  <a:pt x="469" y="425"/>
                </a:lnTo>
                <a:lnTo>
                  <a:pt x="467" y="426"/>
                </a:lnTo>
                <a:lnTo>
                  <a:pt x="469" y="426"/>
                </a:lnTo>
                <a:lnTo>
                  <a:pt x="469" y="428"/>
                </a:lnTo>
                <a:lnTo>
                  <a:pt x="467" y="428"/>
                </a:lnTo>
                <a:lnTo>
                  <a:pt x="465" y="426"/>
                </a:lnTo>
                <a:lnTo>
                  <a:pt x="463" y="426"/>
                </a:lnTo>
                <a:lnTo>
                  <a:pt x="461" y="426"/>
                </a:lnTo>
                <a:lnTo>
                  <a:pt x="461" y="425"/>
                </a:lnTo>
                <a:lnTo>
                  <a:pt x="461" y="423"/>
                </a:lnTo>
                <a:lnTo>
                  <a:pt x="461" y="420"/>
                </a:lnTo>
                <a:lnTo>
                  <a:pt x="459" y="420"/>
                </a:lnTo>
                <a:lnTo>
                  <a:pt x="457" y="420"/>
                </a:lnTo>
                <a:lnTo>
                  <a:pt x="456" y="420"/>
                </a:lnTo>
                <a:lnTo>
                  <a:pt x="454" y="423"/>
                </a:lnTo>
                <a:lnTo>
                  <a:pt x="451" y="423"/>
                </a:lnTo>
                <a:lnTo>
                  <a:pt x="450" y="423"/>
                </a:lnTo>
                <a:lnTo>
                  <a:pt x="448" y="423"/>
                </a:lnTo>
                <a:lnTo>
                  <a:pt x="446" y="423"/>
                </a:lnTo>
                <a:lnTo>
                  <a:pt x="446" y="420"/>
                </a:lnTo>
                <a:lnTo>
                  <a:pt x="444" y="420"/>
                </a:lnTo>
                <a:lnTo>
                  <a:pt x="442" y="420"/>
                </a:lnTo>
                <a:lnTo>
                  <a:pt x="440" y="420"/>
                </a:lnTo>
                <a:lnTo>
                  <a:pt x="440" y="419"/>
                </a:lnTo>
                <a:lnTo>
                  <a:pt x="438" y="419"/>
                </a:lnTo>
                <a:lnTo>
                  <a:pt x="438" y="417"/>
                </a:lnTo>
                <a:lnTo>
                  <a:pt x="436" y="417"/>
                </a:lnTo>
                <a:lnTo>
                  <a:pt x="434" y="415"/>
                </a:lnTo>
                <a:lnTo>
                  <a:pt x="434" y="413"/>
                </a:lnTo>
                <a:lnTo>
                  <a:pt x="434" y="411"/>
                </a:lnTo>
                <a:lnTo>
                  <a:pt x="434" y="409"/>
                </a:lnTo>
                <a:lnTo>
                  <a:pt x="432" y="409"/>
                </a:lnTo>
                <a:lnTo>
                  <a:pt x="430" y="409"/>
                </a:lnTo>
                <a:lnTo>
                  <a:pt x="432" y="409"/>
                </a:lnTo>
                <a:lnTo>
                  <a:pt x="432" y="407"/>
                </a:lnTo>
                <a:lnTo>
                  <a:pt x="430" y="405"/>
                </a:lnTo>
                <a:lnTo>
                  <a:pt x="430" y="403"/>
                </a:lnTo>
                <a:lnTo>
                  <a:pt x="430" y="401"/>
                </a:lnTo>
                <a:lnTo>
                  <a:pt x="430" y="399"/>
                </a:lnTo>
                <a:lnTo>
                  <a:pt x="432" y="399"/>
                </a:lnTo>
                <a:lnTo>
                  <a:pt x="432" y="397"/>
                </a:lnTo>
                <a:lnTo>
                  <a:pt x="430" y="396"/>
                </a:lnTo>
                <a:lnTo>
                  <a:pt x="429" y="394"/>
                </a:lnTo>
                <a:lnTo>
                  <a:pt x="427" y="392"/>
                </a:lnTo>
                <a:lnTo>
                  <a:pt x="425" y="392"/>
                </a:lnTo>
                <a:lnTo>
                  <a:pt x="425" y="390"/>
                </a:lnTo>
                <a:lnTo>
                  <a:pt x="425" y="388"/>
                </a:lnTo>
                <a:lnTo>
                  <a:pt x="425" y="386"/>
                </a:lnTo>
                <a:lnTo>
                  <a:pt x="425" y="384"/>
                </a:lnTo>
                <a:lnTo>
                  <a:pt x="425" y="382"/>
                </a:lnTo>
                <a:lnTo>
                  <a:pt x="427" y="382"/>
                </a:lnTo>
                <a:lnTo>
                  <a:pt x="427" y="380"/>
                </a:lnTo>
                <a:lnTo>
                  <a:pt x="429" y="380"/>
                </a:lnTo>
                <a:lnTo>
                  <a:pt x="430" y="380"/>
                </a:lnTo>
                <a:lnTo>
                  <a:pt x="430" y="382"/>
                </a:lnTo>
                <a:lnTo>
                  <a:pt x="432" y="382"/>
                </a:lnTo>
                <a:lnTo>
                  <a:pt x="432" y="380"/>
                </a:lnTo>
                <a:lnTo>
                  <a:pt x="432" y="378"/>
                </a:lnTo>
                <a:lnTo>
                  <a:pt x="432" y="376"/>
                </a:lnTo>
                <a:lnTo>
                  <a:pt x="432" y="375"/>
                </a:lnTo>
                <a:lnTo>
                  <a:pt x="434" y="375"/>
                </a:lnTo>
                <a:lnTo>
                  <a:pt x="436" y="375"/>
                </a:lnTo>
                <a:lnTo>
                  <a:pt x="436" y="376"/>
                </a:lnTo>
                <a:lnTo>
                  <a:pt x="438" y="378"/>
                </a:lnTo>
                <a:lnTo>
                  <a:pt x="438" y="376"/>
                </a:lnTo>
                <a:lnTo>
                  <a:pt x="440" y="375"/>
                </a:lnTo>
                <a:lnTo>
                  <a:pt x="442" y="375"/>
                </a:lnTo>
                <a:lnTo>
                  <a:pt x="442" y="372"/>
                </a:lnTo>
                <a:lnTo>
                  <a:pt x="442" y="370"/>
                </a:lnTo>
                <a:lnTo>
                  <a:pt x="442" y="369"/>
                </a:lnTo>
                <a:lnTo>
                  <a:pt x="442" y="367"/>
                </a:lnTo>
                <a:lnTo>
                  <a:pt x="440" y="367"/>
                </a:lnTo>
                <a:lnTo>
                  <a:pt x="438" y="367"/>
                </a:lnTo>
                <a:lnTo>
                  <a:pt x="438" y="365"/>
                </a:lnTo>
                <a:lnTo>
                  <a:pt x="436" y="365"/>
                </a:lnTo>
                <a:lnTo>
                  <a:pt x="438" y="363"/>
                </a:lnTo>
                <a:lnTo>
                  <a:pt x="440" y="363"/>
                </a:lnTo>
                <a:lnTo>
                  <a:pt x="440" y="361"/>
                </a:lnTo>
                <a:lnTo>
                  <a:pt x="438" y="361"/>
                </a:lnTo>
                <a:lnTo>
                  <a:pt x="436" y="359"/>
                </a:lnTo>
                <a:lnTo>
                  <a:pt x="436" y="357"/>
                </a:lnTo>
                <a:lnTo>
                  <a:pt x="438" y="357"/>
                </a:lnTo>
                <a:lnTo>
                  <a:pt x="438" y="355"/>
                </a:lnTo>
                <a:lnTo>
                  <a:pt x="438" y="353"/>
                </a:lnTo>
                <a:lnTo>
                  <a:pt x="436" y="353"/>
                </a:lnTo>
                <a:lnTo>
                  <a:pt x="436" y="351"/>
                </a:lnTo>
                <a:lnTo>
                  <a:pt x="438" y="351"/>
                </a:lnTo>
                <a:lnTo>
                  <a:pt x="438" y="349"/>
                </a:lnTo>
                <a:lnTo>
                  <a:pt x="436" y="349"/>
                </a:lnTo>
                <a:lnTo>
                  <a:pt x="436" y="351"/>
                </a:lnTo>
                <a:lnTo>
                  <a:pt x="434" y="351"/>
                </a:lnTo>
                <a:lnTo>
                  <a:pt x="434" y="349"/>
                </a:lnTo>
                <a:lnTo>
                  <a:pt x="432" y="348"/>
                </a:lnTo>
                <a:lnTo>
                  <a:pt x="434" y="348"/>
                </a:lnTo>
                <a:lnTo>
                  <a:pt x="436" y="346"/>
                </a:lnTo>
                <a:lnTo>
                  <a:pt x="436" y="344"/>
                </a:lnTo>
                <a:lnTo>
                  <a:pt x="434" y="344"/>
                </a:lnTo>
                <a:lnTo>
                  <a:pt x="434" y="342"/>
                </a:lnTo>
                <a:lnTo>
                  <a:pt x="436" y="342"/>
                </a:lnTo>
                <a:lnTo>
                  <a:pt x="436" y="340"/>
                </a:lnTo>
                <a:lnTo>
                  <a:pt x="438" y="342"/>
                </a:lnTo>
                <a:lnTo>
                  <a:pt x="438" y="340"/>
                </a:lnTo>
                <a:lnTo>
                  <a:pt x="438" y="338"/>
                </a:lnTo>
                <a:lnTo>
                  <a:pt x="436" y="338"/>
                </a:lnTo>
                <a:lnTo>
                  <a:pt x="436" y="336"/>
                </a:lnTo>
                <a:lnTo>
                  <a:pt x="434" y="336"/>
                </a:lnTo>
                <a:lnTo>
                  <a:pt x="434" y="334"/>
                </a:lnTo>
                <a:lnTo>
                  <a:pt x="436" y="334"/>
                </a:lnTo>
                <a:lnTo>
                  <a:pt x="438" y="332"/>
                </a:lnTo>
                <a:lnTo>
                  <a:pt x="440" y="332"/>
                </a:lnTo>
                <a:lnTo>
                  <a:pt x="440" y="330"/>
                </a:lnTo>
                <a:lnTo>
                  <a:pt x="438" y="330"/>
                </a:lnTo>
                <a:lnTo>
                  <a:pt x="438" y="328"/>
                </a:lnTo>
                <a:lnTo>
                  <a:pt x="436" y="328"/>
                </a:lnTo>
                <a:lnTo>
                  <a:pt x="434" y="328"/>
                </a:lnTo>
                <a:lnTo>
                  <a:pt x="432" y="326"/>
                </a:lnTo>
                <a:lnTo>
                  <a:pt x="430" y="324"/>
                </a:lnTo>
                <a:lnTo>
                  <a:pt x="429" y="322"/>
                </a:lnTo>
                <a:lnTo>
                  <a:pt x="429" y="321"/>
                </a:lnTo>
                <a:lnTo>
                  <a:pt x="427" y="319"/>
                </a:lnTo>
                <a:lnTo>
                  <a:pt x="429" y="319"/>
                </a:lnTo>
                <a:lnTo>
                  <a:pt x="429" y="317"/>
                </a:lnTo>
                <a:lnTo>
                  <a:pt x="427" y="317"/>
                </a:lnTo>
                <a:lnTo>
                  <a:pt x="425" y="317"/>
                </a:lnTo>
                <a:lnTo>
                  <a:pt x="423" y="317"/>
                </a:lnTo>
                <a:lnTo>
                  <a:pt x="421" y="317"/>
                </a:lnTo>
                <a:lnTo>
                  <a:pt x="419" y="317"/>
                </a:lnTo>
                <a:lnTo>
                  <a:pt x="419" y="315"/>
                </a:lnTo>
                <a:lnTo>
                  <a:pt x="419" y="313"/>
                </a:lnTo>
                <a:lnTo>
                  <a:pt x="417" y="313"/>
                </a:lnTo>
                <a:lnTo>
                  <a:pt x="417" y="315"/>
                </a:lnTo>
                <a:lnTo>
                  <a:pt x="417" y="313"/>
                </a:lnTo>
                <a:lnTo>
                  <a:pt x="415" y="313"/>
                </a:lnTo>
                <a:lnTo>
                  <a:pt x="413" y="313"/>
                </a:lnTo>
                <a:lnTo>
                  <a:pt x="413" y="315"/>
                </a:lnTo>
                <a:lnTo>
                  <a:pt x="413" y="317"/>
                </a:lnTo>
                <a:lnTo>
                  <a:pt x="411" y="317"/>
                </a:lnTo>
                <a:lnTo>
                  <a:pt x="409" y="317"/>
                </a:lnTo>
                <a:lnTo>
                  <a:pt x="408" y="317"/>
                </a:lnTo>
                <a:lnTo>
                  <a:pt x="408" y="319"/>
                </a:lnTo>
                <a:lnTo>
                  <a:pt x="406" y="319"/>
                </a:lnTo>
                <a:lnTo>
                  <a:pt x="406" y="317"/>
                </a:lnTo>
                <a:lnTo>
                  <a:pt x="403" y="317"/>
                </a:lnTo>
                <a:lnTo>
                  <a:pt x="403" y="315"/>
                </a:lnTo>
                <a:lnTo>
                  <a:pt x="403" y="313"/>
                </a:lnTo>
                <a:lnTo>
                  <a:pt x="403" y="311"/>
                </a:lnTo>
                <a:lnTo>
                  <a:pt x="403" y="309"/>
                </a:lnTo>
                <a:lnTo>
                  <a:pt x="403" y="307"/>
                </a:lnTo>
                <a:lnTo>
                  <a:pt x="402" y="307"/>
                </a:lnTo>
                <a:lnTo>
                  <a:pt x="400" y="307"/>
                </a:lnTo>
                <a:lnTo>
                  <a:pt x="398" y="309"/>
                </a:lnTo>
                <a:lnTo>
                  <a:pt x="396" y="309"/>
                </a:lnTo>
                <a:lnTo>
                  <a:pt x="396" y="307"/>
                </a:lnTo>
                <a:lnTo>
                  <a:pt x="394" y="307"/>
                </a:lnTo>
                <a:lnTo>
                  <a:pt x="392" y="307"/>
                </a:lnTo>
                <a:lnTo>
                  <a:pt x="390" y="307"/>
                </a:lnTo>
                <a:lnTo>
                  <a:pt x="390" y="305"/>
                </a:lnTo>
                <a:lnTo>
                  <a:pt x="388" y="305"/>
                </a:lnTo>
                <a:lnTo>
                  <a:pt x="386" y="305"/>
                </a:lnTo>
                <a:lnTo>
                  <a:pt x="384" y="305"/>
                </a:lnTo>
                <a:lnTo>
                  <a:pt x="384" y="303"/>
                </a:lnTo>
                <a:lnTo>
                  <a:pt x="382" y="303"/>
                </a:lnTo>
                <a:lnTo>
                  <a:pt x="384" y="303"/>
                </a:lnTo>
                <a:lnTo>
                  <a:pt x="384" y="301"/>
                </a:lnTo>
                <a:lnTo>
                  <a:pt x="384" y="300"/>
                </a:lnTo>
                <a:lnTo>
                  <a:pt x="384" y="298"/>
                </a:lnTo>
                <a:lnTo>
                  <a:pt x="382" y="298"/>
                </a:lnTo>
                <a:lnTo>
                  <a:pt x="382" y="295"/>
                </a:lnTo>
                <a:lnTo>
                  <a:pt x="381" y="295"/>
                </a:lnTo>
                <a:lnTo>
                  <a:pt x="381" y="298"/>
                </a:lnTo>
                <a:lnTo>
                  <a:pt x="379" y="298"/>
                </a:lnTo>
                <a:lnTo>
                  <a:pt x="377" y="298"/>
                </a:lnTo>
                <a:lnTo>
                  <a:pt x="375" y="295"/>
                </a:lnTo>
                <a:lnTo>
                  <a:pt x="371" y="298"/>
                </a:lnTo>
                <a:lnTo>
                  <a:pt x="371" y="295"/>
                </a:lnTo>
                <a:lnTo>
                  <a:pt x="371" y="294"/>
                </a:lnTo>
                <a:lnTo>
                  <a:pt x="369" y="292"/>
                </a:lnTo>
                <a:lnTo>
                  <a:pt x="367" y="292"/>
                </a:lnTo>
                <a:lnTo>
                  <a:pt x="365" y="292"/>
                </a:lnTo>
                <a:lnTo>
                  <a:pt x="365" y="294"/>
                </a:lnTo>
                <a:lnTo>
                  <a:pt x="363" y="294"/>
                </a:lnTo>
                <a:lnTo>
                  <a:pt x="363" y="292"/>
                </a:lnTo>
                <a:lnTo>
                  <a:pt x="361" y="290"/>
                </a:lnTo>
                <a:lnTo>
                  <a:pt x="361" y="288"/>
                </a:lnTo>
                <a:lnTo>
                  <a:pt x="360" y="288"/>
                </a:lnTo>
                <a:lnTo>
                  <a:pt x="360" y="286"/>
                </a:lnTo>
                <a:lnTo>
                  <a:pt x="357" y="286"/>
                </a:lnTo>
                <a:lnTo>
                  <a:pt x="357" y="288"/>
                </a:lnTo>
                <a:lnTo>
                  <a:pt x="355" y="288"/>
                </a:lnTo>
                <a:lnTo>
                  <a:pt x="355" y="290"/>
                </a:lnTo>
                <a:lnTo>
                  <a:pt x="354" y="290"/>
                </a:lnTo>
                <a:lnTo>
                  <a:pt x="352" y="290"/>
                </a:lnTo>
                <a:lnTo>
                  <a:pt x="350" y="288"/>
                </a:lnTo>
                <a:lnTo>
                  <a:pt x="348" y="288"/>
                </a:lnTo>
                <a:lnTo>
                  <a:pt x="348" y="286"/>
                </a:lnTo>
                <a:lnTo>
                  <a:pt x="348" y="284"/>
                </a:lnTo>
                <a:lnTo>
                  <a:pt x="348" y="282"/>
                </a:lnTo>
                <a:lnTo>
                  <a:pt x="348" y="280"/>
                </a:lnTo>
                <a:lnTo>
                  <a:pt x="346" y="280"/>
                </a:lnTo>
                <a:lnTo>
                  <a:pt x="344" y="278"/>
                </a:lnTo>
                <a:lnTo>
                  <a:pt x="342" y="278"/>
                </a:lnTo>
                <a:lnTo>
                  <a:pt x="342" y="276"/>
                </a:lnTo>
                <a:lnTo>
                  <a:pt x="344" y="276"/>
                </a:lnTo>
                <a:lnTo>
                  <a:pt x="344" y="274"/>
                </a:lnTo>
                <a:lnTo>
                  <a:pt x="344" y="273"/>
                </a:lnTo>
                <a:lnTo>
                  <a:pt x="344" y="271"/>
                </a:lnTo>
                <a:lnTo>
                  <a:pt x="342" y="271"/>
                </a:lnTo>
                <a:lnTo>
                  <a:pt x="340" y="273"/>
                </a:lnTo>
                <a:lnTo>
                  <a:pt x="340" y="274"/>
                </a:lnTo>
                <a:lnTo>
                  <a:pt x="338" y="274"/>
                </a:lnTo>
                <a:lnTo>
                  <a:pt x="336" y="274"/>
                </a:lnTo>
                <a:lnTo>
                  <a:pt x="336" y="273"/>
                </a:lnTo>
                <a:lnTo>
                  <a:pt x="336" y="271"/>
                </a:lnTo>
                <a:lnTo>
                  <a:pt x="336" y="269"/>
                </a:lnTo>
                <a:lnTo>
                  <a:pt x="336" y="267"/>
                </a:lnTo>
                <a:lnTo>
                  <a:pt x="336" y="265"/>
                </a:lnTo>
                <a:lnTo>
                  <a:pt x="334" y="265"/>
                </a:lnTo>
                <a:lnTo>
                  <a:pt x="334" y="267"/>
                </a:lnTo>
                <a:lnTo>
                  <a:pt x="333" y="267"/>
                </a:lnTo>
                <a:lnTo>
                  <a:pt x="333" y="265"/>
                </a:lnTo>
                <a:lnTo>
                  <a:pt x="334" y="263"/>
                </a:lnTo>
                <a:lnTo>
                  <a:pt x="333" y="263"/>
                </a:lnTo>
                <a:lnTo>
                  <a:pt x="331" y="261"/>
                </a:lnTo>
                <a:lnTo>
                  <a:pt x="331" y="259"/>
                </a:lnTo>
                <a:lnTo>
                  <a:pt x="329" y="259"/>
                </a:lnTo>
                <a:lnTo>
                  <a:pt x="329" y="257"/>
                </a:lnTo>
                <a:lnTo>
                  <a:pt x="327" y="257"/>
                </a:lnTo>
                <a:lnTo>
                  <a:pt x="329" y="257"/>
                </a:lnTo>
                <a:lnTo>
                  <a:pt x="329" y="255"/>
                </a:lnTo>
                <a:lnTo>
                  <a:pt x="331" y="255"/>
                </a:lnTo>
                <a:lnTo>
                  <a:pt x="331" y="253"/>
                </a:lnTo>
                <a:lnTo>
                  <a:pt x="331" y="251"/>
                </a:lnTo>
                <a:lnTo>
                  <a:pt x="331" y="250"/>
                </a:lnTo>
                <a:lnTo>
                  <a:pt x="331" y="247"/>
                </a:lnTo>
                <a:lnTo>
                  <a:pt x="329" y="247"/>
                </a:lnTo>
                <a:lnTo>
                  <a:pt x="327" y="247"/>
                </a:lnTo>
                <a:lnTo>
                  <a:pt x="327" y="245"/>
                </a:lnTo>
                <a:lnTo>
                  <a:pt x="325" y="245"/>
                </a:lnTo>
                <a:lnTo>
                  <a:pt x="323" y="245"/>
                </a:lnTo>
                <a:lnTo>
                  <a:pt x="323" y="244"/>
                </a:lnTo>
                <a:lnTo>
                  <a:pt x="323" y="240"/>
                </a:lnTo>
                <a:lnTo>
                  <a:pt x="306" y="245"/>
                </a:lnTo>
                <a:lnTo>
                  <a:pt x="285" y="245"/>
                </a:lnTo>
                <a:lnTo>
                  <a:pt x="261" y="244"/>
                </a:lnTo>
                <a:lnTo>
                  <a:pt x="254" y="236"/>
                </a:lnTo>
                <a:lnTo>
                  <a:pt x="250" y="234"/>
                </a:lnTo>
                <a:lnTo>
                  <a:pt x="248" y="232"/>
                </a:lnTo>
                <a:lnTo>
                  <a:pt x="244" y="232"/>
                </a:lnTo>
                <a:lnTo>
                  <a:pt x="231" y="221"/>
                </a:lnTo>
                <a:lnTo>
                  <a:pt x="225" y="207"/>
                </a:lnTo>
                <a:lnTo>
                  <a:pt x="223" y="205"/>
                </a:lnTo>
                <a:lnTo>
                  <a:pt x="221" y="199"/>
                </a:lnTo>
                <a:lnTo>
                  <a:pt x="221" y="192"/>
                </a:lnTo>
                <a:lnTo>
                  <a:pt x="221" y="188"/>
                </a:lnTo>
                <a:lnTo>
                  <a:pt x="217" y="173"/>
                </a:lnTo>
                <a:lnTo>
                  <a:pt x="211" y="159"/>
                </a:lnTo>
                <a:lnTo>
                  <a:pt x="210" y="159"/>
                </a:lnTo>
                <a:lnTo>
                  <a:pt x="156" y="182"/>
                </a:lnTo>
                <a:lnTo>
                  <a:pt x="150" y="182"/>
                </a:lnTo>
                <a:lnTo>
                  <a:pt x="119" y="194"/>
                </a:lnTo>
                <a:lnTo>
                  <a:pt x="108" y="199"/>
                </a:lnTo>
                <a:lnTo>
                  <a:pt x="98" y="203"/>
                </a:lnTo>
                <a:lnTo>
                  <a:pt x="81" y="213"/>
                </a:lnTo>
                <a:lnTo>
                  <a:pt x="59" y="226"/>
                </a:lnTo>
                <a:lnTo>
                  <a:pt x="59" y="228"/>
                </a:lnTo>
                <a:lnTo>
                  <a:pt x="67" y="245"/>
                </a:lnTo>
                <a:lnTo>
                  <a:pt x="85" y="278"/>
                </a:lnTo>
                <a:lnTo>
                  <a:pt x="33" y="276"/>
                </a:lnTo>
                <a:lnTo>
                  <a:pt x="33" y="278"/>
                </a:lnTo>
                <a:lnTo>
                  <a:pt x="52" y="321"/>
                </a:lnTo>
                <a:lnTo>
                  <a:pt x="54" y="322"/>
                </a:lnTo>
                <a:lnTo>
                  <a:pt x="54" y="324"/>
                </a:lnTo>
                <a:lnTo>
                  <a:pt x="46" y="328"/>
                </a:lnTo>
                <a:lnTo>
                  <a:pt x="0" y="348"/>
                </a:lnTo>
                <a:lnTo>
                  <a:pt x="0" y="349"/>
                </a:lnTo>
                <a:lnTo>
                  <a:pt x="31" y="423"/>
                </a:lnTo>
                <a:lnTo>
                  <a:pt x="31" y="425"/>
                </a:lnTo>
                <a:lnTo>
                  <a:pt x="75" y="522"/>
                </a:lnTo>
                <a:lnTo>
                  <a:pt x="85" y="542"/>
                </a:lnTo>
                <a:lnTo>
                  <a:pt x="94" y="551"/>
                </a:lnTo>
                <a:lnTo>
                  <a:pt x="125" y="588"/>
                </a:lnTo>
                <a:lnTo>
                  <a:pt x="150" y="617"/>
                </a:lnTo>
                <a:lnTo>
                  <a:pt x="171" y="644"/>
                </a:lnTo>
                <a:lnTo>
                  <a:pt x="189" y="663"/>
                </a:lnTo>
                <a:lnTo>
                  <a:pt x="202" y="684"/>
                </a:lnTo>
                <a:lnTo>
                  <a:pt x="206" y="695"/>
                </a:lnTo>
                <a:lnTo>
                  <a:pt x="215" y="724"/>
                </a:lnTo>
                <a:lnTo>
                  <a:pt x="252" y="822"/>
                </a:lnTo>
                <a:lnTo>
                  <a:pt x="256" y="840"/>
                </a:lnTo>
                <a:lnTo>
                  <a:pt x="254" y="843"/>
                </a:lnTo>
                <a:lnTo>
                  <a:pt x="258" y="851"/>
                </a:lnTo>
                <a:lnTo>
                  <a:pt x="259" y="859"/>
                </a:lnTo>
                <a:lnTo>
                  <a:pt x="261" y="865"/>
                </a:lnTo>
                <a:lnTo>
                  <a:pt x="261" y="867"/>
                </a:lnTo>
                <a:lnTo>
                  <a:pt x="265" y="86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Freeform 215"/>
          <p:cNvSpPr>
            <a:spLocks/>
          </p:cNvSpPr>
          <p:nvPr/>
        </p:nvSpPr>
        <p:spPr bwMode="auto">
          <a:xfrm>
            <a:off x="-3484982" y="6209494"/>
            <a:ext cx="1765940" cy="1494836"/>
          </a:xfrm>
          <a:custGeom>
            <a:avLst/>
            <a:gdLst>
              <a:gd name="T0" fmla="*/ 187 w 1876"/>
              <a:gd name="T1" fmla="*/ 469 h 1588"/>
              <a:gd name="T2" fmla="*/ 198 w 1876"/>
              <a:gd name="T3" fmla="*/ 536 h 1588"/>
              <a:gd name="T4" fmla="*/ 194 w 1876"/>
              <a:gd name="T5" fmla="*/ 606 h 1588"/>
              <a:gd name="T6" fmla="*/ 304 w 1876"/>
              <a:gd name="T7" fmla="*/ 821 h 1588"/>
              <a:gd name="T8" fmla="*/ 233 w 1876"/>
              <a:gd name="T9" fmla="*/ 921 h 1588"/>
              <a:gd name="T10" fmla="*/ 221 w 1876"/>
              <a:gd name="T11" fmla="*/ 1179 h 1588"/>
              <a:gd name="T12" fmla="*/ 452 w 1876"/>
              <a:gd name="T13" fmla="*/ 1533 h 1588"/>
              <a:gd name="T14" fmla="*/ 450 w 1876"/>
              <a:gd name="T15" fmla="*/ 1502 h 1588"/>
              <a:gd name="T16" fmla="*/ 531 w 1876"/>
              <a:gd name="T17" fmla="*/ 1471 h 1588"/>
              <a:gd name="T18" fmla="*/ 611 w 1876"/>
              <a:gd name="T19" fmla="*/ 1461 h 1588"/>
              <a:gd name="T20" fmla="*/ 700 w 1876"/>
              <a:gd name="T21" fmla="*/ 1440 h 1588"/>
              <a:gd name="T22" fmla="*/ 892 w 1876"/>
              <a:gd name="T23" fmla="*/ 1402 h 1588"/>
              <a:gd name="T24" fmla="*/ 813 w 1876"/>
              <a:gd name="T25" fmla="*/ 1279 h 1588"/>
              <a:gd name="T26" fmla="*/ 836 w 1876"/>
              <a:gd name="T27" fmla="*/ 1240 h 1588"/>
              <a:gd name="T28" fmla="*/ 896 w 1876"/>
              <a:gd name="T29" fmla="*/ 1263 h 1588"/>
              <a:gd name="T30" fmla="*/ 1207 w 1876"/>
              <a:gd name="T31" fmla="*/ 1132 h 1588"/>
              <a:gd name="T32" fmla="*/ 1295 w 1876"/>
              <a:gd name="T33" fmla="*/ 1102 h 1588"/>
              <a:gd name="T34" fmla="*/ 1330 w 1876"/>
              <a:gd name="T35" fmla="*/ 1055 h 1588"/>
              <a:gd name="T36" fmla="*/ 1332 w 1876"/>
              <a:gd name="T37" fmla="*/ 1019 h 1588"/>
              <a:gd name="T38" fmla="*/ 1276 w 1876"/>
              <a:gd name="T39" fmla="*/ 937 h 1588"/>
              <a:gd name="T40" fmla="*/ 1288 w 1876"/>
              <a:gd name="T41" fmla="*/ 913 h 1588"/>
              <a:gd name="T42" fmla="*/ 1305 w 1876"/>
              <a:gd name="T43" fmla="*/ 898 h 1588"/>
              <a:gd name="T44" fmla="*/ 1317 w 1876"/>
              <a:gd name="T45" fmla="*/ 884 h 1588"/>
              <a:gd name="T46" fmla="*/ 1332 w 1876"/>
              <a:gd name="T47" fmla="*/ 873 h 1588"/>
              <a:gd name="T48" fmla="*/ 1345 w 1876"/>
              <a:gd name="T49" fmla="*/ 863 h 1588"/>
              <a:gd name="T50" fmla="*/ 1361 w 1876"/>
              <a:gd name="T51" fmla="*/ 850 h 1588"/>
              <a:gd name="T52" fmla="*/ 1372 w 1876"/>
              <a:gd name="T53" fmla="*/ 831 h 1588"/>
              <a:gd name="T54" fmla="*/ 1405 w 1876"/>
              <a:gd name="T55" fmla="*/ 806 h 1588"/>
              <a:gd name="T56" fmla="*/ 1484 w 1876"/>
              <a:gd name="T57" fmla="*/ 879 h 1588"/>
              <a:gd name="T58" fmla="*/ 1430 w 1876"/>
              <a:gd name="T59" fmla="*/ 807 h 1588"/>
              <a:gd name="T60" fmla="*/ 1476 w 1876"/>
              <a:gd name="T61" fmla="*/ 762 h 1588"/>
              <a:gd name="T62" fmla="*/ 1540 w 1876"/>
              <a:gd name="T63" fmla="*/ 773 h 1588"/>
              <a:gd name="T64" fmla="*/ 1589 w 1876"/>
              <a:gd name="T65" fmla="*/ 727 h 1588"/>
              <a:gd name="T66" fmla="*/ 1628 w 1876"/>
              <a:gd name="T67" fmla="*/ 667 h 1588"/>
              <a:gd name="T68" fmla="*/ 1670 w 1876"/>
              <a:gd name="T69" fmla="*/ 650 h 1588"/>
              <a:gd name="T70" fmla="*/ 1709 w 1876"/>
              <a:gd name="T71" fmla="*/ 611 h 1588"/>
              <a:gd name="T72" fmla="*/ 1701 w 1876"/>
              <a:gd name="T73" fmla="*/ 567 h 1588"/>
              <a:gd name="T74" fmla="*/ 1738 w 1876"/>
              <a:gd name="T75" fmla="*/ 542 h 1588"/>
              <a:gd name="T76" fmla="*/ 1843 w 1876"/>
              <a:gd name="T77" fmla="*/ 450 h 1588"/>
              <a:gd name="T78" fmla="*/ 1824 w 1876"/>
              <a:gd name="T79" fmla="*/ 367 h 1588"/>
              <a:gd name="T80" fmla="*/ 1837 w 1876"/>
              <a:gd name="T81" fmla="*/ 296 h 1588"/>
              <a:gd name="T82" fmla="*/ 1876 w 1876"/>
              <a:gd name="T83" fmla="*/ 237 h 1588"/>
              <a:gd name="T84" fmla="*/ 1803 w 1876"/>
              <a:gd name="T85" fmla="*/ 235 h 1588"/>
              <a:gd name="T86" fmla="*/ 1764 w 1876"/>
              <a:gd name="T87" fmla="*/ 294 h 1588"/>
              <a:gd name="T88" fmla="*/ 1645 w 1876"/>
              <a:gd name="T89" fmla="*/ 335 h 1588"/>
              <a:gd name="T90" fmla="*/ 1520 w 1876"/>
              <a:gd name="T91" fmla="*/ 275 h 1588"/>
              <a:gd name="T92" fmla="*/ 1357 w 1876"/>
              <a:gd name="T93" fmla="*/ 269 h 1588"/>
              <a:gd name="T94" fmla="*/ 1265 w 1876"/>
              <a:gd name="T95" fmla="*/ 235 h 1588"/>
              <a:gd name="T96" fmla="*/ 1176 w 1876"/>
              <a:gd name="T97" fmla="*/ 198 h 1588"/>
              <a:gd name="T98" fmla="*/ 1124 w 1876"/>
              <a:gd name="T99" fmla="*/ 248 h 1588"/>
              <a:gd name="T100" fmla="*/ 1086 w 1876"/>
              <a:gd name="T101" fmla="*/ 204 h 1588"/>
              <a:gd name="T102" fmla="*/ 1013 w 1876"/>
              <a:gd name="T103" fmla="*/ 223 h 1588"/>
              <a:gd name="T104" fmla="*/ 922 w 1876"/>
              <a:gd name="T105" fmla="*/ 231 h 1588"/>
              <a:gd name="T106" fmla="*/ 867 w 1876"/>
              <a:gd name="T107" fmla="*/ 115 h 1588"/>
              <a:gd name="T108" fmla="*/ 865 w 1876"/>
              <a:gd name="T109" fmla="*/ 71 h 1588"/>
              <a:gd name="T110" fmla="*/ 828 w 1876"/>
              <a:gd name="T111" fmla="*/ 104 h 1588"/>
              <a:gd name="T112" fmla="*/ 778 w 1876"/>
              <a:gd name="T113" fmla="*/ 119 h 1588"/>
              <a:gd name="T114" fmla="*/ 723 w 1876"/>
              <a:gd name="T115" fmla="*/ 152 h 1588"/>
              <a:gd name="T116" fmla="*/ 604 w 1876"/>
              <a:gd name="T117" fmla="*/ 106 h 1588"/>
              <a:gd name="T118" fmla="*/ 473 w 1876"/>
              <a:gd name="T119" fmla="*/ 69 h 1588"/>
              <a:gd name="T120" fmla="*/ 254 w 1876"/>
              <a:gd name="T121" fmla="*/ 179 h 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76" h="1588">
                <a:moveTo>
                  <a:pt x="225" y="339"/>
                </a:moveTo>
                <a:lnTo>
                  <a:pt x="223" y="352"/>
                </a:lnTo>
                <a:lnTo>
                  <a:pt x="221" y="371"/>
                </a:lnTo>
                <a:lnTo>
                  <a:pt x="217" y="383"/>
                </a:lnTo>
                <a:lnTo>
                  <a:pt x="211" y="394"/>
                </a:lnTo>
                <a:lnTo>
                  <a:pt x="208" y="396"/>
                </a:lnTo>
                <a:lnTo>
                  <a:pt x="209" y="398"/>
                </a:lnTo>
                <a:lnTo>
                  <a:pt x="209" y="402"/>
                </a:lnTo>
                <a:lnTo>
                  <a:pt x="208" y="406"/>
                </a:lnTo>
                <a:lnTo>
                  <a:pt x="206" y="415"/>
                </a:lnTo>
                <a:lnTo>
                  <a:pt x="206" y="417"/>
                </a:lnTo>
                <a:lnTo>
                  <a:pt x="192" y="429"/>
                </a:lnTo>
                <a:lnTo>
                  <a:pt x="177" y="435"/>
                </a:lnTo>
                <a:lnTo>
                  <a:pt x="181" y="448"/>
                </a:lnTo>
                <a:lnTo>
                  <a:pt x="187" y="459"/>
                </a:lnTo>
                <a:lnTo>
                  <a:pt x="187" y="464"/>
                </a:lnTo>
                <a:lnTo>
                  <a:pt x="185" y="469"/>
                </a:lnTo>
                <a:lnTo>
                  <a:pt x="187" y="469"/>
                </a:lnTo>
                <a:lnTo>
                  <a:pt x="188" y="469"/>
                </a:lnTo>
                <a:lnTo>
                  <a:pt x="188" y="473"/>
                </a:lnTo>
                <a:lnTo>
                  <a:pt x="185" y="473"/>
                </a:lnTo>
                <a:lnTo>
                  <a:pt x="185" y="475"/>
                </a:lnTo>
                <a:lnTo>
                  <a:pt x="188" y="485"/>
                </a:lnTo>
                <a:lnTo>
                  <a:pt x="190" y="496"/>
                </a:lnTo>
                <a:lnTo>
                  <a:pt x="192" y="504"/>
                </a:lnTo>
                <a:lnTo>
                  <a:pt x="194" y="509"/>
                </a:lnTo>
                <a:lnTo>
                  <a:pt x="194" y="512"/>
                </a:lnTo>
                <a:lnTo>
                  <a:pt x="196" y="514"/>
                </a:lnTo>
                <a:lnTo>
                  <a:pt x="196" y="515"/>
                </a:lnTo>
                <a:lnTo>
                  <a:pt x="196" y="517"/>
                </a:lnTo>
                <a:lnTo>
                  <a:pt x="198" y="521"/>
                </a:lnTo>
                <a:lnTo>
                  <a:pt x="198" y="525"/>
                </a:lnTo>
                <a:lnTo>
                  <a:pt x="198" y="529"/>
                </a:lnTo>
                <a:lnTo>
                  <a:pt x="198" y="531"/>
                </a:lnTo>
                <a:lnTo>
                  <a:pt x="198" y="533"/>
                </a:lnTo>
                <a:lnTo>
                  <a:pt x="198" y="536"/>
                </a:lnTo>
                <a:lnTo>
                  <a:pt x="200" y="542"/>
                </a:lnTo>
                <a:lnTo>
                  <a:pt x="200" y="548"/>
                </a:lnTo>
                <a:lnTo>
                  <a:pt x="202" y="554"/>
                </a:lnTo>
                <a:lnTo>
                  <a:pt x="202" y="558"/>
                </a:lnTo>
                <a:lnTo>
                  <a:pt x="202" y="562"/>
                </a:lnTo>
                <a:lnTo>
                  <a:pt x="202" y="565"/>
                </a:lnTo>
                <a:lnTo>
                  <a:pt x="204" y="567"/>
                </a:lnTo>
                <a:lnTo>
                  <a:pt x="204" y="571"/>
                </a:lnTo>
                <a:lnTo>
                  <a:pt x="202" y="573"/>
                </a:lnTo>
                <a:lnTo>
                  <a:pt x="192" y="575"/>
                </a:lnTo>
                <a:lnTo>
                  <a:pt x="187" y="575"/>
                </a:lnTo>
                <a:lnTo>
                  <a:pt x="185" y="575"/>
                </a:lnTo>
                <a:lnTo>
                  <a:pt x="187" y="583"/>
                </a:lnTo>
                <a:lnTo>
                  <a:pt x="188" y="590"/>
                </a:lnTo>
                <a:lnTo>
                  <a:pt x="194" y="590"/>
                </a:lnTo>
                <a:lnTo>
                  <a:pt x="194" y="602"/>
                </a:lnTo>
                <a:lnTo>
                  <a:pt x="194" y="604"/>
                </a:lnTo>
                <a:lnTo>
                  <a:pt x="194" y="606"/>
                </a:lnTo>
                <a:lnTo>
                  <a:pt x="194" y="617"/>
                </a:lnTo>
                <a:lnTo>
                  <a:pt x="194" y="640"/>
                </a:lnTo>
                <a:lnTo>
                  <a:pt x="194" y="644"/>
                </a:lnTo>
                <a:lnTo>
                  <a:pt x="194" y="648"/>
                </a:lnTo>
                <a:lnTo>
                  <a:pt x="196" y="652"/>
                </a:lnTo>
                <a:lnTo>
                  <a:pt x="215" y="652"/>
                </a:lnTo>
                <a:lnTo>
                  <a:pt x="221" y="650"/>
                </a:lnTo>
                <a:lnTo>
                  <a:pt x="235" y="648"/>
                </a:lnTo>
                <a:lnTo>
                  <a:pt x="242" y="650"/>
                </a:lnTo>
                <a:lnTo>
                  <a:pt x="262" y="650"/>
                </a:lnTo>
                <a:lnTo>
                  <a:pt x="277" y="644"/>
                </a:lnTo>
                <a:lnTo>
                  <a:pt x="283" y="654"/>
                </a:lnTo>
                <a:lnTo>
                  <a:pt x="323" y="650"/>
                </a:lnTo>
                <a:lnTo>
                  <a:pt x="321" y="615"/>
                </a:lnTo>
                <a:lnTo>
                  <a:pt x="331" y="621"/>
                </a:lnTo>
                <a:lnTo>
                  <a:pt x="338" y="627"/>
                </a:lnTo>
                <a:lnTo>
                  <a:pt x="319" y="813"/>
                </a:lnTo>
                <a:lnTo>
                  <a:pt x="304" y="821"/>
                </a:lnTo>
                <a:lnTo>
                  <a:pt x="300" y="823"/>
                </a:lnTo>
                <a:lnTo>
                  <a:pt x="292" y="821"/>
                </a:lnTo>
                <a:lnTo>
                  <a:pt x="292" y="823"/>
                </a:lnTo>
                <a:lnTo>
                  <a:pt x="284" y="834"/>
                </a:lnTo>
                <a:lnTo>
                  <a:pt x="271" y="833"/>
                </a:lnTo>
                <a:lnTo>
                  <a:pt x="267" y="840"/>
                </a:lnTo>
                <a:lnTo>
                  <a:pt x="256" y="844"/>
                </a:lnTo>
                <a:lnTo>
                  <a:pt x="244" y="850"/>
                </a:lnTo>
                <a:lnTo>
                  <a:pt x="233" y="863"/>
                </a:lnTo>
                <a:lnTo>
                  <a:pt x="252" y="875"/>
                </a:lnTo>
                <a:lnTo>
                  <a:pt x="248" y="879"/>
                </a:lnTo>
                <a:lnTo>
                  <a:pt x="242" y="887"/>
                </a:lnTo>
                <a:lnTo>
                  <a:pt x="238" y="894"/>
                </a:lnTo>
                <a:lnTo>
                  <a:pt x="235" y="900"/>
                </a:lnTo>
                <a:lnTo>
                  <a:pt x="231" y="906"/>
                </a:lnTo>
                <a:lnTo>
                  <a:pt x="235" y="908"/>
                </a:lnTo>
                <a:lnTo>
                  <a:pt x="240" y="911"/>
                </a:lnTo>
                <a:lnTo>
                  <a:pt x="233" y="921"/>
                </a:lnTo>
                <a:lnTo>
                  <a:pt x="265" y="959"/>
                </a:lnTo>
                <a:lnTo>
                  <a:pt x="252" y="973"/>
                </a:lnTo>
                <a:lnTo>
                  <a:pt x="265" y="985"/>
                </a:lnTo>
                <a:lnTo>
                  <a:pt x="273" y="994"/>
                </a:lnTo>
                <a:lnTo>
                  <a:pt x="290" y="1011"/>
                </a:lnTo>
                <a:lnTo>
                  <a:pt x="294" y="1013"/>
                </a:lnTo>
                <a:lnTo>
                  <a:pt x="300" y="1013"/>
                </a:lnTo>
                <a:lnTo>
                  <a:pt x="302" y="1015"/>
                </a:lnTo>
                <a:lnTo>
                  <a:pt x="304" y="1017"/>
                </a:lnTo>
                <a:lnTo>
                  <a:pt x="315" y="1034"/>
                </a:lnTo>
                <a:lnTo>
                  <a:pt x="323" y="1031"/>
                </a:lnTo>
                <a:lnTo>
                  <a:pt x="334" y="1034"/>
                </a:lnTo>
                <a:lnTo>
                  <a:pt x="334" y="1036"/>
                </a:lnTo>
                <a:lnTo>
                  <a:pt x="317" y="1040"/>
                </a:lnTo>
                <a:lnTo>
                  <a:pt x="338" y="1129"/>
                </a:lnTo>
                <a:lnTo>
                  <a:pt x="340" y="1152"/>
                </a:lnTo>
                <a:lnTo>
                  <a:pt x="288" y="1163"/>
                </a:lnTo>
                <a:lnTo>
                  <a:pt x="221" y="1179"/>
                </a:lnTo>
                <a:lnTo>
                  <a:pt x="144" y="1196"/>
                </a:lnTo>
                <a:lnTo>
                  <a:pt x="144" y="1206"/>
                </a:lnTo>
                <a:lnTo>
                  <a:pt x="104" y="1200"/>
                </a:lnTo>
                <a:lnTo>
                  <a:pt x="8" y="1188"/>
                </a:lnTo>
                <a:lnTo>
                  <a:pt x="0" y="1259"/>
                </a:lnTo>
                <a:lnTo>
                  <a:pt x="25" y="1279"/>
                </a:lnTo>
                <a:lnTo>
                  <a:pt x="113" y="1348"/>
                </a:lnTo>
                <a:lnTo>
                  <a:pt x="202" y="1415"/>
                </a:lnTo>
                <a:lnTo>
                  <a:pt x="292" y="1484"/>
                </a:lnTo>
                <a:lnTo>
                  <a:pt x="346" y="1525"/>
                </a:lnTo>
                <a:lnTo>
                  <a:pt x="350" y="1528"/>
                </a:lnTo>
                <a:lnTo>
                  <a:pt x="356" y="1534"/>
                </a:lnTo>
                <a:lnTo>
                  <a:pt x="367" y="1544"/>
                </a:lnTo>
                <a:lnTo>
                  <a:pt x="417" y="1588"/>
                </a:lnTo>
                <a:lnTo>
                  <a:pt x="415" y="1586"/>
                </a:lnTo>
                <a:lnTo>
                  <a:pt x="434" y="1567"/>
                </a:lnTo>
                <a:lnTo>
                  <a:pt x="442" y="1550"/>
                </a:lnTo>
                <a:lnTo>
                  <a:pt x="452" y="1533"/>
                </a:lnTo>
                <a:lnTo>
                  <a:pt x="469" y="1544"/>
                </a:lnTo>
                <a:lnTo>
                  <a:pt x="488" y="1533"/>
                </a:lnTo>
                <a:lnTo>
                  <a:pt x="502" y="1517"/>
                </a:lnTo>
                <a:lnTo>
                  <a:pt x="517" y="1525"/>
                </a:lnTo>
                <a:lnTo>
                  <a:pt x="519" y="1507"/>
                </a:lnTo>
                <a:lnTo>
                  <a:pt x="521" y="1507"/>
                </a:lnTo>
                <a:lnTo>
                  <a:pt x="521" y="1502"/>
                </a:lnTo>
                <a:lnTo>
                  <a:pt x="519" y="1502"/>
                </a:lnTo>
                <a:lnTo>
                  <a:pt x="513" y="1505"/>
                </a:lnTo>
                <a:lnTo>
                  <a:pt x="505" y="1504"/>
                </a:lnTo>
                <a:lnTo>
                  <a:pt x="492" y="1505"/>
                </a:lnTo>
                <a:lnTo>
                  <a:pt x="492" y="1504"/>
                </a:lnTo>
                <a:lnTo>
                  <a:pt x="490" y="1490"/>
                </a:lnTo>
                <a:lnTo>
                  <a:pt x="488" y="1488"/>
                </a:lnTo>
                <a:lnTo>
                  <a:pt x="486" y="1490"/>
                </a:lnTo>
                <a:lnTo>
                  <a:pt x="467" y="1498"/>
                </a:lnTo>
                <a:lnTo>
                  <a:pt x="452" y="1504"/>
                </a:lnTo>
                <a:lnTo>
                  <a:pt x="450" y="1502"/>
                </a:lnTo>
                <a:lnTo>
                  <a:pt x="452" y="1513"/>
                </a:lnTo>
                <a:lnTo>
                  <a:pt x="440" y="1511"/>
                </a:lnTo>
                <a:lnTo>
                  <a:pt x="419" y="1504"/>
                </a:lnTo>
                <a:lnTo>
                  <a:pt x="421" y="1492"/>
                </a:lnTo>
                <a:lnTo>
                  <a:pt x="423" y="1486"/>
                </a:lnTo>
                <a:lnTo>
                  <a:pt x="423" y="1480"/>
                </a:lnTo>
                <a:lnTo>
                  <a:pt x="421" y="1478"/>
                </a:lnTo>
                <a:lnTo>
                  <a:pt x="423" y="1477"/>
                </a:lnTo>
                <a:lnTo>
                  <a:pt x="425" y="1475"/>
                </a:lnTo>
                <a:lnTo>
                  <a:pt x="428" y="1477"/>
                </a:lnTo>
                <a:lnTo>
                  <a:pt x="428" y="1478"/>
                </a:lnTo>
                <a:lnTo>
                  <a:pt x="442" y="1486"/>
                </a:lnTo>
                <a:lnTo>
                  <a:pt x="448" y="1486"/>
                </a:lnTo>
                <a:lnTo>
                  <a:pt x="469" y="1484"/>
                </a:lnTo>
                <a:lnTo>
                  <a:pt x="481" y="1480"/>
                </a:lnTo>
                <a:lnTo>
                  <a:pt x="525" y="1471"/>
                </a:lnTo>
                <a:lnTo>
                  <a:pt x="529" y="1469"/>
                </a:lnTo>
                <a:lnTo>
                  <a:pt x="531" y="1471"/>
                </a:lnTo>
                <a:lnTo>
                  <a:pt x="532" y="1465"/>
                </a:lnTo>
                <a:lnTo>
                  <a:pt x="538" y="1461"/>
                </a:lnTo>
                <a:lnTo>
                  <a:pt x="540" y="1461"/>
                </a:lnTo>
                <a:lnTo>
                  <a:pt x="544" y="1459"/>
                </a:lnTo>
                <a:lnTo>
                  <a:pt x="546" y="1457"/>
                </a:lnTo>
                <a:lnTo>
                  <a:pt x="558" y="1457"/>
                </a:lnTo>
                <a:lnTo>
                  <a:pt x="563" y="1457"/>
                </a:lnTo>
                <a:lnTo>
                  <a:pt x="565" y="1457"/>
                </a:lnTo>
                <a:lnTo>
                  <a:pt x="569" y="1457"/>
                </a:lnTo>
                <a:lnTo>
                  <a:pt x="575" y="1457"/>
                </a:lnTo>
                <a:lnTo>
                  <a:pt x="579" y="1457"/>
                </a:lnTo>
                <a:lnTo>
                  <a:pt x="582" y="1459"/>
                </a:lnTo>
                <a:lnTo>
                  <a:pt x="594" y="1459"/>
                </a:lnTo>
                <a:lnTo>
                  <a:pt x="598" y="1459"/>
                </a:lnTo>
                <a:lnTo>
                  <a:pt x="600" y="1459"/>
                </a:lnTo>
                <a:lnTo>
                  <a:pt x="602" y="1459"/>
                </a:lnTo>
                <a:lnTo>
                  <a:pt x="607" y="1461"/>
                </a:lnTo>
                <a:lnTo>
                  <a:pt x="611" y="1461"/>
                </a:lnTo>
                <a:lnTo>
                  <a:pt x="615" y="1461"/>
                </a:lnTo>
                <a:lnTo>
                  <a:pt x="619" y="1461"/>
                </a:lnTo>
                <a:lnTo>
                  <a:pt x="623" y="1461"/>
                </a:lnTo>
                <a:lnTo>
                  <a:pt x="627" y="1461"/>
                </a:lnTo>
                <a:lnTo>
                  <a:pt x="630" y="1461"/>
                </a:lnTo>
                <a:lnTo>
                  <a:pt x="634" y="1461"/>
                </a:lnTo>
                <a:lnTo>
                  <a:pt x="636" y="1459"/>
                </a:lnTo>
                <a:lnTo>
                  <a:pt x="640" y="1457"/>
                </a:lnTo>
                <a:lnTo>
                  <a:pt x="642" y="1456"/>
                </a:lnTo>
                <a:lnTo>
                  <a:pt x="646" y="1454"/>
                </a:lnTo>
                <a:lnTo>
                  <a:pt x="648" y="1454"/>
                </a:lnTo>
                <a:lnTo>
                  <a:pt x="652" y="1450"/>
                </a:lnTo>
                <a:lnTo>
                  <a:pt x="655" y="1454"/>
                </a:lnTo>
                <a:lnTo>
                  <a:pt x="657" y="1454"/>
                </a:lnTo>
                <a:lnTo>
                  <a:pt x="673" y="1465"/>
                </a:lnTo>
                <a:lnTo>
                  <a:pt x="702" y="1459"/>
                </a:lnTo>
                <a:lnTo>
                  <a:pt x="703" y="1457"/>
                </a:lnTo>
                <a:lnTo>
                  <a:pt x="700" y="1440"/>
                </a:lnTo>
                <a:lnTo>
                  <a:pt x="702" y="1425"/>
                </a:lnTo>
                <a:lnTo>
                  <a:pt x="681" y="1403"/>
                </a:lnTo>
                <a:lnTo>
                  <a:pt x="703" y="1394"/>
                </a:lnTo>
                <a:lnTo>
                  <a:pt x="702" y="1388"/>
                </a:lnTo>
                <a:lnTo>
                  <a:pt x="727" y="1379"/>
                </a:lnTo>
                <a:lnTo>
                  <a:pt x="738" y="1392"/>
                </a:lnTo>
                <a:lnTo>
                  <a:pt x="748" y="1384"/>
                </a:lnTo>
                <a:lnTo>
                  <a:pt x="755" y="1390"/>
                </a:lnTo>
                <a:lnTo>
                  <a:pt x="761" y="1388"/>
                </a:lnTo>
                <a:lnTo>
                  <a:pt x="788" y="1379"/>
                </a:lnTo>
                <a:lnTo>
                  <a:pt x="813" y="1392"/>
                </a:lnTo>
                <a:lnTo>
                  <a:pt x="817" y="1396"/>
                </a:lnTo>
                <a:lnTo>
                  <a:pt x="836" y="1415"/>
                </a:lnTo>
                <a:lnTo>
                  <a:pt x="844" y="1413"/>
                </a:lnTo>
                <a:lnTo>
                  <a:pt x="850" y="1417"/>
                </a:lnTo>
                <a:lnTo>
                  <a:pt x="857" y="1409"/>
                </a:lnTo>
                <a:lnTo>
                  <a:pt x="873" y="1413"/>
                </a:lnTo>
                <a:lnTo>
                  <a:pt x="892" y="1402"/>
                </a:lnTo>
                <a:lnTo>
                  <a:pt x="903" y="1392"/>
                </a:lnTo>
                <a:lnTo>
                  <a:pt x="915" y="1382"/>
                </a:lnTo>
                <a:lnTo>
                  <a:pt x="901" y="1363"/>
                </a:lnTo>
                <a:lnTo>
                  <a:pt x="871" y="1344"/>
                </a:lnTo>
                <a:lnTo>
                  <a:pt x="842" y="1329"/>
                </a:lnTo>
                <a:lnTo>
                  <a:pt x="823" y="1317"/>
                </a:lnTo>
                <a:lnTo>
                  <a:pt x="809" y="1311"/>
                </a:lnTo>
                <a:lnTo>
                  <a:pt x="799" y="1307"/>
                </a:lnTo>
                <a:lnTo>
                  <a:pt x="794" y="1302"/>
                </a:lnTo>
                <a:lnTo>
                  <a:pt x="792" y="1292"/>
                </a:lnTo>
                <a:lnTo>
                  <a:pt x="792" y="1286"/>
                </a:lnTo>
                <a:lnTo>
                  <a:pt x="796" y="1286"/>
                </a:lnTo>
                <a:lnTo>
                  <a:pt x="799" y="1286"/>
                </a:lnTo>
                <a:lnTo>
                  <a:pt x="804" y="1286"/>
                </a:lnTo>
                <a:lnTo>
                  <a:pt x="807" y="1286"/>
                </a:lnTo>
                <a:lnTo>
                  <a:pt x="809" y="1283"/>
                </a:lnTo>
                <a:lnTo>
                  <a:pt x="811" y="1281"/>
                </a:lnTo>
                <a:lnTo>
                  <a:pt x="813" y="1279"/>
                </a:lnTo>
                <a:lnTo>
                  <a:pt x="815" y="1277"/>
                </a:lnTo>
                <a:lnTo>
                  <a:pt x="817" y="1273"/>
                </a:lnTo>
                <a:lnTo>
                  <a:pt x="819" y="1271"/>
                </a:lnTo>
                <a:lnTo>
                  <a:pt x="821" y="1269"/>
                </a:lnTo>
                <a:lnTo>
                  <a:pt x="815" y="1265"/>
                </a:lnTo>
                <a:lnTo>
                  <a:pt x="813" y="1263"/>
                </a:lnTo>
                <a:lnTo>
                  <a:pt x="809" y="1261"/>
                </a:lnTo>
                <a:lnTo>
                  <a:pt x="804" y="1256"/>
                </a:lnTo>
                <a:lnTo>
                  <a:pt x="811" y="1246"/>
                </a:lnTo>
                <a:lnTo>
                  <a:pt x="813" y="1244"/>
                </a:lnTo>
                <a:lnTo>
                  <a:pt x="815" y="1240"/>
                </a:lnTo>
                <a:lnTo>
                  <a:pt x="817" y="1240"/>
                </a:lnTo>
                <a:lnTo>
                  <a:pt x="819" y="1236"/>
                </a:lnTo>
                <a:lnTo>
                  <a:pt x="825" y="1230"/>
                </a:lnTo>
                <a:lnTo>
                  <a:pt x="828" y="1233"/>
                </a:lnTo>
                <a:lnTo>
                  <a:pt x="832" y="1236"/>
                </a:lnTo>
                <a:lnTo>
                  <a:pt x="834" y="1238"/>
                </a:lnTo>
                <a:lnTo>
                  <a:pt x="836" y="1240"/>
                </a:lnTo>
                <a:lnTo>
                  <a:pt x="838" y="1240"/>
                </a:lnTo>
                <a:lnTo>
                  <a:pt x="840" y="1240"/>
                </a:lnTo>
                <a:lnTo>
                  <a:pt x="844" y="1242"/>
                </a:lnTo>
                <a:lnTo>
                  <a:pt x="846" y="1244"/>
                </a:lnTo>
                <a:lnTo>
                  <a:pt x="850" y="1244"/>
                </a:lnTo>
                <a:lnTo>
                  <a:pt x="852" y="1246"/>
                </a:lnTo>
                <a:lnTo>
                  <a:pt x="855" y="1246"/>
                </a:lnTo>
                <a:lnTo>
                  <a:pt x="859" y="1244"/>
                </a:lnTo>
                <a:lnTo>
                  <a:pt x="861" y="1242"/>
                </a:lnTo>
                <a:lnTo>
                  <a:pt x="865" y="1246"/>
                </a:lnTo>
                <a:lnTo>
                  <a:pt x="869" y="1248"/>
                </a:lnTo>
                <a:lnTo>
                  <a:pt x="871" y="1252"/>
                </a:lnTo>
                <a:lnTo>
                  <a:pt x="874" y="1254"/>
                </a:lnTo>
                <a:lnTo>
                  <a:pt x="876" y="1256"/>
                </a:lnTo>
                <a:lnTo>
                  <a:pt x="876" y="1257"/>
                </a:lnTo>
                <a:lnTo>
                  <a:pt x="882" y="1256"/>
                </a:lnTo>
                <a:lnTo>
                  <a:pt x="888" y="1254"/>
                </a:lnTo>
                <a:lnTo>
                  <a:pt x="896" y="1263"/>
                </a:lnTo>
                <a:lnTo>
                  <a:pt x="915" y="1250"/>
                </a:lnTo>
                <a:lnTo>
                  <a:pt x="905" y="1238"/>
                </a:lnTo>
                <a:lnTo>
                  <a:pt x="919" y="1223"/>
                </a:lnTo>
                <a:lnTo>
                  <a:pt x="932" y="1230"/>
                </a:lnTo>
                <a:lnTo>
                  <a:pt x="944" y="1223"/>
                </a:lnTo>
                <a:lnTo>
                  <a:pt x="965" y="1238"/>
                </a:lnTo>
                <a:lnTo>
                  <a:pt x="984" y="1227"/>
                </a:lnTo>
                <a:lnTo>
                  <a:pt x="999" y="1246"/>
                </a:lnTo>
                <a:lnTo>
                  <a:pt x="1009" y="1242"/>
                </a:lnTo>
                <a:lnTo>
                  <a:pt x="1032" y="1235"/>
                </a:lnTo>
                <a:lnTo>
                  <a:pt x="1113" y="1221"/>
                </a:lnTo>
                <a:lnTo>
                  <a:pt x="1167" y="1215"/>
                </a:lnTo>
                <a:lnTo>
                  <a:pt x="1174" y="1179"/>
                </a:lnTo>
                <a:lnTo>
                  <a:pt x="1180" y="1180"/>
                </a:lnTo>
                <a:lnTo>
                  <a:pt x="1190" y="1179"/>
                </a:lnTo>
                <a:lnTo>
                  <a:pt x="1213" y="1171"/>
                </a:lnTo>
                <a:lnTo>
                  <a:pt x="1211" y="1169"/>
                </a:lnTo>
                <a:lnTo>
                  <a:pt x="1207" y="1132"/>
                </a:lnTo>
                <a:lnTo>
                  <a:pt x="1209" y="1131"/>
                </a:lnTo>
                <a:lnTo>
                  <a:pt x="1230" y="1119"/>
                </a:lnTo>
                <a:lnTo>
                  <a:pt x="1247" y="1104"/>
                </a:lnTo>
                <a:lnTo>
                  <a:pt x="1251" y="1105"/>
                </a:lnTo>
                <a:lnTo>
                  <a:pt x="1251" y="1104"/>
                </a:lnTo>
                <a:lnTo>
                  <a:pt x="1253" y="1104"/>
                </a:lnTo>
                <a:lnTo>
                  <a:pt x="1269" y="1108"/>
                </a:lnTo>
                <a:lnTo>
                  <a:pt x="1271" y="1108"/>
                </a:lnTo>
                <a:lnTo>
                  <a:pt x="1271" y="1111"/>
                </a:lnTo>
                <a:lnTo>
                  <a:pt x="1274" y="1113"/>
                </a:lnTo>
                <a:lnTo>
                  <a:pt x="1278" y="1113"/>
                </a:lnTo>
                <a:lnTo>
                  <a:pt x="1280" y="1115"/>
                </a:lnTo>
                <a:lnTo>
                  <a:pt x="1286" y="1113"/>
                </a:lnTo>
                <a:lnTo>
                  <a:pt x="1288" y="1113"/>
                </a:lnTo>
                <a:lnTo>
                  <a:pt x="1292" y="1111"/>
                </a:lnTo>
                <a:lnTo>
                  <a:pt x="1293" y="1105"/>
                </a:lnTo>
                <a:lnTo>
                  <a:pt x="1293" y="1104"/>
                </a:lnTo>
                <a:lnTo>
                  <a:pt x="1295" y="1102"/>
                </a:lnTo>
                <a:lnTo>
                  <a:pt x="1301" y="1094"/>
                </a:lnTo>
                <a:lnTo>
                  <a:pt x="1303" y="1092"/>
                </a:lnTo>
                <a:lnTo>
                  <a:pt x="1305" y="1092"/>
                </a:lnTo>
                <a:lnTo>
                  <a:pt x="1309" y="1092"/>
                </a:lnTo>
                <a:lnTo>
                  <a:pt x="1311" y="1092"/>
                </a:lnTo>
                <a:lnTo>
                  <a:pt x="1314" y="1094"/>
                </a:lnTo>
                <a:lnTo>
                  <a:pt x="1319" y="1083"/>
                </a:lnTo>
                <a:lnTo>
                  <a:pt x="1322" y="1083"/>
                </a:lnTo>
                <a:lnTo>
                  <a:pt x="1326" y="1081"/>
                </a:lnTo>
                <a:lnTo>
                  <a:pt x="1328" y="1081"/>
                </a:lnTo>
                <a:lnTo>
                  <a:pt x="1330" y="1075"/>
                </a:lnTo>
                <a:lnTo>
                  <a:pt x="1330" y="1069"/>
                </a:lnTo>
                <a:lnTo>
                  <a:pt x="1330" y="1067"/>
                </a:lnTo>
                <a:lnTo>
                  <a:pt x="1330" y="1065"/>
                </a:lnTo>
                <a:lnTo>
                  <a:pt x="1330" y="1062"/>
                </a:lnTo>
                <a:lnTo>
                  <a:pt x="1330" y="1060"/>
                </a:lnTo>
                <a:lnTo>
                  <a:pt x="1330" y="1057"/>
                </a:lnTo>
                <a:lnTo>
                  <a:pt x="1330" y="1055"/>
                </a:lnTo>
                <a:lnTo>
                  <a:pt x="1330" y="1054"/>
                </a:lnTo>
                <a:lnTo>
                  <a:pt x="1330" y="1052"/>
                </a:lnTo>
                <a:lnTo>
                  <a:pt x="1330" y="1050"/>
                </a:lnTo>
                <a:lnTo>
                  <a:pt x="1330" y="1048"/>
                </a:lnTo>
                <a:lnTo>
                  <a:pt x="1330" y="1044"/>
                </a:lnTo>
                <a:lnTo>
                  <a:pt x="1330" y="1042"/>
                </a:lnTo>
                <a:lnTo>
                  <a:pt x="1330" y="1040"/>
                </a:lnTo>
                <a:lnTo>
                  <a:pt x="1330" y="1038"/>
                </a:lnTo>
                <a:lnTo>
                  <a:pt x="1330" y="1036"/>
                </a:lnTo>
                <a:lnTo>
                  <a:pt x="1332" y="1034"/>
                </a:lnTo>
                <a:lnTo>
                  <a:pt x="1332" y="1033"/>
                </a:lnTo>
                <a:lnTo>
                  <a:pt x="1332" y="1031"/>
                </a:lnTo>
                <a:lnTo>
                  <a:pt x="1332" y="1029"/>
                </a:lnTo>
                <a:lnTo>
                  <a:pt x="1332" y="1027"/>
                </a:lnTo>
                <a:lnTo>
                  <a:pt x="1332" y="1025"/>
                </a:lnTo>
                <a:lnTo>
                  <a:pt x="1332" y="1023"/>
                </a:lnTo>
                <a:lnTo>
                  <a:pt x="1332" y="1021"/>
                </a:lnTo>
                <a:lnTo>
                  <a:pt x="1332" y="1019"/>
                </a:lnTo>
                <a:lnTo>
                  <a:pt x="1332" y="1017"/>
                </a:lnTo>
                <a:lnTo>
                  <a:pt x="1332" y="1015"/>
                </a:lnTo>
                <a:lnTo>
                  <a:pt x="1332" y="979"/>
                </a:lnTo>
                <a:lnTo>
                  <a:pt x="1330" y="977"/>
                </a:lnTo>
                <a:lnTo>
                  <a:pt x="1326" y="973"/>
                </a:lnTo>
                <a:lnTo>
                  <a:pt x="1319" y="963"/>
                </a:lnTo>
                <a:lnTo>
                  <a:pt x="1313" y="956"/>
                </a:lnTo>
                <a:lnTo>
                  <a:pt x="1311" y="954"/>
                </a:lnTo>
                <a:lnTo>
                  <a:pt x="1307" y="950"/>
                </a:lnTo>
                <a:lnTo>
                  <a:pt x="1303" y="950"/>
                </a:lnTo>
                <a:lnTo>
                  <a:pt x="1299" y="948"/>
                </a:lnTo>
                <a:lnTo>
                  <a:pt x="1295" y="946"/>
                </a:lnTo>
                <a:lnTo>
                  <a:pt x="1292" y="944"/>
                </a:lnTo>
                <a:lnTo>
                  <a:pt x="1290" y="944"/>
                </a:lnTo>
                <a:lnTo>
                  <a:pt x="1288" y="942"/>
                </a:lnTo>
                <a:lnTo>
                  <a:pt x="1282" y="942"/>
                </a:lnTo>
                <a:lnTo>
                  <a:pt x="1276" y="938"/>
                </a:lnTo>
                <a:lnTo>
                  <a:pt x="1276" y="937"/>
                </a:lnTo>
                <a:lnTo>
                  <a:pt x="1276" y="935"/>
                </a:lnTo>
                <a:lnTo>
                  <a:pt x="1278" y="935"/>
                </a:lnTo>
                <a:lnTo>
                  <a:pt x="1278" y="932"/>
                </a:lnTo>
                <a:lnTo>
                  <a:pt x="1278" y="931"/>
                </a:lnTo>
                <a:lnTo>
                  <a:pt x="1276" y="931"/>
                </a:lnTo>
                <a:lnTo>
                  <a:pt x="1276" y="929"/>
                </a:lnTo>
                <a:lnTo>
                  <a:pt x="1278" y="929"/>
                </a:lnTo>
                <a:lnTo>
                  <a:pt x="1280" y="929"/>
                </a:lnTo>
                <a:lnTo>
                  <a:pt x="1280" y="927"/>
                </a:lnTo>
                <a:lnTo>
                  <a:pt x="1280" y="925"/>
                </a:lnTo>
                <a:lnTo>
                  <a:pt x="1282" y="923"/>
                </a:lnTo>
                <a:lnTo>
                  <a:pt x="1282" y="921"/>
                </a:lnTo>
                <a:lnTo>
                  <a:pt x="1284" y="919"/>
                </a:lnTo>
                <a:lnTo>
                  <a:pt x="1284" y="917"/>
                </a:lnTo>
                <a:lnTo>
                  <a:pt x="1284" y="915"/>
                </a:lnTo>
                <a:lnTo>
                  <a:pt x="1286" y="915"/>
                </a:lnTo>
                <a:lnTo>
                  <a:pt x="1286" y="913"/>
                </a:lnTo>
                <a:lnTo>
                  <a:pt x="1288" y="913"/>
                </a:lnTo>
                <a:lnTo>
                  <a:pt x="1288" y="911"/>
                </a:lnTo>
                <a:lnTo>
                  <a:pt x="1288" y="909"/>
                </a:lnTo>
                <a:lnTo>
                  <a:pt x="1290" y="909"/>
                </a:lnTo>
                <a:lnTo>
                  <a:pt x="1290" y="908"/>
                </a:lnTo>
                <a:lnTo>
                  <a:pt x="1292" y="908"/>
                </a:lnTo>
                <a:lnTo>
                  <a:pt x="1293" y="908"/>
                </a:lnTo>
                <a:lnTo>
                  <a:pt x="1293" y="906"/>
                </a:lnTo>
                <a:lnTo>
                  <a:pt x="1295" y="906"/>
                </a:lnTo>
                <a:lnTo>
                  <a:pt x="1297" y="906"/>
                </a:lnTo>
                <a:lnTo>
                  <a:pt x="1299" y="906"/>
                </a:lnTo>
                <a:lnTo>
                  <a:pt x="1301" y="906"/>
                </a:lnTo>
                <a:lnTo>
                  <a:pt x="1303" y="906"/>
                </a:lnTo>
                <a:lnTo>
                  <a:pt x="1303" y="904"/>
                </a:lnTo>
                <a:lnTo>
                  <a:pt x="1305" y="904"/>
                </a:lnTo>
                <a:lnTo>
                  <a:pt x="1305" y="902"/>
                </a:lnTo>
                <a:lnTo>
                  <a:pt x="1303" y="900"/>
                </a:lnTo>
                <a:lnTo>
                  <a:pt x="1305" y="900"/>
                </a:lnTo>
                <a:lnTo>
                  <a:pt x="1305" y="898"/>
                </a:lnTo>
                <a:lnTo>
                  <a:pt x="1307" y="898"/>
                </a:lnTo>
                <a:lnTo>
                  <a:pt x="1309" y="898"/>
                </a:lnTo>
                <a:lnTo>
                  <a:pt x="1309" y="896"/>
                </a:lnTo>
                <a:lnTo>
                  <a:pt x="1311" y="894"/>
                </a:lnTo>
                <a:lnTo>
                  <a:pt x="1309" y="894"/>
                </a:lnTo>
                <a:lnTo>
                  <a:pt x="1309" y="892"/>
                </a:lnTo>
                <a:lnTo>
                  <a:pt x="1307" y="892"/>
                </a:lnTo>
                <a:lnTo>
                  <a:pt x="1307" y="890"/>
                </a:lnTo>
                <a:lnTo>
                  <a:pt x="1309" y="890"/>
                </a:lnTo>
                <a:lnTo>
                  <a:pt x="1311" y="890"/>
                </a:lnTo>
                <a:lnTo>
                  <a:pt x="1313" y="890"/>
                </a:lnTo>
                <a:lnTo>
                  <a:pt x="1314" y="890"/>
                </a:lnTo>
                <a:lnTo>
                  <a:pt x="1314" y="888"/>
                </a:lnTo>
                <a:lnTo>
                  <a:pt x="1314" y="887"/>
                </a:lnTo>
                <a:lnTo>
                  <a:pt x="1317" y="887"/>
                </a:lnTo>
                <a:lnTo>
                  <a:pt x="1317" y="884"/>
                </a:lnTo>
                <a:lnTo>
                  <a:pt x="1314" y="884"/>
                </a:lnTo>
                <a:lnTo>
                  <a:pt x="1317" y="884"/>
                </a:lnTo>
                <a:lnTo>
                  <a:pt x="1317" y="882"/>
                </a:lnTo>
                <a:lnTo>
                  <a:pt x="1317" y="881"/>
                </a:lnTo>
                <a:lnTo>
                  <a:pt x="1319" y="881"/>
                </a:lnTo>
                <a:lnTo>
                  <a:pt x="1319" y="879"/>
                </a:lnTo>
                <a:lnTo>
                  <a:pt x="1319" y="881"/>
                </a:lnTo>
                <a:lnTo>
                  <a:pt x="1320" y="881"/>
                </a:lnTo>
                <a:lnTo>
                  <a:pt x="1320" y="879"/>
                </a:lnTo>
                <a:lnTo>
                  <a:pt x="1322" y="879"/>
                </a:lnTo>
                <a:lnTo>
                  <a:pt x="1324" y="877"/>
                </a:lnTo>
                <a:lnTo>
                  <a:pt x="1324" y="875"/>
                </a:lnTo>
                <a:lnTo>
                  <a:pt x="1326" y="875"/>
                </a:lnTo>
                <a:lnTo>
                  <a:pt x="1328" y="875"/>
                </a:lnTo>
                <a:lnTo>
                  <a:pt x="1328" y="873"/>
                </a:lnTo>
                <a:lnTo>
                  <a:pt x="1330" y="873"/>
                </a:lnTo>
                <a:lnTo>
                  <a:pt x="1330" y="871"/>
                </a:lnTo>
                <a:lnTo>
                  <a:pt x="1332" y="869"/>
                </a:lnTo>
                <a:lnTo>
                  <a:pt x="1332" y="871"/>
                </a:lnTo>
                <a:lnTo>
                  <a:pt x="1332" y="873"/>
                </a:lnTo>
                <a:lnTo>
                  <a:pt x="1334" y="873"/>
                </a:lnTo>
                <a:lnTo>
                  <a:pt x="1334" y="871"/>
                </a:lnTo>
                <a:lnTo>
                  <a:pt x="1336" y="871"/>
                </a:lnTo>
                <a:lnTo>
                  <a:pt x="1336" y="869"/>
                </a:lnTo>
                <a:lnTo>
                  <a:pt x="1338" y="869"/>
                </a:lnTo>
                <a:lnTo>
                  <a:pt x="1340" y="869"/>
                </a:lnTo>
                <a:lnTo>
                  <a:pt x="1340" y="867"/>
                </a:lnTo>
                <a:lnTo>
                  <a:pt x="1340" y="865"/>
                </a:lnTo>
                <a:lnTo>
                  <a:pt x="1340" y="863"/>
                </a:lnTo>
                <a:lnTo>
                  <a:pt x="1340" y="865"/>
                </a:lnTo>
                <a:lnTo>
                  <a:pt x="1341" y="865"/>
                </a:lnTo>
                <a:lnTo>
                  <a:pt x="1341" y="863"/>
                </a:lnTo>
                <a:lnTo>
                  <a:pt x="1341" y="861"/>
                </a:lnTo>
                <a:lnTo>
                  <a:pt x="1343" y="861"/>
                </a:lnTo>
                <a:lnTo>
                  <a:pt x="1343" y="863"/>
                </a:lnTo>
                <a:lnTo>
                  <a:pt x="1343" y="865"/>
                </a:lnTo>
                <a:lnTo>
                  <a:pt x="1345" y="865"/>
                </a:lnTo>
                <a:lnTo>
                  <a:pt x="1345" y="863"/>
                </a:lnTo>
                <a:lnTo>
                  <a:pt x="1345" y="861"/>
                </a:lnTo>
                <a:lnTo>
                  <a:pt x="1347" y="861"/>
                </a:lnTo>
                <a:lnTo>
                  <a:pt x="1347" y="860"/>
                </a:lnTo>
                <a:lnTo>
                  <a:pt x="1347" y="858"/>
                </a:lnTo>
                <a:lnTo>
                  <a:pt x="1349" y="856"/>
                </a:lnTo>
                <a:lnTo>
                  <a:pt x="1351" y="858"/>
                </a:lnTo>
                <a:lnTo>
                  <a:pt x="1351" y="856"/>
                </a:lnTo>
                <a:lnTo>
                  <a:pt x="1351" y="854"/>
                </a:lnTo>
                <a:lnTo>
                  <a:pt x="1353" y="854"/>
                </a:lnTo>
                <a:lnTo>
                  <a:pt x="1355" y="854"/>
                </a:lnTo>
                <a:lnTo>
                  <a:pt x="1357" y="854"/>
                </a:lnTo>
                <a:lnTo>
                  <a:pt x="1357" y="852"/>
                </a:lnTo>
                <a:lnTo>
                  <a:pt x="1359" y="852"/>
                </a:lnTo>
                <a:lnTo>
                  <a:pt x="1359" y="854"/>
                </a:lnTo>
                <a:lnTo>
                  <a:pt x="1361" y="854"/>
                </a:lnTo>
                <a:lnTo>
                  <a:pt x="1361" y="852"/>
                </a:lnTo>
                <a:lnTo>
                  <a:pt x="1359" y="850"/>
                </a:lnTo>
                <a:lnTo>
                  <a:pt x="1361" y="850"/>
                </a:lnTo>
                <a:lnTo>
                  <a:pt x="1363" y="850"/>
                </a:lnTo>
                <a:lnTo>
                  <a:pt x="1363" y="848"/>
                </a:lnTo>
                <a:lnTo>
                  <a:pt x="1365" y="848"/>
                </a:lnTo>
                <a:lnTo>
                  <a:pt x="1365" y="846"/>
                </a:lnTo>
                <a:lnTo>
                  <a:pt x="1367" y="844"/>
                </a:lnTo>
                <a:lnTo>
                  <a:pt x="1369" y="842"/>
                </a:lnTo>
                <a:lnTo>
                  <a:pt x="1369" y="840"/>
                </a:lnTo>
                <a:lnTo>
                  <a:pt x="1367" y="840"/>
                </a:lnTo>
                <a:lnTo>
                  <a:pt x="1367" y="838"/>
                </a:lnTo>
                <a:lnTo>
                  <a:pt x="1369" y="838"/>
                </a:lnTo>
                <a:lnTo>
                  <a:pt x="1370" y="838"/>
                </a:lnTo>
                <a:lnTo>
                  <a:pt x="1372" y="838"/>
                </a:lnTo>
                <a:lnTo>
                  <a:pt x="1372" y="836"/>
                </a:lnTo>
                <a:lnTo>
                  <a:pt x="1370" y="836"/>
                </a:lnTo>
                <a:lnTo>
                  <a:pt x="1370" y="834"/>
                </a:lnTo>
                <a:lnTo>
                  <a:pt x="1372" y="834"/>
                </a:lnTo>
                <a:lnTo>
                  <a:pt x="1372" y="833"/>
                </a:lnTo>
                <a:lnTo>
                  <a:pt x="1372" y="831"/>
                </a:lnTo>
                <a:lnTo>
                  <a:pt x="1374" y="831"/>
                </a:lnTo>
                <a:lnTo>
                  <a:pt x="1374" y="829"/>
                </a:lnTo>
                <a:lnTo>
                  <a:pt x="1376" y="829"/>
                </a:lnTo>
                <a:lnTo>
                  <a:pt x="1378" y="829"/>
                </a:lnTo>
                <a:lnTo>
                  <a:pt x="1380" y="829"/>
                </a:lnTo>
                <a:lnTo>
                  <a:pt x="1380" y="827"/>
                </a:lnTo>
                <a:lnTo>
                  <a:pt x="1382" y="827"/>
                </a:lnTo>
                <a:lnTo>
                  <a:pt x="1382" y="825"/>
                </a:lnTo>
                <a:lnTo>
                  <a:pt x="1384" y="825"/>
                </a:lnTo>
                <a:lnTo>
                  <a:pt x="1384" y="823"/>
                </a:lnTo>
                <a:lnTo>
                  <a:pt x="1386" y="823"/>
                </a:lnTo>
                <a:lnTo>
                  <a:pt x="1386" y="821"/>
                </a:lnTo>
                <a:lnTo>
                  <a:pt x="1388" y="821"/>
                </a:lnTo>
                <a:lnTo>
                  <a:pt x="1390" y="821"/>
                </a:lnTo>
                <a:lnTo>
                  <a:pt x="1384" y="815"/>
                </a:lnTo>
                <a:lnTo>
                  <a:pt x="1391" y="806"/>
                </a:lnTo>
                <a:lnTo>
                  <a:pt x="1399" y="812"/>
                </a:lnTo>
                <a:lnTo>
                  <a:pt x="1405" y="806"/>
                </a:lnTo>
                <a:lnTo>
                  <a:pt x="1407" y="813"/>
                </a:lnTo>
                <a:lnTo>
                  <a:pt x="1407" y="815"/>
                </a:lnTo>
                <a:lnTo>
                  <a:pt x="1417" y="823"/>
                </a:lnTo>
                <a:lnTo>
                  <a:pt x="1451" y="858"/>
                </a:lnTo>
                <a:lnTo>
                  <a:pt x="1465" y="875"/>
                </a:lnTo>
                <a:lnTo>
                  <a:pt x="1468" y="879"/>
                </a:lnTo>
                <a:lnTo>
                  <a:pt x="1468" y="882"/>
                </a:lnTo>
                <a:lnTo>
                  <a:pt x="1472" y="890"/>
                </a:lnTo>
                <a:lnTo>
                  <a:pt x="1476" y="902"/>
                </a:lnTo>
                <a:lnTo>
                  <a:pt x="1478" y="906"/>
                </a:lnTo>
                <a:lnTo>
                  <a:pt x="1480" y="904"/>
                </a:lnTo>
                <a:lnTo>
                  <a:pt x="1480" y="902"/>
                </a:lnTo>
                <a:lnTo>
                  <a:pt x="1484" y="898"/>
                </a:lnTo>
                <a:lnTo>
                  <a:pt x="1484" y="896"/>
                </a:lnTo>
                <a:lnTo>
                  <a:pt x="1486" y="892"/>
                </a:lnTo>
                <a:lnTo>
                  <a:pt x="1488" y="890"/>
                </a:lnTo>
                <a:lnTo>
                  <a:pt x="1488" y="882"/>
                </a:lnTo>
                <a:lnTo>
                  <a:pt x="1484" y="879"/>
                </a:lnTo>
                <a:lnTo>
                  <a:pt x="1480" y="877"/>
                </a:lnTo>
                <a:lnTo>
                  <a:pt x="1478" y="875"/>
                </a:lnTo>
                <a:lnTo>
                  <a:pt x="1476" y="869"/>
                </a:lnTo>
                <a:lnTo>
                  <a:pt x="1478" y="867"/>
                </a:lnTo>
                <a:lnTo>
                  <a:pt x="1484" y="861"/>
                </a:lnTo>
                <a:lnTo>
                  <a:pt x="1492" y="854"/>
                </a:lnTo>
                <a:lnTo>
                  <a:pt x="1497" y="846"/>
                </a:lnTo>
                <a:lnTo>
                  <a:pt x="1499" y="840"/>
                </a:lnTo>
                <a:lnTo>
                  <a:pt x="1499" y="833"/>
                </a:lnTo>
                <a:lnTo>
                  <a:pt x="1497" y="825"/>
                </a:lnTo>
                <a:lnTo>
                  <a:pt x="1488" y="815"/>
                </a:lnTo>
                <a:lnTo>
                  <a:pt x="1478" y="806"/>
                </a:lnTo>
                <a:lnTo>
                  <a:pt x="1470" y="802"/>
                </a:lnTo>
                <a:lnTo>
                  <a:pt x="1463" y="800"/>
                </a:lnTo>
                <a:lnTo>
                  <a:pt x="1455" y="802"/>
                </a:lnTo>
                <a:lnTo>
                  <a:pt x="1449" y="804"/>
                </a:lnTo>
                <a:lnTo>
                  <a:pt x="1440" y="806"/>
                </a:lnTo>
                <a:lnTo>
                  <a:pt x="1430" y="807"/>
                </a:lnTo>
                <a:lnTo>
                  <a:pt x="1426" y="807"/>
                </a:lnTo>
                <a:lnTo>
                  <a:pt x="1422" y="807"/>
                </a:lnTo>
                <a:lnTo>
                  <a:pt x="1418" y="807"/>
                </a:lnTo>
                <a:lnTo>
                  <a:pt x="1417" y="804"/>
                </a:lnTo>
                <a:lnTo>
                  <a:pt x="1415" y="800"/>
                </a:lnTo>
                <a:lnTo>
                  <a:pt x="1415" y="798"/>
                </a:lnTo>
                <a:lnTo>
                  <a:pt x="1418" y="792"/>
                </a:lnTo>
                <a:lnTo>
                  <a:pt x="1422" y="785"/>
                </a:lnTo>
                <a:lnTo>
                  <a:pt x="1422" y="779"/>
                </a:lnTo>
                <a:lnTo>
                  <a:pt x="1422" y="767"/>
                </a:lnTo>
                <a:lnTo>
                  <a:pt x="1426" y="765"/>
                </a:lnTo>
                <a:lnTo>
                  <a:pt x="1451" y="752"/>
                </a:lnTo>
                <a:lnTo>
                  <a:pt x="1468" y="754"/>
                </a:lnTo>
                <a:lnTo>
                  <a:pt x="1470" y="754"/>
                </a:lnTo>
                <a:lnTo>
                  <a:pt x="1470" y="756"/>
                </a:lnTo>
                <a:lnTo>
                  <a:pt x="1468" y="759"/>
                </a:lnTo>
                <a:lnTo>
                  <a:pt x="1474" y="762"/>
                </a:lnTo>
                <a:lnTo>
                  <a:pt x="1476" y="762"/>
                </a:lnTo>
                <a:lnTo>
                  <a:pt x="1482" y="762"/>
                </a:lnTo>
                <a:lnTo>
                  <a:pt x="1484" y="762"/>
                </a:lnTo>
                <a:lnTo>
                  <a:pt x="1486" y="762"/>
                </a:lnTo>
                <a:lnTo>
                  <a:pt x="1488" y="762"/>
                </a:lnTo>
                <a:lnTo>
                  <a:pt x="1490" y="762"/>
                </a:lnTo>
                <a:lnTo>
                  <a:pt x="1490" y="764"/>
                </a:lnTo>
                <a:lnTo>
                  <a:pt x="1492" y="764"/>
                </a:lnTo>
                <a:lnTo>
                  <a:pt x="1493" y="764"/>
                </a:lnTo>
                <a:lnTo>
                  <a:pt x="1501" y="765"/>
                </a:lnTo>
                <a:lnTo>
                  <a:pt x="1505" y="767"/>
                </a:lnTo>
                <a:lnTo>
                  <a:pt x="1511" y="769"/>
                </a:lnTo>
                <a:lnTo>
                  <a:pt x="1514" y="769"/>
                </a:lnTo>
                <a:lnTo>
                  <a:pt x="1520" y="771"/>
                </a:lnTo>
                <a:lnTo>
                  <a:pt x="1522" y="773"/>
                </a:lnTo>
                <a:lnTo>
                  <a:pt x="1524" y="773"/>
                </a:lnTo>
                <a:lnTo>
                  <a:pt x="1530" y="773"/>
                </a:lnTo>
                <a:lnTo>
                  <a:pt x="1534" y="773"/>
                </a:lnTo>
                <a:lnTo>
                  <a:pt x="1540" y="773"/>
                </a:lnTo>
                <a:lnTo>
                  <a:pt x="1545" y="773"/>
                </a:lnTo>
                <a:lnTo>
                  <a:pt x="1549" y="773"/>
                </a:lnTo>
                <a:lnTo>
                  <a:pt x="1549" y="762"/>
                </a:lnTo>
                <a:lnTo>
                  <a:pt x="1553" y="736"/>
                </a:lnTo>
                <a:lnTo>
                  <a:pt x="1559" y="736"/>
                </a:lnTo>
                <a:lnTo>
                  <a:pt x="1562" y="736"/>
                </a:lnTo>
                <a:lnTo>
                  <a:pt x="1562" y="738"/>
                </a:lnTo>
                <a:lnTo>
                  <a:pt x="1567" y="738"/>
                </a:lnTo>
                <a:lnTo>
                  <a:pt x="1568" y="738"/>
                </a:lnTo>
                <a:lnTo>
                  <a:pt x="1572" y="738"/>
                </a:lnTo>
                <a:lnTo>
                  <a:pt x="1574" y="738"/>
                </a:lnTo>
                <a:lnTo>
                  <a:pt x="1578" y="740"/>
                </a:lnTo>
                <a:lnTo>
                  <a:pt x="1578" y="735"/>
                </a:lnTo>
                <a:lnTo>
                  <a:pt x="1582" y="733"/>
                </a:lnTo>
                <a:lnTo>
                  <a:pt x="1584" y="731"/>
                </a:lnTo>
                <a:lnTo>
                  <a:pt x="1586" y="729"/>
                </a:lnTo>
                <a:lnTo>
                  <a:pt x="1586" y="731"/>
                </a:lnTo>
                <a:lnTo>
                  <a:pt x="1589" y="727"/>
                </a:lnTo>
                <a:lnTo>
                  <a:pt x="1593" y="731"/>
                </a:lnTo>
                <a:lnTo>
                  <a:pt x="1605" y="711"/>
                </a:lnTo>
                <a:lnTo>
                  <a:pt x="1601" y="711"/>
                </a:lnTo>
                <a:lnTo>
                  <a:pt x="1595" y="711"/>
                </a:lnTo>
                <a:lnTo>
                  <a:pt x="1595" y="709"/>
                </a:lnTo>
                <a:lnTo>
                  <a:pt x="1597" y="702"/>
                </a:lnTo>
                <a:lnTo>
                  <a:pt x="1599" y="692"/>
                </a:lnTo>
                <a:lnTo>
                  <a:pt x="1613" y="681"/>
                </a:lnTo>
                <a:lnTo>
                  <a:pt x="1624" y="683"/>
                </a:lnTo>
                <a:lnTo>
                  <a:pt x="1624" y="696"/>
                </a:lnTo>
                <a:lnTo>
                  <a:pt x="1626" y="694"/>
                </a:lnTo>
                <a:lnTo>
                  <a:pt x="1628" y="690"/>
                </a:lnTo>
                <a:lnTo>
                  <a:pt x="1630" y="685"/>
                </a:lnTo>
                <a:lnTo>
                  <a:pt x="1630" y="679"/>
                </a:lnTo>
                <a:lnTo>
                  <a:pt x="1632" y="677"/>
                </a:lnTo>
                <a:lnTo>
                  <a:pt x="1632" y="673"/>
                </a:lnTo>
                <a:lnTo>
                  <a:pt x="1630" y="671"/>
                </a:lnTo>
                <a:lnTo>
                  <a:pt x="1628" y="667"/>
                </a:lnTo>
                <a:lnTo>
                  <a:pt x="1628" y="663"/>
                </a:lnTo>
                <a:lnTo>
                  <a:pt x="1628" y="661"/>
                </a:lnTo>
                <a:lnTo>
                  <a:pt x="1628" y="660"/>
                </a:lnTo>
                <a:lnTo>
                  <a:pt x="1632" y="658"/>
                </a:lnTo>
                <a:lnTo>
                  <a:pt x="1637" y="654"/>
                </a:lnTo>
                <a:lnTo>
                  <a:pt x="1641" y="652"/>
                </a:lnTo>
                <a:lnTo>
                  <a:pt x="1649" y="652"/>
                </a:lnTo>
                <a:lnTo>
                  <a:pt x="1651" y="654"/>
                </a:lnTo>
                <a:lnTo>
                  <a:pt x="1653" y="654"/>
                </a:lnTo>
                <a:lnTo>
                  <a:pt x="1651" y="658"/>
                </a:lnTo>
                <a:lnTo>
                  <a:pt x="1651" y="661"/>
                </a:lnTo>
                <a:lnTo>
                  <a:pt x="1653" y="665"/>
                </a:lnTo>
                <a:lnTo>
                  <a:pt x="1655" y="665"/>
                </a:lnTo>
                <a:lnTo>
                  <a:pt x="1657" y="665"/>
                </a:lnTo>
                <a:lnTo>
                  <a:pt x="1663" y="661"/>
                </a:lnTo>
                <a:lnTo>
                  <a:pt x="1666" y="658"/>
                </a:lnTo>
                <a:lnTo>
                  <a:pt x="1668" y="656"/>
                </a:lnTo>
                <a:lnTo>
                  <a:pt x="1670" y="650"/>
                </a:lnTo>
                <a:lnTo>
                  <a:pt x="1672" y="648"/>
                </a:lnTo>
                <a:lnTo>
                  <a:pt x="1676" y="648"/>
                </a:lnTo>
                <a:lnTo>
                  <a:pt x="1693" y="644"/>
                </a:lnTo>
                <a:lnTo>
                  <a:pt x="1701" y="642"/>
                </a:lnTo>
                <a:lnTo>
                  <a:pt x="1705" y="644"/>
                </a:lnTo>
                <a:lnTo>
                  <a:pt x="1712" y="646"/>
                </a:lnTo>
                <a:lnTo>
                  <a:pt x="1716" y="646"/>
                </a:lnTo>
                <a:lnTo>
                  <a:pt x="1720" y="642"/>
                </a:lnTo>
                <a:lnTo>
                  <a:pt x="1722" y="639"/>
                </a:lnTo>
                <a:lnTo>
                  <a:pt x="1728" y="631"/>
                </a:lnTo>
                <a:lnTo>
                  <a:pt x="1730" y="625"/>
                </a:lnTo>
                <a:lnTo>
                  <a:pt x="1730" y="623"/>
                </a:lnTo>
                <a:lnTo>
                  <a:pt x="1730" y="621"/>
                </a:lnTo>
                <a:lnTo>
                  <a:pt x="1726" y="619"/>
                </a:lnTo>
                <a:lnTo>
                  <a:pt x="1722" y="617"/>
                </a:lnTo>
                <a:lnTo>
                  <a:pt x="1716" y="613"/>
                </a:lnTo>
                <a:lnTo>
                  <a:pt x="1712" y="613"/>
                </a:lnTo>
                <a:lnTo>
                  <a:pt x="1709" y="611"/>
                </a:lnTo>
                <a:lnTo>
                  <a:pt x="1705" y="610"/>
                </a:lnTo>
                <a:lnTo>
                  <a:pt x="1703" y="610"/>
                </a:lnTo>
                <a:lnTo>
                  <a:pt x="1697" y="610"/>
                </a:lnTo>
                <a:lnTo>
                  <a:pt x="1695" y="608"/>
                </a:lnTo>
                <a:lnTo>
                  <a:pt x="1693" y="608"/>
                </a:lnTo>
                <a:lnTo>
                  <a:pt x="1693" y="606"/>
                </a:lnTo>
                <a:lnTo>
                  <a:pt x="1691" y="604"/>
                </a:lnTo>
                <a:lnTo>
                  <a:pt x="1691" y="602"/>
                </a:lnTo>
                <a:lnTo>
                  <a:pt x="1693" y="600"/>
                </a:lnTo>
                <a:lnTo>
                  <a:pt x="1693" y="598"/>
                </a:lnTo>
                <a:lnTo>
                  <a:pt x="1695" y="594"/>
                </a:lnTo>
                <a:lnTo>
                  <a:pt x="1693" y="586"/>
                </a:lnTo>
                <a:lnTo>
                  <a:pt x="1693" y="581"/>
                </a:lnTo>
                <a:lnTo>
                  <a:pt x="1693" y="579"/>
                </a:lnTo>
                <a:lnTo>
                  <a:pt x="1693" y="577"/>
                </a:lnTo>
                <a:lnTo>
                  <a:pt x="1699" y="573"/>
                </a:lnTo>
                <a:lnTo>
                  <a:pt x="1701" y="571"/>
                </a:lnTo>
                <a:lnTo>
                  <a:pt x="1701" y="567"/>
                </a:lnTo>
                <a:lnTo>
                  <a:pt x="1699" y="560"/>
                </a:lnTo>
                <a:lnTo>
                  <a:pt x="1697" y="554"/>
                </a:lnTo>
                <a:lnTo>
                  <a:pt x="1697" y="552"/>
                </a:lnTo>
                <a:lnTo>
                  <a:pt x="1699" y="546"/>
                </a:lnTo>
                <a:lnTo>
                  <a:pt x="1701" y="544"/>
                </a:lnTo>
                <a:lnTo>
                  <a:pt x="1703" y="544"/>
                </a:lnTo>
                <a:lnTo>
                  <a:pt x="1705" y="544"/>
                </a:lnTo>
                <a:lnTo>
                  <a:pt x="1707" y="544"/>
                </a:lnTo>
                <a:lnTo>
                  <a:pt x="1711" y="546"/>
                </a:lnTo>
                <a:lnTo>
                  <a:pt x="1716" y="550"/>
                </a:lnTo>
                <a:lnTo>
                  <a:pt x="1718" y="554"/>
                </a:lnTo>
                <a:lnTo>
                  <a:pt x="1720" y="554"/>
                </a:lnTo>
                <a:lnTo>
                  <a:pt x="1722" y="556"/>
                </a:lnTo>
                <a:lnTo>
                  <a:pt x="1724" y="556"/>
                </a:lnTo>
                <a:lnTo>
                  <a:pt x="1726" y="554"/>
                </a:lnTo>
                <a:lnTo>
                  <a:pt x="1730" y="554"/>
                </a:lnTo>
                <a:lnTo>
                  <a:pt x="1726" y="546"/>
                </a:lnTo>
                <a:lnTo>
                  <a:pt x="1738" y="542"/>
                </a:lnTo>
                <a:lnTo>
                  <a:pt x="1764" y="535"/>
                </a:lnTo>
                <a:lnTo>
                  <a:pt x="1784" y="529"/>
                </a:lnTo>
                <a:lnTo>
                  <a:pt x="1784" y="508"/>
                </a:lnTo>
                <a:lnTo>
                  <a:pt x="1787" y="506"/>
                </a:lnTo>
                <a:lnTo>
                  <a:pt x="1816" y="496"/>
                </a:lnTo>
                <a:lnTo>
                  <a:pt x="1832" y="500"/>
                </a:lnTo>
                <a:lnTo>
                  <a:pt x="1836" y="498"/>
                </a:lnTo>
                <a:lnTo>
                  <a:pt x="1839" y="494"/>
                </a:lnTo>
                <a:lnTo>
                  <a:pt x="1837" y="488"/>
                </a:lnTo>
                <a:lnTo>
                  <a:pt x="1845" y="481"/>
                </a:lnTo>
                <a:lnTo>
                  <a:pt x="1849" y="477"/>
                </a:lnTo>
                <a:lnTo>
                  <a:pt x="1851" y="473"/>
                </a:lnTo>
                <a:lnTo>
                  <a:pt x="1855" y="469"/>
                </a:lnTo>
                <a:lnTo>
                  <a:pt x="1855" y="466"/>
                </a:lnTo>
                <a:lnTo>
                  <a:pt x="1851" y="458"/>
                </a:lnTo>
                <a:lnTo>
                  <a:pt x="1849" y="456"/>
                </a:lnTo>
                <a:lnTo>
                  <a:pt x="1849" y="452"/>
                </a:lnTo>
                <a:lnTo>
                  <a:pt x="1843" y="450"/>
                </a:lnTo>
                <a:lnTo>
                  <a:pt x="1839" y="452"/>
                </a:lnTo>
                <a:lnTo>
                  <a:pt x="1836" y="442"/>
                </a:lnTo>
                <a:lnTo>
                  <a:pt x="1837" y="435"/>
                </a:lnTo>
                <a:lnTo>
                  <a:pt x="1836" y="429"/>
                </a:lnTo>
                <a:lnTo>
                  <a:pt x="1834" y="425"/>
                </a:lnTo>
                <a:lnTo>
                  <a:pt x="1836" y="419"/>
                </a:lnTo>
                <a:lnTo>
                  <a:pt x="1824" y="413"/>
                </a:lnTo>
                <a:lnTo>
                  <a:pt x="1822" y="410"/>
                </a:lnTo>
                <a:lnTo>
                  <a:pt x="1816" y="404"/>
                </a:lnTo>
                <a:lnTo>
                  <a:pt x="1799" y="392"/>
                </a:lnTo>
                <a:lnTo>
                  <a:pt x="1791" y="387"/>
                </a:lnTo>
                <a:lnTo>
                  <a:pt x="1787" y="390"/>
                </a:lnTo>
                <a:lnTo>
                  <a:pt x="1780" y="383"/>
                </a:lnTo>
                <a:lnTo>
                  <a:pt x="1782" y="377"/>
                </a:lnTo>
                <a:lnTo>
                  <a:pt x="1797" y="360"/>
                </a:lnTo>
                <a:lnTo>
                  <a:pt x="1816" y="371"/>
                </a:lnTo>
                <a:lnTo>
                  <a:pt x="1826" y="371"/>
                </a:lnTo>
                <a:lnTo>
                  <a:pt x="1824" y="367"/>
                </a:lnTo>
                <a:lnTo>
                  <a:pt x="1826" y="367"/>
                </a:lnTo>
                <a:lnTo>
                  <a:pt x="1834" y="373"/>
                </a:lnTo>
                <a:lnTo>
                  <a:pt x="1836" y="371"/>
                </a:lnTo>
                <a:lnTo>
                  <a:pt x="1836" y="365"/>
                </a:lnTo>
                <a:lnTo>
                  <a:pt x="1837" y="363"/>
                </a:lnTo>
                <a:lnTo>
                  <a:pt x="1845" y="365"/>
                </a:lnTo>
                <a:lnTo>
                  <a:pt x="1847" y="363"/>
                </a:lnTo>
                <a:lnTo>
                  <a:pt x="1849" y="362"/>
                </a:lnTo>
                <a:lnTo>
                  <a:pt x="1843" y="352"/>
                </a:lnTo>
                <a:lnTo>
                  <a:pt x="1841" y="350"/>
                </a:lnTo>
                <a:lnTo>
                  <a:pt x="1832" y="346"/>
                </a:lnTo>
                <a:lnTo>
                  <a:pt x="1820" y="344"/>
                </a:lnTo>
                <a:lnTo>
                  <a:pt x="1810" y="323"/>
                </a:lnTo>
                <a:lnTo>
                  <a:pt x="1799" y="317"/>
                </a:lnTo>
                <a:lnTo>
                  <a:pt x="1799" y="300"/>
                </a:lnTo>
                <a:lnTo>
                  <a:pt x="1826" y="292"/>
                </a:lnTo>
                <a:lnTo>
                  <a:pt x="1832" y="294"/>
                </a:lnTo>
                <a:lnTo>
                  <a:pt x="1837" y="296"/>
                </a:lnTo>
                <a:lnTo>
                  <a:pt x="1843" y="294"/>
                </a:lnTo>
                <a:lnTo>
                  <a:pt x="1851" y="291"/>
                </a:lnTo>
                <a:lnTo>
                  <a:pt x="1849" y="286"/>
                </a:lnTo>
                <a:lnTo>
                  <a:pt x="1849" y="281"/>
                </a:lnTo>
                <a:lnTo>
                  <a:pt x="1845" y="277"/>
                </a:lnTo>
                <a:lnTo>
                  <a:pt x="1845" y="273"/>
                </a:lnTo>
                <a:lnTo>
                  <a:pt x="1847" y="265"/>
                </a:lnTo>
                <a:lnTo>
                  <a:pt x="1851" y="260"/>
                </a:lnTo>
                <a:lnTo>
                  <a:pt x="1855" y="256"/>
                </a:lnTo>
                <a:lnTo>
                  <a:pt x="1857" y="254"/>
                </a:lnTo>
                <a:lnTo>
                  <a:pt x="1858" y="252"/>
                </a:lnTo>
                <a:lnTo>
                  <a:pt x="1863" y="248"/>
                </a:lnTo>
                <a:lnTo>
                  <a:pt x="1864" y="246"/>
                </a:lnTo>
                <a:lnTo>
                  <a:pt x="1866" y="244"/>
                </a:lnTo>
                <a:lnTo>
                  <a:pt x="1868" y="242"/>
                </a:lnTo>
                <a:lnTo>
                  <a:pt x="1870" y="240"/>
                </a:lnTo>
                <a:lnTo>
                  <a:pt x="1874" y="238"/>
                </a:lnTo>
                <a:lnTo>
                  <a:pt x="1876" y="237"/>
                </a:lnTo>
                <a:lnTo>
                  <a:pt x="1874" y="233"/>
                </a:lnTo>
                <a:lnTo>
                  <a:pt x="1872" y="233"/>
                </a:lnTo>
                <a:lnTo>
                  <a:pt x="1870" y="227"/>
                </a:lnTo>
                <a:lnTo>
                  <a:pt x="1868" y="223"/>
                </a:lnTo>
                <a:lnTo>
                  <a:pt x="1868" y="221"/>
                </a:lnTo>
                <a:lnTo>
                  <a:pt x="1864" y="221"/>
                </a:lnTo>
                <a:lnTo>
                  <a:pt x="1858" y="223"/>
                </a:lnTo>
                <a:lnTo>
                  <a:pt x="1849" y="225"/>
                </a:lnTo>
                <a:lnTo>
                  <a:pt x="1845" y="223"/>
                </a:lnTo>
                <a:lnTo>
                  <a:pt x="1839" y="221"/>
                </a:lnTo>
                <a:lnTo>
                  <a:pt x="1832" y="221"/>
                </a:lnTo>
                <a:lnTo>
                  <a:pt x="1826" y="223"/>
                </a:lnTo>
                <a:lnTo>
                  <a:pt x="1820" y="223"/>
                </a:lnTo>
                <a:lnTo>
                  <a:pt x="1816" y="225"/>
                </a:lnTo>
                <a:lnTo>
                  <a:pt x="1815" y="225"/>
                </a:lnTo>
                <a:lnTo>
                  <a:pt x="1809" y="225"/>
                </a:lnTo>
                <a:lnTo>
                  <a:pt x="1805" y="231"/>
                </a:lnTo>
                <a:lnTo>
                  <a:pt x="1803" y="235"/>
                </a:lnTo>
                <a:lnTo>
                  <a:pt x="1801" y="237"/>
                </a:lnTo>
                <a:lnTo>
                  <a:pt x="1799" y="238"/>
                </a:lnTo>
                <a:lnTo>
                  <a:pt x="1799" y="240"/>
                </a:lnTo>
                <a:lnTo>
                  <a:pt x="1797" y="254"/>
                </a:lnTo>
                <a:lnTo>
                  <a:pt x="1793" y="260"/>
                </a:lnTo>
                <a:lnTo>
                  <a:pt x="1793" y="258"/>
                </a:lnTo>
                <a:lnTo>
                  <a:pt x="1791" y="262"/>
                </a:lnTo>
                <a:lnTo>
                  <a:pt x="1789" y="265"/>
                </a:lnTo>
                <a:lnTo>
                  <a:pt x="1787" y="267"/>
                </a:lnTo>
                <a:lnTo>
                  <a:pt x="1784" y="271"/>
                </a:lnTo>
                <a:lnTo>
                  <a:pt x="1782" y="275"/>
                </a:lnTo>
                <a:lnTo>
                  <a:pt x="1780" y="277"/>
                </a:lnTo>
                <a:lnTo>
                  <a:pt x="1776" y="283"/>
                </a:lnTo>
                <a:lnTo>
                  <a:pt x="1774" y="285"/>
                </a:lnTo>
                <a:lnTo>
                  <a:pt x="1772" y="286"/>
                </a:lnTo>
                <a:lnTo>
                  <a:pt x="1770" y="288"/>
                </a:lnTo>
                <a:lnTo>
                  <a:pt x="1766" y="292"/>
                </a:lnTo>
                <a:lnTo>
                  <a:pt x="1764" y="294"/>
                </a:lnTo>
                <a:lnTo>
                  <a:pt x="1762" y="296"/>
                </a:lnTo>
                <a:lnTo>
                  <a:pt x="1757" y="300"/>
                </a:lnTo>
                <a:lnTo>
                  <a:pt x="1751" y="304"/>
                </a:lnTo>
                <a:lnTo>
                  <a:pt x="1749" y="308"/>
                </a:lnTo>
                <a:lnTo>
                  <a:pt x="1745" y="310"/>
                </a:lnTo>
                <a:lnTo>
                  <a:pt x="1743" y="312"/>
                </a:lnTo>
                <a:lnTo>
                  <a:pt x="1739" y="315"/>
                </a:lnTo>
                <a:lnTo>
                  <a:pt x="1736" y="319"/>
                </a:lnTo>
                <a:lnTo>
                  <a:pt x="1720" y="321"/>
                </a:lnTo>
                <a:lnTo>
                  <a:pt x="1716" y="321"/>
                </a:lnTo>
                <a:lnTo>
                  <a:pt x="1703" y="315"/>
                </a:lnTo>
                <a:lnTo>
                  <a:pt x="1693" y="333"/>
                </a:lnTo>
                <a:lnTo>
                  <a:pt x="1680" y="333"/>
                </a:lnTo>
                <a:lnTo>
                  <a:pt x="1664" y="333"/>
                </a:lnTo>
                <a:lnTo>
                  <a:pt x="1653" y="333"/>
                </a:lnTo>
                <a:lnTo>
                  <a:pt x="1651" y="333"/>
                </a:lnTo>
                <a:lnTo>
                  <a:pt x="1651" y="335"/>
                </a:lnTo>
                <a:lnTo>
                  <a:pt x="1645" y="335"/>
                </a:lnTo>
                <a:lnTo>
                  <a:pt x="1632" y="333"/>
                </a:lnTo>
                <a:lnTo>
                  <a:pt x="1628" y="325"/>
                </a:lnTo>
                <a:lnTo>
                  <a:pt x="1626" y="323"/>
                </a:lnTo>
                <a:lnTo>
                  <a:pt x="1626" y="319"/>
                </a:lnTo>
                <a:lnTo>
                  <a:pt x="1613" y="321"/>
                </a:lnTo>
                <a:lnTo>
                  <a:pt x="1603" y="323"/>
                </a:lnTo>
                <a:lnTo>
                  <a:pt x="1593" y="325"/>
                </a:lnTo>
                <a:lnTo>
                  <a:pt x="1586" y="294"/>
                </a:lnTo>
                <a:lnTo>
                  <a:pt x="1582" y="296"/>
                </a:lnTo>
                <a:lnTo>
                  <a:pt x="1576" y="281"/>
                </a:lnTo>
                <a:lnTo>
                  <a:pt x="1580" y="281"/>
                </a:lnTo>
                <a:lnTo>
                  <a:pt x="1580" y="271"/>
                </a:lnTo>
                <a:lnTo>
                  <a:pt x="1580" y="269"/>
                </a:lnTo>
                <a:lnTo>
                  <a:pt x="1578" y="269"/>
                </a:lnTo>
                <a:lnTo>
                  <a:pt x="1578" y="267"/>
                </a:lnTo>
                <a:lnTo>
                  <a:pt x="1532" y="279"/>
                </a:lnTo>
                <a:lnTo>
                  <a:pt x="1524" y="277"/>
                </a:lnTo>
                <a:lnTo>
                  <a:pt x="1520" y="275"/>
                </a:lnTo>
                <a:lnTo>
                  <a:pt x="1516" y="273"/>
                </a:lnTo>
                <a:lnTo>
                  <a:pt x="1509" y="269"/>
                </a:lnTo>
                <a:lnTo>
                  <a:pt x="1505" y="269"/>
                </a:lnTo>
                <a:lnTo>
                  <a:pt x="1503" y="267"/>
                </a:lnTo>
                <a:lnTo>
                  <a:pt x="1497" y="265"/>
                </a:lnTo>
                <a:lnTo>
                  <a:pt x="1492" y="264"/>
                </a:lnTo>
                <a:lnTo>
                  <a:pt x="1488" y="262"/>
                </a:lnTo>
                <a:lnTo>
                  <a:pt x="1466" y="254"/>
                </a:lnTo>
                <a:lnTo>
                  <a:pt x="1444" y="258"/>
                </a:lnTo>
                <a:lnTo>
                  <a:pt x="1413" y="256"/>
                </a:lnTo>
                <a:lnTo>
                  <a:pt x="1401" y="265"/>
                </a:lnTo>
                <a:lnTo>
                  <a:pt x="1420" y="312"/>
                </a:lnTo>
                <a:lnTo>
                  <a:pt x="1409" y="315"/>
                </a:lnTo>
                <a:lnTo>
                  <a:pt x="1384" y="321"/>
                </a:lnTo>
                <a:lnTo>
                  <a:pt x="1376" y="325"/>
                </a:lnTo>
                <a:lnTo>
                  <a:pt x="1370" y="327"/>
                </a:lnTo>
                <a:lnTo>
                  <a:pt x="1365" y="300"/>
                </a:lnTo>
                <a:lnTo>
                  <a:pt x="1357" y="269"/>
                </a:lnTo>
                <a:lnTo>
                  <a:pt x="1349" y="269"/>
                </a:lnTo>
                <a:lnTo>
                  <a:pt x="1326" y="279"/>
                </a:lnTo>
                <a:lnTo>
                  <a:pt x="1311" y="286"/>
                </a:lnTo>
                <a:lnTo>
                  <a:pt x="1305" y="288"/>
                </a:lnTo>
                <a:lnTo>
                  <a:pt x="1286" y="291"/>
                </a:lnTo>
                <a:lnTo>
                  <a:pt x="1286" y="288"/>
                </a:lnTo>
                <a:lnTo>
                  <a:pt x="1280" y="283"/>
                </a:lnTo>
                <a:lnTo>
                  <a:pt x="1278" y="279"/>
                </a:lnTo>
                <a:lnTo>
                  <a:pt x="1269" y="265"/>
                </a:lnTo>
                <a:lnTo>
                  <a:pt x="1271" y="260"/>
                </a:lnTo>
                <a:lnTo>
                  <a:pt x="1265" y="256"/>
                </a:lnTo>
                <a:lnTo>
                  <a:pt x="1269" y="246"/>
                </a:lnTo>
                <a:lnTo>
                  <a:pt x="1274" y="250"/>
                </a:lnTo>
                <a:lnTo>
                  <a:pt x="1272" y="235"/>
                </a:lnTo>
                <a:lnTo>
                  <a:pt x="1272" y="233"/>
                </a:lnTo>
                <a:lnTo>
                  <a:pt x="1269" y="233"/>
                </a:lnTo>
                <a:lnTo>
                  <a:pt x="1266" y="233"/>
                </a:lnTo>
                <a:lnTo>
                  <a:pt x="1265" y="235"/>
                </a:lnTo>
                <a:lnTo>
                  <a:pt x="1170" y="227"/>
                </a:lnTo>
                <a:lnTo>
                  <a:pt x="1178" y="208"/>
                </a:lnTo>
                <a:lnTo>
                  <a:pt x="1201" y="189"/>
                </a:lnTo>
                <a:lnTo>
                  <a:pt x="1196" y="187"/>
                </a:lnTo>
                <a:lnTo>
                  <a:pt x="1194" y="187"/>
                </a:lnTo>
                <a:lnTo>
                  <a:pt x="1192" y="185"/>
                </a:lnTo>
                <a:lnTo>
                  <a:pt x="1186" y="183"/>
                </a:lnTo>
                <a:lnTo>
                  <a:pt x="1184" y="181"/>
                </a:lnTo>
                <a:lnTo>
                  <a:pt x="1186" y="181"/>
                </a:lnTo>
                <a:lnTo>
                  <a:pt x="1186" y="179"/>
                </a:lnTo>
                <a:lnTo>
                  <a:pt x="1182" y="179"/>
                </a:lnTo>
                <a:lnTo>
                  <a:pt x="1180" y="179"/>
                </a:lnTo>
                <a:lnTo>
                  <a:pt x="1180" y="181"/>
                </a:lnTo>
                <a:lnTo>
                  <a:pt x="1180" y="187"/>
                </a:lnTo>
                <a:lnTo>
                  <a:pt x="1180" y="190"/>
                </a:lnTo>
                <a:lnTo>
                  <a:pt x="1174" y="190"/>
                </a:lnTo>
                <a:lnTo>
                  <a:pt x="1174" y="198"/>
                </a:lnTo>
                <a:lnTo>
                  <a:pt x="1176" y="198"/>
                </a:lnTo>
                <a:lnTo>
                  <a:pt x="1176" y="200"/>
                </a:lnTo>
                <a:lnTo>
                  <a:pt x="1170" y="200"/>
                </a:lnTo>
                <a:lnTo>
                  <a:pt x="1170" y="198"/>
                </a:lnTo>
                <a:lnTo>
                  <a:pt x="1169" y="198"/>
                </a:lnTo>
                <a:lnTo>
                  <a:pt x="1165" y="198"/>
                </a:lnTo>
                <a:lnTo>
                  <a:pt x="1165" y="194"/>
                </a:lnTo>
                <a:lnTo>
                  <a:pt x="1165" y="190"/>
                </a:lnTo>
                <a:lnTo>
                  <a:pt x="1167" y="189"/>
                </a:lnTo>
                <a:lnTo>
                  <a:pt x="1140" y="187"/>
                </a:lnTo>
                <a:lnTo>
                  <a:pt x="1128" y="187"/>
                </a:lnTo>
                <a:lnTo>
                  <a:pt x="1130" y="200"/>
                </a:lnTo>
                <a:lnTo>
                  <a:pt x="1130" y="206"/>
                </a:lnTo>
                <a:lnTo>
                  <a:pt x="1130" y="210"/>
                </a:lnTo>
                <a:lnTo>
                  <a:pt x="1130" y="214"/>
                </a:lnTo>
                <a:lnTo>
                  <a:pt x="1130" y="217"/>
                </a:lnTo>
                <a:lnTo>
                  <a:pt x="1130" y="227"/>
                </a:lnTo>
                <a:lnTo>
                  <a:pt x="1132" y="227"/>
                </a:lnTo>
                <a:lnTo>
                  <a:pt x="1124" y="248"/>
                </a:lnTo>
                <a:lnTo>
                  <a:pt x="1124" y="252"/>
                </a:lnTo>
                <a:lnTo>
                  <a:pt x="1122" y="254"/>
                </a:lnTo>
                <a:lnTo>
                  <a:pt x="1115" y="260"/>
                </a:lnTo>
                <a:lnTo>
                  <a:pt x="1115" y="262"/>
                </a:lnTo>
                <a:lnTo>
                  <a:pt x="1107" y="262"/>
                </a:lnTo>
                <a:lnTo>
                  <a:pt x="1105" y="262"/>
                </a:lnTo>
                <a:lnTo>
                  <a:pt x="1101" y="260"/>
                </a:lnTo>
                <a:lnTo>
                  <a:pt x="1100" y="260"/>
                </a:lnTo>
                <a:lnTo>
                  <a:pt x="1097" y="260"/>
                </a:lnTo>
                <a:lnTo>
                  <a:pt x="1082" y="258"/>
                </a:lnTo>
                <a:lnTo>
                  <a:pt x="1078" y="258"/>
                </a:lnTo>
                <a:lnTo>
                  <a:pt x="1080" y="258"/>
                </a:lnTo>
                <a:lnTo>
                  <a:pt x="1082" y="250"/>
                </a:lnTo>
                <a:lnTo>
                  <a:pt x="1086" y="237"/>
                </a:lnTo>
                <a:lnTo>
                  <a:pt x="1086" y="235"/>
                </a:lnTo>
                <a:lnTo>
                  <a:pt x="1086" y="231"/>
                </a:lnTo>
                <a:lnTo>
                  <a:pt x="1086" y="227"/>
                </a:lnTo>
                <a:lnTo>
                  <a:pt x="1086" y="204"/>
                </a:lnTo>
                <a:lnTo>
                  <a:pt x="1086" y="200"/>
                </a:lnTo>
                <a:lnTo>
                  <a:pt x="1086" y="196"/>
                </a:lnTo>
                <a:lnTo>
                  <a:pt x="1084" y="194"/>
                </a:lnTo>
                <a:lnTo>
                  <a:pt x="1084" y="192"/>
                </a:lnTo>
                <a:lnTo>
                  <a:pt x="1082" y="189"/>
                </a:lnTo>
                <a:lnTo>
                  <a:pt x="1082" y="187"/>
                </a:lnTo>
                <a:lnTo>
                  <a:pt x="1074" y="187"/>
                </a:lnTo>
                <a:lnTo>
                  <a:pt x="1074" y="185"/>
                </a:lnTo>
                <a:lnTo>
                  <a:pt x="1074" y="181"/>
                </a:lnTo>
                <a:lnTo>
                  <a:pt x="1076" y="173"/>
                </a:lnTo>
                <a:lnTo>
                  <a:pt x="1071" y="169"/>
                </a:lnTo>
                <a:lnTo>
                  <a:pt x="1069" y="171"/>
                </a:lnTo>
                <a:lnTo>
                  <a:pt x="1057" y="183"/>
                </a:lnTo>
                <a:lnTo>
                  <a:pt x="1057" y="189"/>
                </a:lnTo>
                <a:lnTo>
                  <a:pt x="1057" y="196"/>
                </a:lnTo>
                <a:lnTo>
                  <a:pt x="1055" y="225"/>
                </a:lnTo>
                <a:lnTo>
                  <a:pt x="1015" y="235"/>
                </a:lnTo>
                <a:lnTo>
                  <a:pt x="1013" y="223"/>
                </a:lnTo>
                <a:lnTo>
                  <a:pt x="994" y="214"/>
                </a:lnTo>
                <a:lnTo>
                  <a:pt x="994" y="221"/>
                </a:lnTo>
                <a:lnTo>
                  <a:pt x="992" y="221"/>
                </a:lnTo>
                <a:lnTo>
                  <a:pt x="982" y="223"/>
                </a:lnTo>
                <a:lnTo>
                  <a:pt x="980" y="223"/>
                </a:lnTo>
                <a:lnTo>
                  <a:pt x="963" y="225"/>
                </a:lnTo>
                <a:lnTo>
                  <a:pt x="961" y="227"/>
                </a:lnTo>
                <a:lnTo>
                  <a:pt x="959" y="227"/>
                </a:lnTo>
                <a:lnTo>
                  <a:pt x="944" y="229"/>
                </a:lnTo>
                <a:lnTo>
                  <a:pt x="938" y="198"/>
                </a:lnTo>
                <a:lnTo>
                  <a:pt x="930" y="198"/>
                </a:lnTo>
                <a:lnTo>
                  <a:pt x="930" y="200"/>
                </a:lnTo>
                <a:lnTo>
                  <a:pt x="929" y="208"/>
                </a:lnTo>
                <a:lnTo>
                  <a:pt x="929" y="216"/>
                </a:lnTo>
                <a:lnTo>
                  <a:pt x="929" y="217"/>
                </a:lnTo>
                <a:lnTo>
                  <a:pt x="926" y="221"/>
                </a:lnTo>
                <a:lnTo>
                  <a:pt x="926" y="223"/>
                </a:lnTo>
                <a:lnTo>
                  <a:pt x="922" y="231"/>
                </a:lnTo>
                <a:lnTo>
                  <a:pt x="911" y="229"/>
                </a:lnTo>
                <a:lnTo>
                  <a:pt x="905" y="229"/>
                </a:lnTo>
                <a:lnTo>
                  <a:pt x="894" y="227"/>
                </a:lnTo>
                <a:lnTo>
                  <a:pt x="890" y="227"/>
                </a:lnTo>
                <a:lnTo>
                  <a:pt x="888" y="227"/>
                </a:lnTo>
                <a:lnTo>
                  <a:pt x="886" y="227"/>
                </a:lnTo>
                <a:lnTo>
                  <a:pt x="880" y="225"/>
                </a:lnTo>
                <a:lnTo>
                  <a:pt x="878" y="225"/>
                </a:lnTo>
                <a:lnTo>
                  <a:pt x="873" y="225"/>
                </a:lnTo>
                <a:lnTo>
                  <a:pt x="871" y="225"/>
                </a:lnTo>
                <a:lnTo>
                  <a:pt x="863" y="225"/>
                </a:lnTo>
                <a:lnTo>
                  <a:pt x="857" y="208"/>
                </a:lnTo>
                <a:lnTo>
                  <a:pt x="846" y="206"/>
                </a:lnTo>
                <a:lnTo>
                  <a:pt x="850" y="192"/>
                </a:lnTo>
                <a:lnTo>
                  <a:pt x="859" y="150"/>
                </a:lnTo>
                <a:lnTo>
                  <a:pt x="861" y="144"/>
                </a:lnTo>
                <a:lnTo>
                  <a:pt x="867" y="117"/>
                </a:lnTo>
                <a:lnTo>
                  <a:pt x="867" y="115"/>
                </a:lnTo>
                <a:lnTo>
                  <a:pt x="874" y="106"/>
                </a:lnTo>
                <a:lnTo>
                  <a:pt x="882" y="92"/>
                </a:lnTo>
                <a:lnTo>
                  <a:pt x="884" y="91"/>
                </a:lnTo>
                <a:lnTo>
                  <a:pt x="880" y="91"/>
                </a:lnTo>
                <a:lnTo>
                  <a:pt x="882" y="87"/>
                </a:lnTo>
                <a:lnTo>
                  <a:pt x="880" y="85"/>
                </a:lnTo>
                <a:lnTo>
                  <a:pt x="878" y="83"/>
                </a:lnTo>
                <a:lnTo>
                  <a:pt x="874" y="83"/>
                </a:lnTo>
                <a:lnTo>
                  <a:pt x="873" y="81"/>
                </a:lnTo>
                <a:lnTo>
                  <a:pt x="873" y="79"/>
                </a:lnTo>
                <a:lnTo>
                  <a:pt x="873" y="77"/>
                </a:lnTo>
                <a:lnTo>
                  <a:pt x="871" y="77"/>
                </a:lnTo>
                <a:lnTo>
                  <a:pt x="869" y="77"/>
                </a:lnTo>
                <a:lnTo>
                  <a:pt x="867" y="77"/>
                </a:lnTo>
                <a:lnTo>
                  <a:pt x="867" y="75"/>
                </a:lnTo>
                <a:lnTo>
                  <a:pt x="865" y="75"/>
                </a:lnTo>
                <a:lnTo>
                  <a:pt x="865" y="73"/>
                </a:lnTo>
                <a:lnTo>
                  <a:pt x="865" y="71"/>
                </a:lnTo>
                <a:lnTo>
                  <a:pt x="863" y="73"/>
                </a:lnTo>
                <a:lnTo>
                  <a:pt x="861" y="71"/>
                </a:lnTo>
                <a:lnTo>
                  <a:pt x="859" y="71"/>
                </a:lnTo>
                <a:lnTo>
                  <a:pt x="855" y="69"/>
                </a:lnTo>
                <a:lnTo>
                  <a:pt x="855" y="67"/>
                </a:lnTo>
                <a:lnTo>
                  <a:pt x="853" y="69"/>
                </a:lnTo>
                <a:lnTo>
                  <a:pt x="846" y="69"/>
                </a:lnTo>
                <a:lnTo>
                  <a:pt x="842" y="69"/>
                </a:lnTo>
                <a:lnTo>
                  <a:pt x="838" y="71"/>
                </a:lnTo>
                <a:lnTo>
                  <a:pt x="834" y="71"/>
                </a:lnTo>
                <a:lnTo>
                  <a:pt x="828" y="75"/>
                </a:lnTo>
                <a:lnTo>
                  <a:pt x="819" y="79"/>
                </a:lnTo>
                <a:lnTo>
                  <a:pt x="817" y="85"/>
                </a:lnTo>
                <a:lnTo>
                  <a:pt x="821" y="89"/>
                </a:lnTo>
                <a:lnTo>
                  <a:pt x="823" y="94"/>
                </a:lnTo>
                <a:lnTo>
                  <a:pt x="825" y="96"/>
                </a:lnTo>
                <a:lnTo>
                  <a:pt x="826" y="98"/>
                </a:lnTo>
                <a:lnTo>
                  <a:pt x="828" y="104"/>
                </a:lnTo>
                <a:lnTo>
                  <a:pt x="830" y="110"/>
                </a:lnTo>
                <a:lnTo>
                  <a:pt x="825" y="112"/>
                </a:lnTo>
                <a:lnTo>
                  <a:pt x="815" y="115"/>
                </a:lnTo>
                <a:lnTo>
                  <a:pt x="809" y="119"/>
                </a:lnTo>
                <a:lnTo>
                  <a:pt x="799" y="125"/>
                </a:lnTo>
                <a:lnTo>
                  <a:pt x="798" y="125"/>
                </a:lnTo>
                <a:lnTo>
                  <a:pt x="796" y="123"/>
                </a:lnTo>
                <a:lnTo>
                  <a:pt x="790" y="119"/>
                </a:lnTo>
                <a:lnTo>
                  <a:pt x="784" y="115"/>
                </a:lnTo>
                <a:lnTo>
                  <a:pt x="780" y="115"/>
                </a:lnTo>
                <a:lnTo>
                  <a:pt x="778" y="113"/>
                </a:lnTo>
                <a:lnTo>
                  <a:pt x="777" y="112"/>
                </a:lnTo>
                <a:lnTo>
                  <a:pt x="775" y="108"/>
                </a:lnTo>
                <a:lnTo>
                  <a:pt x="769" y="108"/>
                </a:lnTo>
                <a:lnTo>
                  <a:pt x="767" y="110"/>
                </a:lnTo>
                <a:lnTo>
                  <a:pt x="773" y="113"/>
                </a:lnTo>
                <a:lnTo>
                  <a:pt x="777" y="117"/>
                </a:lnTo>
                <a:lnTo>
                  <a:pt x="778" y="119"/>
                </a:lnTo>
                <a:lnTo>
                  <a:pt x="780" y="123"/>
                </a:lnTo>
                <a:lnTo>
                  <a:pt x="782" y="123"/>
                </a:lnTo>
                <a:lnTo>
                  <a:pt x="786" y="127"/>
                </a:lnTo>
                <a:lnTo>
                  <a:pt x="786" y="129"/>
                </a:lnTo>
                <a:lnTo>
                  <a:pt x="788" y="131"/>
                </a:lnTo>
                <a:lnTo>
                  <a:pt x="788" y="133"/>
                </a:lnTo>
                <a:lnTo>
                  <a:pt x="784" y="133"/>
                </a:lnTo>
                <a:lnTo>
                  <a:pt x="780" y="135"/>
                </a:lnTo>
                <a:lnTo>
                  <a:pt x="777" y="137"/>
                </a:lnTo>
                <a:lnTo>
                  <a:pt x="771" y="139"/>
                </a:lnTo>
                <a:lnTo>
                  <a:pt x="767" y="140"/>
                </a:lnTo>
                <a:lnTo>
                  <a:pt x="759" y="133"/>
                </a:lnTo>
                <a:lnTo>
                  <a:pt x="753" y="137"/>
                </a:lnTo>
                <a:lnTo>
                  <a:pt x="751" y="137"/>
                </a:lnTo>
                <a:lnTo>
                  <a:pt x="746" y="140"/>
                </a:lnTo>
                <a:lnTo>
                  <a:pt x="742" y="144"/>
                </a:lnTo>
                <a:lnTo>
                  <a:pt x="740" y="144"/>
                </a:lnTo>
                <a:lnTo>
                  <a:pt x="723" y="152"/>
                </a:lnTo>
                <a:lnTo>
                  <a:pt x="721" y="148"/>
                </a:lnTo>
                <a:lnTo>
                  <a:pt x="719" y="144"/>
                </a:lnTo>
                <a:lnTo>
                  <a:pt x="713" y="137"/>
                </a:lnTo>
                <a:lnTo>
                  <a:pt x="707" y="129"/>
                </a:lnTo>
                <a:lnTo>
                  <a:pt x="692" y="106"/>
                </a:lnTo>
                <a:lnTo>
                  <a:pt x="682" y="92"/>
                </a:lnTo>
                <a:lnTo>
                  <a:pt x="663" y="102"/>
                </a:lnTo>
                <a:lnTo>
                  <a:pt x="663" y="100"/>
                </a:lnTo>
                <a:lnTo>
                  <a:pt x="661" y="100"/>
                </a:lnTo>
                <a:lnTo>
                  <a:pt x="648" y="104"/>
                </a:lnTo>
                <a:lnTo>
                  <a:pt x="633" y="115"/>
                </a:lnTo>
                <a:lnTo>
                  <a:pt x="625" y="119"/>
                </a:lnTo>
                <a:lnTo>
                  <a:pt x="621" y="121"/>
                </a:lnTo>
                <a:lnTo>
                  <a:pt x="615" y="127"/>
                </a:lnTo>
                <a:lnTo>
                  <a:pt x="613" y="127"/>
                </a:lnTo>
                <a:lnTo>
                  <a:pt x="611" y="119"/>
                </a:lnTo>
                <a:lnTo>
                  <a:pt x="611" y="115"/>
                </a:lnTo>
                <a:lnTo>
                  <a:pt x="604" y="106"/>
                </a:lnTo>
                <a:lnTo>
                  <a:pt x="613" y="100"/>
                </a:lnTo>
                <a:lnTo>
                  <a:pt x="609" y="89"/>
                </a:lnTo>
                <a:lnTo>
                  <a:pt x="609" y="87"/>
                </a:lnTo>
                <a:lnTo>
                  <a:pt x="609" y="83"/>
                </a:lnTo>
                <a:lnTo>
                  <a:pt x="604" y="69"/>
                </a:lnTo>
                <a:lnTo>
                  <a:pt x="604" y="65"/>
                </a:lnTo>
                <a:lnTo>
                  <a:pt x="604" y="60"/>
                </a:lnTo>
                <a:lnTo>
                  <a:pt x="611" y="44"/>
                </a:lnTo>
                <a:lnTo>
                  <a:pt x="617" y="29"/>
                </a:lnTo>
                <a:lnTo>
                  <a:pt x="615" y="19"/>
                </a:lnTo>
                <a:lnTo>
                  <a:pt x="607" y="10"/>
                </a:lnTo>
                <a:lnTo>
                  <a:pt x="611" y="8"/>
                </a:lnTo>
                <a:lnTo>
                  <a:pt x="613" y="8"/>
                </a:lnTo>
                <a:lnTo>
                  <a:pt x="609" y="0"/>
                </a:lnTo>
                <a:lnTo>
                  <a:pt x="596" y="8"/>
                </a:lnTo>
                <a:lnTo>
                  <a:pt x="505" y="52"/>
                </a:lnTo>
                <a:lnTo>
                  <a:pt x="492" y="60"/>
                </a:lnTo>
                <a:lnTo>
                  <a:pt x="473" y="69"/>
                </a:lnTo>
                <a:lnTo>
                  <a:pt x="448" y="83"/>
                </a:lnTo>
                <a:lnTo>
                  <a:pt x="446" y="83"/>
                </a:lnTo>
                <a:lnTo>
                  <a:pt x="442" y="85"/>
                </a:lnTo>
                <a:lnTo>
                  <a:pt x="392" y="110"/>
                </a:lnTo>
                <a:lnTo>
                  <a:pt x="340" y="135"/>
                </a:lnTo>
                <a:lnTo>
                  <a:pt x="334" y="139"/>
                </a:lnTo>
                <a:lnTo>
                  <a:pt x="321" y="146"/>
                </a:lnTo>
                <a:lnTo>
                  <a:pt x="319" y="148"/>
                </a:lnTo>
                <a:lnTo>
                  <a:pt x="317" y="146"/>
                </a:lnTo>
                <a:lnTo>
                  <a:pt x="304" y="154"/>
                </a:lnTo>
                <a:lnTo>
                  <a:pt x="298" y="158"/>
                </a:lnTo>
                <a:lnTo>
                  <a:pt x="294" y="160"/>
                </a:lnTo>
                <a:lnTo>
                  <a:pt x="292" y="160"/>
                </a:lnTo>
                <a:lnTo>
                  <a:pt x="284" y="163"/>
                </a:lnTo>
                <a:lnTo>
                  <a:pt x="279" y="166"/>
                </a:lnTo>
                <a:lnTo>
                  <a:pt x="273" y="169"/>
                </a:lnTo>
                <a:lnTo>
                  <a:pt x="256" y="177"/>
                </a:lnTo>
                <a:lnTo>
                  <a:pt x="254" y="179"/>
                </a:lnTo>
                <a:lnTo>
                  <a:pt x="242" y="185"/>
                </a:lnTo>
                <a:lnTo>
                  <a:pt x="238" y="187"/>
                </a:lnTo>
                <a:lnTo>
                  <a:pt x="171" y="216"/>
                </a:lnTo>
                <a:lnTo>
                  <a:pt x="158" y="323"/>
                </a:lnTo>
                <a:lnTo>
                  <a:pt x="223" y="331"/>
                </a:lnTo>
                <a:lnTo>
                  <a:pt x="225" y="33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Freeform 220"/>
          <p:cNvSpPr>
            <a:spLocks/>
          </p:cNvSpPr>
          <p:nvPr/>
        </p:nvSpPr>
        <p:spPr bwMode="auto">
          <a:xfrm>
            <a:off x="-3202582" y="5516672"/>
            <a:ext cx="531853" cy="470667"/>
          </a:xfrm>
          <a:custGeom>
            <a:avLst/>
            <a:gdLst>
              <a:gd name="T0" fmla="*/ 8 w 565"/>
              <a:gd name="T1" fmla="*/ 311 h 500"/>
              <a:gd name="T2" fmla="*/ 10 w 565"/>
              <a:gd name="T3" fmla="*/ 323 h 500"/>
              <a:gd name="T4" fmla="*/ 17 w 565"/>
              <a:gd name="T5" fmla="*/ 329 h 500"/>
              <a:gd name="T6" fmla="*/ 25 w 565"/>
              <a:gd name="T7" fmla="*/ 338 h 500"/>
              <a:gd name="T8" fmla="*/ 37 w 565"/>
              <a:gd name="T9" fmla="*/ 342 h 500"/>
              <a:gd name="T10" fmla="*/ 48 w 565"/>
              <a:gd name="T11" fmla="*/ 351 h 500"/>
              <a:gd name="T12" fmla="*/ 61 w 565"/>
              <a:gd name="T13" fmla="*/ 357 h 500"/>
              <a:gd name="T14" fmla="*/ 73 w 565"/>
              <a:gd name="T15" fmla="*/ 363 h 500"/>
              <a:gd name="T16" fmla="*/ 83 w 565"/>
              <a:gd name="T17" fmla="*/ 373 h 500"/>
              <a:gd name="T18" fmla="*/ 94 w 565"/>
              <a:gd name="T19" fmla="*/ 371 h 500"/>
              <a:gd name="T20" fmla="*/ 104 w 565"/>
              <a:gd name="T21" fmla="*/ 375 h 500"/>
              <a:gd name="T22" fmla="*/ 115 w 565"/>
              <a:gd name="T23" fmla="*/ 388 h 500"/>
              <a:gd name="T24" fmla="*/ 111 w 565"/>
              <a:gd name="T25" fmla="*/ 398 h 500"/>
              <a:gd name="T26" fmla="*/ 115 w 565"/>
              <a:gd name="T27" fmla="*/ 407 h 500"/>
              <a:gd name="T28" fmla="*/ 115 w 565"/>
              <a:gd name="T29" fmla="*/ 419 h 500"/>
              <a:gd name="T30" fmla="*/ 115 w 565"/>
              <a:gd name="T31" fmla="*/ 432 h 500"/>
              <a:gd name="T32" fmla="*/ 107 w 565"/>
              <a:gd name="T33" fmla="*/ 436 h 500"/>
              <a:gd name="T34" fmla="*/ 106 w 565"/>
              <a:gd name="T35" fmla="*/ 450 h 500"/>
              <a:gd name="T36" fmla="*/ 109 w 565"/>
              <a:gd name="T37" fmla="*/ 465 h 500"/>
              <a:gd name="T38" fmla="*/ 121 w 565"/>
              <a:gd name="T39" fmla="*/ 476 h 500"/>
              <a:gd name="T40" fmla="*/ 138 w 565"/>
              <a:gd name="T41" fmla="*/ 479 h 500"/>
              <a:gd name="T42" fmla="*/ 148 w 565"/>
              <a:gd name="T43" fmla="*/ 482 h 500"/>
              <a:gd name="T44" fmla="*/ 155 w 565"/>
              <a:gd name="T45" fmla="*/ 490 h 500"/>
              <a:gd name="T46" fmla="*/ 173 w 565"/>
              <a:gd name="T47" fmla="*/ 490 h 500"/>
              <a:gd name="T48" fmla="*/ 181 w 565"/>
              <a:gd name="T49" fmla="*/ 492 h 500"/>
              <a:gd name="T50" fmla="*/ 192 w 565"/>
              <a:gd name="T51" fmla="*/ 484 h 500"/>
              <a:gd name="T52" fmla="*/ 204 w 565"/>
              <a:gd name="T53" fmla="*/ 492 h 500"/>
              <a:gd name="T54" fmla="*/ 211 w 565"/>
              <a:gd name="T55" fmla="*/ 490 h 500"/>
              <a:gd name="T56" fmla="*/ 221 w 565"/>
              <a:gd name="T57" fmla="*/ 496 h 500"/>
              <a:gd name="T58" fmla="*/ 232 w 565"/>
              <a:gd name="T59" fmla="*/ 496 h 500"/>
              <a:gd name="T60" fmla="*/ 248 w 565"/>
              <a:gd name="T61" fmla="*/ 496 h 500"/>
              <a:gd name="T62" fmla="*/ 259 w 565"/>
              <a:gd name="T63" fmla="*/ 490 h 500"/>
              <a:gd name="T64" fmla="*/ 273 w 565"/>
              <a:gd name="T65" fmla="*/ 476 h 500"/>
              <a:gd name="T66" fmla="*/ 288 w 565"/>
              <a:gd name="T67" fmla="*/ 467 h 500"/>
              <a:gd name="T68" fmla="*/ 300 w 565"/>
              <a:gd name="T69" fmla="*/ 476 h 500"/>
              <a:gd name="T70" fmla="*/ 317 w 565"/>
              <a:gd name="T71" fmla="*/ 475 h 500"/>
              <a:gd name="T72" fmla="*/ 330 w 565"/>
              <a:gd name="T73" fmla="*/ 481 h 500"/>
              <a:gd name="T74" fmla="*/ 346 w 565"/>
              <a:gd name="T75" fmla="*/ 476 h 500"/>
              <a:gd name="T76" fmla="*/ 357 w 565"/>
              <a:gd name="T77" fmla="*/ 467 h 500"/>
              <a:gd name="T78" fmla="*/ 363 w 565"/>
              <a:gd name="T79" fmla="*/ 450 h 500"/>
              <a:gd name="T80" fmla="*/ 334 w 565"/>
              <a:gd name="T81" fmla="*/ 359 h 500"/>
              <a:gd name="T82" fmla="*/ 355 w 565"/>
              <a:gd name="T83" fmla="*/ 344 h 500"/>
              <a:gd name="T84" fmla="*/ 382 w 565"/>
              <a:gd name="T85" fmla="*/ 334 h 500"/>
              <a:gd name="T86" fmla="*/ 409 w 565"/>
              <a:gd name="T87" fmla="*/ 317 h 500"/>
              <a:gd name="T88" fmla="*/ 430 w 565"/>
              <a:gd name="T89" fmla="*/ 311 h 500"/>
              <a:gd name="T90" fmla="*/ 413 w 565"/>
              <a:gd name="T91" fmla="*/ 261 h 500"/>
              <a:gd name="T92" fmla="*/ 398 w 565"/>
              <a:gd name="T93" fmla="*/ 265 h 500"/>
              <a:gd name="T94" fmla="*/ 367 w 565"/>
              <a:gd name="T95" fmla="*/ 257 h 500"/>
              <a:gd name="T96" fmla="*/ 382 w 565"/>
              <a:gd name="T97" fmla="*/ 238 h 500"/>
              <a:gd name="T98" fmla="*/ 386 w 565"/>
              <a:gd name="T99" fmla="*/ 202 h 500"/>
              <a:gd name="T100" fmla="*/ 455 w 565"/>
              <a:gd name="T101" fmla="*/ 142 h 500"/>
              <a:gd name="T102" fmla="*/ 494 w 565"/>
              <a:gd name="T103" fmla="*/ 90 h 500"/>
              <a:gd name="T104" fmla="*/ 536 w 565"/>
              <a:gd name="T105" fmla="*/ 3 h 500"/>
              <a:gd name="T106" fmla="*/ 381 w 565"/>
              <a:gd name="T107" fmla="*/ 52 h 500"/>
              <a:gd name="T108" fmla="*/ 346 w 565"/>
              <a:gd name="T109" fmla="*/ 155 h 500"/>
              <a:gd name="T110" fmla="*/ 217 w 565"/>
              <a:gd name="T111" fmla="*/ 221 h 500"/>
              <a:gd name="T112" fmla="*/ 100 w 565"/>
              <a:gd name="T113" fmla="*/ 171 h 500"/>
              <a:gd name="T114" fmla="*/ 79 w 565"/>
              <a:gd name="T115" fmla="*/ 177 h 500"/>
              <a:gd name="T116" fmla="*/ 23 w 565"/>
              <a:gd name="T117" fmla="*/ 204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5" h="500">
                <a:moveTo>
                  <a:pt x="0" y="300"/>
                </a:moveTo>
                <a:lnTo>
                  <a:pt x="0" y="301"/>
                </a:lnTo>
                <a:lnTo>
                  <a:pt x="2" y="301"/>
                </a:lnTo>
                <a:lnTo>
                  <a:pt x="4" y="301"/>
                </a:lnTo>
                <a:lnTo>
                  <a:pt x="4" y="303"/>
                </a:lnTo>
                <a:lnTo>
                  <a:pt x="6" y="303"/>
                </a:lnTo>
                <a:lnTo>
                  <a:pt x="8" y="303"/>
                </a:lnTo>
                <a:lnTo>
                  <a:pt x="8" y="306"/>
                </a:lnTo>
                <a:lnTo>
                  <a:pt x="8" y="307"/>
                </a:lnTo>
                <a:lnTo>
                  <a:pt x="8" y="309"/>
                </a:lnTo>
                <a:lnTo>
                  <a:pt x="8" y="311"/>
                </a:lnTo>
                <a:lnTo>
                  <a:pt x="6" y="311"/>
                </a:lnTo>
                <a:lnTo>
                  <a:pt x="6" y="313"/>
                </a:lnTo>
                <a:lnTo>
                  <a:pt x="4" y="313"/>
                </a:lnTo>
                <a:lnTo>
                  <a:pt x="6" y="313"/>
                </a:lnTo>
                <a:lnTo>
                  <a:pt x="6" y="315"/>
                </a:lnTo>
                <a:lnTo>
                  <a:pt x="8" y="315"/>
                </a:lnTo>
                <a:lnTo>
                  <a:pt x="8" y="317"/>
                </a:lnTo>
                <a:lnTo>
                  <a:pt x="10" y="319"/>
                </a:lnTo>
                <a:lnTo>
                  <a:pt x="11" y="319"/>
                </a:lnTo>
                <a:lnTo>
                  <a:pt x="10" y="321"/>
                </a:lnTo>
                <a:lnTo>
                  <a:pt x="10" y="323"/>
                </a:lnTo>
                <a:lnTo>
                  <a:pt x="11" y="323"/>
                </a:lnTo>
                <a:lnTo>
                  <a:pt x="11" y="321"/>
                </a:lnTo>
                <a:lnTo>
                  <a:pt x="13" y="321"/>
                </a:lnTo>
                <a:lnTo>
                  <a:pt x="13" y="323"/>
                </a:lnTo>
                <a:lnTo>
                  <a:pt x="13" y="325"/>
                </a:lnTo>
                <a:lnTo>
                  <a:pt x="13" y="327"/>
                </a:lnTo>
                <a:lnTo>
                  <a:pt x="13" y="329"/>
                </a:lnTo>
                <a:lnTo>
                  <a:pt x="13" y="330"/>
                </a:lnTo>
                <a:lnTo>
                  <a:pt x="15" y="330"/>
                </a:lnTo>
                <a:lnTo>
                  <a:pt x="17" y="330"/>
                </a:lnTo>
                <a:lnTo>
                  <a:pt x="17" y="329"/>
                </a:lnTo>
                <a:lnTo>
                  <a:pt x="19" y="327"/>
                </a:lnTo>
                <a:lnTo>
                  <a:pt x="21" y="327"/>
                </a:lnTo>
                <a:lnTo>
                  <a:pt x="21" y="329"/>
                </a:lnTo>
                <a:lnTo>
                  <a:pt x="21" y="330"/>
                </a:lnTo>
                <a:lnTo>
                  <a:pt x="21" y="332"/>
                </a:lnTo>
                <a:lnTo>
                  <a:pt x="19" y="332"/>
                </a:lnTo>
                <a:lnTo>
                  <a:pt x="19" y="334"/>
                </a:lnTo>
                <a:lnTo>
                  <a:pt x="21" y="334"/>
                </a:lnTo>
                <a:lnTo>
                  <a:pt x="23" y="336"/>
                </a:lnTo>
                <a:lnTo>
                  <a:pt x="25" y="336"/>
                </a:lnTo>
                <a:lnTo>
                  <a:pt x="25" y="338"/>
                </a:lnTo>
                <a:lnTo>
                  <a:pt x="25" y="340"/>
                </a:lnTo>
                <a:lnTo>
                  <a:pt x="25" y="342"/>
                </a:lnTo>
                <a:lnTo>
                  <a:pt x="25" y="344"/>
                </a:lnTo>
                <a:lnTo>
                  <a:pt x="27" y="344"/>
                </a:lnTo>
                <a:lnTo>
                  <a:pt x="29" y="346"/>
                </a:lnTo>
                <a:lnTo>
                  <a:pt x="31" y="346"/>
                </a:lnTo>
                <a:lnTo>
                  <a:pt x="32" y="346"/>
                </a:lnTo>
                <a:lnTo>
                  <a:pt x="32" y="344"/>
                </a:lnTo>
                <a:lnTo>
                  <a:pt x="34" y="344"/>
                </a:lnTo>
                <a:lnTo>
                  <a:pt x="34" y="342"/>
                </a:lnTo>
                <a:lnTo>
                  <a:pt x="37" y="342"/>
                </a:lnTo>
                <a:lnTo>
                  <a:pt x="37" y="344"/>
                </a:lnTo>
                <a:lnTo>
                  <a:pt x="38" y="344"/>
                </a:lnTo>
                <a:lnTo>
                  <a:pt x="38" y="346"/>
                </a:lnTo>
                <a:lnTo>
                  <a:pt x="40" y="348"/>
                </a:lnTo>
                <a:lnTo>
                  <a:pt x="40" y="350"/>
                </a:lnTo>
                <a:lnTo>
                  <a:pt x="42" y="350"/>
                </a:lnTo>
                <a:lnTo>
                  <a:pt x="42" y="348"/>
                </a:lnTo>
                <a:lnTo>
                  <a:pt x="44" y="348"/>
                </a:lnTo>
                <a:lnTo>
                  <a:pt x="46" y="348"/>
                </a:lnTo>
                <a:lnTo>
                  <a:pt x="48" y="350"/>
                </a:lnTo>
                <a:lnTo>
                  <a:pt x="48" y="351"/>
                </a:lnTo>
                <a:lnTo>
                  <a:pt x="48" y="354"/>
                </a:lnTo>
                <a:lnTo>
                  <a:pt x="52" y="351"/>
                </a:lnTo>
                <a:lnTo>
                  <a:pt x="54" y="354"/>
                </a:lnTo>
                <a:lnTo>
                  <a:pt x="56" y="354"/>
                </a:lnTo>
                <a:lnTo>
                  <a:pt x="58" y="354"/>
                </a:lnTo>
                <a:lnTo>
                  <a:pt x="58" y="351"/>
                </a:lnTo>
                <a:lnTo>
                  <a:pt x="59" y="351"/>
                </a:lnTo>
                <a:lnTo>
                  <a:pt x="59" y="354"/>
                </a:lnTo>
                <a:lnTo>
                  <a:pt x="61" y="354"/>
                </a:lnTo>
                <a:lnTo>
                  <a:pt x="61" y="356"/>
                </a:lnTo>
                <a:lnTo>
                  <a:pt x="61" y="357"/>
                </a:lnTo>
                <a:lnTo>
                  <a:pt x="61" y="359"/>
                </a:lnTo>
                <a:lnTo>
                  <a:pt x="59" y="359"/>
                </a:lnTo>
                <a:lnTo>
                  <a:pt x="61" y="359"/>
                </a:lnTo>
                <a:lnTo>
                  <a:pt x="61" y="361"/>
                </a:lnTo>
                <a:lnTo>
                  <a:pt x="63" y="361"/>
                </a:lnTo>
                <a:lnTo>
                  <a:pt x="65" y="361"/>
                </a:lnTo>
                <a:lnTo>
                  <a:pt x="67" y="361"/>
                </a:lnTo>
                <a:lnTo>
                  <a:pt x="67" y="363"/>
                </a:lnTo>
                <a:lnTo>
                  <a:pt x="69" y="363"/>
                </a:lnTo>
                <a:lnTo>
                  <a:pt x="71" y="363"/>
                </a:lnTo>
                <a:lnTo>
                  <a:pt x="73" y="363"/>
                </a:lnTo>
                <a:lnTo>
                  <a:pt x="73" y="365"/>
                </a:lnTo>
                <a:lnTo>
                  <a:pt x="75" y="365"/>
                </a:lnTo>
                <a:lnTo>
                  <a:pt x="77" y="363"/>
                </a:lnTo>
                <a:lnTo>
                  <a:pt x="79" y="363"/>
                </a:lnTo>
                <a:lnTo>
                  <a:pt x="80" y="363"/>
                </a:lnTo>
                <a:lnTo>
                  <a:pt x="80" y="365"/>
                </a:lnTo>
                <a:lnTo>
                  <a:pt x="80" y="367"/>
                </a:lnTo>
                <a:lnTo>
                  <a:pt x="80" y="369"/>
                </a:lnTo>
                <a:lnTo>
                  <a:pt x="80" y="371"/>
                </a:lnTo>
                <a:lnTo>
                  <a:pt x="80" y="373"/>
                </a:lnTo>
                <a:lnTo>
                  <a:pt x="83" y="373"/>
                </a:lnTo>
                <a:lnTo>
                  <a:pt x="83" y="375"/>
                </a:lnTo>
                <a:lnTo>
                  <a:pt x="85" y="375"/>
                </a:lnTo>
                <a:lnTo>
                  <a:pt x="85" y="373"/>
                </a:lnTo>
                <a:lnTo>
                  <a:pt x="86" y="373"/>
                </a:lnTo>
                <a:lnTo>
                  <a:pt x="88" y="373"/>
                </a:lnTo>
                <a:lnTo>
                  <a:pt x="90" y="373"/>
                </a:lnTo>
                <a:lnTo>
                  <a:pt x="90" y="371"/>
                </a:lnTo>
                <a:lnTo>
                  <a:pt x="90" y="369"/>
                </a:lnTo>
                <a:lnTo>
                  <a:pt x="92" y="369"/>
                </a:lnTo>
                <a:lnTo>
                  <a:pt x="94" y="369"/>
                </a:lnTo>
                <a:lnTo>
                  <a:pt x="94" y="371"/>
                </a:lnTo>
                <a:lnTo>
                  <a:pt x="94" y="369"/>
                </a:lnTo>
                <a:lnTo>
                  <a:pt x="96" y="369"/>
                </a:lnTo>
                <a:lnTo>
                  <a:pt x="96" y="371"/>
                </a:lnTo>
                <a:lnTo>
                  <a:pt x="96" y="373"/>
                </a:lnTo>
                <a:lnTo>
                  <a:pt x="98" y="373"/>
                </a:lnTo>
                <a:lnTo>
                  <a:pt x="100" y="373"/>
                </a:lnTo>
                <a:lnTo>
                  <a:pt x="102" y="373"/>
                </a:lnTo>
                <a:lnTo>
                  <a:pt x="104" y="373"/>
                </a:lnTo>
                <a:lnTo>
                  <a:pt x="106" y="373"/>
                </a:lnTo>
                <a:lnTo>
                  <a:pt x="106" y="375"/>
                </a:lnTo>
                <a:lnTo>
                  <a:pt x="104" y="375"/>
                </a:lnTo>
                <a:lnTo>
                  <a:pt x="106" y="377"/>
                </a:lnTo>
                <a:lnTo>
                  <a:pt x="106" y="378"/>
                </a:lnTo>
                <a:lnTo>
                  <a:pt x="107" y="380"/>
                </a:lnTo>
                <a:lnTo>
                  <a:pt x="109" y="382"/>
                </a:lnTo>
                <a:lnTo>
                  <a:pt x="111" y="384"/>
                </a:lnTo>
                <a:lnTo>
                  <a:pt x="113" y="384"/>
                </a:lnTo>
                <a:lnTo>
                  <a:pt x="115" y="384"/>
                </a:lnTo>
                <a:lnTo>
                  <a:pt x="115" y="386"/>
                </a:lnTo>
                <a:lnTo>
                  <a:pt x="117" y="386"/>
                </a:lnTo>
                <a:lnTo>
                  <a:pt x="117" y="388"/>
                </a:lnTo>
                <a:lnTo>
                  <a:pt x="115" y="388"/>
                </a:lnTo>
                <a:lnTo>
                  <a:pt x="113" y="390"/>
                </a:lnTo>
                <a:lnTo>
                  <a:pt x="111" y="390"/>
                </a:lnTo>
                <a:lnTo>
                  <a:pt x="111" y="392"/>
                </a:lnTo>
                <a:lnTo>
                  <a:pt x="113" y="392"/>
                </a:lnTo>
                <a:lnTo>
                  <a:pt x="113" y="394"/>
                </a:lnTo>
                <a:lnTo>
                  <a:pt x="115" y="394"/>
                </a:lnTo>
                <a:lnTo>
                  <a:pt x="115" y="396"/>
                </a:lnTo>
                <a:lnTo>
                  <a:pt x="115" y="398"/>
                </a:lnTo>
                <a:lnTo>
                  <a:pt x="113" y="396"/>
                </a:lnTo>
                <a:lnTo>
                  <a:pt x="113" y="398"/>
                </a:lnTo>
                <a:lnTo>
                  <a:pt x="111" y="398"/>
                </a:lnTo>
                <a:lnTo>
                  <a:pt x="111" y="400"/>
                </a:lnTo>
                <a:lnTo>
                  <a:pt x="113" y="400"/>
                </a:lnTo>
                <a:lnTo>
                  <a:pt x="113" y="402"/>
                </a:lnTo>
                <a:lnTo>
                  <a:pt x="111" y="404"/>
                </a:lnTo>
                <a:lnTo>
                  <a:pt x="109" y="404"/>
                </a:lnTo>
                <a:lnTo>
                  <a:pt x="111" y="405"/>
                </a:lnTo>
                <a:lnTo>
                  <a:pt x="111" y="407"/>
                </a:lnTo>
                <a:lnTo>
                  <a:pt x="113" y="407"/>
                </a:lnTo>
                <a:lnTo>
                  <a:pt x="113" y="405"/>
                </a:lnTo>
                <a:lnTo>
                  <a:pt x="115" y="405"/>
                </a:lnTo>
                <a:lnTo>
                  <a:pt x="115" y="407"/>
                </a:lnTo>
                <a:lnTo>
                  <a:pt x="113" y="407"/>
                </a:lnTo>
                <a:lnTo>
                  <a:pt x="113" y="409"/>
                </a:lnTo>
                <a:lnTo>
                  <a:pt x="115" y="409"/>
                </a:lnTo>
                <a:lnTo>
                  <a:pt x="115" y="411"/>
                </a:lnTo>
                <a:lnTo>
                  <a:pt x="115" y="413"/>
                </a:lnTo>
                <a:lnTo>
                  <a:pt x="113" y="413"/>
                </a:lnTo>
                <a:lnTo>
                  <a:pt x="113" y="415"/>
                </a:lnTo>
                <a:lnTo>
                  <a:pt x="115" y="417"/>
                </a:lnTo>
                <a:lnTo>
                  <a:pt x="117" y="417"/>
                </a:lnTo>
                <a:lnTo>
                  <a:pt x="117" y="419"/>
                </a:lnTo>
                <a:lnTo>
                  <a:pt x="115" y="419"/>
                </a:lnTo>
                <a:lnTo>
                  <a:pt x="113" y="421"/>
                </a:lnTo>
                <a:lnTo>
                  <a:pt x="115" y="421"/>
                </a:lnTo>
                <a:lnTo>
                  <a:pt x="115" y="423"/>
                </a:lnTo>
                <a:lnTo>
                  <a:pt x="117" y="423"/>
                </a:lnTo>
                <a:lnTo>
                  <a:pt x="119" y="423"/>
                </a:lnTo>
                <a:lnTo>
                  <a:pt x="119" y="425"/>
                </a:lnTo>
                <a:lnTo>
                  <a:pt x="119" y="426"/>
                </a:lnTo>
                <a:lnTo>
                  <a:pt x="119" y="428"/>
                </a:lnTo>
                <a:lnTo>
                  <a:pt x="119" y="431"/>
                </a:lnTo>
                <a:lnTo>
                  <a:pt x="117" y="431"/>
                </a:lnTo>
                <a:lnTo>
                  <a:pt x="115" y="432"/>
                </a:lnTo>
                <a:lnTo>
                  <a:pt x="115" y="434"/>
                </a:lnTo>
                <a:lnTo>
                  <a:pt x="113" y="432"/>
                </a:lnTo>
                <a:lnTo>
                  <a:pt x="113" y="431"/>
                </a:lnTo>
                <a:lnTo>
                  <a:pt x="111" y="431"/>
                </a:lnTo>
                <a:lnTo>
                  <a:pt x="109" y="431"/>
                </a:lnTo>
                <a:lnTo>
                  <a:pt x="109" y="432"/>
                </a:lnTo>
                <a:lnTo>
                  <a:pt x="109" y="434"/>
                </a:lnTo>
                <a:lnTo>
                  <a:pt x="109" y="436"/>
                </a:lnTo>
                <a:lnTo>
                  <a:pt x="109" y="438"/>
                </a:lnTo>
                <a:lnTo>
                  <a:pt x="107" y="438"/>
                </a:lnTo>
                <a:lnTo>
                  <a:pt x="107" y="436"/>
                </a:lnTo>
                <a:lnTo>
                  <a:pt x="106" y="436"/>
                </a:lnTo>
                <a:lnTo>
                  <a:pt x="104" y="436"/>
                </a:lnTo>
                <a:lnTo>
                  <a:pt x="104" y="438"/>
                </a:lnTo>
                <a:lnTo>
                  <a:pt x="102" y="438"/>
                </a:lnTo>
                <a:lnTo>
                  <a:pt x="102" y="440"/>
                </a:lnTo>
                <a:lnTo>
                  <a:pt x="102" y="442"/>
                </a:lnTo>
                <a:lnTo>
                  <a:pt x="102" y="444"/>
                </a:lnTo>
                <a:lnTo>
                  <a:pt x="102" y="446"/>
                </a:lnTo>
                <a:lnTo>
                  <a:pt x="102" y="448"/>
                </a:lnTo>
                <a:lnTo>
                  <a:pt x="104" y="448"/>
                </a:lnTo>
                <a:lnTo>
                  <a:pt x="106" y="450"/>
                </a:lnTo>
                <a:lnTo>
                  <a:pt x="107" y="452"/>
                </a:lnTo>
                <a:lnTo>
                  <a:pt x="109" y="453"/>
                </a:lnTo>
                <a:lnTo>
                  <a:pt x="109" y="455"/>
                </a:lnTo>
                <a:lnTo>
                  <a:pt x="107" y="455"/>
                </a:lnTo>
                <a:lnTo>
                  <a:pt x="107" y="457"/>
                </a:lnTo>
                <a:lnTo>
                  <a:pt x="107" y="459"/>
                </a:lnTo>
                <a:lnTo>
                  <a:pt x="107" y="461"/>
                </a:lnTo>
                <a:lnTo>
                  <a:pt x="109" y="463"/>
                </a:lnTo>
                <a:lnTo>
                  <a:pt x="109" y="465"/>
                </a:lnTo>
                <a:lnTo>
                  <a:pt x="107" y="465"/>
                </a:lnTo>
                <a:lnTo>
                  <a:pt x="109" y="465"/>
                </a:lnTo>
                <a:lnTo>
                  <a:pt x="111" y="465"/>
                </a:lnTo>
                <a:lnTo>
                  <a:pt x="111" y="467"/>
                </a:lnTo>
                <a:lnTo>
                  <a:pt x="111" y="469"/>
                </a:lnTo>
                <a:lnTo>
                  <a:pt x="111" y="471"/>
                </a:lnTo>
                <a:lnTo>
                  <a:pt x="113" y="473"/>
                </a:lnTo>
                <a:lnTo>
                  <a:pt x="115" y="473"/>
                </a:lnTo>
                <a:lnTo>
                  <a:pt x="115" y="475"/>
                </a:lnTo>
                <a:lnTo>
                  <a:pt x="117" y="475"/>
                </a:lnTo>
                <a:lnTo>
                  <a:pt x="117" y="476"/>
                </a:lnTo>
                <a:lnTo>
                  <a:pt x="119" y="476"/>
                </a:lnTo>
                <a:lnTo>
                  <a:pt x="121" y="476"/>
                </a:lnTo>
                <a:lnTo>
                  <a:pt x="123" y="476"/>
                </a:lnTo>
                <a:lnTo>
                  <a:pt x="123" y="479"/>
                </a:lnTo>
                <a:lnTo>
                  <a:pt x="125" y="479"/>
                </a:lnTo>
                <a:lnTo>
                  <a:pt x="127" y="479"/>
                </a:lnTo>
                <a:lnTo>
                  <a:pt x="128" y="479"/>
                </a:lnTo>
                <a:lnTo>
                  <a:pt x="131" y="479"/>
                </a:lnTo>
                <a:lnTo>
                  <a:pt x="133" y="476"/>
                </a:lnTo>
                <a:lnTo>
                  <a:pt x="134" y="476"/>
                </a:lnTo>
                <a:lnTo>
                  <a:pt x="136" y="476"/>
                </a:lnTo>
                <a:lnTo>
                  <a:pt x="138" y="476"/>
                </a:lnTo>
                <a:lnTo>
                  <a:pt x="138" y="479"/>
                </a:lnTo>
                <a:lnTo>
                  <a:pt x="138" y="481"/>
                </a:lnTo>
                <a:lnTo>
                  <a:pt x="138" y="482"/>
                </a:lnTo>
                <a:lnTo>
                  <a:pt x="140" y="482"/>
                </a:lnTo>
                <a:lnTo>
                  <a:pt x="142" y="482"/>
                </a:lnTo>
                <a:lnTo>
                  <a:pt x="144" y="484"/>
                </a:lnTo>
                <a:lnTo>
                  <a:pt x="146" y="484"/>
                </a:lnTo>
                <a:lnTo>
                  <a:pt x="146" y="482"/>
                </a:lnTo>
                <a:lnTo>
                  <a:pt x="144" y="482"/>
                </a:lnTo>
                <a:lnTo>
                  <a:pt x="146" y="481"/>
                </a:lnTo>
                <a:lnTo>
                  <a:pt x="146" y="482"/>
                </a:lnTo>
                <a:lnTo>
                  <a:pt x="148" y="482"/>
                </a:lnTo>
                <a:lnTo>
                  <a:pt x="148" y="484"/>
                </a:lnTo>
                <a:lnTo>
                  <a:pt x="150" y="484"/>
                </a:lnTo>
                <a:lnTo>
                  <a:pt x="150" y="486"/>
                </a:lnTo>
                <a:lnTo>
                  <a:pt x="152" y="486"/>
                </a:lnTo>
                <a:lnTo>
                  <a:pt x="154" y="486"/>
                </a:lnTo>
                <a:lnTo>
                  <a:pt x="154" y="484"/>
                </a:lnTo>
                <a:lnTo>
                  <a:pt x="155" y="486"/>
                </a:lnTo>
                <a:lnTo>
                  <a:pt x="155" y="488"/>
                </a:lnTo>
                <a:lnTo>
                  <a:pt x="154" y="488"/>
                </a:lnTo>
                <a:lnTo>
                  <a:pt x="154" y="490"/>
                </a:lnTo>
                <a:lnTo>
                  <a:pt x="155" y="490"/>
                </a:lnTo>
                <a:lnTo>
                  <a:pt x="157" y="490"/>
                </a:lnTo>
                <a:lnTo>
                  <a:pt x="159" y="490"/>
                </a:lnTo>
                <a:lnTo>
                  <a:pt x="161" y="490"/>
                </a:lnTo>
                <a:lnTo>
                  <a:pt x="161" y="488"/>
                </a:lnTo>
                <a:lnTo>
                  <a:pt x="163" y="488"/>
                </a:lnTo>
                <a:lnTo>
                  <a:pt x="165" y="488"/>
                </a:lnTo>
                <a:lnTo>
                  <a:pt x="167" y="488"/>
                </a:lnTo>
                <a:lnTo>
                  <a:pt x="167" y="490"/>
                </a:lnTo>
                <a:lnTo>
                  <a:pt x="169" y="490"/>
                </a:lnTo>
                <a:lnTo>
                  <a:pt x="171" y="490"/>
                </a:lnTo>
                <a:lnTo>
                  <a:pt x="173" y="490"/>
                </a:lnTo>
                <a:lnTo>
                  <a:pt x="173" y="488"/>
                </a:lnTo>
                <a:lnTo>
                  <a:pt x="175" y="488"/>
                </a:lnTo>
                <a:lnTo>
                  <a:pt x="177" y="488"/>
                </a:lnTo>
                <a:lnTo>
                  <a:pt x="177" y="486"/>
                </a:lnTo>
                <a:lnTo>
                  <a:pt x="177" y="484"/>
                </a:lnTo>
                <a:lnTo>
                  <a:pt x="179" y="484"/>
                </a:lnTo>
                <a:lnTo>
                  <a:pt x="179" y="486"/>
                </a:lnTo>
                <a:lnTo>
                  <a:pt x="179" y="488"/>
                </a:lnTo>
                <a:lnTo>
                  <a:pt x="179" y="490"/>
                </a:lnTo>
                <a:lnTo>
                  <a:pt x="181" y="490"/>
                </a:lnTo>
                <a:lnTo>
                  <a:pt x="181" y="492"/>
                </a:lnTo>
                <a:lnTo>
                  <a:pt x="182" y="492"/>
                </a:lnTo>
                <a:lnTo>
                  <a:pt x="182" y="490"/>
                </a:lnTo>
                <a:lnTo>
                  <a:pt x="182" y="488"/>
                </a:lnTo>
                <a:lnTo>
                  <a:pt x="182" y="486"/>
                </a:lnTo>
                <a:lnTo>
                  <a:pt x="184" y="486"/>
                </a:lnTo>
                <a:lnTo>
                  <a:pt x="184" y="484"/>
                </a:lnTo>
                <a:lnTo>
                  <a:pt x="184" y="482"/>
                </a:lnTo>
                <a:lnTo>
                  <a:pt x="186" y="482"/>
                </a:lnTo>
                <a:lnTo>
                  <a:pt x="188" y="482"/>
                </a:lnTo>
                <a:lnTo>
                  <a:pt x="190" y="484"/>
                </a:lnTo>
                <a:lnTo>
                  <a:pt x="192" y="484"/>
                </a:lnTo>
                <a:lnTo>
                  <a:pt x="194" y="484"/>
                </a:lnTo>
                <a:lnTo>
                  <a:pt x="194" y="482"/>
                </a:lnTo>
                <a:lnTo>
                  <a:pt x="196" y="482"/>
                </a:lnTo>
                <a:lnTo>
                  <a:pt x="198" y="484"/>
                </a:lnTo>
                <a:lnTo>
                  <a:pt x="198" y="486"/>
                </a:lnTo>
                <a:lnTo>
                  <a:pt x="196" y="488"/>
                </a:lnTo>
                <a:lnTo>
                  <a:pt x="198" y="490"/>
                </a:lnTo>
                <a:lnTo>
                  <a:pt x="200" y="490"/>
                </a:lnTo>
                <a:lnTo>
                  <a:pt x="202" y="490"/>
                </a:lnTo>
                <a:lnTo>
                  <a:pt x="204" y="490"/>
                </a:lnTo>
                <a:lnTo>
                  <a:pt x="204" y="492"/>
                </a:lnTo>
                <a:lnTo>
                  <a:pt x="204" y="494"/>
                </a:lnTo>
                <a:lnTo>
                  <a:pt x="204" y="496"/>
                </a:lnTo>
                <a:lnTo>
                  <a:pt x="205" y="496"/>
                </a:lnTo>
                <a:lnTo>
                  <a:pt x="208" y="496"/>
                </a:lnTo>
                <a:lnTo>
                  <a:pt x="208" y="498"/>
                </a:lnTo>
                <a:lnTo>
                  <a:pt x="210" y="498"/>
                </a:lnTo>
                <a:lnTo>
                  <a:pt x="210" y="496"/>
                </a:lnTo>
                <a:lnTo>
                  <a:pt x="210" y="494"/>
                </a:lnTo>
                <a:lnTo>
                  <a:pt x="211" y="494"/>
                </a:lnTo>
                <a:lnTo>
                  <a:pt x="211" y="492"/>
                </a:lnTo>
                <a:lnTo>
                  <a:pt x="211" y="490"/>
                </a:lnTo>
                <a:lnTo>
                  <a:pt x="213" y="490"/>
                </a:lnTo>
                <a:lnTo>
                  <a:pt x="213" y="492"/>
                </a:lnTo>
                <a:lnTo>
                  <a:pt x="215" y="492"/>
                </a:lnTo>
                <a:lnTo>
                  <a:pt x="215" y="490"/>
                </a:lnTo>
                <a:lnTo>
                  <a:pt x="217" y="490"/>
                </a:lnTo>
                <a:lnTo>
                  <a:pt x="217" y="492"/>
                </a:lnTo>
                <a:lnTo>
                  <a:pt x="217" y="494"/>
                </a:lnTo>
                <a:lnTo>
                  <a:pt x="217" y="496"/>
                </a:lnTo>
                <a:lnTo>
                  <a:pt x="219" y="496"/>
                </a:lnTo>
                <a:lnTo>
                  <a:pt x="221" y="498"/>
                </a:lnTo>
                <a:lnTo>
                  <a:pt x="221" y="496"/>
                </a:lnTo>
                <a:lnTo>
                  <a:pt x="223" y="496"/>
                </a:lnTo>
                <a:lnTo>
                  <a:pt x="225" y="496"/>
                </a:lnTo>
                <a:lnTo>
                  <a:pt x="227" y="496"/>
                </a:lnTo>
                <a:lnTo>
                  <a:pt x="227" y="498"/>
                </a:lnTo>
                <a:lnTo>
                  <a:pt x="225" y="498"/>
                </a:lnTo>
                <a:lnTo>
                  <a:pt x="225" y="500"/>
                </a:lnTo>
                <a:lnTo>
                  <a:pt x="227" y="500"/>
                </a:lnTo>
                <a:lnTo>
                  <a:pt x="229" y="500"/>
                </a:lnTo>
                <a:lnTo>
                  <a:pt x="231" y="500"/>
                </a:lnTo>
                <a:lnTo>
                  <a:pt x="232" y="498"/>
                </a:lnTo>
                <a:lnTo>
                  <a:pt x="232" y="496"/>
                </a:lnTo>
                <a:lnTo>
                  <a:pt x="234" y="496"/>
                </a:lnTo>
                <a:lnTo>
                  <a:pt x="236" y="496"/>
                </a:lnTo>
                <a:lnTo>
                  <a:pt x="238" y="498"/>
                </a:lnTo>
                <a:lnTo>
                  <a:pt x="238" y="500"/>
                </a:lnTo>
                <a:lnTo>
                  <a:pt x="240" y="500"/>
                </a:lnTo>
                <a:lnTo>
                  <a:pt x="242" y="500"/>
                </a:lnTo>
                <a:lnTo>
                  <a:pt x="244" y="500"/>
                </a:lnTo>
                <a:lnTo>
                  <a:pt x="246" y="500"/>
                </a:lnTo>
                <a:lnTo>
                  <a:pt x="248" y="500"/>
                </a:lnTo>
                <a:lnTo>
                  <a:pt x="248" y="498"/>
                </a:lnTo>
                <a:lnTo>
                  <a:pt x="248" y="496"/>
                </a:lnTo>
                <a:lnTo>
                  <a:pt x="248" y="494"/>
                </a:lnTo>
                <a:lnTo>
                  <a:pt x="248" y="492"/>
                </a:lnTo>
                <a:lnTo>
                  <a:pt x="248" y="490"/>
                </a:lnTo>
                <a:lnTo>
                  <a:pt x="250" y="488"/>
                </a:lnTo>
                <a:lnTo>
                  <a:pt x="252" y="486"/>
                </a:lnTo>
                <a:lnTo>
                  <a:pt x="254" y="486"/>
                </a:lnTo>
                <a:lnTo>
                  <a:pt x="256" y="486"/>
                </a:lnTo>
                <a:lnTo>
                  <a:pt x="256" y="488"/>
                </a:lnTo>
                <a:lnTo>
                  <a:pt x="256" y="490"/>
                </a:lnTo>
                <a:lnTo>
                  <a:pt x="258" y="490"/>
                </a:lnTo>
                <a:lnTo>
                  <a:pt x="259" y="490"/>
                </a:lnTo>
                <a:lnTo>
                  <a:pt x="261" y="488"/>
                </a:lnTo>
                <a:lnTo>
                  <a:pt x="263" y="486"/>
                </a:lnTo>
                <a:lnTo>
                  <a:pt x="265" y="486"/>
                </a:lnTo>
                <a:lnTo>
                  <a:pt x="265" y="484"/>
                </a:lnTo>
                <a:lnTo>
                  <a:pt x="267" y="484"/>
                </a:lnTo>
                <a:lnTo>
                  <a:pt x="267" y="482"/>
                </a:lnTo>
                <a:lnTo>
                  <a:pt x="269" y="484"/>
                </a:lnTo>
                <a:lnTo>
                  <a:pt x="271" y="482"/>
                </a:lnTo>
                <a:lnTo>
                  <a:pt x="271" y="481"/>
                </a:lnTo>
                <a:lnTo>
                  <a:pt x="273" y="479"/>
                </a:lnTo>
                <a:lnTo>
                  <a:pt x="273" y="476"/>
                </a:lnTo>
                <a:lnTo>
                  <a:pt x="275" y="476"/>
                </a:lnTo>
                <a:lnTo>
                  <a:pt x="275" y="475"/>
                </a:lnTo>
                <a:lnTo>
                  <a:pt x="277" y="473"/>
                </a:lnTo>
                <a:lnTo>
                  <a:pt x="279" y="473"/>
                </a:lnTo>
                <a:lnTo>
                  <a:pt x="280" y="473"/>
                </a:lnTo>
                <a:lnTo>
                  <a:pt x="280" y="471"/>
                </a:lnTo>
                <a:lnTo>
                  <a:pt x="280" y="469"/>
                </a:lnTo>
                <a:lnTo>
                  <a:pt x="282" y="467"/>
                </a:lnTo>
                <a:lnTo>
                  <a:pt x="284" y="467"/>
                </a:lnTo>
                <a:lnTo>
                  <a:pt x="286" y="467"/>
                </a:lnTo>
                <a:lnTo>
                  <a:pt x="288" y="467"/>
                </a:lnTo>
                <a:lnTo>
                  <a:pt x="290" y="467"/>
                </a:lnTo>
                <a:lnTo>
                  <a:pt x="292" y="467"/>
                </a:lnTo>
                <a:lnTo>
                  <a:pt x="292" y="469"/>
                </a:lnTo>
                <a:lnTo>
                  <a:pt x="290" y="469"/>
                </a:lnTo>
                <a:lnTo>
                  <a:pt x="292" y="469"/>
                </a:lnTo>
                <a:lnTo>
                  <a:pt x="292" y="471"/>
                </a:lnTo>
                <a:lnTo>
                  <a:pt x="294" y="471"/>
                </a:lnTo>
                <a:lnTo>
                  <a:pt x="294" y="473"/>
                </a:lnTo>
                <a:lnTo>
                  <a:pt x="296" y="475"/>
                </a:lnTo>
                <a:lnTo>
                  <a:pt x="298" y="475"/>
                </a:lnTo>
                <a:lnTo>
                  <a:pt x="300" y="476"/>
                </a:lnTo>
                <a:lnTo>
                  <a:pt x="302" y="476"/>
                </a:lnTo>
                <a:lnTo>
                  <a:pt x="304" y="476"/>
                </a:lnTo>
                <a:lnTo>
                  <a:pt x="306" y="476"/>
                </a:lnTo>
                <a:lnTo>
                  <a:pt x="306" y="479"/>
                </a:lnTo>
                <a:lnTo>
                  <a:pt x="307" y="479"/>
                </a:lnTo>
                <a:lnTo>
                  <a:pt x="309" y="479"/>
                </a:lnTo>
                <a:lnTo>
                  <a:pt x="309" y="476"/>
                </a:lnTo>
                <a:lnTo>
                  <a:pt x="311" y="476"/>
                </a:lnTo>
                <a:lnTo>
                  <a:pt x="313" y="476"/>
                </a:lnTo>
                <a:lnTo>
                  <a:pt x="315" y="475"/>
                </a:lnTo>
                <a:lnTo>
                  <a:pt x="317" y="475"/>
                </a:lnTo>
                <a:lnTo>
                  <a:pt x="317" y="473"/>
                </a:lnTo>
                <a:lnTo>
                  <a:pt x="319" y="473"/>
                </a:lnTo>
                <a:lnTo>
                  <a:pt x="319" y="475"/>
                </a:lnTo>
                <a:lnTo>
                  <a:pt x="321" y="475"/>
                </a:lnTo>
                <a:lnTo>
                  <a:pt x="323" y="476"/>
                </a:lnTo>
                <a:lnTo>
                  <a:pt x="325" y="476"/>
                </a:lnTo>
                <a:lnTo>
                  <a:pt x="327" y="476"/>
                </a:lnTo>
                <a:lnTo>
                  <a:pt x="328" y="476"/>
                </a:lnTo>
                <a:lnTo>
                  <a:pt x="328" y="479"/>
                </a:lnTo>
                <a:lnTo>
                  <a:pt x="330" y="479"/>
                </a:lnTo>
                <a:lnTo>
                  <a:pt x="330" y="481"/>
                </a:lnTo>
                <a:lnTo>
                  <a:pt x="333" y="479"/>
                </a:lnTo>
                <a:lnTo>
                  <a:pt x="333" y="476"/>
                </a:lnTo>
                <a:lnTo>
                  <a:pt x="334" y="476"/>
                </a:lnTo>
                <a:lnTo>
                  <a:pt x="334" y="475"/>
                </a:lnTo>
                <a:lnTo>
                  <a:pt x="336" y="475"/>
                </a:lnTo>
                <a:lnTo>
                  <a:pt x="338" y="475"/>
                </a:lnTo>
                <a:lnTo>
                  <a:pt x="340" y="475"/>
                </a:lnTo>
                <a:lnTo>
                  <a:pt x="342" y="475"/>
                </a:lnTo>
                <a:lnTo>
                  <a:pt x="342" y="476"/>
                </a:lnTo>
                <a:lnTo>
                  <a:pt x="344" y="476"/>
                </a:lnTo>
                <a:lnTo>
                  <a:pt x="346" y="476"/>
                </a:lnTo>
                <a:lnTo>
                  <a:pt x="348" y="476"/>
                </a:lnTo>
                <a:lnTo>
                  <a:pt x="348" y="475"/>
                </a:lnTo>
                <a:lnTo>
                  <a:pt x="350" y="475"/>
                </a:lnTo>
                <a:lnTo>
                  <a:pt x="350" y="473"/>
                </a:lnTo>
                <a:lnTo>
                  <a:pt x="350" y="471"/>
                </a:lnTo>
                <a:lnTo>
                  <a:pt x="350" y="469"/>
                </a:lnTo>
                <a:lnTo>
                  <a:pt x="352" y="469"/>
                </a:lnTo>
                <a:lnTo>
                  <a:pt x="352" y="467"/>
                </a:lnTo>
                <a:lnTo>
                  <a:pt x="354" y="467"/>
                </a:lnTo>
                <a:lnTo>
                  <a:pt x="355" y="467"/>
                </a:lnTo>
                <a:lnTo>
                  <a:pt x="357" y="467"/>
                </a:lnTo>
                <a:lnTo>
                  <a:pt x="357" y="465"/>
                </a:lnTo>
                <a:lnTo>
                  <a:pt x="359" y="465"/>
                </a:lnTo>
                <a:lnTo>
                  <a:pt x="361" y="465"/>
                </a:lnTo>
                <a:lnTo>
                  <a:pt x="363" y="465"/>
                </a:lnTo>
                <a:lnTo>
                  <a:pt x="365" y="465"/>
                </a:lnTo>
                <a:lnTo>
                  <a:pt x="367" y="465"/>
                </a:lnTo>
                <a:lnTo>
                  <a:pt x="369" y="465"/>
                </a:lnTo>
                <a:lnTo>
                  <a:pt x="371" y="465"/>
                </a:lnTo>
                <a:lnTo>
                  <a:pt x="373" y="465"/>
                </a:lnTo>
                <a:lnTo>
                  <a:pt x="375" y="463"/>
                </a:lnTo>
                <a:lnTo>
                  <a:pt x="363" y="450"/>
                </a:lnTo>
                <a:lnTo>
                  <a:pt x="363" y="452"/>
                </a:lnTo>
                <a:lnTo>
                  <a:pt x="350" y="436"/>
                </a:lnTo>
                <a:lnTo>
                  <a:pt x="327" y="411"/>
                </a:lnTo>
                <a:lnTo>
                  <a:pt x="334" y="411"/>
                </a:lnTo>
                <a:lnTo>
                  <a:pt x="338" y="409"/>
                </a:lnTo>
                <a:lnTo>
                  <a:pt x="344" y="398"/>
                </a:lnTo>
                <a:lnTo>
                  <a:pt x="346" y="392"/>
                </a:lnTo>
                <a:lnTo>
                  <a:pt x="342" y="384"/>
                </a:lnTo>
                <a:lnTo>
                  <a:pt x="334" y="369"/>
                </a:lnTo>
                <a:lnTo>
                  <a:pt x="334" y="365"/>
                </a:lnTo>
                <a:lnTo>
                  <a:pt x="334" y="359"/>
                </a:lnTo>
                <a:lnTo>
                  <a:pt x="333" y="354"/>
                </a:lnTo>
                <a:lnTo>
                  <a:pt x="333" y="351"/>
                </a:lnTo>
                <a:lnTo>
                  <a:pt x="334" y="350"/>
                </a:lnTo>
                <a:lnTo>
                  <a:pt x="336" y="350"/>
                </a:lnTo>
                <a:lnTo>
                  <a:pt x="338" y="350"/>
                </a:lnTo>
                <a:lnTo>
                  <a:pt x="342" y="350"/>
                </a:lnTo>
                <a:lnTo>
                  <a:pt x="346" y="346"/>
                </a:lnTo>
                <a:lnTo>
                  <a:pt x="350" y="346"/>
                </a:lnTo>
                <a:lnTo>
                  <a:pt x="352" y="344"/>
                </a:lnTo>
                <a:lnTo>
                  <a:pt x="354" y="344"/>
                </a:lnTo>
                <a:lnTo>
                  <a:pt x="355" y="344"/>
                </a:lnTo>
                <a:lnTo>
                  <a:pt x="357" y="344"/>
                </a:lnTo>
                <a:lnTo>
                  <a:pt x="359" y="344"/>
                </a:lnTo>
                <a:lnTo>
                  <a:pt x="363" y="344"/>
                </a:lnTo>
                <a:lnTo>
                  <a:pt x="367" y="346"/>
                </a:lnTo>
                <a:lnTo>
                  <a:pt x="369" y="348"/>
                </a:lnTo>
                <a:lnTo>
                  <a:pt x="375" y="350"/>
                </a:lnTo>
                <a:lnTo>
                  <a:pt x="382" y="346"/>
                </a:lnTo>
                <a:lnTo>
                  <a:pt x="384" y="344"/>
                </a:lnTo>
                <a:lnTo>
                  <a:pt x="382" y="342"/>
                </a:lnTo>
                <a:lnTo>
                  <a:pt x="381" y="336"/>
                </a:lnTo>
                <a:lnTo>
                  <a:pt x="382" y="334"/>
                </a:lnTo>
                <a:lnTo>
                  <a:pt x="384" y="334"/>
                </a:lnTo>
                <a:lnTo>
                  <a:pt x="390" y="330"/>
                </a:lnTo>
                <a:lnTo>
                  <a:pt x="392" y="329"/>
                </a:lnTo>
                <a:lnTo>
                  <a:pt x="396" y="329"/>
                </a:lnTo>
                <a:lnTo>
                  <a:pt x="398" y="329"/>
                </a:lnTo>
                <a:lnTo>
                  <a:pt x="402" y="327"/>
                </a:lnTo>
                <a:lnTo>
                  <a:pt x="402" y="325"/>
                </a:lnTo>
                <a:lnTo>
                  <a:pt x="403" y="323"/>
                </a:lnTo>
                <a:lnTo>
                  <a:pt x="405" y="321"/>
                </a:lnTo>
                <a:lnTo>
                  <a:pt x="407" y="319"/>
                </a:lnTo>
                <a:lnTo>
                  <a:pt x="409" y="317"/>
                </a:lnTo>
                <a:lnTo>
                  <a:pt x="411" y="315"/>
                </a:lnTo>
                <a:lnTo>
                  <a:pt x="413" y="315"/>
                </a:lnTo>
                <a:lnTo>
                  <a:pt x="413" y="313"/>
                </a:lnTo>
                <a:lnTo>
                  <a:pt x="415" y="313"/>
                </a:lnTo>
                <a:lnTo>
                  <a:pt x="415" y="311"/>
                </a:lnTo>
                <a:lnTo>
                  <a:pt x="419" y="311"/>
                </a:lnTo>
                <a:lnTo>
                  <a:pt x="421" y="311"/>
                </a:lnTo>
                <a:lnTo>
                  <a:pt x="425" y="311"/>
                </a:lnTo>
                <a:lnTo>
                  <a:pt x="427" y="311"/>
                </a:lnTo>
                <a:lnTo>
                  <a:pt x="429" y="311"/>
                </a:lnTo>
                <a:lnTo>
                  <a:pt x="430" y="311"/>
                </a:lnTo>
                <a:lnTo>
                  <a:pt x="434" y="313"/>
                </a:lnTo>
                <a:lnTo>
                  <a:pt x="436" y="309"/>
                </a:lnTo>
                <a:lnTo>
                  <a:pt x="429" y="298"/>
                </a:lnTo>
                <a:lnTo>
                  <a:pt x="425" y="292"/>
                </a:lnTo>
                <a:lnTo>
                  <a:pt x="425" y="288"/>
                </a:lnTo>
                <a:lnTo>
                  <a:pt x="423" y="284"/>
                </a:lnTo>
                <a:lnTo>
                  <a:pt x="425" y="282"/>
                </a:lnTo>
                <a:lnTo>
                  <a:pt x="425" y="280"/>
                </a:lnTo>
                <a:lnTo>
                  <a:pt x="417" y="265"/>
                </a:lnTo>
                <a:lnTo>
                  <a:pt x="415" y="265"/>
                </a:lnTo>
                <a:lnTo>
                  <a:pt x="413" y="261"/>
                </a:lnTo>
                <a:lnTo>
                  <a:pt x="413" y="259"/>
                </a:lnTo>
                <a:lnTo>
                  <a:pt x="413" y="257"/>
                </a:lnTo>
                <a:lnTo>
                  <a:pt x="411" y="259"/>
                </a:lnTo>
                <a:lnTo>
                  <a:pt x="409" y="255"/>
                </a:lnTo>
                <a:lnTo>
                  <a:pt x="407" y="257"/>
                </a:lnTo>
                <a:lnTo>
                  <a:pt x="405" y="259"/>
                </a:lnTo>
                <a:lnTo>
                  <a:pt x="405" y="261"/>
                </a:lnTo>
                <a:lnTo>
                  <a:pt x="407" y="261"/>
                </a:lnTo>
                <a:lnTo>
                  <a:pt x="405" y="261"/>
                </a:lnTo>
                <a:lnTo>
                  <a:pt x="400" y="265"/>
                </a:lnTo>
                <a:lnTo>
                  <a:pt x="398" y="265"/>
                </a:lnTo>
                <a:lnTo>
                  <a:pt x="396" y="267"/>
                </a:lnTo>
                <a:lnTo>
                  <a:pt x="392" y="267"/>
                </a:lnTo>
                <a:lnTo>
                  <a:pt x="388" y="269"/>
                </a:lnTo>
                <a:lnTo>
                  <a:pt x="384" y="263"/>
                </a:lnTo>
                <a:lnTo>
                  <a:pt x="373" y="271"/>
                </a:lnTo>
                <a:lnTo>
                  <a:pt x="371" y="269"/>
                </a:lnTo>
                <a:lnTo>
                  <a:pt x="369" y="265"/>
                </a:lnTo>
                <a:lnTo>
                  <a:pt x="369" y="263"/>
                </a:lnTo>
                <a:lnTo>
                  <a:pt x="367" y="261"/>
                </a:lnTo>
                <a:lnTo>
                  <a:pt x="365" y="259"/>
                </a:lnTo>
                <a:lnTo>
                  <a:pt x="367" y="257"/>
                </a:lnTo>
                <a:lnTo>
                  <a:pt x="369" y="257"/>
                </a:lnTo>
                <a:lnTo>
                  <a:pt x="373" y="255"/>
                </a:lnTo>
                <a:lnTo>
                  <a:pt x="375" y="253"/>
                </a:lnTo>
                <a:lnTo>
                  <a:pt x="379" y="252"/>
                </a:lnTo>
                <a:lnTo>
                  <a:pt x="382" y="248"/>
                </a:lnTo>
                <a:lnTo>
                  <a:pt x="384" y="248"/>
                </a:lnTo>
                <a:lnTo>
                  <a:pt x="388" y="246"/>
                </a:lnTo>
                <a:lnTo>
                  <a:pt x="388" y="244"/>
                </a:lnTo>
                <a:lnTo>
                  <a:pt x="386" y="242"/>
                </a:lnTo>
                <a:lnTo>
                  <a:pt x="384" y="240"/>
                </a:lnTo>
                <a:lnTo>
                  <a:pt x="382" y="238"/>
                </a:lnTo>
                <a:lnTo>
                  <a:pt x="382" y="234"/>
                </a:lnTo>
                <a:lnTo>
                  <a:pt x="375" y="232"/>
                </a:lnTo>
                <a:lnTo>
                  <a:pt x="373" y="231"/>
                </a:lnTo>
                <a:lnTo>
                  <a:pt x="373" y="229"/>
                </a:lnTo>
                <a:lnTo>
                  <a:pt x="373" y="227"/>
                </a:lnTo>
                <a:lnTo>
                  <a:pt x="371" y="225"/>
                </a:lnTo>
                <a:lnTo>
                  <a:pt x="363" y="217"/>
                </a:lnTo>
                <a:lnTo>
                  <a:pt x="373" y="207"/>
                </a:lnTo>
                <a:lnTo>
                  <a:pt x="373" y="209"/>
                </a:lnTo>
                <a:lnTo>
                  <a:pt x="384" y="200"/>
                </a:lnTo>
                <a:lnTo>
                  <a:pt x="386" y="202"/>
                </a:lnTo>
                <a:lnTo>
                  <a:pt x="394" y="194"/>
                </a:lnTo>
                <a:lnTo>
                  <a:pt x="396" y="192"/>
                </a:lnTo>
                <a:lnTo>
                  <a:pt x="407" y="183"/>
                </a:lnTo>
                <a:lnTo>
                  <a:pt x="409" y="183"/>
                </a:lnTo>
                <a:lnTo>
                  <a:pt x="409" y="181"/>
                </a:lnTo>
                <a:lnTo>
                  <a:pt x="413" y="178"/>
                </a:lnTo>
                <a:lnTo>
                  <a:pt x="415" y="177"/>
                </a:lnTo>
                <a:lnTo>
                  <a:pt x="415" y="175"/>
                </a:lnTo>
                <a:lnTo>
                  <a:pt x="417" y="173"/>
                </a:lnTo>
                <a:lnTo>
                  <a:pt x="438" y="155"/>
                </a:lnTo>
                <a:lnTo>
                  <a:pt x="455" y="142"/>
                </a:lnTo>
                <a:lnTo>
                  <a:pt x="459" y="136"/>
                </a:lnTo>
                <a:lnTo>
                  <a:pt x="469" y="125"/>
                </a:lnTo>
                <a:lnTo>
                  <a:pt x="473" y="117"/>
                </a:lnTo>
                <a:lnTo>
                  <a:pt x="473" y="115"/>
                </a:lnTo>
                <a:lnTo>
                  <a:pt x="475" y="113"/>
                </a:lnTo>
                <a:lnTo>
                  <a:pt x="477" y="109"/>
                </a:lnTo>
                <a:lnTo>
                  <a:pt x="478" y="109"/>
                </a:lnTo>
                <a:lnTo>
                  <a:pt x="480" y="104"/>
                </a:lnTo>
                <a:lnTo>
                  <a:pt x="488" y="96"/>
                </a:lnTo>
                <a:lnTo>
                  <a:pt x="492" y="92"/>
                </a:lnTo>
                <a:lnTo>
                  <a:pt x="494" y="90"/>
                </a:lnTo>
                <a:lnTo>
                  <a:pt x="496" y="88"/>
                </a:lnTo>
                <a:lnTo>
                  <a:pt x="498" y="86"/>
                </a:lnTo>
                <a:lnTo>
                  <a:pt x="534" y="63"/>
                </a:lnTo>
                <a:lnTo>
                  <a:pt x="532" y="61"/>
                </a:lnTo>
                <a:lnTo>
                  <a:pt x="536" y="59"/>
                </a:lnTo>
                <a:lnTo>
                  <a:pt x="538" y="59"/>
                </a:lnTo>
                <a:lnTo>
                  <a:pt x="555" y="48"/>
                </a:lnTo>
                <a:lnTo>
                  <a:pt x="565" y="34"/>
                </a:lnTo>
                <a:lnTo>
                  <a:pt x="553" y="23"/>
                </a:lnTo>
                <a:lnTo>
                  <a:pt x="555" y="21"/>
                </a:lnTo>
                <a:lnTo>
                  <a:pt x="536" y="3"/>
                </a:lnTo>
                <a:lnTo>
                  <a:pt x="534" y="2"/>
                </a:lnTo>
                <a:lnTo>
                  <a:pt x="532" y="0"/>
                </a:lnTo>
                <a:lnTo>
                  <a:pt x="505" y="9"/>
                </a:lnTo>
                <a:lnTo>
                  <a:pt x="501" y="9"/>
                </a:lnTo>
                <a:lnTo>
                  <a:pt x="499" y="11"/>
                </a:lnTo>
                <a:lnTo>
                  <a:pt x="480" y="15"/>
                </a:lnTo>
                <a:lnTo>
                  <a:pt x="453" y="23"/>
                </a:lnTo>
                <a:lnTo>
                  <a:pt x="425" y="31"/>
                </a:lnTo>
                <a:lnTo>
                  <a:pt x="403" y="34"/>
                </a:lnTo>
                <a:lnTo>
                  <a:pt x="392" y="44"/>
                </a:lnTo>
                <a:lnTo>
                  <a:pt x="381" y="52"/>
                </a:lnTo>
                <a:lnTo>
                  <a:pt x="382" y="73"/>
                </a:lnTo>
                <a:lnTo>
                  <a:pt x="386" y="96"/>
                </a:lnTo>
                <a:lnTo>
                  <a:pt x="390" y="127"/>
                </a:lnTo>
                <a:lnTo>
                  <a:pt x="388" y="127"/>
                </a:lnTo>
                <a:lnTo>
                  <a:pt x="373" y="130"/>
                </a:lnTo>
                <a:lnTo>
                  <a:pt x="373" y="128"/>
                </a:lnTo>
                <a:lnTo>
                  <a:pt x="357" y="125"/>
                </a:lnTo>
                <a:lnTo>
                  <a:pt x="355" y="133"/>
                </a:lnTo>
                <a:lnTo>
                  <a:pt x="352" y="150"/>
                </a:lnTo>
                <a:lnTo>
                  <a:pt x="348" y="155"/>
                </a:lnTo>
                <a:lnTo>
                  <a:pt x="346" y="155"/>
                </a:lnTo>
                <a:lnTo>
                  <a:pt x="342" y="163"/>
                </a:lnTo>
                <a:lnTo>
                  <a:pt x="344" y="165"/>
                </a:lnTo>
                <a:lnTo>
                  <a:pt x="342" y="165"/>
                </a:lnTo>
                <a:lnTo>
                  <a:pt x="338" y="165"/>
                </a:lnTo>
                <a:lnTo>
                  <a:pt x="327" y="188"/>
                </a:lnTo>
                <a:lnTo>
                  <a:pt x="323" y="194"/>
                </a:lnTo>
                <a:lnTo>
                  <a:pt x="321" y="196"/>
                </a:lnTo>
                <a:lnTo>
                  <a:pt x="302" y="205"/>
                </a:lnTo>
                <a:lnTo>
                  <a:pt x="282" y="221"/>
                </a:lnTo>
                <a:lnTo>
                  <a:pt x="227" y="219"/>
                </a:lnTo>
                <a:lnTo>
                  <a:pt x="217" y="221"/>
                </a:lnTo>
                <a:lnTo>
                  <a:pt x="198" y="234"/>
                </a:lnTo>
                <a:lnTo>
                  <a:pt x="184" y="234"/>
                </a:lnTo>
                <a:lnTo>
                  <a:pt x="171" y="234"/>
                </a:lnTo>
                <a:lnTo>
                  <a:pt x="165" y="234"/>
                </a:lnTo>
                <a:lnTo>
                  <a:pt x="163" y="234"/>
                </a:lnTo>
                <a:lnTo>
                  <a:pt x="138" y="234"/>
                </a:lnTo>
                <a:lnTo>
                  <a:pt x="121" y="225"/>
                </a:lnTo>
                <a:lnTo>
                  <a:pt x="106" y="215"/>
                </a:lnTo>
                <a:lnTo>
                  <a:pt x="106" y="200"/>
                </a:lnTo>
                <a:lnTo>
                  <a:pt x="106" y="194"/>
                </a:lnTo>
                <a:lnTo>
                  <a:pt x="100" y="171"/>
                </a:lnTo>
                <a:lnTo>
                  <a:pt x="98" y="169"/>
                </a:lnTo>
                <a:lnTo>
                  <a:pt x="92" y="171"/>
                </a:lnTo>
                <a:lnTo>
                  <a:pt x="96" y="183"/>
                </a:lnTo>
                <a:lnTo>
                  <a:pt x="92" y="181"/>
                </a:lnTo>
                <a:lnTo>
                  <a:pt x="90" y="177"/>
                </a:lnTo>
                <a:lnTo>
                  <a:pt x="88" y="177"/>
                </a:lnTo>
                <a:lnTo>
                  <a:pt x="86" y="177"/>
                </a:lnTo>
                <a:lnTo>
                  <a:pt x="86" y="173"/>
                </a:lnTo>
                <a:lnTo>
                  <a:pt x="85" y="171"/>
                </a:lnTo>
                <a:lnTo>
                  <a:pt x="80" y="177"/>
                </a:lnTo>
                <a:lnTo>
                  <a:pt x="79" y="177"/>
                </a:lnTo>
                <a:lnTo>
                  <a:pt x="77" y="175"/>
                </a:lnTo>
                <a:lnTo>
                  <a:pt x="75" y="173"/>
                </a:lnTo>
                <a:lnTo>
                  <a:pt x="73" y="171"/>
                </a:lnTo>
                <a:lnTo>
                  <a:pt x="67" y="173"/>
                </a:lnTo>
                <a:lnTo>
                  <a:pt x="58" y="178"/>
                </a:lnTo>
                <a:lnTo>
                  <a:pt x="56" y="178"/>
                </a:lnTo>
                <a:lnTo>
                  <a:pt x="56" y="181"/>
                </a:lnTo>
                <a:lnTo>
                  <a:pt x="58" y="184"/>
                </a:lnTo>
                <a:lnTo>
                  <a:pt x="46" y="190"/>
                </a:lnTo>
                <a:lnTo>
                  <a:pt x="25" y="202"/>
                </a:lnTo>
                <a:lnTo>
                  <a:pt x="23" y="204"/>
                </a:lnTo>
                <a:lnTo>
                  <a:pt x="19" y="207"/>
                </a:lnTo>
                <a:lnTo>
                  <a:pt x="8" y="213"/>
                </a:lnTo>
                <a:lnTo>
                  <a:pt x="2" y="217"/>
                </a:lnTo>
                <a:lnTo>
                  <a:pt x="11" y="236"/>
                </a:lnTo>
                <a:lnTo>
                  <a:pt x="6" y="244"/>
                </a:lnTo>
                <a:lnTo>
                  <a:pt x="15" y="259"/>
                </a:lnTo>
                <a:lnTo>
                  <a:pt x="17" y="269"/>
                </a:lnTo>
                <a:lnTo>
                  <a:pt x="13" y="279"/>
                </a:lnTo>
                <a:lnTo>
                  <a:pt x="0" y="296"/>
                </a:lnTo>
                <a:lnTo>
                  <a:pt x="0" y="30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Freeform 212"/>
          <p:cNvSpPr>
            <a:spLocks/>
          </p:cNvSpPr>
          <p:nvPr/>
        </p:nvSpPr>
        <p:spPr bwMode="auto">
          <a:xfrm>
            <a:off x="-2348794" y="6850541"/>
            <a:ext cx="459370" cy="750242"/>
          </a:xfrm>
          <a:custGeom>
            <a:avLst/>
            <a:gdLst>
              <a:gd name="T0" fmla="*/ 27 w 488"/>
              <a:gd name="T1" fmla="*/ 655 h 797"/>
              <a:gd name="T2" fmla="*/ 29 w 488"/>
              <a:gd name="T3" fmla="*/ 672 h 797"/>
              <a:gd name="T4" fmla="*/ 38 w 488"/>
              <a:gd name="T5" fmla="*/ 677 h 797"/>
              <a:gd name="T6" fmla="*/ 46 w 488"/>
              <a:gd name="T7" fmla="*/ 686 h 797"/>
              <a:gd name="T8" fmla="*/ 56 w 488"/>
              <a:gd name="T9" fmla="*/ 690 h 797"/>
              <a:gd name="T10" fmla="*/ 64 w 488"/>
              <a:gd name="T11" fmla="*/ 703 h 797"/>
              <a:gd name="T12" fmla="*/ 64 w 488"/>
              <a:gd name="T13" fmla="*/ 713 h 797"/>
              <a:gd name="T14" fmla="*/ 64 w 488"/>
              <a:gd name="T15" fmla="*/ 727 h 797"/>
              <a:gd name="T16" fmla="*/ 65 w 488"/>
              <a:gd name="T17" fmla="*/ 736 h 797"/>
              <a:gd name="T18" fmla="*/ 58 w 488"/>
              <a:gd name="T19" fmla="*/ 744 h 797"/>
              <a:gd name="T20" fmla="*/ 58 w 488"/>
              <a:gd name="T21" fmla="*/ 755 h 797"/>
              <a:gd name="T22" fmla="*/ 59 w 488"/>
              <a:gd name="T23" fmla="*/ 765 h 797"/>
              <a:gd name="T24" fmla="*/ 62 w 488"/>
              <a:gd name="T25" fmla="*/ 778 h 797"/>
              <a:gd name="T26" fmla="*/ 110 w 488"/>
              <a:gd name="T27" fmla="*/ 794 h 797"/>
              <a:gd name="T28" fmla="*/ 206 w 488"/>
              <a:gd name="T29" fmla="*/ 736 h 797"/>
              <a:gd name="T30" fmla="*/ 242 w 488"/>
              <a:gd name="T31" fmla="*/ 698 h 797"/>
              <a:gd name="T32" fmla="*/ 300 w 488"/>
              <a:gd name="T33" fmla="*/ 698 h 797"/>
              <a:gd name="T34" fmla="*/ 421 w 488"/>
              <a:gd name="T35" fmla="*/ 465 h 797"/>
              <a:gd name="T36" fmla="*/ 415 w 488"/>
              <a:gd name="T37" fmla="*/ 424 h 797"/>
              <a:gd name="T38" fmla="*/ 467 w 488"/>
              <a:gd name="T39" fmla="*/ 256 h 797"/>
              <a:gd name="T40" fmla="*/ 469 w 488"/>
              <a:gd name="T41" fmla="*/ 219 h 797"/>
              <a:gd name="T42" fmla="*/ 454 w 488"/>
              <a:gd name="T43" fmla="*/ 161 h 797"/>
              <a:gd name="T44" fmla="*/ 425 w 488"/>
              <a:gd name="T45" fmla="*/ 134 h 797"/>
              <a:gd name="T46" fmla="*/ 425 w 488"/>
              <a:gd name="T47" fmla="*/ 84 h 797"/>
              <a:gd name="T48" fmla="*/ 438 w 488"/>
              <a:gd name="T49" fmla="*/ 54 h 797"/>
              <a:gd name="T50" fmla="*/ 452 w 488"/>
              <a:gd name="T51" fmla="*/ 30 h 797"/>
              <a:gd name="T52" fmla="*/ 440 w 488"/>
              <a:gd name="T53" fmla="*/ 7 h 797"/>
              <a:gd name="T54" fmla="*/ 419 w 488"/>
              <a:gd name="T55" fmla="*/ 21 h 797"/>
              <a:gd name="T56" fmla="*/ 388 w 488"/>
              <a:gd name="T57" fmla="*/ 30 h 797"/>
              <a:gd name="T58" fmla="*/ 371 w 488"/>
              <a:gd name="T59" fmla="*/ 54 h 797"/>
              <a:gd name="T60" fmla="*/ 346 w 488"/>
              <a:gd name="T61" fmla="*/ 55 h 797"/>
              <a:gd name="T62" fmla="*/ 313 w 488"/>
              <a:gd name="T63" fmla="*/ 90 h 797"/>
              <a:gd name="T64" fmla="*/ 281 w 488"/>
              <a:gd name="T65" fmla="*/ 81 h 797"/>
              <a:gd name="T66" fmla="*/ 261 w 488"/>
              <a:gd name="T67" fmla="*/ 73 h 797"/>
              <a:gd name="T68" fmla="*/ 210 w 488"/>
              <a:gd name="T69" fmla="*/ 123 h 797"/>
              <a:gd name="T70" fmla="*/ 263 w 488"/>
              <a:gd name="T71" fmla="*/ 121 h 797"/>
              <a:gd name="T72" fmla="*/ 271 w 488"/>
              <a:gd name="T73" fmla="*/ 186 h 797"/>
              <a:gd name="T74" fmla="*/ 277 w 488"/>
              <a:gd name="T75" fmla="*/ 217 h 797"/>
              <a:gd name="T76" fmla="*/ 244 w 488"/>
              <a:gd name="T77" fmla="*/ 177 h 797"/>
              <a:gd name="T78" fmla="*/ 181 w 488"/>
              <a:gd name="T79" fmla="*/ 140 h 797"/>
              <a:gd name="T80" fmla="*/ 171 w 488"/>
              <a:gd name="T81" fmla="*/ 148 h 797"/>
              <a:gd name="T82" fmla="*/ 165 w 488"/>
              <a:gd name="T83" fmla="*/ 155 h 797"/>
              <a:gd name="T84" fmla="*/ 158 w 488"/>
              <a:gd name="T85" fmla="*/ 165 h 797"/>
              <a:gd name="T86" fmla="*/ 152 w 488"/>
              <a:gd name="T87" fmla="*/ 171 h 797"/>
              <a:gd name="T88" fmla="*/ 140 w 488"/>
              <a:gd name="T89" fmla="*/ 177 h 797"/>
              <a:gd name="T90" fmla="*/ 134 w 488"/>
              <a:gd name="T91" fmla="*/ 180 h 797"/>
              <a:gd name="T92" fmla="*/ 129 w 488"/>
              <a:gd name="T93" fmla="*/ 188 h 797"/>
              <a:gd name="T94" fmla="*/ 121 w 488"/>
              <a:gd name="T95" fmla="*/ 192 h 797"/>
              <a:gd name="T96" fmla="*/ 112 w 488"/>
              <a:gd name="T97" fmla="*/ 198 h 797"/>
              <a:gd name="T98" fmla="*/ 107 w 488"/>
              <a:gd name="T99" fmla="*/ 207 h 797"/>
              <a:gd name="T100" fmla="*/ 104 w 488"/>
              <a:gd name="T101" fmla="*/ 213 h 797"/>
              <a:gd name="T102" fmla="*/ 96 w 488"/>
              <a:gd name="T103" fmla="*/ 223 h 797"/>
              <a:gd name="T104" fmla="*/ 83 w 488"/>
              <a:gd name="T105" fmla="*/ 227 h 797"/>
              <a:gd name="T106" fmla="*/ 77 w 488"/>
              <a:gd name="T107" fmla="*/ 238 h 797"/>
              <a:gd name="T108" fmla="*/ 71 w 488"/>
              <a:gd name="T109" fmla="*/ 250 h 797"/>
              <a:gd name="T110" fmla="*/ 85 w 488"/>
              <a:gd name="T111" fmla="*/ 263 h 797"/>
              <a:gd name="T112" fmla="*/ 123 w 488"/>
              <a:gd name="T113" fmla="*/ 296 h 797"/>
              <a:gd name="T114" fmla="*/ 125 w 488"/>
              <a:gd name="T115" fmla="*/ 348 h 797"/>
              <a:gd name="T116" fmla="*/ 123 w 488"/>
              <a:gd name="T117" fmla="*/ 367 h 797"/>
              <a:gd name="T118" fmla="*/ 123 w 488"/>
              <a:gd name="T119" fmla="*/ 386 h 797"/>
              <a:gd name="T120" fmla="*/ 102 w 488"/>
              <a:gd name="T121" fmla="*/ 411 h 797"/>
              <a:gd name="T122" fmla="*/ 79 w 488"/>
              <a:gd name="T123" fmla="*/ 432 h 797"/>
              <a:gd name="T124" fmla="*/ 44 w 488"/>
              <a:gd name="T125" fmla="*/ 424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8" h="797">
                <a:moveTo>
                  <a:pt x="6" y="490"/>
                </a:moveTo>
                <a:lnTo>
                  <a:pt x="35" y="623"/>
                </a:lnTo>
                <a:lnTo>
                  <a:pt x="46" y="621"/>
                </a:lnTo>
                <a:lnTo>
                  <a:pt x="52" y="621"/>
                </a:lnTo>
                <a:lnTo>
                  <a:pt x="59" y="628"/>
                </a:lnTo>
                <a:lnTo>
                  <a:pt x="52" y="638"/>
                </a:lnTo>
                <a:lnTo>
                  <a:pt x="44" y="632"/>
                </a:lnTo>
                <a:lnTo>
                  <a:pt x="37" y="644"/>
                </a:lnTo>
                <a:lnTo>
                  <a:pt x="27" y="655"/>
                </a:lnTo>
                <a:lnTo>
                  <a:pt x="23" y="661"/>
                </a:lnTo>
                <a:lnTo>
                  <a:pt x="23" y="663"/>
                </a:lnTo>
                <a:lnTo>
                  <a:pt x="25" y="665"/>
                </a:lnTo>
                <a:lnTo>
                  <a:pt x="23" y="667"/>
                </a:lnTo>
                <a:lnTo>
                  <a:pt x="25" y="669"/>
                </a:lnTo>
                <a:lnTo>
                  <a:pt x="27" y="669"/>
                </a:lnTo>
                <a:lnTo>
                  <a:pt x="29" y="669"/>
                </a:lnTo>
                <a:lnTo>
                  <a:pt x="29" y="671"/>
                </a:lnTo>
                <a:lnTo>
                  <a:pt x="29" y="672"/>
                </a:lnTo>
                <a:lnTo>
                  <a:pt x="31" y="672"/>
                </a:lnTo>
                <a:lnTo>
                  <a:pt x="31" y="674"/>
                </a:lnTo>
                <a:lnTo>
                  <a:pt x="33" y="674"/>
                </a:lnTo>
                <a:lnTo>
                  <a:pt x="35" y="674"/>
                </a:lnTo>
                <a:lnTo>
                  <a:pt x="37" y="674"/>
                </a:lnTo>
                <a:lnTo>
                  <a:pt x="37" y="677"/>
                </a:lnTo>
                <a:lnTo>
                  <a:pt x="37" y="679"/>
                </a:lnTo>
                <a:lnTo>
                  <a:pt x="38" y="679"/>
                </a:lnTo>
                <a:lnTo>
                  <a:pt x="38" y="677"/>
                </a:lnTo>
                <a:lnTo>
                  <a:pt x="40" y="677"/>
                </a:lnTo>
                <a:lnTo>
                  <a:pt x="42" y="677"/>
                </a:lnTo>
                <a:lnTo>
                  <a:pt x="42" y="679"/>
                </a:lnTo>
                <a:lnTo>
                  <a:pt x="42" y="680"/>
                </a:lnTo>
                <a:lnTo>
                  <a:pt x="42" y="682"/>
                </a:lnTo>
                <a:lnTo>
                  <a:pt x="44" y="682"/>
                </a:lnTo>
                <a:lnTo>
                  <a:pt x="46" y="682"/>
                </a:lnTo>
                <a:lnTo>
                  <a:pt x="46" y="684"/>
                </a:lnTo>
                <a:lnTo>
                  <a:pt x="46" y="686"/>
                </a:lnTo>
                <a:lnTo>
                  <a:pt x="46" y="688"/>
                </a:lnTo>
                <a:lnTo>
                  <a:pt x="48" y="688"/>
                </a:lnTo>
                <a:lnTo>
                  <a:pt x="50" y="688"/>
                </a:lnTo>
                <a:lnTo>
                  <a:pt x="50" y="690"/>
                </a:lnTo>
                <a:lnTo>
                  <a:pt x="52" y="690"/>
                </a:lnTo>
                <a:lnTo>
                  <a:pt x="52" y="688"/>
                </a:lnTo>
                <a:lnTo>
                  <a:pt x="52" y="690"/>
                </a:lnTo>
                <a:lnTo>
                  <a:pt x="54" y="690"/>
                </a:lnTo>
                <a:lnTo>
                  <a:pt x="56" y="690"/>
                </a:lnTo>
                <a:lnTo>
                  <a:pt x="56" y="692"/>
                </a:lnTo>
                <a:lnTo>
                  <a:pt x="56" y="694"/>
                </a:lnTo>
                <a:lnTo>
                  <a:pt x="58" y="694"/>
                </a:lnTo>
                <a:lnTo>
                  <a:pt x="59" y="696"/>
                </a:lnTo>
                <a:lnTo>
                  <a:pt x="59" y="698"/>
                </a:lnTo>
                <a:lnTo>
                  <a:pt x="62" y="700"/>
                </a:lnTo>
                <a:lnTo>
                  <a:pt x="62" y="701"/>
                </a:lnTo>
                <a:lnTo>
                  <a:pt x="64" y="701"/>
                </a:lnTo>
                <a:lnTo>
                  <a:pt x="64" y="703"/>
                </a:lnTo>
                <a:lnTo>
                  <a:pt x="64" y="705"/>
                </a:lnTo>
                <a:lnTo>
                  <a:pt x="64" y="707"/>
                </a:lnTo>
                <a:lnTo>
                  <a:pt x="65" y="707"/>
                </a:lnTo>
                <a:lnTo>
                  <a:pt x="65" y="709"/>
                </a:lnTo>
                <a:lnTo>
                  <a:pt x="64" y="709"/>
                </a:lnTo>
                <a:lnTo>
                  <a:pt x="64" y="711"/>
                </a:lnTo>
                <a:lnTo>
                  <a:pt x="65" y="711"/>
                </a:lnTo>
                <a:lnTo>
                  <a:pt x="65" y="713"/>
                </a:lnTo>
                <a:lnTo>
                  <a:pt x="64" y="713"/>
                </a:lnTo>
                <a:lnTo>
                  <a:pt x="64" y="715"/>
                </a:lnTo>
                <a:lnTo>
                  <a:pt x="64" y="717"/>
                </a:lnTo>
                <a:lnTo>
                  <a:pt x="64" y="719"/>
                </a:lnTo>
                <a:lnTo>
                  <a:pt x="64" y="721"/>
                </a:lnTo>
                <a:lnTo>
                  <a:pt x="65" y="721"/>
                </a:lnTo>
                <a:lnTo>
                  <a:pt x="65" y="722"/>
                </a:lnTo>
                <a:lnTo>
                  <a:pt x="65" y="725"/>
                </a:lnTo>
                <a:lnTo>
                  <a:pt x="64" y="725"/>
                </a:lnTo>
                <a:lnTo>
                  <a:pt x="64" y="727"/>
                </a:lnTo>
                <a:lnTo>
                  <a:pt x="65" y="727"/>
                </a:lnTo>
                <a:lnTo>
                  <a:pt x="65" y="728"/>
                </a:lnTo>
                <a:lnTo>
                  <a:pt x="64" y="728"/>
                </a:lnTo>
                <a:lnTo>
                  <a:pt x="64" y="730"/>
                </a:lnTo>
                <a:lnTo>
                  <a:pt x="65" y="730"/>
                </a:lnTo>
                <a:lnTo>
                  <a:pt x="65" y="732"/>
                </a:lnTo>
                <a:lnTo>
                  <a:pt x="67" y="732"/>
                </a:lnTo>
                <a:lnTo>
                  <a:pt x="67" y="734"/>
                </a:lnTo>
                <a:lnTo>
                  <a:pt x="65" y="736"/>
                </a:lnTo>
                <a:lnTo>
                  <a:pt x="65" y="738"/>
                </a:lnTo>
                <a:lnTo>
                  <a:pt x="65" y="740"/>
                </a:lnTo>
                <a:lnTo>
                  <a:pt x="64" y="740"/>
                </a:lnTo>
                <a:lnTo>
                  <a:pt x="64" y="742"/>
                </a:lnTo>
                <a:lnTo>
                  <a:pt x="62" y="740"/>
                </a:lnTo>
                <a:lnTo>
                  <a:pt x="59" y="740"/>
                </a:lnTo>
                <a:lnTo>
                  <a:pt x="62" y="742"/>
                </a:lnTo>
                <a:lnTo>
                  <a:pt x="59" y="742"/>
                </a:lnTo>
                <a:lnTo>
                  <a:pt x="58" y="744"/>
                </a:lnTo>
                <a:lnTo>
                  <a:pt x="58" y="746"/>
                </a:lnTo>
                <a:lnTo>
                  <a:pt x="59" y="746"/>
                </a:lnTo>
                <a:lnTo>
                  <a:pt x="59" y="748"/>
                </a:lnTo>
                <a:lnTo>
                  <a:pt x="58" y="748"/>
                </a:lnTo>
                <a:lnTo>
                  <a:pt x="58" y="749"/>
                </a:lnTo>
                <a:lnTo>
                  <a:pt x="56" y="751"/>
                </a:lnTo>
                <a:lnTo>
                  <a:pt x="56" y="753"/>
                </a:lnTo>
                <a:lnTo>
                  <a:pt x="56" y="755"/>
                </a:lnTo>
                <a:lnTo>
                  <a:pt x="58" y="755"/>
                </a:lnTo>
                <a:lnTo>
                  <a:pt x="59" y="755"/>
                </a:lnTo>
                <a:lnTo>
                  <a:pt x="58" y="755"/>
                </a:lnTo>
                <a:lnTo>
                  <a:pt x="58" y="757"/>
                </a:lnTo>
                <a:lnTo>
                  <a:pt x="58" y="759"/>
                </a:lnTo>
                <a:lnTo>
                  <a:pt x="58" y="761"/>
                </a:lnTo>
                <a:lnTo>
                  <a:pt x="59" y="761"/>
                </a:lnTo>
                <a:lnTo>
                  <a:pt x="62" y="761"/>
                </a:lnTo>
                <a:lnTo>
                  <a:pt x="59" y="763"/>
                </a:lnTo>
                <a:lnTo>
                  <a:pt x="59" y="765"/>
                </a:lnTo>
                <a:lnTo>
                  <a:pt x="59" y="767"/>
                </a:lnTo>
                <a:lnTo>
                  <a:pt x="59" y="769"/>
                </a:lnTo>
                <a:lnTo>
                  <a:pt x="62" y="769"/>
                </a:lnTo>
                <a:lnTo>
                  <a:pt x="62" y="771"/>
                </a:lnTo>
                <a:lnTo>
                  <a:pt x="62" y="773"/>
                </a:lnTo>
                <a:lnTo>
                  <a:pt x="62" y="775"/>
                </a:lnTo>
                <a:lnTo>
                  <a:pt x="59" y="775"/>
                </a:lnTo>
                <a:lnTo>
                  <a:pt x="62" y="776"/>
                </a:lnTo>
                <a:lnTo>
                  <a:pt x="62" y="778"/>
                </a:lnTo>
                <a:lnTo>
                  <a:pt x="64" y="780"/>
                </a:lnTo>
                <a:lnTo>
                  <a:pt x="64" y="782"/>
                </a:lnTo>
                <a:lnTo>
                  <a:pt x="64" y="784"/>
                </a:lnTo>
                <a:lnTo>
                  <a:pt x="65" y="784"/>
                </a:lnTo>
                <a:lnTo>
                  <a:pt x="65" y="786"/>
                </a:lnTo>
                <a:lnTo>
                  <a:pt x="64" y="788"/>
                </a:lnTo>
                <a:lnTo>
                  <a:pt x="64" y="790"/>
                </a:lnTo>
                <a:lnTo>
                  <a:pt x="110" y="797"/>
                </a:lnTo>
                <a:lnTo>
                  <a:pt x="110" y="794"/>
                </a:lnTo>
                <a:lnTo>
                  <a:pt x="115" y="780"/>
                </a:lnTo>
                <a:lnTo>
                  <a:pt x="119" y="765"/>
                </a:lnTo>
                <a:lnTo>
                  <a:pt x="129" y="749"/>
                </a:lnTo>
                <a:lnTo>
                  <a:pt x="134" y="746"/>
                </a:lnTo>
                <a:lnTo>
                  <a:pt x="142" y="746"/>
                </a:lnTo>
                <a:lnTo>
                  <a:pt x="156" y="744"/>
                </a:lnTo>
                <a:lnTo>
                  <a:pt x="163" y="748"/>
                </a:lnTo>
                <a:lnTo>
                  <a:pt x="202" y="736"/>
                </a:lnTo>
                <a:lnTo>
                  <a:pt x="206" y="736"/>
                </a:lnTo>
                <a:lnTo>
                  <a:pt x="210" y="736"/>
                </a:lnTo>
                <a:lnTo>
                  <a:pt x="217" y="738"/>
                </a:lnTo>
                <a:lnTo>
                  <a:pt x="217" y="736"/>
                </a:lnTo>
                <a:lnTo>
                  <a:pt x="219" y="738"/>
                </a:lnTo>
                <a:lnTo>
                  <a:pt x="223" y="738"/>
                </a:lnTo>
                <a:lnTo>
                  <a:pt x="225" y="738"/>
                </a:lnTo>
                <a:lnTo>
                  <a:pt x="238" y="700"/>
                </a:lnTo>
                <a:lnTo>
                  <a:pt x="242" y="700"/>
                </a:lnTo>
                <a:lnTo>
                  <a:pt x="242" y="698"/>
                </a:lnTo>
                <a:lnTo>
                  <a:pt x="246" y="701"/>
                </a:lnTo>
                <a:lnTo>
                  <a:pt x="300" y="757"/>
                </a:lnTo>
                <a:lnTo>
                  <a:pt x="300" y="759"/>
                </a:lnTo>
                <a:lnTo>
                  <a:pt x="304" y="761"/>
                </a:lnTo>
                <a:lnTo>
                  <a:pt x="307" y="761"/>
                </a:lnTo>
                <a:lnTo>
                  <a:pt x="323" y="759"/>
                </a:lnTo>
                <a:lnTo>
                  <a:pt x="309" y="722"/>
                </a:lnTo>
                <a:lnTo>
                  <a:pt x="307" y="721"/>
                </a:lnTo>
                <a:lnTo>
                  <a:pt x="300" y="698"/>
                </a:lnTo>
                <a:lnTo>
                  <a:pt x="317" y="640"/>
                </a:lnTo>
                <a:lnTo>
                  <a:pt x="304" y="628"/>
                </a:lnTo>
                <a:lnTo>
                  <a:pt x="323" y="571"/>
                </a:lnTo>
                <a:lnTo>
                  <a:pt x="317" y="563"/>
                </a:lnTo>
                <a:lnTo>
                  <a:pt x="386" y="480"/>
                </a:lnTo>
                <a:lnTo>
                  <a:pt x="398" y="490"/>
                </a:lnTo>
                <a:lnTo>
                  <a:pt x="413" y="475"/>
                </a:lnTo>
                <a:lnTo>
                  <a:pt x="415" y="471"/>
                </a:lnTo>
                <a:lnTo>
                  <a:pt x="421" y="465"/>
                </a:lnTo>
                <a:lnTo>
                  <a:pt x="423" y="463"/>
                </a:lnTo>
                <a:lnTo>
                  <a:pt x="427" y="459"/>
                </a:lnTo>
                <a:lnTo>
                  <a:pt x="429" y="455"/>
                </a:lnTo>
                <a:lnTo>
                  <a:pt x="430" y="453"/>
                </a:lnTo>
                <a:lnTo>
                  <a:pt x="430" y="450"/>
                </a:lnTo>
                <a:lnTo>
                  <a:pt x="429" y="448"/>
                </a:lnTo>
                <a:lnTo>
                  <a:pt x="436" y="436"/>
                </a:lnTo>
                <a:lnTo>
                  <a:pt x="427" y="432"/>
                </a:lnTo>
                <a:lnTo>
                  <a:pt x="415" y="424"/>
                </a:lnTo>
                <a:lnTo>
                  <a:pt x="413" y="423"/>
                </a:lnTo>
                <a:lnTo>
                  <a:pt x="415" y="421"/>
                </a:lnTo>
                <a:lnTo>
                  <a:pt x="419" y="409"/>
                </a:lnTo>
                <a:lnTo>
                  <a:pt x="457" y="311"/>
                </a:lnTo>
                <a:lnTo>
                  <a:pt x="454" y="309"/>
                </a:lnTo>
                <a:lnTo>
                  <a:pt x="473" y="257"/>
                </a:lnTo>
                <a:lnTo>
                  <a:pt x="471" y="257"/>
                </a:lnTo>
                <a:lnTo>
                  <a:pt x="469" y="256"/>
                </a:lnTo>
                <a:lnTo>
                  <a:pt x="467" y="256"/>
                </a:lnTo>
                <a:lnTo>
                  <a:pt x="467" y="254"/>
                </a:lnTo>
                <a:lnTo>
                  <a:pt x="471" y="244"/>
                </a:lnTo>
                <a:lnTo>
                  <a:pt x="471" y="240"/>
                </a:lnTo>
                <a:lnTo>
                  <a:pt x="471" y="238"/>
                </a:lnTo>
                <a:lnTo>
                  <a:pt x="471" y="232"/>
                </a:lnTo>
                <a:lnTo>
                  <a:pt x="465" y="230"/>
                </a:lnTo>
                <a:lnTo>
                  <a:pt x="465" y="228"/>
                </a:lnTo>
                <a:lnTo>
                  <a:pt x="467" y="225"/>
                </a:lnTo>
                <a:lnTo>
                  <a:pt x="469" y="219"/>
                </a:lnTo>
                <a:lnTo>
                  <a:pt x="475" y="221"/>
                </a:lnTo>
                <a:lnTo>
                  <a:pt x="477" y="221"/>
                </a:lnTo>
                <a:lnTo>
                  <a:pt x="484" y="198"/>
                </a:lnTo>
                <a:lnTo>
                  <a:pt x="488" y="192"/>
                </a:lnTo>
                <a:lnTo>
                  <a:pt x="486" y="190"/>
                </a:lnTo>
                <a:lnTo>
                  <a:pt x="484" y="188"/>
                </a:lnTo>
                <a:lnTo>
                  <a:pt x="478" y="180"/>
                </a:lnTo>
                <a:lnTo>
                  <a:pt x="465" y="173"/>
                </a:lnTo>
                <a:lnTo>
                  <a:pt x="454" y="161"/>
                </a:lnTo>
                <a:lnTo>
                  <a:pt x="456" y="157"/>
                </a:lnTo>
                <a:lnTo>
                  <a:pt x="454" y="155"/>
                </a:lnTo>
                <a:lnTo>
                  <a:pt x="452" y="159"/>
                </a:lnTo>
                <a:lnTo>
                  <a:pt x="448" y="155"/>
                </a:lnTo>
                <a:lnTo>
                  <a:pt x="444" y="153"/>
                </a:lnTo>
                <a:lnTo>
                  <a:pt x="432" y="148"/>
                </a:lnTo>
                <a:lnTo>
                  <a:pt x="434" y="144"/>
                </a:lnTo>
                <a:lnTo>
                  <a:pt x="425" y="140"/>
                </a:lnTo>
                <a:lnTo>
                  <a:pt x="425" y="134"/>
                </a:lnTo>
                <a:lnTo>
                  <a:pt x="427" y="111"/>
                </a:lnTo>
                <a:lnTo>
                  <a:pt x="427" y="107"/>
                </a:lnTo>
                <a:lnTo>
                  <a:pt x="425" y="107"/>
                </a:lnTo>
                <a:lnTo>
                  <a:pt x="421" y="107"/>
                </a:lnTo>
                <a:lnTo>
                  <a:pt x="421" y="102"/>
                </a:lnTo>
                <a:lnTo>
                  <a:pt x="421" y="98"/>
                </a:lnTo>
                <a:lnTo>
                  <a:pt x="423" y="94"/>
                </a:lnTo>
                <a:lnTo>
                  <a:pt x="423" y="90"/>
                </a:lnTo>
                <a:lnTo>
                  <a:pt x="425" y="84"/>
                </a:lnTo>
                <a:lnTo>
                  <a:pt x="423" y="81"/>
                </a:lnTo>
                <a:lnTo>
                  <a:pt x="423" y="76"/>
                </a:lnTo>
                <a:lnTo>
                  <a:pt x="425" y="71"/>
                </a:lnTo>
                <a:lnTo>
                  <a:pt x="425" y="65"/>
                </a:lnTo>
                <a:lnTo>
                  <a:pt x="427" y="63"/>
                </a:lnTo>
                <a:lnTo>
                  <a:pt x="427" y="61"/>
                </a:lnTo>
                <a:lnTo>
                  <a:pt x="432" y="57"/>
                </a:lnTo>
                <a:lnTo>
                  <a:pt x="434" y="55"/>
                </a:lnTo>
                <a:lnTo>
                  <a:pt x="438" y="54"/>
                </a:lnTo>
                <a:lnTo>
                  <a:pt x="444" y="52"/>
                </a:lnTo>
                <a:lnTo>
                  <a:pt x="446" y="52"/>
                </a:lnTo>
                <a:lnTo>
                  <a:pt x="448" y="50"/>
                </a:lnTo>
                <a:lnTo>
                  <a:pt x="450" y="48"/>
                </a:lnTo>
                <a:lnTo>
                  <a:pt x="450" y="46"/>
                </a:lnTo>
                <a:lnTo>
                  <a:pt x="450" y="42"/>
                </a:lnTo>
                <a:lnTo>
                  <a:pt x="450" y="38"/>
                </a:lnTo>
                <a:lnTo>
                  <a:pt x="450" y="34"/>
                </a:lnTo>
                <a:lnTo>
                  <a:pt x="452" y="30"/>
                </a:lnTo>
                <a:lnTo>
                  <a:pt x="454" y="25"/>
                </a:lnTo>
                <a:lnTo>
                  <a:pt x="456" y="19"/>
                </a:lnTo>
                <a:lnTo>
                  <a:pt x="456" y="15"/>
                </a:lnTo>
                <a:lnTo>
                  <a:pt x="454" y="11"/>
                </a:lnTo>
                <a:lnTo>
                  <a:pt x="452" y="9"/>
                </a:lnTo>
                <a:lnTo>
                  <a:pt x="450" y="7"/>
                </a:lnTo>
                <a:lnTo>
                  <a:pt x="448" y="7"/>
                </a:lnTo>
                <a:lnTo>
                  <a:pt x="444" y="7"/>
                </a:lnTo>
                <a:lnTo>
                  <a:pt x="440" y="7"/>
                </a:lnTo>
                <a:lnTo>
                  <a:pt x="438" y="7"/>
                </a:lnTo>
                <a:lnTo>
                  <a:pt x="434" y="9"/>
                </a:lnTo>
                <a:lnTo>
                  <a:pt x="432" y="11"/>
                </a:lnTo>
                <a:lnTo>
                  <a:pt x="429" y="13"/>
                </a:lnTo>
                <a:lnTo>
                  <a:pt x="429" y="15"/>
                </a:lnTo>
                <a:lnTo>
                  <a:pt x="427" y="17"/>
                </a:lnTo>
                <a:lnTo>
                  <a:pt x="423" y="19"/>
                </a:lnTo>
                <a:lnTo>
                  <a:pt x="421" y="21"/>
                </a:lnTo>
                <a:lnTo>
                  <a:pt x="419" y="21"/>
                </a:lnTo>
                <a:lnTo>
                  <a:pt x="417" y="19"/>
                </a:lnTo>
                <a:lnTo>
                  <a:pt x="417" y="17"/>
                </a:lnTo>
                <a:lnTo>
                  <a:pt x="417" y="15"/>
                </a:lnTo>
                <a:lnTo>
                  <a:pt x="417" y="2"/>
                </a:lnTo>
                <a:lnTo>
                  <a:pt x="406" y="0"/>
                </a:lnTo>
                <a:lnTo>
                  <a:pt x="392" y="11"/>
                </a:lnTo>
                <a:lnTo>
                  <a:pt x="390" y="21"/>
                </a:lnTo>
                <a:lnTo>
                  <a:pt x="388" y="28"/>
                </a:lnTo>
                <a:lnTo>
                  <a:pt x="388" y="30"/>
                </a:lnTo>
                <a:lnTo>
                  <a:pt x="394" y="30"/>
                </a:lnTo>
                <a:lnTo>
                  <a:pt x="398" y="30"/>
                </a:lnTo>
                <a:lnTo>
                  <a:pt x="386" y="50"/>
                </a:lnTo>
                <a:lnTo>
                  <a:pt x="382" y="46"/>
                </a:lnTo>
                <a:lnTo>
                  <a:pt x="379" y="50"/>
                </a:lnTo>
                <a:lnTo>
                  <a:pt x="379" y="48"/>
                </a:lnTo>
                <a:lnTo>
                  <a:pt x="377" y="50"/>
                </a:lnTo>
                <a:lnTo>
                  <a:pt x="375" y="52"/>
                </a:lnTo>
                <a:lnTo>
                  <a:pt x="371" y="54"/>
                </a:lnTo>
                <a:lnTo>
                  <a:pt x="371" y="59"/>
                </a:lnTo>
                <a:lnTo>
                  <a:pt x="367" y="57"/>
                </a:lnTo>
                <a:lnTo>
                  <a:pt x="365" y="57"/>
                </a:lnTo>
                <a:lnTo>
                  <a:pt x="361" y="57"/>
                </a:lnTo>
                <a:lnTo>
                  <a:pt x="360" y="57"/>
                </a:lnTo>
                <a:lnTo>
                  <a:pt x="355" y="57"/>
                </a:lnTo>
                <a:lnTo>
                  <a:pt x="355" y="55"/>
                </a:lnTo>
                <a:lnTo>
                  <a:pt x="352" y="55"/>
                </a:lnTo>
                <a:lnTo>
                  <a:pt x="346" y="55"/>
                </a:lnTo>
                <a:lnTo>
                  <a:pt x="342" y="81"/>
                </a:lnTo>
                <a:lnTo>
                  <a:pt x="342" y="92"/>
                </a:lnTo>
                <a:lnTo>
                  <a:pt x="338" y="92"/>
                </a:lnTo>
                <a:lnTo>
                  <a:pt x="333" y="92"/>
                </a:lnTo>
                <a:lnTo>
                  <a:pt x="327" y="92"/>
                </a:lnTo>
                <a:lnTo>
                  <a:pt x="323" y="92"/>
                </a:lnTo>
                <a:lnTo>
                  <a:pt x="317" y="92"/>
                </a:lnTo>
                <a:lnTo>
                  <a:pt x="315" y="92"/>
                </a:lnTo>
                <a:lnTo>
                  <a:pt x="313" y="90"/>
                </a:lnTo>
                <a:lnTo>
                  <a:pt x="307" y="88"/>
                </a:lnTo>
                <a:lnTo>
                  <a:pt x="304" y="88"/>
                </a:lnTo>
                <a:lnTo>
                  <a:pt x="298" y="86"/>
                </a:lnTo>
                <a:lnTo>
                  <a:pt x="294" y="84"/>
                </a:lnTo>
                <a:lnTo>
                  <a:pt x="286" y="83"/>
                </a:lnTo>
                <a:lnTo>
                  <a:pt x="285" y="83"/>
                </a:lnTo>
                <a:lnTo>
                  <a:pt x="283" y="83"/>
                </a:lnTo>
                <a:lnTo>
                  <a:pt x="283" y="81"/>
                </a:lnTo>
                <a:lnTo>
                  <a:pt x="281" y="81"/>
                </a:lnTo>
                <a:lnTo>
                  <a:pt x="279" y="81"/>
                </a:lnTo>
                <a:lnTo>
                  <a:pt x="277" y="81"/>
                </a:lnTo>
                <a:lnTo>
                  <a:pt x="275" y="81"/>
                </a:lnTo>
                <a:lnTo>
                  <a:pt x="269" y="81"/>
                </a:lnTo>
                <a:lnTo>
                  <a:pt x="267" y="81"/>
                </a:lnTo>
                <a:lnTo>
                  <a:pt x="261" y="78"/>
                </a:lnTo>
                <a:lnTo>
                  <a:pt x="263" y="75"/>
                </a:lnTo>
                <a:lnTo>
                  <a:pt x="263" y="73"/>
                </a:lnTo>
                <a:lnTo>
                  <a:pt x="261" y="73"/>
                </a:lnTo>
                <a:lnTo>
                  <a:pt x="244" y="71"/>
                </a:lnTo>
                <a:lnTo>
                  <a:pt x="219" y="84"/>
                </a:lnTo>
                <a:lnTo>
                  <a:pt x="215" y="86"/>
                </a:lnTo>
                <a:lnTo>
                  <a:pt x="215" y="98"/>
                </a:lnTo>
                <a:lnTo>
                  <a:pt x="215" y="104"/>
                </a:lnTo>
                <a:lnTo>
                  <a:pt x="211" y="111"/>
                </a:lnTo>
                <a:lnTo>
                  <a:pt x="208" y="117"/>
                </a:lnTo>
                <a:lnTo>
                  <a:pt x="208" y="119"/>
                </a:lnTo>
                <a:lnTo>
                  <a:pt x="210" y="123"/>
                </a:lnTo>
                <a:lnTo>
                  <a:pt x="211" y="126"/>
                </a:lnTo>
                <a:lnTo>
                  <a:pt x="215" y="126"/>
                </a:lnTo>
                <a:lnTo>
                  <a:pt x="219" y="126"/>
                </a:lnTo>
                <a:lnTo>
                  <a:pt x="223" y="126"/>
                </a:lnTo>
                <a:lnTo>
                  <a:pt x="233" y="125"/>
                </a:lnTo>
                <a:lnTo>
                  <a:pt x="242" y="123"/>
                </a:lnTo>
                <a:lnTo>
                  <a:pt x="248" y="121"/>
                </a:lnTo>
                <a:lnTo>
                  <a:pt x="256" y="119"/>
                </a:lnTo>
                <a:lnTo>
                  <a:pt x="263" y="121"/>
                </a:lnTo>
                <a:lnTo>
                  <a:pt x="271" y="125"/>
                </a:lnTo>
                <a:lnTo>
                  <a:pt x="281" y="134"/>
                </a:lnTo>
                <a:lnTo>
                  <a:pt x="290" y="144"/>
                </a:lnTo>
                <a:lnTo>
                  <a:pt x="292" y="152"/>
                </a:lnTo>
                <a:lnTo>
                  <a:pt x="292" y="159"/>
                </a:lnTo>
                <a:lnTo>
                  <a:pt x="290" y="165"/>
                </a:lnTo>
                <a:lnTo>
                  <a:pt x="285" y="173"/>
                </a:lnTo>
                <a:lnTo>
                  <a:pt x="277" y="180"/>
                </a:lnTo>
                <a:lnTo>
                  <a:pt x="271" y="186"/>
                </a:lnTo>
                <a:lnTo>
                  <a:pt x="269" y="188"/>
                </a:lnTo>
                <a:lnTo>
                  <a:pt x="271" y="194"/>
                </a:lnTo>
                <a:lnTo>
                  <a:pt x="273" y="196"/>
                </a:lnTo>
                <a:lnTo>
                  <a:pt x="277" y="198"/>
                </a:lnTo>
                <a:lnTo>
                  <a:pt x="281" y="201"/>
                </a:lnTo>
                <a:lnTo>
                  <a:pt x="281" y="209"/>
                </a:lnTo>
                <a:lnTo>
                  <a:pt x="279" y="211"/>
                </a:lnTo>
                <a:lnTo>
                  <a:pt x="277" y="215"/>
                </a:lnTo>
                <a:lnTo>
                  <a:pt x="277" y="217"/>
                </a:lnTo>
                <a:lnTo>
                  <a:pt x="273" y="221"/>
                </a:lnTo>
                <a:lnTo>
                  <a:pt x="273" y="223"/>
                </a:lnTo>
                <a:lnTo>
                  <a:pt x="271" y="225"/>
                </a:lnTo>
                <a:lnTo>
                  <a:pt x="269" y="221"/>
                </a:lnTo>
                <a:lnTo>
                  <a:pt x="265" y="209"/>
                </a:lnTo>
                <a:lnTo>
                  <a:pt x="261" y="201"/>
                </a:lnTo>
                <a:lnTo>
                  <a:pt x="261" y="198"/>
                </a:lnTo>
                <a:lnTo>
                  <a:pt x="258" y="194"/>
                </a:lnTo>
                <a:lnTo>
                  <a:pt x="244" y="177"/>
                </a:lnTo>
                <a:lnTo>
                  <a:pt x="210" y="142"/>
                </a:lnTo>
                <a:lnTo>
                  <a:pt x="200" y="134"/>
                </a:lnTo>
                <a:lnTo>
                  <a:pt x="200" y="132"/>
                </a:lnTo>
                <a:lnTo>
                  <a:pt x="198" y="125"/>
                </a:lnTo>
                <a:lnTo>
                  <a:pt x="192" y="131"/>
                </a:lnTo>
                <a:lnTo>
                  <a:pt x="184" y="125"/>
                </a:lnTo>
                <a:lnTo>
                  <a:pt x="177" y="134"/>
                </a:lnTo>
                <a:lnTo>
                  <a:pt x="183" y="140"/>
                </a:lnTo>
                <a:lnTo>
                  <a:pt x="181" y="140"/>
                </a:lnTo>
                <a:lnTo>
                  <a:pt x="179" y="140"/>
                </a:lnTo>
                <a:lnTo>
                  <a:pt x="179" y="142"/>
                </a:lnTo>
                <a:lnTo>
                  <a:pt x="177" y="142"/>
                </a:lnTo>
                <a:lnTo>
                  <a:pt x="177" y="144"/>
                </a:lnTo>
                <a:lnTo>
                  <a:pt x="175" y="144"/>
                </a:lnTo>
                <a:lnTo>
                  <a:pt x="175" y="146"/>
                </a:lnTo>
                <a:lnTo>
                  <a:pt x="173" y="146"/>
                </a:lnTo>
                <a:lnTo>
                  <a:pt x="173" y="148"/>
                </a:lnTo>
                <a:lnTo>
                  <a:pt x="171" y="148"/>
                </a:lnTo>
                <a:lnTo>
                  <a:pt x="169" y="148"/>
                </a:lnTo>
                <a:lnTo>
                  <a:pt x="167" y="148"/>
                </a:lnTo>
                <a:lnTo>
                  <a:pt x="167" y="150"/>
                </a:lnTo>
                <a:lnTo>
                  <a:pt x="165" y="150"/>
                </a:lnTo>
                <a:lnTo>
                  <a:pt x="165" y="152"/>
                </a:lnTo>
                <a:lnTo>
                  <a:pt x="165" y="153"/>
                </a:lnTo>
                <a:lnTo>
                  <a:pt x="163" y="153"/>
                </a:lnTo>
                <a:lnTo>
                  <a:pt x="163" y="155"/>
                </a:lnTo>
                <a:lnTo>
                  <a:pt x="165" y="155"/>
                </a:lnTo>
                <a:lnTo>
                  <a:pt x="165" y="157"/>
                </a:lnTo>
                <a:lnTo>
                  <a:pt x="163" y="157"/>
                </a:lnTo>
                <a:lnTo>
                  <a:pt x="162" y="157"/>
                </a:lnTo>
                <a:lnTo>
                  <a:pt x="160" y="157"/>
                </a:lnTo>
                <a:lnTo>
                  <a:pt x="160" y="159"/>
                </a:lnTo>
                <a:lnTo>
                  <a:pt x="162" y="159"/>
                </a:lnTo>
                <a:lnTo>
                  <a:pt x="162" y="161"/>
                </a:lnTo>
                <a:lnTo>
                  <a:pt x="160" y="163"/>
                </a:lnTo>
                <a:lnTo>
                  <a:pt x="158" y="165"/>
                </a:lnTo>
                <a:lnTo>
                  <a:pt x="158" y="167"/>
                </a:lnTo>
                <a:lnTo>
                  <a:pt x="156" y="167"/>
                </a:lnTo>
                <a:lnTo>
                  <a:pt x="156" y="169"/>
                </a:lnTo>
                <a:lnTo>
                  <a:pt x="154" y="169"/>
                </a:lnTo>
                <a:lnTo>
                  <a:pt x="152" y="169"/>
                </a:lnTo>
                <a:lnTo>
                  <a:pt x="154" y="171"/>
                </a:lnTo>
                <a:lnTo>
                  <a:pt x="154" y="173"/>
                </a:lnTo>
                <a:lnTo>
                  <a:pt x="152" y="173"/>
                </a:lnTo>
                <a:lnTo>
                  <a:pt x="152" y="171"/>
                </a:lnTo>
                <a:lnTo>
                  <a:pt x="150" y="171"/>
                </a:lnTo>
                <a:lnTo>
                  <a:pt x="150" y="173"/>
                </a:lnTo>
                <a:lnTo>
                  <a:pt x="148" y="173"/>
                </a:lnTo>
                <a:lnTo>
                  <a:pt x="146" y="173"/>
                </a:lnTo>
                <a:lnTo>
                  <a:pt x="144" y="173"/>
                </a:lnTo>
                <a:lnTo>
                  <a:pt x="144" y="175"/>
                </a:lnTo>
                <a:lnTo>
                  <a:pt x="144" y="177"/>
                </a:lnTo>
                <a:lnTo>
                  <a:pt x="142" y="175"/>
                </a:lnTo>
                <a:lnTo>
                  <a:pt x="140" y="177"/>
                </a:lnTo>
                <a:lnTo>
                  <a:pt x="140" y="179"/>
                </a:lnTo>
                <a:lnTo>
                  <a:pt x="140" y="180"/>
                </a:lnTo>
                <a:lnTo>
                  <a:pt x="138" y="180"/>
                </a:lnTo>
                <a:lnTo>
                  <a:pt x="138" y="182"/>
                </a:lnTo>
                <a:lnTo>
                  <a:pt x="138" y="184"/>
                </a:lnTo>
                <a:lnTo>
                  <a:pt x="136" y="184"/>
                </a:lnTo>
                <a:lnTo>
                  <a:pt x="136" y="182"/>
                </a:lnTo>
                <a:lnTo>
                  <a:pt x="136" y="180"/>
                </a:lnTo>
                <a:lnTo>
                  <a:pt x="134" y="180"/>
                </a:lnTo>
                <a:lnTo>
                  <a:pt x="134" y="182"/>
                </a:lnTo>
                <a:lnTo>
                  <a:pt x="134" y="184"/>
                </a:lnTo>
                <a:lnTo>
                  <a:pt x="133" y="184"/>
                </a:lnTo>
                <a:lnTo>
                  <a:pt x="133" y="182"/>
                </a:lnTo>
                <a:lnTo>
                  <a:pt x="133" y="184"/>
                </a:lnTo>
                <a:lnTo>
                  <a:pt x="133" y="186"/>
                </a:lnTo>
                <a:lnTo>
                  <a:pt x="133" y="188"/>
                </a:lnTo>
                <a:lnTo>
                  <a:pt x="131" y="188"/>
                </a:lnTo>
                <a:lnTo>
                  <a:pt x="129" y="188"/>
                </a:lnTo>
                <a:lnTo>
                  <a:pt x="129" y="190"/>
                </a:lnTo>
                <a:lnTo>
                  <a:pt x="127" y="190"/>
                </a:lnTo>
                <a:lnTo>
                  <a:pt x="127" y="192"/>
                </a:lnTo>
                <a:lnTo>
                  <a:pt x="125" y="192"/>
                </a:lnTo>
                <a:lnTo>
                  <a:pt x="125" y="190"/>
                </a:lnTo>
                <a:lnTo>
                  <a:pt x="125" y="188"/>
                </a:lnTo>
                <a:lnTo>
                  <a:pt x="123" y="190"/>
                </a:lnTo>
                <a:lnTo>
                  <a:pt x="123" y="192"/>
                </a:lnTo>
                <a:lnTo>
                  <a:pt x="121" y="192"/>
                </a:lnTo>
                <a:lnTo>
                  <a:pt x="121" y="194"/>
                </a:lnTo>
                <a:lnTo>
                  <a:pt x="119" y="194"/>
                </a:lnTo>
                <a:lnTo>
                  <a:pt x="117" y="194"/>
                </a:lnTo>
                <a:lnTo>
                  <a:pt x="117" y="196"/>
                </a:lnTo>
                <a:lnTo>
                  <a:pt x="115" y="198"/>
                </a:lnTo>
                <a:lnTo>
                  <a:pt x="113" y="198"/>
                </a:lnTo>
                <a:lnTo>
                  <a:pt x="113" y="200"/>
                </a:lnTo>
                <a:lnTo>
                  <a:pt x="112" y="200"/>
                </a:lnTo>
                <a:lnTo>
                  <a:pt x="112" y="198"/>
                </a:lnTo>
                <a:lnTo>
                  <a:pt x="112" y="200"/>
                </a:lnTo>
                <a:lnTo>
                  <a:pt x="110" y="200"/>
                </a:lnTo>
                <a:lnTo>
                  <a:pt x="110" y="201"/>
                </a:lnTo>
                <a:lnTo>
                  <a:pt x="110" y="203"/>
                </a:lnTo>
                <a:lnTo>
                  <a:pt x="107" y="203"/>
                </a:lnTo>
                <a:lnTo>
                  <a:pt x="110" y="203"/>
                </a:lnTo>
                <a:lnTo>
                  <a:pt x="110" y="206"/>
                </a:lnTo>
                <a:lnTo>
                  <a:pt x="107" y="206"/>
                </a:lnTo>
                <a:lnTo>
                  <a:pt x="107" y="207"/>
                </a:lnTo>
                <a:lnTo>
                  <a:pt x="107" y="209"/>
                </a:lnTo>
                <a:lnTo>
                  <a:pt x="106" y="209"/>
                </a:lnTo>
                <a:lnTo>
                  <a:pt x="104" y="209"/>
                </a:lnTo>
                <a:lnTo>
                  <a:pt x="102" y="209"/>
                </a:lnTo>
                <a:lnTo>
                  <a:pt x="100" y="209"/>
                </a:lnTo>
                <a:lnTo>
                  <a:pt x="100" y="211"/>
                </a:lnTo>
                <a:lnTo>
                  <a:pt x="102" y="211"/>
                </a:lnTo>
                <a:lnTo>
                  <a:pt x="102" y="213"/>
                </a:lnTo>
                <a:lnTo>
                  <a:pt x="104" y="213"/>
                </a:lnTo>
                <a:lnTo>
                  <a:pt x="102" y="215"/>
                </a:lnTo>
                <a:lnTo>
                  <a:pt x="102" y="217"/>
                </a:lnTo>
                <a:lnTo>
                  <a:pt x="100" y="217"/>
                </a:lnTo>
                <a:lnTo>
                  <a:pt x="98" y="217"/>
                </a:lnTo>
                <a:lnTo>
                  <a:pt x="98" y="219"/>
                </a:lnTo>
                <a:lnTo>
                  <a:pt x="96" y="219"/>
                </a:lnTo>
                <a:lnTo>
                  <a:pt x="98" y="221"/>
                </a:lnTo>
                <a:lnTo>
                  <a:pt x="98" y="223"/>
                </a:lnTo>
                <a:lnTo>
                  <a:pt x="96" y="223"/>
                </a:lnTo>
                <a:lnTo>
                  <a:pt x="96" y="225"/>
                </a:lnTo>
                <a:lnTo>
                  <a:pt x="94" y="225"/>
                </a:lnTo>
                <a:lnTo>
                  <a:pt x="92" y="225"/>
                </a:lnTo>
                <a:lnTo>
                  <a:pt x="90" y="225"/>
                </a:lnTo>
                <a:lnTo>
                  <a:pt x="88" y="225"/>
                </a:lnTo>
                <a:lnTo>
                  <a:pt x="86" y="225"/>
                </a:lnTo>
                <a:lnTo>
                  <a:pt x="86" y="227"/>
                </a:lnTo>
                <a:lnTo>
                  <a:pt x="85" y="227"/>
                </a:lnTo>
                <a:lnTo>
                  <a:pt x="83" y="227"/>
                </a:lnTo>
                <a:lnTo>
                  <a:pt x="83" y="228"/>
                </a:lnTo>
                <a:lnTo>
                  <a:pt x="81" y="228"/>
                </a:lnTo>
                <a:lnTo>
                  <a:pt x="81" y="230"/>
                </a:lnTo>
                <a:lnTo>
                  <a:pt x="81" y="232"/>
                </a:lnTo>
                <a:lnTo>
                  <a:pt x="79" y="232"/>
                </a:lnTo>
                <a:lnTo>
                  <a:pt x="79" y="234"/>
                </a:lnTo>
                <a:lnTo>
                  <a:pt x="77" y="234"/>
                </a:lnTo>
                <a:lnTo>
                  <a:pt x="77" y="236"/>
                </a:lnTo>
                <a:lnTo>
                  <a:pt x="77" y="238"/>
                </a:lnTo>
                <a:lnTo>
                  <a:pt x="75" y="240"/>
                </a:lnTo>
                <a:lnTo>
                  <a:pt x="75" y="242"/>
                </a:lnTo>
                <a:lnTo>
                  <a:pt x="73" y="244"/>
                </a:lnTo>
                <a:lnTo>
                  <a:pt x="73" y="246"/>
                </a:lnTo>
                <a:lnTo>
                  <a:pt x="73" y="248"/>
                </a:lnTo>
                <a:lnTo>
                  <a:pt x="71" y="248"/>
                </a:lnTo>
                <a:lnTo>
                  <a:pt x="69" y="248"/>
                </a:lnTo>
                <a:lnTo>
                  <a:pt x="69" y="250"/>
                </a:lnTo>
                <a:lnTo>
                  <a:pt x="71" y="250"/>
                </a:lnTo>
                <a:lnTo>
                  <a:pt x="71" y="251"/>
                </a:lnTo>
                <a:lnTo>
                  <a:pt x="71" y="254"/>
                </a:lnTo>
                <a:lnTo>
                  <a:pt x="69" y="254"/>
                </a:lnTo>
                <a:lnTo>
                  <a:pt x="69" y="256"/>
                </a:lnTo>
                <a:lnTo>
                  <a:pt x="69" y="257"/>
                </a:lnTo>
                <a:lnTo>
                  <a:pt x="75" y="261"/>
                </a:lnTo>
                <a:lnTo>
                  <a:pt x="81" y="261"/>
                </a:lnTo>
                <a:lnTo>
                  <a:pt x="83" y="263"/>
                </a:lnTo>
                <a:lnTo>
                  <a:pt x="85" y="263"/>
                </a:lnTo>
                <a:lnTo>
                  <a:pt x="88" y="265"/>
                </a:lnTo>
                <a:lnTo>
                  <a:pt x="92" y="267"/>
                </a:lnTo>
                <a:lnTo>
                  <a:pt x="96" y="269"/>
                </a:lnTo>
                <a:lnTo>
                  <a:pt x="100" y="269"/>
                </a:lnTo>
                <a:lnTo>
                  <a:pt x="104" y="273"/>
                </a:lnTo>
                <a:lnTo>
                  <a:pt x="106" y="275"/>
                </a:lnTo>
                <a:lnTo>
                  <a:pt x="112" y="282"/>
                </a:lnTo>
                <a:lnTo>
                  <a:pt x="119" y="292"/>
                </a:lnTo>
                <a:lnTo>
                  <a:pt x="123" y="296"/>
                </a:lnTo>
                <a:lnTo>
                  <a:pt x="125" y="298"/>
                </a:lnTo>
                <a:lnTo>
                  <a:pt x="125" y="334"/>
                </a:lnTo>
                <a:lnTo>
                  <a:pt x="125" y="336"/>
                </a:lnTo>
                <a:lnTo>
                  <a:pt x="125" y="338"/>
                </a:lnTo>
                <a:lnTo>
                  <a:pt x="125" y="340"/>
                </a:lnTo>
                <a:lnTo>
                  <a:pt x="125" y="342"/>
                </a:lnTo>
                <a:lnTo>
                  <a:pt x="125" y="344"/>
                </a:lnTo>
                <a:lnTo>
                  <a:pt x="125" y="346"/>
                </a:lnTo>
                <a:lnTo>
                  <a:pt x="125" y="348"/>
                </a:lnTo>
                <a:lnTo>
                  <a:pt x="125" y="350"/>
                </a:lnTo>
                <a:lnTo>
                  <a:pt x="125" y="352"/>
                </a:lnTo>
                <a:lnTo>
                  <a:pt x="125" y="353"/>
                </a:lnTo>
                <a:lnTo>
                  <a:pt x="123" y="355"/>
                </a:lnTo>
                <a:lnTo>
                  <a:pt x="123" y="357"/>
                </a:lnTo>
                <a:lnTo>
                  <a:pt x="123" y="359"/>
                </a:lnTo>
                <a:lnTo>
                  <a:pt x="123" y="361"/>
                </a:lnTo>
                <a:lnTo>
                  <a:pt x="123" y="363"/>
                </a:lnTo>
                <a:lnTo>
                  <a:pt x="123" y="367"/>
                </a:lnTo>
                <a:lnTo>
                  <a:pt x="123" y="369"/>
                </a:lnTo>
                <a:lnTo>
                  <a:pt x="123" y="371"/>
                </a:lnTo>
                <a:lnTo>
                  <a:pt x="123" y="373"/>
                </a:lnTo>
                <a:lnTo>
                  <a:pt x="123" y="374"/>
                </a:lnTo>
                <a:lnTo>
                  <a:pt x="123" y="376"/>
                </a:lnTo>
                <a:lnTo>
                  <a:pt x="123" y="379"/>
                </a:lnTo>
                <a:lnTo>
                  <a:pt x="123" y="381"/>
                </a:lnTo>
                <a:lnTo>
                  <a:pt x="123" y="384"/>
                </a:lnTo>
                <a:lnTo>
                  <a:pt x="123" y="386"/>
                </a:lnTo>
                <a:lnTo>
                  <a:pt x="123" y="388"/>
                </a:lnTo>
                <a:lnTo>
                  <a:pt x="123" y="394"/>
                </a:lnTo>
                <a:lnTo>
                  <a:pt x="121" y="400"/>
                </a:lnTo>
                <a:lnTo>
                  <a:pt x="119" y="400"/>
                </a:lnTo>
                <a:lnTo>
                  <a:pt x="115" y="402"/>
                </a:lnTo>
                <a:lnTo>
                  <a:pt x="112" y="402"/>
                </a:lnTo>
                <a:lnTo>
                  <a:pt x="107" y="413"/>
                </a:lnTo>
                <a:lnTo>
                  <a:pt x="104" y="411"/>
                </a:lnTo>
                <a:lnTo>
                  <a:pt x="102" y="411"/>
                </a:lnTo>
                <a:lnTo>
                  <a:pt x="98" y="411"/>
                </a:lnTo>
                <a:lnTo>
                  <a:pt x="96" y="411"/>
                </a:lnTo>
                <a:lnTo>
                  <a:pt x="94" y="413"/>
                </a:lnTo>
                <a:lnTo>
                  <a:pt x="88" y="421"/>
                </a:lnTo>
                <a:lnTo>
                  <a:pt x="86" y="423"/>
                </a:lnTo>
                <a:lnTo>
                  <a:pt x="86" y="424"/>
                </a:lnTo>
                <a:lnTo>
                  <a:pt x="85" y="430"/>
                </a:lnTo>
                <a:lnTo>
                  <a:pt x="81" y="432"/>
                </a:lnTo>
                <a:lnTo>
                  <a:pt x="79" y="432"/>
                </a:lnTo>
                <a:lnTo>
                  <a:pt x="73" y="434"/>
                </a:lnTo>
                <a:lnTo>
                  <a:pt x="71" y="432"/>
                </a:lnTo>
                <a:lnTo>
                  <a:pt x="67" y="432"/>
                </a:lnTo>
                <a:lnTo>
                  <a:pt x="64" y="430"/>
                </a:lnTo>
                <a:lnTo>
                  <a:pt x="64" y="427"/>
                </a:lnTo>
                <a:lnTo>
                  <a:pt x="62" y="427"/>
                </a:lnTo>
                <a:lnTo>
                  <a:pt x="46" y="423"/>
                </a:lnTo>
                <a:lnTo>
                  <a:pt x="44" y="423"/>
                </a:lnTo>
                <a:lnTo>
                  <a:pt x="44" y="424"/>
                </a:lnTo>
                <a:lnTo>
                  <a:pt x="40" y="423"/>
                </a:lnTo>
                <a:lnTo>
                  <a:pt x="23" y="438"/>
                </a:lnTo>
                <a:lnTo>
                  <a:pt x="2" y="450"/>
                </a:lnTo>
                <a:lnTo>
                  <a:pt x="0" y="451"/>
                </a:lnTo>
                <a:lnTo>
                  <a:pt x="4" y="488"/>
                </a:lnTo>
                <a:lnTo>
                  <a:pt x="6" y="49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18" name="Группа 217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219" name="Рисунок 2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220" name="Рисунок 2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  <p:sp>
        <p:nvSpPr>
          <p:cNvPr id="2" name="AutoShape 2" descr="https://image.flaticon.com/icons/svg/1256/1256623.svg"/>
          <p:cNvSpPr>
            <a:spLocks noChangeAspect="1" noChangeArrowheads="1"/>
          </p:cNvSpPr>
          <p:nvPr/>
        </p:nvSpPr>
        <p:spPr bwMode="auto">
          <a:xfrm>
            <a:off x="155575" y="-144463"/>
            <a:ext cx="3080996" cy="308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914358" y="1396040"/>
            <a:ext cx="2256259" cy="1394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  <a:spcBef>
                <a:spcPts val="300"/>
              </a:spcBef>
            </a:pPr>
            <a:r>
              <a:rPr lang="ru-RU" sz="66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205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/>
            </a:r>
            <a:br>
              <a:rPr lang="ru-RU" sz="4000" b="1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общественных </a:t>
            </a:r>
          </a:p>
          <a:p>
            <a:pPr algn="ctr">
              <a:lnSpc>
                <a:spcPct val="70000"/>
              </a:lnSpc>
              <a:spcBef>
                <a:spcPts val="300"/>
              </a:spcBef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советников</a:t>
            </a:r>
          </a:p>
          <a:p>
            <a:pPr>
              <a:lnSpc>
                <a:spcPct val="70000"/>
              </a:lnSpc>
              <a:spcBef>
                <a:spcPts val="300"/>
              </a:spcBef>
            </a:pPr>
            <a:endParaRPr lang="ru-RU" sz="1100" dirty="0" smtClean="0">
              <a:solidFill>
                <a:schemeClr val="bg1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8" y="1470123"/>
            <a:ext cx="720000" cy="7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25" y="1215549"/>
            <a:ext cx="3467348" cy="29283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3"/>
          <a:stretch/>
        </p:blipFill>
        <p:spPr>
          <a:xfrm>
            <a:off x="4883647" y="4487547"/>
            <a:ext cx="5065010" cy="264312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490052" y="2701749"/>
            <a:ext cx="4958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Созданы страницы в социальных сетях, на которых размещаются анонсы и мероприятия с общественными советниками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53" y="3812047"/>
            <a:ext cx="3812345" cy="341361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0598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855" y="420767"/>
            <a:ext cx="537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СВАО</a:t>
            </a:r>
            <a:endParaRPr lang="en-US" sz="1200" dirty="0" smtClean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747" y="332924"/>
            <a:ext cx="7403405" cy="45975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2747" y="376520"/>
            <a:ext cx="690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/>
              </a:rPr>
              <a:t>Спорт</a:t>
            </a:r>
            <a:endParaRPr lang="ru-RU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43853" y="717703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1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02" y="10266983"/>
            <a:ext cx="90624" cy="90624"/>
          </a:xfrm>
          <a:prstGeom prst="rect">
            <a:avLst/>
          </a:prstGeom>
        </p:spPr>
      </p:pic>
      <p:sp>
        <p:nvSpPr>
          <p:cNvPr id="40" name="Freeform 186"/>
          <p:cNvSpPr>
            <a:spLocks/>
          </p:cNvSpPr>
          <p:nvPr/>
        </p:nvSpPr>
        <p:spPr bwMode="auto">
          <a:xfrm>
            <a:off x="-1960022" y="6381757"/>
            <a:ext cx="930036" cy="1167251"/>
          </a:xfrm>
          <a:custGeom>
            <a:avLst/>
            <a:gdLst>
              <a:gd name="T0" fmla="*/ 190 w 988"/>
              <a:gd name="T1" fmla="*/ 1040 h 1240"/>
              <a:gd name="T2" fmla="*/ 175 w 988"/>
              <a:gd name="T3" fmla="*/ 1082 h 1240"/>
              <a:gd name="T4" fmla="*/ 189 w 988"/>
              <a:gd name="T5" fmla="*/ 1113 h 1240"/>
              <a:gd name="T6" fmla="*/ 158 w 988"/>
              <a:gd name="T7" fmla="*/ 1121 h 1240"/>
              <a:gd name="T8" fmla="*/ 131 w 988"/>
              <a:gd name="T9" fmla="*/ 1205 h 1240"/>
              <a:gd name="T10" fmla="*/ 281 w 988"/>
              <a:gd name="T11" fmla="*/ 1159 h 1240"/>
              <a:gd name="T12" fmla="*/ 304 w 988"/>
              <a:gd name="T13" fmla="*/ 1198 h 1240"/>
              <a:gd name="T14" fmla="*/ 315 w 988"/>
              <a:gd name="T15" fmla="*/ 1213 h 1240"/>
              <a:gd name="T16" fmla="*/ 375 w 988"/>
              <a:gd name="T17" fmla="*/ 1217 h 1240"/>
              <a:gd name="T18" fmla="*/ 494 w 988"/>
              <a:gd name="T19" fmla="*/ 1205 h 1240"/>
              <a:gd name="T20" fmla="*/ 552 w 988"/>
              <a:gd name="T21" fmla="*/ 1028 h 1240"/>
              <a:gd name="T22" fmla="*/ 800 w 988"/>
              <a:gd name="T23" fmla="*/ 1024 h 1240"/>
              <a:gd name="T24" fmla="*/ 871 w 988"/>
              <a:gd name="T25" fmla="*/ 877 h 1240"/>
              <a:gd name="T26" fmla="*/ 888 w 988"/>
              <a:gd name="T27" fmla="*/ 823 h 1240"/>
              <a:gd name="T28" fmla="*/ 902 w 988"/>
              <a:gd name="T29" fmla="*/ 778 h 1240"/>
              <a:gd name="T30" fmla="*/ 948 w 988"/>
              <a:gd name="T31" fmla="*/ 759 h 1240"/>
              <a:gd name="T32" fmla="*/ 982 w 988"/>
              <a:gd name="T33" fmla="*/ 686 h 1240"/>
              <a:gd name="T34" fmla="*/ 944 w 988"/>
              <a:gd name="T35" fmla="*/ 677 h 1240"/>
              <a:gd name="T36" fmla="*/ 956 w 988"/>
              <a:gd name="T37" fmla="*/ 644 h 1240"/>
              <a:gd name="T38" fmla="*/ 923 w 988"/>
              <a:gd name="T39" fmla="*/ 623 h 1240"/>
              <a:gd name="T40" fmla="*/ 907 w 988"/>
              <a:gd name="T41" fmla="*/ 605 h 1240"/>
              <a:gd name="T42" fmla="*/ 884 w 988"/>
              <a:gd name="T43" fmla="*/ 590 h 1240"/>
              <a:gd name="T44" fmla="*/ 861 w 988"/>
              <a:gd name="T45" fmla="*/ 586 h 1240"/>
              <a:gd name="T46" fmla="*/ 865 w 988"/>
              <a:gd name="T47" fmla="*/ 629 h 1240"/>
              <a:gd name="T48" fmla="*/ 827 w 988"/>
              <a:gd name="T49" fmla="*/ 592 h 1240"/>
              <a:gd name="T50" fmla="*/ 827 w 988"/>
              <a:gd name="T51" fmla="*/ 565 h 1240"/>
              <a:gd name="T52" fmla="*/ 700 w 988"/>
              <a:gd name="T53" fmla="*/ 576 h 1240"/>
              <a:gd name="T54" fmla="*/ 652 w 988"/>
              <a:gd name="T55" fmla="*/ 630 h 1240"/>
              <a:gd name="T56" fmla="*/ 652 w 988"/>
              <a:gd name="T57" fmla="*/ 475 h 1240"/>
              <a:gd name="T58" fmla="*/ 692 w 988"/>
              <a:gd name="T59" fmla="*/ 480 h 1240"/>
              <a:gd name="T60" fmla="*/ 669 w 988"/>
              <a:gd name="T61" fmla="*/ 432 h 1240"/>
              <a:gd name="T62" fmla="*/ 636 w 988"/>
              <a:gd name="T63" fmla="*/ 413 h 1240"/>
              <a:gd name="T64" fmla="*/ 607 w 988"/>
              <a:gd name="T65" fmla="*/ 369 h 1240"/>
              <a:gd name="T66" fmla="*/ 569 w 988"/>
              <a:gd name="T67" fmla="*/ 342 h 1240"/>
              <a:gd name="T68" fmla="*/ 542 w 988"/>
              <a:gd name="T69" fmla="*/ 294 h 1240"/>
              <a:gd name="T70" fmla="*/ 590 w 988"/>
              <a:gd name="T71" fmla="*/ 163 h 1240"/>
              <a:gd name="T72" fmla="*/ 575 w 988"/>
              <a:gd name="T73" fmla="*/ 105 h 1240"/>
              <a:gd name="T74" fmla="*/ 554 w 988"/>
              <a:gd name="T75" fmla="*/ 77 h 1240"/>
              <a:gd name="T76" fmla="*/ 511 w 988"/>
              <a:gd name="T77" fmla="*/ 63 h 1240"/>
              <a:gd name="T78" fmla="*/ 463 w 988"/>
              <a:gd name="T79" fmla="*/ 59 h 1240"/>
              <a:gd name="T80" fmla="*/ 323 w 988"/>
              <a:gd name="T81" fmla="*/ 27 h 1240"/>
              <a:gd name="T82" fmla="*/ 271 w 988"/>
              <a:gd name="T83" fmla="*/ 7 h 1240"/>
              <a:gd name="T84" fmla="*/ 250 w 988"/>
              <a:gd name="T85" fmla="*/ 27 h 1240"/>
              <a:gd name="T86" fmla="*/ 243 w 988"/>
              <a:gd name="T87" fmla="*/ 65 h 1240"/>
              <a:gd name="T88" fmla="*/ 206 w 988"/>
              <a:gd name="T89" fmla="*/ 109 h 1240"/>
              <a:gd name="T90" fmla="*/ 214 w 988"/>
              <a:gd name="T91" fmla="*/ 190 h 1240"/>
              <a:gd name="T92" fmla="*/ 216 w 988"/>
              <a:gd name="T93" fmla="*/ 236 h 1240"/>
              <a:gd name="T94" fmla="*/ 225 w 988"/>
              <a:gd name="T95" fmla="*/ 298 h 1240"/>
              <a:gd name="T96" fmla="*/ 104 w 988"/>
              <a:gd name="T97" fmla="*/ 373 h 1240"/>
              <a:gd name="T98" fmla="*/ 81 w 988"/>
              <a:gd name="T99" fmla="*/ 384 h 1240"/>
              <a:gd name="T100" fmla="*/ 75 w 988"/>
              <a:gd name="T101" fmla="*/ 425 h 1240"/>
              <a:gd name="T102" fmla="*/ 100 w 988"/>
              <a:gd name="T103" fmla="*/ 459 h 1240"/>
              <a:gd name="T104" fmla="*/ 33 w 988"/>
              <a:gd name="T105" fmla="*/ 482 h 1240"/>
              <a:gd name="T106" fmla="*/ 12 w 988"/>
              <a:gd name="T107" fmla="*/ 490 h 1240"/>
              <a:gd name="T108" fmla="*/ 16 w 988"/>
              <a:gd name="T109" fmla="*/ 511 h 1240"/>
              <a:gd name="T110" fmla="*/ 37 w 988"/>
              <a:gd name="T111" fmla="*/ 532 h 1240"/>
              <a:gd name="T112" fmla="*/ 12 w 988"/>
              <a:gd name="T113" fmla="*/ 569 h 1240"/>
              <a:gd name="T114" fmla="*/ 21 w 988"/>
              <a:gd name="T115" fmla="*/ 642 h 1240"/>
              <a:gd name="T116" fmla="*/ 64 w 988"/>
              <a:gd name="T117" fmla="*/ 719 h 1240"/>
              <a:gd name="T118" fmla="*/ 60 w 988"/>
              <a:gd name="T119" fmla="*/ 755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88" h="1240">
                <a:moveTo>
                  <a:pt x="58" y="949"/>
                </a:moveTo>
                <a:lnTo>
                  <a:pt x="148" y="959"/>
                </a:lnTo>
                <a:lnTo>
                  <a:pt x="225" y="967"/>
                </a:lnTo>
                <a:lnTo>
                  <a:pt x="250" y="969"/>
                </a:lnTo>
                <a:lnTo>
                  <a:pt x="267" y="971"/>
                </a:lnTo>
                <a:lnTo>
                  <a:pt x="264" y="1011"/>
                </a:lnTo>
                <a:lnTo>
                  <a:pt x="231" y="1011"/>
                </a:lnTo>
                <a:lnTo>
                  <a:pt x="238" y="1032"/>
                </a:lnTo>
                <a:lnTo>
                  <a:pt x="229" y="1034"/>
                </a:lnTo>
                <a:lnTo>
                  <a:pt x="216" y="1038"/>
                </a:lnTo>
                <a:lnTo>
                  <a:pt x="217" y="1050"/>
                </a:lnTo>
                <a:lnTo>
                  <a:pt x="204" y="1046"/>
                </a:lnTo>
                <a:lnTo>
                  <a:pt x="204" y="1040"/>
                </a:lnTo>
                <a:lnTo>
                  <a:pt x="190" y="1040"/>
                </a:lnTo>
                <a:lnTo>
                  <a:pt x="183" y="1038"/>
                </a:lnTo>
                <a:lnTo>
                  <a:pt x="164" y="1034"/>
                </a:lnTo>
                <a:lnTo>
                  <a:pt x="160" y="1053"/>
                </a:lnTo>
                <a:lnTo>
                  <a:pt x="142" y="1047"/>
                </a:lnTo>
                <a:lnTo>
                  <a:pt x="140" y="1067"/>
                </a:lnTo>
                <a:lnTo>
                  <a:pt x="148" y="1071"/>
                </a:lnTo>
                <a:lnTo>
                  <a:pt x="156" y="1073"/>
                </a:lnTo>
                <a:lnTo>
                  <a:pt x="160" y="1074"/>
                </a:lnTo>
                <a:lnTo>
                  <a:pt x="162" y="1074"/>
                </a:lnTo>
                <a:lnTo>
                  <a:pt x="164" y="1076"/>
                </a:lnTo>
                <a:lnTo>
                  <a:pt x="167" y="1080"/>
                </a:lnTo>
                <a:lnTo>
                  <a:pt x="171" y="1080"/>
                </a:lnTo>
                <a:lnTo>
                  <a:pt x="173" y="1080"/>
                </a:lnTo>
                <a:lnTo>
                  <a:pt x="175" y="1082"/>
                </a:lnTo>
                <a:lnTo>
                  <a:pt x="181" y="1082"/>
                </a:lnTo>
                <a:lnTo>
                  <a:pt x="183" y="1082"/>
                </a:lnTo>
                <a:lnTo>
                  <a:pt x="185" y="1084"/>
                </a:lnTo>
                <a:lnTo>
                  <a:pt x="189" y="1084"/>
                </a:lnTo>
                <a:lnTo>
                  <a:pt x="190" y="1086"/>
                </a:lnTo>
                <a:lnTo>
                  <a:pt x="195" y="1086"/>
                </a:lnTo>
                <a:lnTo>
                  <a:pt x="200" y="1090"/>
                </a:lnTo>
                <a:lnTo>
                  <a:pt x="206" y="1092"/>
                </a:lnTo>
                <a:lnTo>
                  <a:pt x="204" y="1096"/>
                </a:lnTo>
                <a:lnTo>
                  <a:pt x="202" y="1101"/>
                </a:lnTo>
                <a:lnTo>
                  <a:pt x="198" y="1109"/>
                </a:lnTo>
                <a:lnTo>
                  <a:pt x="192" y="1109"/>
                </a:lnTo>
                <a:lnTo>
                  <a:pt x="190" y="1113"/>
                </a:lnTo>
                <a:lnTo>
                  <a:pt x="189" y="1113"/>
                </a:lnTo>
                <a:lnTo>
                  <a:pt x="187" y="1111"/>
                </a:lnTo>
                <a:lnTo>
                  <a:pt x="185" y="1111"/>
                </a:lnTo>
                <a:lnTo>
                  <a:pt x="183" y="1111"/>
                </a:lnTo>
                <a:lnTo>
                  <a:pt x="181" y="1111"/>
                </a:lnTo>
                <a:lnTo>
                  <a:pt x="177" y="1111"/>
                </a:lnTo>
                <a:lnTo>
                  <a:pt x="175" y="1111"/>
                </a:lnTo>
                <a:lnTo>
                  <a:pt x="173" y="1111"/>
                </a:lnTo>
                <a:lnTo>
                  <a:pt x="171" y="1111"/>
                </a:lnTo>
                <a:lnTo>
                  <a:pt x="167" y="1111"/>
                </a:lnTo>
                <a:lnTo>
                  <a:pt x="166" y="1111"/>
                </a:lnTo>
                <a:lnTo>
                  <a:pt x="164" y="1111"/>
                </a:lnTo>
                <a:lnTo>
                  <a:pt x="162" y="1111"/>
                </a:lnTo>
                <a:lnTo>
                  <a:pt x="158" y="1111"/>
                </a:lnTo>
                <a:lnTo>
                  <a:pt x="158" y="1121"/>
                </a:lnTo>
                <a:lnTo>
                  <a:pt x="156" y="1124"/>
                </a:lnTo>
                <a:lnTo>
                  <a:pt x="146" y="1128"/>
                </a:lnTo>
                <a:lnTo>
                  <a:pt x="148" y="1132"/>
                </a:lnTo>
                <a:lnTo>
                  <a:pt x="148" y="1136"/>
                </a:lnTo>
                <a:lnTo>
                  <a:pt x="152" y="1146"/>
                </a:lnTo>
                <a:lnTo>
                  <a:pt x="142" y="1149"/>
                </a:lnTo>
                <a:lnTo>
                  <a:pt x="148" y="1159"/>
                </a:lnTo>
                <a:lnTo>
                  <a:pt x="150" y="1161"/>
                </a:lnTo>
                <a:lnTo>
                  <a:pt x="150" y="1172"/>
                </a:lnTo>
                <a:lnTo>
                  <a:pt x="142" y="1172"/>
                </a:lnTo>
                <a:lnTo>
                  <a:pt x="142" y="1175"/>
                </a:lnTo>
                <a:lnTo>
                  <a:pt x="140" y="1184"/>
                </a:lnTo>
                <a:lnTo>
                  <a:pt x="137" y="1198"/>
                </a:lnTo>
                <a:lnTo>
                  <a:pt x="131" y="1205"/>
                </a:lnTo>
                <a:lnTo>
                  <a:pt x="125" y="1223"/>
                </a:lnTo>
                <a:lnTo>
                  <a:pt x="139" y="1226"/>
                </a:lnTo>
                <a:lnTo>
                  <a:pt x="154" y="1223"/>
                </a:lnTo>
                <a:lnTo>
                  <a:pt x="212" y="1211"/>
                </a:lnTo>
                <a:lnTo>
                  <a:pt x="219" y="1207"/>
                </a:lnTo>
                <a:lnTo>
                  <a:pt x="221" y="1196"/>
                </a:lnTo>
                <a:lnTo>
                  <a:pt x="217" y="1177"/>
                </a:lnTo>
                <a:lnTo>
                  <a:pt x="229" y="1169"/>
                </a:lnTo>
                <a:lnTo>
                  <a:pt x="231" y="1157"/>
                </a:lnTo>
                <a:lnTo>
                  <a:pt x="238" y="1157"/>
                </a:lnTo>
                <a:lnTo>
                  <a:pt x="244" y="1155"/>
                </a:lnTo>
                <a:lnTo>
                  <a:pt x="256" y="1159"/>
                </a:lnTo>
                <a:lnTo>
                  <a:pt x="275" y="1161"/>
                </a:lnTo>
                <a:lnTo>
                  <a:pt x="281" y="1159"/>
                </a:lnTo>
                <a:lnTo>
                  <a:pt x="289" y="1161"/>
                </a:lnTo>
                <a:lnTo>
                  <a:pt x="292" y="1161"/>
                </a:lnTo>
                <a:lnTo>
                  <a:pt x="294" y="1167"/>
                </a:lnTo>
                <a:lnTo>
                  <a:pt x="294" y="1169"/>
                </a:lnTo>
                <a:lnTo>
                  <a:pt x="294" y="1170"/>
                </a:lnTo>
                <a:lnTo>
                  <a:pt x="296" y="1172"/>
                </a:lnTo>
                <a:lnTo>
                  <a:pt x="298" y="1177"/>
                </a:lnTo>
                <a:lnTo>
                  <a:pt x="298" y="1182"/>
                </a:lnTo>
                <a:lnTo>
                  <a:pt x="298" y="1184"/>
                </a:lnTo>
                <a:lnTo>
                  <a:pt x="298" y="1186"/>
                </a:lnTo>
                <a:lnTo>
                  <a:pt x="300" y="1188"/>
                </a:lnTo>
                <a:lnTo>
                  <a:pt x="306" y="1194"/>
                </a:lnTo>
                <a:lnTo>
                  <a:pt x="304" y="1196"/>
                </a:lnTo>
                <a:lnTo>
                  <a:pt x="304" y="1198"/>
                </a:lnTo>
                <a:lnTo>
                  <a:pt x="306" y="1199"/>
                </a:lnTo>
                <a:lnTo>
                  <a:pt x="306" y="1201"/>
                </a:lnTo>
                <a:lnTo>
                  <a:pt x="306" y="1203"/>
                </a:lnTo>
                <a:lnTo>
                  <a:pt x="308" y="1205"/>
                </a:lnTo>
                <a:lnTo>
                  <a:pt x="310" y="1205"/>
                </a:lnTo>
                <a:lnTo>
                  <a:pt x="310" y="1207"/>
                </a:lnTo>
                <a:lnTo>
                  <a:pt x="310" y="1209"/>
                </a:lnTo>
                <a:lnTo>
                  <a:pt x="312" y="1211"/>
                </a:lnTo>
                <a:lnTo>
                  <a:pt x="312" y="1213"/>
                </a:lnTo>
                <a:lnTo>
                  <a:pt x="310" y="1215"/>
                </a:lnTo>
                <a:lnTo>
                  <a:pt x="312" y="1215"/>
                </a:lnTo>
                <a:lnTo>
                  <a:pt x="313" y="1215"/>
                </a:lnTo>
                <a:lnTo>
                  <a:pt x="313" y="1217"/>
                </a:lnTo>
                <a:lnTo>
                  <a:pt x="315" y="1213"/>
                </a:lnTo>
                <a:lnTo>
                  <a:pt x="318" y="1213"/>
                </a:lnTo>
                <a:lnTo>
                  <a:pt x="318" y="1215"/>
                </a:lnTo>
                <a:lnTo>
                  <a:pt x="318" y="1213"/>
                </a:lnTo>
                <a:lnTo>
                  <a:pt x="319" y="1213"/>
                </a:lnTo>
                <a:lnTo>
                  <a:pt x="319" y="1211"/>
                </a:lnTo>
                <a:lnTo>
                  <a:pt x="321" y="1211"/>
                </a:lnTo>
                <a:lnTo>
                  <a:pt x="321" y="1213"/>
                </a:lnTo>
                <a:lnTo>
                  <a:pt x="331" y="1226"/>
                </a:lnTo>
                <a:lnTo>
                  <a:pt x="339" y="1223"/>
                </a:lnTo>
                <a:lnTo>
                  <a:pt x="346" y="1232"/>
                </a:lnTo>
                <a:lnTo>
                  <a:pt x="352" y="1230"/>
                </a:lnTo>
                <a:lnTo>
                  <a:pt x="366" y="1220"/>
                </a:lnTo>
                <a:lnTo>
                  <a:pt x="373" y="1217"/>
                </a:lnTo>
                <a:lnTo>
                  <a:pt x="375" y="1217"/>
                </a:lnTo>
                <a:lnTo>
                  <a:pt x="379" y="1223"/>
                </a:lnTo>
                <a:lnTo>
                  <a:pt x="381" y="1223"/>
                </a:lnTo>
                <a:lnTo>
                  <a:pt x="383" y="1228"/>
                </a:lnTo>
                <a:lnTo>
                  <a:pt x="385" y="1234"/>
                </a:lnTo>
                <a:lnTo>
                  <a:pt x="390" y="1234"/>
                </a:lnTo>
                <a:lnTo>
                  <a:pt x="423" y="1232"/>
                </a:lnTo>
                <a:lnTo>
                  <a:pt x="436" y="1230"/>
                </a:lnTo>
                <a:lnTo>
                  <a:pt x="463" y="1234"/>
                </a:lnTo>
                <a:lnTo>
                  <a:pt x="479" y="1232"/>
                </a:lnTo>
                <a:lnTo>
                  <a:pt x="494" y="1240"/>
                </a:lnTo>
                <a:lnTo>
                  <a:pt x="504" y="1225"/>
                </a:lnTo>
                <a:lnTo>
                  <a:pt x="496" y="1219"/>
                </a:lnTo>
                <a:lnTo>
                  <a:pt x="498" y="1211"/>
                </a:lnTo>
                <a:lnTo>
                  <a:pt x="494" y="1205"/>
                </a:lnTo>
                <a:lnTo>
                  <a:pt x="494" y="1194"/>
                </a:lnTo>
                <a:lnTo>
                  <a:pt x="473" y="1180"/>
                </a:lnTo>
                <a:lnTo>
                  <a:pt x="479" y="1170"/>
                </a:lnTo>
                <a:lnTo>
                  <a:pt x="481" y="1175"/>
                </a:lnTo>
                <a:lnTo>
                  <a:pt x="483" y="1177"/>
                </a:lnTo>
                <a:lnTo>
                  <a:pt x="484" y="1178"/>
                </a:lnTo>
                <a:lnTo>
                  <a:pt x="496" y="1182"/>
                </a:lnTo>
                <a:lnTo>
                  <a:pt x="502" y="1184"/>
                </a:lnTo>
                <a:lnTo>
                  <a:pt x="511" y="1180"/>
                </a:lnTo>
                <a:lnTo>
                  <a:pt x="550" y="1103"/>
                </a:lnTo>
                <a:lnTo>
                  <a:pt x="537" y="1092"/>
                </a:lnTo>
                <a:lnTo>
                  <a:pt x="532" y="1071"/>
                </a:lnTo>
                <a:lnTo>
                  <a:pt x="527" y="1059"/>
                </a:lnTo>
                <a:lnTo>
                  <a:pt x="552" y="1028"/>
                </a:lnTo>
                <a:lnTo>
                  <a:pt x="588" y="1036"/>
                </a:lnTo>
                <a:lnTo>
                  <a:pt x="611" y="1036"/>
                </a:lnTo>
                <a:lnTo>
                  <a:pt x="594" y="1055"/>
                </a:lnTo>
                <a:lnTo>
                  <a:pt x="627" y="1078"/>
                </a:lnTo>
                <a:lnTo>
                  <a:pt x="646" y="1078"/>
                </a:lnTo>
                <a:lnTo>
                  <a:pt x="673" y="1105"/>
                </a:lnTo>
                <a:lnTo>
                  <a:pt x="679" y="1073"/>
                </a:lnTo>
                <a:lnTo>
                  <a:pt x="704" y="1065"/>
                </a:lnTo>
                <a:lnTo>
                  <a:pt x="732" y="1034"/>
                </a:lnTo>
                <a:lnTo>
                  <a:pt x="742" y="1038"/>
                </a:lnTo>
                <a:lnTo>
                  <a:pt x="746" y="1034"/>
                </a:lnTo>
                <a:lnTo>
                  <a:pt x="767" y="1019"/>
                </a:lnTo>
                <a:lnTo>
                  <a:pt x="790" y="1024"/>
                </a:lnTo>
                <a:lnTo>
                  <a:pt x="800" y="1024"/>
                </a:lnTo>
                <a:lnTo>
                  <a:pt x="806" y="994"/>
                </a:lnTo>
                <a:lnTo>
                  <a:pt x="798" y="973"/>
                </a:lnTo>
                <a:lnTo>
                  <a:pt x="780" y="942"/>
                </a:lnTo>
                <a:lnTo>
                  <a:pt x="786" y="938"/>
                </a:lnTo>
                <a:lnTo>
                  <a:pt x="796" y="942"/>
                </a:lnTo>
                <a:lnTo>
                  <a:pt x="823" y="938"/>
                </a:lnTo>
                <a:lnTo>
                  <a:pt x="840" y="930"/>
                </a:lnTo>
                <a:lnTo>
                  <a:pt x="871" y="907"/>
                </a:lnTo>
                <a:lnTo>
                  <a:pt x="871" y="900"/>
                </a:lnTo>
                <a:lnTo>
                  <a:pt x="873" y="898"/>
                </a:lnTo>
                <a:lnTo>
                  <a:pt x="871" y="884"/>
                </a:lnTo>
                <a:lnTo>
                  <a:pt x="871" y="882"/>
                </a:lnTo>
                <a:lnTo>
                  <a:pt x="871" y="880"/>
                </a:lnTo>
                <a:lnTo>
                  <a:pt x="871" y="877"/>
                </a:lnTo>
                <a:lnTo>
                  <a:pt x="873" y="872"/>
                </a:lnTo>
                <a:lnTo>
                  <a:pt x="873" y="871"/>
                </a:lnTo>
                <a:lnTo>
                  <a:pt x="875" y="869"/>
                </a:lnTo>
                <a:lnTo>
                  <a:pt x="879" y="859"/>
                </a:lnTo>
                <a:lnTo>
                  <a:pt x="882" y="850"/>
                </a:lnTo>
                <a:lnTo>
                  <a:pt x="882" y="848"/>
                </a:lnTo>
                <a:lnTo>
                  <a:pt x="884" y="846"/>
                </a:lnTo>
                <a:lnTo>
                  <a:pt x="884" y="842"/>
                </a:lnTo>
                <a:lnTo>
                  <a:pt x="886" y="838"/>
                </a:lnTo>
                <a:lnTo>
                  <a:pt x="886" y="834"/>
                </a:lnTo>
                <a:lnTo>
                  <a:pt x="886" y="832"/>
                </a:lnTo>
                <a:lnTo>
                  <a:pt x="886" y="830"/>
                </a:lnTo>
                <a:lnTo>
                  <a:pt x="888" y="826"/>
                </a:lnTo>
                <a:lnTo>
                  <a:pt x="888" y="823"/>
                </a:lnTo>
                <a:lnTo>
                  <a:pt x="888" y="817"/>
                </a:lnTo>
                <a:lnTo>
                  <a:pt x="888" y="813"/>
                </a:lnTo>
                <a:lnTo>
                  <a:pt x="890" y="807"/>
                </a:lnTo>
                <a:lnTo>
                  <a:pt x="890" y="805"/>
                </a:lnTo>
                <a:lnTo>
                  <a:pt x="892" y="803"/>
                </a:lnTo>
                <a:lnTo>
                  <a:pt x="894" y="800"/>
                </a:lnTo>
                <a:lnTo>
                  <a:pt x="894" y="796"/>
                </a:lnTo>
                <a:lnTo>
                  <a:pt x="894" y="794"/>
                </a:lnTo>
                <a:lnTo>
                  <a:pt x="894" y="792"/>
                </a:lnTo>
                <a:lnTo>
                  <a:pt x="898" y="786"/>
                </a:lnTo>
                <a:lnTo>
                  <a:pt x="900" y="784"/>
                </a:lnTo>
                <a:lnTo>
                  <a:pt x="900" y="782"/>
                </a:lnTo>
                <a:lnTo>
                  <a:pt x="902" y="780"/>
                </a:lnTo>
                <a:lnTo>
                  <a:pt x="902" y="778"/>
                </a:lnTo>
                <a:lnTo>
                  <a:pt x="903" y="776"/>
                </a:lnTo>
                <a:lnTo>
                  <a:pt x="903" y="775"/>
                </a:lnTo>
                <a:lnTo>
                  <a:pt x="905" y="775"/>
                </a:lnTo>
                <a:lnTo>
                  <a:pt x="907" y="775"/>
                </a:lnTo>
                <a:lnTo>
                  <a:pt x="911" y="778"/>
                </a:lnTo>
                <a:lnTo>
                  <a:pt x="913" y="775"/>
                </a:lnTo>
                <a:lnTo>
                  <a:pt x="915" y="773"/>
                </a:lnTo>
                <a:lnTo>
                  <a:pt x="913" y="771"/>
                </a:lnTo>
                <a:lnTo>
                  <a:pt x="911" y="769"/>
                </a:lnTo>
                <a:lnTo>
                  <a:pt x="913" y="769"/>
                </a:lnTo>
                <a:lnTo>
                  <a:pt x="911" y="763"/>
                </a:lnTo>
                <a:lnTo>
                  <a:pt x="921" y="754"/>
                </a:lnTo>
                <a:lnTo>
                  <a:pt x="942" y="765"/>
                </a:lnTo>
                <a:lnTo>
                  <a:pt x="948" y="759"/>
                </a:lnTo>
                <a:lnTo>
                  <a:pt x="961" y="740"/>
                </a:lnTo>
                <a:lnTo>
                  <a:pt x="980" y="715"/>
                </a:lnTo>
                <a:lnTo>
                  <a:pt x="982" y="713"/>
                </a:lnTo>
                <a:lnTo>
                  <a:pt x="984" y="713"/>
                </a:lnTo>
                <a:lnTo>
                  <a:pt x="982" y="709"/>
                </a:lnTo>
                <a:lnTo>
                  <a:pt x="984" y="705"/>
                </a:lnTo>
                <a:lnTo>
                  <a:pt x="986" y="701"/>
                </a:lnTo>
                <a:lnTo>
                  <a:pt x="988" y="699"/>
                </a:lnTo>
                <a:lnTo>
                  <a:pt x="988" y="698"/>
                </a:lnTo>
                <a:lnTo>
                  <a:pt x="988" y="692"/>
                </a:lnTo>
                <a:lnTo>
                  <a:pt x="986" y="690"/>
                </a:lnTo>
                <a:lnTo>
                  <a:pt x="986" y="688"/>
                </a:lnTo>
                <a:lnTo>
                  <a:pt x="984" y="686"/>
                </a:lnTo>
                <a:lnTo>
                  <a:pt x="982" y="686"/>
                </a:lnTo>
                <a:lnTo>
                  <a:pt x="978" y="684"/>
                </a:lnTo>
                <a:lnTo>
                  <a:pt x="973" y="684"/>
                </a:lnTo>
                <a:lnTo>
                  <a:pt x="971" y="686"/>
                </a:lnTo>
                <a:lnTo>
                  <a:pt x="967" y="690"/>
                </a:lnTo>
                <a:lnTo>
                  <a:pt x="963" y="692"/>
                </a:lnTo>
                <a:lnTo>
                  <a:pt x="959" y="692"/>
                </a:lnTo>
                <a:lnTo>
                  <a:pt x="956" y="694"/>
                </a:lnTo>
                <a:lnTo>
                  <a:pt x="951" y="692"/>
                </a:lnTo>
                <a:lnTo>
                  <a:pt x="950" y="690"/>
                </a:lnTo>
                <a:lnTo>
                  <a:pt x="946" y="688"/>
                </a:lnTo>
                <a:lnTo>
                  <a:pt x="946" y="686"/>
                </a:lnTo>
                <a:lnTo>
                  <a:pt x="946" y="684"/>
                </a:lnTo>
                <a:lnTo>
                  <a:pt x="946" y="682"/>
                </a:lnTo>
                <a:lnTo>
                  <a:pt x="944" y="677"/>
                </a:lnTo>
                <a:lnTo>
                  <a:pt x="944" y="675"/>
                </a:lnTo>
                <a:lnTo>
                  <a:pt x="942" y="669"/>
                </a:lnTo>
                <a:lnTo>
                  <a:pt x="942" y="665"/>
                </a:lnTo>
                <a:lnTo>
                  <a:pt x="942" y="663"/>
                </a:lnTo>
                <a:lnTo>
                  <a:pt x="942" y="661"/>
                </a:lnTo>
                <a:lnTo>
                  <a:pt x="944" y="661"/>
                </a:lnTo>
                <a:lnTo>
                  <a:pt x="944" y="659"/>
                </a:lnTo>
                <a:lnTo>
                  <a:pt x="946" y="659"/>
                </a:lnTo>
                <a:lnTo>
                  <a:pt x="946" y="657"/>
                </a:lnTo>
                <a:lnTo>
                  <a:pt x="950" y="653"/>
                </a:lnTo>
                <a:lnTo>
                  <a:pt x="953" y="651"/>
                </a:lnTo>
                <a:lnTo>
                  <a:pt x="956" y="648"/>
                </a:lnTo>
                <a:lnTo>
                  <a:pt x="956" y="646"/>
                </a:lnTo>
                <a:lnTo>
                  <a:pt x="956" y="644"/>
                </a:lnTo>
                <a:lnTo>
                  <a:pt x="951" y="644"/>
                </a:lnTo>
                <a:lnTo>
                  <a:pt x="948" y="642"/>
                </a:lnTo>
                <a:lnTo>
                  <a:pt x="946" y="642"/>
                </a:lnTo>
                <a:lnTo>
                  <a:pt x="946" y="640"/>
                </a:lnTo>
                <a:lnTo>
                  <a:pt x="944" y="636"/>
                </a:lnTo>
                <a:lnTo>
                  <a:pt x="942" y="634"/>
                </a:lnTo>
                <a:lnTo>
                  <a:pt x="940" y="632"/>
                </a:lnTo>
                <a:lnTo>
                  <a:pt x="938" y="630"/>
                </a:lnTo>
                <a:lnTo>
                  <a:pt x="936" y="629"/>
                </a:lnTo>
                <a:lnTo>
                  <a:pt x="934" y="627"/>
                </a:lnTo>
                <a:lnTo>
                  <a:pt x="932" y="627"/>
                </a:lnTo>
                <a:lnTo>
                  <a:pt x="930" y="624"/>
                </a:lnTo>
                <a:lnTo>
                  <a:pt x="927" y="623"/>
                </a:lnTo>
                <a:lnTo>
                  <a:pt x="923" y="623"/>
                </a:lnTo>
                <a:lnTo>
                  <a:pt x="921" y="621"/>
                </a:lnTo>
                <a:lnTo>
                  <a:pt x="919" y="621"/>
                </a:lnTo>
                <a:lnTo>
                  <a:pt x="917" y="621"/>
                </a:lnTo>
                <a:lnTo>
                  <a:pt x="915" y="619"/>
                </a:lnTo>
                <a:lnTo>
                  <a:pt x="915" y="617"/>
                </a:lnTo>
                <a:lnTo>
                  <a:pt x="913" y="617"/>
                </a:lnTo>
                <a:lnTo>
                  <a:pt x="913" y="615"/>
                </a:lnTo>
                <a:lnTo>
                  <a:pt x="913" y="613"/>
                </a:lnTo>
                <a:lnTo>
                  <a:pt x="913" y="611"/>
                </a:lnTo>
                <a:lnTo>
                  <a:pt x="913" y="609"/>
                </a:lnTo>
                <a:lnTo>
                  <a:pt x="911" y="609"/>
                </a:lnTo>
                <a:lnTo>
                  <a:pt x="911" y="607"/>
                </a:lnTo>
                <a:lnTo>
                  <a:pt x="909" y="607"/>
                </a:lnTo>
                <a:lnTo>
                  <a:pt x="907" y="605"/>
                </a:lnTo>
                <a:lnTo>
                  <a:pt x="905" y="603"/>
                </a:lnTo>
                <a:lnTo>
                  <a:pt x="903" y="602"/>
                </a:lnTo>
                <a:lnTo>
                  <a:pt x="900" y="598"/>
                </a:lnTo>
                <a:lnTo>
                  <a:pt x="900" y="596"/>
                </a:lnTo>
                <a:lnTo>
                  <a:pt x="898" y="596"/>
                </a:lnTo>
                <a:lnTo>
                  <a:pt x="898" y="594"/>
                </a:lnTo>
                <a:lnTo>
                  <a:pt x="896" y="592"/>
                </a:lnTo>
                <a:lnTo>
                  <a:pt x="894" y="592"/>
                </a:lnTo>
                <a:lnTo>
                  <a:pt x="894" y="590"/>
                </a:lnTo>
                <a:lnTo>
                  <a:pt x="892" y="590"/>
                </a:lnTo>
                <a:lnTo>
                  <a:pt x="890" y="588"/>
                </a:lnTo>
                <a:lnTo>
                  <a:pt x="888" y="590"/>
                </a:lnTo>
                <a:lnTo>
                  <a:pt x="886" y="590"/>
                </a:lnTo>
                <a:lnTo>
                  <a:pt x="884" y="590"/>
                </a:lnTo>
                <a:lnTo>
                  <a:pt x="882" y="592"/>
                </a:lnTo>
                <a:lnTo>
                  <a:pt x="881" y="592"/>
                </a:lnTo>
                <a:lnTo>
                  <a:pt x="879" y="592"/>
                </a:lnTo>
                <a:lnTo>
                  <a:pt x="877" y="592"/>
                </a:lnTo>
                <a:lnTo>
                  <a:pt x="875" y="590"/>
                </a:lnTo>
                <a:lnTo>
                  <a:pt x="873" y="588"/>
                </a:lnTo>
                <a:lnTo>
                  <a:pt x="873" y="586"/>
                </a:lnTo>
                <a:lnTo>
                  <a:pt x="871" y="586"/>
                </a:lnTo>
                <a:lnTo>
                  <a:pt x="869" y="586"/>
                </a:lnTo>
                <a:lnTo>
                  <a:pt x="867" y="586"/>
                </a:lnTo>
                <a:lnTo>
                  <a:pt x="865" y="586"/>
                </a:lnTo>
                <a:lnTo>
                  <a:pt x="865" y="584"/>
                </a:lnTo>
                <a:lnTo>
                  <a:pt x="863" y="584"/>
                </a:lnTo>
                <a:lnTo>
                  <a:pt x="861" y="586"/>
                </a:lnTo>
                <a:lnTo>
                  <a:pt x="859" y="586"/>
                </a:lnTo>
                <a:lnTo>
                  <a:pt x="859" y="588"/>
                </a:lnTo>
                <a:lnTo>
                  <a:pt x="859" y="590"/>
                </a:lnTo>
                <a:lnTo>
                  <a:pt x="859" y="592"/>
                </a:lnTo>
                <a:lnTo>
                  <a:pt x="859" y="594"/>
                </a:lnTo>
                <a:lnTo>
                  <a:pt x="859" y="596"/>
                </a:lnTo>
                <a:lnTo>
                  <a:pt x="859" y="598"/>
                </a:lnTo>
                <a:lnTo>
                  <a:pt x="859" y="600"/>
                </a:lnTo>
                <a:lnTo>
                  <a:pt x="859" y="602"/>
                </a:lnTo>
                <a:lnTo>
                  <a:pt x="859" y="603"/>
                </a:lnTo>
                <a:lnTo>
                  <a:pt x="861" y="603"/>
                </a:lnTo>
                <a:lnTo>
                  <a:pt x="873" y="611"/>
                </a:lnTo>
                <a:lnTo>
                  <a:pt x="867" y="623"/>
                </a:lnTo>
                <a:lnTo>
                  <a:pt x="865" y="629"/>
                </a:lnTo>
                <a:lnTo>
                  <a:pt x="863" y="632"/>
                </a:lnTo>
                <a:lnTo>
                  <a:pt x="857" y="632"/>
                </a:lnTo>
                <a:lnTo>
                  <a:pt x="850" y="629"/>
                </a:lnTo>
                <a:lnTo>
                  <a:pt x="840" y="624"/>
                </a:lnTo>
                <a:lnTo>
                  <a:pt x="831" y="611"/>
                </a:lnTo>
                <a:lnTo>
                  <a:pt x="827" y="607"/>
                </a:lnTo>
                <a:lnTo>
                  <a:pt x="825" y="607"/>
                </a:lnTo>
                <a:lnTo>
                  <a:pt x="825" y="605"/>
                </a:lnTo>
                <a:lnTo>
                  <a:pt x="825" y="603"/>
                </a:lnTo>
                <a:lnTo>
                  <a:pt x="827" y="602"/>
                </a:lnTo>
                <a:lnTo>
                  <a:pt x="827" y="600"/>
                </a:lnTo>
                <a:lnTo>
                  <a:pt x="827" y="598"/>
                </a:lnTo>
                <a:lnTo>
                  <a:pt x="827" y="596"/>
                </a:lnTo>
                <a:lnTo>
                  <a:pt x="827" y="592"/>
                </a:lnTo>
                <a:lnTo>
                  <a:pt x="825" y="590"/>
                </a:lnTo>
                <a:lnTo>
                  <a:pt x="823" y="590"/>
                </a:lnTo>
                <a:lnTo>
                  <a:pt x="823" y="588"/>
                </a:lnTo>
                <a:lnTo>
                  <a:pt x="821" y="588"/>
                </a:lnTo>
                <a:lnTo>
                  <a:pt x="821" y="586"/>
                </a:lnTo>
                <a:lnTo>
                  <a:pt x="821" y="584"/>
                </a:lnTo>
                <a:lnTo>
                  <a:pt x="823" y="581"/>
                </a:lnTo>
                <a:lnTo>
                  <a:pt x="823" y="579"/>
                </a:lnTo>
                <a:lnTo>
                  <a:pt x="823" y="576"/>
                </a:lnTo>
                <a:lnTo>
                  <a:pt x="825" y="574"/>
                </a:lnTo>
                <a:lnTo>
                  <a:pt x="825" y="573"/>
                </a:lnTo>
                <a:lnTo>
                  <a:pt x="825" y="571"/>
                </a:lnTo>
                <a:lnTo>
                  <a:pt x="825" y="569"/>
                </a:lnTo>
                <a:lnTo>
                  <a:pt x="827" y="565"/>
                </a:lnTo>
                <a:lnTo>
                  <a:pt x="823" y="565"/>
                </a:lnTo>
                <a:lnTo>
                  <a:pt x="819" y="565"/>
                </a:lnTo>
                <a:lnTo>
                  <a:pt x="817" y="563"/>
                </a:lnTo>
                <a:lnTo>
                  <a:pt x="802" y="565"/>
                </a:lnTo>
                <a:lnTo>
                  <a:pt x="800" y="584"/>
                </a:lnTo>
                <a:lnTo>
                  <a:pt x="786" y="584"/>
                </a:lnTo>
                <a:lnTo>
                  <a:pt x="767" y="586"/>
                </a:lnTo>
                <a:lnTo>
                  <a:pt x="765" y="579"/>
                </a:lnTo>
                <a:lnTo>
                  <a:pt x="746" y="576"/>
                </a:lnTo>
                <a:lnTo>
                  <a:pt x="744" y="565"/>
                </a:lnTo>
                <a:lnTo>
                  <a:pt x="738" y="557"/>
                </a:lnTo>
                <a:lnTo>
                  <a:pt x="719" y="553"/>
                </a:lnTo>
                <a:lnTo>
                  <a:pt x="704" y="563"/>
                </a:lnTo>
                <a:lnTo>
                  <a:pt x="700" y="576"/>
                </a:lnTo>
                <a:lnTo>
                  <a:pt x="706" y="594"/>
                </a:lnTo>
                <a:lnTo>
                  <a:pt x="711" y="605"/>
                </a:lnTo>
                <a:lnTo>
                  <a:pt x="711" y="607"/>
                </a:lnTo>
                <a:lnTo>
                  <a:pt x="713" y="609"/>
                </a:lnTo>
                <a:lnTo>
                  <a:pt x="715" y="611"/>
                </a:lnTo>
                <a:lnTo>
                  <a:pt x="721" y="615"/>
                </a:lnTo>
                <a:lnTo>
                  <a:pt x="723" y="615"/>
                </a:lnTo>
                <a:lnTo>
                  <a:pt x="719" y="623"/>
                </a:lnTo>
                <a:lnTo>
                  <a:pt x="717" y="623"/>
                </a:lnTo>
                <a:lnTo>
                  <a:pt x="706" y="617"/>
                </a:lnTo>
                <a:lnTo>
                  <a:pt x="700" y="613"/>
                </a:lnTo>
                <a:lnTo>
                  <a:pt x="690" y="613"/>
                </a:lnTo>
                <a:lnTo>
                  <a:pt x="663" y="623"/>
                </a:lnTo>
                <a:lnTo>
                  <a:pt x="652" y="630"/>
                </a:lnTo>
                <a:lnTo>
                  <a:pt x="627" y="617"/>
                </a:lnTo>
                <a:lnTo>
                  <a:pt x="644" y="594"/>
                </a:lnTo>
                <a:lnTo>
                  <a:pt x="657" y="576"/>
                </a:lnTo>
                <a:lnTo>
                  <a:pt x="663" y="530"/>
                </a:lnTo>
                <a:lnTo>
                  <a:pt x="646" y="523"/>
                </a:lnTo>
                <a:lnTo>
                  <a:pt x="638" y="515"/>
                </a:lnTo>
                <a:lnTo>
                  <a:pt x="631" y="523"/>
                </a:lnTo>
                <a:lnTo>
                  <a:pt x="623" y="515"/>
                </a:lnTo>
                <a:lnTo>
                  <a:pt x="631" y="511"/>
                </a:lnTo>
                <a:lnTo>
                  <a:pt x="638" y="486"/>
                </a:lnTo>
                <a:lnTo>
                  <a:pt x="638" y="480"/>
                </a:lnTo>
                <a:lnTo>
                  <a:pt x="644" y="475"/>
                </a:lnTo>
                <a:lnTo>
                  <a:pt x="650" y="475"/>
                </a:lnTo>
                <a:lnTo>
                  <a:pt x="652" y="475"/>
                </a:lnTo>
                <a:lnTo>
                  <a:pt x="662" y="477"/>
                </a:lnTo>
                <a:lnTo>
                  <a:pt x="671" y="482"/>
                </a:lnTo>
                <a:lnTo>
                  <a:pt x="690" y="490"/>
                </a:lnTo>
                <a:lnTo>
                  <a:pt x="692" y="498"/>
                </a:lnTo>
                <a:lnTo>
                  <a:pt x="694" y="496"/>
                </a:lnTo>
                <a:lnTo>
                  <a:pt x="698" y="492"/>
                </a:lnTo>
                <a:lnTo>
                  <a:pt x="700" y="492"/>
                </a:lnTo>
                <a:lnTo>
                  <a:pt x="706" y="492"/>
                </a:lnTo>
                <a:lnTo>
                  <a:pt x="711" y="484"/>
                </a:lnTo>
                <a:lnTo>
                  <a:pt x="711" y="480"/>
                </a:lnTo>
                <a:lnTo>
                  <a:pt x="706" y="480"/>
                </a:lnTo>
                <a:lnTo>
                  <a:pt x="700" y="482"/>
                </a:lnTo>
                <a:lnTo>
                  <a:pt x="694" y="482"/>
                </a:lnTo>
                <a:lnTo>
                  <a:pt x="692" y="480"/>
                </a:lnTo>
                <a:lnTo>
                  <a:pt x="690" y="480"/>
                </a:lnTo>
                <a:lnTo>
                  <a:pt x="686" y="478"/>
                </a:lnTo>
                <a:lnTo>
                  <a:pt x="684" y="477"/>
                </a:lnTo>
                <a:lnTo>
                  <a:pt x="683" y="473"/>
                </a:lnTo>
                <a:lnTo>
                  <a:pt x="681" y="461"/>
                </a:lnTo>
                <a:lnTo>
                  <a:pt x="679" y="456"/>
                </a:lnTo>
                <a:lnTo>
                  <a:pt x="679" y="450"/>
                </a:lnTo>
                <a:lnTo>
                  <a:pt x="677" y="448"/>
                </a:lnTo>
                <a:lnTo>
                  <a:pt x="677" y="444"/>
                </a:lnTo>
                <a:lnTo>
                  <a:pt x="677" y="442"/>
                </a:lnTo>
                <a:lnTo>
                  <a:pt x="675" y="438"/>
                </a:lnTo>
                <a:lnTo>
                  <a:pt x="673" y="436"/>
                </a:lnTo>
                <a:lnTo>
                  <a:pt x="671" y="434"/>
                </a:lnTo>
                <a:lnTo>
                  <a:pt x="669" y="432"/>
                </a:lnTo>
                <a:lnTo>
                  <a:pt x="663" y="432"/>
                </a:lnTo>
                <a:lnTo>
                  <a:pt x="657" y="434"/>
                </a:lnTo>
                <a:lnTo>
                  <a:pt x="648" y="434"/>
                </a:lnTo>
                <a:lnTo>
                  <a:pt x="642" y="436"/>
                </a:lnTo>
                <a:lnTo>
                  <a:pt x="638" y="434"/>
                </a:lnTo>
                <a:lnTo>
                  <a:pt x="636" y="432"/>
                </a:lnTo>
                <a:lnTo>
                  <a:pt x="635" y="430"/>
                </a:lnTo>
                <a:lnTo>
                  <a:pt x="631" y="428"/>
                </a:lnTo>
                <a:lnTo>
                  <a:pt x="629" y="427"/>
                </a:lnTo>
                <a:lnTo>
                  <a:pt x="629" y="425"/>
                </a:lnTo>
                <a:lnTo>
                  <a:pt x="629" y="421"/>
                </a:lnTo>
                <a:lnTo>
                  <a:pt x="631" y="419"/>
                </a:lnTo>
                <a:lnTo>
                  <a:pt x="633" y="415"/>
                </a:lnTo>
                <a:lnTo>
                  <a:pt x="636" y="413"/>
                </a:lnTo>
                <a:lnTo>
                  <a:pt x="638" y="409"/>
                </a:lnTo>
                <a:lnTo>
                  <a:pt x="642" y="406"/>
                </a:lnTo>
                <a:lnTo>
                  <a:pt x="644" y="403"/>
                </a:lnTo>
                <a:lnTo>
                  <a:pt x="644" y="401"/>
                </a:lnTo>
                <a:lnTo>
                  <a:pt x="644" y="396"/>
                </a:lnTo>
                <a:lnTo>
                  <a:pt x="642" y="394"/>
                </a:lnTo>
                <a:lnTo>
                  <a:pt x="636" y="386"/>
                </a:lnTo>
                <a:lnTo>
                  <a:pt x="635" y="384"/>
                </a:lnTo>
                <a:lnTo>
                  <a:pt x="627" y="377"/>
                </a:lnTo>
                <a:lnTo>
                  <a:pt x="625" y="373"/>
                </a:lnTo>
                <a:lnTo>
                  <a:pt x="621" y="371"/>
                </a:lnTo>
                <a:lnTo>
                  <a:pt x="617" y="369"/>
                </a:lnTo>
                <a:lnTo>
                  <a:pt x="613" y="369"/>
                </a:lnTo>
                <a:lnTo>
                  <a:pt x="607" y="369"/>
                </a:lnTo>
                <a:lnTo>
                  <a:pt x="604" y="369"/>
                </a:lnTo>
                <a:lnTo>
                  <a:pt x="598" y="373"/>
                </a:lnTo>
                <a:lnTo>
                  <a:pt x="594" y="375"/>
                </a:lnTo>
                <a:lnTo>
                  <a:pt x="590" y="377"/>
                </a:lnTo>
                <a:lnTo>
                  <a:pt x="588" y="379"/>
                </a:lnTo>
                <a:lnTo>
                  <a:pt x="586" y="380"/>
                </a:lnTo>
                <a:lnTo>
                  <a:pt x="585" y="384"/>
                </a:lnTo>
                <a:lnTo>
                  <a:pt x="583" y="388"/>
                </a:lnTo>
                <a:lnTo>
                  <a:pt x="580" y="388"/>
                </a:lnTo>
                <a:lnTo>
                  <a:pt x="573" y="382"/>
                </a:lnTo>
                <a:lnTo>
                  <a:pt x="569" y="379"/>
                </a:lnTo>
                <a:lnTo>
                  <a:pt x="569" y="369"/>
                </a:lnTo>
                <a:lnTo>
                  <a:pt x="567" y="355"/>
                </a:lnTo>
                <a:lnTo>
                  <a:pt x="569" y="342"/>
                </a:lnTo>
                <a:lnTo>
                  <a:pt x="567" y="323"/>
                </a:lnTo>
                <a:lnTo>
                  <a:pt x="567" y="302"/>
                </a:lnTo>
                <a:lnTo>
                  <a:pt x="565" y="302"/>
                </a:lnTo>
                <a:lnTo>
                  <a:pt x="561" y="304"/>
                </a:lnTo>
                <a:lnTo>
                  <a:pt x="559" y="304"/>
                </a:lnTo>
                <a:lnTo>
                  <a:pt x="558" y="304"/>
                </a:lnTo>
                <a:lnTo>
                  <a:pt x="556" y="304"/>
                </a:lnTo>
                <a:lnTo>
                  <a:pt x="554" y="304"/>
                </a:lnTo>
                <a:lnTo>
                  <a:pt x="554" y="302"/>
                </a:lnTo>
                <a:lnTo>
                  <a:pt x="552" y="302"/>
                </a:lnTo>
                <a:lnTo>
                  <a:pt x="550" y="300"/>
                </a:lnTo>
                <a:lnTo>
                  <a:pt x="546" y="298"/>
                </a:lnTo>
                <a:lnTo>
                  <a:pt x="540" y="294"/>
                </a:lnTo>
                <a:lnTo>
                  <a:pt x="542" y="294"/>
                </a:lnTo>
                <a:lnTo>
                  <a:pt x="548" y="284"/>
                </a:lnTo>
                <a:lnTo>
                  <a:pt x="532" y="267"/>
                </a:lnTo>
                <a:lnTo>
                  <a:pt x="537" y="255"/>
                </a:lnTo>
                <a:lnTo>
                  <a:pt x="538" y="250"/>
                </a:lnTo>
                <a:lnTo>
                  <a:pt x="538" y="244"/>
                </a:lnTo>
                <a:lnTo>
                  <a:pt x="542" y="234"/>
                </a:lnTo>
                <a:lnTo>
                  <a:pt x="548" y="230"/>
                </a:lnTo>
                <a:lnTo>
                  <a:pt x="554" y="227"/>
                </a:lnTo>
                <a:lnTo>
                  <a:pt x="569" y="217"/>
                </a:lnTo>
                <a:lnTo>
                  <a:pt x="585" y="207"/>
                </a:lnTo>
                <a:lnTo>
                  <a:pt x="592" y="202"/>
                </a:lnTo>
                <a:lnTo>
                  <a:pt x="600" y="198"/>
                </a:lnTo>
                <a:lnTo>
                  <a:pt x="604" y="194"/>
                </a:lnTo>
                <a:lnTo>
                  <a:pt x="590" y="163"/>
                </a:lnTo>
                <a:lnTo>
                  <a:pt x="583" y="146"/>
                </a:lnTo>
                <a:lnTo>
                  <a:pt x="585" y="144"/>
                </a:lnTo>
                <a:lnTo>
                  <a:pt x="588" y="142"/>
                </a:lnTo>
                <a:lnTo>
                  <a:pt x="598" y="134"/>
                </a:lnTo>
                <a:lnTo>
                  <a:pt x="594" y="129"/>
                </a:lnTo>
                <a:lnTo>
                  <a:pt x="592" y="123"/>
                </a:lnTo>
                <a:lnTo>
                  <a:pt x="590" y="121"/>
                </a:lnTo>
                <a:lnTo>
                  <a:pt x="592" y="121"/>
                </a:lnTo>
                <a:lnTo>
                  <a:pt x="590" y="119"/>
                </a:lnTo>
                <a:lnTo>
                  <a:pt x="586" y="121"/>
                </a:lnTo>
                <a:lnTo>
                  <a:pt x="585" y="121"/>
                </a:lnTo>
                <a:lnTo>
                  <a:pt x="585" y="119"/>
                </a:lnTo>
                <a:lnTo>
                  <a:pt x="577" y="111"/>
                </a:lnTo>
                <a:lnTo>
                  <a:pt x="575" y="105"/>
                </a:lnTo>
                <a:lnTo>
                  <a:pt x="575" y="103"/>
                </a:lnTo>
                <a:lnTo>
                  <a:pt x="575" y="102"/>
                </a:lnTo>
                <a:lnTo>
                  <a:pt x="575" y="100"/>
                </a:lnTo>
                <a:lnTo>
                  <a:pt x="575" y="98"/>
                </a:lnTo>
                <a:lnTo>
                  <a:pt x="575" y="94"/>
                </a:lnTo>
                <a:lnTo>
                  <a:pt x="575" y="92"/>
                </a:lnTo>
                <a:lnTo>
                  <a:pt x="575" y="88"/>
                </a:lnTo>
                <a:lnTo>
                  <a:pt x="575" y="84"/>
                </a:lnTo>
                <a:lnTo>
                  <a:pt x="575" y="81"/>
                </a:lnTo>
                <a:lnTo>
                  <a:pt x="569" y="79"/>
                </a:lnTo>
                <a:lnTo>
                  <a:pt x="567" y="75"/>
                </a:lnTo>
                <a:lnTo>
                  <a:pt x="559" y="73"/>
                </a:lnTo>
                <a:lnTo>
                  <a:pt x="558" y="75"/>
                </a:lnTo>
                <a:lnTo>
                  <a:pt x="554" y="77"/>
                </a:lnTo>
                <a:lnTo>
                  <a:pt x="552" y="81"/>
                </a:lnTo>
                <a:lnTo>
                  <a:pt x="550" y="82"/>
                </a:lnTo>
                <a:lnTo>
                  <a:pt x="540" y="79"/>
                </a:lnTo>
                <a:lnTo>
                  <a:pt x="538" y="79"/>
                </a:lnTo>
                <a:lnTo>
                  <a:pt x="532" y="79"/>
                </a:lnTo>
                <a:lnTo>
                  <a:pt x="529" y="77"/>
                </a:lnTo>
                <a:lnTo>
                  <a:pt x="525" y="77"/>
                </a:lnTo>
                <a:lnTo>
                  <a:pt x="517" y="73"/>
                </a:lnTo>
                <a:lnTo>
                  <a:pt x="519" y="67"/>
                </a:lnTo>
                <a:lnTo>
                  <a:pt x="519" y="65"/>
                </a:lnTo>
                <a:lnTo>
                  <a:pt x="517" y="65"/>
                </a:lnTo>
                <a:lnTo>
                  <a:pt x="515" y="63"/>
                </a:lnTo>
                <a:lnTo>
                  <a:pt x="513" y="63"/>
                </a:lnTo>
                <a:lnTo>
                  <a:pt x="511" y="63"/>
                </a:lnTo>
                <a:lnTo>
                  <a:pt x="511" y="61"/>
                </a:lnTo>
                <a:lnTo>
                  <a:pt x="510" y="59"/>
                </a:lnTo>
                <a:lnTo>
                  <a:pt x="504" y="59"/>
                </a:lnTo>
                <a:lnTo>
                  <a:pt x="502" y="59"/>
                </a:lnTo>
                <a:lnTo>
                  <a:pt x="500" y="59"/>
                </a:lnTo>
                <a:lnTo>
                  <a:pt x="498" y="61"/>
                </a:lnTo>
                <a:lnTo>
                  <a:pt x="489" y="57"/>
                </a:lnTo>
                <a:lnTo>
                  <a:pt x="483" y="65"/>
                </a:lnTo>
                <a:lnTo>
                  <a:pt x="477" y="65"/>
                </a:lnTo>
                <a:lnTo>
                  <a:pt x="475" y="63"/>
                </a:lnTo>
                <a:lnTo>
                  <a:pt x="471" y="63"/>
                </a:lnTo>
                <a:lnTo>
                  <a:pt x="469" y="63"/>
                </a:lnTo>
                <a:lnTo>
                  <a:pt x="467" y="61"/>
                </a:lnTo>
                <a:lnTo>
                  <a:pt x="463" y="59"/>
                </a:lnTo>
                <a:lnTo>
                  <a:pt x="442" y="52"/>
                </a:lnTo>
                <a:lnTo>
                  <a:pt x="440" y="52"/>
                </a:lnTo>
                <a:lnTo>
                  <a:pt x="425" y="48"/>
                </a:lnTo>
                <a:lnTo>
                  <a:pt x="406" y="50"/>
                </a:lnTo>
                <a:lnTo>
                  <a:pt x="392" y="40"/>
                </a:lnTo>
                <a:lnTo>
                  <a:pt x="385" y="34"/>
                </a:lnTo>
                <a:lnTo>
                  <a:pt x="381" y="33"/>
                </a:lnTo>
                <a:lnTo>
                  <a:pt x="367" y="25"/>
                </a:lnTo>
                <a:lnTo>
                  <a:pt x="348" y="25"/>
                </a:lnTo>
                <a:lnTo>
                  <a:pt x="342" y="36"/>
                </a:lnTo>
                <a:lnTo>
                  <a:pt x="337" y="33"/>
                </a:lnTo>
                <a:lnTo>
                  <a:pt x="331" y="31"/>
                </a:lnTo>
                <a:lnTo>
                  <a:pt x="327" y="28"/>
                </a:lnTo>
                <a:lnTo>
                  <a:pt x="323" y="27"/>
                </a:lnTo>
                <a:lnTo>
                  <a:pt x="318" y="25"/>
                </a:lnTo>
                <a:lnTo>
                  <a:pt x="315" y="25"/>
                </a:lnTo>
                <a:lnTo>
                  <a:pt x="312" y="23"/>
                </a:lnTo>
                <a:lnTo>
                  <a:pt x="308" y="19"/>
                </a:lnTo>
                <a:lnTo>
                  <a:pt x="302" y="17"/>
                </a:lnTo>
                <a:lnTo>
                  <a:pt x="298" y="15"/>
                </a:lnTo>
                <a:lnTo>
                  <a:pt x="292" y="13"/>
                </a:lnTo>
                <a:lnTo>
                  <a:pt x="291" y="21"/>
                </a:lnTo>
                <a:lnTo>
                  <a:pt x="287" y="21"/>
                </a:lnTo>
                <a:lnTo>
                  <a:pt x="283" y="21"/>
                </a:lnTo>
                <a:lnTo>
                  <a:pt x="281" y="19"/>
                </a:lnTo>
                <a:lnTo>
                  <a:pt x="277" y="15"/>
                </a:lnTo>
                <a:lnTo>
                  <a:pt x="273" y="11"/>
                </a:lnTo>
                <a:lnTo>
                  <a:pt x="271" y="7"/>
                </a:lnTo>
                <a:lnTo>
                  <a:pt x="267" y="4"/>
                </a:lnTo>
                <a:lnTo>
                  <a:pt x="264" y="0"/>
                </a:lnTo>
                <a:lnTo>
                  <a:pt x="262" y="0"/>
                </a:lnTo>
                <a:lnTo>
                  <a:pt x="260" y="4"/>
                </a:lnTo>
                <a:lnTo>
                  <a:pt x="258" y="6"/>
                </a:lnTo>
                <a:lnTo>
                  <a:pt x="256" y="9"/>
                </a:lnTo>
                <a:lnTo>
                  <a:pt x="254" y="13"/>
                </a:lnTo>
                <a:lnTo>
                  <a:pt x="256" y="19"/>
                </a:lnTo>
                <a:lnTo>
                  <a:pt x="254" y="19"/>
                </a:lnTo>
                <a:lnTo>
                  <a:pt x="254" y="21"/>
                </a:lnTo>
                <a:lnTo>
                  <a:pt x="252" y="21"/>
                </a:lnTo>
                <a:lnTo>
                  <a:pt x="252" y="23"/>
                </a:lnTo>
                <a:lnTo>
                  <a:pt x="250" y="25"/>
                </a:lnTo>
                <a:lnTo>
                  <a:pt x="250" y="27"/>
                </a:lnTo>
                <a:lnTo>
                  <a:pt x="250" y="28"/>
                </a:lnTo>
                <a:lnTo>
                  <a:pt x="248" y="33"/>
                </a:lnTo>
                <a:lnTo>
                  <a:pt x="248" y="38"/>
                </a:lnTo>
                <a:lnTo>
                  <a:pt x="248" y="40"/>
                </a:lnTo>
                <a:lnTo>
                  <a:pt x="250" y="44"/>
                </a:lnTo>
                <a:lnTo>
                  <a:pt x="252" y="50"/>
                </a:lnTo>
                <a:lnTo>
                  <a:pt x="254" y="50"/>
                </a:lnTo>
                <a:lnTo>
                  <a:pt x="256" y="54"/>
                </a:lnTo>
                <a:lnTo>
                  <a:pt x="254" y="55"/>
                </a:lnTo>
                <a:lnTo>
                  <a:pt x="250" y="57"/>
                </a:lnTo>
                <a:lnTo>
                  <a:pt x="248" y="59"/>
                </a:lnTo>
                <a:lnTo>
                  <a:pt x="246" y="61"/>
                </a:lnTo>
                <a:lnTo>
                  <a:pt x="244" y="63"/>
                </a:lnTo>
                <a:lnTo>
                  <a:pt x="243" y="65"/>
                </a:lnTo>
                <a:lnTo>
                  <a:pt x="238" y="69"/>
                </a:lnTo>
                <a:lnTo>
                  <a:pt x="237" y="71"/>
                </a:lnTo>
                <a:lnTo>
                  <a:pt x="235" y="73"/>
                </a:lnTo>
                <a:lnTo>
                  <a:pt x="231" y="77"/>
                </a:lnTo>
                <a:lnTo>
                  <a:pt x="227" y="82"/>
                </a:lnTo>
                <a:lnTo>
                  <a:pt x="225" y="90"/>
                </a:lnTo>
                <a:lnTo>
                  <a:pt x="225" y="94"/>
                </a:lnTo>
                <a:lnTo>
                  <a:pt x="229" y="98"/>
                </a:lnTo>
                <a:lnTo>
                  <a:pt x="229" y="103"/>
                </a:lnTo>
                <a:lnTo>
                  <a:pt x="231" y="108"/>
                </a:lnTo>
                <a:lnTo>
                  <a:pt x="223" y="111"/>
                </a:lnTo>
                <a:lnTo>
                  <a:pt x="217" y="113"/>
                </a:lnTo>
                <a:lnTo>
                  <a:pt x="212" y="111"/>
                </a:lnTo>
                <a:lnTo>
                  <a:pt x="206" y="109"/>
                </a:lnTo>
                <a:lnTo>
                  <a:pt x="179" y="117"/>
                </a:lnTo>
                <a:lnTo>
                  <a:pt x="179" y="134"/>
                </a:lnTo>
                <a:lnTo>
                  <a:pt x="190" y="140"/>
                </a:lnTo>
                <a:lnTo>
                  <a:pt x="200" y="161"/>
                </a:lnTo>
                <a:lnTo>
                  <a:pt x="212" y="163"/>
                </a:lnTo>
                <a:lnTo>
                  <a:pt x="221" y="167"/>
                </a:lnTo>
                <a:lnTo>
                  <a:pt x="223" y="169"/>
                </a:lnTo>
                <a:lnTo>
                  <a:pt x="229" y="179"/>
                </a:lnTo>
                <a:lnTo>
                  <a:pt x="227" y="180"/>
                </a:lnTo>
                <a:lnTo>
                  <a:pt x="225" y="182"/>
                </a:lnTo>
                <a:lnTo>
                  <a:pt x="217" y="180"/>
                </a:lnTo>
                <a:lnTo>
                  <a:pt x="216" y="182"/>
                </a:lnTo>
                <a:lnTo>
                  <a:pt x="216" y="188"/>
                </a:lnTo>
                <a:lnTo>
                  <a:pt x="214" y="190"/>
                </a:lnTo>
                <a:lnTo>
                  <a:pt x="206" y="184"/>
                </a:lnTo>
                <a:lnTo>
                  <a:pt x="204" y="184"/>
                </a:lnTo>
                <a:lnTo>
                  <a:pt x="206" y="188"/>
                </a:lnTo>
                <a:lnTo>
                  <a:pt x="196" y="188"/>
                </a:lnTo>
                <a:lnTo>
                  <a:pt x="177" y="177"/>
                </a:lnTo>
                <a:lnTo>
                  <a:pt x="162" y="194"/>
                </a:lnTo>
                <a:lnTo>
                  <a:pt x="160" y="200"/>
                </a:lnTo>
                <a:lnTo>
                  <a:pt x="167" y="207"/>
                </a:lnTo>
                <a:lnTo>
                  <a:pt x="171" y="204"/>
                </a:lnTo>
                <a:lnTo>
                  <a:pt x="179" y="209"/>
                </a:lnTo>
                <a:lnTo>
                  <a:pt x="196" y="221"/>
                </a:lnTo>
                <a:lnTo>
                  <a:pt x="202" y="227"/>
                </a:lnTo>
                <a:lnTo>
                  <a:pt x="204" y="230"/>
                </a:lnTo>
                <a:lnTo>
                  <a:pt x="216" y="236"/>
                </a:lnTo>
                <a:lnTo>
                  <a:pt x="214" y="242"/>
                </a:lnTo>
                <a:lnTo>
                  <a:pt x="216" y="246"/>
                </a:lnTo>
                <a:lnTo>
                  <a:pt x="217" y="252"/>
                </a:lnTo>
                <a:lnTo>
                  <a:pt x="216" y="259"/>
                </a:lnTo>
                <a:lnTo>
                  <a:pt x="219" y="269"/>
                </a:lnTo>
                <a:lnTo>
                  <a:pt x="223" y="267"/>
                </a:lnTo>
                <a:lnTo>
                  <a:pt x="229" y="269"/>
                </a:lnTo>
                <a:lnTo>
                  <a:pt x="229" y="273"/>
                </a:lnTo>
                <a:lnTo>
                  <a:pt x="231" y="275"/>
                </a:lnTo>
                <a:lnTo>
                  <a:pt x="235" y="283"/>
                </a:lnTo>
                <a:lnTo>
                  <a:pt x="235" y="286"/>
                </a:lnTo>
                <a:lnTo>
                  <a:pt x="231" y="290"/>
                </a:lnTo>
                <a:lnTo>
                  <a:pt x="229" y="294"/>
                </a:lnTo>
                <a:lnTo>
                  <a:pt x="225" y="298"/>
                </a:lnTo>
                <a:lnTo>
                  <a:pt x="217" y="305"/>
                </a:lnTo>
                <a:lnTo>
                  <a:pt x="219" y="311"/>
                </a:lnTo>
                <a:lnTo>
                  <a:pt x="216" y="315"/>
                </a:lnTo>
                <a:lnTo>
                  <a:pt x="212" y="317"/>
                </a:lnTo>
                <a:lnTo>
                  <a:pt x="196" y="313"/>
                </a:lnTo>
                <a:lnTo>
                  <a:pt x="167" y="323"/>
                </a:lnTo>
                <a:lnTo>
                  <a:pt x="164" y="325"/>
                </a:lnTo>
                <a:lnTo>
                  <a:pt x="164" y="346"/>
                </a:lnTo>
                <a:lnTo>
                  <a:pt x="144" y="352"/>
                </a:lnTo>
                <a:lnTo>
                  <a:pt x="118" y="359"/>
                </a:lnTo>
                <a:lnTo>
                  <a:pt x="106" y="363"/>
                </a:lnTo>
                <a:lnTo>
                  <a:pt x="110" y="371"/>
                </a:lnTo>
                <a:lnTo>
                  <a:pt x="106" y="371"/>
                </a:lnTo>
                <a:lnTo>
                  <a:pt x="104" y="373"/>
                </a:lnTo>
                <a:lnTo>
                  <a:pt x="102" y="373"/>
                </a:lnTo>
                <a:lnTo>
                  <a:pt x="100" y="371"/>
                </a:lnTo>
                <a:lnTo>
                  <a:pt x="98" y="371"/>
                </a:lnTo>
                <a:lnTo>
                  <a:pt x="96" y="367"/>
                </a:lnTo>
                <a:lnTo>
                  <a:pt x="91" y="363"/>
                </a:lnTo>
                <a:lnTo>
                  <a:pt x="87" y="361"/>
                </a:lnTo>
                <a:lnTo>
                  <a:pt x="85" y="361"/>
                </a:lnTo>
                <a:lnTo>
                  <a:pt x="83" y="361"/>
                </a:lnTo>
                <a:lnTo>
                  <a:pt x="81" y="361"/>
                </a:lnTo>
                <a:lnTo>
                  <a:pt x="79" y="363"/>
                </a:lnTo>
                <a:lnTo>
                  <a:pt x="77" y="369"/>
                </a:lnTo>
                <a:lnTo>
                  <a:pt x="77" y="371"/>
                </a:lnTo>
                <a:lnTo>
                  <a:pt x="79" y="377"/>
                </a:lnTo>
                <a:lnTo>
                  <a:pt x="81" y="384"/>
                </a:lnTo>
                <a:lnTo>
                  <a:pt x="81" y="388"/>
                </a:lnTo>
                <a:lnTo>
                  <a:pt x="79" y="390"/>
                </a:lnTo>
                <a:lnTo>
                  <a:pt x="73" y="394"/>
                </a:lnTo>
                <a:lnTo>
                  <a:pt x="73" y="396"/>
                </a:lnTo>
                <a:lnTo>
                  <a:pt x="73" y="398"/>
                </a:lnTo>
                <a:lnTo>
                  <a:pt x="73" y="403"/>
                </a:lnTo>
                <a:lnTo>
                  <a:pt x="75" y="411"/>
                </a:lnTo>
                <a:lnTo>
                  <a:pt x="73" y="415"/>
                </a:lnTo>
                <a:lnTo>
                  <a:pt x="73" y="417"/>
                </a:lnTo>
                <a:lnTo>
                  <a:pt x="71" y="419"/>
                </a:lnTo>
                <a:lnTo>
                  <a:pt x="71" y="421"/>
                </a:lnTo>
                <a:lnTo>
                  <a:pt x="73" y="423"/>
                </a:lnTo>
                <a:lnTo>
                  <a:pt x="73" y="425"/>
                </a:lnTo>
                <a:lnTo>
                  <a:pt x="75" y="425"/>
                </a:lnTo>
                <a:lnTo>
                  <a:pt x="77" y="427"/>
                </a:lnTo>
                <a:lnTo>
                  <a:pt x="83" y="427"/>
                </a:lnTo>
                <a:lnTo>
                  <a:pt x="85" y="427"/>
                </a:lnTo>
                <a:lnTo>
                  <a:pt x="89" y="428"/>
                </a:lnTo>
                <a:lnTo>
                  <a:pt x="92" y="430"/>
                </a:lnTo>
                <a:lnTo>
                  <a:pt x="96" y="430"/>
                </a:lnTo>
                <a:lnTo>
                  <a:pt x="102" y="434"/>
                </a:lnTo>
                <a:lnTo>
                  <a:pt x="106" y="436"/>
                </a:lnTo>
                <a:lnTo>
                  <a:pt x="110" y="438"/>
                </a:lnTo>
                <a:lnTo>
                  <a:pt x="110" y="440"/>
                </a:lnTo>
                <a:lnTo>
                  <a:pt x="110" y="442"/>
                </a:lnTo>
                <a:lnTo>
                  <a:pt x="108" y="448"/>
                </a:lnTo>
                <a:lnTo>
                  <a:pt x="102" y="456"/>
                </a:lnTo>
                <a:lnTo>
                  <a:pt x="100" y="459"/>
                </a:lnTo>
                <a:lnTo>
                  <a:pt x="96" y="463"/>
                </a:lnTo>
                <a:lnTo>
                  <a:pt x="92" y="463"/>
                </a:lnTo>
                <a:lnTo>
                  <a:pt x="85" y="461"/>
                </a:lnTo>
                <a:lnTo>
                  <a:pt x="81" y="459"/>
                </a:lnTo>
                <a:lnTo>
                  <a:pt x="73" y="461"/>
                </a:lnTo>
                <a:lnTo>
                  <a:pt x="56" y="465"/>
                </a:lnTo>
                <a:lnTo>
                  <a:pt x="52" y="465"/>
                </a:lnTo>
                <a:lnTo>
                  <a:pt x="50" y="467"/>
                </a:lnTo>
                <a:lnTo>
                  <a:pt x="48" y="473"/>
                </a:lnTo>
                <a:lnTo>
                  <a:pt x="46" y="475"/>
                </a:lnTo>
                <a:lnTo>
                  <a:pt x="43" y="478"/>
                </a:lnTo>
                <a:lnTo>
                  <a:pt x="37" y="482"/>
                </a:lnTo>
                <a:lnTo>
                  <a:pt x="35" y="482"/>
                </a:lnTo>
                <a:lnTo>
                  <a:pt x="33" y="482"/>
                </a:lnTo>
                <a:lnTo>
                  <a:pt x="31" y="478"/>
                </a:lnTo>
                <a:lnTo>
                  <a:pt x="31" y="475"/>
                </a:lnTo>
                <a:lnTo>
                  <a:pt x="33" y="471"/>
                </a:lnTo>
                <a:lnTo>
                  <a:pt x="31" y="471"/>
                </a:lnTo>
                <a:lnTo>
                  <a:pt x="29" y="469"/>
                </a:lnTo>
                <a:lnTo>
                  <a:pt x="21" y="469"/>
                </a:lnTo>
                <a:lnTo>
                  <a:pt x="17" y="471"/>
                </a:lnTo>
                <a:lnTo>
                  <a:pt x="12" y="475"/>
                </a:lnTo>
                <a:lnTo>
                  <a:pt x="8" y="477"/>
                </a:lnTo>
                <a:lnTo>
                  <a:pt x="8" y="478"/>
                </a:lnTo>
                <a:lnTo>
                  <a:pt x="8" y="480"/>
                </a:lnTo>
                <a:lnTo>
                  <a:pt x="8" y="484"/>
                </a:lnTo>
                <a:lnTo>
                  <a:pt x="10" y="488"/>
                </a:lnTo>
                <a:lnTo>
                  <a:pt x="12" y="490"/>
                </a:lnTo>
                <a:lnTo>
                  <a:pt x="12" y="494"/>
                </a:lnTo>
                <a:lnTo>
                  <a:pt x="10" y="496"/>
                </a:lnTo>
                <a:lnTo>
                  <a:pt x="10" y="502"/>
                </a:lnTo>
                <a:lnTo>
                  <a:pt x="8" y="507"/>
                </a:lnTo>
                <a:lnTo>
                  <a:pt x="6" y="511"/>
                </a:lnTo>
                <a:lnTo>
                  <a:pt x="4" y="513"/>
                </a:lnTo>
                <a:lnTo>
                  <a:pt x="4" y="515"/>
                </a:lnTo>
                <a:lnTo>
                  <a:pt x="4" y="517"/>
                </a:lnTo>
                <a:lnTo>
                  <a:pt x="6" y="519"/>
                </a:lnTo>
                <a:lnTo>
                  <a:pt x="8" y="519"/>
                </a:lnTo>
                <a:lnTo>
                  <a:pt x="10" y="517"/>
                </a:lnTo>
                <a:lnTo>
                  <a:pt x="14" y="515"/>
                </a:lnTo>
                <a:lnTo>
                  <a:pt x="16" y="513"/>
                </a:lnTo>
                <a:lnTo>
                  <a:pt x="16" y="511"/>
                </a:lnTo>
                <a:lnTo>
                  <a:pt x="19" y="509"/>
                </a:lnTo>
                <a:lnTo>
                  <a:pt x="21" y="507"/>
                </a:lnTo>
                <a:lnTo>
                  <a:pt x="25" y="505"/>
                </a:lnTo>
                <a:lnTo>
                  <a:pt x="27" y="505"/>
                </a:lnTo>
                <a:lnTo>
                  <a:pt x="31" y="505"/>
                </a:lnTo>
                <a:lnTo>
                  <a:pt x="35" y="505"/>
                </a:lnTo>
                <a:lnTo>
                  <a:pt x="37" y="505"/>
                </a:lnTo>
                <a:lnTo>
                  <a:pt x="39" y="507"/>
                </a:lnTo>
                <a:lnTo>
                  <a:pt x="41" y="509"/>
                </a:lnTo>
                <a:lnTo>
                  <a:pt x="43" y="513"/>
                </a:lnTo>
                <a:lnTo>
                  <a:pt x="43" y="517"/>
                </a:lnTo>
                <a:lnTo>
                  <a:pt x="41" y="523"/>
                </a:lnTo>
                <a:lnTo>
                  <a:pt x="39" y="528"/>
                </a:lnTo>
                <a:lnTo>
                  <a:pt x="37" y="532"/>
                </a:lnTo>
                <a:lnTo>
                  <a:pt x="37" y="536"/>
                </a:lnTo>
                <a:lnTo>
                  <a:pt x="37" y="540"/>
                </a:lnTo>
                <a:lnTo>
                  <a:pt x="37" y="544"/>
                </a:lnTo>
                <a:lnTo>
                  <a:pt x="37" y="546"/>
                </a:lnTo>
                <a:lnTo>
                  <a:pt x="35" y="548"/>
                </a:lnTo>
                <a:lnTo>
                  <a:pt x="33" y="550"/>
                </a:lnTo>
                <a:lnTo>
                  <a:pt x="31" y="550"/>
                </a:lnTo>
                <a:lnTo>
                  <a:pt x="25" y="552"/>
                </a:lnTo>
                <a:lnTo>
                  <a:pt x="21" y="553"/>
                </a:lnTo>
                <a:lnTo>
                  <a:pt x="19" y="555"/>
                </a:lnTo>
                <a:lnTo>
                  <a:pt x="14" y="559"/>
                </a:lnTo>
                <a:lnTo>
                  <a:pt x="14" y="561"/>
                </a:lnTo>
                <a:lnTo>
                  <a:pt x="12" y="563"/>
                </a:lnTo>
                <a:lnTo>
                  <a:pt x="12" y="569"/>
                </a:lnTo>
                <a:lnTo>
                  <a:pt x="10" y="574"/>
                </a:lnTo>
                <a:lnTo>
                  <a:pt x="10" y="579"/>
                </a:lnTo>
                <a:lnTo>
                  <a:pt x="12" y="582"/>
                </a:lnTo>
                <a:lnTo>
                  <a:pt x="10" y="588"/>
                </a:lnTo>
                <a:lnTo>
                  <a:pt x="10" y="592"/>
                </a:lnTo>
                <a:lnTo>
                  <a:pt x="8" y="596"/>
                </a:lnTo>
                <a:lnTo>
                  <a:pt x="8" y="600"/>
                </a:lnTo>
                <a:lnTo>
                  <a:pt x="8" y="605"/>
                </a:lnTo>
                <a:lnTo>
                  <a:pt x="12" y="605"/>
                </a:lnTo>
                <a:lnTo>
                  <a:pt x="14" y="605"/>
                </a:lnTo>
                <a:lnTo>
                  <a:pt x="14" y="609"/>
                </a:lnTo>
                <a:lnTo>
                  <a:pt x="12" y="632"/>
                </a:lnTo>
                <a:lnTo>
                  <a:pt x="12" y="638"/>
                </a:lnTo>
                <a:lnTo>
                  <a:pt x="21" y="642"/>
                </a:lnTo>
                <a:lnTo>
                  <a:pt x="19" y="646"/>
                </a:lnTo>
                <a:lnTo>
                  <a:pt x="31" y="651"/>
                </a:lnTo>
                <a:lnTo>
                  <a:pt x="35" y="653"/>
                </a:lnTo>
                <a:lnTo>
                  <a:pt x="39" y="657"/>
                </a:lnTo>
                <a:lnTo>
                  <a:pt x="41" y="653"/>
                </a:lnTo>
                <a:lnTo>
                  <a:pt x="43" y="655"/>
                </a:lnTo>
                <a:lnTo>
                  <a:pt x="41" y="659"/>
                </a:lnTo>
                <a:lnTo>
                  <a:pt x="52" y="671"/>
                </a:lnTo>
                <a:lnTo>
                  <a:pt x="65" y="678"/>
                </a:lnTo>
                <a:lnTo>
                  <a:pt x="71" y="686"/>
                </a:lnTo>
                <a:lnTo>
                  <a:pt x="73" y="688"/>
                </a:lnTo>
                <a:lnTo>
                  <a:pt x="75" y="690"/>
                </a:lnTo>
                <a:lnTo>
                  <a:pt x="71" y="696"/>
                </a:lnTo>
                <a:lnTo>
                  <a:pt x="64" y="719"/>
                </a:lnTo>
                <a:lnTo>
                  <a:pt x="62" y="719"/>
                </a:lnTo>
                <a:lnTo>
                  <a:pt x="56" y="717"/>
                </a:lnTo>
                <a:lnTo>
                  <a:pt x="54" y="723"/>
                </a:lnTo>
                <a:lnTo>
                  <a:pt x="52" y="726"/>
                </a:lnTo>
                <a:lnTo>
                  <a:pt x="52" y="728"/>
                </a:lnTo>
                <a:lnTo>
                  <a:pt x="58" y="730"/>
                </a:lnTo>
                <a:lnTo>
                  <a:pt x="58" y="736"/>
                </a:lnTo>
                <a:lnTo>
                  <a:pt x="58" y="738"/>
                </a:lnTo>
                <a:lnTo>
                  <a:pt x="58" y="742"/>
                </a:lnTo>
                <a:lnTo>
                  <a:pt x="54" y="752"/>
                </a:lnTo>
                <a:lnTo>
                  <a:pt x="54" y="754"/>
                </a:lnTo>
                <a:lnTo>
                  <a:pt x="56" y="754"/>
                </a:lnTo>
                <a:lnTo>
                  <a:pt x="58" y="755"/>
                </a:lnTo>
                <a:lnTo>
                  <a:pt x="60" y="755"/>
                </a:lnTo>
                <a:lnTo>
                  <a:pt x="41" y="807"/>
                </a:lnTo>
                <a:lnTo>
                  <a:pt x="44" y="809"/>
                </a:lnTo>
                <a:lnTo>
                  <a:pt x="6" y="907"/>
                </a:lnTo>
                <a:lnTo>
                  <a:pt x="2" y="919"/>
                </a:lnTo>
                <a:lnTo>
                  <a:pt x="0" y="921"/>
                </a:lnTo>
                <a:lnTo>
                  <a:pt x="2" y="922"/>
                </a:lnTo>
                <a:lnTo>
                  <a:pt x="14" y="930"/>
                </a:lnTo>
                <a:lnTo>
                  <a:pt x="23" y="934"/>
                </a:lnTo>
                <a:lnTo>
                  <a:pt x="16" y="946"/>
                </a:lnTo>
                <a:lnTo>
                  <a:pt x="58" y="94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Freeform 187"/>
          <p:cNvSpPr>
            <a:spLocks/>
          </p:cNvSpPr>
          <p:nvPr/>
        </p:nvSpPr>
        <p:spPr bwMode="auto">
          <a:xfrm>
            <a:off x="-1140121" y="6714048"/>
            <a:ext cx="853789" cy="1031701"/>
          </a:xfrm>
          <a:custGeom>
            <a:avLst/>
            <a:gdLst>
              <a:gd name="T0" fmla="*/ 61 w 907"/>
              <a:gd name="T1" fmla="*/ 600 h 1096"/>
              <a:gd name="T2" fmla="*/ 148 w 907"/>
              <a:gd name="T3" fmla="*/ 649 h 1096"/>
              <a:gd name="T4" fmla="*/ 184 w 907"/>
              <a:gd name="T5" fmla="*/ 652 h 1096"/>
              <a:gd name="T6" fmla="*/ 140 w 907"/>
              <a:gd name="T7" fmla="*/ 689 h 1096"/>
              <a:gd name="T8" fmla="*/ 163 w 907"/>
              <a:gd name="T9" fmla="*/ 725 h 1096"/>
              <a:gd name="T10" fmla="*/ 221 w 907"/>
              <a:gd name="T11" fmla="*/ 758 h 1096"/>
              <a:gd name="T12" fmla="*/ 290 w 907"/>
              <a:gd name="T13" fmla="*/ 787 h 1096"/>
              <a:gd name="T14" fmla="*/ 354 w 907"/>
              <a:gd name="T15" fmla="*/ 789 h 1096"/>
              <a:gd name="T16" fmla="*/ 407 w 907"/>
              <a:gd name="T17" fmla="*/ 817 h 1096"/>
              <a:gd name="T18" fmla="*/ 429 w 907"/>
              <a:gd name="T19" fmla="*/ 914 h 1096"/>
              <a:gd name="T20" fmla="*/ 336 w 907"/>
              <a:gd name="T21" fmla="*/ 964 h 1096"/>
              <a:gd name="T22" fmla="*/ 405 w 907"/>
              <a:gd name="T23" fmla="*/ 1014 h 1096"/>
              <a:gd name="T24" fmla="*/ 504 w 907"/>
              <a:gd name="T25" fmla="*/ 1089 h 1096"/>
              <a:gd name="T26" fmla="*/ 705 w 907"/>
              <a:gd name="T27" fmla="*/ 1062 h 1096"/>
              <a:gd name="T28" fmla="*/ 694 w 907"/>
              <a:gd name="T29" fmla="*/ 1046 h 1096"/>
              <a:gd name="T30" fmla="*/ 677 w 907"/>
              <a:gd name="T31" fmla="*/ 968 h 1096"/>
              <a:gd name="T32" fmla="*/ 665 w 907"/>
              <a:gd name="T33" fmla="*/ 904 h 1096"/>
              <a:gd name="T34" fmla="*/ 703 w 907"/>
              <a:gd name="T35" fmla="*/ 873 h 1096"/>
              <a:gd name="T36" fmla="*/ 715 w 907"/>
              <a:gd name="T37" fmla="*/ 850 h 1096"/>
              <a:gd name="T38" fmla="*/ 738 w 907"/>
              <a:gd name="T39" fmla="*/ 837 h 1096"/>
              <a:gd name="T40" fmla="*/ 782 w 907"/>
              <a:gd name="T41" fmla="*/ 827 h 1096"/>
              <a:gd name="T42" fmla="*/ 776 w 907"/>
              <a:gd name="T43" fmla="*/ 793 h 1096"/>
              <a:gd name="T44" fmla="*/ 773 w 907"/>
              <a:gd name="T45" fmla="*/ 785 h 1096"/>
              <a:gd name="T46" fmla="*/ 774 w 907"/>
              <a:gd name="T47" fmla="*/ 769 h 1096"/>
              <a:gd name="T48" fmla="*/ 774 w 907"/>
              <a:gd name="T49" fmla="*/ 735 h 1096"/>
              <a:gd name="T50" fmla="*/ 767 w 907"/>
              <a:gd name="T51" fmla="*/ 729 h 1096"/>
              <a:gd name="T52" fmla="*/ 836 w 907"/>
              <a:gd name="T53" fmla="*/ 625 h 1096"/>
              <a:gd name="T54" fmla="*/ 882 w 907"/>
              <a:gd name="T55" fmla="*/ 593 h 1096"/>
              <a:gd name="T56" fmla="*/ 890 w 907"/>
              <a:gd name="T57" fmla="*/ 537 h 1096"/>
              <a:gd name="T58" fmla="*/ 903 w 907"/>
              <a:gd name="T59" fmla="*/ 477 h 1096"/>
              <a:gd name="T60" fmla="*/ 876 w 907"/>
              <a:gd name="T61" fmla="*/ 439 h 1096"/>
              <a:gd name="T62" fmla="*/ 832 w 907"/>
              <a:gd name="T63" fmla="*/ 441 h 1096"/>
              <a:gd name="T64" fmla="*/ 738 w 907"/>
              <a:gd name="T65" fmla="*/ 456 h 1096"/>
              <a:gd name="T66" fmla="*/ 723 w 907"/>
              <a:gd name="T67" fmla="*/ 429 h 1096"/>
              <a:gd name="T68" fmla="*/ 699 w 907"/>
              <a:gd name="T69" fmla="*/ 404 h 1096"/>
              <a:gd name="T70" fmla="*/ 690 w 907"/>
              <a:gd name="T71" fmla="*/ 393 h 1096"/>
              <a:gd name="T72" fmla="*/ 672 w 907"/>
              <a:gd name="T73" fmla="*/ 385 h 1096"/>
              <a:gd name="T74" fmla="*/ 672 w 907"/>
              <a:gd name="T75" fmla="*/ 373 h 1096"/>
              <a:gd name="T76" fmla="*/ 672 w 907"/>
              <a:gd name="T77" fmla="*/ 358 h 1096"/>
              <a:gd name="T78" fmla="*/ 675 w 907"/>
              <a:gd name="T79" fmla="*/ 337 h 1096"/>
              <a:gd name="T80" fmla="*/ 688 w 907"/>
              <a:gd name="T81" fmla="*/ 314 h 1096"/>
              <a:gd name="T82" fmla="*/ 694 w 907"/>
              <a:gd name="T83" fmla="*/ 274 h 1096"/>
              <a:gd name="T84" fmla="*/ 672 w 907"/>
              <a:gd name="T85" fmla="*/ 262 h 1096"/>
              <a:gd name="T86" fmla="*/ 611 w 907"/>
              <a:gd name="T87" fmla="*/ 210 h 1096"/>
              <a:gd name="T88" fmla="*/ 478 w 907"/>
              <a:gd name="T89" fmla="*/ 4 h 1096"/>
              <a:gd name="T90" fmla="*/ 436 w 907"/>
              <a:gd name="T91" fmla="*/ 20 h 1096"/>
              <a:gd name="T92" fmla="*/ 415 w 907"/>
              <a:gd name="T93" fmla="*/ 33 h 1096"/>
              <a:gd name="T94" fmla="*/ 390 w 907"/>
              <a:gd name="T95" fmla="*/ 45 h 1096"/>
              <a:gd name="T96" fmla="*/ 376 w 907"/>
              <a:gd name="T97" fmla="*/ 64 h 1096"/>
              <a:gd name="T98" fmla="*/ 319 w 907"/>
              <a:gd name="T99" fmla="*/ 112 h 1096"/>
              <a:gd name="T100" fmla="*/ 215 w 907"/>
              <a:gd name="T101" fmla="*/ 175 h 1096"/>
              <a:gd name="T102" fmla="*/ 194 w 907"/>
              <a:gd name="T103" fmla="*/ 237 h 1096"/>
              <a:gd name="T104" fmla="*/ 182 w 907"/>
              <a:gd name="T105" fmla="*/ 270 h 1096"/>
              <a:gd name="T106" fmla="*/ 169 w 907"/>
              <a:gd name="T107" fmla="*/ 297 h 1096"/>
              <a:gd name="T108" fmla="*/ 152 w 907"/>
              <a:gd name="T109" fmla="*/ 318 h 1096"/>
              <a:gd name="T110" fmla="*/ 134 w 907"/>
              <a:gd name="T111" fmla="*/ 337 h 1096"/>
              <a:gd name="T112" fmla="*/ 121 w 907"/>
              <a:gd name="T113" fmla="*/ 366 h 1096"/>
              <a:gd name="T114" fmla="*/ 77 w 907"/>
              <a:gd name="T115" fmla="*/ 406 h 1096"/>
              <a:gd name="T116" fmla="*/ 42 w 907"/>
              <a:gd name="T117" fmla="*/ 422 h 1096"/>
              <a:gd name="T118" fmla="*/ 29 w 907"/>
              <a:gd name="T119" fmla="*/ 429 h 1096"/>
              <a:gd name="T120" fmla="*/ 19 w 907"/>
              <a:gd name="T121" fmla="*/ 452 h 1096"/>
              <a:gd name="T122" fmla="*/ 15 w 907"/>
              <a:gd name="T123" fmla="*/ 481 h 1096"/>
              <a:gd name="T124" fmla="*/ 2 w 907"/>
              <a:gd name="T125" fmla="*/ 518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07" h="1096">
                <a:moveTo>
                  <a:pt x="23" y="527"/>
                </a:moveTo>
                <a:lnTo>
                  <a:pt x="36" y="512"/>
                </a:lnTo>
                <a:lnTo>
                  <a:pt x="44" y="510"/>
                </a:lnTo>
                <a:lnTo>
                  <a:pt x="54" y="510"/>
                </a:lnTo>
                <a:lnTo>
                  <a:pt x="67" y="537"/>
                </a:lnTo>
                <a:lnTo>
                  <a:pt x="79" y="537"/>
                </a:lnTo>
                <a:lnTo>
                  <a:pt x="71" y="554"/>
                </a:lnTo>
                <a:lnTo>
                  <a:pt x="61" y="600"/>
                </a:lnTo>
                <a:lnTo>
                  <a:pt x="96" y="633"/>
                </a:lnTo>
                <a:lnTo>
                  <a:pt x="128" y="627"/>
                </a:lnTo>
                <a:lnTo>
                  <a:pt x="131" y="629"/>
                </a:lnTo>
                <a:lnTo>
                  <a:pt x="131" y="631"/>
                </a:lnTo>
                <a:lnTo>
                  <a:pt x="133" y="633"/>
                </a:lnTo>
                <a:lnTo>
                  <a:pt x="136" y="644"/>
                </a:lnTo>
                <a:lnTo>
                  <a:pt x="138" y="649"/>
                </a:lnTo>
                <a:lnTo>
                  <a:pt x="148" y="649"/>
                </a:lnTo>
                <a:lnTo>
                  <a:pt x="154" y="662"/>
                </a:lnTo>
                <a:lnTo>
                  <a:pt x="165" y="666"/>
                </a:lnTo>
                <a:lnTo>
                  <a:pt x="171" y="664"/>
                </a:lnTo>
                <a:lnTo>
                  <a:pt x="169" y="664"/>
                </a:lnTo>
                <a:lnTo>
                  <a:pt x="173" y="654"/>
                </a:lnTo>
                <a:lnTo>
                  <a:pt x="177" y="656"/>
                </a:lnTo>
                <a:lnTo>
                  <a:pt x="179" y="652"/>
                </a:lnTo>
                <a:lnTo>
                  <a:pt x="184" y="652"/>
                </a:lnTo>
                <a:lnTo>
                  <a:pt x="184" y="668"/>
                </a:lnTo>
                <a:lnTo>
                  <a:pt x="181" y="685"/>
                </a:lnTo>
                <a:lnTo>
                  <a:pt x="179" y="685"/>
                </a:lnTo>
                <a:lnTo>
                  <a:pt x="159" y="683"/>
                </a:lnTo>
                <a:lnTo>
                  <a:pt x="157" y="689"/>
                </a:lnTo>
                <a:lnTo>
                  <a:pt x="154" y="687"/>
                </a:lnTo>
                <a:lnTo>
                  <a:pt x="152" y="691"/>
                </a:lnTo>
                <a:lnTo>
                  <a:pt x="140" y="689"/>
                </a:lnTo>
                <a:lnTo>
                  <a:pt x="138" y="712"/>
                </a:lnTo>
                <a:lnTo>
                  <a:pt x="133" y="716"/>
                </a:lnTo>
                <a:lnTo>
                  <a:pt x="136" y="718"/>
                </a:lnTo>
                <a:lnTo>
                  <a:pt x="142" y="720"/>
                </a:lnTo>
                <a:lnTo>
                  <a:pt x="146" y="718"/>
                </a:lnTo>
                <a:lnTo>
                  <a:pt x="150" y="721"/>
                </a:lnTo>
                <a:lnTo>
                  <a:pt x="157" y="725"/>
                </a:lnTo>
                <a:lnTo>
                  <a:pt x="163" y="725"/>
                </a:lnTo>
                <a:lnTo>
                  <a:pt x="175" y="727"/>
                </a:lnTo>
                <a:lnTo>
                  <a:pt x="182" y="727"/>
                </a:lnTo>
                <a:lnTo>
                  <a:pt x="190" y="729"/>
                </a:lnTo>
                <a:lnTo>
                  <a:pt x="198" y="737"/>
                </a:lnTo>
                <a:lnTo>
                  <a:pt x="210" y="747"/>
                </a:lnTo>
                <a:lnTo>
                  <a:pt x="210" y="748"/>
                </a:lnTo>
                <a:lnTo>
                  <a:pt x="213" y="750"/>
                </a:lnTo>
                <a:lnTo>
                  <a:pt x="221" y="758"/>
                </a:lnTo>
                <a:lnTo>
                  <a:pt x="240" y="769"/>
                </a:lnTo>
                <a:lnTo>
                  <a:pt x="259" y="777"/>
                </a:lnTo>
                <a:lnTo>
                  <a:pt x="273" y="769"/>
                </a:lnTo>
                <a:lnTo>
                  <a:pt x="279" y="771"/>
                </a:lnTo>
                <a:lnTo>
                  <a:pt x="280" y="783"/>
                </a:lnTo>
                <a:lnTo>
                  <a:pt x="284" y="787"/>
                </a:lnTo>
                <a:lnTo>
                  <a:pt x="288" y="783"/>
                </a:lnTo>
                <a:lnTo>
                  <a:pt x="290" y="787"/>
                </a:lnTo>
                <a:lnTo>
                  <a:pt x="292" y="791"/>
                </a:lnTo>
                <a:lnTo>
                  <a:pt x="298" y="796"/>
                </a:lnTo>
                <a:lnTo>
                  <a:pt x="307" y="802"/>
                </a:lnTo>
                <a:lnTo>
                  <a:pt x="323" y="812"/>
                </a:lnTo>
                <a:lnTo>
                  <a:pt x="328" y="812"/>
                </a:lnTo>
                <a:lnTo>
                  <a:pt x="340" y="802"/>
                </a:lnTo>
                <a:lnTo>
                  <a:pt x="346" y="795"/>
                </a:lnTo>
                <a:lnTo>
                  <a:pt x="354" y="789"/>
                </a:lnTo>
                <a:lnTo>
                  <a:pt x="363" y="779"/>
                </a:lnTo>
                <a:lnTo>
                  <a:pt x="367" y="779"/>
                </a:lnTo>
                <a:lnTo>
                  <a:pt x="402" y="793"/>
                </a:lnTo>
                <a:lnTo>
                  <a:pt x="411" y="798"/>
                </a:lnTo>
                <a:lnTo>
                  <a:pt x="415" y="804"/>
                </a:lnTo>
                <a:lnTo>
                  <a:pt x="415" y="806"/>
                </a:lnTo>
                <a:lnTo>
                  <a:pt x="413" y="810"/>
                </a:lnTo>
                <a:lnTo>
                  <a:pt x="407" y="817"/>
                </a:lnTo>
                <a:lnTo>
                  <a:pt x="386" y="831"/>
                </a:lnTo>
                <a:lnTo>
                  <a:pt x="382" y="837"/>
                </a:lnTo>
                <a:lnTo>
                  <a:pt x="382" y="841"/>
                </a:lnTo>
                <a:lnTo>
                  <a:pt x="390" y="858"/>
                </a:lnTo>
                <a:lnTo>
                  <a:pt x="400" y="867"/>
                </a:lnTo>
                <a:lnTo>
                  <a:pt x="413" y="893"/>
                </a:lnTo>
                <a:lnTo>
                  <a:pt x="427" y="906"/>
                </a:lnTo>
                <a:lnTo>
                  <a:pt x="429" y="914"/>
                </a:lnTo>
                <a:lnTo>
                  <a:pt x="424" y="918"/>
                </a:lnTo>
                <a:lnTo>
                  <a:pt x="417" y="925"/>
                </a:lnTo>
                <a:lnTo>
                  <a:pt x="400" y="931"/>
                </a:lnTo>
                <a:lnTo>
                  <a:pt x="359" y="941"/>
                </a:lnTo>
                <a:lnTo>
                  <a:pt x="344" y="942"/>
                </a:lnTo>
                <a:lnTo>
                  <a:pt x="338" y="948"/>
                </a:lnTo>
                <a:lnTo>
                  <a:pt x="336" y="952"/>
                </a:lnTo>
                <a:lnTo>
                  <a:pt x="336" y="964"/>
                </a:lnTo>
                <a:lnTo>
                  <a:pt x="338" y="966"/>
                </a:lnTo>
                <a:lnTo>
                  <a:pt x="348" y="960"/>
                </a:lnTo>
                <a:lnTo>
                  <a:pt x="355" y="975"/>
                </a:lnTo>
                <a:lnTo>
                  <a:pt x="367" y="989"/>
                </a:lnTo>
                <a:lnTo>
                  <a:pt x="396" y="1002"/>
                </a:lnTo>
                <a:lnTo>
                  <a:pt x="407" y="1006"/>
                </a:lnTo>
                <a:lnTo>
                  <a:pt x="405" y="1010"/>
                </a:lnTo>
                <a:lnTo>
                  <a:pt x="405" y="1014"/>
                </a:lnTo>
                <a:lnTo>
                  <a:pt x="427" y="1019"/>
                </a:lnTo>
                <a:lnTo>
                  <a:pt x="438" y="1031"/>
                </a:lnTo>
                <a:lnTo>
                  <a:pt x="448" y="1048"/>
                </a:lnTo>
                <a:lnTo>
                  <a:pt x="451" y="1062"/>
                </a:lnTo>
                <a:lnTo>
                  <a:pt x="453" y="1062"/>
                </a:lnTo>
                <a:lnTo>
                  <a:pt x="457" y="1067"/>
                </a:lnTo>
                <a:lnTo>
                  <a:pt x="467" y="1071"/>
                </a:lnTo>
                <a:lnTo>
                  <a:pt x="504" y="1089"/>
                </a:lnTo>
                <a:lnTo>
                  <a:pt x="519" y="1093"/>
                </a:lnTo>
                <a:lnTo>
                  <a:pt x="546" y="1094"/>
                </a:lnTo>
                <a:lnTo>
                  <a:pt x="594" y="1093"/>
                </a:lnTo>
                <a:lnTo>
                  <a:pt x="653" y="1096"/>
                </a:lnTo>
                <a:lnTo>
                  <a:pt x="682" y="1091"/>
                </a:lnTo>
                <a:lnTo>
                  <a:pt x="701" y="1085"/>
                </a:lnTo>
                <a:lnTo>
                  <a:pt x="713" y="1073"/>
                </a:lnTo>
                <a:lnTo>
                  <a:pt x="705" y="1062"/>
                </a:lnTo>
                <a:lnTo>
                  <a:pt x="701" y="1054"/>
                </a:lnTo>
                <a:lnTo>
                  <a:pt x="701" y="1052"/>
                </a:lnTo>
                <a:lnTo>
                  <a:pt x="699" y="1052"/>
                </a:lnTo>
                <a:lnTo>
                  <a:pt x="699" y="1054"/>
                </a:lnTo>
                <a:lnTo>
                  <a:pt x="699" y="1052"/>
                </a:lnTo>
                <a:lnTo>
                  <a:pt x="698" y="1052"/>
                </a:lnTo>
                <a:lnTo>
                  <a:pt x="696" y="1052"/>
                </a:lnTo>
                <a:lnTo>
                  <a:pt x="694" y="1046"/>
                </a:lnTo>
                <a:lnTo>
                  <a:pt x="701" y="1045"/>
                </a:lnTo>
                <a:lnTo>
                  <a:pt x="696" y="1019"/>
                </a:lnTo>
                <a:lnTo>
                  <a:pt x="696" y="1018"/>
                </a:lnTo>
                <a:lnTo>
                  <a:pt x="696" y="1016"/>
                </a:lnTo>
                <a:lnTo>
                  <a:pt x="688" y="981"/>
                </a:lnTo>
                <a:lnTo>
                  <a:pt x="682" y="973"/>
                </a:lnTo>
                <a:lnTo>
                  <a:pt x="680" y="969"/>
                </a:lnTo>
                <a:lnTo>
                  <a:pt x="677" y="968"/>
                </a:lnTo>
                <a:lnTo>
                  <a:pt x="669" y="962"/>
                </a:lnTo>
                <a:lnTo>
                  <a:pt x="665" y="958"/>
                </a:lnTo>
                <a:lnTo>
                  <a:pt x="663" y="942"/>
                </a:lnTo>
                <a:lnTo>
                  <a:pt x="665" y="941"/>
                </a:lnTo>
                <a:lnTo>
                  <a:pt x="667" y="921"/>
                </a:lnTo>
                <a:lnTo>
                  <a:pt x="665" y="914"/>
                </a:lnTo>
                <a:lnTo>
                  <a:pt x="667" y="904"/>
                </a:lnTo>
                <a:lnTo>
                  <a:pt x="665" y="904"/>
                </a:lnTo>
                <a:lnTo>
                  <a:pt x="667" y="896"/>
                </a:lnTo>
                <a:lnTo>
                  <a:pt x="667" y="894"/>
                </a:lnTo>
                <a:lnTo>
                  <a:pt x="665" y="894"/>
                </a:lnTo>
                <a:lnTo>
                  <a:pt x="672" y="870"/>
                </a:lnTo>
                <a:lnTo>
                  <a:pt x="686" y="873"/>
                </a:lnTo>
                <a:lnTo>
                  <a:pt x="701" y="875"/>
                </a:lnTo>
                <a:lnTo>
                  <a:pt x="701" y="873"/>
                </a:lnTo>
                <a:lnTo>
                  <a:pt x="703" y="873"/>
                </a:lnTo>
                <a:lnTo>
                  <a:pt x="703" y="870"/>
                </a:lnTo>
                <a:lnTo>
                  <a:pt x="703" y="862"/>
                </a:lnTo>
                <a:lnTo>
                  <a:pt x="703" y="860"/>
                </a:lnTo>
                <a:lnTo>
                  <a:pt x="703" y="858"/>
                </a:lnTo>
                <a:lnTo>
                  <a:pt x="703" y="856"/>
                </a:lnTo>
                <a:lnTo>
                  <a:pt x="711" y="852"/>
                </a:lnTo>
                <a:lnTo>
                  <a:pt x="713" y="850"/>
                </a:lnTo>
                <a:lnTo>
                  <a:pt x="715" y="850"/>
                </a:lnTo>
                <a:lnTo>
                  <a:pt x="721" y="848"/>
                </a:lnTo>
                <a:lnTo>
                  <a:pt x="723" y="848"/>
                </a:lnTo>
                <a:lnTo>
                  <a:pt x="723" y="846"/>
                </a:lnTo>
                <a:lnTo>
                  <a:pt x="725" y="846"/>
                </a:lnTo>
                <a:lnTo>
                  <a:pt x="725" y="845"/>
                </a:lnTo>
                <a:lnTo>
                  <a:pt x="726" y="845"/>
                </a:lnTo>
                <a:lnTo>
                  <a:pt x="732" y="841"/>
                </a:lnTo>
                <a:lnTo>
                  <a:pt x="738" y="837"/>
                </a:lnTo>
                <a:lnTo>
                  <a:pt x="740" y="835"/>
                </a:lnTo>
                <a:lnTo>
                  <a:pt x="744" y="833"/>
                </a:lnTo>
                <a:lnTo>
                  <a:pt x="744" y="831"/>
                </a:lnTo>
                <a:lnTo>
                  <a:pt x="753" y="822"/>
                </a:lnTo>
                <a:lnTo>
                  <a:pt x="757" y="817"/>
                </a:lnTo>
                <a:lnTo>
                  <a:pt x="774" y="827"/>
                </a:lnTo>
                <a:lnTo>
                  <a:pt x="782" y="829"/>
                </a:lnTo>
                <a:lnTo>
                  <a:pt x="782" y="827"/>
                </a:lnTo>
                <a:lnTo>
                  <a:pt x="782" y="816"/>
                </a:lnTo>
                <a:lnTo>
                  <a:pt x="782" y="814"/>
                </a:lnTo>
                <a:lnTo>
                  <a:pt x="782" y="806"/>
                </a:lnTo>
                <a:lnTo>
                  <a:pt x="782" y="793"/>
                </a:lnTo>
                <a:lnTo>
                  <a:pt x="780" y="793"/>
                </a:lnTo>
                <a:lnTo>
                  <a:pt x="778" y="793"/>
                </a:lnTo>
                <a:lnTo>
                  <a:pt x="778" y="795"/>
                </a:lnTo>
                <a:lnTo>
                  <a:pt x="776" y="793"/>
                </a:lnTo>
                <a:lnTo>
                  <a:pt x="774" y="795"/>
                </a:lnTo>
                <a:lnTo>
                  <a:pt x="773" y="795"/>
                </a:lnTo>
                <a:lnTo>
                  <a:pt x="769" y="795"/>
                </a:lnTo>
                <a:lnTo>
                  <a:pt x="769" y="793"/>
                </a:lnTo>
                <a:lnTo>
                  <a:pt x="769" y="791"/>
                </a:lnTo>
                <a:lnTo>
                  <a:pt x="771" y="789"/>
                </a:lnTo>
                <a:lnTo>
                  <a:pt x="771" y="787"/>
                </a:lnTo>
                <a:lnTo>
                  <a:pt x="773" y="785"/>
                </a:lnTo>
                <a:lnTo>
                  <a:pt x="774" y="781"/>
                </a:lnTo>
                <a:lnTo>
                  <a:pt x="776" y="779"/>
                </a:lnTo>
                <a:lnTo>
                  <a:pt x="778" y="771"/>
                </a:lnTo>
                <a:lnTo>
                  <a:pt x="780" y="769"/>
                </a:lnTo>
                <a:lnTo>
                  <a:pt x="778" y="764"/>
                </a:lnTo>
                <a:lnTo>
                  <a:pt x="776" y="764"/>
                </a:lnTo>
                <a:lnTo>
                  <a:pt x="774" y="764"/>
                </a:lnTo>
                <a:lnTo>
                  <a:pt x="774" y="769"/>
                </a:lnTo>
                <a:lnTo>
                  <a:pt x="773" y="769"/>
                </a:lnTo>
                <a:lnTo>
                  <a:pt x="771" y="769"/>
                </a:lnTo>
                <a:lnTo>
                  <a:pt x="769" y="769"/>
                </a:lnTo>
                <a:lnTo>
                  <a:pt x="769" y="771"/>
                </a:lnTo>
                <a:lnTo>
                  <a:pt x="767" y="771"/>
                </a:lnTo>
                <a:lnTo>
                  <a:pt x="771" y="758"/>
                </a:lnTo>
                <a:lnTo>
                  <a:pt x="773" y="750"/>
                </a:lnTo>
                <a:lnTo>
                  <a:pt x="774" y="735"/>
                </a:lnTo>
                <a:lnTo>
                  <a:pt x="776" y="735"/>
                </a:lnTo>
                <a:lnTo>
                  <a:pt x="776" y="733"/>
                </a:lnTo>
                <a:lnTo>
                  <a:pt x="774" y="733"/>
                </a:lnTo>
                <a:lnTo>
                  <a:pt x="774" y="731"/>
                </a:lnTo>
                <a:lnTo>
                  <a:pt x="773" y="731"/>
                </a:lnTo>
                <a:lnTo>
                  <a:pt x="771" y="731"/>
                </a:lnTo>
                <a:lnTo>
                  <a:pt x="769" y="729"/>
                </a:lnTo>
                <a:lnTo>
                  <a:pt x="767" y="729"/>
                </a:lnTo>
                <a:lnTo>
                  <a:pt x="765" y="729"/>
                </a:lnTo>
                <a:lnTo>
                  <a:pt x="765" y="727"/>
                </a:lnTo>
                <a:lnTo>
                  <a:pt x="761" y="649"/>
                </a:lnTo>
                <a:lnTo>
                  <a:pt x="761" y="646"/>
                </a:lnTo>
                <a:lnTo>
                  <a:pt x="759" y="631"/>
                </a:lnTo>
                <a:lnTo>
                  <a:pt x="824" y="627"/>
                </a:lnTo>
                <a:lnTo>
                  <a:pt x="836" y="627"/>
                </a:lnTo>
                <a:lnTo>
                  <a:pt x="836" y="625"/>
                </a:lnTo>
                <a:lnTo>
                  <a:pt x="853" y="623"/>
                </a:lnTo>
                <a:lnTo>
                  <a:pt x="874" y="622"/>
                </a:lnTo>
                <a:lnTo>
                  <a:pt x="874" y="610"/>
                </a:lnTo>
                <a:lnTo>
                  <a:pt x="876" y="608"/>
                </a:lnTo>
                <a:lnTo>
                  <a:pt x="880" y="608"/>
                </a:lnTo>
                <a:lnTo>
                  <a:pt x="880" y="604"/>
                </a:lnTo>
                <a:lnTo>
                  <a:pt x="882" y="604"/>
                </a:lnTo>
                <a:lnTo>
                  <a:pt x="882" y="593"/>
                </a:lnTo>
                <a:lnTo>
                  <a:pt x="886" y="562"/>
                </a:lnTo>
                <a:lnTo>
                  <a:pt x="888" y="558"/>
                </a:lnTo>
                <a:lnTo>
                  <a:pt x="890" y="547"/>
                </a:lnTo>
                <a:lnTo>
                  <a:pt x="890" y="545"/>
                </a:lnTo>
                <a:lnTo>
                  <a:pt x="888" y="539"/>
                </a:lnTo>
                <a:lnTo>
                  <a:pt x="888" y="537"/>
                </a:lnTo>
                <a:lnTo>
                  <a:pt x="888" y="535"/>
                </a:lnTo>
                <a:lnTo>
                  <a:pt x="890" y="537"/>
                </a:lnTo>
                <a:lnTo>
                  <a:pt x="890" y="529"/>
                </a:lnTo>
                <a:lnTo>
                  <a:pt x="892" y="529"/>
                </a:lnTo>
                <a:lnTo>
                  <a:pt x="892" y="519"/>
                </a:lnTo>
                <a:lnTo>
                  <a:pt x="894" y="516"/>
                </a:lnTo>
                <a:lnTo>
                  <a:pt x="897" y="506"/>
                </a:lnTo>
                <a:lnTo>
                  <a:pt x="899" y="504"/>
                </a:lnTo>
                <a:lnTo>
                  <a:pt x="901" y="483"/>
                </a:lnTo>
                <a:lnTo>
                  <a:pt x="903" y="477"/>
                </a:lnTo>
                <a:lnTo>
                  <a:pt x="903" y="475"/>
                </a:lnTo>
                <a:lnTo>
                  <a:pt x="907" y="454"/>
                </a:lnTo>
                <a:lnTo>
                  <a:pt x="907" y="452"/>
                </a:lnTo>
                <a:lnTo>
                  <a:pt x="907" y="445"/>
                </a:lnTo>
                <a:lnTo>
                  <a:pt x="899" y="443"/>
                </a:lnTo>
                <a:lnTo>
                  <a:pt x="894" y="441"/>
                </a:lnTo>
                <a:lnTo>
                  <a:pt x="888" y="441"/>
                </a:lnTo>
                <a:lnTo>
                  <a:pt x="876" y="439"/>
                </a:lnTo>
                <a:lnTo>
                  <a:pt x="874" y="439"/>
                </a:lnTo>
                <a:lnTo>
                  <a:pt x="863" y="437"/>
                </a:lnTo>
                <a:lnTo>
                  <a:pt x="855" y="435"/>
                </a:lnTo>
                <a:lnTo>
                  <a:pt x="853" y="435"/>
                </a:lnTo>
                <a:lnTo>
                  <a:pt x="851" y="435"/>
                </a:lnTo>
                <a:lnTo>
                  <a:pt x="846" y="439"/>
                </a:lnTo>
                <a:lnTo>
                  <a:pt x="842" y="441"/>
                </a:lnTo>
                <a:lnTo>
                  <a:pt x="832" y="441"/>
                </a:lnTo>
                <a:lnTo>
                  <a:pt x="742" y="479"/>
                </a:lnTo>
                <a:lnTo>
                  <a:pt x="736" y="471"/>
                </a:lnTo>
                <a:lnTo>
                  <a:pt x="734" y="470"/>
                </a:lnTo>
                <a:lnTo>
                  <a:pt x="736" y="468"/>
                </a:lnTo>
                <a:lnTo>
                  <a:pt x="738" y="466"/>
                </a:lnTo>
                <a:lnTo>
                  <a:pt x="738" y="464"/>
                </a:lnTo>
                <a:lnTo>
                  <a:pt x="738" y="460"/>
                </a:lnTo>
                <a:lnTo>
                  <a:pt x="738" y="456"/>
                </a:lnTo>
                <a:lnTo>
                  <a:pt x="738" y="454"/>
                </a:lnTo>
                <a:lnTo>
                  <a:pt x="736" y="450"/>
                </a:lnTo>
                <a:lnTo>
                  <a:pt x="734" y="449"/>
                </a:lnTo>
                <a:lnTo>
                  <a:pt x="730" y="445"/>
                </a:lnTo>
                <a:lnTo>
                  <a:pt x="726" y="437"/>
                </a:lnTo>
                <a:lnTo>
                  <a:pt x="725" y="435"/>
                </a:lnTo>
                <a:lnTo>
                  <a:pt x="723" y="431"/>
                </a:lnTo>
                <a:lnTo>
                  <a:pt x="723" y="429"/>
                </a:lnTo>
                <a:lnTo>
                  <a:pt x="721" y="427"/>
                </a:lnTo>
                <a:lnTo>
                  <a:pt x="717" y="422"/>
                </a:lnTo>
                <a:lnTo>
                  <a:pt x="715" y="420"/>
                </a:lnTo>
                <a:lnTo>
                  <a:pt x="707" y="416"/>
                </a:lnTo>
                <a:lnTo>
                  <a:pt x="705" y="414"/>
                </a:lnTo>
                <a:lnTo>
                  <a:pt x="703" y="410"/>
                </a:lnTo>
                <a:lnTo>
                  <a:pt x="701" y="408"/>
                </a:lnTo>
                <a:lnTo>
                  <a:pt x="699" y="404"/>
                </a:lnTo>
                <a:lnTo>
                  <a:pt x="698" y="402"/>
                </a:lnTo>
                <a:lnTo>
                  <a:pt x="698" y="401"/>
                </a:lnTo>
                <a:lnTo>
                  <a:pt x="696" y="401"/>
                </a:lnTo>
                <a:lnTo>
                  <a:pt x="696" y="396"/>
                </a:lnTo>
                <a:lnTo>
                  <a:pt x="696" y="395"/>
                </a:lnTo>
                <a:lnTo>
                  <a:pt x="694" y="391"/>
                </a:lnTo>
                <a:lnTo>
                  <a:pt x="690" y="391"/>
                </a:lnTo>
                <a:lnTo>
                  <a:pt x="690" y="393"/>
                </a:lnTo>
                <a:lnTo>
                  <a:pt x="690" y="391"/>
                </a:lnTo>
                <a:lnTo>
                  <a:pt x="688" y="391"/>
                </a:lnTo>
                <a:lnTo>
                  <a:pt x="686" y="391"/>
                </a:lnTo>
                <a:lnTo>
                  <a:pt x="684" y="391"/>
                </a:lnTo>
                <a:lnTo>
                  <a:pt x="682" y="391"/>
                </a:lnTo>
                <a:lnTo>
                  <a:pt x="680" y="391"/>
                </a:lnTo>
                <a:lnTo>
                  <a:pt x="675" y="385"/>
                </a:lnTo>
                <a:lnTo>
                  <a:pt x="672" y="385"/>
                </a:lnTo>
                <a:lnTo>
                  <a:pt x="672" y="383"/>
                </a:lnTo>
                <a:lnTo>
                  <a:pt x="675" y="383"/>
                </a:lnTo>
                <a:lnTo>
                  <a:pt x="672" y="383"/>
                </a:lnTo>
                <a:lnTo>
                  <a:pt x="672" y="381"/>
                </a:lnTo>
                <a:lnTo>
                  <a:pt x="672" y="379"/>
                </a:lnTo>
                <a:lnTo>
                  <a:pt x="672" y="377"/>
                </a:lnTo>
                <a:lnTo>
                  <a:pt x="672" y="375"/>
                </a:lnTo>
                <a:lnTo>
                  <a:pt x="672" y="373"/>
                </a:lnTo>
                <a:lnTo>
                  <a:pt x="675" y="372"/>
                </a:lnTo>
                <a:lnTo>
                  <a:pt x="675" y="370"/>
                </a:lnTo>
                <a:lnTo>
                  <a:pt x="672" y="368"/>
                </a:lnTo>
                <a:lnTo>
                  <a:pt x="672" y="366"/>
                </a:lnTo>
                <a:lnTo>
                  <a:pt x="672" y="364"/>
                </a:lnTo>
                <a:lnTo>
                  <a:pt x="672" y="362"/>
                </a:lnTo>
                <a:lnTo>
                  <a:pt x="672" y="360"/>
                </a:lnTo>
                <a:lnTo>
                  <a:pt x="672" y="358"/>
                </a:lnTo>
                <a:lnTo>
                  <a:pt x="675" y="354"/>
                </a:lnTo>
                <a:lnTo>
                  <a:pt x="675" y="352"/>
                </a:lnTo>
                <a:lnTo>
                  <a:pt x="671" y="352"/>
                </a:lnTo>
                <a:lnTo>
                  <a:pt x="671" y="351"/>
                </a:lnTo>
                <a:lnTo>
                  <a:pt x="672" y="348"/>
                </a:lnTo>
                <a:lnTo>
                  <a:pt x="672" y="346"/>
                </a:lnTo>
                <a:lnTo>
                  <a:pt x="675" y="345"/>
                </a:lnTo>
                <a:lnTo>
                  <a:pt x="675" y="337"/>
                </a:lnTo>
                <a:lnTo>
                  <a:pt x="680" y="337"/>
                </a:lnTo>
                <a:lnTo>
                  <a:pt x="682" y="335"/>
                </a:lnTo>
                <a:lnTo>
                  <a:pt x="682" y="333"/>
                </a:lnTo>
                <a:lnTo>
                  <a:pt x="684" y="331"/>
                </a:lnTo>
                <a:lnTo>
                  <a:pt x="686" y="325"/>
                </a:lnTo>
                <a:lnTo>
                  <a:pt x="688" y="324"/>
                </a:lnTo>
                <a:lnTo>
                  <a:pt x="688" y="320"/>
                </a:lnTo>
                <a:lnTo>
                  <a:pt x="688" y="314"/>
                </a:lnTo>
                <a:lnTo>
                  <a:pt x="686" y="314"/>
                </a:lnTo>
                <a:lnTo>
                  <a:pt x="684" y="312"/>
                </a:lnTo>
                <a:lnTo>
                  <a:pt x="684" y="308"/>
                </a:lnTo>
                <a:lnTo>
                  <a:pt x="688" y="295"/>
                </a:lnTo>
                <a:lnTo>
                  <a:pt x="696" y="285"/>
                </a:lnTo>
                <a:lnTo>
                  <a:pt x="692" y="281"/>
                </a:lnTo>
                <a:lnTo>
                  <a:pt x="694" y="277"/>
                </a:lnTo>
                <a:lnTo>
                  <a:pt x="694" y="274"/>
                </a:lnTo>
                <a:lnTo>
                  <a:pt x="692" y="270"/>
                </a:lnTo>
                <a:lnTo>
                  <a:pt x="688" y="268"/>
                </a:lnTo>
                <a:lnTo>
                  <a:pt x="686" y="266"/>
                </a:lnTo>
                <a:lnTo>
                  <a:pt x="682" y="266"/>
                </a:lnTo>
                <a:lnTo>
                  <a:pt x="680" y="264"/>
                </a:lnTo>
                <a:lnTo>
                  <a:pt x="678" y="262"/>
                </a:lnTo>
                <a:lnTo>
                  <a:pt x="675" y="260"/>
                </a:lnTo>
                <a:lnTo>
                  <a:pt x="672" y="262"/>
                </a:lnTo>
                <a:lnTo>
                  <a:pt x="671" y="260"/>
                </a:lnTo>
                <a:lnTo>
                  <a:pt x="667" y="268"/>
                </a:lnTo>
                <a:lnTo>
                  <a:pt x="665" y="277"/>
                </a:lnTo>
                <a:lnTo>
                  <a:pt x="663" y="281"/>
                </a:lnTo>
                <a:lnTo>
                  <a:pt x="632" y="254"/>
                </a:lnTo>
                <a:lnTo>
                  <a:pt x="648" y="239"/>
                </a:lnTo>
                <a:lnTo>
                  <a:pt x="624" y="226"/>
                </a:lnTo>
                <a:lnTo>
                  <a:pt x="611" y="210"/>
                </a:lnTo>
                <a:lnTo>
                  <a:pt x="613" y="206"/>
                </a:lnTo>
                <a:lnTo>
                  <a:pt x="622" y="199"/>
                </a:lnTo>
                <a:lnTo>
                  <a:pt x="630" y="195"/>
                </a:lnTo>
                <a:lnTo>
                  <a:pt x="646" y="185"/>
                </a:lnTo>
                <a:lnTo>
                  <a:pt x="573" y="54"/>
                </a:lnTo>
                <a:lnTo>
                  <a:pt x="499" y="26"/>
                </a:lnTo>
                <a:lnTo>
                  <a:pt x="473" y="18"/>
                </a:lnTo>
                <a:lnTo>
                  <a:pt x="478" y="4"/>
                </a:lnTo>
                <a:lnTo>
                  <a:pt x="471" y="0"/>
                </a:lnTo>
                <a:lnTo>
                  <a:pt x="457" y="8"/>
                </a:lnTo>
                <a:lnTo>
                  <a:pt x="451" y="12"/>
                </a:lnTo>
                <a:lnTo>
                  <a:pt x="450" y="12"/>
                </a:lnTo>
                <a:lnTo>
                  <a:pt x="444" y="16"/>
                </a:lnTo>
                <a:lnTo>
                  <a:pt x="442" y="16"/>
                </a:lnTo>
                <a:lnTo>
                  <a:pt x="440" y="18"/>
                </a:lnTo>
                <a:lnTo>
                  <a:pt x="436" y="20"/>
                </a:lnTo>
                <a:lnTo>
                  <a:pt x="434" y="22"/>
                </a:lnTo>
                <a:lnTo>
                  <a:pt x="429" y="26"/>
                </a:lnTo>
                <a:lnTo>
                  <a:pt x="424" y="27"/>
                </a:lnTo>
                <a:lnTo>
                  <a:pt x="423" y="27"/>
                </a:lnTo>
                <a:lnTo>
                  <a:pt x="421" y="29"/>
                </a:lnTo>
                <a:lnTo>
                  <a:pt x="419" y="31"/>
                </a:lnTo>
                <a:lnTo>
                  <a:pt x="417" y="33"/>
                </a:lnTo>
                <a:lnTo>
                  <a:pt x="415" y="33"/>
                </a:lnTo>
                <a:lnTo>
                  <a:pt x="415" y="35"/>
                </a:lnTo>
                <a:lnTo>
                  <a:pt x="411" y="35"/>
                </a:lnTo>
                <a:lnTo>
                  <a:pt x="409" y="37"/>
                </a:lnTo>
                <a:lnTo>
                  <a:pt x="405" y="39"/>
                </a:lnTo>
                <a:lnTo>
                  <a:pt x="402" y="41"/>
                </a:lnTo>
                <a:lnTo>
                  <a:pt x="396" y="43"/>
                </a:lnTo>
                <a:lnTo>
                  <a:pt x="392" y="45"/>
                </a:lnTo>
                <a:lnTo>
                  <a:pt x="390" y="45"/>
                </a:lnTo>
                <a:lnTo>
                  <a:pt x="388" y="47"/>
                </a:lnTo>
                <a:lnTo>
                  <a:pt x="386" y="48"/>
                </a:lnTo>
                <a:lnTo>
                  <a:pt x="386" y="50"/>
                </a:lnTo>
                <a:lnTo>
                  <a:pt x="384" y="53"/>
                </a:lnTo>
                <a:lnTo>
                  <a:pt x="382" y="64"/>
                </a:lnTo>
                <a:lnTo>
                  <a:pt x="382" y="62"/>
                </a:lnTo>
                <a:lnTo>
                  <a:pt x="379" y="62"/>
                </a:lnTo>
                <a:lnTo>
                  <a:pt x="376" y="64"/>
                </a:lnTo>
                <a:lnTo>
                  <a:pt x="375" y="70"/>
                </a:lnTo>
                <a:lnTo>
                  <a:pt x="371" y="74"/>
                </a:lnTo>
                <a:lnTo>
                  <a:pt x="321" y="118"/>
                </a:lnTo>
                <a:lnTo>
                  <a:pt x="319" y="118"/>
                </a:lnTo>
                <a:lnTo>
                  <a:pt x="319" y="116"/>
                </a:lnTo>
                <a:lnTo>
                  <a:pt x="317" y="114"/>
                </a:lnTo>
                <a:lnTo>
                  <a:pt x="319" y="114"/>
                </a:lnTo>
                <a:lnTo>
                  <a:pt x="319" y="112"/>
                </a:lnTo>
                <a:lnTo>
                  <a:pt x="317" y="112"/>
                </a:lnTo>
                <a:lnTo>
                  <a:pt x="315" y="108"/>
                </a:lnTo>
                <a:lnTo>
                  <a:pt x="311" y="108"/>
                </a:lnTo>
                <a:lnTo>
                  <a:pt x="302" y="101"/>
                </a:lnTo>
                <a:lnTo>
                  <a:pt x="298" y="101"/>
                </a:lnTo>
                <a:lnTo>
                  <a:pt x="280" y="116"/>
                </a:lnTo>
                <a:lnTo>
                  <a:pt x="240" y="151"/>
                </a:lnTo>
                <a:lnTo>
                  <a:pt x="215" y="175"/>
                </a:lnTo>
                <a:lnTo>
                  <a:pt x="207" y="185"/>
                </a:lnTo>
                <a:lnTo>
                  <a:pt x="204" y="191"/>
                </a:lnTo>
                <a:lnTo>
                  <a:pt x="202" y="193"/>
                </a:lnTo>
                <a:lnTo>
                  <a:pt x="200" y="193"/>
                </a:lnTo>
                <a:lnTo>
                  <a:pt x="190" y="202"/>
                </a:lnTo>
                <a:lnTo>
                  <a:pt x="211" y="223"/>
                </a:lnTo>
                <a:lnTo>
                  <a:pt x="194" y="231"/>
                </a:lnTo>
                <a:lnTo>
                  <a:pt x="194" y="237"/>
                </a:lnTo>
                <a:lnTo>
                  <a:pt x="192" y="239"/>
                </a:lnTo>
                <a:lnTo>
                  <a:pt x="192" y="245"/>
                </a:lnTo>
                <a:lnTo>
                  <a:pt x="192" y="249"/>
                </a:lnTo>
                <a:lnTo>
                  <a:pt x="190" y="256"/>
                </a:lnTo>
                <a:lnTo>
                  <a:pt x="190" y="260"/>
                </a:lnTo>
                <a:lnTo>
                  <a:pt x="188" y="262"/>
                </a:lnTo>
                <a:lnTo>
                  <a:pt x="188" y="264"/>
                </a:lnTo>
                <a:lnTo>
                  <a:pt x="182" y="270"/>
                </a:lnTo>
                <a:lnTo>
                  <a:pt x="181" y="274"/>
                </a:lnTo>
                <a:lnTo>
                  <a:pt x="181" y="276"/>
                </a:lnTo>
                <a:lnTo>
                  <a:pt x="179" y="279"/>
                </a:lnTo>
                <a:lnTo>
                  <a:pt x="177" y="281"/>
                </a:lnTo>
                <a:lnTo>
                  <a:pt x="173" y="287"/>
                </a:lnTo>
                <a:lnTo>
                  <a:pt x="171" y="293"/>
                </a:lnTo>
                <a:lnTo>
                  <a:pt x="169" y="295"/>
                </a:lnTo>
                <a:lnTo>
                  <a:pt x="169" y="297"/>
                </a:lnTo>
                <a:lnTo>
                  <a:pt x="167" y="297"/>
                </a:lnTo>
                <a:lnTo>
                  <a:pt x="165" y="298"/>
                </a:lnTo>
                <a:lnTo>
                  <a:pt x="163" y="302"/>
                </a:lnTo>
                <a:lnTo>
                  <a:pt x="161" y="306"/>
                </a:lnTo>
                <a:lnTo>
                  <a:pt x="161" y="308"/>
                </a:lnTo>
                <a:lnTo>
                  <a:pt x="155" y="314"/>
                </a:lnTo>
                <a:lnTo>
                  <a:pt x="154" y="316"/>
                </a:lnTo>
                <a:lnTo>
                  <a:pt x="152" y="318"/>
                </a:lnTo>
                <a:lnTo>
                  <a:pt x="150" y="320"/>
                </a:lnTo>
                <a:lnTo>
                  <a:pt x="148" y="324"/>
                </a:lnTo>
                <a:lnTo>
                  <a:pt x="142" y="324"/>
                </a:lnTo>
                <a:lnTo>
                  <a:pt x="140" y="324"/>
                </a:lnTo>
                <a:lnTo>
                  <a:pt x="138" y="325"/>
                </a:lnTo>
                <a:lnTo>
                  <a:pt x="136" y="329"/>
                </a:lnTo>
                <a:lnTo>
                  <a:pt x="136" y="333"/>
                </a:lnTo>
                <a:lnTo>
                  <a:pt x="134" y="337"/>
                </a:lnTo>
                <a:lnTo>
                  <a:pt x="133" y="339"/>
                </a:lnTo>
                <a:lnTo>
                  <a:pt x="133" y="343"/>
                </a:lnTo>
                <a:lnTo>
                  <a:pt x="133" y="346"/>
                </a:lnTo>
                <a:lnTo>
                  <a:pt x="131" y="354"/>
                </a:lnTo>
                <a:lnTo>
                  <a:pt x="128" y="356"/>
                </a:lnTo>
                <a:lnTo>
                  <a:pt x="127" y="362"/>
                </a:lnTo>
                <a:lnTo>
                  <a:pt x="125" y="364"/>
                </a:lnTo>
                <a:lnTo>
                  <a:pt x="121" y="366"/>
                </a:lnTo>
                <a:lnTo>
                  <a:pt x="119" y="364"/>
                </a:lnTo>
                <a:lnTo>
                  <a:pt x="115" y="364"/>
                </a:lnTo>
                <a:lnTo>
                  <a:pt x="113" y="362"/>
                </a:lnTo>
                <a:lnTo>
                  <a:pt x="113" y="360"/>
                </a:lnTo>
                <a:lnTo>
                  <a:pt x="111" y="360"/>
                </a:lnTo>
                <a:lnTo>
                  <a:pt x="109" y="362"/>
                </a:lnTo>
                <a:lnTo>
                  <a:pt x="90" y="387"/>
                </a:lnTo>
                <a:lnTo>
                  <a:pt x="77" y="406"/>
                </a:lnTo>
                <a:lnTo>
                  <a:pt x="71" y="412"/>
                </a:lnTo>
                <a:lnTo>
                  <a:pt x="50" y="401"/>
                </a:lnTo>
                <a:lnTo>
                  <a:pt x="40" y="410"/>
                </a:lnTo>
                <a:lnTo>
                  <a:pt x="42" y="416"/>
                </a:lnTo>
                <a:lnTo>
                  <a:pt x="40" y="416"/>
                </a:lnTo>
                <a:lnTo>
                  <a:pt x="42" y="418"/>
                </a:lnTo>
                <a:lnTo>
                  <a:pt x="44" y="420"/>
                </a:lnTo>
                <a:lnTo>
                  <a:pt x="42" y="422"/>
                </a:lnTo>
                <a:lnTo>
                  <a:pt x="40" y="425"/>
                </a:lnTo>
                <a:lnTo>
                  <a:pt x="36" y="422"/>
                </a:lnTo>
                <a:lnTo>
                  <a:pt x="34" y="422"/>
                </a:lnTo>
                <a:lnTo>
                  <a:pt x="32" y="422"/>
                </a:lnTo>
                <a:lnTo>
                  <a:pt x="32" y="423"/>
                </a:lnTo>
                <a:lnTo>
                  <a:pt x="31" y="425"/>
                </a:lnTo>
                <a:lnTo>
                  <a:pt x="31" y="427"/>
                </a:lnTo>
                <a:lnTo>
                  <a:pt x="29" y="429"/>
                </a:lnTo>
                <a:lnTo>
                  <a:pt x="29" y="431"/>
                </a:lnTo>
                <a:lnTo>
                  <a:pt x="27" y="433"/>
                </a:lnTo>
                <a:lnTo>
                  <a:pt x="23" y="439"/>
                </a:lnTo>
                <a:lnTo>
                  <a:pt x="23" y="441"/>
                </a:lnTo>
                <a:lnTo>
                  <a:pt x="23" y="443"/>
                </a:lnTo>
                <a:lnTo>
                  <a:pt x="23" y="447"/>
                </a:lnTo>
                <a:lnTo>
                  <a:pt x="21" y="450"/>
                </a:lnTo>
                <a:lnTo>
                  <a:pt x="19" y="452"/>
                </a:lnTo>
                <a:lnTo>
                  <a:pt x="19" y="454"/>
                </a:lnTo>
                <a:lnTo>
                  <a:pt x="17" y="460"/>
                </a:lnTo>
                <a:lnTo>
                  <a:pt x="17" y="464"/>
                </a:lnTo>
                <a:lnTo>
                  <a:pt x="17" y="470"/>
                </a:lnTo>
                <a:lnTo>
                  <a:pt x="17" y="473"/>
                </a:lnTo>
                <a:lnTo>
                  <a:pt x="15" y="477"/>
                </a:lnTo>
                <a:lnTo>
                  <a:pt x="15" y="479"/>
                </a:lnTo>
                <a:lnTo>
                  <a:pt x="15" y="481"/>
                </a:lnTo>
                <a:lnTo>
                  <a:pt x="15" y="485"/>
                </a:lnTo>
                <a:lnTo>
                  <a:pt x="13" y="489"/>
                </a:lnTo>
                <a:lnTo>
                  <a:pt x="13" y="493"/>
                </a:lnTo>
                <a:lnTo>
                  <a:pt x="11" y="495"/>
                </a:lnTo>
                <a:lnTo>
                  <a:pt x="11" y="497"/>
                </a:lnTo>
                <a:lnTo>
                  <a:pt x="8" y="506"/>
                </a:lnTo>
                <a:lnTo>
                  <a:pt x="4" y="516"/>
                </a:lnTo>
                <a:lnTo>
                  <a:pt x="2" y="518"/>
                </a:lnTo>
                <a:lnTo>
                  <a:pt x="2" y="519"/>
                </a:lnTo>
                <a:lnTo>
                  <a:pt x="0" y="524"/>
                </a:lnTo>
                <a:lnTo>
                  <a:pt x="0" y="527"/>
                </a:lnTo>
                <a:lnTo>
                  <a:pt x="0" y="529"/>
                </a:lnTo>
                <a:lnTo>
                  <a:pt x="0" y="531"/>
                </a:lnTo>
                <a:lnTo>
                  <a:pt x="2" y="545"/>
                </a:lnTo>
                <a:lnTo>
                  <a:pt x="23" y="527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" name="Freeform 191"/>
          <p:cNvSpPr>
            <a:spLocks/>
          </p:cNvSpPr>
          <p:nvPr/>
        </p:nvSpPr>
        <p:spPr bwMode="auto">
          <a:xfrm>
            <a:off x="-2048052" y="5494476"/>
            <a:ext cx="1017582" cy="1008167"/>
          </a:xfrm>
          <a:custGeom>
            <a:avLst/>
            <a:gdLst>
              <a:gd name="T0" fmla="*/ 771 w 1081"/>
              <a:gd name="T1" fmla="*/ 42 h 1071"/>
              <a:gd name="T2" fmla="*/ 790 w 1081"/>
              <a:gd name="T3" fmla="*/ 67 h 1071"/>
              <a:gd name="T4" fmla="*/ 775 w 1081"/>
              <a:gd name="T5" fmla="*/ 138 h 1071"/>
              <a:gd name="T6" fmla="*/ 798 w 1081"/>
              <a:gd name="T7" fmla="*/ 227 h 1071"/>
              <a:gd name="T8" fmla="*/ 762 w 1081"/>
              <a:gd name="T9" fmla="*/ 317 h 1071"/>
              <a:gd name="T10" fmla="*/ 742 w 1081"/>
              <a:gd name="T11" fmla="*/ 398 h 1071"/>
              <a:gd name="T12" fmla="*/ 719 w 1081"/>
              <a:gd name="T13" fmla="*/ 394 h 1071"/>
              <a:gd name="T14" fmla="*/ 696 w 1081"/>
              <a:gd name="T15" fmla="*/ 388 h 1071"/>
              <a:gd name="T16" fmla="*/ 677 w 1081"/>
              <a:gd name="T17" fmla="*/ 390 h 1071"/>
              <a:gd name="T18" fmla="*/ 659 w 1081"/>
              <a:gd name="T19" fmla="*/ 406 h 1071"/>
              <a:gd name="T20" fmla="*/ 592 w 1081"/>
              <a:gd name="T21" fmla="*/ 371 h 1071"/>
              <a:gd name="T22" fmla="*/ 504 w 1081"/>
              <a:gd name="T23" fmla="*/ 477 h 1071"/>
              <a:gd name="T24" fmla="*/ 373 w 1081"/>
              <a:gd name="T25" fmla="*/ 335 h 1071"/>
              <a:gd name="T26" fmla="*/ 320 w 1081"/>
              <a:gd name="T27" fmla="*/ 311 h 1071"/>
              <a:gd name="T28" fmla="*/ 285 w 1081"/>
              <a:gd name="T29" fmla="*/ 350 h 1071"/>
              <a:gd name="T30" fmla="*/ 274 w 1081"/>
              <a:gd name="T31" fmla="*/ 359 h 1071"/>
              <a:gd name="T32" fmla="*/ 250 w 1081"/>
              <a:gd name="T33" fmla="*/ 386 h 1071"/>
              <a:gd name="T34" fmla="*/ 231 w 1081"/>
              <a:gd name="T35" fmla="*/ 498 h 1071"/>
              <a:gd name="T36" fmla="*/ 137 w 1081"/>
              <a:gd name="T37" fmla="*/ 548 h 1071"/>
              <a:gd name="T38" fmla="*/ 141 w 1081"/>
              <a:gd name="T39" fmla="*/ 508 h 1071"/>
              <a:gd name="T40" fmla="*/ 104 w 1081"/>
              <a:gd name="T41" fmla="*/ 506 h 1071"/>
              <a:gd name="T42" fmla="*/ 60 w 1081"/>
              <a:gd name="T43" fmla="*/ 484 h 1071"/>
              <a:gd name="T44" fmla="*/ 6 w 1081"/>
              <a:gd name="T45" fmla="*/ 523 h 1071"/>
              <a:gd name="T46" fmla="*/ 12 w 1081"/>
              <a:gd name="T47" fmla="*/ 546 h 1071"/>
              <a:gd name="T48" fmla="*/ 20 w 1081"/>
              <a:gd name="T49" fmla="*/ 569 h 1071"/>
              <a:gd name="T50" fmla="*/ 31 w 1081"/>
              <a:gd name="T51" fmla="*/ 579 h 1071"/>
              <a:gd name="T52" fmla="*/ 43 w 1081"/>
              <a:gd name="T53" fmla="*/ 585 h 1071"/>
              <a:gd name="T54" fmla="*/ 52 w 1081"/>
              <a:gd name="T55" fmla="*/ 590 h 1071"/>
              <a:gd name="T56" fmla="*/ 68 w 1081"/>
              <a:gd name="T57" fmla="*/ 604 h 1071"/>
              <a:gd name="T58" fmla="*/ 60 w 1081"/>
              <a:gd name="T59" fmla="*/ 638 h 1071"/>
              <a:gd name="T60" fmla="*/ 41 w 1081"/>
              <a:gd name="T61" fmla="*/ 667 h 1071"/>
              <a:gd name="T62" fmla="*/ 18 w 1081"/>
              <a:gd name="T63" fmla="*/ 677 h 1071"/>
              <a:gd name="T64" fmla="*/ 27 w 1081"/>
              <a:gd name="T65" fmla="*/ 734 h 1071"/>
              <a:gd name="T66" fmla="*/ 72 w 1081"/>
              <a:gd name="T67" fmla="*/ 788 h 1071"/>
              <a:gd name="T68" fmla="*/ 50 w 1081"/>
              <a:gd name="T69" fmla="*/ 857 h 1071"/>
              <a:gd name="T70" fmla="*/ 50 w 1081"/>
              <a:gd name="T71" fmla="*/ 915 h 1071"/>
              <a:gd name="T72" fmla="*/ 102 w 1081"/>
              <a:gd name="T73" fmla="*/ 931 h 1071"/>
              <a:gd name="T74" fmla="*/ 164 w 1081"/>
              <a:gd name="T75" fmla="*/ 963 h 1071"/>
              <a:gd name="T76" fmla="*/ 150 w 1081"/>
              <a:gd name="T77" fmla="*/ 934 h 1071"/>
              <a:gd name="T78" fmla="*/ 162 w 1081"/>
              <a:gd name="T79" fmla="*/ 921 h 1071"/>
              <a:gd name="T80" fmla="*/ 185 w 1081"/>
              <a:gd name="T81" fmla="*/ 917 h 1071"/>
              <a:gd name="T82" fmla="*/ 200 w 1081"/>
              <a:gd name="T83" fmla="*/ 929 h 1071"/>
              <a:gd name="T84" fmla="*/ 216 w 1081"/>
              <a:gd name="T85" fmla="*/ 942 h 1071"/>
              <a:gd name="T86" fmla="*/ 225 w 1081"/>
              <a:gd name="T87" fmla="*/ 952 h 1071"/>
              <a:gd name="T88" fmla="*/ 231 w 1081"/>
              <a:gd name="T89" fmla="*/ 979 h 1071"/>
              <a:gd name="T90" fmla="*/ 237 w 1081"/>
              <a:gd name="T91" fmla="*/ 998 h 1071"/>
              <a:gd name="T92" fmla="*/ 260 w 1081"/>
              <a:gd name="T93" fmla="*/ 988 h 1071"/>
              <a:gd name="T94" fmla="*/ 383 w 1081"/>
              <a:gd name="T95" fmla="*/ 994 h 1071"/>
              <a:gd name="T96" fmla="*/ 460 w 1081"/>
              <a:gd name="T97" fmla="*/ 1044 h 1071"/>
              <a:gd name="T98" fmla="*/ 548 w 1081"/>
              <a:gd name="T99" fmla="*/ 1040 h 1071"/>
              <a:gd name="T100" fmla="*/ 625 w 1081"/>
              <a:gd name="T101" fmla="*/ 984 h 1071"/>
              <a:gd name="T102" fmla="*/ 669 w 1081"/>
              <a:gd name="T103" fmla="*/ 923 h 1071"/>
              <a:gd name="T104" fmla="*/ 708 w 1081"/>
              <a:gd name="T105" fmla="*/ 767 h 1071"/>
              <a:gd name="T106" fmla="*/ 923 w 1081"/>
              <a:gd name="T107" fmla="*/ 642 h 1071"/>
              <a:gd name="T108" fmla="*/ 1002 w 1081"/>
              <a:gd name="T109" fmla="*/ 525 h 1071"/>
              <a:gd name="T110" fmla="*/ 990 w 1081"/>
              <a:gd name="T111" fmla="*/ 484 h 1071"/>
              <a:gd name="T112" fmla="*/ 958 w 1081"/>
              <a:gd name="T113" fmla="*/ 413 h 1071"/>
              <a:gd name="T114" fmla="*/ 1069 w 1081"/>
              <a:gd name="T115" fmla="*/ 302 h 1071"/>
              <a:gd name="T116" fmla="*/ 1035 w 1081"/>
              <a:gd name="T117" fmla="*/ 192 h 1071"/>
              <a:gd name="T118" fmla="*/ 875 w 1081"/>
              <a:gd name="T119" fmla="*/ 0 h 1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1" h="1071">
                <a:moveTo>
                  <a:pt x="875" y="0"/>
                </a:moveTo>
                <a:lnTo>
                  <a:pt x="867" y="2"/>
                </a:lnTo>
                <a:lnTo>
                  <a:pt x="865" y="2"/>
                </a:lnTo>
                <a:lnTo>
                  <a:pt x="854" y="2"/>
                </a:lnTo>
                <a:lnTo>
                  <a:pt x="783" y="11"/>
                </a:lnTo>
                <a:lnTo>
                  <a:pt x="783" y="16"/>
                </a:lnTo>
                <a:lnTo>
                  <a:pt x="783" y="21"/>
                </a:lnTo>
                <a:lnTo>
                  <a:pt x="783" y="23"/>
                </a:lnTo>
                <a:lnTo>
                  <a:pt x="785" y="40"/>
                </a:lnTo>
                <a:lnTo>
                  <a:pt x="781" y="42"/>
                </a:lnTo>
                <a:lnTo>
                  <a:pt x="779" y="42"/>
                </a:lnTo>
                <a:lnTo>
                  <a:pt x="775" y="42"/>
                </a:lnTo>
                <a:lnTo>
                  <a:pt x="773" y="42"/>
                </a:lnTo>
                <a:lnTo>
                  <a:pt x="771" y="42"/>
                </a:lnTo>
                <a:lnTo>
                  <a:pt x="769" y="42"/>
                </a:lnTo>
                <a:lnTo>
                  <a:pt x="771" y="48"/>
                </a:lnTo>
                <a:lnTo>
                  <a:pt x="771" y="50"/>
                </a:lnTo>
                <a:lnTo>
                  <a:pt x="771" y="52"/>
                </a:lnTo>
                <a:lnTo>
                  <a:pt x="773" y="54"/>
                </a:lnTo>
                <a:lnTo>
                  <a:pt x="773" y="56"/>
                </a:lnTo>
                <a:lnTo>
                  <a:pt x="775" y="61"/>
                </a:lnTo>
                <a:lnTo>
                  <a:pt x="777" y="64"/>
                </a:lnTo>
                <a:lnTo>
                  <a:pt x="779" y="67"/>
                </a:lnTo>
                <a:lnTo>
                  <a:pt x="781" y="67"/>
                </a:lnTo>
                <a:lnTo>
                  <a:pt x="783" y="67"/>
                </a:lnTo>
                <a:lnTo>
                  <a:pt x="785" y="67"/>
                </a:lnTo>
                <a:lnTo>
                  <a:pt x="787" y="67"/>
                </a:lnTo>
                <a:lnTo>
                  <a:pt x="790" y="67"/>
                </a:lnTo>
                <a:lnTo>
                  <a:pt x="796" y="87"/>
                </a:lnTo>
                <a:lnTo>
                  <a:pt x="798" y="96"/>
                </a:lnTo>
                <a:lnTo>
                  <a:pt x="798" y="102"/>
                </a:lnTo>
                <a:lnTo>
                  <a:pt x="789" y="108"/>
                </a:lnTo>
                <a:lnTo>
                  <a:pt x="785" y="110"/>
                </a:lnTo>
                <a:lnTo>
                  <a:pt x="779" y="112"/>
                </a:lnTo>
                <a:lnTo>
                  <a:pt x="781" y="117"/>
                </a:lnTo>
                <a:lnTo>
                  <a:pt x="779" y="119"/>
                </a:lnTo>
                <a:lnTo>
                  <a:pt x="779" y="121"/>
                </a:lnTo>
                <a:lnTo>
                  <a:pt x="775" y="121"/>
                </a:lnTo>
                <a:lnTo>
                  <a:pt x="771" y="123"/>
                </a:lnTo>
                <a:lnTo>
                  <a:pt x="771" y="125"/>
                </a:lnTo>
                <a:lnTo>
                  <a:pt x="775" y="136"/>
                </a:lnTo>
                <a:lnTo>
                  <a:pt x="775" y="138"/>
                </a:lnTo>
                <a:lnTo>
                  <a:pt x="785" y="169"/>
                </a:lnTo>
                <a:lnTo>
                  <a:pt x="785" y="167"/>
                </a:lnTo>
                <a:lnTo>
                  <a:pt x="796" y="163"/>
                </a:lnTo>
                <a:lnTo>
                  <a:pt x="796" y="171"/>
                </a:lnTo>
                <a:lnTo>
                  <a:pt x="796" y="173"/>
                </a:lnTo>
                <a:lnTo>
                  <a:pt x="796" y="179"/>
                </a:lnTo>
                <a:lnTo>
                  <a:pt x="796" y="181"/>
                </a:lnTo>
                <a:lnTo>
                  <a:pt x="796" y="184"/>
                </a:lnTo>
                <a:lnTo>
                  <a:pt x="798" y="204"/>
                </a:lnTo>
                <a:lnTo>
                  <a:pt x="798" y="215"/>
                </a:lnTo>
                <a:lnTo>
                  <a:pt x="798" y="219"/>
                </a:lnTo>
                <a:lnTo>
                  <a:pt x="798" y="221"/>
                </a:lnTo>
                <a:lnTo>
                  <a:pt x="798" y="223"/>
                </a:lnTo>
                <a:lnTo>
                  <a:pt x="798" y="227"/>
                </a:lnTo>
                <a:lnTo>
                  <a:pt x="798" y="229"/>
                </a:lnTo>
                <a:lnTo>
                  <a:pt x="798" y="231"/>
                </a:lnTo>
                <a:lnTo>
                  <a:pt x="798" y="234"/>
                </a:lnTo>
                <a:lnTo>
                  <a:pt x="794" y="258"/>
                </a:lnTo>
                <a:lnTo>
                  <a:pt x="790" y="277"/>
                </a:lnTo>
                <a:lnTo>
                  <a:pt x="792" y="288"/>
                </a:lnTo>
                <a:lnTo>
                  <a:pt x="783" y="287"/>
                </a:lnTo>
                <a:lnTo>
                  <a:pt x="781" y="298"/>
                </a:lnTo>
                <a:lnTo>
                  <a:pt x="781" y="300"/>
                </a:lnTo>
                <a:lnTo>
                  <a:pt x="781" y="302"/>
                </a:lnTo>
                <a:lnTo>
                  <a:pt x="781" y="321"/>
                </a:lnTo>
                <a:lnTo>
                  <a:pt x="779" y="321"/>
                </a:lnTo>
                <a:lnTo>
                  <a:pt x="773" y="321"/>
                </a:lnTo>
                <a:lnTo>
                  <a:pt x="762" y="317"/>
                </a:lnTo>
                <a:lnTo>
                  <a:pt x="760" y="325"/>
                </a:lnTo>
                <a:lnTo>
                  <a:pt x="756" y="340"/>
                </a:lnTo>
                <a:lnTo>
                  <a:pt x="756" y="344"/>
                </a:lnTo>
                <a:lnTo>
                  <a:pt x="750" y="367"/>
                </a:lnTo>
                <a:lnTo>
                  <a:pt x="750" y="375"/>
                </a:lnTo>
                <a:lnTo>
                  <a:pt x="750" y="379"/>
                </a:lnTo>
                <a:lnTo>
                  <a:pt x="748" y="381"/>
                </a:lnTo>
                <a:lnTo>
                  <a:pt x="746" y="394"/>
                </a:lnTo>
                <a:lnTo>
                  <a:pt x="746" y="398"/>
                </a:lnTo>
                <a:lnTo>
                  <a:pt x="746" y="400"/>
                </a:lnTo>
                <a:lnTo>
                  <a:pt x="744" y="398"/>
                </a:lnTo>
                <a:lnTo>
                  <a:pt x="742" y="398"/>
                </a:lnTo>
                <a:lnTo>
                  <a:pt x="742" y="396"/>
                </a:lnTo>
                <a:lnTo>
                  <a:pt x="742" y="398"/>
                </a:lnTo>
                <a:lnTo>
                  <a:pt x="741" y="398"/>
                </a:lnTo>
                <a:lnTo>
                  <a:pt x="739" y="398"/>
                </a:lnTo>
                <a:lnTo>
                  <a:pt x="736" y="398"/>
                </a:lnTo>
                <a:lnTo>
                  <a:pt x="735" y="396"/>
                </a:lnTo>
                <a:lnTo>
                  <a:pt x="733" y="396"/>
                </a:lnTo>
                <a:lnTo>
                  <a:pt x="731" y="396"/>
                </a:lnTo>
                <a:lnTo>
                  <a:pt x="729" y="396"/>
                </a:lnTo>
                <a:lnTo>
                  <a:pt x="729" y="394"/>
                </a:lnTo>
                <a:lnTo>
                  <a:pt x="727" y="396"/>
                </a:lnTo>
                <a:lnTo>
                  <a:pt x="725" y="396"/>
                </a:lnTo>
                <a:lnTo>
                  <a:pt x="725" y="394"/>
                </a:lnTo>
                <a:lnTo>
                  <a:pt x="723" y="394"/>
                </a:lnTo>
                <a:lnTo>
                  <a:pt x="721" y="394"/>
                </a:lnTo>
                <a:lnTo>
                  <a:pt x="719" y="394"/>
                </a:lnTo>
                <a:lnTo>
                  <a:pt x="717" y="394"/>
                </a:lnTo>
                <a:lnTo>
                  <a:pt x="717" y="392"/>
                </a:lnTo>
                <a:lnTo>
                  <a:pt x="715" y="392"/>
                </a:lnTo>
                <a:lnTo>
                  <a:pt x="714" y="392"/>
                </a:lnTo>
                <a:lnTo>
                  <a:pt x="712" y="390"/>
                </a:lnTo>
                <a:lnTo>
                  <a:pt x="710" y="390"/>
                </a:lnTo>
                <a:lnTo>
                  <a:pt x="708" y="390"/>
                </a:lnTo>
                <a:lnTo>
                  <a:pt x="706" y="390"/>
                </a:lnTo>
                <a:lnTo>
                  <a:pt x="706" y="388"/>
                </a:lnTo>
                <a:lnTo>
                  <a:pt x="704" y="388"/>
                </a:lnTo>
                <a:lnTo>
                  <a:pt x="702" y="388"/>
                </a:lnTo>
                <a:lnTo>
                  <a:pt x="700" y="388"/>
                </a:lnTo>
                <a:lnTo>
                  <a:pt x="698" y="388"/>
                </a:lnTo>
                <a:lnTo>
                  <a:pt x="696" y="388"/>
                </a:lnTo>
                <a:lnTo>
                  <a:pt x="696" y="386"/>
                </a:lnTo>
                <a:lnTo>
                  <a:pt x="694" y="386"/>
                </a:lnTo>
                <a:lnTo>
                  <a:pt x="692" y="386"/>
                </a:lnTo>
                <a:lnTo>
                  <a:pt x="692" y="388"/>
                </a:lnTo>
                <a:lnTo>
                  <a:pt x="690" y="388"/>
                </a:lnTo>
                <a:lnTo>
                  <a:pt x="690" y="386"/>
                </a:lnTo>
                <a:lnTo>
                  <a:pt x="688" y="388"/>
                </a:lnTo>
                <a:lnTo>
                  <a:pt x="686" y="388"/>
                </a:lnTo>
                <a:lnTo>
                  <a:pt x="685" y="388"/>
                </a:lnTo>
                <a:lnTo>
                  <a:pt x="683" y="388"/>
                </a:lnTo>
                <a:lnTo>
                  <a:pt x="681" y="388"/>
                </a:lnTo>
                <a:lnTo>
                  <a:pt x="681" y="390"/>
                </a:lnTo>
                <a:lnTo>
                  <a:pt x="679" y="390"/>
                </a:lnTo>
                <a:lnTo>
                  <a:pt x="677" y="390"/>
                </a:lnTo>
                <a:lnTo>
                  <a:pt x="675" y="390"/>
                </a:lnTo>
                <a:lnTo>
                  <a:pt x="673" y="390"/>
                </a:lnTo>
                <a:lnTo>
                  <a:pt x="671" y="390"/>
                </a:lnTo>
                <a:lnTo>
                  <a:pt x="669" y="390"/>
                </a:lnTo>
                <a:lnTo>
                  <a:pt x="667" y="390"/>
                </a:lnTo>
                <a:lnTo>
                  <a:pt x="667" y="388"/>
                </a:lnTo>
                <a:lnTo>
                  <a:pt x="665" y="388"/>
                </a:lnTo>
                <a:lnTo>
                  <a:pt x="664" y="388"/>
                </a:lnTo>
                <a:lnTo>
                  <a:pt x="662" y="386"/>
                </a:lnTo>
                <a:lnTo>
                  <a:pt x="659" y="386"/>
                </a:lnTo>
                <a:lnTo>
                  <a:pt x="659" y="388"/>
                </a:lnTo>
                <a:lnTo>
                  <a:pt x="659" y="392"/>
                </a:lnTo>
                <a:lnTo>
                  <a:pt x="659" y="396"/>
                </a:lnTo>
                <a:lnTo>
                  <a:pt x="659" y="406"/>
                </a:lnTo>
                <a:lnTo>
                  <a:pt x="658" y="406"/>
                </a:lnTo>
                <a:lnTo>
                  <a:pt x="658" y="408"/>
                </a:lnTo>
                <a:lnTo>
                  <a:pt x="656" y="410"/>
                </a:lnTo>
                <a:lnTo>
                  <a:pt x="637" y="410"/>
                </a:lnTo>
                <a:lnTo>
                  <a:pt x="629" y="421"/>
                </a:lnTo>
                <a:lnTo>
                  <a:pt x="627" y="419"/>
                </a:lnTo>
                <a:lnTo>
                  <a:pt x="621" y="419"/>
                </a:lnTo>
                <a:lnTo>
                  <a:pt x="610" y="415"/>
                </a:lnTo>
                <a:lnTo>
                  <a:pt x="585" y="412"/>
                </a:lnTo>
                <a:lnTo>
                  <a:pt x="587" y="400"/>
                </a:lnTo>
                <a:lnTo>
                  <a:pt x="590" y="377"/>
                </a:lnTo>
                <a:lnTo>
                  <a:pt x="590" y="375"/>
                </a:lnTo>
                <a:lnTo>
                  <a:pt x="592" y="373"/>
                </a:lnTo>
                <a:lnTo>
                  <a:pt x="592" y="371"/>
                </a:lnTo>
                <a:lnTo>
                  <a:pt x="590" y="371"/>
                </a:lnTo>
                <a:lnTo>
                  <a:pt x="589" y="369"/>
                </a:lnTo>
                <a:lnTo>
                  <a:pt x="587" y="369"/>
                </a:lnTo>
                <a:lnTo>
                  <a:pt x="587" y="367"/>
                </a:lnTo>
                <a:lnTo>
                  <a:pt x="585" y="367"/>
                </a:lnTo>
                <a:lnTo>
                  <a:pt x="583" y="365"/>
                </a:lnTo>
                <a:lnTo>
                  <a:pt x="581" y="364"/>
                </a:lnTo>
                <a:lnTo>
                  <a:pt x="579" y="367"/>
                </a:lnTo>
                <a:lnTo>
                  <a:pt x="556" y="392"/>
                </a:lnTo>
                <a:lnTo>
                  <a:pt x="544" y="406"/>
                </a:lnTo>
                <a:lnTo>
                  <a:pt x="517" y="436"/>
                </a:lnTo>
                <a:lnTo>
                  <a:pt x="498" y="456"/>
                </a:lnTo>
                <a:lnTo>
                  <a:pt x="514" y="469"/>
                </a:lnTo>
                <a:lnTo>
                  <a:pt x="504" y="477"/>
                </a:lnTo>
                <a:lnTo>
                  <a:pt x="491" y="465"/>
                </a:lnTo>
                <a:lnTo>
                  <a:pt x="454" y="427"/>
                </a:lnTo>
                <a:lnTo>
                  <a:pt x="439" y="400"/>
                </a:lnTo>
                <a:lnTo>
                  <a:pt x="433" y="385"/>
                </a:lnTo>
                <a:lnTo>
                  <a:pt x="431" y="385"/>
                </a:lnTo>
                <a:lnTo>
                  <a:pt x="404" y="394"/>
                </a:lnTo>
                <a:lnTo>
                  <a:pt x="387" y="375"/>
                </a:lnTo>
                <a:lnTo>
                  <a:pt x="387" y="367"/>
                </a:lnTo>
                <a:lnTo>
                  <a:pt x="389" y="350"/>
                </a:lnTo>
                <a:lnTo>
                  <a:pt x="385" y="342"/>
                </a:lnTo>
                <a:lnTo>
                  <a:pt x="379" y="344"/>
                </a:lnTo>
                <a:lnTo>
                  <a:pt x="375" y="340"/>
                </a:lnTo>
                <a:lnTo>
                  <a:pt x="377" y="336"/>
                </a:lnTo>
                <a:lnTo>
                  <a:pt x="373" y="335"/>
                </a:lnTo>
                <a:lnTo>
                  <a:pt x="370" y="331"/>
                </a:lnTo>
                <a:lnTo>
                  <a:pt x="366" y="329"/>
                </a:lnTo>
                <a:lnTo>
                  <a:pt x="356" y="325"/>
                </a:lnTo>
                <a:lnTo>
                  <a:pt x="354" y="325"/>
                </a:lnTo>
                <a:lnTo>
                  <a:pt x="348" y="323"/>
                </a:lnTo>
                <a:lnTo>
                  <a:pt x="346" y="323"/>
                </a:lnTo>
                <a:lnTo>
                  <a:pt x="337" y="323"/>
                </a:lnTo>
                <a:lnTo>
                  <a:pt x="333" y="319"/>
                </a:lnTo>
                <a:lnTo>
                  <a:pt x="329" y="317"/>
                </a:lnTo>
                <a:lnTo>
                  <a:pt x="327" y="315"/>
                </a:lnTo>
                <a:lnTo>
                  <a:pt x="325" y="314"/>
                </a:lnTo>
                <a:lnTo>
                  <a:pt x="323" y="311"/>
                </a:lnTo>
                <a:lnTo>
                  <a:pt x="322" y="311"/>
                </a:lnTo>
                <a:lnTo>
                  <a:pt x="320" y="311"/>
                </a:lnTo>
                <a:lnTo>
                  <a:pt x="317" y="314"/>
                </a:lnTo>
                <a:lnTo>
                  <a:pt x="316" y="315"/>
                </a:lnTo>
                <a:lnTo>
                  <a:pt x="312" y="319"/>
                </a:lnTo>
                <a:lnTo>
                  <a:pt x="304" y="329"/>
                </a:lnTo>
                <a:lnTo>
                  <a:pt x="296" y="336"/>
                </a:lnTo>
                <a:lnTo>
                  <a:pt x="295" y="336"/>
                </a:lnTo>
                <a:lnTo>
                  <a:pt x="295" y="338"/>
                </a:lnTo>
                <a:lnTo>
                  <a:pt x="293" y="338"/>
                </a:lnTo>
                <a:lnTo>
                  <a:pt x="295" y="338"/>
                </a:lnTo>
                <a:lnTo>
                  <a:pt x="291" y="342"/>
                </a:lnTo>
                <a:lnTo>
                  <a:pt x="291" y="344"/>
                </a:lnTo>
                <a:lnTo>
                  <a:pt x="287" y="346"/>
                </a:lnTo>
                <a:lnTo>
                  <a:pt x="285" y="348"/>
                </a:lnTo>
                <a:lnTo>
                  <a:pt x="285" y="350"/>
                </a:lnTo>
                <a:lnTo>
                  <a:pt x="285" y="348"/>
                </a:lnTo>
                <a:lnTo>
                  <a:pt x="285" y="350"/>
                </a:lnTo>
                <a:lnTo>
                  <a:pt x="283" y="350"/>
                </a:lnTo>
                <a:lnTo>
                  <a:pt x="283" y="352"/>
                </a:lnTo>
                <a:lnTo>
                  <a:pt x="283" y="354"/>
                </a:lnTo>
                <a:lnTo>
                  <a:pt x="281" y="354"/>
                </a:lnTo>
                <a:lnTo>
                  <a:pt x="281" y="356"/>
                </a:lnTo>
                <a:lnTo>
                  <a:pt x="279" y="356"/>
                </a:lnTo>
                <a:lnTo>
                  <a:pt x="277" y="356"/>
                </a:lnTo>
                <a:lnTo>
                  <a:pt x="277" y="358"/>
                </a:lnTo>
                <a:lnTo>
                  <a:pt x="277" y="359"/>
                </a:lnTo>
                <a:lnTo>
                  <a:pt x="275" y="359"/>
                </a:lnTo>
                <a:lnTo>
                  <a:pt x="275" y="358"/>
                </a:lnTo>
                <a:lnTo>
                  <a:pt x="274" y="359"/>
                </a:lnTo>
                <a:lnTo>
                  <a:pt x="274" y="362"/>
                </a:lnTo>
                <a:lnTo>
                  <a:pt x="271" y="362"/>
                </a:lnTo>
                <a:lnTo>
                  <a:pt x="271" y="364"/>
                </a:lnTo>
                <a:lnTo>
                  <a:pt x="269" y="365"/>
                </a:lnTo>
                <a:lnTo>
                  <a:pt x="268" y="367"/>
                </a:lnTo>
                <a:lnTo>
                  <a:pt x="262" y="371"/>
                </a:lnTo>
                <a:lnTo>
                  <a:pt x="262" y="373"/>
                </a:lnTo>
                <a:lnTo>
                  <a:pt x="260" y="373"/>
                </a:lnTo>
                <a:lnTo>
                  <a:pt x="260" y="375"/>
                </a:lnTo>
                <a:lnTo>
                  <a:pt x="256" y="377"/>
                </a:lnTo>
                <a:lnTo>
                  <a:pt x="254" y="379"/>
                </a:lnTo>
                <a:lnTo>
                  <a:pt x="254" y="381"/>
                </a:lnTo>
                <a:lnTo>
                  <a:pt x="250" y="385"/>
                </a:lnTo>
                <a:lnTo>
                  <a:pt x="250" y="386"/>
                </a:lnTo>
                <a:lnTo>
                  <a:pt x="248" y="388"/>
                </a:lnTo>
                <a:lnTo>
                  <a:pt x="246" y="390"/>
                </a:lnTo>
                <a:lnTo>
                  <a:pt x="269" y="396"/>
                </a:lnTo>
                <a:lnTo>
                  <a:pt x="289" y="421"/>
                </a:lnTo>
                <a:lnTo>
                  <a:pt x="291" y="438"/>
                </a:lnTo>
                <a:lnTo>
                  <a:pt x="295" y="463"/>
                </a:lnTo>
                <a:lnTo>
                  <a:pt x="296" y="482"/>
                </a:lnTo>
                <a:lnTo>
                  <a:pt x="287" y="484"/>
                </a:lnTo>
                <a:lnTo>
                  <a:pt x="275" y="488"/>
                </a:lnTo>
                <a:lnTo>
                  <a:pt x="258" y="492"/>
                </a:lnTo>
                <a:lnTo>
                  <a:pt x="241" y="498"/>
                </a:lnTo>
                <a:lnTo>
                  <a:pt x="233" y="500"/>
                </a:lnTo>
                <a:lnTo>
                  <a:pt x="231" y="500"/>
                </a:lnTo>
                <a:lnTo>
                  <a:pt x="231" y="498"/>
                </a:lnTo>
                <a:lnTo>
                  <a:pt x="219" y="502"/>
                </a:lnTo>
                <a:lnTo>
                  <a:pt x="192" y="513"/>
                </a:lnTo>
                <a:lnTo>
                  <a:pt x="185" y="517"/>
                </a:lnTo>
                <a:lnTo>
                  <a:pt x="183" y="519"/>
                </a:lnTo>
                <a:lnTo>
                  <a:pt x="181" y="519"/>
                </a:lnTo>
                <a:lnTo>
                  <a:pt x="181" y="521"/>
                </a:lnTo>
                <a:lnTo>
                  <a:pt x="179" y="523"/>
                </a:lnTo>
                <a:lnTo>
                  <a:pt x="177" y="527"/>
                </a:lnTo>
                <a:lnTo>
                  <a:pt x="173" y="531"/>
                </a:lnTo>
                <a:lnTo>
                  <a:pt x="166" y="535"/>
                </a:lnTo>
                <a:lnTo>
                  <a:pt x="154" y="542"/>
                </a:lnTo>
                <a:lnTo>
                  <a:pt x="146" y="546"/>
                </a:lnTo>
                <a:lnTo>
                  <a:pt x="143" y="550"/>
                </a:lnTo>
                <a:lnTo>
                  <a:pt x="137" y="548"/>
                </a:lnTo>
                <a:lnTo>
                  <a:pt x="135" y="544"/>
                </a:lnTo>
                <a:lnTo>
                  <a:pt x="133" y="540"/>
                </a:lnTo>
                <a:lnTo>
                  <a:pt x="131" y="537"/>
                </a:lnTo>
                <a:lnTo>
                  <a:pt x="131" y="535"/>
                </a:lnTo>
                <a:lnTo>
                  <a:pt x="129" y="532"/>
                </a:lnTo>
                <a:lnTo>
                  <a:pt x="129" y="531"/>
                </a:lnTo>
                <a:lnTo>
                  <a:pt x="131" y="527"/>
                </a:lnTo>
                <a:lnTo>
                  <a:pt x="133" y="525"/>
                </a:lnTo>
                <a:lnTo>
                  <a:pt x="133" y="521"/>
                </a:lnTo>
                <a:lnTo>
                  <a:pt x="135" y="519"/>
                </a:lnTo>
                <a:lnTo>
                  <a:pt x="137" y="515"/>
                </a:lnTo>
                <a:lnTo>
                  <a:pt x="137" y="513"/>
                </a:lnTo>
                <a:lnTo>
                  <a:pt x="139" y="508"/>
                </a:lnTo>
                <a:lnTo>
                  <a:pt x="141" y="508"/>
                </a:lnTo>
                <a:lnTo>
                  <a:pt x="137" y="504"/>
                </a:lnTo>
                <a:lnTo>
                  <a:pt x="135" y="502"/>
                </a:lnTo>
                <a:lnTo>
                  <a:pt x="133" y="498"/>
                </a:lnTo>
                <a:lnTo>
                  <a:pt x="131" y="494"/>
                </a:lnTo>
                <a:lnTo>
                  <a:pt x="129" y="492"/>
                </a:lnTo>
                <a:lnTo>
                  <a:pt x="127" y="490"/>
                </a:lnTo>
                <a:lnTo>
                  <a:pt x="122" y="492"/>
                </a:lnTo>
                <a:lnTo>
                  <a:pt x="118" y="496"/>
                </a:lnTo>
                <a:lnTo>
                  <a:pt x="116" y="498"/>
                </a:lnTo>
                <a:lnTo>
                  <a:pt x="114" y="498"/>
                </a:lnTo>
                <a:lnTo>
                  <a:pt x="114" y="500"/>
                </a:lnTo>
                <a:lnTo>
                  <a:pt x="110" y="502"/>
                </a:lnTo>
                <a:lnTo>
                  <a:pt x="108" y="504"/>
                </a:lnTo>
                <a:lnTo>
                  <a:pt x="104" y="506"/>
                </a:lnTo>
                <a:lnTo>
                  <a:pt x="102" y="508"/>
                </a:lnTo>
                <a:lnTo>
                  <a:pt x="98" y="510"/>
                </a:lnTo>
                <a:lnTo>
                  <a:pt x="91" y="494"/>
                </a:lnTo>
                <a:lnTo>
                  <a:pt x="68" y="510"/>
                </a:lnTo>
                <a:lnTo>
                  <a:pt x="66" y="510"/>
                </a:lnTo>
                <a:lnTo>
                  <a:pt x="62" y="508"/>
                </a:lnTo>
                <a:lnTo>
                  <a:pt x="56" y="500"/>
                </a:lnTo>
                <a:lnTo>
                  <a:pt x="60" y="498"/>
                </a:lnTo>
                <a:lnTo>
                  <a:pt x="60" y="496"/>
                </a:lnTo>
                <a:lnTo>
                  <a:pt x="60" y="494"/>
                </a:lnTo>
                <a:lnTo>
                  <a:pt x="60" y="490"/>
                </a:lnTo>
                <a:lnTo>
                  <a:pt x="60" y="488"/>
                </a:lnTo>
                <a:lnTo>
                  <a:pt x="60" y="487"/>
                </a:lnTo>
                <a:lnTo>
                  <a:pt x="60" y="484"/>
                </a:lnTo>
                <a:lnTo>
                  <a:pt x="60" y="482"/>
                </a:lnTo>
                <a:lnTo>
                  <a:pt x="62" y="482"/>
                </a:lnTo>
                <a:lnTo>
                  <a:pt x="62" y="481"/>
                </a:lnTo>
                <a:lnTo>
                  <a:pt x="62" y="479"/>
                </a:lnTo>
                <a:lnTo>
                  <a:pt x="64" y="479"/>
                </a:lnTo>
                <a:lnTo>
                  <a:pt x="64" y="477"/>
                </a:lnTo>
                <a:lnTo>
                  <a:pt x="64" y="473"/>
                </a:lnTo>
                <a:lnTo>
                  <a:pt x="58" y="479"/>
                </a:lnTo>
                <a:lnTo>
                  <a:pt x="54" y="481"/>
                </a:lnTo>
                <a:lnTo>
                  <a:pt x="50" y="484"/>
                </a:lnTo>
                <a:lnTo>
                  <a:pt x="47" y="488"/>
                </a:lnTo>
                <a:lnTo>
                  <a:pt x="27" y="508"/>
                </a:lnTo>
                <a:lnTo>
                  <a:pt x="26" y="506"/>
                </a:lnTo>
                <a:lnTo>
                  <a:pt x="6" y="523"/>
                </a:lnTo>
                <a:lnTo>
                  <a:pt x="0" y="529"/>
                </a:lnTo>
                <a:lnTo>
                  <a:pt x="0" y="531"/>
                </a:lnTo>
                <a:lnTo>
                  <a:pt x="2" y="531"/>
                </a:lnTo>
                <a:lnTo>
                  <a:pt x="2" y="532"/>
                </a:lnTo>
                <a:lnTo>
                  <a:pt x="4" y="532"/>
                </a:lnTo>
                <a:lnTo>
                  <a:pt x="4" y="535"/>
                </a:lnTo>
                <a:lnTo>
                  <a:pt x="4" y="537"/>
                </a:lnTo>
                <a:lnTo>
                  <a:pt x="6" y="538"/>
                </a:lnTo>
                <a:lnTo>
                  <a:pt x="8" y="538"/>
                </a:lnTo>
                <a:lnTo>
                  <a:pt x="8" y="540"/>
                </a:lnTo>
                <a:lnTo>
                  <a:pt x="8" y="542"/>
                </a:lnTo>
                <a:lnTo>
                  <a:pt x="10" y="542"/>
                </a:lnTo>
                <a:lnTo>
                  <a:pt x="10" y="544"/>
                </a:lnTo>
                <a:lnTo>
                  <a:pt x="12" y="546"/>
                </a:lnTo>
                <a:lnTo>
                  <a:pt x="10" y="546"/>
                </a:lnTo>
                <a:lnTo>
                  <a:pt x="12" y="548"/>
                </a:lnTo>
                <a:lnTo>
                  <a:pt x="14" y="550"/>
                </a:lnTo>
                <a:lnTo>
                  <a:pt x="16" y="552"/>
                </a:lnTo>
                <a:lnTo>
                  <a:pt x="12" y="556"/>
                </a:lnTo>
                <a:lnTo>
                  <a:pt x="12" y="558"/>
                </a:lnTo>
                <a:lnTo>
                  <a:pt x="10" y="558"/>
                </a:lnTo>
                <a:lnTo>
                  <a:pt x="10" y="559"/>
                </a:lnTo>
                <a:lnTo>
                  <a:pt x="10" y="561"/>
                </a:lnTo>
                <a:lnTo>
                  <a:pt x="10" y="563"/>
                </a:lnTo>
                <a:lnTo>
                  <a:pt x="14" y="565"/>
                </a:lnTo>
                <a:lnTo>
                  <a:pt x="16" y="567"/>
                </a:lnTo>
                <a:lnTo>
                  <a:pt x="18" y="569"/>
                </a:lnTo>
                <a:lnTo>
                  <a:pt x="20" y="569"/>
                </a:lnTo>
                <a:lnTo>
                  <a:pt x="21" y="569"/>
                </a:lnTo>
                <a:lnTo>
                  <a:pt x="21" y="567"/>
                </a:lnTo>
                <a:lnTo>
                  <a:pt x="24" y="569"/>
                </a:lnTo>
                <a:lnTo>
                  <a:pt x="24" y="571"/>
                </a:lnTo>
                <a:lnTo>
                  <a:pt x="24" y="573"/>
                </a:lnTo>
                <a:lnTo>
                  <a:pt x="21" y="573"/>
                </a:lnTo>
                <a:lnTo>
                  <a:pt x="24" y="573"/>
                </a:lnTo>
                <a:lnTo>
                  <a:pt x="26" y="573"/>
                </a:lnTo>
                <a:lnTo>
                  <a:pt x="27" y="575"/>
                </a:lnTo>
                <a:lnTo>
                  <a:pt x="29" y="575"/>
                </a:lnTo>
                <a:lnTo>
                  <a:pt x="29" y="577"/>
                </a:lnTo>
                <a:lnTo>
                  <a:pt x="27" y="579"/>
                </a:lnTo>
                <a:lnTo>
                  <a:pt x="29" y="579"/>
                </a:lnTo>
                <a:lnTo>
                  <a:pt x="31" y="579"/>
                </a:lnTo>
                <a:lnTo>
                  <a:pt x="33" y="579"/>
                </a:lnTo>
                <a:lnTo>
                  <a:pt x="33" y="577"/>
                </a:lnTo>
                <a:lnTo>
                  <a:pt x="35" y="577"/>
                </a:lnTo>
                <a:lnTo>
                  <a:pt x="35" y="579"/>
                </a:lnTo>
                <a:lnTo>
                  <a:pt x="35" y="581"/>
                </a:lnTo>
                <a:lnTo>
                  <a:pt x="37" y="581"/>
                </a:lnTo>
                <a:lnTo>
                  <a:pt x="37" y="583"/>
                </a:lnTo>
                <a:lnTo>
                  <a:pt x="35" y="585"/>
                </a:lnTo>
                <a:lnTo>
                  <a:pt x="37" y="585"/>
                </a:lnTo>
                <a:lnTo>
                  <a:pt x="39" y="585"/>
                </a:lnTo>
                <a:lnTo>
                  <a:pt x="41" y="585"/>
                </a:lnTo>
                <a:lnTo>
                  <a:pt x="41" y="583"/>
                </a:lnTo>
                <a:lnTo>
                  <a:pt x="43" y="583"/>
                </a:lnTo>
                <a:lnTo>
                  <a:pt x="43" y="585"/>
                </a:lnTo>
                <a:lnTo>
                  <a:pt x="45" y="585"/>
                </a:lnTo>
                <a:lnTo>
                  <a:pt x="45" y="583"/>
                </a:lnTo>
                <a:lnTo>
                  <a:pt x="47" y="583"/>
                </a:lnTo>
                <a:lnTo>
                  <a:pt x="47" y="581"/>
                </a:lnTo>
                <a:lnTo>
                  <a:pt x="48" y="581"/>
                </a:lnTo>
                <a:lnTo>
                  <a:pt x="48" y="583"/>
                </a:lnTo>
                <a:lnTo>
                  <a:pt x="50" y="583"/>
                </a:lnTo>
                <a:lnTo>
                  <a:pt x="50" y="585"/>
                </a:lnTo>
                <a:lnTo>
                  <a:pt x="50" y="586"/>
                </a:lnTo>
                <a:lnTo>
                  <a:pt x="48" y="586"/>
                </a:lnTo>
                <a:lnTo>
                  <a:pt x="48" y="588"/>
                </a:lnTo>
                <a:lnTo>
                  <a:pt x="50" y="588"/>
                </a:lnTo>
                <a:lnTo>
                  <a:pt x="52" y="588"/>
                </a:lnTo>
                <a:lnTo>
                  <a:pt x="52" y="590"/>
                </a:lnTo>
                <a:lnTo>
                  <a:pt x="54" y="590"/>
                </a:lnTo>
                <a:lnTo>
                  <a:pt x="54" y="592"/>
                </a:lnTo>
                <a:lnTo>
                  <a:pt x="54" y="594"/>
                </a:lnTo>
                <a:lnTo>
                  <a:pt x="54" y="596"/>
                </a:lnTo>
                <a:lnTo>
                  <a:pt x="54" y="598"/>
                </a:lnTo>
                <a:lnTo>
                  <a:pt x="56" y="596"/>
                </a:lnTo>
                <a:lnTo>
                  <a:pt x="58" y="596"/>
                </a:lnTo>
                <a:lnTo>
                  <a:pt x="60" y="598"/>
                </a:lnTo>
                <a:lnTo>
                  <a:pt x="60" y="600"/>
                </a:lnTo>
                <a:lnTo>
                  <a:pt x="62" y="600"/>
                </a:lnTo>
                <a:lnTo>
                  <a:pt x="64" y="602"/>
                </a:lnTo>
                <a:lnTo>
                  <a:pt x="66" y="602"/>
                </a:lnTo>
                <a:lnTo>
                  <a:pt x="68" y="602"/>
                </a:lnTo>
                <a:lnTo>
                  <a:pt x="68" y="604"/>
                </a:lnTo>
                <a:lnTo>
                  <a:pt x="68" y="606"/>
                </a:lnTo>
                <a:lnTo>
                  <a:pt x="68" y="607"/>
                </a:lnTo>
                <a:lnTo>
                  <a:pt x="66" y="607"/>
                </a:lnTo>
                <a:lnTo>
                  <a:pt x="64" y="607"/>
                </a:lnTo>
                <a:lnTo>
                  <a:pt x="64" y="609"/>
                </a:lnTo>
                <a:lnTo>
                  <a:pt x="64" y="612"/>
                </a:lnTo>
                <a:lnTo>
                  <a:pt x="64" y="613"/>
                </a:lnTo>
                <a:lnTo>
                  <a:pt x="66" y="617"/>
                </a:lnTo>
                <a:lnTo>
                  <a:pt x="64" y="617"/>
                </a:lnTo>
                <a:lnTo>
                  <a:pt x="58" y="625"/>
                </a:lnTo>
                <a:lnTo>
                  <a:pt x="60" y="625"/>
                </a:lnTo>
                <a:lnTo>
                  <a:pt x="60" y="631"/>
                </a:lnTo>
                <a:lnTo>
                  <a:pt x="60" y="634"/>
                </a:lnTo>
                <a:lnTo>
                  <a:pt x="60" y="638"/>
                </a:lnTo>
                <a:lnTo>
                  <a:pt x="60" y="640"/>
                </a:lnTo>
                <a:lnTo>
                  <a:pt x="58" y="640"/>
                </a:lnTo>
                <a:lnTo>
                  <a:pt x="54" y="644"/>
                </a:lnTo>
                <a:lnTo>
                  <a:pt x="50" y="646"/>
                </a:lnTo>
                <a:lnTo>
                  <a:pt x="50" y="648"/>
                </a:lnTo>
                <a:lnTo>
                  <a:pt x="47" y="652"/>
                </a:lnTo>
                <a:lnTo>
                  <a:pt x="45" y="654"/>
                </a:lnTo>
                <a:lnTo>
                  <a:pt x="45" y="656"/>
                </a:lnTo>
                <a:lnTo>
                  <a:pt x="43" y="656"/>
                </a:lnTo>
                <a:lnTo>
                  <a:pt x="41" y="660"/>
                </a:lnTo>
                <a:lnTo>
                  <a:pt x="45" y="662"/>
                </a:lnTo>
                <a:lnTo>
                  <a:pt x="45" y="663"/>
                </a:lnTo>
                <a:lnTo>
                  <a:pt x="43" y="665"/>
                </a:lnTo>
                <a:lnTo>
                  <a:pt x="41" y="667"/>
                </a:lnTo>
                <a:lnTo>
                  <a:pt x="39" y="669"/>
                </a:lnTo>
                <a:lnTo>
                  <a:pt x="37" y="667"/>
                </a:lnTo>
                <a:lnTo>
                  <a:pt x="27" y="662"/>
                </a:lnTo>
                <a:lnTo>
                  <a:pt x="27" y="663"/>
                </a:lnTo>
                <a:lnTo>
                  <a:pt x="26" y="663"/>
                </a:lnTo>
                <a:lnTo>
                  <a:pt x="26" y="665"/>
                </a:lnTo>
                <a:lnTo>
                  <a:pt x="24" y="667"/>
                </a:lnTo>
                <a:lnTo>
                  <a:pt x="21" y="669"/>
                </a:lnTo>
                <a:lnTo>
                  <a:pt x="21" y="671"/>
                </a:lnTo>
                <a:lnTo>
                  <a:pt x="20" y="671"/>
                </a:lnTo>
                <a:lnTo>
                  <a:pt x="20" y="673"/>
                </a:lnTo>
                <a:lnTo>
                  <a:pt x="20" y="675"/>
                </a:lnTo>
                <a:lnTo>
                  <a:pt x="20" y="677"/>
                </a:lnTo>
                <a:lnTo>
                  <a:pt x="18" y="677"/>
                </a:lnTo>
                <a:lnTo>
                  <a:pt x="18" y="679"/>
                </a:lnTo>
                <a:lnTo>
                  <a:pt x="16" y="681"/>
                </a:lnTo>
                <a:lnTo>
                  <a:pt x="14" y="683"/>
                </a:lnTo>
                <a:lnTo>
                  <a:pt x="14" y="684"/>
                </a:lnTo>
                <a:lnTo>
                  <a:pt x="12" y="686"/>
                </a:lnTo>
                <a:lnTo>
                  <a:pt x="10" y="694"/>
                </a:lnTo>
                <a:lnTo>
                  <a:pt x="14" y="702"/>
                </a:lnTo>
                <a:lnTo>
                  <a:pt x="10" y="706"/>
                </a:lnTo>
                <a:lnTo>
                  <a:pt x="12" y="711"/>
                </a:lnTo>
                <a:lnTo>
                  <a:pt x="10" y="713"/>
                </a:lnTo>
                <a:lnTo>
                  <a:pt x="12" y="715"/>
                </a:lnTo>
                <a:lnTo>
                  <a:pt x="33" y="721"/>
                </a:lnTo>
                <a:lnTo>
                  <a:pt x="33" y="729"/>
                </a:lnTo>
                <a:lnTo>
                  <a:pt x="27" y="734"/>
                </a:lnTo>
                <a:lnTo>
                  <a:pt x="29" y="744"/>
                </a:lnTo>
                <a:lnTo>
                  <a:pt x="26" y="754"/>
                </a:lnTo>
                <a:lnTo>
                  <a:pt x="27" y="756"/>
                </a:lnTo>
                <a:lnTo>
                  <a:pt x="29" y="754"/>
                </a:lnTo>
                <a:lnTo>
                  <a:pt x="31" y="756"/>
                </a:lnTo>
                <a:lnTo>
                  <a:pt x="39" y="754"/>
                </a:lnTo>
                <a:lnTo>
                  <a:pt x="43" y="754"/>
                </a:lnTo>
                <a:lnTo>
                  <a:pt x="50" y="758"/>
                </a:lnTo>
                <a:lnTo>
                  <a:pt x="52" y="759"/>
                </a:lnTo>
                <a:lnTo>
                  <a:pt x="48" y="765"/>
                </a:lnTo>
                <a:lnTo>
                  <a:pt x="48" y="769"/>
                </a:lnTo>
                <a:lnTo>
                  <a:pt x="56" y="780"/>
                </a:lnTo>
                <a:lnTo>
                  <a:pt x="62" y="782"/>
                </a:lnTo>
                <a:lnTo>
                  <a:pt x="72" y="788"/>
                </a:lnTo>
                <a:lnTo>
                  <a:pt x="91" y="779"/>
                </a:lnTo>
                <a:lnTo>
                  <a:pt x="93" y="785"/>
                </a:lnTo>
                <a:lnTo>
                  <a:pt x="95" y="785"/>
                </a:lnTo>
                <a:lnTo>
                  <a:pt x="95" y="786"/>
                </a:lnTo>
                <a:lnTo>
                  <a:pt x="98" y="800"/>
                </a:lnTo>
                <a:lnTo>
                  <a:pt x="100" y="802"/>
                </a:lnTo>
                <a:lnTo>
                  <a:pt x="95" y="821"/>
                </a:lnTo>
                <a:lnTo>
                  <a:pt x="95" y="823"/>
                </a:lnTo>
                <a:lnTo>
                  <a:pt x="70" y="830"/>
                </a:lnTo>
                <a:lnTo>
                  <a:pt x="60" y="844"/>
                </a:lnTo>
                <a:lnTo>
                  <a:pt x="56" y="850"/>
                </a:lnTo>
                <a:lnTo>
                  <a:pt x="54" y="852"/>
                </a:lnTo>
                <a:lnTo>
                  <a:pt x="52" y="856"/>
                </a:lnTo>
                <a:lnTo>
                  <a:pt x="50" y="857"/>
                </a:lnTo>
                <a:lnTo>
                  <a:pt x="48" y="859"/>
                </a:lnTo>
                <a:lnTo>
                  <a:pt x="41" y="865"/>
                </a:lnTo>
                <a:lnTo>
                  <a:pt x="37" y="867"/>
                </a:lnTo>
                <a:lnTo>
                  <a:pt x="26" y="875"/>
                </a:lnTo>
                <a:lnTo>
                  <a:pt x="24" y="877"/>
                </a:lnTo>
                <a:lnTo>
                  <a:pt x="24" y="883"/>
                </a:lnTo>
                <a:lnTo>
                  <a:pt x="24" y="884"/>
                </a:lnTo>
                <a:lnTo>
                  <a:pt x="24" y="892"/>
                </a:lnTo>
                <a:lnTo>
                  <a:pt x="24" y="894"/>
                </a:lnTo>
                <a:lnTo>
                  <a:pt x="24" y="900"/>
                </a:lnTo>
                <a:lnTo>
                  <a:pt x="26" y="910"/>
                </a:lnTo>
                <a:lnTo>
                  <a:pt x="35" y="911"/>
                </a:lnTo>
                <a:lnTo>
                  <a:pt x="47" y="915"/>
                </a:lnTo>
                <a:lnTo>
                  <a:pt x="50" y="915"/>
                </a:lnTo>
                <a:lnTo>
                  <a:pt x="58" y="923"/>
                </a:lnTo>
                <a:lnTo>
                  <a:pt x="58" y="927"/>
                </a:lnTo>
                <a:lnTo>
                  <a:pt x="62" y="929"/>
                </a:lnTo>
                <a:lnTo>
                  <a:pt x="70" y="929"/>
                </a:lnTo>
                <a:lnTo>
                  <a:pt x="74" y="929"/>
                </a:lnTo>
                <a:lnTo>
                  <a:pt x="77" y="929"/>
                </a:lnTo>
                <a:lnTo>
                  <a:pt x="79" y="929"/>
                </a:lnTo>
                <a:lnTo>
                  <a:pt x="91" y="929"/>
                </a:lnTo>
                <a:lnTo>
                  <a:pt x="93" y="929"/>
                </a:lnTo>
                <a:lnTo>
                  <a:pt x="96" y="929"/>
                </a:lnTo>
                <a:lnTo>
                  <a:pt x="98" y="929"/>
                </a:lnTo>
                <a:lnTo>
                  <a:pt x="100" y="927"/>
                </a:lnTo>
                <a:lnTo>
                  <a:pt x="100" y="929"/>
                </a:lnTo>
                <a:lnTo>
                  <a:pt x="102" y="931"/>
                </a:lnTo>
                <a:lnTo>
                  <a:pt x="102" y="932"/>
                </a:lnTo>
                <a:lnTo>
                  <a:pt x="106" y="938"/>
                </a:lnTo>
                <a:lnTo>
                  <a:pt x="110" y="946"/>
                </a:lnTo>
                <a:lnTo>
                  <a:pt x="118" y="958"/>
                </a:lnTo>
                <a:lnTo>
                  <a:pt x="127" y="971"/>
                </a:lnTo>
                <a:lnTo>
                  <a:pt x="135" y="967"/>
                </a:lnTo>
                <a:lnTo>
                  <a:pt x="143" y="965"/>
                </a:lnTo>
                <a:lnTo>
                  <a:pt x="144" y="965"/>
                </a:lnTo>
                <a:lnTo>
                  <a:pt x="149" y="965"/>
                </a:lnTo>
                <a:lnTo>
                  <a:pt x="149" y="963"/>
                </a:lnTo>
                <a:lnTo>
                  <a:pt x="154" y="963"/>
                </a:lnTo>
                <a:lnTo>
                  <a:pt x="156" y="963"/>
                </a:lnTo>
                <a:lnTo>
                  <a:pt x="162" y="961"/>
                </a:lnTo>
                <a:lnTo>
                  <a:pt x="164" y="963"/>
                </a:lnTo>
                <a:lnTo>
                  <a:pt x="166" y="963"/>
                </a:lnTo>
                <a:lnTo>
                  <a:pt x="168" y="963"/>
                </a:lnTo>
                <a:lnTo>
                  <a:pt x="170" y="963"/>
                </a:lnTo>
                <a:lnTo>
                  <a:pt x="171" y="963"/>
                </a:lnTo>
                <a:lnTo>
                  <a:pt x="185" y="961"/>
                </a:lnTo>
                <a:lnTo>
                  <a:pt x="183" y="960"/>
                </a:lnTo>
                <a:lnTo>
                  <a:pt x="181" y="952"/>
                </a:lnTo>
                <a:lnTo>
                  <a:pt x="175" y="944"/>
                </a:lnTo>
                <a:lnTo>
                  <a:pt x="168" y="932"/>
                </a:lnTo>
                <a:lnTo>
                  <a:pt x="166" y="927"/>
                </a:lnTo>
                <a:lnTo>
                  <a:pt x="160" y="931"/>
                </a:lnTo>
                <a:lnTo>
                  <a:pt x="156" y="932"/>
                </a:lnTo>
                <a:lnTo>
                  <a:pt x="152" y="934"/>
                </a:lnTo>
                <a:lnTo>
                  <a:pt x="150" y="934"/>
                </a:lnTo>
                <a:lnTo>
                  <a:pt x="149" y="934"/>
                </a:lnTo>
                <a:lnTo>
                  <a:pt x="146" y="931"/>
                </a:lnTo>
                <a:lnTo>
                  <a:pt x="146" y="929"/>
                </a:lnTo>
                <a:lnTo>
                  <a:pt x="144" y="927"/>
                </a:lnTo>
                <a:lnTo>
                  <a:pt x="149" y="925"/>
                </a:lnTo>
                <a:lnTo>
                  <a:pt x="150" y="923"/>
                </a:lnTo>
                <a:lnTo>
                  <a:pt x="152" y="923"/>
                </a:lnTo>
                <a:lnTo>
                  <a:pt x="152" y="921"/>
                </a:lnTo>
                <a:lnTo>
                  <a:pt x="152" y="919"/>
                </a:lnTo>
                <a:lnTo>
                  <a:pt x="154" y="921"/>
                </a:lnTo>
                <a:lnTo>
                  <a:pt x="154" y="923"/>
                </a:lnTo>
                <a:lnTo>
                  <a:pt x="156" y="921"/>
                </a:lnTo>
                <a:lnTo>
                  <a:pt x="160" y="921"/>
                </a:lnTo>
                <a:lnTo>
                  <a:pt x="162" y="921"/>
                </a:lnTo>
                <a:lnTo>
                  <a:pt x="166" y="917"/>
                </a:lnTo>
                <a:lnTo>
                  <a:pt x="168" y="917"/>
                </a:lnTo>
                <a:lnTo>
                  <a:pt x="166" y="913"/>
                </a:lnTo>
                <a:lnTo>
                  <a:pt x="166" y="911"/>
                </a:lnTo>
                <a:lnTo>
                  <a:pt x="166" y="910"/>
                </a:lnTo>
                <a:lnTo>
                  <a:pt x="168" y="910"/>
                </a:lnTo>
                <a:lnTo>
                  <a:pt x="171" y="910"/>
                </a:lnTo>
                <a:lnTo>
                  <a:pt x="177" y="910"/>
                </a:lnTo>
                <a:lnTo>
                  <a:pt x="179" y="911"/>
                </a:lnTo>
                <a:lnTo>
                  <a:pt x="183" y="911"/>
                </a:lnTo>
                <a:lnTo>
                  <a:pt x="183" y="913"/>
                </a:lnTo>
                <a:lnTo>
                  <a:pt x="185" y="913"/>
                </a:lnTo>
                <a:lnTo>
                  <a:pt x="187" y="915"/>
                </a:lnTo>
                <a:lnTo>
                  <a:pt x="185" y="917"/>
                </a:lnTo>
                <a:lnTo>
                  <a:pt x="185" y="919"/>
                </a:lnTo>
                <a:lnTo>
                  <a:pt x="187" y="919"/>
                </a:lnTo>
                <a:lnTo>
                  <a:pt x="189" y="919"/>
                </a:lnTo>
                <a:lnTo>
                  <a:pt x="191" y="917"/>
                </a:lnTo>
                <a:lnTo>
                  <a:pt x="192" y="917"/>
                </a:lnTo>
                <a:lnTo>
                  <a:pt x="192" y="919"/>
                </a:lnTo>
                <a:lnTo>
                  <a:pt x="191" y="923"/>
                </a:lnTo>
                <a:lnTo>
                  <a:pt x="191" y="925"/>
                </a:lnTo>
                <a:lnTo>
                  <a:pt x="192" y="925"/>
                </a:lnTo>
                <a:lnTo>
                  <a:pt x="195" y="927"/>
                </a:lnTo>
                <a:lnTo>
                  <a:pt x="197" y="927"/>
                </a:lnTo>
                <a:lnTo>
                  <a:pt x="197" y="929"/>
                </a:lnTo>
                <a:lnTo>
                  <a:pt x="198" y="929"/>
                </a:lnTo>
                <a:lnTo>
                  <a:pt x="200" y="929"/>
                </a:lnTo>
                <a:lnTo>
                  <a:pt x="200" y="931"/>
                </a:lnTo>
                <a:lnTo>
                  <a:pt x="202" y="931"/>
                </a:lnTo>
                <a:lnTo>
                  <a:pt x="204" y="931"/>
                </a:lnTo>
                <a:lnTo>
                  <a:pt x="206" y="931"/>
                </a:lnTo>
                <a:lnTo>
                  <a:pt x="206" y="932"/>
                </a:lnTo>
                <a:lnTo>
                  <a:pt x="204" y="934"/>
                </a:lnTo>
                <a:lnTo>
                  <a:pt x="204" y="936"/>
                </a:lnTo>
                <a:lnTo>
                  <a:pt x="206" y="936"/>
                </a:lnTo>
                <a:lnTo>
                  <a:pt x="208" y="936"/>
                </a:lnTo>
                <a:lnTo>
                  <a:pt x="210" y="936"/>
                </a:lnTo>
                <a:lnTo>
                  <a:pt x="212" y="938"/>
                </a:lnTo>
                <a:lnTo>
                  <a:pt x="212" y="940"/>
                </a:lnTo>
                <a:lnTo>
                  <a:pt x="214" y="940"/>
                </a:lnTo>
                <a:lnTo>
                  <a:pt x="216" y="942"/>
                </a:lnTo>
                <a:lnTo>
                  <a:pt x="218" y="940"/>
                </a:lnTo>
                <a:lnTo>
                  <a:pt x="219" y="940"/>
                </a:lnTo>
                <a:lnTo>
                  <a:pt x="219" y="942"/>
                </a:lnTo>
                <a:lnTo>
                  <a:pt x="219" y="944"/>
                </a:lnTo>
                <a:lnTo>
                  <a:pt x="218" y="944"/>
                </a:lnTo>
                <a:lnTo>
                  <a:pt x="218" y="946"/>
                </a:lnTo>
                <a:lnTo>
                  <a:pt x="219" y="948"/>
                </a:lnTo>
                <a:lnTo>
                  <a:pt x="221" y="950"/>
                </a:lnTo>
                <a:lnTo>
                  <a:pt x="223" y="950"/>
                </a:lnTo>
                <a:lnTo>
                  <a:pt x="223" y="948"/>
                </a:lnTo>
                <a:lnTo>
                  <a:pt x="225" y="948"/>
                </a:lnTo>
                <a:lnTo>
                  <a:pt x="227" y="948"/>
                </a:lnTo>
                <a:lnTo>
                  <a:pt x="227" y="950"/>
                </a:lnTo>
                <a:lnTo>
                  <a:pt x="225" y="952"/>
                </a:lnTo>
                <a:lnTo>
                  <a:pt x="225" y="954"/>
                </a:lnTo>
                <a:lnTo>
                  <a:pt x="225" y="955"/>
                </a:lnTo>
                <a:lnTo>
                  <a:pt x="227" y="955"/>
                </a:lnTo>
                <a:lnTo>
                  <a:pt x="227" y="958"/>
                </a:lnTo>
                <a:lnTo>
                  <a:pt x="229" y="958"/>
                </a:lnTo>
                <a:lnTo>
                  <a:pt x="229" y="960"/>
                </a:lnTo>
                <a:lnTo>
                  <a:pt x="229" y="961"/>
                </a:lnTo>
                <a:lnTo>
                  <a:pt x="229" y="963"/>
                </a:lnTo>
                <a:lnTo>
                  <a:pt x="231" y="963"/>
                </a:lnTo>
                <a:lnTo>
                  <a:pt x="231" y="965"/>
                </a:lnTo>
                <a:lnTo>
                  <a:pt x="233" y="971"/>
                </a:lnTo>
                <a:lnTo>
                  <a:pt x="233" y="973"/>
                </a:lnTo>
                <a:lnTo>
                  <a:pt x="233" y="975"/>
                </a:lnTo>
                <a:lnTo>
                  <a:pt x="231" y="979"/>
                </a:lnTo>
                <a:lnTo>
                  <a:pt x="231" y="981"/>
                </a:lnTo>
                <a:lnTo>
                  <a:pt x="231" y="982"/>
                </a:lnTo>
                <a:lnTo>
                  <a:pt x="233" y="982"/>
                </a:lnTo>
                <a:lnTo>
                  <a:pt x="235" y="982"/>
                </a:lnTo>
                <a:lnTo>
                  <a:pt x="237" y="982"/>
                </a:lnTo>
                <a:lnTo>
                  <a:pt x="237" y="984"/>
                </a:lnTo>
                <a:lnTo>
                  <a:pt x="237" y="986"/>
                </a:lnTo>
                <a:lnTo>
                  <a:pt x="239" y="988"/>
                </a:lnTo>
                <a:lnTo>
                  <a:pt x="239" y="990"/>
                </a:lnTo>
                <a:lnTo>
                  <a:pt x="241" y="992"/>
                </a:lnTo>
                <a:lnTo>
                  <a:pt x="241" y="994"/>
                </a:lnTo>
                <a:lnTo>
                  <a:pt x="239" y="996"/>
                </a:lnTo>
                <a:lnTo>
                  <a:pt x="239" y="998"/>
                </a:lnTo>
                <a:lnTo>
                  <a:pt x="237" y="998"/>
                </a:lnTo>
                <a:lnTo>
                  <a:pt x="237" y="1000"/>
                </a:lnTo>
                <a:lnTo>
                  <a:pt x="235" y="1000"/>
                </a:lnTo>
                <a:lnTo>
                  <a:pt x="235" y="1002"/>
                </a:lnTo>
                <a:lnTo>
                  <a:pt x="235" y="1004"/>
                </a:lnTo>
                <a:lnTo>
                  <a:pt x="235" y="1006"/>
                </a:lnTo>
                <a:lnTo>
                  <a:pt x="237" y="1006"/>
                </a:lnTo>
                <a:lnTo>
                  <a:pt x="239" y="1008"/>
                </a:lnTo>
                <a:lnTo>
                  <a:pt x="241" y="1009"/>
                </a:lnTo>
                <a:lnTo>
                  <a:pt x="241" y="1011"/>
                </a:lnTo>
                <a:lnTo>
                  <a:pt x="243" y="1011"/>
                </a:lnTo>
                <a:lnTo>
                  <a:pt x="245" y="1011"/>
                </a:lnTo>
                <a:lnTo>
                  <a:pt x="248" y="1009"/>
                </a:lnTo>
                <a:lnTo>
                  <a:pt x="264" y="1000"/>
                </a:lnTo>
                <a:lnTo>
                  <a:pt x="260" y="988"/>
                </a:lnTo>
                <a:lnTo>
                  <a:pt x="269" y="982"/>
                </a:lnTo>
                <a:lnTo>
                  <a:pt x="262" y="958"/>
                </a:lnTo>
                <a:lnTo>
                  <a:pt x="285" y="946"/>
                </a:lnTo>
                <a:lnTo>
                  <a:pt x="291" y="961"/>
                </a:lnTo>
                <a:lnTo>
                  <a:pt x="302" y="975"/>
                </a:lnTo>
                <a:lnTo>
                  <a:pt x="314" y="965"/>
                </a:lnTo>
                <a:lnTo>
                  <a:pt x="317" y="973"/>
                </a:lnTo>
                <a:lnTo>
                  <a:pt x="331" y="984"/>
                </a:lnTo>
                <a:lnTo>
                  <a:pt x="339" y="996"/>
                </a:lnTo>
                <a:lnTo>
                  <a:pt x="356" y="984"/>
                </a:lnTo>
                <a:lnTo>
                  <a:pt x="364" y="965"/>
                </a:lnTo>
                <a:lnTo>
                  <a:pt x="368" y="971"/>
                </a:lnTo>
                <a:lnTo>
                  <a:pt x="373" y="982"/>
                </a:lnTo>
                <a:lnTo>
                  <a:pt x="383" y="994"/>
                </a:lnTo>
                <a:lnTo>
                  <a:pt x="387" y="996"/>
                </a:lnTo>
                <a:lnTo>
                  <a:pt x="394" y="1002"/>
                </a:lnTo>
                <a:lnTo>
                  <a:pt x="404" y="1006"/>
                </a:lnTo>
                <a:lnTo>
                  <a:pt x="410" y="1009"/>
                </a:lnTo>
                <a:lnTo>
                  <a:pt x="419" y="1015"/>
                </a:lnTo>
                <a:lnTo>
                  <a:pt x="427" y="1019"/>
                </a:lnTo>
                <a:lnTo>
                  <a:pt x="433" y="1023"/>
                </a:lnTo>
                <a:lnTo>
                  <a:pt x="437" y="1027"/>
                </a:lnTo>
                <a:lnTo>
                  <a:pt x="448" y="1034"/>
                </a:lnTo>
                <a:lnTo>
                  <a:pt x="450" y="1036"/>
                </a:lnTo>
                <a:lnTo>
                  <a:pt x="454" y="1040"/>
                </a:lnTo>
                <a:lnTo>
                  <a:pt x="454" y="1042"/>
                </a:lnTo>
                <a:lnTo>
                  <a:pt x="456" y="1042"/>
                </a:lnTo>
                <a:lnTo>
                  <a:pt x="460" y="1044"/>
                </a:lnTo>
                <a:lnTo>
                  <a:pt x="466" y="1048"/>
                </a:lnTo>
                <a:lnTo>
                  <a:pt x="473" y="1052"/>
                </a:lnTo>
                <a:lnTo>
                  <a:pt x="479" y="1056"/>
                </a:lnTo>
                <a:lnTo>
                  <a:pt x="488" y="1061"/>
                </a:lnTo>
                <a:lnTo>
                  <a:pt x="498" y="1067"/>
                </a:lnTo>
                <a:lnTo>
                  <a:pt x="506" y="1071"/>
                </a:lnTo>
                <a:lnTo>
                  <a:pt x="510" y="1069"/>
                </a:lnTo>
                <a:lnTo>
                  <a:pt x="515" y="1067"/>
                </a:lnTo>
                <a:lnTo>
                  <a:pt x="525" y="1063"/>
                </a:lnTo>
                <a:lnTo>
                  <a:pt x="531" y="1059"/>
                </a:lnTo>
                <a:lnTo>
                  <a:pt x="537" y="1052"/>
                </a:lnTo>
                <a:lnTo>
                  <a:pt x="539" y="1048"/>
                </a:lnTo>
                <a:lnTo>
                  <a:pt x="546" y="1042"/>
                </a:lnTo>
                <a:lnTo>
                  <a:pt x="548" y="1040"/>
                </a:lnTo>
                <a:lnTo>
                  <a:pt x="558" y="1034"/>
                </a:lnTo>
                <a:lnTo>
                  <a:pt x="563" y="1032"/>
                </a:lnTo>
                <a:lnTo>
                  <a:pt x="571" y="1027"/>
                </a:lnTo>
                <a:lnTo>
                  <a:pt x="577" y="1023"/>
                </a:lnTo>
                <a:lnTo>
                  <a:pt x="581" y="1021"/>
                </a:lnTo>
                <a:lnTo>
                  <a:pt x="592" y="1017"/>
                </a:lnTo>
                <a:lnTo>
                  <a:pt x="600" y="1013"/>
                </a:lnTo>
                <a:lnTo>
                  <a:pt x="606" y="1011"/>
                </a:lnTo>
                <a:lnTo>
                  <a:pt x="608" y="1008"/>
                </a:lnTo>
                <a:lnTo>
                  <a:pt x="611" y="1004"/>
                </a:lnTo>
                <a:lnTo>
                  <a:pt x="617" y="996"/>
                </a:lnTo>
                <a:lnTo>
                  <a:pt x="621" y="990"/>
                </a:lnTo>
                <a:lnTo>
                  <a:pt x="623" y="986"/>
                </a:lnTo>
                <a:lnTo>
                  <a:pt x="625" y="984"/>
                </a:lnTo>
                <a:lnTo>
                  <a:pt x="627" y="981"/>
                </a:lnTo>
                <a:lnTo>
                  <a:pt x="629" y="979"/>
                </a:lnTo>
                <a:lnTo>
                  <a:pt x="633" y="975"/>
                </a:lnTo>
                <a:lnTo>
                  <a:pt x="635" y="973"/>
                </a:lnTo>
                <a:lnTo>
                  <a:pt x="637" y="969"/>
                </a:lnTo>
                <a:lnTo>
                  <a:pt x="638" y="965"/>
                </a:lnTo>
                <a:lnTo>
                  <a:pt x="640" y="963"/>
                </a:lnTo>
                <a:lnTo>
                  <a:pt x="644" y="958"/>
                </a:lnTo>
                <a:lnTo>
                  <a:pt x="646" y="955"/>
                </a:lnTo>
                <a:lnTo>
                  <a:pt x="658" y="940"/>
                </a:lnTo>
                <a:lnTo>
                  <a:pt x="659" y="936"/>
                </a:lnTo>
                <a:lnTo>
                  <a:pt x="665" y="929"/>
                </a:lnTo>
                <a:lnTo>
                  <a:pt x="667" y="925"/>
                </a:lnTo>
                <a:lnTo>
                  <a:pt x="669" y="923"/>
                </a:lnTo>
                <a:lnTo>
                  <a:pt x="671" y="919"/>
                </a:lnTo>
                <a:lnTo>
                  <a:pt x="673" y="915"/>
                </a:lnTo>
                <a:lnTo>
                  <a:pt x="677" y="911"/>
                </a:lnTo>
                <a:lnTo>
                  <a:pt x="679" y="907"/>
                </a:lnTo>
                <a:lnTo>
                  <a:pt x="679" y="902"/>
                </a:lnTo>
                <a:lnTo>
                  <a:pt x="679" y="888"/>
                </a:lnTo>
                <a:lnTo>
                  <a:pt x="679" y="854"/>
                </a:lnTo>
                <a:lnTo>
                  <a:pt x="681" y="800"/>
                </a:lnTo>
                <a:lnTo>
                  <a:pt x="681" y="790"/>
                </a:lnTo>
                <a:lnTo>
                  <a:pt x="688" y="785"/>
                </a:lnTo>
                <a:lnTo>
                  <a:pt x="702" y="773"/>
                </a:lnTo>
                <a:lnTo>
                  <a:pt x="704" y="771"/>
                </a:lnTo>
                <a:lnTo>
                  <a:pt x="706" y="769"/>
                </a:lnTo>
                <a:lnTo>
                  <a:pt x="708" y="767"/>
                </a:lnTo>
                <a:lnTo>
                  <a:pt x="739" y="736"/>
                </a:lnTo>
                <a:lnTo>
                  <a:pt x="741" y="732"/>
                </a:lnTo>
                <a:lnTo>
                  <a:pt x="752" y="719"/>
                </a:lnTo>
                <a:lnTo>
                  <a:pt x="762" y="700"/>
                </a:lnTo>
                <a:lnTo>
                  <a:pt x="735" y="696"/>
                </a:lnTo>
                <a:lnTo>
                  <a:pt x="731" y="684"/>
                </a:lnTo>
                <a:lnTo>
                  <a:pt x="727" y="667"/>
                </a:lnTo>
                <a:lnTo>
                  <a:pt x="735" y="648"/>
                </a:lnTo>
                <a:lnTo>
                  <a:pt x="739" y="648"/>
                </a:lnTo>
                <a:lnTo>
                  <a:pt x="808" y="652"/>
                </a:lnTo>
                <a:lnTo>
                  <a:pt x="907" y="656"/>
                </a:lnTo>
                <a:lnTo>
                  <a:pt x="912" y="654"/>
                </a:lnTo>
                <a:lnTo>
                  <a:pt x="917" y="648"/>
                </a:lnTo>
                <a:lnTo>
                  <a:pt x="923" y="642"/>
                </a:lnTo>
                <a:lnTo>
                  <a:pt x="921" y="638"/>
                </a:lnTo>
                <a:lnTo>
                  <a:pt x="933" y="631"/>
                </a:lnTo>
                <a:lnTo>
                  <a:pt x="938" y="623"/>
                </a:lnTo>
                <a:lnTo>
                  <a:pt x="950" y="602"/>
                </a:lnTo>
                <a:lnTo>
                  <a:pt x="952" y="604"/>
                </a:lnTo>
                <a:lnTo>
                  <a:pt x="961" y="586"/>
                </a:lnTo>
                <a:lnTo>
                  <a:pt x="971" y="577"/>
                </a:lnTo>
                <a:lnTo>
                  <a:pt x="981" y="573"/>
                </a:lnTo>
                <a:lnTo>
                  <a:pt x="984" y="567"/>
                </a:lnTo>
                <a:lnTo>
                  <a:pt x="982" y="559"/>
                </a:lnTo>
                <a:lnTo>
                  <a:pt x="988" y="532"/>
                </a:lnTo>
                <a:lnTo>
                  <a:pt x="1000" y="527"/>
                </a:lnTo>
                <a:lnTo>
                  <a:pt x="1002" y="527"/>
                </a:lnTo>
                <a:lnTo>
                  <a:pt x="1002" y="525"/>
                </a:lnTo>
                <a:lnTo>
                  <a:pt x="1004" y="523"/>
                </a:lnTo>
                <a:lnTo>
                  <a:pt x="1000" y="515"/>
                </a:lnTo>
                <a:lnTo>
                  <a:pt x="1004" y="511"/>
                </a:lnTo>
                <a:lnTo>
                  <a:pt x="1002" y="510"/>
                </a:lnTo>
                <a:lnTo>
                  <a:pt x="1002" y="508"/>
                </a:lnTo>
                <a:lnTo>
                  <a:pt x="1000" y="506"/>
                </a:lnTo>
                <a:lnTo>
                  <a:pt x="1000" y="500"/>
                </a:lnTo>
                <a:lnTo>
                  <a:pt x="998" y="494"/>
                </a:lnTo>
                <a:lnTo>
                  <a:pt x="996" y="492"/>
                </a:lnTo>
                <a:lnTo>
                  <a:pt x="996" y="490"/>
                </a:lnTo>
                <a:lnTo>
                  <a:pt x="994" y="490"/>
                </a:lnTo>
                <a:lnTo>
                  <a:pt x="994" y="488"/>
                </a:lnTo>
                <a:lnTo>
                  <a:pt x="992" y="487"/>
                </a:lnTo>
                <a:lnTo>
                  <a:pt x="990" y="484"/>
                </a:lnTo>
                <a:lnTo>
                  <a:pt x="990" y="482"/>
                </a:lnTo>
                <a:lnTo>
                  <a:pt x="973" y="473"/>
                </a:lnTo>
                <a:lnTo>
                  <a:pt x="971" y="471"/>
                </a:lnTo>
                <a:lnTo>
                  <a:pt x="965" y="469"/>
                </a:lnTo>
                <a:lnTo>
                  <a:pt x="965" y="467"/>
                </a:lnTo>
                <a:lnTo>
                  <a:pt x="963" y="465"/>
                </a:lnTo>
                <a:lnTo>
                  <a:pt x="961" y="456"/>
                </a:lnTo>
                <a:lnTo>
                  <a:pt x="960" y="454"/>
                </a:lnTo>
                <a:lnTo>
                  <a:pt x="960" y="450"/>
                </a:lnTo>
                <a:lnTo>
                  <a:pt x="960" y="442"/>
                </a:lnTo>
                <a:lnTo>
                  <a:pt x="956" y="427"/>
                </a:lnTo>
                <a:lnTo>
                  <a:pt x="956" y="423"/>
                </a:lnTo>
                <a:lnTo>
                  <a:pt x="958" y="421"/>
                </a:lnTo>
                <a:lnTo>
                  <a:pt x="958" y="413"/>
                </a:lnTo>
                <a:lnTo>
                  <a:pt x="958" y="412"/>
                </a:lnTo>
                <a:lnTo>
                  <a:pt x="961" y="388"/>
                </a:lnTo>
                <a:lnTo>
                  <a:pt x="963" y="381"/>
                </a:lnTo>
                <a:lnTo>
                  <a:pt x="967" y="377"/>
                </a:lnTo>
                <a:lnTo>
                  <a:pt x="990" y="365"/>
                </a:lnTo>
                <a:lnTo>
                  <a:pt x="1000" y="359"/>
                </a:lnTo>
                <a:lnTo>
                  <a:pt x="1011" y="354"/>
                </a:lnTo>
                <a:lnTo>
                  <a:pt x="1032" y="340"/>
                </a:lnTo>
                <a:lnTo>
                  <a:pt x="1046" y="331"/>
                </a:lnTo>
                <a:lnTo>
                  <a:pt x="1044" y="331"/>
                </a:lnTo>
                <a:lnTo>
                  <a:pt x="1069" y="309"/>
                </a:lnTo>
                <a:lnTo>
                  <a:pt x="1073" y="306"/>
                </a:lnTo>
                <a:lnTo>
                  <a:pt x="1071" y="304"/>
                </a:lnTo>
                <a:lnTo>
                  <a:pt x="1069" y="302"/>
                </a:lnTo>
                <a:lnTo>
                  <a:pt x="1073" y="298"/>
                </a:lnTo>
                <a:lnTo>
                  <a:pt x="1075" y="296"/>
                </a:lnTo>
                <a:lnTo>
                  <a:pt x="1077" y="290"/>
                </a:lnTo>
                <a:lnTo>
                  <a:pt x="1077" y="281"/>
                </a:lnTo>
                <a:lnTo>
                  <a:pt x="1078" y="273"/>
                </a:lnTo>
                <a:lnTo>
                  <a:pt x="1078" y="267"/>
                </a:lnTo>
                <a:lnTo>
                  <a:pt x="1078" y="265"/>
                </a:lnTo>
                <a:lnTo>
                  <a:pt x="1081" y="263"/>
                </a:lnTo>
                <a:lnTo>
                  <a:pt x="1081" y="261"/>
                </a:lnTo>
                <a:lnTo>
                  <a:pt x="1078" y="261"/>
                </a:lnTo>
                <a:lnTo>
                  <a:pt x="1078" y="260"/>
                </a:lnTo>
                <a:lnTo>
                  <a:pt x="1077" y="258"/>
                </a:lnTo>
                <a:lnTo>
                  <a:pt x="1048" y="213"/>
                </a:lnTo>
                <a:lnTo>
                  <a:pt x="1035" y="192"/>
                </a:lnTo>
                <a:lnTo>
                  <a:pt x="1000" y="140"/>
                </a:lnTo>
                <a:lnTo>
                  <a:pt x="982" y="114"/>
                </a:lnTo>
                <a:lnTo>
                  <a:pt x="967" y="92"/>
                </a:lnTo>
                <a:lnTo>
                  <a:pt x="961" y="83"/>
                </a:lnTo>
                <a:lnTo>
                  <a:pt x="952" y="69"/>
                </a:lnTo>
                <a:lnTo>
                  <a:pt x="944" y="56"/>
                </a:lnTo>
                <a:lnTo>
                  <a:pt x="934" y="44"/>
                </a:lnTo>
                <a:lnTo>
                  <a:pt x="921" y="23"/>
                </a:lnTo>
                <a:lnTo>
                  <a:pt x="919" y="17"/>
                </a:lnTo>
                <a:lnTo>
                  <a:pt x="915" y="17"/>
                </a:lnTo>
                <a:lnTo>
                  <a:pt x="907" y="13"/>
                </a:lnTo>
                <a:lnTo>
                  <a:pt x="904" y="11"/>
                </a:lnTo>
                <a:lnTo>
                  <a:pt x="881" y="0"/>
                </a:lnTo>
                <a:lnTo>
                  <a:pt x="875" y="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Freeform 213"/>
          <p:cNvSpPr>
            <a:spLocks/>
          </p:cNvSpPr>
          <p:nvPr/>
        </p:nvSpPr>
        <p:spPr bwMode="auto">
          <a:xfrm>
            <a:off x="-3506632" y="5569388"/>
            <a:ext cx="1451535" cy="886735"/>
          </a:xfrm>
          <a:custGeom>
            <a:avLst/>
            <a:gdLst>
              <a:gd name="T0" fmla="*/ 515 w 1542"/>
              <a:gd name="T1" fmla="*/ 740 h 942"/>
              <a:gd name="T2" fmla="*/ 638 w 1542"/>
              <a:gd name="T3" fmla="*/ 807 h 942"/>
              <a:gd name="T4" fmla="*/ 790 w 1542"/>
              <a:gd name="T5" fmla="*/ 820 h 942"/>
              <a:gd name="T6" fmla="*/ 813 w 1542"/>
              <a:gd name="T7" fmla="*/ 799 h 942"/>
              <a:gd name="T8" fmla="*/ 878 w 1542"/>
              <a:gd name="T9" fmla="*/ 747 h 942"/>
              <a:gd name="T10" fmla="*/ 905 w 1542"/>
              <a:gd name="T11" fmla="*/ 772 h 942"/>
              <a:gd name="T12" fmla="*/ 949 w 1542"/>
              <a:gd name="T13" fmla="*/ 903 h 942"/>
              <a:gd name="T14" fmla="*/ 1080 w 1542"/>
              <a:gd name="T15" fmla="*/ 869 h 942"/>
              <a:gd name="T16" fmla="*/ 1101 w 1542"/>
              <a:gd name="T17" fmla="*/ 938 h 942"/>
              <a:gd name="T18" fmla="*/ 1190 w 1542"/>
              <a:gd name="T19" fmla="*/ 869 h 942"/>
              <a:gd name="T20" fmla="*/ 1217 w 1542"/>
              <a:gd name="T21" fmla="*/ 867 h 942"/>
              <a:gd name="T22" fmla="*/ 1395 w 1542"/>
              <a:gd name="T23" fmla="*/ 828 h 942"/>
              <a:gd name="T24" fmla="*/ 1501 w 1542"/>
              <a:gd name="T25" fmla="*/ 834 h 942"/>
              <a:gd name="T26" fmla="*/ 1539 w 1542"/>
              <a:gd name="T27" fmla="*/ 749 h 942"/>
              <a:gd name="T28" fmla="*/ 1474 w 1542"/>
              <a:gd name="T29" fmla="*/ 767 h 942"/>
              <a:gd name="T30" fmla="*/ 1457 w 1542"/>
              <a:gd name="T31" fmla="*/ 753 h 942"/>
              <a:gd name="T32" fmla="*/ 1459 w 1542"/>
              <a:gd name="T33" fmla="*/ 734 h 942"/>
              <a:gd name="T34" fmla="*/ 1422 w 1542"/>
              <a:gd name="T35" fmla="*/ 711 h 942"/>
              <a:gd name="T36" fmla="*/ 1424 w 1542"/>
              <a:gd name="T37" fmla="*/ 709 h 942"/>
              <a:gd name="T38" fmla="*/ 1397 w 1542"/>
              <a:gd name="T39" fmla="*/ 701 h 942"/>
              <a:gd name="T40" fmla="*/ 1370 w 1542"/>
              <a:gd name="T41" fmla="*/ 697 h 942"/>
              <a:gd name="T42" fmla="*/ 1334 w 1542"/>
              <a:gd name="T43" fmla="*/ 715 h 942"/>
              <a:gd name="T44" fmla="*/ 1282 w 1542"/>
              <a:gd name="T45" fmla="*/ 761 h 942"/>
              <a:gd name="T46" fmla="*/ 1209 w 1542"/>
              <a:gd name="T47" fmla="*/ 771 h 942"/>
              <a:gd name="T48" fmla="*/ 1161 w 1542"/>
              <a:gd name="T49" fmla="*/ 692 h 942"/>
              <a:gd name="T50" fmla="*/ 1222 w 1542"/>
              <a:gd name="T51" fmla="*/ 571 h 942"/>
              <a:gd name="T52" fmla="*/ 1276 w 1542"/>
              <a:gd name="T53" fmla="*/ 538 h 942"/>
              <a:gd name="T54" fmla="*/ 1270 w 1542"/>
              <a:gd name="T55" fmla="*/ 503 h 942"/>
              <a:gd name="T56" fmla="*/ 1257 w 1542"/>
              <a:gd name="T57" fmla="*/ 476 h 942"/>
              <a:gd name="T58" fmla="*/ 1075 w 1542"/>
              <a:gd name="T59" fmla="*/ 420 h 942"/>
              <a:gd name="T60" fmla="*/ 1115 w 1542"/>
              <a:gd name="T61" fmla="*/ 186 h 942"/>
              <a:gd name="T62" fmla="*/ 1028 w 1542"/>
              <a:gd name="T63" fmla="*/ 88 h 942"/>
              <a:gd name="T64" fmla="*/ 915 w 1542"/>
              <a:gd name="T65" fmla="*/ 13 h 942"/>
              <a:gd name="T66" fmla="*/ 907 w 1542"/>
              <a:gd name="T67" fmla="*/ 205 h 942"/>
              <a:gd name="T68" fmla="*/ 805 w 1542"/>
              <a:gd name="T69" fmla="*/ 197 h 942"/>
              <a:gd name="T70" fmla="*/ 748 w 1542"/>
              <a:gd name="T71" fmla="*/ 226 h 942"/>
              <a:gd name="T72" fmla="*/ 726 w 1542"/>
              <a:gd name="T73" fmla="*/ 267 h 942"/>
              <a:gd name="T74" fmla="*/ 675 w 1542"/>
              <a:gd name="T75" fmla="*/ 288 h 942"/>
              <a:gd name="T76" fmla="*/ 698 w 1542"/>
              <a:gd name="T77" fmla="*/ 407 h 942"/>
              <a:gd name="T78" fmla="*/ 669 w 1542"/>
              <a:gd name="T79" fmla="*/ 420 h 942"/>
              <a:gd name="T80" fmla="*/ 640 w 1542"/>
              <a:gd name="T81" fmla="*/ 417 h 942"/>
              <a:gd name="T82" fmla="*/ 615 w 1542"/>
              <a:gd name="T83" fmla="*/ 411 h 942"/>
              <a:gd name="T84" fmla="*/ 588 w 1542"/>
              <a:gd name="T85" fmla="*/ 430 h 942"/>
              <a:gd name="T86" fmla="*/ 561 w 1542"/>
              <a:gd name="T87" fmla="*/ 444 h 942"/>
              <a:gd name="T88" fmla="*/ 540 w 1542"/>
              <a:gd name="T89" fmla="*/ 434 h 942"/>
              <a:gd name="T90" fmla="*/ 519 w 1542"/>
              <a:gd name="T91" fmla="*/ 432 h 942"/>
              <a:gd name="T92" fmla="*/ 502 w 1542"/>
              <a:gd name="T93" fmla="*/ 430 h 942"/>
              <a:gd name="T94" fmla="*/ 478 w 1542"/>
              <a:gd name="T95" fmla="*/ 432 h 942"/>
              <a:gd name="T96" fmla="*/ 459 w 1542"/>
              <a:gd name="T97" fmla="*/ 420 h 942"/>
              <a:gd name="T98" fmla="*/ 430 w 1542"/>
              <a:gd name="T99" fmla="*/ 409 h 942"/>
              <a:gd name="T100" fmla="*/ 430 w 1542"/>
              <a:gd name="T101" fmla="*/ 380 h 942"/>
              <a:gd name="T102" fmla="*/ 436 w 1542"/>
              <a:gd name="T103" fmla="*/ 365 h 942"/>
              <a:gd name="T104" fmla="*/ 436 w 1542"/>
              <a:gd name="T105" fmla="*/ 344 h 942"/>
              <a:gd name="T106" fmla="*/ 430 w 1542"/>
              <a:gd name="T107" fmla="*/ 324 h 942"/>
              <a:gd name="T108" fmla="*/ 409 w 1542"/>
              <a:gd name="T109" fmla="*/ 317 h 942"/>
              <a:gd name="T110" fmla="*/ 386 w 1542"/>
              <a:gd name="T111" fmla="*/ 305 h 942"/>
              <a:gd name="T112" fmla="*/ 365 w 1542"/>
              <a:gd name="T113" fmla="*/ 294 h 942"/>
              <a:gd name="T114" fmla="*/ 342 w 1542"/>
              <a:gd name="T115" fmla="*/ 278 h 942"/>
              <a:gd name="T116" fmla="*/ 333 w 1542"/>
              <a:gd name="T117" fmla="*/ 263 h 942"/>
              <a:gd name="T118" fmla="*/ 285 w 1542"/>
              <a:gd name="T119" fmla="*/ 245 h 942"/>
              <a:gd name="T120" fmla="*/ 59 w 1542"/>
              <a:gd name="T121" fmla="*/ 226 h 942"/>
              <a:gd name="T122" fmla="*/ 202 w 1542"/>
              <a:gd name="T123" fmla="*/ 684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42" h="942">
                <a:moveTo>
                  <a:pt x="265" y="865"/>
                </a:moveTo>
                <a:lnTo>
                  <a:pt x="277" y="859"/>
                </a:lnTo>
                <a:lnTo>
                  <a:pt x="279" y="857"/>
                </a:lnTo>
                <a:lnTo>
                  <a:pt x="296" y="849"/>
                </a:lnTo>
                <a:lnTo>
                  <a:pt x="302" y="846"/>
                </a:lnTo>
                <a:lnTo>
                  <a:pt x="307" y="843"/>
                </a:lnTo>
                <a:lnTo>
                  <a:pt x="315" y="840"/>
                </a:lnTo>
                <a:lnTo>
                  <a:pt x="317" y="840"/>
                </a:lnTo>
                <a:lnTo>
                  <a:pt x="321" y="838"/>
                </a:lnTo>
                <a:lnTo>
                  <a:pt x="327" y="834"/>
                </a:lnTo>
                <a:lnTo>
                  <a:pt x="340" y="826"/>
                </a:lnTo>
                <a:lnTo>
                  <a:pt x="342" y="828"/>
                </a:lnTo>
                <a:lnTo>
                  <a:pt x="344" y="826"/>
                </a:lnTo>
                <a:lnTo>
                  <a:pt x="357" y="819"/>
                </a:lnTo>
                <a:lnTo>
                  <a:pt x="363" y="815"/>
                </a:lnTo>
                <a:lnTo>
                  <a:pt x="415" y="790"/>
                </a:lnTo>
                <a:lnTo>
                  <a:pt x="465" y="765"/>
                </a:lnTo>
                <a:lnTo>
                  <a:pt x="469" y="763"/>
                </a:lnTo>
                <a:lnTo>
                  <a:pt x="471" y="763"/>
                </a:lnTo>
                <a:lnTo>
                  <a:pt x="496" y="749"/>
                </a:lnTo>
                <a:lnTo>
                  <a:pt x="515" y="740"/>
                </a:lnTo>
                <a:lnTo>
                  <a:pt x="528" y="732"/>
                </a:lnTo>
                <a:lnTo>
                  <a:pt x="619" y="688"/>
                </a:lnTo>
                <a:lnTo>
                  <a:pt x="632" y="680"/>
                </a:lnTo>
                <a:lnTo>
                  <a:pt x="636" y="688"/>
                </a:lnTo>
                <a:lnTo>
                  <a:pt x="634" y="688"/>
                </a:lnTo>
                <a:lnTo>
                  <a:pt x="630" y="690"/>
                </a:lnTo>
                <a:lnTo>
                  <a:pt x="638" y="699"/>
                </a:lnTo>
                <a:lnTo>
                  <a:pt x="640" y="709"/>
                </a:lnTo>
                <a:lnTo>
                  <a:pt x="634" y="724"/>
                </a:lnTo>
                <a:lnTo>
                  <a:pt x="627" y="740"/>
                </a:lnTo>
                <a:lnTo>
                  <a:pt x="627" y="745"/>
                </a:lnTo>
                <a:lnTo>
                  <a:pt x="627" y="749"/>
                </a:lnTo>
                <a:lnTo>
                  <a:pt x="632" y="763"/>
                </a:lnTo>
                <a:lnTo>
                  <a:pt x="632" y="767"/>
                </a:lnTo>
                <a:lnTo>
                  <a:pt x="632" y="769"/>
                </a:lnTo>
                <a:lnTo>
                  <a:pt x="636" y="780"/>
                </a:lnTo>
                <a:lnTo>
                  <a:pt x="627" y="786"/>
                </a:lnTo>
                <a:lnTo>
                  <a:pt x="634" y="795"/>
                </a:lnTo>
                <a:lnTo>
                  <a:pt x="634" y="799"/>
                </a:lnTo>
                <a:lnTo>
                  <a:pt x="636" y="807"/>
                </a:lnTo>
                <a:lnTo>
                  <a:pt x="638" y="807"/>
                </a:lnTo>
                <a:lnTo>
                  <a:pt x="644" y="801"/>
                </a:lnTo>
                <a:lnTo>
                  <a:pt x="648" y="799"/>
                </a:lnTo>
                <a:lnTo>
                  <a:pt x="656" y="795"/>
                </a:lnTo>
                <a:lnTo>
                  <a:pt x="671" y="784"/>
                </a:lnTo>
                <a:lnTo>
                  <a:pt x="684" y="780"/>
                </a:lnTo>
                <a:lnTo>
                  <a:pt x="686" y="780"/>
                </a:lnTo>
                <a:lnTo>
                  <a:pt x="686" y="782"/>
                </a:lnTo>
                <a:lnTo>
                  <a:pt x="705" y="772"/>
                </a:lnTo>
                <a:lnTo>
                  <a:pt x="715" y="786"/>
                </a:lnTo>
                <a:lnTo>
                  <a:pt x="730" y="809"/>
                </a:lnTo>
                <a:lnTo>
                  <a:pt x="736" y="817"/>
                </a:lnTo>
                <a:lnTo>
                  <a:pt x="742" y="824"/>
                </a:lnTo>
                <a:lnTo>
                  <a:pt x="744" y="828"/>
                </a:lnTo>
                <a:lnTo>
                  <a:pt x="746" y="832"/>
                </a:lnTo>
                <a:lnTo>
                  <a:pt x="763" y="824"/>
                </a:lnTo>
                <a:lnTo>
                  <a:pt x="765" y="824"/>
                </a:lnTo>
                <a:lnTo>
                  <a:pt x="769" y="820"/>
                </a:lnTo>
                <a:lnTo>
                  <a:pt x="774" y="817"/>
                </a:lnTo>
                <a:lnTo>
                  <a:pt x="776" y="817"/>
                </a:lnTo>
                <a:lnTo>
                  <a:pt x="782" y="813"/>
                </a:lnTo>
                <a:lnTo>
                  <a:pt x="790" y="820"/>
                </a:lnTo>
                <a:lnTo>
                  <a:pt x="794" y="819"/>
                </a:lnTo>
                <a:lnTo>
                  <a:pt x="800" y="817"/>
                </a:lnTo>
                <a:lnTo>
                  <a:pt x="803" y="815"/>
                </a:lnTo>
                <a:lnTo>
                  <a:pt x="807" y="813"/>
                </a:lnTo>
                <a:lnTo>
                  <a:pt x="811" y="813"/>
                </a:lnTo>
                <a:lnTo>
                  <a:pt x="811" y="811"/>
                </a:lnTo>
                <a:lnTo>
                  <a:pt x="809" y="809"/>
                </a:lnTo>
                <a:lnTo>
                  <a:pt x="809" y="807"/>
                </a:lnTo>
                <a:lnTo>
                  <a:pt x="805" y="803"/>
                </a:lnTo>
                <a:lnTo>
                  <a:pt x="803" y="803"/>
                </a:lnTo>
                <a:lnTo>
                  <a:pt x="801" y="799"/>
                </a:lnTo>
                <a:lnTo>
                  <a:pt x="800" y="797"/>
                </a:lnTo>
                <a:lnTo>
                  <a:pt x="796" y="793"/>
                </a:lnTo>
                <a:lnTo>
                  <a:pt x="790" y="790"/>
                </a:lnTo>
                <a:lnTo>
                  <a:pt x="792" y="788"/>
                </a:lnTo>
                <a:lnTo>
                  <a:pt x="798" y="788"/>
                </a:lnTo>
                <a:lnTo>
                  <a:pt x="800" y="792"/>
                </a:lnTo>
                <a:lnTo>
                  <a:pt x="801" y="793"/>
                </a:lnTo>
                <a:lnTo>
                  <a:pt x="803" y="795"/>
                </a:lnTo>
                <a:lnTo>
                  <a:pt x="807" y="795"/>
                </a:lnTo>
                <a:lnTo>
                  <a:pt x="813" y="799"/>
                </a:lnTo>
                <a:lnTo>
                  <a:pt x="819" y="803"/>
                </a:lnTo>
                <a:lnTo>
                  <a:pt x="821" y="805"/>
                </a:lnTo>
                <a:lnTo>
                  <a:pt x="822" y="805"/>
                </a:lnTo>
                <a:lnTo>
                  <a:pt x="832" y="799"/>
                </a:lnTo>
                <a:lnTo>
                  <a:pt x="838" y="795"/>
                </a:lnTo>
                <a:lnTo>
                  <a:pt x="848" y="792"/>
                </a:lnTo>
                <a:lnTo>
                  <a:pt x="853" y="790"/>
                </a:lnTo>
                <a:lnTo>
                  <a:pt x="851" y="784"/>
                </a:lnTo>
                <a:lnTo>
                  <a:pt x="849" y="778"/>
                </a:lnTo>
                <a:lnTo>
                  <a:pt x="848" y="776"/>
                </a:lnTo>
                <a:lnTo>
                  <a:pt x="846" y="774"/>
                </a:lnTo>
                <a:lnTo>
                  <a:pt x="844" y="769"/>
                </a:lnTo>
                <a:lnTo>
                  <a:pt x="840" y="765"/>
                </a:lnTo>
                <a:lnTo>
                  <a:pt x="842" y="759"/>
                </a:lnTo>
                <a:lnTo>
                  <a:pt x="851" y="755"/>
                </a:lnTo>
                <a:lnTo>
                  <a:pt x="857" y="751"/>
                </a:lnTo>
                <a:lnTo>
                  <a:pt x="861" y="751"/>
                </a:lnTo>
                <a:lnTo>
                  <a:pt x="865" y="749"/>
                </a:lnTo>
                <a:lnTo>
                  <a:pt x="869" y="749"/>
                </a:lnTo>
                <a:lnTo>
                  <a:pt x="876" y="749"/>
                </a:lnTo>
                <a:lnTo>
                  <a:pt x="878" y="747"/>
                </a:lnTo>
                <a:lnTo>
                  <a:pt x="878" y="749"/>
                </a:lnTo>
                <a:lnTo>
                  <a:pt x="882" y="751"/>
                </a:lnTo>
                <a:lnTo>
                  <a:pt x="884" y="751"/>
                </a:lnTo>
                <a:lnTo>
                  <a:pt x="886" y="753"/>
                </a:lnTo>
                <a:lnTo>
                  <a:pt x="888" y="751"/>
                </a:lnTo>
                <a:lnTo>
                  <a:pt x="888" y="753"/>
                </a:lnTo>
                <a:lnTo>
                  <a:pt x="888" y="755"/>
                </a:lnTo>
                <a:lnTo>
                  <a:pt x="890" y="755"/>
                </a:lnTo>
                <a:lnTo>
                  <a:pt x="890" y="757"/>
                </a:lnTo>
                <a:lnTo>
                  <a:pt x="892" y="757"/>
                </a:lnTo>
                <a:lnTo>
                  <a:pt x="894" y="757"/>
                </a:lnTo>
                <a:lnTo>
                  <a:pt x="896" y="757"/>
                </a:lnTo>
                <a:lnTo>
                  <a:pt x="896" y="759"/>
                </a:lnTo>
                <a:lnTo>
                  <a:pt x="896" y="761"/>
                </a:lnTo>
                <a:lnTo>
                  <a:pt x="897" y="763"/>
                </a:lnTo>
                <a:lnTo>
                  <a:pt x="901" y="763"/>
                </a:lnTo>
                <a:lnTo>
                  <a:pt x="903" y="765"/>
                </a:lnTo>
                <a:lnTo>
                  <a:pt x="905" y="767"/>
                </a:lnTo>
                <a:lnTo>
                  <a:pt x="903" y="771"/>
                </a:lnTo>
                <a:lnTo>
                  <a:pt x="907" y="771"/>
                </a:lnTo>
                <a:lnTo>
                  <a:pt x="905" y="772"/>
                </a:lnTo>
                <a:lnTo>
                  <a:pt x="897" y="786"/>
                </a:lnTo>
                <a:lnTo>
                  <a:pt x="890" y="795"/>
                </a:lnTo>
                <a:lnTo>
                  <a:pt x="890" y="797"/>
                </a:lnTo>
                <a:lnTo>
                  <a:pt x="884" y="824"/>
                </a:lnTo>
                <a:lnTo>
                  <a:pt x="882" y="830"/>
                </a:lnTo>
                <a:lnTo>
                  <a:pt x="873" y="872"/>
                </a:lnTo>
                <a:lnTo>
                  <a:pt x="869" y="886"/>
                </a:lnTo>
                <a:lnTo>
                  <a:pt x="880" y="888"/>
                </a:lnTo>
                <a:lnTo>
                  <a:pt x="886" y="905"/>
                </a:lnTo>
                <a:lnTo>
                  <a:pt x="894" y="905"/>
                </a:lnTo>
                <a:lnTo>
                  <a:pt x="896" y="905"/>
                </a:lnTo>
                <a:lnTo>
                  <a:pt x="901" y="905"/>
                </a:lnTo>
                <a:lnTo>
                  <a:pt x="903" y="905"/>
                </a:lnTo>
                <a:lnTo>
                  <a:pt x="909" y="907"/>
                </a:lnTo>
                <a:lnTo>
                  <a:pt x="911" y="907"/>
                </a:lnTo>
                <a:lnTo>
                  <a:pt x="913" y="907"/>
                </a:lnTo>
                <a:lnTo>
                  <a:pt x="917" y="907"/>
                </a:lnTo>
                <a:lnTo>
                  <a:pt x="928" y="909"/>
                </a:lnTo>
                <a:lnTo>
                  <a:pt x="934" y="909"/>
                </a:lnTo>
                <a:lnTo>
                  <a:pt x="945" y="911"/>
                </a:lnTo>
                <a:lnTo>
                  <a:pt x="949" y="903"/>
                </a:lnTo>
                <a:lnTo>
                  <a:pt x="949" y="901"/>
                </a:lnTo>
                <a:lnTo>
                  <a:pt x="952" y="897"/>
                </a:lnTo>
                <a:lnTo>
                  <a:pt x="952" y="896"/>
                </a:lnTo>
                <a:lnTo>
                  <a:pt x="952" y="888"/>
                </a:lnTo>
                <a:lnTo>
                  <a:pt x="953" y="880"/>
                </a:lnTo>
                <a:lnTo>
                  <a:pt x="953" y="878"/>
                </a:lnTo>
                <a:lnTo>
                  <a:pt x="961" y="878"/>
                </a:lnTo>
                <a:lnTo>
                  <a:pt x="967" y="909"/>
                </a:lnTo>
                <a:lnTo>
                  <a:pt x="982" y="907"/>
                </a:lnTo>
                <a:lnTo>
                  <a:pt x="984" y="907"/>
                </a:lnTo>
                <a:lnTo>
                  <a:pt x="986" y="905"/>
                </a:lnTo>
                <a:lnTo>
                  <a:pt x="1003" y="903"/>
                </a:lnTo>
                <a:lnTo>
                  <a:pt x="1005" y="903"/>
                </a:lnTo>
                <a:lnTo>
                  <a:pt x="1015" y="901"/>
                </a:lnTo>
                <a:lnTo>
                  <a:pt x="1017" y="901"/>
                </a:lnTo>
                <a:lnTo>
                  <a:pt x="1017" y="894"/>
                </a:lnTo>
                <a:lnTo>
                  <a:pt x="1036" y="903"/>
                </a:lnTo>
                <a:lnTo>
                  <a:pt x="1038" y="915"/>
                </a:lnTo>
                <a:lnTo>
                  <a:pt x="1078" y="905"/>
                </a:lnTo>
                <a:lnTo>
                  <a:pt x="1080" y="876"/>
                </a:lnTo>
                <a:lnTo>
                  <a:pt x="1080" y="869"/>
                </a:lnTo>
                <a:lnTo>
                  <a:pt x="1080" y="863"/>
                </a:lnTo>
                <a:lnTo>
                  <a:pt x="1092" y="851"/>
                </a:lnTo>
                <a:lnTo>
                  <a:pt x="1094" y="849"/>
                </a:lnTo>
                <a:lnTo>
                  <a:pt x="1099" y="853"/>
                </a:lnTo>
                <a:lnTo>
                  <a:pt x="1097" y="861"/>
                </a:lnTo>
                <a:lnTo>
                  <a:pt x="1097" y="865"/>
                </a:lnTo>
                <a:lnTo>
                  <a:pt x="1097" y="867"/>
                </a:lnTo>
                <a:lnTo>
                  <a:pt x="1105" y="867"/>
                </a:lnTo>
                <a:lnTo>
                  <a:pt x="1105" y="869"/>
                </a:lnTo>
                <a:lnTo>
                  <a:pt x="1107" y="872"/>
                </a:lnTo>
                <a:lnTo>
                  <a:pt x="1107" y="874"/>
                </a:lnTo>
                <a:lnTo>
                  <a:pt x="1109" y="876"/>
                </a:lnTo>
                <a:lnTo>
                  <a:pt x="1109" y="880"/>
                </a:lnTo>
                <a:lnTo>
                  <a:pt x="1109" y="884"/>
                </a:lnTo>
                <a:lnTo>
                  <a:pt x="1109" y="907"/>
                </a:lnTo>
                <a:lnTo>
                  <a:pt x="1109" y="911"/>
                </a:lnTo>
                <a:lnTo>
                  <a:pt x="1109" y="915"/>
                </a:lnTo>
                <a:lnTo>
                  <a:pt x="1109" y="917"/>
                </a:lnTo>
                <a:lnTo>
                  <a:pt x="1105" y="930"/>
                </a:lnTo>
                <a:lnTo>
                  <a:pt x="1103" y="938"/>
                </a:lnTo>
                <a:lnTo>
                  <a:pt x="1101" y="938"/>
                </a:lnTo>
                <a:lnTo>
                  <a:pt x="1105" y="938"/>
                </a:lnTo>
                <a:lnTo>
                  <a:pt x="1120" y="940"/>
                </a:lnTo>
                <a:lnTo>
                  <a:pt x="1123" y="940"/>
                </a:lnTo>
                <a:lnTo>
                  <a:pt x="1124" y="940"/>
                </a:lnTo>
                <a:lnTo>
                  <a:pt x="1128" y="942"/>
                </a:lnTo>
                <a:lnTo>
                  <a:pt x="1130" y="942"/>
                </a:lnTo>
                <a:lnTo>
                  <a:pt x="1138" y="942"/>
                </a:lnTo>
                <a:lnTo>
                  <a:pt x="1138" y="940"/>
                </a:lnTo>
                <a:lnTo>
                  <a:pt x="1145" y="934"/>
                </a:lnTo>
                <a:lnTo>
                  <a:pt x="1147" y="932"/>
                </a:lnTo>
                <a:lnTo>
                  <a:pt x="1147" y="928"/>
                </a:lnTo>
                <a:lnTo>
                  <a:pt x="1155" y="907"/>
                </a:lnTo>
                <a:lnTo>
                  <a:pt x="1153" y="907"/>
                </a:lnTo>
                <a:lnTo>
                  <a:pt x="1153" y="897"/>
                </a:lnTo>
                <a:lnTo>
                  <a:pt x="1153" y="894"/>
                </a:lnTo>
                <a:lnTo>
                  <a:pt x="1153" y="890"/>
                </a:lnTo>
                <a:lnTo>
                  <a:pt x="1153" y="886"/>
                </a:lnTo>
                <a:lnTo>
                  <a:pt x="1153" y="880"/>
                </a:lnTo>
                <a:lnTo>
                  <a:pt x="1151" y="867"/>
                </a:lnTo>
                <a:lnTo>
                  <a:pt x="1163" y="867"/>
                </a:lnTo>
                <a:lnTo>
                  <a:pt x="1190" y="869"/>
                </a:lnTo>
                <a:lnTo>
                  <a:pt x="1188" y="870"/>
                </a:lnTo>
                <a:lnTo>
                  <a:pt x="1188" y="874"/>
                </a:lnTo>
                <a:lnTo>
                  <a:pt x="1188" y="878"/>
                </a:lnTo>
                <a:lnTo>
                  <a:pt x="1192" y="878"/>
                </a:lnTo>
                <a:lnTo>
                  <a:pt x="1193" y="878"/>
                </a:lnTo>
                <a:lnTo>
                  <a:pt x="1193" y="880"/>
                </a:lnTo>
                <a:lnTo>
                  <a:pt x="1199" y="880"/>
                </a:lnTo>
                <a:lnTo>
                  <a:pt x="1199" y="878"/>
                </a:lnTo>
                <a:lnTo>
                  <a:pt x="1197" y="878"/>
                </a:lnTo>
                <a:lnTo>
                  <a:pt x="1197" y="870"/>
                </a:lnTo>
                <a:lnTo>
                  <a:pt x="1203" y="870"/>
                </a:lnTo>
                <a:lnTo>
                  <a:pt x="1203" y="867"/>
                </a:lnTo>
                <a:lnTo>
                  <a:pt x="1203" y="861"/>
                </a:lnTo>
                <a:lnTo>
                  <a:pt x="1203" y="859"/>
                </a:lnTo>
                <a:lnTo>
                  <a:pt x="1205" y="859"/>
                </a:lnTo>
                <a:lnTo>
                  <a:pt x="1209" y="859"/>
                </a:lnTo>
                <a:lnTo>
                  <a:pt x="1209" y="861"/>
                </a:lnTo>
                <a:lnTo>
                  <a:pt x="1207" y="861"/>
                </a:lnTo>
                <a:lnTo>
                  <a:pt x="1209" y="863"/>
                </a:lnTo>
                <a:lnTo>
                  <a:pt x="1215" y="865"/>
                </a:lnTo>
                <a:lnTo>
                  <a:pt x="1217" y="867"/>
                </a:lnTo>
                <a:lnTo>
                  <a:pt x="1219" y="867"/>
                </a:lnTo>
                <a:lnTo>
                  <a:pt x="1224" y="869"/>
                </a:lnTo>
                <a:lnTo>
                  <a:pt x="1201" y="888"/>
                </a:lnTo>
                <a:lnTo>
                  <a:pt x="1193" y="907"/>
                </a:lnTo>
                <a:lnTo>
                  <a:pt x="1288" y="915"/>
                </a:lnTo>
                <a:lnTo>
                  <a:pt x="1289" y="913"/>
                </a:lnTo>
                <a:lnTo>
                  <a:pt x="1289" y="911"/>
                </a:lnTo>
                <a:lnTo>
                  <a:pt x="1307" y="888"/>
                </a:lnTo>
                <a:lnTo>
                  <a:pt x="1311" y="884"/>
                </a:lnTo>
                <a:lnTo>
                  <a:pt x="1315" y="863"/>
                </a:lnTo>
                <a:lnTo>
                  <a:pt x="1318" y="859"/>
                </a:lnTo>
                <a:lnTo>
                  <a:pt x="1326" y="859"/>
                </a:lnTo>
                <a:lnTo>
                  <a:pt x="1330" y="857"/>
                </a:lnTo>
                <a:lnTo>
                  <a:pt x="1349" y="849"/>
                </a:lnTo>
                <a:lnTo>
                  <a:pt x="1351" y="847"/>
                </a:lnTo>
                <a:lnTo>
                  <a:pt x="1357" y="846"/>
                </a:lnTo>
                <a:lnTo>
                  <a:pt x="1366" y="841"/>
                </a:lnTo>
                <a:lnTo>
                  <a:pt x="1378" y="828"/>
                </a:lnTo>
                <a:lnTo>
                  <a:pt x="1378" y="836"/>
                </a:lnTo>
                <a:lnTo>
                  <a:pt x="1392" y="836"/>
                </a:lnTo>
                <a:lnTo>
                  <a:pt x="1395" y="828"/>
                </a:lnTo>
                <a:lnTo>
                  <a:pt x="1397" y="820"/>
                </a:lnTo>
                <a:lnTo>
                  <a:pt x="1401" y="820"/>
                </a:lnTo>
                <a:lnTo>
                  <a:pt x="1409" y="822"/>
                </a:lnTo>
                <a:lnTo>
                  <a:pt x="1434" y="830"/>
                </a:lnTo>
                <a:lnTo>
                  <a:pt x="1440" y="843"/>
                </a:lnTo>
                <a:lnTo>
                  <a:pt x="1455" y="841"/>
                </a:lnTo>
                <a:lnTo>
                  <a:pt x="1465" y="838"/>
                </a:lnTo>
                <a:lnTo>
                  <a:pt x="1470" y="838"/>
                </a:lnTo>
                <a:lnTo>
                  <a:pt x="1474" y="838"/>
                </a:lnTo>
                <a:lnTo>
                  <a:pt x="1476" y="838"/>
                </a:lnTo>
                <a:lnTo>
                  <a:pt x="1480" y="836"/>
                </a:lnTo>
                <a:lnTo>
                  <a:pt x="1484" y="836"/>
                </a:lnTo>
                <a:lnTo>
                  <a:pt x="1488" y="836"/>
                </a:lnTo>
                <a:lnTo>
                  <a:pt x="1489" y="836"/>
                </a:lnTo>
                <a:lnTo>
                  <a:pt x="1489" y="838"/>
                </a:lnTo>
                <a:lnTo>
                  <a:pt x="1493" y="838"/>
                </a:lnTo>
                <a:lnTo>
                  <a:pt x="1493" y="836"/>
                </a:lnTo>
                <a:lnTo>
                  <a:pt x="1497" y="836"/>
                </a:lnTo>
                <a:lnTo>
                  <a:pt x="1499" y="836"/>
                </a:lnTo>
                <a:lnTo>
                  <a:pt x="1501" y="836"/>
                </a:lnTo>
                <a:lnTo>
                  <a:pt x="1501" y="834"/>
                </a:lnTo>
                <a:lnTo>
                  <a:pt x="1503" y="836"/>
                </a:lnTo>
                <a:lnTo>
                  <a:pt x="1505" y="836"/>
                </a:lnTo>
                <a:lnTo>
                  <a:pt x="1507" y="836"/>
                </a:lnTo>
                <a:lnTo>
                  <a:pt x="1509" y="834"/>
                </a:lnTo>
                <a:lnTo>
                  <a:pt x="1509" y="836"/>
                </a:lnTo>
                <a:lnTo>
                  <a:pt x="1513" y="836"/>
                </a:lnTo>
                <a:lnTo>
                  <a:pt x="1511" y="828"/>
                </a:lnTo>
                <a:lnTo>
                  <a:pt x="1507" y="819"/>
                </a:lnTo>
                <a:lnTo>
                  <a:pt x="1507" y="817"/>
                </a:lnTo>
                <a:lnTo>
                  <a:pt x="1505" y="815"/>
                </a:lnTo>
                <a:lnTo>
                  <a:pt x="1505" y="813"/>
                </a:lnTo>
                <a:lnTo>
                  <a:pt x="1511" y="807"/>
                </a:lnTo>
                <a:lnTo>
                  <a:pt x="1515" y="799"/>
                </a:lnTo>
                <a:lnTo>
                  <a:pt x="1518" y="793"/>
                </a:lnTo>
                <a:lnTo>
                  <a:pt x="1520" y="792"/>
                </a:lnTo>
                <a:lnTo>
                  <a:pt x="1522" y="792"/>
                </a:lnTo>
                <a:lnTo>
                  <a:pt x="1542" y="778"/>
                </a:lnTo>
                <a:lnTo>
                  <a:pt x="1539" y="772"/>
                </a:lnTo>
                <a:lnTo>
                  <a:pt x="1542" y="757"/>
                </a:lnTo>
                <a:lnTo>
                  <a:pt x="1542" y="749"/>
                </a:lnTo>
                <a:lnTo>
                  <a:pt x="1539" y="749"/>
                </a:lnTo>
                <a:lnTo>
                  <a:pt x="1536" y="744"/>
                </a:lnTo>
                <a:lnTo>
                  <a:pt x="1534" y="740"/>
                </a:lnTo>
                <a:lnTo>
                  <a:pt x="1534" y="736"/>
                </a:lnTo>
                <a:lnTo>
                  <a:pt x="1532" y="734"/>
                </a:lnTo>
                <a:lnTo>
                  <a:pt x="1528" y="732"/>
                </a:lnTo>
                <a:lnTo>
                  <a:pt x="1522" y="728"/>
                </a:lnTo>
                <a:lnTo>
                  <a:pt x="1515" y="724"/>
                </a:lnTo>
                <a:lnTo>
                  <a:pt x="1503" y="721"/>
                </a:lnTo>
                <a:lnTo>
                  <a:pt x="1501" y="728"/>
                </a:lnTo>
                <a:lnTo>
                  <a:pt x="1499" y="734"/>
                </a:lnTo>
                <a:lnTo>
                  <a:pt x="1497" y="740"/>
                </a:lnTo>
                <a:lnTo>
                  <a:pt x="1493" y="747"/>
                </a:lnTo>
                <a:lnTo>
                  <a:pt x="1491" y="753"/>
                </a:lnTo>
                <a:lnTo>
                  <a:pt x="1489" y="757"/>
                </a:lnTo>
                <a:lnTo>
                  <a:pt x="1489" y="759"/>
                </a:lnTo>
                <a:lnTo>
                  <a:pt x="1488" y="761"/>
                </a:lnTo>
                <a:lnTo>
                  <a:pt x="1486" y="763"/>
                </a:lnTo>
                <a:lnTo>
                  <a:pt x="1484" y="765"/>
                </a:lnTo>
                <a:lnTo>
                  <a:pt x="1482" y="765"/>
                </a:lnTo>
                <a:lnTo>
                  <a:pt x="1478" y="767"/>
                </a:lnTo>
                <a:lnTo>
                  <a:pt x="1474" y="767"/>
                </a:lnTo>
                <a:lnTo>
                  <a:pt x="1472" y="769"/>
                </a:lnTo>
                <a:lnTo>
                  <a:pt x="1470" y="769"/>
                </a:lnTo>
                <a:lnTo>
                  <a:pt x="1470" y="767"/>
                </a:lnTo>
                <a:lnTo>
                  <a:pt x="1468" y="765"/>
                </a:lnTo>
                <a:lnTo>
                  <a:pt x="1467" y="763"/>
                </a:lnTo>
                <a:lnTo>
                  <a:pt x="1467" y="761"/>
                </a:lnTo>
                <a:lnTo>
                  <a:pt x="1465" y="761"/>
                </a:lnTo>
                <a:lnTo>
                  <a:pt x="1463" y="761"/>
                </a:lnTo>
                <a:lnTo>
                  <a:pt x="1463" y="763"/>
                </a:lnTo>
                <a:lnTo>
                  <a:pt x="1461" y="763"/>
                </a:lnTo>
                <a:lnTo>
                  <a:pt x="1461" y="765"/>
                </a:lnTo>
                <a:lnTo>
                  <a:pt x="1459" y="765"/>
                </a:lnTo>
                <a:lnTo>
                  <a:pt x="1457" y="765"/>
                </a:lnTo>
                <a:lnTo>
                  <a:pt x="1455" y="765"/>
                </a:lnTo>
                <a:lnTo>
                  <a:pt x="1453" y="765"/>
                </a:lnTo>
                <a:lnTo>
                  <a:pt x="1453" y="763"/>
                </a:lnTo>
                <a:lnTo>
                  <a:pt x="1453" y="761"/>
                </a:lnTo>
                <a:lnTo>
                  <a:pt x="1455" y="759"/>
                </a:lnTo>
                <a:lnTo>
                  <a:pt x="1455" y="757"/>
                </a:lnTo>
                <a:lnTo>
                  <a:pt x="1457" y="755"/>
                </a:lnTo>
                <a:lnTo>
                  <a:pt x="1457" y="753"/>
                </a:lnTo>
                <a:lnTo>
                  <a:pt x="1455" y="751"/>
                </a:lnTo>
                <a:lnTo>
                  <a:pt x="1453" y="751"/>
                </a:lnTo>
                <a:lnTo>
                  <a:pt x="1451" y="751"/>
                </a:lnTo>
                <a:lnTo>
                  <a:pt x="1451" y="749"/>
                </a:lnTo>
                <a:lnTo>
                  <a:pt x="1451" y="747"/>
                </a:lnTo>
                <a:lnTo>
                  <a:pt x="1451" y="745"/>
                </a:lnTo>
                <a:lnTo>
                  <a:pt x="1451" y="744"/>
                </a:lnTo>
                <a:lnTo>
                  <a:pt x="1449" y="744"/>
                </a:lnTo>
                <a:lnTo>
                  <a:pt x="1451" y="742"/>
                </a:lnTo>
                <a:lnTo>
                  <a:pt x="1451" y="740"/>
                </a:lnTo>
                <a:lnTo>
                  <a:pt x="1453" y="740"/>
                </a:lnTo>
                <a:lnTo>
                  <a:pt x="1453" y="742"/>
                </a:lnTo>
                <a:lnTo>
                  <a:pt x="1455" y="742"/>
                </a:lnTo>
                <a:lnTo>
                  <a:pt x="1455" y="744"/>
                </a:lnTo>
                <a:lnTo>
                  <a:pt x="1457" y="744"/>
                </a:lnTo>
                <a:lnTo>
                  <a:pt x="1459" y="744"/>
                </a:lnTo>
                <a:lnTo>
                  <a:pt x="1459" y="742"/>
                </a:lnTo>
                <a:lnTo>
                  <a:pt x="1459" y="740"/>
                </a:lnTo>
                <a:lnTo>
                  <a:pt x="1459" y="738"/>
                </a:lnTo>
                <a:lnTo>
                  <a:pt x="1459" y="736"/>
                </a:lnTo>
                <a:lnTo>
                  <a:pt x="1459" y="734"/>
                </a:lnTo>
                <a:lnTo>
                  <a:pt x="1457" y="732"/>
                </a:lnTo>
                <a:lnTo>
                  <a:pt x="1455" y="730"/>
                </a:lnTo>
                <a:lnTo>
                  <a:pt x="1453" y="730"/>
                </a:lnTo>
                <a:lnTo>
                  <a:pt x="1451" y="728"/>
                </a:lnTo>
                <a:lnTo>
                  <a:pt x="1447" y="732"/>
                </a:lnTo>
                <a:lnTo>
                  <a:pt x="1443" y="732"/>
                </a:lnTo>
                <a:lnTo>
                  <a:pt x="1441" y="734"/>
                </a:lnTo>
                <a:lnTo>
                  <a:pt x="1434" y="736"/>
                </a:lnTo>
                <a:lnTo>
                  <a:pt x="1428" y="736"/>
                </a:lnTo>
                <a:lnTo>
                  <a:pt x="1424" y="738"/>
                </a:lnTo>
                <a:lnTo>
                  <a:pt x="1422" y="738"/>
                </a:lnTo>
                <a:lnTo>
                  <a:pt x="1419" y="738"/>
                </a:lnTo>
                <a:lnTo>
                  <a:pt x="1411" y="740"/>
                </a:lnTo>
                <a:lnTo>
                  <a:pt x="1405" y="740"/>
                </a:lnTo>
                <a:lnTo>
                  <a:pt x="1395" y="740"/>
                </a:lnTo>
                <a:lnTo>
                  <a:pt x="1395" y="734"/>
                </a:lnTo>
                <a:lnTo>
                  <a:pt x="1403" y="730"/>
                </a:lnTo>
                <a:lnTo>
                  <a:pt x="1403" y="723"/>
                </a:lnTo>
                <a:lnTo>
                  <a:pt x="1407" y="713"/>
                </a:lnTo>
                <a:lnTo>
                  <a:pt x="1414" y="713"/>
                </a:lnTo>
                <a:lnTo>
                  <a:pt x="1422" y="711"/>
                </a:lnTo>
                <a:lnTo>
                  <a:pt x="1424" y="717"/>
                </a:lnTo>
                <a:lnTo>
                  <a:pt x="1428" y="723"/>
                </a:lnTo>
                <a:lnTo>
                  <a:pt x="1434" y="721"/>
                </a:lnTo>
                <a:lnTo>
                  <a:pt x="1438" y="718"/>
                </a:lnTo>
                <a:lnTo>
                  <a:pt x="1438" y="717"/>
                </a:lnTo>
                <a:lnTo>
                  <a:pt x="1440" y="717"/>
                </a:lnTo>
                <a:lnTo>
                  <a:pt x="1441" y="715"/>
                </a:lnTo>
                <a:lnTo>
                  <a:pt x="1440" y="713"/>
                </a:lnTo>
                <a:lnTo>
                  <a:pt x="1440" y="711"/>
                </a:lnTo>
                <a:lnTo>
                  <a:pt x="1440" y="709"/>
                </a:lnTo>
                <a:lnTo>
                  <a:pt x="1440" y="707"/>
                </a:lnTo>
                <a:lnTo>
                  <a:pt x="1438" y="707"/>
                </a:lnTo>
                <a:lnTo>
                  <a:pt x="1438" y="705"/>
                </a:lnTo>
                <a:lnTo>
                  <a:pt x="1436" y="705"/>
                </a:lnTo>
                <a:lnTo>
                  <a:pt x="1434" y="705"/>
                </a:lnTo>
                <a:lnTo>
                  <a:pt x="1432" y="705"/>
                </a:lnTo>
                <a:lnTo>
                  <a:pt x="1432" y="707"/>
                </a:lnTo>
                <a:lnTo>
                  <a:pt x="1430" y="707"/>
                </a:lnTo>
                <a:lnTo>
                  <a:pt x="1428" y="707"/>
                </a:lnTo>
                <a:lnTo>
                  <a:pt x="1426" y="709"/>
                </a:lnTo>
                <a:lnTo>
                  <a:pt x="1424" y="709"/>
                </a:lnTo>
                <a:lnTo>
                  <a:pt x="1422" y="707"/>
                </a:lnTo>
                <a:lnTo>
                  <a:pt x="1420" y="705"/>
                </a:lnTo>
                <a:lnTo>
                  <a:pt x="1420" y="703"/>
                </a:lnTo>
                <a:lnTo>
                  <a:pt x="1419" y="703"/>
                </a:lnTo>
                <a:lnTo>
                  <a:pt x="1419" y="701"/>
                </a:lnTo>
                <a:lnTo>
                  <a:pt x="1419" y="703"/>
                </a:lnTo>
                <a:lnTo>
                  <a:pt x="1417" y="703"/>
                </a:lnTo>
                <a:lnTo>
                  <a:pt x="1414" y="703"/>
                </a:lnTo>
                <a:lnTo>
                  <a:pt x="1413" y="703"/>
                </a:lnTo>
                <a:lnTo>
                  <a:pt x="1411" y="701"/>
                </a:lnTo>
                <a:lnTo>
                  <a:pt x="1409" y="701"/>
                </a:lnTo>
                <a:lnTo>
                  <a:pt x="1407" y="701"/>
                </a:lnTo>
                <a:lnTo>
                  <a:pt x="1405" y="701"/>
                </a:lnTo>
                <a:lnTo>
                  <a:pt x="1403" y="701"/>
                </a:lnTo>
                <a:lnTo>
                  <a:pt x="1401" y="703"/>
                </a:lnTo>
                <a:lnTo>
                  <a:pt x="1399" y="705"/>
                </a:lnTo>
                <a:lnTo>
                  <a:pt x="1397" y="705"/>
                </a:lnTo>
                <a:lnTo>
                  <a:pt x="1397" y="703"/>
                </a:lnTo>
                <a:lnTo>
                  <a:pt x="1395" y="703"/>
                </a:lnTo>
                <a:lnTo>
                  <a:pt x="1397" y="703"/>
                </a:lnTo>
                <a:lnTo>
                  <a:pt x="1397" y="701"/>
                </a:lnTo>
                <a:lnTo>
                  <a:pt x="1399" y="699"/>
                </a:lnTo>
                <a:lnTo>
                  <a:pt x="1399" y="697"/>
                </a:lnTo>
                <a:lnTo>
                  <a:pt x="1397" y="695"/>
                </a:lnTo>
                <a:lnTo>
                  <a:pt x="1395" y="695"/>
                </a:lnTo>
                <a:lnTo>
                  <a:pt x="1393" y="695"/>
                </a:lnTo>
                <a:lnTo>
                  <a:pt x="1393" y="697"/>
                </a:lnTo>
                <a:lnTo>
                  <a:pt x="1393" y="699"/>
                </a:lnTo>
                <a:lnTo>
                  <a:pt x="1392" y="701"/>
                </a:lnTo>
                <a:lnTo>
                  <a:pt x="1390" y="701"/>
                </a:lnTo>
                <a:lnTo>
                  <a:pt x="1388" y="701"/>
                </a:lnTo>
                <a:lnTo>
                  <a:pt x="1386" y="699"/>
                </a:lnTo>
                <a:lnTo>
                  <a:pt x="1384" y="699"/>
                </a:lnTo>
                <a:lnTo>
                  <a:pt x="1384" y="701"/>
                </a:lnTo>
                <a:lnTo>
                  <a:pt x="1382" y="701"/>
                </a:lnTo>
                <a:lnTo>
                  <a:pt x="1382" y="699"/>
                </a:lnTo>
                <a:lnTo>
                  <a:pt x="1380" y="699"/>
                </a:lnTo>
                <a:lnTo>
                  <a:pt x="1380" y="701"/>
                </a:lnTo>
                <a:lnTo>
                  <a:pt x="1378" y="701"/>
                </a:lnTo>
                <a:lnTo>
                  <a:pt x="1374" y="697"/>
                </a:lnTo>
                <a:lnTo>
                  <a:pt x="1372" y="697"/>
                </a:lnTo>
                <a:lnTo>
                  <a:pt x="1370" y="697"/>
                </a:lnTo>
                <a:lnTo>
                  <a:pt x="1368" y="697"/>
                </a:lnTo>
                <a:lnTo>
                  <a:pt x="1366" y="699"/>
                </a:lnTo>
                <a:lnTo>
                  <a:pt x="1364" y="699"/>
                </a:lnTo>
                <a:lnTo>
                  <a:pt x="1364" y="701"/>
                </a:lnTo>
                <a:lnTo>
                  <a:pt x="1363" y="701"/>
                </a:lnTo>
                <a:lnTo>
                  <a:pt x="1363" y="699"/>
                </a:lnTo>
                <a:lnTo>
                  <a:pt x="1361" y="701"/>
                </a:lnTo>
                <a:lnTo>
                  <a:pt x="1359" y="701"/>
                </a:lnTo>
                <a:lnTo>
                  <a:pt x="1357" y="701"/>
                </a:lnTo>
                <a:lnTo>
                  <a:pt x="1357" y="699"/>
                </a:lnTo>
                <a:lnTo>
                  <a:pt x="1357" y="701"/>
                </a:lnTo>
                <a:lnTo>
                  <a:pt x="1355" y="701"/>
                </a:lnTo>
                <a:lnTo>
                  <a:pt x="1353" y="703"/>
                </a:lnTo>
                <a:lnTo>
                  <a:pt x="1349" y="703"/>
                </a:lnTo>
                <a:lnTo>
                  <a:pt x="1349" y="705"/>
                </a:lnTo>
                <a:lnTo>
                  <a:pt x="1347" y="705"/>
                </a:lnTo>
                <a:lnTo>
                  <a:pt x="1347" y="707"/>
                </a:lnTo>
                <a:lnTo>
                  <a:pt x="1345" y="707"/>
                </a:lnTo>
                <a:lnTo>
                  <a:pt x="1343" y="707"/>
                </a:lnTo>
                <a:lnTo>
                  <a:pt x="1340" y="709"/>
                </a:lnTo>
                <a:lnTo>
                  <a:pt x="1334" y="715"/>
                </a:lnTo>
                <a:lnTo>
                  <a:pt x="1334" y="717"/>
                </a:lnTo>
                <a:lnTo>
                  <a:pt x="1334" y="723"/>
                </a:lnTo>
                <a:lnTo>
                  <a:pt x="1334" y="728"/>
                </a:lnTo>
                <a:lnTo>
                  <a:pt x="1334" y="738"/>
                </a:lnTo>
                <a:lnTo>
                  <a:pt x="1332" y="747"/>
                </a:lnTo>
                <a:lnTo>
                  <a:pt x="1326" y="745"/>
                </a:lnTo>
                <a:lnTo>
                  <a:pt x="1324" y="744"/>
                </a:lnTo>
                <a:lnTo>
                  <a:pt x="1318" y="742"/>
                </a:lnTo>
                <a:lnTo>
                  <a:pt x="1316" y="742"/>
                </a:lnTo>
                <a:lnTo>
                  <a:pt x="1315" y="740"/>
                </a:lnTo>
                <a:lnTo>
                  <a:pt x="1313" y="751"/>
                </a:lnTo>
                <a:lnTo>
                  <a:pt x="1311" y="761"/>
                </a:lnTo>
                <a:lnTo>
                  <a:pt x="1307" y="759"/>
                </a:lnTo>
                <a:lnTo>
                  <a:pt x="1301" y="759"/>
                </a:lnTo>
                <a:lnTo>
                  <a:pt x="1299" y="759"/>
                </a:lnTo>
                <a:lnTo>
                  <a:pt x="1295" y="757"/>
                </a:lnTo>
                <a:lnTo>
                  <a:pt x="1288" y="757"/>
                </a:lnTo>
                <a:lnTo>
                  <a:pt x="1286" y="757"/>
                </a:lnTo>
                <a:lnTo>
                  <a:pt x="1284" y="757"/>
                </a:lnTo>
                <a:lnTo>
                  <a:pt x="1284" y="759"/>
                </a:lnTo>
                <a:lnTo>
                  <a:pt x="1282" y="761"/>
                </a:lnTo>
                <a:lnTo>
                  <a:pt x="1282" y="765"/>
                </a:lnTo>
                <a:lnTo>
                  <a:pt x="1280" y="771"/>
                </a:lnTo>
                <a:lnTo>
                  <a:pt x="1278" y="776"/>
                </a:lnTo>
                <a:lnTo>
                  <a:pt x="1276" y="782"/>
                </a:lnTo>
                <a:lnTo>
                  <a:pt x="1274" y="788"/>
                </a:lnTo>
                <a:lnTo>
                  <a:pt x="1274" y="790"/>
                </a:lnTo>
                <a:lnTo>
                  <a:pt x="1272" y="793"/>
                </a:lnTo>
                <a:lnTo>
                  <a:pt x="1268" y="797"/>
                </a:lnTo>
                <a:lnTo>
                  <a:pt x="1265" y="801"/>
                </a:lnTo>
                <a:lnTo>
                  <a:pt x="1263" y="807"/>
                </a:lnTo>
                <a:lnTo>
                  <a:pt x="1255" y="799"/>
                </a:lnTo>
                <a:lnTo>
                  <a:pt x="1253" y="795"/>
                </a:lnTo>
                <a:lnTo>
                  <a:pt x="1249" y="793"/>
                </a:lnTo>
                <a:lnTo>
                  <a:pt x="1240" y="788"/>
                </a:lnTo>
                <a:lnTo>
                  <a:pt x="1234" y="778"/>
                </a:lnTo>
                <a:lnTo>
                  <a:pt x="1230" y="776"/>
                </a:lnTo>
                <a:lnTo>
                  <a:pt x="1226" y="776"/>
                </a:lnTo>
                <a:lnTo>
                  <a:pt x="1219" y="774"/>
                </a:lnTo>
                <a:lnTo>
                  <a:pt x="1217" y="772"/>
                </a:lnTo>
                <a:lnTo>
                  <a:pt x="1211" y="771"/>
                </a:lnTo>
                <a:lnTo>
                  <a:pt x="1209" y="771"/>
                </a:lnTo>
                <a:lnTo>
                  <a:pt x="1209" y="763"/>
                </a:lnTo>
                <a:lnTo>
                  <a:pt x="1207" y="759"/>
                </a:lnTo>
                <a:lnTo>
                  <a:pt x="1207" y="757"/>
                </a:lnTo>
                <a:lnTo>
                  <a:pt x="1201" y="740"/>
                </a:lnTo>
                <a:lnTo>
                  <a:pt x="1201" y="738"/>
                </a:lnTo>
                <a:lnTo>
                  <a:pt x="1195" y="732"/>
                </a:lnTo>
                <a:lnTo>
                  <a:pt x="1193" y="730"/>
                </a:lnTo>
                <a:lnTo>
                  <a:pt x="1193" y="724"/>
                </a:lnTo>
                <a:lnTo>
                  <a:pt x="1192" y="723"/>
                </a:lnTo>
                <a:lnTo>
                  <a:pt x="1192" y="718"/>
                </a:lnTo>
                <a:lnTo>
                  <a:pt x="1190" y="713"/>
                </a:lnTo>
                <a:lnTo>
                  <a:pt x="1188" y="709"/>
                </a:lnTo>
                <a:lnTo>
                  <a:pt x="1188" y="707"/>
                </a:lnTo>
                <a:lnTo>
                  <a:pt x="1192" y="703"/>
                </a:lnTo>
                <a:lnTo>
                  <a:pt x="1193" y="699"/>
                </a:lnTo>
                <a:lnTo>
                  <a:pt x="1197" y="695"/>
                </a:lnTo>
                <a:lnTo>
                  <a:pt x="1199" y="694"/>
                </a:lnTo>
                <a:lnTo>
                  <a:pt x="1201" y="692"/>
                </a:lnTo>
                <a:lnTo>
                  <a:pt x="1176" y="684"/>
                </a:lnTo>
                <a:lnTo>
                  <a:pt x="1163" y="692"/>
                </a:lnTo>
                <a:lnTo>
                  <a:pt x="1161" y="692"/>
                </a:lnTo>
                <a:lnTo>
                  <a:pt x="1157" y="682"/>
                </a:lnTo>
                <a:lnTo>
                  <a:pt x="1157" y="680"/>
                </a:lnTo>
                <a:lnTo>
                  <a:pt x="1155" y="676"/>
                </a:lnTo>
                <a:lnTo>
                  <a:pt x="1153" y="674"/>
                </a:lnTo>
                <a:lnTo>
                  <a:pt x="1149" y="668"/>
                </a:lnTo>
                <a:lnTo>
                  <a:pt x="1145" y="659"/>
                </a:lnTo>
                <a:lnTo>
                  <a:pt x="1145" y="653"/>
                </a:lnTo>
                <a:lnTo>
                  <a:pt x="1145" y="649"/>
                </a:lnTo>
                <a:lnTo>
                  <a:pt x="1147" y="642"/>
                </a:lnTo>
                <a:lnTo>
                  <a:pt x="1149" y="634"/>
                </a:lnTo>
                <a:lnTo>
                  <a:pt x="1147" y="626"/>
                </a:lnTo>
                <a:lnTo>
                  <a:pt x="1145" y="615"/>
                </a:lnTo>
                <a:lnTo>
                  <a:pt x="1144" y="605"/>
                </a:lnTo>
                <a:lnTo>
                  <a:pt x="1144" y="598"/>
                </a:lnTo>
                <a:lnTo>
                  <a:pt x="1174" y="584"/>
                </a:lnTo>
                <a:lnTo>
                  <a:pt x="1207" y="571"/>
                </a:lnTo>
                <a:lnTo>
                  <a:pt x="1211" y="571"/>
                </a:lnTo>
                <a:lnTo>
                  <a:pt x="1215" y="571"/>
                </a:lnTo>
                <a:lnTo>
                  <a:pt x="1217" y="572"/>
                </a:lnTo>
                <a:lnTo>
                  <a:pt x="1219" y="571"/>
                </a:lnTo>
                <a:lnTo>
                  <a:pt x="1222" y="571"/>
                </a:lnTo>
                <a:lnTo>
                  <a:pt x="1226" y="571"/>
                </a:lnTo>
                <a:lnTo>
                  <a:pt x="1230" y="571"/>
                </a:lnTo>
                <a:lnTo>
                  <a:pt x="1240" y="569"/>
                </a:lnTo>
                <a:lnTo>
                  <a:pt x="1243" y="569"/>
                </a:lnTo>
                <a:lnTo>
                  <a:pt x="1247" y="569"/>
                </a:lnTo>
                <a:lnTo>
                  <a:pt x="1249" y="569"/>
                </a:lnTo>
                <a:lnTo>
                  <a:pt x="1253" y="567"/>
                </a:lnTo>
                <a:lnTo>
                  <a:pt x="1257" y="565"/>
                </a:lnTo>
                <a:lnTo>
                  <a:pt x="1259" y="565"/>
                </a:lnTo>
                <a:lnTo>
                  <a:pt x="1257" y="563"/>
                </a:lnTo>
                <a:lnTo>
                  <a:pt x="1257" y="561"/>
                </a:lnTo>
                <a:lnTo>
                  <a:pt x="1255" y="563"/>
                </a:lnTo>
                <a:lnTo>
                  <a:pt x="1255" y="561"/>
                </a:lnTo>
                <a:lnTo>
                  <a:pt x="1253" y="557"/>
                </a:lnTo>
                <a:lnTo>
                  <a:pt x="1253" y="555"/>
                </a:lnTo>
                <a:lnTo>
                  <a:pt x="1251" y="549"/>
                </a:lnTo>
                <a:lnTo>
                  <a:pt x="1247" y="543"/>
                </a:lnTo>
                <a:lnTo>
                  <a:pt x="1272" y="540"/>
                </a:lnTo>
                <a:lnTo>
                  <a:pt x="1272" y="538"/>
                </a:lnTo>
                <a:lnTo>
                  <a:pt x="1274" y="540"/>
                </a:lnTo>
                <a:lnTo>
                  <a:pt x="1276" y="538"/>
                </a:lnTo>
                <a:lnTo>
                  <a:pt x="1278" y="538"/>
                </a:lnTo>
                <a:lnTo>
                  <a:pt x="1282" y="530"/>
                </a:lnTo>
                <a:lnTo>
                  <a:pt x="1284" y="526"/>
                </a:lnTo>
                <a:lnTo>
                  <a:pt x="1284" y="524"/>
                </a:lnTo>
                <a:lnTo>
                  <a:pt x="1284" y="522"/>
                </a:lnTo>
                <a:lnTo>
                  <a:pt x="1284" y="521"/>
                </a:lnTo>
                <a:lnTo>
                  <a:pt x="1282" y="519"/>
                </a:lnTo>
                <a:lnTo>
                  <a:pt x="1280" y="519"/>
                </a:lnTo>
                <a:lnTo>
                  <a:pt x="1278" y="517"/>
                </a:lnTo>
                <a:lnTo>
                  <a:pt x="1276" y="517"/>
                </a:lnTo>
                <a:lnTo>
                  <a:pt x="1276" y="515"/>
                </a:lnTo>
                <a:lnTo>
                  <a:pt x="1276" y="513"/>
                </a:lnTo>
                <a:lnTo>
                  <a:pt x="1274" y="513"/>
                </a:lnTo>
                <a:lnTo>
                  <a:pt x="1274" y="511"/>
                </a:lnTo>
                <a:lnTo>
                  <a:pt x="1272" y="509"/>
                </a:lnTo>
                <a:lnTo>
                  <a:pt x="1272" y="507"/>
                </a:lnTo>
                <a:lnTo>
                  <a:pt x="1272" y="505"/>
                </a:lnTo>
                <a:lnTo>
                  <a:pt x="1274" y="505"/>
                </a:lnTo>
                <a:lnTo>
                  <a:pt x="1274" y="503"/>
                </a:lnTo>
                <a:lnTo>
                  <a:pt x="1272" y="503"/>
                </a:lnTo>
                <a:lnTo>
                  <a:pt x="1270" y="503"/>
                </a:lnTo>
                <a:lnTo>
                  <a:pt x="1270" y="501"/>
                </a:lnTo>
                <a:lnTo>
                  <a:pt x="1270" y="499"/>
                </a:lnTo>
                <a:lnTo>
                  <a:pt x="1270" y="497"/>
                </a:lnTo>
                <a:lnTo>
                  <a:pt x="1268" y="497"/>
                </a:lnTo>
                <a:lnTo>
                  <a:pt x="1268" y="495"/>
                </a:lnTo>
                <a:lnTo>
                  <a:pt x="1267" y="495"/>
                </a:lnTo>
                <a:lnTo>
                  <a:pt x="1267" y="494"/>
                </a:lnTo>
                <a:lnTo>
                  <a:pt x="1265" y="494"/>
                </a:lnTo>
                <a:lnTo>
                  <a:pt x="1265" y="492"/>
                </a:lnTo>
                <a:lnTo>
                  <a:pt x="1263" y="492"/>
                </a:lnTo>
                <a:lnTo>
                  <a:pt x="1265" y="490"/>
                </a:lnTo>
                <a:lnTo>
                  <a:pt x="1263" y="490"/>
                </a:lnTo>
                <a:lnTo>
                  <a:pt x="1263" y="488"/>
                </a:lnTo>
                <a:lnTo>
                  <a:pt x="1263" y="486"/>
                </a:lnTo>
                <a:lnTo>
                  <a:pt x="1263" y="484"/>
                </a:lnTo>
                <a:lnTo>
                  <a:pt x="1263" y="482"/>
                </a:lnTo>
                <a:lnTo>
                  <a:pt x="1263" y="480"/>
                </a:lnTo>
                <a:lnTo>
                  <a:pt x="1261" y="478"/>
                </a:lnTo>
                <a:lnTo>
                  <a:pt x="1259" y="478"/>
                </a:lnTo>
                <a:lnTo>
                  <a:pt x="1259" y="476"/>
                </a:lnTo>
                <a:lnTo>
                  <a:pt x="1257" y="476"/>
                </a:lnTo>
                <a:lnTo>
                  <a:pt x="1257" y="474"/>
                </a:lnTo>
                <a:lnTo>
                  <a:pt x="1257" y="473"/>
                </a:lnTo>
                <a:lnTo>
                  <a:pt x="1259" y="471"/>
                </a:lnTo>
                <a:lnTo>
                  <a:pt x="1263" y="469"/>
                </a:lnTo>
                <a:lnTo>
                  <a:pt x="1292" y="432"/>
                </a:lnTo>
                <a:lnTo>
                  <a:pt x="1286" y="425"/>
                </a:lnTo>
                <a:lnTo>
                  <a:pt x="1284" y="419"/>
                </a:lnTo>
                <a:lnTo>
                  <a:pt x="1280" y="417"/>
                </a:lnTo>
                <a:lnTo>
                  <a:pt x="1280" y="415"/>
                </a:lnTo>
                <a:lnTo>
                  <a:pt x="1276" y="409"/>
                </a:lnTo>
                <a:lnTo>
                  <a:pt x="1276" y="407"/>
                </a:lnTo>
                <a:lnTo>
                  <a:pt x="1265" y="413"/>
                </a:lnTo>
                <a:lnTo>
                  <a:pt x="1257" y="417"/>
                </a:lnTo>
                <a:lnTo>
                  <a:pt x="1251" y="419"/>
                </a:lnTo>
                <a:lnTo>
                  <a:pt x="1209" y="436"/>
                </a:lnTo>
                <a:lnTo>
                  <a:pt x="1161" y="455"/>
                </a:lnTo>
                <a:lnTo>
                  <a:pt x="1107" y="428"/>
                </a:lnTo>
                <a:lnTo>
                  <a:pt x="1092" y="415"/>
                </a:lnTo>
                <a:lnTo>
                  <a:pt x="1078" y="420"/>
                </a:lnTo>
                <a:lnTo>
                  <a:pt x="1076" y="420"/>
                </a:lnTo>
                <a:lnTo>
                  <a:pt x="1075" y="420"/>
                </a:lnTo>
                <a:lnTo>
                  <a:pt x="1063" y="425"/>
                </a:lnTo>
                <a:lnTo>
                  <a:pt x="1061" y="413"/>
                </a:lnTo>
                <a:lnTo>
                  <a:pt x="1059" y="370"/>
                </a:lnTo>
                <a:lnTo>
                  <a:pt x="1092" y="365"/>
                </a:lnTo>
                <a:lnTo>
                  <a:pt x="1084" y="348"/>
                </a:lnTo>
                <a:lnTo>
                  <a:pt x="1067" y="309"/>
                </a:lnTo>
                <a:lnTo>
                  <a:pt x="1086" y="290"/>
                </a:lnTo>
                <a:lnTo>
                  <a:pt x="1086" y="292"/>
                </a:lnTo>
                <a:lnTo>
                  <a:pt x="1090" y="288"/>
                </a:lnTo>
                <a:lnTo>
                  <a:pt x="1090" y="284"/>
                </a:lnTo>
                <a:lnTo>
                  <a:pt x="1092" y="284"/>
                </a:lnTo>
                <a:lnTo>
                  <a:pt x="1097" y="278"/>
                </a:lnTo>
                <a:lnTo>
                  <a:pt x="1105" y="271"/>
                </a:lnTo>
                <a:lnTo>
                  <a:pt x="1132" y="209"/>
                </a:lnTo>
                <a:lnTo>
                  <a:pt x="1130" y="209"/>
                </a:lnTo>
                <a:lnTo>
                  <a:pt x="1128" y="211"/>
                </a:lnTo>
                <a:lnTo>
                  <a:pt x="1126" y="211"/>
                </a:lnTo>
                <a:lnTo>
                  <a:pt x="1124" y="209"/>
                </a:lnTo>
                <a:lnTo>
                  <a:pt x="1123" y="205"/>
                </a:lnTo>
                <a:lnTo>
                  <a:pt x="1118" y="192"/>
                </a:lnTo>
                <a:lnTo>
                  <a:pt x="1115" y="186"/>
                </a:lnTo>
                <a:lnTo>
                  <a:pt x="1113" y="175"/>
                </a:lnTo>
                <a:lnTo>
                  <a:pt x="1111" y="169"/>
                </a:lnTo>
                <a:lnTo>
                  <a:pt x="1109" y="165"/>
                </a:lnTo>
                <a:lnTo>
                  <a:pt x="1107" y="153"/>
                </a:lnTo>
                <a:lnTo>
                  <a:pt x="1105" y="146"/>
                </a:lnTo>
                <a:lnTo>
                  <a:pt x="1103" y="142"/>
                </a:lnTo>
                <a:lnTo>
                  <a:pt x="1097" y="138"/>
                </a:lnTo>
                <a:lnTo>
                  <a:pt x="1092" y="134"/>
                </a:lnTo>
                <a:lnTo>
                  <a:pt x="1086" y="130"/>
                </a:lnTo>
                <a:lnTo>
                  <a:pt x="1069" y="117"/>
                </a:lnTo>
                <a:lnTo>
                  <a:pt x="1063" y="113"/>
                </a:lnTo>
                <a:lnTo>
                  <a:pt x="1059" y="111"/>
                </a:lnTo>
                <a:lnTo>
                  <a:pt x="1053" y="107"/>
                </a:lnTo>
                <a:lnTo>
                  <a:pt x="1048" y="101"/>
                </a:lnTo>
                <a:lnTo>
                  <a:pt x="1044" y="99"/>
                </a:lnTo>
                <a:lnTo>
                  <a:pt x="1040" y="98"/>
                </a:lnTo>
                <a:lnTo>
                  <a:pt x="1038" y="96"/>
                </a:lnTo>
                <a:lnTo>
                  <a:pt x="1034" y="94"/>
                </a:lnTo>
                <a:lnTo>
                  <a:pt x="1032" y="92"/>
                </a:lnTo>
                <a:lnTo>
                  <a:pt x="1030" y="90"/>
                </a:lnTo>
                <a:lnTo>
                  <a:pt x="1028" y="88"/>
                </a:lnTo>
                <a:lnTo>
                  <a:pt x="1022" y="82"/>
                </a:lnTo>
                <a:lnTo>
                  <a:pt x="1021" y="78"/>
                </a:lnTo>
                <a:lnTo>
                  <a:pt x="1019" y="77"/>
                </a:lnTo>
                <a:lnTo>
                  <a:pt x="1007" y="61"/>
                </a:lnTo>
                <a:lnTo>
                  <a:pt x="1005" y="59"/>
                </a:lnTo>
                <a:lnTo>
                  <a:pt x="1003" y="55"/>
                </a:lnTo>
                <a:lnTo>
                  <a:pt x="998" y="50"/>
                </a:lnTo>
                <a:lnTo>
                  <a:pt x="998" y="46"/>
                </a:lnTo>
                <a:lnTo>
                  <a:pt x="995" y="44"/>
                </a:lnTo>
                <a:lnTo>
                  <a:pt x="990" y="36"/>
                </a:lnTo>
                <a:lnTo>
                  <a:pt x="982" y="28"/>
                </a:lnTo>
                <a:lnTo>
                  <a:pt x="976" y="23"/>
                </a:lnTo>
                <a:lnTo>
                  <a:pt x="965" y="17"/>
                </a:lnTo>
                <a:lnTo>
                  <a:pt x="944" y="5"/>
                </a:lnTo>
                <a:lnTo>
                  <a:pt x="936" y="3"/>
                </a:lnTo>
                <a:lnTo>
                  <a:pt x="934" y="0"/>
                </a:lnTo>
                <a:lnTo>
                  <a:pt x="932" y="2"/>
                </a:lnTo>
                <a:lnTo>
                  <a:pt x="928" y="3"/>
                </a:lnTo>
                <a:lnTo>
                  <a:pt x="926" y="5"/>
                </a:lnTo>
                <a:lnTo>
                  <a:pt x="921" y="9"/>
                </a:lnTo>
                <a:lnTo>
                  <a:pt x="915" y="13"/>
                </a:lnTo>
                <a:lnTo>
                  <a:pt x="909" y="17"/>
                </a:lnTo>
                <a:lnTo>
                  <a:pt x="917" y="32"/>
                </a:lnTo>
                <a:lnTo>
                  <a:pt x="938" y="55"/>
                </a:lnTo>
                <a:lnTo>
                  <a:pt x="936" y="72"/>
                </a:lnTo>
                <a:lnTo>
                  <a:pt x="936" y="74"/>
                </a:lnTo>
                <a:lnTo>
                  <a:pt x="940" y="74"/>
                </a:lnTo>
                <a:lnTo>
                  <a:pt x="942" y="77"/>
                </a:lnTo>
                <a:lnTo>
                  <a:pt x="942" y="78"/>
                </a:lnTo>
                <a:lnTo>
                  <a:pt x="944" y="84"/>
                </a:lnTo>
                <a:lnTo>
                  <a:pt x="953" y="99"/>
                </a:lnTo>
                <a:lnTo>
                  <a:pt x="926" y="119"/>
                </a:lnTo>
                <a:lnTo>
                  <a:pt x="909" y="132"/>
                </a:lnTo>
                <a:lnTo>
                  <a:pt x="917" y="146"/>
                </a:lnTo>
                <a:lnTo>
                  <a:pt x="923" y="153"/>
                </a:lnTo>
                <a:lnTo>
                  <a:pt x="934" y="178"/>
                </a:lnTo>
                <a:lnTo>
                  <a:pt x="936" y="182"/>
                </a:lnTo>
                <a:lnTo>
                  <a:pt x="919" y="209"/>
                </a:lnTo>
                <a:lnTo>
                  <a:pt x="917" y="209"/>
                </a:lnTo>
                <a:lnTo>
                  <a:pt x="915" y="207"/>
                </a:lnTo>
                <a:lnTo>
                  <a:pt x="911" y="207"/>
                </a:lnTo>
                <a:lnTo>
                  <a:pt x="907" y="205"/>
                </a:lnTo>
                <a:lnTo>
                  <a:pt x="894" y="201"/>
                </a:lnTo>
                <a:lnTo>
                  <a:pt x="892" y="199"/>
                </a:lnTo>
                <a:lnTo>
                  <a:pt x="892" y="196"/>
                </a:lnTo>
                <a:lnTo>
                  <a:pt x="888" y="192"/>
                </a:lnTo>
                <a:lnTo>
                  <a:pt x="886" y="186"/>
                </a:lnTo>
                <a:lnTo>
                  <a:pt x="880" y="173"/>
                </a:lnTo>
                <a:lnTo>
                  <a:pt x="867" y="167"/>
                </a:lnTo>
                <a:lnTo>
                  <a:pt x="863" y="161"/>
                </a:lnTo>
                <a:lnTo>
                  <a:pt x="853" y="148"/>
                </a:lnTo>
                <a:lnTo>
                  <a:pt x="849" y="148"/>
                </a:lnTo>
                <a:lnTo>
                  <a:pt x="834" y="148"/>
                </a:lnTo>
                <a:lnTo>
                  <a:pt x="827" y="119"/>
                </a:lnTo>
                <a:lnTo>
                  <a:pt x="811" y="107"/>
                </a:lnTo>
                <a:lnTo>
                  <a:pt x="773" y="144"/>
                </a:lnTo>
                <a:lnTo>
                  <a:pt x="784" y="159"/>
                </a:lnTo>
                <a:lnTo>
                  <a:pt x="792" y="167"/>
                </a:lnTo>
                <a:lnTo>
                  <a:pt x="807" y="186"/>
                </a:lnTo>
                <a:lnTo>
                  <a:pt x="809" y="190"/>
                </a:lnTo>
                <a:lnTo>
                  <a:pt x="809" y="192"/>
                </a:lnTo>
                <a:lnTo>
                  <a:pt x="809" y="194"/>
                </a:lnTo>
                <a:lnTo>
                  <a:pt x="805" y="197"/>
                </a:lnTo>
                <a:lnTo>
                  <a:pt x="803" y="196"/>
                </a:lnTo>
                <a:lnTo>
                  <a:pt x="800" y="192"/>
                </a:lnTo>
                <a:lnTo>
                  <a:pt x="792" y="186"/>
                </a:lnTo>
                <a:lnTo>
                  <a:pt x="796" y="182"/>
                </a:lnTo>
                <a:lnTo>
                  <a:pt x="800" y="178"/>
                </a:lnTo>
                <a:lnTo>
                  <a:pt x="792" y="171"/>
                </a:lnTo>
                <a:lnTo>
                  <a:pt x="786" y="176"/>
                </a:lnTo>
                <a:lnTo>
                  <a:pt x="774" y="188"/>
                </a:lnTo>
                <a:lnTo>
                  <a:pt x="771" y="186"/>
                </a:lnTo>
                <a:lnTo>
                  <a:pt x="763" y="192"/>
                </a:lnTo>
                <a:lnTo>
                  <a:pt x="771" y="199"/>
                </a:lnTo>
                <a:lnTo>
                  <a:pt x="769" y="199"/>
                </a:lnTo>
                <a:lnTo>
                  <a:pt x="767" y="203"/>
                </a:lnTo>
                <a:lnTo>
                  <a:pt x="759" y="209"/>
                </a:lnTo>
                <a:lnTo>
                  <a:pt x="755" y="211"/>
                </a:lnTo>
                <a:lnTo>
                  <a:pt x="750" y="215"/>
                </a:lnTo>
                <a:lnTo>
                  <a:pt x="748" y="209"/>
                </a:lnTo>
                <a:lnTo>
                  <a:pt x="742" y="209"/>
                </a:lnTo>
                <a:lnTo>
                  <a:pt x="740" y="209"/>
                </a:lnTo>
                <a:lnTo>
                  <a:pt x="748" y="224"/>
                </a:lnTo>
                <a:lnTo>
                  <a:pt x="748" y="226"/>
                </a:lnTo>
                <a:lnTo>
                  <a:pt x="746" y="228"/>
                </a:lnTo>
                <a:lnTo>
                  <a:pt x="748" y="232"/>
                </a:lnTo>
                <a:lnTo>
                  <a:pt x="748" y="236"/>
                </a:lnTo>
                <a:lnTo>
                  <a:pt x="752" y="242"/>
                </a:lnTo>
                <a:lnTo>
                  <a:pt x="759" y="253"/>
                </a:lnTo>
                <a:lnTo>
                  <a:pt x="757" y="257"/>
                </a:lnTo>
                <a:lnTo>
                  <a:pt x="753" y="255"/>
                </a:lnTo>
                <a:lnTo>
                  <a:pt x="752" y="255"/>
                </a:lnTo>
                <a:lnTo>
                  <a:pt x="750" y="255"/>
                </a:lnTo>
                <a:lnTo>
                  <a:pt x="748" y="255"/>
                </a:lnTo>
                <a:lnTo>
                  <a:pt x="744" y="255"/>
                </a:lnTo>
                <a:lnTo>
                  <a:pt x="742" y="255"/>
                </a:lnTo>
                <a:lnTo>
                  <a:pt x="738" y="255"/>
                </a:lnTo>
                <a:lnTo>
                  <a:pt x="738" y="257"/>
                </a:lnTo>
                <a:lnTo>
                  <a:pt x="736" y="257"/>
                </a:lnTo>
                <a:lnTo>
                  <a:pt x="736" y="259"/>
                </a:lnTo>
                <a:lnTo>
                  <a:pt x="734" y="259"/>
                </a:lnTo>
                <a:lnTo>
                  <a:pt x="732" y="261"/>
                </a:lnTo>
                <a:lnTo>
                  <a:pt x="730" y="263"/>
                </a:lnTo>
                <a:lnTo>
                  <a:pt x="728" y="265"/>
                </a:lnTo>
                <a:lnTo>
                  <a:pt x="726" y="267"/>
                </a:lnTo>
                <a:lnTo>
                  <a:pt x="725" y="269"/>
                </a:lnTo>
                <a:lnTo>
                  <a:pt x="725" y="271"/>
                </a:lnTo>
                <a:lnTo>
                  <a:pt x="721" y="273"/>
                </a:lnTo>
                <a:lnTo>
                  <a:pt x="719" y="273"/>
                </a:lnTo>
                <a:lnTo>
                  <a:pt x="715" y="273"/>
                </a:lnTo>
                <a:lnTo>
                  <a:pt x="713" y="274"/>
                </a:lnTo>
                <a:lnTo>
                  <a:pt x="707" y="278"/>
                </a:lnTo>
                <a:lnTo>
                  <a:pt x="705" y="278"/>
                </a:lnTo>
                <a:lnTo>
                  <a:pt x="704" y="280"/>
                </a:lnTo>
                <a:lnTo>
                  <a:pt x="705" y="286"/>
                </a:lnTo>
                <a:lnTo>
                  <a:pt x="707" y="288"/>
                </a:lnTo>
                <a:lnTo>
                  <a:pt x="705" y="290"/>
                </a:lnTo>
                <a:lnTo>
                  <a:pt x="698" y="294"/>
                </a:lnTo>
                <a:lnTo>
                  <a:pt x="692" y="292"/>
                </a:lnTo>
                <a:lnTo>
                  <a:pt x="690" y="290"/>
                </a:lnTo>
                <a:lnTo>
                  <a:pt x="686" y="288"/>
                </a:lnTo>
                <a:lnTo>
                  <a:pt x="682" y="288"/>
                </a:lnTo>
                <a:lnTo>
                  <a:pt x="680" y="288"/>
                </a:lnTo>
                <a:lnTo>
                  <a:pt x="678" y="288"/>
                </a:lnTo>
                <a:lnTo>
                  <a:pt x="677" y="288"/>
                </a:lnTo>
                <a:lnTo>
                  <a:pt x="675" y="288"/>
                </a:lnTo>
                <a:lnTo>
                  <a:pt x="673" y="290"/>
                </a:lnTo>
                <a:lnTo>
                  <a:pt x="669" y="290"/>
                </a:lnTo>
                <a:lnTo>
                  <a:pt x="665" y="294"/>
                </a:lnTo>
                <a:lnTo>
                  <a:pt x="661" y="294"/>
                </a:lnTo>
                <a:lnTo>
                  <a:pt x="659" y="294"/>
                </a:lnTo>
                <a:lnTo>
                  <a:pt x="657" y="294"/>
                </a:lnTo>
                <a:lnTo>
                  <a:pt x="656" y="295"/>
                </a:lnTo>
                <a:lnTo>
                  <a:pt x="656" y="298"/>
                </a:lnTo>
                <a:lnTo>
                  <a:pt x="657" y="303"/>
                </a:lnTo>
                <a:lnTo>
                  <a:pt x="657" y="309"/>
                </a:lnTo>
                <a:lnTo>
                  <a:pt x="657" y="313"/>
                </a:lnTo>
                <a:lnTo>
                  <a:pt x="665" y="328"/>
                </a:lnTo>
                <a:lnTo>
                  <a:pt x="669" y="336"/>
                </a:lnTo>
                <a:lnTo>
                  <a:pt x="667" y="342"/>
                </a:lnTo>
                <a:lnTo>
                  <a:pt x="661" y="353"/>
                </a:lnTo>
                <a:lnTo>
                  <a:pt x="657" y="355"/>
                </a:lnTo>
                <a:lnTo>
                  <a:pt x="650" y="355"/>
                </a:lnTo>
                <a:lnTo>
                  <a:pt x="673" y="380"/>
                </a:lnTo>
                <a:lnTo>
                  <a:pt x="686" y="396"/>
                </a:lnTo>
                <a:lnTo>
                  <a:pt x="686" y="394"/>
                </a:lnTo>
                <a:lnTo>
                  <a:pt x="698" y="407"/>
                </a:lnTo>
                <a:lnTo>
                  <a:pt x="696" y="409"/>
                </a:lnTo>
                <a:lnTo>
                  <a:pt x="694" y="409"/>
                </a:lnTo>
                <a:lnTo>
                  <a:pt x="692" y="409"/>
                </a:lnTo>
                <a:lnTo>
                  <a:pt x="690" y="409"/>
                </a:lnTo>
                <a:lnTo>
                  <a:pt x="688" y="409"/>
                </a:lnTo>
                <a:lnTo>
                  <a:pt x="686" y="409"/>
                </a:lnTo>
                <a:lnTo>
                  <a:pt x="684" y="409"/>
                </a:lnTo>
                <a:lnTo>
                  <a:pt x="682" y="409"/>
                </a:lnTo>
                <a:lnTo>
                  <a:pt x="680" y="409"/>
                </a:lnTo>
                <a:lnTo>
                  <a:pt x="680" y="411"/>
                </a:lnTo>
                <a:lnTo>
                  <a:pt x="678" y="411"/>
                </a:lnTo>
                <a:lnTo>
                  <a:pt x="677" y="411"/>
                </a:lnTo>
                <a:lnTo>
                  <a:pt x="675" y="411"/>
                </a:lnTo>
                <a:lnTo>
                  <a:pt x="675" y="413"/>
                </a:lnTo>
                <a:lnTo>
                  <a:pt x="673" y="413"/>
                </a:lnTo>
                <a:lnTo>
                  <a:pt x="673" y="415"/>
                </a:lnTo>
                <a:lnTo>
                  <a:pt x="673" y="417"/>
                </a:lnTo>
                <a:lnTo>
                  <a:pt x="673" y="419"/>
                </a:lnTo>
                <a:lnTo>
                  <a:pt x="671" y="419"/>
                </a:lnTo>
                <a:lnTo>
                  <a:pt x="671" y="420"/>
                </a:lnTo>
                <a:lnTo>
                  <a:pt x="669" y="420"/>
                </a:lnTo>
                <a:lnTo>
                  <a:pt x="667" y="420"/>
                </a:lnTo>
                <a:lnTo>
                  <a:pt x="665" y="420"/>
                </a:lnTo>
                <a:lnTo>
                  <a:pt x="665" y="419"/>
                </a:lnTo>
                <a:lnTo>
                  <a:pt x="663" y="419"/>
                </a:lnTo>
                <a:lnTo>
                  <a:pt x="661" y="419"/>
                </a:lnTo>
                <a:lnTo>
                  <a:pt x="659" y="419"/>
                </a:lnTo>
                <a:lnTo>
                  <a:pt x="657" y="419"/>
                </a:lnTo>
                <a:lnTo>
                  <a:pt x="657" y="420"/>
                </a:lnTo>
                <a:lnTo>
                  <a:pt x="656" y="420"/>
                </a:lnTo>
                <a:lnTo>
                  <a:pt x="656" y="423"/>
                </a:lnTo>
                <a:lnTo>
                  <a:pt x="653" y="425"/>
                </a:lnTo>
                <a:lnTo>
                  <a:pt x="653" y="423"/>
                </a:lnTo>
                <a:lnTo>
                  <a:pt x="651" y="423"/>
                </a:lnTo>
                <a:lnTo>
                  <a:pt x="651" y="420"/>
                </a:lnTo>
                <a:lnTo>
                  <a:pt x="650" y="420"/>
                </a:lnTo>
                <a:lnTo>
                  <a:pt x="648" y="420"/>
                </a:lnTo>
                <a:lnTo>
                  <a:pt x="646" y="420"/>
                </a:lnTo>
                <a:lnTo>
                  <a:pt x="644" y="419"/>
                </a:lnTo>
                <a:lnTo>
                  <a:pt x="642" y="419"/>
                </a:lnTo>
                <a:lnTo>
                  <a:pt x="642" y="417"/>
                </a:lnTo>
                <a:lnTo>
                  <a:pt x="640" y="417"/>
                </a:lnTo>
                <a:lnTo>
                  <a:pt x="640" y="419"/>
                </a:lnTo>
                <a:lnTo>
                  <a:pt x="638" y="419"/>
                </a:lnTo>
                <a:lnTo>
                  <a:pt x="636" y="420"/>
                </a:lnTo>
                <a:lnTo>
                  <a:pt x="634" y="420"/>
                </a:lnTo>
                <a:lnTo>
                  <a:pt x="632" y="420"/>
                </a:lnTo>
                <a:lnTo>
                  <a:pt x="632" y="423"/>
                </a:lnTo>
                <a:lnTo>
                  <a:pt x="630" y="423"/>
                </a:lnTo>
                <a:lnTo>
                  <a:pt x="629" y="423"/>
                </a:lnTo>
                <a:lnTo>
                  <a:pt x="629" y="420"/>
                </a:lnTo>
                <a:lnTo>
                  <a:pt x="627" y="420"/>
                </a:lnTo>
                <a:lnTo>
                  <a:pt x="625" y="420"/>
                </a:lnTo>
                <a:lnTo>
                  <a:pt x="623" y="420"/>
                </a:lnTo>
                <a:lnTo>
                  <a:pt x="621" y="419"/>
                </a:lnTo>
                <a:lnTo>
                  <a:pt x="619" y="419"/>
                </a:lnTo>
                <a:lnTo>
                  <a:pt x="617" y="417"/>
                </a:lnTo>
                <a:lnTo>
                  <a:pt x="617" y="415"/>
                </a:lnTo>
                <a:lnTo>
                  <a:pt x="615" y="415"/>
                </a:lnTo>
                <a:lnTo>
                  <a:pt x="615" y="413"/>
                </a:lnTo>
                <a:lnTo>
                  <a:pt x="613" y="413"/>
                </a:lnTo>
                <a:lnTo>
                  <a:pt x="615" y="413"/>
                </a:lnTo>
                <a:lnTo>
                  <a:pt x="615" y="411"/>
                </a:lnTo>
                <a:lnTo>
                  <a:pt x="613" y="411"/>
                </a:lnTo>
                <a:lnTo>
                  <a:pt x="611" y="411"/>
                </a:lnTo>
                <a:lnTo>
                  <a:pt x="609" y="411"/>
                </a:lnTo>
                <a:lnTo>
                  <a:pt x="607" y="411"/>
                </a:lnTo>
                <a:lnTo>
                  <a:pt x="605" y="411"/>
                </a:lnTo>
                <a:lnTo>
                  <a:pt x="603" y="413"/>
                </a:lnTo>
                <a:lnTo>
                  <a:pt x="603" y="415"/>
                </a:lnTo>
                <a:lnTo>
                  <a:pt x="603" y="417"/>
                </a:lnTo>
                <a:lnTo>
                  <a:pt x="602" y="417"/>
                </a:lnTo>
                <a:lnTo>
                  <a:pt x="600" y="417"/>
                </a:lnTo>
                <a:lnTo>
                  <a:pt x="598" y="419"/>
                </a:lnTo>
                <a:lnTo>
                  <a:pt x="598" y="420"/>
                </a:lnTo>
                <a:lnTo>
                  <a:pt x="596" y="420"/>
                </a:lnTo>
                <a:lnTo>
                  <a:pt x="596" y="423"/>
                </a:lnTo>
                <a:lnTo>
                  <a:pt x="594" y="425"/>
                </a:lnTo>
                <a:lnTo>
                  <a:pt x="594" y="426"/>
                </a:lnTo>
                <a:lnTo>
                  <a:pt x="592" y="428"/>
                </a:lnTo>
                <a:lnTo>
                  <a:pt x="590" y="426"/>
                </a:lnTo>
                <a:lnTo>
                  <a:pt x="590" y="428"/>
                </a:lnTo>
                <a:lnTo>
                  <a:pt x="588" y="428"/>
                </a:lnTo>
                <a:lnTo>
                  <a:pt x="588" y="430"/>
                </a:lnTo>
                <a:lnTo>
                  <a:pt x="586" y="430"/>
                </a:lnTo>
                <a:lnTo>
                  <a:pt x="584" y="432"/>
                </a:lnTo>
                <a:lnTo>
                  <a:pt x="582" y="434"/>
                </a:lnTo>
                <a:lnTo>
                  <a:pt x="581" y="434"/>
                </a:lnTo>
                <a:lnTo>
                  <a:pt x="579" y="434"/>
                </a:lnTo>
                <a:lnTo>
                  <a:pt x="579" y="432"/>
                </a:lnTo>
                <a:lnTo>
                  <a:pt x="579" y="430"/>
                </a:lnTo>
                <a:lnTo>
                  <a:pt x="577" y="430"/>
                </a:lnTo>
                <a:lnTo>
                  <a:pt x="575" y="430"/>
                </a:lnTo>
                <a:lnTo>
                  <a:pt x="573" y="432"/>
                </a:lnTo>
                <a:lnTo>
                  <a:pt x="571" y="434"/>
                </a:lnTo>
                <a:lnTo>
                  <a:pt x="571" y="436"/>
                </a:lnTo>
                <a:lnTo>
                  <a:pt x="571" y="438"/>
                </a:lnTo>
                <a:lnTo>
                  <a:pt x="571" y="440"/>
                </a:lnTo>
                <a:lnTo>
                  <a:pt x="571" y="442"/>
                </a:lnTo>
                <a:lnTo>
                  <a:pt x="571" y="444"/>
                </a:lnTo>
                <a:lnTo>
                  <a:pt x="569" y="444"/>
                </a:lnTo>
                <a:lnTo>
                  <a:pt x="567" y="444"/>
                </a:lnTo>
                <a:lnTo>
                  <a:pt x="565" y="444"/>
                </a:lnTo>
                <a:lnTo>
                  <a:pt x="563" y="444"/>
                </a:lnTo>
                <a:lnTo>
                  <a:pt x="561" y="444"/>
                </a:lnTo>
                <a:lnTo>
                  <a:pt x="561" y="442"/>
                </a:lnTo>
                <a:lnTo>
                  <a:pt x="559" y="440"/>
                </a:lnTo>
                <a:lnTo>
                  <a:pt x="557" y="440"/>
                </a:lnTo>
                <a:lnTo>
                  <a:pt x="555" y="440"/>
                </a:lnTo>
                <a:lnTo>
                  <a:pt x="555" y="442"/>
                </a:lnTo>
                <a:lnTo>
                  <a:pt x="554" y="444"/>
                </a:lnTo>
                <a:lnTo>
                  <a:pt x="552" y="444"/>
                </a:lnTo>
                <a:lnTo>
                  <a:pt x="550" y="444"/>
                </a:lnTo>
                <a:lnTo>
                  <a:pt x="548" y="444"/>
                </a:lnTo>
                <a:lnTo>
                  <a:pt x="548" y="442"/>
                </a:lnTo>
                <a:lnTo>
                  <a:pt x="550" y="442"/>
                </a:lnTo>
                <a:lnTo>
                  <a:pt x="550" y="440"/>
                </a:lnTo>
                <a:lnTo>
                  <a:pt x="548" y="440"/>
                </a:lnTo>
                <a:lnTo>
                  <a:pt x="546" y="440"/>
                </a:lnTo>
                <a:lnTo>
                  <a:pt x="544" y="440"/>
                </a:lnTo>
                <a:lnTo>
                  <a:pt x="544" y="442"/>
                </a:lnTo>
                <a:lnTo>
                  <a:pt x="542" y="440"/>
                </a:lnTo>
                <a:lnTo>
                  <a:pt x="540" y="440"/>
                </a:lnTo>
                <a:lnTo>
                  <a:pt x="540" y="438"/>
                </a:lnTo>
                <a:lnTo>
                  <a:pt x="540" y="436"/>
                </a:lnTo>
                <a:lnTo>
                  <a:pt x="540" y="434"/>
                </a:lnTo>
                <a:lnTo>
                  <a:pt x="538" y="434"/>
                </a:lnTo>
                <a:lnTo>
                  <a:pt x="538" y="436"/>
                </a:lnTo>
                <a:lnTo>
                  <a:pt x="536" y="436"/>
                </a:lnTo>
                <a:lnTo>
                  <a:pt x="536" y="434"/>
                </a:lnTo>
                <a:lnTo>
                  <a:pt x="534" y="434"/>
                </a:lnTo>
                <a:lnTo>
                  <a:pt x="534" y="436"/>
                </a:lnTo>
                <a:lnTo>
                  <a:pt x="534" y="438"/>
                </a:lnTo>
                <a:lnTo>
                  <a:pt x="533" y="438"/>
                </a:lnTo>
                <a:lnTo>
                  <a:pt x="533" y="440"/>
                </a:lnTo>
                <a:lnTo>
                  <a:pt x="533" y="442"/>
                </a:lnTo>
                <a:lnTo>
                  <a:pt x="531" y="442"/>
                </a:lnTo>
                <a:lnTo>
                  <a:pt x="531" y="440"/>
                </a:lnTo>
                <a:lnTo>
                  <a:pt x="528" y="440"/>
                </a:lnTo>
                <a:lnTo>
                  <a:pt x="527" y="440"/>
                </a:lnTo>
                <a:lnTo>
                  <a:pt x="527" y="438"/>
                </a:lnTo>
                <a:lnTo>
                  <a:pt x="527" y="436"/>
                </a:lnTo>
                <a:lnTo>
                  <a:pt x="527" y="434"/>
                </a:lnTo>
                <a:lnTo>
                  <a:pt x="525" y="434"/>
                </a:lnTo>
                <a:lnTo>
                  <a:pt x="523" y="434"/>
                </a:lnTo>
                <a:lnTo>
                  <a:pt x="521" y="434"/>
                </a:lnTo>
                <a:lnTo>
                  <a:pt x="519" y="432"/>
                </a:lnTo>
                <a:lnTo>
                  <a:pt x="521" y="430"/>
                </a:lnTo>
                <a:lnTo>
                  <a:pt x="521" y="428"/>
                </a:lnTo>
                <a:lnTo>
                  <a:pt x="519" y="426"/>
                </a:lnTo>
                <a:lnTo>
                  <a:pt x="517" y="426"/>
                </a:lnTo>
                <a:lnTo>
                  <a:pt x="517" y="428"/>
                </a:lnTo>
                <a:lnTo>
                  <a:pt x="515" y="428"/>
                </a:lnTo>
                <a:lnTo>
                  <a:pt x="513" y="428"/>
                </a:lnTo>
                <a:lnTo>
                  <a:pt x="511" y="426"/>
                </a:lnTo>
                <a:lnTo>
                  <a:pt x="509" y="426"/>
                </a:lnTo>
                <a:lnTo>
                  <a:pt x="507" y="426"/>
                </a:lnTo>
                <a:lnTo>
                  <a:pt x="507" y="428"/>
                </a:lnTo>
                <a:lnTo>
                  <a:pt x="507" y="430"/>
                </a:lnTo>
                <a:lnTo>
                  <a:pt x="505" y="430"/>
                </a:lnTo>
                <a:lnTo>
                  <a:pt x="505" y="432"/>
                </a:lnTo>
                <a:lnTo>
                  <a:pt x="505" y="434"/>
                </a:lnTo>
                <a:lnTo>
                  <a:pt x="505" y="436"/>
                </a:lnTo>
                <a:lnTo>
                  <a:pt x="504" y="436"/>
                </a:lnTo>
                <a:lnTo>
                  <a:pt x="504" y="434"/>
                </a:lnTo>
                <a:lnTo>
                  <a:pt x="502" y="434"/>
                </a:lnTo>
                <a:lnTo>
                  <a:pt x="502" y="432"/>
                </a:lnTo>
                <a:lnTo>
                  <a:pt x="502" y="430"/>
                </a:lnTo>
                <a:lnTo>
                  <a:pt x="502" y="428"/>
                </a:lnTo>
                <a:lnTo>
                  <a:pt x="500" y="428"/>
                </a:lnTo>
                <a:lnTo>
                  <a:pt x="500" y="430"/>
                </a:lnTo>
                <a:lnTo>
                  <a:pt x="500" y="432"/>
                </a:lnTo>
                <a:lnTo>
                  <a:pt x="498" y="432"/>
                </a:lnTo>
                <a:lnTo>
                  <a:pt x="496" y="432"/>
                </a:lnTo>
                <a:lnTo>
                  <a:pt x="496" y="434"/>
                </a:lnTo>
                <a:lnTo>
                  <a:pt x="494" y="434"/>
                </a:lnTo>
                <a:lnTo>
                  <a:pt x="492" y="434"/>
                </a:lnTo>
                <a:lnTo>
                  <a:pt x="490" y="434"/>
                </a:lnTo>
                <a:lnTo>
                  <a:pt x="490" y="432"/>
                </a:lnTo>
                <a:lnTo>
                  <a:pt x="488" y="432"/>
                </a:lnTo>
                <a:lnTo>
                  <a:pt x="486" y="432"/>
                </a:lnTo>
                <a:lnTo>
                  <a:pt x="484" y="432"/>
                </a:lnTo>
                <a:lnTo>
                  <a:pt x="484" y="434"/>
                </a:lnTo>
                <a:lnTo>
                  <a:pt x="482" y="434"/>
                </a:lnTo>
                <a:lnTo>
                  <a:pt x="480" y="434"/>
                </a:lnTo>
                <a:lnTo>
                  <a:pt x="478" y="434"/>
                </a:lnTo>
                <a:lnTo>
                  <a:pt x="477" y="434"/>
                </a:lnTo>
                <a:lnTo>
                  <a:pt x="477" y="432"/>
                </a:lnTo>
                <a:lnTo>
                  <a:pt x="478" y="432"/>
                </a:lnTo>
                <a:lnTo>
                  <a:pt x="478" y="430"/>
                </a:lnTo>
                <a:lnTo>
                  <a:pt x="477" y="428"/>
                </a:lnTo>
                <a:lnTo>
                  <a:pt x="477" y="430"/>
                </a:lnTo>
                <a:lnTo>
                  <a:pt x="475" y="430"/>
                </a:lnTo>
                <a:lnTo>
                  <a:pt x="473" y="430"/>
                </a:lnTo>
                <a:lnTo>
                  <a:pt x="473" y="428"/>
                </a:lnTo>
                <a:lnTo>
                  <a:pt x="471" y="428"/>
                </a:lnTo>
                <a:lnTo>
                  <a:pt x="471" y="426"/>
                </a:lnTo>
                <a:lnTo>
                  <a:pt x="469" y="426"/>
                </a:lnTo>
                <a:lnTo>
                  <a:pt x="469" y="425"/>
                </a:lnTo>
                <a:lnTo>
                  <a:pt x="467" y="426"/>
                </a:lnTo>
                <a:lnTo>
                  <a:pt x="469" y="426"/>
                </a:lnTo>
                <a:lnTo>
                  <a:pt x="469" y="428"/>
                </a:lnTo>
                <a:lnTo>
                  <a:pt x="467" y="428"/>
                </a:lnTo>
                <a:lnTo>
                  <a:pt x="465" y="426"/>
                </a:lnTo>
                <a:lnTo>
                  <a:pt x="463" y="426"/>
                </a:lnTo>
                <a:lnTo>
                  <a:pt x="461" y="426"/>
                </a:lnTo>
                <a:lnTo>
                  <a:pt x="461" y="425"/>
                </a:lnTo>
                <a:lnTo>
                  <a:pt x="461" y="423"/>
                </a:lnTo>
                <a:lnTo>
                  <a:pt x="461" y="420"/>
                </a:lnTo>
                <a:lnTo>
                  <a:pt x="459" y="420"/>
                </a:lnTo>
                <a:lnTo>
                  <a:pt x="457" y="420"/>
                </a:lnTo>
                <a:lnTo>
                  <a:pt x="456" y="420"/>
                </a:lnTo>
                <a:lnTo>
                  <a:pt x="454" y="423"/>
                </a:lnTo>
                <a:lnTo>
                  <a:pt x="451" y="423"/>
                </a:lnTo>
                <a:lnTo>
                  <a:pt x="450" y="423"/>
                </a:lnTo>
                <a:lnTo>
                  <a:pt x="448" y="423"/>
                </a:lnTo>
                <a:lnTo>
                  <a:pt x="446" y="423"/>
                </a:lnTo>
                <a:lnTo>
                  <a:pt x="446" y="420"/>
                </a:lnTo>
                <a:lnTo>
                  <a:pt x="444" y="420"/>
                </a:lnTo>
                <a:lnTo>
                  <a:pt x="442" y="420"/>
                </a:lnTo>
                <a:lnTo>
                  <a:pt x="440" y="420"/>
                </a:lnTo>
                <a:lnTo>
                  <a:pt x="440" y="419"/>
                </a:lnTo>
                <a:lnTo>
                  <a:pt x="438" y="419"/>
                </a:lnTo>
                <a:lnTo>
                  <a:pt x="438" y="417"/>
                </a:lnTo>
                <a:lnTo>
                  <a:pt x="436" y="417"/>
                </a:lnTo>
                <a:lnTo>
                  <a:pt x="434" y="415"/>
                </a:lnTo>
                <a:lnTo>
                  <a:pt x="434" y="413"/>
                </a:lnTo>
                <a:lnTo>
                  <a:pt x="434" y="411"/>
                </a:lnTo>
                <a:lnTo>
                  <a:pt x="434" y="409"/>
                </a:lnTo>
                <a:lnTo>
                  <a:pt x="432" y="409"/>
                </a:lnTo>
                <a:lnTo>
                  <a:pt x="430" y="409"/>
                </a:lnTo>
                <a:lnTo>
                  <a:pt x="432" y="409"/>
                </a:lnTo>
                <a:lnTo>
                  <a:pt x="432" y="407"/>
                </a:lnTo>
                <a:lnTo>
                  <a:pt x="430" y="405"/>
                </a:lnTo>
                <a:lnTo>
                  <a:pt x="430" y="403"/>
                </a:lnTo>
                <a:lnTo>
                  <a:pt x="430" y="401"/>
                </a:lnTo>
                <a:lnTo>
                  <a:pt x="430" y="399"/>
                </a:lnTo>
                <a:lnTo>
                  <a:pt x="432" y="399"/>
                </a:lnTo>
                <a:lnTo>
                  <a:pt x="432" y="397"/>
                </a:lnTo>
                <a:lnTo>
                  <a:pt x="430" y="396"/>
                </a:lnTo>
                <a:lnTo>
                  <a:pt x="429" y="394"/>
                </a:lnTo>
                <a:lnTo>
                  <a:pt x="427" y="392"/>
                </a:lnTo>
                <a:lnTo>
                  <a:pt x="425" y="392"/>
                </a:lnTo>
                <a:lnTo>
                  <a:pt x="425" y="390"/>
                </a:lnTo>
                <a:lnTo>
                  <a:pt x="425" y="388"/>
                </a:lnTo>
                <a:lnTo>
                  <a:pt x="425" y="386"/>
                </a:lnTo>
                <a:lnTo>
                  <a:pt x="425" y="384"/>
                </a:lnTo>
                <a:lnTo>
                  <a:pt x="425" y="382"/>
                </a:lnTo>
                <a:lnTo>
                  <a:pt x="427" y="382"/>
                </a:lnTo>
                <a:lnTo>
                  <a:pt x="427" y="380"/>
                </a:lnTo>
                <a:lnTo>
                  <a:pt x="429" y="380"/>
                </a:lnTo>
                <a:lnTo>
                  <a:pt x="430" y="380"/>
                </a:lnTo>
                <a:lnTo>
                  <a:pt x="430" y="382"/>
                </a:lnTo>
                <a:lnTo>
                  <a:pt x="432" y="382"/>
                </a:lnTo>
                <a:lnTo>
                  <a:pt x="432" y="380"/>
                </a:lnTo>
                <a:lnTo>
                  <a:pt x="432" y="378"/>
                </a:lnTo>
                <a:lnTo>
                  <a:pt x="432" y="376"/>
                </a:lnTo>
                <a:lnTo>
                  <a:pt x="432" y="375"/>
                </a:lnTo>
                <a:lnTo>
                  <a:pt x="434" y="375"/>
                </a:lnTo>
                <a:lnTo>
                  <a:pt x="436" y="375"/>
                </a:lnTo>
                <a:lnTo>
                  <a:pt x="436" y="376"/>
                </a:lnTo>
                <a:lnTo>
                  <a:pt x="438" y="378"/>
                </a:lnTo>
                <a:lnTo>
                  <a:pt x="438" y="376"/>
                </a:lnTo>
                <a:lnTo>
                  <a:pt x="440" y="375"/>
                </a:lnTo>
                <a:lnTo>
                  <a:pt x="442" y="375"/>
                </a:lnTo>
                <a:lnTo>
                  <a:pt x="442" y="372"/>
                </a:lnTo>
                <a:lnTo>
                  <a:pt x="442" y="370"/>
                </a:lnTo>
                <a:lnTo>
                  <a:pt x="442" y="369"/>
                </a:lnTo>
                <a:lnTo>
                  <a:pt x="442" y="367"/>
                </a:lnTo>
                <a:lnTo>
                  <a:pt x="440" y="367"/>
                </a:lnTo>
                <a:lnTo>
                  <a:pt x="438" y="367"/>
                </a:lnTo>
                <a:lnTo>
                  <a:pt x="438" y="365"/>
                </a:lnTo>
                <a:lnTo>
                  <a:pt x="436" y="365"/>
                </a:lnTo>
                <a:lnTo>
                  <a:pt x="438" y="363"/>
                </a:lnTo>
                <a:lnTo>
                  <a:pt x="440" y="363"/>
                </a:lnTo>
                <a:lnTo>
                  <a:pt x="440" y="361"/>
                </a:lnTo>
                <a:lnTo>
                  <a:pt x="438" y="361"/>
                </a:lnTo>
                <a:lnTo>
                  <a:pt x="436" y="359"/>
                </a:lnTo>
                <a:lnTo>
                  <a:pt x="436" y="357"/>
                </a:lnTo>
                <a:lnTo>
                  <a:pt x="438" y="357"/>
                </a:lnTo>
                <a:lnTo>
                  <a:pt x="438" y="355"/>
                </a:lnTo>
                <a:lnTo>
                  <a:pt x="438" y="353"/>
                </a:lnTo>
                <a:lnTo>
                  <a:pt x="436" y="353"/>
                </a:lnTo>
                <a:lnTo>
                  <a:pt x="436" y="351"/>
                </a:lnTo>
                <a:lnTo>
                  <a:pt x="438" y="351"/>
                </a:lnTo>
                <a:lnTo>
                  <a:pt x="438" y="349"/>
                </a:lnTo>
                <a:lnTo>
                  <a:pt x="436" y="349"/>
                </a:lnTo>
                <a:lnTo>
                  <a:pt x="436" y="351"/>
                </a:lnTo>
                <a:lnTo>
                  <a:pt x="434" y="351"/>
                </a:lnTo>
                <a:lnTo>
                  <a:pt x="434" y="349"/>
                </a:lnTo>
                <a:lnTo>
                  <a:pt x="432" y="348"/>
                </a:lnTo>
                <a:lnTo>
                  <a:pt x="434" y="348"/>
                </a:lnTo>
                <a:lnTo>
                  <a:pt x="436" y="346"/>
                </a:lnTo>
                <a:lnTo>
                  <a:pt x="436" y="344"/>
                </a:lnTo>
                <a:lnTo>
                  <a:pt x="434" y="344"/>
                </a:lnTo>
                <a:lnTo>
                  <a:pt x="434" y="342"/>
                </a:lnTo>
                <a:lnTo>
                  <a:pt x="436" y="342"/>
                </a:lnTo>
                <a:lnTo>
                  <a:pt x="436" y="340"/>
                </a:lnTo>
                <a:lnTo>
                  <a:pt x="438" y="342"/>
                </a:lnTo>
                <a:lnTo>
                  <a:pt x="438" y="340"/>
                </a:lnTo>
                <a:lnTo>
                  <a:pt x="438" y="338"/>
                </a:lnTo>
                <a:lnTo>
                  <a:pt x="436" y="338"/>
                </a:lnTo>
                <a:lnTo>
                  <a:pt x="436" y="336"/>
                </a:lnTo>
                <a:lnTo>
                  <a:pt x="434" y="336"/>
                </a:lnTo>
                <a:lnTo>
                  <a:pt x="434" y="334"/>
                </a:lnTo>
                <a:lnTo>
                  <a:pt x="436" y="334"/>
                </a:lnTo>
                <a:lnTo>
                  <a:pt x="438" y="332"/>
                </a:lnTo>
                <a:lnTo>
                  <a:pt x="440" y="332"/>
                </a:lnTo>
                <a:lnTo>
                  <a:pt x="440" y="330"/>
                </a:lnTo>
                <a:lnTo>
                  <a:pt x="438" y="330"/>
                </a:lnTo>
                <a:lnTo>
                  <a:pt x="438" y="328"/>
                </a:lnTo>
                <a:lnTo>
                  <a:pt x="436" y="328"/>
                </a:lnTo>
                <a:lnTo>
                  <a:pt x="434" y="328"/>
                </a:lnTo>
                <a:lnTo>
                  <a:pt x="432" y="326"/>
                </a:lnTo>
                <a:lnTo>
                  <a:pt x="430" y="324"/>
                </a:lnTo>
                <a:lnTo>
                  <a:pt x="429" y="322"/>
                </a:lnTo>
                <a:lnTo>
                  <a:pt x="429" y="321"/>
                </a:lnTo>
                <a:lnTo>
                  <a:pt x="427" y="319"/>
                </a:lnTo>
                <a:lnTo>
                  <a:pt x="429" y="319"/>
                </a:lnTo>
                <a:lnTo>
                  <a:pt x="429" y="317"/>
                </a:lnTo>
                <a:lnTo>
                  <a:pt x="427" y="317"/>
                </a:lnTo>
                <a:lnTo>
                  <a:pt x="425" y="317"/>
                </a:lnTo>
                <a:lnTo>
                  <a:pt x="423" y="317"/>
                </a:lnTo>
                <a:lnTo>
                  <a:pt x="421" y="317"/>
                </a:lnTo>
                <a:lnTo>
                  <a:pt x="419" y="317"/>
                </a:lnTo>
                <a:lnTo>
                  <a:pt x="419" y="315"/>
                </a:lnTo>
                <a:lnTo>
                  <a:pt x="419" y="313"/>
                </a:lnTo>
                <a:lnTo>
                  <a:pt x="417" y="313"/>
                </a:lnTo>
                <a:lnTo>
                  <a:pt x="417" y="315"/>
                </a:lnTo>
                <a:lnTo>
                  <a:pt x="417" y="313"/>
                </a:lnTo>
                <a:lnTo>
                  <a:pt x="415" y="313"/>
                </a:lnTo>
                <a:lnTo>
                  <a:pt x="413" y="313"/>
                </a:lnTo>
                <a:lnTo>
                  <a:pt x="413" y="315"/>
                </a:lnTo>
                <a:lnTo>
                  <a:pt x="413" y="317"/>
                </a:lnTo>
                <a:lnTo>
                  <a:pt x="411" y="317"/>
                </a:lnTo>
                <a:lnTo>
                  <a:pt x="409" y="317"/>
                </a:lnTo>
                <a:lnTo>
                  <a:pt x="408" y="317"/>
                </a:lnTo>
                <a:lnTo>
                  <a:pt x="408" y="319"/>
                </a:lnTo>
                <a:lnTo>
                  <a:pt x="406" y="319"/>
                </a:lnTo>
                <a:lnTo>
                  <a:pt x="406" y="317"/>
                </a:lnTo>
                <a:lnTo>
                  <a:pt x="403" y="317"/>
                </a:lnTo>
                <a:lnTo>
                  <a:pt x="403" y="315"/>
                </a:lnTo>
                <a:lnTo>
                  <a:pt x="403" y="313"/>
                </a:lnTo>
                <a:lnTo>
                  <a:pt x="403" y="311"/>
                </a:lnTo>
                <a:lnTo>
                  <a:pt x="403" y="309"/>
                </a:lnTo>
                <a:lnTo>
                  <a:pt x="403" y="307"/>
                </a:lnTo>
                <a:lnTo>
                  <a:pt x="402" y="307"/>
                </a:lnTo>
                <a:lnTo>
                  <a:pt x="400" y="307"/>
                </a:lnTo>
                <a:lnTo>
                  <a:pt x="398" y="309"/>
                </a:lnTo>
                <a:lnTo>
                  <a:pt x="396" y="309"/>
                </a:lnTo>
                <a:lnTo>
                  <a:pt x="396" y="307"/>
                </a:lnTo>
                <a:lnTo>
                  <a:pt x="394" y="307"/>
                </a:lnTo>
                <a:lnTo>
                  <a:pt x="392" y="307"/>
                </a:lnTo>
                <a:lnTo>
                  <a:pt x="390" y="307"/>
                </a:lnTo>
                <a:lnTo>
                  <a:pt x="390" y="305"/>
                </a:lnTo>
                <a:lnTo>
                  <a:pt x="388" y="305"/>
                </a:lnTo>
                <a:lnTo>
                  <a:pt x="386" y="305"/>
                </a:lnTo>
                <a:lnTo>
                  <a:pt x="384" y="305"/>
                </a:lnTo>
                <a:lnTo>
                  <a:pt x="384" y="303"/>
                </a:lnTo>
                <a:lnTo>
                  <a:pt x="382" y="303"/>
                </a:lnTo>
                <a:lnTo>
                  <a:pt x="384" y="303"/>
                </a:lnTo>
                <a:lnTo>
                  <a:pt x="384" y="301"/>
                </a:lnTo>
                <a:lnTo>
                  <a:pt x="384" y="300"/>
                </a:lnTo>
                <a:lnTo>
                  <a:pt x="384" y="298"/>
                </a:lnTo>
                <a:lnTo>
                  <a:pt x="382" y="298"/>
                </a:lnTo>
                <a:lnTo>
                  <a:pt x="382" y="295"/>
                </a:lnTo>
                <a:lnTo>
                  <a:pt x="381" y="295"/>
                </a:lnTo>
                <a:lnTo>
                  <a:pt x="381" y="298"/>
                </a:lnTo>
                <a:lnTo>
                  <a:pt x="379" y="298"/>
                </a:lnTo>
                <a:lnTo>
                  <a:pt x="377" y="298"/>
                </a:lnTo>
                <a:lnTo>
                  <a:pt x="375" y="295"/>
                </a:lnTo>
                <a:lnTo>
                  <a:pt x="371" y="298"/>
                </a:lnTo>
                <a:lnTo>
                  <a:pt x="371" y="295"/>
                </a:lnTo>
                <a:lnTo>
                  <a:pt x="371" y="294"/>
                </a:lnTo>
                <a:lnTo>
                  <a:pt x="369" y="292"/>
                </a:lnTo>
                <a:lnTo>
                  <a:pt x="367" y="292"/>
                </a:lnTo>
                <a:lnTo>
                  <a:pt x="365" y="292"/>
                </a:lnTo>
                <a:lnTo>
                  <a:pt x="365" y="294"/>
                </a:lnTo>
                <a:lnTo>
                  <a:pt x="363" y="294"/>
                </a:lnTo>
                <a:lnTo>
                  <a:pt x="363" y="292"/>
                </a:lnTo>
                <a:lnTo>
                  <a:pt x="361" y="290"/>
                </a:lnTo>
                <a:lnTo>
                  <a:pt x="361" y="288"/>
                </a:lnTo>
                <a:lnTo>
                  <a:pt x="360" y="288"/>
                </a:lnTo>
                <a:lnTo>
                  <a:pt x="360" y="286"/>
                </a:lnTo>
                <a:lnTo>
                  <a:pt x="357" y="286"/>
                </a:lnTo>
                <a:lnTo>
                  <a:pt x="357" y="288"/>
                </a:lnTo>
                <a:lnTo>
                  <a:pt x="355" y="288"/>
                </a:lnTo>
                <a:lnTo>
                  <a:pt x="355" y="290"/>
                </a:lnTo>
                <a:lnTo>
                  <a:pt x="354" y="290"/>
                </a:lnTo>
                <a:lnTo>
                  <a:pt x="352" y="290"/>
                </a:lnTo>
                <a:lnTo>
                  <a:pt x="350" y="288"/>
                </a:lnTo>
                <a:lnTo>
                  <a:pt x="348" y="288"/>
                </a:lnTo>
                <a:lnTo>
                  <a:pt x="348" y="286"/>
                </a:lnTo>
                <a:lnTo>
                  <a:pt x="348" y="284"/>
                </a:lnTo>
                <a:lnTo>
                  <a:pt x="348" y="282"/>
                </a:lnTo>
                <a:lnTo>
                  <a:pt x="348" y="280"/>
                </a:lnTo>
                <a:lnTo>
                  <a:pt x="346" y="280"/>
                </a:lnTo>
                <a:lnTo>
                  <a:pt x="344" y="278"/>
                </a:lnTo>
                <a:lnTo>
                  <a:pt x="342" y="278"/>
                </a:lnTo>
                <a:lnTo>
                  <a:pt x="342" y="276"/>
                </a:lnTo>
                <a:lnTo>
                  <a:pt x="344" y="276"/>
                </a:lnTo>
                <a:lnTo>
                  <a:pt x="344" y="274"/>
                </a:lnTo>
                <a:lnTo>
                  <a:pt x="344" y="273"/>
                </a:lnTo>
                <a:lnTo>
                  <a:pt x="344" y="271"/>
                </a:lnTo>
                <a:lnTo>
                  <a:pt x="342" y="271"/>
                </a:lnTo>
                <a:lnTo>
                  <a:pt x="340" y="273"/>
                </a:lnTo>
                <a:lnTo>
                  <a:pt x="340" y="274"/>
                </a:lnTo>
                <a:lnTo>
                  <a:pt x="338" y="274"/>
                </a:lnTo>
                <a:lnTo>
                  <a:pt x="336" y="274"/>
                </a:lnTo>
                <a:lnTo>
                  <a:pt x="336" y="273"/>
                </a:lnTo>
                <a:lnTo>
                  <a:pt x="336" y="271"/>
                </a:lnTo>
                <a:lnTo>
                  <a:pt x="336" y="269"/>
                </a:lnTo>
                <a:lnTo>
                  <a:pt x="336" y="267"/>
                </a:lnTo>
                <a:lnTo>
                  <a:pt x="336" y="265"/>
                </a:lnTo>
                <a:lnTo>
                  <a:pt x="334" y="265"/>
                </a:lnTo>
                <a:lnTo>
                  <a:pt x="334" y="267"/>
                </a:lnTo>
                <a:lnTo>
                  <a:pt x="333" y="267"/>
                </a:lnTo>
                <a:lnTo>
                  <a:pt x="333" y="265"/>
                </a:lnTo>
                <a:lnTo>
                  <a:pt x="334" y="263"/>
                </a:lnTo>
                <a:lnTo>
                  <a:pt x="333" y="263"/>
                </a:lnTo>
                <a:lnTo>
                  <a:pt x="331" y="261"/>
                </a:lnTo>
                <a:lnTo>
                  <a:pt x="331" y="259"/>
                </a:lnTo>
                <a:lnTo>
                  <a:pt x="329" y="259"/>
                </a:lnTo>
                <a:lnTo>
                  <a:pt x="329" y="257"/>
                </a:lnTo>
                <a:lnTo>
                  <a:pt x="327" y="257"/>
                </a:lnTo>
                <a:lnTo>
                  <a:pt x="329" y="257"/>
                </a:lnTo>
                <a:lnTo>
                  <a:pt x="329" y="255"/>
                </a:lnTo>
                <a:lnTo>
                  <a:pt x="331" y="255"/>
                </a:lnTo>
                <a:lnTo>
                  <a:pt x="331" y="253"/>
                </a:lnTo>
                <a:lnTo>
                  <a:pt x="331" y="251"/>
                </a:lnTo>
                <a:lnTo>
                  <a:pt x="331" y="250"/>
                </a:lnTo>
                <a:lnTo>
                  <a:pt x="331" y="247"/>
                </a:lnTo>
                <a:lnTo>
                  <a:pt x="329" y="247"/>
                </a:lnTo>
                <a:lnTo>
                  <a:pt x="327" y="247"/>
                </a:lnTo>
                <a:lnTo>
                  <a:pt x="327" y="245"/>
                </a:lnTo>
                <a:lnTo>
                  <a:pt x="325" y="245"/>
                </a:lnTo>
                <a:lnTo>
                  <a:pt x="323" y="245"/>
                </a:lnTo>
                <a:lnTo>
                  <a:pt x="323" y="244"/>
                </a:lnTo>
                <a:lnTo>
                  <a:pt x="323" y="240"/>
                </a:lnTo>
                <a:lnTo>
                  <a:pt x="306" y="245"/>
                </a:lnTo>
                <a:lnTo>
                  <a:pt x="285" y="245"/>
                </a:lnTo>
                <a:lnTo>
                  <a:pt x="261" y="244"/>
                </a:lnTo>
                <a:lnTo>
                  <a:pt x="254" y="236"/>
                </a:lnTo>
                <a:lnTo>
                  <a:pt x="250" y="234"/>
                </a:lnTo>
                <a:lnTo>
                  <a:pt x="248" y="232"/>
                </a:lnTo>
                <a:lnTo>
                  <a:pt x="244" y="232"/>
                </a:lnTo>
                <a:lnTo>
                  <a:pt x="231" y="221"/>
                </a:lnTo>
                <a:lnTo>
                  <a:pt x="225" y="207"/>
                </a:lnTo>
                <a:lnTo>
                  <a:pt x="223" y="205"/>
                </a:lnTo>
                <a:lnTo>
                  <a:pt x="221" y="199"/>
                </a:lnTo>
                <a:lnTo>
                  <a:pt x="221" y="192"/>
                </a:lnTo>
                <a:lnTo>
                  <a:pt x="221" y="188"/>
                </a:lnTo>
                <a:lnTo>
                  <a:pt x="217" y="173"/>
                </a:lnTo>
                <a:lnTo>
                  <a:pt x="211" y="159"/>
                </a:lnTo>
                <a:lnTo>
                  <a:pt x="210" y="159"/>
                </a:lnTo>
                <a:lnTo>
                  <a:pt x="156" y="182"/>
                </a:lnTo>
                <a:lnTo>
                  <a:pt x="150" y="182"/>
                </a:lnTo>
                <a:lnTo>
                  <a:pt x="119" y="194"/>
                </a:lnTo>
                <a:lnTo>
                  <a:pt x="108" y="199"/>
                </a:lnTo>
                <a:lnTo>
                  <a:pt x="98" y="203"/>
                </a:lnTo>
                <a:lnTo>
                  <a:pt x="81" y="213"/>
                </a:lnTo>
                <a:lnTo>
                  <a:pt x="59" y="226"/>
                </a:lnTo>
                <a:lnTo>
                  <a:pt x="59" y="228"/>
                </a:lnTo>
                <a:lnTo>
                  <a:pt x="67" y="245"/>
                </a:lnTo>
                <a:lnTo>
                  <a:pt x="85" y="278"/>
                </a:lnTo>
                <a:lnTo>
                  <a:pt x="33" y="276"/>
                </a:lnTo>
                <a:lnTo>
                  <a:pt x="33" y="278"/>
                </a:lnTo>
                <a:lnTo>
                  <a:pt x="52" y="321"/>
                </a:lnTo>
                <a:lnTo>
                  <a:pt x="54" y="322"/>
                </a:lnTo>
                <a:lnTo>
                  <a:pt x="54" y="324"/>
                </a:lnTo>
                <a:lnTo>
                  <a:pt x="46" y="328"/>
                </a:lnTo>
                <a:lnTo>
                  <a:pt x="0" y="348"/>
                </a:lnTo>
                <a:lnTo>
                  <a:pt x="0" y="349"/>
                </a:lnTo>
                <a:lnTo>
                  <a:pt x="31" y="423"/>
                </a:lnTo>
                <a:lnTo>
                  <a:pt x="31" y="425"/>
                </a:lnTo>
                <a:lnTo>
                  <a:pt x="75" y="522"/>
                </a:lnTo>
                <a:lnTo>
                  <a:pt x="85" y="542"/>
                </a:lnTo>
                <a:lnTo>
                  <a:pt x="94" y="551"/>
                </a:lnTo>
                <a:lnTo>
                  <a:pt x="125" y="588"/>
                </a:lnTo>
                <a:lnTo>
                  <a:pt x="150" y="617"/>
                </a:lnTo>
                <a:lnTo>
                  <a:pt x="171" y="644"/>
                </a:lnTo>
                <a:lnTo>
                  <a:pt x="189" y="663"/>
                </a:lnTo>
                <a:lnTo>
                  <a:pt x="202" y="684"/>
                </a:lnTo>
                <a:lnTo>
                  <a:pt x="206" y="695"/>
                </a:lnTo>
                <a:lnTo>
                  <a:pt x="215" y="724"/>
                </a:lnTo>
                <a:lnTo>
                  <a:pt x="252" y="822"/>
                </a:lnTo>
                <a:lnTo>
                  <a:pt x="256" y="840"/>
                </a:lnTo>
                <a:lnTo>
                  <a:pt x="254" y="843"/>
                </a:lnTo>
                <a:lnTo>
                  <a:pt x="258" y="851"/>
                </a:lnTo>
                <a:lnTo>
                  <a:pt x="259" y="859"/>
                </a:lnTo>
                <a:lnTo>
                  <a:pt x="261" y="865"/>
                </a:lnTo>
                <a:lnTo>
                  <a:pt x="261" y="867"/>
                </a:lnTo>
                <a:lnTo>
                  <a:pt x="265" y="86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Freeform 215"/>
          <p:cNvSpPr>
            <a:spLocks/>
          </p:cNvSpPr>
          <p:nvPr/>
        </p:nvSpPr>
        <p:spPr bwMode="auto">
          <a:xfrm>
            <a:off x="-3484982" y="6209494"/>
            <a:ext cx="1765940" cy="1494836"/>
          </a:xfrm>
          <a:custGeom>
            <a:avLst/>
            <a:gdLst>
              <a:gd name="T0" fmla="*/ 187 w 1876"/>
              <a:gd name="T1" fmla="*/ 469 h 1588"/>
              <a:gd name="T2" fmla="*/ 198 w 1876"/>
              <a:gd name="T3" fmla="*/ 536 h 1588"/>
              <a:gd name="T4" fmla="*/ 194 w 1876"/>
              <a:gd name="T5" fmla="*/ 606 h 1588"/>
              <a:gd name="T6" fmla="*/ 304 w 1876"/>
              <a:gd name="T7" fmla="*/ 821 h 1588"/>
              <a:gd name="T8" fmla="*/ 233 w 1876"/>
              <a:gd name="T9" fmla="*/ 921 h 1588"/>
              <a:gd name="T10" fmla="*/ 221 w 1876"/>
              <a:gd name="T11" fmla="*/ 1179 h 1588"/>
              <a:gd name="T12" fmla="*/ 452 w 1876"/>
              <a:gd name="T13" fmla="*/ 1533 h 1588"/>
              <a:gd name="T14" fmla="*/ 450 w 1876"/>
              <a:gd name="T15" fmla="*/ 1502 h 1588"/>
              <a:gd name="T16" fmla="*/ 531 w 1876"/>
              <a:gd name="T17" fmla="*/ 1471 h 1588"/>
              <a:gd name="T18" fmla="*/ 611 w 1876"/>
              <a:gd name="T19" fmla="*/ 1461 h 1588"/>
              <a:gd name="T20" fmla="*/ 700 w 1876"/>
              <a:gd name="T21" fmla="*/ 1440 h 1588"/>
              <a:gd name="T22" fmla="*/ 892 w 1876"/>
              <a:gd name="T23" fmla="*/ 1402 h 1588"/>
              <a:gd name="T24" fmla="*/ 813 w 1876"/>
              <a:gd name="T25" fmla="*/ 1279 h 1588"/>
              <a:gd name="T26" fmla="*/ 836 w 1876"/>
              <a:gd name="T27" fmla="*/ 1240 h 1588"/>
              <a:gd name="T28" fmla="*/ 896 w 1876"/>
              <a:gd name="T29" fmla="*/ 1263 h 1588"/>
              <a:gd name="T30" fmla="*/ 1207 w 1876"/>
              <a:gd name="T31" fmla="*/ 1132 h 1588"/>
              <a:gd name="T32" fmla="*/ 1295 w 1876"/>
              <a:gd name="T33" fmla="*/ 1102 h 1588"/>
              <a:gd name="T34" fmla="*/ 1330 w 1876"/>
              <a:gd name="T35" fmla="*/ 1055 h 1588"/>
              <a:gd name="T36" fmla="*/ 1332 w 1876"/>
              <a:gd name="T37" fmla="*/ 1019 h 1588"/>
              <a:gd name="T38" fmla="*/ 1276 w 1876"/>
              <a:gd name="T39" fmla="*/ 937 h 1588"/>
              <a:gd name="T40" fmla="*/ 1288 w 1876"/>
              <a:gd name="T41" fmla="*/ 913 h 1588"/>
              <a:gd name="T42" fmla="*/ 1305 w 1876"/>
              <a:gd name="T43" fmla="*/ 898 h 1588"/>
              <a:gd name="T44" fmla="*/ 1317 w 1876"/>
              <a:gd name="T45" fmla="*/ 884 h 1588"/>
              <a:gd name="T46" fmla="*/ 1332 w 1876"/>
              <a:gd name="T47" fmla="*/ 873 h 1588"/>
              <a:gd name="T48" fmla="*/ 1345 w 1876"/>
              <a:gd name="T49" fmla="*/ 863 h 1588"/>
              <a:gd name="T50" fmla="*/ 1361 w 1876"/>
              <a:gd name="T51" fmla="*/ 850 h 1588"/>
              <a:gd name="T52" fmla="*/ 1372 w 1876"/>
              <a:gd name="T53" fmla="*/ 831 h 1588"/>
              <a:gd name="T54" fmla="*/ 1405 w 1876"/>
              <a:gd name="T55" fmla="*/ 806 h 1588"/>
              <a:gd name="T56" fmla="*/ 1484 w 1876"/>
              <a:gd name="T57" fmla="*/ 879 h 1588"/>
              <a:gd name="T58" fmla="*/ 1430 w 1876"/>
              <a:gd name="T59" fmla="*/ 807 h 1588"/>
              <a:gd name="T60" fmla="*/ 1476 w 1876"/>
              <a:gd name="T61" fmla="*/ 762 h 1588"/>
              <a:gd name="T62" fmla="*/ 1540 w 1876"/>
              <a:gd name="T63" fmla="*/ 773 h 1588"/>
              <a:gd name="T64" fmla="*/ 1589 w 1876"/>
              <a:gd name="T65" fmla="*/ 727 h 1588"/>
              <a:gd name="T66" fmla="*/ 1628 w 1876"/>
              <a:gd name="T67" fmla="*/ 667 h 1588"/>
              <a:gd name="T68" fmla="*/ 1670 w 1876"/>
              <a:gd name="T69" fmla="*/ 650 h 1588"/>
              <a:gd name="T70" fmla="*/ 1709 w 1876"/>
              <a:gd name="T71" fmla="*/ 611 h 1588"/>
              <a:gd name="T72" fmla="*/ 1701 w 1876"/>
              <a:gd name="T73" fmla="*/ 567 h 1588"/>
              <a:gd name="T74" fmla="*/ 1738 w 1876"/>
              <a:gd name="T75" fmla="*/ 542 h 1588"/>
              <a:gd name="T76" fmla="*/ 1843 w 1876"/>
              <a:gd name="T77" fmla="*/ 450 h 1588"/>
              <a:gd name="T78" fmla="*/ 1824 w 1876"/>
              <a:gd name="T79" fmla="*/ 367 h 1588"/>
              <a:gd name="T80" fmla="*/ 1837 w 1876"/>
              <a:gd name="T81" fmla="*/ 296 h 1588"/>
              <a:gd name="T82" fmla="*/ 1876 w 1876"/>
              <a:gd name="T83" fmla="*/ 237 h 1588"/>
              <a:gd name="T84" fmla="*/ 1803 w 1876"/>
              <a:gd name="T85" fmla="*/ 235 h 1588"/>
              <a:gd name="T86" fmla="*/ 1764 w 1876"/>
              <a:gd name="T87" fmla="*/ 294 h 1588"/>
              <a:gd name="T88" fmla="*/ 1645 w 1876"/>
              <a:gd name="T89" fmla="*/ 335 h 1588"/>
              <a:gd name="T90" fmla="*/ 1520 w 1876"/>
              <a:gd name="T91" fmla="*/ 275 h 1588"/>
              <a:gd name="T92" fmla="*/ 1357 w 1876"/>
              <a:gd name="T93" fmla="*/ 269 h 1588"/>
              <a:gd name="T94" fmla="*/ 1265 w 1876"/>
              <a:gd name="T95" fmla="*/ 235 h 1588"/>
              <a:gd name="T96" fmla="*/ 1176 w 1876"/>
              <a:gd name="T97" fmla="*/ 198 h 1588"/>
              <a:gd name="T98" fmla="*/ 1124 w 1876"/>
              <a:gd name="T99" fmla="*/ 248 h 1588"/>
              <a:gd name="T100" fmla="*/ 1086 w 1876"/>
              <a:gd name="T101" fmla="*/ 204 h 1588"/>
              <a:gd name="T102" fmla="*/ 1013 w 1876"/>
              <a:gd name="T103" fmla="*/ 223 h 1588"/>
              <a:gd name="T104" fmla="*/ 922 w 1876"/>
              <a:gd name="T105" fmla="*/ 231 h 1588"/>
              <a:gd name="T106" fmla="*/ 867 w 1876"/>
              <a:gd name="T107" fmla="*/ 115 h 1588"/>
              <a:gd name="T108" fmla="*/ 865 w 1876"/>
              <a:gd name="T109" fmla="*/ 71 h 1588"/>
              <a:gd name="T110" fmla="*/ 828 w 1876"/>
              <a:gd name="T111" fmla="*/ 104 h 1588"/>
              <a:gd name="T112" fmla="*/ 778 w 1876"/>
              <a:gd name="T113" fmla="*/ 119 h 1588"/>
              <a:gd name="T114" fmla="*/ 723 w 1876"/>
              <a:gd name="T115" fmla="*/ 152 h 1588"/>
              <a:gd name="T116" fmla="*/ 604 w 1876"/>
              <a:gd name="T117" fmla="*/ 106 h 1588"/>
              <a:gd name="T118" fmla="*/ 473 w 1876"/>
              <a:gd name="T119" fmla="*/ 69 h 1588"/>
              <a:gd name="T120" fmla="*/ 254 w 1876"/>
              <a:gd name="T121" fmla="*/ 179 h 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76" h="1588">
                <a:moveTo>
                  <a:pt x="225" y="339"/>
                </a:moveTo>
                <a:lnTo>
                  <a:pt x="223" y="352"/>
                </a:lnTo>
                <a:lnTo>
                  <a:pt x="221" y="371"/>
                </a:lnTo>
                <a:lnTo>
                  <a:pt x="217" y="383"/>
                </a:lnTo>
                <a:lnTo>
                  <a:pt x="211" y="394"/>
                </a:lnTo>
                <a:lnTo>
                  <a:pt x="208" y="396"/>
                </a:lnTo>
                <a:lnTo>
                  <a:pt x="209" y="398"/>
                </a:lnTo>
                <a:lnTo>
                  <a:pt x="209" y="402"/>
                </a:lnTo>
                <a:lnTo>
                  <a:pt x="208" y="406"/>
                </a:lnTo>
                <a:lnTo>
                  <a:pt x="206" y="415"/>
                </a:lnTo>
                <a:lnTo>
                  <a:pt x="206" y="417"/>
                </a:lnTo>
                <a:lnTo>
                  <a:pt x="192" y="429"/>
                </a:lnTo>
                <a:lnTo>
                  <a:pt x="177" y="435"/>
                </a:lnTo>
                <a:lnTo>
                  <a:pt x="181" y="448"/>
                </a:lnTo>
                <a:lnTo>
                  <a:pt x="187" y="459"/>
                </a:lnTo>
                <a:lnTo>
                  <a:pt x="187" y="464"/>
                </a:lnTo>
                <a:lnTo>
                  <a:pt x="185" y="469"/>
                </a:lnTo>
                <a:lnTo>
                  <a:pt x="187" y="469"/>
                </a:lnTo>
                <a:lnTo>
                  <a:pt x="188" y="469"/>
                </a:lnTo>
                <a:lnTo>
                  <a:pt x="188" y="473"/>
                </a:lnTo>
                <a:lnTo>
                  <a:pt x="185" y="473"/>
                </a:lnTo>
                <a:lnTo>
                  <a:pt x="185" y="475"/>
                </a:lnTo>
                <a:lnTo>
                  <a:pt x="188" y="485"/>
                </a:lnTo>
                <a:lnTo>
                  <a:pt x="190" y="496"/>
                </a:lnTo>
                <a:lnTo>
                  <a:pt x="192" y="504"/>
                </a:lnTo>
                <a:lnTo>
                  <a:pt x="194" y="509"/>
                </a:lnTo>
                <a:lnTo>
                  <a:pt x="194" y="512"/>
                </a:lnTo>
                <a:lnTo>
                  <a:pt x="196" y="514"/>
                </a:lnTo>
                <a:lnTo>
                  <a:pt x="196" y="515"/>
                </a:lnTo>
                <a:lnTo>
                  <a:pt x="196" y="517"/>
                </a:lnTo>
                <a:lnTo>
                  <a:pt x="198" y="521"/>
                </a:lnTo>
                <a:lnTo>
                  <a:pt x="198" y="525"/>
                </a:lnTo>
                <a:lnTo>
                  <a:pt x="198" y="529"/>
                </a:lnTo>
                <a:lnTo>
                  <a:pt x="198" y="531"/>
                </a:lnTo>
                <a:lnTo>
                  <a:pt x="198" y="533"/>
                </a:lnTo>
                <a:lnTo>
                  <a:pt x="198" y="536"/>
                </a:lnTo>
                <a:lnTo>
                  <a:pt x="200" y="542"/>
                </a:lnTo>
                <a:lnTo>
                  <a:pt x="200" y="548"/>
                </a:lnTo>
                <a:lnTo>
                  <a:pt x="202" y="554"/>
                </a:lnTo>
                <a:lnTo>
                  <a:pt x="202" y="558"/>
                </a:lnTo>
                <a:lnTo>
                  <a:pt x="202" y="562"/>
                </a:lnTo>
                <a:lnTo>
                  <a:pt x="202" y="565"/>
                </a:lnTo>
                <a:lnTo>
                  <a:pt x="204" y="567"/>
                </a:lnTo>
                <a:lnTo>
                  <a:pt x="204" y="571"/>
                </a:lnTo>
                <a:lnTo>
                  <a:pt x="202" y="573"/>
                </a:lnTo>
                <a:lnTo>
                  <a:pt x="192" y="575"/>
                </a:lnTo>
                <a:lnTo>
                  <a:pt x="187" y="575"/>
                </a:lnTo>
                <a:lnTo>
                  <a:pt x="185" y="575"/>
                </a:lnTo>
                <a:lnTo>
                  <a:pt x="187" y="583"/>
                </a:lnTo>
                <a:lnTo>
                  <a:pt x="188" y="590"/>
                </a:lnTo>
                <a:lnTo>
                  <a:pt x="194" y="590"/>
                </a:lnTo>
                <a:lnTo>
                  <a:pt x="194" y="602"/>
                </a:lnTo>
                <a:lnTo>
                  <a:pt x="194" y="604"/>
                </a:lnTo>
                <a:lnTo>
                  <a:pt x="194" y="606"/>
                </a:lnTo>
                <a:lnTo>
                  <a:pt x="194" y="617"/>
                </a:lnTo>
                <a:lnTo>
                  <a:pt x="194" y="640"/>
                </a:lnTo>
                <a:lnTo>
                  <a:pt x="194" y="644"/>
                </a:lnTo>
                <a:lnTo>
                  <a:pt x="194" y="648"/>
                </a:lnTo>
                <a:lnTo>
                  <a:pt x="196" y="652"/>
                </a:lnTo>
                <a:lnTo>
                  <a:pt x="215" y="652"/>
                </a:lnTo>
                <a:lnTo>
                  <a:pt x="221" y="650"/>
                </a:lnTo>
                <a:lnTo>
                  <a:pt x="235" y="648"/>
                </a:lnTo>
                <a:lnTo>
                  <a:pt x="242" y="650"/>
                </a:lnTo>
                <a:lnTo>
                  <a:pt x="262" y="650"/>
                </a:lnTo>
                <a:lnTo>
                  <a:pt x="277" y="644"/>
                </a:lnTo>
                <a:lnTo>
                  <a:pt x="283" y="654"/>
                </a:lnTo>
                <a:lnTo>
                  <a:pt x="323" y="650"/>
                </a:lnTo>
                <a:lnTo>
                  <a:pt x="321" y="615"/>
                </a:lnTo>
                <a:lnTo>
                  <a:pt x="331" y="621"/>
                </a:lnTo>
                <a:lnTo>
                  <a:pt x="338" y="627"/>
                </a:lnTo>
                <a:lnTo>
                  <a:pt x="319" y="813"/>
                </a:lnTo>
                <a:lnTo>
                  <a:pt x="304" y="821"/>
                </a:lnTo>
                <a:lnTo>
                  <a:pt x="300" y="823"/>
                </a:lnTo>
                <a:lnTo>
                  <a:pt x="292" y="821"/>
                </a:lnTo>
                <a:lnTo>
                  <a:pt x="292" y="823"/>
                </a:lnTo>
                <a:lnTo>
                  <a:pt x="284" y="834"/>
                </a:lnTo>
                <a:lnTo>
                  <a:pt x="271" y="833"/>
                </a:lnTo>
                <a:lnTo>
                  <a:pt x="267" y="840"/>
                </a:lnTo>
                <a:lnTo>
                  <a:pt x="256" y="844"/>
                </a:lnTo>
                <a:lnTo>
                  <a:pt x="244" y="850"/>
                </a:lnTo>
                <a:lnTo>
                  <a:pt x="233" y="863"/>
                </a:lnTo>
                <a:lnTo>
                  <a:pt x="252" y="875"/>
                </a:lnTo>
                <a:lnTo>
                  <a:pt x="248" y="879"/>
                </a:lnTo>
                <a:lnTo>
                  <a:pt x="242" y="887"/>
                </a:lnTo>
                <a:lnTo>
                  <a:pt x="238" y="894"/>
                </a:lnTo>
                <a:lnTo>
                  <a:pt x="235" y="900"/>
                </a:lnTo>
                <a:lnTo>
                  <a:pt x="231" y="906"/>
                </a:lnTo>
                <a:lnTo>
                  <a:pt x="235" y="908"/>
                </a:lnTo>
                <a:lnTo>
                  <a:pt x="240" y="911"/>
                </a:lnTo>
                <a:lnTo>
                  <a:pt x="233" y="921"/>
                </a:lnTo>
                <a:lnTo>
                  <a:pt x="265" y="959"/>
                </a:lnTo>
                <a:lnTo>
                  <a:pt x="252" y="973"/>
                </a:lnTo>
                <a:lnTo>
                  <a:pt x="265" y="985"/>
                </a:lnTo>
                <a:lnTo>
                  <a:pt x="273" y="994"/>
                </a:lnTo>
                <a:lnTo>
                  <a:pt x="290" y="1011"/>
                </a:lnTo>
                <a:lnTo>
                  <a:pt x="294" y="1013"/>
                </a:lnTo>
                <a:lnTo>
                  <a:pt x="300" y="1013"/>
                </a:lnTo>
                <a:lnTo>
                  <a:pt x="302" y="1015"/>
                </a:lnTo>
                <a:lnTo>
                  <a:pt x="304" y="1017"/>
                </a:lnTo>
                <a:lnTo>
                  <a:pt x="315" y="1034"/>
                </a:lnTo>
                <a:lnTo>
                  <a:pt x="323" y="1031"/>
                </a:lnTo>
                <a:lnTo>
                  <a:pt x="334" y="1034"/>
                </a:lnTo>
                <a:lnTo>
                  <a:pt x="334" y="1036"/>
                </a:lnTo>
                <a:lnTo>
                  <a:pt x="317" y="1040"/>
                </a:lnTo>
                <a:lnTo>
                  <a:pt x="338" y="1129"/>
                </a:lnTo>
                <a:lnTo>
                  <a:pt x="340" y="1152"/>
                </a:lnTo>
                <a:lnTo>
                  <a:pt x="288" y="1163"/>
                </a:lnTo>
                <a:lnTo>
                  <a:pt x="221" y="1179"/>
                </a:lnTo>
                <a:lnTo>
                  <a:pt x="144" y="1196"/>
                </a:lnTo>
                <a:lnTo>
                  <a:pt x="144" y="1206"/>
                </a:lnTo>
                <a:lnTo>
                  <a:pt x="104" y="1200"/>
                </a:lnTo>
                <a:lnTo>
                  <a:pt x="8" y="1188"/>
                </a:lnTo>
                <a:lnTo>
                  <a:pt x="0" y="1259"/>
                </a:lnTo>
                <a:lnTo>
                  <a:pt x="25" y="1279"/>
                </a:lnTo>
                <a:lnTo>
                  <a:pt x="113" y="1348"/>
                </a:lnTo>
                <a:lnTo>
                  <a:pt x="202" y="1415"/>
                </a:lnTo>
                <a:lnTo>
                  <a:pt x="292" y="1484"/>
                </a:lnTo>
                <a:lnTo>
                  <a:pt x="346" y="1525"/>
                </a:lnTo>
                <a:lnTo>
                  <a:pt x="350" y="1528"/>
                </a:lnTo>
                <a:lnTo>
                  <a:pt x="356" y="1534"/>
                </a:lnTo>
                <a:lnTo>
                  <a:pt x="367" y="1544"/>
                </a:lnTo>
                <a:lnTo>
                  <a:pt x="417" y="1588"/>
                </a:lnTo>
                <a:lnTo>
                  <a:pt x="415" y="1586"/>
                </a:lnTo>
                <a:lnTo>
                  <a:pt x="434" y="1567"/>
                </a:lnTo>
                <a:lnTo>
                  <a:pt x="442" y="1550"/>
                </a:lnTo>
                <a:lnTo>
                  <a:pt x="452" y="1533"/>
                </a:lnTo>
                <a:lnTo>
                  <a:pt x="469" y="1544"/>
                </a:lnTo>
                <a:lnTo>
                  <a:pt x="488" y="1533"/>
                </a:lnTo>
                <a:lnTo>
                  <a:pt x="502" y="1517"/>
                </a:lnTo>
                <a:lnTo>
                  <a:pt x="517" y="1525"/>
                </a:lnTo>
                <a:lnTo>
                  <a:pt x="519" y="1507"/>
                </a:lnTo>
                <a:lnTo>
                  <a:pt x="521" y="1507"/>
                </a:lnTo>
                <a:lnTo>
                  <a:pt x="521" y="1502"/>
                </a:lnTo>
                <a:lnTo>
                  <a:pt x="519" y="1502"/>
                </a:lnTo>
                <a:lnTo>
                  <a:pt x="513" y="1505"/>
                </a:lnTo>
                <a:lnTo>
                  <a:pt x="505" y="1504"/>
                </a:lnTo>
                <a:lnTo>
                  <a:pt x="492" y="1505"/>
                </a:lnTo>
                <a:lnTo>
                  <a:pt x="492" y="1504"/>
                </a:lnTo>
                <a:lnTo>
                  <a:pt x="490" y="1490"/>
                </a:lnTo>
                <a:lnTo>
                  <a:pt x="488" y="1488"/>
                </a:lnTo>
                <a:lnTo>
                  <a:pt x="486" y="1490"/>
                </a:lnTo>
                <a:lnTo>
                  <a:pt x="467" y="1498"/>
                </a:lnTo>
                <a:lnTo>
                  <a:pt x="452" y="1504"/>
                </a:lnTo>
                <a:lnTo>
                  <a:pt x="450" y="1502"/>
                </a:lnTo>
                <a:lnTo>
                  <a:pt x="452" y="1513"/>
                </a:lnTo>
                <a:lnTo>
                  <a:pt x="440" y="1511"/>
                </a:lnTo>
                <a:lnTo>
                  <a:pt x="419" y="1504"/>
                </a:lnTo>
                <a:lnTo>
                  <a:pt x="421" y="1492"/>
                </a:lnTo>
                <a:lnTo>
                  <a:pt x="423" y="1486"/>
                </a:lnTo>
                <a:lnTo>
                  <a:pt x="423" y="1480"/>
                </a:lnTo>
                <a:lnTo>
                  <a:pt x="421" y="1478"/>
                </a:lnTo>
                <a:lnTo>
                  <a:pt x="423" y="1477"/>
                </a:lnTo>
                <a:lnTo>
                  <a:pt x="425" y="1475"/>
                </a:lnTo>
                <a:lnTo>
                  <a:pt x="428" y="1477"/>
                </a:lnTo>
                <a:lnTo>
                  <a:pt x="428" y="1478"/>
                </a:lnTo>
                <a:lnTo>
                  <a:pt x="442" y="1486"/>
                </a:lnTo>
                <a:lnTo>
                  <a:pt x="448" y="1486"/>
                </a:lnTo>
                <a:lnTo>
                  <a:pt x="469" y="1484"/>
                </a:lnTo>
                <a:lnTo>
                  <a:pt x="481" y="1480"/>
                </a:lnTo>
                <a:lnTo>
                  <a:pt x="525" y="1471"/>
                </a:lnTo>
                <a:lnTo>
                  <a:pt x="529" y="1469"/>
                </a:lnTo>
                <a:lnTo>
                  <a:pt x="531" y="1471"/>
                </a:lnTo>
                <a:lnTo>
                  <a:pt x="532" y="1465"/>
                </a:lnTo>
                <a:lnTo>
                  <a:pt x="538" y="1461"/>
                </a:lnTo>
                <a:lnTo>
                  <a:pt x="540" y="1461"/>
                </a:lnTo>
                <a:lnTo>
                  <a:pt x="544" y="1459"/>
                </a:lnTo>
                <a:lnTo>
                  <a:pt x="546" y="1457"/>
                </a:lnTo>
                <a:lnTo>
                  <a:pt x="558" y="1457"/>
                </a:lnTo>
                <a:lnTo>
                  <a:pt x="563" y="1457"/>
                </a:lnTo>
                <a:lnTo>
                  <a:pt x="565" y="1457"/>
                </a:lnTo>
                <a:lnTo>
                  <a:pt x="569" y="1457"/>
                </a:lnTo>
                <a:lnTo>
                  <a:pt x="575" y="1457"/>
                </a:lnTo>
                <a:lnTo>
                  <a:pt x="579" y="1457"/>
                </a:lnTo>
                <a:lnTo>
                  <a:pt x="582" y="1459"/>
                </a:lnTo>
                <a:lnTo>
                  <a:pt x="594" y="1459"/>
                </a:lnTo>
                <a:lnTo>
                  <a:pt x="598" y="1459"/>
                </a:lnTo>
                <a:lnTo>
                  <a:pt x="600" y="1459"/>
                </a:lnTo>
                <a:lnTo>
                  <a:pt x="602" y="1459"/>
                </a:lnTo>
                <a:lnTo>
                  <a:pt x="607" y="1461"/>
                </a:lnTo>
                <a:lnTo>
                  <a:pt x="611" y="1461"/>
                </a:lnTo>
                <a:lnTo>
                  <a:pt x="615" y="1461"/>
                </a:lnTo>
                <a:lnTo>
                  <a:pt x="619" y="1461"/>
                </a:lnTo>
                <a:lnTo>
                  <a:pt x="623" y="1461"/>
                </a:lnTo>
                <a:lnTo>
                  <a:pt x="627" y="1461"/>
                </a:lnTo>
                <a:lnTo>
                  <a:pt x="630" y="1461"/>
                </a:lnTo>
                <a:lnTo>
                  <a:pt x="634" y="1461"/>
                </a:lnTo>
                <a:lnTo>
                  <a:pt x="636" y="1459"/>
                </a:lnTo>
                <a:lnTo>
                  <a:pt x="640" y="1457"/>
                </a:lnTo>
                <a:lnTo>
                  <a:pt x="642" y="1456"/>
                </a:lnTo>
                <a:lnTo>
                  <a:pt x="646" y="1454"/>
                </a:lnTo>
                <a:lnTo>
                  <a:pt x="648" y="1454"/>
                </a:lnTo>
                <a:lnTo>
                  <a:pt x="652" y="1450"/>
                </a:lnTo>
                <a:lnTo>
                  <a:pt x="655" y="1454"/>
                </a:lnTo>
                <a:lnTo>
                  <a:pt x="657" y="1454"/>
                </a:lnTo>
                <a:lnTo>
                  <a:pt x="673" y="1465"/>
                </a:lnTo>
                <a:lnTo>
                  <a:pt x="702" y="1459"/>
                </a:lnTo>
                <a:lnTo>
                  <a:pt x="703" y="1457"/>
                </a:lnTo>
                <a:lnTo>
                  <a:pt x="700" y="1440"/>
                </a:lnTo>
                <a:lnTo>
                  <a:pt x="702" y="1425"/>
                </a:lnTo>
                <a:lnTo>
                  <a:pt x="681" y="1403"/>
                </a:lnTo>
                <a:lnTo>
                  <a:pt x="703" y="1394"/>
                </a:lnTo>
                <a:lnTo>
                  <a:pt x="702" y="1388"/>
                </a:lnTo>
                <a:lnTo>
                  <a:pt x="727" y="1379"/>
                </a:lnTo>
                <a:lnTo>
                  <a:pt x="738" y="1392"/>
                </a:lnTo>
                <a:lnTo>
                  <a:pt x="748" y="1384"/>
                </a:lnTo>
                <a:lnTo>
                  <a:pt x="755" y="1390"/>
                </a:lnTo>
                <a:lnTo>
                  <a:pt x="761" y="1388"/>
                </a:lnTo>
                <a:lnTo>
                  <a:pt x="788" y="1379"/>
                </a:lnTo>
                <a:lnTo>
                  <a:pt x="813" y="1392"/>
                </a:lnTo>
                <a:lnTo>
                  <a:pt x="817" y="1396"/>
                </a:lnTo>
                <a:lnTo>
                  <a:pt x="836" y="1415"/>
                </a:lnTo>
                <a:lnTo>
                  <a:pt x="844" y="1413"/>
                </a:lnTo>
                <a:lnTo>
                  <a:pt x="850" y="1417"/>
                </a:lnTo>
                <a:lnTo>
                  <a:pt x="857" y="1409"/>
                </a:lnTo>
                <a:lnTo>
                  <a:pt x="873" y="1413"/>
                </a:lnTo>
                <a:lnTo>
                  <a:pt x="892" y="1402"/>
                </a:lnTo>
                <a:lnTo>
                  <a:pt x="903" y="1392"/>
                </a:lnTo>
                <a:lnTo>
                  <a:pt x="915" y="1382"/>
                </a:lnTo>
                <a:lnTo>
                  <a:pt x="901" y="1363"/>
                </a:lnTo>
                <a:lnTo>
                  <a:pt x="871" y="1344"/>
                </a:lnTo>
                <a:lnTo>
                  <a:pt x="842" y="1329"/>
                </a:lnTo>
                <a:lnTo>
                  <a:pt x="823" y="1317"/>
                </a:lnTo>
                <a:lnTo>
                  <a:pt x="809" y="1311"/>
                </a:lnTo>
                <a:lnTo>
                  <a:pt x="799" y="1307"/>
                </a:lnTo>
                <a:lnTo>
                  <a:pt x="794" y="1302"/>
                </a:lnTo>
                <a:lnTo>
                  <a:pt x="792" y="1292"/>
                </a:lnTo>
                <a:lnTo>
                  <a:pt x="792" y="1286"/>
                </a:lnTo>
                <a:lnTo>
                  <a:pt x="796" y="1286"/>
                </a:lnTo>
                <a:lnTo>
                  <a:pt x="799" y="1286"/>
                </a:lnTo>
                <a:lnTo>
                  <a:pt x="804" y="1286"/>
                </a:lnTo>
                <a:lnTo>
                  <a:pt x="807" y="1286"/>
                </a:lnTo>
                <a:lnTo>
                  <a:pt x="809" y="1283"/>
                </a:lnTo>
                <a:lnTo>
                  <a:pt x="811" y="1281"/>
                </a:lnTo>
                <a:lnTo>
                  <a:pt x="813" y="1279"/>
                </a:lnTo>
                <a:lnTo>
                  <a:pt x="815" y="1277"/>
                </a:lnTo>
                <a:lnTo>
                  <a:pt x="817" y="1273"/>
                </a:lnTo>
                <a:lnTo>
                  <a:pt x="819" y="1271"/>
                </a:lnTo>
                <a:lnTo>
                  <a:pt x="821" y="1269"/>
                </a:lnTo>
                <a:lnTo>
                  <a:pt x="815" y="1265"/>
                </a:lnTo>
                <a:lnTo>
                  <a:pt x="813" y="1263"/>
                </a:lnTo>
                <a:lnTo>
                  <a:pt x="809" y="1261"/>
                </a:lnTo>
                <a:lnTo>
                  <a:pt x="804" y="1256"/>
                </a:lnTo>
                <a:lnTo>
                  <a:pt x="811" y="1246"/>
                </a:lnTo>
                <a:lnTo>
                  <a:pt x="813" y="1244"/>
                </a:lnTo>
                <a:lnTo>
                  <a:pt x="815" y="1240"/>
                </a:lnTo>
                <a:lnTo>
                  <a:pt x="817" y="1240"/>
                </a:lnTo>
                <a:lnTo>
                  <a:pt x="819" y="1236"/>
                </a:lnTo>
                <a:lnTo>
                  <a:pt x="825" y="1230"/>
                </a:lnTo>
                <a:lnTo>
                  <a:pt x="828" y="1233"/>
                </a:lnTo>
                <a:lnTo>
                  <a:pt x="832" y="1236"/>
                </a:lnTo>
                <a:lnTo>
                  <a:pt x="834" y="1238"/>
                </a:lnTo>
                <a:lnTo>
                  <a:pt x="836" y="1240"/>
                </a:lnTo>
                <a:lnTo>
                  <a:pt x="838" y="1240"/>
                </a:lnTo>
                <a:lnTo>
                  <a:pt x="840" y="1240"/>
                </a:lnTo>
                <a:lnTo>
                  <a:pt x="844" y="1242"/>
                </a:lnTo>
                <a:lnTo>
                  <a:pt x="846" y="1244"/>
                </a:lnTo>
                <a:lnTo>
                  <a:pt x="850" y="1244"/>
                </a:lnTo>
                <a:lnTo>
                  <a:pt x="852" y="1246"/>
                </a:lnTo>
                <a:lnTo>
                  <a:pt x="855" y="1246"/>
                </a:lnTo>
                <a:lnTo>
                  <a:pt x="859" y="1244"/>
                </a:lnTo>
                <a:lnTo>
                  <a:pt x="861" y="1242"/>
                </a:lnTo>
                <a:lnTo>
                  <a:pt x="865" y="1246"/>
                </a:lnTo>
                <a:lnTo>
                  <a:pt x="869" y="1248"/>
                </a:lnTo>
                <a:lnTo>
                  <a:pt x="871" y="1252"/>
                </a:lnTo>
                <a:lnTo>
                  <a:pt x="874" y="1254"/>
                </a:lnTo>
                <a:lnTo>
                  <a:pt x="876" y="1256"/>
                </a:lnTo>
                <a:lnTo>
                  <a:pt x="876" y="1257"/>
                </a:lnTo>
                <a:lnTo>
                  <a:pt x="882" y="1256"/>
                </a:lnTo>
                <a:lnTo>
                  <a:pt x="888" y="1254"/>
                </a:lnTo>
                <a:lnTo>
                  <a:pt x="896" y="1263"/>
                </a:lnTo>
                <a:lnTo>
                  <a:pt x="915" y="1250"/>
                </a:lnTo>
                <a:lnTo>
                  <a:pt x="905" y="1238"/>
                </a:lnTo>
                <a:lnTo>
                  <a:pt x="919" y="1223"/>
                </a:lnTo>
                <a:lnTo>
                  <a:pt x="932" y="1230"/>
                </a:lnTo>
                <a:lnTo>
                  <a:pt x="944" y="1223"/>
                </a:lnTo>
                <a:lnTo>
                  <a:pt x="965" y="1238"/>
                </a:lnTo>
                <a:lnTo>
                  <a:pt x="984" y="1227"/>
                </a:lnTo>
                <a:lnTo>
                  <a:pt x="999" y="1246"/>
                </a:lnTo>
                <a:lnTo>
                  <a:pt x="1009" y="1242"/>
                </a:lnTo>
                <a:lnTo>
                  <a:pt x="1032" y="1235"/>
                </a:lnTo>
                <a:lnTo>
                  <a:pt x="1113" y="1221"/>
                </a:lnTo>
                <a:lnTo>
                  <a:pt x="1167" y="1215"/>
                </a:lnTo>
                <a:lnTo>
                  <a:pt x="1174" y="1179"/>
                </a:lnTo>
                <a:lnTo>
                  <a:pt x="1180" y="1180"/>
                </a:lnTo>
                <a:lnTo>
                  <a:pt x="1190" y="1179"/>
                </a:lnTo>
                <a:lnTo>
                  <a:pt x="1213" y="1171"/>
                </a:lnTo>
                <a:lnTo>
                  <a:pt x="1211" y="1169"/>
                </a:lnTo>
                <a:lnTo>
                  <a:pt x="1207" y="1132"/>
                </a:lnTo>
                <a:lnTo>
                  <a:pt x="1209" y="1131"/>
                </a:lnTo>
                <a:lnTo>
                  <a:pt x="1230" y="1119"/>
                </a:lnTo>
                <a:lnTo>
                  <a:pt x="1247" y="1104"/>
                </a:lnTo>
                <a:lnTo>
                  <a:pt x="1251" y="1105"/>
                </a:lnTo>
                <a:lnTo>
                  <a:pt x="1251" y="1104"/>
                </a:lnTo>
                <a:lnTo>
                  <a:pt x="1253" y="1104"/>
                </a:lnTo>
                <a:lnTo>
                  <a:pt x="1269" y="1108"/>
                </a:lnTo>
                <a:lnTo>
                  <a:pt x="1271" y="1108"/>
                </a:lnTo>
                <a:lnTo>
                  <a:pt x="1271" y="1111"/>
                </a:lnTo>
                <a:lnTo>
                  <a:pt x="1274" y="1113"/>
                </a:lnTo>
                <a:lnTo>
                  <a:pt x="1278" y="1113"/>
                </a:lnTo>
                <a:lnTo>
                  <a:pt x="1280" y="1115"/>
                </a:lnTo>
                <a:lnTo>
                  <a:pt x="1286" y="1113"/>
                </a:lnTo>
                <a:lnTo>
                  <a:pt x="1288" y="1113"/>
                </a:lnTo>
                <a:lnTo>
                  <a:pt x="1292" y="1111"/>
                </a:lnTo>
                <a:lnTo>
                  <a:pt x="1293" y="1105"/>
                </a:lnTo>
                <a:lnTo>
                  <a:pt x="1293" y="1104"/>
                </a:lnTo>
                <a:lnTo>
                  <a:pt x="1295" y="1102"/>
                </a:lnTo>
                <a:lnTo>
                  <a:pt x="1301" y="1094"/>
                </a:lnTo>
                <a:lnTo>
                  <a:pt x="1303" y="1092"/>
                </a:lnTo>
                <a:lnTo>
                  <a:pt x="1305" y="1092"/>
                </a:lnTo>
                <a:lnTo>
                  <a:pt x="1309" y="1092"/>
                </a:lnTo>
                <a:lnTo>
                  <a:pt x="1311" y="1092"/>
                </a:lnTo>
                <a:lnTo>
                  <a:pt x="1314" y="1094"/>
                </a:lnTo>
                <a:lnTo>
                  <a:pt x="1319" y="1083"/>
                </a:lnTo>
                <a:lnTo>
                  <a:pt x="1322" y="1083"/>
                </a:lnTo>
                <a:lnTo>
                  <a:pt x="1326" y="1081"/>
                </a:lnTo>
                <a:lnTo>
                  <a:pt x="1328" y="1081"/>
                </a:lnTo>
                <a:lnTo>
                  <a:pt x="1330" y="1075"/>
                </a:lnTo>
                <a:lnTo>
                  <a:pt x="1330" y="1069"/>
                </a:lnTo>
                <a:lnTo>
                  <a:pt x="1330" y="1067"/>
                </a:lnTo>
                <a:lnTo>
                  <a:pt x="1330" y="1065"/>
                </a:lnTo>
                <a:lnTo>
                  <a:pt x="1330" y="1062"/>
                </a:lnTo>
                <a:lnTo>
                  <a:pt x="1330" y="1060"/>
                </a:lnTo>
                <a:lnTo>
                  <a:pt x="1330" y="1057"/>
                </a:lnTo>
                <a:lnTo>
                  <a:pt x="1330" y="1055"/>
                </a:lnTo>
                <a:lnTo>
                  <a:pt x="1330" y="1054"/>
                </a:lnTo>
                <a:lnTo>
                  <a:pt x="1330" y="1052"/>
                </a:lnTo>
                <a:lnTo>
                  <a:pt x="1330" y="1050"/>
                </a:lnTo>
                <a:lnTo>
                  <a:pt x="1330" y="1048"/>
                </a:lnTo>
                <a:lnTo>
                  <a:pt x="1330" y="1044"/>
                </a:lnTo>
                <a:lnTo>
                  <a:pt x="1330" y="1042"/>
                </a:lnTo>
                <a:lnTo>
                  <a:pt x="1330" y="1040"/>
                </a:lnTo>
                <a:lnTo>
                  <a:pt x="1330" y="1038"/>
                </a:lnTo>
                <a:lnTo>
                  <a:pt x="1330" y="1036"/>
                </a:lnTo>
                <a:lnTo>
                  <a:pt x="1332" y="1034"/>
                </a:lnTo>
                <a:lnTo>
                  <a:pt x="1332" y="1033"/>
                </a:lnTo>
                <a:lnTo>
                  <a:pt x="1332" y="1031"/>
                </a:lnTo>
                <a:lnTo>
                  <a:pt x="1332" y="1029"/>
                </a:lnTo>
                <a:lnTo>
                  <a:pt x="1332" y="1027"/>
                </a:lnTo>
                <a:lnTo>
                  <a:pt x="1332" y="1025"/>
                </a:lnTo>
                <a:lnTo>
                  <a:pt x="1332" y="1023"/>
                </a:lnTo>
                <a:lnTo>
                  <a:pt x="1332" y="1021"/>
                </a:lnTo>
                <a:lnTo>
                  <a:pt x="1332" y="1019"/>
                </a:lnTo>
                <a:lnTo>
                  <a:pt x="1332" y="1017"/>
                </a:lnTo>
                <a:lnTo>
                  <a:pt x="1332" y="1015"/>
                </a:lnTo>
                <a:lnTo>
                  <a:pt x="1332" y="979"/>
                </a:lnTo>
                <a:lnTo>
                  <a:pt x="1330" y="977"/>
                </a:lnTo>
                <a:lnTo>
                  <a:pt x="1326" y="973"/>
                </a:lnTo>
                <a:lnTo>
                  <a:pt x="1319" y="963"/>
                </a:lnTo>
                <a:lnTo>
                  <a:pt x="1313" y="956"/>
                </a:lnTo>
                <a:lnTo>
                  <a:pt x="1311" y="954"/>
                </a:lnTo>
                <a:lnTo>
                  <a:pt x="1307" y="950"/>
                </a:lnTo>
                <a:lnTo>
                  <a:pt x="1303" y="950"/>
                </a:lnTo>
                <a:lnTo>
                  <a:pt x="1299" y="948"/>
                </a:lnTo>
                <a:lnTo>
                  <a:pt x="1295" y="946"/>
                </a:lnTo>
                <a:lnTo>
                  <a:pt x="1292" y="944"/>
                </a:lnTo>
                <a:lnTo>
                  <a:pt x="1290" y="944"/>
                </a:lnTo>
                <a:lnTo>
                  <a:pt x="1288" y="942"/>
                </a:lnTo>
                <a:lnTo>
                  <a:pt x="1282" y="942"/>
                </a:lnTo>
                <a:lnTo>
                  <a:pt x="1276" y="938"/>
                </a:lnTo>
                <a:lnTo>
                  <a:pt x="1276" y="937"/>
                </a:lnTo>
                <a:lnTo>
                  <a:pt x="1276" y="935"/>
                </a:lnTo>
                <a:lnTo>
                  <a:pt x="1278" y="935"/>
                </a:lnTo>
                <a:lnTo>
                  <a:pt x="1278" y="932"/>
                </a:lnTo>
                <a:lnTo>
                  <a:pt x="1278" y="931"/>
                </a:lnTo>
                <a:lnTo>
                  <a:pt x="1276" y="931"/>
                </a:lnTo>
                <a:lnTo>
                  <a:pt x="1276" y="929"/>
                </a:lnTo>
                <a:lnTo>
                  <a:pt x="1278" y="929"/>
                </a:lnTo>
                <a:lnTo>
                  <a:pt x="1280" y="929"/>
                </a:lnTo>
                <a:lnTo>
                  <a:pt x="1280" y="927"/>
                </a:lnTo>
                <a:lnTo>
                  <a:pt x="1280" y="925"/>
                </a:lnTo>
                <a:lnTo>
                  <a:pt x="1282" y="923"/>
                </a:lnTo>
                <a:lnTo>
                  <a:pt x="1282" y="921"/>
                </a:lnTo>
                <a:lnTo>
                  <a:pt x="1284" y="919"/>
                </a:lnTo>
                <a:lnTo>
                  <a:pt x="1284" y="917"/>
                </a:lnTo>
                <a:lnTo>
                  <a:pt x="1284" y="915"/>
                </a:lnTo>
                <a:lnTo>
                  <a:pt x="1286" y="915"/>
                </a:lnTo>
                <a:lnTo>
                  <a:pt x="1286" y="913"/>
                </a:lnTo>
                <a:lnTo>
                  <a:pt x="1288" y="913"/>
                </a:lnTo>
                <a:lnTo>
                  <a:pt x="1288" y="911"/>
                </a:lnTo>
                <a:lnTo>
                  <a:pt x="1288" y="909"/>
                </a:lnTo>
                <a:lnTo>
                  <a:pt x="1290" y="909"/>
                </a:lnTo>
                <a:lnTo>
                  <a:pt x="1290" y="908"/>
                </a:lnTo>
                <a:lnTo>
                  <a:pt x="1292" y="908"/>
                </a:lnTo>
                <a:lnTo>
                  <a:pt x="1293" y="908"/>
                </a:lnTo>
                <a:lnTo>
                  <a:pt x="1293" y="906"/>
                </a:lnTo>
                <a:lnTo>
                  <a:pt x="1295" y="906"/>
                </a:lnTo>
                <a:lnTo>
                  <a:pt x="1297" y="906"/>
                </a:lnTo>
                <a:lnTo>
                  <a:pt x="1299" y="906"/>
                </a:lnTo>
                <a:lnTo>
                  <a:pt x="1301" y="906"/>
                </a:lnTo>
                <a:lnTo>
                  <a:pt x="1303" y="906"/>
                </a:lnTo>
                <a:lnTo>
                  <a:pt x="1303" y="904"/>
                </a:lnTo>
                <a:lnTo>
                  <a:pt x="1305" y="904"/>
                </a:lnTo>
                <a:lnTo>
                  <a:pt x="1305" y="902"/>
                </a:lnTo>
                <a:lnTo>
                  <a:pt x="1303" y="900"/>
                </a:lnTo>
                <a:lnTo>
                  <a:pt x="1305" y="900"/>
                </a:lnTo>
                <a:lnTo>
                  <a:pt x="1305" y="898"/>
                </a:lnTo>
                <a:lnTo>
                  <a:pt x="1307" y="898"/>
                </a:lnTo>
                <a:lnTo>
                  <a:pt x="1309" y="898"/>
                </a:lnTo>
                <a:lnTo>
                  <a:pt x="1309" y="896"/>
                </a:lnTo>
                <a:lnTo>
                  <a:pt x="1311" y="894"/>
                </a:lnTo>
                <a:lnTo>
                  <a:pt x="1309" y="894"/>
                </a:lnTo>
                <a:lnTo>
                  <a:pt x="1309" y="892"/>
                </a:lnTo>
                <a:lnTo>
                  <a:pt x="1307" y="892"/>
                </a:lnTo>
                <a:lnTo>
                  <a:pt x="1307" y="890"/>
                </a:lnTo>
                <a:lnTo>
                  <a:pt x="1309" y="890"/>
                </a:lnTo>
                <a:lnTo>
                  <a:pt x="1311" y="890"/>
                </a:lnTo>
                <a:lnTo>
                  <a:pt x="1313" y="890"/>
                </a:lnTo>
                <a:lnTo>
                  <a:pt x="1314" y="890"/>
                </a:lnTo>
                <a:lnTo>
                  <a:pt x="1314" y="888"/>
                </a:lnTo>
                <a:lnTo>
                  <a:pt x="1314" y="887"/>
                </a:lnTo>
                <a:lnTo>
                  <a:pt x="1317" y="887"/>
                </a:lnTo>
                <a:lnTo>
                  <a:pt x="1317" y="884"/>
                </a:lnTo>
                <a:lnTo>
                  <a:pt x="1314" y="884"/>
                </a:lnTo>
                <a:lnTo>
                  <a:pt x="1317" y="884"/>
                </a:lnTo>
                <a:lnTo>
                  <a:pt x="1317" y="882"/>
                </a:lnTo>
                <a:lnTo>
                  <a:pt x="1317" y="881"/>
                </a:lnTo>
                <a:lnTo>
                  <a:pt x="1319" y="881"/>
                </a:lnTo>
                <a:lnTo>
                  <a:pt x="1319" y="879"/>
                </a:lnTo>
                <a:lnTo>
                  <a:pt x="1319" y="881"/>
                </a:lnTo>
                <a:lnTo>
                  <a:pt x="1320" y="881"/>
                </a:lnTo>
                <a:lnTo>
                  <a:pt x="1320" y="879"/>
                </a:lnTo>
                <a:lnTo>
                  <a:pt x="1322" y="879"/>
                </a:lnTo>
                <a:lnTo>
                  <a:pt x="1324" y="877"/>
                </a:lnTo>
                <a:lnTo>
                  <a:pt x="1324" y="875"/>
                </a:lnTo>
                <a:lnTo>
                  <a:pt x="1326" y="875"/>
                </a:lnTo>
                <a:lnTo>
                  <a:pt x="1328" y="875"/>
                </a:lnTo>
                <a:lnTo>
                  <a:pt x="1328" y="873"/>
                </a:lnTo>
                <a:lnTo>
                  <a:pt x="1330" y="873"/>
                </a:lnTo>
                <a:lnTo>
                  <a:pt x="1330" y="871"/>
                </a:lnTo>
                <a:lnTo>
                  <a:pt x="1332" y="869"/>
                </a:lnTo>
                <a:lnTo>
                  <a:pt x="1332" y="871"/>
                </a:lnTo>
                <a:lnTo>
                  <a:pt x="1332" y="873"/>
                </a:lnTo>
                <a:lnTo>
                  <a:pt x="1334" y="873"/>
                </a:lnTo>
                <a:lnTo>
                  <a:pt x="1334" y="871"/>
                </a:lnTo>
                <a:lnTo>
                  <a:pt x="1336" y="871"/>
                </a:lnTo>
                <a:lnTo>
                  <a:pt x="1336" y="869"/>
                </a:lnTo>
                <a:lnTo>
                  <a:pt x="1338" y="869"/>
                </a:lnTo>
                <a:lnTo>
                  <a:pt x="1340" y="869"/>
                </a:lnTo>
                <a:lnTo>
                  <a:pt x="1340" y="867"/>
                </a:lnTo>
                <a:lnTo>
                  <a:pt x="1340" y="865"/>
                </a:lnTo>
                <a:lnTo>
                  <a:pt x="1340" y="863"/>
                </a:lnTo>
                <a:lnTo>
                  <a:pt x="1340" y="865"/>
                </a:lnTo>
                <a:lnTo>
                  <a:pt x="1341" y="865"/>
                </a:lnTo>
                <a:lnTo>
                  <a:pt x="1341" y="863"/>
                </a:lnTo>
                <a:lnTo>
                  <a:pt x="1341" y="861"/>
                </a:lnTo>
                <a:lnTo>
                  <a:pt x="1343" y="861"/>
                </a:lnTo>
                <a:lnTo>
                  <a:pt x="1343" y="863"/>
                </a:lnTo>
                <a:lnTo>
                  <a:pt x="1343" y="865"/>
                </a:lnTo>
                <a:lnTo>
                  <a:pt x="1345" y="865"/>
                </a:lnTo>
                <a:lnTo>
                  <a:pt x="1345" y="863"/>
                </a:lnTo>
                <a:lnTo>
                  <a:pt x="1345" y="861"/>
                </a:lnTo>
                <a:lnTo>
                  <a:pt x="1347" y="861"/>
                </a:lnTo>
                <a:lnTo>
                  <a:pt x="1347" y="860"/>
                </a:lnTo>
                <a:lnTo>
                  <a:pt x="1347" y="858"/>
                </a:lnTo>
                <a:lnTo>
                  <a:pt x="1349" y="856"/>
                </a:lnTo>
                <a:lnTo>
                  <a:pt x="1351" y="858"/>
                </a:lnTo>
                <a:lnTo>
                  <a:pt x="1351" y="856"/>
                </a:lnTo>
                <a:lnTo>
                  <a:pt x="1351" y="854"/>
                </a:lnTo>
                <a:lnTo>
                  <a:pt x="1353" y="854"/>
                </a:lnTo>
                <a:lnTo>
                  <a:pt x="1355" y="854"/>
                </a:lnTo>
                <a:lnTo>
                  <a:pt x="1357" y="854"/>
                </a:lnTo>
                <a:lnTo>
                  <a:pt x="1357" y="852"/>
                </a:lnTo>
                <a:lnTo>
                  <a:pt x="1359" y="852"/>
                </a:lnTo>
                <a:lnTo>
                  <a:pt x="1359" y="854"/>
                </a:lnTo>
                <a:lnTo>
                  <a:pt x="1361" y="854"/>
                </a:lnTo>
                <a:lnTo>
                  <a:pt x="1361" y="852"/>
                </a:lnTo>
                <a:lnTo>
                  <a:pt x="1359" y="850"/>
                </a:lnTo>
                <a:lnTo>
                  <a:pt x="1361" y="850"/>
                </a:lnTo>
                <a:lnTo>
                  <a:pt x="1363" y="850"/>
                </a:lnTo>
                <a:lnTo>
                  <a:pt x="1363" y="848"/>
                </a:lnTo>
                <a:lnTo>
                  <a:pt x="1365" y="848"/>
                </a:lnTo>
                <a:lnTo>
                  <a:pt x="1365" y="846"/>
                </a:lnTo>
                <a:lnTo>
                  <a:pt x="1367" y="844"/>
                </a:lnTo>
                <a:lnTo>
                  <a:pt x="1369" y="842"/>
                </a:lnTo>
                <a:lnTo>
                  <a:pt x="1369" y="840"/>
                </a:lnTo>
                <a:lnTo>
                  <a:pt x="1367" y="840"/>
                </a:lnTo>
                <a:lnTo>
                  <a:pt x="1367" y="838"/>
                </a:lnTo>
                <a:lnTo>
                  <a:pt x="1369" y="838"/>
                </a:lnTo>
                <a:lnTo>
                  <a:pt x="1370" y="838"/>
                </a:lnTo>
                <a:lnTo>
                  <a:pt x="1372" y="838"/>
                </a:lnTo>
                <a:lnTo>
                  <a:pt x="1372" y="836"/>
                </a:lnTo>
                <a:lnTo>
                  <a:pt x="1370" y="836"/>
                </a:lnTo>
                <a:lnTo>
                  <a:pt x="1370" y="834"/>
                </a:lnTo>
                <a:lnTo>
                  <a:pt x="1372" y="834"/>
                </a:lnTo>
                <a:lnTo>
                  <a:pt x="1372" y="833"/>
                </a:lnTo>
                <a:lnTo>
                  <a:pt x="1372" y="831"/>
                </a:lnTo>
                <a:lnTo>
                  <a:pt x="1374" y="831"/>
                </a:lnTo>
                <a:lnTo>
                  <a:pt x="1374" y="829"/>
                </a:lnTo>
                <a:lnTo>
                  <a:pt x="1376" y="829"/>
                </a:lnTo>
                <a:lnTo>
                  <a:pt x="1378" y="829"/>
                </a:lnTo>
                <a:lnTo>
                  <a:pt x="1380" y="829"/>
                </a:lnTo>
                <a:lnTo>
                  <a:pt x="1380" y="827"/>
                </a:lnTo>
                <a:lnTo>
                  <a:pt x="1382" y="827"/>
                </a:lnTo>
                <a:lnTo>
                  <a:pt x="1382" y="825"/>
                </a:lnTo>
                <a:lnTo>
                  <a:pt x="1384" y="825"/>
                </a:lnTo>
                <a:lnTo>
                  <a:pt x="1384" y="823"/>
                </a:lnTo>
                <a:lnTo>
                  <a:pt x="1386" y="823"/>
                </a:lnTo>
                <a:lnTo>
                  <a:pt x="1386" y="821"/>
                </a:lnTo>
                <a:lnTo>
                  <a:pt x="1388" y="821"/>
                </a:lnTo>
                <a:lnTo>
                  <a:pt x="1390" y="821"/>
                </a:lnTo>
                <a:lnTo>
                  <a:pt x="1384" y="815"/>
                </a:lnTo>
                <a:lnTo>
                  <a:pt x="1391" y="806"/>
                </a:lnTo>
                <a:lnTo>
                  <a:pt x="1399" y="812"/>
                </a:lnTo>
                <a:lnTo>
                  <a:pt x="1405" y="806"/>
                </a:lnTo>
                <a:lnTo>
                  <a:pt x="1407" y="813"/>
                </a:lnTo>
                <a:lnTo>
                  <a:pt x="1407" y="815"/>
                </a:lnTo>
                <a:lnTo>
                  <a:pt x="1417" y="823"/>
                </a:lnTo>
                <a:lnTo>
                  <a:pt x="1451" y="858"/>
                </a:lnTo>
                <a:lnTo>
                  <a:pt x="1465" y="875"/>
                </a:lnTo>
                <a:lnTo>
                  <a:pt x="1468" y="879"/>
                </a:lnTo>
                <a:lnTo>
                  <a:pt x="1468" y="882"/>
                </a:lnTo>
                <a:lnTo>
                  <a:pt x="1472" y="890"/>
                </a:lnTo>
                <a:lnTo>
                  <a:pt x="1476" y="902"/>
                </a:lnTo>
                <a:lnTo>
                  <a:pt x="1478" y="906"/>
                </a:lnTo>
                <a:lnTo>
                  <a:pt x="1480" y="904"/>
                </a:lnTo>
                <a:lnTo>
                  <a:pt x="1480" y="902"/>
                </a:lnTo>
                <a:lnTo>
                  <a:pt x="1484" y="898"/>
                </a:lnTo>
                <a:lnTo>
                  <a:pt x="1484" y="896"/>
                </a:lnTo>
                <a:lnTo>
                  <a:pt x="1486" y="892"/>
                </a:lnTo>
                <a:lnTo>
                  <a:pt x="1488" y="890"/>
                </a:lnTo>
                <a:lnTo>
                  <a:pt x="1488" y="882"/>
                </a:lnTo>
                <a:lnTo>
                  <a:pt x="1484" y="879"/>
                </a:lnTo>
                <a:lnTo>
                  <a:pt x="1480" y="877"/>
                </a:lnTo>
                <a:lnTo>
                  <a:pt x="1478" y="875"/>
                </a:lnTo>
                <a:lnTo>
                  <a:pt x="1476" y="869"/>
                </a:lnTo>
                <a:lnTo>
                  <a:pt x="1478" y="867"/>
                </a:lnTo>
                <a:lnTo>
                  <a:pt x="1484" y="861"/>
                </a:lnTo>
                <a:lnTo>
                  <a:pt x="1492" y="854"/>
                </a:lnTo>
                <a:lnTo>
                  <a:pt x="1497" y="846"/>
                </a:lnTo>
                <a:lnTo>
                  <a:pt x="1499" y="840"/>
                </a:lnTo>
                <a:lnTo>
                  <a:pt x="1499" y="833"/>
                </a:lnTo>
                <a:lnTo>
                  <a:pt x="1497" y="825"/>
                </a:lnTo>
                <a:lnTo>
                  <a:pt x="1488" y="815"/>
                </a:lnTo>
                <a:lnTo>
                  <a:pt x="1478" y="806"/>
                </a:lnTo>
                <a:lnTo>
                  <a:pt x="1470" y="802"/>
                </a:lnTo>
                <a:lnTo>
                  <a:pt x="1463" y="800"/>
                </a:lnTo>
                <a:lnTo>
                  <a:pt x="1455" y="802"/>
                </a:lnTo>
                <a:lnTo>
                  <a:pt x="1449" y="804"/>
                </a:lnTo>
                <a:lnTo>
                  <a:pt x="1440" y="806"/>
                </a:lnTo>
                <a:lnTo>
                  <a:pt x="1430" y="807"/>
                </a:lnTo>
                <a:lnTo>
                  <a:pt x="1426" y="807"/>
                </a:lnTo>
                <a:lnTo>
                  <a:pt x="1422" y="807"/>
                </a:lnTo>
                <a:lnTo>
                  <a:pt x="1418" y="807"/>
                </a:lnTo>
                <a:lnTo>
                  <a:pt x="1417" y="804"/>
                </a:lnTo>
                <a:lnTo>
                  <a:pt x="1415" y="800"/>
                </a:lnTo>
                <a:lnTo>
                  <a:pt x="1415" y="798"/>
                </a:lnTo>
                <a:lnTo>
                  <a:pt x="1418" y="792"/>
                </a:lnTo>
                <a:lnTo>
                  <a:pt x="1422" y="785"/>
                </a:lnTo>
                <a:lnTo>
                  <a:pt x="1422" y="779"/>
                </a:lnTo>
                <a:lnTo>
                  <a:pt x="1422" y="767"/>
                </a:lnTo>
                <a:lnTo>
                  <a:pt x="1426" y="765"/>
                </a:lnTo>
                <a:lnTo>
                  <a:pt x="1451" y="752"/>
                </a:lnTo>
                <a:lnTo>
                  <a:pt x="1468" y="754"/>
                </a:lnTo>
                <a:lnTo>
                  <a:pt x="1470" y="754"/>
                </a:lnTo>
                <a:lnTo>
                  <a:pt x="1470" y="756"/>
                </a:lnTo>
                <a:lnTo>
                  <a:pt x="1468" y="759"/>
                </a:lnTo>
                <a:lnTo>
                  <a:pt x="1474" y="762"/>
                </a:lnTo>
                <a:lnTo>
                  <a:pt x="1476" y="762"/>
                </a:lnTo>
                <a:lnTo>
                  <a:pt x="1482" y="762"/>
                </a:lnTo>
                <a:lnTo>
                  <a:pt x="1484" y="762"/>
                </a:lnTo>
                <a:lnTo>
                  <a:pt x="1486" y="762"/>
                </a:lnTo>
                <a:lnTo>
                  <a:pt x="1488" y="762"/>
                </a:lnTo>
                <a:lnTo>
                  <a:pt x="1490" y="762"/>
                </a:lnTo>
                <a:lnTo>
                  <a:pt x="1490" y="764"/>
                </a:lnTo>
                <a:lnTo>
                  <a:pt x="1492" y="764"/>
                </a:lnTo>
                <a:lnTo>
                  <a:pt x="1493" y="764"/>
                </a:lnTo>
                <a:lnTo>
                  <a:pt x="1501" y="765"/>
                </a:lnTo>
                <a:lnTo>
                  <a:pt x="1505" y="767"/>
                </a:lnTo>
                <a:lnTo>
                  <a:pt x="1511" y="769"/>
                </a:lnTo>
                <a:lnTo>
                  <a:pt x="1514" y="769"/>
                </a:lnTo>
                <a:lnTo>
                  <a:pt x="1520" y="771"/>
                </a:lnTo>
                <a:lnTo>
                  <a:pt x="1522" y="773"/>
                </a:lnTo>
                <a:lnTo>
                  <a:pt x="1524" y="773"/>
                </a:lnTo>
                <a:lnTo>
                  <a:pt x="1530" y="773"/>
                </a:lnTo>
                <a:lnTo>
                  <a:pt x="1534" y="773"/>
                </a:lnTo>
                <a:lnTo>
                  <a:pt x="1540" y="773"/>
                </a:lnTo>
                <a:lnTo>
                  <a:pt x="1545" y="773"/>
                </a:lnTo>
                <a:lnTo>
                  <a:pt x="1549" y="773"/>
                </a:lnTo>
                <a:lnTo>
                  <a:pt x="1549" y="762"/>
                </a:lnTo>
                <a:lnTo>
                  <a:pt x="1553" y="736"/>
                </a:lnTo>
                <a:lnTo>
                  <a:pt x="1559" y="736"/>
                </a:lnTo>
                <a:lnTo>
                  <a:pt x="1562" y="736"/>
                </a:lnTo>
                <a:lnTo>
                  <a:pt x="1562" y="738"/>
                </a:lnTo>
                <a:lnTo>
                  <a:pt x="1567" y="738"/>
                </a:lnTo>
                <a:lnTo>
                  <a:pt x="1568" y="738"/>
                </a:lnTo>
                <a:lnTo>
                  <a:pt x="1572" y="738"/>
                </a:lnTo>
                <a:lnTo>
                  <a:pt x="1574" y="738"/>
                </a:lnTo>
                <a:lnTo>
                  <a:pt x="1578" y="740"/>
                </a:lnTo>
                <a:lnTo>
                  <a:pt x="1578" y="735"/>
                </a:lnTo>
                <a:lnTo>
                  <a:pt x="1582" y="733"/>
                </a:lnTo>
                <a:lnTo>
                  <a:pt x="1584" y="731"/>
                </a:lnTo>
                <a:lnTo>
                  <a:pt x="1586" y="729"/>
                </a:lnTo>
                <a:lnTo>
                  <a:pt x="1586" y="731"/>
                </a:lnTo>
                <a:lnTo>
                  <a:pt x="1589" y="727"/>
                </a:lnTo>
                <a:lnTo>
                  <a:pt x="1593" y="731"/>
                </a:lnTo>
                <a:lnTo>
                  <a:pt x="1605" y="711"/>
                </a:lnTo>
                <a:lnTo>
                  <a:pt x="1601" y="711"/>
                </a:lnTo>
                <a:lnTo>
                  <a:pt x="1595" y="711"/>
                </a:lnTo>
                <a:lnTo>
                  <a:pt x="1595" y="709"/>
                </a:lnTo>
                <a:lnTo>
                  <a:pt x="1597" y="702"/>
                </a:lnTo>
                <a:lnTo>
                  <a:pt x="1599" y="692"/>
                </a:lnTo>
                <a:lnTo>
                  <a:pt x="1613" y="681"/>
                </a:lnTo>
                <a:lnTo>
                  <a:pt x="1624" y="683"/>
                </a:lnTo>
                <a:lnTo>
                  <a:pt x="1624" y="696"/>
                </a:lnTo>
                <a:lnTo>
                  <a:pt x="1626" y="694"/>
                </a:lnTo>
                <a:lnTo>
                  <a:pt x="1628" y="690"/>
                </a:lnTo>
                <a:lnTo>
                  <a:pt x="1630" y="685"/>
                </a:lnTo>
                <a:lnTo>
                  <a:pt x="1630" y="679"/>
                </a:lnTo>
                <a:lnTo>
                  <a:pt x="1632" y="677"/>
                </a:lnTo>
                <a:lnTo>
                  <a:pt x="1632" y="673"/>
                </a:lnTo>
                <a:lnTo>
                  <a:pt x="1630" y="671"/>
                </a:lnTo>
                <a:lnTo>
                  <a:pt x="1628" y="667"/>
                </a:lnTo>
                <a:lnTo>
                  <a:pt x="1628" y="663"/>
                </a:lnTo>
                <a:lnTo>
                  <a:pt x="1628" y="661"/>
                </a:lnTo>
                <a:lnTo>
                  <a:pt x="1628" y="660"/>
                </a:lnTo>
                <a:lnTo>
                  <a:pt x="1632" y="658"/>
                </a:lnTo>
                <a:lnTo>
                  <a:pt x="1637" y="654"/>
                </a:lnTo>
                <a:lnTo>
                  <a:pt x="1641" y="652"/>
                </a:lnTo>
                <a:lnTo>
                  <a:pt x="1649" y="652"/>
                </a:lnTo>
                <a:lnTo>
                  <a:pt x="1651" y="654"/>
                </a:lnTo>
                <a:lnTo>
                  <a:pt x="1653" y="654"/>
                </a:lnTo>
                <a:lnTo>
                  <a:pt x="1651" y="658"/>
                </a:lnTo>
                <a:lnTo>
                  <a:pt x="1651" y="661"/>
                </a:lnTo>
                <a:lnTo>
                  <a:pt x="1653" y="665"/>
                </a:lnTo>
                <a:lnTo>
                  <a:pt x="1655" y="665"/>
                </a:lnTo>
                <a:lnTo>
                  <a:pt x="1657" y="665"/>
                </a:lnTo>
                <a:lnTo>
                  <a:pt x="1663" y="661"/>
                </a:lnTo>
                <a:lnTo>
                  <a:pt x="1666" y="658"/>
                </a:lnTo>
                <a:lnTo>
                  <a:pt x="1668" y="656"/>
                </a:lnTo>
                <a:lnTo>
                  <a:pt x="1670" y="650"/>
                </a:lnTo>
                <a:lnTo>
                  <a:pt x="1672" y="648"/>
                </a:lnTo>
                <a:lnTo>
                  <a:pt x="1676" y="648"/>
                </a:lnTo>
                <a:lnTo>
                  <a:pt x="1693" y="644"/>
                </a:lnTo>
                <a:lnTo>
                  <a:pt x="1701" y="642"/>
                </a:lnTo>
                <a:lnTo>
                  <a:pt x="1705" y="644"/>
                </a:lnTo>
                <a:lnTo>
                  <a:pt x="1712" y="646"/>
                </a:lnTo>
                <a:lnTo>
                  <a:pt x="1716" y="646"/>
                </a:lnTo>
                <a:lnTo>
                  <a:pt x="1720" y="642"/>
                </a:lnTo>
                <a:lnTo>
                  <a:pt x="1722" y="639"/>
                </a:lnTo>
                <a:lnTo>
                  <a:pt x="1728" y="631"/>
                </a:lnTo>
                <a:lnTo>
                  <a:pt x="1730" y="625"/>
                </a:lnTo>
                <a:lnTo>
                  <a:pt x="1730" y="623"/>
                </a:lnTo>
                <a:lnTo>
                  <a:pt x="1730" y="621"/>
                </a:lnTo>
                <a:lnTo>
                  <a:pt x="1726" y="619"/>
                </a:lnTo>
                <a:lnTo>
                  <a:pt x="1722" y="617"/>
                </a:lnTo>
                <a:lnTo>
                  <a:pt x="1716" y="613"/>
                </a:lnTo>
                <a:lnTo>
                  <a:pt x="1712" y="613"/>
                </a:lnTo>
                <a:lnTo>
                  <a:pt x="1709" y="611"/>
                </a:lnTo>
                <a:lnTo>
                  <a:pt x="1705" y="610"/>
                </a:lnTo>
                <a:lnTo>
                  <a:pt x="1703" y="610"/>
                </a:lnTo>
                <a:lnTo>
                  <a:pt x="1697" y="610"/>
                </a:lnTo>
                <a:lnTo>
                  <a:pt x="1695" y="608"/>
                </a:lnTo>
                <a:lnTo>
                  <a:pt x="1693" y="608"/>
                </a:lnTo>
                <a:lnTo>
                  <a:pt x="1693" y="606"/>
                </a:lnTo>
                <a:lnTo>
                  <a:pt x="1691" y="604"/>
                </a:lnTo>
                <a:lnTo>
                  <a:pt x="1691" y="602"/>
                </a:lnTo>
                <a:lnTo>
                  <a:pt x="1693" y="600"/>
                </a:lnTo>
                <a:lnTo>
                  <a:pt x="1693" y="598"/>
                </a:lnTo>
                <a:lnTo>
                  <a:pt x="1695" y="594"/>
                </a:lnTo>
                <a:lnTo>
                  <a:pt x="1693" y="586"/>
                </a:lnTo>
                <a:lnTo>
                  <a:pt x="1693" y="581"/>
                </a:lnTo>
                <a:lnTo>
                  <a:pt x="1693" y="579"/>
                </a:lnTo>
                <a:lnTo>
                  <a:pt x="1693" y="577"/>
                </a:lnTo>
                <a:lnTo>
                  <a:pt x="1699" y="573"/>
                </a:lnTo>
                <a:lnTo>
                  <a:pt x="1701" y="571"/>
                </a:lnTo>
                <a:lnTo>
                  <a:pt x="1701" y="567"/>
                </a:lnTo>
                <a:lnTo>
                  <a:pt x="1699" y="560"/>
                </a:lnTo>
                <a:lnTo>
                  <a:pt x="1697" y="554"/>
                </a:lnTo>
                <a:lnTo>
                  <a:pt x="1697" y="552"/>
                </a:lnTo>
                <a:lnTo>
                  <a:pt x="1699" y="546"/>
                </a:lnTo>
                <a:lnTo>
                  <a:pt x="1701" y="544"/>
                </a:lnTo>
                <a:lnTo>
                  <a:pt x="1703" y="544"/>
                </a:lnTo>
                <a:lnTo>
                  <a:pt x="1705" y="544"/>
                </a:lnTo>
                <a:lnTo>
                  <a:pt x="1707" y="544"/>
                </a:lnTo>
                <a:lnTo>
                  <a:pt x="1711" y="546"/>
                </a:lnTo>
                <a:lnTo>
                  <a:pt x="1716" y="550"/>
                </a:lnTo>
                <a:lnTo>
                  <a:pt x="1718" y="554"/>
                </a:lnTo>
                <a:lnTo>
                  <a:pt x="1720" y="554"/>
                </a:lnTo>
                <a:lnTo>
                  <a:pt x="1722" y="556"/>
                </a:lnTo>
                <a:lnTo>
                  <a:pt x="1724" y="556"/>
                </a:lnTo>
                <a:lnTo>
                  <a:pt x="1726" y="554"/>
                </a:lnTo>
                <a:lnTo>
                  <a:pt x="1730" y="554"/>
                </a:lnTo>
                <a:lnTo>
                  <a:pt x="1726" y="546"/>
                </a:lnTo>
                <a:lnTo>
                  <a:pt x="1738" y="542"/>
                </a:lnTo>
                <a:lnTo>
                  <a:pt x="1764" y="535"/>
                </a:lnTo>
                <a:lnTo>
                  <a:pt x="1784" y="529"/>
                </a:lnTo>
                <a:lnTo>
                  <a:pt x="1784" y="508"/>
                </a:lnTo>
                <a:lnTo>
                  <a:pt x="1787" y="506"/>
                </a:lnTo>
                <a:lnTo>
                  <a:pt x="1816" y="496"/>
                </a:lnTo>
                <a:lnTo>
                  <a:pt x="1832" y="500"/>
                </a:lnTo>
                <a:lnTo>
                  <a:pt x="1836" y="498"/>
                </a:lnTo>
                <a:lnTo>
                  <a:pt x="1839" y="494"/>
                </a:lnTo>
                <a:lnTo>
                  <a:pt x="1837" y="488"/>
                </a:lnTo>
                <a:lnTo>
                  <a:pt x="1845" y="481"/>
                </a:lnTo>
                <a:lnTo>
                  <a:pt x="1849" y="477"/>
                </a:lnTo>
                <a:lnTo>
                  <a:pt x="1851" y="473"/>
                </a:lnTo>
                <a:lnTo>
                  <a:pt x="1855" y="469"/>
                </a:lnTo>
                <a:lnTo>
                  <a:pt x="1855" y="466"/>
                </a:lnTo>
                <a:lnTo>
                  <a:pt x="1851" y="458"/>
                </a:lnTo>
                <a:lnTo>
                  <a:pt x="1849" y="456"/>
                </a:lnTo>
                <a:lnTo>
                  <a:pt x="1849" y="452"/>
                </a:lnTo>
                <a:lnTo>
                  <a:pt x="1843" y="450"/>
                </a:lnTo>
                <a:lnTo>
                  <a:pt x="1839" y="452"/>
                </a:lnTo>
                <a:lnTo>
                  <a:pt x="1836" y="442"/>
                </a:lnTo>
                <a:lnTo>
                  <a:pt x="1837" y="435"/>
                </a:lnTo>
                <a:lnTo>
                  <a:pt x="1836" y="429"/>
                </a:lnTo>
                <a:lnTo>
                  <a:pt x="1834" y="425"/>
                </a:lnTo>
                <a:lnTo>
                  <a:pt x="1836" y="419"/>
                </a:lnTo>
                <a:lnTo>
                  <a:pt x="1824" y="413"/>
                </a:lnTo>
                <a:lnTo>
                  <a:pt x="1822" y="410"/>
                </a:lnTo>
                <a:lnTo>
                  <a:pt x="1816" y="404"/>
                </a:lnTo>
                <a:lnTo>
                  <a:pt x="1799" y="392"/>
                </a:lnTo>
                <a:lnTo>
                  <a:pt x="1791" y="387"/>
                </a:lnTo>
                <a:lnTo>
                  <a:pt x="1787" y="390"/>
                </a:lnTo>
                <a:lnTo>
                  <a:pt x="1780" y="383"/>
                </a:lnTo>
                <a:lnTo>
                  <a:pt x="1782" y="377"/>
                </a:lnTo>
                <a:lnTo>
                  <a:pt x="1797" y="360"/>
                </a:lnTo>
                <a:lnTo>
                  <a:pt x="1816" y="371"/>
                </a:lnTo>
                <a:lnTo>
                  <a:pt x="1826" y="371"/>
                </a:lnTo>
                <a:lnTo>
                  <a:pt x="1824" y="367"/>
                </a:lnTo>
                <a:lnTo>
                  <a:pt x="1826" y="367"/>
                </a:lnTo>
                <a:lnTo>
                  <a:pt x="1834" y="373"/>
                </a:lnTo>
                <a:lnTo>
                  <a:pt x="1836" y="371"/>
                </a:lnTo>
                <a:lnTo>
                  <a:pt x="1836" y="365"/>
                </a:lnTo>
                <a:lnTo>
                  <a:pt x="1837" y="363"/>
                </a:lnTo>
                <a:lnTo>
                  <a:pt x="1845" y="365"/>
                </a:lnTo>
                <a:lnTo>
                  <a:pt x="1847" y="363"/>
                </a:lnTo>
                <a:lnTo>
                  <a:pt x="1849" y="362"/>
                </a:lnTo>
                <a:lnTo>
                  <a:pt x="1843" y="352"/>
                </a:lnTo>
                <a:lnTo>
                  <a:pt x="1841" y="350"/>
                </a:lnTo>
                <a:lnTo>
                  <a:pt x="1832" y="346"/>
                </a:lnTo>
                <a:lnTo>
                  <a:pt x="1820" y="344"/>
                </a:lnTo>
                <a:lnTo>
                  <a:pt x="1810" y="323"/>
                </a:lnTo>
                <a:lnTo>
                  <a:pt x="1799" y="317"/>
                </a:lnTo>
                <a:lnTo>
                  <a:pt x="1799" y="300"/>
                </a:lnTo>
                <a:lnTo>
                  <a:pt x="1826" y="292"/>
                </a:lnTo>
                <a:lnTo>
                  <a:pt x="1832" y="294"/>
                </a:lnTo>
                <a:lnTo>
                  <a:pt x="1837" y="296"/>
                </a:lnTo>
                <a:lnTo>
                  <a:pt x="1843" y="294"/>
                </a:lnTo>
                <a:lnTo>
                  <a:pt x="1851" y="291"/>
                </a:lnTo>
                <a:lnTo>
                  <a:pt x="1849" y="286"/>
                </a:lnTo>
                <a:lnTo>
                  <a:pt x="1849" y="281"/>
                </a:lnTo>
                <a:lnTo>
                  <a:pt x="1845" y="277"/>
                </a:lnTo>
                <a:lnTo>
                  <a:pt x="1845" y="273"/>
                </a:lnTo>
                <a:lnTo>
                  <a:pt x="1847" y="265"/>
                </a:lnTo>
                <a:lnTo>
                  <a:pt x="1851" y="260"/>
                </a:lnTo>
                <a:lnTo>
                  <a:pt x="1855" y="256"/>
                </a:lnTo>
                <a:lnTo>
                  <a:pt x="1857" y="254"/>
                </a:lnTo>
                <a:lnTo>
                  <a:pt x="1858" y="252"/>
                </a:lnTo>
                <a:lnTo>
                  <a:pt x="1863" y="248"/>
                </a:lnTo>
                <a:lnTo>
                  <a:pt x="1864" y="246"/>
                </a:lnTo>
                <a:lnTo>
                  <a:pt x="1866" y="244"/>
                </a:lnTo>
                <a:lnTo>
                  <a:pt x="1868" y="242"/>
                </a:lnTo>
                <a:lnTo>
                  <a:pt x="1870" y="240"/>
                </a:lnTo>
                <a:lnTo>
                  <a:pt x="1874" y="238"/>
                </a:lnTo>
                <a:lnTo>
                  <a:pt x="1876" y="237"/>
                </a:lnTo>
                <a:lnTo>
                  <a:pt x="1874" y="233"/>
                </a:lnTo>
                <a:lnTo>
                  <a:pt x="1872" y="233"/>
                </a:lnTo>
                <a:lnTo>
                  <a:pt x="1870" y="227"/>
                </a:lnTo>
                <a:lnTo>
                  <a:pt x="1868" y="223"/>
                </a:lnTo>
                <a:lnTo>
                  <a:pt x="1868" y="221"/>
                </a:lnTo>
                <a:lnTo>
                  <a:pt x="1864" y="221"/>
                </a:lnTo>
                <a:lnTo>
                  <a:pt x="1858" y="223"/>
                </a:lnTo>
                <a:lnTo>
                  <a:pt x="1849" y="225"/>
                </a:lnTo>
                <a:lnTo>
                  <a:pt x="1845" y="223"/>
                </a:lnTo>
                <a:lnTo>
                  <a:pt x="1839" y="221"/>
                </a:lnTo>
                <a:lnTo>
                  <a:pt x="1832" y="221"/>
                </a:lnTo>
                <a:lnTo>
                  <a:pt x="1826" y="223"/>
                </a:lnTo>
                <a:lnTo>
                  <a:pt x="1820" y="223"/>
                </a:lnTo>
                <a:lnTo>
                  <a:pt x="1816" y="225"/>
                </a:lnTo>
                <a:lnTo>
                  <a:pt x="1815" y="225"/>
                </a:lnTo>
                <a:lnTo>
                  <a:pt x="1809" y="225"/>
                </a:lnTo>
                <a:lnTo>
                  <a:pt x="1805" y="231"/>
                </a:lnTo>
                <a:lnTo>
                  <a:pt x="1803" y="235"/>
                </a:lnTo>
                <a:lnTo>
                  <a:pt x="1801" y="237"/>
                </a:lnTo>
                <a:lnTo>
                  <a:pt x="1799" y="238"/>
                </a:lnTo>
                <a:lnTo>
                  <a:pt x="1799" y="240"/>
                </a:lnTo>
                <a:lnTo>
                  <a:pt x="1797" y="254"/>
                </a:lnTo>
                <a:lnTo>
                  <a:pt x="1793" y="260"/>
                </a:lnTo>
                <a:lnTo>
                  <a:pt x="1793" y="258"/>
                </a:lnTo>
                <a:lnTo>
                  <a:pt x="1791" y="262"/>
                </a:lnTo>
                <a:lnTo>
                  <a:pt x="1789" y="265"/>
                </a:lnTo>
                <a:lnTo>
                  <a:pt x="1787" y="267"/>
                </a:lnTo>
                <a:lnTo>
                  <a:pt x="1784" y="271"/>
                </a:lnTo>
                <a:lnTo>
                  <a:pt x="1782" y="275"/>
                </a:lnTo>
                <a:lnTo>
                  <a:pt x="1780" y="277"/>
                </a:lnTo>
                <a:lnTo>
                  <a:pt x="1776" y="283"/>
                </a:lnTo>
                <a:lnTo>
                  <a:pt x="1774" y="285"/>
                </a:lnTo>
                <a:lnTo>
                  <a:pt x="1772" y="286"/>
                </a:lnTo>
                <a:lnTo>
                  <a:pt x="1770" y="288"/>
                </a:lnTo>
                <a:lnTo>
                  <a:pt x="1766" y="292"/>
                </a:lnTo>
                <a:lnTo>
                  <a:pt x="1764" y="294"/>
                </a:lnTo>
                <a:lnTo>
                  <a:pt x="1762" y="296"/>
                </a:lnTo>
                <a:lnTo>
                  <a:pt x="1757" y="300"/>
                </a:lnTo>
                <a:lnTo>
                  <a:pt x="1751" y="304"/>
                </a:lnTo>
                <a:lnTo>
                  <a:pt x="1749" y="308"/>
                </a:lnTo>
                <a:lnTo>
                  <a:pt x="1745" y="310"/>
                </a:lnTo>
                <a:lnTo>
                  <a:pt x="1743" y="312"/>
                </a:lnTo>
                <a:lnTo>
                  <a:pt x="1739" y="315"/>
                </a:lnTo>
                <a:lnTo>
                  <a:pt x="1736" y="319"/>
                </a:lnTo>
                <a:lnTo>
                  <a:pt x="1720" y="321"/>
                </a:lnTo>
                <a:lnTo>
                  <a:pt x="1716" y="321"/>
                </a:lnTo>
                <a:lnTo>
                  <a:pt x="1703" y="315"/>
                </a:lnTo>
                <a:lnTo>
                  <a:pt x="1693" y="333"/>
                </a:lnTo>
                <a:lnTo>
                  <a:pt x="1680" y="333"/>
                </a:lnTo>
                <a:lnTo>
                  <a:pt x="1664" y="333"/>
                </a:lnTo>
                <a:lnTo>
                  <a:pt x="1653" y="333"/>
                </a:lnTo>
                <a:lnTo>
                  <a:pt x="1651" y="333"/>
                </a:lnTo>
                <a:lnTo>
                  <a:pt x="1651" y="335"/>
                </a:lnTo>
                <a:lnTo>
                  <a:pt x="1645" y="335"/>
                </a:lnTo>
                <a:lnTo>
                  <a:pt x="1632" y="333"/>
                </a:lnTo>
                <a:lnTo>
                  <a:pt x="1628" y="325"/>
                </a:lnTo>
                <a:lnTo>
                  <a:pt x="1626" y="323"/>
                </a:lnTo>
                <a:lnTo>
                  <a:pt x="1626" y="319"/>
                </a:lnTo>
                <a:lnTo>
                  <a:pt x="1613" y="321"/>
                </a:lnTo>
                <a:lnTo>
                  <a:pt x="1603" y="323"/>
                </a:lnTo>
                <a:lnTo>
                  <a:pt x="1593" y="325"/>
                </a:lnTo>
                <a:lnTo>
                  <a:pt x="1586" y="294"/>
                </a:lnTo>
                <a:lnTo>
                  <a:pt x="1582" y="296"/>
                </a:lnTo>
                <a:lnTo>
                  <a:pt x="1576" y="281"/>
                </a:lnTo>
                <a:lnTo>
                  <a:pt x="1580" y="281"/>
                </a:lnTo>
                <a:lnTo>
                  <a:pt x="1580" y="271"/>
                </a:lnTo>
                <a:lnTo>
                  <a:pt x="1580" y="269"/>
                </a:lnTo>
                <a:lnTo>
                  <a:pt x="1578" y="269"/>
                </a:lnTo>
                <a:lnTo>
                  <a:pt x="1578" y="267"/>
                </a:lnTo>
                <a:lnTo>
                  <a:pt x="1532" y="279"/>
                </a:lnTo>
                <a:lnTo>
                  <a:pt x="1524" y="277"/>
                </a:lnTo>
                <a:lnTo>
                  <a:pt x="1520" y="275"/>
                </a:lnTo>
                <a:lnTo>
                  <a:pt x="1516" y="273"/>
                </a:lnTo>
                <a:lnTo>
                  <a:pt x="1509" y="269"/>
                </a:lnTo>
                <a:lnTo>
                  <a:pt x="1505" y="269"/>
                </a:lnTo>
                <a:lnTo>
                  <a:pt x="1503" y="267"/>
                </a:lnTo>
                <a:lnTo>
                  <a:pt x="1497" y="265"/>
                </a:lnTo>
                <a:lnTo>
                  <a:pt x="1492" y="264"/>
                </a:lnTo>
                <a:lnTo>
                  <a:pt x="1488" y="262"/>
                </a:lnTo>
                <a:lnTo>
                  <a:pt x="1466" y="254"/>
                </a:lnTo>
                <a:lnTo>
                  <a:pt x="1444" y="258"/>
                </a:lnTo>
                <a:lnTo>
                  <a:pt x="1413" y="256"/>
                </a:lnTo>
                <a:lnTo>
                  <a:pt x="1401" y="265"/>
                </a:lnTo>
                <a:lnTo>
                  <a:pt x="1420" y="312"/>
                </a:lnTo>
                <a:lnTo>
                  <a:pt x="1409" y="315"/>
                </a:lnTo>
                <a:lnTo>
                  <a:pt x="1384" y="321"/>
                </a:lnTo>
                <a:lnTo>
                  <a:pt x="1376" y="325"/>
                </a:lnTo>
                <a:lnTo>
                  <a:pt x="1370" y="327"/>
                </a:lnTo>
                <a:lnTo>
                  <a:pt x="1365" y="300"/>
                </a:lnTo>
                <a:lnTo>
                  <a:pt x="1357" y="269"/>
                </a:lnTo>
                <a:lnTo>
                  <a:pt x="1349" y="269"/>
                </a:lnTo>
                <a:lnTo>
                  <a:pt x="1326" y="279"/>
                </a:lnTo>
                <a:lnTo>
                  <a:pt x="1311" y="286"/>
                </a:lnTo>
                <a:lnTo>
                  <a:pt x="1305" y="288"/>
                </a:lnTo>
                <a:lnTo>
                  <a:pt x="1286" y="291"/>
                </a:lnTo>
                <a:lnTo>
                  <a:pt x="1286" y="288"/>
                </a:lnTo>
                <a:lnTo>
                  <a:pt x="1280" y="283"/>
                </a:lnTo>
                <a:lnTo>
                  <a:pt x="1278" y="279"/>
                </a:lnTo>
                <a:lnTo>
                  <a:pt x="1269" y="265"/>
                </a:lnTo>
                <a:lnTo>
                  <a:pt x="1271" y="260"/>
                </a:lnTo>
                <a:lnTo>
                  <a:pt x="1265" y="256"/>
                </a:lnTo>
                <a:lnTo>
                  <a:pt x="1269" y="246"/>
                </a:lnTo>
                <a:lnTo>
                  <a:pt x="1274" y="250"/>
                </a:lnTo>
                <a:lnTo>
                  <a:pt x="1272" y="235"/>
                </a:lnTo>
                <a:lnTo>
                  <a:pt x="1272" y="233"/>
                </a:lnTo>
                <a:lnTo>
                  <a:pt x="1269" y="233"/>
                </a:lnTo>
                <a:lnTo>
                  <a:pt x="1266" y="233"/>
                </a:lnTo>
                <a:lnTo>
                  <a:pt x="1265" y="235"/>
                </a:lnTo>
                <a:lnTo>
                  <a:pt x="1170" y="227"/>
                </a:lnTo>
                <a:lnTo>
                  <a:pt x="1178" y="208"/>
                </a:lnTo>
                <a:lnTo>
                  <a:pt x="1201" y="189"/>
                </a:lnTo>
                <a:lnTo>
                  <a:pt x="1196" y="187"/>
                </a:lnTo>
                <a:lnTo>
                  <a:pt x="1194" y="187"/>
                </a:lnTo>
                <a:lnTo>
                  <a:pt x="1192" y="185"/>
                </a:lnTo>
                <a:lnTo>
                  <a:pt x="1186" y="183"/>
                </a:lnTo>
                <a:lnTo>
                  <a:pt x="1184" y="181"/>
                </a:lnTo>
                <a:lnTo>
                  <a:pt x="1186" y="181"/>
                </a:lnTo>
                <a:lnTo>
                  <a:pt x="1186" y="179"/>
                </a:lnTo>
                <a:lnTo>
                  <a:pt x="1182" y="179"/>
                </a:lnTo>
                <a:lnTo>
                  <a:pt x="1180" y="179"/>
                </a:lnTo>
                <a:lnTo>
                  <a:pt x="1180" y="181"/>
                </a:lnTo>
                <a:lnTo>
                  <a:pt x="1180" y="187"/>
                </a:lnTo>
                <a:lnTo>
                  <a:pt x="1180" y="190"/>
                </a:lnTo>
                <a:lnTo>
                  <a:pt x="1174" y="190"/>
                </a:lnTo>
                <a:lnTo>
                  <a:pt x="1174" y="198"/>
                </a:lnTo>
                <a:lnTo>
                  <a:pt x="1176" y="198"/>
                </a:lnTo>
                <a:lnTo>
                  <a:pt x="1176" y="200"/>
                </a:lnTo>
                <a:lnTo>
                  <a:pt x="1170" y="200"/>
                </a:lnTo>
                <a:lnTo>
                  <a:pt x="1170" y="198"/>
                </a:lnTo>
                <a:lnTo>
                  <a:pt x="1169" y="198"/>
                </a:lnTo>
                <a:lnTo>
                  <a:pt x="1165" y="198"/>
                </a:lnTo>
                <a:lnTo>
                  <a:pt x="1165" y="194"/>
                </a:lnTo>
                <a:lnTo>
                  <a:pt x="1165" y="190"/>
                </a:lnTo>
                <a:lnTo>
                  <a:pt x="1167" y="189"/>
                </a:lnTo>
                <a:lnTo>
                  <a:pt x="1140" y="187"/>
                </a:lnTo>
                <a:lnTo>
                  <a:pt x="1128" y="187"/>
                </a:lnTo>
                <a:lnTo>
                  <a:pt x="1130" y="200"/>
                </a:lnTo>
                <a:lnTo>
                  <a:pt x="1130" y="206"/>
                </a:lnTo>
                <a:lnTo>
                  <a:pt x="1130" y="210"/>
                </a:lnTo>
                <a:lnTo>
                  <a:pt x="1130" y="214"/>
                </a:lnTo>
                <a:lnTo>
                  <a:pt x="1130" y="217"/>
                </a:lnTo>
                <a:lnTo>
                  <a:pt x="1130" y="227"/>
                </a:lnTo>
                <a:lnTo>
                  <a:pt x="1132" y="227"/>
                </a:lnTo>
                <a:lnTo>
                  <a:pt x="1124" y="248"/>
                </a:lnTo>
                <a:lnTo>
                  <a:pt x="1124" y="252"/>
                </a:lnTo>
                <a:lnTo>
                  <a:pt x="1122" y="254"/>
                </a:lnTo>
                <a:lnTo>
                  <a:pt x="1115" y="260"/>
                </a:lnTo>
                <a:lnTo>
                  <a:pt x="1115" y="262"/>
                </a:lnTo>
                <a:lnTo>
                  <a:pt x="1107" y="262"/>
                </a:lnTo>
                <a:lnTo>
                  <a:pt x="1105" y="262"/>
                </a:lnTo>
                <a:lnTo>
                  <a:pt x="1101" y="260"/>
                </a:lnTo>
                <a:lnTo>
                  <a:pt x="1100" y="260"/>
                </a:lnTo>
                <a:lnTo>
                  <a:pt x="1097" y="260"/>
                </a:lnTo>
                <a:lnTo>
                  <a:pt x="1082" y="258"/>
                </a:lnTo>
                <a:lnTo>
                  <a:pt x="1078" y="258"/>
                </a:lnTo>
                <a:lnTo>
                  <a:pt x="1080" y="258"/>
                </a:lnTo>
                <a:lnTo>
                  <a:pt x="1082" y="250"/>
                </a:lnTo>
                <a:lnTo>
                  <a:pt x="1086" y="237"/>
                </a:lnTo>
                <a:lnTo>
                  <a:pt x="1086" y="235"/>
                </a:lnTo>
                <a:lnTo>
                  <a:pt x="1086" y="231"/>
                </a:lnTo>
                <a:lnTo>
                  <a:pt x="1086" y="227"/>
                </a:lnTo>
                <a:lnTo>
                  <a:pt x="1086" y="204"/>
                </a:lnTo>
                <a:lnTo>
                  <a:pt x="1086" y="200"/>
                </a:lnTo>
                <a:lnTo>
                  <a:pt x="1086" y="196"/>
                </a:lnTo>
                <a:lnTo>
                  <a:pt x="1084" y="194"/>
                </a:lnTo>
                <a:lnTo>
                  <a:pt x="1084" y="192"/>
                </a:lnTo>
                <a:lnTo>
                  <a:pt x="1082" y="189"/>
                </a:lnTo>
                <a:lnTo>
                  <a:pt x="1082" y="187"/>
                </a:lnTo>
                <a:lnTo>
                  <a:pt x="1074" y="187"/>
                </a:lnTo>
                <a:lnTo>
                  <a:pt x="1074" y="185"/>
                </a:lnTo>
                <a:lnTo>
                  <a:pt x="1074" y="181"/>
                </a:lnTo>
                <a:lnTo>
                  <a:pt x="1076" y="173"/>
                </a:lnTo>
                <a:lnTo>
                  <a:pt x="1071" y="169"/>
                </a:lnTo>
                <a:lnTo>
                  <a:pt x="1069" y="171"/>
                </a:lnTo>
                <a:lnTo>
                  <a:pt x="1057" y="183"/>
                </a:lnTo>
                <a:lnTo>
                  <a:pt x="1057" y="189"/>
                </a:lnTo>
                <a:lnTo>
                  <a:pt x="1057" y="196"/>
                </a:lnTo>
                <a:lnTo>
                  <a:pt x="1055" y="225"/>
                </a:lnTo>
                <a:lnTo>
                  <a:pt x="1015" y="235"/>
                </a:lnTo>
                <a:lnTo>
                  <a:pt x="1013" y="223"/>
                </a:lnTo>
                <a:lnTo>
                  <a:pt x="994" y="214"/>
                </a:lnTo>
                <a:lnTo>
                  <a:pt x="994" y="221"/>
                </a:lnTo>
                <a:lnTo>
                  <a:pt x="992" y="221"/>
                </a:lnTo>
                <a:lnTo>
                  <a:pt x="982" y="223"/>
                </a:lnTo>
                <a:lnTo>
                  <a:pt x="980" y="223"/>
                </a:lnTo>
                <a:lnTo>
                  <a:pt x="963" y="225"/>
                </a:lnTo>
                <a:lnTo>
                  <a:pt x="961" y="227"/>
                </a:lnTo>
                <a:lnTo>
                  <a:pt x="959" y="227"/>
                </a:lnTo>
                <a:lnTo>
                  <a:pt x="944" y="229"/>
                </a:lnTo>
                <a:lnTo>
                  <a:pt x="938" y="198"/>
                </a:lnTo>
                <a:lnTo>
                  <a:pt x="930" y="198"/>
                </a:lnTo>
                <a:lnTo>
                  <a:pt x="930" y="200"/>
                </a:lnTo>
                <a:lnTo>
                  <a:pt x="929" y="208"/>
                </a:lnTo>
                <a:lnTo>
                  <a:pt x="929" y="216"/>
                </a:lnTo>
                <a:lnTo>
                  <a:pt x="929" y="217"/>
                </a:lnTo>
                <a:lnTo>
                  <a:pt x="926" y="221"/>
                </a:lnTo>
                <a:lnTo>
                  <a:pt x="926" y="223"/>
                </a:lnTo>
                <a:lnTo>
                  <a:pt x="922" y="231"/>
                </a:lnTo>
                <a:lnTo>
                  <a:pt x="911" y="229"/>
                </a:lnTo>
                <a:lnTo>
                  <a:pt x="905" y="229"/>
                </a:lnTo>
                <a:lnTo>
                  <a:pt x="894" y="227"/>
                </a:lnTo>
                <a:lnTo>
                  <a:pt x="890" y="227"/>
                </a:lnTo>
                <a:lnTo>
                  <a:pt x="888" y="227"/>
                </a:lnTo>
                <a:lnTo>
                  <a:pt x="886" y="227"/>
                </a:lnTo>
                <a:lnTo>
                  <a:pt x="880" y="225"/>
                </a:lnTo>
                <a:lnTo>
                  <a:pt x="878" y="225"/>
                </a:lnTo>
                <a:lnTo>
                  <a:pt x="873" y="225"/>
                </a:lnTo>
                <a:lnTo>
                  <a:pt x="871" y="225"/>
                </a:lnTo>
                <a:lnTo>
                  <a:pt x="863" y="225"/>
                </a:lnTo>
                <a:lnTo>
                  <a:pt x="857" y="208"/>
                </a:lnTo>
                <a:lnTo>
                  <a:pt x="846" y="206"/>
                </a:lnTo>
                <a:lnTo>
                  <a:pt x="850" y="192"/>
                </a:lnTo>
                <a:lnTo>
                  <a:pt x="859" y="150"/>
                </a:lnTo>
                <a:lnTo>
                  <a:pt x="861" y="144"/>
                </a:lnTo>
                <a:lnTo>
                  <a:pt x="867" y="117"/>
                </a:lnTo>
                <a:lnTo>
                  <a:pt x="867" y="115"/>
                </a:lnTo>
                <a:lnTo>
                  <a:pt x="874" y="106"/>
                </a:lnTo>
                <a:lnTo>
                  <a:pt x="882" y="92"/>
                </a:lnTo>
                <a:lnTo>
                  <a:pt x="884" y="91"/>
                </a:lnTo>
                <a:lnTo>
                  <a:pt x="880" y="91"/>
                </a:lnTo>
                <a:lnTo>
                  <a:pt x="882" y="87"/>
                </a:lnTo>
                <a:lnTo>
                  <a:pt x="880" y="85"/>
                </a:lnTo>
                <a:lnTo>
                  <a:pt x="878" y="83"/>
                </a:lnTo>
                <a:lnTo>
                  <a:pt x="874" y="83"/>
                </a:lnTo>
                <a:lnTo>
                  <a:pt x="873" y="81"/>
                </a:lnTo>
                <a:lnTo>
                  <a:pt x="873" y="79"/>
                </a:lnTo>
                <a:lnTo>
                  <a:pt x="873" y="77"/>
                </a:lnTo>
                <a:lnTo>
                  <a:pt x="871" y="77"/>
                </a:lnTo>
                <a:lnTo>
                  <a:pt x="869" y="77"/>
                </a:lnTo>
                <a:lnTo>
                  <a:pt x="867" y="77"/>
                </a:lnTo>
                <a:lnTo>
                  <a:pt x="867" y="75"/>
                </a:lnTo>
                <a:lnTo>
                  <a:pt x="865" y="75"/>
                </a:lnTo>
                <a:lnTo>
                  <a:pt x="865" y="73"/>
                </a:lnTo>
                <a:lnTo>
                  <a:pt x="865" y="71"/>
                </a:lnTo>
                <a:lnTo>
                  <a:pt x="863" y="73"/>
                </a:lnTo>
                <a:lnTo>
                  <a:pt x="861" y="71"/>
                </a:lnTo>
                <a:lnTo>
                  <a:pt x="859" y="71"/>
                </a:lnTo>
                <a:lnTo>
                  <a:pt x="855" y="69"/>
                </a:lnTo>
                <a:lnTo>
                  <a:pt x="855" y="67"/>
                </a:lnTo>
                <a:lnTo>
                  <a:pt x="853" y="69"/>
                </a:lnTo>
                <a:lnTo>
                  <a:pt x="846" y="69"/>
                </a:lnTo>
                <a:lnTo>
                  <a:pt x="842" y="69"/>
                </a:lnTo>
                <a:lnTo>
                  <a:pt x="838" y="71"/>
                </a:lnTo>
                <a:lnTo>
                  <a:pt x="834" y="71"/>
                </a:lnTo>
                <a:lnTo>
                  <a:pt x="828" y="75"/>
                </a:lnTo>
                <a:lnTo>
                  <a:pt x="819" y="79"/>
                </a:lnTo>
                <a:lnTo>
                  <a:pt x="817" y="85"/>
                </a:lnTo>
                <a:lnTo>
                  <a:pt x="821" y="89"/>
                </a:lnTo>
                <a:lnTo>
                  <a:pt x="823" y="94"/>
                </a:lnTo>
                <a:lnTo>
                  <a:pt x="825" y="96"/>
                </a:lnTo>
                <a:lnTo>
                  <a:pt x="826" y="98"/>
                </a:lnTo>
                <a:lnTo>
                  <a:pt x="828" y="104"/>
                </a:lnTo>
                <a:lnTo>
                  <a:pt x="830" y="110"/>
                </a:lnTo>
                <a:lnTo>
                  <a:pt x="825" y="112"/>
                </a:lnTo>
                <a:lnTo>
                  <a:pt x="815" y="115"/>
                </a:lnTo>
                <a:lnTo>
                  <a:pt x="809" y="119"/>
                </a:lnTo>
                <a:lnTo>
                  <a:pt x="799" y="125"/>
                </a:lnTo>
                <a:lnTo>
                  <a:pt x="798" y="125"/>
                </a:lnTo>
                <a:lnTo>
                  <a:pt x="796" y="123"/>
                </a:lnTo>
                <a:lnTo>
                  <a:pt x="790" y="119"/>
                </a:lnTo>
                <a:lnTo>
                  <a:pt x="784" y="115"/>
                </a:lnTo>
                <a:lnTo>
                  <a:pt x="780" y="115"/>
                </a:lnTo>
                <a:lnTo>
                  <a:pt x="778" y="113"/>
                </a:lnTo>
                <a:lnTo>
                  <a:pt x="777" y="112"/>
                </a:lnTo>
                <a:lnTo>
                  <a:pt x="775" y="108"/>
                </a:lnTo>
                <a:lnTo>
                  <a:pt x="769" y="108"/>
                </a:lnTo>
                <a:lnTo>
                  <a:pt x="767" y="110"/>
                </a:lnTo>
                <a:lnTo>
                  <a:pt x="773" y="113"/>
                </a:lnTo>
                <a:lnTo>
                  <a:pt x="777" y="117"/>
                </a:lnTo>
                <a:lnTo>
                  <a:pt x="778" y="119"/>
                </a:lnTo>
                <a:lnTo>
                  <a:pt x="780" y="123"/>
                </a:lnTo>
                <a:lnTo>
                  <a:pt x="782" y="123"/>
                </a:lnTo>
                <a:lnTo>
                  <a:pt x="786" y="127"/>
                </a:lnTo>
                <a:lnTo>
                  <a:pt x="786" y="129"/>
                </a:lnTo>
                <a:lnTo>
                  <a:pt x="788" y="131"/>
                </a:lnTo>
                <a:lnTo>
                  <a:pt x="788" y="133"/>
                </a:lnTo>
                <a:lnTo>
                  <a:pt x="784" y="133"/>
                </a:lnTo>
                <a:lnTo>
                  <a:pt x="780" y="135"/>
                </a:lnTo>
                <a:lnTo>
                  <a:pt x="777" y="137"/>
                </a:lnTo>
                <a:lnTo>
                  <a:pt x="771" y="139"/>
                </a:lnTo>
                <a:lnTo>
                  <a:pt x="767" y="140"/>
                </a:lnTo>
                <a:lnTo>
                  <a:pt x="759" y="133"/>
                </a:lnTo>
                <a:lnTo>
                  <a:pt x="753" y="137"/>
                </a:lnTo>
                <a:lnTo>
                  <a:pt x="751" y="137"/>
                </a:lnTo>
                <a:lnTo>
                  <a:pt x="746" y="140"/>
                </a:lnTo>
                <a:lnTo>
                  <a:pt x="742" y="144"/>
                </a:lnTo>
                <a:lnTo>
                  <a:pt x="740" y="144"/>
                </a:lnTo>
                <a:lnTo>
                  <a:pt x="723" y="152"/>
                </a:lnTo>
                <a:lnTo>
                  <a:pt x="721" y="148"/>
                </a:lnTo>
                <a:lnTo>
                  <a:pt x="719" y="144"/>
                </a:lnTo>
                <a:lnTo>
                  <a:pt x="713" y="137"/>
                </a:lnTo>
                <a:lnTo>
                  <a:pt x="707" y="129"/>
                </a:lnTo>
                <a:lnTo>
                  <a:pt x="692" y="106"/>
                </a:lnTo>
                <a:lnTo>
                  <a:pt x="682" y="92"/>
                </a:lnTo>
                <a:lnTo>
                  <a:pt x="663" y="102"/>
                </a:lnTo>
                <a:lnTo>
                  <a:pt x="663" y="100"/>
                </a:lnTo>
                <a:lnTo>
                  <a:pt x="661" y="100"/>
                </a:lnTo>
                <a:lnTo>
                  <a:pt x="648" y="104"/>
                </a:lnTo>
                <a:lnTo>
                  <a:pt x="633" y="115"/>
                </a:lnTo>
                <a:lnTo>
                  <a:pt x="625" y="119"/>
                </a:lnTo>
                <a:lnTo>
                  <a:pt x="621" y="121"/>
                </a:lnTo>
                <a:lnTo>
                  <a:pt x="615" y="127"/>
                </a:lnTo>
                <a:lnTo>
                  <a:pt x="613" y="127"/>
                </a:lnTo>
                <a:lnTo>
                  <a:pt x="611" y="119"/>
                </a:lnTo>
                <a:lnTo>
                  <a:pt x="611" y="115"/>
                </a:lnTo>
                <a:lnTo>
                  <a:pt x="604" y="106"/>
                </a:lnTo>
                <a:lnTo>
                  <a:pt x="613" y="100"/>
                </a:lnTo>
                <a:lnTo>
                  <a:pt x="609" y="89"/>
                </a:lnTo>
                <a:lnTo>
                  <a:pt x="609" y="87"/>
                </a:lnTo>
                <a:lnTo>
                  <a:pt x="609" y="83"/>
                </a:lnTo>
                <a:lnTo>
                  <a:pt x="604" y="69"/>
                </a:lnTo>
                <a:lnTo>
                  <a:pt x="604" y="65"/>
                </a:lnTo>
                <a:lnTo>
                  <a:pt x="604" y="60"/>
                </a:lnTo>
                <a:lnTo>
                  <a:pt x="611" y="44"/>
                </a:lnTo>
                <a:lnTo>
                  <a:pt x="617" y="29"/>
                </a:lnTo>
                <a:lnTo>
                  <a:pt x="615" y="19"/>
                </a:lnTo>
                <a:lnTo>
                  <a:pt x="607" y="10"/>
                </a:lnTo>
                <a:lnTo>
                  <a:pt x="611" y="8"/>
                </a:lnTo>
                <a:lnTo>
                  <a:pt x="613" y="8"/>
                </a:lnTo>
                <a:lnTo>
                  <a:pt x="609" y="0"/>
                </a:lnTo>
                <a:lnTo>
                  <a:pt x="596" y="8"/>
                </a:lnTo>
                <a:lnTo>
                  <a:pt x="505" y="52"/>
                </a:lnTo>
                <a:lnTo>
                  <a:pt x="492" y="60"/>
                </a:lnTo>
                <a:lnTo>
                  <a:pt x="473" y="69"/>
                </a:lnTo>
                <a:lnTo>
                  <a:pt x="448" y="83"/>
                </a:lnTo>
                <a:lnTo>
                  <a:pt x="446" y="83"/>
                </a:lnTo>
                <a:lnTo>
                  <a:pt x="442" y="85"/>
                </a:lnTo>
                <a:lnTo>
                  <a:pt x="392" y="110"/>
                </a:lnTo>
                <a:lnTo>
                  <a:pt x="340" y="135"/>
                </a:lnTo>
                <a:lnTo>
                  <a:pt x="334" y="139"/>
                </a:lnTo>
                <a:lnTo>
                  <a:pt x="321" y="146"/>
                </a:lnTo>
                <a:lnTo>
                  <a:pt x="319" y="148"/>
                </a:lnTo>
                <a:lnTo>
                  <a:pt x="317" y="146"/>
                </a:lnTo>
                <a:lnTo>
                  <a:pt x="304" y="154"/>
                </a:lnTo>
                <a:lnTo>
                  <a:pt x="298" y="158"/>
                </a:lnTo>
                <a:lnTo>
                  <a:pt x="294" y="160"/>
                </a:lnTo>
                <a:lnTo>
                  <a:pt x="292" y="160"/>
                </a:lnTo>
                <a:lnTo>
                  <a:pt x="284" y="163"/>
                </a:lnTo>
                <a:lnTo>
                  <a:pt x="279" y="166"/>
                </a:lnTo>
                <a:lnTo>
                  <a:pt x="273" y="169"/>
                </a:lnTo>
                <a:lnTo>
                  <a:pt x="256" y="177"/>
                </a:lnTo>
                <a:lnTo>
                  <a:pt x="254" y="179"/>
                </a:lnTo>
                <a:lnTo>
                  <a:pt x="242" y="185"/>
                </a:lnTo>
                <a:lnTo>
                  <a:pt x="238" y="187"/>
                </a:lnTo>
                <a:lnTo>
                  <a:pt x="171" y="216"/>
                </a:lnTo>
                <a:lnTo>
                  <a:pt x="158" y="323"/>
                </a:lnTo>
                <a:lnTo>
                  <a:pt x="223" y="331"/>
                </a:lnTo>
                <a:lnTo>
                  <a:pt x="225" y="33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Freeform 220"/>
          <p:cNvSpPr>
            <a:spLocks/>
          </p:cNvSpPr>
          <p:nvPr/>
        </p:nvSpPr>
        <p:spPr bwMode="auto">
          <a:xfrm>
            <a:off x="-3202582" y="5516672"/>
            <a:ext cx="531853" cy="470667"/>
          </a:xfrm>
          <a:custGeom>
            <a:avLst/>
            <a:gdLst>
              <a:gd name="T0" fmla="*/ 8 w 565"/>
              <a:gd name="T1" fmla="*/ 311 h 500"/>
              <a:gd name="T2" fmla="*/ 10 w 565"/>
              <a:gd name="T3" fmla="*/ 323 h 500"/>
              <a:gd name="T4" fmla="*/ 17 w 565"/>
              <a:gd name="T5" fmla="*/ 329 h 500"/>
              <a:gd name="T6" fmla="*/ 25 w 565"/>
              <a:gd name="T7" fmla="*/ 338 h 500"/>
              <a:gd name="T8" fmla="*/ 37 w 565"/>
              <a:gd name="T9" fmla="*/ 342 h 500"/>
              <a:gd name="T10" fmla="*/ 48 w 565"/>
              <a:gd name="T11" fmla="*/ 351 h 500"/>
              <a:gd name="T12" fmla="*/ 61 w 565"/>
              <a:gd name="T13" fmla="*/ 357 h 500"/>
              <a:gd name="T14" fmla="*/ 73 w 565"/>
              <a:gd name="T15" fmla="*/ 363 h 500"/>
              <a:gd name="T16" fmla="*/ 83 w 565"/>
              <a:gd name="T17" fmla="*/ 373 h 500"/>
              <a:gd name="T18" fmla="*/ 94 w 565"/>
              <a:gd name="T19" fmla="*/ 371 h 500"/>
              <a:gd name="T20" fmla="*/ 104 w 565"/>
              <a:gd name="T21" fmla="*/ 375 h 500"/>
              <a:gd name="T22" fmla="*/ 115 w 565"/>
              <a:gd name="T23" fmla="*/ 388 h 500"/>
              <a:gd name="T24" fmla="*/ 111 w 565"/>
              <a:gd name="T25" fmla="*/ 398 h 500"/>
              <a:gd name="T26" fmla="*/ 115 w 565"/>
              <a:gd name="T27" fmla="*/ 407 h 500"/>
              <a:gd name="T28" fmla="*/ 115 w 565"/>
              <a:gd name="T29" fmla="*/ 419 h 500"/>
              <a:gd name="T30" fmla="*/ 115 w 565"/>
              <a:gd name="T31" fmla="*/ 432 h 500"/>
              <a:gd name="T32" fmla="*/ 107 w 565"/>
              <a:gd name="T33" fmla="*/ 436 h 500"/>
              <a:gd name="T34" fmla="*/ 106 w 565"/>
              <a:gd name="T35" fmla="*/ 450 h 500"/>
              <a:gd name="T36" fmla="*/ 109 w 565"/>
              <a:gd name="T37" fmla="*/ 465 h 500"/>
              <a:gd name="T38" fmla="*/ 121 w 565"/>
              <a:gd name="T39" fmla="*/ 476 h 500"/>
              <a:gd name="T40" fmla="*/ 138 w 565"/>
              <a:gd name="T41" fmla="*/ 479 h 500"/>
              <a:gd name="T42" fmla="*/ 148 w 565"/>
              <a:gd name="T43" fmla="*/ 482 h 500"/>
              <a:gd name="T44" fmla="*/ 155 w 565"/>
              <a:gd name="T45" fmla="*/ 490 h 500"/>
              <a:gd name="T46" fmla="*/ 173 w 565"/>
              <a:gd name="T47" fmla="*/ 490 h 500"/>
              <a:gd name="T48" fmla="*/ 181 w 565"/>
              <a:gd name="T49" fmla="*/ 492 h 500"/>
              <a:gd name="T50" fmla="*/ 192 w 565"/>
              <a:gd name="T51" fmla="*/ 484 h 500"/>
              <a:gd name="T52" fmla="*/ 204 w 565"/>
              <a:gd name="T53" fmla="*/ 492 h 500"/>
              <a:gd name="T54" fmla="*/ 211 w 565"/>
              <a:gd name="T55" fmla="*/ 490 h 500"/>
              <a:gd name="T56" fmla="*/ 221 w 565"/>
              <a:gd name="T57" fmla="*/ 496 h 500"/>
              <a:gd name="T58" fmla="*/ 232 w 565"/>
              <a:gd name="T59" fmla="*/ 496 h 500"/>
              <a:gd name="T60" fmla="*/ 248 w 565"/>
              <a:gd name="T61" fmla="*/ 496 h 500"/>
              <a:gd name="T62" fmla="*/ 259 w 565"/>
              <a:gd name="T63" fmla="*/ 490 h 500"/>
              <a:gd name="T64" fmla="*/ 273 w 565"/>
              <a:gd name="T65" fmla="*/ 476 h 500"/>
              <a:gd name="T66" fmla="*/ 288 w 565"/>
              <a:gd name="T67" fmla="*/ 467 h 500"/>
              <a:gd name="T68" fmla="*/ 300 w 565"/>
              <a:gd name="T69" fmla="*/ 476 h 500"/>
              <a:gd name="T70" fmla="*/ 317 w 565"/>
              <a:gd name="T71" fmla="*/ 475 h 500"/>
              <a:gd name="T72" fmla="*/ 330 w 565"/>
              <a:gd name="T73" fmla="*/ 481 h 500"/>
              <a:gd name="T74" fmla="*/ 346 w 565"/>
              <a:gd name="T75" fmla="*/ 476 h 500"/>
              <a:gd name="T76" fmla="*/ 357 w 565"/>
              <a:gd name="T77" fmla="*/ 467 h 500"/>
              <a:gd name="T78" fmla="*/ 363 w 565"/>
              <a:gd name="T79" fmla="*/ 450 h 500"/>
              <a:gd name="T80" fmla="*/ 334 w 565"/>
              <a:gd name="T81" fmla="*/ 359 h 500"/>
              <a:gd name="T82" fmla="*/ 355 w 565"/>
              <a:gd name="T83" fmla="*/ 344 h 500"/>
              <a:gd name="T84" fmla="*/ 382 w 565"/>
              <a:gd name="T85" fmla="*/ 334 h 500"/>
              <a:gd name="T86" fmla="*/ 409 w 565"/>
              <a:gd name="T87" fmla="*/ 317 h 500"/>
              <a:gd name="T88" fmla="*/ 430 w 565"/>
              <a:gd name="T89" fmla="*/ 311 h 500"/>
              <a:gd name="T90" fmla="*/ 413 w 565"/>
              <a:gd name="T91" fmla="*/ 261 h 500"/>
              <a:gd name="T92" fmla="*/ 398 w 565"/>
              <a:gd name="T93" fmla="*/ 265 h 500"/>
              <a:gd name="T94" fmla="*/ 367 w 565"/>
              <a:gd name="T95" fmla="*/ 257 h 500"/>
              <a:gd name="T96" fmla="*/ 382 w 565"/>
              <a:gd name="T97" fmla="*/ 238 h 500"/>
              <a:gd name="T98" fmla="*/ 386 w 565"/>
              <a:gd name="T99" fmla="*/ 202 h 500"/>
              <a:gd name="T100" fmla="*/ 455 w 565"/>
              <a:gd name="T101" fmla="*/ 142 h 500"/>
              <a:gd name="T102" fmla="*/ 494 w 565"/>
              <a:gd name="T103" fmla="*/ 90 h 500"/>
              <a:gd name="T104" fmla="*/ 536 w 565"/>
              <a:gd name="T105" fmla="*/ 3 h 500"/>
              <a:gd name="T106" fmla="*/ 381 w 565"/>
              <a:gd name="T107" fmla="*/ 52 h 500"/>
              <a:gd name="T108" fmla="*/ 346 w 565"/>
              <a:gd name="T109" fmla="*/ 155 h 500"/>
              <a:gd name="T110" fmla="*/ 217 w 565"/>
              <a:gd name="T111" fmla="*/ 221 h 500"/>
              <a:gd name="T112" fmla="*/ 100 w 565"/>
              <a:gd name="T113" fmla="*/ 171 h 500"/>
              <a:gd name="T114" fmla="*/ 79 w 565"/>
              <a:gd name="T115" fmla="*/ 177 h 500"/>
              <a:gd name="T116" fmla="*/ 23 w 565"/>
              <a:gd name="T117" fmla="*/ 204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5" h="500">
                <a:moveTo>
                  <a:pt x="0" y="300"/>
                </a:moveTo>
                <a:lnTo>
                  <a:pt x="0" y="301"/>
                </a:lnTo>
                <a:lnTo>
                  <a:pt x="2" y="301"/>
                </a:lnTo>
                <a:lnTo>
                  <a:pt x="4" y="301"/>
                </a:lnTo>
                <a:lnTo>
                  <a:pt x="4" y="303"/>
                </a:lnTo>
                <a:lnTo>
                  <a:pt x="6" y="303"/>
                </a:lnTo>
                <a:lnTo>
                  <a:pt x="8" y="303"/>
                </a:lnTo>
                <a:lnTo>
                  <a:pt x="8" y="306"/>
                </a:lnTo>
                <a:lnTo>
                  <a:pt x="8" y="307"/>
                </a:lnTo>
                <a:lnTo>
                  <a:pt x="8" y="309"/>
                </a:lnTo>
                <a:lnTo>
                  <a:pt x="8" y="311"/>
                </a:lnTo>
                <a:lnTo>
                  <a:pt x="6" y="311"/>
                </a:lnTo>
                <a:lnTo>
                  <a:pt x="6" y="313"/>
                </a:lnTo>
                <a:lnTo>
                  <a:pt x="4" y="313"/>
                </a:lnTo>
                <a:lnTo>
                  <a:pt x="6" y="313"/>
                </a:lnTo>
                <a:lnTo>
                  <a:pt x="6" y="315"/>
                </a:lnTo>
                <a:lnTo>
                  <a:pt x="8" y="315"/>
                </a:lnTo>
                <a:lnTo>
                  <a:pt x="8" y="317"/>
                </a:lnTo>
                <a:lnTo>
                  <a:pt x="10" y="319"/>
                </a:lnTo>
                <a:lnTo>
                  <a:pt x="11" y="319"/>
                </a:lnTo>
                <a:lnTo>
                  <a:pt x="10" y="321"/>
                </a:lnTo>
                <a:lnTo>
                  <a:pt x="10" y="323"/>
                </a:lnTo>
                <a:lnTo>
                  <a:pt x="11" y="323"/>
                </a:lnTo>
                <a:lnTo>
                  <a:pt x="11" y="321"/>
                </a:lnTo>
                <a:lnTo>
                  <a:pt x="13" y="321"/>
                </a:lnTo>
                <a:lnTo>
                  <a:pt x="13" y="323"/>
                </a:lnTo>
                <a:lnTo>
                  <a:pt x="13" y="325"/>
                </a:lnTo>
                <a:lnTo>
                  <a:pt x="13" y="327"/>
                </a:lnTo>
                <a:lnTo>
                  <a:pt x="13" y="329"/>
                </a:lnTo>
                <a:lnTo>
                  <a:pt x="13" y="330"/>
                </a:lnTo>
                <a:lnTo>
                  <a:pt x="15" y="330"/>
                </a:lnTo>
                <a:lnTo>
                  <a:pt x="17" y="330"/>
                </a:lnTo>
                <a:lnTo>
                  <a:pt x="17" y="329"/>
                </a:lnTo>
                <a:lnTo>
                  <a:pt x="19" y="327"/>
                </a:lnTo>
                <a:lnTo>
                  <a:pt x="21" y="327"/>
                </a:lnTo>
                <a:lnTo>
                  <a:pt x="21" y="329"/>
                </a:lnTo>
                <a:lnTo>
                  <a:pt x="21" y="330"/>
                </a:lnTo>
                <a:lnTo>
                  <a:pt x="21" y="332"/>
                </a:lnTo>
                <a:lnTo>
                  <a:pt x="19" y="332"/>
                </a:lnTo>
                <a:lnTo>
                  <a:pt x="19" y="334"/>
                </a:lnTo>
                <a:lnTo>
                  <a:pt x="21" y="334"/>
                </a:lnTo>
                <a:lnTo>
                  <a:pt x="23" y="336"/>
                </a:lnTo>
                <a:lnTo>
                  <a:pt x="25" y="336"/>
                </a:lnTo>
                <a:lnTo>
                  <a:pt x="25" y="338"/>
                </a:lnTo>
                <a:lnTo>
                  <a:pt x="25" y="340"/>
                </a:lnTo>
                <a:lnTo>
                  <a:pt x="25" y="342"/>
                </a:lnTo>
                <a:lnTo>
                  <a:pt x="25" y="344"/>
                </a:lnTo>
                <a:lnTo>
                  <a:pt x="27" y="344"/>
                </a:lnTo>
                <a:lnTo>
                  <a:pt x="29" y="346"/>
                </a:lnTo>
                <a:lnTo>
                  <a:pt x="31" y="346"/>
                </a:lnTo>
                <a:lnTo>
                  <a:pt x="32" y="346"/>
                </a:lnTo>
                <a:lnTo>
                  <a:pt x="32" y="344"/>
                </a:lnTo>
                <a:lnTo>
                  <a:pt x="34" y="344"/>
                </a:lnTo>
                <a:lnTo>
                  <a:pt x="34" y="342"/>
                </a:lnTo>
                <a:lnTo>
                  <a:pt x="37" y="342"/>
                </a:lnTo>
                <a:lnTo>
                  <a:pt x="37" y="344"/>
                </a:lnTo>
                <a:lnTo>
                  <a:pt x="38" y="344"/>
                </a:lnTo>
                <a:lnTo>
                  <a:pt x="38" y="346"/>
                </a:lnTo>
                <a:lnTo>
                  <a:pt x="40" y="348"/>
                </a:lnTo>
                <a:lnTo>
                  <a:pt x="40" y="350"/>
                </a:lnTo>
                <a:lnTo>
                  <a:pt x="42" y="350"/>
                </a:lnTo>
                <a:lnTo>
                  <a:pt x="42" y="348"/>
                </a:lnTo>
                <a:lnTo>
                  <a:pt x="44" y="348"/>
                </a:lnTo>
                <a:lnTo>
                  <a:pt x="46" y="348"/>
                </a:lnTo>
                <a:lnTo>
                  <a:pt x="48" y="350"/>
                </a:lnTo>
                <a:lnTo>
                  <a:pt x="48" y="351"/>
                </a:lnTo>
                <a:lnTo>
                  <a:pt x="48" y="354"/>
                </a:lnTo>
                <a:lnTo>
                  <a:pt x="52" y="351"/>
                </a:lnTo>
                <a:lnTo>
                  <a:pt x="54" y="354"/>
                </a:lnTo>
                <a:lnTo>
                  <a:pt x="56" y="354"/>
                </a:lnTo>
                <a:lnTo>
                  <a:pt x="58" y="354"/>
                </a:lnTo>
                <a:lnTo>
                  <a:pt x="58" y="351"/>
                </a:lnTo>
                <a:lnTo>
                  <a:pt x="59" y="351"/>
                </a:lnTo>
                <a:lnTo>
                  <a:pt x="59" y="354"/>
                </a:lnTo>
                <a:lnTo>
                  <a:pt x="61" y="354"/>
                </a:lnTo>
                <a:lnTo>
                  <a:pt x="61" y="356"/>
                </a:lnTo>
                <a:lnTo>
                  <a:pt x="61" y="357"/>
                </a:lnTo>
                <a:lnTo>
                  <a:pt x="61" y="359"/>
                </a:lnTo>
                <a:lnTo>
                  <a:pt x="59" y="359"/>
                </a:lnTo>
                <a:lnTo>
                  <a:pt x="61" y="359"/>
                </a:lnTo>
                <a:lnTo>
                  <a:pt x="61" y="361"/>
                </a:lnTo>
                <a:lnTo>
                  <a:pt x="63" y="361"/>
                </a:lnTo>
                <a:lnTo>
                  <a:pt x="65" y="361"/>
                </a:lnTo>
                <a:lnTo>
                  <a:pt x="67" y="361"/>
                </a:lnTo>
                <a:lnTo>
                  <a:pt x="67" y="363"/>
                </a:lnTo>
                <a:lnTo>
                  <a:pt x="69" y="363"/>
                </a:lnTo>
                <a:lnTo>
                  <a:pt x="71" y="363"/>
                </a:lnTo>
                <a:lnTo>
                  <a:pt x="73" y="363"/>
                </a:lnTo>
                <a:lnTo>
                  <a:pt x="73" y="365"/>
                </a:lnTo>
                <a:lnTo>
                  <a:pt x="75" y="365"/>
                </a:lnTo>
                <a:lnTo>
                  <a:pt x="77" y="363"/>
                </a:lnTo>
                <a:lnTo>
                  <a:pt x="79" y="363"/>
                </a:lnTo>
                <a:lnTo>
                  <a:pt x="80" y="363"/>
                </a:lnTo>
                <a:lnTo>
                  <a:pt x="80" y="365"/>
                </a:lnTo>
                <a:lnTo>
                  <a:pt x="80" y="367"/>
                </a:lnTo>
                <a:lnTo>
                  <a:pt x="80" y="369"/>
                </a:lnTo>
                <a:lnTo>
                  <a:pt x="80" y="371"/>
                </a:lnTo>
                <a:lnTo>
                  <a:pt x="80" y="373"/>
                </a:lnTo>
                <a:lnTo>
                  <a:pt x="83" y="373"/>
                </a:lnTo>
                <a:lnTo>
                  <a:pt x="83" y="375"/>
                </a:lnTo>
                <a:lnTo>
                  <a:pt x="85" y="375"/>
                </a:lnTo>
                <a:lnTo>
                  <a:pt x="85" y="373"/>
                </a:lnTo>
                <a:lnTo>
                  <a:pt x="86" y="373"/>
                </a:lnTo>
                <a:lnTo>
                  <a:pt x="88" y="373"/>
                </a:lnTo>
                <a:lnTo>
                  <a:pt x="90" y="373"/>
                </a:lnTo>
                <a:lnTo>
                  <a:pt x="90" y="371"/>
                </a:lnTo>
                <a:lnTo>
                  <a:pt x="90" y="369"/>
                </a:lnTo>
                <a:lnTo>
                  <a:pt x="92" y="369"/>
                </a:lnTo>
                <a:lnTo>
                  <a:pt x="94" y="369"/>
                </a:lnTo>
                <a:lnTo>
                  <a:pt x="94" y="371"/>
                </a:lnTo>
                <a:lnTo>
                  <a:pt x="94" y="369"/>
                </a:lnTo>
                <a:lnTo>
                  <a:pt x="96" y="369"/>
                </a:lnTo>
                <a:lnTo>
                  <a:pt x="96" y="371"/>
                </a:lnTo>
                <a:lnTo>
                  <a:pt x="96" y="373"/>
                </a:lnTo>
                <a:lnTo>
                  <a:pt x="98" y="373"/>
                </a:lnTo>
                <a:lnTo>
                  <a:pt x="100" y="373"/>
                </a:lnTo>
                <a:lnTo>
                  <a:pt x="102" y="373"/>
                </a:lnTo>
                <a:lnTo>
                  <a:pt x="104" y="373"/>
                </a:lnTo>
                <a:lnTo>
                  <a:pt x="106" y="373"/>
                </a:lnTo>
                <a:lnTo>
                  <a:pt x="106" y="375"/>
                </a:lnTo>
                <a:lnTo>
                  <a:pt x="104" y="375"/>
                </a:lnTo>
                <a:lnTo>
                  <a:pt x="106" y="377"/>
                </a:lnTo>
                <a:lnTo>
                  <a:pt x="106" y="378"/>
                </a:lnTo>
                <a:lnTo>
                  <a:pt x="107" y="380"/>
                </a:lnTo>
                <a:lnTo>
                  <a:pt x="109" y="382"/>
                </a:lnTo>
                <a:lnTo>
                  <a:pt x="111" y="384"/>
                </a:lnTo>
                <a:lnTo>
                  <a:pt x="113" y="384"/>
                </a:lnTo>
                <a:lnTo>
                  <a:pt x="115" y="384"/>
                </a:lnTo>
                <a:lnTo>
                  <a:pt x="115" y="386"/>
                </a:lnTo>
                <a:lnTo>
                  <a:pt x="117" y="386"/>
                </a:lnTo>
                <a:lnTo>
                  <a:pt x="117" y="388"/>
                </a:lnTo>
                <a:lnTo>
                  <a:pt x="115" y="388"/>
                </a:lnTo>
                <a:lnTo>
                  <a:pt x="113" y="390"/>
                </a:lnTo>
                <a:lnTo>
                  <a:pt x="111" y="390"/>
                </a:lnTo>
                <a:lnTo>
                  <a:pt x="111" y="392"/>
                </a:lnTo>
                <a:lnTo>
                  <a:pt x="113" y="392"/>
                </a:lnTo>
                <a:lnTo>
                  <a:pt x="113" y="394"/>
                </a:lnTo>
                <a:lnTo>
                  <a:pt x="115" y="394"/>
                </a:lnTo>
                <a:lnTo>
                  <a:pt x="115" y="396"/>
                </a:lnTo>
                <a:lnTo>
                  <a:pt x="115" y="398"/>
                </a:lnTo>
                <a:lnTo>
                  <a:pt x="113" y="396"/>
                </a:lnTo>
                <a:lnTo>
                  <a:pt x="113" y="398"/>
                </a:lnTo>
                <a:lnTo>
                  <a:pt x="111" y="398"/>
                </a:lnTo>
                <a:lnTo>
                  <a:pt x="111" y="400"/>
                </a:lnTo>
                <a:lnTo>
                  <a:pt x="113" y="400"/>
                </a:lnTo>
                <a:lnTo>
                  <a:pt x="113" y="402"/>
                </a:lnTo>
                <a:lnTo>
                  <a:pt x="111" y="404"/>
                </a:lnTo>
                <a:lnTo>
                  <a:pt x="109" y="404"/>
                </a:lnTo>
                <a:lnTo>
                  <a:pt x="111" y="405"/>
                </a:lnTo>
                <a:lnTo>
                  <a:pt x="111" y="407"/>
                </a:lnTo>
                <a:lnTo>
                  <a:pt x="113" y="407"/>
                </a:lnTo>
                <a:lnTo>
                  <a:pt x="113" y="405"/>
                </a:lnTo>
                <a:lnTo>
                  <a:pt x="115" y="405"/>
                </a:lnTo>
                <a:lnTo>
                  <a:pt x="115" y="407"/>
                </a:lnTo>
                <a:lnTo>
                  <a:pt x="113" y="407"/>
                </a:lnTo>
                <a:lnTo>
                  <a:pt x="113" y="409"/>
                </a:lnTo>
                <a:lnTo>
                  <a:pt x="115" y="409"/>
                </a:lnTo>
                <a:lnTo>
                  <a:pt x="115" y="411"/>
                </a:lnTo>
                <a:lnTo>
                  <a:pt x="115" y="413"/>
                </a:lnTo>
                <a:lnTo>
                  <a:pt x="113" y="413"/>
                </a:lnTo>
                <a:lnTo>
                  <a:pt x="113" y="415"/>
                </a:lnTo>
                <a:lnTo>
                  <a:pt x="115" y="417"/>
                </a:lnTo>
                <a:lnTo>
                  <a:pt x="117" y="417"/>
                </a:lnTo>
                <a:lnTo>
                  <a:pt x="117" y="419"/>
                </a:lnTo>
                <a:lnTo>
                  <a:pt x="115" y="419"/>
                </a:lnTo>
                <a:lnTo>
                  <a:pt x="113" y="421"/>
                </a:lnTo>
                <a:lnTo>
                  <a:pt x="115" y="421"/>
                </a:lnTo>
                <a:lnTo>
                  <a:pt x="115" y="423"/>
                </a:lnTo>
                <a:lnTo>
                  <a:pt x="117" y="423"/>
                </a:lnTo>
                <a:lnTo>
                  <a:pt x="119" y="423"/>
                </a:lnTo>
                <a:lnTo>
                  <a:pt x="119" y="425"/>
                </a:lnTo>
                <a:lnTo>
                  <a:pt x="119" y="426"/>
                </a:lnTo>
                <a:lnTo>
                  <a:pt x="119" y="428"/>
                </a:lnTo>
                <a:lnTo>
                  <a:pt x="119" y="431"/>
                </a:lnTo>
                <a:lnTo>
                  <a:pt x="117" y="431"/>
                </a:lnTo>
                <a:lnTo>
                  <a:pt x="115" y="432"/>
                </a:lnTo>
                <a:lnTo>
                  <a:pt x="115" y="434"/>
                </a:lnTo>
                <a:lnTo>
                  <a:pt x="113" y="432"/>
                </a:lnTo>
                <a:lnTo>
                  <a:pt x="113" y="431"/>
                </a:lnTo>
                <a:lnTo>
                  <a:pt x="111" y="431"/>
                </a:lnTo>
                <a:lnTo>
                  <a:pt x="109" y="431"/>
                </a:lnTo>
                <a:lnTo>
                  <a:pt x="109" y="432"/>
                </a:lnTo>
                <a:lnTo>
                  <a:pt x="109" y="434"/>
                </a:lnTo>
                <a:lnTo>
                  <a:pt x="109" y="436"/>
                </a:lnTo>
                <a:lnTo>
                  <a:pt x="109" y="438"/>
                </a:lnTo>
                <a:lnTo>
                  <a:pt x="107" y="438"/>
                </a:lnTo>
                <a:lnTo>
                  <a:pt x="107" y="436"/>
                </a:lnTo>
                <a:lnTo>
                  <a:pt x="106" y="436"/>
                </a:lnTo>
                <a:lnTo>
                  <a:pt x="104" y="436"/>
                </a:lnTo>
                <a:lnTo>
                  <a:pt x="104" y="438"/>
                </a:lnTo>
                <a:lnTo>
                  <a:pt x="102" y="438"/>
                </a:lnTo>
                <a:lnTo>
                  <a:pt x="102" y="440"/>
                </a:lnTo>
                <a:lnTo>
                  <a:pt x="102" y="442"/>
                </a:lnTo>
                <a:lnTo>
                  <a:pt x="102" y="444"/>
                </a:lnTo>
                <a:lnTo>
                  <a:pt x="102" y="446"/>
                </a:lnTo>
                <a:lnTo>
                  <a:pt x="102" y="448"/>
                </a:lnTo>
                <a:lnTo>
                  <a:pt x="104" y="448"/>
                </a:lnTo>
                <a:lnTo>
                  <a:pt x="106" y="450"/>
                </a:lnTo>
                <a:lnTo>
                  <a:pt x="107" y="452"/>
                </a:lnTo>
                <a:lnTo>
                  <a:pt x="109" y="453"/>
                </a:lnTo>
                <a:lnTo>
                  <a:pt x="109" y="455"/>
                </a:lnTo>
                <a:lnTo>
                  <a:pt x="107" y="455"/>
                </a:lnTo>
                <a:lnTo>
                  <a:pt x="107" y="457"/>
                </a:lnTo>
                <a:lnTo>
                  <a:pt x="107" y="459"/>
                </a:lnTo>
                <a:lnTo>
                  <a:pt x="107" y="461"/>
                </a:lnTo>
                <a:lnTo>
                  <a:pt x="109" y="463"/>
                </a:lnTo>
                <a:lnTo>
                  <a:pt x="109" y="465"/>
                </a:lnTo>
                <a:lnTo>
                  <a:pt x="107" y="465"/>
                </a:lnTo>
                <a:lnTo>
                  <a:pt x="109" y="465"/>
                </a:lnTo>
                <a:lnTo>
                  <a:pt x="111" y="465"/>
                </a:lnTo>
                <a:lnTo>
                  <a:pt x="111" y="467"/>
                </a:lnTo>
                <a:lnTo>
                  <a:pt x="111" y="469"/>
                </a:lnTo>
                <a:lnTo>
                  <a:pt x="111" y="471"/>
                </a:lnTo>
                <a:lnTo>
                  <a:pt x="113" y="473"/>
                </a:lnTo>
                <a:lnTo>
                  <a:pt x="115" y="473"/>
                </a:lnTo>
                <a:lnTo>
                  <a:pt x="115" y="475"/>
                </a:lnTo>
                <a:lnTo>
                  <a:pt x="117" y="475"/>
                </a:lnTo>
                <a:lnTo>
                  <a:pt x="117" y="476"/>
                </a:lnTo>
                <a:lnTo>
                  <a:pt x="119" y="476"/>
                </a:lnTo>
                <a:lnTo>
                  <a:pt x="121" y="476"/>
                </a:lnTo>
                <a:lnTo>
                  <a:pt x="123" y="476"/>
                </a:lnTo>
                <a:lnTo>
                  <a:pt x="123" y="479"/>
                </a:lnTo>
                <a:lnTo>
                  <a:pt x="125" y="479"/>
                </a:lnTo>
                <a:lnTo>
                  <a:pt x="127" y="479"/>
                </a:lnTo>
                <a:lnTo>
                  <a:pt x="128" y="479"/>
                </a:lnTo>
                <a:lnTo>
                  <a:pt x="131" y="479"/>
                </a:lnTo>
                <a:lnTo>
                  <a:pt x="133" y="476"/>
                </a:lnTo>
                <a:lnTo>
                  <a:pt x="134" y="476"/>
                </a:lnTo>
                <a:lnTo>
                  <a:pt x="136" y="476"/>
                </a:lnTo>
                <a:lnTo>
                  <a:pt x="138" y="476"/>
                </a:lnTo>
                <a:lnTo>
                  <a:pt x="138" y="479"/>
                </a:lnTo>
                <a:lnTo>
                  <a:pt x="138" y="481"/>
                </a:lnTo>
                <a:lnTo>
                  <a:pt x="138" y="482"/>
                </a:lnTo>
                <a:lnTo>
                  <a:pt x="140" y="482"/>
                </a:lnTo>
                <a:lnTo>
                  <a:pt x="142" y="482"/>
                </a:lnTo>
                <a:lnTo>
                  <a:pt x="144" y="484"/>
                </a:lnTo>
                <a:lnTo>
                  <a:pt x="146" y="484"/>
                </a:lnTo>
                <a:lnTo>
                  <a:pt x="146" y="482"/>
                </a:lnTo>
                <a:lnTo>
                  <a:pt x="144" y="482"/>
                </a:lnTo>
                <a:lnTo>
                  <a:pt x="146" y="481"/>
                </a:lnTo>
                <a:lnTo>
                  <a:pt x="146" y="482"/>
                </a:lnTo>
                <a:lnTo>
                  <a:pt x="148" y="482"/>
                </a:lnTo>
                <a:lnTo>
                  <a:pt x="148" y="484"/>
                </a:lnTo>
                <a:lnTo>
                  <a:pt x="150" y="484"/>
                </a:lnTo>
                <a:lnTo>
                  <a:pt x="150" y="486"/>
                </a:lnTo>
                <a:lnTo>
                  <a:pt x="152" y="486"/>
                </a:lnTo>
                <a:lnTo>
                  <a:pt x="154" y="486"/>
                </a:lnTo>
                <a:lnTo>
                  <a:pt x="154" y="484"/>
                </a:lnTo>
                <a:lnTo>
                  <a:pt x="155" y="486"/>
                </a:lnTo>
                <a:lnTo>
                  <a:pt x="155" y="488"/>
                </a:lnTo>
                <a:lnTo>
                  <a:pt x="154" y="488"/>
                </a:lnTo>
                <a:lnTo>
                  <a:pt x="154" y="490"/>
                </a:lnTo>
                <a:lnTo>
                  <a:pt x="155" y="490"/>
                </a:lnTo>
                <a:lnTo>
                  <a:pt x="157" y="490"/>
                </a:lnTo>
                <a:lnTo>
                  <a:pt x="159" y="490"/>
                </a:lnTo>
                <a:lnTo>
                  <a:pt x="161" y="490"/>
                </a:lnTo>
                <a:lnTo>
                  <a:pt x="161" y="488"/>
                </a:lnTo>
                <a:lnTo>
                  <a:pt x="163" y="488"/>
                </a:lnTo>
                <a:lnTo>
                  <a:pt x="165" y="488"/>
                </a:lnTo>
                <a:lnTo>
                  <a:pt x="167" y="488"/>
                </a:lnTo>
                <a:lnTo>
                  <a:pt x="167" y="490"/>
                </a:lnTo>
                <a:lnTo>
                  <a:pt x="169" y="490"/>
                </a:lnTo>
                <a:lnTo>
                  <a:pt x="171" y="490"/>
                </a:lnTo>
                <a:lnTo>
                  <a:pt x="173" y="490"/>
                </a:lnTo>
                <a:lnTo>
                  <a:pt x="173" y="488"/>
                </a:lnTo>
                <a:lnTo>
                  <a:pt x="175" y="488"/>
                </a:lnTo>
                <a:lnTo>
                  <a:pt x="177" y="488"/>
                </a:lnTo>
                <a:lnTo>
                  <a:pt x="177" y="486"/>
                </a:lnTo>
                <a:lnTo>
                  <a:pt x="177" y="484"/>
                </a:lnTo>
                <a:lnTo>
                  <a:pt x="179" y="484"/>
                </a:lnTo>
                <a:lnTo>
                  <a:pt x="179" y="486"/>
                </a:lnTo>
                <a:lnTo>
                  <a:pt x="179" y="488"/>
                </a:lnTo>
                <a:lnTo>
                  <a:pt x="179" y="490"/>
                </a:lnTo>
                <a:lnTo>
                  <a:pt x="181" y="490"/>
                </a:lnTo>
                <a:lnTo>
                  <a:pt x="181" y="492"/>
                </a:lnTo>
                <a:lnTo>
                  <a:pt x="182" y="492"/>
                </a:lnTo>
                <a:lnTo>
                  <a:pt x="182" y="490"/>
                </a:lnTo>
                <a:lnTo>
                  <a:pt x="182" y="488"/>
                </a:lnTo>
                <a:lnTo>
                  <a:pt x="182" y="486"/>
                </a:lnTo>
                <a:lnTo>
                  <a:pt x="184" y="486"/>
                </a:lnTo>
                <a:lnTo>
                  <a:pt x="184" y="484"/>
                </a:lnTo>
                <a:lnTo>
                  <a:pt x="184" y="482"/>
                </a:lnTo>
                <a:lnTo>
                  <a:pt x="186" y="482"/>
                </a:lnTo>
                <a:lnTo>
                  <a:pt x="188" y="482"/>
                </a:lnTo>
                <a:lnTo>
                  <a:pt x="190" y="484"/>
                </a:lnTo>
                <a:lnTo>
                  <a:pt x="192" y="484"/>
                </a:lnTo>
                <a:lnTo>
                  <a:pt x="194" y="484"/>
                </a:lnTo>
                <a:lnTo>
                  <a:pt x="194" y="482"/>
                </a:lnTo>
                <a:lnTo>
                  <a:pt x="196" y="482"/>
                </a:lnTo>
                <a:lnTo>
                  <a:pt x="198" y="484"/>
                </a:lnTo>
                <a:lnTo>
                  <a:pt x="198" y="486"/>
                </a:lnTo>
                <a:lnTo>
                  <a:pt x="196" y="488"/>
                </a:lnTo>
                <a:lnTo>
                  <a:pt x="198" y="490"/>
                </a:lnTo>
                <a:lnTo>
                  <a:pt x="200" y="490"/>
                </a:lnTo>
                <a:lnTo>
                  <a:pt x="202" y="490"/>
                </a:lnTo>
                <a:lnTo>
                  <a:pt x="204" y="490"/>
                </a:lnTo>
                <a:lnTo>
                  <a:pt x="204" y="492"/>
                </a:lnTo>
                <a:lnTo>
                  <a:pt x="204" y="494"/>
                </a:lnTo>
                <a:lnTo>
                  <a:pt x="204" y="496"/>
                </a:lnTo>
                <a:lnTo>
                  <a:pt x="205" y="496"/>
                </a:lnTo>
                <a:lnTo>
                  <a:pt x="208" y="496"/>
                </a:lnTo>
                <a:lnTo>
                  <a:pt x="208" y="498"/>
                </a:lnTo>
                <a:lnTo>
                  <a:pt x="210" y="498"/>
                </a:lnTo>
                <a:lnTo>
                  <a:pt x="210" y="496"/>
                </a:lnTo>
                <a:lnTo>
                  <a:pt x="210" y="494"/>
                </a:lnTo>
                <a:lnTo>
                  <a:pt x="211" y="494"/>
                </a:lnTo>
                <a:lnTo>
                  <a:pt x="211" y="492"/>
                </a:lnTo>
                <a:lnTo>
                  <a:pt x="211" y="490"/>
                </a:lnTo>
                <a:lnTo>
                  <a:pt x="213" y="490"/>
                </a:lnTo>
                <a:lnTo>
                  <a:pt x="213" y="492"/>
                </a:lnTo>
                <a:lnTo>
                  <a:pt x="215" y="492"/>
                </a:lnTo>
                <a:lnTo>
                  <a:pt x="215" y="490"/>
                </a:lnTo>
                <a:lnTo>
                  <a:pt x="217" y="490"/>
                </a:lnTo>
                <a:lnTo>
                  <a:pt x="217" y="492"/>
                </a:lnTo>
                <a:lnTo>
                  <a:pt x="217" y="494"/>
                </a:lnTo>
                <a:lnTo>
                  <a:pt x="217" y="496"/>
                </a:lnTo>
                <a:lnTo>
                  <a:pt x="219" y="496"/>
                </a:lnTo>
                <a:lnTo>
                  <a:pt x="221" y="498"/>
                </a:lnTo>
                <a:lnTo>
                  <a:pt x="221" y="496"/>
                </a:lnTo>
                <a:lnTo>
                  <a:pt x="223" y="496"/>
                </a:lnTo>
                <a:lnTo>
                  <a:pt x="225" y="496"/>
                </a:lnTo>
                <a:lnTo>
                  <a:pt x="227" y="496"/>
                </a:lnTo>
                <a:lnTo>
                  <a:pt x="227" y="498"/>
                </a:lnTo>
                <a:lnTo>
                  <a:pt x="225" y="498"/>
                </a:lnTo>
                <a:lnTo>
                  <a:pt x="225" y="500"/>
                </a:lnTo>
                <a:lnTo>
                  <a:pt x="227" y="500"/>
                </a:lnTo>
                <a:lnTo>
                  <a:pt x="229" y="500"/>
                </a:lnTo>
                <a:lnTo>
                  <a:pt x="231" y="500"/>
                </a:lnTo>
                <a:lnTo>
                  <a:pt x="232" y="498"/>
                </a:lnTo>
                <a:lnTo>
                  <a:pt x="232" y="496"/>
                </a:lnTo>
                <a:lnTo>
                  <a:pt x="234" y="496"/>
                </a:lnTo>
                <a:lnTo>
                  <a:pt x="236" y="496"/>
                </a:lnTo>
                <a:lnTo>
                  <a:pt x="238" y="498"/>
                </a:lnTo>
                <a:lnTo>
                  <a:pt x="238" y="500"/>
                </a:lnTo>
                <a:lnTo>
                  <a:pt x="240" y="500"/>
                </a:lnTo>
                <a:lnTo>
                  <a:pt x="242" y="500"/>
                </a:lnTo>
                <a:lnTo>
                  <a:pt x="244" y="500"/>
                </a:lnTo>
                <a:lnTo>
                  <a:pt x="246" y="500"/>
                </a:lnTo>
                <a:lnTo>
                  <a:pt x="248" y="500"/>
                </a:lnTo>
                <a:lnTo>
                  <a:pt x="248" y="498"/>
                </a:lnTo>
                <a:lnTo>
                  <a:pt x="248" y="496"/>
                </a:lnTo>
                <a:lnTo>
                  <a:pt x="248" y="494"/>
                </a:lnTo>
                <a:lnTo>
                  <a:pt x="248" y="492"/>
                </a:lnTo>
                <a:lnTo>
                  <a:pt x="248" y="490"/>
                </a:lnTo>
                <a:lnTo>
                  <a:pt x="250" y="488"/>
                </a:lnTo>
                <a:lnTo>
                  <a:pt x="252" y="486"/>
                </a:lnTo>
                <a:lnTo>
                  <a:pt x="254" y="486"/>
                </a:lnTo>
                <a:lnTo>
                  <a:pt x="256" y="486"/>
                </a:lnTo>
                <a:lnTo>
                  <a:pt x="256" y="488"/>
                </a:lnTo>
                <a:lnTo>
                  <a:pt x="256" y="490"/>
                </a:lnTo>
                <a:lnTo>
                  <a:pt x="258" y="490"/>
                </a:lnTo>
                <a:lnTo>
                  <a:pt x="259" y="490"/>
                </a:lnTo>
                <a:lnTo>
                  <a:pt x="261" y="488"/>
                </a:lnTo>
                <a:lnTo>
                  <a:pt x="263" y="486"/>
                </a:lnTo>
                <a:lnTo>
                  <a:pt x="265" y="486"/>
                </a:lnTo>
                <a:lnTo>
                  <a:pt x="265" y="484"/>
                </a:lnTo>
                <a:lnTo>
                  <a:pt x="267" y="484"/>
                </a:lnTo>
                <a:lnTo>
                  <a:pt x="267" y="482"/>
                </a:lnTo>
                <a:lnTo>
                  <a:pt x="269" y="484"/>
                </a:lnTo>
                <a:lnTo>
                  <a:pt x="271" y="482"/>
                </a:lnTo>
                <a:lnTo>
                  <a:pt x="271" y="481"/>
                </a:lnTo>
                <a:lnTo>
                  <a:pt x="273" y="479"/>
                </a:lnTo>
                <a:lnTo>
                  <a:pt x="273" y="476"/>
                </a:lnTo>
                <a:lnTo>
                  <a:pt x="275" y="476"/>
                </a:lnTo>
                <a:lnTo>
                  <a:pt x="275" y="475"/>
                </a:lnTo>
                <a:lnTo>
                  <a:pt x="277" y="473"/>
                </a:lnTo>
                <a:lnTo>
                  <a:pt x="279" y="473"/>
                </a:lnTo>
                <a:lnTo>
                  <a:pt x="280" y="473"/>
                </a:lnTo>
                <a:lnTo>
                  <a:pt x="280" y="471"/>
                </a:lnTo>
                <a:lnTo>
                  <a:pt x="280" y="469"/>
                </a:lnTo>
                <a:lnTo>
                  <a:pt x="282" y="467"/>
                </a:lnTo>
                <a:lnTo>
                  <a:pt x="284" y="467"/>
                </a:lnTo>
                <a:lnTo>
                  <a:pt x="286" y="467"/>
                </a:lnTo>
                <a:lnTo>
                  <a:pt x="288" y="467"/>
                </a:lnTo>
                <a:lnTo>
                  <a:pt x="290" y="467"/>
                </a:lnTo>
                <a:lnTo>
                  <a:pt x="292" y="467"/>
                </a:lnTo>
                <a:lnTo>
                  <a:pt x="292" y="469"/>
                </a:lnTo>
                <a:lnTo>
                  <a:pt x="290" y="469"/>
                </a:lnTo>
                <a:lnTo>
                  <a:pt x="292" y="469"/>
                </a:lnTo>
                <a:lnTo>
                  <a:pt x="292" y="471"/>
                </a:lnTo>
                <a:lnTo>
                  <a:pt x="294" y="471"/>
                </a:lnTo>
                <a:lnTo>
                  <a:pt x="294" y="473"/>
                </a:lnTo>
                <a:lnTo>
                  <a:pt x="296" y="475"/>
                </a:lnTo>
                <a:lnTo>
                  <a:pt x="298" y="475"/>
                </a:lnTo>
                <a:lnTo>
                  <a:pt x="300" y="476"/>
                </a:lnTo>
                <a:lnTo>
                  <a:pt x="302" y="476"/>
                </a:lnTo>
                <a:lnTo>
                  <a:pt x="304" y="476"/>
                </a:lnTo>
                <a:lnTo>
                  <a:pt x="306" y="476"/>
                </a:lnTo>
                <a:lnTo>
                  <a:pt x="306" y="479"/>
                </a:lnTo>
                <a:lnTo>
                  <a:pt x="307" y="479"/>
                </a:lnTo>
                <a:lnTo>
                  <a:pt x="309" y="479"/>
                </a:lnTo>
                <a:lnTo>
                  <a:pt x="309" y="476"/>
                </a:lnTo>
                <a:lnTo>
                  <a:pt x="311" y="476"/>
                </a:lnTo>
                <a:lnTo>
                  <a:pt x="313" y="476"/>
                </a:lnTo>
                <a:lnTo>
                  <a:pt x="315" y="475"/>
                </a:lnTo>
                <a:lnTo>
                  <a:pt x="317" y="475"/>
                </a:lnTo>
                <a:lnTo>
                  <a:pt x="317" y="473"/>
                </a:lnTo>
                <a:lnTo>
                  <a:pt x="319" y="473"/>
                </a:lnTo>
                <a:lnTo>
                  <a:pt x="319" y="475"/>
                </a:lnTo>
                <a:lnTo>
                  <a:pt x="321" y="475"/>
                </a:lnTo>
                <a:lnTo>
                  <a:pt x="323" y="476"/>
                </a:lnTo>
                <a:lnTo>
                  <a:pt x="325" y="476"/>
                </a:lnTo>
                <a:lnTo>
                  <a:pt x="327" y="476"/>
                </a:lnTo>
                <a:lnTo>
                  <a:pt x="328" y="476"/>
                </a:lnTo>
                <a:lnTo>
                  <a:pt x="328" y="479"/>
                </a:lnTo>
                <a:lnTo>
                  <a:pt x="330" y="479"/>
                </a:lnTo>
                <a:lnTo>
                  <a:pt x="330" y="481"/>
                </a:lnTo>
                <a:lnTo>
                  <a:pt x="333" y="479"/>
                </a:lnTo>
                <a:lnTo>
                  <a:pt x="333" y="476"/>
                </a:lnTo>
                <a:lnTo>
                  <a:pt x="334" y="476"/>
                </a:lnTo>
                <a:lnTo>
                  <a:pt x="334" y="475"/>
                </a:lnTo>
                <a:lnTo>
                  <a:pt x="336" y="475"/>
                </a:lnTo>
                <a:lnTo>
                  <a:pt x="338" y="475"/>
                </a:lnTo>
                <a:lnTo>
                  <a:pt x="340" y="475"/>
                </a:lnTo>
                <a:lnTo>
                  <a:pt x="342" y="475"/>
                </a:lnTo>
                <a:lnTo>
                  <a:pt x="342" y="476"/>
                </a:lnTo>
                <a:lnTo>
                  <a:pt x="344" y="476"/>
                </a:lnTo>
                <a:lnTo>
                  <a:pt x="346" y="476"/>
                </a:lnTo>
                <a:lnTo>
                  <a:pt x="348" y="476"/>
                </a:lnTo>
                <a:lnTo>
                  <a:pt x="348" y="475"/>
                </a:lnTo>
                <a:lnTo>
                  <a:pt x="350" y="475"/>
                </a:lnTo>
                <a:lnTo>
                  <a:pt x="350" y="473"/>
                </a:lnTo>
                <a:lnTo>
                  <a:pt x="350" y="471"/>
                </a:lnTo>
                <a:lnTo>
                  <a:pt x="350" y="469"/>
                </a:lnTo>
                <a:lnTo>
                  <a:pt x="352" y="469"/>
                </a:lnTo>
                <a:lnTo>
                  <a:pt x="352" y="467"/>
                </a:lnTo>
                <a:lnTo>
                  <a:pt x="354" y="467"/>
                </a:lnTo>
                <a:lnTo>
                  <a:pt x="355" y="467"/>
                </a:lnTo>
                <a:lnTo>
                  <a:pt x="357" y="467"/>
                </a:lnTo>
                <a:lnTo>
                  <a:pt x="357" y="465"/>
                </a:lnTo>
                <a:lnTo>
                  <a:pt x="359" y="465"/>
                </a:lnTo>
                <a:lnTo>
                  <a:pt x="361" y="465"/>
                </a:lnTo>
                <a:lnTo>
                  <a:pt x="363" y="465"/>
                </a:lnTo>
                <a:lnTo>
                  <a:pt x="365" y="465"/>
                </a:lnTo>
                <a:lnTo>
                  <a:pt x="367" y="465"/>
                </a:lnTo>
                <a:lnTo>
                  <a:pt x="369" y="465"/>
                </a:lnTo>
                <a:lnTo>
                  <a:pt x="371" y="465"/>
                </a:lnTo>
                <a:lnTo>
                  <a:pt x="373" y="465"/>
                </a:lnTo>
                <a:lnTo>
                  <a:pt x="375" y="463"/>
                </a:lnTo>
                <a:lnTo>
                  <a:pt x="363" y="450"/>
                </a:lnTo>
                <a:lnTo>
                  <a:pt x="363" y="452"/>
                </a:lnTo>
                <a:lnTo>
                  <a:pt x="350" y="436"/>
                </a:lnTo>
                <a:lnTo>
                  <a:pt x="327" y="411"/>
                </a:lnTo>
                <a:lnTo>
                  <a:pt x="334" y="411"/>
                </a:lnTo>
                <a:lnTo>
                  <a:pt x="338" y="409"/>
                </a:lnTo>
                <a:lnTo>
                  <a:pt x="344" y="398"/>
                </a:lnTo>
                <a:lnTo>
                  <a:pt x="346" y="392"/>
                </a:lnTo>
                <a:lnTo>
                  <a:pt x="342" y="384"/>
                </a:lnTo>
                <a:lnTo>
                  <a:pt x="334" y="369"/>
                </a:lnTo>
                <a:lnTo>
                  <a:pt x="334" y="365"/>
                </a:lnTo>
                <a:lnTo>
                  <a:pt x="334" y="359"/>
                </a:lnTo>
                <a:lnTo>
                  <a:pt x="333" y="354"/>
                </a:lnTo>
                <a:lnTo>
                  <a:pt x="333" y="351"/>
                </a:lnTo>
                <a:lnTo>
                  <a:pt x="334" y="350"/>
                </a:lnTo>
                <a:lnTo>
                  <a:pt x="336" y="350"/>
                </a:lnTo>
                <a:lnTo>
                  <a:pt x="338" y="350"/>
                </a:lnTo>
                <a:lnTo>
                  <a:pt x="342" y="350"/>
                </a:lnTo>
                <a:lnTo>
                  <a:pt x="346" y="346"/>
                </a:lnTo>
                <a:lnTo>
                  <a:pt x="350" y="346"/>
                </a:lnTo>
                <a:lnTo>
                  <a:pt x="352" y="344"/>
                </a:lnTo>
                <a:lnTo>
                  <a:pt x="354" y="344"/>
                </a:lnTo>
                <a:lnTo>
                  <a:pt x="355" y="344"/>
                </a:lnTo>
                <a:lnTo>
                  <a:pt x="357" y="344"/>
                </a:lnTo>
                <a:lnTo>
                  <a:pt x="359" y="344"/>
                </a:lnTo>
                <a:lnTo>
                  <a:pt x="363" y="344"/>
                </a:lnTo>
                <a:lnTo>
                  <a:pt x="367" y="346"/>
                </a:lnTo>
                <a:lnTo>
                  <a:pt x="369" y="348"/>
                </a:lnTo>
                <a:lnTo>
                  <a:pt x="375" y="350"/>
                </a:lnTo>
                <a:lnTo>
                  <a:pt x="382" y="346"/>
                </a:lnTo>
                <a:lnTo>
                  <a:pt x="384" y="344"/>
                </a:lnTo>
                <a:lnTo>
                  <a:pt x="382" y="342"/>
                </a:lnTo>
                <a:lnTo>
                  <a:pt x="381" y="336"/>
                </a:lnTo>
                <a:lnTo>
                  <a:pt x="382" y="334"/>
                </a:lnTo>
                <a:lnTo>
                  <a:pt x="384" y="334"/>
                </a:lnTo>
                <a:lnTo>
                  <a:pt x="390" y="330"/>
                </a:lnTo>
                <a:lnTo>
                  <a:pt x="392" y="329"/>
                </a:lnTo>
                <a:lnTo>
                  <a:pt x="396" y="329"/>
                </a:lnTo>
                <a:lnTo>
                  <a:pt x="398" y="329"/>
                </a:lnTo>
                <a:lnTo>
                  <a:pt x="402" y="327"/>
                </a:lnTo>
                <a:lnTo>
                  <a:pt x="402" y="325"/>
                </a:lnTo>
                <a:lnTo>
                  <a:pt x="403" y="323"/>
                </a:lnTo>
                <a:lnTo>
                  <a:pt x="405" y="321"/>
                </a:lnTo>
                <a:lnTo>
                  <a:pt x="407" y="319"/>
                </a:lnTo>
                <a:lnTo>
                  <a:pt x="409" y="317"/>
                </a:lnTo>
                <a:lnTo>
                  <a:pt x="411" y="315"/>
                </a:lnTo>
                <a:lnTo>
                  <a:pt x="413" y="315"/>
                </a:lnTo>
                <a:lnTo>
                  <a:pt x="413" y="313"/>
                </a:lnTo>
                <a:lnTo>
                  <a:pt x="415" y="313"/>
                </a:lnTo>
                <a:lnTo>
                  <a:pt x="415" y="311"/>
                </a:lnTo>
                <a:lnTo>
                  <a:pt x="419" y="311"/>
                </a:lnTo>
                <a:lnTo>
                  <a:pt x="421" y="311"/>
                </a:lnTo>
                <a:lnTo>
                  <a:pt x="425" y="311"/>
                </a:lnTo>
                <a:lnTo>
                  <a:pt x="427" y="311"/>
                </a:lnTo>
                <a:lnTo>
                  <a:pt x="429" y="311"/>
                </a:lnTo>
                <a:lnTo>
                  <a:pt x="430" y="311"/>
                </a:lnTo>
                <a:lnTo>
                  <a:pt x="434" y="313"/>
                </a:lnTo>
                <a:lnTo>
                  <a:pt x="436" y="309"/>
                </a:lnTo>
                <a:lnTo>
                  <a:pt x="429" y="298"/>
                </a:lnTo>
                <a:lnTo>
                  <a:pt x="425" y="292"/>
                </a:lnTo>
                <a:lnTo>
                  <a:pt x="425" y="288"/>
                </a:lnTo>
                <a:lnTo>
                  <a:pt x="423" y="284"/>
                </a:lnTo>
                <a:lnTo>
                  <a:pt x="425" y="282"/>
                </a:lnTo>
                <a:lnTo>
                  <a:pt x="425" y="280"/>
                </a:lnTo>
                <a:lnTo>
                  <a:pt x="417" y="265"/>
                </a:lnTo>
                <a:lnTo>
                  <a:pt x="415" y="265"/>
                </a:lnTo>
                <a:lnTo>
                  <a:pt x="413" y="261"/>
                </a:lnTo>
                <a:lnTo>
                  <a:pt x="413" y="259"/>
                </a:lnTo>
                <a:lnTo>
                  <a:pt x="413" y="257"/>
                </a:lnTo>
                <a:lnTo>
                  <a:pt x="411" y="259"/>
                </a:lnTo>
                <a:lnTo>
                  <a:pt x="409" y="255"/>
                </a:lnTo>
                <a:lnTo>
                  <a:pt x="407" y="257"/>
                </a:lnTo>
                <a:lnTo>
                  <a:pt x="405" y="259"/>
                </a:lnTo>
                <a:lnTo>
                  <a:pt x="405" y="261"/>
                </a:lnTo>
                <a:lnTo>
                  <a:pt x="407" y="261"/>
                </a:lnTo>
                <a:lnTo>
                  <a:pt x="405" y="261"/>
                </a:lnTo>
                <a:lnTo>
                  <a:pt x="400" y="265"/>
                </a:lnTo>
                <a:lnTo>
                  <a:pt x="398" y="265"/>
                </a:lnTo>
                <a:lnTo>
                  <a:pt x="396" y="267"/>
                </a:lnTo>
                <a:lnTo>
                  <a:pt x="392" y="267"/>
                </a:lnTo>
                <a:lnTo>
                  <a:pt x="388" y="269"/>
                </a:lnTo>
                <a:lnTo>
                  <a:pt x="384" y="263"/>
                </a:lnTo>
                <a:lnTo>
                  <a:pt x="373" y="271"/>
                </a:lnTo>
                <a:lnTo>
                  <a:pt x="371" y="269"/>
                </a:lnTo>
                <a:lnTo>
                  <a:pt x="369" y="265"/>
                </a:lnTo>
                <a:lnTo>
                  <a:pt x="369" y="263"/>
                </a:lnTo>
                <a:lnTo>
                  <a:pt x="367" y="261"/>
                </a:lnTo>
                <a:lnTo>
                  <a:pt x="365" y="259"/>
                </a:lnTo>
                <a:lnTo>
                  <a:pt x="367" y="257"/>
                </a:lnTo>
                <a:lnTo>
                  <a:pt x="369" y="257"/>
                </a:lnTo>
                <a:lnTo>
                  <a:pt x="373" y="255"/>
                </a:lnTo>
                <a:lnTo>
                  <a:pt x="375" y="253"/>
                </a:lnTo>
                <a:lnTo>
                  <a:pt x="379" y="252"/>
                </a:lnTo>
                <a:lnTo>
                  <a:pt x="382" y="248"/>
                </a:lnTo>
                <a:lnTo>
                  <a:pt x="384" y="248"/>
                </a:lnTo>
                <a:lnTo>
                  <a:pt x="388" y="246"/>
                </a:lnTo>
                <a:lnTo>
                  <a:pt x="388" y="244"/>
                </a:lnTo>
                <a:lnTo>
                  <a:pt x="386" y="242"/>
                </a:lnTo>
                <a:lnTo>
                  <a:pt x="384" y="240"/>
                </a:lnTo>
                <a:lnTo>
                  <a:pt x="382" y="238"/>
                </a:lnTo>
                <a:lnTo>
                  <a:pt x="382" y="234"/>
                </a:lnTo>
                <a:lnTo>
                  <a:pt x="375" y="232"/>
                </a:lnTo>
                <a:lnTo>
                  <a:pt x="373" y="231"/>
                </a:lnTo>
                <a:lnTo>
                  <a:pt x="373" y="229"/>
                </a:lnTo>
                <a:lnTo>
                  <a:pt x="373" y="227"/>
                </a:lnTo>
                <a:lnTo>
                  <a:pt x="371" y="225"/>
                </a:lnTo>
                <a:lnTo>
                  <a:pt x="363" y="217"/>
                </a:lnTo>
                <a:lnTo>
                  <a:pt x="373" y="207"/>
                </a:lnTo>
                <a:lnTo>
                  <a:pt x="373" y="209"/>
                </a:lnTo>
                <a:lnTo>
                  <a:pt x="384" y="200"/>
                </a:lnTo>
                <a:lnTo>
                  <a:pt x="386" y="202"/>
                </a:lnTo>
                <a:lnTo>
                  <a:pt x="394" y="194"/>
                </a:lnTo>
                <a:lnTo>
                  <a:pt x="396" y="192"/>
                </a:lnTo>
                <a:lnTo>
                  <a:pt x="407" y="183"/>
                </a:lnTo>
                <a:lnTo>
                  <a:pt x="409" y="183"/>
                </a:lnTo>
                <a:lnTo>
                  <a:pt x="409" y="181"/>
                </a:lnTo>
                <a:lnTo>
                  <a:pt x="413" y="178"/>
                </a:lnTo>
                <a:lnTo>
                  <a:pt x="415" y="177"/>
                </a:lnTo>
                <a:lnTo>
                  <a:pt x="415" y="175"/>
                </a:lnTo>
                <a:lnTo>
                  <a:pt x="417" y="173"/>
                </a:lnTo>
                <a:lnTo>
                  <a:pt x="438" y="155"/>
                </a:lnTo>
                <a:lnTo>
                  <a:pt x="455" y="142"/>
                </a:lnTo>
                <a:lnTo>
                  <a:pt x="459" y="136"/>
                </a:lnTo>
                <a:lnTo>
                  <a:pt x="469" y="125"/>
                </a:lnTo>
                <a:lnTo>
                  <a:pt x="473" y="117"/>
                </a:lnTo>
                <a:lnTo>
                  <a:pt x="473" y="115"/>
                </a:lnTo>
                <a:lnTo>
                  <a:pt x="475" y="113"/>
                </a:lnTo>
                <a:lnTo>
                  <a:pt x="477" y="109"/>
                </a:lnTo>
                <a:lnTo>
                  <a:pt x="478" y="109"/>
                </a:lnTo>
                <a:lnTo>
                  <a:pt x="480" y="104"/>
                </a:lnTo>
                <a:lnTo>
                  <a:pt x="488" y="96"/>
                </a:lnTo>
                <a:lnTo>
                  <a:pt x="492" y="92"/>
                </a:lnTo>
                <a:lnTo>
                  <a:pt x="494" y="90"/>
                </a:lnTo>
                <a:lnTo>
                  <a:pt x="496" y="88"/>
                </a:lnTo>
                <a:lnTo>
                  <a:pt x="498" y="86"/>
                </a:lnTo>
                <a:lnTo>
                  <a:pt x="534" y="63"/>
                </a:lnTo>
                <a:lnTo>
                  <a:pt x="532" y="61"/>
                </a:lnTo>
                <a:lnTo>
                  <a:pt x="536" y="59"/>
                </a:lnTo>
                <a:lnTo>
                  <a:pt x="538" y="59"/>
                </a:lnTo>
                <a:lnTo>
                  <a:pt x="555" y="48"/>
                </a:lnTo>
                <a:lnTo>
                  <a:pt x="565" y="34"/>
                </a:lnTo>
                <a:lnTo>
                  <a:pt x="553" y="23"/>
                </a:lnTo>
                <a:lnTo>
                  <a:pt x="555" y="21"/>
                </a:lnTo>
                <a:lnTo>
                  <a:pt x="536" y="3"/>
                </a:lnTo>
                <a:lnTo>
                  <a:pt x="534" y="2"/>
                </a:lnTo>
                <a:lnTo>
                  <a:pt x="532" y="0"/>
                </a:lnTo>
                <a:lnTo>
                  <a:pt x="505" y="9"/>
                </a:lnTo>
                <a:lnTo>
                  <a:pt x="501" y="9"/>
                </a:lnTo>
                <a:lnTo>
                  <a:pt x="499" y="11"/>
                </a:lnTo>
                <a:lnTo>
                  <a:pt x="480" y="15"/>
                </a:lnTo>
                <a:lnTo>
                  <a:pt x="453" y="23"/>
                </a:lnTo>
                <a:lnTo>
                  <a:pt x="425" y="31"/>
                </a:lnTo>
                <a:lnTo>
                  <a:pt x="403" y="34"/>
                </a:lnTo>
                <a:lnTo>
                  <a:pt x="392" y="44"/>
                </a:lnTo>
                <a:lnTo>
                  <a:pt x="381" y="52"/>
                </a:lnTo>
                <a:lnTo>
                  <a:pt x="382" y="73"/>
                </a:lnTo>
                <a:lnTo>
                  <a:pt x="386" y="96"/>
                </a:lnTo>
                <a:lnTo>
                  <a:pt x="390" y="127"/>
                </a:lnTo>
                <a:lnTo>
                  <a:pt x="388" y="127"/>
                </a:lnTo>
                <a:lnTo>
                  <a:pt x="373" y="130"/>
                </a:lnTo>
                <a:lnTo>
                  <a:pt x="373" y="128"/>
                </a:lnTo>
                <a:lnTo>
                  <a:pt x="357" y="125"/>
                </a:lnTo>
                <a:lnTo>
                  <a:pt x="355" y="133"/>
                </a:lnTo>
                <a:lnTo>
                  <a:pt x="352" y="150"/>
                </a:lnTo>
                <a:lnTo>
                  <a:pt x="348" y="155"/>
                </a:lnTo>
                <a:lnTo>
                  <a:pt x="346" y="155"/>
                </a:lnTo>
                <a:lnTo>
                  <a:pt x="342" y="163"/>
                </a:lnTo>
                <a:lnTo>
                  <a:pt x="344" y="165"/>
                </a:lnTo>
                <a:lnTo>
                  <a:pt x="342" y="165"/>
                </a:lnTo>
                <a:lnTo>
                  <a:pt x="338" y="165"/>
                </a:lnTo>
                <a:lnTo>
                  <a:pt x="327" y="188"/>
                </a:lnTo>
                <a:lnTo>
                  <a:pt x="323" y="194"/>
                </a:lnTo>
                <a:lnTo>
                  <a:pt x="321" y="196"/>
                </a:lnTo>
                <a:lnTo>
                  <a:pt x="302" y="205"/>
                </a:lnTo>
                <a:lnTo>
                  <a:pt x="282" y="221"/>
                </a:lnTo>
                <a:lnTo>
                  <a:pt x="227" y="219"/>
                </a:lnTo>
                <a:lnTo>
                  <a:pt x="217" y="221"/>
                </a:lnTo>
                <a:lnTo>
                  <a:pt x="198" y="234"/>
                </a:lnTo>
                <a:lnTo>
                  <a:pt x="184" y="234"/>
                </a:lnTo>
                <a:lnTo>
                  <a:pt x="171" y="234"/>
                </a:lnTo>
                <a:lnTo>
                  <a:pt x="165" y="234"/>
                </a:lnTo>
                <a:lnTo>
                  <a:pt x="163" y="234"/>
                </a:lnTo>
                <a:lnTo>
                  <a:pt x="138" y="234"/>
                </a:lnTo>
                <a:lnTo>
                  <a:pt x="121" y="225"/>
                </a:lnTo>
                <a:lnTo>
                  <a:pt x="106" y="215"/>
                </a:lnTo>
                <a:lnTo>
                  <a:pt x="106" y="200"/>
                </a:lnTo>
                <a:lnTo>
                  <a:pt x="106" y="194"/>
                </a:lnTo>
                <a:lnTo>
                  <a:pt x="100" y="171"/>
                </a:lnTo>
                <a:lnTo>
                  <a:pt x="98" y="169"/>
                </a:lnTo>
                <a:lnTo>
                  <a:pt x="92" y="171"/>
                </a:lnTo>
                <a:lnTo>
                  <a:pt x="96" y="183"/>
                </a:lnTo>
                <a:lnTo>
                  <a:pt x="92" y="181"/>
                </a:lnTo>
                <a:lnTo>
                  <a:pt x="90" y="177"/>
                </a:lnTo>
                <a:lnTo>
                  <a:pt x="88" y="177"/>
                </a:lnTo>
                <a:lnTo>
                  <a:pt x="86" y="177"/>
                </a:lnTo>
                <a:lnTo>
                  <a:pt x="86" y="173"/>
                </a:lnTo>
                <a:lnTo>
                  <a:pt x="85" y="171"/>
                </a:lnTo>
                <a:lnTo>
                  <a:pt x="80" y="177"/>
                </a:lnTo>
                <a:lnTo>
                  <a:pt x="79" y="177"/>
                </a:lnTo>
                <a:lnTo>
                  <a:pt x="77" y="175"/>
                </a:lnTo>
                <a:lnTo>
                  <a:pt x="75" y="173"/>
                </a:lnTo>
                <a:lnTo>
                  <a:pt x="73" y="171"/>
                </a:lnTo>
                <a:lnTo>
                  <a:pt x="67" y="173"/>
                </a:lnTo>
                <a:lnTo>
                  <a:pt x="58" y="178"/>
                </a:lnTo>
                <a:lnTo>
                  <a:pt x="56" y="178"/>
                </a:lnTo>
                <a:lnTo>
                  <a:pt x="56" y="181"/>
                </a:lnTo>
                <a:lnTo>
                  <a:pt x="58" y="184"/>
                </a:lnTo>
                <a:lnTo>
                  <a:pt x="46" y="190"/>
                </a:lnTo>
                <a:lnTo>
                  <a:pt x="25" y="202"/>
                </a:lnTo>
                <a:lnTo>
                  <a:pt x="23" y="204"/>
                </a:lnTo>
                <a:lnTo>
                  <a:pt x="19" y="207"/>
                </a:lnTo>
                <a:lnTo>
                  <a:pt x="8" y="213"/>
                </a:lnTo>
                <a:lnTo>
                  <a:pt x="2" y="217"/>
                </a:lnTo>
                <a:lnTo>
                  <a:pt x="11" y="236"/>
                </a:lnTo>
                <a:lnTo>
                  <a:pt x="6" y="244"/>
                </a:lnTo>
                <a:lnTo>
                  <a:pt x="15" y="259"/>
                </a:lnTo>
                <a:lnTo>
                  <a:pt x="17" y="269"/>
                </a:lnTo>
                <a:lnTo>
                  <a:pt x="13" y="279"/>
                </a:lnTo>
                <a:lnTo>
                  <a:pt x="0" y="296"/>
                </a:lnTo>
                <a:lnTo>
                  <a:pt x="0" y="30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Freeform 212"/>
          <p:cNvSpPr>
            <a:spLocks/>
          </p:cNvSpPr>
          <p:nvPr/>
        </p:nvSpPr>
        <p:spPr bwMode="auto">
          <a:xfrm>
            <a:off x="-2348794" y="6850541"/>
            <a:ext cx="459370" cy="750242"/>
          </a:xfrm>
          <a:custGeom>
            <a:avLst/>
            <a:gdLst>
              <a:gd name="T0" fmla="*/ 27 w 488"/>
              <a:gd name="T1" fmla="*/ 655 h 797"/>
              <a:gd name="T2" fmla="*/ 29 w 488"/>
              <a:gd name="T3" fmla="*/ 672 h 797"/>
              <a:gd name="T4" fmla="*/ 38 w 488"/>
              <a:gd name="T5" fmla="*/ 677 h 797"/>
              <a:gd name="T6" fmla="*/ 46 w 488"/>
              <a:gd name="T7" fmla="*/ 686 h 797"/>
              <a:gd name="T8" fmla="*/ 56 w 488"/>
              <a:gd name="T9" fmla="*/ 690 h 797"/>
              <a:gd name="T10" fmla="*/ 64 w 488"/>
              <a:gd name="T11" fmla="*/ 703 h 797"/>
              <a:gd name="T12" fmla="*/ 64 w 488"/>
              <a:gd name="T13" fmla="*/ 713 h 797"/>
              <a:gd name="T14" fmla="*/ 64 w 488"/>
              <a:gd name="T15" fmla="*/ 727 h 797"/>
              <a:gd name="T16" fmla="*/ 65 w 488"/>
              <a:gd name="T17" fmla="*/ 736 h 797"/>
              <a:gd name="T18" fmla="*/ 58 w 488"/>
              <a:gd name="T19" fmla="*/ 744 h 797"/>
              <a:gd name="T20" fmla="*/ 58 w 488"/>
              <a:gd name="T21" fmla="*/ 755 h 797"/>
              <a:gd name="T22" fmla="*/ 59 w 488"/>
              <a:gd name="T23" fmla="*/ 765 h 797"/>
              <a:gd name="T24" fmla="*/ 62 w 488"/>
              <a:gd name="T25" fmla="*/ 778 h 797"/>
              <a:gd name="T26" fmla="*/ 110 w 488"/>
              <a:gd name="T27" fmla="*/ 794 h 797"/>
              <a:gd name="T28" fmla="*/ 206 w 488"/>
              <a:gd name="T29" fmla="*/ 736 h 797"/>
              <a:gd name="T30" fmla="*/ 242 w 488"/>
              <a:gd name="T31" fmla="*/ 698 h 797"/>
              <a:gd name="T32" fmla="*/ 300 w 488"/>
              <a:gd name="T33" fmla="*/ 698 h 797"/>
              <a:gd name="T34" fmla="*/ 421 w 488"/>
              <a:gd name="T35" fmla="*/ 465 h 797"/>
              <a:gd name="T36" fmla="*/ 415 w 488"/>
              <a:gd name="T37" fmla="*/ 424 h 797"/>
              <a:gd name="T38" fmla="*/ 467 w 488"/>
              <a:gd name="T39" fmla="*/ 256 h 797"/>
              <a:gd name="T40" fmla="*/ 469 w 488"/>
              <a:gd name="T41" fmla="*/ 219 h 797"/>
              <a:gd name="T42" fmla="*/ 454 w 488"/>
              <a:gd name="T43" fmla="*/ 161 h 797"/>
              <a:gd name="T44" fmla="*/ 425 w 488"/>
              <a:gd name="T45" fmla="*/ 134 h 797"/>
              <a:gd name="T46" fmla="*/ 425 w 488"/>
              <a:gd name="T47" fmla="*/ 84 h 797"/>
              <a:gd name="T48" fmla="*/ 438 w 488"/>
              <a:gd name="T49" fmla="*/ 54 h 797"/>
              <a:gd name="T50" fmla="*/ 452 w 488"/>
              <a:gd name="T51" fmla="*/ 30 h 797"/>
              <a:gd name="T52" fmla="*/ 440 w 488"/>
              <a:gd name="T53" fmla="*/ 7 h 797"/>
              <a:gd name="T54" fmla="*/ 419 w 488"/>
              <a:gd name="T55" fmla="*/ 21 h 797"/>
              <a:gd name="T56" fmla="*/ 388 w 488"/>
              <a:gd name="T57" fmla="*/ 30 h 797"/>
              <a:gd name="T58" fmla="*/ 371 w 488"/>
              <a:gd name="T59" fmla="*/ 54 h 797"/>
              <a:gd name="T60" fmla="*/ 346 w 488"/>
              <a:gd name="T61" fmla="*/ 55 h 797"/>
              <a:gd name="T62" fmla="*/ 313 w 488"/>
              <a:gd name="T63" fmla="*/ 90 h 797"/>
              <a:gd name="T64" fmla="*/ 281 w 488"/>
              <a:gd name="T65" fmla="*/ 81 h 797"/>
              <a:gd name="T66" fmla="*/ 261 w 488"/>
              <a:gd name="T67" fmla="*/ 73 h 797"/>
              <a:gd name="T68" fmla="*/ 210 w 488"/>
              <a:gd name="T69" fmla="*/ 123 h 797"/>
              <a:gd name="T70" fmla="*/ 263 w 488"/>
              <a:gd name="T71" fmla="*/ 121 h 797"/>
              <a:gd name="T72" fmla="*/ 271 w 488"/>
              <a:gd name="T73" fmla="*/ 186 h 797"/>
              <a:gd name="T74" fmla="*/ 277 w 488"/>
              <a:gd name="T75" fmla="*/ 217 h 797"/>
              <a:gd name="T76" fmla="*/ 244 w 488"/>
              <a:gd name="T77" fmla="*/ 177 h 797"/>
              <a:gd name="T78" fmla="*/ 181 w 488"/>
              <a:gd name="T79" fmla="*/ 140 h 797"/>
              <a:gd name="T80" fmla="*/ 171 w 488"/>
              <a:gd name="T81" fmla="*/ 148 h 797"/>
              <a:gd name="T82" fmla="*/ 165 w 488"/>
              <a:gd name="T83" fmla="*/ 155 h 797"/>
              <a:gd name="T84" fmla="*/ 158 w 488"/>
              <a:gd name="T85" fmla="*/ 165 h 797"/>
              <a:gd name="T86" fmla="*/ 152 w 488"/>
              <a:gd name="T87" fmla="*/ 171 h 797"/>
              <a:gd name="T88" fmla="*/ 140 w 488"/>
              <a:gd name="T89" fmla="*/ 177 h 797"/>
              <a:gd name="T90" fmla="*/ 134 w 488"/>
              <a:gd name="T91" fmla="*/ 180 h 797"/>
              <a:gd name="T92" fmla="*/ 129 w 488"/>
              <a:gd name="T93" fmla="*/ 188 h 797"/>
              <a:gd name="T94" fmla="*/ 121 w 488"/>
              <a:gd name="T95" fmla="*/ 192 h 797"/>
              <a:gd name="T96" fmla="*/ 112 w 488"/>
              <a:gd name="T97" fmla="*/ 198 h 797"/>
              <a:gd name="T98" fmla="*/ 107 w 488"/>
              <a:gd name="T99" fmla="*/ 207 h 797"/>
              <a:gd name="T100" fmla="*/ 104 w 488"/>
              <a:gd name="T101" fmla="*/ 213 h 797"/>
              <a:gd name="T102" fmla="*/ 96 w 488"/>
              <a:gd name="T103" fmla="*/ 223 h 797"/>
              <a:gd name="T104" fmla="*/ 83 w 488"/>
              <a:gd name="T105" fmla="*/ 227 h 797"/>
              <a:gd name="T106" fmla="*/ 77 w 488"/>
              <a:gd name="T107" fmla="*/ 238 h 797"/>
              <a:gd name="T108" fmla="*/ 71 w 488"/>
              <a:gd name="T109" fmla="*/ 250 h 797"/>
              <a:gd name="T110" fmla="*/ 85 w 488"/>
              <a:gd name="T111" fmla="*/ 263 h 797"/>
              <a:gd name="T112" fmla="*/ 123 w 488"/>
              <a:gd name="T113" fmla="*/ 296 h 797"/>
              <a:gd name="T114" fmla="*/ 125 w 488"/>
              <a:gd name="T115" fmla="*/ 348 h 797"/>
              <a:gd name="T116" fmla="*/ 123 w 488"/>
              <a:gd name="T117" fmla="*/ 367 h 797"/>
              <a:gd name="T118" fmla="*/ 123 w 488"/>
              <a:gd name="T119" fmla="*/ 386 h 797"/>
              <a:gd name="T120" fmla="*/ 102 w 488"/>
              <a:gd name="T121" fmla="*/ 411 h 797"/>
              <a:gd name="T122" fmla="*/ 79 w 488"/>
              <a:gd name="T123" fmla="*/ 432 h 797"/>
              <a:gd name="T124" fmla="*/ 44 w 488"/>
              <a:gd name="T125" fmla="*/ 424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8" h="797">
                <a:moveTo>
                  <a:pt x="6" y="490"/>
                </a:moveTo>
                <a:lnTo>
                  <a:pt x="35" y="623"/>
                </a:lnTo>
                <a:lnTo>
                  <a:pt x="46" y="621"/>
                </a:lnTo>
                <a:lnTo>
                  <a:pt x="52" y="621"/>
                </a:lnTo>
                <a:lnTo>
                  <a:pt x="59" y="628"/>
                </a:lnTo>
                <a:lnTo>
                  <a:pt x="52" y="638"/>
                </a:lnTo>
                <a:lnTo>
                  <a:pt x="44" y="632"/>
                </a:lnTo>
                <a:lnTo>
                  <a:pt x="37" y="644"/>
                </a:lnTo>
                <a:lnTo>
                  <a:pt x="27" y="655"/>
                </a:lnTo>
                <a:lnTo>
                  <a:pt x="23" y="661"/>
                </a:lnTo>
                <a:lnTo>
                  <a:pt x="23" y="663"/>
                </a:lnTo>
                <a:lnTo>
                  <a:pt x="25" y="665"/>
                </a:lnTo>
                <a:lnTo>
                  <a:pt x="23" y="667"/>
                </a:lnTo>
                <a:lnTo>
                  <a:pt x="25" y="669"/>
                </a:lnTo>
                <a:lnTo>
                  <a:pt x="27" y="669"/>
                </a:lnTo>
                <a:lnTo>
                  <a:pt x="29" y="669"/>
                </a:lnTo>
                <a:lnTo>
                  <a:pt x="29" y="671"/>
                </a:lnTo>
                <a:lnTo>
                  <a:pt x="29" y="672"/>
                </a:lnTo>
                <a:lnTo>
                  <a:pt x="31" y="672"/>
                </a:lnTo>
                <a:lnTo>
                  <a:pt x="31" y="674"/>
                </a:lnTo>
                <a:lnTo>
                  <a:pt x="33" y="674"/>
                </a:lnTo>
                <a:lnTo>
                  <a:pt x="35" y="674"/>
                </a:lnTo>
                <a:lnTo>
                  <a:pt x="37" y="674"/>
                </a:lnTo>
                <a:lnTo>
                  <a:pt x="37" y="677"/>
                </a:lnTo>
                <a:lnTo>
                  <a:pt x="37" y="679"/>
                </a:lnTo>
                <a:lnTo>
                  <a:pt x="38" y="679"/>
                </a:lnTo>
                <a:lnTo>
                  <a:pt x="38" y="677"/>
                </a:lnTo>
                <a:lnTo>
                  <a:pt x="40" y="677"/>
                </a:lnTo>
                <a:lnTo>
                  <a:pt x="42" y="677"/>
                </a:lnTo>
                <a:lnTo>
                  <a:pt x="42" y="679"/>
                </a:lnTo>
                <a:lnTo>
                  <a:pt x="42" y="680"/>
                </a:lnTo>
                <a:lnTo>
                  <a:pt x="42" y="682"/>
                </a:lnTo>
                <a:lnTo>
                  <a:pt x="44" y="682"/>
                </a:lnTo>
                <a:lnTo>
                  <a:pt x="46" y="682"/>
                </a:lnTo>
                <a:lnTo>
                  <a:pt x="46" y="684"/>
                </a:lnTo>
                <a:lnTo>
                  <a:pt x="46" y="686"/>
                </a:lnTo>
                <a:lnTo>
                  <a:pt x="46" y="688"/>
                </a:lnTo>
                <a:lnTo>
                  <a:pt x="48" y="688"/>
                </a:lnTo>
                <a:lnTo>
                  <a:pt x="50" y="688"/>
                </a:lnTo>
                <a:lnTo>
                  <a:pt x="50" y="690"/>
                </a:lnTo>
                <a:lnTo>
                  <a:pt x="52" y="690"/>
                </a:lnTo>
                <a:lnTo>
                  <a:pt x="52" y="688"/>
                </a:lnTo>
                <a:lnTo>
                  <a:pt x="52" y="690"/>
                </a:lnTo>
                <a:lnTo>
                  <a:pt x="54" y="690"/>
                </a:lnTo>
                <a:lnTo>
                  <a:pt x="56" y="690"/>
                </a:lnTo>
                <a:lnTo>
                  <a:pt x="56" y="692"/>
                </a:lnTo>
                <a:lnTo>
                  <a:pt x="56" y="694"/>
                </a:lnTo>
                <a:lnTo>
                  <a:pt x="58" y="694"/>
                </a:lnTo>
                <a:lnTo>
                  <a:pt x="59" y="696"/>
                </a:lnTo>
                <a:lnTo>
                  <a:pt x="59" y="698"/>
                </a:lnTo>
                <a:lnTo>
                  <a:pt x="62" y="700"/>
                </a:lnTo>
                <a:lnTo>
                  <a:pt x="62" y="701"/>
                </a:lnTo>
                <a:lnTo>
                  <a:pt x="64" y="701"/>
                </a:lnTo>
                <a:lnTo>
                  <a:pt x="64" y="703"/>
                </a:lnTo>
                <a:lnTo>
                  <a:pt x="64" y="705"/>
                </a:lnTo>
                <a:lnTo>
                  <a:pt x="64" y="707"/>
                </a:lnTo>
                <a:lnTo>
                  <a:pt x="65" y="707"/>
                </a:lnTo>
                <a:lnTo>
                  <a:pt x="65" y="709"/>
                </a:lnTo>
                <a:lnTo>
                  <a:pt x="64" y="709"/>
                </a:lnTo>
                <a:lnTo>
                  <a:pt x="64" y="711"/>
                </a:lnTo>
                <a:lnTo>
                  <a:pt x="65" y="711"/>
                </a:lnTo>
                <a:lnTo>
                  <a:pt x="65" y="713"/>
                </a:lnTo>
                <a:lnTo>
                  <a:pt x="64" y="713"/>
                </a:lnTo>
                <a:lnTo>
                  <a:pt x="64" y="715"/>
                </a:lnTo>
                <a:lnTo>
                  <a:pt x="64" y="717"/>
                </a:lnTo>
                <a:lnTo>
                  <a:pt x="64" y="719"/>
                </a:lnTo>
                <a:lnTo>
                  <a:pt x="64" y="721"/>
                </a:lnTo>
                <a:lnTo>
                  <a:pt x="65" y="721"/>
                </a:lnTo>
                <a:lnTo>
                  <a:pt x="65" y="722"/>
                </a:lnTo>
                <a:lnTo>
                  <a:pt x="65" y="725"/>
                </a:lnTo>
                <a:lnTo>
                  <a:pt x="64" y="725"/>
                </a:lnTo>
                <a:lnTo>
                  <a:pt x="64" y="727"/>
                </a:lnTo>
                <a:lnTo>
                  <a:pt x="65" y="727"/>
                </a:lnTo>
                <a:lnTo>
                  <a:pt x="65" y="728"/>
                </a:lnTo>
                <a:lnTo>
                  <a:pt x="64" y="728"/>
                </a:lnTo>
                <a:lnTo>
                  <a:pt x="64" y="730"/>
                </a:lnTo>
                <a:lnTo>
                  <a:pt x="65" y="730"/>
                </a:lnTo>
                <a:lnTo>
                  <a:pt x="65" y="732"/>
                </a:lnTo>
                <a:lnTo>
                  <a:pt x="67" y="732"/>
                </a:lnTo>
                <a:lnTo>
                  <a:pt x="67" y="734"/>
                </a:lnTo>
                <a:lnTo>
                  <a:pt x="65" y="736"/>
                </a:lnTo>
                <a:lnTo>
                  <a:pt x="65" y="738"/>
                </a:lnTo>
                <a:lnTo>
                  <a:pt x="65" y="740"/>
                </a:lnTo>
                <a:lnTo>
                  <a:pt x="64" y="740"/>
                </a:lnTo>
                <a:lnTo>
                  <a:pt x="64" y="742"/>
                </a:lnTo>
                <a:lnTo>
                  <a:pt x="62" y="740"/>
                </a:lnTo>
                <a:lnTo>
                  <a:pt x="59" y="740"/>
                </a:lnTo>
                <a:lnTo>
                  <a:pt x="62" y="742"/>
                </a:lnTo>
                <a:lnTo>
                  <a:pt x="59" y="742"/>
                </a:lnTo>
                <a:lnTo>
                  <a:pt x="58" y="744"/>
                </a:lnTo>
                <a:lnTo>
                  <a:pt x="58" y="746"/>
                </a:lnTo>
                <a:lnTo>
                  <a:pt x="59" y="746"/>
                </a:lnTo>
                <a:lnTo>
                  <a:pt x="59" y="748"/>
                </a:lnTo>
                <a:lnTo>
                  <a:pt x="58" y="748"/>
                </a:lnTo>
                <a:lnTo>
                  <a:pt x="58" y="749"/>
                </a:lnTo>
                <a:lnTo>
                  <a:pt x="56" y="751"/>
                </a:lnTo>
                <a:lnTo>
                  <a:pt x="56" y="753"/>
                </a:lnTo>
                <a:lnTo>
                  <a:pt x="56" y="755"/>
                </a:lnTo>
                <a:lnTo>
                  <a:pt x="58" y="755"/>
                </a:lnTo>
                <a:lnTo>
                  <a:pt x="59" y="755"/>
                </a:lnTo>
                <a:lnTo>
                  <a:pt x="58" y="755"/>
                </a:lnTo>
                <a:lnTo>
                  <a:pt x="58" y="757"/>
                </a:lnTo>
                <a:lnTo>
                  <a:pt x="58" y="759"/>
                </a:lnTo>
                <a:lnTo>
                  <a:pt x="58" y="761"/>
                </a:lnTo>
                <a:lnTo>
                  <a:pt x="59" y="761"/>
                </a:lnTo>
                <a:lnTo>
                  <a:pt x="62" y="761"/>
                </a:lnTo>
                <a:lnTo>
                  <a:pt x="59" y="763"/>
                </a:lnTo>
                <a:lnTo>
                  <a:pt x="59" y="765"/>
                </a:lnTo>
                <a:lnTo>
                  <a:pt x="59" y="767"/>
                </a:lnTo>
                <a:lnTo>
                  <a:pt x="59" y="769"/>
                </a:lnTo>
                <a:lnTo>
                  <a:pt x="62" y="769"/>
                </a:lnTo>
                <a:lnTo>
                  <a:pt x="62" y="771"/>
                </a:lnTo>
                <a:lnTo>
                  <a:pt x="62" y="773"/>
                </a:lnTo>
                <a:lnTo>
                  <a:pt x="62" y="775"/>
                </a:lnTo>
                <a:lnTo>
                  <a:pt x="59" y="775"/>
                </a:lnTo>
                <a:lnTo>
                  <a:pt x="62" y="776"/>
                </a:lnTo>
                <a:lnTo>
                  <a:pt x="62" y="778"/>
                </a:lnTo>
                <a:lnTo>
                  <a:pt x="64" y="780"/>
                </a:lnTo>
                <a:lnTo>
                  <a:pt x="64" y="782"/>
                </a:lnTo>
                <a:lnTo>
                  <a:pt x="64" y="784"/>
                </a:lnTo>
                <a:lnTo>
                  <a:pt x="65" y="784"/>
                </a:lnTo>
                <a:lnTo>
                  <a:pt x="65" y="786"/>
                </a:lnTo>
                <a:lnTo>
                  <a:pt x="64" y="788"/>
                </a:lnTo>
                <a:lnTo>
                  <a:pt x="64" y="790"/>
                </a:lnTo>
                <a:lnTo>
                  <a:pt x="110" y="797"/>
                </a:lnTo>
                <a:lnTo>
                  <a:pt x="110" y="794"/>
                </a:lnTo>
                <a:lnTo>
                  <a:pt x="115" y="780"/>
                </a:lnTo>
                <a:lnTo>
                  <a:pt x="119" y="765"/>
                </a:lnTo>
                <a:lnTo>
                  <a:pt x="129" y="749"/>
                </a:lnTo>
                <a:lnTo>
                  <a:pt x="134" y="746"/>
                </a:lnTo>
                <a:lnTo>
                  <a:pt x="142" y="746"/>
                </a:lnTo>
                <a:lnTo>
                  <a:pt x="156" y="744"/>
                </a:lnTo>
                <a:lnTo>
                  <a:pt x="163" y="748"/>
                </a:lnTo>
                <a:lnTo>
                  <a:pt x="202" y="736"/>
                </a:lnTo>
                <a:lnTo>
                  <a:pt x="206" y="736"/>
                </a:lnTo>
                <a:lnTo>
                  <a:pt x="210" y="736"/>
                </a:lnTo>
                <a:lnTo>
                  <a:pt x="217" y="738"/>
                </a:lnTo>
                <a:lnTo>
                  <a:pt x="217" y="736"/>
                </a:lnTo>
                <a:lnTo>
                  <a:pt x="219" y="738"/>
                </a:lnTo>
                <a:lnTo>
                  <a:pt x="223" y="738"/>
                </a:lnTo>
                <a:lnTo>
                  <a:pt x="225" y="738"/>
                </a:lnTo>
                <a:lnTo>
                  <a:pt x="238" y="700"/>
                </a:lnTo>
                <a:lnTo>
                  <a:pt x="242" y="700"/>
                </a:lnTo>
                <a:lnTo>
                  <a:pt x="242" y="698"/>
                </a:lnTo>
                <a:lnTo>
                  <a:pt x="246" y="701"/>
                </a:lnTo>
                <a:lnTo>
                  <a:pt x="300" y="757"/>
                </a:lnTo>
                <a:lnTo>
                  <a:pt x="300" y="759"/>
                </a:lnTo>
                <a:lnTo>
                  <a:pt x="304" y="761"/>
                </a:lnTo>
                <a:lnTo>
                  <a:pt x="307" y="761"/>
                </a:lnTo>
                <a:lnTo>
                  <a:pt x="323" y="759"/>
                </a:lnTo>
                <a:lnTo>
                  <a:pt x="309" y="722"/>
                </a:lnTo>
                <a:lnTo>
                  <a:pt x="307" y="721"/>
                </a:lnTo>
                <a:lnTo>
                  <a:pt x="300" y="698"/>
                </a:lnTo>
                <a:lnTo>
                  <a:pt x="317" y="640"/>
                </a:lnTo>
                <a:lnTo>
                  <a:pt x="304" y="628"/>
                </a:lnTo>
                <a:lnTo>
                  <a:pt x="323" y="571"/>
                </a:lnTo>
                <a:lnTo>
                  <a:pt x="317" y="563"/>
                </a:lnTo>
                <a:lnTo>
                  <a:pt x="386" y="480"/>
                </a:lnTo>
                <a:lnTo>
                  <a:pt x="398" y="490"/>
                </a:lnTo>
                <a:lnTo>
                  <a:pt x="413" y="475"/>
                </a:lnTo>
                <a:lnTo>
                  <a:pt x="415" y="471"/>
                </a:lnTo>
                <a:lnTo>
                  <a:pt x="421" y="465"/>
                </a:lnTo>
                <a:lnTo>
                  <a:pt x="423" y="463"/>
                </a:lnTo>
                <a:lnTo>
                  <a:pt x="427" y="459"/>
                </a:lnTo>
                <a:lnTo>
                  <a:pt x="429" y="455"/>
                </a:lnTo>
                <a:lnTo>
                  <a:pt x="430" y="453"/>
                </a:lnTo>
                <a:lnTo>
                  <a:pt x="430" y="450"/>
                </a:lnTo>
                <a:lnTo>
                  <a:pt x="429" y="448"/>
                </a:lnTo>
                <a:lnTo>
                  <a:pt x="436" y="436"/>
                </a:lnTo>
                <a:lnTo>
                  <a:pt x="427" y="432"/>
                </a:lnTo>
                <a:lnTo>
                  <a:pt x="415" y="424"/>
                </a:lnTo>
                <a:lnTo>
                  <a:pt x="413" y="423"/>
                </a:lnTo>
                <a:lnTo>
                  <a:pt x="415" y="421"/>
                </a:lnTo>
                <a:lnTo>
                  <a:pt x="419" y="409"/>
                </a:lnTo>
                <a:lnTo>
                  <a:pt x="457" y="311"/>
                </a:lnTo>
                <a:lnTo>
                  <a:pt x="454" y="309"/>
                </a:lnTo>
                <a:lnTo>
                  <a:pt x="473" y="257"/>
                </a:lnTo>
                <a:lnTo>
                  <a:pt x="471" y="257"/>
                </a:lnTo>
                <a:lnTo>
                  <a:pt x="469" y="256"/>
                </a:lnTo>
                <a:lnTo>
                  <a:pt x="467" y="256"/>
                </a:lnTo>
                <a:lnTo>
                  <a:pt x="467" y="254"/>
                </a:lnTo>
                <a:lnTo>
                  <a:pt x="471" y="244"/>
                </a:lnTo>
                <a:lnTo>
                  <a:pt x="471" y="240"/>
                </a:lnTo>
                <a:lnTo>
                  <a:pt x="471" y="238"/>
                </a:lnTo>
                <a:lnTo>
                  <a:pt x="471" y="232"/>
                </a:lnTo>
                <a:lnTo>
                  <a:pt x="465" y="230"/>
                </a:lnTo>
                <a:lnTo>
                  <a:pt x="465" y="228"/>
                </a:lnTo>
                <a:lnTo>
                  <a:pt x="467" y="225"/>
                </a:lnTo>
                <a:lnTo>
                  <a:pt x="469" y="219"/>
                </a:lnTo>
                <a:lnTo>
                  <a:pt x="475" y="221"/>
                </a:lnTo>
                <a:lnTo>
                  <a:pt x="477" y="221"/>
                </a:lnTo>
                <a:lnTo>
                  <a:pt x="484" y="198"/>
                </a:lnTo>
                <a:lnTo>
                  <a:pt x="488" y="192"/>
                </a:lnTo>
                <a:lnTo>
                  <a:pt x="486" y="190"/>
                </a:lnTo>
                <a:lnTo>
                  <a:pt x="484" y="188"/>
                </a:lnTo>
                <a:lnTo>
                  <a:pt x="478" y="180"/>
                </a:lnTo>
                <a:lnTo>
                  <a:pt x="465" y="173"/>
                </a:lnTo>
                <a:lnTo>
                  <a:pt x="454" y="161"/>
                </a:lnTo>
                <a:lnTo>
                  <a:pt x="456" y="157"/>
                </a:lnTo>
                <a:lnTo>
                  <a:pt x="454" y="155"/>
                </a:lnTo>
                <a:lnTo>
                  <a:pt x="452" y="159"/>
                </a:lnTo>
                <a:lnTo>
                  <a:pt x="448" y="155"/>
                </a:lnTo>
                <a:lnTo>
                  <a:pt x="444" y="153"/>
                </a:lnTo>
                <a:lnTo>
                  <a:pt x="432" y="148"/>
                </a:lnTo>
                <a:lnTo>
                  <a:pt x="434" y="144"/>
                </a:lnTo>
                <a:lnTo>
                  <a:pt x="425" y="140"/>
                </a:lnTo>
                <a:lnTo>
                  <a:pt x="425" y="134"/>
                </a:lnTo>
                <a:lnTo>
                  <a:pt x="427" y="111"/>
                </a:lnTo>
                <a:lnTo>
                  <a:pt x="427" y="107"/>
                </a:lnTo>
                <a:lnTo>
                  <a:pt x="425" y="107"/>
                </a:lnTo>
                <a:lnTo>
                  <a:pt x="421" y="107"/>
                </a:lnTo>
                <a:lnTo>
                  <a:pt x="421" y="102"/>
                </a:lnTo>
                <a:lnTo>
                  <a:pt x="421" y="98"/>
                </a:lnTo>
                <a:lnTo>
                  <a:pt x="423" y="94"/>
                </a:lnTo>
                <a:lnTo>
                  <a:pt x="423" y="90"/>
                </a:lnTo>
                <a:lnTo>
                  <a:pt x="425" y="84"/>
                </a:lnTo>
                <a:lnTo>
                  <a:pt x="423" y="81"/>
                </a:lnTo>
                <a:lnTo>
                  <a:pt x="423" y="76"/>
                </a:lnTo>
                <a:lnTo>
                  <a:pt x="425" y="71"/>
                </a:lnTo>
                <a:lnTo>
                  <a:pt x="425" y="65"/>
                </a:lnTo>
                <a:lnTo>
                  <a:pt x="427" y="63"/>
                </a:lnTo>
                <a:lnTo>
                  <a:pt x="427" y="61"/>
                </a:lnTo>
                <a:lnTo>
                  <a:pt x="432" y="57"/>
                </a:lnTo>
                <a:lnTo>
                  <a:pt x="434" y="55"/>
                </a:lnTo>
                <a:lnTo>
                  <a:pt x="438" y="54"/>
                </a:lnTo>
                <a:lnTo>
                  <a:pt x="444" y="52"/>
                </a:lnTo>
                <a:lnTo>
                  <a:pt x="446" y="52"/>
                </a:lnTo>
                <a:lnTo>
                  <a:pt x="448" y="50"/>
                </a:lnTo>
                <a:lnTo>
                  <a:pt x="450" y="48"/>
                </a:lnTo>
                <a:lnTo>
                  <a:pt x="450" y="46"/>
                </a:lnTo>
                <a:lnTo>
                  <a:pt x="450" y="42"/>
                </a:lnTo>
                <a:lnTo>
                  <a:pt x="450" y="38"/>
                </a:lnTo>
                <a:lnTo>
                  <a:pt x="450" y="34"/>
                </a:lnTo>
                <a:lnTo>
                  <a:pt x="452" y="30"/>
                </a:lnTo>
                <a:lnTo>
                  <a:pt x="454" y="25"/>
                </a:lnTo>
                <a:lnTo>
                  <a:pt x="456" y="19"/>
                </a:lnTo>
                <a:lnTo>
                  <a:pt x="456" y="15"/>
                </a:lnTo>
                <a:lnTo>
                  <a:pt x="454" y="11"/>
                </a:lnTo>
                <a:lnTo>
                  <a:pt x="452" y="9"/>
                </a:lnTo>
                <a:lnTo>
                  <a:pt x="450" y="7"/>
                </a:lnTo>
                <a:lnTo>
                  <a:pt x="448" y="7"/>
                </a:lnTo>
                <a:lnTo>
                  <a:pt x="444" y="7"/>
                </a:lnTo>
                <a:lnTo>
                  <a:pt x="440" y="7"/>
                </a:lnTo>
                <a:lnTo>
                  <a:pt x="438" y="7"/>
                </a:lnTo>
                <a:lnTo>
                  <a:pt x="434" y="9"/>
                </a:lnTo>
                <a:lnTo>
                  <a:pt x="432" y="11"/>
                </a:lnTo>
                <a:lnTo>
                  <a:pt x="429" y="13"/>
                </a:lnTo>
                <a:lnTo>
                  <a:pt x="429" y="15"/>
                </a:lnTo>
                <a:lnTo>
                  <a:pt x="427" y="17"/>
                </a:lnTo>
                <a:lnTo>
                  <a:pt x="423" y="19"/>
                </a:lnTo>
                <a:lnTo>
                  <a:pt x="421" y="21"/>
                </a:lnTo>
                <a:lnTo>
                  <a:pt x="419" y="21"/>
                </a:lnTo>
                <a:lnTo>
                  <a:pt x="417" y="19"/>
                </a:lnTo>
                <a:lnTo>
                  <a:pt x="417" y="17"/>
                </a:lnTo>
                <a:lnTo>
                  <a:pt x="417" y="15"/>
                </a:lnTo>
                <a:lnTo>
                  <a:pt x="417" y="2"/>
                </a:lnTo>
                <a:lnTo>
                  <a:pt x="406" y="0"/>
                </a:lnTo>
                <a:lnTo>
                  <a:pt x="392" y="11"/>
                </a:lnTo>
                <a:lnTo>
                  <a:pt x="390" y="21"/>
                </a:lnTo>
                <a:lnTo>
                  <a:pt x="388" y="28"/>
                </a:lnTo>
                <a:lnTo>
                  <a:pt x="388" y="30"/>
                </a:lnTo>
                <a:lnTo>
                  <a:pt x="394" y="30"/>
                </a:lnTo>
                <a:lnTo>
                  <a:pt x="398" y="30"/>
                </a:lnTo>
                <a:lnTo>
                  <a:pt x="386" y="50"/>
                </a:lnTo>
                <a:lnTo>
                  <a:pt x="382" y="46"/>
                </a:lnTo>
                <a:lnTo>
                  <a:pt x="379" y="50"/>
                </a:lnTo>
                <a:lnTo>
                  <a:pt x="379" y="48"/>
                </a:lnTo>
                <a:lnTo>
                  <a:pt x="377" y="50"/>
                </a:lnTo>
                <a:lnTo>
                  <a:pt x="375" y="52"/>
                </a:lnTo>
                <a:lnTo>
                  <a:pt x="371" y="54"/>
                </a:lnTo>
                <a:lnTo>
                  <a:pt x="371" y="59"/>
                </a:lnTo>
                <a:lnTo>
                  <a:pt x="367" y="57"/>
                </a:lnTo>
                <a:lnTo>
                  <a:pt x="365" y="57"/>
                </a:lnTo>
                <a:lnTo>
                  <a:pt x="361" y="57"/>
                </a:lnTo>
                <a:lnTo>
                  <a:pt x="360" y="57"/>
                </a:lnTo>
                <a:lnTo>
                  <a:pt x="355" y="57"/>
                </a:lnTo>
                <a:lnTo>
                  <a:pt x="355" y="55"/>
                </a:lnTo>
                <a:lnTo>
                  <a:pt x="352" y="55"/>
                </a:lnTo>
                <a:lnTo>
                  <a:pt x="346" y="55"/>
                </a:lnTo>
                <a:lnTo>
                  <a:pt x="342" y="81"/>
                </a:lnTo>
                <a:lnTo>
                  <a:pt x="342" y="92"/>
                </a:lnTo>
                <a:lnTo>
                  <a:pt x="338" y="92"/>
                </a:lnTo>
                <a:lnTo>
                  <a:pt x="333" y="92"/>
                </a:lnTo>
                <a:lnTo>
                  <a:pt x="327" y="92"/>
                </a:lnTo>
                <a:lnTo>
                  <a:pt x="323" y="92"/>
                </a:lnTo>
                <a:lnTo>
                  <a:pt x="317" y="92"/>
                </a:lnTo>
                <a:lnTo>
                  <a:pt x="315" y="92"/>
                </a:lnTo>
                <a:lnTo>
                  <a:pt x="313" y="90"/>
                </a:lnTo>
                <a:lnTo>
                  <a:pt x="307" y="88"/>
                </a:lnTo>
                <a:lnTo>
                  <a:pt x="304" y="88"/>
                </a:lnTo>
                <a:lnTo>
                  <a:pt x="298" y="86"/>
                </a:lnTo>
                <a:lnTo>
                  <a:pt x="294" y="84"/>
                </a:lnTo>
                <a:lnTo>
                  <a:pt x="286" y="83"/>
                </a:lnTo>
                <a:lnTo>
                  <a:pt x="285" y="83"/>
                </a:lnTo>
                <a:lnTo>
                  <a:pt x="283" y="83"/>
                </a:lnTo>
                <a:lnTo>
                  <a:pt x="283" y="81"/>
                </a:lnTo>
                <a:lnTo>
                  <a:pt x="281" y="81"/>
                </a:lnTo>
                <a:lnTo>
                  <a:pt x="279" y="81"/>
                </a:lnTo>
                <a:lnTo>
                  <a:pt x="277" y="81"/>
                </a:lnTo>
                <a:lnTo>
                  <a:pt x="275" y="81"/>
                </a:lnTo>
                <a:lnTo>
                  <a:pt x="269" y="81"/>
                </a:lnTo>
                <a:lnTo>
                  <a:pt x="267" y="81"/>
                </a:lnTo>
                <a:lnTo>
                  <a:pt x="261" y="78"/>
                </a:lnTo>
                <a:lnTo>
                  <a:pt x="263" y="75"/>
                </a:lnTo>
                <a:lnTo>
                  <a:pt x="263" y="73"/>
                </a:lnTo>
                <a:lnTo>
                  <a:pt x="261" y="73"/>
                </a:lnTo>
                <a:lnTo>
                  <a:pt x="244" y="71"/>
                </a:lnTo>
                <a:lnTo>
                  <a:pt x="219" y="84"/>
                </a:lnTo>
                <a:lnTo>
                  <a:pt x="215" y="86"/>
                </a:lnTo>
                <a:lnTo>
                  <a:pt x="215" y="98"/>
                </a:lnTo>
                <a:lnTo>
                  <a:pt x="215" y="104"/>
                </a:lnTo>
                <a:lnTo>
                  <a:pt x="211" y="111"/>
                </a:lnTo>
                <a:lnTo>
                  <a:pt x="208" y="117"/>
                </a:lnTo>
                <a:lnTo>
                  <a:pt x="208" y="119"/>
                </a:lnTo>
                <a:lnTo>
                  <a:pt x="210" y="123"/>
                </a:lnTo>
                <a:lnTo>
                  <a:pt x="211" y="126"/>
                </a:lnTo>
                <a:lnTo>
                  <a:pt x="215" y="126"/>
                </a:lnTo>
                <a:lnTo>
                  <a:pt x="219" y="126"/>
                </a:lnTo>
                <a:lnTo>
                  <a:pt x="223" y="126"/>
                </a:lnTo>
                <a:lnTo>
                  <a:pt x="233" y="125"/>
                </a:lnTo>
                <a:lnTo>
                  <a:pt x="242" y="123"/>
                </a:lnTo>
                <a:lnTo>
                  <a:pt x="248" y="121"/>
                </a:lnTo>
                <a:lnTo>
                  <a:pt x="256" y="119"/>
                </a:lnTo>
                <a:lnTo>
                  <a:pt x="263" y="121"/>
                </a:lnTo>
                <a:lnTo>
                  <a:pt x="271" y="125"/>
                </a:lnTo>
                <a:lnTo>
                  <a:pt x="281" y="134"/>
                </a:lnTo>
                <a:lnTo>
                  <a:pt x="290" y="144"/>
                </a:lnTo>
                <a:lnTo>
                  <a:pt x="292" y="152"/>
                </a:lnTo>
                <a:lnTo>
                  <a:pt x="292" y="159"/>
                </a:lnTo>
                <a:lnTo>
                  <a:pt x="290" y="165"/>
                </a:lnTo>
                <a:lnTo>
                  <a:pt x="285" y="173"/>
                </a:lnTo>
                <a:lnTo>
                  <a:pt x="277" y="180"/>
                </a:lnTo>
                <a:lnTo>
                  <a:pt x="271" y="186"/>
                </a:lnTo>
                <a:lnTo>
                  <a:pt x="269" y="188"/>
                </a:lnTo>
                <a:lnTo>
                  <a:pt x="271" y="194"/>
                </a:lnTo>
                <a:lnTo>
                  <a:pt x="273" y="196"/>
                </a:lnTo>
                <a:lnTo>
                  <a:pt x="277" y="198"/>
                </a:lnTo>
                <a:lnTo>
                  <a:pt x="281" y="201"/>
                </a:lnTo>
                <a:lnTo>
                  <a:pt x="281" y="209"/>
                </a:lnTo>
                <a:lnTo>
                  <a:pt x="279" y="211"/>
                </a:lnTo>
                <a:lnTo>
                  <a:pt x="277" y="215"/>
                </a:lnTo>
                <a:lnTo>
                  <a:pt x="277" y="217"/>
                </a:lnTo>
                <a:lnTo>
                  <a:pt x="273" y="221"/>
                </a:lnTo>
                <a:lnTo>
                  <a:pt x="273" y="223"/>
                </a:lnTo>
                <a:lnTo>
                  <a:pt x="271" y="225"/>
                </a:lnTo>
                <a:lnTo>
                  <a:pt x="269" y="221"/>
                </a:lnTo>
                <a:lnTo>
                  <a:pt x="265" y="209"/>
                </a:lnTo>
                <a:lnTo>
                  <a:pt x="261" y="201"/>
                </a:lnTo>
                <a:lnTo>
                  <a:pt x="261" y="198"/>
                </a:lnTo>
                <a:lnTo>
                  <a:pt x="258" y="194"/>
                </a:lnTo>
                <a:lnTo>
                  <a:pt x="244" y="177"/>
                </a:lnTo>
                <a:lnTo>
                  <a:pt x="210" y="142"/>
                </a:lnTo>
                <a:lnTo>
                  <a:pt x="200" y="134"/>
                </a:lnTo>
                <a:lnTo>
                  <a:pt x="200" y="132"/>
                </a:lnTo>
                <a:lnTo>
                  <a:pt x="198" y="125"/>
                </a:lnTo>
                <a:lnTo>
                  <a:pt x="192" y="131"/>
                </a:lnTo>
                <a:lnTo>
                  <a:pt x="184" y="125"/>
                </a:lnTo>
                <a:lnTo>
                  <a:pt x="177" y="134"/>
                </a:lnTo>
                <a:lnTo>
                  <a:pt x="183" y="140"/>
                </a:lnTo>
                <a:lnTo>
                  <a:pt x="181" y="140"/>
                </a:lnTo>
                <a:lnTo>
                  <a:pt x="179" y="140"/>
                </a:lnTo>
                <a:lnTo>
                  <a:pt x="179" y="142"/>
                </a:lnTo>
                <a:lnTo>
                  <a:pt x="177" y="142"/>
                </a:lnTo>
                <a:lnTo>
                  <a:pt x="177" y="144"/>
                </a:lnTo>
                <a:lnTo>
                  <a:pt x="175" y="144"/>
                </a:lnTo>
                <a:lnTo>
                  <a:pt x="175" y="146"/>
                </a:lnTo>
                <a:lnTo>
                  <a:pt x="173" y="146"/>
                </a:lnTo>
                <a:lnTo>
                  <a:pt x="173" y="148"/>
                </a:lnTo>
                <a:lnTo>
                  <a:pt x="171" y="148"/>
                </a:lnTo>
                <a:lnTo>
                  <a:pt x="169" y="148"/>
                </a:lnTo>
                <a:lnTo>
                  <a:pt x="167" y="148"/>
                </a:lnTo>
                <a:lnTo>
                  <a:pt x="167" y="150"/>
                </a:lnTo>
                <a:lnTo>
                  <a:pt x="165" y="150"/>
                </a:lnTo>
                <a:lnTo>
                  <a:pt x="165" y="152"/>
                </a:lnTo>
                <a:lnTo>
                  <a:pt x="165" y="153"/>
                </a:lnTo>
                <a:lnTo>
                  <a:pt x="163" y="153"/>
                </a:lnTo>
                <a:lnTo>
                  <a:pt x="163" y="155"/>
                </a:lnTo>
                <a:lnTo>
                  <a:pt x="165" y="155"/>
                </a:lnTo>
                <a:lnTo>
                  <a:pt x="165" y="157"/>
                </a:lnTo>
                <a:lnTo>
                  <a:pt x="163" y="157"/>
                </a:lnTo>
                <a:lnTo>
                  <a:pt x="162" y="157"/>
                </a:lnTo>
                <a:lnTo>
                  <a:pt x="160" y="157"/>
                </a:lnTo>
                <a:lnTo>
                  <a:pt x="160" y="159"/>
                </a:lnTo>
                <a:lnTo>
                  <a:pt x="162" y="159"/>
                </a:lnTo>
                <a:lnTo>
                  <a:pt x="162" y="161"/>
                </a:lnTo>
                <a:lnTo>
                  <a:pt x="160" y="163"/>
                </a:lnTo>
                <a:lnTo>
                  <a:pt x="158" y="165"/>
                </a:lnTo>
                <a:lnTo>
                  <a:pt x="158" y="167"/>
                </a:lnTo>
                <a:lnTo>
                  <a:pt x="156" y="167"/>
                </a:lnTo>
                <a:lnTo>
                  <a:pt x="156" y="169"/>
                </a:lnTo>
                <a:lnTo>
                  <a:pt x="154" y="169"/>
                </a:lnTo>
                <a:lnTo>
                  <a:pt x="152" y="169"/>
                </a:lnTo>
                <a:lnTo>
                  <a:pt x="154" y="171"/>
                </a:lnTo>
                <a:lnTo>
                  <a:pt x="154" y="173"/>
                </a:lnTo>
                <a:lnTo>
                  <a:pt x="152" y="173"/>
                </a:lnTo>
                <a:lnTo>
                  <a:pt x="152" y="171"/>
                </a:lnTo>
                <a:lnTo>
                  <a:pt x="150" y="171"/>
                </a:lnTo>
                <a:lnTo>
                  <a:pt x="150" y="173"/>
                </a:lnTo>
                <a:lnTo>
                  <a:pt x="148" y="173"/>
                </a:lnTo>
                <a:lnTo>
                  <a:pt x="146" y="173"/>
                </a:lnTo>
                <a:lnTo>
                  <a:pt x="144" y="173"/>
                </a:lnTo>
                <a:lnTo>
                  <a:pt x="144" y="175"/>
                </a:lnTo>
                <a:lnTo>
                  <a:pt x="144" y="177"/>
                </a:lnTo>
                <a:lnTo>
                  <a:pt x="142" y="175"/>
                </a:lnTo>
                <a:lnTo>
                  <a:pt x="140" y="177"/>
                </a:lnTo>
                <a:lnTo>
                  <a:pt x="140" y="179"/>
                </a:lnTo>
                <a:lnTo>
                  <a:pt x="140" y="180"/>
                </a:lnTo>
                <a:lnTo>
                  <a:pt x="138" y="180"/>
                </a:lnTo>
                <a:lnTo>
                  <a:pt x="138" y="182"/>
                </a:lnTo>
                <a:lnTo>
                  <a:pt x="138" y="184"/>
                </a:lnTo>
                <a:lnTo>
                  <a:pt x="136" y="184"/>
                </a:lnTo>
                <a:lnTo>
                  <a:pt x="136" y="182"/>
                </a:lnTo>
                <a:lnTo>
                  <a:pt x="136" y="180"/>
                </a:lnTo>
                <a:lnTo>
                  <a:pt x="134" y="180"/>
                </a:lnTo>
                <a:lnTo>
                  <a:pt x="134" y="182"/>
                </a:lnTo>
                <a:lnTo>
                  <a:pt x="134" y="184"/>
                </a:lnTo>
                <a:lnTo>
                  <a:pt x="133" y="184"/>
                </a:lnTo>
                <a:lnTo>
                  <a:pt x="133" y="182"/>
                </a:lnTo>
                <a:lnTo>
                  <a:pt x="133" y="184"/>
                </a:lnTo>
                <a:lnTo>
                  <a:pt x="133" y="186"/>
                </a:lnTo>
                <a:lnTo>
                  <a:pt x="133" y="188"/>
                </a:lnTo>
                <a:lnTo>
                  <a:pt x="131" y="188"/>
                </a:lnTo>
                <a:lnTo>
                  <a:pt x="129" y="188"/>
                </a:lnTo>
                <a:lnTo>
                  <a:pt x="129" y="190"/>
                </a:lnTo>
                <a:lnTo>
                  <a:pt x="127" y="190"/>
                </a:lnTo>
                <a:lnTo>
                  <a:pt x="127" y="192"/>
                </a:lnTo>
                <a:lnTo>
                  <a:pt x="125" y="192"/>
                </a:lnTo>
                <a:lnTo>
                  <a:pt x="125" y="190"/>
                </a:lnTo>
                <a:lnTo>
                  <a:pt x="125" y="188"/>
                </a:lnTo>
                <a:lnTo>
                  <a:pt x="123" y="190"/>
                </a:lnTo>
                <a:lnTo>
                  <a:pt x="123" y="192"/>
                </a:lnTo>
                <a:lnTo>
                  <a:pt x="121" y="192"/>
                </a:lnTo>
                <a:lnTo>
                  <a:pt x="121" y="194"/>
                </a:lnTo>
                <a:lnTo>
                  <a:pt x="119" y="194"/>
                </a:lnTo>
                <a:lnTo>
                  <a:pt x="117" y="194"/>
                </a:lnTo>
                <a:lnTo>
                  <a:pt x="117" y="196"/>
                </a:lnTo>
                <a:lnTo>
                  <a:pt x="115" y="198"/>
                </a:lnTo>
                <a:lnTo>
                  <a:pt x="113" y="198"/>
                </a:lnTo>
                <a:lnTo>
                  <a:pt x="113" y="200"/>
                </a:lnTo>
                <a:lnTo>
                  <a:pt x="112" y="200"/>
                </a:lnTo>
                <a:lnTo>
                  <a:pt x="112" y="198"/>
                </a:lnTo>
                <a:lnTo>
                  <a:pt x="112" y="200"/>
                </a:lnTo>
                <a:lnTo>
                  <a:pt x="110" y="200"/>
                </a:lnTo>
                <a:lnTo>
                  <a:pt x="110" y="201"/>
                </a:lnTo>
                <a:lnTo>
                  <a:pt x="110" y="203"/>
                </a:lnTo>
                <a:lnTo>
                  <a:pt x="107" y="203"/>
                </a:lnTo>
                <a:lnTo>
                  <a:pt x="110" y="203"/>
                </a:lnTo>
                <a:lnTo>
                  <a:pt x="110" y="206"/>
                </a:lnTo>
                <a:lnTo>
                  <a:pt x="107" y="206"/>
                </a:lnTo>
                <a:lnTo>
                  <a:pt x="107" y="207"/>
                </a:lnTo>
                <a:lnTo>
                  <a:pt x="107" y="209"/>
                </a:lnTo>
                <a:lnTo>
                  <a:pt x="106" y="209"/>
                </a:lnTo>
                <a:lnTo>
                  <a:pt x="104" y="209"/>
                </a:lnTo>
                <a:lnTo>
                  <a:pt x="102" y="209"/>
                </a:lnTo>
                <a:lnTo>
                  <a:pt x="100" y="209"/>
                </a:lnTo>
                <a:lnTo>
                  <a:pt x="100" y="211"/>
                </a:lnTo>
                <a:lnTo>
                  <a:pt x="102" y="211"/>
                </a:lnTo>
                <a:lnTo>
                  <a:pt x="102" y="213"/>
                </a:lnTo>
                <a:lnTo>
                  <a:pt x="104" y="213"/>
                </a:lnTo>
                <a:lnTo>
                  <a:pt x="102" y="215"/>
                </a:lnTo>
                <a:lnTo>
                  <a:pt x="102" y="217"/>
                </a:lnTo>
                <a:lnTo>
                  <a:pt x="100" y="217"/>
                </a:lnTo>
                <a:lnTo>
                  <a:pt x="98" y="217"/>
                </a:lnTo>
                <a:lnTo>
                  <a:pt x="98" y="219"/>
                </a:lnTo>
                <a:lnTo>
                  <a:pt x="96" y="219"/>
                </a:lnTo>
                <a:lnTo>
                  <a:pt x="98" y="221"/>
                </a:lnTo>
                <a:lnTo>
                  <a:pt x="98" y="223"/>
                </a:lnTo>
                <a:lnTo>
                  <a:pt x="96" y="223"/>
                </a:lnTo>
                <a:lnTo>
                  <a:pt x="96" y="225"/>
                </a:lnTo>
                <a:lnTo>
                  <a:pt x="94" y="225"/>
                </a:lnTo>
                <a:lnTo>
                  <a:pt x="92" y="225"/>
                </a:lnTo>
                <a:lnTo>
                  <a:pt x="90" y="225"/>
                </a:lnTo>
                <a:lnTo>
                  <a:pt x="88" y="225"/>
                </a:lnTo>
                <a:lnTo>
                  <a:pt x="86" y="225"/>
                </a:lnTo>
                <a:lnTo>
                  <a:pt x="86" y="227"/>
                </a:lnTo>
                <a:lnTo>
                  <a:pt x="85" y="227"/>
                </a:lnTo>
                <a:lnTo>
                  <a:pt x="83" y="227"/>
                </a:lnTo>
                <a:lnTo>
                  <a:pt x="83" y="228"/>
                </a:lnTo>
                <a:lnTo>
                  <a:pt x="81" y="228"/>
                </a:lnTo>
                <a:lnTo>
                  <a:pt x="81" y="230"/>
                </a:lnTo>
                <a:lnTo>
                  <a:pt x="81" y="232"/>
                </a:lnTo>
                <a:lnTo>
                  <a:pt x="79" y="232"/>
                </a:lnTo>
                <a:lnTo>
                  <a:pt x="79" y="234"/>
                </a:lnTo>
                <a:lnTo>
                  <a:pt x="77" y="234"/>
                </a:lnTo>
                <a:lnTo>
                  <a:pt x="77" y="236"/>
                </a:lnTo>
                <a:lnTo>
                  <a:pt x="77" y="238"/>
                </a:lnTo>
                <a:lnTo>
                  <a:pt x="75" y="240"/>
                </a:lnTo>
                <a:lnTo>
                  <a:pt x="75" y="242"/>
                </a:lnTo>
                <a:lnTo>
                  <a:pt x="73" y="244"/>
                </a:lnTo>
                <a:lnTo>
                  <a:pt x="73" y="246"/>
                </a:lnTo>
                <a:lnTo>
                  <a:pt x="73" y="248"/>
                </a:lnTo>
                <a:lnTo>
                  <a:pt x="71" y="248"/>
                </a:lnTo>
                <a:lnTo>
                  <a:pt x="69" y="248"/>
                </a:lnTo>
                <a:lnTo>
                  <a:pt x="69" y="250"/>
                </a:lnTo>
                <a:lnTo>
                  <a:pt x="71" y="250"/>
                </a:lnTo>
                <a:lnTo>
                  <a:pt x="71" y="251"/>
                </a:lnTo>
                <a:lnTo>
                  <a:pt x="71" y="254"/>
                </a:lnTo>
                <a:lnTo>
                  <a:pt x="69" y="254"/>
                </a:lnTo>
                <a:lnTo>
                  <a:pt x="69" y="256"/>
                </a:lnTo>
                <a:lnTo>
                  <a:pt x="69" y="257"/>
                </a:lnTo>
                <a:lnTo>
                  <a:pt x="75" y="261"/>
                </a:lnTo>
                <a:lnTo>
                  <a:pt x="81" y="261"/>
                </a:lnTo>
                <a:lnTo>
                  <a:pt x="83" y="263"/>
                </a:lnTo>
                <a:lnTo>
                  <a:pt x="85" y="263"/>
                </a:lnTo>
                <a:lnTo>
                  <a:pt x="88" y="265"/>
                </a:lnTo>
                <a:lnTo>
                  <a:pt x="92" y="267"/>
                </a:lnTo>
                <a:lnTo>
                  <a:pt x="96" y="269"/>
                </a:lnTo>
                <a:lnTo>
                  <a:pt x="100" y="269"/>
                </a:lnTo>
                <a:lnTo>
                  <a:pt x="104" y="273"/>
                </a:lnTo>
                <a:lnTo>
                  <a:pt x="106" y="275"/>
                </a:lnTo>
                <a:lnTo>
                  <a:pt x="112" y="282"/>
                </a:lnTo>
                <a:lnTo>
                  <a:pt x="119" y="292"/>
                </a:lnTo>
                <a:lnTo>
                  <a:pt x="123" y="296"/>
                </a:lnTo>
                <a:lnTo>
                  <a:pt x="125" y="298"/>
                </a:lnTo>
                <a:lnTo>
                  <a:pt x="125" y="334"/>
                </a:lnTo>
                <a:lnTo>
                  <a:pt x="125" y="336"/>
                </a:lnTo>
                <a:lnTo>
                  <a:pt x="125" y="338"/>
                </a:lnTo>
                <a:lnTo>
                  <a:pt x="125" y="340"/>
                </a:lnTo>
                <a:lnTo>
                  <a:pt x="125" y="342"/>
                </a:lnTo>
                <a:lnTo>
                  <a:pt x="125" y="344"/>
                </a:lnTo>
                <a:lnTo>
                  <a:pt x="125" y="346"/>
                </a:lnTo>
                <a:lnTo>
                  <a:pt x="125" y="348"/>
                </a:lnTo>
                <a:lnTo>
                  <a:pt x="125" y="350"/>
                </a:lnTo>
                <a:lnTo>
                  <a:pt x="125" y="352"/>
                </a:lnTo>
                <a:lnTo>
                  <a:pt x="125" y="353"/>
                </a:lnTo>
                <a:lnTo>
                  <a:pt x="123" y="355"/>
                </a:lnTo>
                <a:lnTo>
                  <a:pt x="123" y="357"/>
                </a:lnTo>
                <a:lnTo>
                  <a:pt x="123" y="359"/>
                </a:lnTo>
                <a:lnTo>
                  <a:pt x="123" y="361"/>
                </a:lnTo>
                <a:lnTo>
                  <a:pt x="123" y="363"/>
                </a:lnTo>
                <a:lnTo>
                  <a:pt x="123" y="367"/>
                </a:lnTo>
                <a:lnTo>
                  <a:pt x="123" y="369"/>
                </a:lnTo>
                <a:lnTo>
                  <a:pt x="123" y="371"/>
                </a:lnTo>
                <a:lnTo>
                  <a:pt x="123" y="373"/>
                </a:lnTo>
                <a:lnTo>
                  <a:pt x="123" y="374"/>
                </a:lnTo>
                <a:lnTo>
                  <a:pt x="123" y="376"/>
                </a:lnTo>
                <a:lnTo>
                  <a:pt x="123" y="379"/>
                </a:lnTo>
                <a:lnTo>
                  <a:pt x="123" y="381"/>
                </a:lnTo>
                <a:lnTo>
                  <a:pt x="123" y="384"/>
                </a:lnTo>
                <a:lnTo>
                  <a:pt x="123" y="386"/>
                </a:lnTo>
                <a:lnTo>
                  <a:pt x="123" y="388"/>
                </a:lnTo>
                <a:lnTo>
                  <a:pt x="123" y="394"/>
                </a:lnTo>
                <a:lnTo>
                  <a:pt x="121" y="400"/>
                </a:lnTo>
                <a:lnTo>
                  <a:pt x="119" y="400"/>
                </a:lnTo>
                <a:lnTo>
                  <a:pt x="115" y="402"/>
                </a:lnTo>
                <a:lnTo>
                  <a:pt x="112" y="402"/>
                </a:lnTo>
                <a:lnTo>
                  <a:pt x="107" y="413"/>
                </a:lnTo>
                <a:lnTo>
                  <a:pt x="104" y="411"/>
                </a:lnTo>
                <a:lnTo>
                  <a:pt x="102" y="411"/>
                </a:lnTo>
                <a:lnTo>
                  <a:pt x="98" y="411"/>
                </a:lnTo>
                <a:lnTo>
                  <a:pt x="96" y="411"/>
                </a:lnTo>
                <a:lnTo>
                  <a:pt x="94" y="413"/>
                </a:lnTo>
                <a:lnTo>
                  <a:pt x="88" y="421"/>
                </a:lnTo>
                <a:lnTo>
                  <a:pt x="86" y="423"/>
                </a:lnTo>
                <a:lnTo>
                  <a:pt x="86" y="424"/>
                </a:lnTo>
                <a:lnTo>
                  <a:pt x="85" y="430"/>
                </a:lnTo>
                <a:lnTo>
                  <a:pt x="81" y="432"/>
                </a:lnTo>
                <a:lnTo>
                  <a:pt x="79" y="432"/>
                </a:lnTo>
                <a:lnTo>
                  <a:pt x="73" y="434"/>
                </a:lnTo>
                <a:lnTo>
                  <a:pt x="71" y="432"/>
                </a:lnTo>
                <a:lnTo>
                  <a:pt x="67" y="432"/>
                </a:lnTo>
                <a:lnTo>
                  <a:pt x="64" y="430"/>
                </a:lnTo>
                <a:lnTo>
                  <a:pt x="64" y="427"/>
                </a:lnTo>
                <a:lnTo>
                  <a:pt x="62" y="427"/>
                </a:lnTo>
                <a:lnTo>
                  <a:pt x="46" y="423"/>
                </a:lnTo>
                <a:lnTo>
                  <a:pt x="44" y="423"/>
                </a:lnTo>
                <a:lnTo>
                  <a:pt x="44" y="424"/>
                </a:lnTo>
                <a:lnTo>
                  <a:pt x="40" y="423"/>
                </a:lnTo>
                <a:lnTo>
                  <a:pt x="23" y="438"/>
                </a:lnTo>
                <a:lnTo>
                  <a:pt x="2" y="450"/>
                </a:lnTo>
                <a:lnTo>
                  <a:pt x="0" y="451"/>
                </a:lnTo>
                <a:lnTo>
                  <a:pt x="4" y="488"/>
                </a:lnTo>
                <a:lnTo>
                  <a:pt x="6" y="49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18" name="Группа 217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219" name="Рисунок 2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220" name="Рисунок 2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  <p:sp>
        <p:nvSpPr>
          <p:cNvPr id="2" name="AutoShape 2" descr="https://image.flaticon.com/icons/svg/1256/1256623.svg"/>
          <p:cNvSpPr>
            <a:spLocks noChangeAspect="1" noChangeArrowheads="1"/>
          </p:cNvSpPr>
          <p:nvPr/>
        </p:nvSpPr>
        <p:spPr bwMode="auto">
          <a:xfrm>
            <a:off x="145526" y="-168262"/>
            <a:ext cx="3080996" cy="308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075363" y="1865800"/>
            <a:ext cx="4956630" cy="780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54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89</a:t>
            </a:r>
            <a:r>
              <a:rPr lang="ru-RU" sz="6000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районных спортивных мероприятий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41183" y="2550354"/>
            <a:ext cx="6447076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3126</a:t>
            </a: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человек приняли участие в спортивных мероприятиях из них: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99672" y="5447770"/>
            <a:ext cx="4956630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7</a:t>
            </a:r>
            <a:r>
              <a:rPr lang="ru-RU" sz="54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</a:t>
            </a:r>
            <a:r>
              <a:rPr lang="ru-RU" sz="1600" dirty="0" smtClean="0"/>
              <a:t>катков на дворовых </a:t>
            </a:r>
            <a:r>
              <a:rPr lang="ru-RU" sz="1600" dirty="0"/>
              <a:t>спортивных </a:t>
            </a:r>
            <a:r>
              <a:rPr lang="ru-RU" sz="1600" dirty="0" smtClean="0"/>
              <a:t>площадках</a:t>
            </a:r>
            <a:endParaRPr lang="ru-RU" sz="1600" dirty="0" smtClean="0">
              <a:solidFill>
                <a:schemeClr val="tx2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5" y="1671837"/>
            <a:ext cx="745936" cy="7459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91" y="2621943"/>
            <a:ext cx="686220" cy="7317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0" t="12833" r="13134" b="8996"/>
          <a:stretch/>
        </p:blipFill>
        <p:spPr>
          <a:xfrm>
            <a:off x="263793" y="5408758"/>
            <a:ext cx="803305" cy="8442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400" y="3547297"/>
            <a:ext cx="2179381" cy="163453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043" y="3992962"/>
            <a:ext cx="1985892" cy="264785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786" y="5516672"/>
            <a:ext cx="2405773" cy="18062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t="4416" r="19256" b="3862"/>
          <a:stretch/>
        </p:blipFill>
        <p:spPr>
          <a:xfrm>
            <a:off x="172503" y="836788"/>
            <a:ext cx="868680" cy="79068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075363" y="858373"/>
            <a:ext cx="5343525" cy="94500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1 </a:t>
            </a:r>
            <a:r>
              <a:rPr lang="ru-RU" dirty="0" smtClean="0"/>
              <a:t>место в общекомандном зачёте межрайонной спартакиады </a:t>
            </a:r>
            <a:r>
              <a:rPr lang="ru-RU" dirty="0"/>
              <a:t>«КУБОК ПРЕФЕКТА СВАО 2021</a:t>
            </a:r>
            <a:r>
              <a:rPr lang="ru-RU" dirty="0" smtClean="0"/>
              <a:t>».</a:t>
            </a:r>
            <a:endParaRPr lang="ru-RU" dirty="0">
              <a:solidFill>
                <a:schemeClr val="tx2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75363" y="3572828"/>
            <a:ext cx="5351621" cy="80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350</a:t>
            </a:r>
            <a:r>
              <a:rPr lang="ru-RU" sz="66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человек – жители, имеющие инвалидность</a:t>
            </a:r>
            <a:endParaRPr lang="ru-RU" sz="1600" dirty="0">
              <a:solidFill>
                <a:schemeClr val="tx2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75363" y="4563358"/>
            <a:ext cx="4223125" cy="780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1900</a:t>
            </a: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человек - дети до 18 лет</a:t>
            </a:r>
            <a:endParaRPr lang="ru-RU" sz="1600" dirty="0">
              <a:solidFill>
                <a:schemeClr val="tx2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67098" y="6283754"/>
            <a:ext cx="5343525" cy="78021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1</a:t>
            </a: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</a:t>
            </a:r>
            <a:r>
              <a:rPr lang="ru-RU" sz="1600" dirty="0" smtClean="0"/>
              <a:t>каток с искусственным льдом</a:t>
            </a:r>
            <a:endParaRPr lang="ru-RU" sz="1600" dirty="0">
              <a:solidFill>
                <a:schemeClr val="tx2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6" y="6403165"/>
            <a:ext cx="595753" cy="64870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3" y="3744070"/>
            <a:ext cx="808035" cy="46173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365" y="4533018"/>
            <a:ext cx="1370414" cy="71946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48" y="1615276"/>
            <a:ext cx="2340863" cy="175564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5114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855" y="420767"/>
            <a:ext cx="537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СВАО</a:t>
            </a:r>
            <a:endParaRPr lang="en-US" sz="1200" dirty="0" smtClean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747" y="332924"/>
            <a:ext cx="7403405" cy="45975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2747" y="328434"/>
            <a:ext cx="690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/>
              </a:rPr>
              <a:t>Молодежная политика</a:t>
            </a:r>
            <a:endParaRPr lang="ru-RU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43853" y="717703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1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02" y="10266983"/>
            <a:ext cx="90624" cy="90624"/>
          </a:xfrm>
          <a:prstGeom prst="rect">
            <a:avLst/>
          </a:prstGeom>
        </p:spPr>
      </p:pic>
      <p:sp>
        <p:nvSpPr>
          <p:cNvPr id="40" name="Freeform 186"/>
          <p:cNvSpPr>
            <a:spLocks/>
          </p:cNvSpPr>
          <p:nvPr/>
        </p:nvSpPr>
        <p:spPr bwMode="auto">
          <a:xfrm>
            <a:off x="-1960022" y="6381757"/>
            <a:ext cx="930036" cy="1167251"/>
          </a:xfrm>
          <a:custGeom>
            <a:avLst/>
            <a:gdLst>
              <a:gd name="T0" fmla="*/ 190 w 988"/>
              <a:gd name="T1" fmla="*/ 1040 h 1240"/>
              <a:gd name="T2" fmla="*/ 175 w 988"/>
              <a:gd name="T3" fmla="*/ 1082 h 1240"/>
              <a:gd name="T4" fmla="*/ 189 w 988"/>
              <a:gd name="T5" fmla="*/ 1113 h 1240"/>
              <a:gd name="T6" fmla="*/ 158 w 988"/>
              <a:gd name="T7" fmla="*/ 1121 h 1240"/>
              <a:gd name="T8" fmla="*/ 131 w 988"/>
              <a:gd name="T9" fmla="*/ 1205 h 1240"/>
              <a:gd name="T10" fmla="*/ 281 w 988"/>
              <a:gd name="T11" fmla="*/ 1159 h 1240"/>
              <a:gd name="T12" fmla="*/ 304 w 988"/>
              <a:gd name="T13" fmla="*/ 1198 h 1240"/>
              <a:gd name="T14" fmla="*/ 315 w 988"/>
              <a:gd name="T15" fmla="*/ 1213 h 1240"/>
              <a:gd name="T16" fmla="*/ 375 w 988"/>
              <a:gd name="T17" fmla="*/ 1217 h 1240"/>
              <a:gd name="T18" fmla="*/ 494 w 988"/>
              <a:gd name="T19" fmla="*/ 1205 h 1240"/>
              <a:gd name="T20" fmla="*/ 552 w 988"/>
              <a:gd name="T21" fmla="*/ 1028 h 1240"/>
              <a:gd name="T22" fmla="*/ 800 w 988"/>
              <a:gd name="T23" fmla="*/ 1024 h 1240"/>
              <a:gd name="T24" fmla="*/ 871 w 988"/>
              <a:gd name="T25" fmla="*/ 877 h 1240"/>
              <a:gd name="T26" fmla="*/ 888 w 988"/>
              <a:gd name="T27" fmla="*/ 823 h 1240"/>
              <a:gd name="T28" fmla="*/ 902 w 988"/>
              <a:gd name="T29" fmla="*/ 778 h 1240"/>
              <a:gd name="T30" fmla="*/ 948 w 988"/>
              <a:gd name="T31" fmla="*/ 759 h 1240"/>
              <a:gd name="T32" fmla="*/ 982 w 988"/>
              <a:gd name="T33" fmla="*/ 686 h 1240"/>
              <a:gd name="T34" fmla="*/ 944 w 988"/>
              <a:gd name="T35" fmla="*/ 677 h 1240"/>
              <a:gd name="T36" fmla="*/ 956 w 988"/>
              <a:gd name="T37" fmla="*/ 644 h 1240"/>
              <a:gd name="T38" fmla="*/ 923 w 988"/>
              <a:gd name="T39" fmla="*/ 623 h 1240"/>
              <a:gd name="T40" fmla="*/ 907 w 988"/>
              <a:gd name="T41" fmla="*/ 605 h 1240"/>
              <a:gd name="T42" fmla="*/ 884 w 988"/>
              <a:gd name="T43" fmla="*/ 590 h 1240"/>
              <a:gd name="T44" fmla="*/ 861 w 988"/>
              <a:gd name="T45" fmla="*/ 586 h 1240"/>
              <a:gd name="T46" fmla="*/ 865 w 988"/>
              <a:gd name="T47" fmla="*/ 629 h 1240"/>
              <a:gd name="T48" fmla="*/ 827 w 988"/>
              <a:gd name="T49" fmla="*/ 592 h 1240"/>
              <a:gd name="T50" fmla="*/ 827 w 988"/>
              <a:gd name="T51" fmla="*/ 565 h 1240"/>
              <a:gd name="T52" fmla="*/ 700 w 988"/>
              <a:gd name="T53" fmla="*/ 576 h 1240"/>
              <a:gd name="T54" fmla="*/ 652 w 988"/>
              <a:gd name="T55" fmla="*/ 630 h 1240"/>
              <a:gd name="T56" fmla="*/ 652 w 988"/>
              <a:gd name="T57" fmla="*/ 475 h 1240"/>
              <a:gd name="T58" fmla="*/ 692 w 988"/>
              <a:gd name="T59" fmla="*/ 480 h 1240"/>
              <a:gd name="T60" fmla="*/ 669 w 988"/>
              <a:gd name="T61" fmla="*/ 432 h 1240"/>
              <a:gd name="T62" fmla="*/ 636 w 988"/>
              <a:gd name="T63" fmla="*/ 413 h 1240"/>
              <a:gd name="T64" fmla="*/ 607 w 988"/>
              <a:gd name="T65" fmla="*/ 369 h 1240"/>
              <a:gd name="T66" fmla="*/ 569 w 988"/>
              <a:gd name="T67" fmla="*/ 342 h 1240"/>
              <a:gd name="T68" fmla="*/ 542 w 988"/>
              <a:gd name="T69" fmla="*/ 294 h 1240"/>
              <a:gd name="T70" fmla="*/ 590 w 988"/>
              <a:gd name="T71" fmla="*/ 163 h 1240"/>
              <a:gd name="T72" fmla="*/ 575 w 988"/>
              <a:gd name="T73" fmla="*/ 105 h 1240"/>
              <a:gd name="T74" fmla="*/ 554 w 988"/>
              <a:gd name="T75" fmla="*/ 77 h 1240"/>
              <a:gd name="T76" fmla="*/ 511 w 988"/>
              <a:gd name="T77" fmla="*/ 63 h 1240"/>
              <a:gd name="T78" fmla="*/ 463 w 988"/>
              <a:gd name="T79" fmla="*/ 59 h 1240"/>
              <a:gd name="T80" fmla="*/ 323 w 988"/>
              <a:gd name="T81" fmla="*/ 27 h 1240"/>
              <a:gd name="T82" fmla="*/ 271 w 988"/>
              <a:gd name="T83" fmla="*/ 7 h 1240"/>
              <a:gd name="T84" fmla="*/ 250 w 988"/>
              <a:gd name="T85" fmla="*/ 27 h 1240"/>
              <a:gd name="T86" fmla="*/ 243 w 988"/>
              <a:gd name="T87" fmla="*/ 65 h 1240"/>
              <a:gd name="T88" fmla="*/ 206 w 988"/>
              <a:gd name="T89" fmla="*/ 109 h 1240"/>
              <a:gd name="T90" fmla="*/ 214 w 988"/>
              <a:gd name="T91" fmla="*/ 190 h 1240"/>
              <a:gd name="T92" fmla="*/ 216 w 988"/>
              <a:gd name="T93" fmla="*/ 236 h 1240"/>
              <a:gd name="T94" fmla="*/ 225 w 988"/>
              <a:gd name="T95" fmla="*/ 298 h 1240"/>
              <a:gd name="T96" fmla="*/ 104 w 988"/>
              <a:gd name="T97" fmla="*/ 373 h 1240"/>
              <a:gd name="T98" fmla="*/ 81 w 988"/>
              <a:gd name="T99" fmla="*/ 384 h 1240"/>
              <a:gd name="T100" fmla="*/ 75 w 988"/>
              <a:gd name="T101" fmla="*/ 425 h 1240"/>
              <a:gd name="T102" fmla="*/ 100 w 988"/>
              <a:gd name="T103" fmla="*/ 459 h 1240"/>
              <a:gd name="T104" fmla="*/ 33 w 988"/>
              <a:gd name="T105" fmla="*/ 482 h 1240"/>
              <a:gd name="T106" fmla="*/ 12 w 988"/>
              <a:gd name="T107" fmla="*/ 490 h 1240"/>
              <a:gd name="T108" fmla="*/ 16 w 988"/>
              <a:gd name="T109" fmla="*/ 511 h 1240"/>
              <a:gd name="T110" fmla="*/ 37 w 988"/>
              <a:gd name="T111" fmla="*/ 532 h 1240"/>
              <a:gd name="T112" fmla="*/ 12 w 988"/>
              <a:gd name="T113" fmla="*/ 569 h 1240"/>
              <a:gd name="T114" fmla="*/ 21 w 988"/>
              <a:gd name="T115" fmla="*/ 642 h 1240"/>
              <a:gd name="T116" fmla="*/ 64 w 988"/>
              <a:gd name="T117" fmla="*/ 719 h 1240"/>
              <a:gd name="T118" fmla="*/ 60 w 988"/>
              <a:gd name="T119" fmla="*/ 755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88" h="1240">
                <a:moveTo>
                  <a:pt x="58" y="949"/>
                </a:moveTo>
                <a:lnTo>
                  <a:pt x="148" y="959"/>
                </a:lnTo>
                <a:lnTo>
                  <a:pt x="225" y="967"/>
                </a:lnTo>
                <a:lnTo>
                  <a:pt x="250" y="969"/>
                </a:lnTo>
                <a:lnTo>
                  <a:pt x="267" y="971"/>
                </a:lnTo>
                <a:lnTo>
                  <a:pt x="264" y="1011"/>
                </a:lnTo>
                <a:lnTo>
                  <a:pt x="231" y="1011"/>
                </a:lnTo>
                <a:lnTo>
                  <a:pt x="238" y="1032"/>
                </a:lnTo>
                <a:lnTo>
                  <a:pt x="229" y="1034"/>
                </a:lnTo>
                <a:lnTo>
                  <a:pt x="216" y="1038"/>
                </a:lnTo>
                <a:lnTo>
                  <a:pt x="217" y="1050"/>
                </a:lnTo>
                <a:lnTo>
                  <a:pt x="204" y="1046"/>
                </a:lnTo>
                <a:lnTo>
                  <a:pt x="204" y="1040"/>
                </a:lnTo>
                <a:lnTo>
                  <a:pt x="190" y="1040"/>
                </a:lnTo>
                <a:lnTo>
                  <a:pt x="183" y="1038"/>
                </a:lnTo>
                <a:lnTo>
                  <a:pt x="164" y="1034"/>
                </a:lnTo>
                <a:lnTo>
                  <a:pt x="160" y="1053"/>
                </a:lnTo>
                <a:lnTo>
                  <a:pt x="142" y="1047"/>
                </a:lnTo>
                <a:lnTo>
                  <a:pt x="140" y="1067"/>
                </a:lnTo>
                <a:lnTo>
                  <a:pt x="148" y="1071"/>
                </a:lnTo>
                <a:lnTo>
                  <a:pt x="156" y="1073"/>
                </a:lnTo>
                <a:lnTo>
                  <a:pt x="160" y="1074"/>
                </a:lnTo>
                <a:lnTo>
                  <a:pt x="162" y="1074"/>
                </a:lnTo>
                <a:lnTo>
                  <a:pt x="164" y="1076"/>
                </a:lnTo>
                <a:lnTo>
                  <a:pt x="167" y="1080"/>
                </a:lnTo>
                <a:lnTo>
                  <a:pt x="171" y="1080"/>
                </a:lnTo>
                <a:lnTo>
                  <a:pt x="173" y="1080"/>
                </a:lnTo>
                <a:lnTo>
                  <a:pt x="175" y="1082"/>
                </a:lnTo>
                <a:lnTo>
                  <a:pt x="181" y="1082"/>
                </a:lnTo>
                <a:lnTo>
                  <a:pt x="183" y="1082"/>
                </a:lnTo>
                <a:lnTo>
                  <a:pt x="185" y="1084"/>
                </a:lnTo>
                <a:lnTo>
                  <a:pt x="189" y="1084"/>
                </a:lnTo>
                <a:lnTo>
                  <a:pt x="190" y="1086"/>
                </a:lnTo>
                <a:lnTo>
                  <a:pt x="195" y="1086"/>
                </a:lnTo>
                <a:lnTo>
                  <a:pt x="200" y="1090"/>
                </a:lnTo>
                <a:lnTo>
                  <a:pt x="206" y="1092"/>
                </a:lnTo>
                <a:lnTo>
                  <a:pt x="204" y="1096"/>
                </a:lnTo>
                <a:lnTo>
                  <a:pt x="202" y="1101"/>
                </a:lnTo>
                <a:lnTo>
                  <a:pt x="198" y="1109"/>
                </a:lnTo>
                <a:lnTo>
                  <a:pt x="192" y="1109"/>
                </a:lnTo>
                <a:lnTo>
                  <a:pt x="190" y="1113"/>
                </a:lnTo>
                <a:lnTo>
                  <a:pt x="189" y="1113"/>
                </a:lnTo>
                <a:lnTo>
                  <a:pt x="187" y="1111"/>
                </a:lnTo>
                <a:lnTo>
                  <a:pt x="185" y="1111"/>
                </a:lnTo>
                <a:lnTo>
                  <a:pt x="183" y="1111"/>
                </a:lnTo>
                <a:lnTo>
                  <a:pt x="181" y="1111"/>
                </a:lnTo>
                <a:lnTo>
                  <a:pt x="177" y="1111"/>
                </a:lnTo>
                <a:lnTo>
                  <a:pt x="175" y="1111"/>
                </a:lnTo>
                <a:lnTo>
                  <a:pt x="173" y="1111"/>
                </a:lnTo>
                <a:lnTo>
                  <a:pt x="171" y="1111"/>
                </a:lnTo>
                <a:lnTo>
                  <a:pt x="167" y="1111"/>
                </a:lnTo>
                <a:lnTo>
                  <a:pt x="166" y="1111"/>
                </a:lnTo>
                <a:lnTo>
                  <a:pt x="164" y="1111"/>
                </a:lnTo>
                <a:lnTo>
                  <a:pt x="162" y="1111"/>
                </a:lnTo>
                <a:lnTo>
                  <a:pt x="158" y="1111"/>
                </a:lnTo>
                <a:lnTo>
                  <a:pt x="158" y="1121"/>
                </a:lnTo>
                <a:lnTo>
                  <a:pt x="156" y="1124"/>
                </a:lnTo>
                <a:lnTo>
                  <a:pt x="146" y="1128"/>
                </a:lnTo>
                <a:lnTo>
                  <a:pt x="148" y="1132"/>
                </a:lnTo>
                <a:lnTo>
                  <a:pt x="148" y="1136"/>
                </a:lnTo>
                <a:lnTo>
                  <a:pt x="152" y="1146"/>
                </a:lnTo>
                <a:lnTo>
                  <a:pt x="142" y="1149"/>
                </a:lnTo>
                <a:lnTo>
                  <a:pt x="148" y="1159"/>
                </a:lnTo>
                <a:lnTo>
                  <a:pt x="150" y="1161"/>
                </a:lnTo>
                <a:lnTo>
                  <a:pt x="150" y="1172"/>
                </a:lnTo>
                <a:lnTo>
                  <a:pt x="142" y="1172"/>
                </a:lnTo>
                <a:lnTo>
                  <a:pt x="142" y="1175"/>
                </a:lnTo>
                <a:lnTo>
                  <a:pt x="140" y="1184"/>
                </a:lnTo>
                <a:lnTo>
                  <a:pt x="137" y="1198"/>
                </a:lnTo>
                <a:lnTo>
                  <a:pt x="131" y="1205"/>
                </a:lnTo>
                <a:lnTo>
                  <a:pt x="125" y="1223"/>
                </a:lnTo>
                <a:lnTo>
                  <a:pt x="139" y="1226"/>
                </a:lnTo>
                <a:lnTo>
                  <a:pt x="154" y="1223"/>
                </a:lnTo>
                <a:lnTo>
                  <a:pt x="212" y="1211"/>
                </a:lnTo>
                <a:lnTo>
                  <a:pt x="219" y="1207"/>
                </a:lnTo>
                <a:lnTo>
                  <a:pt x="221" y="1196"/>
                </a:lnTo>
                <a:lnTo>
                  <a:pt x="217" y="1177"/>
                </a:lnTo>
                <a:lnTo>
                  <a:pt x="229" y="1169"/>
                </a:lnTo>
                <a:lnTo>
                  <a:pt x="231" y="1157"/>
                </a:lnTo>
                <a:lnTo>
                  <a:pt x="238" y="1157"/>
                </a:lnTo>
                <a:lnTo>
                  <a:pt x="244" y="1155"/>
                </a:lnTo>
                <a:lnTo>
                  <a:pt x="256" y="1159"/>
                </a:lnTo>
                <a:lnTo>
                  <a:pt x="275" y="1161"/>
                </a:lnTo>
                <a:lnTo>
                  <a:pt x="281" y="1159"/>
                </a:lnTo>
                <a:lnTo>
                  <a:pt x="289" y="1161"/>
                </a:lnTo>
                <a:lnTo>
                  <a:pt x="292" y="1161"/>
                </a:lnTo>
                <a:lnTo>
                  <a:pt x="294" y="1167"/>
                </a:lnTo>
                <a:lnTo>
                  <a:pt x="294" y="1169"/>
                </a:lnTo>
                <a:lnTo>
                  <a:pt x="294" y="1170"/>
                </a:lnTo>
                <a:lnTo>
                  <a:pt x="296" y="1172"/>
                </a:lnTo>
                <a:lnTo>
                  <a:pt x="298" y="1177"/>
                </a:lnTo>
                <a:lnTo>
                  <a:pt x="298" y="1182"/>
                </a:lnTo>
                <a:lnTo>
                  <a:pt x="298" y="1184"/>
                </a:lnTo>
                <a:lnTo>
                  <a:pt x="298" y="1186"/>
                </a:lnTo>
                <a:lnTo>
                  <a:pt x="300" y="1188"/>
                </a:lnTo>
                <a:lnTo>
                  <a:pt x="306" y="1194"/>
                </a:lnTo>
                <a:lnTo>
                  <a:pt x="304" y="1196"/>
                </a:lnTo>
                <a:lnTo>
                  <a:pt x="304" y="1198"/>
                </a:lnTo>
                <a:lnTo>
                  <a:pt x="306" y="1199"/>
                </a:lnTo>
                <a:lnTo>
                  <a:pt x="306" y="1201"/>
                </a:lnTo>
                <a:lnTo>
                  <a:pt x="306" y="1203"/>
                </a:lnTo>
                <a:lnTo>
                  <a:pt x="308" y="1205"/>
                </a:lnTo>
                <a:lnTo>
                  <a:pt x="310" y="1205"/>
                </a:lnTo>
                <a:lnTo>
                  <a:pt x="310" y="1207"/>
                </a:lnTo>
                <a:lnTo>
                  <a:pt x="310" y="1209"/>
                </a:lnTo>
                <a:lnTo>
                  <a:pt x="312" y="1211"/>
                </a:lnTo>
                <a:lnTo>
                  <a:pt x="312" y="1213"/>
                </a:lnTo>
                <a:lnTo>
                  <a:pt x="310" y="1215"/>
                </a:lnTo>
                <a:lnTo>
                  <a:pt x="312" y="1215"/>
                </a:lnTo>
                <a:lnTo>
                  <a:pt x="313" y="1215"/>
                </a:lnTo>
                <a:lnTo>
                  <a:pt x="313" y="1217"/>
                </a:lnTo>
                <a:lnTo>
                  <a:pt x="315" y="1213"/>
                </a:lnTo>
                <a:lnTo>
                  <a:pt x="318" y="1213"/>
                </a:lnTo>
                <a:lnTo>
                  <a:pt x="318" y="1215"/>
                </a:lnTo>
                <a:lnTo>
                  <a:pt x="318" y="1213"/>
                </a:lnTo>
                <a:lnTo>
                  <a:pt x="319" y="1213"/>
                </a:lnTo>
                <a:lnTo>
                  <a:pt x="319" y="1211"/>
                </a:lnTo>
                <a:lnTo>
                  <a:pt x="321" y="1211"/>
                </a:lnTo>
                <a:lnTo>
                  <a:pt x="321" y="1213"/>
                </a:lnTo>
                <a:lnTo>
                  <a:pt x="331" y="1226"/>
                </a:lnTo>
                <a:lnTo>
                  <a:pt x="339" y="1223"/>
                </a:lnTo>
                <a:lnTo>
                  <a:pt x="346" y="1232"/>
                </a:lnTo>
                <a:lnTo>
                  <a:pt x="352" y="1230"/>
                </a:lnTo>
                <a:lnTo>
                  <a:pt x="366" y="1220"/>
                </a:lnTo>
                <a:lnTo>
                  <a:pt x="373" y="1217"/>
                </a:lnTo>
                <a:lnTo>
                  <a:pt x="375" y="1217"/>
                </a:lnTo>
                <a:lnTo>
                  <a:pt x="379" y="1223"/>
                </a:lnTo>
                <a:lnTo>
                  <a:pt x="381" y="1223"/>
                </a:lnTo>
                <a:lnTo>
                  <a:pt x="383" y="1228"/>
                </a:lnTo>
                <a:lnTo>
                  <a:pt x="385" y="1234"/>
                </a:lnTo>
                <a:lnTo>
                  <a:pt x="390" y="1234"/>
                </a:lnTo>
                <a:lnTo>
                  <a:pt x="423" y="1232"/>
                </a:lnTo>
                <a:lnTo>
                  <a:pt x="436" y="1230"/>
                </a:lnTo>
                <a:lnTo>
                  <a:pt x="463" y="1234"/>
                </a:lnTo>
                <a:lnTo>
                  <a:pt x="479" y="1232"/>
                </a:lnTo>
                <a:lnTo>
                  <a:pt x="494" y="1240"/>
                </a:lnTo>
                <a:lnTo>
                  <a:pt x="504" y="1225"/>
                </a:lnTo>
                <a:lnTo>
                  <a:pt x="496" y="1219"/>
                </a:lnTo>
                <a:lnTo>
                  <a:pt x="498" y="1211"/>
                </a:lnTo>
                <a:lnTo>
                  <a:pt x="494" y="1205"/>
                </a:lnTo>
                <a:lnTo>
                  <a:pt x="494" y="1194"/>
                </a:lnTo>
                <a:lnTo>
                  <a:pt x="473" y="1180"/>
                </a:lnTo>
                <a:lnTo>
                  <a:pt x="479" y="1170"/>
                </a:lnTo>
                <a:lnTo>
                  <a:pt x="481" y="1175"/>
                </a:lnTo>
                <a:lnTo>
                  <a:pt x="483" y="1177"/>
                </a:lnTo>
                <a:lnTo>
                  <a:pt x="484" y="1178"/>
                </a:lnTo>
                <a:lnTo>
                  <a:pt x="496" y="1182"/>
                </a:lnTo>
                <a:lnTo>
                  <a:pt x="502" y="1184"/>
                </a:lnTo>
                <a:lnTo>
                  <a:pt x="511" y="1180"/>
                </a:lnTo>
                <a:lnTo>
                  <a:pt x="550" y="1103"/>
                </a:lnTo>
                <a:lnTo>
                  <a:pt x="537" y="1092"/>
                </a:lnTo>
                <a:lnTo>
                  <a:pt x="532" y="1071"/>
                </a:lnTo>
                <a:lnTo>
                  <a:pt x="527" y="1059"/>
                </a:lnTo>
                <a:lnTo>
                  <a:pt x="552" y="1028"/>
                </a:lnTo>
                <a:lnTo>
                  <a:pt x="588" y="1036"/>
                </a:lnTo>
                <a:lnTo>
                  <a:pt x="611" y="1036"/>
                </a:lnTo>
                <a:lnTo>
                  <a:pt x="594" y="1055"/>
                </a:lnTo>
                <a:lnTo>
                  <a:pt x="627" y="1078"/>
                </a:lnTo>
                <a:lnTo>
                  <a:pt x="646" y="1078"/>
                </a:lnTo>
                <a:lnTo>
                  <a:pt x="673" y="1105"/>
                </a:lnTo>
                <a:lnTo>
                  <a:pt x="679" y="1073"/>
                </a:lnTo>
                <a:lnTo>
                  <a:pt x="704" y="1065"/>
                </a:lnTo>
                <a:lnTo>
                  <a:pt x="732" y="1034"/>
                </a:lnTo>
                <a:lnTo>
                  <a:pt x="742" y="1038"/>
                </a:lnTo>
                <a:lnTo>
                  <a:pt x="746" y="1034"/>
                </a:lnTo>
                <a:lnTo>
                  <a:pt x="767" y="1019"/>
                </a:lnTo>
                <a:lnTo>
                  <a:pt x="790" y="1024"/>
                </a:lnTo>
                <a:lnTo>
                  <a:pt x="800" y="1024"/>
                </a:lnTo>
                <a:lnTo>
                  <a:pt x="806" y="994"/>
                </a:lnTo>
                <a:lnTo>
                  <a:pt x="798" y="973"/>
                </a:lnTo>
                <a:lnTo>
                  <a:pt x="780" y="942"/>
                </a:lnTo>
                <a:lnTo>
                  <a:pt x="786" y="938"/>
                </a:lnTo>
                <a:lnTo>
                  <a:pt x="796" y="942"/>
                </a:lnTo>
                <a:lnTo>
                  <a:pt x="823" y="938"/>
                </a:lnTo>
                <a:lnTo>
                  <a:pt x="840" y="930"/>
                </a:lnTo>
                <a:lnTo>
                  <a:pt x="871" y="907"/>
                </a:lnTo>
                <a:lnTo>
                  <a:pt x="871" y="900"/>
                </a:lnTo>
                <a:lnTo>
                  <a:pt x="873" y="898"/>
                </a:lnTo>
                <a:lnTo>
                  <a:pt x="871" y="884"/>
                </a:lnTo>
                <a:lnTo>
                  <a:pt x="871" y="882"/>
                </a:lnTo>
                <a:lnTo>
                  <a:pt x="871" y="880"/>
                </a:lnTo>
                <a:lnTo>
                  <a:pt x="871" y="877"/>
                </a:lnTo>
                <a:lnTo>
                  <a:pt x="873" y="872"/>
                </a:lnTo>
                <a:lnTo>
                  <a:pt x="873" y="871"/>
                </a:lnTo>
                <a:lnTo>
                  <a:pt x="875" y="869"/>
                </a:lnTo>
                <a:lnTo>
                  <a:pt x="879" y="859"/>
                </a:lnTo>
                <a:lnTo>
                  <a:pt x="882" y="850"/>
                </a:lnTo>
                <a:lnTo>
                  <a:pt x="882" y="848"/>
                </a:lnTo>
                <a:lnTo>
                  <a:pt x="884" y="846"/>
                </a:lnTo>
                <a:lnTo>
                  <a:pt x="884" y="842"/>
                </a:lnTo>
                <a:lnTo>
                  <a:pt x="886" y="838"/>
                </a:lnTo>
                <a:lnTo>
                  <a:pt x="886" y="834"/>
                </a:lnTo>
                <a:lnTo>
                  <a:pt x="886" y="832"/>
                </a:lnTo>
                <a:lnTo>
                  <a:pt x="886" y="830"/>
                </a:lnTo>
                <a:lnTo>
                  <a:pt x="888" y="826"/>
                </a:lnTo>
                <a:lnTo>
                  <a:pt x="888" y="823"/>
                </a:lnTo>
                <a:lnTo>
                  <a:pt x="888" y="817"/>
                </a:lnTo>
                <a:lnTo>
                  <a:pt x="888" y="813"/>
                </a:lnTo>
                <a:lnTo>
                  <a:pt x="890" y="807"/>
                </a:lnTo>
                <a:lnTo>
                  <a:pt x="890" y="805"/>
                </a:lnTo>
                <a:lnTo>
                  <a:pt x="892" y="803"/>
                </a:lnTo>
                <a:lnTo>
                  <a:pt x="894" y="800"/>
                </a:lnTo>
                <a:lnTo>
                  <a:pt x="894" y="796"/>
                </a:lnTo>
                <a:lnTo>
                  <a:pt x="894" y="794"/>
                </a:lnTo>
                <a:lnTo>
                  <a:pt x="894" y="792"/>
                </a:lnTo>
                <a:lnTo>
                  <a:pt x="898" y="786"/>
                </a:lnTo>
                <a:lnTo>
                  <a:pt x="900" y="784"/>
                </a:lnTo>
                <a:lnTo>
                  <a:pt x="900" y="782"/>
                </a:lnTo>
                <a:lnTo>
                  <a:pt x="902" y="780"/>
                </a:lnTo>
                <a:lnTo>
                  <a:pt x="902" y="778"/>
                </a:lnTo>
                <a:lnTo>
                  <a:pt x="903" y="776"/>
                </a:lnTo>
                <a:lnTo>
                  <a:pt x="903" y="775"/>
                </a:lnTo>
                <a:lnTo>
                  <a:pt x="905" y="775"/>
                </a:lnTo>
                <a:lnTo>
                  <a:pt x="907" y="775"/>
                </a:lnTo>
                <a:lnTo>
                  <a:pt x="911" y="778"/>
                </a:lnTo>
                <a:lnTo>
                  <a:pt x="913" y="775"/>
                </a:lnTo>
                <a:lnTo>
                  <a:pt x="915" y="773"/>
                </a:lnTo>
                <a:lnTo>
                  <a:pt x="913" y="771"/>
                </a:lnTo>
                <a:lnTo>
                  <a:pt x="911" y="769"/>
                </a:lnTo>
                <a:lnTo>
                  <a:pt x="913" y="769"/>
                </a:lnTo>
                <a:lnTo>
                  <a:pt x="911" y="763"/>
                </a:lnTo>
                <a:lnTo>
                  <a:pt x="921" y="754"/>
                </a:lnTo>
                <a:lnTo>
                  <a:pt x="942" y="765"/>
                </a:lnTo>
                <a:lnTo>
                  <a:pt x="948" y="759"/>
                </a:lnTo>
                <a:lnTo>
                  <a:pt x="961" y="740"/>
                </a:lnTo>
                <a:lnTo>
                  <a:pt x="980" y="715"/>
                </a:lnTo>
                <a:lnTo>
                  <a:pt x="982" y="713"/>
                </a:lnTo>
                <a:lnTo>
                  <a:pt x="984" y="713"/>
                </a:lnTo>
                <a:lnTo>
                  <a:pt x="982" y="709"/>
                </a:lnTo>
                <a:lnTo>
                  <a:pt x="984" y="705"/>
                </a:lnTo>
                <a:lnTo>
                  <a:pt x="986" y="701"/>
                </a:lnTo>
                <a:lnTo>
                  <a:pt x="988" y="699"/>
                </a:lnTo>
                <a:lnTo>
                  <a:pt x="988" y="698"/>
                </a:lnTo>
                <a:lnTo>
                  <a:pt x="988" y="692"/>
                </a:lnTo>
                <a:lnTo>
                  <a:pt x="986" y="690"/>
                </a:lnTo>
                <a:lnTo>
                  <a:pt x="986" y="688"/>
                </a:lnTo>
                <a:lnTo>
                  <a:pt x="984" y="686"/>
                </a:lnTo>
                <a:lnTo>
                  <a:pt x="982" y="686"/>
                </a:lnTo>
                <a:lnTo>
                  <a:pt x="978" y="684"/>
                </a:lnTo>
                <a:lnTo>
                  <a:pt x="973" y="684"/>
                </a:lnTo>
                <a:lnTo>
                  <a:pt x="971" y="686"/>
                </a:lnTo>
                <a:lnTo>
                  <a:pt x="967" y="690"/>
                </a:lnTo>
                <a:lnTo>
                  <a:pt x="963" y="692"/>
                </a:lnTo>
                <a:lnTo>
                  <a:pt x="959" y="692"/>
                </a:lnTo>
                <a:lnTo>
                  <a:pt x="956" y="694"/>
                </a:lnTo>
                <a:lnTo>
                  <a:pt x="951" y="692"/>
                </a:lnTo>
                <a:lnTo>
                  <a:pt x="950" y="690"/>
                </a:lnTo>
                <a:lnTo>
                  <a:pt x="946" y="688"/>
                </a:lnTo>
                <a:lnTo>
                  <a:pt x="946" y="686"/>
                </a:lnTo>
                <a:lnTo>
                  <a:pt x="946" y="684"/>
                </a:lnTo>
                <a:lnTo>
                  <a:pt x="946" y="682"/>
                </a:lnTo>
                <a:lnTo>
                  <a:pt x="944" y="677"/>
                </a:lnTo>
                <a:lnTo>
                  <a:pt x="944" y="675"/>
                </a:lnTo>
                <a:lnTo>
                  <a:pt x="942" y="669"/>
                </a:lnTo>
                <a:lnTo>
                  <a:pt x="942" y="665"/>
                </a:lnTo>
                <a:lnTo>
                  <a:pt x="942" y="663"/>
                </a:lnTo>
                <a:lnTo>
                  <a:pt x="942" y="661"/>
                </a:lnTo>
                <a:lnTo>
                  <a:pt x="944" y="661"/>
                </a:lnTo>
                <a:lnTo>
                  <a:pt x="944" y="659"/>
                </a:lnTo>
                <a:lnTo>
                  <a:pt x="946" y="659"/>
                </a:lnTo>
                <a:lnTo>
                  <a:pt x="946" y="657"/>
                </a:lnTo>
                <a:lnTo>
                  <a:pt x="950" y="653"/>
                </a:lnTo>
                <a:lnTo>
                  <a:pt x="953" y="651"/>
                </a:lnTo>
                <a:lnTo>
                  <a:pt x="956" y="648"/>
                </a:lnTo>
                <a:lnTo>
                  <a:pt x="956" y="646"/>
                </a:lnTo>
                <a:lnTo>
                  <a:pt x="956" y="644"/>
                </a:lnTo>
                <a:lnTo>
                  <a:pt x="951" y="644"/>
                </a:lnTo>
                <a:lnTo>
                  <a:pt x="948" y="642"/>
                </a:lnTo>
                <a:lnTo>
                  <a:pt x="946" y="642"/>
                </a:lnTo>
                <a:lnTo>
                  <a:pt x="946" y="640"/>
                </a:lnTo>
                <a:lnTo>
                  <a:pt x="944" y="636"/>
                </a:lnTo>
                <a:lnTo>
                  <a:pt x="942" y="634"/>
                </a:lnTo>
                <a:lnTo>
                  <a:pt x="940" y="632"/>
                </a:lnTo>
                <a:lnTo>
                  <a:pt x="938" y="630"/>
                </a:lnTo>
                <a:lnTo>
                  <a:pt x="936" y="629"/>
                </a:lnTo>
                <a:lnTo>
                  <a:pt x="934" y="627"/>
                </a:lnTo>
                <a:lnTo>
                  <a:pt x="932" y="627"/>
                </a:lnTo>
                <a:lnTo>
                  <a:pt x="930" y="624"/>
                </a:lnTo>
                <a:lnTo>
                  <a:pt x="927" y="623"/>
                </a:lnTo>
                <a:lnTo>
                  <a:pt x="923" y="623"/>
                </a:lnTo>
                <a:lnTo>
                  <a:pt x="921" y="621"/>
                </a:lnTo>
                <a:lnTo>
                  <a:pt x="919" y="621"/>
                </a:lnTo>
                <a:lnTo>
                  <a:pt x="917" y="621"/>
                </a:lnTo>
                <a:lnTo>
                  <a:pt x="915" y="619"/>
                </a:lnTo>
                <a:lnTo>
                  <a:pt x="915" y="617"/>
                </a:lnTo>
                <a:lnTo>
                  <a:pt x="913" y="617"/>
                </a:lnTo>
                <a:lnTo>
                  <a:pt x="913" y="615"/>
                </a:lnTo>
                <a:lnTo>
                  <a:pt x="913" y="613"/>
                </a:lnTo>
                <a:lnTo>
                  <a:pt x="913" y="611"/>
                </a:lnTo>
                <a:lnTo>
                  <a:pt x="913" y="609"/>
                </a:lnTo>
                <a:lnTo>
                  <a:pt x="911" y="609"/>
                </a:lnTo>
                <a:lnTo>
                  <a:pt x="911" y="607"/>
                </a:lnTo>
                <a:lnTo>
                  <a:pt x="909" y="607"/>
                </a:lnTo>
                <a:lnTo>
                  <a:pt x="907" y="605"/>
                </a:lnTo>
                <a:lnTo>
                  <a:pt x="905" y="603"/>
                </a:lnTo>
                <a:lnTo>
                  <a:pt x="903" y="602"/>
                </a:lnTo>
                <a:lnTo>
                  <a:pt x="900" y="598"/>
                </a:lnTo>
                <a:lnTo>
                  <a:pt x="900" y="596"/>
                </a:lnTo>
                <a:lnTo>
                  <a:pt x="898" y="596"/>
                </a:lnTo>
                <a:lnTo>
                  <a:pt x="898" y="594"/>
                </a:lnTo>
                <a:lnTo>
                  <a:pt x="896" y="592"/>
                </a:lnTo>
                <a:lnTo>
                  <a:pt x="894" y="592"/>
                </a:lnTo>
                <a:lnTo>
                  <a:pt x="894" y="590"/>
                </a:lnTo>
                <a:lnTo>
                  <a:pt x="892" y="590"/>
                </a:lnTo>
                <a:lnTo>
                  <a:pt x="890" y="588"/>
                </a:lnTo>
                <a:lnTo>
                  <a:pt x="888" y="590"/>
                </a:lnTo>
                <a:lnTo>
                  <a:pt x="886" y="590"/>
                </a:lnTo>
                <a:lnTo>
                  <a:pt x="884" y="590"/>
                </a:lnTo>
                <a:lnTo>
                  <a:pt x="882" y="592"/>
                </a:lnTo>
                <a:lnTo>
                  <a:pt x="881" y="592"/>
                </a:lnTo>
                <a:lnTo>
                  <a:pt x="879" y="592"/>
                </a:lnTo>
                <a:lnTo>
                  <a:pt x="877" y="592"/>
                </a:lnTo>
                <a:lnTo>
                  <a:pt x="875" y="590"/>
                </a:lnTo>
                <a:lnTo>
                  <a:pt x="873" y="588"/>
                </a:lnTo>
                <a:lnTo>
                  <a:pt x="873" y="586"/>
                </a:lnTo>
                <a:lnTo>
                  <a:pt x="871" y="586"/>
                </a:lnTo>
                <a:lnTo>
                  <a:pt x="869" y="586"/>
                </a:lnTo>
                <a:lnTo>
                  <a:pt x="867" y="586"/>
                </a:lnTo>
                <a:lnTo>
                  <a:pt x="865" y="586"/>
                </a:lnTo>
                <a:lnTo>
                  <a:pt x="865" y="584"/>
                </a:lnTo>
                <a:lnTo>
                  <a:pt x="863" y="584"/>
                </a:lnTo>
                <a:lnTo>
                  <a:pt x="861" y="586"/>
                </a:lnTo>
                <a:lnTo>
                  <a:pt x="859" y="586"/>
                </a:lnTo>
                <a:lnTo>
                  <a:pt x="859" y="588"/>
                </a:lnTo>
                <a:lnTo>
                  <a:pt x="859" y="590"/>
                </a:lnTo>
                <a:lnTo>
                  <a:pt x="859" y="592"/>
                </a:lnTo>
                <a:lnTo>
                  <a:pt x="859" y="594"/>
                </a:lnTo>
                <a:lnTo>
                  <a:pt x="859" y="596"/>
                </a:lnTo>
                <a:lnTo>
                  <a:pt x="859" y="598"/>
                </a:lnTo>
                <a:lnTo>
                  <a:pt x="859" y="600"/>
                </a:lnTo>
                <a:lnTo>
                  <a:pt x="859" y="602"/>
                </a:lnTo>
                <a:lnTo>
                  <a:pt x="859" y="603"/>
                </a:lnTo>
                <a:lnTo>
                  <a:pt x="861" y="603"/>
                </a:lnTo>
                <a:lnTo>
                  <a:pt x="873" y="611"/>
                </a:lnTo>
                <a:lnTo>
                  <a:pt x="867" y="623"/>
                </a:lnTo>
                <a:lnTo>
                  <a:pt x="865" y="629"/>
                </a:lnTo>
                <a:lnTo>
                  <a:pt x="863" y="632"/>
                </a:lnTo>
                <a:lnTo>
                  <a:pt x="857" y="632"/>
                </a:lnTo>
                <a:lnTo>
                  <a:pt x="850" y="629"/>
                </a:lnTo>
                <a:lnTo>
                  <a:pt x="840" y="624"/>
                </a:lnTo>
                <a:lnTo>
                  <a:pt x="831" y="611"/>
                </a:lnTo>
                <a:lnTo>
                  <a:pt x="827" y="607"/>
                </a:lnTo>
                <a:lnTo>
                  <a:pt x="825" y="607"/>
                </a:lnTo>
                <a:lnTo>
                  <a:pt x="825" y="605"/>
                </a:lnTo>
                <a:lnTo>
                  <a:pt x="825" y="603"/>
                </a:lnTo>
                <a:lnTo>
                  <a:pt x="827" y="602"/>
                </a:lnTo>
                <a:lnTo>
                  <a:pt x="827" y="600"/>
                </a:lnTo>
                <a:lnTo>
                  <a:pt x="827" y="598"/>
                </a:lnTo>
                <a:lnTo>
                  <a:pt x="827" y="596"/>
                </a:lnTo>
                <a:lnTo>
                  <a:pt x="827" y="592"/>
                </a:lnTo>
                <a:lnTo>
                  <a:pt x="825" y="590"/>
                </a:lnTo>
                <a:lnTo>
                  <a:pt x="823" y="590"/>
                </a:lnTo>
                <a:lnTo>
                  <a:pt x="823" y="588"/>
                </a:lnTo>
                <a:lnTo>
                  <a:pt x="821" y="588"/>
                </a:lnTo>
                <a:lnTo>
                  <a:pt x="821" y="586"/>
                </a:lnTo>
                <a:lnTo>
                  <a:pt x="821" y="584"/>
                </a:lnTo>
                <a:lnTo>
                  <a:pt x="823" y="581"/>
                </a:lnTo>
                <a:lnTo>
                  <a:pt x="823" y="579"/>
                </a:lnTo>
                <a:lnTo>
                  <a:pt x="823" y="576"/>
                </a:lnTo>
                <a:lnTo>
                  <a:pt x="825" y="574"/>
                </a:lnTo>
                <a:lnTo>
                  <a:pt x="825" y="573"/>
                </a:lnTo>
                <a:lnTo>
                  <a:pt x="825" y="571"/>
                </a:lnTo>
                <a:lnTo>
                  <a:pt x="825" y="569"/>
                </a:lnTo>
                <a:lnTo>
                  <a:pt x="827" y="565"/>
                </a:lnTo>
                <a:lnTo>
                  <a:pt x="823" y="565"/>
                </a:lnTo>
                <a:lnTo>
                  <a:pt x="819" y="565"/>
                </a:lnTo>
                <a:lnTo>
                  <a:pt x="817" y="563"/>
                </a:lnTo>
                <a:lnTo>
                  <a:pt x="802" y="565"/>
                </a:lnTo>
                <a:lnTo>
                  <a:pt x="800" y="584"/>
                </a:lnTo>
                <a:lnTo>
                  <a:pt x="786" y="584"/>
                </a:lnTo>
                <a:lnTo>
                  <a:pt x="767" y="586"/>
                </a:lnTo>
                <a:lnTo>
                  <a:pt x="765" y="579"/>
                </a:lnTo>
                <a:lnTo>
                  <a:pt x="746" y="576"/>
                </a:lnTo>
                <a:lnTo>
                  <a:pt x="744" y="565"/>
                </a:lnTo>
                <a:lnTo>
                  <a:pt x="738" y="557"/>
                </a:lnTo>
                <a:lnTo>
                  <a:pt x="719" y="553"/>
                </a:lnTo>
                <a:lnTo>
                  <a:pt x="704" y="563"/>
                </a:lnTo>
                <a:lnTo>
                  <a:pt x="700" y="576"/>
                </a:lnTo>
                <a:lnTo>
                  <a:pt x="706" y="594"/>
                </a:lnTo>
                <a:lnTo>
                  <a:pt x="711" y="605"/>
                </a:lnTo>
                <a:lnTo>
                  <a:pt x="711" y="607"/>
                </a:lnTo>
                <a:lnTo>
                  <a:pt x="713" y="609"/>
                </a:lnTo>
                <a:lnTo>
                  <a:pt x="715" y="611"/>
                </a:lnTo>
                <a:lnTo>
                  <a:pt x="721" y="615"/>
                </a:lnTo>
                <a:lnTo>
                  <a:pt x="723" y="615"/>
                </a:lnTo>
                <a:lnTo>
                  <a:pt x="719" y="623"/>
                </a:lnTo>
                <a:lnTo>
                  <a:pt x="717" y="623"/>
                </a:lnTo>
                <a:lnTo>
                  <a:pt x="706" y="617"/>
                </a:lnTo>
                <a:lnTo>
                  <a:pt x="700" y="613"/>
                </a:lnTo>
                <a:lnTo>
                  <a:pt x="690" y="613"/>
                </a:lnTo>
                <a:lnTo>
                  <a:pt x="663" y="623"/>
                </a:lnTo>
                <a:lnTo>
                  <a:pt x="652" y="630"/>
                </a:lnTo>
                <a:lnTo>
                  <a:pt x="627" y="617"/>
                </a:lnTo>
                <a:lnTo>
                  <a:pt x="644" y="594"/>
                </a:lnTo>
                <a:lnTo>
                  <a:pt x="657" y="576"/>
                </a:lnTo>
                <a:lnTo>
                  <a:pt x="663" y="530"/>
                </a:lnTo>
                <a:lnTo>
                  <a:pt x="646" y="523"/>
                </a:lnTo>
                <a:lnTo>
                  <a:pt x="638" y="515"/>
                </a:lnTo>
                <a:lnTo>
                  <a:pt x="631" y="523"/>
                </a:lnTo>
                <a:lnTo>
                  <a:pt x="623" y="515"/>
                </a:lnTo>
                <a:lnTo>
                  <a:pt x="631" y="511"/>
                </a:lnTo>
                <a:lnTo>
                  <a:pt x="638" y="486"/>
                </a:lnTo>
                <a:lnTo>
                  <a:pt x="638" y="480"/>
                </a:lnTo>
                <a:lnTo>
                  <a:pt x="644" y="475"/>
                </a:lnTo>
                <a:lnTo>
                  <a:pt x="650" y="475"/>
                </a:lnTo>
                <a:lnTo>
                  <a:pt x="652" y="475"/>
                </a:lnTo>
                <a:lnTo>
                  <a:pt x="662" y="477"/>
                </a:lnTo>
                <a:lnTo>
                  <a:pt x="671" y="482"/>
                </a:lnTo>
                <a:lnTo>
                  <a:pt x="690" y="490"/>
                </a:lnTo>
                <a:lnTo>
                  <a:pt x="692" y="498"/>
                </a:lnTo>
                <a:lnTo>
                  <a:pt x="694" y="496"/>
                </a:lnTo>
                <a:lnTo>
                  <a:pt x="698" y="492"/>
                </a:lnTo>
                <a:lnTo>
                  <a:pt x="700" y="492"/>
                </a:lnTo>
                <a:lnTo>
                  <a:pt x="706" y="492"/>
                </a:lnTo>
                <a:lnTo>
                  <a:pt x="711" y="484"/>
                </a:lnTo>
                <a:lnTo>
                  <a:pt x="711" y="480"/>
                </a:lnTo>
                <a:lnTo>
                  <a:pt x="706" y="480"/>
                </a:lnTo>
                <a:lnTo>
                  <a:pt x="700" y="482"/>
                </a:lnTo>
                <a:lnTo>
                  <a:pt x="694" y="482"/>
                </a:lnTo>
                <a:lnTo>
                  <a:pt x="692" y="480"/>
                </a:lnTo>
                <a:lnTo>
                  <a:pt x="690" y="480"/>
                </a:lnTo>
                <a:lnTo>
                  <a:pt x="686" y="478"/>
                </a:lnTo>
                <a:lnTo>
                  <a:pt x="684" y="477"/>
                </a:lnTo>
                <a:lnTo>
                  <a:pt x="683" y="473"/>
                </a:lnTo>
                <a:lnTo>
                  <a:pt x="681" y="461"/>
                </a:lnTo>
                <a:lnTo>
                  <a:pt x="679" y="456"/>
                </a:lnTo>
                <a:lnTo>
                  <a:pt x="679" y="450"/>
                </a:lnTo>
                <a:lnTo>
                  <a:pt x="677" y="448"/>
                </a:lnTo>
                <a:lnTo>
                  <a:pt x="677" y="444"/>
                </a:lnTo>
                <a:lnTo>
                  <a:pt x="677" y="442"/>
                </a:lnTo>
                <a:lnTo>
                  <a:pt x="675" y="438"/>
                </a:lnTo>
                <a:lnTo>
                  <a:pt x="673" y="436"/>
                </a:lnTo>
                <a:lnTo>
                  <a:pt x="671" y="434"/>
                </a:lnTo>
                <a:lnTo>
                  <a:pt x="669" y="432"/>
                </a:lnTo>
                <a:lnTo>
                  <a:pt x="663" y="432"/>
                </a:lnTo>
                <a:lnTo>
                  <a:pt x="657" y="434"/>
                </a:lnTo>
                <a:lnTo>
                  <a:pt x="648" y="434"/>
                </a:lnTo>
                <a:lnTo>
                  <a:pt x="642" y="436"/>
                </a:lnTo>
                <a:lnTo>
                  <a:pt x="638" y="434"/>
                </a:lnTo>
                <a:lnTo>
                  <a:pt x="636" y="432"/>
                </a:lnTo>
                <a:lnTo>
                  <a:pt x="635" y="430"/>
                </a:lnTo>
                <a:lnTo>
                  <a:pt x="631" y="428"/>
                </a:lnTo>
                <a:lnTo>
                  <a:pt x="629" y="427"/>
                </a:lnTo>
                <a:lnTo>
                  <a:pt x="629" y="425"/>
                </a:lnTo>
                <a:lnTo>
                  <a:pt x="629" y="421"/>
                </a:lnTo>
                <a:lnTo>
                  <a:pt x="631" y="419"/>
                </a:lnTo>
                <a:lnTo>
                  <a:pt x="633" y="415"/>
                </a:lnTo>
                <a:lnTo>
                  <a:pt x="636" y="413"/>
                </a:lnTo>
                <a:lnTo>
                  <a:pt x="638" y="409"/>
                </a:lnTo>
                <a:lnTo>
                  <a:pt x="642" y="406"/>
                </a:lnTo>
                <a:lnTo>
                  <a:pt x="644" y="403"/>
                </a:lnTo>
                <a:lnTo>
                  <a:pt x="644" y="401"/>
                </a:lnTo>
                <a:lnTo>
                  <a:pt x="644" y="396"/>
                </a:lnTo>
                <a:lnTo>
                  <a:pt x="642" y="394"/>
                </a:lnTo>
                <a:lnTo>
                  <a:pt x="636" y="386"/>
                </a:lnTo>
                <a:lnTo>
                  <a:pt x="635" y="384"/>
                </a:lnTo>
                <a:lnTo>
                  <a:pt x="627" y="377"/>
                </a:lnTo>
                <a:lnTo>
                  <a:pt x="625" y="373"/>
                </a:lnTo>
                <a:lnTo>
                  <a:pt x="621" y="371"/>
                </a:lnTo>
                <a:lnTo>
                  <a:pt x="617" y="369"/>
                </a:lnTo>
                <a:lnTo>
                  <a:pt x="613" y="369"/>
                </a:lnTo>
                <a:lnTo>
                  <a:pt x="607" y="369"/>
                </a:lnTo>
                <a:lnTo>
                  <a:pt x="604" y="369"/>
                </a:lnTo>
                <a:lnTo>
                  <a:pt x="598" y="373"/>
                </a:lnTo>
                <a:lnTo>
                  <a:pt x="594" y="375"/>
                </a:lnTo>
                <a:lnTo>
                  <a:pt x="590" y="377"/>
                </a:lnTo>
                <a:lnTo>
                  <a:pt x="588" y="379"/>
                </a:lnTo>
                <a:lnTo>
                  <a:pt x="586" y="380"/>
                </a:lnTo>
                <a:lnTo>
                  <a:pt x="585" y="384"/>
                </a:lnTo>
                <a:lnTo>
                  <a:pt x="583" y="388"/>
                </a:lnTo>
                <a:lnTo>
                  <a:pt x="580" y="388"/>
                </a:lnTo>
                <a:lnTo>
                  <a:pt x="573" y="382"/>
                </a:lnTo>
                <a:lnTo>
                  <a:pt x="569" y="379"/>
                </a:lnTo>
                <a:lnTo>
                  <a:pt x="569" y="369"/>
                </a:lnTo>
                <a:lnTo>
                  <a:pt x="567" y="355"/>
                </a:lnTo>
                <a:lnTo>
                  <a:pt x="569" y="342"/>
                </a:lnTo>
                <a:lnTo>
                  <a:pt x="567" y="323"/>
                </a:lnTo>
                <a:lnTo>
                  <a:pt x="567" y="302"/>
                </a:lnTo>
                <a:lnTo>
                  <a:pt x="565" y="302"/>
                </a:lnTo>
                <a:lnTo>
                  <a:pt x="561" y="304"/>
                </a:lnTo>
                <a:lnTo>
                  <a:pt x="559" y="304"/>
                </a:lnTo>
                <a:lnTo>
                  <a:pt x="558" y="304"/>
                </a:lnTo>
                <a:lnTo>
                  <a:pt x="556" y="304"/>
                </a:lnTo>
                <a:lnTo>
                  <a:pt x="554" y="304"/>
                </a:lnTo>
                <a:lnTo>
                  <a:pt x="554" y="302"/>
                </a:lnTo>
                <a:lnTo>
                  <a:pt x="552" y="302"/>
                </a:lnTo>
                <a:lnTo>
                  <a:pt x="550" y="300"/>
                </a:lnTo>
                <a:lnTo>
                  <a:pt x="546" y="298"/>
                </a:lnTo>
                <a:lnTo>
                  <a:pt x="540" y="294"/>
                </a:lnTo>
                <a:lnTo>
                  <a:pt x="542" y="294"/>
                </a:lnTo>
                <a:lnTo>
                  <a:pt x="548" y="284"/>
                </a:lnTo>
                <a:lnTo>
                  <a:pt x="532" y="267"/>
                </a:lnTo>
                <a:lnTo>
                  <a:pt x="537" y="255"/>
                </a:lnTo>
                <a:lnTo>
                  <a:pt x="538" y="250"/>
                </a:lnTo>
                <a:lnTo>
                  <a:pt x="538" y="244"/>
                </a:lnTo>
                <a:lnTo>
                  <a:pt x="542" y="234"/>
                </a:lnTo>
                <a:lnTo>
                  <a:pt x="548" y="230"/>
                </a:lnTo>
                <a:lnTo>
                  <a:pt x="554" y="227"/>
                </a:lnTo>
                <a:lnTo>
                  <a:pt x="569" y="217"/>
                </a:lnTo>
                <a:lnTo>
                  <a:pt x="585" y="207"/>
                </a:lnTo>
                <a:lnTo>
                  <a:pt x="592" y="202"/>
                </a:lnTo>
                <a:lnTo>
                  <a:pt x="600" y="198"/>
                </a:lnTo>
                <a:lnTo>
                  <a:pt x="604" y="194"/>
                </a:lnTo>
                <a:lnTo>
                  <a:pt x="590" y="163"/>
                </a:lnTo>
                <a:lnTo>
                  <a:pt x="583" y="146"/>
                </a:lnTo>
                <a:lnTo>
                  <a:pt x="585" y="144"/>
                </a:lnTo>
                <a:lnTo>
                  <a:pt x="588" y="142"/>
                </a:lnTo>
                <a:lnTo>
                  <a:pt x="598" y="134"/>
                </a:lnTo>
                <a:lnTo>
                  <a:pt x="594" y="129"/>
                </a:lnTo>
                <a:lnTo>
                  <a:pt x="592" y="123"/>
                </a:lnTo>
                <a:lnTo>
                  <a:pt x="590" y="121"/>
                </a:lnTo>
                <a:lnTo>
                  <a:pt x="592" y="121"/>
                </a:lnTo>
                <a:lnTo>
                  <a:pt x="590" y="119"/>
                </a:lnTo>
                <a:lnTo>
                  <a:pt x="586" y="121"/>
                </a:lnTo>
                <a:lnTo>
                  <a:pt x="585" y="121"/>
                </a:lnTo>
                <a:lnTo>
                  <a:pt x="585" y="119"/>
                </a:lnTo>
                <a:lnTo>
                  <a:pt x="577" y="111"/>
                </a:lnTo>
                <a:lnTo>
                  <a:pt x="575" y="105"/>
                </a:lnTo>
                <a:lnTo>
                  <a:pt x="575" y="103"/>
                </a:lnTo>
                <a:lnTo>
                  <a:pt x="575" y="102"/>
                </a:lnTo>
                <a:lnTo>
                  <a:pt x="575" y="100"/>
                </a:lnTo>
                <a:lnTo>
                  <a:pt x="575" y="98"/>
                </a:lnTo>
                <a:lnTo>
                  <a:pt x="575" y="94"/>
                </a:lnTo>
                <a:lnTo>
                  <a:pt x="575" y="92"/>
                </a:lnTo>
                <a:lnTo>
                  <a:pt x="575" y="88"/>
                </a:lnTo>
                <a:lnTo>
                  <a:pt x="575" y="84"/>
                </a:lnTo>
                <a:lnTo>
                  <a:pt x="575" y="81"/>
                </a:lnTo>
                <a:lnTo>
                  <a:pt x="569" y="79"/>
                </a:lnTo>
                <a:lnTo>
                  <a:pt x="567" y="75"/>
                </a:lnTo>
                <a:lnTo>
                  <a:pt x="559" y="73"/>
                </a:lnTo>
                <a:lnTo>
                  <a:pt x="558" y="75"/>
                </a:lnTo>
                <a:lnTo>
                  <a:pt x="554" y="77"/>
                </a:lnTo>
                <a:lnTo>
                  <a:pt x="552" y="81"/>
                </a:lnTo>
                <a:lnTo>
                  <a:pt x="550" y="82"/>
                </a:lnTo>
                <a:lnTo>
                  <a:pt x="540" y="79"/>
                </a:lnTo>
                <a:lnTo>
                  <a:pt x="538" y="79"/>
                </a:lnTo>
                <a:lnTo>
                  <a:pt x="532" y="79"/>
                </a:lnTo>
                <a:lnTo>
                  <a:pt x="529" y="77"/>
                </a:lnTo>
                <a:lnTo>
                  <a:pt x="525" y="77"/>
                </a:lnTo>
                <a:lnTo>
                  <a:pt x="517" y="73"/>
                </a:lnTo>
                <a:lnTo>
                  <a:pt x="519" y="67"/>
                </a:lnTo>
                <a:lnTo>
                  <a:pt x="519" y="65"/>
                </a:lnTo>
                <a:lnTo>
                  <a:pt x="517" y="65"/>
                </a:lnTo>
                <a:lnTo>
                  <a:pt x="515" y="63"/>
                </a:lnTo>
                <a:lnTo>
                  <a:pt x="513" y="63"/>
                </a:lnTo>
                <a:lnTo>
                  <a:pt x="511" y="63"/>
                </a:lnTo>
                <a:lnTo>
                  <a:pt x="511" y="61"/>
                </a:lnTo>
                <a:lnTo>
                  <a:pt x="510" y="59"/>
                </a:lnTo>
                <a:lnTo>
                  <a:pt x="504" y="59"/>
                </a:lnTo>
                <a:lnTo>
                  <a:pt x="502" y="59"/>
                </a:lnTo>
                <a:lnTo>
                  <a:pt x="500" y="59"/>
                </a:lnTo>
                <a:lnTo>
                  <a:pt x="498" y="61"/>
                </a:lnTo>
                <a:lnTo>
                  <a:pt x="489" y="57"/>
                </a:lnTo>
                <a:lnTo>
                  <a:pt x="483" y="65"/>
                </a:lnTo>
                <a:lnTo>
                  <a:pt x="477" y="65"/>
                </a:lnTo>
                <a:lnTo>
                  <a:pt x="475" y="63"/>
                </a:lnTo>
                <a:lnTo>
                  <a:pt x="471" y="63"/>
                </a:lnTo>
                <a:lnTo>
                  <a:pt x="469" y="63"/>
                </a:lnTo>
                <a:lnTo>
                  <a:pt x="467" y="61"/>
                </a:lnTo>
                <a:lnTo>
                  <a:pt x="463" y="59"/>
                </a:lnTo>
                <a:lnTo>
                  <a:pt x="442" y="52"/>
                </a:lnTo>
                <a:lnTo>
                  <a:pt x="440" y="52"/>
                </a:lnTo>
                <a:lnTo>
                  <a:pt x="425" y="48"/>
                </a:lnTo>
                <a:lnTo>
                  <a:pt x="406" y="50"/>
                </a:lnTo>
                <a:lnTo>
                  <a:pt x="392" y="40"/>
                </a:lnTo>
                <a:lnTo>
                  <a:pt x="385" y="34"/>
                </a:lnTo>
                <a:lnTo>
                  <a:pt x="381" y="33"/>
                </a:lnTo>
                <a:lnTo>
                  <a:pt x="367" y="25"/>
                </a:lnTo>
                <a:lnTo>
                  <a:pt x="348" y="25"/>
                </a:lnTo>
                <a:lnTo>
                  <a:pt x="342" y="36"/>
                </a:lnTo>
                <a:lnTo>
                  <a:pt x="337" y="33"/>
                </a:lnTo>
                <a:lnTo>
                  <a:pt x="331" y="31"/>
                </a:lnTo>
                <a:lnTo>
                  <a:pt x="327" y="28"/>
                </a:lnTo>
                <a:lnTo>
                  <a:pt x="323" y="27"/>
                </a:lnTo>
                <a:lnTo>
                  <a:pt x="318" y="25"/>
                </a:lnTo>
                <a:lnTo>
                  <a:pt x="315" y="25"/>
                </a:lnTo>
                <a:lnTo>
                  <a:pt x="312" y="23"/>
                </a:lnTo>
                <a:lnTo>
                  <a:pt x="308" y="19"/>
                </a:lnTo>
                <a:lnTo>
                  <a:pt x="302" y="17"/>
                </a:lnTo>
                <a:lnTo>
                  <a:pt x="298" y="15"/>
                </a:lnTo>
                <a:lnTo>
                  <a:pt x="292" y="13"/>
                </a:lnTo>
                <a:lnTo>
                  <a:pt x="291" y="21"/>
                </a:lnTo>
                <a:lnTo>
                  <a:pt x="287" y="21"/>
                </a:lnTo>
                <a:lnTo>
                  <a:pt x="283" y="21"/>
                </a:lnTo>
                <a:lnTo>
                  <a:pt x="281" y="19"/>
                </a:lnTo>
                <a:lnTo>
                  <a:pt x="277" y="15"/>
                </a:lnTo>
                <a:lnTo>
                  <a:pt x="273" y="11"/>
                </a:lnTo>
                <a:lnTo>
                  <a:pt x="271" y="7"/>
                </a:lnTo>
                <a:lnTo>
                  <a:pt x="267" y="4"/>
                </a:lnTo>
                <a:lnTo>
                  <a:pt x="264" y="0"/>
                </a:lnTo>
                <a:lnTo>
                  <a:pt x="262" y="0"/>
                </a:lnTo>
                <a:lnTo>
                  <a:pt x="260" y="4"/>
                </a:lnTo>
                <a:lnTo>
                  <a:pt x="258" y="6"/>
                </a:lnTo>
                <a:lnTo>
                  <a:pt x="256" y="9"/>
                </a:lnTo>
                <a:lnTo>
                  <a:pt x="254" y="13"/>
                </a:lnTo>
                <a:lnTo>
                  <a:pt x="256" y="19"/>
                </a:lnTo>
                <a:lnTo>
                  <a:pt x="254" y="19"/>
                </a:lnTo>
                <a:lnTo>
                  <a:pt x="254" y="21"/>
                </a:lnTo>
                <a:lnTo>
                  <a:pt x="252" y="21"/>
                </a:lnTo>
                <a:lnTo>
                  <a:pt x="252" y="23"/>
                </a:lnTo>
                <a:lnTo>
                  <a:pt x="250" y="25"/>
                </a:lnTo>
                <a:lnTo>
                  <a:pt x="250" y="27"/>
                </a:lnTo>
                <a:lnTo>
                  <a:pt x="250" y="28"/>
                </a:lnTo>
                <a:lnTo>
                  <a:pt x="248" y="33"/>
                </a:lnTo>
                <a:lnTo>
                  <a:pt x="248" y="38"/>
                </a:lnTo>
                <a:lnTo>
                  <a:pt x="248" y="40"/>
                </a:lnTo>
                <a:lnTo>
                  <a:pt x="250" y="44"/>
                </a:lnTo>
                <a:lnTo>
                  <a:pt x="252" y="50"/>
                </a:lnTo>
                <a:lnTo>
                  <a:pt x="254" y="50"/>
                </a:lnTo>
                <a:lnTo>
                  <a:pt x="256" y="54"/>
                </a:lnTo>
                <a:lnTo>
                  <a:pt x="254" y="55"/>
                </a:lnTo>
                <a:lnTo>
                  <a:pt x="250" y="57"/>
                </a:lnTo>
                <a:lnTo>
                  <a:pt x="248" y="59"/>
                </a:lnTo>
                <a:lnTo>
                  <a:pt x="246" y="61"/>
                </a:lnTo>
                <a:lnTo>
                  <a:pt x="244" y="63"/>
                </a:lnTo>
                <a:lnTo>
                  <a:pt x="243" y="65"/>
                </a:lnTo>
                <a:lnTo>
                  <a:pt x="238" y="69"/>
                </a:lnTo>
                <a:lnTo>
                  <a:pt x="237" y="71"/>
                </a:lnTo>
                <a:lnTo>
                  <a:pt x="235" y="73"/>
                </a:lnTo>
                <a:lnTo>
                  <a:pt x="231" y="77"/>
                </a:lnTo>
                <a:lnTo>
                  <a:pt x="227" y="82"/>
                </a:lnTo>
                <a:lnTo>
                  <a:pt x="225" y="90"/>
                </a:lnTo>
                <a:lnTo>
                  <a:pt x="225" y="94"/>
                </a:lnTo>
                <a:lnTo>
                  <a:pt x="229" y="98"/>
                </a:lnTo>
                <a:lnTo>
                  <a:pt x="229" y="103"/>
                </a:lnTo>
                <a:lnTo>
                  <a:pt x="231" y="108"/>
                </a:lnTo>
                <a:lnTo>
                  <a:pt x="223" y="111"/>
                </a:lnTo>
                <a:lnTo>
                  <a:pt x="217" y="113"/>
                </a:lnTo>
                <a:lnTo>
                  <a:pt x="212" y="111"/>
                </a:lnTo>
                <a:lnTo>
                  <a:pt x="206" y="109"/>
                </a:lnTo>
                <a:lnTo>
                  <a:pt x="179" y="117"/>
                </a:lnTo>
                <a:lnTo>
                  <a:pt x="179" y="134"/>
                </a:lnTo>
                <a:lnTo>
                  <a:pt x="190" y="140"/>
                </a:lnTo>
                <a:lnTo>
                  <a:pt x="200" y="161"/>
                </a:lnTo>
                <a:lnTo>
                  <a:pt x="212" y="163"/>
                </a:lnTo>
                <a:lnTo>
                  <a:pt x="221" y="167"/>
                </a:lnTo>
                <a:lnTo>
                  <a:pt x="223" y="169"/>
                </a:lnTo>
                <a:lnTo>
                  <a:pt x="229" y="179"/>
                </a:lnTo>
                <a:lnTo>
                  <a:pt x="227" y="180"/>
                </a:lnTo>
                <a:lnTo>
                  <a:pt x="225" y="182"/>
                </a:lnTo>
                <a:lnTo>
                  <a:pt x="217" y="180"/>
                </a:lnTo>
                <a:lnTo>
                  <a:pt x="216" y="182"/>
                </a:lnTo>
                <a:lnTo>
                  <a:pt x="216" y="188"/>
                </a:lnTo>
                <a:lnTo>
                  <a:pt x="214" y="190"/>
                </a:lnTo>
                <a:lnTo>
                  <a:pt x="206" y="184"/>
                </a:lnTo>
                <a:lnTo>
                  <a:pt x="204" y="184"/>
                </a:lnTo>
                <a:lnTo>
                  <a:pt x="206" y="188"/>
                </a:lnTo>
                <a:lnTo>
                  <a:pt x="196" y="188"/>
                </a:lnTo>
                <a:lnTo>
                  <a:pt x="177" y="177"/>
                </a:lnTo>
                <a:lnTo>
                  <a:pt x="162" y="194"/>
                </a:lnTo>
                <a:lnTo>
                  <a:pt x="160" y="200"/>
                </a:lnTo>
                <a:lnTo>
                  <a:pt x="167" y="207"/>
                </a:lnTo>
                <a:lnTo>
                  <a:pt x="171" y="204"/>
                </a:lnTo>
                <a:lnTo>
                  <a:pt x="179" y="209"/>
                </a:lnTo>
                <a:lnTo>
                  <a:pt x="196" y="221"/>
                </a:lnTo>
                <a:lnTo>
                  <a:pt x="202" y="227"/>
                </a:lnTo>
                <a:lnTo>
                  <a:pt x="204" y="230"/>
                </a:lnTo>
                <a:lnTo>
                  <a:pt x="216" y="236"/>
                </a:lnTo>
                <a:lnTo>
                  <a:pt x="214" y="242"/>
                </a:lnTo>
                <a:lnTo>
                  <a:pt x="216" y="246"/>
                </a:lnTo>
                <a:lnTo>
                  <a:pt x="217" y="252"/>
                </a:lnTo>
                <a:lnTo>
                  <a:pt x="216" y="259"/>
                </a:lnTo>
                <a:lnTo>
                  <a:pt x="219" y="269"/>
                </a:lnTo>
                <a:lnTo>
                  <a:pt x="223" y="267"/>
                </a:lnTo>
                <a:lnTo>
                  <a:pt x="229" y="269"/>
                </a:lnTo>
                <a:lnTo>
                  <a:pt x="229" y="273"/>
                </a:lnTo>
                <a:lnTo>
                  <a:pt x="231" y="275"/>
                </a:lnTo>
                <a:lnTo>
                  <a:pt x="235" y="283"/>
                </a:lnTo>
                <a:lnTo>
                  <a:pt x="235" y="286"/>
                </a:lnTo>
                <a:lnTo>
                  <a:pt x="231" y="290"/>
                </a:lnTo>
                <a:lnTo>
                  <a:pt x="229" y="294"/>
                </a:lnTo>
                <a:lnTo>
                  <a:pt x="225" y="298"/>
                </a:lnTo>
                <a:lnTo>
                  <a:pt x="217" y="305"/>
                </a:lnTo>
                <a:lnTo>
                  <a:pt x="219" y="311"/>
                </a:lnTo>
                <a:lnTo>
                  <a:pt x="216" y="315"/>
                </a:lnTo>
                <a:lnTo>
                  <a:pt x="212" y="317"/>
                </a:lnTo>
                <a:lnTo>
                  <a:pt x="196" y="313"/>
                </a:lnTo>
                <a:lnTo>
                  <a:pt x="167" y="323"/>
                </a:lnTo>
                <a:lnTo>
                  <a:pt x="164" y="325"/>
                </a:lnTo>
                <a:lnTo>
                  <a:pt x="164" y="346"/>
                </a:lnTo>
                <a:lnTo>
                  <a:pt x="144" y="352"/>
                </a:lnTo>
                <a:lnTo>
                  <a:pt x="118" y="359"/>
                </a:lnTo>
                <a:lnTo>
                  <a:pt x="106" y="363"/>
                </a:lnTo>
                <a:lnTo>
                  <a:pt x="110" y="371"/>
                </a:lnTo>
                <a:lnTo>
                  <a:pt x="106" y="371"/>
                </a:lnTo>
                <a:lnTo>
                  <a:pt x="104" y="373"/>
                </a:lnTo>
                <a:lnTo>
                  <a:pt x="102" y="373"/>
                </a:lnTo>
                <a:lnTo>
                  <a:pt x="100" y="371"/>
                </a:lnTo>
                <a:lnTo>
                  <a:pt x="98" y="371"/>
                </a:lnTo>
                <a:lnTo>
                  <a:pt x="96" y="367"/>
                </a:lnTo>
                <a:lnTo>
                  <a:pt x="91" y="363"/>
                </a:lnTo>
                <a:lnTo>
                  <a:pt x="87" y="361"/>
                </a:lnTo>
                <a:lnTo>
                  <a:pt x="85" y="361"/>
                </a:lnTo>
                <a:lnTo>
                  <a:pt x="83" y="361"/>
                </a:lnTo>
                <a:lnTo>
                  <a:pt x="81" y="361"/>
                </a:lnTo>
                <a:lnTo>
                  <a:pt x="79" y="363"/>
                </a:lnTo>
                <a:lnTo>
                  <a:pt x="77" y="369"/>
                </a:lnTo>
                <a:lnTo>
                  <a:pt x="77" y="371"/>
                </a:lnTo>
                <a:lnTo>
                  <a:pt x="79" y="377"/>
                </a:lnTo>
                <a:lnTo>
                  <a:pt x="81" y="384"/>
                </a:lnTo>
                <a:lnTo>
                  <a:pt x="81" y="388"/>
                </a:lnTo>
                <a:lnTo>
                  <a:pt x="79" y="390"/>
                </a:lnTo>
                <a:lnTo>
                  <a:pt x="73" y="394"/>
                </a:lnTo>
                <a:lnTo>
                  <a:pt x="73" y="396"/>
                </a:lnTo>
                <a:lnTo>
                  <a:pt x="73" y="398"/>
                </a:lnTo>
                <a:lnTo>
                  <a:pt x="73" y="403"/>
                </a:lnTo>
                <a:lnTo>
                  <a:pt x="75" y="411"/>
                </a:lnTo>
                <a:lnTo>
                  <a:pt x="73" y="415"/>
                </a:lnTo>
                <a:lnTo>
                  <a:pt x="73" y="417"/>
                </a:lnTo>
                <a:lnTo>
                  <a:pt x="71" y="419"/>
                </a:lnTo>
                <a:lnTo>
                  <a:pt x="71" y="421"/>
                </a:lnTo>
                <a:lnTo>
                  <a:pt x="73" y="423"/>
                </a:lnTo>
                <a:lnTo>
                  <a:pt x="73" y="425"/>
                </a:lnTo>
                <a:lnTo>
                  <a:pt x="75" y="425"/>
                </a:lnTo>
                <a:lnTo>
                  <a:pt x="77" y="427"/>
                </a:lnTo>
                <a:lnTo>
                  <a:pt x="83" y="427"/>
                </a:lnTo>
                <a:lnTo>
                  <a:pt x="85" y="427"/>
                </a:lnTo>
                <a:lnTo>
                  <a:pt x="89" y="428"/>
                </a:lnTo>
                <a:lnTo>
                  <a:pt x="92" y="430"/>
                </a:lnTo>
                <a:lnTo>
                  <a:pt x="96" y="430"/>
                </a:lnTo>
                <a:lnTo>
                  <a:pt x="102" y="434"/>
                </a:lnTo>
                <a:lnTo>
                  <a:pt x="106" y="436"/>
                </a:lnTo>
                <a:lnTo>
                  <a:pt x="110" y="438"/>
                </a:lnTo>
                <a:lnTo>
                  <a:pt x="110" y="440"/>
                </a:lnTo>
                <a:lnTo>
                  <a:pt x="110" y="442"/>
                </a:lnTo>
                <a:lnTo>
                  <a:pt x="108" y="448"/>
                </a:lnTo>
                <a:lnTo>
                  <a:pt x="102" y="456"/>
                </a:lnTo>
                <a:lnTo>
                  <a:pt x="100" y="459"/>
                </a:lnTo>
                <a:lnTo>
                  <a:pt x="96" y="463"/>
                </a:lnTo>
                <a:lnTo>
                  <a:pt x="92" y="463"/>
                </a:lnTo>
                <a:lnTo>
                  <a:pt x="85" y="461"/>
                </a:lnTo>
                <a:lnTo>
                  <a:pt x="81" y="459"/>
                </a:lnTo>
                <a:lnTo>
                  <a:pt x="73" y="461"/>
                </a:lnTo>
                <a:lnTo>
                  <a:pt x="56" y="465"/>
                </a:lnTo>
                <a:lnTo>
                  <a:pt x="52" y="465"/>
                </a:lnTo>
                <a:lnTo>
                  <a:pt x="50" y="467"/>
                </a:lnTo>
                <a:lnTo>
                  <a:pt x="48" y="473"/>
                </a:lnTo>
                <a:lnTo>
                  <a:pt x="46" y="475"/>
                </a:lnTo>
                <a:lnTo>
                  <a:pt x="43" y="478"/>
                </a:lnTo>
                <a:lnTo>
                  <a:pt x="37" y="482"/>
                </a:lnTo>
                <a:lnTo>
                  <a:pt x="35" y="482"/>
                </a:lnTo>
                <a:lnTo>
                  <a:pt x="33" y="482"/>
                </a:lnTo>
                <a:lnTo>
                  <a:pt x="31" y="478"/>
                </a:lnTo>
                <a:lnTo>
                  <a:pt x="31" y="475"/>
                </a:lnTo>
                <a:lnTo>
                  <a:pt x="33" y="471"/>
                </a:lnTo>
                <a:lnTo>
                  <a:pt x="31" y="471"/>
                </a:lnTo>
                <a:lnTo>
                  <a:pt x="29" y="469"/>
                </a:lnTo>
                <a:lnTo>
                  <a:pt x="21" y="469"/>
                </a:lnTo>
                <a:lnTo>
                  <a:pt x="17" y="471"/>
                </a:lnTo>
                <a:lnTo>
                  <a:pt x="12" y="475"/>
                </a:lnTo>
                <a:lnTo>
                  <a:pt x="8" y="477"/>
                </a:lnTo>
                <a:lnTo>
                  <a:pt x="8" y="478"/>
                </a:lnTo>
                <a:lnTo>
                  <a:pt x="8" y="480"/>
                </a:lnTo>
                <a:lnTo>
                  <a:pt x="8" y="484"/>
                </a:lnTo>
                <a:lnTo>
                  <a:pt x="10" y="488"/>
                </a:lnTo>
                <a:lnTo>
                  <a:pt x="12" y="490"/>
                </a:lnTo>
                <a:lnTo>
                  <a:pt x="12" y="494"/>
                </a:lnTo>
                <a:lnTo>
                  <a:pt x="10" y="496"/>
                </a:lnTo>
                <a:lnTo>
                  <a:pt x="10" y="502"/>
                </a:lnTo>
                <a:lnTo>
                  <a:pt x="8" y="507"/>
                </a:lnTo>
                <a:lnTo>
                  <a:pt x="6" y="511"/>
                </a:lnTo>
                <a:lnTo>
                  <a:pt x="4" y="513"/>
                </a:lnTo>
                <a:lnTo>
                  <a:pt x="4" y="515"/>
                </a:lnTo>
                <a:lnTo>
                  <a:pt x="4" y="517"/>
                </a:lnTo>
                <a:lnTo>
                  <a:pt x="6" y="519"/>
                </a:lnTo>
                <a:lnTo>
                  <a:pt x="8" y="519"/>
                </a:lnTo>
                <a:lnTo>
                  <a:pt x="10" y="517"/>
                </a:lnTo>
                <a:lnTo>
                  <a:pt x="14" y="515"/>
                </a:lnTo>
                <a:lnTo>
                  <a:pt x="16" y="513"/>
                </a:lnTo>
                <a:lnTo>
                  <a:pt x="16" y="511"/>
                </a:lnTo>
                <a:lnTo>
                  <a:pt x="19" y="509"/>
                </a:lnTo>
                <a:lnTo>
                  <a:pt x="21" y="507"/>
                </a:lnTo>
                <a:lnTo>
                  <a:pt x="25" y="505"/>
                </a:lnTo>
                <a:lnTo>
                  <a:pt x="27" y="505"/>
                </a:lnTo>
                <a:lnTo>
                  <a:pt x="31" y="505"/>
                </a:lnTo>
                <a:lnTo>
                  <a:pt x="35" y="505"/>
                </a:lnTo>
                <a:lnTo>
                  <a:pt x="37" y="505"/>
                </a:lnTo>
                <a:lnTo>
                  <a:pt x="39" y="507"/>
                </a:lnTo>
                <a:lnTo>
                  <a:pt x="41" y="509"/>
                </a:lnTo>
                <a:lnTo>
                  <a:pt x="43" y="513"/>
                </a:lnTo>
                <a:lnTo>
                  <a:pt x="43" y="517"/>
                </a:lnTo>
                <a:lnTo>
                  <a:pt x="41" y="523"/>
                </a:lnTo>
                <a:lnTo>
                  <a:pt x="39" y="528"/>
                </a:lnTo>
                <a:lnTo>
                  <a:pt x="37" y="532"/>
                </a:lnTo>
                <a:lnTo>
                  <a:pt x="37" y="536"/>
                </a:lnTo>
                <a:lnTo>
                  <a:pt x="37" y="540"/>
                </a:lnTo>
                <a:lnTo>
                  <a:pt x="37" y="544"/>
                </a:lnTo>
                <a:lnTo>
                  <a:pt x="37" y="546"/>
                </a:lnTo>
                <a:lnTo>
                  <a:pt x="35" y="548"/>
                </a:lnTo>
                <a:lnTo>
                  <a:pt x="33" y="550"/>
                </a:lnTo>
                <a:lnTo>
                  <a:pt x="31" y="550"/>
                </a:lnTo>
                <a:lnTo>
                  <a:pt x="25" y="552"/>
                </a:lnTo>
                <a:lnTo>
                  <a:pt x="21" y="553"/>
                </a:lnTo>
                <a:lnTo>
                  <a:pt x="19" y="555"/>
                </a:lnTo>
                <a:lnTo>
                  <a:pt x="14" y="559"/>
                </a:lnTo>
                <a:lnTo>
                  <a:pt x="14" y="561"/>
                </a:lnTo>
                <a:lnTo>
                  <a:pt x="12" y="563"/>
                </a:lnTo>
                <a:lnTo>
                  <a:pt x="12" y="569"/>
                </a:lnTo>
                <a:lnTo>
                  <a:pt x="10" y="574"/>
                </a:lnTo>
                <a:lnTo>
                  <a:pt x="10" y="579"/>
                </a:lnTo>
                <a:lnTo>
                  <a:pt x="12" y="582"/>
                </a:lnTo>
                <a:lnTo>
                  <a:pt x="10" y="588"/>
                </a:lnTo>
                <a:lnTo>
                  <a:pt x="10" y="592"/>
                </a:lnTo>
                <a:lnTo>
                  <a:pt x="8" y="596"/>
                </a:lnTo>
                <a:lnTo>
                  <a:pt x="8" y="600"/>
                </a:lnTo>
                <a:lnTo>
                  <a:pt x="8" y="605"/>
                </a:lnTo>
                <a:lnTo>
                  <a:pt x="12" y="605"/>
                </a:lnTo>
                <a:lnTo>
                  <a:pt x="14" y="605"/>
                </a:lnTo>
                <a:lnTo>
                  <a:pt x="14" y="609"/>
                </a:lnTo>
                <a:lnTo>
                  <a:pt x="12" y="632"/>
                </a:lnTo>
                <a:lnTo>
                  <a:pt x="12" y="638"/>
                </a:lnTo>
                <a:lnTo>
                  <a:pt x="21" y="642"/>
                </a:lnTo>
                <a:lnTo>
                  <a:pt x="19" y="646"/>
                </a:lnTo>
                <a:lnTo>
                  <a:pt x="31" y="651"/>
                </a:lnTo>
                <a:lnTo>
                  <a:pt x="35" y="653"/>
                </a:lnTo>
                <a:lnTo>
                  <a:pt x="39" y="657"/>
                </a:lnTo>
                <a:lnTo>
                  <a:pt x="41" y="653"/>
                </a:lnTo>
                <a:lnTo>
                  <a:pt x="43" y="655"/>
                </a:lnTo>
                <a:lnTo>
                  <a:pt x="41" y="659"/>
                </a:lnTo>
                <a:lnTo>
                  <a:pt x="52" y="671"/>
                </a:lnTo>
                <a:lnTo>
                  <a:pt x="65" y="678"/>
                </a:lnTo>
                <a:lnTo>
                  <a:pt x="71" y="686"/>
                </a:lnTo>
                <a:lnTo>
                  <a:pt x="73" y="688"/>
                </a:lnTo>
                <a:lnTo>
                  <a:pt x="75" y="690"/>
                </a:lnTo>
                <a:lnTo>
                  <a:pt x="71" y="696"/>
                </a:lnTo>
                <a:lnTo>
                  <a:pt x="64" y="719"/>
                </a:lnTo>
                <a:lnTo>
                  <a:pt x="62" y="719"/>
                </a:lnTo>
                <a:lnTo>
                  <a:pt x="56" y="717"/>
                </a:lnTo>
                <a:lnTo>
                  <a:pt x="54" y="723"/>
                </a:lnTo>
                <a:lnTo>
                  <a:pt x="52" y="726"/>
                </a:lnTo>
                <a:lnTo>
                  <a:pt x="52" y="728"/>
                </a:lnTo>
                <a:lnTo>
                  <a:pt x="58" y="730"/>
                </a:lnTo>
                <a:lnTo>
                  <a:pt x="58" y="736"/>
                </a:lnTo>
                <a:lnTo>
                  <a:pt x="58" y="738"/>
                </a:lnTo>
                <a:lnTo>
                  <a:pt x="58" y="742"/>
                </a:lnTo>
                <a:lnTo>
                  <a:pt x="54" y="752"/>
                </a:lnTo>
                <a:lnTo>
                  <a:pt x="54" y="754"/>
                </a:lnTo>
                <a:lnTo>
                  <a:pt x="56" y="754"/>
                </a:lnTo>
                <a:lnTo>
                  <a:pt x="58" y="755"/>
                </a:lnTo>
                <a:lnTo>
                  <a:pt x="60" y="755"/>
                </a:lnTo>
                <a:lnTo>
                  <a:pt x="41" y="807"/>
                </a:lnTo>
                <a:lnTo>
                  <a:pt x="44" y="809"/>
                </a:lnTo>
                <a:lnTo>
                  <a:pt x="6" y="907"/>
                </a:lnTo>
                <a:lnTo>
                  <a:pt x="2" y="919"/>
                </a:lnTo>
                <a:lnTo>
                  <a:pt x="0" y="921"/>
                </a:lnTo>
                <a:lnTo>
                  <a:pt x="2" y="922"/>
                </a:lnTo>
                <a:lnTo>
                  <a:pt x="14" y="930"/>
                </a:lnTo>
                <a:lnTo>
                  <a:pt x="23" y="934"/>
                </a:lnTo>
                <a:lnTo>
                  <a:pt x="16" y="946"/>
                </a:lnTo>
                <a:lnTo>
                  <a:pt x="58" y="94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Freeform 187"/>
          <p:cNvSpPr>
            <a:spLocks/>
          </p:cNvSpPr>
          <p:nvPr/>
        </p:nvSpPr>
        <p:spPr bwMode="auto">
          <a:xfrm>
            <a:off x="-1140121" y="6714048"/>
            <a:ext cx="853789" cy="1031701"/>
          </a:xfrm>
          <a:custGeom>
            <a:avLst/>
            <a:gdLst>
              <a:gd name="T0" fmla="*/ 61 w 907"/>
              <a:gd name="T1" fmla="*/ 600 h 1096"/>
              <a:gd name="T2" fmla="*/ 148 w 907"/>
              <a:gd name="T3" fmla="*/ 649 h 1096"/>
              <a:gd name="T4" fmla="*/ 184 w 907"/>
              <a:gd name="T5" fmla="*/ 652 h 1096"/>
              <a:gd name="T6" fmla="*/ 140 w 907"/>
              <a:gd name="T7" fmla="*/ 689 h 1096"/>
              <a:gd name="T8" fmla="*/ 163 w 907"/>
              <a:gd name="T9" fmla="*/ 725 h 1096"/>
              <a:gd name="T10" fmla="*/ 221 w 907"/>
              <a:gd name="T11" fmla="*/ 758 h 1096"/>
              <a:gd name="T12" fmla="*/ 290 w 907"/>
              <a:gd name="T13" fmla="*/ 787 h 1096"/>
              <a:gd name="T14" fmla="*/ 354 w 907"/>
              <a:gd name="T15" fmla="*/ 789 h 1096"/>
              <a:gd name="T16" fmla="*/ 407 w 907"/>
              <a:gd name="T17" fmla="*/ 817 h 1096"/>
              <a:gd name="T18" fmla="*/ 429 w 907"/>
              <a:gd name="T19" fmla="*/ 914 h 1096"/>
              <a:gd name="T20" fmla="*/ 336 w 907"/>
              <a:gd name="T21" fmla="*/ 964 h 1096"/>
              <a:gd name="T22" fmla="*/ 405 w 907"/>
              <a:gd name="T23" fmla="*/ 1014 h 1096"/>
              <a:gd name="T24" fmla="*/ 504 w 907"/>
              <a:gd name="T25" fmla="*/ 1089 h 1096"/>
              <a:gd name="T26" fmla="*/ 705 w 907"/>
              <a:gd name="T27" fmla="*/ 1062 h 1096"/>
              <a:gd name="T28" fmla="*/ 694 w 907"/>
              <a:gd name="T29" fmla="*/ 1046 h 1096"/>
              <a:gd name="T30" fmla="*/ 677 w 907"/>
              <a:gd name="T31" fmla="*/ 968 h 1096"/>
              <a:gd name="T32" fmla="*/ 665 w 907"/>
              <a:gd name="T33" fmla="*/ 904 h 1096"/>
              <a:gd name="T34" fmla="*/ 703 w 907"/>
              <a:gd name="T35" fmla="*/ 873 h 1096"/>
              <a:gd name="T36" fmla="*/ 715 w 907"/>
              <a:gd name="T37" fmla="*/ 850 h 1096"/>
              <a:gd name="T38" fmla="*/ 738 w 907"/>
              <a:gd name="T39" fmla="*/ 837 h 1096"/>
              <a:gd name="T40" fmla="*/ 782 w 907"/>
              <a:gd name="T41" fmla="*/ 827 h 1096"/>
              <a:gd name="T42" fmla="*/ 776 w 907"/>
              <a:gd name="T43" fmla="*/ 793 h 1096"/>
              <a:gd name="T44" fmla="*/ 773 w 907"/>
              <a:gd name="T45" fmla="*/ 785 h 1096"/>
              <a:gd name="T46" fmla="*/ 774 w 907"/>
              <a:gd name="T47" fmla="*/ 769 h 1096"/>
              <a:gd name="T48" fmla="*/ 774 w 907"/>
              <a:gd name="T49" fmla="*/ 735 h 1096"/>
              <a:gd name="T50" fmla="*/ 767 w 907"/>
              <a:gd name="T51" fmla="*/ 729 h 1096"/>
              <a:gd name="T52" fmla="*/ 836 w 907"/>
              <a:gd name="T53" fmla="*/ 625 h 1096"/>
              <a:gd name="T54" fmla="*/ 882 w 907"/>
              <a:gd name="T55" fmla="*/ 593 h 1096"/>
              <a:gd name="T56" fmla="*/ 890 w 907"/>
              <a:gd name="T57" fmla="*/ 537 h 1096"/>
              <a:gd name="T58" fmla="*/ 903 w 907"/>
              <a:gd name="T59" fmla="*/ 477 h 1096"/>
              <a:gd name="T60" fmla="*/ 876 w 907"/>
              <a:gd name="T61" fmla="*/ 439 h 1096"/>
              <a:gd name="T62" fmla="*/ 832 w 907"/>
              <a:gd name="T63" fmla="*/ 441 h 1096"/>
              <a:gd name="T64" fmla="*/ 738 w 907"/>
              <a:gd name="T65" fmla="*/ 456 h 1096"/>
              <a:gd name="T66" fmla="*/ 723 w 907"/>
              <a:gd name="T67" fmla="*/ 429 h 1096"/>
              <a:gd name="T68" fmla="*/ 699 w 907"/>
              <a:gd name="T69" fmla="*/ 404 h 1096"/>
              <a:gd name="T70" fmla="*/ 690 w 907"/>
              <a:gd name="T71" fmla="*/ 393 h 1096"/>
              <a:gd name="T72" fmla="*/ 672 w 907"/>
              <a:gd name="T73" fmla="*/ 385 h 1096"/>
              <a:gd name="T74" fmla="*/ 672 w 907"/>
              <a:gd name="T75" fmla="*/ 373 h 1096"/>
              <a:gd name="T76" fmla="*/ 672 w 907"/>
              <a:gd name="T77" fmla="*/ 358 h 1096"/>
              <a:gd name="T78" fmla="*/ 675 w 907"/>
              <a:gd name="T79" fmla="*/ 337 h 1096"/>
              <a:gd name="T80" fmla="*/ 688 w 907"/>
              <a:gd name="T81" fmla="*/ 314 h 1096"/>
              <a:gd name="T82" fmla="*/ 694 w 907"/>
              <a:gd name="T83" fmla="*/ 274 h 1096"/>
              <a:gd name="T84" fmla="*/ 672 w 907"/>
              <a:gd name="T85" fmla="*/ 262 h 1096"/>
              <a:gd name="T86" fmla="*/ 611 w 907"/>
              <a:gd name="T87" fmla="*/ 210 h 1096"/>
              <a:gd name="T88" fmla="*/ 478 w 907"/>
              <a:gd name="T89" fmla="*/ 4 h 1096"/>
              <a:gd name="T90" fmla="*/ 436 w 907"/>
              <a:gd name="T91" fmla="*/ 20 h 1096"/>
              <a:gd name="T92" fmla="*/ 415 w 907"/>
              <a:gd name="T93" fmla="*/ 33 h 1096"/>
              <a:gd name="T94" fmla="*/ 390 w 907"/>
              <a:gd name="T95" fmla="*/ 45 h 1096"/>
              <a:gd name="T96" fmla="*/ 376 w 907"/>
              <a:gd name="T97" fmla="*/ 64 h 1096"/>
              <a:gd name="T98" fmla="*/ 319 w 907"/>
              <a:gd name="T99" fmla="*/ 112 h 1096"/>
              <a:gd name="T100" fmla="*/ 215 w 907"/>
              <a:gd name="T101" fmla="*/ 175 h 1096"/>
              <a:gd name="T102" fmla="*/ 194 w 907"/>
              <a:gd name="T103" fmla="*/ 237 h 1096"/>
              <a:gd name="T104" fmla="*/ 182 w 907"/>
              <a:gd name="T105" fmla="*/ 270 h 1096"/>
              <a:gd name="T106" fmla="*/ 169 w 907"/>
              <a:gd name="T107" fmla="*/ 297 h 1096"/>
              <a:gd name="T108" fmla="*/ 152 w 907"/>
              <a:gd name="T109" fmla="*/ 318 h 1096"/>
              <a:gd name="T110" fmla="*/ 134 w 907"/>
              <a:gd name="T111" fmla="*/ 337 h 1096"/>
              <a:gd name="T112" fmla="*/ 121 w 907"/>
              <a:gd name="T113" fmla="*/ 366 h 1096"/>
              <a:gd name="T114" fmla="*/ 77 w 907"/>
              <a:gd name="T115" fmla="*/ 406 h 1096"/>
              <a:gd name="T116" fmla="*/ 42 w 907"/>
              <a:gd name="T117" fmla="*/ 422 h 1096"/>
              <a:gd name="T118" fmla="*/ 29 w 907"/>
              <a:gd name="T119" fmla="*/ 429 h 1096"/>
              <a:gd name="T120" fmla="*/ 19 w 907"/>
              <a:gd name="T121" fmla="*/ 452 h 1096"/>
              <a:gd name="T122" fmla="*/ 15 w 907"/>
              <a:gd name="T123" fmla="*/ 481 h 1096"/>
              <a:gd name="T124" fmla="*/ 2 w 907"/>
              <a:gd name="T125" fmla="*/ 518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07" h="1096">
                <a:moveTo>
                  <a:pt x="23" y="527"/>
                </a:moveTo>
                <a:lnTo>
                  <a:pt x="36" y="512"/>
                </a:lnTo>
                <a:lnTo>
                  <a:pt x="44" y="510"/>
                </a:lnTo>
                <a:lnTo>
                  <a:pt x="54" y="510"/>
                </a:lnTo>
                <a:lnTo>
                  <a:pt x="67" y="537"/>
                </a:lnTo>
                <a:lnTo>
                  <a:pt x="79" y="537"/>
                </a:lnTo>
                <a:lnTo>
                  <a:pt x="71" y="554"/>
                </a:lnTo>
                <a:lnTo>
                  <a:pt x="61" y="600"/>
                </a:lnTo>
                <a:lnTo>
                  <a:pt x="96" y="633"/>
                </a:lnTo>
                <a:lnTo>
                  <a:pt x="128" y="627"/>
                </a:lnTo>
                <a:lnTo>
                  <a:pt x="131" y="629"/>
                </a:lnTo>
                <a:lnTo>
                  <a:pt x="131" y="631"/>
                </a:lnTo>
                <a:lnTo>
                  <a:pt x="133" y="633"/>
                </a:lnTo>
                <a:lnTo>
                  <a:pt x="136" y="644"/>
                </a:lnTo>
                <a:lnTo>
                  <a:pt x="138" y="649"/>
                </a:lnTo>
                <a:lnTo>
                  <a:pt x="148" y="649"/>
                </a:lnTo>
                <a:lnTo>
                  <a:pt x="154" y="662"/>
                </a:lnTo>
                <a:lnTo>
                  <a:pt x="165" y="666"/>
                </a:lnTo>
                <a:lnTo>
                  <a:pt x="171" y="664"/>
                </a:lnTo>
                <a:lnTo>
                  <a:pt x="169" y="664"/>
                </a:lnTo>
                <a:lnTo>
                  <a:pt x="173" y="654"/>
                </a:lnTo>
                <a:lnTo>
                  <a:pt x="177" y="656"/>
                </a:lnTo>
                <a:lnTo>
                  <a:pt x="179" y="652"/>
                </a:lnTo>
                <a:lnTo>
                  <a:pt x="184" y="652"/>
                </a:lnTo>
                <a:lnTo>
                  <a:pt x="184" y="668"/>
                </a:lnTo>
                <a:lnTo>
                  <a:pt x="181" y="685"/>
                </a:lnTo>
                <a:lnTo>
                  <a:pt x="179" y="685"/>
                </a:lnTo>
                <a:lnTo>
                  <a:pt x="159" y="683"/>
                </a:lnTo>
                <a:lnTo>
                  <a:pt x="157" y="689"/>
                </a:lnTo>
                <a:lnTo>
                  <a:pt x="154" y="687"/>
                </a:lnTo>
                <a:lnTo>
                  <a:pt x="152" y="691"/>
                </a:lnTo>
                <a:lnTo>
                  <a:pt x="140" y="689"/>
                </a:lnTo>
                <a:lnTo>
                  <a:pt x="138" y="712"/>
                </a:lnTo>
                <a:lnTo>
                  <a:pt x="133" y="716"/>
                </a:lnTo>
                <a:lnTo>
                  <a:pt x="136" y="718"/>
                </a:lnTo>
                <a:lnTo>
                  <a:pt x="142" y="720"/>
                </a:lnTo>
                <a:lnTo>
                  <a:pt x="146" y="718"/>
                </a:lnTo>
                <a:lnTo>
                  <a:pt x="150" y="721"/>
                </a:lnTo>
                <a:lnTo>
                  <a:pt x="157" y="725"/>
                </a:lnTo>
                <a:lnTo>
                  <a:pt x="163" y="725"/>
                </a:lnTo>
                <a:lnTo>
                  <a:pt x="175" y="727"/>
                </a:lnTo>
                <a:lnTo>
                  <a:pt x="182" y="727"/>
                </a:lnTo>
                <a:lnTo>
                  <a:pt x="190" y="729"/>
                </a:lnTo>
                <a:lnTo>
                  <a:pt x="198" y="737"/>
                </a:lnTo>
                <a:lnTo>
                  <a:pt x="210" y="747"/>
                </a:lnTo>
                <a:lnTo>
                  <a:pt x="210" y="748"/>
                </a:lnTo>
                <a:lnTo>
                  <a:pt x="213" y="750"/>
                </a:lnTo>
                <a:lnTo>
                  <a:pt x="221" y="758"/>
                </a:lnTo>
                <a:lnTo>
                  <a:pt x="240" y="769"/>
                </a:lnTo>
                <a:lnTo>
                  <a:pt x="259" y="777"/>
                </a:lnTo>
                <a:lnTo>
                  <a:pt x="273" y="769"/>
                </a:lnTo>
                <a:lnTo>
                  <a:pt x="279" y="771"/>
                </a:lnTo>
                <a:lnTo>
                  <a:pt x="280" y="783"/>
                </a:lnTo>
                <a:lnTo>
                  <a:pt x="284" y="787"/>
                </a:lnTo>
                <a:lnTo>
                  <a:pt x="288" y="783"/>
                </a:lnTo>
                <a:lnTo>
                  <a:pt x="290" y="787"/>
                </a:lnTo>
                <a:lnTo>
                  <a:pt x="292" y="791"/>
                </a:lnTo>
                <a:lnTo>
                  <a:pt x="298" y="796"/>
                </a:lnTo>
                <a:lnTo>
                  <a:pt x="307" y="802"/>
                </a:lnTo>
                <a:lnTo>
                  <a:pt x="323" y="812"/>
                </a:lnTo>
                <a:lnTo>
                  <a:pt x="328" y="812"/>
                </a:lnTo>
                <a:lnTo>
                  <a:pt x="340" y="802"/>
                </a:lnTo>
                <a:lnTo>
                  <a:pt x="346" y="795"/>
                </a:lnTo>
                <a:lnTo>
                  <a:pt x="354" y="789"/>
                </a:lnTo>
                <a:lnTo>
                  <a:pt x="363" y="779"/>
                </a:lnTo>
                <a:lnTo>
                  <a:pt x="367" y="779"/>
                </a:lnTo>
                <a:lnTo>
                  <a:pt x="402" y="793"/>
                </a:lnTo>
                <a:lnTo>
                  <a:pt x="411" y="798"/>
                </a:lnTo>
                <a:lnTo>
                  <a:pt x="415" y="804"/>
                </a:lnTo>
                <a:lnTo>
                  <a:pt x="415" y="806"/>
                </a:lnTo>
                <a:lnTo>
                  <a:pt x="413" y="810"/>
                </a:lnTo>
                <a:lnTo>
                  <a:pt x="407" y="817"/>
                </a:lnTo>
                <a:lnTo>
                  <a:pt x="386" y="831"/>
                </a:lnTo>
                <a:lnTo>
                  <a:pt x="382" y="837"/>
                </a:lnTo>
                <a:lnTo>
                  <a:pt x="382" y="841"/>
                </a:lnTo>
                <a:lnTo>
                  <a:pt x="390" y="858"/>
                </a:lnTo>
                <a:lnTo>
                  <a:pt x="400" y="867"/>
                </a:lnTo>
                <a:lnTo>
                  <a:pt x="413" y="893"/>
                </a:lnTo>
                <a:lnTo>
                  <a:pt x="427" y="906"/>
                </a:lnTo>
                <a:lnTo>
                  <a:pt x="429" y="914"/>
                </a:lnTo>
                <a:lnTo>
                  <a:pt x="424" y="918"/>
                </a:lnTo>
                <a:lnTo>
                  <a:pt x="417" y="925"/>
                </a:lnTo>
                <a:lnTo>
                  <a:pt x="400" y="931"/>
                </a:lnTo>
                <a:lnTo>
                  <a:pt x="359" y="941"/>
                </a:lnTo>
                <a:lnTo>
                  <a:pt x="344" y="942"/>
                </a:lnTo>
                <a:lnTo>
                  <a:pt x="338" y="948"/>
                </a:lnTo>
                <a:lnTo>
                  <a:pt x="336" y="952"/>
                </a:lnTo>
                <a:lnTo>
                  <a:pt x="336" y="964"/>
                </a:lnTo>
                <a:lnTo>
                  <a:pt x="338" y="966"/>
                </a:lnTo>
                <a:lnTo>
                  <a:pt x="348" y="960"/>
                </a:lnTo>
                <a:lnTo>
                  <a:pt x="355" y="975"/>
                </a:lnTo>
                <a:lnTo>
                  <a:pt x="367" y="989"/>
                </a:lnTo>
                <a:lnTo>
                  <a:pt x="396" y="1002"/>
                </a:lnTo>
                <a:lnTo>
                  <a:pt x="407" y="1006"/>
                </a:lnTo>
                <a:lnTo>
                  <a:pt x="405" y="1010"/>
                </a:lnTo>
                <a:lnTo>
                  <a:pt x="405" y="1014"/>
                </a:lnTo>
                <a:lnTo>
                  <a:pt x="427" y="1019"/>
                </a:lnTo>
                <a:lnTo>
                  <a:pt x="438" y="1031"/>
                </a:lnTo>
                <a:lnTo>
                  <a:pt x="448" y="1048"/>
                </a:lnTo>
                <a:lnTo>
                  <a:pt x="451" y="1062"/>
                </a:lnTo>
                <a:lnTo>
                  <a:pt x="453" y="1062"/>
                </a:lnTo>
                <a:lnTo>
                  <a:pt x="457" y="1067"/>
                </a:lnTo>
                <a:lnTo>
                  <a:pt x="467" y="1071"/>
                </a:lnTo>
                <a:lnTo>
                  <a:pt x="504" y="1089"/>
                </a:lnTo>
                <a:lnTo>
                  <a:pt x="519" y="1093"/>
                </a:lnTo>
                <a:lnTo>
                  <a:pt x="546" y="1094"/>
                </a:lnTo>
                <a:lnTo>
                  <a:pt x="594" y="1093"/>
                </a:lnTo>
                <a:lnTo>
                  <a:pt x="653" y="1096"/>
                </a:lnTo>
                <a:lnTo>
                  <a:pt x="682" y="1091"/>
                </a:lnTo>
                <a:lnTo>
                  <a:pt x="701" y="1085"/>
                </a:lnTo>
                <a:lnTo>
                  <a:pt x="713" y="1073"/>
                </a:lnTo>
                <a:lnTo>
                  <a:pt x="705" y="1062"/>
                </a:lnTo>
                <a:lnTo>
                  <a:pt x="701" y="1054"/>
                </a:lnTo>
                <a:lnTo>
                  <a:pt x="701" y="1052"/>
                </a:lnTo>
                <a:lnTo>
                  <a:pt x="699" y="1052"/>
                </a:lnTo>
                <a:lnTo>
                  <a:pt x="699" y="1054"/>
                </a:lnTo>
                <a:lnTo>
                  <a:pt x="699" y="1052"/>
                </a:lnTo>
                <a:lnTo>
                  <a:pt x="698" y="1052"/>
                </a:lnTo>
                <a:lnTo>
                  <a:pt x="696" y="1052"/>
                </a:lnTo>
                <a:lnTo>
                  <a:pt x="694" y="1046"/>
                </a:lnTo>
                <a:lnTo>
                  <a:pt x="701" y="1045"/>
                </a:lnTo>
                <a:lnTo>
                  <a:pt x="696" y="1019"/>
                </a:lnTo>
                <a:lnTo>
                  <a:pt x="696" y="1018"/>
                </a:lnTo>
                <a:lnTo>
                  <a:pt x="696" y="1016"/>
                </a:lnTo>
                <a:lnTo>
                  <a:pt x="688" y="981"/>
                </a:lnTo>
                <a:lnTo>
                  <a:pt x="682" y="973"/>
                </a:lnTo>
                <a:lnTo>
                  <a:pt x="680" y="969"/>
                </a:lnTo>
                <a:lnTo>
                  <a:pt x="677" y="968"/>
                </a:lnTo>
                <a:lnTo>
                  <a:pt x="669" y="962"/>
                </a:lnTo>
                <a:lnTo>
                  <a:pt x="665" y="958"/>
                </a:lnTo>
                <a:lnTo>
                  <a:pt x="663" y="942"/>
                </a:lnTo>
                <a:lnTo>
                  <a:pt x="665" y="941"/>
                </a:lnTo>
                <a:lnTo>
                  <a:pt x="667" y="921"/>
                </a:lnTo>
                <a:lnTo>
                  <a:pt x="665" y="914"/>
                </a:lnTo>
                <a:lnTo>
                  <a:pt x="667" y="904"/>
                </a:lnTo>
                <a:lnTo>
                  <a:pt x="665" y="904"/>
                </a:lnTo>
                <a:lnTo>
                  <a:pt x="667" y="896"/>
                </a:lnTo>
                <a:lnTo>
                  <a:pt x="667" y="894"/>
                </a:lnTo>
                <a:lnTo>
                  <a:pt x="665" y="894"/>
                </a:lnTo>
                <a:lnTo>
                  <a:pt x="672" y="870"/>
                </a:lnTo>
                <a:lnTo>
                  <a:pt x="686" y="873"/>
                </a:lnTo>
                <a:lnTo>
                  <a:pt x="701" y="875"/>
                </a:lnTo>
                <a:lnTo>
                  <a:pt x="701" y="873"/>
                </a:lnTo>
                <a:lnTo>
                  <a:pt x="703" y="873"/>
                </a:lnTo>
                <a:lnTo>
                  <a:pt x="703" y="870"/>
                </a:lnTo>
                <a:lnTo>
                  <a:pt x="703" y="862"/>
                </a:lnTo>
                <a:lnTo>
                  <a:pt x="703" y="860"/>
                </a:lnTo>
                <a:lnTo>
                  <a:pt x="703" y="858"/>
                </a:lnTo>
                <a:lnTo>
                  <a:pt x="703" y="856"/>
                </a:lnTo>
                <a:lnTo>
                  <a:pt x="711" y="852"/>
                </a:lnTo>
                <a:lnTo>
                  <a:pt x="713" y="850"/>
                </a:lnTo>
                <a:lnTo>
                  <a:pt x="715" y="850"/>
                </a:lnTo>
                <a:lnTo>
                  <a:pt x="721" y="848"/>
                </a:lnTo>
                <a:lnTo>
                  <a:pt x="723" y="848"/>
                </a:lnTo>
                <a:lnTo>
                  <a:pt x="723" y="846"/>
                </a:lnTo>
                <a:lnTo>
                  <a:pt x="725" y="846"/>
                </a:lnTo>
                <a:lnTo>
                  <a:pt x="725" y="845"/>
                </a:lnTo>
                <a:lnTo>
                  <a:pt x="726" y="845"/>
                </a:lnTo>
                <a:lnTo>
                  <a:pt x="732" y="841"/>
                </a:lnTo>
                <a:lnTo>
                  <a:pt x="738" y="837"/>
                </a:lnTo>
                <a:lnTo>
                  <a:pt x="740" y="835"/>
                </a:lnTo>
                <a:lnTo>
                  <a:pt x="744" y="833"/>
                </a:lnTo>
                <a:lnTo>
                  <a:pt x="744" y="831"/>
                </a:lnTo>
                <a:lnTo>
                  <a:pt x="753" y="822"/>
                </a:lnTo>
                <a:lnTo>
                  <a:pt x="757" y="817"/>
                </a:lnTo>
                <a:lnTo>
                  <a:pt x="774" y="827"/>
                </a:lnTo>
                <a:lnTo>
                  <a:pt x="782" y="829"/>
                </a:lnTo>
                <a:lnTo>
                  <a:pt x="782" y="827"/>
                </a:lnTo>
                <a:lnTo>
                  <a:pt x="782" y="816"/>
                </a:lnTo>
                <a:lnTo>
                  <a:pt x="782" y="814"/>
                </a:lnTo>
                <a:lnTo>
                  <a:pt x="782" y="806"/>
                </a:lnTo>
                <a:lnTo>
                  <a:pt x="782" y="793"/>
                </a:lnTo>
                <a:lnTo>
                  <a:pt x="780" y="793"/>
                </a:lnTo>
                <a:lnTo>
                  <a:pt x="778" y="793"/>
                </a:lnTo>
                <a:lnTo>
                  <a:pt x="778" y="795"/>
                </a:lnTo>
                <a:lnTo>
                  <a:pt x="776" y="793"/>
                </a:lnTo>
                <a:lnTo>
                  <a:pt x="774" y="795"/>
                </a:lnTo>
                <a:lnTo>
                  <a:pt x="773" y="795"/>
                </a:lnTo>
                <a:lnTo>
                  <a:pt x="769" y="795"/>
                </a:lnTo>
                <a:lnTo>
                  <a:pt x="769" y="793"/>
                </a:lnTo>
                <a:lnTo>
                  <a:pt x="769" y="791"/>
                </a:lnTo>
                <a:lnTo>
                  <a:pt x="771" y="789"/>
                </a:lnTo>
                <a:lnTo>
                  <a:pt x="771" y="787"/>
                </a:lnTo>
                <a:lnTo>
                  <a:pt x="773" y="785"/>
                </a:lnTo>
                <a:lnTo>
                  <a:pt x="774" y="781"/>
                </a:lnTo>
                <a:lnTo>
                  <a:pt x="776" y="779"/>
                </a:lnTo>
                <a:lnTo>
                  <a:pt x="778" y="771"/>
                </a:lnTo>
                <a:lnTo>
                  <a:pt x="780" y="769"/>
                </a:lnTo>
                <a:lnTo>
                  <a:pt x="778" y="764"/>
                </a:lnTo>
                <a:lnTo>
                  <a:pt x="776" y="764"/>
                </a:lnTo>
                <a:lnTo>
                  <a:pt x="774" y="764"/>
                </a:lnTo>
                <a:lnTo>
                  <a:pt x="774" y="769"/>
                </a:lnTo>
                <a:lnTo>
                  <a:pt x="773" y="769"/>
                </a:lnTo>
                <a:lnTo>
                  <a:pt x="771" y="769"/>
                </a:lnTo>
                <a:lnTo>
                  <a:pt x="769" y="769"/>
                </a:lnTo>
                <a:lnTo>
                  <a:pt x="769" y="771"/>
                </a:lnTo>
                <a:lnTo>
                  <a:pt x="767" y="771"/>
                </a:lnTo>
                <a:lnTo>
                  <a:pt x="771" y="758"/>
                </a:lnTo>
                <a:lnTo>
                  <a:pt x="773" y="750"/>
                </a:lnTo>
                <a:lnTo>
                  <a:pt x="774" y="735"/>
                </a:lnTo>
                <a:lnTo>
                  <a:pt x="776" y="735"/>
                </a:lnTo>
                <a:lnTo>
                  <a:pt x="776" y="733"/>
                </a:lnTo>
                <a:lnTo>
                  <a:pt x="774" y="733"/>
                </a:lnTo>
                <a:lnTo>
                  <a:pt x="774" y="731"/>
                </a:lnTo>
                <a:lnTo>
                  <a:pt x="773" y="731"/>
                </a:lnTo>
                <a:lnTo>
                  <a:pt x="771" y="731"/>
                </a:lnTo>
                <a:lnTo>
                  <a:pt x="769" y="729"/>
                </a:lnTo>
                <a:lnTo>
                  <a:pt x="767" y="729"/>
                </a:lnTo>
                <a:lnTo>
                  <a:pt x="765" y="729"/>
                </a:lnTo>
                <a:lnTo>
                  <a:pt x="765" y="727"/>
                </a:lnTo>
                <a:lnTo>
                  <a:pt x="761" y="649"/>
                </a:lnTo>
                <a:lnTo>
                  <a:pt x="761" y="646"/>
                </a:lnTo>
                <a:lnTo>
                  <a:pt x="759" y="631"/>
                </a:lnTo>
                <a:lnTo>
                  <a:pt x="824" y="627"/>
                </a:lnTo>
                <a:lnTo>
                  <a:pt x="836" y="627"/>
                </a:lnTo>
                <a:lnTo>
                  <a:pt x="836" y="625"/>
                </a:lnTo>
                <a:lnTo>
                  <a:pt x="853" y="623"/>
                </a:lnTo>
                <a:lnTo>
                  <a:pt x="874" y="622"/>
                </a:lnTo>
                <a:lnTo>
                  <a:pt x="874" y="610"/>
                </a:lnTo>
                <a:lnTo>
                  <a:pt x="876" y="608"/>
                </a:lnTo>
                <a:lnTo>
                  <a:pt x="880" y="608"/>
                </a:lnTo>
                <a:lnTo>
                  <a:pt x="880" y="604"/>
                </a:lnTo>
                <a:lnTo>
                  <a:pt x="882" y="604"/>
                </a:lnTo>
                <a:lnTo>
                  <a:pt x="882" y="593"/>
                </a:lnTo>
                <a:lnTo>
                  <a:pt x="886" y="562"/>
                </a:lnTo>
                <a:lnTo>
                  <a:pt x="888" y="558"/>
                </a:lnTo>
                <a:lnTo>
                  <a:pt x="890" y="547"/>
                </a:lnTo>
                <a:lnTo>
                  <a:pt x="890" y="545"/>
                </a:lnTo>
                <a:lnTo>
                  <a:pt x="888" y="539"/>
                </a:lnTo>
                <a:lnTo>
                  <a:pt x="888" y="537"/>
                </a:lnTo>
                <a:lnTo>
                  <a:pt x="888" y="535"/>
                </a:lnTo>
                <a:lnTo>
                  <a:pt x="890" y="537"/>
                </a:lnTo>
                <a:lnTo>
                  <a:pt x="890" y="529"/>
                </a:lnTo>
                <a:lnTo>
                  <a:pt x="892" y="529"/>
                </a:lnTo>
                <a:lnTo>
                  <a:pt x="892" y="519"/>
                </a:lnTo>
                <a:lnTo>
                  <a:pt x="894" y="516"/>
                </a:lnTo>
                <a:lnTo>
                  <a:pt x="897" y="506"/>
                </a:lnTo>
                <a:lnTo>
                  <a:pt x="899" y="504"/>
                </a:lnTo>
                <a:lnTo>
                  <a:pt x="901" y="483"/>
                </a:lnTo>
                <a:lnTo>
                  <a:pt x="903" y="477"/>
                </a:lnTo>
                <a:lnTo>
                  <a:pt x="903" y="475"/>
                </a:lnTo>
                <a:lnTo>
                  <a:pt x="907" y="454"/>
                </a:lnTo>
                <a:lnTo>
                  <a:pt x="907" y="452"/>
                </a:lnTo>
                <a:lnTo>
                  <a:pt x="907" y="445"/>
                </a:lnTo>
                <a:lnTo>
                  <a:pt x="899" y="443"/>
                </a:lnTo>
                <a:lnTo>
                  <a:pt x="894" y="441"/>
                </a:lnTo>
                <a:lnTo>
                  <a:pt x="888" y="441"/>
                </a:lnTo>
                <a:lnTo>
                  <a:pt x="876" y="439"/>
                </a:lnTo>
                <a:lnTo>
                  <a:pt x="874" y="439"/>
                </a:lnTo>
                <a:lnTo>
                  <a:pt x="863" y="437"/>
                </a:lnTo>
                <a:lnTo>
                  <a:pt x="855" y="435"/>
                </a:lnTo>
                <a:lnTo>
                  <a:pt x="853" y="435"/>
                </a:lnTo>
                <a:lnTo>
                  <a:pt x="851" y="435"/>
                </a:lnTo>
                <a:lnTo>
                  <a:pt x="846" y="439"/>
                </a:lnTo>
                <a:lnTo>
                  <a:pt x="842" y="441"/>
                </a:lnTo>
                <a:lnTo>
                  <a:pt x="832" y="441"/>
                </a:lnTo>
                <a:lnTo>
                  <a:pt x="742" y="479"/>
                </a:lnTo>
                <a:lnTo>
                  <a:pt x="736" y="471"/>
                </a:lnTo>
                <a:lnTo>
                  <a:pt x="734" y="470"/>
                </a:lnTo>
                <a:lnTo>
                  <a:pt x="736" y="468"/>
                </a:lnTo>
                <a:lnTo>
                  <a:pt x="738" y="466"/>
                </a:lnTo>
                <a:lnTo>
                  <a:pt x="738" y="464"/>
                </a:lnTo>
                <a:lnTo>
                  <a:pt x="738" y="460"/>
                </a:lnTo>
                <a:lnTo>
                  <a:pt x="738" y="456"/>
                </a:lnTo>
                <a:lnTo>
                  <a:pt x="738" y="454"/>
                </a:lnTo>
                <a:lnTo>
                  <a:pt x="736" y="450"/>
                </a:lnTo>
                <a:lnTo>
                  <a:pt x="734" y="449"/>
                </a:lnTo>
                <a:lnTo>
                  <a:pt x="730" y="445"/>
                </a:lnTo>
                <a:lnTo>
                  <a:pt x="726" y="437"/>
                </a:lnTo>
                <a:lnTo>
                  <a:pt x="725" y="435"/>
                </a:lnTo>
                <a:lnTo>
                  <a:pt x="723" y="431"/>
                </a:lnTo>
                <a:lnTo>
                  <a:pt x="723" y="429"/>
                </a:lnTo>
                <a:lnTo>
                  <a:pt x="721" y="427"/>
                </a:lnTo>
                <a:lnTo>
                  <a:pt x="717" y="422"/>
                </a:lnTo>
                <a:lnTo>
                  <a:pt x="715" y="420"/>
                </a:lnTo>
                <a:lnTo>
                  <a:pt x="707" y="416"/>
                </a:lnTo>
                <a:lnTo>
                  <a:pt x="705" y="414"/>
                </a:lnTo>
                <a:lnTo>
                  <a:pt x="703" y="410"/>
                </a:lnTo>
                <a:lnTo>
                  <a:pt x="701" y="408"/>
                </a:lnTo>
                <a:lnTo>
                  <a:pt x="699" y="404"/>
                </a:lnTo>
                <a:lnTo>
                  <a:pt x="698" y="402"/>
                </a:lnTo>
                <a:lnTo>
                  <a:pt x="698" y="401"/>
                </a:lnTo>
                <a:lnTo>
                  <a:pt x="696" y="401"/>
                </a:lnTo>
                <a:lnTo>
                  <a:pt x="696" y="396"/>
                </a:lnTo>
                <a:lnTo>
                  <a:pt x="696" y="395"/>
                </a:lnTo>
                <a:lnTo>
                  <a:pt x="694" y="391"/>
                </a:lnTo>
                <a:lnTo>
                  <a:pt x="690" y="391"/>
                </a:lnTo>
                <a:lnTo>
                  <a:pt x="690" y="393"/>
                </a:lnTo>
                <a:lnTo>
                  <a:pt x="690" y="391"/>
                </a:lnTo>
                <a:lnTo>
                  <a:pt x="688" y="391"/>
                </a:lnTo>
                <a:lnTo>
                  <a:pt x="686" y="391"/>
                </a:lnTo>
                <a:lnTo>
                  <a:pt x="684" y="391"/>
                </a:lnTo>
                <a:lnTo>
                  <a:pt x="682" y="391"/>
                </a:lnTo>
                <a:lnTo>
                  <a:pt x="680" y="391"/>
                </a:lnTo>
                <a:lnTo>
                  <a:pt x="675" y="385"/>
                </a:lnTo>
                <a:lnTo>
                  <a:pt x="672" y="385"/>
                </a:lnTo>
                <a:lnTo>
                  <a:pt x="672" y="383"/>
                </a:lnTo>
                <a:lnTo>
                  <a:pt x="675" y="383"/>
                </a:lnTo>
                <a:lnTo>
                  <a:pt x="672" y="383"/>
                </a:lnTo>
                <a:lnTo>
                  <a:pt x="672" y="381"/>
                </a:lnTo>
                <a:lnTo>
                  <a:pt x="672" y="379"/>
                </a:lnTo>
                <a:lnTo>
                  <a:pt x="672" y="377"/>
                </a:lnTo>
                <a:lnTo>
                  <a:pt x="672" y="375"/>
                </a:lnTo>
                <a:lnTo>
                  <a:pt x="672" y="373"/>
                </a:lnTo>
                <a:lnTo>
                  <a:pt x="675" y="372"/>
                </a:lnTo>
                <a:lnTo>
                  <a:pt x="675" y="370"/>
                </a:lnTo>
                <a:lnTo>
                  <a:pt x="672" y="368"/>
                </a:lnTo>
                <a:lnTo>
                  <a:pt x="672" y="366"/>
                </a:lnTo>
                <a:lnTo>
                  <a:pt x="672" y="364"/>
                </a:lnTo>
                <a:lnTo>
                  <a:pt x="672" y="362"/>
                </a:lnTo>
                <a:lnTo>
                  <a:pt x="672" y="360"/>
                </a:lnTo>
                <a:lnTo>
                  <a:pt x="672" y="358"/>
                </a:lnTo>
                <a:lnTo>
                  <a:pt x="675" y="354"/>
                </a:lnTo>
                <a:lnTo>
                  <a:pt x="675" y="352"/>
                </a:lnTo>
                <a:lnTo>
                  <a:pt x="671" y="352"/>
                </a:lnTo>
                <a:lnTo>
                  <a:pt x="671" y="351"/>
                </a:lnTo>
                <a:lnTo>
                  <a:pt x="672" y="348"/>
                </a:lnTo>
                <a:lnTo>
                  <a:pt x="672" y="346"/>
                </a:lnTo>
                <a:lnTo>
                  <a:pt x="675" y="345"/>
                </a:lnTo>
                <a:lnTo>
                  <a:pt x="675" y="337"/>
                </a:lnTo>
                <a:lnTo>
                  <a:pt x="680" y="337"/>
                </a:lnTo>
                <a:lnTo>
                  <a:pt x="682" y="335"/>
                </a:lnTo>
                <a:lnTo>
                  <a:pt x="682" y="333"/>
                </a:lnTo>
                <a:lnTo>
                  <a:pt x="684" y="331"/>
                </a:lnTo>
                <a:lnTo>
                  <a:pt x="686" y="325"/>
                </a:lnTo>
                <a:lnTo>
                  <a:pt x="688" y="324"/>
                </a:lnTo>
                <a:lnTo>
                  <a:pt x="688" y="320"/>
                </a:lnTo>
                <a:lnTo>
                  <a:pt x="688" y="314"/>
                </a:lnTo>
                <a:lnTo>
                  <a:pt x="686" y="314"/>
                </a:lnTo>
                <a:lnTo>
                  <a:pt x="684" y="312"/>
                </a:lnTo>
                <a:lnTo>
                  <a:pt x="684" y="308"/>
                </a:lnTo>
                <a:lnTo>
                  <a:pt x="688" y="295"/>
                </a:lnTo>
                <a:lnTo>
                  <a:pt x="696" y="285"/>
                </a:lnTo>
                <a:lnTo>
                  <a:pt x="692" y="281"/>
                </a:lnTo>
                <a:lnTo>
                  <a:pt x="694" y="277"/>
                </a:lnTo>
                <a:lnTo>
                  <a:pt x="694" y="274"/>
                </a:lnTo>
                <a:lnTo>
                  <a:pt x="692" y="270"/>
                </a:lnTo>
                <a:lnTo>
                  <a:pt x="688" y="268"/>
                </a:lnTo>
                <a:lnTo>
                  <a:pt x="686" y="266"/>
                </a:lnTo>
                <a:lnTo>
                  <a:pt x="682" y="266"/>
                </a:lnTo>
                <a:lnTo>
                  <a:pt x="680" y="264"/>
                </a:lnTo>
                <a:lnTo>
                  <a:pt x="678" y="262"/>
                </a:lnTo>
                <a:lnTo>
                  <a:pt x="675" y="260"/>
                </a:lnTo>
                <a:lnTo>
                  <a:pt x="672" y="262"/>
                </a:lnTo>
                <a:lnTo>
                  <a:pt x="671" y="260"/>
                </a:lnTo>
                <a:lnTo>
                  <a:pt x="667" y="268"/>
                </a:lnTo>
                <a:lnTo>
                  <a:pt x="665" y="277"/>
                </a:lnTo>
                <a:lnTo>
                  <a:pt x="663" y="281"/>
                </a:lnTo>
                <a:lnTo>
                  <a:pt x="632" y="254"/>
                </a:lnTo>
                <a:lnTo>
                  <a:pt x="648" y="239"/>
                </a:lnTo>
                <a:lnTo>
                  <a:pt x="624" y="226"/>
                </a:lnTo>
                <a:lnTo>
                  <a:pt x="611" y="210"/>
                </a:lnTo>
                <a:lnTo>
                  <a:pt x="613" y="206"/>
                </a:lnTo>
                <a:lnTo>
                  <a:pt x="622" y="199"/>
                </a:lnTo>
                <a:lnTo>
                  <a:pt x="630" y="195"/>
                </a:lnTo>
                <a:lnTo>
                  <a:pt x="646" y="185"/>
                </a:lnTo>
                <a:lnTo>
                  <a:pt x="573" y="54"/>
                </a:lnTo>
                <a:lnTo>
                  <a:pt x="499" y="26"/>
                </a:lnTo>
                <a:lnTo>
                  <a:pt x="473" y="18"/>
                </a:lnTo>
                <a:lnTo>
                  <a:pt x="478" y="4"/>
                </a:lnTo>
                <a:lnTo>
                  <a:pt x="471" y="0"/>
                </a:lnTo>
                <a:lnTo>
                  <a:pt x="457" y="8"/>
                </a:lnTo>
                <a:lnTo>
                  <a:pt x="451" y="12"/>
                </a:lnTo>
                <a:lnTo>
                  <a:pt x="450" y="12"/>
                </a:lnTo>
                <a:lnTo>
                  <a:pt x="444" y="16"/>
                </a:lnTo>
                <a:lnTo>
                  <a:pt x="442" y="16"/>
                </a:lnTo>
                <a:lnTo>
                  <a:pt x="440" y="18"/>
                </a:lnTo>
                <a:lnTo>
                  <a:pt x="436" y="20"/>
                </a:lnTo>
                <a:lnTo>
                  <a:pt x="434" y="22"/>
                </a:lnTo>
                <a:lnTo>
                  <a:pt x="429" y="26"/>
                </a:lnTo>
                <a:lnTo>
                  <a:pt x="424" y="27"/>
                </a:lnTo>
                <a:lnTo>
                  <a:pt x="423" y="27"/>
                </a:lnTo>
                <a:lnTo>
                  <a:pt x="421" y="29"/>
                </a:lnTo>
                <a:lnTo>
                  <a:pt x="419" y="31"/>
                </a:lnTo>
                <a:lnTo>
                  <a:pt x="417" y="33"/>
                </a:lnTo>
                <a:lnTo>
                  <a:pt x="415" y="33"/>
                </a:lnTo>
                <a:lnTo>
                  <a:pt x="415" y="35"/>
                </a:lnTo>
                <a:lnTo>
                  <a:pt x="411" y="35"/>
                </a:lnTo>
                <a:lnTo>
                  <a:pt x="409" y="37"/>
                </a:lnTo>
                <a:lnTo>
                  <a:pt x="405" y="39"/>
                </a:lnTo>
                <a:lnTo>
                  <a:pt x="402" y="41"/>
                </a:lnTo>
                <a:lnTo>
                  <a:pt x="396" y="43"/>
                </a:lnTo>
                <a:lnTo>
                  <a:pt x="392" y="45"/>
                </a:lnTo>
                <a:lnTo>
                  <a:pt x="390" y="45"/>
                </a:lnTo>
                <a:lnTo>
                  <a:pt x="388" y="47"/>
                </a:lnTo>
                <a:lnTo>
                  <a:pt x="386" y="48"/>
                </a:lnTo>
                <a:lnTo>
                  <a:pt x="386" y="50"/>
                </a:lnTo>
                <a:lnTo>
                  <a:pt x="384" y="53"/>
                </a:lnTo>
                <a:lnTo>
                  <a:pt x="382" y="64"/>
                </a:lnTo>
                <a:lnTo>
                  <a:pt x="382" y="62"/>
                </a:lnTo>
                <a:lnTo>
                  <a:pt x="379" y="62"/>
                </a:lnTo>
                <a:lnTo>
                  <a:pt x="376" y="64"/>
                </a:lnTo>
                <a:lnTo>
                  <a:pt x="375" y="70"/>
                </a:lnTo>
                <a:lnTo>
                  <a:pt x="371" y="74"/>
                </a:lnTo>
                <a:lnTo>
                  <a:pt x="321" y="118"/>
                </a:lnTo>
                <a:lnTo>
                  <a:pt x="319" y="118"/>
                </a:lnTo>
                <a:lnTo>
                  <a:pt x="319" y="116"/>
                </a:lnTo>
                <a:lnTo>
                  <a:pt x="317" y="114"/>
                </a:lnTo>
                <a:lnTo>
                  <a:pt x="319" y="114"/>
                </a:lnTo>
                <a:lnTo>
                  <a:pt x="319" y="112"/>
                </a:lnTo>
                <a:lnTo>
                  <a:pt x="317" y="112"/>
                </a:lnTo>
                <a:lnTo>
                  <a:pt x="315" y="108"/>
                </a:lnTo>
                <a:lnTo>
                  <a:pt x="311" y="108"/>
                </a:lnTo>
                <a:lnTo>
                  <a:pt x="302" y="101"/>
                </a:lnTo>
                <a:lnTo>
                  <a:pt x="298" y="101"/>
                </a:lnTo>
                <a:lnTo>
                  <a:pt x="280" y="116"/>
                </a:lnTo>
                <a:lnTo>
                  <a:pt x="240" y="151"/>
                </a:lnTo>
                <a:lnTo>
                  <a:pt x="215" y="175"/>
                </a:lnTo>
                <a:lnTo>
                  <a:pt x="207" y="185"/>
                </a:lnTo>
                <a:lnTo>
                  <a:pt x="204" y="191"/>
                </a:lnTo>
                <a:lnTo>
                  <a:pt x="202" y="193"/>
                </a:lnTo>
                <a:lnTo>
                  <a:pt x="200" y="193"/>
                </a:lnTo>
                <a:lnTo>
                  <a:pt x="190" y="202"/>
                </a:lnTo>
                <a:lnTo>
                  <a:pt x="211" y="223"/>
                </a:lnTo>
                <a:lnTo>
                  <a:pt x="194" y="231"/>
                </a:lnTo>
                <a:lnTo>
                  <a:pt x="194" y="237"/>
                </a:lnTo>
                <a:lnTo>
                  <a:pt x="192" y="239"/>
                </a:lnTo>
                <a:lnTo>
                  <a:pt x="192" y="245"/>
                </a:lnTo>
                <a:lnTo>
                  <a:pt x="192" y="249"/>
                </a:lnTo>
                <a:lnTo>
                  <a:pt x="190" y="256"/>
                </a:lnTo>
                <a:lnTo>
                  <a:pt x="190" y="260"/>
                </a:lnTo>
                <a:lnTo>
                  <a:pt x="188" y="262"/>
                </a:lnTo>
                <a:lnTo>
                  <a:pt x="188" y="264"/>
                </a:lnTo>
                <a:lnTo>
                  <a:pt x="182" y="270"/>
                </a:lnTo>
                <a:lnTo>
                  <a:pt x="181" y="274"/>
                </a:lnTo>
                <a:lnTo>
                  <a:pt x="181" y="276"/>
                </a:lnTo>
                <a:lnTo>
                  <a:pt x="179" y="279"/>
                </a:lnTo>
                <a:lnTo>
                  <a:pt x="177" y="281"/>
                </a:lnTo>
                <a:lnTo>
                  <a:pt x="173" y="287"/>
                </a:lnTo>
                <a:lnTo>
                  <a:pt x="171" y="293"/>
                </a:lnTo>
                <a:lnTo>
                  <a:pt x="169" y="295"/>
                </a:lnTo>
                <a:lnTo>
                  <a:pt x="169" y="297"/>
                </a:lnTo>
                <a:lnTo>
                  <a:pt x="167" y="297"/>
                </a:lnTo>
                <a:lnTo>
                  <a:pt x="165" y="298"/>
                </a:lnTo>
                <a:lnTo>
                  <a:pt x="163" y="302"/>
                </a:lnTo>
                <a:lnTo>
                  <a:pt x="161" y="306"/>
                </a:lnTo>
                <a:lnTo>
                  <a:pt x="161" y="308"/>
                </a:lnTo>
                <a:lnTo>
                  <a:pt x="155" y="314"/>
                </a:lnTo>
                <a:lnTo>
                  <a:pt x="154" y="316"/>
                </a:lnTo>
                <a:lnTo>
                  <a:pt x="152" y="318"/>
                </a:lnTo>
                <a:lnTo>
                  <a:pt x="150" y="320"/>
                </a:lnTo>
                <a:lnTo>
                  <a:pt x="148" y="324"/>
                </a:lnTo>
                <a:lnTo>
                  <a:pt x="142" y="324"/>
                </a:lnTo>
                <a:lnTo>
                  <a:pt x="140" y="324"/>
                </a:lnTo>
                <a:lnTo>
                  <a:pt x="138" y="325"/>
                </a:lnTo>
                <a:lnTo>
                  <a:pt x="136" y="329"/>
                </a:lnTo>
                <a:lnTo>
                  <a:pt x="136" y="333"/>
                </a:lnTo>
                <a:lnTo>
                  <a:pt x="134" y="337"/>
                </a:lnTo>
                <a:lnTo>
                  <a:pt x="133" y="339"/>
                </a:lnTo>
                <a:lnTo>
                  <a:pt x="133" y="343"/>
                </a:lnTo>
                <a:lnTo>
                  <a:pt x="133" y="346"/>
                </a:lnTo>
                <a:lnTo>
                  <a:pt x="131" y="354"/>
                </a:lnTo>
                <a:lnTo>
                  <a:pt x="128" y="356"/>
                </a:lnTo>
                <a:lnTo>
                  <a:pt x="127" y="362"/>
                </a:lnTo>
                <a:lnTo>
                  <a:pt x="125" y="364"/>
                </a:lnTo>
                <a:lnTo>
                  <a:pt x="121" y="366"/>
                </a:lnTo>
                <a:lnTo>
                  <a:pt x="119" y="364"/>
                </a:lnTo>
                <a:lnTo>
                  <a:pt x="115" y="364"/>
                </a:lnTo>
                <a:lnTo>
                  <a:pt x="113" y="362"/>
                </a:lnTo>
                <a:lnTo>
                  <a:pt x="113" y="360"/>
                </a:lnTo>
                <a:lnTo>
                  <a:pt x="111" y="360"/>
                </a:lnTo>
                <a:lnTo>
                  <a:pt x="109" y="362"/>
                </a:lnTo>
                <a:lnTo>
                  <a:pt x="90" y="387"/>
                </a:lnTo>
                <a:lnTo>
                  <a:pt x="77" y="406"/>
                </a:lnTo>
                <a:lnTo>
                  <a:pt x="71" y="412"/>
                </a:lnTo>
                <a:lnTo>
                  <a:pt x="50" y="401"/>
                </a:lnTo>
                <a:lnTo>
                  <a:pt x="40" y="410"/>
                </a:lnTo>
                <a:lnTo>
                  <a:pt x="42" y="416"/>
                </a:lnTo>
                <a:lnTo>
                  <a:pt x="40" y="416"/>
                </a:lnTo>
                <a:lnTo>
                  <a:pt x="42" y="418"/>
                </a:lnTo>
                <a:lnTo>
                  <a:pt x="44" y="420"/>
                </a:lnTo>
                <a:lnTo>
                  <a:pt x="42" y="422"/>
                </a:lnTo>
                <a:lnTo>
                  <a:pt x="40" y="425"/>
                </a:lnTo>
                <a:lnTo>
                  <a:pt x="36" y="422"/>
                </a:lnTo>
                <a:lnTo>
                  <a:pt x="34" y="422"/>
                </a:lnTo>
                <a:lnTo>
                  <a:pt x="32" y="422"/>
                </a:lnTo>
                <a:lnTo>
                  <a:pt x="32" y="423"/>
                </a:lnTo>
                <a:lnTo>
                  <a:pt x="31" y="425"/>
                </a:lnTo>
                <a:lnTo>
                  <a:pt x="31" y="427"/>
                </a:lnTo>
                <a:lnTo>
                  <a:pt x="29" y="429"/>
                </a:lnTo>
                <a:lnTo>
                  <a:pt x="29" y="431"/>
                </a:lnTo>
                <a:lnTo>
                  <a:pt x="27" y="433"/>
                </a:lnTo>
                <a:lnTo>
                  <a:pt x="23" y="439"/>
                </a:lnTo>
                <a:lnTo>
                  <a:pt x="23" y="441"/>
                </a:lnTo>
                <a:lnTo>
                  <a:pt x="23" y="443"/>
                </a:lnTo>
                <a:lnTo>
                  <a:pt x="23" y="447"/>
                </a:lnTo>
                <a:lnTo>
                  <a:pt x="21" y="450"/>
                </a:lnTo>
                <a:lnTo>
                  <a:pt x="19" y="452"/>
                </a:lnTo>
                <a:lnTo>
                  <a:pt x="19" y="454"/>
                </a:lnTo>
                <a:lnTo>
                  <a:pt x="17" y="460"/>
                </a:lnTo>
                <a:lnTo>
                  <a:pt x="17" y="464"/>
                </a:lnTo>
                <a:lnTo>
                  <a:pt x="17" y="470"/>
                </a:lnTo>
                <a:lnTo>
                  <a:pt x="17" y="473"/>
                </a:lnTo>
                <a:lnTo>
                  <a:pt x="15" y="477"/>
                </a:lnTo>
                <a:lnTo>
                  <a:pt x="15" y="479"/>
                </a:lnTo>
                <a:lnTo>
                  <a:pt x="15" y="481"/>
                </a:lnTo>
                <a:lnTo>
                  <a:pt x="15" y="485"/>
                </a:lnTo>
                <a:lnTo>
                  <a:pt x="13" y="489"/>
                </a:lnTo>
                <a:lnTo>
                  <a:pt x="13" y="493"/>
                </a:lnTo>
                <a:lnTo>
                  <a:pt x="11" y="495"/>
                </a:lnTo>
                <a:lnTo>
                  <a:pt x="11" y="497"/>
                </a:lnTo>
                <a:lnTo>
                  <a:pt x="8" y="506"/>
                </a:lnTo>
                <a:lnTo>
                  <a:pt x="4" y="516"/>
                </a:lnTo>
                <a:lnTo>
                  <a:pt x="2" y="518"/>
                </a:lnTo>
                <a:lnTo>
                  <a:pt x="2" y="519"/>
                </a:lnTo>
                <a:lnTo>
                  <a:pt x="0" y="524"/>
                </a:lnTo>
                <a:lnTo>
                  <a:pt x="0" y="527"/>
                </a:lnTo>
                <a:lnTo>
                  <a:pt x="0" y="529"/>
                </a:lnTo>
                <a:lnTo>
                  <a:pt x="0" y="531"/>
                </a:lnTo>
                <a:lnTo>
                  <a:pt x="2" y="545"/>
                </a:lnTo>
                <a:lnTo>
                  <a:pt x="23" y="527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" name="Freeform 191"/>
          <p:cNvSpPr>
            <a:spLocks/>
          </p:cNvSpPr>
          <p:nvPr/>
        </p:nvSpPr>
        <p:spPr bwMode="auto">
          <a:xfrm>
            <a:off x="-2048052" y="5494476"/>
            <a:ext cx="1017582" cy="1008167"/>
          </a:xfrm>
          <a:custGeom>
            <a:avLst/>
            <a:gdLst>
              <a:gd name="T0" fmla="*/ 771 w 1081"/>
              <a:gd name="T1" fmla="*/ 42 h 1071"/>
              <a:gd name="T2" fmla="*/ 790 w 1081"/>
              <a:gd name="T3" fmla="*/ 67 h 1071"/>
              <a:gd name="T4" fmla="*/ 775 w 1081"/>
              <a:gd name="T5" fmla="*/ 138 h 1071"/>
              <a:gd name="T6" fmla="*/ 798 w 1081"/>
              <a:gd name="T7" fmla="*/ 227 h 1071"/>
              <a:gd name="T8" fmla="*/ 762 w 1081"/>
              <a:gd name="T9" fmla="*/ 317 h 1071"/>
              <a:gd name="T10" fmla="*/ 742 w 1081"/>
              <a:gd name="T11" fmla="*/ 398 h 1071"/>
              <a:gd name="T12" fmla="*/ 719 w 1081"/>
              <a:gd name="T13" fmla="*/ 394 h 1071"/>
              <a:gd name="T14" fmla="*/ 696 w 1081"/>
              <a:gd name="T15" fmla="*/ 388 h 1071"/>
              <a:gd name="T16" fmla="*/ 677 w 1081"/>
              <a:gd name="T17" fmla="*/ 390 h 1071"/>
              <a:gd name="T18" fmla="*/ 659 w 1081"/>
              <a:gd name="T19" fmla="*/ 406 h 1071"/>
              <a:gd name="T20" fmla="*/ 592 w 1081"/>
              <a:gd name="T21" fmla="*/ 371 h 1071"/>
              <a:gd name="T22" fmla="*/ 504 w 1081"/>
              <a:gd name="T23" fmla="*/ 477 h 1071"/>
              <a:gd name="T24" fmla="*/ 373 w 1081"/>
              <a:gd name="T25" fmla="*/ 335 h 1071"/>
              <a:gd name="T26" fmla="*/ 320 w 1081"/>
              <a:gd name="T27" fmla="*/ 311 h 1071"/>
              <a:gd name="T28" fmla="*/ 285 w 1081"/>
              <a:gd name="T29" fmla="*/ 350 h 1071"/>
              <a:gd name="T30" fmla="*/ 274 w 1081"/>
              <a:gd name="T31" fmla="*/ 359 h 1071"/>
              <a:gd name="T32" fmla="*/ 250 w 1081"/>
              <a:gd name="T33" fmla="*/ 386 h 1071"/>
              <a:gd name="T34" fmla="*/ 231 w 1081"/>
              <a:gd name="T35" fmla="*/ 498 h 1071"/>
              <a:gd name="T36" fmla="*/ 137 w 1081"/>
              <a:gd name="T37" fmla="*/ 548 h 1071"/>
              <a:gd name="T38" fmla="*/ 141 w 1081"/>
              <a:gd name="T39" fmla="*/ 508 h 1071"/>
              <a:gd name="T40" fmla="*/ 104 w 1081"/>
              <a:gd name="T41" fmla="*/ 506 h 1071"/>
              <a:gd name="T42" fmla="*/ 60 w 1081"/>
              <a:gd name="T43" fmla="*/ 484 h 1071"/>
              <a:gd name="T44" fmla="*/ 6 w 1081"/>
              <a:gd name="T45" fmla="*/ 523 h 1071"/>
              <a:gd name="T46" fmla="*/ 12 w 1081"/>
              <a:gd name="T47" fmla="*/ 546 h 1071"/>
              <a:gd name="T48" fmla="*/ 20 w 1081"/>
              <a:gd name="T49" fmla="*/ 569 h 1071"/>
              <a:gd name="T50" fmla="*/ 31 w 1081"/>
              <a:gd name="T51" fmla="*/ 579 h 1071"/>
              <a:gd name="T52" fmla="*/ 43 w 1081"/>
              <a:gd name="T53" fmla="*/ 585 h 1071"/>
              <a:gd name="T54" fmla="*/ 52 w 1081"/>
              <a:gd name="T55" fmla="*/ 590 h 1071"/>
              <a:gd name="T56" fmla="*/ 68 w 1081"/>
              <a:gd name="T57" fmla="*/ 604 h 1071"/>
              <a:gd name="T58" fmla="*/ 60 w 1081"/>
              <a:gd name="T59" fmla="*/ 638 h 1071"/>
              <a:gd name="T60" fmla="*/ 41 w 1081"/>
              <a:gd name="T61" fmla="*/ 667 h 1071"/>
              <a:gd name="T62" fmla="*/ 18 w 1081"/>
              <a:gd name="T63" fmla="*/ 677 h 1071"/>
              <a:gd name="T64" fmla="*/ 27 w 1081"/>
              <a:gd name="T65" fmla="*/ 734 h 1071"/>
              <a:gd name="T66" fmla="*/ 72 w 1081"/>
              <a:gd name="T67" fmla="*/ 788 h 1071"/>
              <a:gd name="T68" fmla="*/ 50 w 1081"/>
              <a:gd name="T69" fmla="*/ 857 h 1071"/>
              <a:gd name="T70" fmla="*/ 50 w 1081"/>
              <a:gd name="T71" fmla="*/ 915 h 1071"/>
              <a:gd name="T72" fmla="*/ 102 w 1081"/>
              <a:gd name="T73" fmla="*/ 931 h 1071"/>
              <a:gd name="T74" fmla="*/ 164 w 1081"/>
              <a:gd name="T75" fmla="*/ 963 h 1071"/>
              <a:gd name="T76" fmla="*/ 150 w 1081"/>
              <a:gd name="T77" fmla="*/ 934 h 1071"/>
              <a:gd name="T78" fmla="*/ 162 w 1081"/>
              <a:gd name="T79" fmla="*/ 921 h 1071"/>
              <a:gd name="T80" fmla="*/ 185 w 1081"/>
              <a:gd name="T81" fmla="*/ 917 h 1071"/>
              <a:gd name="T82" fmla="*/ 200 w 1081"/>
              <a:gd name="T83" fmla="*/ 929 h 1071"/>
              <a:gd name="T84" fmla="*/ 216 w 1081"/>
              <a:gd name="T85" fmla="*/ 942 h 1071"/>
              <a:gd name="T86" fmla="*/ 225 w 1081"/>
              <a:gd name="T87" fmla="*/ 952 h 1071"/>
              <a:gd name="T88" fmla="*/ 231 w 1081"/>
              <a:gd name="T89" fmla="*/ 979 h 1071"/>
              <a:gd name="T90" fmla="*/ 237 w 1081"/>
              <a:gd name="T91" fmla="*/ 998 h 1071"/>
              <a:gd name="T92" fmla="*/ 260 w 1081"/>
              <a:gd name="T93" fmla="*/ 988 h 1071"/>
              <a:gd name="T94" fmla="*/ 383 w 1081"/>
              <a:gd name="T95" fmla="*/ 994 h 1071"/>
              <a:gd name="T96" fmla="*/ 460 w 1081"/>
              <a:gd name="T97" fmla="*/ 1044 h 1071"/>
              <a:gd name="T98" fmla="*/ 548 w 1081"/>
              <a:gd name="T99" fmla="*/ 1040 h 1071"/>
              <a:gd name="T100" fmla="*/ 625 w 1081"/>
              <a:gd name="T101" fmla="*/ 984 h 1071"/>
              <a:gd name="T102" fmla="*/ 669 w 1081"/>
              <a:gd name="T103" fmla="*/ 923 h 1071"/>
              <a:gd name="T104" fmla="*/ 708 w 1081"/>
              <a:gd name="T105" fmla="*/ 767 h 1071"/>
              <a:gd name="T106" fmla="*/ 923 w 1081"/>
              <a:gd name="T107" fmla="*/ 642 h 1071"/>
              <a:gd name="T108" fmla="*/ 1002 w 1081"/>
              <a:gd name="T109" fmla="*/ 525 h 1071"/>
              <a:gd name="T110" fmla="*/ 990 w 1081"/>
              <a:gd name="T111" fmla="*/ 484 h 1071"/>
              <a:gd name="T112" fmla="*/ 958 w 1081"/>
              <a:gd name="T113" fmla="*/ 413 h 1071"/>
              <a:gd name="T114" fmla="*/ 1069 w 1081"/>
              <a:gd name="T115" fmla="*/ 302 h 1071"/>
              <a:gd name="T116" fmla="*/ 1035 w 1081"/>
              <a:gd name="T117" fmla="*/ 192 h 1071"/>
              <a:gd name="T118" fmla="*/ 875 w 1081"/>
              <a:gd name="T119" fmla="*/ 0 h 1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1" h="1071">
                <a:moveTo>
                  <a:pt x="875" y="0"/>
                </a:moveTo>
                <a:lnTo>
                  <a:pt x="867" y="2"/>
                </a:lnTo>
                <a:lnTo>
                  <a:pt x="865" y="2"/>
                </a:lnTo>
                <a:lnTo>
                  <a:pt x="854" y="2"/>
                </a:lnTo>
                <a:lnTo>
                  <a:pt x="783" y="11"/>
                </a:lnTo>
                <a:lnTo>
                  <a:pt x="783" y="16"/>
                </a:lnTo>
                <a:lnTo>
                  <a:pt x="783" y="21"/>
                </a:lnTo>
                <a:lnTo>
                  <a:pt x="783" y="23"/>
                </a:lnTo>
                <a:lnTo>
                  <a:pt x="785" y="40"/>
                </a:lnTo>
                <a:lnTo>
                  <a:pt x="781" y="42"/>
                </a:lnTo>
                <a:lnTo>
                  <a:pt x="779" y="42"/>
                </a:lnTo>
                <a:lnTo>
                  <a:pt x="775" y="42"/>
                </a:lnTo>
                <a:lnTo>
                  <a:pt x="773" y="42"/>
                </a:lnTo>
                <a:lnTo>
                  <a:pt x="771" y="42"/>
                </a:lnTo>
                <a:lnTo>
                  <a:pt x="769" y="42"/>
                </a:lnTo>
                <a:lnTo>
                  <a:pt x="771" y="48"/>
                </a:lnTo>
                <a:lnTo>
                  <a:pt x="771" y="50"/>
                </a:lnTo>
                <a:lnTo>
                  <a:pt x="771" y="52"/>
                </a:lnTo>
                <a:lnTo>
                  <a:pt x="773" y="54"/>
                </a:lnTo>
                <a:lnTo>
                  <a:pt x="773" y="56"/>
                </a:lnTo>
                <a:lnTo>
                  <a:pt x="775" y="61"/>
                </a:lnTo>
                <a:lnTo>
                  <a:pt x="777" y="64"/>
                </a:lnTo>
                <a:lnTo>
                  <a:pt x="779" y="67"/>
                </a:lnTo>
                <a:lnTo>
                  <a:pt x="781" y="67"/>
                </a:lnTo>
                <a:lnTo>
                  <a:pt x="783" y="67"/>
                </a:lnTo>
                <a:lnTo>
                  <a:pt x="785" y="67"/>
                </a:lnTo>
                <a:lnTo>
                  <a:pt x="787" y="67"/>
                </a:lnTo>
                <a:lnTo>
                  <a:pt x="790" y="67"/>
                </a:lnTo>
                <a:lnTo>
                  <a:pt x="796" y="87"/>
                </a:lnTo>
                <a:lnTo>
                  <a:pt x="798" y="96"/>
                </a:lnTo>
                <a:lnTo>
                  <a:pt x="798" y="102"/>
                </a:lnTo>
                <a:lnTo>
                  <a:pt x="789" y="108"/>
                </a:lnTo>
                <a:lnTo>
                  <a:pt x="785" y="110"/>
                </a:lnTo>
                <a:lnTo>
                  <a:pt x="779" y="112"/>
                </a:lnTo>
                <a:lnTo>
                  <a:pt x="781" y="117"/>
                </a:lnTo>
                <a:lnTo>
                  <a:pt x="779" y="119"/>
                </a:lnTo>
                <a:lnTo>
                  <a:pt x="779" y="121"/>
                </a:lnTo>
                <a:lnTo>
                  <a:pt x="775" y="121"/>
                </a:lnTo>
                <a:lnTo>
                  <a:pt x="771" y="123"/>
                </a:lnTo>
                <a:lnTo>
                  <a:pt x="771" y="125"/>
                </a:lnTo>
                <a:lnTo>
                  <a:pt x="775" y="136"/>
                </a:lnTo>
                <a:lnTo>
                  <a:pt x="775" y="138"/>
                </a:lnTo>
                <a:lnTo>
                  <a:pt x="785" y="169"/>
                </a:lnTo>
                <a:lnTo>
                  <a:pt x="785" y="167"/>
                </a:lnTo>
                <a:lnTo>
                  <a:pt x="796" y="163"/>
                </a:lnTo>
                <a:lnTo>
                  <a:pt x="796" y="171"/>
                </a:lnTo>
                <a:lnTo>
                  <a:pt x="796" y="173"/>
                </a:lnTo>
                <a:lnTo>
                  <a:pt x="796" y="179"/>
                </a:lnTo>
                <a:lnTo>
                  <a:pt x="796" y="181"/>
                </a:lnTo>
                <a:lnTo>
                  <a:pt x="796" y="184"/>
                </a:lnTo>
                <a:lnTo>
                  <a:pt x="798" y="204"/>
                </a:lnTo>
                <a:lnTo>
                  <a:pt x="798" y="215"/>
                </a:lnTo>
                <a:lnTo>
                  <a:pt x="798" y="219"/>
                </a:lnTo>
                <a:lnTo>
                  <a:pt x="798" y="221"/>
                </a:lnTo>
                <a:lnTo>
                  <a:pt x="798" y="223"/>
                </a:lnTo>
                <a:lnTo>
                  <a:pt x="798" y="227"/>
                </a:lnTo>
                <a:lnTo>
                  <a:pt x="798" y="229"/>
                </a:lnTo>
                <a:lnTo>
                  <a:pt x="798" y="231"/>
                </a:lnTo>
                <a:lnTo>
                  <a:pt x="798" y="234"/>
                </a:lnTo>
                <a:lnTo>
                  <a:pt x="794" y="258"/>
                </a:lnTo>
                <a:lnTo>
                  <a:pt x="790" y="277"/>
                </a:lnTo>
                <a:lnTo>
                  <a:pt x="792" y="288"/>
                </a:lnTo>
                <a:lnTo>
                  <a:pt x="783" y="287"/>
                </a:lnTo>
                <a:lnTo>
                  <a:pt x="781" y="298"/>
                </a:lnTo>
                <a:lnTo>
                  <a:pt x="781" y="300"/>
                </a:lnTo>
                <a:lnTo>
                  <a:pt x="781" y="302"/>
                </a:lnTo>
                <a:lnTo>
                  <a:pt x="781" y="321"/>
                </a:lnTo>
                <a:lnTo>
                  <a:pt x="779" y="321"/>
                </a:lnTo>
                <a:lnTo>
                  <a:pt x="773" y="321"/>
                </a:lnTo>
                <a:lnTo>
                  <a:pt x="762" y="317"/>
                </a:lnTo>
                <a:lnTo>
                  <a:pt x="760" y="325"/>
                </a:lnTo>
                <a:lnTo>
                  <a:pt x="756" y="340"/>
                </a:lnTo>
                <a:lnTo>
                  <a:pt x="756" y="344"/>
                </a:lnTo>
                <a:lnTo>
                  <a:pt x="750" y="367"/>
                </a:lnTo>
                <a:lnTo>
                  <a:pt x="750" y="375"/>
                </a:lnTo>
                <a:lnTo>
                  <a:pt x="750" y="379"/>
                </a:lnTo>
                <a:lnTo>
                  <a:pt x="748" y="381"/>
                </a:lnTo>
                <a:lnTo>
                  <a:pt x="746" y="394"/>
                </a:lnTo>
                <a:lnTo>
                  <a:pt x="746" y="398"/>
                </a:lnTo>
                <a:lnTo>
                  <a:pt x="746" y="400"/>
                </a:lnTo>
                <a:lnTo>
                  <a:pt x="744" y="398"/>
                </a:lnTo>
                <a:lnTo>
                  <a:pt x="742" y="398"/>
                </a:lnTo>
                <a:lnTo>
                  <a:pt x="742" y="396"/>
                </a:lnTo>
                <a:lnTo>
                  <a:pt x="742" y="398"/>
                </a:lnTo>
                <a:lnTo>
                  <a:pt x="741" y="398"/>
                </a:lnTo>
                <a:lnTo>
                  <a:pt x="739" y="398"/>
                </a:lnTo>
                <a:lnTo>
                  <a:pt x="736" y="398"/>
                </a:lnTo>
                <a:lnTo>
                  <a:pt x="735" y="396"/>
                </a:lnTo>
                <a:lnTo>
                  <a:pt x="733" y="396"/>
                </a:lnTo>
                <a:lnTo>
                  <a:pt x="731" y="396"/>
                </a:lnTo>
                <a:lnTo>
                  <a:pt x="729" y="396"/>
                </a:lnTo>
                <a:lnTo>
                  <a:pt x="729" y="394"/>
                </a:lnTo>
                <a:lnTo>
                  <a:pt x="727" y="396"/>
                </a:lnTo>
                <a:lnTo>
                  <a:pt x="725" y="396"/>
                </a:lnTo>
                <a:lnTo>
                  <a:pt x="725" y="394"/>
                </a:lnTo>
                <a:lnTo>
                  <a:pt x="723" y="394"/>
                </a:lnTo>
                <a:lnTo>
                  <a:pt x="721" y="394"/>
                </a:lnTo>
                <a:lnTo>
                  <a:pt x="719" y="394"/>
                </a:lnTo>
                <a:lnTo>
                  <a:pt x="717" y="394"/>
                </a:lnTo>
                <a:lnTo>
                  <a:pt x="717" y="392"/>
                </a:lnTo>
                <a:lnTo>
                  <a:pt x="715" y="392"/>
                </a:lnTo>
                <a:lnTo>
                  <a:pt x="714" y="392"/>
                </a:lnTo>
                <a:lnTo>
                  <a:pt x="712" y="390"/>
                </a:lnTo>
                <a:lnTo>
                  <a:pt x="710" y="390"/>
                </a:lnTo>
                <a:lnTo>
                  <a:pt x="708" y="390"/>
                </a:lnTo>
                <a:lnTo>
                  <a:pt x="706" y="390"/>
                </a:lnTo>
                <a:lnTo>
                  <a:pt x="706" y="388"/>
                </a:lnTo>
                <a:lnTo>
                  <a:pt x="704" y="388"/>
                </a:lnTo>
                <a:lnTo>
                  <a:pt x="702" y="388"/>
                </a:lnTo>
                <a:lnTo>
                  <a:pt x="700" y="388"/>
                </a:lnTo>
                <a:lnTo>
                  <a:pt x="698" y="388"/>
                </a:lnTo>
                <a:lnTo>
                  <a:pt x="696" y="388"/>
                </a:lnTo>
                <a:lnTo>
                  <a:pt x="696" y="386"/>
                </a:lnTo>
                <a:lnTo>
                  <a:pt x="694" y="386"/>
                </a:lnTo>
                <a:lnTo>
                  <a:pt x="692" y="386"/>
                </a:lnTo>
                <a:lnTo>
                  <a:pt x="692" y="388"/>
                </a:lnTo>
                <a:lnTo>
                  <a:pt x="690" y="388"/>
                </a:lnTo>
                <a:lnTo>
                  <a:pt x="690" y="386"/>
                </a:lnTo>
                <a:lnTo>
                  <a:pt x="688" y="388"/>
                </a:lnTo>
                <a:lnTo>
                  <a:pt x="686" y="388"/>
                </a:lnTo>
                <a:lnTo>
                  <a:pt x="685" y="388"/>
                </a:lnTo>
                <a:lnTo>
                  <a:pt x="683" y="388"/>
                </a:lnTo>
                <a:lnTo>
                  <a:pt x="681" y="388"/>
                </a:lnTo>
                <a:lnTo>
                  <a:pt x="681" y="390"/>
                </a:lnTo>
                <a:lnTo>
                  <a:pt x="679" y="390"/>
                </a:lnTo>
                <a:lnTo>
                  <a:pt x="677" y="390"/>
                </a:lnTo>
                <a:lnTo>
                  <a:pt x="675" y="390"/>
                </a:lnTo>
                <a:lnTo>
                  <a:pt x="673" y="390"/>
                </a:lnTo>
                <a:lnTo>
                  <a:pt x="671" y="390"/>
                </a:lnTo>
                <a:lnTo>
                  <a:pt x="669" y="390"/>
                </a:lnTo>
                <a:lnTo>
                  <a:pt x="667" y="390"/>
                </a:lnTo>
                <a:lnTo>
                  <a:pt x="667" y="388"/>
                </a:lnTo>
                <a:lnTo>
                  <a:pt x="665" y="388"/>
                </a:lnTo>
                <a:lnTo>
                  <a:pt x="664" y="388"/>
                </a:lnTo>
                <a:lnTo>
                  <a:pt x="662" y="386"/>
                </a:lnTo>
                <a:lnTo>
                  <a:pt x="659" y="386"/>
                </a:lnTo>
                <a:lnTo>
                  <a:pt x="659" y="388"/>
                </a:lnTo>
                <a:lnTo>
                  <a:pt x="659" y="392"/>
                </a:lnTo>
                <a:lnTo>
                  <a:pt x="659" y="396"/>
                </a:lnTo>
                <a:lnTo>
                  <a:pt x="659" y="406"/>
                </a:lnTo>
                <a:lnTo>
                  <a:pt x="658" y="406"/>
                </a:lnTo>
                <a:lnTo>
                  <a:pt x="658" y="408"/>
                </a:lnTo>
                <a:lnTo>
                  <a:pt x="656" y="410"/>
                </a:lnTo>
                <a:lnTo>
                  <a:pt x="637" y="410"/>
                </a:lnTo>
                <a:lnTo>
                  <a:pt x="629" y="421"/>
                </a:lnTo>
                <a:lnTo>
                  <a:pt x="627" y="419"/>
                </a:lnTo>
                <a:lnTo>
                  <a:pt x="621" y="419"/>
                </a:lnTo>
                <a:lnTo>
                  <a:pt x="610" y="415"/>
                </a:lnTo>
                <a:lnTo>
                  <a:pt x="585" y="412"/>
                </a:lnTo>
                <a:lnTo>
                  <a:pt x="587" y="400"/>
                </a:lnTo>
                <a:lnTo>
                  <a:pt x="590" y="377"/>
                </a:lnTo>
                <a:lnTo>
                  <a:pt x="590" y="375"/>
                </a:lnTo>
                <a:lnTo>
                  <a:pt x="592" y="373"/>
                </a:lnTo>
                <a:lnTo>
                  <a:pt x="592" y="371"/>
                </a:lnTo>
                <a:lnTo>
                  <a:pt x="590" y="371"/>
                </a:lnTo>
                <a:lnTo>
                  <a:pt x="589" y="369"/>
                </a:lnTo>
                <a:lnTo>
                  <a:pt x="587" y="369"/>
                </a:lnTo>
                <a:lnTo>
                  <a:pt x="587" y="367"/>
                </a:lnTo>
                <a:lnTo>
                  <a:pt x="585" y="367"/>
                </a:lnTo>
                <a:lnTo>
                  <a:pt x="583" y="365"/>
                </a:lnTo>
                <a:lnTo>
                  <a:pt x="581" y="364"/>
                </a:lnTo>
                <a:lnTo>
                  <a:pt x="579" y="367"/>
                </a:lnTo>
                <a:lnTo>
                  <a:pt x="556" y="392"/>
                </a:lnTo>
                <a:lnTo>
                  <a:pt x="544" y="406"/>
                </a:lnTo>
                <a:lnTo>
                  <a:pt x="517" y="436"/>
                </a:lnTo>
                <a:lnTo>
                  <a:pt x="498" y="456"/>
                </a:lnTo>
                <a:lnTo>
                  <a:pt x="514" y="469"/>
                </a:lnTo>
                <a:lnTo>
                  <a:pt x="504" y="477"/>
                </a:lnTo>
                <a:lnTo>
                  <a:pt x="491" y="465"/>
                </a:lnTo>
                <a:lnTo>
                  <a:pt x="454" y="427"/>
                </a:lnTo>
                <a:lnTo>
                  <a:pt x="439" y="400"/>
                </a:lnTo>
                <a:lnTo>
                  <a:pt x="433" y="385"/>
                </a:lnTo>
                <a:lnTo>
                  <a:pt x="431" y="385"/>
                </a:lnTo>
                <a:lnTo>
                  <a:pt x="404" y="394"/>
                </a:lnTo>
                <a:lnTo>
                  <a:pt x="387" y="375"/>
                </a:lnTo>
                <a:lnTo>
                  <a:pt x="387" y="367"/>
                </a:lnTo>
                <a:lnTo>
                  <a:pt x="389" y="350"/>
                </a:lnTo>
                <a:lnTo>
                  <a:pt x="385" y="342"/>
                </a:lnTo>
                <a:lnTo>
                  <a:pt x="379" y="344"/>
                </a:lnTo>
                <a:lnTo>
                  <a:pt x="375" y="340"/>
                </a:lnTo>
                <a:lnTo>
                  <a:pt x="377" y="336"/>
                </a:lnTo>
                <a:lnTo>
                  <a:pt x="373" y="335"/>
                </a:lnTo>
                <a:lnTo>
                  <a:pt x="370" y="331"/>
                </a:lnTo>
                <a:lnTo>
                  <a:pt x="366" y="329"/>
                </a:lnTo>
                <a:lnTo>
                  <a:pt x="356" y="325"/>
                </a:lnTo>
                <a:lnTo>
                  <a:pt x="354" y="325"/>
                </a:lnTo>
                <a:lnTo>
                  <a:pt x="348" y="323"/>
                </a:lnTo>
                <a:lnTo>
                  <a:pt x="346" y="323"/>
                </a:lnTo>
                <a:lnTo>
                  <a:pt x="337" y="323"/>
                </a:lnTo>
                <a:lnTo>
                  <a:pt x="333" y="319"/>
                </a:lnTo>
                <a:lnTo>
                  <a:pt x="329" y="317"/>
                </a:lnTo>
                <a:lnTo>
                  <a:pt x="327" y="315"/>
                </a:lnTo>
                <a:lnTo>
                  <a:pt x="325" y="314"/>
                </a:lnTo>
                <a:lnTo>
                  <a:pt x="323" y="311"/>
                </a:lnTo>
                <a:lnTo>
                  <a:pt x="322" y="311"/>
                </a:lnTo>
                <a:lnTo>
                  <a:pt x="320" y="311"/>
                </a:lnTo>
                <a:lnTo>
                  <a:pt x="317" y="314"/>
                </a:lnTo>
                <a:lnTo>
                  <a:pt x="316" y="315"/>
                </a:lnTo>
                <a:lnTo>
                  <a:pt x="312" y="319"/>
                </a:lnTo>
                <a:lnTo>
                  <a:pt x="304" y="329"/>
                </a:lnTo>
                <a:lnTo>
                  <a:pt x="296" y="336"/>
                </a:lnTo>
                <a:lnTo>
                  <a:pt x="295" y="336"/>
                </a:lnTo>
                <a:lnTo>
                  <a:pt x="295" y="338"/>
                </a:lnTo>
                <a:lnTo>
                  <a:pt x="293" y="338"/>
                </a:lnTo>
                <a:lnTo>
                  <a:pt x="295" y="338"/>
                </a:lnTo>
                <a:lnTo>
                  <a:pt x="291" y="342"/>
                </a:lnTo>
                <a:lnTo>
                  <a:pt x="291" y="344"/>
                </a:lnTo>
                <a:lnTo>
                  <a:pt x="287" y="346"/>
                </a:lnTo>
                <a:lnTo>
                  <a:pt x="285" y="348"/>
                </a:lnTo>
                <a:lnTo>
                  <a:pt x="285" y="350"/>
                </a:lnTo>
                <a:lnTo>
                  <a:pt x="285" y="348"/>
                </a:lnTo>
                <a:lnTo>
                  <a:pt x="285" y="350"/>
                </a:lnTo>
                <a:lnTo>
                  <a:pt x="283" y="350"/>
                </a:lnTo>
                <a:lnTo>
                  <a:pt x="283" y="352"/>
                </a:lnTo>
                <a:lnTo>
                  <a:pt x="283" y="354"/>
                </a:lnTo>
                <a:lnTo>
                  <a:pt x="281" y="354"/>
                </a:lnTo>
                <a:lnTo>
                  <a:pt x="281" y="356"/>
                </a:lnTo>
                <a:lnTo>
                  <a:pt x="279" y="356"/>
                </a:lnTo>
                <a:lnTo>
                  <a:pt x="277" y="356"/>
                </a:lnTo>
                <a:lnTo>
                  <a:pt x="277" y="358"/>
                </a:lnTo>
                <a:lnTo>
                  <a:pt x="277" y="359"/>
                </a:lnTo>
                <a:lnTo>
                  <a:pt x="275" y="359"/>
                </a:lnTo>
                <a:lnTo>
                  <a:pt x="275" y="358"/>
                </a:lnTo>
                <a:lnTo>
                  <a:pt x="274" y="359"/>
                </a:lnTo>
                <a:lnTo>
                  <a:pt x="274" y="362"/>
                </a:lnTo>
                <a:lnTo>
                  <a:pt x="271" y="362"/>
                </a:lnTo>
                <a:lnTo>
                  <a:pt x="271" y="364"/>
                </a:lnTo>
                <a:lnTo>
                  <a:pt x="269" y="365"/>
                </a:lnTo>
                <a:lnTo>
                  <a:pt x="268" y="367"/>
                </a:lnTo>
                <a:lnTo>
                  <a:pt x="262" y="371"/>
                </a:lnTo>
                <a:lnTo>
                  <a:pt x="262" y="373"/>
                </a:lnTo>
                <a:lnTo>
                  <a:pt x="260" y="373"/>
                </a:lnTo>
                <a:lnTo>
                  <a:pt x="260" y="375"/>
                </a:lnTo>
                <a:lnTo>
                  <a:pt x="256" y="377"/>
                </a:lnTo>
                <a:lnTo>
                  <a:pt x="254" y="379"/>
                </a:lnTo>
                <a:lnTo>
                  <a:pt x="254" y="381"/>
                </a:lnTo>
                <a:lnTo>
                  <a:pt x="250" y="385"/>
                </a:lnTo>
                <a:lnTo>
                  <a:pt x="250" y="386"/>
                </a:lnTo>
                <a:lnTo>
                  <a:pt x="248" y="388"/>
                </a:lnTo>
                <a:lnTo>
                  <a:pt x="246" y="390"/>
                </a:lnTo>
                <a:lnTo>
                  <a:pt x="269" y="396"/>
                </a:lnTo>
                <a:lnTo>
                  <a:pt x="289" y="421"/>
                </a:lnTo>
                <a:lnTo>
                  <a:pt x="291" y="438"/>
                </a:lnTo>
                <a:lnTo>
                  <a:pt x="295" y="463"/>
                </a:lnTo>
                <a:lnTo>
                  <a:pt x="296" y="482"/>
                </a:lnTo>
                <a:lnTo>
                  <a:pt x="287" y="484"/>
                </a:lnTo>
                <a:lnTo>
                  <a:pt x="275" y="488"/>
                </a:lnTo>
                <a:lnTo>
                  <a:pt x="258" y="492"/>
                </a:lnTo>
                <a:lnTo>
                  <a:pt x="241" y="498"/>
                </a:lnTo>
                <a:lnTo>
                  <a:pt x="233" y="500"/>
                </a:lnTo>
                <a:lnTo>
                  <a:pt x="231" y="500"/>
                </a:lnTo>
                <a:lnTo>
                  <a:pt x="231" y="498"/>
                </a:lnTo>
                <a:lnTo>
                  <a:pt x="219" y="502"/>
                </a:lnTo>
                <a:lnTo>
                  <a:pt x="192" y="513"/>
                </a:lnTo>
                <a:lnTo>
                  <a:pt x="185" y="517"/>
                </a:lnTo>
                <a:lnTo>
                  <a:pt x="183" y="519"/>
                </a:lnTo>
                <a:lnTo>
                  <a:pt x="181" y="519"/>
                </a:lnTo>
                <a:lnTo>
                  <a:pt x="181" y="521"/>
                </a:lnTo>
                <a:lnTo>
                  <a:pt x="179" y="523"/>
                </a:lnTo>
                <a:lnTo>
                  <a:pt x="177" y="527"/>
                </a:lnTo>
                <a:lnTo>
                  <a:pt x="173" y="531"/>
                </a:lnTo>
                <a:lnTo>
                  <a:pt x="166" y="535"/>
                </a:lnTo>
                <a:lnTo>
                  <a:pt x="154" y="542"/>
                </a:lnTo>
                <a:lnTo>
                  <a:pt x="146" y="546"/>
                </a:lnTo>
                <a:lnTo>
                  <a:pt x="143" y="550"/>
                </a:lnTo>
                <a:lnTo>
                  <a:pt x="137" y="548"/>
                </a:lnTo>
                <a:lnTo>
                  <a:pt x="135" y="544"/>
                </a:lnTo>
                <a:lnTo>
                  <a:pt x="133" y="540"/>
                </a:lnTo>
                <a:lnTo>
                  <a:pt x="131" y="537"/>
                </a:lnTo>
                <a:lnTo>
                  <a:pt x="131" y="535"/>
                </a:lnTo>
                <a:lnTo>
                  <a:pt x="129" y="532"/>
                </a:lnTo>
                <a:lnTo>
                  <a:pt x="129" y="531"/>
                </a:lnTo>
                <a:lnTo>
                  <a:pt x="131" y="527"/>
                </a:lnTo>
                <a:lnTo>
                  <a:pt x="133" y="525"/>
                </a:lnTo>
                <a:lnTo>
                  <a:pt x="133" y="521"/>
                </a:lnTo>
                <a:lnTo>
                  <a:pt x="135" y="519"/>
                </a:lnTo>
                <a:lnTo>
                  <a:pt x="137" y="515"/>
                </a:lnTo>
                <a:lnTo>
                  <a:pt x="137" y="513"/>
                </a:lnTo>
                <a:lnTo>
                  <a:pt x="139" y="508"/>
                </a:lnTo>
                <a:lnTo>
                  <a:pt x="141" y="508"/>
                </a:lnTo>
                <a:lnTo>
                  <a:pt x="137" y="504"/>
                </a:lnTo>
                <a:lnTo>
                  <a:pt x="135" y="502"/>
                </a:lnTo>
                <a:lnTo>
                  <a:pt x="133" y="498"/>
                </a:lnTo>
                <a:lnTo>
                  <a:pt x="131" y="494"/>
                </a:lnTo>
                <a:lnTo>
                  <a:pt x="129" y="492"/>
                </a:lnTo>
                <a:lnTo>
                  <a:pt x="127" y="490"/>
                </a:lnTo>
                <a:lnTo>
                  <a:pt x="122" y="492"/>
                </a:lnTo>
                <a:lnTo>
                  <a:pt x="118" y="496"/>
                </a:lnTo>
                <a:lnTo>
                  <a:pt x="116" y="498"/>
                </a:lnTo>
                <a:lnTo>
                  <a:pt x="114" y="498"/>
                </a:lnTo>
                <a:lnTo>
                  <a:pt x="114" y="500"/>
                </a:lnTo>
                <a:lnTo>
                  <a:pt x="110" y="502"/>
                </a:lnTo>
                <a:lnTo>
                  <a:pt x="108" y="504"/>
                </a:lnTo>
                <a:lnTo>
                  <a:pt x="104" y="506"/>
                </a:lnTo>
                <a:lnTo>
                  <a:pt x="102" y="508"/>
                </a:lnTo>
                <a:lnTo>
                  <a:pt x="98" y="510"/>
                </a:lnTo>
                <a:lnTo>
                  <a:pt x="91" y="494"/>
                </a:lnTo>
                <a:lnTo>
                  <a:pt x="68" y="510"/>
                </a:lnTo>
                <a:lnTo>
                  <a:pt x="66" y="510"/>
                </a:lnTo>
                <a:lnTo>
                  <a:pt x="62" y="508"/>
                </a:lnTo>
                <a:lnTo>
                  <a:pt x="56" y="500"/>
                </a:lnTo>
                <a:lnTo>
                  <a:pt x="60" y="498"/>
                </a:lnTo>
                <a:lnTo>
                  <a:pt x="60" y="496"/>
                </a:lnTo>
                <a:lnTo>
                  <a:pt x="60" y="494"/>
                </a:lnTo>
                <a:lnTo>
                  <a:pt x="60" y="490"/>
                </a:lnTo>
                <a:lnTo>
                  <a:pt x="60" y="488"/>
                </a:lnTo>
                <a:lnTo>
                  <a:pt x="60" y="487"/>
                </a:lnTo>
                <a:lnTo>
                  <a:pt x="60" y="484"/>
                </a:lnTo>
                <a:lnTo>
                  <a:pt x="60" y="482"/>
                </a:lnTo>
                <a:lnTo>
                  <a:pt x="62" y="482"/>
                </a:lnTo>
                <a:lnTo>
                  <a:pt x="62" y="481"/>
                </a:lnTo>
                <a:lnTo>
                  <a:pt x="62" y="479"/>
                </a:lnTo>
                <a:lnTo>
                  <a:pt x="64" y="479"/>
                </a:lnTo>
                <a:lnTo>
                  <a:pt x="64" y="477"/>
                </a:lnTo>
                <a:lnTo>
                  <a:pt x="64" y="473"/>
                </a:lnTo>
                <a:lnTo>
                  <a:pt x="58" y="479"/>
                </a:lnTo>
                <a:lnTo>
                  <a:pt x="54" y="481"/>
                </a:lnTo>
                <a:lnTo>
                  <a:pt x="50" y="484"/>
                </a:lnTo>
                <a:lnTo>
                  <a:pt x="47" y="488"/>
                </a:lnTo>
                <a:lnTo>
                  <a:pt x="27" y="508"/>
                </a:lnTo>
                <a:lnTo>
                  <a:pt x="26" y="506"/>
                </a:lnTo>
                <a:lnTo>
                  <a:pt x="6" y="523"/>
                </a:lnTo>
                <a:lnTo>
                  <a:pt x="0" y="529"/>
                </a:lnTo>
                <a:lnTo>
                  <a:pt x="0" y="531"/>
                </a:lnTo>
                <a:lnTo>
                  <a:pt x="2" y="531"/>
                </a:lnTo>
                <a:lnTo>
                  <a:pt x="2" y="532"/>
                </a:lnTo>
                <a:lnTo>
                  <a:pt x="4" y="532"/>
                </a:lnTo>
                <a:lnTo>
                  <a:pt x="4" y="535"/>
                </a:lnTo>
                <a:lnTo>
                  <a:pt x="4" y="537"/>
                </a:lnTo>
                <a:lnTo>
                  <a:pt x="6" y="538"/>
                </a:lnTo>
                <a:lnTo>
                  <a:pt x="8" y="538"/>
                </a:lnTo>
                <a:lnTo>
                  <a:pt x="8" y="540"/>
                </a:lnTo>
                <a:lnTo>
                  <a:pt x="8" y="542"/>
                </a:lnTo>
                <a:lnTo>
                  <a:pt x="10" y="542"/>
                </a:lnTo>
                <a:lnTo>
                  <a:pt x="10" y="544"/>
                </a:lnTo>
                <a:lnTo>
                  <a:pt x="12" y="546"/>
                </a:lnTo>
                <a:lnTo>
                  <a:pt x="10" y="546"/>
                </a:lnTo>
                <a:lnTo>
                  <a:pt x="12" y="548"/>
                </a:lnTo>
                <a:lnTo>
                  <a:pt x="14" y="550"/>
                </a:lnTo>
                <a:lnTo>
                  <a:pt x="16" y="552"/>
                </a:lnTo>
                <a:lnTo>
                  <a:pt x="12" y="556"/>
                </a:lnTo>
                <a:lnTo>
                  <a:pt x="12" y="558"/>
                </a:lnTo>
                <a:lnTo>
                  <a:pt x="10" y="558"/>
                </a:lnTo>
                <a:lnTo>
                  <a:pt x="10" y="559"/>
                </a:lnTo>
                <a:lnTo>
                  <a:pt x="10" y="561"/>
                </a:lnTo>
                <a:lnTo>
                  <a:pt x="10" y="563"/>
                </a:lnTo>
                <a:lnTo>
                  <a:pt x="14" y="565"/>
                </a:lnTo>
                <a:lnTo>
                  <a:pt x="16" y="567"/>
                </a:lnTo>
                <a:lnTo>
                  <a:pt x="18" y="569"/>
                </a:lnTo>
                <a:lnTo>
                  <a:pt x="20" y="569"/>
                </a:lnTo>
                <a:lnTo>
                  <a:pt x="21" y="569"/>
                </a:lnTo>
                <a:lnTo>
                  <a:pt x="21" y="567"/>
                </a:lnTo>
                <a:lnTo>
                  <a:pt x="24" y="569"/>
                </a:lnTo>
                <a:lnTo>
                  <a:pt x="24" y="571"/>
                </a:lnTo>
                <a:lnTo>
                  <a:pt x="24" y="573"/>
                </a:lnTo>
                <a:lnTo>
                  <a:pt x="21" y="573"/>
                </a:lnTo>
                <a:lnTo>
                  <a:pt x="24" y="573"/>
                </a:lnTo>
                <a:lnTo>
                  <a:pt x="26" y="573"/>
                </a:lnTo>
                <a:lnTo>
                  <a:pt x="27" y="575"/>
                </a:lnTo>
                <a:lnTo>
                  <a:pt x="29" y="575"/>
                </a:lnTo>
                <a:lnTo>
                  <a:pt x="29" y="577"/>
                </a:lnTo>
                <a:lnTo>
                  <a:pt x="27" y="579"/>
                </a:lnTo>
                <a:lnTo>
                  <a:pt x="29" y="579"/>
                </a:lnTo>
                <a:lnTo>
                  <a:pt x="31" y="579"/>
                </a:lnTo>
                <a:lnTo>
                  <a:pt x="33" y="579"/>
                </a:lnTo>
                <a:lnTo>
                  <a:pt x="33" y="577"/>
                </a:lnTo>
                <a:lnTo>
                  <a:pt x="35" y="577"/>
                </a:lnTo>
                <a:lnTo>
                  <a:pt x="35" y="579"/>
                </a:lnTo>
                <a:lnTo>
                  <a:pt x="35" y="581"/>
                </a:lnTo>
                <a:lnTo>
                  <a:pt x="37" y="581"/>
                </a:lnTo>
                <a:lnTo>
                  <a:pt x="37" y="583"/>
                </a:lnTo>
                <a:lnTo>
                  <a:pt x="35" y="585"/>
                </a:lnTo>
                <a:lnTo>
                  <a:pt x="37" y="585"/>
                </a:lnTo>
                <a:lnTo>
                  <a:pt x="39" y="585"/>
                </a:lnTo>
                <a:lnTo>
                  <a:pt x="41" y="585"/>
                </a:lnTo>
                <a:lnTo>
                  <a:pt x="41" y="583"/>
                </a:lnTo>
                <a:lnTo>
                  <a:pt x="43" y="583"/>
                </a:lnTo>
                <a:lnTo>
                  <a:pt x="43" y="585"/>
                </a:lnTo>
                <a:lnTo>
                  <a:pt x="45" y="585"/>
                </a:lnTo>
                <a:lnTo>
                  <a:pt x="45" y="583"/>
                </a:lnTo>
                <a:lnTo>
                  <a:pt x="47" y="583"/>
                </a:lnTo>
                <a:lnTo>
                  <a:pt x="47" y="581"/>
                </a:lnTo>
                <a:lnTo>
                  <a:pt x="48" y="581"/>
                </a:lnTo>
                <a:lnTo>
                  <a:pt x="48" y="583"/>
                </a:lnTo>
                <a:lnTo>
                  <a:pt x="50" y="583"/>
                </a:lnTo>
                <a:lnTo>
                  <a:pt x="50" y="585"/>
                </a:lnTo>
                <a:lnTo>
                  <a:pt x="50" y="586"/>
                </a:lnTo>
                <a:lnTo>
                  <a:pt x="48" y="586"/>
                </a:lnTo>
                <a:lnTo>
                  <a:pt x="48" y="588"/>
                </a:lnTo>
                <a:lnTo>
                  <a:pt x="50" y="588"/>
                </a:lnTo>
                <a:lnTo>
                  <a:pt x="52" y="588"/>
                </a:lnTo>
                <a:lnTo>
                  <a:pt x="52" y="590"/>
                </a:lnTo>
                <a:lnTo>
                  <a:pt x="54" y="590"/>
                </a:lnTo>
                <a:lnTo>
                  <a:pt x="54" y="592"/>
                </a:lnTo>
                <a:lnTo>
                  <a:pt x="54" y="594"/>
                </a:lnTo>
                <a:lnTo>
                  <a:pt x="54" y="596"/>
                </a:lnTo>
                <a:lnTo>
                  <a:pt x="54" y="598"/>
                </a:lnTo>
                <a:lnTo>
                  <a:pt x="56" y="596"/>
                </a:lnTo>
                <a:lnTo>
                  <a:pt x="58" y="596"/>
                </a:lnTo>
                <a:lnTo>
                  <a:pt x="60" y="598"/>
                </a:lnTo>
                <a:lnTo>
                  <a:pt x="60" y="600"/>
                </a:lnTo>
                <a:lnTo>
                  <a:pt x="62" y="600"/>
                </a:lnTo>
                <a:lnTo>
                  <a:pt x="64" y="602"/>
                </a:lnTo>
                <a:lnTo>
                  <a:pt x="66" y="602"/>
                </a:lnTo>
                <a:lnTo>
                  <a:pt x="68" y="602"/>
                </a:lnTo>
                <a:lnTo>
                  <a:pt x="68" y="604"/>
                </a:lnTo>
                <a:lnTo>
                  <a:pt x="68" y="606"/>
                </a:lnTo>
                <a:lnTo>
                  <a:pt x="68" y="607"/>
                </a:lnTo>
                <a:lnTo>
                  <a:pt x="66" y="607"/>
                </a:lnTo>
                <a:lnTo>
                  <a:pt x="64" y="607"/>
                </a:lnTo>
                <a:lnTo>
                  <a:pt x="64" y="609"/>
                </a:lnTo>
                <a:lnTo>
                  <a:pt x="64" y="612"/>
                </a:lnTo>
                <a:lnTo>
                  <a:pt x="64" y="613"/>
                </a:lnTo>
                <a:lnTo>
                  <a:pt x="66" y="617"/>
                </a:lnTo>
                <a:lnTo>
                  <a:pt x="64" y="617"/>
                </a:lnTo>
                <a:lnTo>
                  <a:pt x="58" y="625"/>
                </a:lnTo>
                <a:lnTo>
                  <a:pt x="60" y="625"/>
                </a:lnTo>
                <a:lnTo>
                  <a:pt x="60" y="631"/>
                </a:lnTo>
                <a:lnTo>
                  <a:pt x="60" y="634"/>
                </a:lnTo>
                <a:lnTo>
                  <a:pt x="60" y="638"/>
                </a:lnTo>
                <a:lnTo>
                  <a:pt x="60" y="640"/>
                </a:lnTo>
                <a:lnTo>
                  <a:pt x="58" y="640"/>
                </a:lnTo>
                <a:lnTo>
                  <a:pt x="54" y="644"/>
                </a:lnTo>
                <a:lnTo>
                  <a:pt x="50" y="646"/>
                </a:lnTo>
                <a:lnTo>
                  <a:pt x="50" y="648"/>
                </a:lnTo>
                <a:lnTo>
                  <a:pt x="47" y="652"/>
                </a:lnTo>
                <a:lnTo>
                  <a:pt x="45" y="654"/>
                </a:lnTo>
                <a:lnTo>
                  <a:pt x="45" y="656"/>
                </a:lnTo>
                <a:lnTo>
                  <a:pt x="43" y="656"/>
                </a:lnTo>
                <a:lnTo>
                  <a:pt x="41" y="660"/>
                </a:lnTo>
                <a:lnTo>
                  <a:pt x="45" y="662"/>
                </a:lnTo>
                <a:lnTo>
                  <a:pt x="45" y="663"/>
                </a:lnTo>
                <a:lnTo>
                  <a:pt x="43" y="665"/>
                </a:lnTo>
                <a:lnTo>
                  <a:pt x="41" y="667"/>
                </a:lnTo>
                <a:lnTo>
                  <a:pt x="39" y="669"/>
                </a:lnTo>
                <a:lnTo>
                  <a:pt x="37" y="667"/>
                </a:lnTo>
                <a:lnTo>
                  <a:pt x="27" y="662"/>
                </a:lnTo>
                <a:lnTo>
                  <a:pt x="27" y="663"/>
                </a:lnTo>
                <a:lnTo>
                  <a:pt x="26" y="663"/>
                </a:lnTo>
                <a:lnTo>
                  <a:pt x="26" y="665"/>
                </a:lnTo>
                <a:lnTo>
                  <a:pt x="24" y="667"/>
                </a:lnTo>
                <a:lnTo>
                  <a:pt x="21" y="669"/>
                </a:lnTo>
                <a:lnTo>
                  <a:pt x="21" y="671"/>
                </a:lnTo>
                <a:lnTo>
                  <a:pt x="20" y="671"/>
                </a:lnTo>
                <a:lnTo>
                  <a:pt x="20" y="673"/>
                </a:lnTo>
                <a:lnTo>
                  <a:pt x="20" y="675"/>
                </a:lnTo>
                <a:lnTo>
                  <a:pt x="20" y="677"/>
                </a:lnTo>
                <a:lnTo>
                  <a:pt x="18" y="677"/>
                </a:lnTo>
                <a:lnTo>
                  <a:pt x="18" y="679"/>
                </a:lnTo>
                <a:lnTo>
                  <a:pt x="16" y="681"/>
                </a:lnTo>
                <a:lnTo>
                  <a:pt x="14" y="683"/>
                </a:lnTo>
                <a:lnTo>
                  <a:pt x="14" y="684"/>
                </a:lnTo>
                <a:lnTo>
                  <a:pt x="12" y="686"/>
                </a:lnTo>
                <a:lnTo>
                  <a:pt x="10" y="694"/>
                </a:lnTo>
                <a:lnTo>
                  <a:pt x="14" y="702"/>
                </a:lnTo>
                <a:lnTo>
                  <a:pt x="10" y="706"/>
                </a:lnTo>
                <a:lnTo>
                  <a:pt x="12" y="711"/>
                </a:lnTo>
                <a:lnTo>
                  <a:pt x="10" y="713"/>
                </a:lnTo>
                <a:lnTo>
                  <a:pt x="12" y="715"/>
                </a:lnTo>
                <a:lnTo>
                  <a:pt x="33" y="721"/>
                </a:lnTo>
                <a:lnTo>
                  <a:pt x="33" y="729"/>
                </a:lnTo>
                <a:lnTo>
                  <a:pt x="27" y="734"/>
                </a:lnTo>
                <a:lnTo>
                  <a:pt x="29" y="744"/>
                </a:lnTo>
                <a:lnTo>
                  <a:pt x="26" y="754"/>
                </a:lnTo>
                <a:lnTo>
                  <a:pt x="27" y="756"/>
                </a:lnTo>
                <a:lnTo>
                  <a:pt x="29" y="754"/>
                </a:lnTo>
                <a:lnTo>
                  <a:pt x="31" y="756"/>
                </a:lnTo>
                <a:lnTo>
                  <a:pt x="39" y="754"/>
                </a:lnTo>
                <a:lnTo>
                  <a:pt x="43" y="754"/>
                </a:lnTo>
                <a:lnTo>
                  <a:pt x="50" y="758"/>
                </a:lnTo>
                <a:lnTo>
                  <a:pt x="52" y="759"/>
                </a:lnTo>
                <a:lnTo>
                  <a:pt x="48" y="765"/>
                </a:lnTo>
                <a:lnTo>
                  <a:pt x="48" y="769"/>
                </a:lnTo>
                <a:lnTo>
                  <a:pt x="56" y="780"/>
                </a:lnTo>
                <a:lnTo>
                  <a:pt x="62" y="782"/>
                </a:lnTo>
                <a:lnTo>
                  <a:pt x="72" y="788"/>
                </a:lnTo>
                <a:lnTo>
                  <a:pt x="91" y="779"/>
                </a:lnTo>
                <a:lnTo>
                  <a:pt x="93" y="785"/>
                </a:lnTo>
                <a:lnTo>
                  <a:pt x="95" y="785"/>
                </a:lnTo>
                <a:lnTo>
                  <a:pt x="95" y="786"/>
                </a:lnTo>
                <a:lnTo>
                  <a:pt x="98" y="800"/>
                </a:lnTo>
                <a:lnTo>
                  <a:pt x="100" y="802"/>
                </a:lnTo>
                <a:lnTo>
                  <a:pt x="95" y="821"/>
                </a:lnTo>
                <a:lnTo>
                  <a:pt x="95" y="823"/>
                </a:lnTo>
                <a:lnTo>
                  <a:pt x="70" y="830"/>
                </a:lnTo>
                <a:lnTo>
                  <a:pt x="60" y="844"/>
                </a:lnTo>
                <a:lnTo>
                  <a:pt x="56" y="850"/>
                </a:lnTo>
                <a:lnTo>
                  <a:pt x="54" y="852"/>
                </a:lnTo>
                <a:lnTo>
                  <a:pt x="52" y="856"/>
                </a:lnTo>
                <a:lnTo>
                  <a:pt x="50" y="857"/>
                </a:lnTo>
                <a:lnTo>
                  <a:pt x="48" y="859"/>
                </a:lnTo>
                <a:lnTo>
                  <a:pt x="41" y="865"/>
                </a:lnTo>
                <a:lnTo>
                  <a:pt x="37" y="867"/>
                </a:lnTo>
                <a:lnTo>
                  <a:pt x="26" y="875"/>
                </a:lnTo>
                <a:lnTo>
                  <a:pt x="24" y="877"/>
                </a:lnTo>
                <a:lnTo>
                  <a:pt x="24" y="883"/>
                </a:lnTo>
                <a:lnTo>
                  <a:pt x="24" y="884"/>
                </a:lnTo>
                <a:lnTo>
                  <a:pt x="24" y="892"/>
                </a:lnTo>
                <a:lnTo>
                  <a:pt x="24" y="894"/>
                </a:lnTo>
                <a:lnTo>
                  <a:pt x="24" y="900"/>
                </a:lnTo>
                <a:lnTo>
                  <a:pt x="26" y="910"/>
                </a:lnTo>
                <a:lnTo>
                  <a:pt x="35" y="911"/>
                </a:lnTo>
                <a:lnTo>
                  <a:pt x="47" y="915"/>
                </a:lnTo>
                <a:lnTo>
                  <a:pt x="50" y="915"/>
                </a:lnTo>
                <a:lnTo>
                  <a:pt x="58" y="923"/>
                </a:lnTo>
                <a:lnTo>
                  <a:pt x="58" y="927"/>
                </a:lnTo>
                <a:lnTo>
                  <a:pt x="62" y="929"/>
                </a:lnTo>
                <a:lnTo>
                  <a:pt x="70" y="929"/>
                </a:lnTo>
                <a:lnTo>
                  <a:pt x="74" y="929"/>
                </a:lnTo>
                <a:lnTo>
                  <a:pt x="77" y="929"/>
                </a:lnTo>
                <a:lnTo>
                  <a:pt x="79" y="929"/>
                </a:lnTo>
                <a:lnTo>
                  <a:pt x="91" y="929"/>
                </a:lnTo>
                <a:lnTo>
                  <a:pt x="93" y="929"/>
                </a:lnTo>
                <a:lnTo>
                  <a:pt x="96" y="929"/>
                </a:lnTo>
                <a:lnTo>
                  <a:pt x="98" y="929"/>
                </a:lnTo>
                <a:lnTo>
                  <a:pt x="100" y="927"/>
                </a:lnTo>
                <a:lnTo>
                  <a:pt x="100" y="929"/>
                </a:lnTo>
                <a:lnTo>
                  <a:pt x="102" y="931"/>
                </a:lnTo>
                <a:lnTo>
                  <a:pt x="102" y="932"/>
                </a:lnTo>
                <a:lnTo>
                  <a:pt x="106" y="938"/>
                </a:lnTo>
                <a:lnTo>
                  <a:pt x="110" y="946"/>
                </a:lnTo>
                <a:lnTo>
                  <a:pt x="118" y="958"/>
                </a:lnTo>
                <a:lnTo>
                  <a:pt x="127" y="971"/>
                </a:lnTo>
                <a:lnTo>
                  <a:pt x="135" y="967"/>
                </a:lnTo>
                <a:lnTo>
                  <a:pt x="143" y="965"/>
                </a:lnTo>
                <a:lnTo>
                  <a:pt x="144" y="965"/>
                </a:lnTo>
                <a:lnTo>
                  <a:pt x="149" y="965"/>
                </a:lnTo>
                <a:lnTo>
                  <a:pt x="149" y="963"/>
                </a:lnTo>
                <a:lnTo>
                  <a:pt x="154" y="963"/>
                </a:lnTo>
                <a:lnTo>
                  <a:pt x="156" y="963"/>
                </a:lnTo>
                <a:lnTo>
                  <a:pt x="162" y="961"/>
                </a:lnTo>
                <a:lnTo>
                  <a:pt x="164" y="963"/>
                </a:lnTo>
                <a:lnTo>
                  <a:pt x="166" y="963"/>
                </a:lnTo>
                <a:lnTo>
                  <a:pt x="168" y="963"/>
                </a:lnTo>
                <a:lnTo>
                  <a:pt x="170" y="963"/>
                </a:lnTo>
                <a:lnTo>
                  <a:pt x="171" y="963"/>
                </a:lnTo>
                <a:lnTo>
                  <a:pt x="185" y="961"/>
                </a:lnTo>
                <a:lnTo>
                  <a:pt x="183" y="960"/>
                </a:lnTo>
                <a:lnTo>
                  <a:pt x="181" y="952"/>
                </a:lnTo>
                <a:lnTo>
                  <a:pt x="175" y="944"/>
                </a:lnTo>
                <a:lnTo>
                  <a:pt x="168" y="932"/>
                </a:lnTo>
                <a:lnTo>
                  <a:pt x="166" y="927"/>
                </a:lnTo>
                <a:lnTo>
                  <a:pt x="160" y="931"/>
                </a:lnTo>
                <a:lnTo>
                  <a:pt x="156" y="932"/>
                </a:lnTo>
                <a:lnTo>
                  <a:pt x="152" y="934"/>
                </a:lnTo>
                <a:lnTo>
                  <a:pt x="150" y="934"/>
                </a:lnTo>
                <a:lnTo>
                  <a:pt x="149" y="934"/>
                </a:lnTo>
                <a:lnTo>
                  <a:pt x="146" y="931"/>
                </a:lnTo>
                <a:lnTo>
                  <a:pt x="146" y="929"/>
                </a:lnTo>
                <a:lnTo>
                  <a:pt x="144" y="927"/>
                </a:lnTo>
                <a:lnTo>
                  <a:pt x="149" y="925"/>
                </a:lnTo>
                <a:lnTo>
                  <a:pt x="150" y="923"/>
                </a:lnTo>
                <a:lnTo>
                  <a:pt x="152" y="923"/>
                </a:lnTo>
                <a:lnTo>
                  <a:pt x="152" y="921"/>
                </a:lnTo>
                <a:lnTo>
                  <a:pt x="152" y="919"/>
                </a:lnTo>
                <a:lnTo>
                  <a:pt x="154" y="921"/>
                </a:lnTo>
                <a:lnTo>
                  <a:pt x="154" y="923"/>
                </a:lnTo>
                <a:lnTo>
                  <a:pt x="156" y="921"/>
                </a:lnTo>
                <a:lnTo>
                  <a:pt x="160" y="921"/>
                </a:lnTo>
                <a:lnTo>
                  <a:pt x="162" y="921"/>
                </a:lnTo>
                <a:lnTo>
                  <a:pt x="166" y="917"/>
                </a:lnTo>
                <a:lnTo>
                  <a:pt x="168" y="917"/>
                </a:lnTo>
                <a:lnTo>
                  <a:pt x="166" y="913"/>
                </a:lnTo>
                <a:lnTo>
                  <a:pt x="166" y="911"/>
                </a:lnTo>
                <a:lnTo>
                  <a:pt x="166" y="910"/>
                </a:lnTo>
                <a:lnTo>
                  <a:pt x="168" y="910"/>
                </a:lnTo>
                <a:lnTo>
                  <a:pt x="171" y="910"/>
                </a:lnTo>
                <a:lnTo>
                  <a:pt x="177" y="910"/>
                </a:lnTo>
                <a:lnTo>
                  <a:pt x="179" y="911"/>
                </a:lnTo>
                <a:lnTo>
                  <a:pt x="183" y="911"/>
                </a:lnTo>
                <a:lnTo>
                  <a:pt x="183" y="913"/>
                </a:lnTo>
                <a:lnTo>
                  <a:pt x="185" y="913"/>
                </a:lnTo>
                <a:lnTo>
                  <a:pt x="187" y="915"/>
                </a:lnTo>
                <a:lnTo>
                  <a:pt x="185" y="917"/>
                </a:lnTo>
                <a:lnTo>
                  <a:pt x="185" y="919"/>
                </a:lnTo>
                <a:lnTo>
                  <a:pt x="187" y="919"/>
                </a:lnTo>
                <a:lnTo>
                  <a:pt x="189" y="919"/>
                </a:lnTo>
                <a:lnTo>
                  <a:pt x="191" y="917"/>
                </a:lnTo>
                <a:lnTo>
                  <a:pt x="192" y="917"/>
                </a:lnTo>
                <a:lnTo>
                  <a:pt x="192" y="919"/>
                </a:lnTo>
                <a:lnTo>
                  <a:pt x="191" y="923"/>
                </a:lnTo>
                <a:lnTo>
                  <a:pt x="191" y="925"/>
                </a:lnTo>
                <a:lnTo>
                  <a:pt x="192" y="925"/>
                </a:lnTo>
                <a:lnTo>
                  <a:pt x="195" y="927"/>
                </a:lnTo>
                <a:lnTo>
                  <a:pt x="197" y="927"/>
                </a:lnTo>
                <a:lnTo>
                  <a:pt x="197" y="929"/>
                </a:lnTo>
                <a:lnTo>
                  <a:pt x="198" y="929"/>
                </a:lnTo>
                <a:lnTo>
                  <a:pt x="200" y="929"/>
                </a:lnTo>
                <a:lnTo>
                  <a:pt x="200" y="931"/>
                </a:lnTo>
                <a:lnTo>
                  <a:pt x="202" y="931"/>
                </a:lnTo>
                <a:lnTo>
                  <a:pt x="204" y="931"/>
                </a:lnTo>
                <a:lnTo>
                  <a:pt x="206" y="931"/>
                </a:lnTo>
                <a:lnTo>
                  <a:pt x="206" y="932"/>
                </a:lnTo>
                <a:lnTo>
                  <a:pt x="204" y="934"/>
                </a:lnTo>
                <a:lnTo>
                  <a:pt x="204" y="936"/>
                </a:lnTo>
                <a:lnTo>
                  <a:pt x="206" y="936"/>
                </a:lnTo>
                <a:lnTo>
                  <a:pt x="208" y="936"/>
                </a:lnTo>
                <a:lnTo>
                  <a:pt x="210" y="936"/>
                </a:lnTo>
                <a:lnTo>
                  <a:pt x="212" y="938"/>
                </a:lnTo>
                <a:lnTo>
                  <a:pt x="212" y="940"/>
                </a:lnTo>
                <a:lnTo>
                  <a:pt x="214" y="940"/>
                </a:lnTo>
                <a:lnTo>
                  <a:pt x="216" y="942"/>
                </a:lnTo>
                <a:lnTo>
                  <a:pt x="218" y="940"/>
                </a:lnTo>
                <a:lnTo>
                  <a:pt x="219" y="940"/>
                </a:lnTo>
                <a:lnTo>
                  <a:pt x="219" y="942"/>
                </a:lnTo>
                <a:lnTo>
                  <a:pt x="219" y="944"/>
                </a:lnTo>
                <a:lnTo>
                  <a:pt x="218" y="944"/>
                </a:lnTo>
                <a:lnTo>
                  <a:pt x="218" y="946"/>
                </a:lnTo>
                <a:lnTo>
                  <a:pt x="219" y="948"/>
                </a:lnTo>
                <a:lnTo>
                  <a:pt x="221" y="950"/>
                </a:lnTo>
                <a:lnTo>
                  <a:pt x="223" y="950"/>
                </a:lnTo>
                <a:lnTo>
                  <a:pt x="223" y="948"/>
                </a:lnTo>
                <a:lnTo>
                  <a:pt x="225" y="948"/>
                </a:lnTo>
                <a:lnTo>
                  <a:pt x="227" y="948"/>
                </a:lnTo>
                <a:lnTo>
                  <a:pt x="227" y="950"/>
                </a:lnTo>
                <a:lnTo>
                  <a:pt x="225" y="952"/>
                </a:lnTo>
                <a:lnTo>
                  <a:pt x="225" y="954"/>
                </a:lnTo>
                <a:lnTo>
                  <a:pt x="225" y="955"/>
                </a:lnTo>
                <a:lnTo>
                  <a:pt x="227" y="955"/>
                </a:lnTo>
                <a:lnTo>
                  <a:pt x="227" y="958"/>
                </a:lnTo>
                <a:lnTo>
                  <a:pt x="229" y="958"/>
                </a:lnTo>
                <a:lnTo>
                  <a:pt x="229" y="960"/>
                </a:lnTo>
                <a:lnTo>
                  <a:pt x="229" y="961"/>
                </a:lnTo>
                <a:lnTo>
                  <a:pt x="229" y="963"/>
                </a:lnTo>
                <a:lnTo>
                  <a:pt x="231" y="963"/>
                </a:lnTo>
                <a:lnTo>
                  <a:pt x="231" y="965"/>
                </a:lnTo>
                <a:lnTo>
                  <a:pt x="233" y="971"/>
                </a:lnTo>
                <a:lnTo>
                  <a:pt x="233" y="973"/>
                </a:lnTo>
                <a:lnTo>
                  <a:pt x="233" y="975"/>
                </a:lnTo>
                <a:lnTo>
                  <a:pt x="231" y="979"/>
                </a:lnTo>
                <a:lnTo>
                  <a:pt x="231" y="981"/>
                </a:lnTo>
                <a:lnTo>
                  <a:pt x="231" y="982"/>
                </a:lnTo>
                <a:lnTo>
                  <a:pt x="233" y="982"/>
                </a:lnTo>
                <a:lnTo>
                  <a:pt x="235" y="982"/>
                </a:lnTo>
                <a:lnTo>
                  <a:pt x="237" y="982"/>
                </a:lnTo>
                <a:lnTo>
                  <a:pt x="237" y="984"/>
                </a:lnTo>
                <a:lnTo>
                  <a:pt x="237" y="986"/>
                </a:lnTo>
                <a:lnTo>
                  <a:pt x="239" y="988"/>
                </a:lnTo>
                <a:lnTo>
                  <a:pt x="239" y="990"/>
                </a:lnTo>
                <a:lnTo>
                  <a:pt x="241" y="992"/>
                </a:lnTo>
                <a:lnTo>
                  <a:pt x="241" y="994"/>
                </a:lnTo>
                <a:lnTo>
                  <a:pt x="239" y="996"/>
                </a:lnTo>
                <a:lnTo>
                  <a:pt x="239" y="998"/>
                </a:lnTo>
                <a:lnTo>
                  <a:pt x="237" y="998"/>
                </a:lnTo>
                <a:lnTo>
                  <a:pt x="237" y="1000"/>
                </a:lnTo>
                <a:lnTo>
                  <a:pt x="235" y="1000"/>
                </a:lnTo>
                <a:lnTo>
                  <a:pt x="235" y="1002"/>
                </a:lnTo>
                <a:lnTo>
                  <a:pt x="235" y="1004"/>
                </a:lnTo>
                <a:lnTo>
                  <a:pt x="235" y="1006"/>
                </a:lnTo>
                <a:lnTo>
                  <a:pt x="237" y="1006"/>
                </a:lnTo>
                <a:lnTo>
                  <a:pt x="239" y="1008"/>
                </a:lnTo>
                <a:lnTo>
                  <a:pt x="241" y="1009"/>
                </a:lnTo>
                <a:lnTo>
                  <a:pt x="241" y="1011"/>
                </a:lnTo>
                <a:lnTo>
                  <a:pt x="243" y="1011"/>
                </a:lnTo>
                <a:lnTo>
                  <a:pt x="245" y="1011"/>
                </a:lnTo>
                <a:lnTo>
                  <a:pt x="248" y="1009"/>
                </a:lnTo>
                <a:lnTo>
                  <a:pt x="264" y="1000"/>
                </a:lnTo>
                <a:lnTo>
                  <a:pt x="260" y="988"/>
                </a:lnTo>
                <a:lnTo>
                  <a:pt x="269" y="982"/>
                </a:lnTo>
                <a:lnTo>
                  <a:pt x="262" y="958"/>
                </a:lnTo>
                <a:lnTo>
                  <a:pt x="285" y="946"/>
                </a:lnTo>
                <a:lnTo>
                  <a:pt x="291" y="961"/>
                </a:lnTo>
                <a:lnTo>
                  <a:pt x="302" y="975"/>
                </a:lnTo>
                <a:lnTo>
                  <a:pt x="314" y="965"/>
                </a:lnTo>
                <a:lnTo>
                  <a:pt x="317" y="973"/>
                </a:lnTo>
                <a:lnTo>
                  <a:pt x="331" y="984"/>
                </a:lnTo>
                <a:lnTo>
                  <a:pt x="339" y="996"/>
                </a:lnTo>
                <a:lnTo>
                  <a:pt x="356" y="984"/>
                </a:lnTo>
                <a:lnTo>
                  <a:pt x="364" y="965"/>
                </a:lnTo>
                <a:lnTo>
                  <a:pt x="368" y="971"/>
                </a:lnTo>
                <a:lnTo>
                  <a:pt x="373" y="982"/>
                </a:lnTo>
                <a:lnTo>
                  <a:pt x="383" y="994"/>
                </a:lnTo>
                <a:lnTo>
                  <a:pt x="387" y="996"/>
                </a:lnTo>
                <a:lnTo>
                  <a:pt x="394" y="1002"/>
                </a:lnTo>
                <a:lnTo>
                  <a:pt x="404" y="1006"/>
                </a:lnTo>
                <a:lnTo>
                  <a:pt x="410" y="1009"/>
                </a:lnTo>
                <a:lnTo>
                  <a:pt x="419" y="1015"/>
                </a:lnTo>
                <a:lnTo>
                  <a:pt x="427" y="1019"/>
                </a:lnTo>
                <a:lnTo>
                  <a:pt x="433" y="1023"/>
                </a:lnTo>
                <a:lnTo>
                  <a:pt x="437" y="1027"/>
                </a:lnTo>
                <a:lnTo>
                  <a:pt x="448" y="1034"/>
                </a:lnTo>
                <a:lnTo>
                  <a:pt x="450" y="1036"/>
                </a:lnTo>
                <a:lnTo>
                  <a:pt x="454" y="1040"/>
                </a:lnTo>
                <a:lnTo>
                  <a:pt x="454" y="1042"/>
                </a:lnTo>
                <a:lnTo>
                  <a:pt x="456" y="1042"/>
                </a:lnTo>
                <a:lnTo>
                  <a:pt x="460" y="1044"/>
                </a:lnTo>
                <a:lnTo>
                  <a:pt x="466" y="1048"/>
                </a:lnTo>
                <a:lnTo>
                  <a:pt x="473" y="1052"/>
                </a:lnTo>
                <a:lnTo>
                  <a:pt x="479" y="1056"/>
                </a:lnTo>
                <a:lnTo>
                  <a:pt x="488" y="1061"/>
                </a:lnTo>
                <a:lnTo>
                  <a:pt x="498" y="1067"/>
                </a:lnTo>
                <a:lnTo>
                  <a:pt x="506" y="1071"/>
                </a:lnTo>
                <a:lnTo>
                  <a:pt x="510" y="1069"/>
                </a:lnTo>
                <a:lnTo>
                  <a:pt x="515" y="1067"/>
                </a:lnTo>
                <a:lnTo>
                  <a:pt x="525" y="1063"/>
                </a:lnTo>
                <a:lnTo>
                  <a:pt x="531" y="1059"/>
                </a:lnTo>
                <a:lnTo>
                  <a:pt x="537" y="1052"/>
                </a:lnTo>
                <a:lnTo>
                  <a:pt x="539" y="1048"/>
                </a:lnTo>
                <a:lnTo>
                  <a:pt x="546" y="1042"/>
                </a:lnTo>
                <a:lnTo>
                  <a:pt x="548" y="1040"/>
                </a:lnTo>
                <a:lnTo>
                  <a:pt x="558" y="1034"/>
                </a:lnTo>
                <a:lnTo>
                  <a:pt x="563" y="1032"/>
                </a:lnTo>
                <a:lnTo>
                  <a:pt x="571" y="1027"/>
                </a:lnTo>
                <a:lnTo>
                  <a:pt x="577" y="1023"/>
                </a:lnTo>
                <a:lnTo>
                  <a:pt x="581" y="1021"/>
                </a:lnTo>
                <a:lnTo>
                  <a:pt x="592" y="1017"/>
                </a:lnTo>
                <a:lnTo>
                  <a:pt x="600" y="1013"/>
                </a:lnTo>
                <a:lnTo>
                  <a:pt x="606" y="1011"/>
                </a:lnTo>
                <a:lnTo>
                  <a:pt x="608" y="1008"/>
                </a:lnTo>
                <a:lnTo>
                  <a:pt x="611" y="1004"/>
                </a:lnTo>
                <a:lnTo>
                  <a:pt x="617" y="996"/>
                </a:lnTo>
                <a:lnTo>
                  <a:pt x="621" y="990"/>
                </a:lnTo>
                <a:lnTo>
                  <a:pt x="623" y="986"/>
                </a:lnTo>
                <a:lnTo>
                  <a:pt x="625" y="984"/>
                </a:lnTo>
                <a:lnTo>
                  <a:pt x="627" y="981"/>
                </a:lnTo>
                <a:lnTo>
                  <a:pt x="629" y="979"/>
                </a:lnTo>
                <a:lnTo>
                  <a:pt x="633" y="975"/>
                </a:lnTo>
                <a:lnTo>
                  <a:pt x="635" y="973"/>
                </a:lnTo>
                <a:lnTo>
                  <a:pt x="637" y="969"/>
                </a:lnTo>
                <a:lnTo>
                  <a:pt x="638" y="965"/>
                </a:lnTo>
                <a:lnTo>
                  <a:pt x="640" y="963"/>
                </a:lnTo>
                <a:lnTo>
                  <a:pt x="644" y="958"/>
                </a:lnTo>
                <a:lnTo>
                  <a:pt x="646" y="955"/>
                </a:lnTo>
                <a:lnTo>
                  <a:pt x="658" y="940"/>
                </a:lnTo>
                <a:lnTo>
                  <a:pt x="659" y="936"/>
                </a:lnTo>
                <a:lnTo>
                  <a:pt x="665" y="929"/>
                </a:lnTo>
                <a:lnTo>
                  <a:pt x="667" y="925"/>
                </a:lnTo>
                <a:lnTo>
                  <a:pt x="669" y="923"/>
                </a:lnTo>
                <a:lnTo>
                  <a:pt x="671" y="919"/>
                </a:lnTo>
                <a:lnTo>
                  <a:pt x="673" y="915"/>
                </a:lnTo>
                <a:lnTo>
                  <a:pt x="677" y="911"/>
                </a:lnTo>
                <a:lnTo>
                  <a:pt x="679" y="907"/>
                </a:lnTo>
                <a:lnTo>
                  <a:pt x="679" y="902"/>
                </a:lnTo>
                <a:lnTo>
                  <a:pt x="679" y="888"/>
                </a:lnTo>
                <a:lnTo>
                  <a:pt x="679" y="854"/>
                </a:lnTo>
                <a:lnTo>
                  <a:pt x="681" y="800"/>
                </a:lnTo>
                <a:lnTo>
                  <a:pt x="681" y="790"/>
                </a:lnTo>
                <a:lnTo>
                  <a:pt x="688" y="785"/>
                </a:lnTo>
                <a:lnTo>
                  <a:pt x="702" y="773"/>
                </a:lnTo>
                <a:lnTo>
                  <a:pt x="704" y="771"/>
                </a:lnTo>
                <a:lnTo>
                  <a:pt x="706" y="769"/>
                </a:lnTo>
                <a:lnTo>
                  <a:pt x="708" y="767"/>
                </a:lnTo>
                <a:lnTo>
                  <a:pt x="739" y="736"/>
                </a:lnTo>
                <a:lnTo>
                  <a:pt x="741" y="732"/>
                </a:lnTo>
                <a:lnTo>
                  <a:pt x="752" y="719"/>
                </a:lnTo>
                <a:lnTo>
                  <a:pt x="762" y="700"/>
                </a:lnTo>
                <a:lnTo>
                  <a:pt x="735" y="696"/>
                </a:lnTo>
                <a:lnTo>
                  <a:pt x="731" y="684"/>
                </a:lnTo>
                <a:lnTo>
                  <a:pt x="727" y="667"/>
                </a:lnTo>
                <a:lnTo>
                  <a:pt x="735" y="648"/>
                </a:lnTo>
                <a:lnTo>
                  <a:pt x="739" y="648"/>
                </a:lnTo>
                <a:lnTo>
                  <a:pt x="808" y="652"/>
                </a:lnTo>
                <a:lnTo>
                  <a:pt x="907" y="656"/>
                </a:lnTo>
                <a:lnTo>
                  <a:pt x="912" y="654"/>
                </a:lnTo>
                <a:lnTo>
                  <a:pt x="917" y="648"/>
                </a:lnTo>
                <a:lnTo>
                  <a:pt x="923" y="642"/>
                </a:lnTo>
                <a:lnTo>
                  <a:pt x="921" y="638"/>
                </a:lnTo>
                <a:lnTo>
                  <a:pt x="933" y="631"/>
                </a:lnTo>
                <a:lnTo>
                  <a:pt x="938" y="623"/>
                </a:lnTo>
                <a:lnTo>
                  <a:pt x="950" y="602"/>
                </a:lnTo>
                <a:lnTo>
                  <a:pt x="952" y="604"/>
                </a:lnTo>
                <a:lnTo>
                  <a:pt x="961" y="586"/>
                </a:lnTo>
                <a:lnTo>
                  <a:pt x="971" y="577"/>
                </a:lnTo>
                <a:lnTo>
                  <a:pt x="981" y="573"/>
                </a:lnTo>
                <a:lnTo>
                  <a:pt x="984" y="567"/>
                </a:lnTo>
                <a:lnTo>
                  <a:pt x="982" y="559"/>
                </a:lnTo>
                <a:lnTo>
                  <a:pt x="988" y="532"/>
                </a:lnTo>
                <a:lnTo>
                  <a:pt x="1000" y="527"/>
                </a:lnTo>
                <a:lnTo>
                  <a:pt x="1002" y="527"/>
                </a:lnTo>
                <a:lnTo>
                  <a:pt x="1002" y="525"/>
                </a:lnTo>
                <a:lnTo>
                  <a:pt x="1004" y="523"/>
                </a:lnTo>
                <a:lnTo>
                  <a:pt x="1000" y="515"/>
                </a:lnTo>
                <a:lnTo>
                  <a:pt x="1004" y="511"/>
                </a:lnTo>
                <a:lnTo>
                  <a:pt x="1002" y="510"/>
                </a:lnTo>
                <a:lnTo>
                  <a:pt x="1002" y="508"/>
                </a:lnTo>
                <a:lnTo>
                  <a:pt x="1000" y="506"/>
                </a:lnTo>
                <a:lnTo>
                  <a:pt x="1000" y="500"/>
                </a:lnTo>
                <a:lnTo>
                  <a:pt x="998" y="494"/>
                </a:lnTo>
                <a:lnTo>
                  <a:pt x="996" y="492"/>
                </a:lnTo>
                <a:lnTo>
                  <a:pt x="996" y="490"/>
                </a:lnTo>
                <a:lnTo>
                  <a:pt x="994" y="490"/>
                </a:lnTo>
                <a:lnTo>
                  <a:pt x="994" y="488"/>
                </a:lnTo>
                <a:lnTo>
                  <a:pt x="992" y="487"/>
                </a:lnTo>
                <a:lnTo>
                  <a:pt x="990" y="484"/>
                </a:lnTo>
                <a:lnTo>
                  <a:pt x="990" y="482"/>
                </a:lnTo>
                <a:lnTo>
                  <a:pt x="973" y="473"/>
                </a:lnTo>
                <a:lnTo>
                  <a:pt x="971" y="471"/>
                </a:lnTo>
                <a:lnTo>
                  <a:pt x="965" y="469"/>
                </a:lnTo>
                <a:lnTo>
                  <a:pt x="965" y="467"/>
                </a:lnTo>
                <a:lnTo>
                  <a:pt x="963" y="465"/>
                </a:lnTo>
                <a:lnTo>
                  <a:pt x="961" y="456"/>
                </a:lnTo>
                <a:lnTo>
                  <a:pt x="960" y="454"/>
                </a:lnTo>
                <a:lnTo>
                  <a:pt x="960" y="450"/>
                </a:lnTo>
                <a:lnTo>
                  <a:pt x="960" y="442"/>
                </a:lnTo>
                <a:lnTo>
                  <a:pt x="956" y="427"/>
                </a:lnTo>
                <a:lnTo>
                  <a:pt x="956" y="423"/>
                </a:lnTo>
                <a:lnTo>
                  <a:pt x="958" y="421"/>
                </a:lnTo>
                <a:lnTo>
                  <a:pt x="958" y="413"/>
                </a:lnTo>
                <a:lnTo>
                  <a:pt x="958" y="412"/>
                </a:lnTo>
                <a:lnTo>
                  <a:pt x="961" y="388"/>
                </a:lnTo>
                <a:lnTo>
                  <a:pt x="963" y="381"/>
                </a:lnTo>
                <a:lnTo>
                  <a:pt x="967" y="377"/>
                </a:lnTo>
                <a:lnTo>
                  <a:pt x="990" y="365"/>
                </a:lnTo>
                <a:lnTo>
                  <a:pt x="1000" y="359"/>
                </a:lnTo>
                <a:lnTo>
                  <a:pt x="1011" y="354"/>
                </a:lnTo>
                <a:lnTo>
                  <a:pt x="1032" y="340"/>
                </a:lnTo>
                <a:lnTo>
                  <a:pt x="1046" y="331"/>
                </a:lnTo>
                <a:lnTo>
                  <a:pt x="1044" y="331"/>
                </a:lnTo>
                <a:lnTo>
                  <a:pt x="1069" y="309"/>
                </a:lnTo>
                <a:lnTo>
                  <a:pt x="1073" y="306"/>
                </a:lnTo>
                <a:lnTo>
                  <a:pt x="1071" y="304"/>
                </a:lnTo>
                <a:lnTo>
                  <a:pt x="1069" y="302"/>
                </a:lnTo>
                <a:lnTo>
                  <a:pt x="1073" y="298"/>
                </a:lnTo>
                <a:lnTo>
                  <a:pt x="1075" y="296"/>
                </a:lnTo>
                <a:lnTo>
                  <a:pt x="1077" y="290"/>
                </a:lnTo>
                <a:lnTo>
                  <a:pt x="1077" y="281"/>
                </a:lnTo>
                <a:lnTo>
                  <a:pt x="1078" y="273"/>
                </a:lnTo>
                <a:lnTo>
                  <a:pt x="1078" y="267"/>
                </a:lnTo>
                <a:lnTo>
                  <a:pt x="1078" y="265"/>
                </a:lnTo>
                <a:lnTo>
                  <a:pt x="1081" y="263"/>
                </a:lnTo>
                <a:lnTo>
                  <a:pt x="1081" y="261"/>
                </a:lnTo>
                <a:lnTo>
                  <a:pt x="1078" y="261"/>
                </a:lnTo>
                <a:lnTo>
                  <a:pt x="1078" y="260"/>
                </a:lnTo>
                <a:lnTo>
                  <a:pt x="1077" y="258"/>
                </a:lnTo>
                <a:lnTo>
                  <a:pt x="1048" y="213"/>
                </a:lnTo>
                <a:lnTo>
                  <a:pt x="1035" y="192"/>
                </a:lnTo>
                <a:lnTo>
                  <a:pt x="1000" y="140"/>
                </a:lnTo>
                <a:lnTo>
                  <a:pt x="982" y="114"/>
                </a:lnTo>
                <a:lnTo>
                  <a:pt x="967" y="92"/>
                </a:lnTo>
                <a:lnTo>
                  <a:pt x="961" y="83"/>
                </a:lnTo>
                <a:lnTo>
                  <a:pt x="952" y="69"/>
                </a:lnTo>
                <a:lnTo>
                  <a:pt x="944" y="56"/>
                </a:lnTo>
                <a:lnTo>
                  <a:pt x="934" y="44"/>
                </a:lnTo>
                <a:lnTo>
                  <a:pt x="921" y="23"/>
                </a:lnTo>
                <a:lnTo>
                  <a:pt x="919" y="17"/>
                </a:lnTo>
                <a:lnTo>
                  <a:pt x="915" y="17"/>
                </a:lnTo>
                <a:lnTo>
                  <a:pt x="907" y="13"/>
                </a:lnTo>
                <a:lnTo>
                  <a:pt x="904" y="11"/>
                </a:lnTo>
                <a:lnTo>
                  <a:pt x="881" y="0"/>
                </a:lnTo>
                <a:lnTo>
                  <a:pt x="875" y="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Freeform 213"/>
          <p:cNvSpPr>
            <a:spLocks/>
          </p:cNvSpPr>
          <p:nvPr/>
        </p:nvSpPr>
        <p:spPr bwMode="auto">
          <a:xfrm>
            <a:off x="-3506632" y="5569388"/>
            <a:ext cx="1451535" cy="886735"/>
          </a:xfrm>
          <a:custGeom>
            <a:avLst/>
            <a:gdLst>
              <a:gd name="T0" fmla="*/ 515 w 1542"/>
              <a:gd name="T1" fmla="*/ 740 h 942"/>
              <a:gd name="T2" fmla="*/ 638 w 1542"/>
              <a:gd name="T3" fmla="*/ 807 h 942"/>
              <a:gd name="T4" fmla="*/ 790 w 1542"/>
              <a:gd name="T5" fmla="*/ 820 h 942"/>
              <a:gd name="T6" fmla="*/ 813 w 1542"/>
              <a:gd name="T7" fmla="*/ 799 h 942"/>
              <a:gd name="T8" fmla="*/ 878 w 1542"/>
              <a:gd name="T9" fmla="*/ 747 h 942"/>
              <a:gd name="T10" fmla="*/ 905 w 1542"/>
              <a:gd name="T11" fmla="*/ 772 h 942"/>
              <a:gd name="T12" fmla="*/ 949 w 1542"/>
              <a:gd name="T13" fmla="*/ 903 h 942"/>
              <a:gd name="T14" fmla="*/ 1080 w 1542"/>
              <a:gd name="T15" fmla="*/ 869 h 942"/>
              <a:gd name="T16" fmla="*/ 1101 w 1542"/>
              <a:gd name="T17" fmla="*/ 938 h 942"/>
              <a:gd name="T18" fmla="*/ 1190 w 1542"/>
              <a:gd name="T19" fmla="*/ 869 h 942"/>
              <a:gd name="T20" fmla="*/ 1217 w 1542"/>
              <a:gd name="T21" fmla="*/ 867 h 942"/>
              <a:gd name="T22" fmla="*/ 1395 w 1542"/>
              <a:gd name="T23" fmla="*/ 828 h 942"/>
              <a:gd name="T24" fmla="*/ 1501 w 1542"/>
              <a:gd name="T25" fmla="*/ 834 h 942"/>
              <a:gd name="T26" fmla="*/ 1539 w 1542"/>
              <a:gd name="T27" fmla="*/ 749 h 942"/>
              <a:gd name="T28" fmla="*/ 1474 w 1542"/>
              <a:gd name="T29" fmla="*/ 767 h 942"/>
              <a:gd name="T30" fmla="*/ 1457 w 1542"/>
              <a:gd name="T31" fmla="*/ 753 h 942"/>
              <a:gd name="T32" fmla="*/ 1459 w 1542"/>
              <a:gd name="T33" fmla="*/ 734 h 942"/>
              <a:gd name="T34" fmla="*/ 1422 w 1542"/>
              <a:gd name="T35" fmla="*/ 711 h 942"/>
              <a:gd name="T36" fmla="*/ 1424 w 1542"/>
              <a:gd name="T37" fmla="*/ 709 h 942"/>
              <a:gd name="T38" fmla="*/ 1397 w 1542"/>
              <a:gd name="T39" fmla="*/ 701 h 942"/>
              <a:gd name="T40" fmla="*/ 1370 w 1542"/>
              <a:gd name="T41" fmla="*/ 697 h 942"/>
              <a:gd name="T42" fmla="*/ 1334 w 1542"/>
              <a:gd name="T43" fmla="*/ 715 h 942"/>
              <a:gd name="T44" fmla="*/ 1282 w 1542"/>
              <a:gd name="T45" fmla="*/ 761 h 942"/>
              <a:gd name="T46" fmla="*/ 1209 w 1542"/>
              <a:gd name="T47" fmla="*/ 771 h 942"/>
              <a:gd name="T48" fmla="*/ 1161 w 1542"/>
              <a:gd name="T49" fmla="*/ 692 h 942"/>
              <a:gd name="T50" fmla="*/ 1222 w 1542"/>
              <a:gd name="T51" fmla="*/ 571 h 942"/>
              <a:gd name="T52" fmla="*/ 1276 w 1542"/>
              <a:gd name="T53" fmla="*/ 538 h 942"/>
              <a:gd name="T54" fmla="*/ 1270 w 1542"/>
              <a:gd name="T55" fmla="*/ 503 h 942"/>
              <a:gd name="T56" fmla="*/ 1257 w 1542"/>
              <a:gd name="T57" fmla="*/ 476 h 942"/>
              <a:gd name="T58" fmla="*/ 1075 w 1542"/>
              <a:gd name="T59" fmla="*/ 420 h 942"/>
              <a:gd name="T60" fmla="*/ 1115 w 1542"/>
              <a:gd name="T61" fmla="*/ 186 h 942"/>
              <a:gd name="T62" fmla="*/ 1028 w 1542"/>
              <a:gd name="T63" fmla="*/ 88 h 942"/>
              <a:gd name="T64" fmla="*/ 915 w 1542"/>
              <a:gd name="T65" fmla="*/ 13 h 942"/>
              <a:gd name="T66" fmla="*/ 907 w 1542"/>
              <a:gd name="T67" fmla="*/ 205 h 942"/>
              <a:gd name="T68" fmla="*/ 805 w 1542"/>
              <a:gd name="T69" fmla="*/ 197 h 942"/>
              <a:gd name="T70" fmla="*/ 748 w 1542"/>
              <a:gd name="T71" fmla="*/ 226 h 942"/>
              <a:gd name="T72" fmla="*/ 726 w 1542"/>
              <a:gd name="T73" fmla="*/ 267 h 942"/>
              <a:gd name="T74" fmla="*/ 675 w 1542"/>
              <a:gd name="T75" fmla="*/ 288 h 942"/>
              <a:gd name="T76" fmla="*/ 698 w 1542"/>
              <a:gd name="T77" fmla="*/ 407 h 942"/>
              <a:gd name="T78" fmla="*/ 669 w 1542"/>
              <a:gd name="T79" fmla="*/ 420 h 942"/>
              <a:gd name="T80" fmla="*/ 640 w 1542"/>
              <a:gd name="T81" fmla="*/ 417 h 942"/>
              <a:gd name="T82" fmla="*/ 615 w 1542"/>
              <a:gd name="T83" fmla="*/ 411 h 942"/>
              <a:gd name="T84" fmla="*/ 588 w 1542"/>
              <a:gd name="T85" fmla="*/ 430 h 942"/>
              <a:gd name="T86" fmla="*/ 561 w 1542"/>
              <a:gd name="T87" fmla="*/ 444 h 942"/>
              <a:gd name="T88" fmla="*/ 540 w 1542"/>
              <a:gd name="T89" fmla="*/ 434 h 942"/>
              <a:gd name="T90" fmla="*/ 519 w 1542"/>
              <a:gd name="T91" fmla="*/ 432 h 942"/>
              <a:gd name="T92" fmla="*/ 502 w 1542"/>
              <a:gd name="T93" fmla="*/ 430 h 942"/>
              <a:gd name="T94" fmla="*/ 478 w 1542"/>
              <a:gd name="T95" fmla="*/ 432 h 942"/>
              <a:gd name="T96" fmla="*/ 459 w 1542"/>
              <a:gd name="T97" fmla="*/ 420 h 942"/>
              <a:gd name="T98" fmla="*/ 430 w 1542"/>
              <a:gd name="T99" fmla="*/ 409 h 942"/>
              <a:gd name="T100" fmla="*/ 430 w 1542"/>
              <a:gd name="T101" fmla="*/ 380 h 942"/>
              <a:gd name="T102" fmla="*/ 436 w 1542"/>
              <a:gd name="T103" fmla="*/ 365 h 942"/>
              <a:gd name="T104" fmla="*/ 436 w 1542"/>
              <a:gd name="T105" fmla="*/ 344 h 942"/>
              <a:gd name="T106" fmla="*/ 430 w 1542"/>
              <a:gd name="T107" fmla="*/ 324 h 942"/>
              <a:gd name="T108" fmla="*/ 409 w 1542"/>
              <a:gd name="T109" fmla="*/ 317 h 942"/>
              <a:gd name="T110" fmla="*/ 386 w 1542"/>
              <a:gd name="T111" fmla="*/ 305 h 942"/>
              <a:gd name="T112" fmla="*/ 365 w 1542"/>
              <a:gd name="T113" fmla="*/ 294 h 942"/>
              <a:gd name="T114" fmla="*/ 342 w 1542"/>
              <a:gd name="T115" fmla="*/ 278 h 942"/>
              <a:gd name="T116" fmla="*/ 333 w 1542"/>
              <a:gd name="T117" fmla="*/ 263 h 942"/>
              <a:gd name="T118" fmla="*/ 285 w 1542"/>
              <a:gd name="T119" fmla="*/ 245 h 942"/>
              <a:gd name="T120" fmla="*/ 59 w 1542"/>
              <a:gd name="T121" fmla="*/ 226 h 942"/>
              <a:gd name="T122" fmla="*/ 202 w 1542"/>
              <a:gd name="T123" fmla="*/ 684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42" h="942">
                <a:moveTo>
                  <a:pt x="265" y="865"/>
                </a:moveTo>
                <a:lnTo>
                  <a:pt x="277" y="859"/>
                </a:lnTo>
                <a:lnTo>
                  <a:pt x="279" y="857"/>
                </a:lnTo>
                <a:lnTo>
                  <a:pt x="296" y="849"/>
                </a:lnTo>
                <a:lnTo>
                  <a:pt x="302" y="846"/>
                </a:lnTo>
                <a:lnTo>
                  <a:pt x="307" y="843"/>
                </a:lnTo>
                <a:lnTo>
                  <a:pt x="315" y="840"/>
                </a:lnTo>
                <a:lnTo>
                  <a:pt x="317" y="840"/>
                </a:lnTo>
                <a:lnTo>
                  <a:pt x="321" y="838"/>
                </a:lnTo>
                <a:lnTo>
                  <a:pt x="327" y="834"/>
                </a:lnTo>
                <a:lnTo>
                  <a:pt x="340" y="826"/>
                </a:lnTo>
                <a:lnTo>
                  <a:pt x="342" y="828"/>
                </a:lnTo>
                <a:lnTo>
                  <a:pt x="344" y="826"/>
                </a:lnTo>
                <a:lnTo>
                  <a:pt x="357" y="819"/>
                </a:lnTo>
                <a:lnTo>
                  <a:pt x="363" y="815"/>
                </a:lnTo>
                <a:lnTo>
                  <a:pt x="415" y="790"/>
                </a:lnTo>
                <a:lnTo>
                  <a:pt x="465" y="765"/>
                </a:lnTo>
                <a:lnTo>
                  <a:pt x="469" y="763"/>
                </a:lnTo>
                <a:lnTo>
                  <a:pt x="471" y="763"/>
                </a:lnTo>
                <a:lnTo>
                  <a:pt x="496" y="749"/>
                </a:lnTo>
                <a:lnTo>
                  <a:pt x="515" y="740"/>
                </a:lnTo>
                <a:lnTo>
                  <a:pt x="528" y="732"/>
                </a:lnTo>
                <a:lnTo>
                  <a:pt x="619" y="688"/>
                </a:lnTo>
                <a:lnTo>
                  <a:pt x="632" y="680"/>
                </a:lnTo>
                <a:lnTo>
                  <a:pt x="636" y="688"/>
                </a:lnTo>
                <a:lnTo>
                  <a:pt x="634" y="688"/>
                </a:lnTo>
                <a:lnTo>
                  <a:pt x="630" y="690"/>
                </a:lnTo>
                <a:lnTo>
                  <a:pt x="638" y="699"/>
                </a:lnTo>
                <a:lnTo>
                  <a:pt x="640" y="709"/>
                </a:lnTo>
                <a:lnTo>
                  <a:pt x="634" y="724"/>
                </a:lnTo>
                <a:lnTo>
                  <a:pt x="627" y="740"/>
                </a:lnTo>
                <a:lnTo>
                  <a:pt x="627" y="745"/>
                </a:lnTo>
                <a:lnTo>
                  <a:pt x="627" y="749"/>
                </a:lnTo>
                <a:lnTo>
                  <a:pt x="632" y="763"/>
                </a:lnTo>
                <a:lnTo>
                  <a:pt x="632" y="767"/>
                </a:lnTo>
                <a:lnTo>
                  <a:pt x="632" y="769"/>
                </a:lnTo>
                <a:lnTo>
                  <a:pt x="636" y="780"/>
                </a:lnTo>
                <a:lnTo>
                  <a:pt x="627" y="786"/>
                </a:lnTo>
                <a:lnTo>
                  <a:pt x="634" y="795"/>
                </a:lnTo>
                <a:lnTo>
                  <a:pt x="634" y="799"/>
                </a:lnTo>
                <a:lnTo>
                  <a:pt x="636" y="807"/>
                </a:lnTo>
                <a:lnTo>
                  <a:pt x="638" y="807"/>
                </a:lnTo>
                <a:lnTo>
                  <a:pt x="644" y="801"/>
                </a:lnTo>
                <a:lnTo>
                  <a:pt x="648" y="799"/>
                </a:lnTo>
                <a:lnTo>
                  <a:pt x="656" y="795"/>
                </a:lnTo>
                <a:lnTo>
                  <a:pt x="671" y="784"/>
                </a:lnTo>
                <a:lnTo>
                  <a:pt x="684" y="780"/>
                </a:lnTo>
                <a:lnTo>
                  <a:pt x="686" y="780"/>
                </a:lnTo>
                <a:lnTo>
                  <a:pt x="686" y="782"/>
                </a:lnTo>
                <a:lnTo>
                  <a:pt x="705" y="772"/>
                </a:lnTo>
                <a:lnTo>
                  <a:pt x="715" y="786"/>
                </a:lnTo>
                <a:lnTo>
                  <a:pt x="730" y="809"/>
                </a:lnTo>
                <a:lnTo>
                  <a:pt x="736" y="817"/>
                </a:lnTo>
                <a:lnTo>
                  <a:pt x="742" y="824"/>
                </a:lnTo>
                <a:lnTo>
                  <a:pt x="744" y="828"/>
                </a:lnTo>
                <a:lnTo>
                  <a:pt x="746" y="832"/>
                </a:lnTo>
                <a:lnTo>
                  <a:pt x="763" y="824"/>
                </a:lnTo>
                <a:lnTo>
                  <a:pt x="765" y="824"/>
                </a:lnTo>
                <a:lnTo>
                  <a:pt x="769" y="820"/>
                </a:lnTo>
                <a:lnTo>
                  <a:pt x="774" y="817"/>
                </a:lnTo>
                <a:lnTo>
                  <a:pt x="776" y="817"/>
                </a:lnTo>
                <a:lnTo>
                  <a:pt x="782" y="813"/>
                </a:lnTo>
                <a:lnTo>
                  <a:pt x="790" y="820"/>
                </a:lnTo>
                <a:lnTo>
                  <a:pt x="794" y="819"/>
                </a:lnTo>
                <a:lnTo>
                  <a:pt x="800" y="817"/>
                </a:lnTo>
                <a:lnTo>
                  <a:pt x="803" y="815"/>
                </a:lnTo>
                <a:lnTo>
                  <a:pt x="807" y="813"/>
                </a:lnTo>
                <a:lnTo>
                  <a:pt x="811" y="813"/>
                </a:lnTo>
                <a:lnTo>
                  <a:pt x="811" y="811"/>
                </a:lnTo>
                <a:lnTo>
                  <a:pt x="809" y="809"/>
                </a:lnTo>
                <a:lnTo>
                  <a:pt x="809" y="807"/>
                </a:lnTo>
                <a:lnTo>
                  <a:pt x="805" y="803"/>
                </a:lnTo>
                <a:lnTo>
                  <a:pt x="803" y="803"/>
                </a:lnTo>
                <a:lnTo>
                  <a:pt x="801" y="799"/>
                </a:lnTo>
                <a:lnTo>
                  <a:pt x="800" y="797"/>
                </a:lnTo>
                <a:lnTo>
                  <a:pt x="796" y="793"/>
                </a:lnTo>
                <a:lnTo>
                  <a:pt x="790" y="790"/>
                </a:lnTo>
                <a:lnTo>
                  <a:pt x="792" y="788"/>
                </a:lnTo>
                <a:lnTo>
                  <a:pt x="798" y="788"/>
                </a:lnTo>
                <a:lnTo>
                  <a:pt x="800" y="792"/>
                </a:lnTo>
                <a:lnTo>
                  <a:pt x="801" y="793"/>
                </a:lnTo>
                <a:lnTo>
                  <a:pt x="803" y="795"/>
                </a:lnTo>
                <a:lnTo>
                  <a:pt x="807" y="795"/>
                </a:lnTo>
                <a:lnTo>
                  <a:pt x="813" y="799"/>
                </a:lnTo>
                <a:lnTo>
                  <a:pt x="819" y="803"/>
                </a:lnTo>
                <a:lnTo>
                  <a:pt x="821" y="805"/>
                </a:lnTo>
                <a:lnTo>
                  <a:pt x="822" y="805"/>
                </a:lnTo>
                <a:lnTo>
                  <a:pt x="832" y="799"/>
                </a:lnTo>
                <a:lnTo>
                  <a:pt x="838" y="795"/>
                </a:lnTo>
                <a:lnTo>
                  <a:pt x="848" y="792"/>
                </a:lnTo>
                <a:lnTo>
                  <a:pt x="853" y="790"/>
                </a:lnTo>
                <a:lnTo>
                  <a:pt x="851" y="784"/>
                </a:lnTo>
                <a:lnTo>
                  <a:pt x="849" y="778"/>
                </a:lnTo>
                <a:lnTo>
                  <a:pt x="848" y="776"/>
                </a:lnTo>
                <a:lnTo>
                  <a:pt x="846" y="774"/>
                </a:lnTo>
                <a:lnTo>
                  <a:pt x="844" y="769"/>
                </a:lnTo>
                <a:lnTo>
                  <a:pt x="840" y="765"/>
                </a:lnTo>
                <a:lnTo>
                  <a:pt x="842" y="759"/>
                </a:lnTo>
                <a:lnTo>
                  <a:pt x="851" y="755"/>
                </a:lnTo>
                <a:lnTo>
                  <a:pt x="857" y="751"/>
                </a:lnTo>
                <a:lnTo>
                  <a:pt x="861" y="751"/>
                </a:lnTo>
                <a:lnTo>
                  <a:pt x="865" y="749"/>
                </a:lnTo>
                <a:lnTo>
                  <a:pt x="869" y="749"/>
                </a:lnTo>
                <a:lnTo>
                  <a:pt x="876" y="749"/>
                </a:lnTo>
                <a:lnTo>
                  <a:pt x="878" y="747"/>
                </a:lnTo>
                <a:lnTo>
                  <a:pt x="878" y="749"/>
                </a:lnTo>
                <a:lnTo>
                  <a:pt x="882" y="751"/>
                </a:lnTo>
                <a:lnTo>
                  <a:pt x="884" y="751"/>
                </a:lnTo>
                <a:lnTo>
                  <a:pt x="886" y="753"/>
                </a:lnTo>
                <a:lnTo>
                  <a:pt x="888" y="751"/>
                </a:lnTo>
                <a:lnTo>
                  <a:pt x="888" y="753"/>
                </a:lnTo>
                <a:lnTo>
                  <a:pt x="888" y="755"/>
                </a:lnTo>
                <a:lnTo>
                  <a:pt x="890" y="755"/>
                </a:lnTo>
                <a:lnTo>
                  <a:pt x="890" y="757"/>
                </a:lnTo>
                <a:lnTo>
                  <a:pt x="892" y="757"/>
                </a:lnTo>
                <a:lnTo>
                  <a:pt x="894" y="757"/>
                </a:lnTo>
                <a:lnTo>
                  <a:pt x="896" y="757"/>
                </a:lnTo>
                <a:lnTo>
                  <a:pt x="896" y="759"/>
                </a:lnTo>
                <a:lnTo>
                  <a:pt x="896" y="761"/>
                </a:lnTo>
                <a:lnTo>
                  <a:pt x="897" y="763"/>
                </a:lnTo>
                <a:lnTo>
                  <a:pt x="901" y="763"/>
                </a:lnTo>
                <a:lnTo>
                  <a:pt x="903" y="765"/>
                </a:lnTo>
                <a:lnTo>
                  <a:pt x="905" y="767"/>
                </a:lnTo>
                <a:lnTo>
                  <a:pt x="903" y="771"/>
                </a:lnTo>
                <a:lnTo>
                  <a:pt x="907" y="771"/>
                </a:lnTo>
                <a:lnTo>
                  <a:pt x="905" y="772"/>
                </a:lnTo>
                <a:lnTo>
                  <a:pt x="897" y="786"/>
                </a:lnTo>
                <a:lnTo>
                  <a:pt x="890" y="795"/>
                </a:lnTo>
                <a:lnTo>
                  <a:pt x="890" y="797"/>
                </a:lnTo>
                <a:lnTo>
                  <a:pt x="884" y="824"/>
                </a:lnTo>
                <a:lnTo>
                  <a:pt x="882" y="830"/>
                </a:lnTo>
                <a:lnTo>
                  <a:pt x="873" y="872"/>
                </a:lnTo>
                <a:lnTo>
                  <a:pt x="869" y="886"/>
                </a:lnTo>
                <a:lnTo>
                  <a:pt x="880" y="888"/>
                </a:lnTo>
                <a:lnTo>
                  <a:pt x="886" y="905"/>
                </a:lnTo>
                <a:lnTo>
                  <a:pt x="894" y="905"/>
                </a:lnTo>
                <a:lnTo>
                  <a:pt x="896" y="905"/>
                </a:lnTo>
                <a:lnTo>
                  <a:pt x="901" y="905"/>
                </a:lnTo>
                <a:lnTo>
                  <a:pt x="903" y="905"/>
                </a:lnTo>
                <a:lnTo>
                  <a:pt x="909" y="907"/>
                </a:lnTo>
                <a:lnTo>
                  <a:pt x="911" y="907"/>
                </a:lnTo>
                <a:lnTo>
                  <a:pt x="913" y="907"/>
                </a:lnTo>
                <a:lnTo>
                  <a:pt x="917" y="907"/>
                </a:lnTo>
                <a:lnTo>
                  <a:pt x="928" y="909"/>
                </a:lnTo>
                <a:lnTo>
                  <a:pt x="934" y="909"/>
                </a:lnTo>
                <a:lnTo>
                  <a:pt x="945" y="911"/>
                </a:lnTo>
                <a:lnTo>
                  <a:pt x="949" y="903"/>
                </a:lnTo>
                <a:lnTo>
                  <a:pt x="949" y="901"/>
                </a:lnTo>
                <a:lnTo>
                  <a:pt x="952" y="897"/>
                </a:lnTo>
                <a:lnTo>
                  <a:pt x="952" y="896"/>
                </a:lnTo>
                <a:lnTo>
                  <a:pt x="952" y="888"/>
                </a:lnTo>
                <a:lnTo>
                  <a:pt x="953" y="880"/>
                </a:lnTo>
                <a:lnTo>
                  <a:pt x="953" y="878"/>
                </a:lnTo>
                <a:lnTo>
                  <a:pt x="961" y="878"/>
                </a:lnTo>
                <a:lnTo>
                  <a:pt x="967" y="909"/>
                </a:lnTo>
                <a:lnTo>
                  <a:pt x="982" y="907"/>
                </a:lnTo>
                <a:lnTo>
                  <a:pt x="984" y="907"/>
                </a:lnTo>
                <a:lnTo>
                  <a:pt x="986" y="905"/>
                </a:lnTo>
                <a:lnTo>
                  <a:pt x="1003" y="903"/>
                </a:lnTo>
                <a:lnTo>
                  <a:pt x="1005" y="903"/>
                </a:lnTo>
                <a:lnTo>
                  <a:pt x="1015" y="901"/>
                </a:lnTo>
                <a:lnTo>
                  <a:pt x="1017" y="901"/>
                </a:lnTo>
                <a:lnTo>
                  <a:pt x="1017" y="894"/>
                </a:lnTo>
                <a:lnTo>
                  <a:pt x="1036" y="903"/>
                </a:lnTo>
                <a:lnTo>
                  <a:pt x="1038" y="915"/>
                </a:lnTo>
                <a:lnTo>
                  <a:pt x="1078" y="905"/>
                </a:lnTo>
                <a:lnTo>
                  <a:pt x="1080" y="876"/>
                </a:lnTo>
                <a:lnTo>
                  <a:pt x="1080" y="869"/>
                </a:lnTo>
                <a:lnTo>
                  <a:pt x="1080" y="863"/>
                </a:lnTo>
                <a:lnTo>
                  <a:pt x="1092" y="851"/>
                </a:lnTo>
                <a:lnTo>
                  <a:pt x="1094" y="849"/>
                </a:lnTo>
                <a:lnTo>
                  <a:pt x="1099" y="853"/>
                </a:lnTo>
                <a:lnTo>
                  <a:pt x="1097" y="861"/>
                </a:lnTo>
                <a:lnTo>
                  <a:pt x="1097" y="865"/>
                </a:lnTo>
                <a:lnTo>
                  <a:pt x="1097" y="867"/>
                </a:lnTo>
                <a:lnTo>
                  <a:pt x="1105" y="867"/>
                </a:lnTo>
                <a:lnTo>
                  <a:pt x="1105" y="869"/>
                </a:lnTo>
                <a:lnTo>
                  <a:pt x="1107" y="872"/>
                </a:lnTo>
                <a:lnTo>
                  <a:pt x="1107" y="874"/>
                </a:lnTo>
                <a:lnTo>
                  <a:pt x="1109" y="876"/>
                </a:lnTo>
                <a:lnTo>
                  <a:pt x="1109" y="880"/>
                </a:lnTo>
                <a:lnTo>
                  <a:pt x="1109" y="884"/>
                </a:lnTo>
                <a:lnTo>
                  <a:pt x="1109" y="907"/>
                </a:lnTo>
                <a:lnTo>
                  <a:pt x="1109" y="911"/>
                </a:lnTo>
                <a:lnTo>
                  <a:pt x="1109" y="915"/>
                </a:lnTo>
                <a:lnTo>
                  <a:pt x="1109" y="917"/>
                </a:lnTo>
                <a:lnTo>
                  <a:pt x="1105" y="930"/>
                </a:lnTo>
                <a:lnTo>
                  <a:pt x="1103" y="938"/>
                </a:lnTo>
                <a:lnTo>
                  <a:pt x="1101" y="938"/>
                </a:lnTo>
                <a:lnTo>
                  <a:pt x="1105" y="938"/>
                </a:lnTo>
                <a:lnTo>
                  <a:pt x="1120" y="940"/>
                </a:lnTo>
                <a:lnTo>
                  <a:pt x="1123" y="940"/>
                </a:lnTo>
                <a:lnTo>
                  <a:pt x="1124" y="940"/>
                </a:lnTo>
                <a:lnTo>
                  <a:pt x="1128" y="942"/>
                </a:lnTo>
                <a:lnTo>
                  <a:pt x="1130" y="942"/>
                </a:lnTo>
                <a:lnTo>
                  <a:pt x="1138" y="942"/>
                </a:lnTo>
                <a:lnTo>
                  <a:pt x="1138" y="940"/>
                </a:lnTo>
                <a:lnTo>
                  <a:pt x="1145" y="934"/>
                </a:lnTo>
                <a:lnTo>
                  <a:pt x="1147" y="932"/>
                </a:lnTo>
                <a:lnTo>
                  <a:pt x="1147" y="928"/>
                </a:lnTo>
                <a:lnTo>
                  <a:pt x="1155" y="907"/>
                </a:lnTo>
                <a:lnTo>
                  <a:pt x="1153" y="907"/>
                </a:lnTo>
                <a:lnTo>
                  <a:pt x="1153" y="897"/>
                </a:lnTo>
                <a:lnTo>
                  <a:pt x="1153" y="894"/>
                </a:lnTo>
                <a:lnTo>
                  <a:pt x="1153" y="890"/>
                </a:lnTo>
                <a:lnTo>
                  <a:pt x="1153" y="886"/>
                </a:lnTo>
                <a:lnTo>
                  <a:pt x="1153" y="880"/>
                </a:lnTo>
                <a:lnTo>
                  <a:pt x="1151" y="867"/>
                </a:lnTo>
                <a:lnTo>
                  <a:pt x="1163" y="867"/>
                </a:lnTo>
                <a:lnTo>
                  <a:pt x="1190" y="869"/>
                </a:lnTo>
                <a:lnTo>
                  <a:pt x="1188" y="870"/>
                </a:lnTo>
                <a:lnTo>
                  <a:pt x="1188" y="874"/>
                </a:lnTo>
                <a:lnTo>
                  <a:pt x="1188" y="878"/>
                </a:lnTo>
                <a:lnTo>
                  <a:pt x="1192" y="878"/>
                </a:lnTo>
                <a:lnTo>
                  <a:pt x="1193" y="878"/>
                </a:lnTo>
                <a:lnTo>
                  <a:pt x="1193" y="880"/>
                </a:lnTo>
                <a:lnTo>
                  <a:pt x="1199" y="880"/>
                </a:lnTo>
                <a:lnTo>
                  <a:pt x="1199" y="878"/>
                </a:lnTo>
                <a:lnTo>
                  <a:pt x="1197" y="878"/>
                </a:lnTo>
                <a:lnTo>
                  <a:pt x="1197" y="870"/>
                </a:lnTo>
                <a:lnTo>
                  <a:pt x="1203" y="870"/>
                </a:lnTo>
                <a:lnTo>
                  <a:pt x="1203" y="867"/>
                </a:lnTo>
                <a:lnTo>
                  <a:pt x="1203" y="861"/>
                </a:lnTo>
                <a:lnTo>
                  <a:pt x="1203" y="859"/>
                </a:lnTo>
                <a:lnTo>
                  <a:pt x="1205" y="859"/>
                </a:lnTo>
                <a:lnTo>
                  <a:pt x="1209" y="859"/>
                </a:lnTo>
                <a:lnTo>
                  <a:pt x="1209" y="861"/>
                </a:lnTo>
                <a:lnTo>
                  <a:pt x="1207" y="861"/>
                </a:lnTo>
                <a:lnTo>
                  <a:pt x="1209" y="863"/>
                </a:lnTo>
                <a:lnTo>
                  <a:pt x="1215" y="865"/>
                </a:lnTo>
                <a:lnTo>
                  <a:pt x="1217" y="867"/>
                </a:lnTo>
                <a:lnTo>
                  <a:pt x="1219" y="867"/>
                </a:lnTo>
                <a:lnTo>
                  <a:pt x="1224" y="869"/>
                </a:lnTo>
                <a:lnTo>
                  <a:pt x="1201" y="888"/>
                </a:lnTo>
                <a:lnTo>
                  <a:pt x="1193" y="907"/>
                </a:lnTo>
                <a:lnTo>
                  <a:pt x="1288" y="915"/>
                </a:lnTo>
                <a:lnTo>
                  <a:pt x="1289" y="913"/>
                </a:lnTo>
                <a:lnTo>
                  <a:pt x="1289" y="911"/>
                </a:lnTo>
                <a:lnTo>
                  <a:pt x="1307" y="888"/>
                </a:lnTo>
                <a:lnTo>
                  <a:pt x="1311" y="884"/>
                </a:lnTo>
                <a:lnTo>
                  <a:pt x="1315" y="863"/>
                </a:lnTo>
                <a:lnTo>
                  <a:pt x="1318" y="859"/>
                </a:lnTo>
                <a:lnTo>
                  <a:pt x="1326" y="859"/>
                </a:lnTo>
                <a:lnTo>
                  <a:pt x="1330" y="857"/>
                </a:lnTo>
                <a:lnTo>
                  <a:pt x="1349" y="849"/>
                </a:lnTo>
                <a:lnTo>
                  <a:pt x="1351" y="847"/>
                </a:lnTo>
                <a:lnTo>
                  <a:pt x="1357" y="846"/>
                </a:lnTo>
                <a:lnTo>
                  <a:pt x="1366" y="841"/>
                </a:lnTo>
                <a:lnTo>
                  <a:pt x="1378" y="828"/>
                </a:lnTo>
                <a:lnTo>
                  <a:pt x="1378" y="836"/>
                </a:lnTo>
                <a:lnTo>
                  <a:pt x="1392" y="836"/>
                </a:lnTo>
                <a:lnTo>
                  <a:pt x="1395" y="828"/>
                </a:lnTo>
                <a:lnTo>
                  <a:pt x="1397" y="820"/>
                </a:lnTo>
                <a:lnTo>
                  <a:pt x="1401" y="820"/>
                </a:lnTo>
                <a:lnTo>
                  <a:pt x="1409" y="822"/>
                </a:lnTo>
                <a:lnTo>
                  <a:pt x="1434" y="830"/>
                </a:lnTo>
                <a:lnTo>
                  <a:pt x="1440" y="843"/>
                </a:lnTo>
                <a:lnTo>
                  <a:pt x="1455" y="841"/>
                </a:lnTo>
                <a:lnTo>
                  <a:pt x="1465" y="838"/>
                </a:lnTo>
                <a:lnTo>
                  <a:pt x="1470" y="838"/>
                </a:lnTo>
                <a:lnTo>
                  <a:pt x="1474" y="838"/>
                </a:lnTo>
                <a:lnTo>
                  <a:pt x="1476" y="838"/>
                </a:lnTo>
                <a:lnTo>
                  <a:pt x="1480" y="836"/>
                </a:lnTo>
                <a:lnTo>
                  <a:pt x="1484" y="836"/>
                </a:lnTo>
                <a:lnTo>
                  <a:pt x="1488" y="836"/>
                </a:lnTo>
                <a:lnTo>
                  <a:pt x="1489" y="836"/>
                </a:lnTo>
                <a:lnTo>
                  <a:pt x="1489" y="838"/>
                </a:lnTo>
                <a:lnTo>
                  <a:pt x="1493" y="838"/>
                </a:lnTo>
                <a:lnTo>
                  <a:pt x="1493" y="836"/>
                </a:lnTo>
                <a:lnTo>
                  <a:pt x="1497" y="836"/>
                </a:lnTo>
                <a:lnTo>
                  <a:pt x="1499" y="836"/>
                </a:lnTo>
                <a:lnTo>
                  <a:pt x="1501" y="836"/>
                </a:lnTo>
                <a:lnTo>
                  <a:pt x="1501" y="834"/>
                </a:lnTo>
                <a:lnTo>
                  <a:pt x="1503" y="836"/>
                </a:lnTo>
                <a:lnTo>
                  <a:pt x="1505" y="836"/>
                </a:lnTo>
                <a:lnTo>
                  <a:pt x="1507" y="836"/>
                </a:lnTo>
                <a:lnTo>
                  <a:pt x="1509" y="834"/>
                </a:lnTo>
                <a:lnTo>
                  <a:pt x="1509" y="836"/>
                </a:lnTo>
                <a:lnTo>
                  <a:pt x="1513" y="836"/>
                </a:lnTo>
                <a:lnTo>
                  <a:pt x="1511" y="828"/>
                </a:lnTo>
                <a:lnTo>
                  <a:pt x="1507" y="819"/>
                </a:lnTo>
                <a:lnTo>
                  <a:pt x="1507" y="817"/>
                </a:lnTo>
                <a:lnTo>
                  <a:pt x="1505" y="815"/>
                </a:lnTo>
                <a:lnTo>
                  <a:pt x="1505" y="813"/>
                </a:lnTo>
                <a:lnTo>
                  <a:pt x="1511" y="807"/>
                </a:lnTo>
                <a:lnTo>
                  <a:pt x="1515" y="799"/>
                </a:lnTo>
                <a:lnTo>
                  <a:pt x="1518" y="793"/>
                </a:lnTo>
                <a:lnTo>
                  <a:pt x="1520" y="792"/>
                </a:lnTo>
                <a:lnTo>
                  <a:pt x="1522" y="792"/>
                </a:lnTo>
                <a:lnTo>
                  <a:pt x="1542" y="778"/>
                </a:lnTo>
                <a:lnTo>
                  <a:pt x="1539" y="772"/>
                </a:lnTo>
                <a:lnTo>
                  <a:pt x="1542" y="757"/>
                </a:lnTo>
                <a:lnTo>
                  <a:pt x="1542" y="749"/>
                </a:lnTo>
                <a:lnTo>
                  <a:pt x="1539" y="749"/>
                </a:lnTo>
                <a:lnTo>
                  <a:pt x="1536" y="744"/>
                </a:lnTo>
                <a:lnTo>
                  <a:pt x="1534" y="740"/>
                </a:lnTo>
                <a:lnTo>
                  <a:pt x="1534" y="736"/>
                </a:lnTo>
                <a:lnTo>
                  <a:pt x="1532" y="734"/>
                </a:lnTo>
                <a:lnTo>
                  <a:pt x="1528" y="732"/>
                </a:lnTo>
                <a:lnTo>
                  <a:pt x="1522" y="728"/>
                </a:lnTo>
                <a:lnTo>
                  <a:pt x="1515" y="724"/>
                </a:lnTo>
                <a:lnTo>
                  <a:pt x="1503" y="721"/>
                </a:lnTo>
                <a:lnTo>
                  <a:pt x="1501" y="728"/>
                </a:lnTo>
                <a:lnTo>
                  <a:pt x="1499" y="734"/>
                </a:lnTo>
                <a:lnTo>
                  <a:pt x="1497" y="740"/>
                </a:lnTo>
                <a:lnTo>
                  <a:pt x="1493" y="747"/>
                </a:lnTo>
                <a:lnTo>
                  <a:pt x="1491" y="753"/>
                </a:lnTo>
                <a:lnTo>
                  <a:pt x="1489" y="757"/>
                </a:lnTo>
                <a:lnTo>
                  <a:pt x="1489" y="759"/>
                </a:lnTo>
                <a:lnTo>
                  <a:pt x="1488" y="761"/>
                </a:lnTo>
                <a:lnTo>
                  <a:pt x="1486" y="763"/>
                </a:lnTo>
                <a:lnTo>
                  <a:pt x="1484" y="765"/>
                </a:lnTo>
                <a:lnTo>
                  <a:pt x="1482" y="765"/>
                </a:lnTo>
                <a:lnTo>
                  <a:pt x="1478" y="767"/>
                </a:lnTo>
                <a:lnTo>
                  <a:pt x="1474" y="767"/>
                </a:lnTo>
                <a:lnTo>
                  <a:pt x="1472" y="769"/>
                </a:lnTo>
                <a:lnTo>
                  <a:pt x="1470" y="769"/>
                </a:lnTo>
                <a:lnTo>
                  <a:pt x="1470" y="767"/>
                </a:lnTo>
                <a:lnTo>
                  <a:pt x="1468" y="765"/>
                </a:lnTo>
                <a:lnTo>
                  <a:pt x="1467" y="763"/>
                </a:lnTo>
                <a:lnTo>
                  <a:pt x="1467" y="761"/>
                </a:lnTo>
                <a:lnTo>
                  <a:pt x="1465" y="761"/>
                </a:lnTo>
                <a:lnTo>
                  <a:pt x="1463" y="761"/>
                </a:lnTo>
                <a:lnTo>
                  <a:pt x="1463" y="763"/>
                </a:lnTo>
                <a:lnTo>
                  <a:pt x="1461" y="763"/>
                </a:lnTo>
                <a:lnTo>
                  <a:pt x="1461" y="765"/>
                </a:lnTo>
                <a:lnTo>
                  <a:pt x="1459" y="765"/>
                </a:lnTo>
                <a:lnTo>
                  <a:pt x="1457" y="765"/>
                </a:lnTo>
                <a:lnTo>
                  <a:pt x="1455" y="765"/>
                </a:lnTo>
                <a:lnTo>
                  <a:pt x="1453" y="765"/>
                </a:lnTo>
                <a:lnTo>
                  <a:pt x="1453" y="763"/>
                </a:lnTo>
                <a:lnTo>
                  <a:pt x="1453" y="761"/>
                </a:lnTo>
                <a:lnTo>
                  <a:pt x="1455" y="759"/>
                </a:lnTo>
                <a:lnTo>
                  <a:pt x="1455" y="757"/>
                </a:lnTo>
                <a:lnTo>
                  <a:pt x="1457" y="755"/>
                </a:lnTo>
                <a:lnTo>
                  <a:pt x="1457" y="753"/>
                </a:lnTo>
                <a:lnTo>
                  <a:pt x="1455" y="751"/>
                </a:lnTo>
                <a:lnTo>
                  <a:pt x="1453" y="751"/>
                </a:lnTo>
                <a:lnTo>
                  <a:pt x="1451" y="751"/>
                </a:lnTo>
                <a:lnTo>
                  <a:pt x="1451" y="749"/>
                </a:lnTo>
                <a:lnTo>
                  <a:pt x="1451" y="747"/>
                </a:lnTo>
                <a:lnTo>
                  <a:pt x="1451" y="745"/>
                </a:lnTo>
                <a:lnTo>
                  <a:pt x="1451" y="744"/>
                </a:lnTo>
                <a:lnTo>
                  <a:pt x="1449" y="744"/>
                </a:lnTo>
                <a:lnTo>
                  <a:pt x="1451" y="742"/>
                </a:lnTo>
                <a:lnTo>
                  <a:pt x="1451" y="740"/>
                </a:lnTo>
                <a:lnTo>
                  <a:pt x="1453" y="740"/>
                </a:lnTo>
                <a:lnTo>
                  <a:pt x="1453" y="742"/>
                </a:lnTo>
                <a:lnTo>
                  <a:pt x="1455" y="742"/>
                </a:lnTo>
                <a:lnTo>
                  <a:pt x="1455" y="744"/>
                </a:lnTo>
                <a:lnTo>
                  <a:pt x="1457" y="744"/>
                </a:lnTo>
                <a:lnTo>
                  <a:pt x="1459" y="744"/>
                </a:lnTo>
                <a:lnTo>
                  <a:pt x="1459" y="742"/>
                </a:lnTo>
                <a:lnTo>
                  <a:pt x="1459" y="740"/>
                </a:lnTo>
                <a:lnTo>
                  <a:pt x="1459" y="738"/>
                </a:lnTo>
                <a:lnTo>
                  <a:pt x="1459" y="736"/>
                </a:lnTo>
                <a:lnTo>
                  <a:pt x="1459" y="734"/>
                </a:lnTo>
                <a:lnTo>
                  <a:pt x="1457" y="732"/>
                </a:lnTo>
                <a:lnTo>
                  <a:pt x="1455" y="730"/>
                </a:lnTo>
                <a:lnTo>
                  <a:pt x="1453" y="730"/>
                </a:lnTo>
                <a:lnTo>
                  <a:pt x="1451" y="728"/>
                </a:lnTo>
                <a:lnTo>
                  <a:pt x="1447" y="732"/>
                </a:lnTo>
                <a:lnTo>
                  <a:pt x="1443" y="732"/>
                </a:lnTo>
                <a:lnTo>
                  <a:pt x="1441" y="734"/>
                </a:lnTo>
                <a:lnTo>
                  <a:pt x="1434" y="736"/>
                </a:lnTo>
                <a:lnTo>
                  <a:pt x="1428" y="736"/>
                </a:lnTo>
                <a:lnTo>
                  <a:pt x="1424" y="738"/>
                </a:lnTo>
                <a:lnTo>
                  <a:pt x="1422" y="738"/>
                </a:lnTo>
                <a:lnTo>
                  <a:pt x="1419" y="738"/>
                </a:lnTo>
                <a:lnTo>
                  <a:pt x="1411" y="740"/>
                </a:lnTo>
                <a:lnTo>
                  <a:pt x="1405" y="740"/>
                </a:lnTo>
                <a:lnTo>
                  <a:pt x="1395" y="740"/>
                </a:lnTo>
                <a:lnTo>
                  <a:pt x="1395" y="734"/>
                </a:lnTo>
                <a:lnTo>
                  <a:pt x="1403" y="730"/>
                </a:lnTo>
                <a:lnTo>
                  <a:pt x="1403" y="723"/>
                </a:lnTo>
                <a:lnTo>
                  <a:pt x="1407" y="713"/>
                </a:lnTo>
                <a:lnTo>
                  <a:pt x="1414" y="713"/>
                </a:lnTo>
                <a:lnTo>
                  <a:pt x="1422" y="711"/>
                </a:lnTo>
                <a:lnTo>
                  <a:pt x="1424" y="717"/>
                </a:lnTo>
                <a:lnTo>
                  <a:pt x="1428" y="723"/>
                </a:lnTo>
                <a:lnTo>
                  <a:pt x="1434" y="721"/>
                </a:lnTo>
                <a:lnTo>
                  <a:pt x="1438" y="718"/>
                </a:lnTo>
                <a:lnTo>
                  <a:pt x="1438" y="717"/>
                </a:lnTo>
                <a:lnTo>
                  <a:pt x="1440" y="717"/>
                </a:lnTo>
                <a:lnTo>
                  <a:pt x="1441" y="715"/>
                </a:lnTo>
                <a:lnTo>
                  <a:pt x="1440" y="713"/>
                </a:lnTo>
                <a:lnTo>
                  <a:pt x="1440" y="711"/>
                </a:lnTo>
                <a:lnTo>
                  <a:pt x="1440" y="709"/>
                </a:lnTo>
                <a:lnTo>
                  <a:pt x="1440" y="707"/>
                </a:lnTo>
                <a:lnTo>
                  <a:pt x="1438" y="707"/>
                </a:lnTo>
                <a:lnTo>
                  <a:pt x="1438" y="705"/>
                </a:lnTo>
                <a:lnTo>
                  <a:pt x="1436" y="705"/>
                </a:lnTo>
                <a:lnTo>
                  <a:pt x="1434" y="705"/>
                </a:lnTo>
                <a:lnTo>
                  <a:pt x="1432" y="705"/>
                </a:lnTo>
                <a:lnTo>
                  <a:pt x="1432" y="707"/>
                </a:lnTo>
                <a:lnTo>
                  <a:pt x="1430" y="707"/>
                </a:lnTo>
                <a:lnTo>
                  <a:pt x="1428" y="707"/>
                </a:lnTo>
                <a:lnTo>
                  <a:pt x="1426" y="709"/>
                </a:lnTo>
                <a:lnTo>
                  <a:pt x="1424" y="709"/>
                </a:lnTo>
                <a:lnTo>
                  <a:pt x="1422" y="707"/>
                </a:lnTo>
                <a:lnTo>
                  <a:pt x="1420" y="705"/>
                </a:lnTo>
                <a:lnTo>
                  <a:pt x="1420" y="703"/>
                </a:lnTo>
                <a:lnTo>
                  <a:pt x="1419" y="703"/>
                </a:lnTo>
                <a:lnTo>
                  <a:pt x="1419" y="701"/>
                </a:lnTo>
                <a:lnTo>
                  <a:pt x="1419" y="703"/>
                </a:lnTo>
                <a:lnTo>
                  <a:pt x="1417" y="703"/>
                </a:lnTo>
                <a:lnTo>
                  <a:pt x="1414" y="703"/>
                </a:lnTo>
                <a:lnTo>
                  <a:pt x="1413" y="703"/>
                </a:lnTo>
                <a:lnTo>
                  <a:pt x="1411" y="701"/>
                </a:lnTo>
                <a:lnTo>
                  <a:pt x="1409" y="701"/>
                </a:lnTo>
                <a:lnTo>
                  <a:pt x="1407" y="701"/>
                </a:lnTo>
                <a:lnTo>
                  <a:pt x="1405" y="701"/>
                </a:lnTo>
                <a:lnTo>
                  <a:pt x="1403" y="701"/>
                </a:lnTo>
                <a:lnTo>
                  <a:pt x="1401" y="703"/>
                </a:lnTo>
                <a:lnTo>
                  <a:pt x="1399" y="705"/>
                </a:lnTo>
                <a:lnTo>
                  <a:pt x="1397" y="705"/>
                </a:lnTo>
                <a:lnTo>
                  <a:pt x="1397" y="703"/>
                </a:lnTo>
                <a:lnTo>
                  <a:pt x="1395" y="703"/>
                </a:lnTo>
                <a:lnTo>
                  <a:pt x="1397" y="703"/>
                </a:lnTo>
                <a:lnTo>
                  <a:pt x="1397" y="701"/>
                </a:lnTo>
                <a:lnTo>
                  <a:pt x="1399" y="699"/>
                </a:lnTo>
                <a:lnTo>
                  <a:pt x="1399" y="697"/>
                </a:lnTo>
                <a:lnTo>
                  <a:pt x="1397" y="695"/>
                </a:lnTo>
                <a:lnTo>
                  <a:pt x="1395" y="695"/>
                </a:lnTo>
                <a:lnTo>
                  <a:pt x="1393" y="695"/>
                </a:lnTo>
                <a:lnTo>
                  <a:pt x="1393" y="697"/>
                </a:lnTo>
                <a:lnTo>
                  <a:pt x="1393" y="699"/>
                </a:lnTo>
                <a:lnTo>
                  <a:pt x="1392" y="701"/>
                </a:lnTo>
                <a:lnTo>
                  <a:pt x="1390" y="701"/>
                </a:lnTo>
                <a:lnTo>
                  <a:pt x="1388" y="701"/>
                </a:lnTo>
                <a:lnTo>
                  <a:pt x="1386" y="699"/>
                </a:lnTo>
                <a:lnTo>
                  <a:pt x="1384" y="699"/>
                </a:lnTo>
                <a:lnTo>
                  <a:pt x="1384" y="701"/>
                </a:lnTo>
                <a:lnTo>
                  <a:pt x="1382" y="701"/>
                </a:lnTo>
                <a:lnTo>
                  <a:pt x="1382" y="699"/>
                </a:lnTo>
                <a:lnTo>
                  <a:pt x="1380" y="699"/>
                </a:lnTo>
                <a:lnTo>
                  <a:pt x="1380" y="701"/>
                </a:lnTo>
                <a:lnTo>
                  <a:pt x="1378" y="701"/>
                </a:lnTo>
                <a:lnTo>
                  <a:pt x="1374" y="697"/>
                </a:lnTo>
                <a:lnTo>
                  <a:pt x="1372" y="697"/>
                </a:lnTo>
                <a:lnTo>
                  <a:pt x="1370" y="697"/>
                </a:lnTo>
                <a:lnTo>
                  <a:pt x="1368" y="697"/>
                </a:lnTo>
                <a:lnTo>
                  <a:pt x="1366" y="699"/>
                </a:lnTo>
                <a:lnTo>
                  <a:pt x="1364" y="699"/>
                </a:lnTo>
                <a:lnTo>
                  <a:pt x="1364" y="701"/>
                </a:lnTo>
                <a:lnTo>
                  <a:pt x="1363" y="701"/>
                </a:lnTo>
                <a:lnTo>
                  <a:pt x="1363" y="699"/>
                </a:lnTo>
                <a:lnTo>
                  <a:pt x="1361" y="701"/>
                </a:lnTo>
                <a:lnTo>
                  <a:pt x="1359" y="701"/>
                </a:lnTo>
                <a:lnTo>
                  <a:pt x="1357" y="701"/>
                </a:lnTo>
                <a:lnTo>
                  <a:pt x="1357" y="699"/>
                </a:lnTo>
                <a:lnTo>
                  <a:pt x="1357" y="701"/>
                </a:lnTo>
                <a:lnTo>
                  <a:pt x="1355" y="701"/>
                </a:lnTo>
                <a:lnTo>
                  <a:pt x="1353" y="703"/>
                </a:lnTo>
                <a:lnTo>
                  <a:pt x="1349" y="703"/>
                </a:lnTo>
                <a:lnTo>
                  <a:pt x="1349" y="705"/>
                </a:lnTo>
                <a:lnTo>
                  <a:pt x="1347" y="705"/>
                </a:lnTo>
                <a:lnTo>
                  <a:pt x="1347" y="707"/>
                </a:lnTo>
                <a:lnTo>
                  <a:pt x="1345" y="707"/>
                </a:lnTo>
                <a:lnTo>
                  <a:pt x="1343" y="707"/>
                </a:lnTo>
                <a:lnTo>
                  <a:pt x="1340" y="709"/>
                </a:lnTo>
                <a:lnTo>
                  <a:pt x="1334" y="715"/>
                </a:lnTo>
                <a:lnTo>
                  <a:pt x="1334" y="717"/>
                </a:lnTo>
                <a:lnTo>
                  <a:pt x="1334" y="723"/>
                </a:lnTo>
                <a:lnTo>
                  <a:pt x="1334" y="728"/>
                </a:lnTo>
                <a:lnTo>
                  <a:pt x="1334" y="738"/>
                </a:lnTo>
                <a:lnTo>
                  <a:pt x="1332" y="747"/>
                </a:lnTo>
                <a:lnTo>
                  <a:pt x="1326" y="745"/>
                </a:lnTo>
                <a:lnTo>
                  <a:pt x="1324" y="744"/>
                </a:lnTo>
                <a:lnTo>
                  <a:pt x="1318" y="742"/>
                </a:lnTo>
                <a:lnTo>
                  <a:pt x="1316" y="742"/>
                </a:lnTo>
                <a:lnTo>
                  <a:pt x="1315" y="740"/>
                </a:lnTo>
                <a:lnTo>
                  <a:pt x="1313" y="751"/>
                </a:lnTo>
                <a:lnTo>
                  <a:pt x="1311" y="761"/>
                </a:lnTo>
                <a:lnTo>
                  <a:pt x="1307" y="759"/>
                </a:lnTo>
                <a:lnTo>
                  <a:pt x="1301" y="759"/>
                </a:lnTo>
                <a:lnTo>
                  <a:pt x="1299" y="759"/>
                </a:lnTo>
                <a:lnTo>
                  <a:pt x="1295" y="757"/>
                </a:lnTo>
                <a:lnTo>
                  <a:pt x="1288" y="757"/>
                </a:lnTo>
                <a:lnTo>
                  <a:pt x="1286" y="757"/>
                </a:lnTo>
                <a:lnTo>
                  <a:pt x="1284" y="757"/>
                </a:lnTo>
                <a:lnTo>
                  <a:pt x="1284" y="759"/>
                </a:lnTo>
                <a:lnTo>
                  <a:pt x="1282" y="761"/>
                </a:lnTo>
                <a:lnTo>
                  <a:pt x="1282" y="765"/>
                </a:lnTo>
                <a:lnTo>
                  <a:pt x="1280" y="771"/>
                </a:lnTo>
                <a:lnTo>
                  <a:pt x="1278" y="776"/>
                </a:lnTo>
                <a:lnTo>
                  <a:pt x="1276" y="782"/>
                </a:lnTo>
                <a:lnTo>
                  <a:pt x="1274" y="788"/>
                </a:lnTo>
                <a:lnTo>
                  <a:pt x="1274" y="790"/>
                </a:lnTo>
                <a:lnTo>
                  <a:pt x="1272" y="793"/>
                </a:lnTo>
                <a:lnTo>
                  <a:pt x="1268" y="797"/>
                </a:lnTo>
                <a:lnTo>
                  <a:pt x="1265" y="801"/>
                </a:lnTo>
                <a:lnTo>
                  <a:pt x="1263" y="807"/>
                </a:lnTo>
                <a:lnTo>
                  <a:pt x="1255" y="799"/>
                </a:lnTo>
                <a:lnTo>
                  <a:pt x="1253" y="795"/>
                </a:lnTo>
                <a:lnTo>
                  <a:pt x="1249" y="793"/>
                </a:lnTo>
                <a:lnTo>
                  <a:pt x="1240" y="788"/>
                </a:lnTo>
                <a:lnTo>
                  <a:pt x="1234" y="778"/>
                </a:lnTo>
                <a:lnTo>
                  <a:pt x="1230" y="776"/>
                </a:lnTo>
                <a:lnTo>
                  <a:pt x="1226" y="776"/>
                </a:lnTo>
                <a:lnTo>
                  <a:pt x="1219" y="774"/>
                </a:lnTo>
                <a:lnTo>
                  <a:pt x="1217" y="772"/>
                </a:lnTo>
                <a:lnTo>
                  <a:pt x="1211" y="771"/>
                </a:lnTo>
                <a:lnTo>
                  <a:pt x="1209" y="771"/>
                </a:lnTo>
                <a:lnTo>
                  <a:pt x="1209" y="763"/>
                </a:lnTo>
                <a:lnTo>
                  <a:pt x="1207" y="759"/>
                </a:lnTo>
                <a:lnTo>
                  <a:pt x="1207" y="757"/>
                </a:lnTo>
                <a:lnTo>
                  <a:pt x="1201" y="740"/>
                </a:lnTo>
                <a:lnTo>
                  <a:pt x="1201" y="738"/>
                </a:lnTo>
                <a:lnTo>
                  <a:pt x="1195" y="732"/>
                </a:lnTo>
                <a:lnTo>
                  <a:pt x="1193" y="730"/>
                </a:lnTo>
                <a:lnTo>
                  <a:pt x="1193" y="724"/>
                </a:lnTo>
                <a:lnTo>
                  <a:pt x="1192" y="723"/>
                </a:lnTo>
                <a:lnTo>
                  <a:pt x="1192" y="718"/>
                </a:lnTo>
                <a:lnTo>
                  <a:pt x="1190" y="713"/>
                </a:lnTo>
                <a:lnTo>
                  <a:pt x="1188" y="709"/>
                </a:lnTo>
                <a:lnTo>
                  <a:pt x="1188" y="707"/>
                </a:lnTo>
                <a:lnTo>
                  <a:pt x="1192" y="703"/>
                </a:lnTo>
                <a:lnTo>
                  <a:pt x="1193" y="699"/>
                </a:lnTo>
                <a:lnTo>
                  <a:pt x="1197" y="695"/>
                </a:lnTo>
                <a:lnTo>
                  <a:pt x="1199" y="694"/>
                </a:lnTo>
                <a:lnTo>
                  <a:pt x="1201" y="692"/>
                </a:lnTo>
                <a:lnTo>
                  <a:pt x="1176" y="684"/>
                </a:lnTo>
                <a:lnTo>
                  <a:pt x="1163" y="692"/>
                </a:lnTo>
                <a:lnTo>
                  <a:pt x="1161" y="692"/>
                </a:lnTo>
                <a:lnTo>
                  <a:pt x="1157" y="682"/>
                </a:lnTo>
                <a:lnTo>
                  <a:pt x="1157" y="680"/>
                </a:lnTo>
                <a:lnTo>
                  <a:pt x="1155" y="676"/>
                </a:lnTo>
                <a:lnTo>
                  <a:pt x="1153" y="674"/>
                </a:lnTo>
                <a:lnTo>
                  <a:pt x="1149" y="668"/>
                </a:lnTo>
                <a:lnTo>
                  <a:pt x="1145" y="659"/>
                </a:lnTo>
                <a:lnTo>
                  <a:pt x="1145" y="653"/>
                </a:lnTo>
                <a:lnTo>
                  <a:pt x="1145" y="649"/>
                </a:lnTo>
                <a:lnTo>
                  <a:pt x="1147" y="642"/>
                </a:lnTo>
                <a:lnTo>
                  <a:pt x="1149" y="634"/>
                </a:lnTo>
                <a:lnTo>
                  <a:pt x="1147" y="626"/>
                </a:lnTo>
                <a:lnTo>
                  <a:pt x="1145" y="615"/>
                </a:lnTo>
                <a:lnTo>
                  <a:pt x="1144" y="605"/>
                </a:lnTo>
                <a:lnTo>
                  <a:pt x="1144" y="598"/>
                </a:lnTo>
                <a:lnTo>
                  <a:pt x="1174" y="584"/>
                </a:lnTo>
                <a:lnTo>
                  <a:pt x="1207" y="571"/>
                </a:lnTo>
                <a:lnTo>
                  <a:pt x="1211" y="571"/>
                </a:lnTo>
                <a:lnTo>
                  <a:pt x="1215" y="571"/>
                </a:lnTo>
                <a:lnTo>
                  <a:pt x="1217" y="572"/>
                </a:lnTo>
                <a:lnTo>
                  <a:pt x="1219" y="571"/>
                </a:lnTo>
                <a:lnTo>
                  <a:pt x="1222" y="571"/>
                </a:lnTo>
                <a:lnTo>
                  <a:pt x="1226" y="571"/>
                </a:lnTo>
                <a:lnTo>
                  <a:pt x="1230" y="571"/>
                </a:lnTo>
                <a:lnTo>
                  <a:pt x="1240" y="569"/>
                </a:lnTo>
                <a:lnTo>
                  <a:pt x="1243" y="569"/>
                </a:lnTo>
                <a:lnTo>
                  <a:pt x="1247" y="569"/>
                </a:lnTo>
                <a:lnTo>
                  <a:pt x="1249" y="569"/>
                </a:lnTo>
                <a:lnTo>
                  <a:pt x="1253" y="567"/>
                </a:lnTo>
                <a:lnTo>
                  <a:pt x="1257" y="565"/>
                </a:lnTo>
                <a:lnTo>
                  <a:pt x="1259" y="565"/>
                </a:lnTo>
                <a:lnTo>
                  <a:pt x="1257" y="563"/>
                </a:lnTo>
                <a:lnTo>
                  <a:pt x="1257" y="561"/>
                </a:lnTo>
                <a:lnTo>
                  <a:pt x="1255" y="563"/>
                </a:lnTo>
                <a:lnTo>
                  <a:pt x="1255" y="561"/>
                </a:lnTo>
                <a:lnTo>
                  <a:pt x="1253" y="557"/>
                </a:lnTo>
                <a:lnTo>
                  <a:pt x="1253" y="555"/>
                </a:lnTo>
                <a:lnTo>
                  <a:pt x="1251" y="549"/>
                </a:lnTo>
                <a:lnTo>
                  <a:pt x="1247" y="543"/>
                </a:lnTo>
                <a:lnTo>
                  <a:pt x="1272" y="540"/>
                </a:lnTo>
                <a:lnTo>
                  <a:pt x="1272" y="538"/>
                </a:lnTo>
                <a:lnTo>
                  <a:pt x="1274" y="540"/>
                </a:lnTo>
                <a:lnTo>
                  <a:pt x="1276" y="538"/>
                </a:lnTo>
                <a:lnTo>
                  <a:pt x="1278" y="538"/>
                </a:lnTo>
                <a:lnTo>
                  <a:pt x="1282" y="530"/>
                </a:lnTo>
                <a:lnTo>
                  <a:pt x="1284" y="526"/>
                </a:lnTo>
                <a:lnTo>
                  <a:pt x="1284" y="524"/>
                </a:lnTo>
                <a:lnTo>
                  <a:pt x="1284" y="522"/>
                </a:lnTo>
                <a:lnTo>
                  <a:pt x="1284" y="521"/>
                </a:lnTo>
                <a:lnTo>
                  <a:pt x="1282" y="519"/>
                </a:lnTo>
                <a:lnTo>
                  <a:pt x="1280" y="519"/>
                </a:lnTo>
                <a:lnTo>
                  <a:pt x="1278" y="517"/>
                </a:lnTo>
                <a:lnTo>
                  <a:pt x="1276" y="517"/>
                </a:lnTo>
                <a:lnTo>
                  <a:pt x="1276" y="515"/>
                </a:lnTo>
                <a:lnTo>
                  <a:pt x="1276" y="513"/>
                </a:lnTo>
                <a:lnTo>
                  <a:pt x="1274" y="513"/>
                </a:lnTo>
                <a:lnTo>
                  <a:pt x="1274" y="511"/>
                </a:lnTo>
                <a:lnTo>
                  <a:pt x="1272" y="509"/>
                </a:lnTo>
                <a:lnTo>
                  <a:pt x="1272" y="507"/>
                </a:lnTo>
                <a:lnTo>
                  <a:pt x="1272" y="505"/>
                </a:lnTo>
                <a:lnTo>
                  <a:pt x="1274" y="505"/>
                </a:lnTo>
                <a:lnTo>
                  <a:pt x="1274" y="503"/>
                </a:lnTo>
                <a:lnTo>
                  <a:pt x="1272" y="503"/>
                </a:lnTo>
                <a:lnTo>
                  <a:pt x="1270" y="503"/>
                </a:lnTo>
                <a:lnTo>
                  <a:pt x="1270" y="501"/>
                </a:lnTo>
                <a:lnTo>
                  <a:pt x="1270" y="499"/>
                </a:lnTo>
                <a:lnTo>
                  <a:pt x="1270" y="497"/>
                </a:lnTo>
                <a:lnTo>
                  <a:pt x="1268" y="497"/>
                </a:lnTo>
                <a:lnTo>
                  <a:pt x="1268" y="495"/>
                </a:lnTo>
                <a:lnTo>
                  <a:pt x="1267" y="495"/>
                </a:lnTo>
                <a:lnTo>
                  <a:pt x="1267" y="494"/>
                </a:lnTo>
                <a:lnTo>
                  <a:pt x="1265" y="494"/>
                </a:lnTo>
                <a:lnTo>
                  <a:pt x="1265" y="492"/>
                </a:lnTo>
                <a:lnTo>
                  <a:pt x="1263" y="492"/>
                </a:lnTo>
                <a:lnTo>
                  <a:pt x="1265" y="490"/>
                </a:lnTo>
                <a:lnTo>
                  <a:pt x="1263" y="490"/>
                </a:lnTo>
                <a:lnTo>
                  <a:pt x="1263" y="488"/>
                </a:lnTo>
                <a:lnTo>
                  <a:pt x="1263" y="486"/>
                </a:lnTo>
                <a:lnTo>
                  <a:pt x="1263" y="484"/>
                </a:lnTo>
                <a:lnTo>
                  <a:pt x="1263" y="482"/>
                </a:lnTo>
                <a:lnTo>
                  <a:pt x="1263" y="480"/>
                </a:lnTo>
                <a:lnTo>
                  <a:pt x="1261" y="478"/>
                </a:lnTo>
                <a:lnTo>
                  <a:pt x="1259" y="478"/>
                </a:lnTo>
                <a:lnTo>
                  <a:pt x="1259" y="476"/>
                </a:lnTo>
                <a:lnTo>
                  <a:pt x="1257" y="476"/>
                </a:lnTo>
                <a:lnTo>
                  <a:pt x="1257" y="474"/>
                </a:lnTo>
                <a:lnTo>
                  <a:pt x="1257" y="473"/>
                </a:lnTo>
                <a:lnTo>
                  <a:pt x="1259" y="471"/>
                </a:lnTo>
                <a:lnTo>
                  <a:pt x="1263" y="469"/>
                </a:lnTo>
                <a:lnTo>
                  <a:pt x="1292" y="432"/>
                </a:lnTo>
                <a:lnTo>
                  <a:pt x="1286" y="425"/>
                </a:lnTo>
                <a:lnTo>
                  <a:pt x="1284" y="419"/>
                </a:lnTo>
                <a:lnTo>
                  <a:pt x="1280" y="417"/>
                </a:lnTo>
                <a:lnTo>
                  <a:pt x="1280" y="415"/>
                </a:lnTo>
                <a:lnTo>
                  <a:pt x="1276" y="409"/>
                </a:lnTo>
                <a:lnTo>
                  <a:pt x="1276" y="407"/>
                </a:lnTo>
                <a:lnTo>
                  <a:pt x="1265" y="413"/>
                </a:lnTo>
                <a:lnTo>
                  <a:pt x="1257" y="417"/>
                </a:lnTo>
                <a:lnTo>
                  <a:pt x="1251" y="419"/>
                </a:lnTo>
                <a:lnTo>
                  <a:pt x="1209" y="436"/>
                </a:lnTo>
                <a:lnTo>
                  <a:pt x="1161" y="455"/>
                </a:lnTo>
                <a:lnTo>
                  <a:pt x="1107" y="428"/>
                </a:lnTo>
                <a:lnTo>
                  <a:pt x="1092" y="415"/>
                </a:lnTo>
                <a:lnTo>
                  <a:pt x="1078" y="420"/>
                </a:lnTo>
                <a:lnTo>
                  <a:pt x="1076" y="420"/>
                </a:lnTo>
                <a:lnTo>
                  <a:pt x="1075" y="420"/>
                </a:lnTo>
                <a:lnTo>
                  <a:pt x="1063" y="425"/>
                </a:lnTo>
                <a:lnTo>
                  <a:pt x="1061" y="413"/>
                </a:lnTo>
                <a:lnTo>
                  <a:pt x="1059" y="370"/>
                </a:lnTo>
                <a:lnTo>
                  <a:pt x="1092" y="365"/>
                </a:lnTo>
                <a:lnTo>
                  <a:pt x="1084" y="348"/>
                </a:lnTo>
                <a:lnTo>
                  <a:pt x="1067" y="309"/>
                </a:lnTo>
                <a:lnTo>
                  <a:pt x="1086" y="290"/>
                </a:lnTo>
                <a:lnTo>
                  <a:pt x="1086" y="292"/>
                </a:lnTo>
                <a:lnTo>
                  <a:pt x="1090" y="288"/>
                </a:lnTo>
                <a:lnTo>
                  <a:pt x="1090" y="284"/>
                </a:lnTo>
                <a:lnTo>
                  <a:pt x="1092" y="284"/>
                </a:lnTo>
                <a:lnTo>
                  <a:pt x="1097" y="278"/>
                </a:lnTo>
                <a:lnTo>
                  <a:pt x="1105" y="271"/>
                </a:lnTo>
                <a:lnTo>
                  <a:pt x="1132" y="209"/>
                </a:lnTo>
                <a:lnTo>
                  <a:pt x="1130" y="209"/>
                </a:lnTo>
                <a:lnTo>
                  <a:pt x="1128" y="211"/>
                </a:lnTo>
                <a:lnTo>
                  <a:pt x="1126" y="211"/>
                </a:lnTo>
                <a:lnTo>
                  <a:pt x="1124" y="209"/>
                </a:lnTo>
                <a:lnTo>
                  <a:pt x="1123" y="205"/>
                </a:lnTo>
                <a:lnTo>
                  <a:pt x="1118" y="192"/>
                </a:lnTo>
                <a:lnTo>
                  <a:pt x="1115" y="186"/>
                </a:lnTo>
                <a:lnTo>
                  <a:pt x="1113" y="175"/>
                </a:lnTo>
                <a:lnTo>
                  <a:pt x="1111" y="169"/>
                </a:lnTo>
                <a:lnTo>
                  <a:pt x="1109" y="165"/>
                </a:lnTo>
                <a:lnTo>
                  <a:pt x="1107" y="153"/>
                </a:lnTo>
                <a:lnTo>
                  <a:pt x="1105" y="146"/>
                </a:lnTo>
                <a:lnTo>
                  <a:pt x="1103" y="142"/>
                </a:lnTo>
                <a:lnTo>
                  <a:pt x="1097" y="138"/>
                </a:lnTo>
                <a:lnTo>
                  <a:pt x="1092" y="134"/>
                </a:lnTo>
                <a:lnTo>
                  <a:pt x="1086" y="130"/>
                </a:lnTo>
                <a:lnTo>
                  <a:pt x="1069" y="117"/>
                </a:lnTo>
                <a:lnTo>
                  <a:pt x="1063" y="113"/>
                </a:lnTo>
                <a:lnTo>
                  <a:pt x="1059" y="111"/>
                </a:lnTo>
                <a:lnTo>
                  <a:pt x="1053" y="107"/>
                </a:lnTo>
                <a:lnTo>
                  <a:pt x="1048" y="101"/>
                </a:lnTo>
                <a:lnTo>
                  <a:pt x="1044" y="99"/>
                </a:lnTo>
                <a:lnTo>
                  <a:pt x="1040" y="98"/>
                </a:lnTo>
                <a:lnTo>
                  <a:pt x="1038" y="96"/>
                </a:lnTo>
                <a:lnTo>
                  <a:pt x="1034" y="94"/>
                </a:lnTo>
                <a:lnTo>
                  <a:pt x="1032" y="92"/>
                </a:lnTo>
                <a:lnTo>
                  <a:pt x="1030" y="90"/>
                </a:lnTo>
                <a:lnTo>
                  <a:pt x="1028" y="88"/>
                </a:lnTo>
                <a:lnTo>
                  <a:pt x="1022" y="82"/>
                </a:lnTo>
                <a:lnTo>
                  <a:pt x="1021" y="78"/>
                </a:lnTo>
                <a:lnTo>
                  <a:pt x="1019" y="77"/>
                </a:lnTo>
                <a:lnTo>
                  <a:pt x="1007" y="61"/>
                </a:lnTo>
                <a:lnTo>
                  <a:pt x="1005" y="59"/>
                </a:lnTo>
                <a:lnTo>
                  <a:pt x="1003" y="55"/>
                </a:lnTo>
                <a:lnTo>
                  <a:pt x="998" y="50"/>
                </a:lnTo>
                <a:lnTo>
                  <a:pt x="998" y="46"/>
                </a:lnTo>
                <a:lnTo>
                  <a:pt x="995" y="44"/>
                </a:lnTo>
                <a:lnTo>
                  <a:pt x="990" y="36"/>
                </a:lnTo>
                <a:lnTo>
                  <a:pt x="982" y="28"/>
                </a:lnTo>
                <a:lnTo>
                  <a:pt x="976" y="23"/>
                </a:lnTo>
                <a:lnTo>
                  <a:pt x="965" y="17"/>
                </a:lnTo>
                <a:lnTo>
                  <a:pt x="944" y="5"/>
                </a:lnTo>
                <a:lnTo>
                  <a:pt x="936" y="3"/>
                </a:lnTo>
                <a:lnTo>
                  <a:pt x="934" y="0"/>
                </a:lnTo>
                <a:lnTo>
                  <a:pt x="932" y="2"/>
                </a:lnTo>
                <a:lnTo>
                  <a:pt x="928" y="3"/>
                </a:lnTo>
                <a:lnTo>
                  <a:pt x="926" y="5"/>
                </a:lnTo>
                <a:lnTo>
                  <a:pt x="921" y="9"/>
                </a:lnTo>
                <a:lnTo>
                  <a:pt x="915" y="13"/>
                </a:lnTo>
                <a:lnTo>
                  <a:pt x="909" y="17"/>
                </a:lnTo>
                <a:lnTo>
                  <a:pt x="917" y="32"/>
                </a:lnTo>
                <a:lnTo>
                  <a:pt x="938" y="55"/>
                </a:lnTo>
                <a:lnTo>
                  <a:pt x="936" y="72"/>
                </a:lnTo>
                <a:lnTo>
                  <a:pt x="936" y="74"/>
                </a:lnTo>
                <a:lnTo>
                  <a:pt x="940" y="74"/>
                </a:lnTo>
                <a:lnTo>
                  <a:pt x="942" y="77"/>
                </a:lnTo>
                <a:lnTo>
                  <a:pt x="942" y="78"/>
                </a:lnTo>
                <a:lnTo>
                  <a:pt x="944" y="84"/>
                </a:lnTo>
                <a:lnTo>
                  <a:pt x="953" y="99"/>
                </a:lnTo>
                <a:lnTo>
                  <a:pt x="926" y="119"/>
                </a:lnTo>
                <a:lnTo>
                  <a:pt x="909" y="132"/>
                </a:lnTo>
                <a:lnTo>
                  <a:pt x="917" y="146"/>
                </a:lnTo>
                <a:lnTo>
                  <a:pt x="923" y="153"/>
                </a:lnTo>
                <a:lnTo>
                  <a:pt x="934" y="178"/>
                </a:lnTo>
                <a:lnTo>
                  <a:pt x="936" y="182"/>
                </a:lnTo>
                <a:lnTo>
                  <a:pt x="919" y="209"/>
                </a:lnTo>
                <a:lnTo>
                  <a:pt x="917" y="209"/>
                </a:lnTo>
                <a:lnTo>
                  <a:pt x="915" y="207"/>
                </a:lnTo>
                <a:lnTo>
                  <a:pt x="911" y="207"/>
                </a:lnTo>
                <a:lnTo>
                  <a:pt x="907" y="205"/>
                </a:lnTo>
                <a:lnTo>
                  <a:pt x="894" y="201"/>
                </a:lnTo>
                <a:lnTo>
                  <a:pt x="892" y="199"/>
                </a:lnTo>
                <a:lnTo>
                  <a:pt x="892" y="196"/>
                </a:lnTo>
                <a:lnTo>
                  <a:pt x="888" y="192"/>
                </a:lnTo>
                <a:lnTo>
                  <a:pt x="886" y="186"/>
                </a:lnTo>
                <a:lnTo>
                  <a:pt x="880" y="173"/>
                </a:lnTo>
                <a:lnTo>
                  <a:pt x="867" y="167"/>
                </a:lnTo>
                <a:lnTo>
                  <a:pt x="863" y="161"/>
                </a:lnTo>
                <a:lnTo>
                  <a:pt x="853" y="148"/>
                </a:lnTo>
                <a:lnTo>
                  <a:pt x="849" y="148"/>
                </a:lnTo>
                <a:lnTo>
                  <a:pt x="834" y="148"/>
                </a:lnTo>
                <a:lnTo>
                  <a:pt x="827" y="119"/>
                </a:lnTo>
                <a:lnTo>
                  <a:pt x="811" y="107"/>
                </a:lnTo>
                <a:lnTo>
                  <a:pt x="773" y="144"/>
                </a:lnTo>
                <a:lnTo>
                  <a:pt x="784" y="159"/>
                </a:lnTo>
                <a:lnTo>
                  <a:pt x="792" y="167"/>
                </a:lnTo>
                <a:lnTo>
                  <a:pt x="807" y="186"/>
                </a:lnTo>
                <a:lnTo>
                  <a:pt x="809" y="190"/>
                </a:lnTo>
                <a:lnTo>
                  <a:pt x="809" y="192"/>
                </a:lnTo>
                <a:lnTo>
                  <a:pt x="809" y="194"/>
                </a:lnTo>
                <a:lnTo>
                  <a:pt x="805" y="197"/>
                </a:lnTo>
                <a:lnTo>
                  <a:pt x="803" y="196"/>
                </a:lnTo>
                <a:lnTo>
                  <a:pt x="800" y="192"/>
                </a:lnTo>
                <a:lnTo>
                  <a:pt x="792" y="186"/>
                </a:lnTo>
                <a:lnTo>
                  <a:pt x="796" y="182"/>
                </a:lnTo>
                <a:lnTo>
                  <a:pt x="800" y="178"/>
                </a:lnTo>
                <a:lnTo>
                  <a:pt x="792" y="171"/>
                </a:lnTo>
                <a:lnTo>
                  <a:pt x="786" y="176"/>
                </a:lnTo>
                <a:lnTo>
                  <a:pt x="774" y="188"/>
                </a:lnTo>
                <a:lnTo>
                  <a:pt x="771" y="186"/>
                </a:lnTo>
                <a:lnTo>
                  <a:pt x="763" y="192"/>
                </a:lnTo>
                <a:lnTo>
                  <a:pt x="771" y="199"/>
                </a:lnTo>
                <a:lnTo>
                  <a:pt x="769" y="199"/>
                </a:lnTo>
                <a:lnTo>
                  <a:pt x="767" y="203"/>
                </a:lnTo>
                <a:lnTo>
                  <a:pt x="759" y="209"/>
                </a:lnTo>
                <a:lnTo>
                  <a:pt x="755" y="211"/>
                </a:lnTo>
                <a:lnTo>
                  <a:pt x="750" y="215"/>
                </a:lnTo>
                <a:lnTo>
                  <a:pt x="748" y="209"/>
                </a:lnTo>
                <a:lnTo>
                  <a:pt x="742" y="209"/>
                </a:lnTo>
                <a:lnTo>
                  <a:pt x="740" y="209"/>
                </a:lnTo>
                <a:lnTo>
                  <a:pt x="748" y="224"/>
                </a:lnTo>
                <a:lnTo>
                  <a:pt x="748" y="226"/>
                </a:lnTo>
                <a:lnTo>
                  <a:pt x="746" y="228"/>
                </a:lnTo>
                <a:lnTo>
                  <a:pt x="748" y="232"/>
                </a:lnTo>
                <a:lnTo>
                  <a:pt x="748" y="236"/>
                </a:lnTo>
                <a:lnTo>
                  <a:pt x="752" y="242"/>
                </a:lnTo>
                <a:lnTo>
                  <a:pt x="759" y="253"/>
                </a:lnTo>
                <a:lnTo>
                  <a:pt x="757" y="257"/>
                </a:lnTo>
                <a:lnTo>
                  <a:pt x="753" y="255"/>
                </a:lnTo>
                <a:lnTo>
                  <a:pt x="752" y="255"/>
                </a:lnTo>
                <a:lnTo>
                  <a:pt x="750" y="255"/>
                </a:lnTo>
                <a:lnTo>
                  <a:pt x="748" y="255"/>
                </a:lnTo>
                <a:lnTo>
                  <a:pt x="744" y="255"/>
                </a:lnTo>
                <a:lnTo>
                  <a:pt x="742" y="255"/>
                </a:lnTo>
                <a:lnTo>
                  <a:pt x="738" y="255"/>
                </a:lnTo>
                <a:lnTo>
                  <a:pt x="738" y="257"/>
                </a:lnTo>
                <a:lnTo>
                  <a:pt x="736" y="257"/>
                </a:lnTo>
                <a:lnTo>
                  <a:pt x="736" y="259"/>
                </a:lnTo>
                <a:lnTo>
                  <a:pt x="734" y="259"/>
                </a:lnTo>
                <a:lnTo>
                  <a:pt x="732" y="261"/>
                </a:lnTo>
                <a:lnTo>
                  <a:pt x="730" y="263"/>
                </a:lnTo>
                <a:lnTo>
                  <a:pt x="728" y="265"/>
                </a:lnTo>
                <a:lnTo>
                  <a:pt x="726" y="267"/>
                </a:lnTo>
                <a:lnTo>
                  <a:pt x="725" y="269"/>
                </a:lnTo>
                <a:lnTo>
                  <a:pt x="725" y="271"/>
                </a:lnTo>
                <a:lnTo>
                  <a:pt x="721" y="273"/>
                </a:lnTo>
                <a:lnTo>
                  <a:pt x="719" y="273"/>
                </a:lnTo>
                <a:lnTo>
                  <a:pt x="715" y="273"/>
                </a:lnTo>
                <a:lnTo>
                  <a:pt x="713" y="274"/>
                </a:lnTo>
                <a:lnTo>
                  <a:pt x="707" y="278"/>
                </a:lnTo>
                <a:lnTo>
                  <a:pt x="705" y="278"/>
                </a:lnTo>
                <a:lnTo>
                  <a:pt x="704" y="280"/>
                </a:lnTo>
                <a:lnTo>
                  <a:pt x="705" y="286"/>
                </a:lnTo>
                <a:lnTo>
                  <a:pt x="707" y="288"/>
                </a:lnTo>
                <a:lnTo>
                  <a:pt x="705" y="290"/>
                </a:lnTo>
                <a:lnTo>
                  <a:pt x="698" y="294"/>
                </a:lnTo>
                <a:lnTo>
                  <a:pt x="692" y="292"/>
                </a:lnTo>
                <a:lnTo>
                  <a:pt x="690" y="290"/>
                </a:lnTo>
                <a:lnTo>
                  <a:pt x="686" y="288"/>
                </a:lnTo>
                <a:lnTo>
                  <a:pt x="682" y="288"/>
                </a:lnTo>
                <a:lnTo>
                  <a:pt x="680" y="288"/>
                </a:lnTo>
                <a:lnTo>
                  <a:pt x="678" y="288"/>
                </a:lnTo>
                <a:lnTo>
                  <a:pt x="677" y="288"/>
                </a:lnTo>
                <a:lnTo>
                  <a:pt x="675" y="288"/>
                </a:lnTo>
                <a:lnTo>
                  <a:pt x="673" y="290"/>
                </a:lnTo>
                <a:lnTo>
                  <a:pt x="669" y="290"/>
                </a:lnTo>
                <a:lnTo>
                  <a:pt x="665" y="294"/>
                </a:lnTo>
                <a:lnTo>
                  <a:pt x="661" y="294"/>
                </a:lnTo>
                <a:lnTo>
                  <a:pt x="659" y="294"/>
                </a:lnTo>
                <a:lnTo>
                  <a:pt x="657" y="294"/>
                </a:lnTo>
                <a:lnTo>
                  <a:pt x="656" y="295"/>
                </a:lnTo>
                <a:lnTo>
                  <a:pt x="656" y="298"/>
                </a:lnTo>
                <a:lnTo>
                  <a:pt x="657" y="303"/>
                </a:lnTo>
                <a:lnTo>
                  <a:pt x="657" y="309"/>
                </a:lnTo>
                <a:lnTo>
                  <a:pt x="657" y="313"/>
                </a:lnTo>
                <a:lnTo>
                  <a:pt x="665" y="328"/>
                </a:lnTo>
                <a:lnTo>
                  <a:pt x="669" y="336"/>
                </a:lnTo>
                <a:lnTo>
                  <a:pt x="667" y="342"/>
                </a:lnTo>
                <a:lnTo>
                  <a:pt x="661" y="353"/>
                </a:lnTo>
                <a:lnTo>
                  <a:pt x="657" y="355"/>
                </a:lnTo>
                <a:lnTo>
                  <a:pt x="650" y="355"/>
                </a:lnTo>
                <a:lnTo>
                  <a:pt x="673" y="380"/>
                </a:lnTo>
                <a:lnTo>
                  <a:pt x="686" y="396"/>
                </a:lnTo>
                <a:lnTo>
                  <a:pt x="686" y="394"/>
                </a:lnTo>
                <a:lnTo>
                  <a:pt x="698" y="407"/>
                </a:lnTo>
                <a:lnTo>
                  <a:pt x="696" y="409"/>
                </a:lnTo>
                <a:lnTo>
                  <a:pt x="694" y="409"/>
                </a:lnTo>
                <a:lnTo>
                  <a:pt x="692" y="409"/>
                </a:lnTo>
                <a:lnTo>
                  <a:pt x="690" y="409"/>
                </a:lnTo>
                <a:lnTo>
                  <a:pt x="688" y="409"/>
                </a:lnTo>
                <a:lnTo>
                  <a:pt x="686" y="409"/>
                </a:lnTo>
                <a:lnTo>
                  <a:pt x="684" y="409"/>
                </a:lnTo>
                <a:lnTo>
                  <a:pt x="682" y="409"/>
                </a:lnTo>
                <a:lnTo>
                  <a:pt x="680" y="409"/>
                </a:lnTo>
                <a:lnTo>
                  <a:pt x="680" y="411"/>
                </a:lnTo>
                <a:lnTo>
                  <a:pt x="678" y="411"/>
                </a:lnTo>
                <a:lnTo>
                  <a:pt x="677" y="411"/>
                </a:lnTo>
                <a:lnTo>
                  <a:pt x="675" y="411"/>
                </a:lnTo>
                <a:lnTo>
                  <a:pt x="675" y="413"/>
                </a:lnTo>
                <a:lnTo>
                  <a:pt x="673" y="413"/>
                </a:lnTo>
                <a:lnTo>
                  <a:pt x="673" y="415"/>
                </a:lnTo>
                <a:lnTo>
                  <a:pt x="673" y="417"/>
                </a:lnTo>
                <a:lnTo>
                  <a:pt x="673" y="419"/>
                </a:lnTo>
                <a:lnTo>
                  <a:pt x="671" y="419"/>
                </a:lnTo>
                <a:lnTo>
                  <a:pt x="671" y="420"/>
                </a:lnTo>
                <a:lnTo>
                  <a:pt x="669" y="420"/>
                </a:lnTo>
                <a:lnTo>
                  <a:pt x="667" y="420"/>
                </a:lnTo>
                <a:lnTo>
                  <a:pt x="665" y="420"/>
                </a:lnTo>
                <a:lnTo>
                  <a:pt x="665" y="419"/>
                </a:lnTo>
                <a:lnTo>
                  <a:pt x="663" y="419"/>
                </a:lnTo>
                <a:lnTo>
                  <a:pt x="661" y="419"/>
                </a:lnTo>
                <a:lnTo>
                  <a:pt x="659" y="419"/>
                </a:lnTo>
                <a:lnTo>
                  <a:pt x="657" y="419"/>
                </a:lnTo>
                <a:lnTo>
                  <a:pt x="657" y="420"/>
                </a:lnTo>
                <a:lnTo>
                  <a:pt x="656" y="420"/>
                </a:lnTo>
                <a:lnTo>
                  <a:pt x="656" y="423"/>
                </a:lnTo>
                <a:lnTo>
                  <a:pt x="653" y="425"/>
                </a:lnTo>
                <a:lnTo>
                  <a:pt x="653" y="423"/>
                </a:lnTo>
                <a:lnTo>
                  <a:pt x="651" y="423"/>
                </a:lnTo>
                <a:lnTo>
                  <a:pt x="651" y="420"/>
                </a:lnTo>
                <a:lnTo>
                  <a:pt x="650" y="420"/>
                </a:lnTo>
                <a:lnTo>
                  <a:pt x="648" y="420"/>
                </a:lnTo>
                <a:lnTo>
                  <a:pt x="646" y="420"/>
                </a:lnTo>
                <a:lnTo>
                  <a:pt x="644" y="419"/>
                </a:lnTo>
                <a:lnTo>
                  <a:pt x="642" y="419"/>
                </a:lnTo>
                <a:lnTo>
                  <a:pt x="642" y="417"/>
                </a:lnTo>
                <a:lnTo>
                  <a:pt x="640" y="417"/>
                </a:lnTo>
                <a:lnTo>
                  <a:pt x="640" y="419"/>
                </a:lnTo>
                <a:lnTo>
                  <a:pt x="638" y="419"/>
                </a:lnTo>
                <a:lnTo>
                  <a:pt x="636" y="420"/>
                </a:lnTo>
                <a:lnTo>
                  <a:pt x="634" y="420"/>
                </a:lnTo>
                <a:lnTo>
                  <a:pt x="632" y="420"/>
                </a:lnTo>
                <a:lnTo>
                  <a:pt x="632" y="423"/>
                </a:lnTo>
                <a:lnTo>
                  <a:pt x="630" y="423"/>
                </a:lnTo>
                <a:lnTo>
                  <a:pt x="629" y="423"/>
                </a:lnTo>
                <a:lnTo>
                  <a:pt x="629" y="420"/>
                </a:lnTo>
                <a:lnTo>
                  <a:pt x="627" y="420"/>
                </a:lnTo>
                <a:lnTo>
                  <a:pt x="625" y="420"/>
                </a:lnTo>
                <a:lnTo>
                  <a:pt x="623" y="420"/>
                </a:lnTo>
                <a:lnTo>
                  <a:pt x="621" y="419"/>
                </a:lnTo>
                <a:lnTo>
                  <a:pt x="619" y="419"/>
                </a:lnTo>
                <a:lnTo>
                  <a:pt x="617" y="417"/>
                </a:lnTo>
                <a:lnTo>
                  <a:pt x="617" y="415"/>
                </a:lnTo>
                <a:lnTo>
                  <a:pt x="615" y="415"/>
                </a:lnTo>
                <a:lnTo>
                  <a:pt x="615" y="413"/>
                </a:lnTo>
                <a:lnTo>
                  <a:pt x="613" y="413"/>
                </a:lnTo>
                <a:lnTo>
                  <a:pt x="615" y="413"/>
                </a:lnTo>
                <a:lnTo>
                  <a:pt x="615" y="411"/>
                </a:lnTo>
                <a:lnTo>
                  <a:pt x="613" y="411"/>
                </a:lnTo>
                <a:lnTo>
                  <a:pt x="611" y="411"/>
                </a:lnTo>
                <a:lnTo>
                  <a:pt x="609" y="411"/>
                </a:lnTo>
                <a:lnTo>
                  <a:pt x="607" y="411"/>
                </a:lnTo>
                <a:lnTo>
                  <a:pt x="605" y="411"/>
                </a:lnTo>
                <a:lnTo>
                  <a:pt x="603" y="413"/>
                </a:lnTo>
                <a:lnTo>
                  <a:pt x="603" y="415"/>
                </a:lnTo>
                <a:lnTo>
                  <a:pt x="603" y="417"/>
                </a:lnTo>
                <a:lnTo>
                  <a:pt x="602" y="417"/>
                </a:lnTo>
                <a:lnTo>
                  <a:pt x="600" y="417"/>
                </a:lnTo>
                <a:lnTo>
                  <a:pt x="598" y="419"/>
                </a:lnTo>
                <a:lnTo>
                  <a:pt x="598" y="420"/>
                </a:lnTo>
                <a:lnTo>
                  <a:pt x="596" y="420"/>
                </a:lnTo>
                <a:lnTo>
                  <a:pt x="596" y="423"/>
                </a:lnTo>
                <a:lnTo>
                  <a:pt x="594" y="425"/>
                </a:lnTo>
                <a:lnTo>
                  <a:pt x="594" y="426"/>
                </a:lnTo>
                <a:lnTo>
                  <a:pt x="592" y="428"/>
                </a:lnTo>
                <a:lnTo>
                  <a:pt x="590" y="426"/>
                </a:lnTo>
                <a:lnTo>
                  <a:pt x="590" y="428"/>
                </a:lnTo>
                <a:lnTo>
                  <a:pt x="588" y="428"/>
                </a:lnTo>
                <a:lnTo>
                  <a:pt x="588" y="430"/>
                </a:lnTo>
                <a:lnTo>
                  <a:pt x="586" y="430"/>
                </a:lnTo>
                <a:lnTo>
                  <a:pt x="584" y="432"/>
                </a:lnTo>
                <a:lnTo>
                  <a:pt x="582" y="434"/>
                </a:lnTo>
                <a:lnTo>
                  <a:pt x="581" y="434"/>
                </a:lnTo>
                <a:lnTo>
                  <a:pt x="579" y="434"/>
                </a:lnTo>
                <a:lnTo>
                  <a:pt x="579" y="432"/>
                </a:lnTo>
                <a:lnTo>
                  <a:pt x="579" y="430"/>
                </a:lnTo>
                <a:lnTo>
                  <a:pt x="577" y="430"/>
                </a:lnTo>
                <a:lnTo>
                  <a:pt x="575" y="430"/>
                </a:lnTo>
                <a:lnTo>
                  <a:pt x="573" y="432"/>
                </a:lnTo>
                <a:lnTo>
                  <a:pt x="571" y="434"/>
                </a:lnTo>
                <a:lnTo>
                  <a:pt x="571" y="436"/>
                </a:lnTo>
                <a:lnTo>
                  <a:pt x="571" y="438"/>
                </a:lnTo>
                <a:lnTo>
                  <a:pt x="571" y="440"/>
                </a:lnTo>
                <a:lnTo>
                  <a:pt x="571" y="442"/>
                </a:lnTo>
                <a:lnTo>
                  <a:pt x="571" y="444"/>
                </a:lnTo>
                <a:lnTo>
                  <a:pt x="569" y="444"/>
                </a:lnTo>
                <a:lnTo>
                  <a:pt x="567" y="444"/>
                </a:lnTo>
                <a:lnTo>
                  <a:pt x="565" y="444"/>
                </a:lnTo>
                <a:lnTo>
                  <a:pt x="563" y="444"/>
                </a:lnTo>
                <a:lnTo>
                  <a:pt x="561" y="444"/>
                </a:lnTo>
                <a:lnTo>
                  <a:pt x="561" y="442"/>
                </a:lnTo>
                <a:lnTo>
                  <a:pt x="559" y="440"/>
                </a:lnTo>
                <a:lnTo>
                  <a:pt x="557" y="440"/>
                </a:lnTo>
                <a:lnTo>
                  <a:pt x="555" y="440"/>
                </a:lnTo>
                <a:lnTo>
                  <a:pt x="555" y="442"/>
                </a:lnTo>
                <a:lnTo>
                  <a:pt x="554" y="444"/>
                </a:lnTo>
                <a:lnTo>
                  <a:pt x="552" y="444"/>
                </a:lnTo>
                <a:lnTo>
                  <a:pt x="550" y="444"/>
                </a:lnTo>
                <a:lnTo>
                  <a:pt x="548" y="444"/>
                </a:lnTo>
                <a:lnTo>
                  <a:pt x="548" y="442"/>
                </a:lnTo>
                <a:lnTo>
                  <a:pt x="550" y="442"/>
                </a:lnTo>
                <a:lnTo>
                  <a:pt x="550" y="440"/>
                </a:lnTo>
                <a:lnTo>
                  <a:pt x="548" y="440"/>
                </a:lnTo>
                <a:lnTo>
                  <a:pt x="546" y="440"/>
                </a:lnTo>
                <a:lnTo>
                  <a:pt x="544" y="440"/>
                </a:lnTo>
                <a:lnTo>
                  <a:pt x="544" y="442"/>
                </a:lnTo>
                <a:lnTo>
                  <a:pt x="542" y="440"/>
                </a:lnTo>
                <a:lnTo>
                  <a:pt x="540" y="440"/>
                </a:lnTo>
                <a:lnTo>
                  <a:pt x="540" y="438"/>
                </a:lnTo>
                <a:lnTo>
                  <a:pt x="540" y="436"/>
                </a:lnTo>
                <a:lnTo>
                  <a:pt x="540" y="434"/>
                </a:lnTo>
                <a:lnTo>
                  <a:pt x="538" y="434"/>
                </a:lnTo>
                <a:lnTo>
                  <a:pt x="538" y="436"/>
                </a:lnTo>
                <a:lnTo>
                  <a:pt x="536" y="436"/>
                </a:lnTo>
                <a:lnTo>
                  <a:pt x="536" y="434"/>
                </a:lnTo>
                <a:lnTo>
                  <a:pt x="534" y="434"/>
                </a:lnTo>
                <a:lnTo>
                  <a:pt x="534" y="436"/>
                </a:lnTo>
                <a:lnTo>
                  <a:pt x="534" y="438"/>
                </a:lnTo>
                <a:lnTo>
                  <a:pt x="533" y="438"/>
                </a:lnTo>
                <a:lnTo>
                  <a:pt x="533" y="440"/>
                </a:lnTo>
                <a:lnTo>
                  <a:pt x="533" y="442"/>
                </a:lnTo>
                <a:lnTo>
                  <a:pt x="531" y="442"/>
                </a:lnTo>
                <a:lnTo>
                  <a:pt x="531" y="440"/>
                </a:lnTo>
                <a:lnTo>
                  <a:pt x="528" y="440"/>
                </a:lnTo>
                <a:lnTo>
                  <a:pt x="527" y="440"/>
                </a:lnTo>
                <a:lnTo>
                  <a:pt x="527" y="438"/>
                </a:lnTo>
                <a:lnTo>
                  <a:pt x="527" y="436"/>
                </a:lnTo>
                <a:lnTo>
                  <a:pt x="527" y="434"/>
                </a:lnTo>
                <a:lnTo>
                  <a:pt x="525" y="434"/>
                </a:lnTo>
                <a:lnTo>
                  <a:pt x="523" y="434"/>
                </a:lnTo>
                <a:lnTo>
                  <a:pt x="521" y="434"/>
                </a:lnTo>
                <a:lnTo>
                  <a:pt x="519" y="432"/>
                </a:lnTo>
                <a:lnTo>
                  <a:pt x="521" y="430"/>
                </a:lnTo>
                <a:lnTo>
                  <a:pt x="521" y="428"/>
                </a:lnTo>
                <a:lnTo>
                  <a:pt x="519" y="426"/>
                </a:lnTo>
                <a:lnTo>
                  <a:pt x="517" y="426"/>
                </a:lnTo>
                <a:lnTo>
                  <a:pt x="517" y="428"/>
                </a:lnTo>
                <a:lnTo>
                  <a:pt x="515" y="428"/>
                </a:lnTo>
                <a:lnTo>
                  <a:pt x="513" y="428"/>
                </a:lnTo>
                <a:lnTo>
                  <a:pt x="511" y="426"/>
                </a:lnTo>
                <a:lnTo>
                  <a:pt x="509" y="426"/>
                </a:lnTo>
                <a:lnTo>
                  <a:pt x="507" y="426"/>
                </a:lnTo>
                <a:lnTo>
                  <a:pt x="507" y="428"/>
                </a:lnTo>
                <a:lnTo>
                  <a:pt x="507" y="430"/>
                </a:lnTo>
                <a:lnTo>
                  <a:pt x="505" y="430"/>
                </a:lnTo>
                <a:lnTo>
                  <a:pt x="505" y="432"/>
                </a:lnTo>
                <a:lnTo>
                  <a:pt x="505" y="434"/>
                </a:lnTo>
                <a:lnTo>
                  <a:pt x="505" y="436"/>
                </a:lnTo>
                <a:lnTo>
                  <a:pt x="504" y="436"/>
                </a:lnTo>
                <a:lnTo>
                  <a:pt x="504" y="434"/>
                </a:lnTo>
                <a:lnTo>
                  <a:pt x="502" y="434"/>
                </a:lnTo>
                <a:lnTo>
                  <a:pt x="502" y="432"/>
                </a:lnTo>
                <a:lnTo>
                  <a:pt x="502" y="430"/>
                </a:lnTo>
                <a:lnTo>
                  <a:pt x="502" y="428"/>
                </a:lnTo>
                <a:lnTo>
                  <a:pt x="500" y="428"/>
                </a:lnTo>
                <a:lnTo>
                  <a:pt x="500" y="430"/>
                </a:lnTo>
                <a:lnTo>
                  <a:pt x="500" y="432"/>
                </a:lnTo>
                <a:lnTo>
                  <a:pt x="498" y="432"/>
                </a:lnTo>
                <a:lnTo>
                  <a:pt x="496" y="432"/>
                </a:lnTo>
                <a:lnTo>
                  <a:pt x="496" y="434"/>
                </a:lnTo>
                <a:lnTo>
                  <a:pt x="494" y="434"/>
                </a:lnTo>
                <a:lnTo>
                  <a:pt x="492" y="434"/>
                </a:lnTo>
                <a:lnTo>
                  <a:pt x="490" y="434"/>
                </a:lnTo>
                <a:lnTo>
                  <a:pt x="490" y="432"/>
                </a:lnTo>
                <a:lnTo>
                  <a:pt x="488" y="432"/>
                </a:lnTo>
                <a:lnTo>
                  <a:pt x="486" y="432"/>
                </a:lnTo>
                <a:lnTo>
                  <a:pt x="484" y="432"/>
                </a:lnTo>
                <a:lnTo>
                  <a:pt x="484" y="434"/>
                </a:lnTo>
                <a:lnTo>
                  <a:pt x="482" y="434"/>
                </a:lnTo>
                <a:lnTo>
                  <a:pt x="480" y="434"/>
                </a:lnTo>
                <a:lnTo>
                  <a:pt x="478" y="434"/>
                </a:lnTo>
                <a:lnTo>
                  <a:pt x="477" y="434"/>
                </a:lnTo>
                <a:lnTo>
                  <a:pt x="477" y="432"/>
                </a:lnTo>
                <a:lnTo>
                  <a:pt x="478" y="432"/>
                </a:lnTo>
                <a:lnTo>
                  <a:pt x="478" y="430"/>
                </a:lnTo>
                <a:lnTo>
                  <a:pt x="477" y="428"/>
                </a:lnTo>
                <a:lnTo>
                  <a:pt x="477" y="430"/>
                </a:lnTo>
                <a:lnTo>
                  <a:pt x="475" y="430"/>
                </a:lnTo>
                <a:lnTo>
                  <a:pt x="473" y="430"/>
                </a:lnTo>
                <a:lnTo>
                  <a:pt x="473" y="428"/>
                </a:lnTo>
                <a:lnTo>
                  <a:pt x="471" y="428"/>
                </a:lnTo>
                <a:lnTo>
                  <a:pt x="471" y="426"/>
                </a:lnTo>
                <a:lnTo>
                  <a:pt x="469" y="426"/>
                </a:lnTo>
                <a:lnTo>
                  <a:pt x="469" y="425"/>
                </a:lnTo>
                <a:lnTo>
                  <a:pt x="467" y="426"/>
                </a:lnTo>
                <a:lnTo>
                  <a:pt x="469" y="426"/>
                </a:lnTo>
                <a:lnTo>
                  <a:pt x="469" y="428"/>
                </a:lnTo>
                <a:lnTo>
                  <a:pt x="467" y="428"/>
                </a:lnTo>
                <a:lnTo>
                  <a:pt x="465" y="426"/>
                </a:lnTo>
                <a:lnTo>
                  <a:pt x="463" y="426"/>
                </a:lnTo>
                <a:lnTo>
                  <a:pt x="461" y="426"/>
                </a:lnTo>
                <a:lnTo>
                  <a:pt x="461" y="425"/>
                </a:lnTo>
                <a:lnTo>
                  <a:pt x="461" y="423"/>
                </a:lnTo>
                <a:lnTo>
                  <a:pt x="461" y="420"/>
                </a:lnTo>
                <a:lnTo>
                  <a:pt x="459" y="420"/>
                </a:lnTo>
                <a:lnTo>
                  <a:pt x="457" y="420"/>
                </a:lnTo>
                <a:lnTo>
                  <a:pt x="456" y="420"/>
                </a:lnTo>
                <a:lnTo>
                  <a:pt x="454" y="423"/>
                </a:lnTo>
                <a:lnTo>
                  <a:pt x="451" y="423"/>
                </a:lnTo>
                <a:lnTo>
                  <a:pt x="450" y="423"/>
                </a:lnTo>
                <a:lnTo>
                  <a:pt x="448" y="423"/>
                </a:lnTo>
                <a:lnTo>
                  <a:pt x="446" y="423"/>
                </a:lnTo>
                <a:lnTo>
                  <a:pt x="446" y="420"/>
                </a:lnTo>
                <a:lnTo>
                  <a:pt x="444" y="420"/>
                </a:lnTo>
                <a:lnTo>
                  <a:pt x="442" y="420"/>
                </a:lnTo>
                <a:lnTo>
                  <a:pt x="440" y="420"/>
                </a:lnTo>
                <a:lnTo>
                  <a:pt x="440" y="419"/>
                </a:lnTo>
                <a:lnTo>
                  <a:pt x="438" y="419"/>
                </a:lnTo>
                <a:lnTo>
                  <a:pt x="438" y="417"/>
                </a:lnTo>
                <a:lnTo>
                  <a:pt x="436" y="417"/>
                </a:lnTo>
                <a:lnTo>
                  <a:pt x="434" y="415"/>
                </a:lnTo>
                <a:lnTo>
                  <a:pt x="434" y="413"/>
                </a:lnTo>
                <a:lnTo>
                  <a:pt x="434" y="411"/>
                </a:lnTo>
                <a:lnTo>
                  <a:pt x="434" y="409"/>
                </a:lnTo>
                <a:lnTo>
                  <a:pt x="432" y="409"/>
                </a:lnTo>
                <a:lnTo>
                  <a:pt x="430" y="409"/>
                </a:lnTo>
                <a:lnTo>
                  <a:pt x="432" y="409"/>
                </a:lnTo>
                <a:lnTo>
                  <a:pt x="432" y="407"/>
                </a:lnTo>
                <a:lnTo>
                  <a:pt x="430" y="405"/>
                </a:lnTo>
                <a:lnTo>
                  <a:pt x="430" y="403"/>
                </a:lnTo>
                <a:lnTo>
                  <a:pt x="430" y="401"/>
                </a:lnTo>
                <a:lnTo>
                  <a:pt x="430" y="399"/>
                </a:lnTo>
                <a:lnTo>
                  <a:pt x="432" y="399"/>
                </a:lnTo>
                <a:lnTo>
                  <a:pt x="432" y="397"/>
                </a:lnTo>
                <a:lnTo>
                  <a:pt x="430" y="396"/>
                </a:lnTo>
                <a:lnTo>
                  <a:pt x="429" y="394"/>
                </a:lnTo>
                <a:lnTo>
                  <a:pt x="427" y="392"/>
                </a:lnTo>
                <a:lnTo>
                  <a:pt x="425" y="392"/>
                </a:lnTo>
                <a:lnTo>
                  <a:pt x="425" y="390"/>
                </a:lnTo>
                <a:lnTo>
                  <a:pt x="425" y="388"/>
                </a:lnTo>
                <a:lnTo>
                  <a:pt x="425" y="386"/>
                </a:lnTo>
                <a:lnTo>
                  <a:pt x="425" y="384"/>
                </a:lnTo>
                <a:lnTo>
                  <a:pt x="425" y="382"/>
                </a:lnTo>
                <a:lnTo>
                  <a:pt x="427" y="382"/>
                </a:lnTo>
                <a:lnTo>
                  <a:pt x="427" y="380"/>
                </a:lnTo>
                <a:lnTo>
                  <a:pt x="429" y="380"/>
                </a:lnTo>
                <a:lnTo>
                  <a:pt x="430" y="380"/>
                </a:lnTo>
                <a:lnTo>
                  <a:pt x="430" y="382"/>
                </a:lnTo>
                <a:lnTo>
                  <a:pt x="432" y="382"/>
                </a:lnTo>
                <a:lnTo>
                  <a:pt x="432" y="380"/>
                </a:lnTo>
                <a:lnTo>
                  <a:pt x="432" y="378"/>
                </a:lnTo>
                <a:lnTo>
                  <a:pt x="432" y="376"/>
                </a:lnTo>
                <a:lnTo>
                  <a:pt x="432" y="375"/>
                </a:lnTo>
                <a:lnTo>
                  <a:pt x="434" y="375"/>
                </a:lnTo>
                <a:lnTo>
                  <a:pt x="436" y="375"/>
                </a:lnTo>
                <a:lnTo>
                  <a:pt x="436" y="376"/>
                </a:lnTo>
                <a:lnTo>
                  <a:pt x="438" y="378"/>
                </a:lnTo>
                <a:lnTo>
                  <a:pt x="438" y="376"/>
                </a:lnTo>
                <a:lnTo>
                  <a:pt x="440" y="375"/>
                </a:lnTo>
                <a:lnTo>
                  <a:pt x="442" y="375"/>
                </a:lnTo>
                <a:lnTo>
                  <a:pt x="442" y="372"/>
                </a:lnTo>
                <a:lnTo>
                  <a:pt x="442" y="370"/>
                </a:lnTo>
                <a:lnTo>
                  <a:pt x="442" y="369"/>
                </a:lnTo>
                <a:lnTo>
                  <a:pt x="442" y="367"/>
                </a:lnTo>
                <a:lnTo>
                  <a:pt x="440" y="367"/>
                </a:lnTo>
                <a:lnTo>
                  <a:pt x="438" y="367"/>
                </a:lnTo>
                <a:lnTo>
                  <a:pt x="438" y="365"/>
                </a:lnTo>
                <a:lnTo>
                  <a:pt x="436" y="365"/>
                </a:lnTo>
                <a:lnTo>
                  <a:pt x="438" y="363"/>
                </a:lnTo>
                <a:lnTo>
                  <a:pt x="440" y="363"/>
                </a:lnTo>
                <a:lnTo>
                  <a:pt x="440" y="361"/>
                </a:lnTo>
                <a:lnTo>
                  <a:pt x="438" y="361"/>
                </a:lnTo>
                <a:lnTo>
                  <a:pt x="436" y="359"/>
                </a:lnTo>
                <a:lnTo>
                  <a:pt x="436" y="357"/>
                </a:lnTo>
                <a:lnTo>
                  <a:pt x="438" y="357"/>
                </a:lnTo>
                <a:lnTo>
                  <a:pt x="438" y="355"/>
                </a:lnTo>
                <a:lnTo>
                  <a:pt x="438" y="353"/>
                </a:lnTo>
                <a:lnTo>
                  <a:pt x="436" y="353"/>
                </a:lnTo>
                <a:lnTo>
                  <a:pt x="436" y="351"/>
                </a:lnTo>
                <a:lnTo>
                  <a:pt x="438" y="351"/>
                </a:lnTo>
                <a:lnTo>
                  <a:pt x="438" y="349"/>
                </a:lnTo>
                <a:lnTo>
                  <a:pt x="436" y="349"/>
                </a:lnTo>
                <a:lnTo>
                  <a:pt x="436" y="351"/>
                </a:lnTo>
                <a:lnTo>
                  <a:pt x="434" y="351"/>
                </a:lnTo>
                <a:lnTo>
                  <a:pt x="434" y="349"/>
                </a:lnTo>
                <a:lnTo>
                  <a:pt x="432" y="348"/>
                </a:lnTo>
                <a:lnTo>
                  <a:pt x="434" y="348"/>
                </a:lnTo>
                <a:lnTo>
                  <a:pt x="436" y="346"/>
                </a:lnTo>
                <a:lnTo>
                  <a:pt x="436" y="344"/>
                </a:lnTo>
                <a:lnTo>
                  <a:pt x="434" y="344"/>
                </a:lnTo>
                <a:lnTo>
                  <a:pt x="434" y="342"/>
                </a:lnTo>
                <a:lnTo>
                  <a:pt x="436" y="342"/>
                </a:lnTo>
                <a:lnTo>
                  <a:pt x="436" y="340"/>
                </a:lnTo>
                <a:lnTo>
                  <a:pt x="438" y="342"/>
                </a:lnTo>
                <a:lnTo>
                  <a:pt x="438" y="340"/>
                </a:lnTo>
                <a:lnTo>
                  <a:pt x="438" y="338"/>
                </a:lnTo>
                <a:lnTo>
                  <a:pt x="436" y="338"/>
                </a:lnTo>
                <a:lnTo>
                  <a:pt x="436" y="336"/>
                </a:lnTo>
                <a:lnTo>
                  <a:pt x="434" y="336"/>
                </a:lnTo>
                <a:lnTo>
                  <a:pt x="434" y="334"/>
                </a:lnTo>
                <a:lnTo>
                  <a:pt x="436" y="334"/>
                </a:lnTo>
                <a:lnTo>
                  <a:pt x="438" y="332"/>
                </a:lnTo>
                <a:lnTo>
                  <a:pt x="440" y="332"/>
                </a:lnTo>
                <a:lnTo>
                  <a:pt x="440" y="330"/>
                </a:lnTo>
                <a:lnTo>
                  <a:pt x="438" y="330"/>
                </a:lnTo>
                <a:lnTo>
                  <a:pt x="438" y="328"/>
                </a:lnTo>
                <a:lnTo>
                  <a:pt x="436" y="328"/>
                </a:lnTo>
                <a:lnTo>
                  <a:pt x="434" y="328"/>
                </a:lnTo>
                <a:lnTo>
                  <a:pt x="432" y="326"/>
                </a:lnTo>
                <a:lnTo>
                  <a:pt x="430" y="324"/>
                </a:lnTo>
                <a:lnTo>
                  <a:pt x="429" y="322"/>
                </a:lnTo>
                <a:lnTo>
                  <a:pt x="429" y="321"/>
                </a:lnTo>
                <a:lnTo>
                  <a:pt x="427" y="319"/>
                </a:lnTo>
                <a:lnTo>
                  <a:pt x="429" y="319"/>
                </a:lnTo>
                <a:lnTo>
                  <a:pt x="429" y="317"/>
                </a:lnTo>
                <a:lnTo>
                  <a:pt x="427" y="317"/>
                </a:lnTo>
                <a:lnTo>
                  <a:pt x="425" y="317"/>
                </a:lnTo>
                <a:lnTo>
                  <a:pt x="423" y="317"/>
                </a:lnTo>
                <a:lnTo>
                  <a:pt x="421" y="317"/>
                </a:lnTo>
                <a:lnTo>
                  <a:pt x="419" y="317"/>
                </a:lnTo>
                <a:lnTo>
                  <a:pt x="419" y="315"/>
                </a:lnTo>
                <a:lnTo>
                  <a:pt x="419" y="313"/>
                </a:lnTo>
                <a:lnTo>
                  <a:pt x="417" y="313"/>
                </a:lnTo>
                <a:lnTo>
                  <a:pt x="417" y="315"/>
                </a:lnTo>
                <a:lnTo>
                  <a:pt x="417" y="313"/>
                </a:lnTo>
                <a:lnTo>
                  <a:pt x="415" y="313"/>
                </a:lnTo>
                <a:lnTo>
                  <a:pt x="413" y="313"/>
                </a:lnTo>
                <a:lnTo>
                  <a:pt x="413" y="315"/>
                </a:lnTo>
                <a:lnTo>
                  <a:pt x="413" y="317"/>
                </a:lnTo>
                <a:lnTo>
                  <a:pt x="411" y="317"/>
                </a:lnTo>
                <a:lnTo>
                  <a:pt x="409" y="317"/>
                </a:lnTo>
                <a:lnTo>
                  <a:pt x="408" y="317"/>
                </a:lnTo>
                <a:lnTo>
                  <a:pt x="408" y="319"/>
                </a:lnTo>
                <a:lnTo>
                  <a:pt x="406" y="319"/>
                </a:lnTo>
                <a:lnTo>
                  <a:pt x="406" y="317"/>
                </a:lnTo>
                <a:lnTo>
                  <a:pt x="403" y="317"/>
                </a:lnTo>
                <a:lnTo>
                  <a:pt x="403" y="315"/>
                </a:lnTo>
                <a:lnTo>
                  <a:pt x="403" y="313"/>
                </a:lnTo>
                <a:lnTo>
                  <a:pt x="403" y="311"/>
                </a:lnTo>
                <a:lnTo>
                  <a:pt x="403" y="309"/>
                </a:lnTo>
                <a:lnTo>
                  <a:pt x="403" y="307"/>
                </a:lnTo>
                <a:lnTo>
                  <a:pt x="402" y="307"/>
                </a:lnTo>
                <a:lnTo>
                  <a:pt x="400" y="307"/>
                </a:lnTo>
                <a:lnTo>
                  <a:pt x="398" y="309"/>
                </a:lnTo>
                <a:lnTo>
                  <a:pt x="396" y="309"/>
                </a:lnTo>
                <a:lnTo>
                  <a:pt x="396" y="307"/>
                </a:lnTo>
                <a:lnTo>
                  <a:pt x="394" y="307"/>
                </a:lnTo>
                <a:lnTo>
                  <a:pt x="392" y="307"/>
                </a:lnTo>
                <a:lnTo>
                  <a:pt x="390" y="307"/>
                </a:lnTo>
                <a:lnTo>
                  <a:pt x="390" y="305"/>
                </a:lnTo>
                <a:lnTo>
                  <a:pt x="388" y="305"/>
                </a:lnTo>
                <a:lnTo>
                  <a:pt x="386" y="305"/>
                </a:lnTo>
                <a:lnTo>
                  <a:pt x="384" y="305"/>
                </a:lnTo>
                <a:lnTo>
                  <a:pt x="384" y="303"/>
                </a:lnTo>
                <a:lnTo>
                  <a:pt x="382" y="303"/>
                </a:lnTo>
                <a:lnTo>
                  <a:pt x="384" y="303"/>
                </a:lnTo>
                <a:lnTo>
                  <a:pt x="384" y="301"/>
                </a:lnTo>
                <a:lnTo>
                  <a:pt x="384" y="300"/>
                </a:lnTo>
                <a:lnTo>
                  <a:pt x="384" y="298"/>
                </a:lnTo>
                <a:lnTo>
                  <a:pt x="382" y="298"/>
                </a:lnTo>
                <a:lnTo>
                  <a:pt x="382" y="295"/>
                </a:lnTo>
                <a:lnTo>
                  <a:pt x="381" y="295"/>
                </a:lnTo>
                <a:lnTo>
                  <a:pt x="381" y="298"/>
                </a:lnTo>
                <a:lnTo>
                  <a:pt x="379" y="298"/>
                </a:lnTo>
                <a:lnTo>
                  <a:pt x="377" y="298"/>
                </a:lnTo>
                <a:lnTo>
                  <a:pt x="375" y="295"/>
                </a:lnTo>
                <a:lnTo>
                  <a:pt x="371" y="298"/>
                </a:lnTo>
                <a:lnTo>
                  <a:pt x="371" y="295"/>
                </a:lnTo>
                <a:lnTo>
                  <a:pt x="371" y="294"/>
                </a:lnTo>
                <a:lnTo>
                  <a:pt x="369" y="292"/>
                </a:lnTo>
                <a:lnTo>
                  <a:pt x="367" y="292"/>
                </a:lnTo>
                <a:lnTo>
                  <a:pt x="365" y="292"/>
                </a:lnTo>
                <a:lnTo>
                  <a:pt x="365" y="294"/>
                </a:lnTo>
                <a:lnTo>
                  <a:pt x="363" y="294"/>
                </a:lnTo>
                <a:lnTo>
                  <a:pt x="363" y="292"/>
                </a:lnTo>
                <a:lnTo>
                  <a:pt x="361" y="290"/>
                </a:lnTo>
                <a:lnTo>
                  <a:pt x="361" y="288"/>
                </a:lnTo>
                <a:lnTo>
                  <a:pt x="360" y="288"/>
                </a:lnTo>
                <a:lnTo>
                  <a:pt x="360" y="286"/>
                </a:lnTo>
                <a:lnTo>
                  <a:pt x="357" y="286"/>
                </a:lnTo>
                <a:lnTo>
                  <a:pt x="357" y="288"/>
                </a:lnTo>
                <a:lnTo>
                  <a:pt x="355" y="288"/>
                </a:lnTo>
                <a:lnTo>
                  <a:pt x="355" y="290"/>
                </a:lnTo>
                <a:lnTo>
                  <a:pt x="354" y="290"/>
                </a:lnTo>
                <a:lnTo>
                  <a:pt x="352" y="290"/>
                </a:lnTo>
                <a:lnTo>
                  <a:pt x="350" y="288"/>
                </a:lnTo>
                <a:lnTo>
                  <a:pt x="348" y="288"/>
                </a:lnTo>
                <a:lnTo>
                  <a:pt x="348" y="286"/>
                </a:lnTo>
                <a:lnTo>
                  <a:pt x="348" y="284"/>
                </a:lnTo>
                <a:lnTo>
                  <a:pt x="348" y="282"/>
                </a:lnTo>
                <a:lnTo>
                  <a:pt x="348" y="280"/>
                </a:lnTo>
                <a:lnTo>
                  <a:pt x="346" y="280"/>
                </a:lnTo>
                <a:lnTo>
                  <a:pt x="344" y="278"/>
                </a:lnTo>
                <a:lnTo>
                  <a:pt x="342" y="278"/>
                </a:lnTo>
                <a:lnTo>
                  <a:pt x="342" y="276"/>
                </a:lnTo>
                <a:lnTo>
                  <a:pt x="344" y="276"/>
                </a:lnTo>
                <a:lnTo>
                  <a:pt x="344" y="274"/>
                </a:lnTo>
                <a:lnTo>
                  <a:pt x="344" y="273"/>
                </a:lnTo>
                <a:lnTo>
                  <a:pt x="344" y="271"/>
                </a:lnTo>
                <a:lnTo>
                  <a:pt x="342" y="271"/>
                </a:lnTo>
                <a:lnTo>
                  <a:pt x="340" y="273"/>
                </a:lnTo>
                <a:lnTo>
                  <a:pt x="340" y="274"/>
                </a:lnTo>
                <a:lnTo>
                  <a:pt x="338" y="274"/>
                </a:lnTo>
                <a:lnTo>
                  <a:pt x="336" y="274"/>
                </a:lnTo>
                <a:lnTo>
                  <a:pt x="336" y="273"/>
                </a:lnTo>
                <a:lnTo>
                  <a:pt x="336" y="271"/>
                </a:lnTo>
                <a:lnTo>
                  <a:pt x="336" y="269"/>
                </a:lnTo>
                <a:lnTo>
                  <a:pt x="336" y="267"/>
                </a:lnTo>
                <a:lnTo>
                  <a:pt x="336" y="265"/>
                </a:lnTo>
                <a:lnTo>
                  <a:pt x="334" y="265"/>
                </a:lnTo>
                <a:lnTo>
                  <a:pt x="334" y="267"/>
                </a:lnTo>
                <a:lnTo>
                  <a:pt x="333" y="267"/>
                </a:lnTo>
                <a:lnTo>
                  <a:pt x="333" y="265"/>
                </a:lnTo>
                <a:lnTo>
                  <a:pt x="334" y="263"/>
                </a:lnTo>
                <a:lnTo>
                  <a:pt x="333" y="263"/>
                </a:lnTo>
                <a:lnTo>
                  <a:pt x="331" y="261"/>
                </a:lnTo>
                <a:lnTo>
                  <a:pt x="331" y="259"/>
                </a:lnTo>
                <a:lnTo>
                  <a:pt x="329" y="259"/>
                </a:lnTo>
                <a:lnTo>
                  <a:pt x="329" y="257"/>
                </a:lnTo>
                <a:lnTo>
                  <a:pt x="327" y="257"/>
                </a:lnTo>
                <a:lnTo>
                  <a:pt x="329" y="257"/>
                </a:lnTo>
                <a:lnTo>
                  <a:pt x="329" y="255"/>
                </a:lnTo>
                <a:lnTo>
                  <a:pt x="331" y="255"/>
                </a:lnTo>
                <a:lnTo>
                  <a:pt x="331" y="253"/>
                </a:lnTo>
                <a:lnTo>
                  <a:pt x="331" y="251"/>
                </a:lnTo>
                <a:lnTo>
                  <a:pt x="331" y="250"/>
                </a:lnTo>
                <a:lnTo>
                  <a:pt x="331" y="247"/>
                </a:lnTo>
                <a:lnTo>
                  <a:pt x="329" y="247"/>
                </a:lnTo>
                <a:lnTo>
                  <a:pt x="327" y="247"/>
                </a:lnTo>
                <a:lnTo>
                  <a:pt x="327" y="245"/>
                </a:lnTo>
                <a:lnTo>
                  <a:pt x="325" y="245"/>
                </a:lnTo>
                <a:lnTo>
                  <a:pt x="323" y="245"/>
                </a:lnTo>
                <a:lnTo>
                  <a:pt x="323" y="244"/>
                </a:lnTo>
                <a:lnTo>
                  <a:pt x="323" y="240"/>
                </a:lnTo>
                <a:lnTo>
                  <a:pt x="306" y="245"/>
                </a:lnTo>
                <a:lnTo>
                  <a:pt x="285" y="245"/>
                </a:lnTo>
                <a:lnTo>
                  <a:pt x="261" y="244"/>
                </a:lnTo>
                <a:lnTo>
                  <a:pt x="254" y="236"/>
                </a:lnTo>
                <a:lnTo>
                  <a:pt x="250" y="234"/>
                </a:lnTo>
                <a:lnTo>
                  <a:pt x="248" y="232"/>
                </a:lnTo>
                <a:lnTo>
                  <a:pt x="244" y="232"/>
                </a:lnTo>
                <a:lnTo>
                  <a:pt x="231" y="221"/>
                </a:lnTo>
                <a:lnTo>
                  <a:pt x="225" y="207"/>
                </a:lnTo>
                <a:lnTo>
                  <a:pt x="223" y="205"/>
                </a:lnTo>
                <a:lnTo>
                  <a:pt x="221" y="199"/>
                </a:lnTo>
                <a:lnTo>
                  <a:pt x="221" y="192"/>
                </a:lnTo>
                <a:lnTo>
                  <a:pt x="221" y="188"/>
                </a:lnTo>
                <a:lnTo>
                  <a:pt x="217" y="173"/>
                </a:lnTo>
                <a:lnTo>
                  <a:pt x="211" y="159"/>
                </a:lnTo>
                <a:lnTo>
                  <a:pt x="210" y="159"/>
                </a:lnTo>
                <a:lnTo>
                  <a:pt x="156" y="182"/>
                </a:lnTo>
                <a:lnTo>
                  <a:pt x="150" y="182"/>
                </a:lnTo>
                <a:lnTo>
                  <a:pt x="119" y="194"/>
                </a:lnTo>
                <a:lnTo>
                  <a:pt x="108" y="199"/>
                </a:lnTo>
                <a:lnTo>
                  <a:pt x="98" y="203"/>
                </a:lnTo>
                <a:lnTo>
                  <a:pt x="81" y="213"/>
                </a:lnTo>
                <a:lnTo>
                  <a:pt x="59" y="226"/>
                </a:lnTo>
                <a:lnTo>
                  <a:pt x="59" y="228"/>
                </a:lnTo>
                <a:lnTo>
                  <a:pt x="67" y="245"/>
                </a:lnTo>
                <a:lnTo>
                  <a:pt x="85" y="278"/>
                </a:lnTo>
                <a:lnTo>
                  <a:pt x="33" y="276"/>
                </a:lnTo>
                <a:lnTo>
                  <a:pt x="33" y="278"/>
                </a:lnTo>
                <a:lnTo>
                  <a:pt x="52" y="321"/>
                </a:lnTo>
                <a:lnTo>
                  <a:pt x="54" y="322"/>
                </a:lnTo>
                <a:lnTo>
                  <a:pt x="54" y="324"/>
                </a:lnTo>
                <a:lnTo>
                  <a:pt x="46" y="328"/>
                </a:lnTo>
                <a:lnTo>
                  <a:pt x="0" y="348"/>
                </a:lnTo>
                <a:lnTo>
                  <a:pt x="0" y="349"/>
                </a:lnTo>
                <a:lnTo>
                  <a:pt x="31" y="423"/>
                </a:lnTo>
                <a:lnTo>
                  <a:pt x="31" y="425"/>
                </a:lnTo>
                <a:lnTo>
                  <a:pt x="75" y="522"/>
                </a:lnTo>
                <a:lnTo>
                  <a:pt x="85" y="542"/>
                </a:lnTo>
                <a:lnTo>
                  <a:pt x="94" y="551"/>
                </a:lnTo>
                <a:lnTo>
                  <a:pt x="125" y="588"/>
                </a:lnTo>
                <a:lnTo>
                  <a:pt x="150" y="617"/>
                </a:lnTo>
                <a:lnTo>
                  <a:pt x="171" y="644"/>
                </a:lnTo>
                <a:lnTo>
                  <a:pt x="189" y="663"/>
                </a:lnTo>
                <a:lnTo>
                  <a:pt x="202" y="684"/>
                </a:lnTo>
                <a:lnTo>
                  <a:pt x="206" y="695"/>
                </a:lnTo>
                <a:lnTo>
                  <a:pt x="215" y="724"/>
                </a:lnTo>
                <a:lnTo>
                  <a:pt x="252" y="822"/>
                </a:lnTo>
                <a:lnTo>
                  <a:pt x="256" y="840"/>
                </a:lnTo>
                <a:lnTo>
                  <a:pt x="254" y="843"/>
                </a:lnTo>
                <a:lnTo>
                  <a:pt x="258" y="851"/>
                </a:lnTo>
                <a:lnTo>
                  <a:pt x="259" y="859"/>
                </a:lnTo>
                <a:lnTo>
                  <a:pt x="261" y="865"/>
                </a:lnTo>
                <a:lnTo>
                  <a:pt x="261" y="867"/>
                </a:lnTo>
                <a:lnTo>
                  <a:pt x="265" y="86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Freeform 215"/>
          <p:cNvSpPr>
            <a:spLocks/>
          </p:cNvSpPr>
          <p:nvPr/>
        </p:nvSpPr>
        <p:spPr bwMode="auto">
          <a:xfrm>
            <a:off x="-3484982" y="6209494"/>
            <a:ext cx="1765940" cy="1494836"/>
          </a:xfrm>
          <a:custGeom>
            <a:avLst/>
            <a:gdLst>
              <a:gd name="T0" fmla="*/ 187 w 1876"/>
              <a:gd name="T1" fmla="*/ 469 h 1588"/>
              <a:gd name="T2" fmla="*/ 198 w 1876"/>
              <a:gd name="T3" fmla="*/ 536 h 1588"/>
              <a:gd name="T4" fmla="*/ 194 w 1876"/>
              <a:gd name="T5" fmla="*/ 606 h 1588"/>
              <a:gd name="T6" fmla="*/ 304 w 1876"/>
              <a:gd name="T7" fmla="*/ 821 h 1588"/>
              <a:gd name="T8" fmla="*/ 233 w 1876"/>
              <a:gd name="T9" fmla="*/ 921 h 1588"/>
              <a:gd name="T10" fmla="*/ 221 w 1876"/>
              <a:gd name="T11" fmla="*/ 1179 h 1588"/>
              <a:gd name="T12" fmla="*/ 452 w 1876"/>
              <a:gd name="T13" fmla="*/ 1533 h 1588"/>
              <a:gd name="T14" fmla="*/ 450 w 1876"/>
              <a:gd name="T15" fmla="*/ 1502 h 1588"/>
              <a:gd name="T16" fmla="*/ 531 w 1876"/>
              <a:gd name="T17" fmla="*/ 1471 h 1588"/>
              <a:gd name="T18" fmla="*/ 611 w 1876"/>
              <a:gd name="T19" fmla="*/ 1461 h 1588"/>
              <a:gd name="T20" fmla="*/ 700 w 1876"/>
              <a:gd name="T21" fmla="*/ 1440 h 1588"/>
              <a:gd name="T22" fmla="*/ 892 w 1876"/>
              <a:gd name="T23" fmla="*/ 1402 h 1588"/>
              <a:gd name="T24" fmla="*/ 813 w 1876"/>
              <a:gd name="T25" fmla="*/ 1279 h 1588"/>
              <a:gd name="T26" fmla="*/ 836 w 1876"/>
              <a:gd name="T27" fmla="*/ 1240 h 1588"/>
              <a:gd name="T28" fmla="*/ 896 w 1876"/>
              <a:gd name="T29" fmla="*/ 1263 h 1588"/>
              <a:gd name="T30" fmla="*/ 1207 w 1876"/>
              <a:gd name="T31" fmla="*/ 1132 h 1588"/>
              <a:gd name="T32" fmla="*/ 1295 w 1876"/>
              <a:gd name="T33" fmla="*/ 1102 h 1588"/>
              <a:gd name="T34" fmla="*/ 1330 w 1876"/>
              <a:gd name="T35" fmla="*/ 1055 h 1588"/>
              <a:gd name="T36" fmla="*/ 1332 w 1876"/>
              <a:gd name="T37" fmla="*/ 1019 h 1588"/>
              <a:gd name="T38" fmla="*/ 1276 w 1876"/>
              <a:gd name="T39" fmla="*/ 937 h 1588"/>
              <a:gd name="T40" fmla="*/ 1288 w 1876"/>
              <a:gd name="T41" fmla="*/ 913 h 1588"/>
              <a:gd name="T42" fmla="*/ 1305 w 1876"/>
              <a:gd name="T43" fmla="*/ 898 h 1588"/>
              <a:gd name="T44" fmla="*/ 1317 w 1876"/>
              <a:gd name="T45" fmla="*/ 884 h 1588"/>
              <a:gd name="T46" fmla="*/ 1332 w 1876"/>
              <a:gd name="T47" fmla="*/ 873 h 1588"/>
              <a:gd name="T48" fmla="*/ 1345 w 1876"/>
              <a:gd name="T49" fmla="*/ 863 h 1588"/>
              <a:gd name="T50" fmla="*/ 1361 w 1876"/>
              <a:gd name="T51" fmla="*/ 850 h 1588"/>
              <a:gd name="T52" fmla="*/ 1372 w 1876"/>
              <a:gd name="T53" fmla="*/ 831 h 1588"/>
              <a:gd name="T54" fmla="*/ 1405 w 1876"/>
              <a:gd name="T55" fmla="*/ 806 h 1588"/>
              <a:gd name="T56" fmla="*/ 1484 w 1876"/>
              <a:gd name="T57" fmla="*/ 879 h 1588"/>
              <a:gd name="T58" fmla="*/ 1430 w 1876"/>
              <a:gd name="T59" fmla="*/ 807 h 1588"/>
              <a:gd name="T60" fmla="*/ 1476 w 1876"/>
              <a:gd name="T61" fmla="*/ 762 h 1588"/>
              <a:gd name="T62" fmla="*/ 1540 w 1876"/>
              <a:gd name="T63" fmla="*/ 773 h 1588"/>
              <a:gd name="T64" fmla="*/ 1589 w 1876"/>
              <a:gd name="T65" fmla="*/ 727 h 1588"/>
              <a:gd name="T66" fmla="*/ 1628 w 1876"/>
              <a:gd name="T67" fmla="*/ 667 h 1588"/>
              <a:gd name="T68" fmla="*/ 1670 w 1876"/>
              <a:gd name="T69" fmla="*/ 650 h 1588"/>
              <a:gd name="T70" fmla="*/ 1709 w 1876"/>
              <a:gd name="T71" fmla="*/ 611 h 1588"/>
              <a:gd name="T72" fmla="*/ 1701 w 1876"/>
              <a:gd name="T73" fmla="*/ 567 h 1588"/>
              <a:gd name="T74" fmla="*/ 1738 w 1876"/>
              <a:gd name="T75" fmla="*/ 542 h 1588"/>
              <a:gd name="T76" fmla="*/ 1843 w 1876"/>
              <a:gd name="T77" fmla="*/ 450 h 1588"/>
              <a:gd name="T78" fmla="*/ 1824 w 1876"/>
              <a:gd name="T79" fmla="*/ 367 h 1588"/>
              <a:gd name="T80" fmla="*/ 1837 w 1876"/>
              <a:gd name="T81" fmla="*/ 296 h 1588"/>
              <a:gd name="T82" fmla="*/ 1876 w 1876"/>
              <a:gd name="T83" fmla="*/ 237 h 1588"/>
              <a:gd name="T84" fmla="*/ 1803 w 1876"/>
              <a:gd name="T85" fmla="*/ 235 h 1588"/>
              <a:gd name="T86" fmla="*/ 1764 w 1876"/>
              <a:gd name="T87" fmla="*/ 294 h 1588"/>
              <a:gd name="T88" fmla="*/ 1645 w 1876"/>
              <a:gd name="T89" fmla="*/ 335 h 1588"/>
              <a:gd name="T90" fmla="*/ 1520 w 1876"/>
              <a:gd name="T91" fmla="*/ 275 h 1588"/>
              <a:gd name="T92" fmla="*/ 1357 w 1876"/>
              <a:gd name="T93" fmla="*/ 269 h 1588"/>
              <a:gd name="T94" fmla="*/ 1265 w 1876"/>
              <a:gd name="T95" fmla="*/ 235 h 1588"/>
              <a:gd name="T96" fmla="*/ 1176 w 1876"/>
              <a:gd name="T97" fmla="*/ 198 h 1588"/>
              <a:gd name="T98" fmla="*/ 1124 w 1876"/>
              <a:gd name="T99" fmla="*/ 248 h 1588"/>
              <a:gd name="T100" fmla="*/ 1086 w 1876"/>
              <a:gd name="T101" fmla="*/ 204 h 1588"/>
              <a:gd name="T102" fmla="*/ 1013 w 1876"/>
              <a:gd name="T103" fmla="*/ 223 h 1588"/>
              <a:gd name="T104" fmla="*/ 922 w 1876"/>
              <a:gd name="T105" fmla="*/ 231 h 1588"/>
              <a:gd name="T106" fmla="*/ 867 w 1876"/>
              <a:gd name="T107" fmla="*/ 115 h 1588"/>
              <a:gd name="T108" fmla="*/ 865 w 1876"/>
              <a:gd name="T109" fmla="*/ 71 h 1588"/>
              <a:gd name="T110" fmla="*/ 828 w 1876"/>
              <a:gd name="T111" fmla="*/ 104 h 1588"/>
              <a:gd name="T112" fmla="*/ 778 w 1876"/>
              <a:gd name="T113" fmla="*/ 119 h 1588"/>
              <a:gd name="T114" fmla="*/ 723 w 1876"/>
              <a:gd name="T115" fmla="*/ 152 h 1588"/>
              <a:gd name="T116" fmla="*/ 604 w 1876"/>
              <a:gd name="T117" fmla="*/ 106 h 1588"/>
              <a:gd name="T118" fmla="*/ 473 w 1876"/>
              <a:gd name="T119" fmla="*/ 69 h 1588"/>
              <a:gd name="T120" fmla="*/ 254 w 1876"/>
              <a:gd name="T121" fmla="*/ 179 h 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76" h="1588">
                <a:moveTo>
                  <a:pt x="225" y="339"/>
                </a:moveTo>
                <a:lnTo>
                  <a:pt x="223" y="352"/>
                </a:lnTo>
                <a:lnTo>
                  <a:pt x="221" y="371"/>
                </a:lnTo>
                <a:lnTo>
                  <a:pt x="217" y="383"/>
                </a:lnTo>
                <a:lnTo>
                  <a:pt x="211" y="394"/>
                </a:lnTo>
                <a:lnTo>
                  <a:pt x="208" y="396"/>
                </a:lnTo>
                <a:lnTo>
                  <a:pt x="209" y="398"/>
                </a:lnTo>
                <a:lnTo>
                  <a:pt x="209" y="402"/>
                </a:lnTo>
                <a:lnTo>
                  <a:pt x="208" y="406"/>
                </a:lnTo>
                <a:lnTo>
                  <a:pt x="206" y="415"/>
                </a:lnTo>
                <a:lnTo>
                  <a:pt x="206" y="417"/>
                </a:lnTo>
                <a:lnTo>
                  <a:pt x="192" y="429"/>
                </a:lnTo>
                <a:lnTo>
                  <a:pt x="177" y="435"/>
                </a:lnTo>
                <a:lnTo>
                  <a:pt x="181" y="448"/>
                </a:lnTo>
                <a:lnTo>
                  <a:pt x="187" y="459"/>
                </a:lnTo>
                <a:lnTo>
                  <a:pt x="187" y="464"/>
                </a:lnTo>
                <a:lnTo>
                  <a:pt x="185" y="469"/>
                </a:lnTo>
                <a:lnTo>
                  <a:pt x="187" y="469"/>
                </a:lnTo>
                <a:lnTo>
                  <a:pt x="188" y="469"/>
                </a:lnTo>
                <a:lnTo>
                  <a:pt x="188" y="473"/>
                </a:lnTo>
                <a:lnTo>
                  <a:pt x="185" y="473"/>
                </a:lnTo>
                <a:lnTo>
                  <a:pt x="185" y="475"/>
                </a:lnTo>
                <a:lnTo>
                  <a:pt x="188" y="485"/>
                </a:lnTo>
                <a:lnTo>
                  <a:pt x="190" y="496"/>
                </a:lnTo>
                <a:lnTo>
                  <a:pt x="192" y="504"/>
                </a:lnTo>
                <a:lnTo>
                  <a:pt x="194" y="509"/>
                </a:lnTo>
                <a:lnTo>
                  <a:pt x="194" y="512"/>
                </a:lnTo>
                <a:lnTo>
                  <a:pt x="196" y="514"/>
                </a:lnTo>
                <a:lnTo>
                  <a:pt x="196" y="515"/>
                </a:lnTo>
                <a:lnTo>
                  <a:pt x="196" y="517"/>
                </a:lnTo>
                <a:lnTo>
                  <a:pt x="198" y="521"/>
                </a:lnTo>
                <a:lnTo>
                  <a:pt x="198" y="525"/>
                </a:lnTo>
                <a:lnTo>
                  <a:pt x="198" y="529"/>
                </a:lnTo>
                <a:lnTo>
                  <a:pt x="198" y="531"/>
                </a:lnTo>
                <a:lnTo>
                  <a:pt x="198" y="533"/>
                </a:lnTo>
                <a:lnTo>
                  <a:pt x="198" y="536"/>
                </a:lnTo>
                <a:lnTo>
                  <a:pt x="200" y="542"/>
                </a:lnTo>
                <a:lnTo>
                  <a:pt x="200" y="548"/>
                </a:lnTo>
                <a:lnTo>
                  <a:pt x="202" y="554"/>
                </a:lnTo>
                <a:lnTo>
                  <a:pt x="202" y="558"/>
                </a:lnTo>
                <a:lnTo>
                  <a:pt x="202" y="562"/>
                </a:lnTo>
                <a:lnTo>
                  <a:pt x="202" y="565"/>
                </a:lnTo>
                <a:lnTo>
                  <a:pt x="204" y="567"/>
                </a:lnTo>
                <a:lnTo>
                  <a:pt x="204" y="571"/>
                </a:lnTo>
                <a:lnTo>
                  <a:pt x="202" y="573"/>
                </a:lnTo>
                <a:lnTo>
                  <a:pt x="192" y="575"/>
                </a:lnTo>
                <a:lnTo>
                  <a:pt x="187" y="575"/>
                </a:lnTo>
                <a:lnTo>
                  <a:pt x="185" y="575"/>
                </a:lnTo>
                <a:lnTo>
                  <a:pt x="187" y="583"/>
                </a:lnTo>
                <a:lnTo>
                  <a:pt x="188" y="590"/>
                </a:lnTo>
                <a:lnTo>
                  <a:pt x="194" y="590"/>
                </a:lnTo>
                <a:lnTo>
                  <a:pt x="194" y="602"/>
                </a:lnTo>
                <a:lnTo>
                  <a:pt x="194" y="604"/>
                </a:lnTo>
                <a:lnTo>
                  <a:pt x="194" y="606"/>
                </a:lnTo>
                <a:lnTo>
                  <a:pt x="194" y="617"/>
                </a:lnTo>
                <a:lnTo>
                  <a:pt x="194" y="640"/>
                </a:lnTo>
                <a:lnTo>
                  <a:pt x="194" y="644"/>
                </a:lnTo>
                <a:lnTo>
                  <a:pt x="194" y="648"/>
                </a:lnTo>
                <a:lnTo>
                  <a:pt x="196" y="652"/>
                </a:lnTo>
                <a:lnTo>
                  <a:pt x="215" y="652"/>
                </a:lnTo>
                <a:lnTo>
                  <a:pt x="221" y="650"/>
                </a:lnTo>
                <a:lnTo>
                  <a:pt x="235" y="648"/>
                </a:lnTo>
                <a:lnTo>
                  <a:pt x="242" y="650"/>
                </a:lnTo>
                <a:lnTo>
                  <a:pt x="262" y="650"/>
                </a:lnTo>
                <a:lnTo>
                  <a:pt x="277" y="644"/>
                </a:lnTo>
                <a:lnTo>
                  <a:pt x="283" y="654"/>
                </a:lnTo>
                <a:lnTo>
                  <a:pt x="323" y="650"/>
                </a:lnTo>
                <a:lnTo>
                  <a:pt x="321" y="615"/>
                </a:lnTo>
                <a:lnTo>
                  <a:pt x="331" y="621"/>
                </a:lnTo>
                <a:lnTo>
                  <a:pt x="338" y="627"/>
                </a:lnTo>
                <a:lnTo>
                  <a:pt x="319" y="813"/>
                </a:lnTo>
                <a:lnTo>
                  <a:pt x="304" y="821"/>
                </a:lnTo>
                <a:lnTo>
                  <a:pt x="300" y="823"/>
                </a:lnTo>
                <a:lnTo>
                  <a:pt x="292" y="821"/>
                </a:lnTo>
                <a:lnTo>
                  <a:pt x="292" y="823"/>
                </a:lnTo>
                <a:lnTo>
                  <a:pt x="284" y="834"/>
                </a:lnTo>
                <a:lnTo>
                  <a:pt x="271" y="833"/>
                </a:lnTo>
                <a:lnTo>
                  <a:pt x="267" y="840"/>
                </a:lnTo>
                <a:lnTo>
                  <a:pt x="256" y="844"/>
                </a:lnTo>
                <a:lnTo>
                  <a:pt x="244" y="850"/>
                </a:lnTo>
                <a:lnTo>
                  <a:pt x="233" y="863"/>
                </a:lnTo>
                <a:lnTo>
                  <a:pt x="252" y="875"/>
                </a:lnTo>
                <a:lnTo>
                  <a:pt x="248" y="879"/>
                </a:lnTo>
                <a:lnTo>
                  <a:pt x="242" y="887"/>
                </a:lnTo>
                <a:lnTo>
                  <a:pt x="238" y="894"/>
                </a:lnTo>
                <a:lnTo>
                  <a:pt x="235" y="900"/>
                </a:lnTo>
                <a:lnTo>
                  <a:pt x="231" y="906"/>
                </a:lnTo>
                <a:lnTo>
                  <a:pt x="235" y="908"/>
                </a:lnTo>
                <a:lnTo>
                  <a:pt x="240" y="911"/>
                </a:lnTo>
                <a:lnTo>
                  <a:pt x="233" y="921"/>
                </a:lnTo>
                <a:lnTo>
                  <a:pt x="265" y="959"/>
                </a:lnTo>
                <a:lnTo>
                  <a:pt x="252" y="973"/>
                </a:lnTo>
                <a:lnTo>
                  <a:pt x="265" y="985"/>
                </a:lnTo>
                <a:lnTo>
                  <a:pt x="273" y="994"/>
                </a:lnTo>
                <a:lnTo>
                  <a:pt x="290" y="1011"/>
                </a:lnTo>
                <a:lnTo>
                  <a:pt x="294" y="1013"/>
                </a:lnTo>
                <a:lnTo>
                  <a:pt x="300" y="1013"/>
                </a:lnTo>
                <a:lnTo>
                  <a:pt x="302" y="1015"/>
                </a:lnTo>
                <a:lnTo>
                  <a:pt x="304" y="1017"/>
                </a:lnTo>
                <a:lnTo>
                  <a:pt x="315" y="1034"/>
                </a:lnTo>
                <a:lnTo>
                  <a:pt x="323" y="1031"/>
                </a:lnTo>
                <a:lnTo>
                  <a:pt x="334" y="1034"/>
                </a:lnTo>
                <a:lnTo>
                  <a:pt x="334" y="1036"/>
                </a:lnTo>
                <a:lnTo>
                  <a:pt x="317" y="1040"/>
                </a:lnTo>
                <a:lnTo>
                  <a:pt x="338" y="1129"/>
                </a:lnTo>
                <a:lnTo>
                  <a:pt x="340" y="1152"/>
                </a:lnTo>
                <a:lnTo>
                  <a:pt x="288" y="1163"/>
                </a:lnTo>
                <a:lnTo>
                  <a:pt x="221" y="1179"/>
                </a:lnTo>
                <a:lnTo>
                  <a:pt x="144" y="1196"/>
                </a:lnTo>
                <a:lnTo>
                  <a:pt x="144" y="1206"/>
                </a:lnTo>
                <a:lnTo>
                  <a:pt x="104" y="1200"/>
                </a:lnTo>
                <a:lnTo>
                  <a:pt x="8" y="1188"/>
                </a:lnTo>
                <a:lnTo>
                  <a:pt x="0" y="1259"/>
                </a:lnTo>
                <a:lnTo>
                  <a:pt x="25" y="1279"/>
                </a:lnTo>
                <a:lnTo>
                  <a:pt x="113" y="1348"/>
                </a:lnTo>
                <a:lnTo>
                  <a:pt x="202" y="1415"/>
                </a:lnTo>
                <a:lnTo>
                  <a:pt x="292" y="1484"/>
                </a:lnTo>
                <a:lnTo>
                  <a:pt x="346" y="1525"/>
                </a:lnTo>
                <a:lnTo>
                  <a:pt x="350" y="1528"/>
                </a:lnTo>
                <a:lnTo>
                  <a:pt x="356" y="1534"/>
                </a:lnTo>
                <a:lnTo>
                  <a:pt x="367" y="1544"/>
                </a:lnTo>
                <a:lnTo>
                  <a:pt x="417" y="1588"/>
                </a:lnTo>
                <a:lnTo>
                  <a:pt x="415" y="1586"/>
                </a:lnTo>
                <a:lnTo>
                  <a:pt x="434" y="1567"/>
                </a:lnTo>
                <a:lnTo>
                  <a:pt x="442" y="1550"/>
                </a:lnTo>
                <a:lnTo>
                  <a:pt x="452" y="1533"/>
                </a:lnTo>
                <a:lnTo>
                  <a:pt x="469" y="1544"/>
                </a:lnTo>
                <a:lnTo>
                  <a:pt x="488" y="1533"/>
                </a:lnTo>
                <a:lnTo>
                  <a:pt x="502" y="1517"/>
                </a:lnTo>
                <a:lnTo>
                  <a:pt x="517" y="1525"/>
                </a:lnTo>
                <a:lnTo>
                  <a:pt x="519" y="1507"/>
                </a:lnTo>
                <a:lnTo>
                  <a:pt x="521" y="1507"/>
                </a:lnTo>
                <a:lnTo>
                  <a:pt x="521" y="1502"/>
                </a:lnTo>
                <a:lnTo>
                  <a:pt x="519" y="1502"/>
                </a:lnTo>
                <a:lnTo>
                  <a:pt x="513" y="1505"/>
                </a:lnTo>
                <a:lnTo>
                  <a:pt x="505" y="1504"/>
                </a:lnTo>
                <a:lnTo>
                  <a:pt x="492" y="1505"/>
                </a:lnTo>
                <a:lnTo>
                  <a:pt x="492" y="1504"/>
                </a:lnTo>
                <a:lnTo>
                  <a:pt x="490" y="1490"/>
                </a:lnTo>
                <a:lnTo>
                  <a:pt x="488" y="1488"/>
                </a:lnTo>
                <a:lnTo>
                  <a:pt x="486" y="1490"/>
                </a:lnTo>
                <a:lnTo>
                  <a:pt x="467" y="1498"/>
                </a:lnTo>
                <a:lnTo>
                  <a:pt x="452" y="1504"/>
                </a:lnTo>
                <a:lnTo>
                  <a:pt x="450" y="1502"/>
                </a:lnTo>
                <a:lnTo>
                  <a:pt x="452" y="1513"/>
                </a:lnTo>
                <a:lnTo>
                  <a:pt x="440" y="1511"/>
                </a:lnTo>
                <a:lnTo>
                  <a:pt x="419" y="1504"/>
                </a:lnTo>
                <a:lnTo>
                  <a:pt x="421" y="1492"/>
                </a:lnTo>
                <a:lnTo>
                  <a:pt x="423" y="1486"/>
                </a:lnTo>
                <a:lnTo>
                  <a:pt x="423" y="1480"/>
                </a:lnTo>
                <a:lnTo>
                  <a:pt x="421" y="1478"/>
                </a:lnTo>
                <a:lnTo>
                  <a:pt x="423" y="1477"/>
                </a:lnTo>
                <a:lnTo>
                  <a:pt x="425" y="1475"/>
                </a:lnTo>
                <a:lnTo>
                  <a:pt x="428" y="1477"/>
                </a:lnTo>
                <a:lnTo>
                  <a:pt x="428" y="1478"/>
                </a:lnTo>
                <a:lnTo>
                  <a:pt x="442" y="1486"/>
                </a:lnTo>
                <a:lnTo>
                  <a:pt x="448" y="1486"/>
                </a:lnTo>
                <a:lnTo>
                  <a:pt x="469" y="1484"/>
                </a:lnTo>
                <a:lnTo>
                  <a:pt x="481" y="1480"/>
                </a:lnTo>
                <a:lnTo>
                  <a:pt x="525" y="1471"/>
                </a:lnTo>
                <a:lnTo>
                  <a:pt x="529" y="1469"/>
                </a:lnTo>
                <a:lnTo>
                  <a:pt x="531" y="1471"/>
                </a:lnTo>
                <a:lnTo>
                  <a:pt x="532" y="1465"/>
                </a:lnTo>
                <a:lnTo>
                  <a:pt x="538" y="1461"/>
                </a:lnTo>
                <a:lnTo>
                  <a:pt x="540" y="1461"/>
                </a:lnTo>
                <a:lnTo>
                  <a:pt x="544" y="1459"/>
                </a:lnTo>
                <a:lnTo>
                  <a:pt x="546" y="1457"/>
                </a:lnTo>
                <a:lnTo>
                  <a:pt x="558" y="1457"/>
                </a:lnTo>
                <a:lnTo>
                  <a:pt x="563" y="1457"/>
                </a:lnTo>
                <a:lnTo>
                  <a:pt x="565" y="1457"/>
                </a:lnTo>
                <a:lnTo>
                  <a:pt x="569" y="1457"/>
                </a:lnTo>
                <a:lnTo>
                  <a:pt x="575" y="1457"/>
                </a:lnTo>
                <a:lnTo>
                  <a:pt x="579" y="1457"/>
                </a:lnTo>
                <a:lnTo>
                  <a:pt x="582" y="1459"/>
                </a:lnTo>
                <a:lnTo>
                  <a:pt x="594" y="1459"/>
                </a:lnTo>
                <a:lnTo>
                  <a:pt x="598" y="1459"/>
                </a:lnTo>
                <a:lnTo>
                  <a:pt x="600" y="1459"/>
                </a:lnTo>
                <a:lnTo>
                  <a:pt x="602" y="1459"/>
                </a:lnTo>
                <a:lnTo>
                  <a:pt x="607" y="1461"/>
                </a:lnTo>
                <a:lnTo>
                  <a:pt x="611" y="1461"/>
                </a:lnTo>
                <a:lnTo>
                  <a:pt x="615" y="1461"/>
                </a:lnTo>
                <a:lnTo>
                  <a:pt x="619" y="1461"/>
                </a:lnTo>
                <a:lnTo>
                  <a:pt x="623" y="1461"/>
                </a:lnTo>
                <a:lnTo>
                  <a:pt x="627" y="1461"/>
                </a:lnTo>
                <a:lnTo>
                  <a:pt x="630" y="1461"/>
                </a:lnTo>
                <a:lnTo>
                  <a:pt x="634" y="1461"/>
                </a:lnTo>
                <a:lnTo>
                  <a:pt x="636" y="1459"/>
                </a:lnTo>
                <a:lnTo>
                  <a:pt x="640" y="1457"/>
                </a:lnTo>
                <a:lnTo>
                  <a:pt x="642" y="1456"/>
                </a:lnTo>
                <a:lnTo>
                  <a:pt x="646" y="1454"/>
                </a:lnTo>
                <a:lnTo>
                  <a:pt x="648" y="1454"/>
                </a:lnTo>
                <a:lnTo>
                  <a:pt x="652" y="1450"/>
                </a:lnTo>
                <a:lnTo>
                  <a:pt x="655" y="1454"/>
                </a:lnTo>
                <a:lnTo>
                  <a:pt x="657" y="1454"/>
                </a:lnTo>
                <a:lnTo>
                  <a:pt x="673" y="1465"/>
                </a:lnTo>
                <a:lnTo>
                  <a:pt x="702" y="1459"/>
                </a:lnTo>
                <a:lnTo>
                  <a:pt x="703" y="1457"/>
                </a:lnTo>
                <a:lnTo>
                  <a:pt x="700" y="1440"/>
                </a:lnTo>
                <a:lnTo>
                  <a:pt x="702" y="1425"/>
                </a:lnTo>
                <a:lnTo>
                  <a:pt x="681" y="1403"/>
                </a:lnTo>
                <a:lnTo>
                  <a:pt x="703" y="1394"/>
                </a:lnTo>
                <a:lnTo>
                  <a:pt x="702" y="1388"/>
                </a:lnTo>
                <a:lnTo>
                  <a:pt x="727" y="1379"/>
                </a:lnTo>
                <a:lnTo>
                  <a:pt x="738" y="1392"/>
                </a:lnTo>
                <a:lnTo>
                  <a:pt x="748" y="1384"/>
                </a:lnTo>
                <a:lnTo>
                  <a:pt x="755" y="1390"/>
                </a:lnTo>
                <a:lnTo>
                  <a:pt x="761" y="1388"/>
                </a:lnTo>
                <a:lnTo>
                  <a:pt x="788" y="1379"/>
                </a:lnTo>
                <a:lnTo>
                  <a:pt x="813" y="1392"/>
                </a:lnTo>
                <a:lnTo>
                  <a:pt x="817" y="1396"/>
                </a:lnTo>
                <a:lnTo>
                  <a:pt x="836" y="1415"/>
                </a:lnTo>
                <a:lnTo>
                  <a:pt x="844" y="1413"/>
                </a:lnTo>
                <a:lnTo>
                  <a:pt x="850" y="1417"/>
                </a:lnTo>
                <a:lnTo>
                  <a:pt x="857" y="1409"/>
                </a:lnTo>
                <a:lnTo>
                  <a:pt x="873" y="1413"/>
                </a:lnTo>
                <a:lnTo>
                  <a:pt x="892" y="1402"/>
                </a:lnTo>
                <a:lnTo>
                  <a:pt x="903" y="1392"/>
                </a:lnTo>
                <a:lnTo>
                  <a:pt x="915" y="1382"/>
                </a:lnTo>
                <a:lnTo>
                  <a:pt x="901" y="1363"/>
                </a:lnTo>
                <a:lnTo>
                  <a:pt x="871" y="1344"/>
                </a:lnTo>
                <a:lnTo>
                  <a:pt x="842" y="1329"/>
                </a:lnTo>
                <a:lnTo>
                  <a:pt x="823" y="1317"/>
                </a:lnTo>
                <a:lnTo>
                  <a:pt x="809" y="1311"/>
                </a:lnTo>
                <a:lnTo>
                  <a:pt x="799" y="1307"/>
                </a:lnTo>
                <a:lnTo>
                  <a:pt x="794" y="1302"/>
                </a:lnTo>
                <a:lnTo>
                  <a:pt x="792" y="1292"/>
                </a:lnTo>
                <a:lnTo>
                  <a:pt x="792" y="1286"/>
                </a:lnTo>
                <a:lnTo>
                  <a:pt x="796" y="1286"/>
                </a:lnTo>
                <a:lnTo>
                  <a:pt x="799" y="1286"/>
                </a:lnTo>
                <a:lnTo>
                  <a:pt x="804" y="1286"/>
                </a:lnTo>
                <a:lnTo>
                  <a:pt x="807" y="1286"/>
                </a:lnTo>
                <a:lnTo>
                  <a:pt x="809" y="1283"/>
                </a:lnTo>
                <a:lnTo>
                  <a:pt x="811" y="1281"/>
                </a:lnTo>
                <a:lnTo>
                  <a:pt x="813" y="1279"/>
                </a:lnTo>
                <a:lnTo>
                  <a:pt x="815" y="1277"/>
                </a:lnTo>
                <a:lnTo>
                  <a:pt x="817" y="1273"/>
                </a:lnTo>
                <a:lnTo>
                  <a:pt x="819" y="1271"/>
                </a:lnTo>
                <a:lnTo>
                  <a:pt x="821" y="1269"/>
                </a:lnTo>
                <a:lnTo>
                  <a:pt x="815" y="1265"/>
                </a:lnTo>
                <a:lnTo>
                  <a:pt x="813" y="1263"/>
                </a:lnTo>
                <a:lnTo>
                  <a:pt x="809" y="1261"/>
                </a:lnTo>
                <a:lnTo>
                  <a:pt x="804" y="1256"/>
                </a:lnTo>
                <a:lnTo>
                  <a:pt x="811" y="1246"/>
                </a:lnTo>
                <a:lnTo>
                  <a:pt x="813" y="1244"/>
                </a:lnTo>
                <a:lnTo>
                  <a:pt x="815" y="1240"/>
                </a:lnTo>
                <a:lnTo>
                  <a:pt x="817" y="1240"/>
                </a:lnTo>
                <a:lnTo>
                  <a:pt x="819" y="1236"/>
                </a:lnTo>
                <a:lnTo>
                  <a:pt x="825" y="1230"/>
                </a:lnTo>
                <a:lnTo>
                  <a:pt x="828" y="1233"/>
                </a:lnTo>
                <a:lnTo>
                  <a:pt x="832" y="1236"/>
                </a:lnTo>
                <a:lnTo>
                  <a:pt x="834" y="1238"/>
                </a:lnTo>
                <a:lnTo>
                  <a:pt x="836" y="1240"/>
                </a:lnTo>
                <a:lnTo>
                  <a:pt x="838" y="1240"/>
                </a:lnTo>
                <a:lnTo>
                  <a:pt x="840" y="1240"/>
                </a:lnTo>
                <a:lnTo>
                  <a:pt x="844" y="1242"/>
                </a:lnTo>
                <a:lnTo>
                  <a:pt x="846" y="1244"/>
                </a:lnTo>
                <a:lnTo>
                  <a:pt x="850" y="1244"/>
                </a:lnTo>
                <a:lnTo>
                  <a:pt x="852" y="1246"/>
                </a:lnTo>
                <a:lnTo>
                  <a:pt x="855" y="1246"/>
                </a:lnTo>
                <a:lnTo>
                  <a:pt x="859" y="1244"/>
                </a:lnTo>
                <a:lnTo>
                  <a:pt x="861" y="1242"/>
                </a:lnTo>
                <a:lnTo>
                  <a:pt x="865" y="1246"/>
                </a:lnTo>
                <a:lnTo>
                  <a:pt x="869" y="1248"/>
                </a:lnTo>
                <a:lnTo>
                  <a:pt x="871" y="1252"/>
                </a:lnTo>
                <a:lnTo>
                  <a:pt x="874" y="1254"/>
                </a:lnTo>
                <a:lnTo>
                  <a:pt x="876" y="1256"/>
                </a:lnTo>
                <a:lnTo>
                  <a:pt x="876" y="1257"/>
                </a:lnTo>
                <a:lnTo>
                  <a:pt x="882" y="1256"/>
                </a:lnTo>
                <a:lnTo>
                  <a:pt x="888" y="1254"/>
                </a:lnTo>
                <a:lnTo>
                  <a:pt x="896" y="1263"/>
                </a:lnTo>
                <a:lnTo>
                  <a:pt x="915" y="1250"/>
                </a:lnTo>
                <a:lnTo>
                  <a:pt x="905" y="1238"/>
                </a:lnTo>
                <a:lnTo>
                  <a:pt x="919" y="1223"/>
                </a:lnTo>
                <a:lnTo>
                  <a:pt x="932" y="1230"/>
                </a:lnTo>
                <a:lnTo>
                  <a:pt x="944" y="1223"/>
                </a:lnTo>
                <a:lnTo>
                  <a:pt x="965" y="1238"/>
                </a:lnTo>
                <a:lnTo>
                  <a:pt x="984" y="1227"/>
                </a:lnTo>
                <a:lnTo>
                  <a:pt x="999" y="1246"/>
                </a:lnTo>
                <a:lnTo>
                  <a:pt x="1009" y="1242"/>
                </a:lnTo>
                <a:lnTo>
                  <a:pt x="1032" y="1235"/>
                </a:lnTo>
                <a:lnTo>
                  <a:pt x="1113" y="1221"/>
                </a:lnTo>
                <a:lnTo>
                  <a:pt x="1167" y="1215"/>
                </a:lnTo>
                <a:lnTo>
                  <a:pt x="1174" y="1179"/>
                </a:lnTo>
                <a:lnTo>
                  <a:pt x="1180" y="1180"/>
                </a:lnTo>
                <a:lnTo>
                  <a:pt x="1190" y="1179"/>
                </a:lnTo>
                <a:lnTo>
                  <a:pt x="1213" y="1171"/>
                </a:lnTo>
                <a:lnTo>
                  <a:pt x="1211" y="1169"/>
                </a:lnTo>
                <a:lnTo>
                  <a:pt x="1207" y="1132"/>
                </a:lnTo>
                <a:lnTo>
                  <a:pt x="1209" y="1131"/>
                </a:lnTo>
                <a:lnTo>
                  <a:pt x="1230" y="1119"/>
                </a:lnTo>
                <a:lnTo>
                  <a:pt x="1247" y="1104"/>
                </a:lnTo>
                <a:lnTo>
                  <a:pt x="1251" y="1105"/>
                </a:lnTo>
                <a:lnTo>
                  <a:pt x="1251" y="1104"/>
                </a:lnTo>
                <a:lnTo>
                  <a:pt x="1253" y="1104"/>
                </a:lnTo>
                <a:lnTo>
                  <a:pt x="1269" y="1108"/>
                </a:lnTo>
                <a:lnTo>
                  <a:pt x="1271" y="1108"/>
                </a:lnTo>
                <a:lnTo>
                  <a:pt x="1271" y="1111"/>
                </a:lnTo>
                <a:lnTo>
                  <a:pt x="1274" y="1113"/>
                </a:lnTo>
                <a:lnTo>
                  <a:pt x="1278" y="1113"/>
                </a:lnTo>
                <a:lnTo>
                  <a:pt x="1280" y="1115"/>
                </a:lnTo>
                <a:lnTo>
                  <a:pt x="1286" y="1113"/>
                </a:lnTo>
                <a:lnTo>
                  <a:pt x="1288" y="1113"/>
                </a:lnTo>
                <a:lnTo>
                  <a:pt x="1292" y="1111"/>
                </a:lnTo>
                <a:lnTo>
                  <a:pt x="1293" y="1105"/>
                </a:lnTo>
                <a:lnTo>
                  <a:pt x="1293" y="1104"/>
                </a:lnTo>
                <a:lnTo>
                  <a:pt x="1295" y="1102"/>
                </a:lnTo>
                <a:lnTo>
                  <a:pt x="1301" y="1094"/>
                </a:lnTo>
                <a:lnTo>
                  <a:pt x="1303" y="1092"/>
                </a:lnTo>
                <a:lnTo>
                  <a:pt x="1305" y="1092"/>
                </a:lnTo>
                <a:lnTo>
                  <a:pt x="1309" y="1092"/>
                </a:lnTo>
                <a:lnTo>
                  <a:pt x="1311" y="1092"/>
                </a:lnTo>
                <a:lnTo>
                  <a:pt x="1314" y="1094"/>
                </a:lnTo>
                <a:lnTo>
                  <a:pt x="1319" y="1083"/>
                </a:lnTo>
                <a:lnTo>
                  <a:pt x="1322" y="1083"/>
                </a:lnTo>
                <a:lnTo>
                  <a:pt x="1326" y="1081"/>
                </a:lnTo>
                <a:lnTo>
                  <a:pt x="1328" y="1081"/>
                </a:lnTo>
                <a:lnTo>
                  <a:pt x="1330" y="1075"/>
                </a:lnTo>
                <a:lnTo>
                  <a:pt x="1330" y="1069"/>
                </a:lnTo>
                <a:lnTo>
                  <a:pt x="1330" y="1067"/>
                </a:lnTo>
                <a:lnTo>
                  <a:pt x="1330" y="1065"/>
                </a:lnTo>
                <a:lnTo>
                  <a:pt x="1330" y="1062"/>
                </a:lnTo>
                <a:lnTo>
                  <a:pt x="1330" y="1060"/>
                </a:lnTo>
                <a:lnTo>
                  <a:pt x="1330" y="1057"/>
                </a:lnTo>
                <a:lnTo>
                  <a:pt x="1330" y="1055"/>
                </a:lnTo>
                <a:lnTo>
                  <a:pt x="1330" y="1054"/>
                </a:lnTo>
                <a:lnTo>
                  <a:pt x="1330" y="1052"/>
                </a:lnTo>
                <a:lnTo>
                  <a:pt x="1330" y="1050"/>
                </a:lnTo>
                <a:lnTo>
                  <a:pt x="1330" y="1048"/>
                </a:lnTo>
                <a:lnTo>
                  <a:pt x="1330" y="1044"/>
                </a:lnTo>
                <a:lnTo>
                  <a:pt x="1330" y="1042"/>
                </a:lnTo>
                <a:lnTo>
                  <a:pt x="1330" y="1040"/>
                </a:lnTo>
                <a:lnTo>
                  <a:pt x="1330" y="1038"/>
                </a:lnTo>
                <a:lnTo>
                  <a:pt x="1330" y="1036"/>
                </a:lnTo>
                <a:lnTo>
                  <a:pt x="1332" y="1034"/>
                </a:lnTo>
                <a:lnTo>
                  <a:pt x="1332" y="1033"/>
                </a:lnTo>
                <a:lnTo>
                  <a:pt x="1332" y="1031"/>
                </a:lnTo>
                <a:lnTo>
                  <a:pt x="1332" y="1029"/>
                </a:lnTo>
                <a:lnTo>
                  <a:pt x="1332" y="1027"/>
                </a:lnTo>
                <a:lnTo>
                  <a:pt x="1332" y="1025"/>
                </a:lnTo>
                <a:lnTo>
                  <a:pt x="1332" y="1023"/>
                </a:lnTo>
                <a:lnTo>
                  <a:pt x="1332" y="1021"/>
                </a:lnTo>
                <a:lnTo>
                  <a:pt x="1332" y="1019"/>
                </a:lnTo>
                <a:lnTo>
                  <a:pt x="1332" y="1017"/>
                </a:lnTo>
                <a:lnTo>
                  <a:pt x="1332" y="1015"/>
                </a:lnTo>
                <a:lnTo>
                  <a:pt x="1332" y="979"/>
                </a:lnTo>
                <a:lnTo>
                  <a:pt x="1330" y="977"/>
                </a:lnTo>
                <a:lnTo>
                  <a:pt x="1326" y="973"/>
                </a:lnTo>
                <a:lnTo>
                  <a:pt x="1319" y="963"/>
                </a:lnTo>
                <a:lnTo>
                  <a:pt x="1313" y="956"/>
                </a:lnTo>
                <a:lnTo>
                  <a:pt x="1311" y="954"/>
                </a:lnTo>
                <a:lnTo>
                  <a:pt x="1307" y="950"/>
                </a:lnTo>
                <a:lnTo>
                  <a:pt x="1303" y="950"/>
                </a:lnTo>
                <a:lnTo>
                  <a:pt x="1299" y="948"/>
                </a:lnTo>
                <a:lnTo>
                  <a:pt x="1295" y="946"/>
                </a:lnTo>
                <a:lnTo>
                  <a:pt x="1292" y="944"/>
                </a:lnTo>
                <a:lnTo>
                  <a:pt x="1290" y="944"/>
                </a:lnTo>
                <a:lnTo>
                  <a:pt x="1288" y="942"/>
                </a:lnTo>
                <a:lnTo>
                  <a:pt x="1282" y="942"/>
                </a:lnTo>
                <a:lnTo>
                  <a:pt x="1276" y="938"/>
                </a:lnTo>
                <a:lnTo>
                  <a:pt x="1276" y="937"/>
                </a:lnTo>
                <a:lnTo>
                  <a:pt x="1276" y="935"/>
                </a:lnTo>
                <a:lnTo>
                  <a:pt x="1278" y="935"/>
                </a:lnTo>
                <a:lnTo>
                  <a:pt x="1278" y="932"/>
                </a:lnTo>
                <a:lnTo>
                  <a:pt x="1278" y="931"/>
                </a:lnTo>
                <a:lnTo>
                  <a:pt x="1276" y="931"/>
                </a:lnTo>
                <a:lnTo>
                  <a:pt x="1276" y="929"/>
                </a:lnTo>
                <a:lnTo>
                  <a:pt x="1278" y="929"/>
                </a:lnTo>
                <a:lnTo>
                  <a:pt x="1280" y="929"/>
                </a:lnTo>
                <a:lnTo>
                  <a:pt x="1280" y="927"/>
                </a:lnTo>
                <a:lnTo>
                  <a:pt x="1280" y="925"/>
                </a:lnTo>
                <a:lnTo>
                  <a:pt x="1282" y="923"/>
                </a:lnTo>
                <a:lnTo>
                  <a:pt x="1282" y="921"/>
                </a:lnTo>
                <a:lnTo>
                  <a:pt x="1284" y="919"/>
                </a:lnTo>
                <a:lnTo>
                  <a:pt x="1284" y="917"/>
                </a:lnTo>
                <a:lnTo>
                  <a:pt x="1284" y="915"/>
                </a:lnTo>
                <a:lnTo>
                  <a:pt x="1286" y="915"/>
                </a:lnTo>
                <a:lnTo>
                  <a:pt x="1286" y="913"/>
                </a:lnTo>
                <a:lnTo>
                  <a:pt x="1288" y="913"/>
                </a:lnTo>
                <a:lnTo>
                  <a:pt x="1288" y="911"/>
                </a:lnTo>
                <a:lnTo>
                  <a:pt x="1288" y="909"/>
                </a:lnTo>
                <a:lnTo>
                  <a:pt x="1290" y="909"/>
                </a:lnTo>
                <a:lnTo>
                  <a:pt x="1290" y="908"/>
                </a:lnTo>
                <a:lnTo>
                  <a:pt x="1292" y="908"/>
                </a:lnTo>
                <a:lnTo>
                  <a:pt x="1293" y="908"/>
                </a:lnTo>
                <a:lnTo>
                  <a:pt x="1293" y="906"/>
                </a:lnTo>
                <a:lnTo>
                  <a:pt x="1295" y="906"/>
                </a:lnTo>
                <a:lnTo>
                  <a:pt x="1297" y="906"/>
                </a:lnTo>
                <a:lnTo>
                  <a:pt x="1299" y="906"/>
                </a:lnTo>
                <a:lnTo>
                  <a:pt x="1301" y="906"/>
                </a:lnTo>
                <a:lnTo>
                  <a:pt x="1303" y="906"/>
                </a:lnTo>
                <a:lnTo>
                  <a:pt x="1303" y="904"/>
                </a:lnTo>
                <a:lnTo>
                  <a:pt x="1305" y="904"/>
                </a:lnTo>
                <a:lnTo>
                  <a:pt x="1305" y="902"/>
                </a:lnTo>
                <a:lnTo>
                  <a:pt x="1303" y="900"/>
                </a:lnTo>
                <a:lnTo>
                  <a:pt x="1305" y="900"/>
                </a:lnTo>
                <a:lnTo>
                  <a:pt x="1305" y="898"/>
                </a:lnTo>
                <a:lnTo>
                  <a:pt x="1307" y="898"/>
                </a:lnTo>
                <a:lnTo>
                  <a:pt x="1309" y="898"/>
                </a:lnTo>
                <a:lnTo>
                  <a:pt x="1309" y="896"/>
                </a:lnTo>
                <a:lnTo>
                  <a:pt x="1311" y="894"/>
                </a:lnTo>
                <a:lnTo>
                  <a:pt x="1309" y="894"/>
                </a:lnTo>
                <a:lnTo>
                  <a:pt x="1309" y="892"/>
                </a:lnTo>
                <a:lnTo>
                  <a:pt x="1307" y="892"/>
                </a:lnTo>
                <a:lnTo>
                  <a:pt x="1307" y="890"/>
                </a:lnTo>
                <a:lnTo>
                  <a:pt x="1309" y="890"/>
                </a:lnTo>
                <a:lnTo>
                  <a:pt x="1311" y="890"/>
                </a:lnTo>
                <a:lnTo>
                  <a:pt x="1313" y="890"/>
                </a:lnTo>
                <a:lnTo>
                  <a:pt x="1314" y="890"/>
                </a:lnTo>
                <a:lnTo>
                  <a:pt x="1314" y="888"/>
                </a:lnTo>
                <a:lnTo>
                  <a:pt x="1314" y="887"/>
                </a:lnTo>
                <a:lnTo>
                  <a:pt x="1317" y="887"/>
                </a:lnTo>
                <a:lnTo>
                  <a:pt x="1317" y="884"/>
                </a:lnTo>
                <a:lnTo>
                  <a:pt x="1314" y="884"/>
                </a:lnTo>
                <a:lnTo>
                  <a:pt x="1317" y="884"/>
                </a:lnTo>
                <a:lnTo>
                  <a:pt x="1317" y="882"/>
                </a:lnTo>
                <a:lnTo>
                  <a:pt x="1317" y="881"/>
                </a:lnTo>
                <a:lnTo>
                  <a:pt x="1319" y="881"/>
                </a:lnTo>
                <a:lnTo>
                  <a:pt x="1319" y="879"/>
                </a:lnTo>
                <a:lnTo>
                  <a:pt x="1319" y="881"/>
                </a:lnTo>
                <a:lnTo>
                  <a:pt x="1320" y="881"/>
                </a:lnTo>
                <a:lnTo>
                  <a:pt x="1320" y="879"/>
                </a:lnTo>
                <a:lnTo>
                  <a:pt x="1322" y="879"/>
                </a:lnTo>
                <a:lnTo>
                  <a:pt x="1324" y="877"/>
                </a:lnTo>
                <a:lnTo>
                  <a:pt x="1324" y="875"/>
                </a:lnTo>
                <a:lnTo>
                  <a:pt x="1326" y="875"/>
                </a:lnTo>
                <a:lnTo>
                  <a:pt x="1328" y="875"/>
                </a:lnTo>
                <a:lnTo>
                  <a:pt x="1328" y="873"/>
                </a:lnTo>
                <a:lnTo>
                  <a:pt x="1330" y="873"/>
                </a:lnTo>
                <a:lnTo>
                  <a:pt x="1330" y="871"/>
                </a:lnTo>
                <a:lnTo>
                  <a:pt x="1332" y="869"/>
                </a:lnTo>
                <a:lnTo>
                  <a:pt x="1332" y="871"/>
                </a:lnTo>
                <a:lnTo>
                  <a:pt x="1332" y="873"/>
                </a:lnTo>
                <a:lnTo>
                  <a:pt x="1334" y="873"/>
                </a:lnTo>
                <a:lnTo>
                  <a:pt x="1334" y="871"/>
                </a:lnTo>
                <a:lnTo>
                  <a:pt x="1336" y="871"/>
                </a:lnTo>
                <a:lnTo>
                  <a:pt x="1336" y="869"/>
                </a:lnTo>
                <a:lnTo>
                  <a:pt x="1338" y="869"/>
                </a:lnTo>
                <a:lnTo>
                  <a:pt x="1340" y="869"/>
                </a:lnTo>
                <a:lnTo>
                  <a:pt x="1340" y="867"/>
                </a:lnTo>
                <a:lnTo>
                  <a:pt x="1340" y="865"/>
                </a:lnTo>
                <a:lnTo>
                  <a:pt x="1340" y="863"/>
                </a:lnTo>
                <a:lnTo>
                  <a:pt x="1340" y="865"/>
                </a:lnTo>
                <a:lnTo>
                  <a:pt x="1341" y="865"/>
                </a:lnTo>
                <a:lnTo>
                  <a:pt x="1341" y="863"/>
                </a:lnTo>
                <a:lnTo>
                  <a:pt x="1341" y="861"/>
                </a:lnTo>
                <a:lnTo>
                  <a:pt x="1343" y="861"/>
                </a:lnTo>
                <a:lnTo>
                  <a:pt x="1343" y="863"/>
                </a:lnTo>
                <a:lnTo>
                  <a:pt x="1343" y="865"/>
                </a:lnTo>
                <a:lnTo>
                  <a:pt x="1345" y="865"/>
                </a:lnTo>
                <a:lnTo>
                  <a:pt x="1345" y="863"/>
                </a:lnTo>
                <a:lnTo>
                  <a:pt x="1345" y="861"/>
                </a:lnTo>
                <a:lnTo>
                  <a:pt x="1347" y="861"/>
                </a:lnTo>
                <a:lnTo>
                  <a:pt x="1347" y="860"/>
                </a:lnTo>
                <a:lnTo>
                  <a:pt x="1347" y="858"/>
                </a:lnTo>
                <a:lnTo>
                  <a:pt x="1349" y="856"/>
                </a:lnTo>
                <a:lnTo>
                  <a:pt x="1351" y="858"/>
                </a:lnTo>
                <a:lnTo>
                  <a:pt x="1351" y="856"/>
                </a:lnTo>
                <a:lnTo>
                  <a:pt x="1351" y="854"/>
                </a:lnTo>
                <a:lnTo>
                  <a:pt x="1353" y="854"/>
                </a:lnTo>
                <a:lnTo>
                  <a:pt x="1355" y="854"/>
                </a:lnTo>
                <a:lnTo>
                  <a:pt x="1357" y="854"/>
                </a:lnTo>
                <a:lnTo>
                  <a:pt x="1357" y="852"/>
                </a:lnTo>
                <a:lnTo>
                  <a:pt x="1359" y="852"/>
                </a:lnTo>
                <a:lnTo>
                  <a:pt x="1359" y="854"/>
                </a:lnTo>
                <a:lnTo>
                  <a:pt x="1361" y="854"/>
                </a:lnTo>
                <a:lnTo>
                  <a:pt x="1361" y="852"/>
                </a:lnTo>
                <a:lnTo>
                  <a:pt x="1359" y="850"/>
                </a:lnTo>
                <a:lnTo>
                  <a:pt x="1361" y="850"/>
                </a:lnTo>
                <a:lnTo>
                  <a:pt x="1363" y="850"/>
                </a:lnTo>
                <a:lnTo>
                  <a:pt x="1363" y="848"/>
                </a:lnTo>
                <a:lnTo>
                  <a:pt x="1365" y="848"/>
                </a:lnTo>
                <a:lnTo>
                  <a:pt x="1365" y="846"/>
                </a:lnTo>
                <a:lnTo>
                  <a:pt x="1367" y="844"/>
                </a:lnTo>
                <a:lnTo>
                  <a:pt x="1369" y="842"/>
                </a:lnTo>
                <a:lnTo>
                  <a:pt x="1369" y="840"/>
                </a:lnTo>
                <a:lnTo>
                  <a:pt x="1367" y="840"/>
                </a:lnTo>
                <a:lnTo>
                  <a:pt x="1367" y="838"/>
                </a:lnTo>
                <a:lnTo>
                  <a:pt x="1369" y="838"/>
                </a:lnTo>
                <a:lnTo>
                  <a:pt x="1370" y="838"/>
                </a:lnTo>
                <a:lnTo>
                  <a:pt x="1372" y="838"/>
                </a:lnTo>
                <a:lnTo>
                  <a:pt x="1372" y="836"/>
                </a:lnTo>
                <a:lnTo>
                  <a:pt x="1370" y="836"/>
                </a:lnTo>
                <a:lnTo>
                  <a:pt x="1370" y="834"/>
                </a:lnTo>
                <a:lnTo>
                  <a:pt x="1372" y="834"/>
                </a:lnTo>
                <a:lnTo>
                  <a:pt x="1372" y="833"/>
                </a:lnTo>
                <a:lnTo>
                  <a:pt x="1372" y="831"/>
                </a:lnTo>
                <a:lnTo>
                  <a:pt x="1374" y="831"/>
                </a:lnTo>
                <a:lnTo>
                  <a:pt x="1374" y="829"/>
                </a:lnTo>
                <a:lnTo>
                  <a:pt x="1376" y="829"/>
                </a:lnTo>
                <a:lnTo>
                  <a:pt x="1378" y="829"/>
                </a:lnTo>
                <a:lnTo>
                  <a:pt x="1380" y="829"/>
                </a:lnTo>
                <a:lnTo>
                  <a:pt x="1380" y="827"/>
                </a:lnTo>
                <a:lnTo>
                  <a:pt x="1382" y="827"/>
                </a:lnTo>
                <a:lnTo>
                  <a:pt x="1382" y="825"/>
                </a:lnTo>
                <a:lnTo>
                  <a:pt x="1384" y="825"/>
                </a:lnTo>
                <a:lnTo>
                  <a:pt x="1384" y="823"/>
                </a:lnTo>
                <a:lnTo>
                  <a:pt x="1386" y="823"/>
                </a:lnTo>
                <a:lnTo>
                  <a:pt x="1386" y="821"/>
                </a:lnTo>
                <a:lnTo>
                  <a:pt x="1388" y="821"/>
                </a:lnTo>
                <a:lnTo>
                  <a:pt x="1390" y="821"/>
                </a:lnTo>
                <a:lnTo>
                  <a:pt x="1384" y="815"/>
                </a:lnTo>
                <a:lnTo>
                  <a:pt x="1391" y="806"/>
                </a:lnTo>
                <a:lnTo>
                  <a:pt x="1399" y="812"/>
                </a:lnTo>
                <a:lnTo>
                  <a:pt x="1405" y="806"/>
                </a:lnTo>
                <a:lnTo>
                  <a:pt x="1407" y="813"/>
                </a:lnTo>
                <a:lnTo>
                  <a:pt x="1407" y="815"/>
                </a:lnTo>
                <a:lnTo>
                  <a:pt x="1417" y="823"/>
                </a:lnTo>
                <a:lnTo>
                  <a:pt x="1451" y="858"/>
                </a:lnTo>
                <a:lnTo>
                  <a:pt x="1465" y="875"/>
                </a:lnTo>
                <a:lnTo>
                  <a:pt x="1468" y="879"/>
                </a:lnTo>
                <a:lnTo>
                  <a:pt x="1468" y="882"/>
                </a:lnTo>
                <a:lnTo>
                  <a:pt x="1472" y="890"/>
                </a:lnTo>
                <a:lnTo>
                  <a:pt x="1476" y="902"/>
                </a:lnTo>
                <a:lnTo>
                  <a:pt x="1478" y="906"/>
                </a:lnTo>
                <a:lnTo>
                  <a:pt x="1480" y="904"/>
                </a:lnTo>
                <a:lnTo>
                  <a:pt x="1480" y="902"/>
                </a:lnTo>
                <a:lnTo>
                  <a:pt x="1484" y="898"/>
                </a:lnTo>
                <a:lnTo>
                  <a:pt x="1484" y="896"/>
                </a:lnTo>
                <a:lnTo>
                  <a:pt x="1486" y="892"/>
                </a:lnTo>
                <a:lnTo>
                  <a:pt x="1488" y="890"/>
                </a:lnTo>
                <a:lnTo>
                  <a:pt x="1488" y="882"/>
                </a:lnTo>
                <a:lnTo>
                  <a:pt x="1484" y="879"/>
                </a:lnTo>
                <a:lnTo>
                  <a:pt x="1480" y="877"/>
                </a:lnTo>
                <a:lnTo>
                  <a:pt x="1478" y="875"/>
                </a:lnTo>
                <a:lnTo>
                  <a:pt x="1476" y="869"/>
                </a:lnTo>
                <a:lnTo>
                  <a:pt x="1478" y="867"/>
                </a:lnTo>
                <a:lnTo>
                  <a:pt x="1484" y="861"/>
                </a:lnTo>
                <a:lnTo>
                  <a:pt x="1492" y="854"/>
                </a:lnTo>
                <a:lnTo>
                  <a:pt x="1497" y="846"/>
                </a:lnTo>
                <a:lnTo>
                  <a:pt x="1499" y="840"/>
                </a:lnTo>
                <a:lnTo>
                  <a:pt x="1499" y="833"/>
                </a:lnTo>
                <a:lnTo>
                  <a:pt x="1497" y="825"/>
                </a:lnTo>
                <a:lnTo>
                  <a:pt x="1488" y="815"/>
                </a:lnTo>
                <a:lnTo>
                  <a:pt x="1478" y="806"/>
                </a:lnTo>
                <a:lnTo>
                  <a:pt x="1470" y="802"/>
                </a:lnTo>
                <a:lnTo>
                  <a:pt x="1463" y="800"/>
                </a:lnTo>
                <a:lnTo>
                  <a:pt x="1455" y="802"/>
                </a:lnTo>
                <a:lnTo>
                  <a:pt x="1449" y="804"/>
                </a:lnTo>
                <a:lnTo>
                  <a:pt x="1440" y="806"/>
                </a:lnTo>
                <a:lnTo>
                  <a:pt x="1430" y="807"/>
                </a:lnTo>
                <a:lnTo>
                  <a:pt x="1426" y="807"/>
                </a:lnTo>
                <a:lnTo>
                  <a:pt x="1422" y="807"/>
                </a:lnTo>
                <a:lnTo>
                  <a:pt x="1418" y="807"/>
                </a:lnTo>
                <a:lnTo>
                  <a:pt x="1417" y="804"/>
                </a:lnTo>
                <a:lnTo>
                  <a:pt x="1415" y="800"/>
                </a:lnTo>
                <a:lnTo>
                  <a:pt x="1415" y="798"/>
                </a:lnTo>
                <a:lnTo>
                  <a:pt x="1418" y="792"/>
                </a:lnTo>
                <a:lnTo>
                  <a:pt x="1422" y="785"/>
                </a:lnTo>
                <a:lnTo>
                  <a:pt x="1422" y="779"/>
                </a:lnTo>
                <a:lnTo>
                  <a:pt x="1422" y="767"/>
                </a:lnTo>
                <a:lnTo>
                  <a:pt x="1426" y="765"/>
                </a:lnTo>
                <a:lnTo>
                  <a:pt x="1451" y="752"/>
                </a:lnTo>
                <a:lnTo>
                  <a:pt x="1468" y="754"/>
                </a:lnTo>
                <a:lnTo>
                  <a:pt x="1470" y="754"/>
                </a:lnTo>
                <a:lnTo>
                  <a:pt x="1470" y="756"/>
                </a:lnTo>
                <a:lnTo>
                  <a:pt x="1468" y="759"/>
                </a:lnTo>
                <a:lnTo>
                  <a:pt x="1474" y="762"/>
                </a:lnTo>
                <a:lnTo>
                  <a:pt x="1476" y="762"/>
                </a:lnTo>
                <a:lnTo>
                  <a:pt x="1482" y="762"/>
                </a:lnTo>
                <a:lnTo>
                  <a:pt x="1484" y="762"/>
                </a:lnTo>
                <a:lnTo>
                  <a:pt x="1486" y="762"/>
                </a:lnTo>
                <a:lnTo>
                  <a:pt x="1488" y="762"/>
                </a:lnTo>
                <a:lnTo>
                  <a:pt x="1490" y="762"/>
                </a:lnTo>
                <a:lnTo>
                  <a:pt x="1490" y="764"/>
                </a:lnTo>
                <a:lnTo>
                  <a:pt x="1492" y="764"/>
                </a:lnTo>
                <a:lnTo>
                  <a:pt x="1493" y="764"/>
                </a:lnTo>
                <a:lnTo>
                  <a:pt x="1501" y="765"/>
                </a:lnTo>
                <a:lnTo>
                  <a:pt x="1505" y="767"/>
                </a:lnTo>
                <a:lnTo>
                  <a:pt x="1511" y="769"/>
                </a:lnTo>
                <a:lnTo>
                  <a:pt x="1514" y="769"/>
                </a:lnTo>
                <a:lnTo>
                  <a:pt x="1520" y="771"/>
                </a:lnTo>
                <a:lnTo>
                  <a:pt x="1522" y="773"/>
                </a:lnTo>
                <a:lnTo>
                  <a:pt x="1524" y="773"/>
                </a:lnTo>
                <a:lnTo>
                  <a:pt x="1530" y="773"/>
                </a:lnTo>
                <a:lnTo>
                  <a:pt x="1534" y="773"/>
                </a:lnTo>
                <a:lnTo>
                  <a:pt x="1540" y="773"/>
                </a:lnTo>
                <a:lnTo>
                  <a:pt x="1545" y="773"/>
                </a:lnTo>
                <a:lnTo>
                  <a:pt x="1549" y="773"/>
                </a:lnTo>
                <a:lnTo>
                  <a:pt x="1549" y="762"/>
                </a:lnTo>
                <a:lnTo>
                  <a:pt x="1553" y="736"/>
                </a:lnTo>
                <a:lnTo>
                  <a:pt x="1559" y="736"/>
                </a:lnTo>
                <a:lnTo>
                  <a:pt x="1562" y="736"/>
                </a:lnTo>
                <a:lnTo>
                  <a:pt x="1562" y="738"/>
                </a:lnTo>
                <a:lnTo>
                  <a:pt x="1567" y="738"/>
                </a:lnTo>
                <a:lnTo>
                  <a:pt x="1568" y="738"/>
                </a:lnTo>
                <a:lnTo>
                  <a:pt x="1572" y="738"/>
                </a:lnTo>
                <a:lnTo>
                  <a:pt x="1574" y="738"/>
                </a:lnTo>
                <a:lnTo>
                  <a:pt x="1578" y="740"/>
                </a:lnTo>
                <a:lnTo>
                  <a:pt x="1578" y="735"/>
                </a:lnTo>
                <a:lnTo>
                  <a:pt x="1582" y="733"/>
                </a:lnTo>
                <a:lnTo>
                  <a:pt x="1584" y="731"/>
                </a:lnTo>
                <a:lnTo>
                  <a:pt x="1586" y="729"/>
                </a:lnTo>
                <a:lnTo>
                  <a:pt x="1586" y="731"/>
                </a:lnTo>
                <a:lnTo>
                  <a:pt x="1589" y="727"/>
                </a:lnTo>
                <a:lnTo>
                  <a:pt x="1593" y="731"/>
                </a:lnTo>
                <a:lnTo>
                  <a:pt x="1605" y="711"/>
                </a:lnTo>
                <a:lnTo>
                  <a:pt x="1601" y="711"/>
                </a:lnTo>
                <a:lnTo>
                  <a:pt x="1595" y="711"/>
                </a:lnTo>
                <a:lnTo>
                  <a:pt x="1595" y="709"/>
                </a:lnTo>
                <a:lnTo>
                  <a:pt x="1597" y="702"/>
                </a:lnTo>
                <a:lnTo>
                  <a:pt x="1599" y="692"/>
                </a:lnTo>
                <a:lnTo>
                  <a:pt x="1613" y="681"/>
                </a:lnTo>
                <a:lnTo>
                  <a:pt x="1624" y="683"/>
                </a:lnTo>
                <a:lnTo>
                  <a:pt x="1624" y="696"/>
                </a:lnTo>
                <a:lnTo>
                  <a:pt x="1626" y="694"/>
                </a:lnTo>
                <a:lnTo>
                  <a:pt x="1628" y="690"/>
                </a:lnTo>
                <a:lnTo>
                  <a:pt x="1630" y="685"/>
                </a:lnTo>
                <a:lnTo>
                  <a:pt x="1630" y="679"/>
                </a:lnTo>
                <a:lnTo>
                  <a:pt x="1632" y="677"/>
                </a:lnTo>
                <a:lnTo>
                  <a:pt x="1632" y="673"/>
                </a:lnTo>
                <a:lnTo>
                  <a:pt x="1630" y="671"/>
                </a:lnTo>
                <a:lnTo>
                  <a:pt x="1628" y="667"/>
                </a:lnTo>
                <a:lnTo>
                  <a:pt x="1628" y="663"/>
                </a:lnTo>
                <a:lnTo>
                  <a:pt x="1628" y="661"/>
                </a:lnTo>
                <a:lnTo>
                  <a:pt x="1628" y="660"/>
                </a:lnTo>
                <a:lnTo>
                  <a:pt x="1632" y="658"/>
                </a:lnTo>
                <a:lnTo>
                  <a:pt x="1637" y="654"/>
                </a:lnTo>
                <a:lnTo>
                  <a:pt x="1641" y="652"/>
                </a:lnTo>
                <a:lnTo>
                  <a:pt x="1649" y="652"/>
                </a:lnTo>
                <a:lnTo>
                  <a:pt x="1651" y="654"/>
                </a:lnTo>
                <a:lnTo>
                  <a:pt x="1653" y="654"/>
                </a:lnTo>
                <a:lnTo>
                  <a:pt x="1651" y="658"/>
                </a:lnTo>
                <a:lnTo>
                  <a:pt x="1651" y="661"/>
                </a:lnTo>
                <a:lnTo>
                  <a:pt x="1653" y="665"/>
                </a:lnTo>
                <a:lnTo>
                  <a:pt x="1655" y="665"/>
                </a:lnTo>
                <a:lnTo>
                  <a:pt x="1657" y="665"/>
                </a:lnTo>
                <a:lnTo>
                  <a:pt x="1663" y="661"/>
                </a:lnTo>
                <a:lnTo>
                  <a:pt x="1666" y="658"/>
                </a:lnTo>
                <a:lnTo>
                  <a:pt x="1668" y="656"/>
                </a:lnTo>
                <a:lnTo>
                  <a:pt x="1670" y="650"/>
                </a:lnTo>
                <a:lnTo>
                  <a:pt x="1672" y="648"/>
                </a:lnTo>
                <a:lnTo>
                  <a:pt x="1676" y="648"/>
                </a:lnTo>
                <a:lnTo>
                  <a:pt x="1693" y="644"/>
                </a:lnTo>
                <a:lnTo>
                  <a:pt x="1701" y="642"/>
                </a:lnTo>
                <a:lnTo>
                  <a:pt x="1705" y="644"/>
                </a:lnTo>
                <a:lnTo>
                  <a:pt x="1712" y="646"/>
                </a:lnTo>
                <a:lnTo>
                  <a:pt x="1716" y="646"/>
                </a:lnTo>
                <a:lnTo>
                  <a:pt x="1720" y="642"/>
                </a:lnTo>
                <a:lnTo>
                  <a:pt x="1722" y="639"/>
                </a:lnTo>
                <a:lnTo>
                  <a:pt x="1728" y="631"/>
                </a:lnTo>
                <a:lnTo>
                  <a:pt x="1730" y="625"/>
                </a:lnTo>
                <a:lnTo>
                  <a:pt x="1730" y="623"/>
                </a:lnTo>
                <a:lnTo>
                  <a:pt x="1730" y="621"/>
                </a:lnTo>
                <a:lnTo>
                  <a:pt x="1726" y="619"/>
                </a:lnTo>
                <a:lnTo>
                  <a:pt x="1722" y="617"/>
                </a:lnTo>
                <a:lnTo>
                  <a:pt x="1716" y="613"/>
                </a:lnTo>
                <a:lnTo>
                  <a:pt x="1712" y="613"/>
                </a:lnTo>
                <a:lnTo>
                  <a:pt x="1709" y="611"/>
                </a:lnTo>
                <a:lnTo>
                  <a:pt x="1705" y="610"/>
                </a:lnTo>
                <a:lnTo>
                  <a:pt x="1703" y="610"/>
                </a:lnTo>
                <a:lnTo>
                  <a:pt x="1697" y="610"/>
                </a:lnTo>
                <a:lnTo>
                  <a:pt x="1695" y="608"/>
                </a:lnTo>
                <a:lnTo>
                  <a:pt x="1693" y="608"/>
                </a:lnTo>
                <a:lnTo>
                  <a:pt x="1693" y="606"/>
                </a:lnTo>
                <a:lnTo>
                  <a:pt x="1691" y="604"/>
                </a:lnTo>
                <a:lnTo>
                  <a:pt x="1691" y="602"/>
                </a:lnTo>
                <a:lnTo>
                  <a:pt x="1693" y="600"/>
                </a:lnTo>
                <a:lnTo>
                  <a:pt x="1693" y="598"/>
                </a:lnTo>
                <a:lnTo>
                  <a:pt x="1695" y="594"/>
                </a:lnTo>
                <a:lnTo>
                  <a:pt x="1693" y="586"/>
                </a:lnTo>
                <a:lnTo>
                  <a:pt x="1693" y="581"/>
                </a:lnTo>
                <a:lnTo>
                  <a:pt x="1693" y="579"/>
                </a:lnTo>
                <a:lnTo>
                  <a:pt x="1693" y="577"/>
                </a:lnTo>
                <a:lnTo>
                  <a:pt x="1699" y="573"/>
                </a:lnTo>
                <a:lnTo>
                  <a:pt x="1701" y="571"/>
                </a:lnTo>
                <a:lnTo>
                  <a:pt x="1701" y="567"/>
                </a:lnTo>
                <a:lnTo>
                  <a:pt x="1699" y="560"/>
                </a:lnTo>
                <a:lnTo>
                  <a:pt x="1697" y="554"/>
                </a:lnTo>
                <a:lnTo>
                  <a:pt x="1697" y="552"/>
                </a:lnTo>
                <a:lnTo>
                  <a:pt x="1699" y="546"/>
                </a:lnTo>
                <a:lnTo>
                  <a:pt x="1701" y="544"/>
                </a:lnTo>
                <a:lnTo>
                  <a:pt x="1703" y="544"/>
                </a:lnTo>
                <a:lnTo>
                  <a:pt x="1705" y="544"/>
                </a:lnTo>
                <a:lnTo>
                  <a:pt x="1707" y="544"/>
                </a:lnTo>
                <a:lnTo>
                  <a:pt x="1711" y="546"/>
                </a:lnTo>
                <a:lnTo>
                  <a:pt x="1716" y="550"/>
                </a:lnTo>
                <a:lnTo>
                  <a:pt x="1718" y="554"/>
                </a:lnTo>
                <a:lnTo>
                  <a:pt x="1720" y="554"/>
                </a:lnTo>
                <a:lnTo>
                  <a:pt x="1722" y="556"/>
                </a:lnTo>
                <a:lnTo>
                  <a:pt x="1724" y="556"/>
                </a:lnTo>
                <a:lnTo>
                  <a:pt x="1726" y="554"/>
                </a:lnTo>
                <a:lnTo>
                  <a:pt x="1730" y="554"/>
                </a:lnTo>
                <a:lnTo>
                  <a:pt x="1726" y="546"/>
                </a:lnTo>
                <a:lnTo>
                  <a:pt x="1738" y="542"/>
                </a:lnTo>
                <a:lnTo>
                  <a:pt x="1764" y="535"/>
                </a:lnTo>
                <a:lnTo>
                  <a:pt x="1784" y="529"/>
                </a:lnTo>
                <a:lnTo>
                  <a:pt x="1784" y="508"/>
                </a:lnTo>
                <a:lnTo>
                  <a:pt x="1787" y="506"/>
                </a:lnTo>
                <a:lnTo>
                  <a:pt x="1816" y="496"/>
                </a:lnTo>
                <a:lnTo>
                  <a:pt x="1832" y="500"/>
                </a:lnTo>
                <a:lnTo>
                  <a:pt x="1836" y="498"/>
                </a:lnTo>
                <a:lnTo>
                  <a:pt x="1839" y="494"/>
                </a:lnTo>
                <a:lnTo>
                  <a:pt x="1837" y="488"/>
                </a:lnTo>
                <a:lnTo>
                  <a:pt x="1845" y="481"/>
                </a:lnTo>
                <a:lnTo>
                  <a:pt x="1849" y="477"/>
                </a:lnTo>
                <a:lnTo>
                  <a:pt x="1851" y="473"/>
                </a:lnTo>
                <a:lnTo>
                  <a:pt x="1855" y="469"/>
                </a:lnTo>
                <a:lnTo>
                  <a:pt x="1855" y="466"/>
                </a:lnTo>
                <a:lnTo>
                  <a:pt x="1851" y="458"/>
                </a:lnTo>
                <a:lnTo>
                  <a:pt x="1849" y="456"/>
                </a:lnTo>
                <a:lnTo>
                  <a:pt x="1849" y="452"/>
                </a:lnTo>
                <a:lnTo>
                  <a:pt x="1843" y="450"/>
                </a:lnTo>
                <a:lnTo>
                  <a:pt x="1839" y="452"/>
                </a:lnTo>
                <a:lnTo>
                  <a:pt x="1836" y="442"/>
                </a:lnTo>
                <a:lnTo>
                  <a:pt x="1837" y="435"/>
                </a:lnTo>
                <a:lnTo>
                  <a:pt x="1836" y="429"/>
                </a:lnTo>
                <a:lnTo>
                  <a:pt x="1834" y="425"/>
                </a:lnTo>
                <a:lnTo>
                  <a:pt x="1836" y="419"/>
                </a:lnTo>
                <a:lnTo>
                  <a:pt x="1824" y="413"/>
                </a:lnTo>
                <a:lnTo>
                  <a:pt x="1822" y="410"/>
                </a:lnTo>
                <a:lnTo>
                  <a:pt x="1816" y="404"/>
                </a:lnTo>
                <a:lnTo>
                  <a:pt x="1799" y="392"/>
                </a:lnTo>
                <a:lnTo>
                  <a:pt x="1791" y="387"/>
                </a:lnTo>
                <a:lnTo>
                  <a:pt x="1787" y="390"/>
                </a:lnTo>
                <a:lnTo>
                  <a:pt x="1780" y="383"/>
                </a:lnTo>
                <a:lnTo>
                  <a:pt x="1782" y="377"/>
                </a:lnTo>
                <a:lnTo>
                  <a:pt x="1797" y="360"/>
                </a:lnTo>
                <a:lnTo>
                  <a:pt x="1816" y="371"/>
                </a:lnTo>
                <a:lnTo>
                  <a:pt x="1826" y="371"/>
                </a:lnTo>
                <a:lnTo>
                  <a:pt x="1824" y="367"/>
                </a:lnTo>
                <a:lnTo>
                  <a:pt x="1826" y="367"/>
                </a:lnTo>
                <a:lnTo>
                  <a:pt x="1834" y="373"/>
                </a:lnTo>
                <a:lnTo>
                  <a:pt x="1836" y="371"/>
                </a:lnTo>
                <a:lnTo>
                  <a:pt x="1836" y="365"/>
                </a:lnTo>
                <a:lnTo>
                  <a:pt x="1837" y="363"/>
                </a:lnTo>
                <a:lnTo>
                  <a:pt x="1845" y="365"/>
                </a:lnTo>
                <a:lnTo>
                  <a:pt x="1847" y="363"/>
                </a:lnTo>
                <a:lnTo>
                  <a:pt x="1849" y="362"/>
                </a:lnTo>
                <a:lnTo>
                  <a:pt x="1843" y="352"/>
                </a:lnTo>
                <a:lnTo>
                  <a:pt x="1841" y="350"/>
                </a:lnTo>
                <a:lnTo>
                  <a:pt x="1832" y="346"/>
                </a:lnTo>
                <a:lnTo>
                  <a:pt x="1820" y="344"/>
                </a:lnTo>
                <a:lnTo>
                  <a:pt x="1810" y="323"/>
                </a:lnTo>
                <a:lnTo>
                  <a:pt x="1799" y="317"/>
                </a:lnTo>
                <a:lnTo>
                  <a:pt x="1799" y="300"/>
                </a:lnTo>
                <a:lnTo>
                  <a:pt x="1826" y="292"/>
                </a:lnTo>
                <a:lnTo>
                  <a:pt x="1832" y="294"/>
                </a:lnTo>
                <a:lnTo>
                  <a:pt x="1837" y="296"/>
                </a:lnTo>
                <a:lnTo>
                  <a:pt x="1843" y="294"/>
                </a:lnTo>
                <a:lnTo>
                  <a:pt x="1851" y="291"/>
                </a:lnTo>
                <a:lnTo>
                  <a:pt x="1849" y="286"/>
                </a:lnTo>
                <a:lnTo>
                  <a:pt x="1849" y="281"/>
                </a:lnTo>
                <a:lnTo>
                  <a:pt x="1845" y="277"/>
                </a:lnTo>
                <a:lnTo>
                  <a:pt x="1845" y="273"/>
                </a:lnTo>
                <a:lnTo>
                  <a:pt x="1847" y="265"/>
                </a:lnTo>
                <a:lnTo>
                  <a:pt x="1851" y="260"/>
                </a:lnTo>
                <a:lnTo>
                  <a:pt x="1855" y="256"/>
                </a:lnTo>
                <a:lnTo>
                  <a:pt x="1857" y="254"/>
                </a:lnTo>
                <a:lnTo>
                  <a:pt x="1858" y="252"/>
                </a:lnTo>
                <a:lnTo>
                  <a:pt x="1863" y="248"/>
                </a:lnTo>
                <a:lnTo>
                  <a:pt x="1864" y="246"/>
                </a:lnTo>
                <a:lnTo>
                  <a:pt x="1866" y="244"/>
                </a:lnTo>
                <a:lnTo>
                  <a:pt x="1868" y="242"/>
                </a:lnTo>
                <a:lnTo>
                  <a:pt x="1870" y="240"/>
                </a:lnTo>
                <a:lnTo>
                  <a:pt x="1874" y="238"/>
                </a:lnTo>
                <a:lnTo>
                  <a:pt x="1876" y="237"/>
                </a:lnTo>
                <a:lnTo>
                  <a:pt x="1874" y="233"/>
                </a:lnTo>
                <a:lnTo>
                  <a:pt x="1872" y="233"/>
                </a:lnTo>
                <a:lnTo>
                  <a:pt x="1870" y="227"/>
                </a:lnTo>
                <a:lnTo>
                  <a:pt x="1868" y="223"/>
                </a:lnTo>
                <a:lnTo>
                  <a:pt x="1868" y="221"/>
                </a:lnTo>
                <a:lnTo>
                  <a:pt x="1864" y="221"/>
                </a:lnTo>
                <a:lnTo>
                  <a:pt x="1858" y="223"/>
                </a:lnTo>
                <a:lnTo>
                  <a:pt x="1849" y="225"/>
                </a:lnTo>
                <a:lnTo>
                  <a:pt x="1845" y="223"/>
                </a:lnTo>
                <a:lnTo>
                  <a:pt x="1839" y="221"/>
                </a:lnTo>
                <a:lnTo>
                  <a:pt x="1832" y="221"/>
                </a:lnTo>
                <a:lnTo>
                  <a:pt x="1826" y="223"/>
                </a:lnTo>
                <a:lnTo>
                  <a:pt x="1820" y="223"/>
                </a:lnTo>
                <a:lnTo>
                  <a:pt x="1816" y="225"/>
                </a:lnTo>
                <a:lnTo>
                  <a:pt x="1815" y="225"/>
                </a:lnTo>
                <a:lnTo>
                  <a:pt x="1809" y="225"/>
                </a:lnTo>
                <a:lnTo>
                  <a:pt x="1805" y="231"/>
                </a:lnTo>
                <a:lnTo>
                  <a:pt x="1803" y="235"/>
                </a:lnTo>
                <a:lnTo>
                  <a:pt x="1801" y="237"/>
                </a:lnTo>
                <a:lnTo>
                  <a:pt x="1799" y="238"/>
                </a:lnTo>
                <a:lnTo>
                  <a:pt x="1799" y="240"/>
                </a:lnTo>
                <a:lnTo>
                  <a:pt x="1797" y="254"/>
                </a:lnTo>
                <a:lnTo>
                  <a:pt x="1793" y="260"/>
                </a:lnTo>
                <a:lnTo>
                  <a:pt x="1793" y="258"/>
                </a:lnTo>
                <a:lnTo>
                  <a:pt x="1791" y="262"/>
                </a:lnTo>
                <a:lnTo>
                  <a:pt x="1789" y="265"/>
                </a:lnTo>
                <a:lnTo>
                  <a:pt x="1787" y="267"/>
                </a:lnTo>
                <a:lnTo>
                  <a:pt x="1784" y="271"/>
                </a:lnTo>
                <a:lnTo>
                  <a:pt x="1782" y="275"/>
                </a:lnTo>
                <a:lnTo>
                  <a:pt x="1780" y="277"/>
                </a:lnTo>
                <a:lnTo>
                  <a:pt x="1776" y="283"/>
                </a:lnTo>
                <a:lnTo>
                  <a:pt x="1774" y="285"/>
                </a:lnTo>
                <a:lnTo>
                  <a:pt x="1772" y="286"/>
                </a:lnTo>
                <a:lnTo>
                  <a:pt x="1770" y="288"/>
                </a:lnTo>
                <a:lnTo>
                  <a:pt x="1766" y="292"/>
                </a:lnTo>
                <a:lnTo>
                  <a:pt x="1764" y="294"/>
                </a:lnTo>
                <a:lnTo>
                  <a:pt x="1762" y="296"/>
                </a:lnTo>
                <a:lnTo>
                  <a:pt x="1757" y="300"/>
                </a:lnTo>
                <a:lnTo>
                  <a:pt x="1751" y="304"/>
                </a:lnTo>
                <a:lnTo>
                  <a:pt x="1749" y="308"/>
                </a:lnTo>
                <a:lnTo>
                  <a:pt x="1745" y="310"/>
                </a:lnTo>
                <a:lnTo>
                  <a:pt x="1743" y="312"/>
                </a:lnTo>
                <a:lnTo>
                  <a:pt x="1739" y="315"/>
                </a:lnTo>
                <a:lnTo>
                  <a:pt x="1736" y="319"/>
                </a:lnTo>
                <a:lnTo>
                  <a:pt x="1720" y="321"/>
                </a:lnTo>
                <a:lnTo>
                  <a:pt x="1716" y="321"/>
                </a:lnTo>
                <a:lnTo>
                  <a:pt x="1703" y="315"/>
                </a:lnTo>
                <a:lnTo>
                  <a:pt x="1693" y="333"/>
                </a:lnTo>
                <a:lnTo>
                  <a:pt x="1680" y="333"/>
                </a:lnTo>
                <a:lnTo>
                  <a:pt x="1664" y="333"/>
                </a:lnTo>
                <a:lnTo>
                  <a:pt x="1653" y="333"/>
                </a:lnTo>
                <a:lnTo>
                  <a:pt x="1651" y="333"/>
                </a:lnTo>
                <a:lnTo>
                  <a:pt x="1651" y="335"/>
                </a:lnTo>
                <a:lnTo>
                  <a:pt x="1645" y="335"/>
                </a:lnTo>
                <a:lnTo>
                  <a:pt x="1632" y="333"/>
                </a:lnTo>
                <a:lnTo>
                  <a:pt x="1628" y="325"/>
                </a:lnTo>
                <a:lnTo>
                  <a:pt x="1626" y="323"/>
                </a:lnTo>
                <a:lnTo>
                  <a:pt x="1626" y="319"/>
                </a:lnTo>
                <a:lnTo>
                  <a:pt x="1613" y="321"/>
                </a:lnTo>
                <a:lnTo>
                  <a:pt x="1603" y="323"/>
                </a:lnTo>
                <a:lnTo>
                  <a:pt x="1593" y="325"/>
                </a:lnTo>
                <a:lnTo>
                  <a:pt x="1586" y="294"/>
                </a:lnTo>
                <a:lnTo>
                  <a:pt x="1582" y="296"/>
                </a:lnTo>
                <a:lnTo>
                  <a:pt x="1576" y="281"/>
                </a:lnTo>
                <a:lnTo>
                  <a:pt x="1580" y="281"/>
                </a:lnTo>
                <a:lnTo>
                  <a:pt x="1580" y="271"/>
                </a:lnTo>
                <a:lnTo>
                  <a:pt x="1580" y="269"/>
                </a:lnTo>
                <a:lnTo>
                  <a:pt x="1578" y="269"/>
                </a:lnTo>
                <a:lnTo>
                  <a:pt x="1578" y="267"/>
                </a:lnTo>
                <a:lnTo>
                  <a:pt x="1532" y="279"/>
                </a:lnTo>
                <a:lnTo>
                  <a:pt x="1524" y="277"/>
                </a:lnTo>
                <a:lnTo>
                  <a:pt x="1520" y="275"/>
                </a:lnTo>
                <a:lnTo>
                  <a:pt x="1516" y="273"/>
                </a:lnTo>
                <a:lnTo>
                  <a:pt x="1509" y="269"/>
                </a:lnTo>
                <a:lnTo>
                  <a:pt x="1505" y="269"/>
                </a:lnTo>
                <a:lnTo>
                  <a:pt x="1503" y="267"/>
                </a:lnTo>
                <a:lnTo>
                  <a:pt x="1497" y="265"/>
                </a:lnTo>
                <a:lnTo>
                  <a:pt x="1492" y="264"/>
                </a:lnTo>
                <a:lnTo>
                  <a:pt x="1488" y="262"/>
                </a:lnTo>
                <a:lnTo>
                  <a:pt x="1466" y="254"/>
                </a:lnTo>
                <a:lnTo>
                  <a:pt x="1444" y="258"/>
                </a:lnTo>
                <a:lnTo>
                  <a:pt x="1413" y="256"/>
                </a:lnTo>
                <a:lnTo>
                  <a:pt x="1401" y="265"/>
                </a:lnTo>
                <a:lnTo>
                  <a:pt x="1420" y="312"/>
                </a:lnTo>
                <a:lnTo>
                  <a:pt x="1409" y="315"/>
                </a:lnTo>
                <a:lnTo>
                  <a:pt x="1384" y="321"/>
                </a:lnTo>
                <a:lnTo>
                  <a:pt x="1376" y="325"/>
                </a:lnTo>
                <a:lnTo>
                  <a:pt x="1370" y="327"/>
                </a:lnTo>
                <a:lnTo>
                  <a:pt x="1365" y="300"/>
                </a:lnTo>
                <a:lnTo>
                  <a:pt x="1357" y="269"/>
                </a:lnTo>
                <a:lnTo>
                  <a:pt x="1349" y="269"/>
                </a:lnTo>
                <a:lnTo>
                  <a:pt x="1326" y="279"/>
                </a:lnTo>
                <a:lnTo>
                  <a:pt x="1311" y="286"/>
                </a:lnTo>
                <a:lnTo>
                  <a:pt x="1305" y="288"/>
                </a:lnTo>
                <a:lnTo>
                  <a:pt x="1286" y="291"/>
                </a:lnTo>
                <a:lnTo>
                  <a:pt x="1286" y="288"/>
                </a:lnTo>
                <a:lnTo>
                  <a:pt x="1280" y="283"/>
                </a:lnTo>
                <a:lnTo>
                  <a:pt x="1278" y="279"/>
                </a:lnTo>
                <a:lnTo>
                  <a:pt x="1269" y="265"/>
                </a:lnTo>
                <a:lnTo>
                  <a:pt x="1271" y="260"/>
                </a:lnTo>
                <a:lnTo>
                  <a:pt x="1265" y="256"/>
                </a:lnTo>
                <a:lnTo>
                  <a:pt x="1269" y="246"/>
                </a:lnTo>
                <a:lnTo>
                  <a:pt x="1274" y="250"/>
                </a:lnTo>
                <a:lnTo>
                  <a:pt x="1272" y="235"/>
                </a:lnTo>
                <a:lnTo>
                  <a:pt x="1272" y="233"/>
                </a:lnTo>
                <a:lnTo>
                  <a:pt x="1269" y="233"/>
                </a:lnTo>
                <a:lnTo>
                  <a:pt x="1266" y="233"/>
                </a:lnTo>
                <a:lnTo>
                  <a:pt x="1265" y="235"/>
                </a:lnTo>
                <a:lnTo>
                  <a:pt x="1170" y="227"/>
                </a:lnTo>
                <a:lnTo>
                  <a:pt x="1178" y="208"/>
                </a:lnTo>
                <a:lnTo>
                  <a:pt x="1201" y="189"/>
                </a:lnTo>
                <a:lnTo>
                  <a:pt x="1196" y="187"/>
                </a:lnTo>
                <a:lnTo>
                  <a:pt x="1194" y="187"/>
                </a:lnTo>
                <a:lnTo>
                  <a:pt x="1192" y="185"/>
                </a:lnTo>
                <a:lnTo>
                  <a:pt x="1186" y="183"/>
                </a:lnTo>
                <a:lnTo>
                  <a:pt x="1184" y="181"/>
                </a:lnTo>
                <a:lnTo>
                  <a:pt x="1186" y="181"/>
                </a:lnTo>
                <a:lnTo>
                  <a:pt x="1186" y="179"/>
                </a:lnTo>
                <a:lnTo>
                  <a:pt x="1182" y="179"/>
                </a:lnTo>
                <a:lnTo>
                  <a:pt x="1180" y="179"/>
                </a:lnTo>
                <a:lnTo>
                  <a:pt x="1180" y="181"/>
                </a:lnTo>
                <a:lnTo>
                  <a:pt x="1180" y="187"/>
                </a:lnTo>
                <a:lnTo>
                  <a:pt x="1180" y="190"/>
                </a:lnTo>
                <a:lnTo>
                  <a:pt x="1174" y="190"/>
                </a:lnTo>
                <a:lnTo>
                  <a:pt x="1174" y="198"/>
                </a:lnTo>
                <a:lnTo>
                  <a:pt x="1176" y="198"/>
                </a:lnTo>
                <a:lnTo>
                  <a:pt x="1176" y="200"/>
                </a:lnTo>
                <a:lnTo>
                  <a:pt x="1170" y="200"/>
                </a:lnTo>
                <a:lnTo>
                  <a:pt x="1170" y="198"/>
                </a:lnTo>
                <a:lnTo>
                  <a:pt x="1169" y="198"/>
                </a:lnTo>
                <a:lnTo>
                  <a:pt x="1165" y="198"/>
                </a:lnTo>
                <a:lnTo>
                  <a:pt x="1165" y="194"/>
                </a:lnTo>
                <a:lnTo>
                  <a:pt x="1165" y="190"/>
                </a:lnTo>
                <a:lnTo>
                  <a:pt x="1167" y="189"/>
                </a:lnTo>
                <a:lnTo>
                  <a:pt x="1140" y="187"/>
                </a:lnTo>
                <a:lnTo>
                  <a:pt x="1128" y="187"/>
                </a:lnTo>
                <a:lnTo>
                  <a:pt x="1130" y="200"/>
                </a:lnTo>
                <a:lnTo>
                  <a:pt x="1130" y="206"/>
                </a:lnTo>
                <a:lnTo>
                  <a:pt x="1130" y="210"/>
                </a:lnTo>
                <a:lnTo>
                  <a:pt x="1130" y="214"/>
                </a:lnTo>
                <a:lnTo>
                  <a:pt x="1130" y="217"/>
                </a:lnTo>
                <a:lnTo>
                  <a:pt x="1130" y="227"/>
                </a:lnTo>
                <a:lnTo>
                  <a:pt x="1132" y="227"/>
                </a:lnTo>
                <a:lnTo>
                  <a:pt x="1124" y="248"/>
                </a:lnTo>
                <a:lnTo>
                  <a:pt x="1124" y="252"/>
                </a:lnTo>
                <a:lnTo>
                  <a:pt x="1122" y="254"/>
                </a:lnTo>
                <a:lnTo>
                  <a:pt x="1115" y="260"/>
                </a:lnTo>
                <a:lnTo>
                  <a:pt x="1115" y="262"/>
                </a:lnTo>
                <a:lnTo>
                  <a:pt x="1107" y="262"/>
                </a:lnTo>
                <a:lnTo>
                  <a:pt x="1105" y="262"/>
                </a:lnTo>
                <a:lnTo>
                  <a:pt x="1101" y="260"/>
                </a:lnTo>
                <a:lnTo>
                  <a:pt x="1100" y="260"/>
                </a:lnTo>
                <a:lnTo>
                  <a:pt x="1097" y="260"/>
                </a:lnTo>
                <a:lnTo>
                  <a:pt x="1082" y="258"/>
                </a:lnTo>
                <a:lnTo>
                  <a:pt x="1078" y="258"/>
                </a:lnTo>
                <a:lnTo>
                  <a:pt x="1080" y="258"/>
                </a:lnTo>
                <a:lnTo>
                  <a:pt x="1082" y="250"/>
                </a:lnTo>
                <a:lnTo>
                  <a:pt x="1086" y="237"/>
                </a:lnTo>
                <a:lnTo>
                  <a:pt x="1086" y="235"/>
                </a:lnTo>
                <a:lnTo>
                  <a:pt x="1086" y="231"/>
                </a:lnTo>
                <a:lnTo>
                  <a:pt x="1086" y="227"/>
                </a:lnTo>
                <a:lnTo>
                  <a:pt x="1086" y="204"/>
                </a:lnTo>
                <a:lnTo>
                  <a:pt x="1086" y="200"/>
                </a:lnTo>
                <a:lnTo>
                  <a:pt x="1086" y="196"/>
                </a:lnTo>
                <a:lnTo>
                  <a:pt x="1084" y="194"/>
                </a:lnTo>
                <a:lnTo>
                  <a:pt x="1084" y="192"/>
                </a:lnTo>
                <a:lnTo>
                  <a:pt x="1082" y="189"/>
                </a:lnTo>
                <a:lnTo>
                  <a:pt x="1082" y="187"/>
                </a:lnTo>
                <a:lnTo>
                  <a:pt x="1074" y="187"/>
                </a:lnTo>
                <a:lnTo>
                  <a:pt x="1074" y="185"/>
                </a:lnTo>
                <a:lnTo>
                  <a:pt x="1074" y="181"/>
                </a:lnTo>
                <a:lnTo>
                  <a:pt x="1076" y="173"/>
                </a:lnTo>
                <a:lnTo>
                  <a:pt x="1071" y="169"/>
                </a:lnTo>
                <a:lnTo>
                  <a:pt x="1069" y="171"/>
                </a:lnTo>
                <a:lnTo>
                  <a:pt x="1057" y="183"/>
                </a:lnTo>
                <a:lnTo>
                  <a:pt x="1057" y="189"/>
                </a:lnTo>
                <a:lnTo>
                  <a:pt x="1057" y="196"/>
                </a:lnTo>
                <a:lnTo>
                  <a:pt x="1055" y="225"/>
                </a:lnTo>
                <a:lnTo>
                  <a:pt x="1015" y="235"/>
                </a:lnTo>
                <a:lnTo>
                  <a:pt x="1013" y="223"/>
                </a:lnTo>
                <a:lnTo>
                  <a:pt x="994" y="214"/>
                </a:lnTo>
                <a:lnTo>
                  <a:pt x="994" y="221"/>
                </a:lnTo>
                <a:lnTo>
                  <a:pt x="992" y="221"/>
                </a:lnTo>
                <a:lnTo>
                  <a:pt x="982" y="223"/>
                </a:lnTo>
                <a:lnTo>
                  <a:pt x="980" y="223"/>
                </a:lnTo>
                <a:lnTo>
                  <a:pt x="963" y="225"/>
                </a:lnTo>
                <a:lnTo>
                  <a:pt x="961" y="227"/>
                </a:lnTo>
                <a:lnTo>
                  <a:pt x="959" y="227"/>
                </a:lnTo>
                <a:lnTo>
                  <a:pt x="944" y="229"/>
                </a:lnTo>
                <a:lnTo>
                  <a:pt x="938" y="198"/>
                </a:lnTo>
                <a:lnTo>
                  <a:pt x="930" y="198"/>
                </a:lnTo>
                <a:lnTo>
                  <a:pt x="930" y="200"/>
                </a:lnTo>
                <a:lnTo>
                  <a:pt x="929" y="208"/>
                </a:lnTo>
                <a:lnTo>
                  <a:pt x="929" y="216"/>
                </a:lnTo>
                <a:lnTo>
                  <a:pt x="929" y="217"/>
                </a:lnTo>
                <a:lnTo>
                  <a:pt x="926" y="221"/>
                </a:lnTo>
                <a:lnTo>
                  <a:pt x="926" y="223"/>
                </a:lnTo>
                <a:lnTo>
                  <a:pt x="922" y="231"/>
                </a:lnTo>
                <a:lnTo>
                  <a:pt x="911" y="229"/>
                </a:lnTo>
                <a:lnTo>
                  <a:pt x="905" y="229"/>
                </a:lnTo>
                <a:lnTo>
                  <a:pt x="894" y="227"/>
                </a:lnTo>
                <a:lnTo>
                  <a:pt x="890" y="227"/>
                </a:lnTo>
                <a:lnTo>
                  <a:pt x="888" y="227"/>
                </a:lnTo>
                <a:lnTo>
                  <a:pt x="886" y="227"/>
                </a:lnTo>
                <a:lnTo>
                  <a:pt x="880" y="225"/>
                </a:lnTo>
                <a:lnTo>
                  <a:pt x="878" y="225"/>
                </a:lnTo>
                <a:lnTo>
                  <a:pt x="873" y="225"/>
                </a:lnTo>
                <a:lnTo>
                  <a:pt x="871" y="225"/>
                </a:lnTo>
                <a:lnTo>
                  <a:pt x="863" y="225"/>
                </a:lnTo>
                <a:lnTo>
                  <a:pt x="857" y="208"/>
                </a:lnTo>
                <a:lnTo>
                  <a:pt x="846" y="206"/>
                </a:lnTo>
                <a:lnTo>
                  <a:pt x="850" y="192"/>
                </a:lnTo>
                <a:lnTo>
                  <a:pt x="859" y="150"/>
                </a:lnTo>
                <a:lnTo>
                  <a:pt x="861" y="144"/>
                </a:lnTo>
                <a:lnTo>
                  <a:pt x="867" y="117"/>
                </a:lnTo>
                <a:lnTo>
                  <a:pt x="867" y="115"/>
                </a:lnTo>
                <a:lnTo>
                  <a:pt x="874" y="106"/>
                </a:lnTo>
                <a:lnTo>
                  <a:pt x="882" y="92"/>
                </a:lnTo>
                <a:lnTo>
                  <a:pt x="884" y="91"/>
                </a:lnTo>
                <a:lnTo>
                  <a:pt x="880" y="91"/>
                </a:lnTo>
                <a:lnTo>
                  <a:pt x="882" y="87"/>
                </a:lnTo>
                <a:lnTo>
                  <a:pt x="880" y="85"/>
                </a:lnTo>
                <a:lnTo>
                  <a:pt x="878" y="83"/>
                </a:lnTo>
                <a:lnTo>
                  <a:pt x="874" y="83"/>
                </a:lnTo>
                <a:lnTo>
                  <a:pt x="873" y="81"/>
                </a:lnTo>
                <a:lnTo>
                  <a:pt x="873" y="79"/>
                </a:lnTo>
                <a:lnTo>
                  <a:pt x="873" y="77"/>
                </a:lnTo>
                <a:lnTo>
                  <a:pt x="871" y="77"/>
                </a:lnTo>
                <a:lnTo>
                  <a:pt x="869" y="77"/>
                </a:lnTo>
                <a:lnTo>
                  <a:pt x="867" y="77"/>
                </a:lnTo>
                <a:lnTo>
                  <a:pt x="867" y="75"/>
                </a:lnTo>
                <a:lnTo>
                  <a:pt x="865" y="75"/>
                </a:lnTo>
                <a:lnTo>
                  <a:pt x="865" y="73"/>
                </a:lnTo>
                <a:lnTo>
                  <a:pt x="865" y="71"/>
                </a:lnTo>
                <a:lnTo>
                  <a:pt x="863" y="73"/>
                </a:lnTo>
                <a:lnTo>
                  <a:pt x="861" y="71"/>
                </a:lnTo>
                <a:lnTo>
                  <a:pt x="859" y="71"/>
                </a:lnTo>
                <a:lnTo>
                  <a:pt x="855" y="69"/>
                </a:lnTo>
                <a:lnTo>
                  <a:pt x="855" y="67"/>
                </a:lnTo>
                <a:lnTo>
                  <a:pt x="853" y="69"/>
                </a:lnTo>
                <a:lnTo>
                  <a:pt x="846" y="69"/>
                </a:lnTo>
                <a:lnTo>
                  <a:pt x="842" y="69"/>
                </a:lnTo>
                <a:lnTo>
                  <a:pt x="838" y="71"/>
                </a:lnTo>
                <a:lnTo>
                  <a:pt x="834" y="71"/>
                </a:lnTo>
                <a:lnTo>
                  <a:pt x="828" y="75"/>
                </a:lnTo>
                <a:lnTo>
                  <a:pt x="819" y="79"/>
                </a:lnTo>
                <a:lnTo>
                  <a:pt x="817" y="85"/>
                </a:lnTo>
                <a:lnTo>
                  <a:pt x="821" y="89"/>
                </a:lnTo>
                <a:lnTo>
                  <a:pt x="823" y="94"/>
                </a:lnTo>
                <a:lnTo>
                  <a:pt x="825" y="96"/>
                </a:lnTo>
                <a:lnTo>
                  <a:pt x="826" y="98"/>
                </a:lnTo>
                <a:lnTo>
                  <a:pt x="828" y="104"/>
                </a:lnTo>
                <a:lnTo>
                  <a:pt x="830" y="110"/>
                </a:lnTo>
                <a:lnTo>
                  <a:pt x="825" y="112"/>
                </a:lnTo>
                <a:lnTo>
                  <a:pt x="815" y="115"/>
                </a:lnTo>
                <a:lnTo>
                  <a:pt x="809" y="119"/>
                </a:lnTo>
                <a:lnTo>
                  <a:pt x="799" y="125"/>
                </a:lnTo>
                <a:lnTo>
                  <a:pt x="798" y="125"/>
                </a:lnTo>
                <a:lnTo>
                  <a:pt x="796" y="123"/>
                </a:lnTo>
                <a:lnTo>
                  <a:pt x="790" y="119"/>
                </a:lnTo>
                <a:lnTo>
                  <a:pt x="784" y="115"/>
                </a:lnTo>
                <a:lnTo>
                  <a:pt x="780" y="115"/>
                </a:lnTo>
                <a:lnTo>
                  <a:pt x="778" y="113"/>
                </a:lnTo>
                <a:lnTo>
                  <a:pt x="777" y="112"/>
                </a:lnTo>
                <a:lnTo>
                  <a:pt x="775" y="108"/>
                </a:lnTo>
                <a:lnTo>
                  <a:pt x="769" y="108"/>
                </a:lnTo>
                <a:lnTo>
                  <a:pt x="767" y="110"/>
                </a:lnTo>
                <a:lnTo>
                  <a:pt x="773" y="113"/>
                </a:lnTo>
                <a:lnTo>
                  <a:pt x="777" y="117"/>
                </a:lnTo>
                <a:lnTo>
                  <a:pt x="778" y="119"/>
                </a:lnTo>
                <a:lnTo>
                  <a:pt x="780" y="123"/>
                </a:lnTo>
                <a:lnTo>
                  <a:pt x="782" y="123"/>
                </a:lnTo>
                <a:lnTo>
                  <a:pt x="786" y="127"/>
                </a:lnTo>
                <a:lnTo>
                  <a:pt x="786" y="129"/>
                </a:lnTo>
                <a:lnTo>
                  <a:pt x="788" y="131"/>
                </a:lnTo>
                <a:lnTo>
                  <a:pt x="788" y="133"/>
                </a:lnTo>
                <a:lnTo>
                  <a:pt x="784" y="133"/>
                </a:lnTo>
                <a:lnTo>
                  <a:pt x="780" y="135"/>
                </a:lnTo>
                <a:lnTo>
                  <a:pt x="777" y="137"/>
                </a:lnTo>
                <a:lnTo>
                  <a:pt x="771" y="139"/>
                </a:lnTo>
                <a:lnTo>
                  <a:pt x="767" y="140"/>
                </a:lnTo>
                <a:lnTo>
                  <a:pt x="759" y="133"/>
                </a:lnTo>
                <a:lnTo>
                  <a:pt x="753" y="137"/>
                </a:lnTo>
                <a:lnTo>
                  <a:pt x="751" y="137"/>
                </a:lnTo>
                <a:lnTo>
                  <a:pt x="746" y="140"/>
                </a:lnTo>
                <a:lnTo>
                  <a:pt x="742" y="144"/>
                </a:lnTo>
                <a:lnTo>
                  <a:pt x="740" y="144"/>
                </a:lnTo>
                <a:lnTo>
                  <a:pt x="723" y="152"/>
                </a:lnTo>
                <a:lnTo>
                  <a:pt x="721" y="148"/>
                </a:lnTo>
                <a:lnTo>
                  <a:pt x="719" y="144"/>
                </a:lnTo>
                <a:lnTo>
                  <a:pt x="713" y="137"/>
                </a:lnTo>
                <a:lnTo>
                  <a:pt x="707" y="129"/>
                </a:lnTo>
                <a:lnTo>
                  <a:pt x="692" y="106"/>
                </a:lnTo>
                <a:lnTo>
                  <a:pt x="682" y="92"/>
                </a:lnTo>
                <a:lnTo>
                  <a:pt x="663" y="102"/>
                </a:lnTo>
                <a:lnTo>
                  <a:pt x="663" y="100"/>
                </a:lnTo>
                <a:lnTo>
                  <a:pt x="661" y="100"/>
                </a:lnTo>
                <a:lnTo>
                  <a:pt x="648" y="104"/>
                </a:lnTo>
                <a:lnTo>
                  <a:pt x="633" y="115"/>
                </a:lnTo>
                <a:lnTo>
                  <a:pt x="625" y="119"/>
                </a:lnTo>
                <a:lnTo>
                  <a:pt x="621" y="121"/>
                </a:lnTo>
                <a:lnTo>
                  <a:pt x="615" y="127"/>
                </a:lnTo>
                <a:lnTo>
                  <a:pt x="613" y="127"/>
                </a:lnTo>
                <a:lnTo>
                  <a:pt x="611" y="119"/>
                </a:lnTo>
                <a:lnTo>
                  <a:pt x="611" y="115"/>
                </a:lnTo>
                <a:lnTo>
                  <a:pt x="604" y="106"/>
                </a:lnTo>
                <a:lnTo>
                  <a:pt x="613" y="100"/>
                </a:lnTo>
                <a:lnTo>
                  <a:pt x="609" y="89"/>
                </a:lnTo>
                <a:lnTo>
                  <a:pt x="609" y="87"/>
                </a:lnTo>
                <a:lnTo>
                  <a:pt x="609" y="83"/>
                </a:lnTo>
                <a:lnTo>
                  <a:pt x="604" y="69"/>
                </a:lnTo>
                <a:lnTo>
                  <a:pt x="604" y="65"/>
                </a:lnTo>
                <a:lnTo>
                  <a:pt x="604" y="60"/>
                </a:lnTo>
                <a:lnTo>
                  <a:pt x="611" y="44"/>
                </a:lnTo>
                <a:lnTo>
                  <a:pt x="617" y="29"/>
                </a:lnTo>
                <a:lnTo>
                  <a:pt x="615" y="19"/>
                </a:lnTo>
                <a:lnTo>
                  <a:pt x="607" y="10"/>
                </a:lnTo>
                <a:lnTo>
                  <a:pt x="611" y="8"/>
                </a:lnTo>
                <a:lnTo>
                  <a:pt x="613" y="8"/>
                </a:lnTo>
                <a:lnTo>
                  <a:pt x="609" y="0"/>
                </a:lnTo>
                <a:lnTo>
                  <a:pt x="596" y="8"/>
                </a:lnTo>
                <a:lnTo>
                  <a:pt x="505" y="52"/>
                </a:lnTo>
                <a:lnTo>
                  <a:pt x="492" y="60"/>
                </a:lnTo>
                <a:lnTo>
                  <a:pt x="473" y="69"/>
                </a:lnTo>
                <a:lnTo>
                  <a:pt x="448" y="83"/>
                </a:lnTo>
                <a:lnTo>
                  <a:pt x="446" y="83"/>
                </a:lnTo>
                <a:lnTo>
                  <a:pt x="442" y="85"/>
                </a:lnTo>
                <a:lnTo>
                  <a:pt x="392" y="110"/>
                </a:lnTo>
                <a:lnTo>
                  <a:pt x="340" y="135"/>
                </a:lnTo>
                <a:lnTo>
                  <a:pt x="334" y="139"/>
                </a:lnTo>
                <a:lnTo>
                  <a:pt x="321" y="146"/>
                </a:lnTo>
                <a:lnTo>
                  <a:pt x="319" y="148"/>
                </a:lnTo>
                <a:lnTo>
                  <a:pt x="317" y="146"/>
                </a:lnTo>
                <a:lnTo>
                  <a:pt x="304" y="154"/>
                </a:lnTo>
                <a:lnTo>
                  <a:pt x="298" y="158"/>
                </a:lnTo>
                <a:lnTo>
                  <a:pt x="294" y="160"/>
                </a:lnTo>
                <a:lnTo>
                  <a:pt x="292" y="160"/>
                </a:lnTo>
                <a:lnTo>
                  <a:pt x="284" y="163"/>
                </a:lnTo>
                <a:lnTo>
                  <a:pt x="279" y="166"/>
                </a:lnTo>
                <a:lnTo>
                  <a:pt x="273" y="169"/>
                </a:lnTo>
                <a:lnTo>
                  <a:pt x="256" y="177"/>
                </a:lnTo>
                <a:lnTo>
                  <a:pt x="254" y="179"/>
                </a:lnTo>
                <a:lnTo>
                  <a:pt x="242" y="185"/>
                </a:lnTo>
                <a:lnTo>
                  <a:pt x="238" y="187"/>
                </a:lnTo>
                <a:lnTo>
                  <a:pt x="171" y="216"/>
                </a:lnTo>
                <a:lnTo>
                  <a:pt x="158" y="323"/>
                </a:lnTo>
                <a:lnTo>
                  <a:pt x="223" y="331"/>
                </a:lnTo>
                <a:lnTo>
                  <a:pt x="225" y="33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Freeform 220"/>
          <p:cNvSpPr>
            <a:spLocks/>
          </p:cNvSpPr>
          <p:nvPr/>
        </p:nvSpPr>
        <p:spPr bwMode="auto">
          <a:xfrm>
            <a:off x="-3202582" y="5516672"/>
            <a:ext cx="531853" cy="470667"/>
          </a:xfrm>
          <a:custGeom>
            <a:avLst/>
            <a:gdLst>
              <a:gd name="T0" fmla="*/ 8 w 565"/>
              <a:gd name="T1" fmla="*/ 311 h 500"/>
              <a:gd name="T2" fmla="*/ 10 w 565"/>
              <a:gd name="T3" fmla="*/ 323 h 500"/>
              <a:gd name="T4" fmla="*/ 17 w 565"/>
              <a:gd name="T5" fmla="*/ 329 h 500"/>
              <a:gd name="T6" fmla="*/ 25 w 565"/>
              <a:gd name="T7" fmla="*/ 338 h 500"/>
              <a:gd name="T8" fmla="*/ 37 w 565"/>
              <a:gd name="T9" fmla="*/ 342 h 500"/>
              <a:gd name="T10" fmla="*/ 48 w 565"/>
              <a:gd name="T11" fmla="*/ 351 h 500"/>
              <a:gd name="T12" fmla="*/ 61 w 565"/>
              <a:gd name="T13" fmla="*/ 357 h 500"/>
              <a:gd name="T14" fmla="*/ 73 w 565"/>
              <a:gd name="T15" fmla="*/ 363 h 500"/>
              <a:gd name="T16" fmla="*/ 83 w 565"/>
              <a:gd name="T17" fmla="*/ 373 h 500"/>
              <a:gd name="T18" fmla="*/ 94 w 565"/>
              <a:gd name="T19" fmla="*/ 371 h 500"/>
              <a:gd name="T20" fmla="*/ 104 w 565"/>
              <a:gd name="T21" fmla="*/ 375 h 500"/>
              <a:gd name="T22" fmla="*/ 115 w 565"/>
              <a:gd name="T23" fmla="*/ 388 h 500"/>
              <a:gd name="T24" fmla="*/ 111 w 565"/>
              <a:gd name="T25" fmla="*/ 398 h 500"/>
              <a:gd name="T26" fmla="*/ 115 w 565"/>
              <a:gd name="T27" fmla="*/ 407 h 500"/>
              <a:gd name="T28" fmla="*/ 115 w 565"/>
              <a:gd name="T29" fmla="*/ 419 h 500"/>
              <a:gd name="T30" fmla="*/ 115 w 565"/>
              <a:gd name="T31" fmla="*/ 432 h 500"/>
              <a:gd name="T32" fmla="*/ 107 w 565"/>
              <a:gd name="T33" fmla="*/ 436 h 500"/>
              <a:gd name="T34" fmla="*/ 106 w 565"/>
              <a:gd name="T35" fmla="*/ 450 h 500"/>
              <a:gd name="T36" fmla="*/ 109 w 565"/>
              <a:gd name="T37" fmla="*/ 465 h 500"/>
              <a:gd name="T38" fmla="*/ 121 w 565"/>
              <a:gd name="T39" fmla="*/ 476 h 500"/>
              <a:gd name="T40" fmla="*/ 138 w 565"/>
              <a:gd name="T41" fmla="*/ 479 h 500"/>
              <a:gd name="T42" fmla="*/ 148 w 565"/>
              <a:gd name="T43" fmla="*/ 482 h 500"/>
              <a:gd name="T44" fmla="*/ 155 w 565"/>
              <a:gd name="T45" fmla="*/ 490 h 500"/>
              <a:gd name="T46" fmla="*/ 173 w 565"/>
              <a:gd name="T47" fmla="*/ 490 h 500"/>
              <a:gd name="T48" fmla="*/ 181 w 565"/>
              <a:gd name="T49" fmla="*/ 492 h 500"/>
              <a:gd name="T50" fmla="*/ 192 w 565"/>
              <a:gd name="T51" fmla="*/ 484 h 500"/>
              <a:gd name="T52" fmla="*/ 204 w 565"/>
              <a:gd name="T53" fmla="*/ 492 h 500"/>
              <a:gd name="T54" fmla="*/ 211 w 565"/>
              <a:gd name="T55" fmla="*/ 490 h 500"/>
              <a:gd name="T56" fmla="*/ 221 w 565"/>
              <a:gd name="T57" fmla="*/ 496 h 500"/>
              <a:gd name="T58" fmla="*/ 232 w 565"/>
              <a:gd name="T59" fmla="*/ 496 h 500"/>
              <a:gd name="T60" fmla="*/ 248 w 565"/>
              <a:gd name="T61" fmla="*/ 496 h 500"/>
              <a:gd name="T62" fmla="*/ 259 w 565"/>
              <a:gd name="T63" fmla="*/ 490 h 500"/>
              <a:gd name="T64" fmla="*/ 273 w 565"/>
              <a:gd name="T65" fmla="*/ 476 h 500"/>
              <a:gd name="T66" fmla="*/ 288 w 565"/>
              <a:gd name="T67" fmla="*/ 467 h 500"/>
              <a:gd name="T68" fmla="*/ 300 w 565"/>
              <a:gd name="T69" fmla="*/ 476 h 500"/>
              <a:gd name="T70" fmla="*/ 317 w 565"/>
              <a:gd name="T71" fmla="*/ 475 h 500"/>
              <a:gd name="T72" fmla="*/ 330 w 565"/>
              <a:gd name="T73" fmla="*/ 481 h 500"/>
              <a:gd name="T74" fmla="*/ 346 w 565"/>
              <a:gd name="T75" fmla="*/ 476 h 500"/>
              <a:gd name="T76" fmla="*/ 357 w 565"/>
              <a:gd name="T77" fmla="*/ 467 h 500"/>
              <a:gd name="T78" fmla="*/ 363 w 565"/>
              <a:gd name="T79" fmla="*/ 450 h 500"/>
              <a:gd name="T80" fmla="*/ 334 w 565"/>
              <a:gd name="T81" fmla="*/ 359 h 500"/>
              <a:gd name="T82" fmla="*/ 355 w 565"/>
              <a:gd name="T83" fmla="*/ 344 h 500"/>
              <a:gd name="T84" fmla="*/ 382 w 565"/>
              <a:gd name="T85" fmla="*/ 334 h 500"/>
              <a:gd name="T86" fmla="*/ 409 w 565"/>
              <a:gd name="T87" fmla="*/ 317 h 500"/>
              <a:gd name="T88" fmla="*/ 430 w 565"/>
              <a:gd name="T89" fmla="*/ 311 h 500"/>
              <a:gd name="T90" fmla="*/ 413 w 565"/>
              <a:gd name="T91" fmla="*/ 261 h 500"/>
              <a:gd name="T92" fmla="*/ 398 w 565"/>
              <a:gd name="T93" fmla="*/ 265 h 500"/>
              <a:gd name="T94" fmla="*/ 367 w 565"/>
              <a:gd name="T95" fmla="*/ 257 h 500"/>
              <a:gd name="T96" fmla="*/ 382 w 565"/>
              <a:gd name="T97" fmla="*/ 238 h 500"/>
              <a:gd name="T98" fmla="*/ 386 w 565"/>
              <a:gd name="T99" fmla="*/ 202 h 500"/>
              <a:gd name="T100" fmla="*/ 455 w 565"/>
              <a:gd name="T101" fmla="*/ 142 h 500"/>
              <a:gd name="T102" fmla="*/ 494 w 565"/>
              <a:gd name="T103" fmla="*/ 90 h 500"/>
              <a:gd name="T104" fmla="*/ 536 w 565"/>
              <a:gd name="T105" fmla="*/ 3 h 500"/>
              <a:gd name="T106" fmla="*/ 381 w 565"/>
              <a:gd name="T107" fmla="*/ 52 h 500"/>
              <a:gd name="T108" fmla="*/ 346 w 565"/>
              <a:gd name="T109" fmla="*/ 155 h 500"/>
              <a:gd name="T110" fmla="*/ 217 w 565"/>
              <a:gd name="T111" fmla="*/ 221 h 500"/>
              <a:gd name="T112" fmla="*/ 100 w 565"/>
              <a:gd name="T113" fmla="*/ 171 h 500"/>
              <a:gd name="T114" fmla="*/ 79 w 565"/>
              <a:gd name="T115" fmla="*/ 177 h 500"/>
              <a:gd name="T116" fmla="*/ 23 w 565"/>
              <a:gd name="T117" fmla="*/ 204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5" h="500">
                <a:moveTo>
                  <a:pt x="0" y="300"/>
                </a:moveTo>
                <a:lnTo>
                  <a:pt x="0" y="301"/>
                </a:lnTo>
                <a:lnTo>
                  <a:pt x="2" y="301"/>
                </a:lnTo>
                <a:lnTo>
                  <a:pt x="4" y="301"/>
                </a:lnTo>
                <a:lnTo>
                  <a:pt x="4" y="303"/>
                </a:lnTo>
                <a:lnTo>
                  <a:pt x="6" y="303"/>
                </a:lnTo>
                <a:lnTo>
                  <a:pt x="8" y="303"/>
                </a:lnTo>
                <a:lnTo>
                  <a:pt x="8" y="306"/>
                </a:lnTo>
                <a:lnTo>
                  <a:pt x="8" y="307"/>
                </a:lnTo>
                <a:lnTo>
                  <a:pt x="8" y="309"/>
                </a:lnTo>
                <a:lnTo>
                  <a:pt x="8" y="311"/>
                </a:lnTo>
                <a:lnTo>
                  <a:pt x="6" y="311"/>
                </a:lnTo>
                <a:lnTo>
                  <a:pt x="6" y="313"/>
                </a:lnTo>
                <a:lnTo>
                  <a:pt x="4" y="313"/>
                </a:lnTo>
                <a:lnTo>
                  <a:pt x="6" y="313"/>
                </a:lnTo>
                <a:lnTo>
                  <a:pt x="6" y="315"/>
                </a:lnTo>
                <a:lnTo>
                  <a:pt x="8" y="315"/>
                </a:lnTo>
                <a:lnTo>
                  <a:pt x="8" y="317"/>
                </a:lnTo>
                <a:lnTo>
                  <a:pt x="10" y="319"/>
                </a:lnTo>
                <a:lnTo>
                  <a:pt x="11" y="319"/>
                </a:lnTo>
                <a:lnTo>
                  <a:pt x="10" y="321"/>
                </a:lnTo>
                <a:lnTo>
                  <a:pt x="10" y="323"/>
                </a:lnTo>
                <a:lnTo>
                  <a:pt x="11" y="323"/>
                </a:lnTo>
                <a:lnTo>
                  <a:pt x="11" y="321"/>
                </a:lnTo>
                <a:lnTo>
                  <a:pt x="13" y="321"/>
                </a:lnTo>
                <a:lnTo>
                  <a:pt x="13" y="323"/>
                </a:lnTo>
                <a:lnTo>
                  <a:pt x="13" y="325"/>
                </a:lnTo>
                <a:lnTo>
                  <a:pt x="13" y="327"/>
                </a:lnTo>
                <a:lnTo>
                  <a:pt x="13" y="329"/>
                </a:lnTo>
                <a:lnTo>
                  <a:pt x="13" y="330"/>
                </a:lnTo>
                <a:lnTo>
                  <a:pt x="15" y="330"/>
                </a:lnTo>
                <a:lnTo>
                  <a:pt x="17" y="330"/>
                </a:lnTo>
                <a:lnTo>
                  <a:pt x="17" y="329"/>
                </a:lnTo>
                <a:lnTo>
                  <a:pt x="19" y="327"/>
                </a:lnTo>
                <a:lnTo>
                  <a:pt x="21" y="327"/>
                </a:lnTo>
                <a:lnTo>
                  <a:pt x="21" y="329"/>
                </a:lnTo>
                <a:lnTo>
                  <a:pt x="21" y="330"/>
                </a:lnTo>
                <a:lnTo>
                  <a:pt x="21" y="332"/>
                </a:lnTo>
                <a:lnTo>
                  <a:pt x="19" y="332"/>
                </a:lnTo>
                <a:lnTo>
                  <a:pt x="19" y="334"/>
                </a:lnTo>
                <a:lnTo>
                  <a:pt x="21" y="334"/>
                </a:lnTo>
                <a:lnTo>
                  <a:pt x="23" y="336"/>
                </a:lnTo>
                <a:lnTo>
                  <a:pt x="25" y="336"/>
                </a:lnTo>
                <a:lnTo>
                  <a:pt x="25" y="338"/>
                </a:lnTo>
                <a:lnTo>
                  <a:pt x="25" y="340"/>
                </a:lnTo>
                <a:lnTo>
                  <a:pt x="25" y="342"/>
                </a:lnTo>
                <a:lnTo>
                  <a:pt x="25" y="344"/>
                </a:lnTo>
                <a:lnTo>
                  <a:pt x="27" y="344"/>
                </a:lnTo>
                <a:lnTo>
                  <a:pt x="29" y="346"/>
                </a:lnTo>
                <a:lnTo>
                  <a:pt x="31" y="346"/>
                </a:lnTo>
                <a:lnTo>
                  <a:pt x="32" y="346"/>
                </a:lnTo>
                <a:lnTo>
                  <a:pt x="32" y="344"/>
                </a:lnTo>
                <a:lnTo>
                  <a:pt x="34" y="344"/>
                </a:lnTo>
                <a:lnTo>
                  <a:pt x="34" y="342"/>
                </a:lnTo>
                <a:lnTo>
                  <a:pt x="37" y="342"/>
                </a:lnTo>
                <a:lnTo>
                  <a:pt x="37" y="344"/>
                </a:lnTo>
                <a:lnTo>
                  <a:pt x="38" y="344"/>
                </a:lnTo>
                <a:lnTo>
                  <a:pt x="38" y="346"/>
                </a:lnTo>
                <a:lnTo>
                  <a:pt x="40" y="348"/>
                </a:lnTo>
                <a:lnTo>
                  <a:pt x="40" y="350"/>
                </a:lnTo>
                <a:lnTo>
                  <a:pt x="42" y="350"/>
                </a:lnTo>
                <a:lnTo>
                  <a:pt x="42" y="348"/>
                </a:lnTo>
                <a:lnTo>
                  <a:pt x="44" y="348"/>
                </a:lnTo>
                <a:lnTo>
                  <a:pt x="46" y="348"/>
                </a:lnTo>
                <a:lnTo>
                  <a:pt x="48" y="350"/>
                </a:lnTo>
                <a:lnTo>
                  <a:pt x="48" y="351"/>
                </a:lnTo>
                <a:lnTo>
                  <a:pt x="48" y="354"/>
                </a:lnTo>
                <a:lnTo>
                  <a:pt x="52" y="351"/>
                </a:lnTo>
                <a:lnTo>
                  <a:pt x="54" y="354"/>
                </a:lnTo>
                <a:lnTo>
                  <a:pt x="56" y="354"/>
                </a:lnTo>
                <a:lnTo>
                  <a:pt x="58" y="354"/>
                </a:lnTo>
                <a:lnTo>
                  <a:pt x="58" y="351"/>
                </a:lnTo>
                <a:lnTo>
                  <a:pt x="59" y="351"/>
                </a:lnTo>
                <a:lnTo>
                  <a:pt x="59" y="354"/>
                </a:lnTo>
                <a:lnTo>
                  <a:pt x="61" y="354"/>
                </a:lnTo>
                <a:lnTo>
                  <a:pt x="61" y="356"/>
                </a:lnTo>
                <a:lnTo>
                  <a:pt x="61" y="357"/>
                </a:lnTo>
                <a:lnTo>
                  <a:pt x="61" y="359"/>
                </a:lnTo>
                <a:lnTo>
                  <a:pt x="59" y="359"/>
                </a:lnTo>
                <a:lnTo>
                  <a:pt x="61" y="359"/>
                </a:lnTo>
                <a:lnTo>
                  <a:pt x="61" y="361"/>
                </a:lnTo>
                <a:lnTo>
                  <a:pt x="63" y="361"/>
                </a:lnTo>
                <a:lnTo>
                  <a:pt x="65" y="361"/>
                </a:lnTo>
                <a:lnTo>
                  <a:pt x="67" y="361"/>
                </a:lnTo>
                <a:lnTo>
                  <a:pt x="67" y="363"/>
                </a:lnTo>
                <a:lnTo>
                  <a:pt x="69" y="363"/>
                </a:lnTo>
                <a:lnTo>
                  <a:pt x="71" y="363"/>
                </a:lnTo>
                <a:lnTo>
                  <a:pt x="73" y="363"/>
                </a:lnTo>
                <a:lnTo>
                  <a:pt x="73" y="365"/>
                </a:lnTo>
                <a:lnTo>
                  <a:pt x="75" y="365"/>
                </a:lnTo>
                <a:lnTo>
                  <a:pt x="77" y="363"/>
                </a:lnTo>
                <a:lnTo>
                  <a:pt x="79" y="363"/>
                </a:lnTo>
                <a:lnTo>
                  <a:pt x="80" y="363"/>
                </a:lnTo>
                <a:lnTo>
                  <a:pt x="80" y="365"/>
                </a:lnTo>
                <a:lnTo>
                  <a:pt x="80" y="367"/>
                </a:lnTo>
                <a:lnTo>
                  <a:pt x="80" y="369"/>
                </a:lnTo>
                <a:lnTo>
                  <a:pt x="80" y="371"/>
                </a:lnTo>
                <a:lnTo>
                  <a:pt x="80" y="373"/>
                </a:lnTo>
                <a:lnTo>
                  <a:pt x="83" y="373"/>
                </a:lnTo>
                <a:lnTo>
                  <a:pt x="83" y="375"/>
                </a:lnTo>
                <a:lnTo>
                  <a:pt x="85" y="375"/>
                </a:lnTo>
                <a:lnTo>
                  <a:pt x="85" y="373"/>
                </a:lnTo>
                <a:lnTo>
                  <a:pt x="86" y="373"/>
                </a:lnTo>
                <a:lnTo>
                  <a:pt x="88" y="373"/>
                </a:lnTo>
                <a:lnTo>
                  <a:pt x="90" y="373"/>
                </a:lnTo>
                <a:lnTo>
                  <a:pt x="90" y="371"/>
                </a:lnTo>
                <a:lnTo>
                  <a:pt x="90" y="369"/>
                </a:lnTo>
                <a:lnTo>
                  <a:pt x="92" y="369"/>
                </a:lnTo>
                <a:lnTo>
                  <a:pt x="94" y="369"/>
                </a:lnTo>
                <a:lnTo>
                  <a:pt x="94" y="371"/>
                </a:lnTo>
                <a:lnTo>
                  <a:pt x="94" y="369"/>
                </a:lnTo>
                <a:lnTo>
                  <a:pt x="96" y="369"/>
                </a:lnTo>
                <a:lnTo>
                  <a:pt x="96" y="371"/>
                </a:lnTo>
                <a:lnTo>
                  <a:pt x="96" y="373"/>
                </a:lnTo>
                <a:lnTo>
                  <a:pt x="98" y="373"/>
                </a:lnTo>
                <a:lnTo>
                  <a:pt x="100" y="373"/>
                </a:lnTo>
                <a:lnTo>
                  <a:pt x="102" y="373"/>
                </a:lnTo>
                <a:lnTo>
                  <a:pt x="104" y="373"/>
                </a:lnTo>
                <a:lnTo>
                  <a:pt x="106" y="373"/>
                </a:lnTo>
                <a:lnTo>
                  <a:pt x="106" y="375"/>
                </a:lnTo>
                <a:lnTo>
                  <a:pt x="104" y="375"/>
                </a:lnTo>
                <a:lnTo>
                  <a:pt x="106" y="377"/>
                </a:lnTo>
                <a:lnTo>
                  <a:pt x="106" y="378"/>
                </a:lnTo>
                <a:lnTo>
                  <a:pt x="107" y="380"/>
                </a:lnTo>
                <a:lnTo>
                  <a:pt x="109" y="382"/>
                </a:lnTo>
                <a:lnTo>
                  <a:pt x="111" y="384"/>
                </a:lnTo>
                <a:lnTo>
                  <a:pt x="113" y="384"/>
                </a:lnTo>
                <a:lnTo>
                  <a:pt x="115" y="384"/>
                </a:lnTo>
                <a:lnTo>
                  <a:pt x="115" y="386"/>
                </a:lnTo>
                <a:lnTo>
                  <a:pt x="117" y="386"/>
                </a:lnTo>
                <a:lnTo>
                  <a:pt x="117" y="388"/>
                </a:lnTo>
                <a:lnTo>
                  <a:pt x="115" y="388"/>
                </a:lnTo>
                <a:lnTo>
                  <a:pt x="113" y="390"/>
                </a:lnTo>
                <a:lnTo>
                  <a:pt x="111" y="390"/>
                </a:lnTo>
                <a:lnTo>
                  <a:pt x="111" y="392"/>
                </a:lnTo>
                <a:lnTo>
                  <a:pt x="113" y="392"/>
                </a:lnTo>
                <a:lnTo>
                  <a:pt x="113" y="394"/>
                </a:lnTo>
                <a:lnTo>
                  <a:pt x="115" y="394"/>
                </a:lnTo>
                <a:lnTo>
                  <a:pt x="115" y="396"/>
                </a:lnTo>
                <a:lnTo>
                  <a:pt x="115" y="398"/>
                </a:lnTo>
                <a:lnTo>
                  <a:pt x="113" y="396"/>
                </a:lnTo>
                <a:lnTo>
                  <a:pt x="113" y="398"/>
                </a:lnTo>
                <a:lnTo>
                  <a:pt x="111" y="398"/>
                </a:lnTo>
                <a:lnTo>
                  <a:pt x="111" y="400"/>
                </a:lnTo>
                <a:lnTo>
                  <a:pt x="113" y="400"/>
                </a:lnTo>
                <a:lnTo>
                  <a:pt x="113" y="402"/>
                </a:lnTo>
                <a:lnTo>
                  <a:pt x="111" y="404"/>
                </a:lnTo>
                <a:lnTo>
                  <a:pt x="109" y="404"/>
                </a:lnTo>
                <a:lnTo>
                  <a:pt x="111" y="405"/>
                </a:lnTo>
                <a:lnTo>
                  <a:pt x="111" y="407"/>
                </a:lnTo>
                <a:lnTo>
                  <a:pt x="113" y="407"/>
                </a:lnTo>
                <a:lnTo>
                  <a:pt x="113" y="405"/>
                </a:lnTo>
                <a:lnTo>
                  <a:pt x="115" y="405"/>
                </a:lnTo>
                <a:lnTo>
                  <a:pt x="115" y="407"/>
                </a:lnTo>
                <a:lnTo>
                  <a:pt x="113" y="407"/>
                </a:lnTo>
                <a:lnTo>
                  <a:pt x="113" y="409"/>
                </a:lnTo>
                <a:lnTo>
                  <a:pt x="115" y="409"/>
                </a:lnTo>
                <a:lnTo>
                  <a:pt x="115" y="411"/>
                </a:lnTo>
                <a:lnTo>
                  <a:pt x="115" y="413"/>
                </a:lnTo>
                <a:lnTo>
                  <a:pt x="113" y="413"/>
                </a:lnTo>
                <a:lnTo>
                  <a:pt x="113" y="415"/>
                </a:lnTo>
                <a:lnTo>
                  <a:pt x="115" y="417"/>
                </a:lnTo>
                <a:lnTo>
                  <a:pt x="117" y="417"/>
                </a:lnTo>
                <a:lnTo>
                  <a:pt x="117" y="419"/>
                </a:lnTo>
                <a:lnTo>
                  <a:pt x="115" y="419"/>
                </a:lnTo>
                <a:lnTo>
                  <a:pt x="113" y="421"/>
                </a:lnTo>
                <a:lnTo>
                  <a:pt x="115" y="421"/>
                </a:lnTo>
                <a:lnTo>
                  <a:pt x="115" y="423"/>
                </a:lnTo>
                <a:lnTo>
                  <a:pt x="117" y="423"/>
                </a:lnTo>
                <a:lnTo>
                  <a:pt x="119" y="423"/>
                </a:lnTo>
                <a:lnTo>
                  <a:pt x="119" y="425"/>
                </a:lnTo>
                <a:lnTo>
                  <a:pt x="119" y="426"/>
                </a:lnTo>
                <a:lnTo>
                  <a:pt x="119" y="428"/>
                </a:lnTo>
                <a:lnTo>
                  <a:pt x="119" y="431"/>
                </a:lnTo>
                <a:lnTo>
                  <a:pt x="117" y="431"/>
                </a:lnTo>
                <a:lnTo>
                  <a:pt x="115" y="432"/>
                </a:lnTo>
                <a:lnTo>
                  <a:pt x="115" y="434"/>
                </a:lnTo>
                <a:lnTo>
                  <a:pt x="113" y="432"/>
                </a:lnTo>
                <a:lnTo>
                  <a:pt x="113" y="431"/>
                </a:lnTo>
                <a:lnTo>
                  <a:pt x="111" y="431"/>
                </a:lnTo>
                <a:lnTo>
                  <a:pt x="109" y="431"/>
                </a:lnTo>
                <a:lnTo>
                  <a:pt x="109" y="432"/>
                </a:lnTo>
                <a:lnTo>
                  <a:pt x="109" y="434"/>
                </a:lnTo>
                <a:lnTo>
                  <a:pt x="109" y="436"/>
                </a:lnTo>
                <a:lnTo>
                  <a:pt x="109" y="438"/>
                </a:lnTo>
                <a:lnTo>
                  <a:pt x="107" y="438"/>
                </a:lnTo>
                <a:lnTo>
                  <a:pt x="107" y="436"/>
                </a:lnTo>
                <a:lnTo>
                  <a:pt x="106" y="436"/>
                </a:lnTo>
                <a:lnTo>
                  <a:pt x="104" y="436"/>
                </a:lnTo>
                <a:lnTo>
                  <a:pt x="104" y="438"/>
                </a:lnTo>
                <a:lnTo>
                  <a:pt x="102" y="438"/>
                </a:lnTo>
                <a:lnTo>
                  <a:pt x="102" y="440"/>
                </a:lnTo>
                <a:lnTo>
                  <a:pt x="102" y="442"/>
                </a:lnTo>
                <a:lnTo>
                  <a:pt x="102" y="444"/>
                </a:lnTo>
                <a:lnTo>
                  <a:pt x="102" y="446"/>
                </a:lnTo>
                <a:lnTo>
                  <a:pt x="102" y="448"/>
                </a:lnTo>
                <a:lnTo>
                  <a:pt x="104" y="448"/>
                </a:lnTo>
                <a:lnTo>
                  <a:pt x="106" y="450"/>
                </a:lnTo>
                <a:lnTo>
                  <a:pt x="107" y="452"/>
                </a:lnTo>
                <a:lnTo>
                  <a:pt x="109" y="453"/>
                </a:lnTo>
                <a:lnTo>
                  <a:pt x="109" y="455"/>
                </a:lnTo>
                <a:lnTo>
                  <a:pt x="107" y="455"/>
                </a:lnTo>
                <a:lnTo>
                  <a:pt x="107" y="457"/>
                </a:lnTo>
                <a:lnTo>
                  <a:pt x="107" y="459"/>
                </a:lnTo>
                <a:lnTo>
                  <a:pt x="107" y="461"/>
                </a:lnTo>
                <a:lnTo>
                  <a:pt x="109" y="463"/>
                </a:lnTo>
                <a:lnTo>
                  <a:pt x="109" y="465"/>
                </a:lnTo>
                <a:lnTo>
                  <a:pt x="107" y="465"/>
                </a:lnTo>
                <a:lnTo>
                  <a:pt x="109" y="465"/>
                </a:lnTo>
                <a:lnTo>
                  <a:pt x="111" y="465"/>
                </a:lnTo>
                <a:lnTo>
                  <a:pt x="111" y="467"/>
                </a:lnTo>
                <a:lnTo>
                  <a:pt x="111" y="469"/>
                </a:lnTo>
                <a:lnTo>
                  <a:pt x="111" y="471"/>
                </a:lnTo>
                <a:lnTo>
                  <a:pt x="113" y="473"/>
                </a:lnTo>
                <a:lnTo>
                  <a:pt x="115" y="473"/>
                </a:lnTo>
                <a:lnTo>
                  <a:pt x="115" y="475"/>
                </a:lnTo>
                <a:lnTo>
                  <a:pt x="117" y="475"/>
                </a:lnTo>
                <a:lnTo>
                  <a:pt x="117" y="476"/>
                </a:lnTo>
                <a:lnTo>
                  <a:pt x="119" y="476"/>
                </a:lnTo>
                <a:lnTo>
                  <a:pt x="121" y="476"/>
                </a:lnTo>
                <a:lnTo>
                  <a:pt x="123" y="476"/>
                </a:lnTo>
                <a:lnTo>
                  <a:pt x="123" y="479"/>
                </a:lnTo>
                <a:lnTo>
                  <a:pt x="125" y="479"/>
                </a:lnTo>
                <a:lnTo>
                  <a:pt x="127" y="479"/>
                </a:lnTo>
                <a:lnTo>
                  <a:pt x="128" y="479"/>
                </a:lnTo>
                <a:lnTo>
                  <a:pt x="131" y="479"/>
                </a:lnTo>
                <a:lnTo>
                  <a:pt x="133" y="476"/>
                </a:lnTo>
                <a:lnTo>
                  <a:pt x="134" y="476"/>
                </a:lnTo>
                <a:lnTo>
                  <a:pt x="136" y="476"/>
                </a:lnTo>
                <a:lnTo>
                  <a:pt x="138" y="476"/>
                </a:lnTo>
                <a:lnTo>
                  <a:pt x="138" y="479"/>
                </a:lnTo>
                <a:lnTo>
                  <a:pt x="138" y="481"/>
                </a:lnTo>
                <a:lnTo>
                  <a:pt x="138" y="482"/>
                </a:lnTo>
                <a:lnTo>
                  <a:pt x="140" y="482"/>
                </a:lnTo>
                <a:lnTo>
                  <a:pt x="142" y="482"/>
                </a:lnTo>
                <a:lnTo>
                  <a:pt x="144" y="484"/>
                </a:lnTo>
                <a:lnTo>
                  <a:pt x="146" y="484"/>
                </a:lnTo>
                <a:lnTo>
                  <a:pt x="146" y="482"/>
                </a:lnTo>
                <a:lnTo>
                  <a:pt x="144" y="482"/>
                </a:lnTo>
                <a:lnTo>
                  <a:pt x="146" y="481"/>
                </a:lnTo>
                <a:lnTo>
                  <a:pt x="146" y="482"/>
                </a:lnTo>
                <a:lnTo>
                  <a:pt x="148" y="482"/>
                </a:lnTo>
                <a:lnTo>
                  <a:pt x="148" y="484"/>
                </a:lnTo>
                <a:lnTo>
                  <a:pt x="150" y="484"/>
                </a:lnTo>
                <a:lnTo>
                  <a:pt x="150" y="486"/>
                </a:lnTo>
                <a:lnTo>
                  <a:pt x="152" y="486"/>
                </a:lnTo>
                <a:lnTo>
                  <a:pt x="154" y="486"/>
                </a:lnTo>
                <a:lnTo>
                  <a:pt x="154" y="484"/>
                </a:lnTo>
                <a:lnTo>
                  <a:pt x="155" y="486"/>
                </a:lnTo>
                <a:lnTo>
                  <a:pt x="155" y="488"/>
                </a:lnTo>
                <a:lnTo>
                  <a:pt x="154" y="488"/>
                </a:lnTo>
                <a:lnTo>
                  <a:pt x="154" y="490"/>
                </a:lnTo>
                <a:lnTo>
                  <a:pt x="155" y="490"/>
                </a:lnTo>
                <a:lnTo>
                  <a:pt x="157" y="490"/>
                </a:lnTo>
                <a:lnTo>
                  <a:pt x="159" y="490"/>
                </a:lnTo>
                <a:lnTo>
                  <a:pt x="161" y="490"/>
                </a:lnTo>
                <a:lnTo>
                  <a:pt x="161" y="488"/>
                </a:lnTo>
                <a:lnTo>
                  <a:pt x="163" y="488"/>
                </a:lnTo>
                <a:lnTo>
                  <a:pt x="165" y="488"/>
                </a:lnTo>
                <a:lnTo>
                  <a:pt x="167" y="488"/>
                </a:lnTo>
                <a:lnTo>
                  <a:pt x="167" y="490"/>
                </a:lnTo>
                <a:lnTo>
                  <a:pt x="169" y="490"/>
                </a:lnTo>
                <a:lnTo>
                  <a:pt x="171" y="490"/>
                </a:lnTo>
                <a:lnTo>
                  <a:pt x="173" y="490"/>
                </a:lnTo>
                <a:lnTo>
                  <a:pt x="173" y="488"/>
                </a:lnTo>
                <a:lnTo>
                  <a:pt x="175" y="488"/>
                </a:lnTo>
                <a:lnTo>
                  <a:pt x="177" y="488"/>
                </a:lnTo>
                <a:lnTo>
                  <a:pt x="177" y="486"/>
                </a:lnTo>
                <a:lnTo>
                  <a:pt x="177" y="484"/>
                </a:lnTo>
                <a:lnTo>
                  <a:pt x="179" y="484"/>
                </a:lnTo>
                <a:lnTo>
                  <a:pt x="179" y="486"/>
                </a:lnTo>
                <a:lnTo>
                  <a:pt x="179" y="488"/>
                </a:lnTo>
                <a:lnTo>
                  <a:pt x="179" y="490"/>
                </a:lnTo>
                <a:lnTo>
                  <a:pt x="181" y="490"/>
                </a:lnTo>
                <a:lnTo>
                  <a:pt x="181" y="492"/>
                </a:lnTo>
                <a:lnTo>
                  <a:pt x="182" y="492"/>
                </a:lnTo>
                <a:lnTo>
                  <a:pt x="182" y="490"/>
                </a:lnTo>
                <a:lnTo>
                  <a:pt x="182" y="488"/>
                </a:lnTo>
                <a:lnTo>
                  <a:pt x="182" y="486"/>
                </a:lnTo>
                <a:lnTo>
                  <a:pt x="184" y="486"/>
                </a:lnTo>
                <a:lnTo>
                  <a:pt x="184" y="484"/>
                </a:lnTo>
                <a:lnTo>
                  <a:pt x="184" y="482"/>
                </a:lnTo>
                <a:lnTo>
                  <a:pt x="186" y="482"/>
                </a:lnTo>
                <a:lnTo>
                  <a:pt x="188" y="482"/>
                </a:lnTo>
                <a:lnTo>
                  <a:pt x="190" y="484"/>
                </a:lnTo>
                <a:lnTo>
                  <a:pt x="192" y="484"/>
                </a:lnTo>
                <a:lnTo>
                  <a:pt x="194" y="484"/>
                </a:lnTo>
                <a:lnTo>
                  <a:pt x="194" y="482"/>
                </a:lnTo>
                <a:lnTo>
                  <a:pt x="196" y="482"/>
                </a:lnTo>
                <a:lnTo>
                  <a:pt x="198" y="484"/>
                </a:lnTo>
                <a:lnTo>
                  <a:pt x="198" y="486"/>
                </a:lnTo>
                <a:lnTo>
                  <a:pt x="196" y="488"/>
                </a:lnTo>
                <a:lnTo>
                  <a:pt x="198" y="490"/>
                </a:lnTo>
                <a:lnTo>
                  <a:pt x="200" y="490"/>
                </a:lnTo>
                <a:lnTo>
                  <a:pt x="202" y="490"/>
                </a:lnTo>
                <a:lnTo>
                  <a:pt x="204" y="490"/>
                </a:lnTo>
                <a:lnTo>
                  <a:pt x="204" y="492"/>
                </a:lnTo>
                <a:lnTo>
                  <a:pt x="204" y="494"/>
                </a:lnTo>
                <a:lnTo>
                  <a:pt x="204" y="496"/>
                </a:lnTo>
                <a:lnTo>
                  <a:pt x="205" y="496"/>
                </a:lnTo>
                <a:lnTo>
                  <a:pt x="208" y="496"/>
                </a:lnTo>
                <a:lnTo>
                  <a:pt x="208" y="498"/>
                </a:lnTo>
                <a:lnTo>
                  <a:pt x="210" y="498"/>
                </a:lnTo>
                <a:lnTo>
                  <a:pt x="210" y="496"/>
                </a:lnTo>
                <a:lnTo>
                  <a:pt x="210" y="494"/>
                </a:lnTo>
                <a:lnTo>
                  <a:pt x="211" y="494"/>
                </a:lnTo>
                <a:lnTo>
                  <a:pt x="211" y="492"/>
                </a:lnTo>
                <a:lnTo>
                  <a:pt x="211" y="490"/>
                </a:lnTo>
                <a:lnTo>
                  <a:pt x="213" y="490"/>
                </a:lnTo>
                <a:lnTo>
                  <a:pt x="213" y="492"/>
                </a:lnTo>
                <a:lnTo>
                  <a:pt x="215" y="492"/>
                </a:lnTo>
                <a:lnTo>
                  <a:pt x="215" y="490"/>
                </a:lnTo>
                <a:lnTo>
                  <a:pt x="217" y="490"/>
                </a:lnTo>
                <a:lnTo>
                  <a:pt x="217" y="492"/>
                </a:lnTo>
                <a:lnTo>
                  <a:pt x="217" y="494"/>
                </a:lnTo>
                <a:lnTo>
                  <a:pt x="217" y="496"/>
                </a:lnTo>
                <a:lnTo>
                  <a:pt x="219" y="496"/>
                </a:lnTo>
                <a:lnTo>
                  <a:pt x="221" y="498"/>
                </a:lnTo>
                <a:lnTo>
                  <a:pt x="221" y="496"/>
                </a:lnTo>
                <a:lnTo>
                  <a:pt x="223" y="496"/>
                </a:lnTo>
                <a:lnTo>
                  <a:pt x="225" y="496"/>
                </a:lnTo>
                <a:lnTo>
                  <a:pt x="227" y="496"/>
                </a:lnTo>
                <a:lnTo>
                  <a:pt x="227" y="498"/>
                </a:lnTo>
                <a:lnTo>
                  <a:pt x="225" y="498"/>
                </a:lnTo>
                <a:lnTo>
                  <a:pt x="225" y="500"/>
                </a:lnTo>
                <a:lnTo>
                  <a:pt x="227" y="500"/>
                </a:lnTo>
                <a:lnTo>
                  <a:pt x="229" y="500"/>
                </a:lnTo>
                <a:lnTo>
                  <a:pt x="231" y="500"/>
                </a:lnTo>
                <a:lnTo>
                  <a:pt x="232" y="498"/>
                </a:lnTo>
                <a:lnTo>
                  <a:pt x="232" y="496"/>
                </a:lnTo>
                <a:lnTo>
                  <a:pt x="234" y="496"/>
                </a:lnTo>
                <a:lnTo>
                  <a:pt x="236" y="496"/>
                </a:lnTo>
                <a:lnTo>
                  <a:pt x="238" y="498"/>
                </a:lnTo>
                <a:lnTo>
                  <a:pt x="238" y="500"/>
                </a:lnTo>
                <a:lnTo>
                  <a:pt x="240" y="500"/>
                </a:lnTo>
                <a:lnTo>
                  <a:pt x="242" y="500"/>
                </a:lnTo>
                <a:lnTo>
                  <a:pt x="244" y="500"/>
                </a:lnTo>
                <a:lnTo>
                  <a:pt x="246" y="500"/>
                </a:lnTo>
                <a:lnTo>
                  <a:pt x="248" y="500"/>
                </a:lnTo>
                <a:lnTo>
                  <a:pt x="248" y="498"/>
                </a:lnTo>
                <a:lnTo>
                  <a:pt x="248" y="496"/>
                </a:lnTo>
                <a:lnTo>
                  <a:pt x="248" y="494"/>
                </a:lnTo>
                <a:lnTo>
                  <a:pt x="248" y="492"/>
                </a:lnTo>
                <a:lnTo>
                  <a:pt x="248" y="490"/>
                </a:lnTo>
                <a:lnTo>
                  <a:pt x="250" y="488"/>
                </a:lnTo>
                <a:lnTo>
                  <a:pt x="252" y="486"/>
                </a:lnTo>
                <a:lnTo>
                  <a:pt x="254" y="486"/>
                </a:lnTo>
                <a:lnTo>
                  <a:pt x="256" y="486"/>
                </a:lnTo>
                <a:lnTo>
                  <a:pt x="256" y="488"/>
                </a:lnTo>
                <a:lnTo>
                  <a:pt x="256" y="490"/>
                </a:lnTo>
                <a:lnTo>
                  <a:pt x="258" y="490"/>
                </a:lnTo>
                <a:lnTo>
                  <a:pt x="259" y="490"/>
                </a:lnTo>
                <a:lnTo>
                  <a:pt x="261" y="488"/>
                </a:lnTo>
                <a:lnTo>
                  <a:pt x="263" y="486"/>
                </a:lnTo>
                <a:lnTo>
                  <a:pt x="265" y="486"/>
                </a:lnTo>
                <a:lnTo>
                  <a:pt x="265" y="484"/>
                </a:lnTo>
                <a:lnTo>
                  <a:pt x="267" y="484"/>
                </a:lnTo>
                <a:lnTo>
                  <a:pt x="267" y="482"/>
                </a:lnTo>
                <a:lnTo>
                  <a:pt x="269" y="484"/>
                </a:lnTo>
                <a:lnTo>
                  <a:pt x="271" y="482"/>
                </a:lnTo>
                <a:lnTo>
                  <a:pt x="271" y="481"/>
                </a:lnTo>
                <a:lnTo>
                  <a:pt x="273" y="479"/>
                </a:lnTo>
                <a:lnTo>
                  <a:pt x="273" y="476"/>
                </a:lnTo>
                <a:lnTo>
                  <a:pt x="275" y="476"/>
                </a:lnTo>
                <a:lnTo>
                  <a:pt x="275" y="475"/>
                </a:lnTo>
                <a:lnTo>
                  <a:pt x="277" y="473"/>
                </a:lnTo>
                <a:lnTo>
                  <a:pt x="279" y="473"/>
                </a:lnTo>
                <a:lnTo>
                  <a:pt x="280" y="473"/>
                </a:lnTo>
                <a:lnTo>
                  <a:pt x="280" y="471"/>
                </a:lnTo>
                <a:lnTo>
                  <a:pt x="280" y="469"/>
                </a:lnTo>
                <a:lnTo>
                  <a:pt x="282" y="467"/>
                </a:lnTo>
                <a:lnTo>
                  <a:pt x="284" y="467"/>
                </a:lnTo>
                <a:lnTo>
                  <a:pt x="286" y="467"/>
                </a:lnTo>
                <a:lnTo>
                  <a:pt x="288" y="467"/>
                </a:lnTo>
                <a:lnTo>
                  <a:pt x="290" y="467"/>
                </a:lnTo>
                <a:lnTo>
                  <a:pt x="292" y="467"/>
                </a:lnTo>
                <a:lnTo>
                  <a:pt x="292" y="469"/>
                </a:lnTo>
                <a:lnTo>
                  <a:pt x="290" y="469"/>
                </a:lnTo>
                <a:lnTo>
                  <a:pt x="292" y="469"/>
                </a:lnTo>
                <a:lnTo>
                  <a:pt x="292" y="471"/>
                </a:lnTo>
                <a:lnTo>
                  <a:pt x="294" y="471"/>
                </a:lnTo>
                <a:lnTo>
                  <a:pt x="294" y="473"/>
                </a:lnTo>
                <a:lnTo>
                  <a:pt x="296" y="475"/>
                </a:lnTo>
                <a:lnTo>
                  <a:pt x="298" y="475"/>
                </a:lnTo>
                <a:lnTo>
                  <a:pt x="300" y="476"/>
                </a:lnTo>
                <a:lnTo>
                  <a:pt x="302" y="476"/>
                </a:lnTo>
                <a:lnTo>
                  <a:pt x="304" y="476"/>
                </a:lnTo>
                <a:lnTo>
                  <a:pt x="306" y="476"/>
                </a:lnTo>
                <a:lnTo>
                  <a:pt x="306" y="479"/>
                </a:lnTo>
                <a:lnTo>
                  <a:pt x="307" y="479"/>
                </a:lnTo>
                <a:lnTo>
                  <a:pt x="309" y="479"/>
                </a:lnTo>
                <a:lnTo>
                  <a:pt x="309" y="476"/>
                </a:lnTo>
                <a:lnTo>
                  <a:pt x="311" y="476"/>
                </a:lnTo>
                <a:lnTo>
                  <a:pt x="313" y="476"/>
                </a:lnTo>
                <a:lnTo>
                  <a:pt x="315" y="475"/>
                </a:lnTo>
                <a:lnTo>
                  <a:pt x="317" y="475"/>
                </a:lnTo>
                <a:lnTo>
                  <a:pt x="317" y="473"/>
                </a:lnTo>
                <a:lnTo>
                  <a:pt x="319" y="473"/>
                </a:lnTo>
                <a:lnTo>
                  <a:pt x="319" y="475"/>
                </a:lnTo>
                <a:lnTo>
                  <a:pt x="321" y="475"/>
                </a:lnTo>
                <a:lnTo>
                  <a:pt x="323" y="476"/>
                </a:lnTo>
                <a:lnTo>
                  <a:pt x="325" y="476"/>
                </a:lnTo>
                <a:lnTo>
                  <a:pt x="327" y="476"/>
                </a:lnTo>
                <a:lnTo>
                  <a:pt x="328" y="476"/>
                </a:lnTo>
                <a:lnTo>
                  <a:pt x="328" y="479"/>
                </a:lnTo>
                <a:lnTo>
                  <a:pt x="330" y="479"/>
                </a:lnTo>
                <a:lnTo>
                  <a:pt x="330" y="481"/>
                </a:lnTo>
                <a:lnTo>
                  <a:pt x="333" y="479"/>
                </a:lnTo>
                <a:lnTo>
                  <a:pt x="333" y="476"/>
                </a:lnTo>
                <a:lnTo>
                  <a:pt x="334" y="476"/>
                </a:lnTo>
                <a:lnTo>
                  <a:pt x="334" y="475"/>
                </a:lnTo>
                <a:lnTo>
                  <a:pt x="336" y="475"/>
                </a:lnTo>
                <a:lnTo>
                  <a:pt x="338" y="475"/>
                </a:lnTo>
                <a:lnTo>
                  <a:pt x="340" y="475"/>
                </a:lnTo>
                <a:lnTo>
                  <a:pt x="342" y="475"/>
                </a:lnTo>
                <a:lnTo>
                  <a:pt x="342" y="476"/>
                </a:lnTo>
                <a:lnTo>
                  <a:pt x="344" y="476"/>
                </a:lnTo>
                <a:lnTo>
                  <a:pt x="346" y="476"/>
                </a:lnTo>
                <a:lnTo>
                  <a:pt x="348" y="476"/>
                </a:lnTo>
                <a:lnTo>
                  <a:pt x="348" y="475"/>
                </a:lnTo>
                <a:lnTo>
                  <a:pt x="350" y="475"/>
                </a:lnTo>
                <a:lnTo>
                  <a:pt x="350" y="473"/>
                </a:lnTo>
                <a:lnTo>
                  <a:pt x="350" y="471"/>
                </a:lnTo>
                <a:lnTo>
                  <a:pt x="350" y="469"/>
                </a:lnTo>
                <a:lnTo>
                  <a:pt x="352" y="469"/>
                </a:lnTo>
                <a:lnTo>
                  <a:pt x="352" y="467"/>
                </a:lnTo>
                <a:lnTo>
                  <a:pt x="354" y="467"/>
                </a:lnTo>
                <a:lnTo>
                  <a:pt x="355" y="467"/>
                </a:lnTo>
                <a:lnTo>
                  <a:pt x="357" y="467"/>
                </a:lnTo>
                <a:lnTo>
                  <a:pt x="357" y="465"/>
                </a:lnTo>
                <a:lnTo>
                  <a:pt x="359" y="465"/>
                </a:lnTo>
                <a:lnTo>
                  <a:pt x="361" y="465"/>
                </a:lnTo>
                <a:lnTo>
                  <a:pt x="363" y="465"/>
                </a:lnTo>
                <a:lnTo>
                  <a:pt x="365" y="465"/>
                </a:lnTo>
                <a:lnTo>
                  <a:pt x="367" y="465"/>
                </a:lnTo>
                <a:lnTo>
                  <a:pt x="369" y="465"/>
                </a:lnTo>
                <a:lnTo>
                  <a:pt x="371" y="465"/>
                </a:lnTo>
                <a:lnTo>
                  <a:pt x="373" y="465"/>
                </a:lnTo>
                <a:lnTo>
                  <a:pt x="375" y="463"/>
                </a:lnTo>
                <a:lnTo>
                  <a:pt x="363" y="450"/>
                </a:lnTo>
                <a:lnTo>
                  <a:pt x="363" y="452"/>
                </a:lnTo>
                <a:lnTo>
                  <a:pt x="350" y="436"/>
                </a:lnTo>
                <a:lnTo>
                  <a:pt x="327" y="411"/>
                </a:lnTo>
                <a:lnTo>
                  <a:pt x="334" y="411"/>
                </a:lnTo>
                <a:lnTo>
                  <a:pt x="338" y="409"/>
                </a:lnTo>
                <a:lnTo>
                  <a:pt x="344" y="398"/>
                </a:lnTo>
                <a:lnTo>
                  <a:pt x="346" y="392"/>
                </a:lnTo>
                <a:lnTo>
                  <a:pt x="342" y="384"/>
                </a:lnTo>
                <a:lnTo>
                  <a:pt x="334" y="369"/>
                </a:lnTo>
                <a:lnTo>
                  <a:pt x="334" y="365"/>
                </a:lnTo>
                <a:lnTo>
                  <a:pt x="334" y="359"/>
                </a:lnTo>
                <a:lnTo>
                  <a:pt x="333" y="354"/>
                </a:lnTo>
                <a:lnTo>
                  <a:pt x="333" y="351"/>
                </a:lnTo>
                <a:lnTo>
                  <a:pt x="334" y="350"/>
                </a:lnTo>
                <a:lnTo>
                  <a:pt x="336" y="350"/>
                </a:lnTo>
                <a:lnTo>
                  <a:pt x="338" y="350"/>
                </a:lnTo>
                <a:lnTo>
                  <a:pt x="342" y="350"/>
                </a:lnTo>
                <a:lnTo>
                  <a:pt x="346" y="346"/>
                </a:lnTo>
                <a:lnTo>
                  <a:pt x="350" y="346"/>
                </a:lnTo>
                <a:lnTo>
                  <a:pt x="352" y="344"/>
                </a:lnTo>
                <a:lnTo>
                  <a:pt x="354" y="344"/>
                </a:lnTo>
                <a:lnTo>
                  <a:pt x="355" y="344"/>
                </a:lnTo>
                <a:lnTo>
                  <a:pt x="357" y="344"/>
                </a:lnTo>
                <a:lnTo>
                  <a:pt x="359" y="344"/>
                </a:lnTo>
                <a:lnTo>
                  <a:pt x="363" y="344"/>
                </a:lnTo>
                <a:lnTo>
                  <a:pt x="367" y="346"/>
                </a:lnTo>
                <a:lnTo>
                  <a:pt x="369" y="348"/>
                </a:lnTo>
                <a:lnTo>
                  <a:pt x="375" y="350"/>
                </a:lnTo>
                <a:lnTo>
                  <a:pt x="382" y="346"/>
                </a:lnTo>
                <a:lnTo>
                  <a:pt x="384" y="344"/>
                </a:lnTo>
                <a:lnTo>
                  <a:pt x="382" y="342"/>
                </a:lnTo>
                <a:lnTo>
                  <a:pt x="381" y="336"/>
                </a:lnTo>
                <a:lnTo>
                  <a:pt x="382" y="334"/>
                </a:lnTo>
                <a:lnTo>
                  <a:pt x="384" y="334"/>
                </a:lnTo>
                <a:lnTo>
                  <a:pt x="390" y="330"/>
                </a:lnTo>
                <a:lnTo>
                  <a:pt x="392" y="329"/>
                </a:lnTo>
                <a:lnTo>
                  <a:pt x="396" y="329"/>
                </a:lnTo>
                <a:lnTo>
                  <a:pt x="398" y="329"/>
                </a:lnTo>
                <a:lnTo>
                  <a:pt x="402" y="327"/>
                </a:lnTo>
                <a:lnTo>
                  <a:pt x="402" y="325"/>
                </a:lnTo>
                <a:lnTo>
                  <a:pt x="403" y="323"/>
                </a:lnTo>
                <a:lnTo>
                  <a:pt x="405" y="321"/>
                </a:lnTo>
                <a:lnTo>
                  <a:pt x="407" y="319"/>
                </a:lnTo>
                <a:lnTo>
                  <a:pt x="409" y="317"/>
                </a:lnTo>
                <a:lnTo>
                  <a:pt x="411" y="315"/>
                </a:lnTo>
                <a:lnTo>
                  <a:pt x="413" y="315"/>
                </a:lnTo>
                <a:lnTo>
                  <a:pt x="413" y="313"/>
                </a:lnTo>
                <a:lnTo>
                  <a:pt x="415" y="313"/>
                </a:lnTo>
                <a:lnTo>
                  <a:pt x="415" y="311"/>
                </a:lnTo>
                <a:lnTo>
                  <a:pt x="419" y="311"/>
                </a:lnTo>
                <a:lnTo>
                  <a:pt x="421" y="311"/>
                </a:lnTo>
                <a:lnTo>
                  <a:pt x="425" y="311"/>
                </a:lnTo>
                <a:lnTo>
                  <a:pt x="427" y="311"/>
                </a:lnTo>
                <a:lnTo>
                  <a:pt x="429" y="311"/>
                </a:lnTo>
                <a:lnTo>
                  <a:pt x="430" y="311"/>
                </a:lnTo>
                <a:lnTo>
                  <a:pt x="434" y="313"/>
                </a:lnTo>
                <a:lnTo>
                  <a:pt x="436" y="309"/>
                </a:lnTo>
                <a:lnTo>
                  <a:pt x="429" y="298"/>
                </a:lnTo>
                <a:lnTo>
                  <a:pt x="425" y="292"/>
                </a:lnTo>
                <a:lnTo>
                  <a:pt x="425" y="288"/>
                </a:lnTo>
                <a:lnTo>
                  <a:pt x="423" y="284"/>
                </a:lnTo>
                <a:lnTo>
                  <a:pt x="425" y="282"/>
                </a:lnTo>
                <a:lnTo>
                  <a:pt x="425" y="280"/>
                </a:lnTo>
                <a:lnTo>
                  <a:pt x="417" y="265"/>
                </a:lnTo>
                <a:lnTo>
                  <a:pt x="415" y="265"/>
                </a:lnTo>
                <a:lnTo>
                  <a:pt x="413" y="261"/>
                </a:lnTo>
                <a:lnTo>
                  <a:pt x="413" y="259"/>
                </a:lnTo>
                <a:lnTo>
                  <a:pt x="413" y="257"/>
                </a:lnTo>
                <a:lnTo>
                  <a:pt x="411" y="259"/>
                </a:lnTo>
                <a:lnTo>
                  <a:pt x="409" y="255"/>
                </a:lnTo>
                <a:lnTo>
                  <a:pt x="407" y="257"/>
                </a:lnTo>
                <a:lnTo>
                  <a:pt x="405" y="259"/>
                </a:lnTo>
                <a:lnTo>
                  <a:pt x="405" y="261"/>
                </a:lnTo>
                <a:lnTo>
                  <a:pt x="407" y="261"/>
                </a:lnTo>
                <a:lnTo>
                  <a:pt x="405" y="261"/>
                </a:lnTo>
                <a:lnTo>
                  <a:pt x="400" y="265"/>
                </a:lnTo>
                <a:lnTo>
                  <a:pt x="398" y="265"/>
                </a:lnTo>
                <a:lnTo>
                  <a:pt x="396" y="267"/>
                </a:lnTo>
                <a:lnTo>
                  <a:pt x="392" y="267"/>
                </a:lnTo>
                <a:lnTo>
                  <a:pt x="388" y="269"/>
                </a:lnTo>
                <a:lnTo>
                  <a:pt x="384" y="263"/>
                </a:lnTo>
                <a:lnTo>
                  <a:pt x="373" y="271"/>
                </a:lnTo>
                <a:lnTo>
                  <a:pt x="371" y="269"/>
                </a:lnTo>
                <a:lnTo>
                  <a:pt x="369" y="265"/>
                </a:lnTo>
                <a:lnTo>
                  <a:pt x="369" y="263"/>
                </a:lnTo>
                <a:lnTo>
                  <a:pt x="367" y="261"/>
                </a:lnTo>
                <a:lnTo>
                  <a:pt x="365" y="259"/>
                </a:lnTo>
                <a:lnTo>
                  <a:pt x="367" y="257"/>
                </a:lnTo>
                <a:lnTo>
                  <a:pt x="369" y="257"/>
                </a:lnTo>
                <a:lnTo>
                  <a:pt x="373" y="255"/>
                </a:lnTo>
                <a:lnTo>
                  <a:pt x="375" y="253"/>
                </a:lnTo>
                <a:lnTo>
                  <a:pt x="379" y="252"/>
                </a:lnTo>
                <a:lnTo>
                  <a:pt x="382" y="248"/>
                </a:lnTo>
                <a:lnTo>
                  <a:pt x="384" y="248"/>
                </a:lnTo>
                <a:lnTo>
                  <a:pt x="388" y="246"/>
                </a:lnTo>
                <a:lnTo>
                  <a:pt x="388" y="244"/>
                </a:lnTo>
                <a:lnTo>
                  <a:pt x="386" y="242"/>
                </a:lnTo>
                <a:lnTo>
                  <a:pt x="384" y="240"/>
                </a:lnTo>
                <a:lnTo>
                  <a:pt x="382" y="238"/>
                </a:lnTo>
                <a:lnTo>
                  <a:pt x="382" y="234"/>
                </a:lnTo>
                <a:lnTo>
                  <a:pt x="375" y="232"/>
                </a:lnTo>
                <a:lnTo>
                  <a:pt x="373" y="231"/>
                </a:lnTo>
                <a:lnTo>
                  <a:pt x="373" y="229"/>
                </a:lnTo>
                <a:lnTo>
                  <a:pt x="373" y="227"/>
                </a:lnTo>
                <a:lnTo>
                  <a:pt x="371" y="225"/>
                </a:lnTo>
                <a:lnTo>
                  <a:pt x="363" y="217"/>
                </a:lnTo>
                <a:lnTo>
                  <a:pt x="373" y="207"/>
                </a:lnTo>
                <a:lnTo>
                  <a:pt x="373" y="209"/>
                </a:lnTo>
                <a:lnTo>
                  <a:pt x="384" y="200"/>
                </a:lnTo>
                <a:lnTo>
                  <a:pt x="386" y="202"/>
                </a:lnTo>
                <a:lnTo>
                  <a:pt x="394" y="194"/>
                </a:lnTo>
                <a:lnTo>
                  <a:pt x="396" y="192"/>
                </a:lnTo>
                <a:lnTo>
                  <a:pt x="407" y="183"/>
                </a:lnTo>
                <a:lnTo>
                  <a:pt x="409" y="183"/>
                </a:lnTo>
                <a:lnTo>
                  <a:pt x="409" y="181"/>
                </a:lnTo>
                <a:lnTo>
                  <a:pt x="413" y="178"/>
                </a:lnTo>
                <a:lnTo>
                  <a:pt x="415" y="177"/>
                </a:lnTo>
                <a:lnTo>
                  <a:pt x="415" y="175"/>
                </a:lnTo>
                <a:lnTo>
                  <a:pt x="417" y="173"/>
                </a:lnTo>
                <a:lnTo>
                  <a:pt x="438" y="155"/>
                </a:lnTo>
                <a:lnTo>
                  <a:pt x="455" y="142"/>
                </a:lnTo>
                <a:lnTo>
                  <a:pt x="459" y="136"/>
                </a:lnTo>
                <a:lnTo>
                  <a:pt x="469" y="125"/>
                </a:lnTo>
                <a:lnTo>
                  <a:pt x="473" y="117"/>
                </a:lnTo>
                <a:lnTo>
                  <a:pt x="473" y="115"/>
                </a:lnTo>
                <a:lnTo>
                  <a:pt x="475" y="113"/>
                </a:lnTo>
                <a:lnTo>
                  <a:pt x="477" y="109"/>
                </a:lnTo>
                <a:lnTo>
                  <a:pt x="478" y="109"/>
                </a:lnTo>
                <a:lnTo>
                  <a:pt x="480" y="104"/>
                </a:lnTo>
                <a:lnTo>
                  <a:pt x="488" y="96"/>
                </a:lnTo>
                <a:lnTo>
                  <a:pt x="492" y="92"/>
                </a:lnTo>
                <a:lnTo>
                  <a:pt x="494" y="90"/>
                </a:lnTo>
                <a:lnTo>
                  <a:pt x="496" y="88"/>
                </a:lnTo>
                <a:lnTo>
                  <a:pt x="498" y="86"/>
                </a:lnTo>
                <a:lnTo>
                  <a:pt x="534" y="63"/>
                </a:lnTo>
                <a:lnTo>
                  <a:pt x="532" y="61"/>
                </a:lnTo>
                <a:lnTo>
                  <a:pt x="536" y="59"/>
                </a:lnTo>
                <a:lnTo>
                  <a:pt x="538" y="59"/>
                </a:lnTo>
                <a:lnTo>
                  <a:pt x="555" y="48"/>
                </a:lnTo>
                <a:lnTo>
                  <a:pt x="565" y="34"/>
                </a:lnTo>
                <a:lnTo>
                  <a:pt x="553" y="23"/>
                </a:lnTo>
                <a:lnTo>
                  <a:pt x="555" y="21"/>
                </a:lnTo>
                <a:lnTo>
                  <a:pt x="536" y="3"/>
                </a:lnTo>
                <a:lnTo>
                  <a:pt x="534" y="2"/>
                </a:lnTo>
                <a:lnTo>
                  <a:pt x="532" y="0"/>
                </a:lnTo>
                <a:lnTo>
                  <a:pt x="505" y="9"/>
                </a:lnTo>
                <a:lnTo>
                  <a:pt x="501" y="9"/>
                </a:lnTo>
                <a:lnTo>
                  <a:pt x="499" y="11"/>
                </a:lnTo>
                <a:lnTo>
                  <a:pt x="480" y="15"/>
                </a:lnTo>
                <a:lnTo>
                  <a:pt x="453" y="23"/>
                </a:lnTo>
                <a:lnTo>
                  <a:pt x="425" y="31"/>
                </a:lnTo>
                <a:lnTo>
                  <a:pt x="403" y="34"/>
                </a:lnTo>
                <a:lnTo>
                  <a:pt x="392" y="44"/>
                </a:lnTo>
                <a:lnTo>
                  <a:pt x="381" y="52"/>
                </a:lnTo>
                <a:lnTo>
                  <a:pt x="382" y="73"/>
                </a:lnTo>
                <a:lnTo>
                  <a:pt x="386" y="96"/>
                </a:lnTo>
                <a:lnTo>
                  <a:pt x="390" y="127"/>
                </a:lnTo>
                <a:lnTo>
                  <a:pt x="388" y="127"/>
                </a:lnTo>
                <a:lnTo>
                  <a:pt x="373" y="130"/>
                </a:lnTo>
                <a:lnTo>
                  <a:pt x="373" y="128"/>
                </a:lnTo>
                <a:lnTo>
                  <a:pt x="357" y="125"/>
                </a:lnTo>
                <a:lnTo>
                  <a:pt x="355" y="133"/>
                </a:lnTo>
                <a:lnTo>
                  <a:pt x="352" y="150"/>
                </a:lnTo>
                <a:lnTo>
                  <a:pt x="348" y="155"/>
                </a:lnTo>
                <a:lnTo>
                  <a:pt x="346" y="155"/>
                </a:lnTo>
                <a:lnTo>
                  <a:pt x="342" y="163"/>
                </a:lnTo>
                <a:lnTo>
                  <a:pt x="344" y="165"/>
                </a:lnTo>
                <a:lnTo>
                  <a:pt x="342" y="165"/>
                </a:lnTo>
                <a:lnTo>
                  <a:pt x="338" y="165"/>
                </a:lnTo>
                <a:lnTo>
                  <a:pt x="327" y="188"/>
                </a:lnTo>
                <a:lnTo>
                  <a:pt x="323" y="194"/>
                </a:lnTo>
                <a:lnTo>
                  <a:pt x="321" y="196"/>
                </a:lnTo>
                <a:lnTo>
                  <a:pt x="302" y="205"/>
                </a:lnTo>
                <a:lnTo>
                  <a:pt x="282" y="221"/>
                </a:lnTo>
                <a:lnTo>
                  <a:pt x="227" y="219"/>
                </a:lnTo>
                <a:lnTo>
                  <a:pt x="217" y="221"/>
                </a:lnTo>
                <a:lnTo>
                  <a:pt x="198" y="234"/>
                </a:lnTo>
                <a:lnTo>
                  <a:pt x="184" y="234"/>
                </a:lnTo>
                <a:lnTo>
                  <a:pt x="171" y="234"/>
                </a:lnTo>
                <a:lnTo>
                  <a:pt x="165" y="234"/>
                </a:lnTo>
                <a:lnTo>
                  <a:pt x="163" y="234"/>
                </a:lnTo>
                <a:lnTo>
                  <a:pt x="138" y="234"/>
                </a:lnTo>
                <a:lnTo>
                  <a:pt x="121" y="225"/>
                </a:lnTo>
                <a:lnTo>
                  <a:pt x="106" y="215"/>
                </a:lnTo>
                <a:lnTo>
                  <a:pt x="106" y="200"/>
                </a:lnTo>
                <a:lnTo>
                  <a:pt x="106" y="194"/>
                </a:lnTo>
                <a:lnTo>
                  <a:pt x="100" y="171"/>
                </a:lnTo>
                <a:lnTo>
                  <a:pt x="98" y="169"/>
                </a:lnTo>
                <a:lnTo>
                  <a:pt x="92" y="171"/>
                </a:lnTo>
                <a:lnTo>
                  <a:pt x="96" y="183"/>
                </a:lnTo>
                <a:lnTo>
                  <a:pt x="92" y="181"/>
                </a:lnTo>
                <a:lnTo>
                  <a:pt x="90" y="177"/>
                </a:lnTo>
                <a:lnTo>
                  <a:pt x="88" y="177"/>
                </a:lnTo>
                <a:lnTo>
                  <a:pt x="86" y="177"/>
                </a:lnTo>
                <a:lnTo>
                  <a:pt x="86" y="173"/>
                </a:lnTo>
                <a:lnTo>
                  <a:pt x="85" y="171"/>
                </a:lnTo>
                <a:lnTo>
                  <a:pt x="80" y="177"/>
                </a:lnTo>
                <a:lnTo>
                  <a:pt x="79" y="177"/>
                </a:lnTo>
                <a:lnTo>
                  <a:pt x="77" y="175"/>
                </a:lnTo>
                <a:lnTo>
                  <a:pt x="75" y="173"/>
                </a:lnTo>
                <a:lnTo>
                  <a:pt x="73" y="171"/>
                </a:lnTo>
                <a:lnTo>
                  <a:pt x="67" y="173"/>
                </a:lnTo>
                <a:lnTo>
                  <a:pt x="58" y="178"/>
                </a:lnTo>
                <a:lnTo>
                  <a:pt x="56" y="178"/>
                </a:lnTo>
                <a:lnTo>
                  <a:pt x="56" y="181"/>
                </a:lnTo>
                <a:lnTo>
                  <a:pt x="58" y="184"/>
                </a:lnTo>
                <a:lnTo>
                  <a:pt x="46" y="190"/>
                </a:lnTo>
                <a:lnTo>
                  <a:pt x="25" y="202"/>
                </a:lnTo>
                <a:lnTo>
                  <a:pt x="23" y="204"/>
                </a:lnTo>
                <a:lnTo>
                  <a:pt x="19" y="207"/>
                </a:lnTo>
                <a:lnTo>
                  <a:pt x="8" y="213"/>
                </a:lnTo>
                <a:lnTo>
                  <a:pt x="2" y="217"/>
                </a:lnTo>
                <a:lnTo>
                  <a:pt x="11" y="236"/>
                </a:lnTo>
                <a:lnTo>
                  <a:pt x="6" y="244"/>
                </a:lnTo>
                <a:lnTo>
                  <a:pt x="15" y="259"/>
                </a:lnTo>
                <a:lnTo>
                  <a:pt x="17" y="269"/>
                </a:lnTo>
                <a:lnTo>
                  <a:pt x="13" y="279"/>
                </a:lnTo>
                <a:lnTo>
                  <a:pt x="0" y="296"/>
                </a:lnTo>
                <a:lnTo>
                  <a:pt x="0" y="30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Freeform 212"/>
          <p:cNvSpPr>
            <a:spLocks/>
          </p:cNvSpPr>
          <p:nvPr/>
        </p:nvSpPr>
        <p:spPr bwMode="auto">
          <a:xfrm>
            <a:off x="-2348794" y="6850541"/>
            <a:ext cx="459370" cy="750242"/>
          </a:xfrm>
          <a:custGeom>
            <a:avLst/>
            <a:gdLst>
              <a:gd name="T0" fmla="*/ 27 w 488"/>
              <a:gd name="T1" fmla="*/ 655 h 797"/>
              <a:gd name="T2" fmla="*/ 29 w 488"/>
              <a:gd name="T3" fmla="*/ 672 h 797"/>
              <a:gd name="T4" fmla="*/ 38 w 488"/>
              <a:gd name="T5" fmla="*/ 677 h 797"/>
              <a:gd name="T6" fmla="*/ 46 w 488"/>
              <a:gd name="T7" fmla="*/ 686 h 797"/>
              <a:gd name="T8" fmla="*/ 56 w 488"/>
              <a:gd name="T9" fmla="*/ 690 h 797"/>
              <a:gd name="T10" fmla="*/ 64 w 488"/>
              <a:gd name="T11" fmla="*/ 703 h 797"/>
              <a:gd name="T12" fmla="*/ 64 w 488"/>
              <a:gd name="T13" fmla="*/ 713 h 797"/>
              <a:gd name="T14" fmla="*/ 64 w 488"/>
              <a:gd name="T15" fmla="*/ 727 h 797"/>
              <a:gd name="T16" fmla="*/ 65 w 488"/>
              <a:gd name="T17" fmla="*/ 736 h 797"/>
              <a:gd name="T18" fmla="*/ 58 w 488"/>
              <a:gd name="T19" fmla="*/ 744 h 797"/>
              <a:gd name="T20" fmla="*/ 58 w 488"/>
              <a:gd name="T21" fmla="*/ 755 h 797"/>
              <a:gd name="T22" fmla="*/ 59 w 488"/>
              <a:gd name="T23" fmla="*/ 765 h 797"/>
              <a:gd name="T24" fmla="*/ 62 w 488"/>
              <a:gd name="T25" fmla="*/ 778 h 797"/>
              <a:gd name="T26" fmla="*/ 110 w 488"/>
              <a:gd name="T27" fmla="*/ 794 h 797"/>
              <a:gd name="T28" fmla="*/ 206 w 488"/>
              <a:gd name="T29" fmla="*/ 736 h 797"/>
              <a:gd name="T30" fmla="*/ 242 w 488"/>
              <a:gd name="T31" fmla="*/ 698 h 797"/>
              <a:gd name="T32" fmla="*/ 300 w 488"/>
              <a:gd name="T33" fmla="*/ 698 h 797"/>
              <a:gd name="T34" fmla="*/ 421 w 488"/>
              <a:gd name="T35" fmla="*/ 465 h 797"/>
              <a:gd name="T36" fmla="*/ 415 w 488"/>
              <a:gd name="T37" fmla="*/ 424 h 797"/>
              <a:gd name="T38" fmla="*/ 467 w 488"/>
              <a:gd name="T39" fmla="*/ 256 h 797"/>
              <a:gd name="T40" fmla="*/ 469 w 488"/>
              <a:gd name="T41" fmla="*/ 219 h 797"/>
              <a:gd name="T42" fmla="*/ 454 w 488"/>
              <a:gd name="T43" fmla="*/ 161 h 797"/>
              <a:gd name="T44" fmla="*/ 425 w 488"/>
              <a:gd name="T45" fmla="*/ 134 h 797"/>
              <a:gd name="T46" fmla="*/ 425 w 488"/>
              <a:gd name="T47" fmla="*/ 84 h 797"/>
              <a:gd name="T48" fmla="*/ 438 w 488"/>
              <a:gd name="T49" fmla="*/ 54 h 797"/>
              <a:gd name="T50" fmla="*/ 452 w 488"/>
              <a:gd name="T51" fmla="*/ 30 h 797"/>
              <a:gd name="T52" fmla="*/ 440 w 488"/>
              <a:gd name="T53" fmla="*/ 7 h 797"/>
              <a:gd name="T54" fmla="*/ 419 w 488"/>
              <a:gd name="T55" fmla="*/ 21 h 797"/>
              <a:gd name="T56" fmla="*/ 388 w 488"/>
              <a:gd name="T57" fmla="*/ 30 h 797"/>
              <a:gd name="T58" fmla="*/ 371 w 488"/>
              <a:gd name="T59" fmla="*/ 54 h 797"/>
              <a:gd name="T60" fmla="*/ 346 w 488"/>
              <a:gd name="T61" fmla="*/ 55 h 797"/>
              <a:gd name="T62" fmla="*/ 313 w 488"/>
              <a:gd name="T63" fmla="*/ 90 h 797"/>
              <a:gd name="T64" fmla="*/ 281 w 488"/>
              <a:gd name="T65" fmla="*/ 81 h 797"/>
              <a:gd name="T66" fmla="*/ 261 w 488"/>
              <a:gd name="T67" fmla="*/ 73 h 797"/>
              <a:gd name="T68" fmla="*/ 210 w 488"/>
              <a:gd name="T69" fmla="*/ 123 h 797"/>
              <a:gd name="T70" fmla="*/ 263 w 488"/>
              <a:gd name="T71" fmla="*/ 121 h 797"/>
              <a:gd name="T72" fmla="*/ 271 w 488"/>
              <a:gd name="T73" fmla="*/ 186 h 797"/>
              <a:gd name="T74" fmla="*/ 277 w 488"/>
              <a:gd name="T75" fmla="*/ 217 h 797"/>
              <a:gd name="T76" fmla="*/ 244 w 488"/>
              <a:gd name="T77" fmla="*/ 177 h 797"/>
              <a:gd name="T78" fmla="*/ 181 w 488"/>
              <a:gd name="T79" fmla="*/ 140 h 797"/>
              <a:gd name="T80" fmla="*/ 171 w 488"/>
              <a:gd name="T81" fmla="*/ 148 h 797"/>
              <a:gd name="T82" fmla="*/ 165 w 488"/>
              <a:gd name="T83" fmla="*/ 155 h 797"/>
              <a:gd name="T84" fmla="*/ 158 w 488"/>
              <a:gd name="T85" fmla="*/ 165 h 797"/>
              <a:gd name="T86" fmla="*/ 152 w 488"/>
              <a:gd name="T87" fmla="*/ 171 h 797"/>
              <a:gd name="T88" fmla="*/ 140 w 488"/>
              <a:gd name="T89" fmla="*/ 177 h 797"/>
              <a:gd name="T90" fmla="*/ 134 w 488"/>
              <a:gd name="T91" fmla="*/ 180 h 797"/>
              <a:gd name="T92" fmla="*/ 129 w 488"/>
              <a:gd name="T93" fmla="*/ 188 h 797"/>
              <a:gd name="T94" fmla="*/ 121 w 488"/>
              <a:gd name="T95" fmla="*/ 192 h 797"/>
              <a:gd name="T96" fmla="*/ 112 w 488"/>
              <a:gd name="T97" fmla="*/ 198 h 797"/>
              <a:gd name="T98" fmla="*/ 107 w 488"/>
              <a:gd name="T99" fmla="*/ 207 h 797"/>
              <a:gd name="T100" fmla="*/ 104 w 488"/>
              <a:gd name="T101" fmla="*/ 213 h 797"/>
              <a:gd name="T102" fmla="*/ 96 w 488"/>
              <a:gd name="T103" fmla="*/ 223 h 797"/>
              <a:gd name="T104" fmla="*/ 83 w 488"/>
              <a:gd name="T105" fmla="*/ 227 h 797"/>
              <a:gd name="T106" fmla="*/ 77 w 488"/>
              <a:gd name="T107" fmla="*/ 238 h 797"/>
              <a:gd name="T108" fmla="*/ 71 w 488"/>
              <a:gd name="T109" fmla="*/ 250 h 797"/>
              <a:gd name="T110" fmla="*/ 85 w 488"/>
              <a:gd name="T111" fmla="*/ 263 h 797"/>
              <a:gd name="T112" fmla="*/ 123 w 488"/>
              <a:gd name="T113" fmla="*/ 296 h 797"/>
              <a:gd name="T114" fmla="*/ 125 w 488"/>
              <a:gd name="T115" fmla="*/ 348 h 797"/>
              <a:gd name="T116" fmla="*/ 123 w 488"/>
              <a:gd name="T117" fmla="*/ 367 h 797"/>
              <a:gd name="T118" fmla="*/ 123 w 488"/>
              <a:gd name="T119" fmla="*/ 386 h 797"/>
              <a:gd name="T120" fmla="*/ 102 w 488"/>
              <a:gd name="T121" fmla="*/ 411 h 797"/>
              <a:gd name="T122" fmla="*/ 79 w 488"/>
              <a:gd name="T123" fmla="*/ 432 h 797"/>
              <a:gd name="T124" fmla="*/ 44 w 488"/>
              <a:gd name="T125" fmla="*/ 424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8" h="797">
                <a:moveTo>
                  <a:pt x="6" y="490"/>
                </a:moveTo>
                <a:lnTo>
                  <a:pt x="35" y="623"/>
                </a:lnTo>
                <a:lnTo>
                  <a:pt x="46" y="621"/>
                </a:lnTo>
                <a:lnTo>
                  <a:pt x="52" y="621"/>
                </a:lnTo>
                <a:lnTo>
                  <a:pt x="59" y="628"/>
                </a:lnTo>
                <a:lnTo>
                  <a:pt x="52" y="638"/>
                </a:lnTo>
                <a:lnTo>
                  <a:pt x="44" y="632"/>
                </a:lnTo>
                <a:lnTo>
                  <a:pt x="37" y="644"/>
                </a:lnTo>
                <a:lnTo>
                  <a:pt x="27" y="655"/>
                </a:lnTo>
                <a:lnTo>
                  <a:pt x="23" y="661"/>
                </a:lnTo>
                <a:lnTo>
                  <a:pt x="23" y="663"/>
                </a:lnTo>
                <a:lnTo>
                  <a:pt x="25" y="665"/>
                </a:lnTo>
                <a:lnTo>
                  <a:pt x="23" y="667"/>
                </a:lnTo>
                <a:lnTo>
                  <a:pt x="25" y="669"/>
                </a:lnTo>
                <a:lnTo>
                  <a:pt x="27" y="669"/>
                </a:lnTo>
                <a:lnTo>
                  <a:pt x="29" y="669"/>
                </a:lnTo>
                <a:lnTo>
                  <a:pt x="29" y="671"/>
                </a:lnTo>
                <a:lnTo>
                  <a:pt x="29" y="672"/>
                </a:lnTo>
                <a:lnTo>
                  <a:pt x="31" y="672"/>
                </a:lnTo>
                <a:lnTo>
                  <a:pt x="31" y="674"/>
                </a:lnTo>
                <a:lnTo>
                  <a:pt x="33" y="674"/>
                </a:lnTo>
                <a:lnTo>
                  <a:pt x="35" y="674"/>
                </a:lnTo>
                <a:lnTo>
                  <a:pt x="37" y="674"/>
                </a:lnTo>
                <a:lnTo>
                  <a:pt x="37" y="677"/>
                </a:lnTo>
                <a:lnTo>
                  <a:pt x="37" y="679"/>
                </a:lnTo>
                <a:lnTo>
                  <a:pt x="38" y="679"/>
                </a:lnTo>
                <a:lnTo>
                  <a:pt x="38" y="677"/>
                </a:lnTo>
                <a:lnTo>
                  <a:pt x="40" y="677"/>
                </a:lnTo>
                <a:lnTo>
                  <a:pt x="42" y="677"/>
                </a:lnTo>
                <a:lnTo>
                  <a:pt x="42" y="679"/>
                </a:lnTo>
                <a:lnTo>
                  <a:pt x="42" y="680"/>
                </a:lnTo>
                <a:lnTo>
                  <a:pt x="42" y="682"/>
                </a:lnTo>
                <a:lnTo>
                  <a:pt x="44" y="682"/>
                </a:lnTo>
                <a:lnTo>
                  <a:pt x="46" y="682"/>
                </a:lnTo>
                <a:lnTo>
                  <a:pt x="46" y="684"/>
                </a:lnTo>
                <a:lnTo>
                  <a:pt x="46" y="686"/>
                </a:lnTo>
                <a:lnTo>
                  <a:pt x="46" y="688"/>
                </a:lnTo>
                <a:lnTo>
                  <a:pt x="48" y="688"/>
                </a:lnTo>
                <a:lnTo>
                  <a:pt x="50" y="688"/>
                </a:lnTo>
                <a:lnTo>
                  <a:pt x="50" y="690"/>
                </a:lnTo>
                <a:lnTo>
                  <a:pt x="52" y="690"/>
                </a:lnTo>
                <a:lnTo>
                  <a:pt x="52" y="688"/>
                </a:lnTo>
                <a:lnTo>
                  <a:pt x="52" y="690"/>
                </a:lnTo>
                <a:lnTo>
                  <a:pt x="54" y="690"/>
                </a:lnTo>
                <a:lnTo>
                  <a:pt x="56" y="690"/>
                </a:lnTo>
                <a:lnTo>
                  <a:pt x="56" y="692"/>
                </a:lnTo>
                <a:lnTo>
                  <a:pt x="56" y="694"/>
                </a:lnTo>
                <a:lnTo>
                  <a:pt x="58" y="694"/>
                </a:lnTo>
                <a:lnTo>
                  <a:pt x="59" y="696"/>
                </a:lnTo>
                <a:lnTo>
                  <a:pt x="59" y="698"/>
                </a:lnTo>
                <a:lnTo>
                  <a:pt x="62" y="700"/>
                </a:lnTo>
                <a:lnTo>
                  <a:pt x="62" y="701"/>
                </a:lnTo>
                <a:lnTo>
                  <a:pt x="64" y="701"/>
                </a:lnTo>
                <a:lnTo>
                  <a:pt x="64" y="703"/>
                </a:lnTo>
                <a:lnTo>
                  <a:pt x="64" y="705"/>
                </a:lnTo>
                <a:lnTo>
                  <a:pt x="64" y="707"/>
                </a:lnTo>
                <a:lnTo>
                  <a:pt x="65" y="707"/>
                </a:lnTo>
                <a:lnTo>
                  <a:pt x="65" y="709"/>
                </a:lnTo>
                <a:lnTo>
                  <a:pt x="64" y="709"/>
                </a:lnTo>
                <a:lnTo>
                  <a:pt x="64" y="711"/>
                </a:lnTo>
                <a:lnTo>
                  <a:pt x="65" y="711"/>
                </a:lnTo>
                <a:lnTo>
                  <a:pt x="65" y="713"/>
                </a:lnTo>
                <a:lnTo>
                  <a:pt x="64" y="713"/>
                </a:lnTo>
                <a:lnTo>
                  <a:pt x="64" y="715"/>
                </a:lnTo>
                <a:lnTo>
                  <a:pt x="64" y="717"/>
                </a:lnTo>
                <a:lnTo>
                  <a:pt x="64" y="719"/>
                </a:lnTo>
                <a:lnTo>
                  <a:pt x="64" y="721"/>
                </a:lnTo>
                <a:lnTo>
                  <a:pt x="65" y="721"/>
                </a:lnTo>
                <a:lnTo>
                  <a:pt x="65" y="722"/>
                </a:lnTo>
                <a:lnTo>
                  <a:pt x="65" y="725"/>
                </a:lnTo>
                <a:lnTo>
                  <a:pt x="64" y="725"/>
                </a:lnTo>
                <a:lnTo>
                  <a:pt x="64" y="727"/>
                </a:lnTo>
                <a:lnTo>
                  <a:pt x="65" y="727"/>
                </a:lnTo>
                <a:lnTo>
                  <a:pt x="65" y="728"/>
                </a:lnTo>
                <a:lnTo>
                  <a:pt x="64" y="728"/>
                </a:lnTo>
                <a:lnTo>
                  <a:pt x="64" y="730"/>
                </a:lnTo>
                <a:lnTo>
                  <a:pt x="65" y="730"/>
                </a:lnTo>
                <a:lnTo>
                  <a:pt x="65" y="732"/>
                </a:lnTo>
                <a:lnTo>
                  <a:pt x="67" y="732"/>
                </a:lnTo>
                <a:lnTo>
                  <a:pt x="67" y="734"/>
                </a:lnTo>
                <a:lnTo>
                  <a:pt x="65" y="736"/>
                </a:lnTo>
                <a:lnTo>
                  <a:pt x="65" y="738"/>
                </a:lnTo>
                <a:lnTo>
                  <a:pt x="65" y="740"/>
                </a:lnTo>
                <a:lnTo>
                  <a:pt x="64" y="740"/>
                </a:lnTo>
                <a:lnTo>
                  <a:pt x="64" y="742"/>
                </a:lnTo>
                <a:lnTo>
                  <a:pt x="62" y="740"/>
                </a:lnTo>
                <a:lnTo>
                  <a:pt x="59" y="740"/>
                </a:lnTo>
                <a:lnTo>
                  <a:pt x="62" y="742"/>
                </a:lnTo>
                <a:lnTo>
                  <a:pt x="59" y="742"/>
                </a:lnTo>
                <a:lnTo>
                  <a:pt x="58" y="744"/>
                </a:lnTo>
                <a:lnTo>
                  <a:pt x="58" y="746"/>
                </a:lnTo>
                <a:lnTo>
                  <a:pt x="59" y="746"/>
                </a:lnTo>
                <a:lnTo>
                  <a:pt x="59" y="748"/>
                </a:lnTo>
                <a:lnTo>
                  <a:pt x="58" y="748"/>
                </a:lnTo>
                <a:lnTo>
                  <a:pt x="58" y="749"/>
                </a:lnTo>
                <a:lnTo>
                  <a:pt x="56" y="751"/>
                </a:lnTo>
                <a:lnTo>
                  <a:pt x="56" y="753"/>
                </a:lnTo>
                <a:lnTo>
                  <a:pt x="56" y="755"/>
                </a:lnTo>
                <a:lnTo>
                  <a:pt x="58" y="755"/>
                </a:lnTo>
                <a:lnTo>
                  <a:pt x="59" y="755"/>
                </a:lnTo>
                <a:lnTo>
                  <a:pt x="58" y="755"/>
                </a:lnTo>
                <a:lnTo>
                  <a:pt x="58" y="757"/>
                </a:lnTo>
                <a:lnTo>
                  <a:pt x="58" y="759"/>
                </a:lnTo>
                <a:lnTo>
                  <a:pt x="58" y="761"/>
                </a:lnTo>
                <a:lnTo>
                  <a:pt x="59" y="761"/>
                </a:lnTo>
                <a:lnTo>
                  <a:pt x="62" y="761"/>
                </a:lnTo>
                <a:lnTo>
                  <a:pt x="59" y="763"/>
                </a:lnTo>
                <a:lnTo>
                  <a:pt x="59" y="765"/>
                </a:lnTo>
                <a:lnTo>
                  <a:pt x="59" y="767"/>
                </a:lnTo>
                <a:lnTo>
                  <a:pt x="59" y="769"/>
                </a:lnTo>
                <a:lnTo>
                  <a:pt x="62" y="769"/>
                </a:lnTo>
                <a:lnTo>
                  <a:pt x="62" y="771"/>
                </a:lnTo>
                <a:lnTo>
                  <a:pt x="62" y="773"/>
                </a:lnTo>
                <a:lnTo>
                  <a:pt x="62" y="775"/>
                </a:lnTo>
                <a:lnTo>
                  <a:pt x="59" y="775"/>
                </a:lnTo>
                <a:lnTo>
                  <a:pt x="62" y="776"/>
                </a:lnTo>
                <a:lnTo>
                  <a:pt x="62" y="778"/>
                </a:lnTo>
                <a:lnTo>
                  <a:pt x="64" y="780"/>
                </a:lnTo>
                <a:lnTo>
                  <a:pt x="64" y="782"/>
                </a:lnTo>
                <a:lnTo>
                  <a:pt x="64" y="784"/>
                </a:lnTo>
                <a:lnTo>
                  <a:pt x="65" y="784"/>
                </a:lnTo>
                <a:lnTo>
                  <a:pt x="65" y="786"/>
                </a:lnTo>
                <a:lnTo>
                  <a:pt x="64" y="788"/>
                </a:lnTo>
                <a:lnTo>
                  <a:pt x="64" y="790"/>
                </a:lnTo>
                <a:lnTo>
                  <a:pt x="110" y="797"/>
                </a:lnTo>
                <a:lnTo>
                  <a:pt x="110" y="794"/>
                </a:lnTo>
                <a:lnTo>
                  <a:pt x="115" y="780"/>
                </a:lnTo>
                <a:lnTo>
                  <a:pt x="119" y="765"/>
                </a:lnTo>
                <a:lnTo>
                  <a:pt x="129" y="749"/>
                </a:lnTo>
                <a:lnTo>
                  <a:pt x="134" y="746"/>
                </a:lnTo>
                <a:lnTo>
                  <a:pt x="142" y="746"/>
                </a:lnTo>
                <a:lnTo>
                  <a:pt x="156" y="744"/>
                </a:lnTo>
                <a:lnTo>
                  <a:pt x="163" y="748"/>
                </a:lnTo>
                <a:lnTo>
                  <a:pt x="202" y="736"/>
                </a:lnTo>
                <a:lnTo>
                  <a:pt x="206" y="736"/>
                </a:lnTo>
                <a:lnTo>
                  <a:pt x="210" y="736"/>
                </a:lnTo>
                <a:lnTo>
                  <a:pt x="217" y="738"/>
                </a:lnTo>
                <a:lnTo>
                  <a:pt x="217" y="736"/>
                </a:lnTo>
                <a:lnTo>
                  <a:pt x="219" y="738"/>
                </a:lnTo>
                <a:lnTo>
                  <a:pt x="223" y="738"/>
                </a:lnTo>
                <a:lnTo>
                  <a:pt x="225" y="738"/>
                </a:lnTo>
                <a:lnTo>
                  <a:pt x="238" y="700"/>
                </a:lnTo>
                <a:lnTo>
                  <a:pt x="242" y="700"/>
                </a:lnTo>
                <a:lnTo>
                  <a:pt x="242" y="698"/>
                </a:lnTo>
                <a:lnTo>
                  <a:pt x="246" y="701"/>
                </a:lnTo>
                <a:lnTo>
                  <a:pt x="300" y="757"/>
                </a:lnTo>
                <a:lnTo>
                  <a:pt x="300" y="759"/>
                </a:lnTo>
                <a:lnTo>
                  <a:pt x="304" y="761"/>
                </a:lnTo>
                <a:lnTo>
                  <a:pt x="307" y="761"/>
                </a:lnTo>
                <a:lnTo>
                  <a:pt x="323" y="759"/>
                </a:lnTo>
                <a:lnTo>
                  <a:pt x="309" y="722"/>
                </a:lnTo>
                <a:lnTo>
                  <a:pt x="307" y="721"/>
                </a:lnTo>
                <a:lnTo>
                  <a:pt x="300" y="698"/>
                </a:lnTo>
                <a:lnTo>
                  <a:pt x="317" y="640"/>
                </a:lnTo>
                <a:lnTo>
                  <a:pt x="304" y="628"/>
                </a:lnTo>
                <a:lnTo>
                  <a:pt x="323" y="571"/>
                </a:lnTo>
                <a:lnTo>
                  <a:pt x="317" y="563"/>
                </a:lnTo>
                <a:lnTo>
                  <a:pt x="386" y="480"/>
                </a:lnTo>
                <a:lnTo>
                  <a:pt x="398" y="490"/>
                </a:lnTo>
                <a:lnTo>
                  <a:pt x="413" y="475"/>
                </a:lnTo>
                <a:lnTo>
                  <a:pt x="415" y="471"/>
                </a:lnTo>
                <a:lnTo>
                  <a:pt x="421" y="465"/>
                </a:lnTo>
                <a:lnTo>
                  <a:pt x="423" y="463"/>
                </a:lnTo>
                <a:lnTo>
                  <a:pt x="427" y="459"/>
                </a:lnTo>
                <a:lnTo>
                  <a:pt x="429" y="455"/>
                </a:lnTo>
                <a:lnTo>
                  <a:pt x="430" y="453"/>
                </a:lnTo>
                <a:lnTo>
                  <a:pt x="430" y="450"/>
                </a:lnTo>
                <a:lnTo>
                  <a:pt x="429" y="448"/>
                </a:lnTo>
                <a:lnTo>
                  <a:pt x="436" y="436"/>
                </a:lnTo>
                <a:lnTo>
                  <a:pt x="427" y="432"/>
                </a:lnTo>
                <a:lnTo>
                  <a:pt x="415" y="424"/>
                </a:lnTo>
                <a:lnTo>
                  <a:pt x="413" y="423"/>
                </a:lnTo>
                <a:lnTo>
                  <a:pt x="415" y="421"/>
                </a:lnTo>
                <a:lnTo>
                  <a:pt x="419" y="409"/>
                </a:lnTo>
                <a:lnTo>
                  <a:pt x="457" y="311"/>
                </a:lnTo>
                <a:lnTo>
                  <a:pt x="454" y="309"/>
                </a:lnTo>
                <a:lnTo>
                  <a:pt x="473" y="257"/>
                </a:lnTo>
                <a:lnTo>
                  <a:pt x="471" y="257"/>
                </a:lnTo>
                <a:lnTo>
                  <a:pt x="469" y="256"/>
                </a:lnTo>
                <a:lnTo>
                  <a:pt x="467" y="256"/>
                </a:lnTo>
                <a:lnTo>
                  <a:pt x="467" y="254"/>
                </a:lnTo>
                <a:lnTo>
                  <a:pt x="471" y="244"/>
                </a:lnTo>
                <a:lnTo>
                  <a:pt x="471" y="240"/>
                </a:lnTo>
                <a:lnTo>
                  <a:pt x="471" y="238"/>
                </a:lnTo>
                <a:lnTo>
                  <a:pt x="471" y="232"/>
                </a:lnTo>
                <a:lnTo>
                  <a:pt x="465" y="230"/>
                </a:lnTo>
                <a:lnTo>
                  <a:pt x="465" y="228"/>
                </a:lnTo>
                <a:lnTo>
                  <a:pt x="467" y="225"/>
                </a:lnTo>
                <a:lnTo>
                  <a:pt x="469" y="219"/>
                </a:lnTo>
                <a:lnTo>
                  <a:pt x="475" y="221"/>
                </a:lnTo>
                <a:lnTo>
                  <a:pt x="477" y="221"/>
                </a:lnTo>
                <a:lnTo>
                  <a:pt x="484" y="198"/>
                </a:lnTo>
                <a:lnTo>
                  <a:pt x="488" y="192"/>
                </a:lnTo>
                <a:lnTo>
                  <a:pt x="486" y="190"/>
                </a:lnTo>
                <a:lnTo>
                  <a:pt x="484" y="188"/>
                </a:lnTo>
                <a:lnTo>
                  <a:pt x="478" y="180"/>
                </a:lnTo>
                <a:lnTo>
                  <a:pt x="465" y="173"/>
                </a:lnTo>
                <a:lnTo>
                  <a:pt x="454" y="161"/>
                </a:lnTo>
                <a:lnTo>
                  <a:pt x="456" y="157"/>
                </a:lnTo>
                <a:lnTo>
                  <a:pt x="454" y="155"/>
                </a:lnTo>
                <a:lnTo>
                  <a:pt x="452" y="159"/>
                </a:lnTo>
                <a:lnTo>
                  <a:pt x="448" y="155"/>
                </a:lnTo>
                <a:lnTo>
                  <a:pt x="444" y="153"/>
                </a:lnTo>
                <a:lnTo>
                  <a:pt x="432" y="148"/>
                </a:lnTo>
                <a:lnTo>
                  <a:pt x="434" y="144"/>
                </a:lnTo>
                <a:lnTo>
                  <a:pt x="425" y="140"/>
                </a:lnTo>
                <a:lnTo>
                  <a:pt x="425" y="134"/>
                </a:lnTo>
                <a:lnTo>
                  <a:pt x="427" y="111"/>
                </a:lnTo>
                <a:lnTo>
                  <a:pt x="427" y="107"/>
                </a:lnTo>
                <a:lnTo>
                  <a:pt x="425" y="107"/>
                </a:lnTo>
                <a:lnTo>
                  <a:pt x="421" y="107"/>
                </a:lnTo>
                <a:lnTo>
                  <a:pt x="421" y="102"/>
                </a:lnTo>
                <a:lnTo>
                  <a:pt x="421" y="98"/>
                </a:lnTo>
                <a:lnTo>
                  <a:pt x="423" y="94"/>
                </a:lnTo>
                <a:lnTo>
                  <a:pt x="423" y="90"/>
                </a:lnTo>
                <a:lnTo>
                  <a:pt x="425" y="84"/>
                </a:lnTo>
                <a:lnTo>
                  <a:pt x="423" y="81"/>
                </a:lnTo>
                <a:lnTo>
                  <a:pt x="423" y="76"/>
                </a:lnTo>
                <a:lnTo>
                  <a:pt x="425" y="71"/>
                </a:lnTo>
                <a:lnTo>
                  <a:pt x="425" y="65"/>
                </a:lnTo>
                <a:lnTo>
                  <a:pt x="427" y="63"/>
                </a:lnTo>
                <a:lnTo>
                  <a:pt x="427" y="61"/>
                </a:lnTo>
                <a:lnTo>
                  <a:pt x="432" y="57"/>
                </a:lnTo>
                <a:lnTo>
                  <a:pt x="434" y="55"/>
                </a:lnTo>
                <a:lnTo>
                  <a:pt x="438" y="54"/>
                </a:lnTo>
                <a:lnTo>
                  <a:pt x="444" y="52"/>
                </a:lnTo>
                <a:lnTo>
                  <a:pt x="446" y="52"/>
                </a:lnTo>
                <a:lnTo>
                  <a:pt x="448" y="50"/>
                </a:lnTo>
                <a:lnTo>
                  <a:pt x="450" y="48"/>
                </a:lnTo>
                <a:lnTo>
                  <a:pt x="450" y="46"/>
                </a:lnTo>
                <a:lnTo>
                  <a:pt x="450" y="42"/>
                </a:lnTo>
                <a:lnTo>
                  <a:pt x="450" y="38"/>
                </a:lnTo>
                <a:lnTo>
                  <a:pt x="450" y="34"/>
                </a:lnTo>
                <a:lnTo>
                  <a:pt x="452" y="30"/>
                </a:lnTo>
                <a:lnTo>
                  <a:pt x="454" y="25"/>
                </a:lnTo>
                <a:lnTo>
                  <a:pt x="456" y="19"/>
                </a:lnTo>
                <a:lnTo>
                  <a:pt x="456" y="15"/>
                </a:lnTo>
                <a:lnTo>
                  <a:pt x="454" y="11"/>
                </a:lnTo>
                <a:lnTo>
                  <a:pt x="452" y="9"/>
                </a:lnTo>
                <a:lnTo>
                  <a:pt x="450" y="7"/>
                </a:lnTo>
                <a:lnTo>
                  <a:pt x="448" y="7"/>
                </a:lnTo>
                <a:lnTo>
                  <a:pt x="444" y="7"/>
                </a:lnTo>
                <a:lnTo>
                  <a:pt x="440" y="7"/>
                </a:lnTo>
                <a:lnTo>
                  <a:pt x="438" y="7"/>
                </a:lnTo>
                <a:lnTo>
                  <a:pt x="434" y="9"/>
                </a:lnTo>
                <a:lnTo>
                  <a:pt x="432" y="11"/>
                </a:lnTo>
                <a:lnTo>
                  <a:pt x="429" y="13"/>
                </a:lnTo>
                <a:lnTo>
                  <a:pt x="429" y="15"/>
                </a:lnTo>
                <a:lnTo>
                  <a:pt x="427" y="17"/>
                </a:lnTo>
                <a:lnTo>
                  <a:pt x="423" y="19"/>
                </a:lnTo>
                <a:lnTo>
                  <a:pt x="421" y="21"/>
                </a:lnTo>
                <a:lnTo>
                  <a:pt x="419" y="21"/>
                </a:lnTo>
                <a:lnTo>
                  <a:pt x="417" y="19"/>
                </a:lnTo>
                <a:lnTo>
                  <a:pt x="417" y="17"/>
                </a:lnTo>
                <a:lnTo>
                  <a:pt x="417" y="15"/>
                </a:lnTo>
                <a:lnTo>
                  <a:pt x="417" y="2"/>
                </a:lnTo>
                <a:lnTo>
                  <a:pt x="406" y="0"/>
                </a:lnTo>
                <a:lnTo>
                  <a:pt x="392" y="11"/>
                </a:lnTo>
                <a:lnTo>
                  <a:pt x="390" y="21"/>
                </a:lnTo>
                <a:lnTo>
                  <a:pt x="388" y="28"/>
                </a:lnTo>
                <a:lnTo>
                  <a:pt x="388" y="30"/>
                </a:lnTo>
                <a:lnTo>
                  <a:pt x="394" y="30"/>
                </a:lnTo>
                <a:lnTo>
                  <a:pt x="398" y="30"/>
                </a:lnTo>
                <a:lnTo>
                  <a:pt x="386" y="50"/>
                </a:lnTo>
                <a:lnTo>
                  <a:pt x="382" y="46"/>
                </a:lnTo>
                <a:lnTo>
                  <a:pt x="379" y="50"/>
                </a:lnTo>
                <a:lnTo>
                  <a:pt x="379" y="48"/>
                </a:lnTo>
                <a:lnTo>
                  <a:pt x="377" y="50"/>
                </a:lnTo>
                <a:lnTo>
                  <a:pt x="375" y="52"/>
                </a:lnTo>
                <a:lnTo>
                  <a:pt x="371" y="54"/>
                </a:lnTo>
                <a:lnTo>
                  <a:pt x="371" y="59"/>
                </a:lnTo>
                <a:lnTo>
                  <a:pt x="367" y="57"/>
                </a:lnTo>
                <a:lnTo>
                  <a:pt x="365" y="57"/>
                </a:lnTo>
                <a:lnTo>
                  <a:pt x="361" y="57"/>
                </a:lnTo>
                <a:lnTo>
                  <a:pt x="360" y="57"/>
                </a:lnTo>
                <a:lnTo>
                  <a:pt x="355" y="57"/>
                </a:lnTo>
                <a:lnTo>
                  <a:pt x="355" y="55"/>
                </a:lnTo>
                <a:lnTo>
                  <a:pt x="352" y="55"/>
                </a:lnTo>
                <a:lnTo>
                  <a:pt x="346" y="55"/>
                </a:lnTo>
                <a:lnTo>
                  <a:pt x="342" y="81"/>
                </a:lnTo>
                <a:lnTo>
                  <a:pt x="342" y="92"/>
                </a:lnTo>
                <a:lnTo>
                  <a:pt x="338" y="92"/>
                </a:lnTo>
                <a:lnTo>
                  <a:pt x="333" y="92"/>
                </a:lnTo>
                <a:lnTo>
                  <a:pt x="327" y="92"/>
                </a:lnTo>
                <a:lnTo>
                  <a:pt x="323" y="92"/>
                </a:lnTo>
                <a:lnTo>
                  <a:pt x="317" y="92"/>
                </a:lnTo>
                <a:lnTo>
                  <a:pt x="315" y="92"/>
                </a:lnTo>
                <a:lnTo>
                  <a:pt x="313" y="90"/>
                </a:lnTo>
                <a:lnTo>
                  <a:pt x="307" y="88"/>
                </a:lnTo>
                <a:lnTo>
                  <a:pt x="304" y="88"/>
                </a:lnTo>
                <a:lnTo>
                  <a:pt x="298" y="86"/>
                </a:lnTo>
                <a:lnTo>
                  <a:pt x="294" y="84"/>
                </a:lnTo>
                <a:lnTo>
                  <a:pt x="286" y="83"/>
                </a:lnTo>
                <a:lnTo>
                  <a:pt x="285" y="83"/>
                </a:lnTo>
                <a:lnTo>
                  <a:pt x="283" y="83"/>
                </a:lnTo>
                <a:lnTo>
                  <a:pt x="283" y="81"/>
                </a:lnTo>
                <a:lnTo>
                  <a:pt x="281" y="81"/>
                </a:lnTo>
                <a:lnTo>
                  <a:pt x="279" y="81"/>
                </a:lnTo>
                <a:lnTo>
                  <a:pt x="277" y="81"/>
                </a:lnTo>
                <a:lnTo>
                  <a:pt x="275" y="81"/>
                </a:lnTo>
                <a:lnTo>
                  <a:pt x="269" y="81"/>
                </a:lnTo>
                <a:lnTo>
                  <a:pt x="267" y="81"/>
                </a:lnTo>
                <a:lnTo>
                  <a:pt x="261" y="78"/>
                </a:lnTo>
                <a:lnTo>
                  <a:pt x="263" y="75"/>
                </a:lnTo>
                <a:lnTo>
                  <a:pt x="263" y="73"/>
                </a:lnTo>
                <a:lnTo>
                  <a:pt x="261" y="73"/>
                </a:lnTo>
                <a:lnTo>
                  <a:pt x="244" y="71"/>
                </a:lnTo>
                <a:lnTo>
                  <a:pt x="219" y="84"/>
                </a:lnTo>
                <a:lnTo>
                  <a:pt x="215" y="86"/>
                </a:lnTo>
                <a:lnTo>
                  <a:pt x="215" y="98"/>
                </a:lnTo>
                <a:lnTo>
                  <a:pt x="215" y="104"/>
                </a:lnTo>
                <a:lnTo>
                  <a:pt x="211" y="111"/>
                </a:lnTo>
                <a:lnTo>
                  <a:pt x="208" y="117"/>
                </a:lnTo>
                <a:lnTo>
                  <a:pt x="208" y="119"/>
                </a:lnTo>
                <a:lnTo>
                  <a:pt x="210" y="123"/>
                </a:lnTo>
                <a:lnTo>
                  <a:pt x="211" y="126"/>
                </a:lnTo>
                <a:lnTo>
                  <a:pt x="215" y="126"/>
                </a:lnTo>
                <a:lnTo>
                  <a:pt x="219" y="126"/>
                </a:lnTo>
                <a:lnTo>
                  <a:pt x="223" y="126"/>
                </a:lnTo>
                <a:lnTo>
                  <a:pt x="233" y="125"/>
                </a:lnTo>
                <a:lnTo>
                  <a:pt x="242" y="123"/>
                </a:lnTo>
                <a:lnTo>
                  <a:pt x="248" y="121"/>
                </a:lnTo>
                <a:lnTo>
                  <a:pt x="256" y="119"/>
                </a:lnTo>
                <a:lnTo>
                  <a:pt x="263" y="121"/>
                </a:lnTo>
                <a:lnTo>
                  <a:pt x="271" y="125"/>
                </a:lnTo>
                <a:lnTo>
                  <a:pt x="281" y="134"/>
                </a:lnTo>
                <a:lnTo>
                  <a:pt x="290" y="144"/>
                </a:lnTo>
                <a:lnTo>
                  <a:pt x="292" y="152"/>
                </a:lnTo>
                <a:lnTo>
                  <a:pt x="292" y="159"/>
                </a:lnTo>
                <a:lnTo>
                  <a:pt x="290" y="165"/>
                </a:lnTo>
                <a:lnTo>
                  <a:pt x="285" y="173"/>
                </a:lnTo>
                <a:lnTo>
                  <a:pt x="277" y="180"/>
                </a:lnTo>
                <a:lnTo>
                  <a:pt x="271" y="186"/>
                </a:lnTo>
                <a:lnTo>
                  <a:pt x="269" y="188"/>
                </a:lnTo>
                <a:lnTo>
                  <a:pt x="271" y="194"/>
                </a:lnTo>
                <a:lnTo>
                  <a:pt x="273" y="196"/>
                </a:lnTo>
                <a:lnTo>
                  <a:pt x="277" y="198"/>
                </a:lnTo>
                <a:lnTo>
                  <a:pt x="281" y="201"/>
                </a:lnTo>
                <a:lnTo>
                  <a:pt x="281" y="209"/>
                </a:lnTo>
                <a:lnTo>
                  <a:pt x="279" y="211"/>
                </a:lnTo>
                <a:lnTo>
                  <a:pt x="277" y="215"/>
                </a:lnTo>
                <a:lnTo>
                  <a:pt x="277" y="217"/>
                </a:lnTo>
                <a:lnTo>
                  <a:pt x="273" y="221"/>
                </a:lnTo>
                <a:lnTo>
                  <a:pt x="273" y="223"/>
                </a:lnTo>
                <a:lnTo>
                  <a:pt x="271" y="225"/>
                </a:lnTo>
                <a:lnTo>
                  <a:pt x="269" y="221"/>
                </a:lnTo>
                <a:lnTo>
                  <a:pt x="265" y="209"/>
                </a:lnTo>
                <a:lnTo>
                  <a:pt x="261" y="201"/>
                </a:lnTo>
                <a:lnTo>
                  <a:pt x="261" y="198"/>
                </a:lnTo>
                <a:lnTo>
                  <a:pt x="258" y="194"/>
                </a:lnTo>
                <a:lnTo>
                  <a:pt x="244" y="177"/>
                </a:lnTo>
                <a:lnTo>
                  <a:pt x="210" y="142"/>
                </a:lnTo>
                <a:lnTo>
                  <a:pt x="200" y="134"/>
                </a:lnTo>
                <a:lnTo>
                  <a:pt x="200" y="132"/>
                </a:lnTo>
                <a:lnTo>
                  <a:pt x="198" y="125"/>
                </a:lnTo>
                <a:lnTo>
                  <a:pt x="192" y="131"/>
                </a:lnTo>
                <a:lnTo>
                  <a:pt x="184" y="125"/>
                </a:lnTo>
                <a:lnTo>
                  <a:pt x="177" y="134"/>
                </a:lnTo>
                <a:lnTo>
                  <a:pt x="183" y="140"/>
                </a:lnTo>
                <a:lnTo>
                  <a:pt x="181" y="140"/>
                </a:lnTo>
                <a:lnTo>
                  <a:pt x="179" y="140"/>
                </a:lnTo>
                <a:lnTo>
                  <a:pt x="179" y="142"/>
                </a:lnTo>
                <a:lnTo>
                  <a:pt x="177" y="142"/>
                </a:lnTo>
                <a:lnTo>
                  <a:pt x="177" y="144"/>
                </a:lnTo>
                <a:lnTo>
                  <a:pt x="175" y="144"/>
                </a:lnTo>
                <a:lnTo>
                  <a:pt x="175" y="146"/>
                </a:lnTo>
                <a:lnTo>
                  <a:pt x="173" y="146"/>
                </a:lnTo>
                <a:lnTo>
                  <a:pt x="173" y="148"/>
                </a:lnTo>
                <a:lnTo>
                  <a:pt x="171" y="148"/>
                </a:lnTo>
                <a:lnTo>
                  <a:pt x="169" y="148"/>
                </a:lnTo>
                <a:lnTo>
                  <a:pt x="167" y="148"/>
                </a:lnTo>
                <a:lnTo>
                  <a:pt x="167" y="150"/>
                </a:lnTo>
                <a:lnTo>
                  <a:pt x="165" y="150"/>
                </a:lnTo>
                <a:lnTo>
                  <a:pt x="165" y="152"/>
                </a:lnTo>
                <a:lnTo>
                  <a:pt x="165" y="153"/>
                </a:lnTo>
                <a:lnTo>
                  <a:pt x="163" y="153"/>
                </a:lnTo>
                <a:lnTo>
                  <a:pt x="163" y="155"/>
                </a:lnTo>
                <a:lnTo>
                  <a:pt x="165" y="155"/>
                </a:lnTo>
                <a:lnTo>
                  <a:pt x="165" y="157"/>
                </a:lnTo>
                <a:lnTo>
                  <a:pt x="163" y="157"/>
                </a:lnTo>
                <a:lnTo>
                  <a:pt x="162" y="157"/>
                </a:lnTo>
                <a:lnTo>
                  <a:pt x="160" y="157"/>
                </a:lnTo>
                <a:lnTo>
                  <a:pt x="160" y="159"/>
                </a:lnTo>
                <a:lnTo>
                  <a:pt x="162" y="159"/>
                </a:lnTo>
                <a:lnTo>
                  <a:pt x="162" y="161"/>
                </a:lnTo>
                <a:lnTo>
                  <a:pt x="160" y="163"/>
                </a:lnTo>
                <a:lnTo>
                  <a:pt x="158" y="165"/>
                </a:lnTo>
                <a:lnTo>
                  <a:pt x="158" y="167"/>
                </a:lnTo>
                <a:lnTo>
                  <a:pt x="156" y="167"/>
                </a:lnTo>
                <a:lnTo>
                  <a:pt x="156" y="169"/>
                </a:lnTo>
                <a:lnTo>
                  <a:pt x="154" y="169"/>
                </a:lnTo>
                <a:lnTo>
                  <a:pt x="152" y="169"/>
                </a:lnTo>
                <a:lnTo>
                  <a:pt x="154" y="171"/>
                </a:lnTo>
                <a:lnTo>
                  <a:pt x="154" y="173"/>
                </a:lnTo>
                <a:lnTo>
                  <a:pt x="152" y="173"/>
                </a:lnTo>
                <a:lnTo>
                  <a:pt x="152" y="171"/>
                </a:lnTo>
                <a:lnTo>
                  <a:pt x="150" y="171"/>
                </a:lnTo>
                <a:lnTo>
                  <a:pt x="150" y="173"/>
                </a:lnTo>
                <a:lnTo>
                  <a:pt x="148" y="173"/>
                </a:lnTo>
                <a:lnTo>
                  <a:pt x="146" y="173"/>
                </a:lnTo>
                <a:lnTo>
                  <a:pt x="144" y="173"/>
                </a:lnTo>
                <a:lnTo>
                  <a:pt x="144" y="175"/>
                </a:lnTo>
                <a:lnTo>
                  <a:pt x="144" y="177"/>
                </a:lnTo>
                <a:lnTo>
                  <a:pt x="142" y="175"/>
                </a:lnTo>
                <a:lnTo>
                  <a:pt x="140" y="177"/>
                </a:lnTo>
                <a:lnTo>
                  <a:pt x="140" y="179"/>
                </a:lnTo>
                <a:lnTo>
                  <a:pt x="140" y="180"/>
                </a:lnTo>
                <a:lnTo>
                  <a:pt x="138" y="180"/>
                </a:lnTo>
                <a:lnTo>
                  <a:pt x="138" y="182"/>
                </a:lnTo>
                <a:lnTo>
                  <a:pt x="138" y="184"/>
                </a:lnTo>
                <a:lnTo>
                  <a:pt x="136" y="184"/>
                </a:lnTo>
                <a:lnTo>
                  <a:pt x="136" y="182"/>
                </a:lnTo>
                <a:lnTo>
                  <a:pt x="136" y="180"/>
                </a:lnTo>
                <a:lnTo>
                  <a:pt x="134" y="180"/>
                </a:lnTo>
                <a:lnTo>
                  <a:pt x="134" y="182"/>
                </a:lnTo>
                <a:lnTo>
                  <a:pt x="134" y="184"/>
                </a:lnTo>
                <a:lnTo>
                  <a:pt x="133" y="184"/>
                </a:lnTo>
                <a:lnTo>
                  <a:pt x="133" y="182"/>
                </a:lnTo>
                <a:lnTo>
                  <a:pt x="133" y="184"/>
                </a:lnTo>
                <a:lnTo>
                  <a:pt x="133" y="186"/>
                </a:lnTo>
                <a:lnTo>
                  <a:pt x="133" y="188"/>
                </a:lnTo>
                <a:lnTo>
                  <a:pt x="131" y="188"/>
                </a:lnTo>
                <a:lnTo>
                  <a:pt x="129" y="188"/>
                </a:lnTo>
                <a:lnTo>
                  <a:pt x="129" y="190"/>
                </a:lnTo>
                <a:lnTo>
                  <a:pt x="127" y="190"/>
                </a:lnTo>
                <a:lnTo>
                  <a:pt x="127" y="192"/>
                </a:lnTo>
                <a:lnTo>
                  <a:pt x="125" y="192"/>
                </a:lnTo>
                <a:lnTo>
                  <a:pt x="125" y="190"/>
                </a:lnTo>
                <a:lnTo>
                  <a:pt x="125" y="188"/>
                </a:lnTo>
                <a:lnTo>
                  <a:pt x="123" y="190"/>
                </a:lnTo>
                <a:lnTo>
                  <a:pt x="123" y="192"/>
                </a:lnTo>
                <a:lnTo>
                  <a:pt x="121" y="192"/>
                </a:lnTo>
                <a:lnTo>
                  <a:pt x="121" y="194"/>
                </a:lnTo>
                <a:lnTo>
                  <a:pt x="119" y="194"/>
                </a:lnTo>
                <a:lnTo>
                  <a:pt x="117" y="194"/>
                </a:lnTo>
                <a:lnTo>
                  <a:pt x="117" y="196"/>
                </a:lnTo>
                <a:lnTo>
                  <a:pt x="115" y="198"/>
                </a:lnTo>
                <a:lnTo>
                  <a:pt x="113" y="198"/>
                </a:lnTo>
                <a:lnTo>
                  <a:pt x="113" y="200"/>
                </a:lnTo>
                <a:lnTo>
                  <a:pt x="112" y="200"/>
                </a:lnTo>
                <a:lnTo>
                  <a:pt x="112" y="198"/>
                </a:lnTo>
                <a:lnTo>
                  <a:pt x="112" y="200"/>
                </a:lnTo>
                <a:lnTo>
                  <a:pt x="110" y="200"/>
                </a:lnTo>
                <a:lnTo>
                  <a:pt x="110" y="201"/>
                </a:lnTo>
                <a:lnTo>
                  <a:pt x="110" y="203"/>
                </a:lnTo>
                <a:lnTo>
                  <a:pt x="107" y="203"/>
                </a:lnTo>
                <a:lnTo>
                  <a:pt x="110" y="203"/>
                </a:lnTo>
                <a:lnTo>
                  <a:pt x="110" y="206"/>
                </a:lnTo>
                <a:lnTo>
                  <a:pt x="107" y="206"/>
                </a:lnTo>
                <a:lnTo>
                  <a:pt x="107" y="207"/>
                </a:lnTo>
                <a:lnTo>
                  <a:pt x="107" y="209"/>
                </a:lnTo>
                <a:lnTo>
                  <a:pt x="106" y="209"/>
                </a:lnTo>
                <a:lnTo>
                  <a:pt x="104" y="209"/>
                </a:lnTo>
                <a:lnTo>
                  <a:pt x="102" y="209"/>
                </a:lnTo>
                <a:lnTo>
                  <a:pt x="100" y="209"/>
                </a:lnTo>
                <a:lnTo>
                  <a:pt x="100" y="211"/>
                </a:lnTo>
                <a:lnTo>
                  <a:pt x="102" y="211"/>
                </a:lnTo>
                <a:lnTo>
                  <a:pt x="102" y="213"/>
                </a:lnTo>
                <a:lnTo>
                  <a:pt x="104" y="213"/>
                </a:lnTo>
                <a:lnTo>
                  <a:pt x="102" y="215"/>
                </a:lnTo>
                <a:lnTo>
                  <a:pt x="102" y="217"/>
                </a:lnTo>
                <a:lnTo>
                  <a:pt x="100" y="217"/>
                </a:lnTo>
                <a:lnTo>
                  <a:pt x="98" y="217"/>
                </a:lnTo>
                <a:lnTo>
                  <a:pt x="98" y="219"/>
                </a:lnTo>
                <a:lnTo>
                  <a:pt x="96" y="219"/>
                </a:lnTo>
                <a:lnTo>
                  <a:pt x="98" y="221"/>
                </a:lnTo>
                <a:lnTo>
                  <a:pt x="98" y="223"/>
                </a:lnTo>
                <a:lnTo>
                  <a:pt x="96" y="223"/>
                </a:lnTo>
                <a:lnTo>
                  <a:pt x="96" y="225"/>
                </a:lnTo>
                <a:lnTo>
                  <a:pt x="94" y="225"/>
                </a:lnTo>
                <a:lnTo>
                  <a:pt x="92" y="225"/>
                </a:lnTo>
                <a:lnTo>
                  <a:pt x="90" y="225"/>
                </a:lnTo>
                <a:lnTo>
                  <a:pt x="88" y="225"/>
                </a:lnTo>
                <a:lnTo>
                  <a:pt x="86" y="225"/>
                </a:lnTo>
                <a:lnTo>
                  <a:pt x="86" y="227"/>
                </a:lnTo>
                <a:lnTo>
                  <a:pt x="85" y="227"/>
                </a:lnTo>
                <a:lnTo>
                  <a:pt x="83" y="227"/>
                </a:lnTo>
                <a:lnTo>
                  <a:pt x="83" y="228"/>
                </a:lnTo>
                <a:lnTo>
                  <a:pt x="81" y="228"/>
                </a:lnTo>
                <a:lnTo>
                  <a:pt x="81" y="230"/>
                </a:lnTo>
                <a:lnTo>
                  <a:pt x="81" y="232"/>
                </a:lnTo>
                <a:lnTo>
                  <a:pt x="79" y="232"/>
                </a:lnTo>
                <a:lnTo>
                  <a:pt x="79" y="234"/>
                </a:lnTo>
                <a:lnTo>
                  <a:pt x="77" y="234"/>
                </a:lnTo>
                <a:lnTo>
                  <a:pt x="77" y="236"/>
                </a:lnTo>
                <a:lnTo>
                  <a:pt x="77" y="238"/>
                </a:lnTo>
                <a:lnTo>
                  <a:pt x="75" y="240"/>
                </a:lnTo>
                <a:lnTo>
                  <a:pt x="75" y="242"/>
                </a:lnTo>
                <a:lnTo>
                  <a:pt x="73" y="244"/>
                </a:lnTo>
                <a:lnTo>
                  <a:pt x="73" y="246"/>
                </a:lnTo>
                <a:lnTo>
                  <a:pt x="73" y="248"/>
                </a:lnTo>
                <a:lnTo>
                  <a:pt x="71" y="248"/>
                </a:lnTo>
                <a:lnTo>
                  <a:pt x="69" y="248"/>
                </a:lnTo>
                <a:lnTo>
                  <a:pt x="69" y="250"/>
                </a:lnTo>
                <a:lnTo>
                  <a:pt x="71" y="250"/>
                </a:lnTo>
                <a:lnTo>
                  <a:pt x="71" y="251"/>
                </a:lnTo>
                <a:lnTo>
                  <a:pt x="71" y="254"/>
                </a:lnTo>
                <a:lnTo>
                  <a:pt x="69" y="254"/>
                </a:lnTo>
                <a:lnTo>
                  <a:pt x="69" y="256"/>
                </a:lnTo>
                <a:lnTo>
                  <a:pt x="69" y="257"/>
                </a:lnTo>
                <a:lnTo>
                  <a:pt x="75" y="261"/>
                </a:lnTo>
                <a:lnTo>
                  <a:pt x="81" y="261"/>
                </a:lnTo>
                <a:lnTo>
                  <a:pt x="83" y="263"/>
                </a:lnTo>
                <a:lnTo>
                  <a:pt x="85" y="263"/>
                </a:lnTo>
                <a:lnTo>
                  <a:pt x="88" y="265"/>
                </a:lnTo>
                <a:lnTo>
                  <a:pt x="92" y="267"/>
                </a:lnTo>
                <a:lnTo>
                  <a:pt x="96" y="269"/>
                </a:lnTo>
                <a:lnTo>
                  <a:pt x="100" y="269"/>
                </a:lnTo>
                <a:lnTo>
                  <a:pt x="104" y="273"/>
                </a:lnTo>
                <a:lnTo>
                  <a:pt x="106" y="275"/>
                </a:lnTo>
                <a:lnTo>
                  <a:pt x="112" y="282"/>
                </a:lnTo>
                <a:lnTo>
                  <a:pt x="119" y="292"/>
                </a:lnTo>
                <a:lnTo>
                  <a:pt x="123" y="296"/>
                </a:lnTo>
                <a:lnTo>
                  <a:pt x="125" y="298"/>
                </a:lnTo>
                <a:lnTo>
                  <a:pt x="125" y="334"/>
                </a:lnTo>
                <a:lnTo>
                  <a:pt x="125" y="336"/>
                </a:lnTo>
                <a:lnTo>
                  <a:pt x="125" y="338"/>
                </a:lnTo>
                <a:lnTo>
                  <a:pt x="125" y="340"/>
                </a:lnTo>
                <a:lnTo>
                  <a:pt x="125" y="342"/>
                </a:lnTo>
                <a:lnTo>
                  <a:pt x="125" y="344"/>
                </a:lnTo>
                <a:lnTo>
                  <a:pt x="125" y="346"/>
                </a:lnTo>
                <a:lnTo>
                  <a:pt x="125" y="348"/>
                </a:lnTo>
                <a:lnTo>
                  <a:pt x="125" y="350"/>
                </a:lnTo>
                <a:lnTo>
                  <a:pt x="125" y="352"/>
                </a:lnTo>
                <a:lnTo>
                  <a:pt x="125" y="353"/>
                </a:lnTo>
                <a:lnTo>
                  <a:pt x="123" y="355"/>
                </a:lnTo>
                <a:lnTo>
                  <a:pt x="123" y="357"/>
                </a:lnTo>
                <a:lnTo>
                  <a:pt x="123" y="359"/>
                </a:lnTo>
                <a:lnTo>
                  <a:pt x="123" y="361"/>
                </a:lnTo>
                <a:lnTo>
                  <a:pt x="123" y="363"/>
                </a:lnTo>
                <a:lnTo>
                  <a:pt x="123" y="367"/>
                </a:lnTo>
                <a:lnTo>
                  <a:pt x="123" y="369"/>
                </a:lnTo>
                <a:lnTo>
                  <a:pt x="123" y="371"/>
                </a:lnTo>
                <a:lnTo>
                  <a:pt x="123" y="373"/>
                </a:lnTo>
                <a:lnTo>
                  <a:pt x="123" y="374"/>
                </a:lnTo>
                <a:lnTo>
                  <a:pt x="123" y="376"/>
                </a:lnTo>
                <a:lnTo>
                  <a:pt x="123" y="379"/>
                </a:lnTo>
                <a:lnTo>
                  <a:pt x="123" y="381"/>
                </a:lnTo>
                <a:lnTo>
                  <a:pt x="123" y="384"/>
                </a:lnTo>
                <a:lnTo>
                  <a:pt x="123" y="386"/>
                </a:lnTo>
                <a:lnTo>
                  <a:pt x="123" y="388"/>
                </a:lnTo>
                <a:lnTo>
                  <a:pt x="123" y="394"/>
                </a:lnTo>
                <a:lnTo>
                  <a:pt x="121" y="400"/>
                </a:lnTo>
                <a:lnTo>
                  <a:pt x="119" y="400"/>
                </a:lnTo>
                <a:lnTo>
                  <a:pt x="115" y="402"/>
                </a:lnTo>
                <a:lnTo>
                  <a:pt x="112" y="402"/>
                </a:lnTo>
                <a:lnTo>
                  <a:pt x="107" y="413"/>
                </a:lnTo>
                <a:lnTo>
                  <a:pt x="104" y="411"/>
                </a:lnTo>
                <a:lnTo>
                  <a:pt x="102" y="411"/>
                </a:lnTo>
                <a:lnTo>
                  <a:pt x="98" y="411"/>
                </a:lnTo>
                <a:lnTo>
                  <a:pt x="96" y="411"/>
                </a:lnTo>
                <a:lnTo>
                  <a:pt x="94" y="413"/>
                </a:lnTo>
                <a:lnTo>
                  <a:pt x="88" y="421"/>
                </a:lnTo>
                <a:lnTo>
                  <a:pt x="86" y="423"/>
                </a:lnTo>
                <a:lnTo>
                  <a:pt x="86" y="424"/>
                </a:lnTo>
                <a:lnTo>
                  <a:pt x="85" y="430"/>
                </a:lnTo>
                <a:lnTo>
                  <a:pt x="81" y="432"/>
                </a:lnTo>
                <a:lnTo>
                  <a:pt x="79" y="432"/>
                </a:lnTo>
                <a:lnTo>
                  <a:pt x="73" y="434"/>
                </a:lnTo>
                <a:lnTo>
                  <a:pt x="71" y="432"/>
                </a:lnTo>
                <a:lnTo>
                  <a:pt x="67" y="432"/>
                </a:lnTo>
                <a:lnTo>
                  <a:pt x="64" y="430"/>
                </a:lnTo>
                <a:lnTo>
                  <a:pt x="64" y="427"/>
                </a:lnTo>
                <a:lnTo>
                  <a:pt x="62" y="427"/>
                </a:lnTo>
                <a:lnTo>
                  <a:pt x="46" y="423"/>
                </a:lnTo>
                <a:lnTo>
                  <a:pt x="44" y="423"/>
                </a:lnTo>
                <a:lnTo>
                  <a:pt x="44" y="424"/>
                </a:lnTo>
                <a:lnTo>
                  <a:pt x="40" y="423"/>
                </a:lnTo>
                <a:lnTo>
                  <a:pt x="23" y="438"/>
                </a:lnTo>
                <a:lnTo>
                  <a:pt x="2" y="450"/>
                </a:lnTo>
                <a:lnTo>
                  <a:pt x="0" y="451"/>
                </a:lnTo>
                <a:lnTo>
                  <a:pt x="4" y="488"/>
                </a:lnTo>
                <a:lnTo>
                  <a:pt x="6" y="49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18" name="Группа 217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219" name="Рисунок 2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220" name="Рисунок 2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  <p:sp>
        <p:nvSpPr>
          <p:cNvPr id="2" name="AutoShape 2" descr="https://image.flaticon.com/icons/svg/1256/1256623.svg"/>
          <p:cNvSpPr>
            <a:spLocks noChangeAspect="1" noChangeArrowheads="1"/>
          </p:cNvSpPr>
          <p:nvPr/>
        </p:nvSpPr>
        <p:spPr bwMode="auto">
          <a:xfrm>
            <a:off x="155575" y="-144463"/>
            <a:ext cx="3080996" cy="308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Подзаголовок 2">
            <a:extLst>
              <a:ext uri="{FF2B5EF4-FFF2-40B4-BE49-F238E27FC236}">
                <a16:creationId xmlns:a16="http://schemas.microsoft.com/office/drawing/2014/main" id="{70256FDC-5C72-4C38-A024-2C4168DB2C19}"/>
              </a:ext>
            </a:extLst>
          </p:cNvPr>
          <p:cNvSpPr txBox="1">
            <a:spLocks/>
          </p:cNvSpPr>
          <p:nvPr/>
        </p:nvSpPr>
        <p:spPr>
          <a:xfrm>
            <a:off x="274791" y="1064853"/>
            <a:ext cx="10103142" cy="2421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dirty="0" smtClean="0">
                <a:solidFill>
                  <a:prstClr val="black"/>
                </a:solidFill>
              </a:rPr>
              <a:t>за 2021 год молодежная палата Бабушкинского района провела:</a:t>
            </a:r>
            <a:endParaRPr lang="ru-RU" b="1" dirty="0">
              <a:solidFill>
                <a:prstClr val="black"/>
              </a:solidFill>
            </a:endParaRPr>
          </a:p>
          <a:p>
            <a:pPr algn="l"/>
            <a:r>
              <a:rPr lang="en-US" sz="4000" b="1" dirty="0">
                <a:solidFill>
                  <a:prstClr val="black"/>
                </a:solidFill>
              </a:rPr>
              <a:t>12</a:t>
            </a:r>
            <a:r>
              <a:rPr lang="ru-RU" dirty="0">
                <a:solidFill>
                  <a:prstClr val="black"/>
                </a:solidFill>
              </a:rPr>
              <a:t> заседаний </a:t>
            </a:r>
            <a:r>
              <a:rPr lang="ru-RU" dirty="0" smtClean="0">
                <a:solidFill>
                  <a:prstClr val="black"/>
                </a:solidFill>
              </a:rPr>
              <a:t>палаты </a:t>
            </a:r>
          </a:p>
          <a:p>
            <a:pPr algn="l"/>
            <a:r>
              <a:rPr lang="en-US" sz="4000" b="1" dirty="0" smtClean="0">
                <a:solidFill>
                  <a:prstClr val="black"/>
                </a:solidFill>
              </a:rPr>
              <a:t>14</a:t>
            </a:r>
            <a:r>
              <a:rPr lang="ru-RU" dirty="0" smtClean="0">
                <a:solidFill>
                  <a:prstClr val="black"/>
                </a:solidFill>
              </a:rPr>
              <a:t> мероприятий</a:t>
            </a:r>
            <a:r>
              <a:rPr lang="ru-RU" sz="1800" dirty="0">
                <a:solidFill>
                  <a:prstClr val="black"/>
                </a:solidFill>
              </a:rPr>
              <a:t> </a:t>
            </a:r>
            <a:r>
              <a:rPr lang="ru-RU" sz="1800" dirty="0" smtClean="0">
                <a:solidFill>
                  <a:prstClr val="black"/>
                </a:solidFill>
              </a:rPr>
              <a:t>                        более </a:t>
            </a:r>
            <a:r>
              <a:rPr lang="ru-RU" sz="4000" b="1" dirty="0" smtClean="0">
                <a:solidFill>
                  <a:prstClr val="black"/>
                </a:solidFill>
              </a:rPr>
              <a:t>300</a:t>
            </a:r>
            <a:r>
              <a:rPr lang="ru-RU" dirty="0" smtClean="0">
                <a:solidFill>
                  <a:prstClr val="black"/>
                </a:solidFill>
              </a:rPr>
              <a:t> участников</a:t>
            </a:r>
            <a:endParaRPr lang="ru-RU" b="1" dirty="0">
              <a:solidFill>
                <a:prstClr val="black"/>
              </a:solidFill>
            </a:endParaRPr>
          </a:p>
          <a:p>
            <a:pPr algn="l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/>
          <a:srcRect t="6432"/>
          <a:stretch/>
        </p:blipFill>
        <p:spPr>
          <a:xfrm>
            <a:off x="406460" y="3640197"/>
            <a:ext cx="2351697" cy="234714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006" y="4686098"/>
            <a:ext cx="2245796" cy="230109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/>
          <a:srcRect t="9397"/>
          <a:stretch/>
        </p:blipFill>
        <p:spPr>
          <a:xfrm>
            <a:off x="2985761" y="3677438"/>
            <a:ext cx="2239755" cy="3609442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/>
          <a:srcRect l="27647" t="14808" r="29885" b="19529"/>
          <a:stretch/>
        </p:blipFill>
        <p:spPr>
          <a:xfrm>
            <a:off x="7519150" y="2375105"/>
            <a:ext cx="2996063" cy="3194283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32" name="Стрелка вправо 31"/>
          <p:cNvSpPr/>
          <p:nvPr/>
        </p:nvSpPr>
        <p:spPr>
          <a:xfrm>
            <a:off x="3076417" y="2375105"/>
            <a:ext cx="710492" cy="32016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40509" y="3181265"/>
            <a:ext cx="2633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Проект «Район в лицах»</a:t>
            </a:r>
            <a:endParaRPr lang="ru-RU" i="1" dirty="0"/>
          </a:p>
        </p:txBody>
      </p:sp>
      <p:sp>
        <p:nvSpPr>
          <p:cNvPr id="35" name="Подзаголовок 2">
            <a:extLst>
              <a:ext uri="{FF2B5EF4-FFF2-40B4-BE49-F238E27FC236}">
                <a16:creationId xmlns:a16="http://schemas.microsoft.com/office/drawing/2014/main" id="{5B2551CD-D15E-41B8-961C-F313A245088A}"/>
              </a:ext>
            </a:extLst>
          </p:cNvPr>
          <p:cNvSpPr txBox="1">
            <a:spLocks/>
          </p:cNvSpPr>
          <p:nvPr/>
        </p:nvSpPr>
        <p:spPr>
          <a:xfrm>
            <a:off x="3101270" y="2936543"/>
            <a:ext cx="1950522" cy="8217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 smtClean="0"/>
              <a:t>Онлайн викторины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69352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855" y="420767"/>
            <a:ext cx="537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СВАО</a:t>
            </a:r>
            <a:endParaRPr lang="en-US" sz="1200" dirty="0" smtClean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747" y="332924"/>
            <a:ext cx="7403405" cy="45975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2747" y="328434"/>
            <a:ext cx="690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/>
              </a:rPr>
              <a:t>КДН и ЗП</a:t>
            </a:r>
            <a:endParaRPr lang="ru-RU" sz="28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02" y="10266983"/>
            <a:ext cx="90624" cy="90624"/>
          </a:xfrm>
          <a:prstGeom prst="rect">
            <a:avLst/>
          </a:prstGeom>
        </p:spPr>
      </p:pic>
      <p:sp>
        <p:nvSpPr>
          <p:cNvPr id="40" name="Freeform 186"/>
          <p:cNvSpPr>
            <a:spLocks/>
          </p:cNvSpPr>
          <p:nvPr/>
        </p:nvSpPr>
        <p:spPr bwMode="auto">
          <a:xfrm>
            <a:off x="-1960022" y="6381757"/>
            <a:ext cx="930036" cy="1167251"/>
          </a:xfrm>
          <a:custGeom>
            <a:avLst/>
            <a:gdLst>
              <a:gd name="T0" fmla="*/ 190 w 988"/>
              <a:gd name="T1" fmla="*/ 1040 h 1240"/>
              <a:gd name="T2" fmla="*/ 175 w 988"/>
              <a:gd name="T3" fmla="*/ 1082 h 1240"/>
              <a:gd name="T4" fmla="*/ 189 w 988"/>
              <a:gd name="T5" fmla="*/ 1113 h 1240"/>
              <a:gd name="T6" fmla="*/ 158 w 988"/>
              <a:gd name="T7" fmla="*/ 1121 h 1240"/>
              <a:gd name="T8" fmla="*/ 131 w 988"/>
              <a:gd name="T9" fmla="*/ 1205 h 1240"/>
              <a:gd name="T10" fmla="*/ 281 w 988"/>
              <a:gd name="T11" fmla="*/ 1159 h 1240"/>
              <a:gd name="T12" fmla="*/ 304 w 988"/>
              <a:gd name="T13" fmla="*/ 1198 h 1240"/>
              <a:gd name="T14" fmla="*/ 315 w 988"/>
              <a:gd name="T15" fmla="*/ 1213 h 1240"/>
              <a:gd name="T16" fmla="*/ 375 w 988"/>
              <a:gd name="T17" fmla="*/ 1217 h 1240"/>
              <a:gd name="T18" fmla="*/ 494 w 988"/>
              <a:gd name="T19" fmla="*/ 1205 h 1240"/>
              <a:gd name="T20" fmla="*/ 552 w 988"/>
              <a:gd name="T21" fmla="*/ 1028 h 1240"/>
              <a:gd name="T22" fmla="*/ 800 w 988"/>
              <a:gd name="T23" fmla="*/ 1024 h 1240"/>
              <a:gd name="T24" fmla="*/ 871 w 988"/>
              <a:gd name="T25" fmla="*/ 877 h 1240"/>
              <a:gd name="T26" fmla="*/ 888 w 988"/>
              <a:gd name="T27" fmla="*/ 823 h 1240"/>
              <a:gd name="T28" fmla="*/ 902 w 988"/>
              <a:gd name="T29" fmla="*/ 778 h 1240"/>
              <a:gd name="T30" fmla="*/ 948 w 988"/>
              <a:gd name="T31" fmla="*/ 759 h 1240"/>
              <a:gd name="T32" fmla="*/ 982 w 988"/>
              <a:gd name="T33" fmla="*/ 686 h 1240"/>
              <a:gd name="T34" fmla="*/ 944 w 988"/>
              <a:gd name="T35" fmla="*/ 677 h 1240"/>
              <a:gd name="T36" fmla="*/ 956 w 988"/>
              <a:gd name="T37" fmla="*/ 644 h 1240"/>
              <a:gd name="T38" fmla="*/ 923 w 988"/>
              <a:gd name="T39" fmla="*/ 623 h 1240"/>
              <a:gd name="T40" fmla="*/ 907 w 988"/>
              <a:gd name="T41" fmla="*/ 605 h 1240"/>
              <a:gd name="T42" fmla="*/ 884 w 988"/>
              <a:gd name="T43" fmla="*/ 590 h 1240"/>
              <a:gd name="T44" fmla="*/ 861 w 988"/>
              <a:gd name="T45" fmla="*/ 586 h 1240"/>
              <a:gd name="T46" fmla="*/ 865 w 988"/>
              <a:gd name="T47" fmla="*/ 629 h 1240"/>
              <a:gd name="T48" fmla="*/ 827 w 988"/>
              <a:gd name="T49" fmla="*/ 592 h 1240"/>
              <a:gd name="T50" fmla="*/ 827 w 988"/>
              <a:gd name="T51" fmla="*/ 565 h 1240"/>
              <a:gd name="T52" fmla="*/ 700 w 988"/>
              <a:gd name="T53" fmla="*/ 576 h 1240"/>
              <a:gd name="T54" fmla="*/ 652 w 988"/>
              <a:gd name="T55" fmla="*/ 630 h 1240"/>
              <a:gd name="T56" fmla="*/ 652 w 988"/>
              <a:gd name="T57" fmla="*/ 475 h 1240"/>
              <a:gd name="T58" fmla="*/ 692 w 988"/>
              <a:gd name="T59" fmla="*/ 480 h 1240"/>
              <a:gd name="T60" fmla="*/ 669 w 988"/>
              <a:gd name="T61" fmla="*/ 432 h 1240"/>
              <a:gd name="T62" fmla="*/ 636 w 988"/>
              <a:gd name="T63" fmla="*/ 413 h 1240"/>
              <a:gd name="T64" fmla="*/ 607 w 988"/>
              <a:gd name="T65" fmla="*/ 369 h 1240"/>
              <a:gd name="T66" fmla="*/ 569 w 988"/>
              <a:gd name="T67" fmla="*/ 342 h 1240"/>
              <a:gd name="T68" fmla="*/ 542 w 988"/>
              <a:gd name="T69" fmla="*/ 294 h 1240"/>
              <a:gd name="T70" fmla="*/ 590 w 988"/>
              <a:gd name="T71" fmla="*/ 163 h 1240"/>
              <a:gd name="T72" fmla="*/ 575 w 988"/>
              <a:gd name="T73" fmla="*/ 105 h 1240"/>
              <a:gd name="T74" fmla="*/ 554 w 988"/>
              <a:gd name="T75" fmla="*/ 77 h 1240"/>
              <a:gd name="T76" fmla="*/ 511 w 988"/>
              <a:gd name="T77" fmla="*/ 63 h 1240"/>
              <a:gd name="T78" fmla="*/ 463 w 988"/>
              <a:gd name="T79" fmla="*/ 59 h 1240"/>
              <a:gd name="T80" fmla="*/ 323 w 988"/>
              <a:gd name="T81" fmla="*/ 27 h 1240"/>
              <a:gd name="T82" fmla="*/ 271 w 988"/>
              <a:gd name="T83" fmla="*/ 7 h 1240"/>
              <a:gd name="T84" fmla="*/ 250 w 988"/>
              <a:gd name="T85" fmla="*/ 27 h 1240"/>
              <a:gd name="T86" fmla="*/ 243 w 988"/>
              <a:gd name="T87" fmla="*/ 65 h 1240"/>
              <a:gd name="T88" fmla="*/ 206 w 988"/>
              <a:gd name="T89" fmla="*/ 109 h 1240"/>
              <a:gd name="T90" fmla="*/ 214 w 988"/>
              <a:gd name="T91" fmla="*/ 190 h 1240"/>
              <a:gd name="T92" fmla="*/ 216 w 988"/>
              <a:gd name="T93" fmla="*/ 236 h 1240"/>
              <a:gd name="T94" fmla="*/ 225 w 988"/>
              <a:gd name="T95" fmla="*/ 298 h 1240"/>
              <a:gd name="T96" fmla="*/ 104 w 988"/>
              <a:gd name="T97" fmla="*/ 373 h 1240"/>
              <a:gd name="T98" fmla="*/ 81 w 988"/>
              <a:gd name="T99" fmla="*/ 384 h 1240"/>
              <a:gd name="T100" fmla="*/ 75 w 988"/>
              <a:gd name="T101" fmla="*/ 425 h 1240"/>
              <a:gd name="T102" fmla="*/ 100 w 988"/>
              <a:gd name="T103" fmla="*/ 459 h 1240"/>
              <a:gd name="T104" fmla="*/ 33 w 988"/>
              <a:gd name="T105" fmla="*/ 482 h 1240"/>
              <a:gd name="T106" fmla="*/ 12 w 988"/>
              <a:gd name="T107" fmla="*/ 490 h 1240"/>
              <a:gd name="T108" fmla="*/ 16 w 988"/>
              <a:gd name="T109" fmla="*/ 511 h 1240"/>
              <a:gd name="T110" fmla="*/ 37 w 988"/>
              <a:gd name="T111" fmla="*/ 532 h 1240"/>
              <a:gd name="T112" fmla="*/ 12 w 988"/>
              <a:gd name="T113" fmla="*/ 569 h 1240"/>
              <a:gd name="T114" fmla="*/ 21 w 988"/>
              <a:gd name="T115" fmla="*/ 642 h 1240"/>
              <a:gd name="T116" fmla="*/ 64 w 988"/>
              <a:gd name="T117" fmla="*/ 719 h 1240"/>
              <a:gd name="T118" fmla="*/ 60 w 988"/>
              <a:gd name="T119" fmla="*/ 755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88" h="1240">
                <a:moveTo>
                  <a:pt x="58" y="949"/>
                </a:moveTo>
                <a:lnTo>
                  <a:pt x="148" y="959"/>
                </a:lnTo>
                <a:lnTo>
                  <a:pt x="225" y="967"/>
                </a:lnTo>
                <a:lnTo>
                  <a:pt x="250" y="969"/>
                </a:lnTo>
                <a:lnTo>
                  <a:pt x="267" y="971"/>
                </a:lnTo>
                <a:lnTo>
                  <a:pt x="264" y="1011"/>
                </a:lnTo>
                <a:lnTo>
                  <a:pt x="231" y="1011"/>
                </a:lnTo>
                <a:lnTo>
                  <a:pt x="238" y="1032"/>
                </a:lnTo>
                <a:lnTo>
                  <a:pt x="229" y="1034"/>
                </a:lnTo>
                <a:lnTo>
                  <a:pt x="216" y="1038"/>
                </a:lnTo>
                <a:lnTo>
                  <a:pt x="217" y="1050"/>
                </a:lnTo>
                <a:lnTo>
                  <a:pt x="204" y="1046"/>
                </a:lnTo>
                <a:lnTo>
                  <a:pt x="204" y="1040"/>
                </a:lnTo>
                <a:lnTo>
                  <a:pt x="190" y="1040"/>
                </a:lnTo>
                <a:lnTo>
                  <a:pt x="183" y="1038"/>
                </a:lnTo>
                <a:lnTo>
                  <a:pt x="164" y="1034"/>
                </a:lnTo>
                <a:lnTo>
                  <a:pt x="160" y="1053"/>
                </a:lnTo>
                <a:lnTo>
                  <a:pt x="142" y="1047"/>
                </a:lnTo>
                <a:lnTo>
                  <a:pt x="140" y="1067"/>
                </a:lnTo>
                <a:lnTo>
                  <a:pt x="148" y="1071"/>
                </a:lnTo>
                <a:lnTo>
                  <a:pt x="156" y="1073"/>
                </a:lnTo>
                <a:lnTo>
                  <a:pt x="160" y="1074"/>
                </a:lnTo>
                <a:lnTo>
                  <a:pt x="162" y="1074"/>
                </a:lnTo>
                <a:lnTo>
                  <a:pt x="164" y="1076"/>
                </a:lnTo>
                <a:lnTo>
                  <a:pt x="167" y="1080"/>
                </a:lnTo>
                <a:lnTo>
                  <a:pt x="171" y="1080"/>
                </a:lnTo>
                <a:lnTo>
                  <a:pt x="173" y="1080"/>
                </a:lnTo>
                <a:lnTo>
                  <a:pt x="175" y="1082"/>
                </a:lnTo>
                <a:lnTo>
                  <a:pt x="181" y="1082"/>
                </a:lnTo>
                <a:lnTo>
                  <a:pt x="183" y="1082"/>
                </a:lnTo>
                <a:lnTo>
                  <a:pt x="185" y="1084"/>
                </a:lnTo>
                <a:lnTo>
                  <a:pt x="189" y="1084"/>
                </a:lnTo>
                <a:lnTo>
                  <a:pt x="190" y="1086"/>
                </a:lnTo>
                <a:lnTo>
                  <a:pt x="195" y="1086"/>
                </a:lnTo>
                <a:lnTo>
                  <a:pt x="200" y="1090"/>
                </a:lnTo>
                <a:lnTo>
                  <a:pt x="206" y="1092"/>
                </a:lnTo>
                <a:lnTo>
                  <a:pt x="204" y="1096"/>
                </a:lnTo>
                <a:lnTo>
                  <a:pt x="202" y="1101"/>
                </a:lnTo>
                <a:lnTo>
                  <a:pt x="198" y="1109"/>
                </a:lnTo>
                <a:lnTo>
                  <a:pt x="192" y="1109"/>
                </a:lnTo>
                <a:lnTo>
                  <a:pt x="190" y="1113"/>
                </a:lnTo>
                <a:lnTo>
                  <a:pt x="189" y="1113"/>
                </a:lnTo>
                <a:lnTo>
                  <a:pt x="187" y="1111"/>
                </a:lnTo>
                <a:lnTo>
                  <a:pt x="185" y="1111"/>
                </a:lnTo>
                <a:lnTo>
                  <a:pt x="183" y="1111"/>
                </a:lnTo>
                <a:lnTo>
                  <a:pt x="181" y="1111"/>
                </a:lnTo>
                <a:lnTo>
                  <a:pt x="177" y="1111"/>
                </a:lnTo>
                <a:lnTo>
                  <a:pt x="175" y="1111"/>
                </a:lnTo>
                <a:lnTo>
                  <a:pt x="173" y="1111"/>
                </a:lnTo>
                <a:lnTo>
                  <a:pt x="171" y="1111"/>
                </a:lnTo>
                <a:lnTo>
                  <a:pt x="167" y="1111"/>
                </a:lnTo>
                <a:lnTo>
                  <a:pt x="166" y="1111"/>
                </a:lnTo>
                <a:lnTo>
                  <a:pt x="164" y="1111"/>
                </a:lnTo>
                <a:lnTo>
                  <a:pt x="162" y="1111"/>
                </a:lnTo>
                <a:lnTo>
                  <a:pt x="158" y="1111"/>
                </a:lnTo>
                <a:lnTo>
                  <a:pt x="158" y="1121"/>
                </a:lnTo>
                <a:lnTo>
                  <a:pt x="156" y="1124"/>
                </a:lnTo>
                <a:lnTo>
                  <a:pt x="146" y="1128"/>
                </a:lnTo>
                <a:lnTo>
                  <a:pt x="148" y="1132"/>
                </a:lnTo>
                <a:lnTo>
                  <a:pt x="148" y="1136"/>
                </a:lnTo>
                <a:lnTo>
                  <a:pt x="152" y="1146"/>
                </a:lnTo>
                <a:lnTo>
                  <a:pt x="142" y="1149"/>
                </a:lnTo>
                <a:lnTo>
                  <a:pt x="148" y="1159"/>
                </a:lnTo>
                <a:lnTo>
                  <a:pt x="150" y="1161"/>
                </a:lnTo>
                <a:lnTo>
                  <a:pt x="150" y="1172"/>
                </a:lnTo>
                <a:lnTo>
                  <a:pt x="142" y="1172"/>
                </a:lnTo>
                <a:lnTo>
                  <a:pt x="142" y="1175"/>
                </a:lnTo>
                <a:lnTo>
                  <a:pt x="140" y="1184"/>
                </a:lnTo>
                <a:lnTo>
                  <a:pt x="137" y="1198"/>
                </a:lnTo>
                <a:lnTo>
                  <a:pt x="131" y="1205"/>
                </a:lnTo>
                <a:lnTo>
                  <a:pt x="125" y="1223"/>
                </a:lnTo>
                <a:lnTo>
                  <a:pt x="139" y="1226"/>
                </a:lnTo>
                <a:lnTo>
                  <a:pt x="154" y="1223"/>
                </a:lnTo>
                <a:lnTo>
                  <a:pt x="212" y="1211"/>
                </a:lnTo>
                <a:lnTo>
                  <a:pt x="219" y="1207"/>
                </a:lnTo>
                <a:lnTo>
                  <a:pt x="221" y="1196"/>
                </a:lnTo>
                <a:lnTo>
                  <a:pt x="217" y="1177"/>
                </a:lnTo>
                <a:lnTo>
                  <a:pt x="229" y="1169"/>
                </a:lnTo>
                <a:lnTo>
                  <a:pt x="231" y="1157"/>
                </a:lnTo>
                <a:lnTo>
                  <a:pt x="238" y="1157"/>
                </a:lnTo>
                <a:lnTo>
                  <a:pt x="244" y="1155"/>
                </a:lnTo>
                <a:lnTo>
                  <a:pt x="256" y="1159"/>
                </a:lnTo>
                <a:lnTo>
                  <a:pt x="275" y="1161"/>
                </a:lnTo>
                <a:lnTo>
                  <a:pt x="281" y="1159"/>
                </a:lnTo>
                <a:lnTo>
                  <a:pt x="289" y="1161"/>
                </a:lnTo>
                <a:lnTo>
                  <a:pt x="292" y="1161"/>
                </a:lnTo>
                <a:lnTo>
                  <a:pt x="294" y="1167"/>
                </a:lnTo>
                <a:lnTo>
                  <a:pt x="294" y="1169"/>
                </a:lnTo>
                <a:lnTo>
                  <a:pt x="294" y="1170"/>
                </a:lnTo>
                <a:lnTo>
                  <a:pt x="296" y="1172"/>
                </a:lnTo>
                <a:lnTo>
                  <a:pt x="298" y="1177"/>
                </a:lnTo>
                <a:lnTo>
                  <a:pt x="298" y="1182"/>
                </a:lnTo>
                <a:lnTo>
                  <a:pt x="298" y="1184"/>
                </a:lnTo>
                <a:lnTo>
                  <a:pt x="298" y="1186"/>
                </a:lnTo>
                <a:lnTo>
                  <a:pt x="300" y="1188"/>
                </a:lnTo>
                <a:lnTo>
                  <a:pt x="306" y="1194"/>
                </a:lnTo>
                <a:lnTo>
                  <a:pt x="304" y="1196"/>
                </a:lnTo>
                <a:lnTo>
                  <a:pt x="304" y="1198"/>
                </a:lnTo>
                <a:lnTo>
                  <a:pt x="306" y="1199"/>
                </a:lnTo>
                <a:lnTo>
                  <a:pt x="306" y="1201"/>
                </a:lnTo>
                <a:lnTo>
                  <a:pt x="306" y="1203"/>
                </a:lnTo>
                <a:lnTo>
                  <a:pt x="308" y="1205"/>
                </a:lnTo>
                <a:lnTo>
                  <a:pt x="310" y="1205"/>
                </a:lnTo>
                <a:lnTo>
                  <a:pt x="310" y="1207"/>
                </a:lnTo>
                <a:lnTo>
                  <a:pt x="310" y="1209"/>
                </a:lnTo>
                <a:lnTo>
                  <a:pt x="312" y="1211"/>
                </a:lnTo>
                <a:lnTo>
                  <a:pt x="312" y="1213"/>
                </a:lnTo>
                <a:lnTo>
                  <a:pt x="310" y="1215"/>
                </a:lnTo>
                <a:lnTo>
                  <a:pt x="312" y="1215"/>
                </a:lnTo>
                <a:lnTo>
                  <a:pt x="313" y="1215"/>
                </a:lnTo>
                <a:lnTo>
                  <a:pt x="313" y="1217"/>
                </a:lnTo>
                <a:lnTo>
                  <a:pt x="315" y="1213"/>
                </a:lnTo>
                <a:lnTo>
                  <a:pt x="318" y="1213"/>
                </a:lnTo>
                <a:lnTo>
                  <a:pt x="318" y="1215"/>
                </a:lnTo>
                <a:lnTo>
                  <a:pt x="318" y="1213"/>
                </a:lnTo>
                <a:lnTo>
                  <a:pt x="319" y="1213"/>
                </a:lnTo>
                <a:lnTo>
                  <a:pt x="319" y="1211"/>
                </a:lnTo>
                <a:lnTo>
                  <a:pt x="321" y="1211"/>
                </a:lnTo>
                <a:lnTo>
                  <a:pt x="321" y="1213"/>
                </a:lnTo>
                <a:lnTo>
                  <a:pt x="331" y="1226"/>
                </a:lnTo>
                <a:lnTo>
                  <a:pt x="339" y="1223"/>
                </a:lnTo>
                <a:lnTo>
                  <a:pt x="346" y="1232"/>
                </a:lnTo>
                <a:lnTo>
                  <a:pt x="352" y="1230"/>
                </a:lnTo>
                <a:lnTo>
                  <a:pt x="366" y="1220"/>
                </a:lnTo>
                <a:lnTo>
                  <a:pt x="373" y="1217"/>
                </a:lnTo>
                <a:lnTo>
                  <a:pt x="375" y="1217"/>
                </a:lnTo>
                <a:lnTo>
                  <a:pt x="379" y="1223"/>
                </a:lnTo>
                <a:lnTo>
                  <a:pt x="381" y="1223"/>
                </a:lnTo>
                <a:lnTo>
                  <a:pt x="383" y="1228"/>
                </a:lnTo>
                <a:lnTo>
                  <a:pt x="385" y="1234"/>
                </a:lnTo>
                <a:lnTo>
                  <a:pt x="390" y="1234"/>
                </a:lnTo>
                <a:lnTo>
                  <a:pt x="423" y="1232"/>
                </a:lnTo>
                <a:lnTo>
                  <a:pt x="436" y="1230"/>
                </a:lnTo>
                <a:lnTo>
                  <a:pt x="463" y="1234"/>
                </a:lnTo>
                <a:lnTo>
                  <a:pt x="479" y="1232"/>
                </a:lnTo>
                <a:lnTo>
                  <a:pt x="494" y="1240"/>
                </a:lnTo>
                <a:lnTo>
                  <a:pt x="504" y="1225"/>
                </a:lnTo>
                <a:lnTo>
                  <a:pt x="496" y="1219"/>
                </a:lnTo>
                <a:lnTo>
                  <a:pt x="498" y="1211"/>
                </a:lnTo>
                <a:lnTo>
                  <a:pt x="494" y="1205"/>
                </a:lnTo>
                <a:lnTo>
                  <a:pt x="494" y="1194"/>
                </a:lnTo>
                <a:lnTo>
                  <a:pt x="473" y="1180"/>
                </a:lnTo>
                <a:lnTo>
                  <a:pt x="479" y="1170"/>
                </a:lnTo>
                <a:lnTo>
                  <a:pt x="481" y="1175"/>
                </a:lnTo>
                <a:lnTo>
                  <a:pt x="483" y="1177"/>
                </a:lnTo>
                <a:lnTo>
                  <a:pt x="484" y="1178"/>
                </a:lnTo>
                <a:lnTo>
                  <a:pt x="496" y="1182"/>
                </a:lnTo>
                <a:lnTo>
                  <a:pt x="502" y="1184"/>
                </a:lnTo>
                <a:lnTo>
                  <a:pt x="511" y="1180"/>
                </a:lnTo>
                <a:lnTo>
                  <a:pt x="550" y="1103"/>
                </a:lnTo>
                <a:lnTo>
                  <a:pt x="537" y="1092"/>
                </a:lnTo>
                <a:lnTo>
                  <a:pt x="532" y="1071"/>
                </a:lnTo>
                <a:lnTo>
                  <a:pt x="527" y="1059"/>
                </a:lnTo>
                <a:lnTo>
                  <a:pt x="552" y="1028"/>
                </a:lnTo>
                <a:lnTo>
                  <a:pt x="588" y="1036"/>
                </a:lnTo>
                <a:lnTo>
                  <a:pt x="611" y="1036"/>
                </a:lnTo>
                <a:lnTo>
                  <a:pt x="594" y="1055"/>
                </a:lnTo>
                <a:lnTo>
                  <a:pt x="627" y="1078"/>
                </a:lnTo>
                <a:lnTo>
                  <a:pt x="646" y="1078"/>
                </a:lnTo>
                <a:lnTo>
                  <a:pt x="673" y="1105"/>
                </a:lnTo>
                <a:lnTo>
                  <a:pt x="679" y="1073"/>
                </a:lnTo>
                <a:lnTo>
                  <a:pt x="704" y="1065"/>
                </a:lnTo>
                <a:lnTo>
                  <a:pt x="732" y="1034"/>
                </a:lnTo>
                <a:lnTo>
                  <a:pt x="742" y="1038"/>
                </a:lnTo>
                <a:lnTo>
                  <a:pt x="746" y="1034"/>
                </a:lnTo>
                <a:lnTo>
                  <a:pt x="767" y="1019"/>
                </a:lnTo>
                <a:lnTo>
                  <a:pt x="790" y="1024"/>
                </a:lnTo>
                <a:lnTo>
                  <a:pt x="800" y="1024"/>
                </a:lnTo>
                <a:lnTo>
                  <a:pt x="806" y="994"/>
                </a:lnTo>
                <a:lnTo>
                  <a:pt x="798" y="973"/>
                </a:lnTo>
                <a:lnTo>
                  <a:pt x="780" y="942"/>
                </a:lnTo>
                <a:lnTo>
                  <a:pt x="786" y="938"/>
                </a:lnTo>
                <a:lnTo>
                  <a:pt x="796" y="942"/>
                </a:lnTo>
                <a:lnTo>
                  <a:pt x="823" y="938"/>
                </a:lnTo>
                <a:lnTo>
                  <a:pt x="840" y="930"/>
                </a:lnTo>
                <a:lnTo>
                  <a:pt x="871" y="907"/>
                </a:lnTo>
                <a:lnTo>
                  <a:pt x="871" y="900"/>
                </a:lnTo>
                <a:lnTo>
                  <a:pt x="873" y="898"/>
                </a:lnTo>
                <a:lnTo>
                  <a:pt x="871" y="884"/>
                </a:lnTo>
                <a:lnTo>
                  <a:pt x="871" y="882"/>
                </a:lnTo>
                <a:lnTo>
                  <a:pt x="871" y="880"/>
                </a:lnTo>
                <a:lnTo>
                  <a:pt x="871" y="877"/>
                </a:lnTo>
                <a:lnTo>
                  <a:pt x="873" y="872"/>
                </a:lnTo>
                <a:lnTo>
                  <a:pt x="873" y="871"/>
                </a:lnTo>
                <a:lnTo>
                  <a:pt x="875" y="869"/>
                </a:lnTo>
                <a:lnTo>
                  <a:pt x="879" y="859"/>
                </a:lnTo>
                <a:lnTo>
                  <a:pt x="882" y="850"/>
                </a:lnTo>
                <a:lnTo>
                  <a:pt x="882" y="848"/>
                </a:lnTo>
                <a:lnTo>
                  <a:pt x="884" y="846"/>
                </a:lnTo>
                <a:lnTo>
                  <a:pt x="884" y="842"/>
                </a:lnTo>
                <a:lnTo>
                  <a:pt x="886" y="838"/>
                </a:lnTo>
                <a:lnTo>
                  <a:pt x="886" y="834"/>
                </a:lnTo>
                <a:lnTo>
                  <a:pt x="886" y="832"/>
                </a:lnTo>
                <a:lnTo>
                  <a:pt x="886" y="830"/>
                </a:lnTo>
                <a:lnTo>
                  <a:pt x="888" y="826"/>
                </a:lnTo>
                <a:lnTo>
                  <a:pt x="888" y="823"/>
                </a:lnTo>
                <a:lnTo>
                  <a:pt x="888" y="817"/>
                </a:lnTo>
                <a:lnTo>
                  <a:pt x="888" y="813"/>
                </a:lnTo>
                <a:lnTo>
                  <a:pt x="890" y="807"/>
                </a:lnTo>
                <a:lnTo>
                  <a:pt x="890" y="805"/>
                </a:lnTo>
                <a:lnTo>
                  <a:pt x="892" y="803"/>
                </a:lnTo>
                <a:lnTo>
                  <a:pt x="894" y="800"/>
                </a:lnTo>
                <a:lnTo>
                  <a:pt x="894" y="796"/>
                </a:lnTo>
                <a:lnTo>
                  <a:pt x="894" y="794"/>
                </a:lnTo>
                <a:lnTo>
                  <a:pt x="894" y="792"/>
                </a:lnTo>
                <a:lnTo>
                  <a:pt x="898" y="786"/>
                </a:lnTo>
                <a:lnTo>
                  <a:pt x="900" y="784"/>
                </a:lnTo>
                <a:lnTo>
                  <a:pt x="900" y="782"/>
                </a:lnTo>
                <a:lnTo>
                  <a:pt x="902" y="780"/>
                </a:lnTo>
                <a:lnTo>
                  <a:pt x="902" y="778"/>
                </a:lnTo>
                <a:lnTo>
                  <a:pt x="903" y="776"/>
                </a:lnTo>
                <a:lnTo>
                  <a:pt x="903" y="775"/>
                </a:lnTo>
                <a:lnTo>
                  <a:pt x="905" y="775"/>
                </a:lnTo>
                <a:lnTo>
                  <a:pt x="907" y="775"/>
                </a:lnTo>
                <a:lnTo>
                  <a:pt x="911" y="778"/>
                </a:lnTo>
                <a:lnTo>
                  <a:pt x="913" y="775"/>
                </a:lnTo>
                <a:lnTo>
                  <a:pt x="915" y="773"/>
                </a:lnTo>
                <a:lnTo>
                  <a:pt x="913" y="771"/>
                </a:lnTo>
                <a:lnTo>
                  <a:pt x="911" y="769"/>
                </a:lnTo>
                <a:lnTo>
                  <a:pt x="913" y="769"/>
                </a:lnTo>
                <a:lnTo>
                  <a:pt x="911" y="763"/>
                </a:lnTo>
                <a:lnTo>
                  <a:pt x="921" y="754"/>
                </a:lnTo>
                <a:lnTo>
                  <a:pt x="942" y="765"/>
                </a:lnTo>
                <a:lnTo>
                  <a:pt x="948" y="759"/>
                </a:lnTo>
                <a:lnTo>
                  <a:pt x="961" y="740"/>
                </a:lnTo>
                <a:lnTo>
                  <a:pt x="980" y="715"/>
                </a:lnTo>
                <a:lnTo>
                  <a:pt x="982" y="713"/>
                </a:lnTo>
                <a:lnTo>
                  <a:pt x="984" y="713"/>
                </a:lnTo>
                <a:lnTo>
                  <a:pt x="982" y="709"/>
                </a:lnTo>
                <a:lnTo>
                  <a:pt x="984" y="705"/>
                </a:lnTo>
                <a:lnTo>
                  <a:pt x="986" y="701"/>
                </a:lnTo>
                <a:lnTo>
                  <a:pt x="988" y="699"/>
                </a:lnTo>
                <a:lnTo>
                  <a:pt x="988" y="698"/>
                </a:lnTo>
                <a:lnTo>
                  <a:pt x="988" y="692"/>
                </a:lnTo>
                <a:lnTo>
                  <a:pt x="986" y="690"/>
                </a:lnTo>
                <a:lnTo>
                  <a:pt x="986" y="688"/>
                </a:lnTo>
                <a:lnTo>
                  <a:pt x="984" y="686"/>
                </a:lnTo>
                <a:lnTo>
                  <a:pt x="982" y="686"/>
                </a:lnTo>
                <a:lnTo>
                  <a:pt x="978" y="684"/>
                </a:lnTo>
                <a:lnTo>
                  <a:pt x="973" y="684"/>
                </a:lnTo>
                <a:lnTo>
                  <a:pt x="971" y="686"/>
                </a:lnTo>
                <a:lnTo>
                  <a:pt x="967" y="690"/>
                </a:lnTo>
                <a:lnTo>
                  <a:pt x="963" y="692"/>
                </a:lnTo>
                <a:lnTo>
                  <a:pt x="959" y="692"/>
                </a:lnTo>
                <a:lnTo>
                  <a:pt x="956" y="694"/>
                </a:lnTo>
                <a:lnTo>
                  <a:pt x="951" y="692"/>
                </a:lnTo>
                <a:lnTo>
                  <a:pt x="950" y="690"/>
                </a:lnTo>
                <a:lnTo>
                  <a:pt x="946" y="688"/>
                </a:lnTo>
                <a:lnTo>
                  <a:pt x="946" y="686"/>
                </a:lnTo>
                <a:lnTo>
                  <a:pt x="946" y="684"/>
                </a:lnTo>
                <a:lnTo>
                  <a:pt x="946" y="682"/>
                </a:lnTo>
                <a:lnTo>
                  <a:pt x="944" y="677"/>
                </a:lnTo>
                <a:lnTo>
                  <a:pt x="944" y="675"/>
                </a:lnTo>
                <a:lnTo>
                  <a:pt x="942" y="669"/>
                </a:lnTo>
                <a:lnTo>
                  <a:pt x="942" y="665"/>
                </a:lnTo>
                <a:lnTo>
                  <a:pt x="942" y="663"/>
                </a:lnTo>
                <a:lnTo>
                  <a:pt x="942" y="661"/>
                </a:lnTo>
                <a:lnTo>
                  <a:pt x="944" y="661"/>
                </a:lnTo>
                <a:lnTo>
                  <a:pt x="944" y="659"/>
                </a:lnTo>
                <a:lnTo>
                  <a:pt x="946" y="659"/>
                </a:lnTo>
                <a:lnTo>
                  <a:pt x="946" y="657"/>
                </a:lnTo>
                <a:lnTo>
                  <a:pt x="950" y="653"/>
                </a:lnTo>
                <a:lnTo>
                  <a:pt x="953" y="651"/>
                </a:lnTo>
                <a:lnTo>
                  <a:pt x="956" y="648"/>
                </a:lnTo>
                <a:lnTo>
                  <a:pt x="956" y="646"/>
                </a:lnTo>
                <a:lnTo>
                  <a:pt x="956" y="644"/>
                </a:lnTo>
                <a:lnTo>
                  <a:pt x="951" y="644"/>
                </a:lnTo>
                <a:lnTo>
                  <a:pt x="948" y="642"/>
                </a:lnTo>
                <a:lnTo>
                  <a:pt x="946" y="642"/>
                </a:lnTo>
                <a:lnTo>
                  <a:pt x="946" y="640"/>
                </a:lnTo>
                <a:lnTo>
                  <a:pt x="944" y="636"/>
                </a:lnTo>
                <a:lnTo>
                  <a:pt x="942" y="634"/>
                </a:lnTo>
                <a:lnTo>
                  <a:pt x="940" y="632"/>
                </a:lnTo>
                <a:lnTo>
                  <a:pt x="938" y="630"/>
                </a:lnTo>
                <a:lnTo>
                  <a:pt x="936" y="629"/>
                </a:lnTo>
                <a:lnTo>
                  <a:pt x="934" y="627"/>
                </a:lnTo>
                <a:lnTo>
                  <a:pt x="932" y="627"/>
                </a:lnTo>
                <a:lnTo>
                  <a:pt x="930" y="624"/>
                </a:lnTo>
                <a:lnTo>
                  <a:pt x="927" y="623"/>
                </a:lnTo>
                <a:lnTo>
                  <a:pt x="923" y="623"/>
                </a:lnTo>
                <a:lnTo>
                  <a:pt x="921" y="621"/>
                </a:lnTo>
                <a:lnTo>
                  <a:pt x="919" y="621"/>
                </a:lnTo>
                <a:lnTo>
                  <a:pt x="917" y="621"/>
                </a:lnTo>
                <a:lnTo>
                  <a:pt x="915" y="619"/>
                </a:lnTo>
                <a:lnTo>
                  <a:pt x="915" y="617"/>
                </a:lnTo>
                <a:lnTo>
                  <a:pt x="913" y="617"/>
                </a:lnTo>
                <a:lnTo>
                  <a:pt x="913" y="615"/>
                </a:lnTo>
                <a:lnTo>
                  <a:pt x="913" y="613"/>
                </a:lnTo>
                <a:lnTo>
                  <a:pt x="913" y="611"/>
                </a:lnTo>
                <a:lnTo>
                  <a:pt x="913" y="609"/>
                </a:lnTo>
                <a:lnTo>
                  <a:pt x="911" y="609"/>
                </a:lnTo>
                <a:lnTo>
                  <a:pt x="911" y="607"/>
                </a:lnTo>
                <a:lnTo>
                  <a:pt x="909" y="607"/>
                </a:lnTo>
                <a:lnTo>
                  <a:pt x="907" y="605"/>
                </a:lnTo>
                <a:lnTo>
                  <a:pt x="905" y="603"/>
                </a:lnTo>
                <a:lnTo>
                  <a:pt x="903" y="602"/>
                </a:lnTo>
                <a:lnTo>
                  <a:pt x="900" y="598"/>
                </a:lnTo>
                <a:lnTo>
                  <a:pt x="900" y="596"/>
                </a:lnTo>
                <a:lnTo>
                  <a:pt x="898" y="596"/>
                </a:lnTo>
                <a:lnTo>
                  <a:pt x="898" y="594"/>
                </a:lnTo>
                <a:lnTo>
                  <a:pt x="896" y="592"/>
                </a:lnTo>
                <a:lnTo>
                  <a:pt x="894" y="592"/>
                </a:lnTo>
                <a:lnTo>
                  <a:pt x="894" y="590"/>
                </a:lnTo>
                <a:lnTo>
                  <a:pt x="892" y="590"/>
                </a:lnTo>
                <a:lnTo>
                  <a:pt x="890" y="588"/>
                </a:lnTo>
                <a:lnTo>
                  <a:pt x="888" y="590"/>
                </a:lnTo>
                <a:lnTo>
                  <a:pt x="886" y="590"/>
                </a:lnTo>
                <a:lnTo>
                  <a:pt x="884" y="590"/>
                </a:lnTo>
                <a:lnTo>
                  <a:pt x="882" y="592"/>
                </a:lnTo>
                <a:lnTo>
                  <a:pt x="881" y="592"/>
                </a:lnTo>
                <a:lnTo>
                  <a:pt x="879" y="592"/>
                </a:lnTo>
                <a:lnTo>
                  <a:pt x="877" y="592"/>
                </a:lnTo>
                <a:lnTo>
                  <a:pt x="875" y="590"/>
                </a:lnTo>
                <a:lnTo>
                  <a:pt x="873" y="588"/>
                </a:lnTo>
                <a:lnTo>
                  <a:pt x="873" y="586"/>
                </a:lnTo>
                <a:lnTo>
                  <a:pt x="871" y="586"/>
                </a:lnTo>
                <a:lnTo>
                  <a:pt x="869" y="586"/>
                </a:lnTo>
                <a:lnTo>
                  <a:pt x="867" y="586"/>
                </a:lnTo>
                <a:lnTo>
                  <a:pt x="865" y="586"/>
                </a:lnTo>
                <a:lnTo>
                  <a:pt x="865" y="584"/>
                </a:lnTo>
                <a:lnTo>
                  <a:pt x="863" y="584"/>
                </a:lnTo>
                <a:lnTo>
                  <a:pt x="861" y="586"/>
                </a:lnTo>
                <a:lnTo>
                  <a:pt x="859" y="586"/>
                </a:lnTo>
                <a:lnTo>
                  <a:pt x="859" y="588"/>
                </a:lnTo>
                <a:lnTo>
                  <a:pt x="859" y="590"/>
                </a:lnTo>
                <a:lnTo>
                  <a:pt x="859" y="592"/>
                </a:lnTo>
                <a:lnTo>
                  <a:pt x="859" y="594"/>
                </a:lnTo>
                <a:lnTo>
                  <a:pt x="859" y="596"/>
                </a:lnTo>
                <a:lnTo>
                  <a:pt x="859" y="598"/>
                </a:lnTo>
                <a:lnTo>
                  <a:pt x="859" y="600"/>
                </a:lnTo>
                <a:lnTo>
                  <a:pt x="859" y="602"/>
                </a:lnTo>
                <a:lnTo>
                  <a:pt x="859" y="603"/>
                </a:lnTo>
                <a:lnTo>
                  <a:pt x="861" y="603"/>
                </a:lnTo>
                <a:lnTo>
                  <a:pt x="873" y="611"/>
                </a:lnTo>
                <a:lnTo>
                  <a:pt x="867" y="623"/>
                </a:lnTo>
                <a:lnTo>
                  <a:pt x="865" y="629"/>
                </a:lnTo>
                <a:lnTo>
                  <a:pt x="863" y="632"/>
                </a:lnTo>
                <a:lnTo>
                  <a:pt x="857" y="632"/>
                </a:lnTo>
                <a:lnTo>
                  <a:pt x="850" y="629"/>
                </a:lnTo>
                <a:lnTo>
                  <a:pt x="840" y="624"/>
                </a:lnTo>
                <a:lnTo>
                  <a:pt x="831" y="611"/>
                </a:lnTo>
                <a:lnTo>
                  <a:pt x="827" y="607"/>
                </a:lnTo>
                <a:lnTo>
                  <a:pt x="825" y="607"/>
                </a:lnTo>
                <a:lnTo>
                  <a:pt x="825" y="605"/>
                </a:lnTo>
                <a:lnTo>
                  <a:pt x="825" y="603"/>
                </a:lnTo>
                <a:lnTo>
                  <a:pt x="827" y="602"/>
                </a:lnTo>
                <a:lnTo>
                  <a:pt x="827" y="600"/>
                </a:lnTo>
                <a:lnTo>
                  <a:pt x="827" y="598"/>
                </a:lnTo>
                <a:lnTo>
                  <a:pt x="827" y="596"/>
                </a:lnTo>
                <a:lnTo>
                  <a:pt x="827" y="592"/>
                </a:lnTo>
                <a:lnTo>
                  <a:pt x="825" y="590"/>
                </a:lnTo>
                <a:lnTo>
                  <a:pt x="823" y="590"/>
                </a:lnTo>
                <a:lnTo>
                  <a:pt x="823" y="588"/>
                </a:lnTo>
                <a:lnTo>
                  <a:pt x="821" y="588"/>
                </a:lnTo>
                <a:lnTo>
                  <a:pt x="821" y="586"/>
                </a:lnTo>
                <a:lnTo>
                  <a:pt x="821" y="584"/>
                </a:lnTo>
                <a:lnTo>
                  <a:pt x="823" y="581"/>
                </a:lnTo>
                <a:lnTo>
                  <a:pt x="823" y="579"/>
                </a:lnTo>
                <a:lnTo>
                  <a:pt x="823" y="576"/>
                </a:lnTo>
                <a:lnTo>
                  <a:pt x="825" y="574"/>
                </a:lnTo>
                <a:lnTo>
                  <a:pt x="825" y="573"/>
                </a:lnTo>
                <a:lnTo>
                  <a:pt x="825" y="571"/>
                </a:lnTo>
                <a:lnTo>
                  <a:pt x="825" y="569"/>
                </a:lnTo>
                <a:lnTo>
                  <a:pt x="827" y="565"/>
                </a:lnTo>
                <a:lnTo>
                  <a:pt x="823" y="565"/>
                </a:lnTo>
                <a:lnTo>
                  <a:pt x="819" y="565"/>
                </a:lnTo>
                <a:lnTo>
                  <a:pt x="817" y="563"/>
                </a:lnTo>
                <a:lnTo>
                  <a:pt x="802" y="565"/>
                </a:lnTo>
                <a:lnTo>
                  <a:pt x="800" y="584"/>
                </a:lnTo>
                <a:lnTo>
                  <a:pt x="786" y="584"/>
                </a:lnTo>
                <a:lnTo>
                  <a:pt x="767" y="586"/>
                </a:lnTo>
                <a:lnTo>
                  <a:pt x="765" y="579"/>
                </a:lnTo>
                <a:lnTo>
                  <a:pt x="746" y="576"/>
                </a:lnTo>
                <a:lnTo>
                  <a:pt x="744" y="565"/>
                </a:lnTo>
                <a:lnTo>
                  <a:pt x="738" y="557"/>
                </a:lnTo>
                <a:lnTo>
                  <a:pt x="719" y="553"/>
                </a:lnTo>
                <a:lnTo>
                  <a:pt x="704" y="563"/>
                </a:lnTo>
                <a:lnTo>
                  <a:pt x="700" y="576"/>
                </a:lnTo>
                <a:lnTo>
                  <a:pt x="706" y="594"/>
                </a:lnTo>
                <a:lnTo>
                  <a:pt x="711" y="605"/>
                </a:lnTo>
                <a:lnTo>
                  <a:pt x="711" y="607"/>
                </a:lnTo>
                <a:lnTo>
                  <a:pt x="713" y="609"/>
                </a:lnTo>
                <a:lnTo>
                  <a:pt x="715" y="611"/>
                </a:lnTo>
                <a:lnTo>
                  <a:pt x="721" y="615"/>
                </a:lnTo>
                <a:lnTo>
                  <a:pt x="723" y="615"/>
                </a:lnTo>
                <a:lnTo>
                  <a:pt x="719" y="623"/>
                </a:lnTo>
                <a:lnTo>
                  <a:pt x="717" y="623"/>
                </a:lnTo>
                <a:lnTo>
                  <a:pt x="706" y="617"/>
                </a:lnTo>
                <a:lnTo>
                  <a:pt x="700" y="613"/>
                </a:lnTo>
                <a:lnTo>
                  <a:pt x="690" y="613"/>
                </a:lnTo>
                <a:lnTo>
                  <a:pt x="663" y="623"/>
                </a:lnTo>
                <a:lnTo>
                  <a:pt x="652" y="630"/>
                </a:lnTo>
                <a:lnTo>
                  <a:pt x="627" y="617"/>
                </a:lnTo>
                <a:lnTo>
                  <a:pt x="644" y="594"/>
                </a:lnTo>
                <a:lnTo>
                  <a:pt x="657" y="576"/>
                </a:lnTo>
                <a:lnTo>
                  <a:pt x="663" y="530"/>
                </a:lnTo>
                <a:lnTo>
                  <a:pt x="646" y="523"/>
                </a:lnTo>
                <a:lnTo>
                  <a:pt x="638" y="515"/>
                </a:lnTo>
                <a:lnTo>
                  <a:pt x="631" y="523"/>
                </a:lnTo>
                <a:lnTo>
                  <a:pt x="623" y="515"/>
                </a:lnTo>
                <a:lnTo>
                  <a:pt x="631" y="511"/>
                </a:lnTo>
                <a:lnTo>
                  <a:pt x="638" y="486"/>
                </a:lnTo>
                <a:lnTo>
                  <a:pt x="638" y="480"/>
                </a:lnTo>
                <a:lnTo>
                  <a:pt x="644" y="475"/>
                </a:lnTo>
                <a:lnTo>
                  <a:pt x="650" y="475"/>
                </a:lnTo>
                <a:lnTo>
                  <a:pt x="652" y="475"/>
                </a:lnTo>
                <a:lnTo>
                  <a:pt x="662" y="477"/>
                </a:lnTo>
                <a:lnTo>
                  <a:pt x="671" y="482"/>
                </a:lnTo>
                <a:lnTo>
                  <a:pt x="690" y="490"/>
                </a:lnTo>
                <a:lnTo>
                  <a:pt x="692" y="498"/>
                </a:lnTo>
                <a:lnTo>
                  <a:pt x="694" y="496"/>
                </a:lnTo>
                <a:lnTo>
                  <a:pt x="698" y="492"/>
                </a:lnTo>
                <a:lnTo>
                  <a:pt x="700" y="492"/>
                </a:lnTo>
                <a:lnTo>
                  <a:pt x="706" y="492"/>
                </a:lnTo>
                <a:lnTo>
                  <a:pt x="711" y="484"/>
                </a:lnTo>
                <a:lnTo>
                  <a:pt x="711" y="480"/>
                </a:lnTo>
                <a:lnTo>
                  <a:pt x="706" y="480"/>
                </a:lnTo>
                <a:lnTo>
                  <a:pt x="700" y="482"/>
                </a:lnTo>
                <a:lnTo>
                  <a:pt x="694" y="482"/>
                </a:lnTo>
                <a:lnTo>
                  <a:pt x="692" y="480"/>
                </a:lnTo>
                <a:lnTo>
                  <a:pt x="690" y="480"/>
                </a:lnTo>
                <a:lnTo>
                  <a:pt x="686" y="478"/>
                </a:lnTo>
                <a:lnTo>
                  <a:pt x="684" y="477"/>
                </a:lnTo>
                <a:lnTo>
                  <a:pt x="683" y="473"/>
                </a:lnTo>
                <a:lnTo>
                  <a:pt x="681" y="461"/>
                </a:lnTo>
                <a:lnTo>
                  <a:pt x="679" y="456"/>
                </a:lnTo>
                <a:lnTo>
                  <a:pt x="679" y="450"/>
                </a:lnTo>
                <a:lnTo>
                  <a:pt x="677" y="448"/>
                </a:lnTo>
                <a:lnTo>
                  <a:pt x="677" y="444"/>
                </a:lnTo>
                <a:lnTo>
                  <a:pt x="677" y="442"/>
                </a:lnTo>
                <a:lnTo>
                  <a:pt x="675" y="438"/>
                </a:lnTo>
                <a:lnTo>
                  <a:pt x="673" y="436"/>
                </a:lnTo>
                <a:lnTo>
                  <a:pt x="671" y="434"/>
                </a:lnTo>
                <a:lnTo>
                  <a:pt x="669" y="432"/>
                </a:lnTo>
                <a:lnTo>
                  <a:pt x="663" y="432"/>
                </a:lnTo>
                <a:lnTo>
                  <a:pt x="657" y="434"/>
                </a:lnTo>
                <a:lnTo>
                  <a:pt x="648" y="434"/>
                </a:lnTo>
                <a:lnTo>
                  <a:pt x="642" y="436"/>
                </a:lnTo>
                <a:lnTo>
                  <a:pt x="638" y="434"/>
                </a:lnTo>
                <a:lnTo>
                  <a:pt x="636" y="432"/>
                </a:lnTo>
                <a:lnTo>
                  <a:pt x="635" y="430"/>
                </a:lnTo>
                <a:lnTo>
                  <a:pt x="631" y="428"/>
                </a:lnTo>
                <a:lnTo>
                  <a:pt x="629" y="427"/>
                </a:lnTo>
                <a:lnTo>
                  <a:pt x="629" y="425"/>
                </a:lnTo>
                <a:lnTo>
                  <a:pt x="629" y="421"/>
                </a:lnTo>
                <a:lnTo>
                  <a:pt x="631" y="419"/>
                </a:lnTo>
                <a:lnTo>
                  <a:pt x="633" y="415"/>
                </a:lnTo>
                <a:lnTo>
                  <a:pt x="636" y="413"/>
                </a:lnTo>
                <a:lnTo>
                  <a:pt x="638" y="409"/>
                </a:lnTo>
                <a:lnTo>
                  <a:pt x="642" y="406"/>
                </a:lnTo>
                <a:lnTo>
                  <a:pt x="644" y="403"/>
                </a:lnTo>
                <a:lnTo>
                  <a:pt x="644" y="401"/>
                </a:lnTo>
                <a:lnTo>
                  <a:pt x="644" y="396"/>
                </a:lnTo>
                <a:lnTo>
                  <a:pt x="642" y="394"/>
                </a:lnTo>
                <a:lnTo>
                  <a:pt x="636" y="386"/>
                </a:lnTo>
                <a:lnTo>
                  <a:pt x="635" y="384"/>
                </a:lnTo>
                <a:lnTo>
                  <a:pt x="627" y="377"/>
                </a:lnTo>
                <a:lnTo>
                  <a:pt x="625" y="373"/>
                </a:lnTo>
                <a:lnTo>
                  <a:pt x="621" y="371"/>
                </a:lnTo>
                <a:lnTo>
                  <a:pt x="617" y="369"/>
                </a:lnTo>
                <a:lnTo>
                  <a:pt x="613" y="369"/>
                </a:lnTo>
                <a:lnTo>
                  <a:pt x="607" y="369"/>
                </a:lnTo>
                <a:lnTo>
                  <a:pt x="604" y="369"/>
                </a:lnTo>
                <a:lnTo>
                  <a:pt x="598" y="373"/>
                </a:lnTo>
                <a:lnTo>
                  <a:pt x="594" y="375"/>
                </a:lnTo>
                <a:lnTo>
                  <a:pt x="590" y="377"/>
                </a:lnTo>
                <a:lnTo>
                  <a:pt x="588" y="379"/>
                </a:lnTo>
                <a:lnTo>
                  <a:pt x="586" y="380"/>
                </a:lnTo>
                <a:lnTo>
                  <a:pt x="585" y="384"/>
                </a:lnTo>
                <a:lnTo>
                  <a:pt x="583" y="388"/>
                </a:lnTo>
                <a:lnTo>
                  <a:pt x="580" y="388"/>
                </a:lnTo>
                <a:lnTo>
                  <a:pt x="573" y="382"/>
                </a:lnTo>
                <a:lnTo>
                  <a:pt x="569" y="379"/>
                </a:lnTo>
                <a:lnTo>
                  <a:pt x="569" y="369"/>
                </a:lnTo>
                <a:lnTo>
                  <a:pt x="567" y="355"/>
                </a:lnTo>
                <a:lnTo>
                  <a:pt x="569" y="342"/>
                </a:lnTo>
                <a:lnTo>
                  <a:pt x="567" y="323"/>
                </a:lnTo>
                <a:lnTo>
                  <a:pt x="567" y="302"/>
                </a:lnTo>
                <a:lnTo>
                  <a:pt x="565" y="302"/>
                </a:lnTo>
                <a:lnTo>
                  <a:pt x="561" y="304"/>
                </a:lnTo>
                <a:lnTo>
                  <a:pt x="559" y="304"/>
                </a:lnTo>
                <a:lnTo>
                  <a:pt x="558" y="304"/>
                </a:lnTo>
                <a:lnTo>
                  <a:pt x="556" y="304"/>
                </a:lnTo>
                <a:lnTo>
                  <a:pt x="554" y="304"/>
                </a:lnTo>
                <a:lnTo>
                  <a:pt x="554" y="302"/>
                </a:lnTo>
                <a:lnTo>
                  <a:pt x="552" y="302"/>
                </a:lnTo>
                <a:lnTo>
                  <a:pt x="550" y="300"/>
                </a:lnTo>
                <a:lnTo>
                  <a:pt x="546" y="298"/>
                </a:lnTo>
                <a:lnTo>
                  <a:pt x="540" y="294"/>
                </a:lnTo>
                <a:lnTo>
                  <a:pt x="542" y="294"/>
                </a:lnTo>
                <a:lnTo>
                  <a:pt x="548" y="284"/>
                </a:lnTo>
                <a:lnTo>
                  <a:pt x="532" y="267"/>
                </a:lnTo>
                <a:lnTo>
                  <a:pt x="537" y="255"/>
                </a:lnTo>
                <a:lnTo>
                  <a:pt x="538" y="250"/>
                </a:lnTo>
                <a:lnTo>
                  <a:pt x="538" y="244"/>
                </a:lnTo>
                <a:lnTo>
                  <a:pt x="542" y="234"/>
                </a:lnTo>
                <a:lnTo>
                  <a:pt x="548" y="230"/>
                </a:lnTo>
                <a:lnTo>
                  <a:pt x="554" y="227"/>
                </a:lnTo>
                <a:lnTo>
                  <a:pt x="569" y="217"/>
                </a:lnTo>
                <a:lnTo>
                  <a:pt x="585" y="207"/>
                </a:lnTo>
                <a:lnTo>
                  <a:pt x="592" y="202"/>
                </a:lnTo>
                <a:lnTo>
                  <a:pt x="600" y="198"/>
                </a:lnTo>
                <a:lnTo>
                  <a:pt x="604" y="194"/>
                </a:lnTo>
                <a:lnTo>
                  <a:pt x="590" y="163"/>
                </a:lnTo>
                <a:lnTo>
                  <a:pt x="583" y="146"/>
                </a:lnTo>
                <a:lnTo>
                  <a:pt x="585" y="144"/>
                </a:lnTo>
                <a:lnTo>
                  <a:pt x="588" y="142"/>
                </a:lnTo>
                <a:lnTo>
                  <a:pt x="598" y="134"/>
                </a:lnTo>
                <a:lnTo>
                  <a:pt x="594" y="129"/>
                </a:lnTo>
                <a:lnTo>
                  <a:pt x="592" y="123"/>
                </a:lnTo>
                <a:lnTo>
                  <a:pt x="590" y="121"/>
                </a:lnTo>
                <a:lnTo>
                  <a:pt x="592" y="121"/>
                </a:lnTo>
                <a:lnTo>
                  <a:pt x="590" y="119"/>
                </a:lnTo>
                <a:lnTo>
                  <a:pt x="586" y="121"/>
                </a:lnTo>
                <a:lnTo>
                  <a:pt x="585" y="121"/>
                </a:lnTo>
                <a:lnTo>
                  <a:pt x="585" y="119"/>
                </a:lnTo>
                <a:lnTo>
                  <a:pt x="577" y="111"/>
                </a:lnTo>
                <a:lnTo>
                  <a:pt x="575" y="105"/>
                </a:lnTo>
                <a:lnTo>
                  <a:pt x="575" y="103"/>
                </a:lnTo>
                <a:lnTo>
                  <a:pt x="575" y="102"/>
                </a:lnTo>
                <a:lnTo>
                  <a:pt x="575" y="100"/>
                </a:lnTo>
                <a:lnTo>
                  <a:pt x="575" y="98"/>
                </a:lnTo>
                <a:lnTo>
                  <a:pt x="575" y="94"/>
                </a:lnTo>
                <a:lnTo>
                  <a:pt x="575" y="92"/>
                </a:lnTo>
                <a:lnTo>
                  <a:pt x="575" y="88"/>
                </a:lnTo>
                <a:lnTo>
                  <a:pt x="575" y="84"/>
                </a:lnTo>
                <a:lnTo>
                  <a:pt x="575" y="81"/>
                </a:lnTo>
                <a:lnTo>
                  <a:pt x="569" y="79"/>
                </a:lnTo>
                <a:lnTo>
                  <a:pt x="567" y="75"/>
                </a:lnTo>
                <a:lnTo>
                  <a:pt x="559" y="73"/>
                </a:lnTo>
                <a:lnTo>
                  <a:pt x="558" y="75"/>
                </a:lnTo>
                <a:lnTo>
                  <a:pt x="554" y="77"/>
                </a:lnTo>
                <a:lnTo>
                  <a:pt x="552" y="81"/>
                </a:lnTo>
                <a:lnTo>
                  <a:pt x="550" y="82"/>
                </a:lnTo>
                <a:lnTo>
                  <a:pt x="540" y="79"/>
                </a:lnTo>
                <a:lnTo>
                  <a:pt x="538" y="79"/>
                </a:lnTo>
                <a:lnTo>
                  <a:pt x="532" y="79"/>
                </a:lnTo>
                <a:lnTo>
                  <a:pt x="529" y="77"/>
                </a:lnTo>
                <a:lnTo>
                  <a:pt x="525" y="77"/>
                </a:lnTo>
                <a:lnTo>
                  <a:pt x="517" y="73"/>
                </a:lnTo>
                <a:lnTo>
                  <a:pt x="519" y="67"/>
                </a:lnTo>
                <a:lnTo>
                  <a:pt x="519" y="65"/>
                </a:lnTo>
                <a:lnTo>
                  <a:pt x="517" y="65"/>
                </a:lnTo>
                <a:lnTo>
                  <a:pt x="515" y="63"/>
                </a:lnTo>
                <a:lnTo>
                  <a:pt x="513" y="63"/>
                </a:lnTo>
                <a:lnTo>
                  <a:pt x="511" y="63"/>
                </a:lnTo>
                <a:lnTo>
                  <a:pt x="511" y="61"/>
                </a:lnTo>
                <a:lnTo>
                  <a:pt x="510" y="59"/>
                </a:lnTo>
                <a:lnTo>
                  <a:pt x="504" y="59"/>
                </a:lnTo>
                <a:lnTo>
                  <a:pt x="502" y="59"/>
                </a:lnTo>
                <a:lnTo>
                  <a:pt x="500" y="59"/>
                </a:lnTo>
                <a:lnTo>
                  <a:pt x="498" y="61"/>
                </a:lnTo>
                <a:lnTo>
                  <a:pt x="489" y="57"/>
                </a:lnTo>
                <a:lnTo>
                  <a:pt x="483" y="65"/>
                </a:lnTo>
                <a:lnTo>
                  <a:pt x="477" y="65"/>
                </a:lnTo>
                <a:lnTo>
                  <a:pt x="475" y="63"/>
                </a:lnTo>
                <a:lnTo>
                  <a:pt x="471" y="63"/>
                </a:lnTo>
                <a:lnTo>
                  <a:pt x="469" y="63"/>
                </a:lnTo>
                <a:lnTo>
                  <a:pt x="467" y="61"/>
                </a:lnTo>
                <a:lnTo>
                  <a:pt x="463" y="59"/>
                </a:lnTo>
                <a:lnTo>
                  <a:pt x="442" y="52"/>
                </a:lnTo>
                <a:lnTo>
                  <a:pt x="440" y="52"/>
                </a:lnTo>
                <a:lnTo>
                  <a:pt x="425" y="48"/>
                </a:lnTo>
                <a:lnTo>
                  <a:pt x="406" y="50"/>
                </a:lnTo>
                <a:lnTo>
                  <a:pt x="392" y="40"/>
                </a:lnTo>
                <a:lnTo>
                  <a:pt x="385" y="34"/>
                </a:lnTo>
                <a:lnTo>
                  <a:pt x="381" y="33"/>
                </a:lnTo>
                <a:lnTo>
                  <a:pt x="367" y="25"/>
                </a:lnTo>
                <a:lnTo>
                  <a:pt x="348" y="25"/>
                </a:lnTo>
                <a:lnTo>
                  <a:pt x="342" y="36"/>
                </a:lnTo>
                <a:lnTo>
                  <a:pt x="337" y="33"/>
                </a:lnTo>
                <a:lnTo>
                  <a:pt x="331" y="31"/>
                </a:lnTo>
                <a:lnTo>
                  <a:pt x="327" y="28"/>
                </a:lnTo>
                <a:lnTo>
                  <a:pt x="323" y="27"/>
                </a:lnTo>
                <a:lnTo>
                  <a:pt x="318" y="25"/>
                </a:lnTo>
                <a:lnTo>
                  <a:pt x="315" y="25"/>
                </a:lnTo>
                <a:lnTo>
                  <a:pt x="312" y="23"/>
                </a:lnTo>
                <a:lnTo>
                  <a:pt x="308" y="19"/>
                </a:lnTo>
                <a:lnTo>
                  <a:pt x="302" y="17"/>
                </a:lnTo>
                <a:lnTo>
                  <a:pt x="298" y="15"/>
                </a:lnTo>
                <a:lnTo>
                  <a:pt x="292" y="13"/>
                </a:lnTo>
                <a:lnTo>
                  <a:pt x="291" y="21"/>
                </a:lnTo>
                <a:lnTo>
                  <a:pt x="287" y="21"/>
                </a:lnTo>
                <a:lnTo>
                  <a:pt x="283" y="21"/>
                </a:lnTo>
                <a:lnTo>
                  <a:pt x="281" y="19"/>
                </a:lnTo>
                <a:lnTo>
                  <a:pt x="277" y="15"/>
                </a:lnTo>
                <a:lnTo>
                  <a:pt x="273" y="11"/>
                </a:lnTo>
                <a:lnTo>
                  <a:pt x="271" y="7"/>
                </a:lnTo>
                <a:lnTo>
                  <a:pt x="267" y="4"/>
                </a:lnTo>
                <a:lnTo>
                  <a:pt x="264" y="0"/>
                </a:lnTo>
                <a:lnTo>
                  <a:pt x="262" y="0"/>
                </a:lnTo>
                <a:lnTo>
                  <a:pt x="260" y="4"/>
                </a:lnTo>
                <a:lnTo>
                  <a:pt x="258" y="6"/>
                </a:lnTo>
                <a:lnTo>
                  <a:pt x="256" y="9"/>
                </a:lnTo>
                <a:lnTo>
                  <a:pt x="254" y="13"/>
                </a:lnTo>
                <a:lnTo>
                  <a:pt x="256" y="19"/>
                </a:lnTo>
                <a:lnTo>
                  <a:pt x="254" y="19"/>
                </a:lnTo>
                <a:lnTo>
                  <a:pt x="254" y="21"/>
                </a:lnTo>
                <a:lnTo>
                  <a:pt x="252" y="21"/>
                </a:lnTo>
                <a:lnTo>
                  <a:pt x="252" y="23"/>
                </a:lnTo>
                <a:lnTo>
                  <a:pt x="250" y="25"/>
                </a:lnTo>
                <a:lnTo>
                  <a:pt x="250" y="27"/>
                </a:lnTo>
                <a:lnTo>
                  <a:pt x="250" y="28"/>
                </a:lnTo>
                <a:lnTo>
                  <a:pt x="248" y="33"/>
                </a:lnTo>
                <a:lnTo>
                  <a:pt x="248" y="38"/>
                </a:lnTo>
                <a:lnTo>
                  <a:pt x="248" y="40"/>
                </a:lnTo>
                <a:lnTo>
                  <a:pt x="250" y="44"/>
                </a:lnTo>
                <a:lnTo>
                  <a:pt x="252" y="50"/>
                </a:lnTo>
                <a:lnTo>
                  <a:pt x="254" y="50"/>
                </a:lnTo>
                <a:lnTo>
                  <a:pt x="256" y="54"/>
                </a:lnTo>
                <a:lnTo>
                  <a:pt x="254" y="55"/>
                </a:lnTo>
                <a:lnTo>
                  <a:pt x="250" y="57"/>
                </a:lnTo>
                <a:lnTo>
                  <a:pt x="248" y="59"/>
                </a:lnTo>
                <a:lnTo>
                  <a:pt x="246" y="61"/>
                </a:lnTo>
                <a:lnTo>
                  <a:pt x="244" y="63"/>
                </a:lnTo>
                <a:lnTo>
                  <a:pt x="243" y="65"/>
                </a:lnTo>
                <a:lnTo>
                  <a:pt x="238" y="69"/>
                </a:lnTo>
                <a:lnTo>
                  <a:pt x="237" y="71"/>
                </a:lnTo>
                <a:lnTo>
                  <a:pt x="235" y="73"/>
                </a:lnTo>
                <a:lnTo>
                  <a:pt x="231" y="77"/>
                </a:lnTo>
                <a:lnTo>
                  <a:pt x="227" y="82"/>
                </a:lnTo>
                <a:lnTo>
                  <a:pt x="225" y="90"/>
                </a:lnTo>
                <a:lnTo>
                  <a:pt x="225" y="94"/>
                </a:lnTo>
                <a:lnTo>
                  <a:pt x="229" y="98"/>
                </a:lnTo>
                <a:lnTo>
                  <a:pt x="229" y="103"/>
                </a:lnTo>
                <a:lnTo>
                  <a:pt x="231" y="108"/>
                </a:lnTo>
                <a:lnTo>
                  <a:pt x="223" y="111"/>
                </a:lnTo>
                <a:lnTo>
                  <a:pt x="217" y="113"/>
                </a:lnTo>
                <a:lnTo>
                  <a:pt x="212" y="111"/>
                </a:lnTo>
                <a:lnTo>
                  <a:pt x="206" y="109"/>
                </a:lnTo>
                <a:lnTo>
                  <a:pt x="179" y="117"/>
                </a:lnTo>
                <a:lnTo>
                  <a:pt x="179" y="134"/>
                </a:lnTo>
                <a:lnTo>
                  <a:pt x="190" y="140"/>
                </a:lnTo>
                <a:lnTo>
                  <a:pt x="200" y="161"/>
                </a:lnTo>
                <a:lnTo>
                  <a:pt x="212" y="163"/>
                </a:lnTo>
                <a:lnTo>
                  <a:pt x="221" y="167"/>
                </a:lnTo>
                <a:lnTo>
                  <a:pt x="223" y="169"/>
                </a:lnTo>
                <a:lnTo>
                  <a:pt x="229" y="179"/>
                </a:lnTo>
                <a:lnTo>
                  <a:pt x="227" y="180"/>
                </a:lnTo>
                <a:lnTo>
                  <a:pt x="225" y="182"/>
                </a:lnTo>
                <a:lnTo>
                  <a:pt x="217" y="180"/>
                </a:lnTo>
                <a:lnTo>
                  <a:pt x="216" y="182"/>
                </a:lnTo>
                <a:lnTo>
                  <a:pt x="216" y="188"/>
                </a:lnTo>
                <a:lnTo>
                  <a:pt x="214" y="190"/>
                </a:lnTo>
                <a:lnTo>
                  <a:pt x="206" y="184"/>
                </a:lnTo>
                <a:lnTo>
                  <a:pt x="204" y="184"/>
                </a:lnTo>
                <a:lnTo>
                  <a:pt x="206" y="188"/>
                </a:lnTo>
                <a:lnTo>
                  <a:pt x="196" y="188"/>
                </a:lnTo>
                <a:lnTo>
                  <a:pt x="177" y="177"/>
                </a:lnTo>
                <a:lnTo>
                  <a:pt x="162" y="194"/>
                </a:lnTo>
                <a:lnTo>
                  <a:pt x="160" y="200"/>
                </a:lnTo>
                <a:lnTo>
                  <a:pt x="167" y="207"/>
                </a:lnTo>
                <a:lnTo>
                  <a:pt x="171" y="204"/>
                </a:lnTo>
                <a:lnTo>
                  <a:pt x="179" y="209"/>
                </a:lnTo>
                <a:lnTo>
                  <a:pt x="196" y="221"/>
                </a:lnTo>
                <a:lnTo>
                  <a:pt x="202" y="227"/>
                </a:lnTo>
                <a:lnTo>
                  <a:pt x="204" y="230"/>
                </a:lnTo>
                <a:lnTo>
                  <a:pt x="216" y="236"/>
                </a:lnTo>
                <a:lnTo>
                  <a:pt x="214" y="242"/>
                </a:lnTo>
                <a:lnTo>
                  <a:pt x="216" y="246"/>
                </a:lnTo>
                <a:lnTo>
                  <a:pt x="217" y="252"/>
                </a:lnTo>
                <a:lnTo>
                  <a:pt x="216" y="259"/>
                </a:lnTo>
                <a:lnTo>
                  <a:pt x="219" y="269"/>
                </a:lnTo>
                <a:lnTo>
                  <a:pt x="223" y="267"/>
                </a:lnTo>
                <a:lnTo>
                  <a:pt x="229" y="269"/>
                </a:lnTo>
                <a:lnTo>
                  <a:pt x="229" y="273"/>
                </a:lnTo>
                <a:lnTo>
                  <a:pt x="231" y="275"/>
                </a:lnTo>
                <a:lnTo>
                  <a:pt x="235" y="283"/>
                </a:lnTo>
                <a:lnTo>
                  <a:pt x="235" y="286"/>
                </a:lnTo>
                <a:lnTo>
                  <a:pt x="231" y="290"/>
                </a:lnTo>
                <a:lnTo>
                  <a:pt x="229" y="294"/>
                </a:lnTo>
                <a:lnTo>
                  <a:pt x="225" y="298"/>
                </a:lnTo>
                <a:lnTo>
                  <a:pt x="217" y="305"/>
                </a:lnTo>
                <a:lnTo>
                  <a:pt x="219" y="311"/>
                </a:lnTo>
                <a:lnTo>
                  <a:pt x="216" y="315"/>
                </a:lnTo>
                <a:lnTo>
                  <a:pt x="212" y="317"/>
                </a:lnTo>
                <a:lnTo>
                  <a:pt x="196" y="313"/>
                </a:lnTo>
                <a:lnTo>
                  <a:pt x="167" y="323"/>
                </a:lnTo>
                <a:lnTo>
                  <a:pt x="164" y="325"/>
                </a:lnTo>
                <a:lnTo>
                  <a:pt x="164" y="346"/>
                </a:lnTo>
                <a:lnTo>
                  <a:pt x="144" y="352"/>
                </a:lnTo>
                <a:lnTo>
                  <a:pt x="118" y="359"/>
                </a:lnTo>
                <a:lnTo>
                  <a:pt x="106" y="363"/>
                </a:lnTo>
                <a:lnTo>
                  <a:pt x="110" y="371"/>
                </a:lnTo>
                <a:lnTo>
                  <a:pt x="106" y="371"/>
                </a:lnTo>
                <a:lnTo>
                  <a:pt x="104" y="373"/>
                </a:lnTo>
                <a:lnTo>
                  <a:pt x="102" y="373"/>
                </a:lnTo>
                <a:lnTo>
                  <a:pt x="100" y="371"/>
                </a:lnTo>
                <a:lnTo>
                  <a:pt x="98" y="371"/>
                </a:lnTo>
                <a:lnTo>
                  <a:pt x="96" y="367"/>
                </a:lnTo>
                <a:lnTo>
                  <a:pt x="91" y="363"/>
                </a:lnTo>
                <a:lnTo>
                  <a:pt x="87" y="361"/>
                </a:lnTo>
                <a:lnTo>
                  <a:pt x="85" y="361"/>
                </a:lnTo>
                <a:lnTo>
                  <a:pt x="83" y="361"/>
                </a:lnTo>
                <a:lnTo>
                  <a:pt x="81" y="361"/>
                </a:lnTo>
                <a:lnTo>
                  <a:pt x="79" y="363"/>
                </a:lnTo>
                <a:lnTo>
                  <a:pt x="77" y="369"/>
                </a:lnTo>
                <a:lnTo>
                  <a:pt x="77" y="371"/>
                </a:lnTo>
                <a:lnTo>
                  <a:pt x="79" y="377"/>
                </a:lnTo>
                <a:lnTo>
                  <a:pt x="81" y="384"/>
                </a:lnTo>
                <a:lnTo>
                  <a:pt x="81" y="388"/>
                </a:lnTo>
                <a:lnTo>
                  <a:pt x="79" y="390"/>
                </a:lnTo>
                <a:lnTo>
                  <a:pt x="73" y="394"/>
                </a:lnTo>
                <a:lnTo>
                  <a:pt x="73" y="396"/>
                </a:lnTo>
                <a:lnTo>
                  <a:pt x="73" y="398"/>
                </a:lnTo>
                <a:lnTo>
                  <a:pt x="73" y="403"/>
                </a:lnTo>
                <a:lnTo>
                  <a:pt x="75" y="411"/>
                </a:lnTo>
                <a:lnTo>
                  <a:pt x="73" y="415"/>
                </a:lnTo>
                <a:lnTo>
                  <a:pt x="73" y="417"/>
                </a:lnTo>
                <a:lnTo>
                  <a:pt x="71" y="419"/>
                </a:lnTo>
                <a:lnTo>
                  <a:pt x="71" y="421"/>
                </a:lnTo>
                <a:lnTo>
                  <a:pt x="73" y="423"/>
                </a:lnTo>
                <a:lnTo>
                  <a:pt x="73" y="425"/>
                </a:lnTo>
                <a:lnTo>
                  <a:pt x="75" y="425"/>
                </a:lnTo>
                <a:lnTo>
                  <a:pt x="77" y="427"/>
                </a:lnTo>
                <a:lnTo>
                  <a:pt x="83" y="427"/>
                </a:lnTo>
                <a:lnTo>
                  <a:pt x="85" y="427"/>
                </a:lnTo>
                <a:lnTo>
                  <a:pt x="89" y="428"/>
                </a:lnTo>
                <a:lnTo>
                  <a:pt x="92" y="430"/>
                </a:lnTo>
                <a:lnTo>
                  <a:pt x="96" y="430"/>
                </a:lnTo>
                <a:lnTo>
                  <a:pt x="102" y="434"/>
                </a:lnTo>
                <a:lnTo>
                  <a:pt x="106" y="436"/>
                </a:lnTo>
                <a:lnTo>
                  <a:pt x="110" y="438"/>
                </a:lnTo>
                <a:lnTo>
                  <a:pt x="110" y="440"/>
                </a:lnTo>
                <a:lnTo>
                  <a:pt x="110" y="442"/>
                </a:lnTo>
                <a:lnTo>
                  <a:pt x="108" y="448"/>
                </a:lnTo>
                <a:lnTo>
                  <a:pt x="102" y="456"/>
                </a:lnTo>
                <a:lnTo>
                  <a:pt x="100" y="459"/>
                </a:lnTo>
                <a:lnTo>
                  <a:pt x="96" y="463"/>
                </a:lnTo>
                <a:lnTo>
                  <a:pt x="92" y="463"/>
                </a:lnTo>
                <a:lnTo>
                  <a:pt x="85" y="461"/>
                </a:lnTo>
                <a:lnTo>
                  <a:pt x="81" y="459"/>
                </a:lnTo>
                <a:lnTo>
                  <a:pt x="73" y="461"/>
                </a:lnTo>
                <a:lnTo>
                  <a:pt x="56" y="465"/>
                </a:lnTo>
                <a:lnTo>
                  <a:pt x="52" y="465"/>
                </a:lnTo>
                <a:lnTo>
                  <a:pt x="50" y="467"/>
                </a:lnTo>
                <a:lnTo>
                  <a:pt x="48" y="473"/>
                </a:lnTo>
                <a:lnTo>
                  <a:pt x="46" y="475"/>
                </a:lnTo>
                <a:lnTo>
                  <a:pt x="43" y="478"/>
                </a:lnTo>
                <a:lnTo>
                  <a:pt x="37" y="482"/>
                </a:lnTo>
                <a:lnTo>
                  <a:pt x="35" y="482"/>
                </a:lnTo>
                <a:lnTo>
                  <a:pt x="33" y="482"/>
                </a:lnTo>
                <a:lnTo>
                  <a:pt x="31" y="478"/>
                </a:lnTo>
                <a:lnTo>
                  <a:pt x="31" y="475"/>
                </a:lnTo>
                <a:lnTo>
                  <a:pt x="33" y="471"/>
                </a:lnTo>
                <a:lnTo>
                  <a:pt x="31" y="471"/>
                </a:lnTo>
                <a:lnTo>
                  <a:pt x="29" y="469"/>
                </a:lnTo>
                <a:lnTo>
                  <a:pt x="21" y="469"/>
                </a:lnTo>
                <a:lnTo>
                  <a:pt x="17" y="471"/>
                </a:lnTo>
                <a:lnTo>
                  <a:pt x="12" y="475"/>
                </a:lnTo>
                <a:lnTo>
                  <a:pt x="8" y="477"/>
                </a:lnTo>
                <a:lnTo>
                  <a:pt x="8" y="478"/>
                </a:lnTo>
                <a:lnTo>
                  <a:pt x="8" y="480"/>
                </a:lnTo>
                <a:lnTo>
                  <a:pt x="8" y="484"/>
                </a:lnTo>
                <a:lnTo>
                  <a:pt x="10" y="488"/>
                </a:lnTo>
                <a:lnTo>
                  <a:pt x="12" y="490"/>
                </a:lnTo>
                <a:lnTo>
                  <a:pt x="12" y="494"/>
                </a:lnTo>
                <a:lnTo>
                  <a:pt x="10" y="496"/>
                </a:lnTo>
                <a:lnTo>
                  <a:pt x="10" y="502"/>
                </a:lnTo>
                <a:lnTo>
                  <a:pt x="8" y="507"/>
                </a:lnTo>
                <a:lnTo>
                  <a:pt x="6" y="511"/>
                </a:lnTo>
                <a:lnTo>
                  <a:pt x="4" y="513"/>
                </a:lnTo>
                <a:lnTo>
                  <a:pt x="4" y="515"/>
                </a:lnTo>
                <a:lnTo>
                  <a:pt x="4" y="517"/>
                </a:lnTo>
                <a:lnTo>
                  <a:pt x="6" y="519"/>
                </a:lnTo>
                <a:lnTo>
                  <a:pt x="8" y="519"/>
                </a:lnTo>
                <a:lnTo>
                  <a:pt x="10" y="517"/>
                </a:lnTo>
                <a:lnTo>
                  <a:pt x="14" y="515"/>
                </a:lnTo>
                <a:lnTo>
                  <a:pt x="16" y="513"/>
                </a:lnTo>
                <a:lnTo>
                  <a:pt x="16" y="511"/>
                </a:lnTo>
                <a:lnTo>
                  <a:pt x="19" y="509"/>
                </a:lnTo>
                <a:lnTo>
                  <a:pt x="21" y="507"/>
                </a:lnTo>
                <a:lnTo>
                  <a:pt x="25" y="505"/>
                </a:lnTo>
                <a:lnTo>
                  <a:pt x="27" y="505"/>
                </a:lnTo>
                <a:lnTo>
                  <a:pt x="31" y="505"/>
                </a:lnTo>
                <a:lnTo>
                  <a:pt x="35" y="505"/>
                </a:lnTo>
                <a:lnTo>
                  <a:pt x="37" y="505"/>
                </a:lnTo>
                <a:lnTo>
                  <a:pt x="39" y="507"/>
                </a:lnTo>
                <a:lnTo>
                  <a:pt x="41" y="509"/>
                </a:lnTo>
                <a:lnTo>
                  <a:pt x="43" y="513"/>
                </a:lnTo>
                <a:lnTo>
                  <a:pt x="43" y="517"/>
                </a:lnTo>
                <a:lnTo>
                  <a:pt x="41" y="523"/>
                </a:lnTo>
                <a:lnTo>
                  <a:pt x="39" y="528"/>
                </a:lnTo>
                <a:lnTo>
                  <a:pt x="37" y="532"/>
                </a:lnTo>
                <a:lnTo>
                  <a:pt x="37" y="536"/>
                </a:lnTo>
                <a:lnTo>
                  <a:pt x="37" y="540"/>
                </a:lnTo>
                <a:lnTo>
                  <a:pt x="37" y="544"/>
                </a:lnTo>
                <a:lnTo>
                  <a:pt x="37" y="546"/>
                </a:lnTo>
                <a:lnTo>
                  <a:pt x="35" y="548"/>
                </a:lnTo>
                <a:lnTo>
                  <a:pt x="33" y="550"/>
                </a:lnTo>
                <a:lnTo>
                  <a:pt x="31" y="550"/>
                </a:lnTo>
                <a:lnTo>
                  <a:pt x="25" y="552"/>
                </a:lnTo>
                <a:lnTo>
                  <a:pt x="21" y="553"/>
                </a:lnTo>
                <a:lnTo>
                  <a:pt x="19" y="555"/>
                </a:lnTo>
                <a:lnTo>
                  <a:pt x="14" y="559"/>
                </a:lnTo>
                <a:lnTo>
                  <a:pt x="14" y="561"/>
                </a:lnTo>
                <a:lnTo>
                  <a:pt x="12" y="563"/>
                </a:lnTo>
                <a:lnTo>
                  <a:pt x="12" y="569"/>
                </a:lnTo>
                <a:lnTo>
                  <a:pt x="10" y="574"/>
                </a:lnTo>
                <a:lnTo>
                  <a:pt x="10" y="579"/>
                </a:lnTo>
                <a:lnTo>
                  <a:pt x="12" y="582"/>
                </a:lnTo>
                <a:lnTo>
                  <a:pt x="10" y="588"/>
                </a:lnTo>
                <a:lnTo>
                  <a:pt x="10" y="592"/>
                </a:lnTo>
                <a:lnTo>
                  <a:pt x="8" y="596"/>
                </a:lnTo>
                <a:lnTo>
                  <a:pt x="8" y="600"/>
                </a:lnTo>
                <a:lnTo>
                  <a:pt x="8" y="605"/>
                </a:lnTo>
                <a:lnTo>
                  <a:pt x="12" y="605"/>
                </a:lnTo>
                <a:lnTo>
                  <a:pt x="14" y="605"/>
                </a:lnTo>
                <a:lnTo>
                  <a:pt x="14" y="609"/>
                </a:lnTo>
                <a:lnTo>
                  <a:pt x="12" y="632"/>
                </a:lnTo>
                <a:lnTo>
                  <a:pt x="12" y="638"/>
                </a:lnTo>
                <a:lnTo>
                  <a:pt x="21" y="642"/>
                </a:lnTo>
                <a:lnTo>
                  <a:pt x="19" y="646"/>
                </a:lnTo>
                <a:lnTo>
                  <a:pt x="31" y="651"/>
                </a:lnTo>
                <a:lnTo>
                  <a:pt x="35" y="653"/>
                </a:lnTo>
                <a:lnTo>
                  <a:pt x="39" y="657"/>
                </a:lnTo>
                <a:lnTo>
                  <a:pt x="41" y="653"/>
                </a:lnTo>
                <a:lnTo>
                  <a:pt x="43" y="655"/>
                </a:lnTo>
                <a:lnTo>
                  <a:pt x="41" y="659"/>
                </a:lnTo>
                <a:lnTo>
                  <a:pt x="52" y="671"/>
                </a:lnTo>
                <a:lnTo>
                  <a:pt x="65" y="678"/>
                </a:lnTo>
                <a:lnTo>
                  <a:pt x="71" y="686"/>
                </a:lnTo>
                <a:lnTo>
                  <a:pt x="73" y="688"/>
                </a:lnTo>
                <a:lnTo>
                  <a:pt x="75" y="690"/>
                </a:lnTo>
                <a:lnTo>
                  <a:pt x="71" y="696"/>
                </a:lnTo>
                <a:lnTo>
                  <a:pt x="64" y="719"/>
                </a:lnTo>
                <a:lnTo>
                  <a:pt x="62" y="719"/>
                </a:lnTo>
                <a:lnTo>
                  <a:pt x="56" y="717"/>
                </a:lnTo>
                <a:lnTo>
                  <a:pt x="54" y="723"/>
                </a:lnTo>
                <a:lnTo>
                  <a:pt x="52" y="726"/>
                </a:lnTo>
                <a:lnTo>
                  <a:pt x="52" y="728"/>
                </a:lnTo>
                <a:lnTo>
                  <a:pt x="58" y="730"/>
                </a:lnTo>
                <a:lnTo>
                  <a:pt x="58" y="736"/>
                </a:lnTo>
                <a:lnTo>
                  <a:pt x="58" y="738"/>
                </a:lnTo>
                <a:lnTo>
                  <a:pt x="58" y="742"/>
                </a:lnTo>
                <a:lnTo>
                  <a:pt x="54" y="752"/>
                </a:lnTo>
                <a:lnTo>
                  <a:pt x="54" y="754"/>
                </a:lnTo>
                <a:lnTo>
                  <a:pt x="56" y="754"/>
                </a:lnTo>
                <a:lnTo>
                  <a:pt x="58" y="755"/>
                </a:lnTo>
                <a:lnTo>
                  <a:pt x="60" y="755"/>
                </a:lnTo>
                <a:lnTo>
                  <a:pt x="41" y="807"/>
                </a:lnTo>
                <a:lnTo>
                  <a:pt x="44" y="809"/>
                </a:lnTo>
                <a:lnTo>
                  <a:pt x="6" y="907"/>
                </a:lnTo>
                <a:lnTo>
                  <a:pt x="2" y="919"/>
                </a:lnTo>
                <a:lnTo>
                  <a:pt x="0" y="921"/>
                </a:lnTo>
                <a:lnTo>
                  <a:pt x="2" y="922"/>
                </a:lnTo>
                <a:lnTo>
                  <a:pt x="14" y="930"/>
                </a:lnTo>
                <a:lnTo>
                  <a:pt x="23" y="934"/>
                </a:lnTo>
                <a:lnTo>
                  <a:pt x="16" y="946"/>
                </a:lnTo>
                <a:lnTo>
                  <a:pt x="58" y="94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Freeform 187"/>
          <p:cNvSpPr>
            <a:spLocks/>
          </p:cNvSpPr>
          <p:nvPr/>
        </p:nvSpPr>
        <p:spPr bwMode="auto">
          <a:xfrm>
            <a:off x="-1140121" y="6714048"/>
            <a:ext cx="853789" cy="1031701"/>
          </a:xfrm>
          <a:custGeom>
            <a:avLst/>
            <a:gdLst>
              <a:gd name="T0" fmla="*/ 61 w 907"/>
              <a:gd name="T1" fmla="*/ 600 h 1096"/>
              <a:gd name="T2" fmla="*/ 148 w 907"/>
              <a:gd name="T3" fmla="*/ 649 h 1096"/>
              <a:gd name="T4" fmla="*/ 184 w 907"/>
              <a:gd name="T5" fmla="*/ 652 h 1096"/>
              <a:gd name="T6" fmla="*/ 140 w 907"/>
              <a:gd name="T7" fmla="*/ 689 h 1096"/>
              <a:gd name="T8" fmla="*/ 163 w 907"/>
              <a:gd name="T9" fmla="*/ 725 h 1096"/>
              <a:gd name="T10" fmla="*/ 221 w 907"/>
              <a:gd name="T11" fmla="*/ 758 h 1096"/>
              <a:gd name="T12" fmla="*/ 290 w 907"/>
              <a:gd name="T13" fmla="*/ 787 h 1096"/>
              <a:gd name="T14" fmla="*/ 354 w 907"/>
              <a:gd name="T15" fmla="*/ 789 h 1096"/>
              <a:gd name="T16" fmla="*/ 407 w 907"/>
              <a:gd name="T17" fmla="*/ 817 h 1096"/>
              <a:gd name="T18" fmla="*/ 429 w 907"/>
              <a:gd name="T19" fmla="*/ 914 h 1096"/>
              <a:gd name="T20" fmla="*/ 336 w 907"/>
              <a:gd name="T21" fmla="*/ 964 h 1096"/>
              <a:gd name="T22" fmla="*/ 405 w 907"/>
              <a:gd name="T23" fmla="*/ 1014 h 1096"/>
              <a:gd name="T24" fmla="*/ 504 w 907"/>
              <a:gd name="T25" fmla="*/ 1089 h 1096"/>
              <a:gd name="T26" fmla="*/ 705 w 907"/>
              <a:gd name="T27" fmla="*/ 1062 h 1096"/>
              <a:gd name="T28" fmla="*/ 694 w 907"/>
              <a:gd name="T29" fmla="*/ 1046 h 1096"/>
              <a:gd name="T30" fmla="*/ 677 w 907"/>
              <a:gd name="T31" fmla="*/ 968 h 1096"/>
              <a:gd name="T32" fmla="*/ 665 w 907"/>
              <a:gd name="T33" fmla="*/ 904 h 1096"/>
              <a:gd name="T34" fmla="*/ 703 w 907"/>
              <a:gd name="T35" fmla="*/ 873 h 1096"/>
              <a:gd name="T36" fmla="*/ 715 w 907"/>
              <a:gd name="T37" fmla="*/ 850 h 1096"/>
              <a:gd name="T38" fmla="*/ 738 w 907"/>
              <a:gd name="T39" fmla="*/ 837 h 1096"/>
              <a:gd name="T40" fmla="*/ 782 w 907"/>
              <a:gd name="T41" fmla="*/ 827 h 1096"/>
              <a:gd name="T42" fmla="*/ 776 w 907"/>
              <a:gd name="T43" fmla="*/ 793 h 1096"/>
              <a:gd name="T44" fmla="*/ 773 w 907"/>
              <a:gd name="T45" fmla="*/ 785 h 1096"/>
              <a:gd name="T46" fmla="*/ 774 w 907"/>
              <a:gd name="T47" fmla="*/ 769 h 1096"/>
              <a:gd name="T48" fmla="*/ 774 w 907"/>
              <a:gd name="T49" fmla="*/ 735 h 1096"/>
              <a:gd name="T50" fmla="*/ 767 w 907"/>
              <a:gd name="T51" fmla="*/ 729 h 1096"/>
              <a:gd name="T52" fmla="*/ 836 w 907"/>
              <a:gd name="T53" fmla="*/ 625 h 1096"/>
              <a:gd name="T54" fmla="*/ 882 w 907"/>
              <a:gd name="T55" fmla="*/ 593 h 1096"/>
              <a:gd name="T56" fmla="*/ 890 w 907"/>
              <a:gd name="T57" fmla="*/ 537 h 1096"/>
              <a:gd name="T58" fmla="*/ 903 w 907"/>
              <a:gd name="T59" fmla="*/ 477 h 1096"/>
              <a:gd name="T60" fmla="*/ 876 w 907"/>
              <a:gd name="T61" fmla="*/ 439 h 1096"/>
              <a:gd name="T62" fmla="*/ 832 w 907"/>
              <a:gd name="T63" fmla="*/ 441 h 1096"/>
              <a:gd name="T64" fmla="*/ 738 w 907"/>
              <a:gd name="T65" fmla="*/ 456 h 1096"/>
              <a:gd name="T66" fmla="*/ 723 w 907"/>
              <a:gd name="T67" fmla="*/ 429 h 1096"/>
              <a:gd name="T68" fmla="*/ 699 w 907"/>
              <a:gd name="T69" fmla="*/ 404 h 1096"/>
              <a:gd name="T70" fmla="*/ 690 w 907"/>
              <a:gd name="T71" fmla="*/ 393 h 1096"/>
              <a:gd name="T72" fmla="*/ 672 w 907"/>
              <a:gd name="T73" fmla="*/ 385 h 1096"/>
              <a:gd name="T74" fmla="*/ 672 w 907"/>
              <a:gd name="T75" fmla="*/ 373 h 1096"/>
              <a:gd name="T76" fmla="*/ 672 w 907"/>
              <a:gd name="T77" fmla="*/ 358 h 1096"/>
              <a:gd name="T78" fmla="*/ 675 w 907"/>
              <a:gd name="T79" fmla="*/ 337 h 1096"/>
              <a:gd name="T80" fmla="*/ 688 w 907"/>
              <a:gd name="T81" fmla="*/ 314 h 1096"/>
              <a:gd name="T82" fmla="*/ 694 w 907"/>
              <a:gd name="T83" fmla="*/ 274 h 1096"/>
              <a:gd name="T84" fmla="*/ 672 w 907"/>
              <a:gd name="T85" fmla="*/ 262 h 1096"/>
              <a:gd name="T86" fmla="*/ 611 w 907"/>
              <a:gd name="T87" fmla="*/ 210 h 1096"/>
              <a:gd name="T88" fmla="*/ 478 w 907"/>
              <a:gd name="T89" fmla="*/ 4 h 1096"/>
              <a:gd name="T90" fmla="*/ 436 w 907"/>
              <a:gd name="T91" fmla="*/ 20 h 1096"/>
              <a:gd name="T92" fmla="*/ 415 w 907"/>
              <a:gd name="T93" fmla="*/ 33 h 1096"/>
              <a:gd name="T94" fmla="*/ 390 w 907"/>
              <a:gd name="T95" fmla="*/ 45 h 1096"/>
              <a:gd name="T96" fmla="*/ 376 w 907"/>
              <a:gd name="T97" fmla="*/ 64 h 1096"/>
              <a:gd name="T98" fmla="*/ 319 w 907"/>
              <a:gd name="T99" fmla="*/ 112 h 1096"/>
              <a:gd name="T100" fmla="*/ 215 w 907"/>
              <a:gd name="T101" fmla="*/ 175 h 1096"/>
              <a:gd name="T102" fmla="*/ 194 w 907"/>
              <a:gd name="T103" fmla="*/ 237 h 1096"/>
              <a:gd name="T104" fmla="*/ 182 w 907"/>
              <a:gd name="T105" fmla="*/ 270 h 1096"/>
              <a:gd name="T106" fmla="*/ 169 w 907"/>
              <a:gd name="T107" fmla="*/ 297 h 1096"/>
              <a:gd name="T108" fmla="*/ 152 w 907"/>
              <a:gd name="T109" fmla="*/ 318 h 1096"/>
              <a:gd name="T110" fmla="*/ 134 w 907"/>
              <a:gd name="T111" fmla="*/ 337 h 1096"/>
              <a:gd name="T112" fmla="*/ 121 w 907"/>
              <a:gd name="T113" fmla="*/ 366 h 1096"/>
              <a:gd name="T114" fmla="*/ 77 w 907"/>
              <a:gd name="T115" fmla="*/ 406 h 1096"/>
              <a:gd name="T116" fmla="*/ 42 w 907"/>
              <a:gd name="T117" fmla="*/ 422 h 1096"/>
              <a:gd name="T118" fmla="*/ 29 w 907"/>
              <a:gd name="T119" fmla="*/ 429 h 1096"/>
              <a:gd name="T120" fmla="*/ 19 w 907"/>
              <a:gd name="T121" fmla="*/ 452 h 1096"/>
              <a:gd name="T122" fmla="*/ 15 w 907"/>
              <a:gd name="T123" fmla="*/ 481 h 1096"/>
              <a:gd name="T124" fmla="*/ 2 w 907"/>
              <a:gd name="T125" fmla="*/ 518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07" h="1096">
                <a:moveTo>
                  <a:pt x="23" y="527"/>
                </a:moveTo>
                <a:lnTo>
                  <a:pt x="36" y="512"/>
                </a:lnTo>
                <a:lnTo>
                  <a:pt x="44" y="510"/>
                </a:lnTo>
                <a:lnTo>
                  <a:pt x="54" y="510"/>
                </a:lnTo>
                <a:lnTo>
                  <a:pt x="67" y="537"/>
                </a:lnTo>
                <a:lnTo>
                  <a:pt x="79" y="537"/>
                </a:lnTo>
                <a:lnTo>
                  <a:pt x="71" y="554"/>
                </a:lnTo>
                <a:lnTo>
                  <a:pt x="61" y="600"/>
                </a:lnTo>
                <a:lnTo>
                  <a:pt x="96" y="633"/>
                </a:lnTo>
                <a:lnTo>
                  <a:pt x="128" y="627"/>
                </a:lnTo>
                <a:lnTo>
                  <a:pt x="131" y="629"/>
                </a:lnTo>
                <a:lnTo>
                  <a:pt x="131" y="631"/>
                </a:lnTo>
                <a:lnTo>
                  <a:pt x="133" y="633"/>
                </a:lnTo>
                <a:lnTo>
                  <a:pt x="136" y="644"/>
                </a:lnTo>
                <a:lnTo>
                  <a:pt x="138" y="649"/>
                </a:lnTo>
                <a:lnTo>
                  <a:pt x="148" y="649"/>
                </a:lnTo>
                <a:lnTo>
                  <a:pt x="154" y="662"/>
                </a:lnTo>
                <a:lnTo>
                  <a:pt x="165" y="666"/>
                </a:lnTo>
                <a:lnTo>
                  <a:pt x="171" y="664"/>
                </a:lnTo>
                <a:lnTo>
                  <a:pt x="169" y="664"/>
                </a:lnTo>
                <a:lnTo>
                  <a:pt x="173" y="654"/>
                </a:lnTo>
                <a:lnTo>
                  <a:pt x="177" y="656"/>
                </a:lnTo>
                <a:lnTo>
                  <a:pt x="179" y="652"/>
                </a:lnTo>
                <a:lnTo>
                  <a:pt x="184" y="652"/>
                </a:lnTo>
                <a:lnTo>
                  <a:pt x="184" y="668"/>
                </a:lnTo>
                <a:lnTo>
                  <a:pt x="181" y="685"/>
                </a:lnTo>
                <a:lnTo>
                  <a:pt x="179" y="685"/>
                </a:lnTo>
                <a:lnTo>
                  <a:pt x="159" y="683"/>
                </a:lnTo>
                <a:lnTo>
                  <a:pt x="157" y="689"/>
                </a:lnTo>
                <a:lnTo>
                  <a:pt x="154" y="687"/>
                </a:lnTo>
                <a:lnTo>
                  <a:pt x="152" y="691"/>
                </a:lnTo>
                <a:lnTo>
                  <a:pt x="140" y="689"/>
                </a:lnTo>
                <a:lnTo>
                  <a:pt x="138" y="712"/>
                </a:lnTo>
                <a:lnTo>
                  <a:pt x="133" y="716"/>
                </a:lnTo>
                <a:lnTo>
                  <a:pt x="136" y="718"/>
                </a:lnTo>
                <a:lnTo>
                  <a:pt x="142" y="720"/>
                </a:lnTo>
                <a:lnTo>
                  <a:pt x="146" y="718"/>
                </a:lnTo>
                <a:lnTo>
                  <a:pt x="150" y="721"/>
                </a:lnTo>
                <a:lnTo>
                  <a:pt x="157" y="725"/>
                </a:lnTo>
                <a:lnTo>
                  <a:pt x="163" y="725"/>
                </a:lnTo>
                <a:lnTo>
                  <a:pt x="175" y="727"/>
                </a:lnTo>
                <a:lnTo>
                  <a:pt x="182" y="727"/>
                </a:lnTo>
                <a:lnTo>
                  <a:pt x="190" y="729"/>
                </a:lnTo>
                <a:lnTo>
                  <a:pt x="198" y="737"/>
                </a:lnTo>
                <a:lnTo>
                  <a:pt x="210" y="747"/>
                </a:lnTo>
                <a:lnTo>
                  <a:pt x="210" y="748"/>
                </a:lnTo>
                <a:lnTo>
                  <a:pt x="213" y="750"/>
                </a:lnTo>
                <a:lnTo>
                  <a:pt x="221" y="758"/>
                </a:lnTo>
                <a:lnTo>
                  <a:pt x="240" y="769"/>
                </a:lnTo>
                <a:lnTo>
                  <a:pt x="259" y="777"/>
                </a:lnTo>
                <a:lnTo>
                  <a:pt x="273" y="769"/>
                </a:lnTo>
                <a:lnTo>
                  <a:pt x="279" y="771"/>
                </a:lnTo>
                <a:lnTo>
                  <a:pt x="280" y="783"/>
                </a:lnTo>
                <a:lnTo>
                  <a:pt x="284" y="787"/>
                </a:lnTo>
                <a:lnTo>
                  <a:pt x="288" y="783"/>
                </a:lnTo>
                <a:lnTo>
                  <a:pt x="290" y="787"/>
                </a:lnTo>
                <a:lnTo>
                  <a:pt x="292" y="791"/>
                </a:lnTo>
                <a:lnTo>
                  <a:pt x="298" y="796"/>
                </a:lnTo>
                <a:lnTo>
                  <a:pt x="307" y="802"/>
                </a:lnTo>
                <a:lnTo>
                  <a:pt x="323" y="812"/>
                </a:lnTo>
                <a:lnTo>
                  <a:pt x="328" y="812"/>
                </a:lnTo>
                <a:lnTo>
                  <a:pt x="340" y="802"/>
                </a:lnTo>
                <a:lnTo>
                  <a:pt x="346" y="795"/>
                </a:lnTo>
                <a:lnTo>
                  <a:pt x="354" y="789"/>
                </a:lnTo>
                <a:lnTo>
                  <a:pt x="363" y="779"/>
                </a:lnTo>
                <a:lnTo>
                  <a:pt x="367" y="779"/>
                </a:lnTo>
                <a:lnTo>
                  <a:pt x="402" y="793"/>
                </a:lnTo>
                <a:lnTo>
                  <a:pt x="411" y="798"/>
                </a:lnTo>
                <a:lnTo>
                  <a:pt x="415" y="804"/>
                </a:lnTo>
                <a:lnTo>
                  <a:pt x="415" y="806"/>
                </a:lnTo>
                <a:lnTo>
                  <a:pt x="413" y="810"/>
                </a:lnTo>
                <a:lnTo>
                  <a:pt x="407" y="817"/>
                </a:lnTo>
                <a:lnTo>
                  <a:pt x="386" y="831"/>
                </a:lnTo>
                <a:lnTo>
                  <a:pt x="382" y="837"/>
                </a:lnTo>
                <a:lnTo>
                  <a:pt x="382" y="841"/>
                </a:lnTo>
                <a:lnTo>
                  <a:pt x="390" y="858"/>
                </a:lnTo>
                <a:lnTo>
                  <a:pt x="400" y="867"/>
                </a:lnTo>
                <a:lnTo>
                  <a:pt x="413" y="893"/>
                </a:lnTo>
                <a:lnTo>
                  <a:pt x="427" y="906"/>
                </a:lnTo>
                <a:lnTo>
                  <a:pt x="429" y="914"/>
                </a:lnTo>
                <a:lnTo>
                  <a:pt x="424" y="918"/>
                </a:lnTo>
                <a:lnTo>
                  <a:pt x="417" y="925"/>
                </a:lnTo>
                <a:lnTo>
                  <a:pt x="400" y="931"/>
                </a:lnTo>
                <a:lnTo>
                  <a:pt x="359" y="941"/>
                </a:lnTo>
                <a:lnTo>
                  <a:pt x="344" y="942"/>
                </a:lnTo>
                <a:lnTo>
                  <a:pt x="338" y="948"/>
                </a:lnTo>
                <a:lnTo>
                  <a:pt x="336" y="952"/>
                </a:lnTo>
                <a:lnTo>
                  <a:pt x="336" y="964"/>
                </a:lnTo>
                <a:lnTo>
                  <a:pt x="338" y="966"/>
                </a:lnTo>
                <a:lnTo>
                  <a:pt x="348" y="960"/>
                </a:lnTo>
                <a:lnTo>
                  <a:pt x="355" y="975"/>
                </a:lnTo>
                <a:lnTo>
                  <a:pt x="367" y="989"/>
                </a:lnTo>
                <a:lnTo>
                  <a:pt x="396" y="1002"/>
                </a:lnTo>
                <a:lnTo>
                  <a:pt x="407" y="1006"/>
                </a:lnTo>
                <a:lnTo>
                  <a:pt x="405" y="1010"/>
                </a:lnTo>
                <a:lnTo>
                  <a:pt x="405" y="1014"/>
                </a:lnTo>
                <a:lnTo>
                  <a:pt x="427" y="1019"/>
                </a:lnTo>
                <a:lnTo>
                  <a:pt x="438" y="1031"/>
                </a:lnTo>
                <a:lnTo>
                  <a:pt x="448" y="1048"/>
                </a:lnTo>
                <a:lnTo>
                  <a:pt x="451" y="1062"/>
                </a:lnTo>
                <a:lnTo>
                  <a:pt x="453" y="1062"/>
                </a:lnTo>
                <a:lnTo>
                  <a:pt x="457" y="1067"/>
                </a:lnTo>
                <a:lnTo>
                  <a:pt x="467" y="1071"/>
                </a:lnTo>
                <a:lnTo>
                  <a:pt x="504" y="1089"/>
                </a:lnTo>
                <a:lnTo>
                  <a:pt x="519" y="1093"/>
                </a:lnTo>
                <a:lnTo>
                  <a:pt x="546" y="1094"/>
                </a:lnTo>
                <a:lnTo>
                  <a:pt x="594" y="1093"/>
                </a:lnTo>
                <a:lnTo>
                  <a:pt x="653" y="1096"/>
                </a:lnTo>
                <a:lnTo>
                  <a:pt x="682" y="1091"/>
                </a:lnTo>
                <a:lnTo>
                  <a:pt x="701" y="1085"/>
                </a:lnTo>
                <a:lnTo>
                  <a:pt x="713" y="1073"/>
                </a:lnTo>
                <a:lnTo>
                  <a:pt x="705" y="1062"/>
                </a:lnTo>
                <a:lnTo>
                  <a:pt x="701" y="1054"/>
                </a:lnTo>
                <a:lnTo>
                  <a:pt x="701" y="1052"/>
                </a:lnTo>
                <a:lnTo>
                  <a:pt x="699" y="1052"/>
                </a:lnTo>
                <a:lnTo>
                  <a:pt x="699" y="1054"/>
                </a:lnTo>
                <a:lnTo>
                  <a:pt x="699" y="1052"/>
                </a:lnTo>
                <a:lnTo>
                  <a:pt x="698" y="1052"/>
                </a:lnTo>
                <a:lnTo>
                  <a:pt x="696" y="1052"/>
                </a:lnTo>
                <a:lnTo>
                  <a:pt x="694" y="1046"/>
                </a:lnTo>
                <a:lnTo>
                  <a:pt x="701" y="1045"/>
                </a:lnTo>
                <a:lnTo>
                  <a:pt x="696" y="1019"/>
                </a:lnTo>
                <a:lnTo>
                  <a:pt x="696" y="1018"/>
                </a:lnTo>
                <a:lnTo>
                  <a:pt x="696" y="1016"/>
                </a:lnTo>
                <a:lnTo>
                  <a:pt x="688" y="981"/>
                </a:lnTo>
                <a:lnTo>
                  <a:pt x="682" y="973"/>
                </a:lnTo>
                <a:lnTo>
                  <a:pt x="680" y="969"/>
                </a:lnTo>
                <a:lnTo>
                  <a:pt x="677" y="968"/>
                </a:lnTo>
                <a:lnTo>
                  <a:pt x="669" y="962"/>
                </a:lnTo>
                <a:lnTo>
                  <a:pt x="665" y="958"/>
                </a:lnTo>
                <a:lnTo>
                  <a:pt x="663" y="942"/>
                </a:lnTo>
                <a:lnTo>
                  <a:pt x="665" y="941"/>
                </a:lnTo>
                <a:lnTo>
                  <a:pt x="667" y="921"/>
                </a:lnTo>
                <a:lnTo>
                  <a:pt x="665" y="914"/>
                </a:lnTo>
                <a:lnTo>
                  <a:pt x="667" y="904"/>
                </a:lnTo>
                <a:lnTo>
                  <a:pt x="665" y="904"/>
                </a:lnTo>
                <a:lnTo>
                  <a:pt x="667" y="896"/>
                </a:lnTo>
                <a:lnTo>
                  <a:pt x="667" y="894"/>
                </a:lnTo>
                <a:lnTo>
                  <a:pt x="665" y="894"/>
                </a:lnTo>
                <a:lnTo>
                  <a:pt x="672" y="870"/>
                </a:lnTo>
                <a:lnTo>
                  <a:pt x="686" y="873"/>
                </a:lnTo>
                <a:lnTo>
                  <a:pt x="701" y="875"/>
                </a:lnTo>
                <a:lnTo>
                  <a:pt x="701" y="873"/>
                </a:lnTo>
                <a:lnTo>
                  <a:pt x="703" y="873"/>
                </a:lnTo>
                <a:lnTo>
                  <a:pt x="703" y="870"/>
                </a:lnTo>
                <a:lnTo>
                  <a:pt x="703" y="862"/>
                </a:lnTo>
                <a:lnTo>
                  <a:pt x="703" y="860"/>
                </a:lnTo>
                <a:lnTo>
                  <a:pt x="703" y="858"/>
                </a:lnTo>
                <a:lnTo>
                  <a:pt x="703" y="856"/>
                </a:lnTo>
                <a:lnTo>
                  <a:pt x="711" y="852"/>
                </a:lnTo>
                <a:lnTo>
                  <a:pt x="713" y="850"/>
                </a:lnTo>
                <a:lnTo>
                  <a:pt x="715" y="850"/>
                </a:lnTo>
                <a:lnTo>
                  <a:pt x="721" y="848"/>
                </a:lnTo>
                <a:lnTo>
                  <a:pt x="723" y="848"/>
                </a:lnTo>
                <a:lnTo>
                  <a:pt x="723" y="846"/>
                </a:lnTo>
                <a:lnTo>
                  <a:pt x="725" y="846"/>
                </a:lnTo>
                <a:lnTo>
                  <a:pt x="725" y="845"/>
                </a:lnTo>
                <a:lnTo>
                  <a:pt x="726" y="845"/>
                </a:lnTo>
                <a:lnTo>
                  <a:pt x="732" y="841"/>
                </a:lnTo>
                <a:lnTo>
                  <a:pt x="738" y="837"/>
                </a:lnTo>
                <a:lnTo>
                  <a:pt x="740" y="835"/>
                </a:lnTo>
                <a:lnTo>
                  <a:pt x="744" y="833"/>
                </a:lnTo>
                <a:lnTo>
                  <a:pt x="744" y="831"/>
                </a:lnTo>
                <a:lnTo>
                  <a:pt x="753" y="822"/>
                </a:lnTo>
                <a:lnTo>
                  <a:pt x="757" y="817"/>
                </a:lnTo>
                <a:lnTo>
                  <a:pt x="774" y="827"/>
                </a:lnTo>
                <a:lnTo>
                  <a:pt x="782" y="829"/>
                </a:lnTo>
                <a:lnTo>
                  <a:pt x="782" y="827"/>
                </a:lnTo>
                <a:lnTo>
                  <a:pt x="782" y="816"/>
                </a:lnTo>
                <a:lnTo>
                  <a:pt x="782" y="814"/>
                </a:lnTo>
                <a:lnTo>
                  <a:pt x="782" y="806"/>
                </a:lnTo>
                <a:lnTo>
                  <a:pt x="782" y="793"/>
                </a:lnTo>
                <a:lnTo>
                  <a:pt x="780" y="793"/>
                </a:lnTo>
                <a:lnTo>
                  <a:pt x="778" y="793"/>
                </a:lnTo>
                <a:lnTo>
                  <a:pt x="778" y="795"/>
                </a:lnTo>
                <a:lnTo>
                  <a:pt x="776" y="793"/>
                </a:lnTo>
                <a:lnTo>
                  <a:pt x="774" y="795"/>
                </a:lnTo>
                <a:lnTo>
                  <a:pt x="773" y="795"/>
                </a:lnTo>
                <a:lnTo>
                  <a:pt x="769" y="795"/>
                </a:lnTo>
                <a:lnTo>
                  <a:pt x="769" y="793"/>
                </a:lnTo>
                <a:lnTo>
                  <a:pt x="769" y="791"/>
                </a:lnTo>
                <a:lnTo>
                  <a:pt x="771" y="789"/>
                </a:lnTo>
                <a:lnTo>
                  <a:pt x="771" y="787"/>
                </a:lnTo>
                <a:lnTo>
                  <a:pt x="773" y="785"/>
                </a:lnTo>
                <a:lnTo>
                  <a:pt x="774" y="781"/>
                </a:lnTo>
                <a:lnTo>
                  <a:pt x="776" y="779"/>
                </a:lnTo>
                <a:lnTo>
                  <a:pt x="778" y="771"/>
                </a:lnTo>
                <a:lnTo>
                  <a:pt x="780" y="769"/>
                </a:lnTo>
                <a:lnTo>
                  <a:pt x="778" y="764"/>
                </a:lnTo>
                <a:lnTo>
                  <a:pt x="776" y="764"/>
                </a:lnTo>
                <a:lnTo>
                  <a:pt x="774" y="764"/>
                </a:lnTo>
                <a:lnTo>
                  <a:pt x="774" y="769"/>
                </a:lnTo>
                <a:lnTo>
                  <a:pt x="773" y="769"/>
                </a:lnTo>
                <a:lnTo>
                  <a:pt x="771" y="769"/>
                </a:lnTo>
                <a:lnTo>
                  <a:pt x="769" y="769"/>
                </a:lnTo>
                <a:lnTo>
                  <a:pt x="769" y="771"/>
                </a:lnTo>
                <a:lnTo>
                  <a:pt x="767" y="771"/>
                </a:lnTo>
                <a:lnTo>
                  <a:pt x="771" y="758"/>
                </a:lnTo>
                <a:lnTo>
                  <a:pt x="773" y="750"/>
                </a:lnTo>
                <a:lnTo>
                  <a:pt x="774" y="735"/>
                </a:lnTo>
                <a:lnTo>
                  <a:pt x="776" y="735"/>
                </a:lnTo>
                <a:lnTo>
                  <a:pt x="776" y="733"/>
                </a:lnTo>
                <a:lnTo>
                  <a:pt x="774" y="733"/>
                </a:lnTo>
                <a:lnTo>
                  <a:pt x="774" y="731"/>
                </a:lnTo>
                <a:lnTo>
                  <a:pt x="773" y="731"/>
                </a:lnTo>
                <a:lnTo>
                  <a:pt x="771" y="731"/>
                </a:lnTo>
                <a:lnTo>
                  <a:pt x="769" y="729"/>
                </a:lnTo>
                <a:lnTo>
                  <a:pt x="767" y="729"/>
                </a:lnTo>
                <a:lnTo>
                  <a:pt x="765" y="729"/>
                </a:lnTo>
                <a:lnTo>
                  <a:pt x="765" y="727"/>
                </a:lnTo>
                <a:lnTo>
                  <a:pt x="761" y="649"/>
                </a:lnTo>
                <a:lnTo>
                  <a:pt x="761" y="646"/>
                </a:lnTo>
                <a:lnTo>
                  <a:pt x="759" y="631"/>
                </a:lnTo>
                <a:lnTo>
                  <a:pt x="824" y="627"/>
                </a:lnTo>
                <a:lnTo>
                  <a:pt x="836" y="627"/>
                </a:lnTo>
                <a:lnTo>
                  <a:pt x="836" y="625"/>
                </a:lnTo>
                <a:lnTo>
                  <a:pt x="853" y="623"/>
                </a:lnTo>
                <a:lnTo>
                  <a:pt x="874" y="622"/>
                </a:lnTo>
                <a:lnTo>
                  <a:pt x="874" y="610"/>
                </a:lnTo>
                <a:lnTo>
                  <a:pt x="876" y="608"/>
                </a:lnTo>
                <a:lnTo>
                  <a:pt x="880" y="608"/>
                </a:lnTo>
                <a:lnTo>
                  <a:pt x="880" y="604"/>
                </a:lnTo>
                <a:lnTo>
                  <a:pt x="882" y="604"/>
                </a:lnTo>
                <a:lnTo>
                  <a:pt x="882" y="593"/>
                </a:lnTo>
                <a:lnTo>
                  <a:pt x="886" y="562"/>
                </a:lnTo>
                <a:lnTo>
                  <a:pt x="888" y="558"/>
                </a:lnTo>
                <a:lnTo>
                  <a:pt x="890" y="547"/>
                </a:lnTo>
                <a:lnTo>
                  <a:pt x="890" y="545"/>
                </a:lnTo>
                <a:lnTo>
                  <a:pt x="888" y="539"/>
                </a:lnTo>
                <a:lnTo>
                  <a:pt x="888" y="537"/>
                </a:lnTo>
                <a:lnTo>
                  <a:pt x="888" y="535"/>
                </a:lnTo>
                <a:lnTo>
                  <a:pt x="890" y="537"/>
                </a:lnTo>
                <a:lnTo>
                  <a:pt x="890" y="529"/>
                </a:lnTo>
                <a:lnTo>
                  <a:pt x="892" y="529"/>
                </a:lnTo>
                <a:lnTo>
                  <a:pt x="892" y="519"/>
                </a:lnTo>
                <a:lnTo>
                  <a:pt x="894" y="516"/>
                </a:lnTo>
                <a:lnTo>
                  <a:pt x="897" y="506"/>
                </a:lnTo>
                <a:lnTo>
                  <a:pt x="899" y="504"/>
                </a:lnTo>
                <a:lnTo>
                  <a:pt x="901" y="483"/>
                </a:lnTo>
                <a:lnTo>
                  <a:pt x="903" y="477"/>
                </a:lnTo>
                <a:lnTo>
                  <a:pt x="903" y="475"/>
                </a:lnTo>
                <a:lnTo>
                  <a:pt x="907" y="454"/>
                </a:lnTo>
                <a:lnTo>
                  <a:pt x="907" y="452"/>
                </a:lnTo>
                <a:lnTo>
                  <a:pt x="907" y="445"/>
                </a:lnTo>
                <a:lnTo>
                  <a:pt x="899" y="443"/>
                </a:lnTo>
                <a:lnTo>
                  <a:pt x="894" y="441"/>
                </a:lnTo>
                <a:lnTo>
                  <a:pt x="888" y="441"/>
                </a:lnTo>
                <a:lnTo>
                  <a:pt x="876" y="439"/>
                </a:lnTo>
                <a:lnTo>
                  <a:pt x="874" y="439"/>
                </a:lnTo>
                <a:lnTo>
                  <a:pt x="863" y="437"/>
                </a:lnTo>
                <a:lnTo>
                  <a:pt x="855" y="435"/>
                </a:lnTo>
                <a:lnTo>
                  <a:pt x="853" y="435"/>
                </a:lnTo>
                <a:lnTo>
                  <a:pt x="851" y="435"/>
                </a:lnTo>
                <a:lnTo>
                  <a:pt x="846" y="439"/>
                </a:lnTo>
                <a:lnTo>
                  <a:pt x="842" y="441"/>
                </a:lnTo>
                <a:lnTo>
                  <a:pt x="832" y="441"/>
                </a:lnTo>
                <a:lnTo>
                  <a:pt x="742" y="479"/>
                </a:lnTo>
                <a:lnTo>
                  <a:pt x="736" y="471"/>
                </a:lnTo>
                <a:lnTo>
                  <a:pt x="734" y="470"/>
                </a:lnTo>
                <a:lnTo>
                  <a:pt x="736" y="468"/>
                </a:lnTo>
                <a:lnTo>
                  <a:pt x="738" y="466"/>
                </a:lnTo>
                <a:lnTo>
                  <a:pt x="738" y="464"/>
                </a:lnTo>
                <a:lnTo>
                  <a:pt x="738" y="460"/>
                </a:lnTo>
                <a:lnTo>
                  <a:pt x="738" y="456"/>
                </a:lnTo>
                <a:lnTo>
                  <a:pt x="738" y="454"/>
                </a:lnTo>
                <a:lnTo>
                  <a:pt x="736" y="450"/>
                </a:lnTo>
                <a:lnTo>
                  <a:pt x="734" y="449"/>
                </a:lnTo>
                <a:lnTo>
                  <a:pt x="730" y="445"/>
                </a:lnTo>
                <a:lnTo>
                  <a:pt x="726" y="437"/>
                </a:lnTo>
                <a:lnTo>
                  <a:pt x="725" y="435"/>
                </a:lnTo>
                <a:lnTo>
                  <a:pt x="723" y="431"/>
                </a:lnTo>
                <a:lnTo>
                  <a:pt x="723" y="429"/>
                </a:lnTo>
                <a:lnTo>
                  <a:pt x="721" y="427"/>
                </a:lnTo>
                <a:lnTo>
                  <a:pt x="717" y="422"/>
                </a:lnTo>
                <a:lnTo>
                  <a:pt x="715" y="420"/>
                </a:lnTo>
                <a:lnTo>
                  <a:pt x="707" y="416"/>
                </a:lnTo>
                <a:lnTo>
                  <a:pt x="705" y="414"/>
                </a:lnTo>
                <a:lnTo>
                  <a:pt x="703" y="410"/>
                </a:lnTo>
                <a:lnTo>
                  <a:pt x="701" y="408"/>
                </a:lnTo>
                <a:lnTo>
                  <a:pt x="699" y="404"/>
                </a:lnTo>
                <a:lnTo>
                  <a:pt x="698" y="402"/>
                </a:lnTo>
                <a:lnTo>
                  <a:pt x="698" y="401"/>
                </a:lnTo>
                <a:lnTo>
                  <a:pt x="696" y="401"/>
                </a:lnTo>
                <a:lnTo>
                  <a:pt x="696" y="396"/>
                </a:lnTo>
                <a:lnTo>
                  <a:pt x="696" y="395"/>
                </a:lnTo>
                <a:lnTo>
                  <a:pt x="694" y="391"/>
                </a:lnTo>
                <a:lnTo>
                  <a:pt x="690" y="391"/>
                </a:lnTo>
                <a:lnTo>
                  <a:pt x="690" y="393"/>
                </a:lnTo>
                <a:lnTo>
                  <a:pt x="690" y="391"/>
                </a:lnTo>
                <a:lnTo>
                  <a:pt x="688" y="391"/>
                </a:lnTo>
                <a:lnTo>
                  <a:pt x="686" y="391"/>
                </a:lnTo>
                <a:lnTo>
                  <a:pt x="684" y="391"/>
                </a:lnTo>
                <a:lnTo>
                  <a:pt x="682" y="391"/>
                </a:lnTo>
                <a:lnTo>
                  <a:pt x="680" y="391"/>
                </a:lnTo>
                <a:lnTo>
                  <a:pt x="675" y="385"/>
                </a:lnTo>
                <a:lnTo>
                  <a:pt x="672" y="385"/>
                </a:lnTo>
                <a:lnTo>
                  <a:pt x="672" y="383"/>
                </a:lnTo>
                <a:lnTo>
                  <a:pt x="675" y="383"/>
                </a:lnTo>
                <a:lnTo>
                  <a:pt x="672" y="383"/>
                </a:lnTo>
                <a:lnTo>
                  <a:pt x="672" y="381"/>
                </a:lnTo>
                <a:lnTo>
                  <a:pt x="672" y="379"/>
                </a:lnTo>
                <a:lnTo>
                  <a:pt x="672" y="377"/>
                </a:lnTo>
                <a:lnTo>
                  <a:pt x="672" y="375"/>
                </a:lnTo>
                <a:lnTo>
                  <a:pt x="672" y="373"/>
                </a:lnTo>
                <a:lnTo>
                  <a:pt x="675" y="372"/>
                </a:lnTo>
                <a:lnTo>
                  <a:pt x="675" y="370"/>
                </a:lnTo>
                <a:lnTo>
                  <a:pt x="672" y="368"/>
                </a:lnTo>
                <a:lnTo>
                  <a:pt x="672" y="366"/>
                </a:lnTo>
                <a:lnTo>
                  <a:pt x="672" y="364"/>
                </a:lnTo>
                <a:lnTo>
                  <a:pt x="672" y="362"/>
                </a:lnTo>
                <a:lnTo>
                  <a:pt x="672" y="360"/>
                </a:lnTo>
                <a:lnTo>
                  <a:pt x="672" y="358"/>
                </a:lnTo>
                <a:lnTo>
                  <a:pt x="675" y="354"/>
                </a:lnTo>
                <a:lnTo>
                  <a:pt x="675" y="352"/>
                </a:lnTo>
                <a:lnTo>
                  <a:pt x="671" y="352"/>
                </a:lnTo>
                <a:lnTo>
                  <a:pt x="671" y="351"/>
                </a:lnTo>
                <a:lnTo>
                  <a:pt x="672" y="348"/>
                </a:lnTo>
                <a:lnTo>
                  <a:pt x="672" y="346"/>
                </a:lnTo>
                <a:lnTo>
                  <a:pt x="675" y="345"/>
                </a:lnTo>
                <a:lnTo>
                  <a:pt x="675" y="337"/>
                </a:lnTo>
                <a:lnTo>
                  <a:pt x="680" y="337"/>
                </a:lnTo>
                <a:lnTo>
                  <a:pt x="682" y="335"/>
                </a:lnTo>
                <a:lnTo>
                  <a:pt x="682" y="333"/>
                </a:lnTo>
                <a:lnTo>
                  <a:pt x="684" y="331"/>
                </a:lnTo>
                <a:lnTo>
                  <a:pt x="686" y="325"/>
                </a:lnTo>
                <a:lnTo>
                  <a:pt x="688" y="324"/>
                </a:lnTo>
                <a:lnTo>
                  <a:pt x="688" y="320"/>
                </a:lnTo>
                <a:lnTo>
                  <a:pt x="688" y="314"/>
                </a:lnTo>
                <a:lnTo>
                  <a:pt x="686" y="314"/>
                </a:lnTo>
                <a:lnTo>
                  <a:pt x="684" y="312"/>
                </a:lnTo>
                <a:lnTo>
                  <a:pt x="684" y="308"/>
                </a:lnTo>
                <a:lnTo>
                  <a:pt x="688" y="295"/>
                </a:lnTo>
                <a:lnTo>
                  <a:pt x="696" y="285"/>
                </a:lnTo>
                <a:lnTo>
                  <a:pt x="692" y="281"/>
                </a:lnTo>
                <a:lnTo>
                  <a:pt x="694" y="277"/>
                </a:lnTo>
                <a:lnTo>
                  <a:pt x="694" y="274"/>
                </a:lnTo>
                <a:lnTo>
                  <a:pt x="692" y="270"/>
                </a:lnTo>
                <a:lnTo>
                  <a:pt x="688" y="268"/>
                </a:lnTo>
                <a:lnTo>
                  <a:pt x="686" y="266"/>
                </a:lnTo>
                <a:lnTo>
                  <a:pt x="682" y="266"/>
                </a:lnTo>
                <a:lnTo>
                  <a:pt x="680" y="264"/>
                </a:lnTo>
                <a:lnTo>
                  <a:pt x="678" y="262"/>
                </a:lnTo>
                <a:lnTo>
                  <a:pt x="675" y="260"/>
                </a:lnTo>
                <a:lnTo>
                  <a:pt x="672" y="262"/>
                </a:lnTo>
                <a:lnTo>
                  <a:pt x="671" y="260"/>
                </a:lnTo>
                <a:lnTo>
                  <a:pt x="667" y="268"/>
                </a:lnTo>
                <a:lnTo>
                  <a:pt x="665" y="277"/>
                </a:lnTo>
                <a:lnTo>
                  <a:pt x="663" y="281"/>
                </a:lnTo>
                <a:lnTo>
                  <a:pt x="632" y="254"/>
                </a:lnTo>
                <a:lnTo>
                  <a:pt x="648" y="239"/>
                </a:lnTo>
                <a:lnTo>
                  <a:pt x="624" y="226"/>
                </a:lnTo>
                <a:lnTo>
                  <a:pt x="611" y="210"/>
                </a:lnTo>
                <a:lnTo>
                  <a:pt x="613" y="206"/>
                </a:lnTo>
                <a:lnTo>
                  <a:pt x="622" y="199"/>
                </a:lnTo>
                <a:lnTo>
                  <a:pt x="630" y="195"/>
                </a:lnTo>
                <a:lnTo>
                  <a:pt x="646" y="185"/>
                </a:lnTo>
                <a:lnTo>
                  <a:pt x="573" y="54"/>
                </a:lnTo>
                <a:lnTo>
                  <a:pt x="499" y="26"/>
                </a:lnTo>
                <a:lnTo>
                  <a:pt x="473" y="18"/>
                </a:lnTo>
                <a:lnTo>
                  <a:pt x="478" y="4"/>
                </a:lnTo>
                <a:lnTo>
                  <a:pt x="471" y="0"/>
                </a:lnTo>
                <a:lnTo>
                  <a:pt x="457" y="8"/>
                </a:lnTo>
                <a:lnTo>
                  <a:pt x="451" y="12"/>
                </a:lnTo>
                <a:lnTo>
                  <a:pt x="450" y="12"/>
                </a:lnTo>
                <a:lnTo>
                  <a:pt x="444" y="16"/>
                </a:lnTo>
                <a:lnTo>
                  <a:pt x="442" y="16"/>
                </a:lnTo>
                <a:lnTo>
                  <a:pt x="440" y="18"/>
                </a:lnTo>
                <a:lnTo>
                  <a:pt x="436" y="20"/>
                </a:lnTo>
                <a:lnTo>
                  <a:pt x="434" y="22"/>
                </a:lnTo>
                <a:lnTo>
                  <a:pt x="429" y="26"/>
                </a:lnTo>
                <a:lnTo>
                  <a:pt x="424" y="27"/>
                </a:lnTo>
                <a:lnTo>
                  <a:pt x="423" y="27"/>
                </a:lnTo>
                <a:lnTo>
                  <a:pt x="421" y="29"/>
                </a:lnTo>
                <a:lnTo>
                  <a:pt x="419" y="31"/>
                </a:lnTo>
                <a:lnTo>
                  <a:pt x="417" y="33"/>
                </a:lnTo>
                <a:lnTo>
                  <a:pt x="415" y="33"/>
                </a:lnTo>
                <a:lnTo>
                  <a:pt x="415" y="35"/>
                </a:lnTo>
                <a:lnTo>
                  <a:pt x="411" y="35"/>
                </a:lnTo>
                <a:lnTo>
                  <a:pt x="409" y="37"/>
                </a:lnTo>
                <a:lnTo>
                  <a:pt x="405" y="39"/>
                </a:lnTo>
                <a:lnTo>
                  <a:pt x="402" y="41"/>
                </a:lnTo>
                <a:lnTo>
                  <a:pt x="396" y="43"/>
                </a:lnTo>
                <a:lnTo>
                  <a:pt x="392" y="45"/>
                </a:lnTo>
                <a:lnTo>
                  <a:pt x="390" y="45"/>
                </a:lnTo>
                <a:lnTo>
                  <a:pt x="388" y="47"/>
                </a:lnTo>
                <a:lnTo>
                  <a:pt x="386" y="48"/>
                </a:lnTo>
                <a:lnTo>
                  <a:pt x="386" y="50"/>
                </a:lnTo>
                <a:lnTo>
                  <a:pt x="384" y="53"/>
                </a:lnTo>
                <a:lnTo>
                  <a:pt x="382" y="64"/>
                </a:lnTo>
                <a:lnTo>
                  <a:pt x="382" y="62"/>
                </a:lnTo>
                <a:lnTo>
                  <a:pt x="379" y="62"/>
                </a:lnTo>
                <a:lnTo>
                  <a:pt x="376" y="64"/>
                </a:lnTo>
                <a:lnTo>
                  <a:pt x="375" y="70"/>
                </a:lnTo>
                <a:lnTo>
                  <a:pt x="371" y="74"/>
                </a:lnTo>
                <a:lnTo>
                  <a:pt x="321" y="118"/>
                </a:lnTo>
                <a:lnTo>
                  <a:pt x="319" y="118"/>
                </a:lnTo>
                <a:lnTo>
                  <a:pt x="319" y="116"/>
                </a:lnTo>
                <a:lnTo>
                  <a:pt x="317" y="114"/>
                </a:lnTo>
                <a:lnTo>
                  <a:pt x="319" y="114"/>
                </a:lnTo>
                <a:lnTo>
                  <a:pt x="319" y="112"/>
                </a:lnTo>
                <a:lnTo>
                  <a:pt x="317" y="112"/>
                </a:lnTo>
                <a:lnTo>
                  <a:pt x="315" y="108"/>
                </a:lnTo>
                <a:lnTo>
                  <a:pt x="311" y="108"/>
                </a:lnTo>
                <a:lnTo>
                  <a:pt x="302" y="101"/>
                </a:lnTo>
                <a:lnTo>
                  <a:pt x="298" y="101"/>
                </a:lnTo>
                <a:lnTo>
                  <a:pt x="280" y="116"/>
                </a:lnTo>
                <a:lnTo>
                  <a:pt x="240" y="151"/>
                </a:lnTo>
                <a:lnTo>
                  <a:pt x="215" y="175"/>
                </a:lnTo>
                <a:lnTo>
                  <a:pt x="207" y="185"/>
                </a:lnTo>
                <a:lnTo>
                  <a:pt x="204" y="191"/>
                </a:lnTo>
                <a:lnTo>
                  <a:pt x="202" y="193"/>
                </a:lnTo>
                <a:lnTo>
                  <a:pt x="200" y="193"/>
                </a:lnTo>
                <a:lnTo>
                  <a:pt x="190" y="202"/>
                </a:lnTo>
                <a:lnTo>
                  <a:pt x="211" y="223"/>
                </a:lnTo>
                <a:lnTo>
                  <a:pt x="194" y="231"/>
                </a:lnTo>
                <a:lnTo>
                  <a:pt x="194" y="237"/>
                </a:lnTo>
                <a:lnTo>
                  <a:pt x="192" y="239"/>
                </a:lnTo>
                <a:lnTo>
                  <a:pt x="192" y="245"/>
                </a:lnTo>
                <a:lnTo>
                  <a:pt x="192" y="249"/>
                </a:lnTo>
                <a:lnTo>
                  <a:pt x="190" y="256"/>
                </a:lnTo>
                <a:lnTo>
                  <a:pt x="190" y="260"/>
                </a:lnTo>
                <a:lnTo>
                  <a:pt x="188" y="262"/>
                </a:lnTo>
                <a:lnTo>
                  <a:pt x="188" y="264"/>
                </a:lnTo>
                <a:lnTo>
                  <a:pt x="182" y="270"/>
                </a:lnTo>
                <a:lnTo>
                  <a:pt x="181" y="274"/>
                </a:lnTo>
                <a:lnTo>
                  <a:pt x="181" y="276"/>
                </a:lnTo>
                <a:lnTo>
                  <a:pt x="179" y="279"/>
                </a:lnTo>
                <a:lnTo>
                  <a:pt x="177" y="281"/>
                </a:lnTo>
                <a:lnTo>
                  <a:pt x="173" y="287"/>
                </a:lnTo>
                <a:lnTo>
                  <a:pt x="171" y="293"/>
                </a:lnTo>
                <a:lnTo>
                  <a:pt x="169" y="295"/>
                </a:lnTo>
                <a:lnTo>
                  <a:pt x="169" y="297"/>
                </a:lnTo>
                <a:lnTo>
                  <a:pt x="167" y="297"/>
                </a:lnTo>
                <a:lnTo>
                  <a:pt x="165" y="298"/>
                </a:lnTo>
                <a:lnTo>
                  <a:pt x="163" y="302"/>
                </a:lnTo>
                <a:lnTo>
                  <a:pt x="161" y="306"/>
                </a:lnTo>
                <a:lnTo>
                  <a:pt x="161" y="308"/>
                </a:lnTo>
                <a:lnTo>
                  <a:pt x="155" y="314"/>
                </a:lnTo>
                <a:lnTo>
                  <a:pt x="154" y="316"/>
                </a:lnTo>
                <a:lnTo>
                  <a:pt x="152" y="318"/>
                </a:lnTo>
                <a:lnTo>
                  <a:pt x="150" y="320"/>
                </a:lnTo>
                <a:lnTo>
                  <a:pt x="148" y="324"/>
                </a:lnTo>
                <a:lnTo>
                  <a:pt x="142" y="324"/>
                </a:lnTo>
                <a:lnTo>
                  <a:pt x="140" y="324"/>
                </a:lnTo>
                <a:lnTo>
                  <a:pt x="138" y="325"/>
                </a:lnTo>
                <a:lnTo>
                  <a:pt x="136" y="329"/>
                </a:lnTo>
                <a:lnTo>
                  <a:pt x="136" y="333"/>
                </a:lnTo>
                <a:lnTo>
                  <a:pt x="134" y="337"/>
                </a:lnTo>
                <a:lnTo>
                  <a:pt x="133" y="339"/>
                </a:lnTo>
                <a:lnTo>
                  <a:pt x="133" y="343"/>
                </a:lnTo>
                <a:lnTo>
                  <a:pt x="133" y="346"/>
                </a:lnTo>
                <a:lnTo>
                  <a:pt x="131" y="354"/>
                </a:lnTo>
                <a:lnTo>
                  <a:pt x="128" y="356"/>
                </a:lnTo>
                <a:lnTo>
                  <a:pt x="127" y="362"/>
                </a:lnTo>
                <a:lnTo>
                  <a:pt x="125" y="364"/>
                </a:lnTo>
                <a:lnTo>
                  <a:pt x="121" y="366"/>
                </a:lnTo>
                <a:lnTo>
                  <a:pt x="119" y="364"/>
                </a:lnTo>
                <a:lnTo>
                  <a:pt x="115" y="364"/>
                </a:lnTo>
                <a:lnTo>
                  <a:pt x="113" y="362"/>
                </a:lnTo>
                <a:lnTo>
                  <a:pt x="113" y="360"/>
                </a:lnTo>
                <a:lnTo>
                  <a:pt x="111" y="360"/>
                </a:lnTo>
                <a:lnTo>
                  <a:pt x="109" y="362"/>
                </a:lnTo>
                <a:lnTo>
                  <a:pt x="90" y="387"/>
                </a:lnTo>
                <a:lnTo>
                  <a:pt x="77" y="406"/>
                </a:lnTo>
                <a:lnTo>
                  <a:pt x="71" y="412"/>
                </a:lnTo>
                <a:lnTo>
                  <a:pt x="50" y="401"/>
                </a:lnTo>
                <a:lnTo>
                  <a:pt x="40" y="410"/>
                </a:lnTo>
                <a:lnTo>
                  <a:pt x="42" y="416"/>
                </a:lnTo>
                <a:lnTo>
                  <a:pt x="40" y="416"/>
                </a:lnTo>
                <a:lnTo>
                  <a:pt x="42" y="418"/>
                </a:lnTo>
                <a:lnTo>
                  <a:pt x="44" y="420"/>
                </a:lnTo>
                <a:lnTo>
                  <a:pt x="42" y="422"/>
                </a:lnTo>
                <a:lnTo>
                  <a:pt x="40" y="425"/>
                </a:lnTo>
                <a:lnTo>
                  <a:pt x="36" y="422"/>
                </a:lnTo>
                <a:lnTo>
                  <a:pt x="34" y="422"/>
                </a:lnTo>
                <a:lnTo>
                  <a:pt x="32" y="422"/>
                </a:lnTo>
                <a:lnTo>
                  <a:pt x="32" y="423"/>
                </a:lnTo>
                <a:lnTo>
                  <a:pt x="31" y="425"/>
                </a:lnTo>
                <a:lnTo>
                  <a:pt x="31" y="427"/>
                </a:lnTo>
                <a:lnTo>
                  <a:pt x="29" y="429"/>
                </a:lnTo>
                <a:lnTo>
                  <a:pt x="29" y="431"/>
                </a:lnTo>
                <a:lnTo>
                  <a:pt x="27" y="433"/>
                </a:lnTo>
                <a:lnTo>
                  <a:pt x="23" y="439"/>
                </a:lnTo>
                <a:lnTo>
                  <a:pt x="23" y="441"/>
                </a:lnTo>
                <a:lnTo>
                  <a:pt x="23" y="443"/>
                </a:lnTo>
                <a:lnTo>
                  <a:pt x="23" y="447"/>
                </a:lnTo>
                <a:lnTo>
                  <a:pt x="21" y="450"/>
                </a:lnTo>
                <a:lnTo>
                  <a:pt x="19" y="452"/>
                </a:lnTo>
                <a:lnTo>
                  <a:pt x="19" y="454"/>
                </a:lnTo>
                <a:lnTo>
                  <a:pt x="17" y="460"/>
                </a:lnTo>
                <a:lnTo>
                  <a:pt x="17" y="464"/>
                </a:lnTo>
                <a:lnTo>
                  <a:pt x="17" y="470"/>
                </a:lnTo>
                <a:lnTo>
                  <a:pt x="17" y="473"/>
                </a:lnTo>
                <a:lnTo>
                  <a:pt x="15" y="477"/>
                </a:lnTo>
                <a:lnTo>
                  <a:pt x="15" y="479"/>
                </a:lnTo>
                <a:lnTo>
                  <a:pt x="15" y="481"/>
                </a:lnTo>
                <a:lnTo>
                  <a:pt x="15" y="485"/>
                </a:lnTo>
                <a:lnTo>
                  <a:pt x="13" y="489"/>
                </a:lnTo>
                <a:lnTo>
                  <a:pt x="13" y="493"/>
                </a:lnTo>
                <a:lnTo>
                  <a:pt x="11" y="495"/>
                </a:lnTo>
                <a:lnTo>
                  <a:pt x="11" y="497"/>
                </a:lnTo>
                <a:lnTo>
                  <a:pt x="8" y="506"/>
                </a:lnTo>
                <a:lnTo>
                  <a:pt x="4" y="516"/>
                </a:lnTo>
                <a:lnTo>
                  <a:pt x="2" y="518"/>
                </a:lnTo>
                <a:lnTo>
                  <a:pt x="2" y="519"/>
                </a:lnTo>
                <a:lnTo>
                  <a:pt x="0" y="524"/>
                </a:lnTo>
                <a:lnTo>
                  <a:pt x="0" y="527"/>
                </a:lnTo>
                <a:lnTo>
                  <a:pt x="0" y="529"/>
                </a:lnTo>
                <a:lnTo>
                  <a:pt x="0" y="531"/>
                </a:lnTo>
                <a:lnTo>
                  <a:pt x="2" y="545"/>
                </a:lnTo>
                <a:lnTo>
                  <a:pt x="23" y="527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" name="Freeform 191"/>
          <p:cNvSpPr>
            <a:spLocks/>
          </p:cNvSpPr>
          <p:nvPr/>
        </p:nvSpPr>
        <p:spPr bwMode="auto">
          <a:xfrm>
            <a:off x="-2048052" y="5494476"/>
            <a:ext cx="1017582" cy="1008167"/>
          </a:xfrm>
          <a:custGeom>
            <a:avLst/>
            <a:gdLst>
              <a:gd name="T0" fmla="*/ 771 w 1081"/>
              <a:gd name="T1" fmla="*/ 42 h 1071"/>
              <a:gd name="T2" fmla="*/ 790 w 1081"/>
              <a:gd name="T3" fmla="*/ 67 h 1071"/>
              <a:gd name="T4" fmla="*/ 775 w 1081"/>
              <a:gd name="T5" fmla="*/ 138 h 1071"/>
              <a:gd name="T6" fmla="*/ 798 w 1081"/>
              <a:gd name="T7" fmla="*/ 227 h 1071"/>
              <a:gd name="T8" fmla="*/ 762 w 1081"/>
              <a:gd name="T9" fmla="*/ 317 h 1071"/>
              <a:gd name="T10" fmla="*/ 742 w 1081"/>
              <a:gd name="T11" fmla="*/ 398 h 1071"/>
              <a:gd name="T12" fmla="*/ 719 w 1081"/>
              <a:gd name="T13" fmla="*/ 394 h 1071"/>
              <a:gd name="T14" fmla="*/ 696 w 1081"/>
              <a:gd name="T15" fmla="*/ 388 h 1071"/>
              <a:gd name="T16" fmla="*/ 677 w 1081"/>
              <a:gd name="T17" fmla="*/ 390 h 1071"/>
              <a:gd name="T18" fmla="*/ 659 w 1081"/>
              <a:gd name="T19" fmla="*/ 406 h 1071"/>
              <a:gd name="T20" fmla="*/ 592 w 1081"/>
              <a:gd name="T21" fmla="*/ 371 h 1071"/>
              <a:gd name="T22" fmla="*/ 504 w 1081"/>
              <a:gd name="T23" fmla="*/ 477 h 1071"/>
              <a:gd name="T24" fmla="*/ 373 w 1081"/>
              <a:gd name="T25" fmla="*/ 335 h 1071"/>
              <a:gd name="T26" fmla="*/ 320 w 1081"/>
              <a:gd name="T27" fmla="*/ 311 h 1071"/>
              <a:gd name="T28" fmla="*/ 285 w 1081"/>
              <a:gd name="T29" fmla="*/ 350 h 1071"/>
              <a:gd name="T30" fmla="*/ 274 w 1081"/>
              <a:gd name="T31" fmla="*/ 359 h 1071"/>
              <a:gd name="T32" fmla="*/ 250 w 1081"/>
              <a:gd name="T33" fmla="*/ 386 h 1071"/>
              <a:gd name="T34" fmla="*/ 231 w 1081"/>
              <a:gd name="T35" fmla="*/ 498 h 1071"/>
              <a:gd name="T36" fmla="*/ 137 w 1081"/>
              <a:gd name="T37" fmla="*/ 548 h 1071"/>
              <a:gd name="T38" fmla="*/ 141 w 1081"/>
              <a:gd name="T39" fmla="*/ 508 h 1071"/>
              <a:gd name="T40" fmla="*/ 104 w 1081"/>
              <a:gd name="T41" fmla="*/ 506 h 1071"/>
              <a:gd name="T42" fmla="*/ 60 w 1081"/>
              <a:gd name="T43" fmla="*/ 484 h 1071"/>
              <a:gd name="T44" fmla="*/ 6 w 1081"/>
              <a:gd name="T45" fmla="*/ 523 h 1071"/>
              <a:gd name="T46" fmla="*/ 12 w 1081"/>
              <a:gd name="T47" fmla="*/ 546 h 1071"/>
              <a:gd name="T48" fmla="*/ 20 w 1081"/>
              <a:gd name="T49" fmla="*/ 569 h 1071"/>
              <a:gd name="T50" fmla="*/ 31 w 1081"/>
              <a:gd name="T51" fmla="*/ 579 h 1071"/>
              <a:gd name="T52" fmla="*/ 43 w 1081"/>
              <a:gd name="T53" fmla="*/ 585 h 1071"/>
              <a:gd name="T54" fmla="*/ 52 w 1081"/>
              <a:gd name="T55" fmla="*/ 590 h 1071"/>
              <a:gd name="T56" fmla="*/ 68 w 1081"/>
              <a:gd name="T57" fmla="*/ 604 h 1071"/>
              <a:gd name="T58" fmla="*/ 60 w 1081"/>
              <a:gd name="T59" fmla="*/ 638 h 1071"/>
              <a:gd name="T60" fmla="*/ 41 w 1081"/>
              <a:gd name="T61" fmla="*/ 667 h 1071"/>
              <a:gd name="T62" fmla="*/ 18 w 1081"/>
              <a:gd name="T63" fmla="*/ 677 h 1071"/>
              <a:gd name="T64" fmla="*/ 27 w 1081"/>
              <a:gd name="T65" fmla="*/ 734 h 1071"/>
              <a:gd name="T66" fmla="*/ 72 w 1081"/>
              <a:gd name="T67" fmla="*/ 788 h 1071"/>
              <a:gd name="T68" fmla="*/ 50 w 1081"/>
              <a:gd name="T69" fmla="*/ 857 h 1071"/>
              <a:gd name="T70" fmla="*/ 50 w 1081"/>
              <a:gd name="T71" fmla="*/ 915 h 1071"/>
              <a:gd name="T72" fmla="*/ 102 w 1081"/>
              <a:gd name="T73" fmla="*/ 931 h 1071"/>
              <a:gd name="T74" fmla="*/ 164 w 1081"/>
              <a:gd name="T75" fmla="*/ 963 h 1071"/>
              <a:gd name="T76" fmla="*/ 150 w 1081"/>
              <a:gd name="T77" fmla="*/ 934 h 1071"/>
              <a:gd name="T78" fmla="*/ 162 w 1081"/>
              <a:gd name="T79" fmla="*/ 921 h 1071"/>
              <a:gd name="T80" fmla="*/ 185 w 1081"/>
              <a:gd name="T81" fmla="*/ 917 h 1071"/>
              <a:gd name="T82" fmla="*/ 200 w 1081"/>
              <a:gd name="T83" fmla="*/ 929 h 1071"/>
              <a:gd name="T84" fmla="*/ 216 w 1081"/>
              <a:gd name="T85" fmla="*/ 942 h 1071"/>
              <a:gd name="T86" fmla="*/ 225 w 1081"/>
              <a:gd name="T87" fmla="*/ 952 h 1071"/>
              <a:gd name="T88" fmla="*/ 231 w 1081"/>
              <a:gd name="T89" fmla="*/ 979 h 1071"/>
              <a:gd name="T90" fmla="*/ 237 w 1081"/>
              <a:gd name="T91" fmla="*/ 998 h 1071"/>
              <a:gd name="T92" fmla="*/ 260 w 1081"/>
              <a:gd name="T93" fmla="*/ 988 h 1071"/>
              <a:gd name="T94" fmla="*/ 383 w 1081"/>
              <a:gd name="T95" fmla="*/ 994 h 1071"/>
              <a:gd name="T96" fmla="*/ 460 w 1081"/>
              <a:gd name="T97" fmla="*/ 1044 h 1071"/>
              <a:gd name="T98" fmla="*/ 548 w 1081"/>
              <a:gd name="T99" fmla="*/ 1040 h 1071"/>
              <a:gd name="T100" fmla="*/ 625 w 1081"/>
              <a:gd name="T101" fmla="*/ 984 h 1071"/>
              <a:gd name="T102" fmla="*/ 669 w 1081"/>
              <a:gd name="T103" fmla="*/ 923 h 1071"/>
              <a:gd name="T104" fmla="*/ 708 w 1081"/>
              <a:gd name="T105" fmla="*/ 767 h 1071"/>
              <a:gd name="T106" fmla="*/ 923 w 1081"/>
              <a:gd name="T107" fmla="*/ 642 h 1071"/>
              <a:gd name="T108" fmla="*/ 1002 w 1081"/>
              <a:gd name="T109" fmla="*/ 525 h 1071"/>
              <a:gd name="T110" fmla="*/ 990 w 1081"/>
              <a:gd name="T111" fmla="*/ 484 h 1071"/>
              <a:gd name="T112" fmla="*/ 958 w 1081"/>
              <a:gd name="T113" fmla="*/ 413 h 1071"/>
              <a:gd name="T114" fmla="*/ 1069 w 1081"/>
              <a:gd name="T115" fmla="*/ 302 h 1071"/>
              <a:gd name="T116" fmla="*/ 1035 w 1081"/>
              <a:gd name="T117" fmla="*/ 192 h 1071"/>
              <a:gd name="T118" fmla="*/ 875 w 1081"/>
              <a:gd name="T119" fmla="*/ 0 h 1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1" h="1071">
                <a:moveTo>
                  <a:pt x="875" y="0"/>
                </a:moveTo>
                <a:lnTo>
                  <a:pt x="867" y="2"/>
                </a:lnTo>
                <a:lnTo>
                  <a:pt x="865" y="2"/>
                </a:lnTo>
                <a:lnTo>
                  <a:pt x="854" y="2"/>
                </a:lnTo>
                <a:lnTo>
                  <a:pt x="783" y="11"/>
                </a:lnTo>
                <a:lnTo>
                  <a:pt x="783" y="16"/>
                </a:lnTo>
                <a:lnTo>
                  <a:pt x="783" y="21"/>
                </a:lnTo>
                <a:lnTo>
                  <a:pt x="783" y="23"/>
                </a:lnTo>
                <a:lnTo>
                  <a:pt x="785" y="40"/>
                </a:lnTo>
                <a:lnTo>
                  <a:pt x="781" y="42"/>
                </a:lnTo>
                <a:lnTo>
                  <a:pt x="779" y="42"/>
                </a:lnTo>
                <a:lnTo>
                  <a:pt x="775" y="42"/>
                </a:lnTo>
                <a:lnTo>
                  <a:pt x="773" y="42"/>
                </a:lnTo>
                <a:lnTo>
                  <a:pt x="771" y="42"/>
                </a:lnTo>
                <a:lnTo>
                  <a:pt x="769" y="42"/>
                </a:lnTo>
                <a:lnTo>
                  <a:pt x="771" y="48"/>
                </a:lnTo>
                <a:lnTo>
                  <a:pt x="771" y="50"/>
                </a:lnTo>
                <a:lnTo>
                  <a:pt x="771" y="52"/>
                </a:lnTo>
                <a:lnTo>
                  <a:pt x="773" y="54"/>
                </a:lnTo>
                <a:lnTo>
                  <a:pt x="773" y="56"/>
                </a:lnTo>
                <a:lnTo>
                  <a:pt x="775" y="61"/>
                </a:lnTo>
                <a:lnTo>
                  <a:pt x="777" y="64"/>
                </a:lnTo>
                <a:lnTo>
                  <a:pt x="779" y="67"/>
                </a:lnTo>
                <a:lnTo>
                  <a:pt x="781" y="67"/>
                </a:lnTo>
                <a:lnTo>
                  <a:pt x="783" y="67"/>
                </a:lnTo>
                <a:lnTo>
                  <a:pt x="785" y="67"/>
                </a:lnTo>
                <a:lnTo>
                  <a:pt x="787" y="67"/>
                </a:lnTo>
                <a:lnTo>
                  <a:pt x="790" y="67"/>
                </a:lnTo>
                <a:lnTo>
                  <a:pt x="796" y="87"/>
                </a:lnTo>
                <a:lnTo>
                  <a:pt x="798" y="96"/>
                </a:lnTo>
                <a:lnTo>
                  <a:pt x="798" y="102"/>
                </a:lnTo>
                <a:lnTo>
                  <a:pt x="789" y="108"/>
                </a:lnTo>
                <a:lnTo>
                  <a:pt x="785" y="110"/>
                </a:lnTo>
                <a:lnTo>
                  <a:pt x="779" y="112"/>
                </a:lnTo>
                <a:lnTo>
                  <a:pt x="781" y="117"/>
                </a:lnTo>
                <a:lnTo>
                  <a:pt x="779" y="119"/>
                </a:lnTo>
                <a:lnTo>
                  <a:pt x="779" y="121"/>
                </a:lnTo>
                <a:lnTo>
                  <a:pt x="775" y="121"/>
                </a:lnTo>
                <a:lnTo>
                  <a:pt x="771" y="123"/>
                </a:lnTo>
                <a:lnTo>
                  <a:pt x="771" y="125"/>
                </a:lnTo>
                <a:lnTo>
                  <a:pt x="775" y="136"/>
                </a:lnTo>
                <a:lnTo>
                  <a:pt x="775" y="138"/>
                </a:lnTo>
                <a:lnTo>
                  <a:pt x="785" y="169"/>
                </a:lnTo>
                <a:lnTo>
                  <a:pt x="785" y="167"/>
                </a:lnTo>
                <a:lnTo>
                  <a:pt x="796" y="163"/>
                </a:lnTo>
                <a:lnTo>
                  <a:pt x="796" y="171"/>
                </a:lnTo>
                <a:lnTo>
                  <a:pt x="796" y="173"/>
                </a:lnTo>
                <a:lnTo>
                  <a:pt x="796" y="179"/>
                </a:lnTo>
                <a:lnTo>
                  <a:pt x="796" y="181"/>
                </a:lnTo>
                <a:lnTo>
                  <a:pt x="796" y="184"/>
                </a:lnTo>
                <a:lnTo>
                  <a:pt x="798" y="204"/>
                </a:lnTo>
                <a:lnTo>
                  <a:pt x="798" y="215"/>
                </a:lnTo>
                <a:lnTo>
                  <a:pt x="798" y="219"/>
                </a:lnTo>
                <a:lnTo>
                  <a:pt x="798" y="221"/>
                </a:lnTo>
                <a:lnTo>
                  <a:pt x="798" y="223"/>
                </a:lnTo>
                <a:lnTo>
                  <a:pt x="798" y="227"/>
                </a:lnTo>
                <a:lnTo>
                  <a:pt x="798" y="229"/>
                </a:lnTo>
                <a:lnTo>
                  <a:pt x="798" y="231"/>
                </a:lnTo>
                <a:lnTo>
                  <a:pt x="798" y="234"/>
                </a:lnTo>
                <a:lnTo>
                  <a:pt x="794" y="258"/>
                </a:lnTo>
                <a:lnTo>
                  <a:pt x="790" y="277"/>
                </a:lnTo>
                <a:lnTo>
                  <a:pt x="792" y="288"/>
                </a:lnTo>
                <a:lnTo>
                  <a:pt x="783" y="287"/>
                </a:lnTo>
                <a:lnTo>
                  <a:pt x="781" y="298"/>
                </a:lnTo>
                <a:lnTo>
                  <a:pt x="781" y="300"/>
                </a:lnTo>
                <a:lnTo>
                  <a:pt x="781" y="302"/>
                </a:lnTo>
                <a:lnTo>
                  <a:pt x="781" y="321"/>
                </a:lnTo>
                <a:lnTo>
                  <a:pt x="779" y="321"/>
                </a:lnTo>
                <a:lnTo>
                  <a:pt x="773" y="321"/>
                </a:lnTo>
                <a:lnTo>
                  <a:pt x="762" y="317"/>
                </a:lnTo>
                <a:lnTo>
                  <a:pt x="760" y="325"/>
                </a:lnTo>
                <a:lnTo>
                  <a:pt x="756" y="340"/>
                </a:lnTo>
                <a:lnTo>
                  <a:pt x="756" y="344"/>
                </a:lnTo>
                <a:lnTo>
                  <a:pt x="750" y="367"/>
                </a:lnTo>
                <a:lnTo>
                  <a:pt x="750" y="375"/>
                </a:lnTo>
                <a:lnTo>
                  <a:pt x="750" y="379"/>
                </a:lnTo>
                <a:lnTo>
                  <a:pt x="748" y="381"/>
                </a:lnTo>
                <a:lnTo>
                  <a:pt x="746" y="394"/>
                </a:lnTo>
                <a:lnTo>
                  <a:pt x="746" y="398"/>
                </a:lnTo>
                <a:lnTo>
                  <a:pt x="746" y="400"/>
                </a:lnTo>
                <a:lnTo>
                  <a:pt x="744" y="398"/>
                </a:lnTo>
                <a:lnTo>
                  <a:pt x="742" y="398"/>
                </a:lnTo>
                <a:lnTo>
                  <a:pt x="742" y="396"/>
                </a:lnTo>
                <a:lnTo>
                  <a:pt x="742" y="398"/>
                </a:lnTo>
                <a:lnTo>
                  <a:pt x="741" y="398"/>
                </a:lnTo>
                <a:lnTo>
                  <a:pt x="739" y="398"/>
                </a:lnTo>
                <a:lnTo>
                  <a:pt x="736" y="398"/>
                </a:lnTo>
                <a:lnTo>
                  <a:pt x="735" y="396"/>
                </a:lnTo>
                <a:lnTo>
                  <a:pt x="733" y="396"/>
                </a:lnTo>
                <a:lnTo>
                  <a:pt x="731" y="396"/>
                </a:lnTo>
                <a:lnTo>
                  <a:pt x="729" y="396"/>
                </a:lnTo>
                <a:lnTo>
                  <a:pt x="729" y="394"/>
                </a:lnTo>
                <a:lnTo>
                  <a:pt x="727" y="396"/>
                </a:lnTo>
                <a:lnTo>
                  <a:pt x="725" y="396"/>
                </a:lnTo>
                <a:lnTo>
                  <a:pt x="725" y="394"/>
                </a:lnTo>
                <a:lnTo>
                  <a:pt x="723" y="394"/>
                </a:lnTo>
                <a:lnTo>
                  <a:pt x="721" y="394"/>
                </a:lnTo>
                <a:lnTo>
                  <a:pt x="719" y="394"/>
                </a:lnTo>
                <a:lnTo>
                  <a:pt x="717" y="394"/>
                </a:lnTo>
                <a:lnTo>
                  <a:pt x="717" y="392"/>
                </a:lnTo>
                <a:lnTo>
                  <a:pt x="715" y="392"/>
                </a:lnTo>
                <a:lnTo>
                  <a:pt x="714" y="392"/>
                </a:lnTo>
                <a:lnTo>
                  <a:pt x="712" y="390"/>
                </a:lnTo>
                <a:lnTo>
                  <a:pt x="710" y="390"/>
                </a:lnTo>
                <a:lnTo>
                  <a:pt x="708" y="390"/>
                </a:lnTo>
                <a:lnTo>
                  <a:pt x="706" y="390"/>
                </a:lnTo>
                <a:lnTo>
                  <a:pt x="706" y="388"/>
                </a:lnTo>
                <a:lnTo>
                  <a:pt x="704" y="388"/>
                </a:lnTo>
                <a:lnTo>
                  <a:pt x="702" y="388"/>
                </a:lnTo>
                <a:lnTo>
                  <a:pt x="700" y="388"/>
                </a:lnTo>
                <a:lnTo>
                  <a:pt x="698" y="388"/>
                </a:lnTo>
                <a:lnTo>
                  <a:pt x="696" y="388"/>
                </a:lnTo>
                <a:lnTo>
                  <a:pt x="696" y="386"/>
                </a:lnTo>
                <a:lnTo>
                  <a:pt x="694" y="386"/>
                </a:lnTo>
                <a:lnTo>
                  <a:pt x="692" y="386"/>
                </a:lnTo>
                <a:lnTo>
                  <a:pt x="692" y="388"/>
                </a:lnTo>
                <a:lnTo>
                  <a:pt x="690" y="388"/>
                </a:lnTo>
                <a:lnTo>
                  <a:pt x="690" y="386"/>
                </a:lnTo>
                <a:lnTo>
                  <a:pt x="688" y="388"/>
                </a:lnTo>
                <a:lnTo>
                  <a:pt x="686" y="388"/>
                </a:lnTo>
                <a:lnTo>
                  <a:pt x="685" y="388"/>
                </a:lnTo>
                <a:lnTo>
                  <a:pt x="683" y="388"/>
                </a:lnTo>
                <a:lnTo>
                  <a:pt x="681" y="388"/>
                </a:lnTo>
                <a:lnTo>
                  <a:pt x="681" y="390"/>
                </a:lnTo>
                <a:lnTo>
                  <a:pt x="679" y="390"/>
                </a:lnTo>
                <a:lnTo>
                  <a:pt x="677" y="390"/>
                </a:lnTo>
                <a:lnTo>
                  <a:pt x="675" y="390"/>
                </a:lnTo>
                <a:lnTo>
                  <a:pt x="673" y="390"/>
                </a:lnTo>
                <a:lnTo>
                  <a:pt x="671" y="390"/>
                </a:lnTo>
                <a:lnTo>
                  <a:pt x="669" y="390"/>
                </a:lnTo>
                <a:lnTo>
                  <a:pt x="667" y="390"/>
                </a:lnTo>
                <a:lnTo>
                  <a:pt x="667" y="388"/>
                </a:lnTo>
                <a:lnTo>
                  <a:pt x="665" y="388"/>
                </a:lnTo>
                <a:lnTo>
                  <a:pt x="664" y="388"/>
                </a:lnTo>
                <a:lnTo>
                  <a:pt x="662" y="386"/>
                </a:lnTo>
                <a:lnTo>
                  <a:pt x="659" y="386"/>
                </a:lnTo>
                <a:lnTo>
                  <a:pt x="659" y="388"/>
                </a:lnTo>
                <a:lnTo>
                  <a:pt x="659" y="392"/>
                </a:lnTo>
                <a:lnTo>
                  <a:pt x="659" y="396"/>
                </a:lnTo>
                <a:lnTo>
                  <a:pt x="659" y="406"/>
                </a:lnTo>
                <a:lnTo>
                  <a:pt x="658" y="406"/>
                </a:lnTo>
                <a:lnTo>
                  <a:pt x="658" y="408"/>
                </a:lnTo>
                <a:lnTo>
                  <a:pt x="656" y="410"/>
                </a:lnTo>
                <a:lnTo>
                  <a:pt x="637" y="410"/>
                </a:lnTo>
                <a:lnTo>
                  <a:pt x="629" y="421"/>
                </a:lnTo>
                <a:lnTo>
                  <a:pt x="627" y="419"/>
                </a:lnTo>
                <a:lnTo>
                  <a:pt x="621" y="419"/>
                </a:lnTo>
                <a:lnTo>
                  <a:pt x="610" y="415"/>
                </a:lnTo>
                <a:lnTo>
                  <a:pt x="585" y="412"/>
                </a:lnTo>
                <a:lnTo>
                  <a:pt x="587" y="400"/>
                </a:lnTo>
                <a:lnTo>
                  <a:pt x="590" y="377"/>
                </a:lnTo>
                <a:lnTo>
                  <a:pt x="590" y="375"/>
                </a:lnTo>
                <a:lnTo>
                  <a:pt x="592" y="373"/>
                </a:lnTo>
                <a:lnTo>
                  <a:pt x="592" y="371"/>
                </a:lnTo>
                <a:lnTo>
                  <a:pt x="590" y="371"/>
                </a:lnTo>
                <a:lnTo>
                  <a:pt x="589" y="369"/>
                </a:lnTo>
                <a:lnTo>
                  <a:pt x="587" y="369"/>
                </a:lnTo>
                <a:lnTo>
                  <a:pt x="587" y="367"/>
                </a:lnTo>
                <a:lnTo>
                  <a:pt x="585" y="367"/>
                </a:lnTo>
                <a:lnTo>
                  <a:pt x="583" y="365"/>
                </a:lnTo>
                <a:lnTo>
                  <a:pt x="581" y="364"/>
                </a:lnTo>
                <a:lnTo>
                  <a:pt x="579" y="367"/>
                </a:lnTo>
                <a:lnTo>
                  <a:pt x="556" y="392"/>
                </a:lnTo>
                <a:lnTo>
                  <a:pt x="544" y="406"/>
                </a:lnTo>
                <a:lnTo>
                  <a:pt x="517" y="436"/>
                </a:lnTo>
                <a:lnTo>
                  <a:pt x="498" y="456"/>
                </a:lnTo>
                <a:lnTo>
                  <a:pt x="514" y="469"/>
                </a:lnTo>
                <a:lnTo>
                  <a:pt x="504" y="477"/>
                </a:lnTo>
                <a:lnTo>
                  <a:pt x="491" y="465"/>
                </a:lnTo>
                <a:lnTo>
                  <a:pt x="454" y="427"/>
                </a:lnTo>
                <a:lnTo>
                  <a:pt x="439" y="400"/>
                </a:lnTo>
                <a:lnTo>
                  <a:pt x="433" y="385"/>
                </a:lnTo>
                <a:lnTo>
                  <a:pt x="431" y="385"/>
                </a:lnTo>
                <a:lnTo>
                  <a:pt x="404" y="394"/>
                </a:lnTo>
                <a:lnTo>
                  <a:pt x="387" y="375"/>
                </a:lnTo>
                <a:lnTo>
                  <a:pt x="387" y="367"/>
                </a:lnTo>
                <a:lnTo>
                  <a:pt x="389" y="350"/>
                </a:lnTo>
                <a:lnTo>
                  <a:pt x="385" y="342"/>
                </a:lnTo>
                <a:lnTo>
                  <a:pt x="379" y="344"/>
                </a:lnTo>
                <a:lnTo>
                  <a:pt x="375" y="340"/>
                </a:lnTo>
                <a:lnTo>
                  <a:pt x="377" y="336"/>
                </a:lnTo>
                <a:lnTo>
                  <a:pt x="373" y="335"/>
                </a:lnTo>
                <a:lnTo>
                  <a:pt x="370" y="331"/>
                </a:lnTo>
                <a:lnTo>
                  <a:pt x="366" y="329"/>
                </a:lnTo>
                <a:lnTo>
                  <a:pt x="356" y="325"/>
                </a:lnTo>
                <a:lnTo>
                  <a:pt x="354" y="325"/>
                </a:lnTo>
                <a:lnTo>
                  <a:pt x="348" y="323"/>
                </a:lnTo>
                <a:lnTo>
                  <a:pt x="346" y="323"/>
                </a:lnTo>
                <a:lnTo>
                  <a:pt x="337" y="323"/>
                </a:lnTo>
                <a:lnTo>
                  <a:pt x="333" y="319"/>
                </a:lnTo>
                <a:lnTo>
                  <a:pt x="329" y="317"/>
                </a:lnTo>
                <a:lnTo>
                  <a:pt x="327" y="315"/>
                </a:lnTo>
                <a:lnTo>
                  <a:pt x="325" y="314"/>
                </a:lnTo>
                <a:lnTo>
                  <a:pt x="323" y="311"/>
                </a:lnTo>
                <a:lnTo>
                  <a:pt x="322" y="311"/>
                </a:lnTo>
                <a:lnTo>
                  <a:pt x="320" y="311"/>
                </a:lnTo>
                <a:lnTo>
                  <a:pt x="317" y="314"/>
                </a:lnTo>
                <a:lnTo>
                  <a:pt x="316" y="315"/>
                </a:lnTo>
                <a:lnTo>
                  <a:pt x="312" y="319"/>
                </a:lnTo>
                <a:lnTo>
                  <a:pt x="304" y="329"/>
                </a:lnTo>
                <a:lnTo>
                  <a:pt x="296" y="336"/>
                </a:lnTo>
                <a:lnTo>
                  <a:pt x="295" y="336"/>
                </a:lnTo>
                <a:lnTo>
                  <a:pt x="295" y="338"/>
                </a:lnTo>
                <a:lnTo>
                  <a:pt x="293" y="338"/>
                </a:lnTo>
                <a:lnTo>
                  <a:pt x="295" y="338"/>
                </a:lnTo>
                <a:lnTo>
                  <a:pt x="291" y="342"/>
                </a:lnTo>
                <a:lnTo>
                  <a:pt x="291" y="344"/>
                </a:lnTo>
                <a:lnTo>
                  <a:pt x="287" y="346"/>
                </a:lnTo>
                <a:lnTo>
                  <a:pt x="285" y="348"/>
                </a:lnTo>
                <a:lnTo>
                  <a:pt x="285" y="350"/>
                </a:lnTo>
                <a:lnTo>
                  <a:pt x="285" y="348"/>
                </a:lnTo>
                <a:lnTo>
                  <a:pt x="285" y="350"/>
                </a:lnTo>
                <a:lnTo>
                  <a:pt x="283" y="350"/>
                </a:lnTo>
                <a:lnTo>
                  <a:pt x="283" y="352"/>
                </a:lnTo>
                <a:lnTo>
                  <a:pt x="283" y="354"/>
                </a:lnTo>
                <a:lnTo>
                  <a:pt x="281" y="354"/>
                </a:lnTo>
                <a:lnTo>
                  <a:pt x="281" y="356"/>
                </a:lnTo>
                <a:lnTo>
                  <a:pt x="279" y="356"/>
                </a:lnTo>
                <a:lnTo>
                  <a:pt x="277" y="356"/>
                </a:lnTo>
                <a:lnTo>
                  <a:pt x="277" y="358"/>
                </a:lnTo>
                <a:lnTo>
                  <a:pt x="277" y="359"/>
                </a:lnTo>
                <a:lnTo>
                  <a:pt x="275" y="359"/>
                </a:lnTo>
                <a:lnTo>
                  <a:pt x="275" y="358"/>
                </a:lnTo>
                <a:lnTo>
                  <a:pt x="274" y="359"/>
                </a:lnTo>
                <a:lnTo>
                  <a:pt x="274" y="362"/>
                </a:lnTo>
                <a:lnTo>
                  <a:pt x="271" y="362"/>
                </a:lnTo>
                <a:lnTo>
                  <a:pt x="271" y="364"/>
                </a:lnTo>
                <a:lnTo>
                  <a:pt x="269" y="365"/>
                </a:lnTo>
                <a:lnTo>
                  <a:pt x="268" y="367"/>
                </a:lnTo>
                <a:lnTo>
                  <a:pt x="262" y="371"/>
                </a:lnTo>
                <a:lnTo>
                  <a:pt x="262" y="373"/>
                </a:lnTo>
                <a:lnTo>
                  <a:pt x="260" y="373"/>
                </a:lnTo>
                <a:lnTo>
                  <a:pt x="260" y="375"/>
                </a:lnTo>
                <a:lnTo>
                  <a:pt x="256" y="377"/>
                </a:lnTo>
                <a:lnTo>
                  <a:pt x="254" y="379"/>
                </a:lnTo>
                <a:lnTo>
                  <a:pt x="254" y="381"/>
                </a:lnTo>
                <a:lnTo>
                  <a:pt x="250" y="385"/>
                </a:lnTo>
                <a:lnTo>
                  <a:pt x="250" y="386"/>
                </a:lnTo>
                <a:lnTo>
                  <a:pt x="248" y="388"/>
                </a:lnTo>
                <a:lnTo>
                  <a:pt x="246" y="390"/>
                </a:lnTo>
                <a:lnTo>
                  <a:pt x="269" y="396"/>
                </a:lnTo>
                <a:lnTo>
                  <a:pt x="289" y="421"/>
                </a:lnTo>
                <a:lnTo>
                  <a:pt x="291" y="438"/>
                </a:lnTo>
                <a:lnTo>
                  <a:pt x="295" y="463"/>
                </a:lnTo>
                <a:lnTo>
                  <a:pt x="296" y="482"/>
                </a:lnTo>
                <a:lnTo>
                  <a:pt x="287" y="484"/>
                </a:lnTo>
                <a:lnTo>
                  <a:pt x="275" y="488"/>
                </a:lnTo>
                <a:lnTo>
                  <a:pt x="258" y="492"/>
                </a:lnTo>
                <a:lnTo>
                  <a:pt x="241" y="498"/>
                </a:lnTo>
                <a:lnTo>
                  <a:pt x="233" y="500"/>
                </a:lnTo>
                <a:lnTo>
                  <a:pt x="231" y="500"/>
                </a:lnTo>
                <a:lnTo>
                  <a:pt x="231" y="498"/>
                </a:lnTo>
                <a:lnTo>
                  <a:pt x="219" y="502"/>
                </a:lnTo>
                <a:lnTo>
                  <a:pt x="192" y="513"/>
                </a:lnTo>
                <a:lnTo>
                  <a:pt x="185" y="517"/>
                </a:lnTo>
                <a:lnTo>
                  <a:pt x="183" y="519"/>
                </a:lnTo>
                <a:lnTo>
                  <a:pt x="181" y="519"/>
                </a:lnTo>
                <a:lnTo>
                  <a:pt x="181" y="521"/>
                </a:lnTo>
                <a:lnTo>
                  <a:pt x="179" y="523"/>
                </a:lnTo>
                <a:lnTo>
                  <a:pt x="177" y="527"/>
                </a:lnTo>
                <a:lnTo>
                  <a:pt x="173" y="531"/>
                </a:lnTo>
                <a:lnTo>
                  <a:pt x="166" y="535"/>
                </a:lnTo>
                <a:lnTo>
                  <a:pt x="154" y="542"/>
                </a:lnTo>
                <a:lnTo>
                  <a:pt x="146" y="546"/>
                </a:lnTo>
                <a:lnTo>
                  <a:pt x="143" y="550"/>
                </a:lnTo>
                <a:lnTo>
                  <a:pt x="137" y="548"/>
                </a:lnTo>
                <a:lnTo>
                  <a:pt x="135" y="544"/>
                </a:lnTo>
                <a:lnTo>
                  <a:pt x="133" y="540"/>
                </a:lnTo>
                <a:lnTo>
                  <a:pt x="131" y="537"/>
                </a:lnTo>
                <a:lnTo>
                  <a:pt x="131" y="535"/>
                </a:lnTo>
                <a:lnTo>
                  <a:pt x="129" y="532"/>
                </a:lnTo>
                <a:lnTo>
                  <a:pt x="129" y="531"/>
                </a:lnTo>
                <a:lnTo>
                  <a:pt x="131" y="527"/>
                </a:lnTo>
                <a:lnTo>
                  <a:pt x="133" y="525"/>
                </a:lnTo>
                <a:lnTo>
                  <a:pt x="133" y="521"/>
                </a:lnTo>
                <a:lnTo>
                  <a:pt x="135" y="519"/>
                </a:lnTo>
                <a:lnTo>
                  <a:pt x="137" y="515"/>
                </a:lnTo>
                <a:lnTo>
                  <a:pt x="137" y="513"/>
                </a:lnTo>
                <a:lnTo>
                  <a:pt x="139" y="508"/>
                </a:lnTo>
                <a:lnTo>
                  <a:pt x="141" y="508"/>
                </a:lnTo>
                <a:lnTo>
                  <a:pt x="137" y="504"/>
                </a:lnTo>
                <a:lnTo>
                  <a:pt x="135" y="502"/>
                </a:lnTo>
                <a:lnTo>
                  <a:pt x="133" y="498"/>
                </a:lnTo>
                <a:lnTo>
                  <a:pt x="131" y="494"/>
                </a:lnTo>
                <a:lnTo>
                  <a:pt x="129" y="492"/>
                </a:lnTo>
                <a:lnTo>
                  <a:pt x="127" y="490"/>
                </a:lnTo>
                <a:lnTo>
                  <a:pt x="122" y="492"/>
                </a:lnTo>
                <a:lnTo>
                  <a:pt x="118" y="496"/>
                </a:lnTo>
                <a:lnTo>
                  <a:pt x="116" y="498"/>
                </a:lnTo>
                <a:lnTo>
                  <a:pt x="114" y="498"/>
                </a:lnTo>
                <a:lnTo>
                  <a:pt x="114" y="500"/>
                </a:lnTo>
                <a:lnTo>
                  <a:pt x="110" y="502"/>
                </a:lnTo>
                <a:lnTo>
                  <a:pt x="108" y="504"/>
                </a:lnTo>
                <a:lnTo>
                  <a:pt x="104" y="506"/>
                </a:lnTo>
                <a:lnTo>
                  <a:pt x="102" y="508"/>
                </a:lnTo>
                <a:lnTo>
                  <a:pt x="98" y="510"/>
                </a:lnTo>
                <a:lnTo>
                  <a:pt x="91" y="494"/>
                </a:lnTo>
                <a:lnTo>
                  <a:pt x="68" y="510"/>
                </a:lnTo>
                <a:lnTo>
                  <a:pt x="66" y="510"/>
                </a:lnTo>
                <a:lnTo>
                  <a:pt x="62" y="508"/>
                </a:lnTo>
                <a:lnTo>
                  <a:pt x="56" y="500"/>
                </a:lnTo>
                <a:lnTo>
                  <a:pt x="60" y="498"/>
                </a:lnTo>
                <a:lnTo>
                  <a:pt x="60" y="496"/>
                </a:lnTo>
                <a:lnTo>
                  <a:pt x="60" y="494"/>
                </a:lnTo>
                <a:lnTo>
                  <a:pt x="60" y="490"/>
                </a:lnTo>
                <a:lnTo>
                  <a:pt x="60" y="488"/>
                </a:lnTo>
                <a:lnTo>
                  <a:pt x="60" y="487"/>
                </a:lnTo>
                <a:lnTo>
                  <a:pt x="60" y="484"/>
                </a:lnTo>
                <a:lnTo>
                  <a:pt x="60" y="482"/>
                </a:lnTo>
                <a:lnTo>
                  <a:pt x="62" y="482"/>
                </a:lnTo>
                <a:lnTo>
                  <a:pt x="62" y="481"/>
                </a:lnTo>
                <a:lnTo>
                  <a:pt x="62" y="479"/>
                </a:lnTo>
                <a:lnTo>
                  <a:pt x="64" y="479"/>
                </a:lnTo>
                <a:lnTo>
                  <a:pt x="64" y="477"/>
                </a:lnTo>
                <a:lnTo>
                  <a:pt x="64" y="473"/>
                </a:lnTo>
                <a:lnTo>
                  <a:pt x="58" y="479"/>
                </a:lnTo>
                <a:lnTo>
                  <a:pt x="54" y="481"/>
                </a:lnTo>
                <a:lnTo>
                  <a:pt x="50" y="484"/>
                </a:lnTo>
                <a:lnTo>
                  <a:pt x="47" y="488"/>
                </a:lnTo>
                <a:lnTo>
                  <a:pt x="27" y="508"/>
                </a:lnTo>
                <a:lnTo>
                  <a:pt x="26" y="506"/>
                </a:lnTo>
                <a:lnTo>
                  <a:pt x="6" y="523"/>
                </a:lnTo>
                <a:lnTo>
                  <a:pt x="0" y="529"/>
                </a:lnTo>
                <a:lnTo>
                  <a:pt x="0" y="531"/>
                </a:lnTo>
                <a:lnTo>
                  <a:pt x="2" y="531"/>
                </a:lnTo>
                <a:lnTo>
                  <a:pt x="2" y="532"/>
                </a:lnTo>
                <a:lnTo>
                  <a:pt x="4" y="532"/>
                </a:lnTo>
                <a:lnTo>
                  <a:pt x="4" y="535"/>
                </a:lnTo>
                <a:lnTo>
                  <a:pt x="4" y="537"/>
                </a:lnTo>
                <a:lnTo>
                  <a:pt x="6" y="538"/>
                </a:lnTo>
                <a:lnTo>
                  <a:pt x="8" y="538"/>
                </a:lnTo>
                <a:lnTo>
                  <a:pt x="8" y="540"/>
                </a:lnTo>
                <a:lnTo>
                  <a:pt x="8" y="542"/>
                </a:lnTo>
                <a:lnTo>
                  <a:pt x="10" y="542"/>
                </a:lnTo>
                <a:lnTo>
                  <a:pt x="10" y="544"/>
                </a:lnTo>
                <a:lnTo>
                  <a:pt x="12" y="546"/>
                </a:lnTo>
                <a:lnTo>
                  <a:pt x="10" y="546"/>
                </a:lnTo>
                <a:lnTo>
                  <a:pt x="12" y="548"/>
                </a:lnTo>
                <a:lnTo>
                  <a:pt x="14" y="550"/>
                </a:lnTo>
                <a:lnTo>
                  <a:pt x="16" y="552"/>
                </a:lnTo>
                <a:lnTo>
                  <a:pt x="12" y="556"/>
                </a:lnTo>
                <a:lnTo>
                  <a:pt x="12" y="558"/>
                </a:lnTo>
                <a:lnTo>
                  <a:pt x="10" y="558"/>
                </a:lnTo>
                <a:lnTo>
                  <a:pt x="10" y="559"/>
                </a:lnTo>
                <a:lnTo>
                  <a:pt x="10" y="561"/>
                </a:lnTo>
                <a:lnTo>
                  <a:pt x="10" y="563"/>
                </a:lnTo>
                <a:lnTo>
                  <a:pt x="14" y="565"/>
                </a:lnTo>
                <a:lnTo>
                  <a:pt x="16" y="567"/>
                </a:lnTo>
                <a:lnTo>
                  <a:pt x="18" y="569"/>
                </a:lnTo>
                <a:lnTo>
                  <a:pt x="20" y="569"/>
                </a:lnTo>
                <a:lnTo>
                  <a:pt x="21" y="569"/>
                </a:lnTo>
                <a:lnTo>
                  <a:pt x="21" y="567"/>
                </a:lnTo>
                <a:lnTo>
                  <a:pt x="24" y="569"/>
                </a:lnTo>
                <a:lnTo>
                  <a:pt x="24" y="571"/>
                </a:lnTo>
                <a:lnTo>
                  <a:pt x="24" y="573"/>
                </a:lnTo>
                <a:lnTo>
                  <a:pt x="21" y="573"/>
                </a:lnTo>
                <a:lnTo>
                  <a:pt x="24" y="573"/>
                </a:lnTo>
                <a:lnTo>
                  <a:pt x="26" y="573"/>
                </a:lnTo>
                <a:lnTo>
                  <a:pt x="27" y="575"/>
                </a:lnTo>
                <a:lnTo>
                  <a:pt x="29" y="575"/>
                </a:lnTo>
                <a:lnTo>
                  <a:pt x="29" y="577"/>
                </a:lnTo>
                <a:lnTo>
                  <a:pt x="27" y="579"/>
                </a:lnTo>
                <a:lnTo>
                  <a:pt x="29" y="579"/>
                </a:lnTo>
                <a:lnTo>
                  <a:pt x="31" y="579"/>
                </a:lnTo>
                <a:lnTo>
                  <a:pt x="33" y="579"/>
                </a:lnTo>
                <a:lnTo>
                  <a:pt x="33" y="577"/>
                </a:lnTo>
                <a:lnTo>
                  <a:pt x="35" y="577"/>
                </a:lnTo>
                <a:lnTo>
                  <a:pt x="35" y="579"/>
                </a:lnTo>
                <a:lnTo>
                  <a:pt x="35" y="581"/>
                </a:lnTo>
                <a:lnTo>
                  <a:pt x="37" y="581"/>
                </a:lnTo>
                <a:lnTo>
                  <a:pt x="37" y="583"/>
                </a:lnTo>
                <a:lnTo>
                  <a:pt x="35" y="585"/>
                </a:lnTo>
                <a:lnTo>
                  <a:pt x="37" y="585"/>
                </a:lnTo>
                <a:lnTo>
                  <a:pt x="39" y="585"/>
                </a:lnTo>
                <a:lnTo>
                  <a:pt x="41" y="585"/>
                </a:lnTo>
                <a:lnTo>
                  <a:pt x="41" y="583"/>
                </a:lnTo>
                <a:lnTo>
                  <a:pt x="43" y="583"/>
                </a:lnTo>
                <a:lnTo>
                  <a:pt x="43" y="585"/>
                </a:lnTo>
                <a:lnTo>
                  <a:pt x="45" y="585"/>
                </a:lnTo>
                <a:lnTo>
                  <a:pt x="45" y="583"/>
                </a:lnTo>
                <a:lnTo>
                  <a:pt x="47" y="583"/>
                </a:lnTo>
                <a:lnTo>
                  <a:pt x="47" y="581"/>
                </a:lnTo>
                <a:lnTo>
                  <a:pt x="48" y="581"/>
                </a:lnTo>
                <a:lnTo>
                  <a:pt x="48" y="583"/>
                </a:lnTo>
                <a:lnTo>
                  <a:pt x="50" y="583"/>
                </a:lnTo>
                <a:lnTo>
                  <a:pt x="50" y="585"/>
                </a:lnTo>
                <a:lnTo>
                  <a:pt x="50" y="586"/>
                </a:lnTo>
                <a:lnTo>
                  <a:pt x="48" y="586"/>
                </a:lnTo>
                <a:lnTo>
                  <a:pt x="48" y="588"/>
                </a:lnTo>
                <a:lnTo>
                  <a:pt x="50" y="588"/>
                </a:lnTo>
                <a:lnTo>
                  <a:pt x="52" y="588"/>
                </a:lnTo>
                <a:lnTo>
                  <a:pt x="52" y="590"/>
                </a:lnTo>
                <a:lnTo>
                  <a:pt x="54" y="590"/>
                </a:lnTo>
                <a:lnTo>
                  <a:pt x="54" y="592"/>
                </a:lnTo>
                <a:lnTo>
                  <a:pt x="54" y="594"/>
                </a:lnTo>
                <a:lnTo>
                  <a:pt x="54" y="596"/>
                </a:lnTo>
                <a:lnTo>
                  <a:pt x="54" y="598"/>
                </a:lnTo>
                <a:lnTo>
                  <a:pt x="56" y="596"/>
                </a:lnTo>
                <a:lnTo>
                  <a:pt x="58" y="596"/>
                </a:lnTo>
                <a:lnTo>
                  <a:pt x="60" y="598"/>
                </a:lnTo>
                <a:lnTo>
                  <a:pt x="60" y="600"/>
                </a:lnTo>
                <a:lnTo>
                  <a:pt x="62" y="600"/>
                </a:lnTo>
                <a:lnTo>
                  <a:pt x="64" y="602"/>
                </a:lnTo>
                <a:lnTo>
                  <a:pt x="66" y="602"/>
                </a:lnTo>
                <a:lnTo>
                  <a:pt x="68" y="602"/>
                </a:lnTo>
                <a:lnTo>
                  <a:pt x="68" y="604"/>
                </a:lnTo>
                <a:lnTo>
                  <a:pt x="68" y="606"/>
                </a:lnTo>
                <a:lnTo>
                  <a:pt x="68" y="607"/>
                </a:lnTo>
                <a:lnTo>
                  <a:pt x="66" y="607"/>
                </a:lnTo>
                <a:lnTo>
                  <a:pt x="64" y="607"/>
                </a:lnTo>
                <a:lnTo>
                  <a:pt x="64" y="609"/>
                </a:lnTo>
                <a:lnTo>
                  <a:pt x="64" y="612"/>
                </a:lnTo>
                <a:lnTo>
                  <a:pt x="64" y="613"/>
                </a:lnTo>
                <a:lnTo>
                  <a:pt x="66" y="617"/>
                </a:lnTo>
                <a:lnTo>
                  <a:pt x="64" y="617"/>
                </a:lnTo>
                <a:lnTo>
                  <a:pt x="58" y="625"/>
                </a:lnTo>
                <a:lnTo>
                  <a:pt x="60" y="625"/>
                </a:lnTo>
                <a:lnTo>
                  <a:pt x="60" y="631"/>
                </a:lnTo>
                <a:lnTo>
                  <a:pt x="60" y="634"/>
                </a:lnTo>
                <a:lnTo>
                  <a:pt x="60" y="638"/>
                </a:lnTo>
                <a:lnTo>
                  <a:pt x="60" y="640"/>
                </a:lnTo>
                <a:lnTo>
                  <a:pt x="58" y="640"/>
                </a:lnTo>
                <a:lnTo>
                  <a:pt x="54" y="644"/>
                </a:lnTo>
                <a:lnTo>
                  <a:pt x="50" y="646"/>
                </a:lnTo>
                <a:lnTo>
                  <a:pt x="50" y="648"/>
                </a:lnTo>
                <a:lnTo>
                  <a:pt x="47" y="652"/>
                </a:lnTo>
                <a:lnTo>
                  <a:pt x="45" y="654"/>
                </a:lnTo>
                <a:lnTo>
                  <a:pt x="45" y="656"/>
                </a:lnTo>
                <a:lnTo>
                  <a:pt x="43" y="656"/>
                </a:lnTo>
                <a:lnTo>
                  <a:pt x="41" y="660"/>
                </a:lnTo>
                <a:lnTo>
                  <a:pt x="45" y="662"/>
                </a:lnTo>
                <a:lnTo>
                  <a:pt x="45" y="663"/>
                </a:lnTo>
                <a:lnTo>
                  <a:pt x="43" y="665"/>
                </a:lnTo>
                <a:lnTo>
                  <a:pt x="41" y="667"/>
                </a:lnTo>
                <a:lnTo>
                  <a:pt x="39" y="669"/>
                </a:lnTo>
                <a:lnTo>
                  <a:pt x="37" y="667"/>
                </a:lnTo>
                <a:lnTo>
                  <a:pt x="27" y="662"/>
                </a:lnTo>
                <a:lnTo>
                  <a:pt x="27" y="663"/>
                </a:lnTo>
                <a:lnTo>
                  <a:pt x="26" y="663"/>
                </a:lnTo>
                <a:lnTo>
                  <a:pt x="26" y="665"/>
                </a:lnTo>
                <a:lnTo>
                  <a:pt x="24" y="667"/>
                </a:lnTo>
                <a:lnTo>
                  <a:pt x="21" y="669"/>
                </a:lnTo>
                <a:lnTo>
                  <a:pt x="21" y="671"/>
                </a:lnTo>
                <a:lnTo>
                  <a:pt x="20" y="671"/>
                </a:lnTo>
                <a:lnTo>
                  <a:pt x="20" y="673"/>
                </a:lnTo>
                <a:lnTo>
                  <a:pt x="20" y="675"/>
                </a:lnTo>
                <a:lnTo>
                  <a:pt x="20" y="677"/>
                </a:lnTo>
                <a:lnTo>
                  <a:pt x="18" y="677"/>
                </a:lnTo>
                <a:lnTo>
                  <a:pt x="18" y="679"/>
                </a:lnTo>
                <a:lnTo>
                  <a:pt x="16" y="681"/>
                </a:lnTo>
                <a:lnTo>
                  <a:pt x="14" y="683"/>
                </a:lnTo>
                <a:lnTo>
                  <a:pt x="14" y="684"/>
                </a:lnTo>
                <a:lnTo>
                  <a:pt x="12" y="686"/>
                </a:lnTo>
                <a:lnTo>
                  <a:pt x="10" y="694"/>
                </a:lnTo>
                <a:lnTo>
                  <a:pt x="14" y="702"/>
                </a:lnTo>
                <a:lnTo>
                  <a:pt x="10" y="706"/>
                </a:lnTo>
                <a:lnTo>
                  <a:pt x="12" y="711"/>
                </a:lnTo>
                <a:lnTo>
                  <a:pt x="10" y="713"/>
                </a:lnTo>
                <a:lnTo>
                  <a:pt x="12" y="715"/>
                </a:lnTo>
                <a:lnTo>
                  <a:pt x="33" y="721"/>
                </a:lnTo>
                <a:lnTo>
                  <a:pt x="33" y="729"/>
                </a:lnTo>
                <a:lnTo>
                  <a:pt x="27" y="734"/>
                </a:lnTo>
                <a:lnTo>
                  <a:pt x="29" y="744"/>
                </a:lnTo>
                <a:lnTo>
                  <a:pt x="26" y="754"/>
                </a:lnTo>
                <a:lnTo>
                  <a:pt x="27" y="756"/>
                </a:lnTo>
                <a:lnTo>
                  <a:pt x="29" y="754"/>
                </a:lnTo>
                <a:lnTo>
                  <a:pt x="31" y="756"/>
                </a:lnTo>
                <a:lnTo>
                  <a:pt x="39" y="754"/>
                </a:lnTo>
                <a:lnTo>
                  <a:pt x="43" y="754"/>
                </a:lnTo>
                <a:lnTo>
                  <a:pt x="50" y="758"/>
                </a:lnTo>
                <a:lnTo>
                  <a:pt x="52" y="759"/>
                </a:lnTo>
                <a:lnTo>
                  <a:pt x="48" y="765"/>
                </a:lnTo>
                <a:lnTo>
                  <a:pt x="48" y="769"/>
                </a:lnTo>
                <a:lnTo>
                  <a:pt x="56" y="780"/>
                </a:lnTo>
                <a:lnTo>
                  <a:pt x="62" y="782"/>
                </a:lnTo>
                <a:lnTo>
                  <a:pt x="72" y="788"/>
                </a:lnTo>
                <a:lnTo>
                  <a:pt x="91" y="779"/>
                </a:lnTo>
                <a:lnTo>
                  <a:pt x="93" y="785"/>
                </a:lnTo>
                <a:lnTo>
                  <a:pt x="95" y="785"/>
                </a:lnTo>
                <a:lnTo>
                  <a:pt x="95" y="786"/>
                </a:lnTo>
                <a:lnTo>
                  <a:pt x="98" y="800"/>
                </a:lnTo>
                <a:lnTo>
                  <a:pt x="100" y="802"/>
                </a:lnTo>
                <a:lnTo>
                  <a:pt x="95" y="821"/>
                </a:lnTo>
                <a:lnTo>
                  <a:pt x="95" y="823"/>
                </a:lnTo>
                <a:lnTo>
                  <a:pt x="70" y="830"/>
                </a:lnTo>
                <a:lnTo>
                  <a:pt x="60" y="844"/>
                </a:lnTo>
                <a:lnTo>
                  <a:pt x="56" y="850"/>
                </a:lnTo>
                <a:lnTo>
                  <a:pt x="54" y="852"/>
                </a:lnTo>
                <a:lnTo>
                  <a:pt x="52" y="856"/>
                </a:lnTo>
                <a:lnTo>
                  <a:pt x="50" y="857"/>
                </a:lnTo>
                <a:lnTo>
                  <a:pt x="48" y="859"/>
                </a:lnTo>
                <a:lnTo>
                  <a:pt x="41" y="865"/>
                </a:lnTo>
                <a:lnTo>
                  <a:pt x="37" y="867"/>
                </a:lnTo>
                <a:lnTo>
                  <a:pt x="26" y="875"/>
                </a:lnTo>
                <a:lnTo>
                  <a:pt x="24" y="877"/>
                </a:lnTo>
                <a:lnTo>
                  <a:pt x="24" y="883"/>
                </a:lnTo>
                <a:lnTo>
                  <a:pt x="24" y="884"/>
                </a:lnTo>
                <a:lnTo>
                  <a:pt x="24" y="892"/>
                </a:lnTo>
                <a:lnTo>
                  <a:pt x="24" y="894"/>
                </a:lnTo>
                <a:lnTo>
                  <a:pt x="24" y="900"/>
                </a:lnTo>
                <a:lnTo>
                  <a:pt x="26" y="910"/>
                </a:lnTo>
                <a:lnTo>
                  <a:pt x="35" y="911"/>
                </a:lnTo>
                <a:lnTo>
                  <a:pt x="47" y="915"/>
                </a:lnTo>
                <a:lnTo>
                  <a:pt x="50" y="915"/>
                </a:lnTo>
                <a:lnTo>
                  <a:pt x="58" y="923"/>
                </a:lnTo>
                <a:lnTo>
                  <a:pt x="58" y="927"/>
                </a:lnTo>
                <a:lnTo>
                  <a:pt x="62" y="929"/>
                </a:lnTo>
                <a:lnTo>
                  <a:pt x="70" y="929"/>
                </a:lnTo>
                <a:lnTo>
                  <a:pt x="74" y="929"/>
                </a:lnTo>
                <a:lnTo>
                  <a:pt x="77" y="929"/>
                </a:lnTo>
                <a:lnTo>
                  <a:pt x="79" y="929"/>
                </a:lnTo>
                <a:lnTo>
                  <a:pt x="91" y="929"/>
                </a:lnTo>
                <a:lnTo>
                  <a:pt x="93" y="929"/>
                </a:lnTo>
                <a:lnTo>
                  <a:pt x="96" y="929"/>
                </a:lnTo>
                <a:lnTo>
                  <a:pt x="98" y="929"/>
                </a:lnTo>
                <a:lnTo>
                  <a:pt x="100" y="927"/>
                </a:lnTo>
                <a:lnTo>
                  <a:pt x="100" y="929"/>
                </a:lnTo>
                <a:lnTo>
                  <a:pt x="102" y="931"/>
                </a:lnTo>
                <a:lnTo>
                  <a:pt x="102" y="932"/>
                </a:lnTo>
                <a:lnTo>
                  <a:pt x="106" y="938"/>
                </a:lnTo>
                <a:lnTo>
                  <a:pt x="110" y="946"/>
                </a:lnTo>
                <a:lnTo>
                  <a:pt x="118" y="958"/>
                </a:lnTo>
                <a:lnTo>
                  <a:pt x="127" y="971"/>
                </a:lnTo>
                <a:lnTo>
                  <a:pt x="135" y="967"/>
                </a:lnTo>
                <a:lnTo>
                  <a:pt x="143" y="965"/>
                </a:lnTo>
                <a:lnTo>
                  <a:pt x="144" y="965"/>
                </a:lnTo>
                <a:lnTo>
                  <a:pt x="149" y="965"/>
                </a:lnTo>
                <a:lnTo>
                  <a:pt x="149" y="963"/>
                </a:lnTo>
                <a:lnTo>
                  <a:pt x="154" y="963"/>
                </a:lnTo>
                <a:lnTo>
                  <a:pt x="156" y="963"/>
                </a:lnTo>
                <a:lnTo>
                  <a:pt x="162" y="961"/>
                </a:lnTo>
                <a:lnTo>
                  <a:pt x="164" y="963"/>
                </a:lnTo>
                <a:lnTo>
                  <a:pt x="166" y="963"/>
                </a:lnTo>
                <a:lnTo>
                  <a:pt x="168" y="963"/>
                </a:lnTo>
                <a:lnTo>
                  <a:pt x="170" y="963"/>
                </a:lnTo>
                <a:lnTo>
                  <a:pt x="171" y="963"/>
                </a:lnTo>
                <a:lnTo>
                  <a:pt x="185" y="961"/>
                </a:lnTo>
                <a:lnTo>
                  <a:pt x="183" y="960"/>
                </a:lnTo>
                <a:lnTo>
                  <a:pt x="181" y="952"/>
                </a:lnTo>
                <a:lnTo>
                  <a:pt x="175" y="944"/>
                </a:lnTo>
                <a:lnTo>
                  <a:pt x="168" y="932"/>
                </a:lnTo>
                <a:lnTo>
                  <a:pt x="166" y="927"/>
                </a:lnTo>
                <a:lnTo>
                  <a:pt x="160" y="931"/>
                </a:lnTo>
                <a:lnTo>
                  <a:pt x="156" y="932"/>
                </a:lnTo>
                <a:lnTo>
                  <a:pt x="152" y="934"/>
                </a:lnTo>
                <a:lnTo>
                  <a:pt x="150" y="934"/>
                </a:lnTo>
                <a:lnTo>
                  <a:pt x="149" y="934"/>
                </a:lnTo>
                <a:lnTo>
                  <a:pt x="146" y="931"/>
                </a:lnTo>
                <a:lnTo>
                  <a:pt x="146" y="929"/>
                </a:lnTo>
                <a:lnTo>
                  <a:pt x="144" y="927"/>
                </a:lnTo>
                <a:lnTo>
                  <a:pt x="149" y="925"/>
                </a:lnTo>
                <a:lnTo>
                  <a:pt x="150" y="923"/>
                </a:lnTo>
                <a:lnTo>
                  <a:pt x="152" y="923"/>
                </a:lnTo>
                <a:lnTo>
                  <a:pt x="152" y="921"/>
                </a:lnTo>
                <a:lnTo>
                  <a:pt x="152" y="919"/>
                </a:lnTo>
                <a:lnTo>
                  <a:pt x="154" y="921"/>
                </a:lnTo>
                <a:lnTo>
                  <a:pt x="154" y="923"/>
                </a:lnTo>
                <a:lnTo>
                  <a:pt x="156" y="921"/>
                </a:lnTo>
                <a:lnTo>
                  <a:pt x="160" y="921"/>
                </a:lnTo>
                <a:lnTo>
                  <a:pt x="162" y="921"/>
                </a:lnTo>
                <a:lnTo>
                  <a:pt x="166" y="917"/>
                </a:lnTo>
                <a:lnTo>
                  <a:pt x="168" y="917"/>
                </a:lnTo>
                <a:lnTo>
                  <a:pt x="166" y="913"/>
                </a:lnTo>
                <a:lnTo>
                  <a:pt x="166" y="911"/>
                </a:lnTo>
                <a:lnTo>
                  <a:pt x="166" y="910"/>
                </a:lnTo>
                <a:lnTo>
                  <a:pt x="168" y="910"/>
                </a:lnTo>
                <a:lnTo>
                  <a:pt x="171" y="910"/>
                </a:lnTo>
                <a:lnTo>
                  <a:pt x="177" y="910"/>
                </a:lnTo>
                <a:lnTo>
                  <a:pt x="179" y="911"/>
                </a:lnTo>
                <a:lnTo>
                  <a:pt x="183" y="911"/>
                </a:lnTo>
                <a:lnTo>
                  <a:pt x="183" y="913"/>
                </a:lnTo>
                <a:lnTo>
                  <a:pt x="185" y="913"/>
                </a:lnTo>
                <a:lnTo>
                  <a:pt x="187" y="915"/>
                </a:lnTo>
                <a:lnTo>
                  <a:pt x="185" y="917"/>
                </a:lnTo>
                <a:lnTo>
                  <a:pt x="185" y="919"/>
                </a:lnTo>
                <a:lnTo>
                  <a:pt x="187" y="919"/>
                </a:lnTo>
                <a:lnTo>
                  <a:pt x="189" y="919"/>
                </a:lnTo>
                <a:lnTo>
                  <a:pt x="191" y="917"/>
                </a:lnTo>
                <a:lnTo>
                  <a:pt x="192" y="917"/>
                </a:lnTo>
                <a:lnTo>
                  <a:pt x="192" y="919"/>
                </a:lnTo>
                <a:lnTo>
                  <a:pt x="191" y="923"/>
                </a:lnTo>
                <a:lnTo>
                  <a:pt x="191" y="925"/>
                </a:lnTo>
                <a:lnTo>
                  <a:pt x="192" y="925"/>
                </a:lnTo>
                <a:lnTo>
                  <a:pt x="195" y="927"/>
                </a:lnTo>
                <a:lnTo>
                  <a:pt x="197" y="927"/>
                </a:lnTo>
                <a:lnTo>
                  <a:pt x="197" y="929"/>
                </a:lnTo>
                <a:lnTo>
                  <a:pt x="198" y="929"/>
                </a:lnTo>
                <a:lnTo>
                  <a:pt x="200" y="929"/>
                </a:lnTo>
                <a:lnTo>
                  <a:pt x="200" y="931"/>
                </a:lnTo>
                <a:lnTo>
                  <a:pt x="202" y="931"/>
                </a:lnTo>
                <a:lnTo>
                  <a:pt x="204" y="931"/>
                </a:lnTo>
                <a:lnTo>
                  <a:pt x="206" y="931"/>
                </a:lnTo>
                <a:lnTo>
                  <a:pt x="206" y="932"/>
                </a:lnTo>
                <a:lnTo>
                  <a:pt x="204" y="934"/>
                </a:lnTo>
                <a:lnTo>
                  <a:pt x="204" y="936"/>
                </a:lnTo>
                <a:lnTo>
                  <a:pt x="206" y="936"/>
                </a:lnTo>
                <a:lnTo>
                  <a:pt x="208" y="936"/>
                </a:lnTo>
                <a:lnTo>
                  <a:pt x="210" y="936"/>
                </a:lnTo>
                <a:lnTo>
                  <a:pt x="212" y="938"/>
                </a:lnTo>
                <a:lnTo>
                  <a:pt x="212" y="940"/>
                </a:lnTo>
                <a:lnTo>
                  <a:pt x="214" y="940"/>
                </a:lnTo>
                <a:lnTo>
                  <a:pt x="216" y="942"/>
                </a:lnTo>
                <a:lnTo>
                  <a:pt x="218" y="940"/>
                </a:lnTo>
                <a:lnTo>
                  <a:pt x="219" y="940"/>
                </a:lnTo>
                <a:lnTo>
                  <a:pt x="219" y="942"/>
                </a:lnTo>
                <a:lnTo>
                  <a:pt x="219" y="944"/>
                </a:lnTo>
                <a:lnTo>
                  <a:pt x="218" y="944"/>
                </a:lnTo>
                <a:lnTo>
                  <a:pt x="218" y="946"/>
                </a:lnTo>
                <a:lnTo>
                  <a:pt x="219" y="948"/>
                </a:lnTo>
                <a:lnTo>
                  <a:pt x="221" y="950"/>
                </a:lnTo>
                <a:lnTo>
                  <a:pt x="223" y="950"/>
                </a:lnTo>
                <a:lnTo>
                  <a:pt x="223" y="948"/>
                </a:lnTo>
                <a:lnTo>
                  <a:pt x="225" y="948"/>
                </a:lnTo>
                <a:lnTo>
                  <a:pt x="227" y="948"/>
                </a:lnTo>
                <a:lnTo>
                  <a:pt x="227" y="950"/>
                </a:lnTo>
                <a:lnTo>
                  <a:pt x="225" y="952"/>
                </a:lnTo>
                <a:lnTo>
                  <a:pt x="225" y="954"/>
                </a:lnTo>
                <a:lnTo>
                  <a:pt x="225" y="955"/>
                </a:lnTo>
                <a:lnTo>
                  <a:pt x="227" y="955"/>
                </a:lnTo>
                <a:lnTo>
                  <a:pt x="227" y="958"/>
                </a:lnTo>
                <a:lnTo>
                  <a:pt x="229" y="958"/>
                </a:lnTo>
                <a:lnTo>
                  <a:pt x="229" y="960"/>
                </a:lnTo>
                <a:lnTo>
                  <a:pt x="229" y="961"/>
                </a:lnTo>
                <a:lnTo>
                  <a:pt x="229" y="963"/>
                </a:lnTo>
                <a:lnTo>
                  <a:pt x="231" y="963"/>
                </a:lnTo>
                <a:lnTo>
                  <a:pt x="231" y="965"/>
                </a:lnTo>
                <a:lnTo>
                  <a:pt x="233" y="971"/>
                </a:lnTo>
                <a:lnTo>
                  <a:pt x="233" y="973"/>
                </a:lnTo>
                <a:lnTo>
                  <a:pt x="233" y="975"/>
                </a:lnTo>
                <a:lnTo>
                  <a:pt x="231" y="979"/>
                </a:lnTo>
                <a:lnTo>
                  <a:pt x="231" y="981"/>
                </a:lnTo>
                <a:lnTo>
                  <a:pt x="231" y="982"/>
                </a:lnTo>
                <a:lnTo>
                  <a:pt x="233" y="982"/>
                </a:lnTo>
                <a:lnTo>
                  <a:pt x="235" y="982"/>
                </a:lnTo>
                <a:lnTo>
                  <a:pt x="237" y="982"/>
                </a:lnTo>
                <a:lnTo>
                  <a:pt x="237" y="984"/>
                </a:lnTo>
                <a:lnTo>
                  <a:pt x="237" y="986"/>
                </a:lnTo>
                <a:lnTo>
                  <a:pt x="239" y="988"/>
                </a:lnTo>
                <a:lnTo>
                  <a:pt x="239" y="990"/>
                </a:lnTo>
                <a:lnTo>
                  <a:pt x="241" y="992"/>
                </a:lnTo>
                <a:lnTo>
                  <a:pt x="241" y="994"/>
                </a:lnTo>
                <a:lnTo>
                  <a:pt x="239" y="996"/>
                </a:lnTo>
                <a:lnTo>
                  <a:pt x="239" y="998"/>
                </a:lnTo>
                <a:lnTo>
                  <a:pt x="237" y="998"/>
                </a:lnTo>
                <a:lnTo>
                  <a:pt x="237" y="1000"/>
                </a:lnTo>
                <a:lnTo>
                  <a:pt x="235" y="1000"/>
                </a:lnTo>
                <a:lnTo>
                  <a:pt x="235" y="1002"/>
                </a:lnTo>
                <a:lnTo>
                  <a:pt x="235" y="1004"/>
                </a:lnTo>
                <a:lnTo>
                  <a:pt x="235" y="1006"/>
                </a:lnTo>
                <a:lnTo>
                  <a:pt x="237" y="1006"/>
                </a:lnTo>
                <a:lnTo>
                  <a:pt x="239" y="1008"/>
                </a:lnTo>
                <a:lnTo>
                  <a:pt x="241" y="1009"/>
                </a:lnTo>
                <a:lnTo>
                  <a:pt x="241" y="1011"/>
                </a:lnTo>
                <a:lnTo>
                  <a:pt x="243" y="1011"/>
                </a:lnTo>
                <a:lnTo>
                  <a:pt x="245" y="1011"/>
                </a:lnTo>
                <a:lnTo>
                  <a:pt x="248" y="1009"/>
                </a:lnTo>
                <a:lnTo>
                  <a:pt x="264" y="1000"/>
                </a:lnTo>
                <a:lnTo>
                  <a:pt x="260" y="988"/>
                </a:lnTo>
                <a:lnTo>
                  <a:pt x="269" y="982"/>
                </a:lnTo>
                <a:lnTo>
                  <a:pt x="262" y="958"/>
                </a:lnTo>
                <a:lnTo>
                  <a:pt x="285" y="946"/>
                </a:lnTo>
                <a:lnTo>
                  <a:pt x="291" y="961"/>
                </a:lnTo>
                <a:lnTo>
                  <a:pt x="302" y="975"/>
                </a:lnTo>
                <a:lnTo>
                  <a:pt x="314" y="965"/>
                </a:lnTo>
                <a:lnTo>
                  <a:pt x="317" y="973"/>
                </a:lnTo>
                <a:lnTo>
                  <a:pt x="331" y="984"/>
                </a:lnTo>
                <a:lnTo>
                  <a:pt x="339" y="996"/>
                </a:lnTo>
                <a:lnTo>
                  <a:pt x="356" y="984"/>
                </a:lnTo>
                <a:lnTo>
                  <a:pt x="364" y="965"/>
                </a:lnTo>
                <a:lnTo>
                  <a:pt x="368" y="971"/>
                </a:lnTo>
                <a:lnTo>
                  <a:pt x="373" y="982"/>
                </a:lnTo>
                <a:lnTo>
                  <a:pt x="383" y="994"/>
                </a:lnTo>
                <a:lnTo>
                  <a:pt x="387" y="996"/>
                </a:lnTo>
                <a:lnTo>
                  <a:pt x="394" y="1002"/>
                </a:lnTo>
                <a:lnTo>
                  <a:pt x="404" y="1006"/>
                </a:lnTo>
                <a:lnTo>
                  <a:pt x="410" y="1009"/>
                </a:lnTo>
                <a:lnTo>
                  <a:pt x="419" y="1015"/>
                </a:lnTo>
                <a:lnTo>
                  <a:pt x="427" y="1019"/>
                </a:lnTo>
                <a:lnTo>
                  <a:pt x="433" y="1023"/>
                </a:lnTo>
                <a:lnTo>
                  <a:pt x="437" y="1027"/>
                </a:lnTo>
                <a:lnTo>
                  <a:pt x="448" y="1034"/>
                </a:lnTo>
                <a:lnTo>
                  <a:pt x="450" y="1036"/>
                </a:lnTo>
                <a:lnTo>
                  <a:pt x="454" y="1040"/>
                </a:lnTo>
                <a:lnTo>
                  <a:pt x="454" y="1042"/>
                </a:lnTo>
                <a:lnTo>
                  <a:pt x="456" y="1042"/>
                </a:lnTo>
                <a:lnTo>
                  <a:pt x="460" y="1044"/>
                </a:lnTo>
                <a:lnTo>
                  <a:pt x="466" y="1048"/>
                </a:lnTo>
                <a:lnTo>
                  <a:pt x="473" y="1052"/>
                </a:lnTo>
                <a:lnTo>
                  <a:pt x="479" y="1056"/>
                </a:lnTo>
                <a:lnTo>
                  <a:pt x="488" y="1061"/>
                </a:lnTo>
                <a:lnTo>
                  <a:pt x="498" y="1067"/>
                </a:lnTo>
                <a:lnTo>
                  <a:pt x="506" y="1071"/>
                </a:lnTo>
                <a:lnTo>
                  <a:pt x="510" y="1069"/>
                </a:lnTo>
                <a:lnTo>
                  <a:pt x="515" y="1067"/>
                </a:lnTo>
                <a:lnTo>
                  <a:pt x="525" y="1063"/>
                </a:lnTo>
                <a:lnTo>
                  <a:pt x="531" y="1059"/>
                </a:lnTo>
                <a:lnTo>
                  <a:pt x="537" y="1052"/>
                </a:lnTo>
                <a:lnTo>
                  <a:pt x="539" y="1048"/>
                </a:lnTo>
                <a:lnTo>
                  <a:pt x="546" y="1042"/>
                </a:lnTo>
                <a:lnTo>
                  <a:pt x="548" y="1040"/>
                </a:lnTo>
                <a:lnTo>
                  <a:pt x="558" y="1034"/>
                </a:lnTo>
                <a:lnTo>
                  <a:pt x="563" y="1032"/>
                </a:lnTo>
                <a:lnTo>
                  <a:pt x="571" y="1027"/>
                </a:lnTo>
                <a:lnTo>
                  <a:pt x="577" y="1023"/>
                </a:lnTo>
                <a:lnTo>
                  <a:pt x="581" y="1021"/>
                </a:lnTo>
                <a:lnTo>
                  <a:pt x="592" y="1017"/>
                </a:lnTo>
                <a:lnTo>
                  <a:pt x="600" y="1013"/>
                </a:lnTo>
                <a:lnTo>
                  <a:pt x="606" y="1011"/>
                </a:lnTo>
                <a:lnTo>
                  <a:pt x="608" y="1008"/>
                </a:lnTo>
                <a:lnTo>
                  <a:pt x="611" y="1004"/>
                </a:lnTo>
                <a:lnTo>
                  <a:pt x="617" y="996"/>
                </a:lnTo>
                <a:lnTo>
                  <a:pt x="621" y="990"/>
                </a:lnTo>
                <a:lnTo>
                  <a:pt x="623" y="986"/>
                </a:lnTo>
                <a:lnTo>
                  <a:pt x="625" y="984"/>
                </a:lnTo>
                <a:lnTo>
                  <a:pt x="627" y="981"/>
                </a:lnTo>
                <a:lnTo>
                  <a:pt x="629" y="979"/>
                </a:lnTo>
                <a:lnTo>
                  <a:pt x="633" y="975"/>
                </a:lnTo>
                <a:lnTo>
                  <a:pt x="635" y="973"/>
                </a:lnTo>
                <a:lnTo>
                  <a:pt x="637" y="969"/>
                </a:lnTo>
                <a:lnTo>
                  <a:pt x="638" y="965"/>
                </a:lnTo>
                <a:lnTo>
                  <a:pt x="640" y="963"/>
                </a:lnTo>
                <a:lnTo>
                  <a:pt x="644" y="958"/>
                </a:lnTo>
                <a:lnTo>
                  <a:pt x="646" y="955"/>
                </a:lnTo>
                <a:lnTo>
                  <a:pt x="658" y="940"/>
                </a:lnTo>
                <a:lnTo>
                  <a:pt x="659" y="936"/>
                </a:lnTo>
                <a:lnTo>
                  <a:pt x="665" y="929"/>
                </a:lnTo>
                <a:lnTo>
                  <a:pt x="667" y="925"/>
                </a:lnTo>
                <a:lnTo>
                  <a:pt x="669" y="923"/>
                </a:lnTo>
                <a:lnTo>
                  <a:pt x="671" y="919"/>
                </a:lnTo>
                <a:lnTo>
                  <a:pt x="673" y="915"/>
                </a:lnTo>
                <a:lnTo>
                  <a:pt x="677" y="911"/>
                </a:lnTo>
                <a:lnTo>
                  <a:pt x="679" y="907"/>
                </a:lnTo>
                <a:lnTo>
                  <a:pt x="679" y="902"/>
                </a:lnTo>
                <a:lnTo>
                  <a:pt x="679" y="888"/>
                </a:lnTo>
                <a:lnTo>
                  <a:pt x="679" y="854"/>
                </a:lnTo>
                <a:lnTo>
                  <a:pt x="681" y="800"/>
                </a:lnTo>
                <a:lnTo>
                  <a:pt x="681" y="790"/>
                </a:lnTo>
                <a:lnTo>
                  <a:pt x="688" y="785"/>
                </a:lnTo>
                <a:lnTo>
                  <a:pt x="702" y="773"/>
                </a:lnTo>
                <a:lnTo>
                  <a:pt x="704" y="771"/>
                </a:lnTo>
                <a:lnTo>
                  <a:pt x="706" y="769"/>
                </a:lnTo>
                <a:lnTo>
                  <a:pt x="708" y="767"/>
                </a:lnTo>
                <a:lnTo>
                  <a:pt x="739" y="736"/>
                </a:lnTo>
                <a:lnTo>
                  <a:pt x="741" y="732"/>
                </a:lnTo>
                <a:lnTo>
                  <a:pt x="752" y="719"/>
                </a:lnTo>
                <a:lnTo>
                  <a:pt x="762" y="700"/>
                </a:lnTo>
                <a:lnTo>
                  <a:pt x="735" y="696"/>
                </a:lnTo>
                <a:lnTo>
                  <a:pt x="731" y="684"/>
                </a:lnTo>
                <a:lnTo>
                  <a:pt x="727" y="667"/>
                </a:lnTo>
                <a:lnTo>
                  <a:pt x="735" y="648"/>
                </a:lnTo>
                <a:lnTo>
                  <a:pt x="739" y="648"/>
                </a:lnTo>
                <a:lnTo>
                  <a:pt x="808" y="652"/>
                </a:lnTo>
                <a:lnTo>
                  <a:pt x="907" y="656"/>
                </a:lnTo>
                <a:lnTo>
                  <a:pt x="912" y="654"/>
                </a:lnTo>
                <a:lnTo>
                  <a:pt x="917" y="648"/>
                </a:lnTo>
                <a:lnTo>
                  <a:pt x="923" y="642"/>
                </a:lnTo>
                <a:lnTo>
                  <a:pt x="921" y="638"/>
                </a:lnTo>
                <a:lnTo>
                  <a:pt x="933" y="631"/>
                </a:lnTo>
                <a:lnTo>
                  <a:pt x="938" y="623"/>
                </a:lnTo>
                <a:lnTo>
                  <a:pt x="950" y="602"/>
                </a:lnTo>
                <a:lnTo>
                  <a:pt x="952" y="604"/>
                </a:lnTo>
                <a:lnTo>
                  <a:pt x="961" y="586"/>
                </a:lnTo>
                <a:lnTo>
                  <a:pt x="971" y="577"/>
                </a:lnTo>
                <a:lnTo>
                  <a:pt x="981" y="573"/>
                </a:lnTo>
                <a:lnTo>
                  <a:pt x="984" y="567"/>
                </a:lnTo>
                <a:lnTo>
                  <a:pt x="982" y="559"/>
                </a:lnTo>
                <a:lnTo>
                  <a:pt x="988" y="532"/>
                </a:lnTo>
                <a:lnTo>
                  <a:pt x="1000" y="527"/>
                </a:lnTo>
                <a:lnTo>
                  <a:pt x="1002" y="527"/>
                </a:lnTo>
                <a:lnTo>
                  <a:pt x="1002" y="525"/>
                </a:lnTo>
                <a:lnTo>
                  <a:pt x="1004" y="523"/>
                </a:lnTo>
                <a:lnTo>
                  <a:pt x="1000" y="515"/>
                </a:lnTo>
                <a:lnTo>
                  <a:pt x="1004" y="511"/>
                </a:lnTo>
                <a:lnTo>
                  <a:pt x="1002" y="510"/>
                </a:lnTo>
                <a:lnTo>
                  <a:pt x="1002" y="508"/>
                </a:lnTo>
                <a:lnTo>
                  <a:pt x="1000" y="506"/>
                </a:lnTo>
                <a:lnTo>
                  <a:pt x="1000" y="500"/>
                </a:lnTo>
                <a:lnTo>
                  <a:pt x="998" y="494"/>
                </a:lnTo>
                <a:lnTo>
                  <a:pt x="996" y="492"/>
                </a:lnTo>
                <a:lnTo>
                  <a:pt x="996" y="490"/>
                </a:lnTo>
                <a:lnTo>
                  <a:pt x="994" y="490"/>
                </a:lnTo>
                <a:lnTo>
                  <a:pt x="994" y="488"/>
                </a:lnTo>
                <a:lnTo>
                  <a:pt x="992" y="487"/>
                </a:lnTo>
                <a:lnTo>
                  <a:pt x="990" y="484"/>
                </a:lnTo>
                <a:lnTo>
                  <a:pt x="990" y="482"/>
                </a:lnTo>
                <a:lnTo>
                  <a:pt x="973" y="473"/>
                </a:lnTo>
                <a:lnTo>
                  <a:pt x="971" y="471"/>
                </a:lnTo>
                <a:lnTo>
                  <a:pt x="965" y="469"/>
                </a:lnTo>
                <a:lnTo>
                  <a:pt x="965" y="467"/>
                </a:lnTo>
                <a:lnTo>
                  <a:pt x="963" y="465"/>
                </a:lnTo>
                <a:lnTo>
                  <a:pt x="961" y="456"/>
                </a:lnTo>
                <a:lnTo>
                  <a:pt x="960" y="454"/>
                </a:lnTo>
                <a:lnTo>
                  <a:pt x="960" y="450"/>
                </a:lnTo>
                <a:lnTo>
                  <a:pt x="960" y="442"/>
                </a:lnTo>
                <a:lnTo>
                  <a:pt x="956" y="427"/>
                </a:lnTo>
                <a:lnTo>
                  <a:pt x="956" y="423"/>
                </a:lnTo>
                <a:lnTo>
                  <a:pt x="958" y="421"/>
                </a:lnTo>
                <a:lnTo>
                  <a:pt x="958" y="413"/>
                </a:lnTo>
                <a:lnTo>
                  <a:pt x="958" y="412"/>
                </a:lnTo>
                <a:lnTo>
                  <a:pt x="961" y="388"/>
                </a:lnTo>
                <a:lnTo>
                  <a:pt x="963" y="381"/>
                </a:lnTo>
                <a:lnTo>
                  <a:pt x="967" y="377"/>
                </a:lnTo>
                <a:lnTo>
                  <a:pt x="990" y="365"/>
                </a:lnTo>
                <a:lnTo>
                  <a:pt x="1000" y="359"/>
                </a:lnTo>
                <a:lnTo>
                  <a:pt x="1011" y="354"/>
                </a:lnTo>
                <a:lnTo>
                  <a:pt x="1032" y="340"/>
                </a:lnTo>
                <a:lnTo>
                  <a:pt x="1046" y="331"/>
                </a:lnTo>
                <a:lnTo>
                  <a:pt x="1044" y="331"/>
                </a:lnTo>
                <a:lnTo>
                  <a:pt x="1069" y="309"/>
                </a:lnTo>
                <a:lnTo>
                  <a:pt x="1073" y="306"/>
                </a:lnTo>
                <a:lnTo>
                  <a:pt x="1071" y="304"/>
                </a:lnTo>
                <a:lnTo>
                  <a:pt x="1069" y="302"/>
                </a:lnTo>
                <a:lnTo>
                  <a:pt x="1073" y="298"/>
                </a:lnTo>
                <a:lnTo>
                  <a:pt x="1075" y="296"/>
                </a:lnTo>
                <a:lnTo>
                  <a:pt x="1077" y="290"/>
                </a:lnTo>
                <a:lnTo>
                  <a:pt x="1077" y="281"/>
                </a:lnTo>
                <a:lnTo>
                  <a:pt x="1078" y="273"/>
                </a:lnTo>
                <a:lnTo>
                  <a:pt x="1078" y="267"/>
                </a:lnTo>
                <a:lnTo>
                  <a:pt x="1078" y="265"/>
                </a:lnTo>
                <a:lnTo>
                  <a:pt x="1081" y="263"/>
                </a:lnTo>
                <a:lnTo>
                  <a:pt x="1081" y="261"/>
                </a:lnTo>
                <a:lnTo>
                  <a:pt x="1078" y="261"/>
                </a:lnTo>
                <a:lnTo>
                  <a:pt x="1078" y="260"/>
                </a:lnTo>
                <a:lnTo>
                  <a:pt x="1077" y="258"/>
                </a:lnTo>
                <a:lnTo>
                  <a:pt x="1048" y="213"/>
                </a:lnTo>
                <a:lnTo>
                  <a:pt x="1035" y="192"/>
                </a:lnTo>
                <a:lnTo>
                  <a:pt x="1000" y="140"/>
                </a:lnTo>
                <a:lnTo>
                  <a:pt x="982" y="114"/>
                </a:lnTo>
                <a:lnTo>
                  <a:pt x="967" y="92"/>
                </a:lnTo>
                <a:lnTo>
                  <a:pt x="961" y="83"/>
                </a:lnTo>
                <a:lnTo>
                  <a:pt x="952" y="69"/>
                </a:lnTo>
                <a:lnTo>
                  <a:pt x="944" y="56"/>
                </a:lnTo>
                <a:lnTo>
                  <a:pt x="934" y="44"/>
                </a:lnTo>
                <a:lnTo>
                  <a:pt x="921" y="23"/>
                </a:lnTo>
                <a:lnTo>
                  <a:pt x="919" y="17"/>
                </a:lnTo>
                <a:lnTo>
                  <a:pt x="915" y="17"/>
                </a:lnTo>
                <a:lnTo>
                  <a:pt x="907" y="13"/>
                </a:lnTo>
                <a:lnTo>
                  <a:pt x="904" y="11"/>
                </a:lnTo>
                <a:lnTo>
                  <a:pt x="881" y="0"/>
                </a:lnTo>
                <a:lnTo>
                  <a:pt x="875" y="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Freeform 213"/>
          <p:cNvSpPr>
            <a:spLocks/>
          </p:cNvSpPr>
          <p:nvPr/>
        </p:nvSpPr>
        <p:spPr bwMode="auto">
          <a:xfrm>
            <a:off x="-3506632" y="5569388"/>
            <a:ext cx="1451535" cy="886735"/>
          </a:xfrm>
          <a:custGeom>
            <a:avLst/>
            <a:gdLst>
              <a:gd name="T0" fmla="*/ 515 w 1542"/>
              <a:gd name="T1" fmla="*/ 740 h 942"/>
              <a:gd name="T2" fmla="*/ 638 w 1542"/>
              <a:gd name="T3" fmla="*/ 807 h 942"/>
              <a:gd name="T4" fmla="*/ 790 w 1542"/>
              <a:gd name="T5" fmla="*/ 820 h 942"/>
              <a:gd name="T6" fmla="*/ 813 w 1542"/>
              <a:gd name="T7" fmla="*/ 799 h 942"/>
              <a:gd name="T8" fmla="*/ 878 w 1542"/>
              <a:gd name="T9" fmla="*/ 747 h 942"/>
              <a:gd name="T10" fmla="*/ 905 w 1542"/>
              <a:gd name="T11" fmla="*/ 772 h 942"/>
              <a:gd name="T12" fmla="*/ 949 w 1542"/>
              <a:gd name="T13" fmla="*/ 903 h 942"/>
              <a:gd name="T14" fmla="*/ 1080 w 1542"/>
              <a:gd name="T15" fmla="*/ 869 h 942"/>
              <a:gd name="T16" fmla="*/ 1101 w 1542"/>
              <a:gd name="T17" fmla="*/ 938 h 942"/>
              <a:gd name="T18" fmla="*/ 1190 w 1542"/>
              <a:gd name="T19" fmla="*/ 869 h 942"/>
              <a:gd name="T20" fmla="*/ 1217 w 1542"/>
              <a:gd name="T21" fmla="*/ 867 h 942"/>
              <a:gd name="T22" fmla="*/ 1395 w 1542"/>
              <a:gd name="T23" fmla="*/ 828 h 942"/>
              <a:gd name="T24" fmla="*/ 1501 w 1542"/>
              <a:gd name="T25" fmla="*/ 834 h 942"/>
              <a:gd name="T26" fmla="*/ 1539 w 1542"/>
              <a:gd name="T27" fmla="*/ 749 h 942"/>
              <a:gd name="T28" fmla="*/ 1474 w 1542"/>
              <a:gd name="T29" fmla="*/ 767 h 942"/>
              <a:gd name="T30" fmla="*/ 1457 w 1542"/>
              <a:gd name="T31" fmla="*/ 753 h 942"/>
              <a:gd name="T32" fmla="*/ 1459 w 1542"/>
              <a:gd name="T33" fmla="*/ 734 h 942"/>
              <a:gd name="T34" fmla="*/ 1422 w 1542"/>
              <a:gd name="T35" fmla="*/ 711 h 942"/>
              <a:gd name="T36" fmla="*/ 1424 w 1542"/>
              <a:gd name="T37" fmla="*/ 709 h 942"/>
              <a:gd name="T38" fmla="*/ 1397 w 1542"/>
              <a:gd name="T39" fmla="*/ 701 h 942"/>
              <a:gd name="T40" fmla="*/ 1370 w 1542"/>
              <a:gd name="T41" fmla="*/ 697 h 942"/>
              <a:gd name="T42" fmla="*/ 1334 w 1542"/>
              <a:gd name="T43" fmla="*/ 715 h 942"/>
              <a:gd name="T44" fmla="*/ 1282 w 1542"/>
              <a:gd name="T45" fmla="*/ 761 h 942"/>
              <a:gd name="T46" fmla="*/ 1209 w 1542"/>
              <a:gd name="T47" fmla="*/ 771 h 942"/>
              <a:gd name="T48" fmla="*/ 1161 w 1542"/>
              <a:gd name="T49" fmla="*/ 692 h 942"/>
              <a:gd name="T50" fmla="*/ 1222 w 1542"/>
              <a:gd name="T51" fmla="*/ 571 h 942"/>
              <a:gd name="T52" fmla="*/ 1276 w 1542"/>
              <a:gd name="T53" fmla="*/ 538 h 942"/>
              <a:gd name="T54" fmla="*/ 1270 w 1542"/>
              <a:gd name="T55" fmla="*/ 503 h 942"/>
              <a:gd name="T56" fmla="*/ 1257 w 1542"/>
              <a:gd name="T57" fmla="*/ 476 h 942"/>
              <a:gd name="T58" fmla="*/ 1075 w 1542"/>
              <a:gd name="T59" fmla="*/ 420 h 942"/>
              <a:gd name="T60" fmla="*/ 1115 w 1542"/>
              <a:gd name="T61" fmla="*/ 186 h 942"/>
              <a:gd name="T62" fmla="*/ 1028 w 1542"/>
              <a:gd name="T63" fmla="*/ 88 h 942"/>
              <a:gd name="T64" fmla="*/ 915 w 1542"/>
              <a:gd name="T65" fmla="*/ 13 h 942"/>
              <a:gd name="T66" fmla="*/ 907 w 1542"/>
              <a:gd name="T67" fmla="*/ 205 h 942"/>
              <a:gd name="T68" fmla="*/ 805 w 1542"/>
              <a:gd name="T69" fmla="*/ 197 h 942"/>
              <a:gd name="T70" fmla="*/ 748 w 1542"/>
              <a:gd name="T71" fmla="*/ 226 h 942"/>
              <a:gd name="T72" fmla="*/ 726 w 1542"/>
              <a:gd name="T73" fmla="*/ 267 h 942"/>
              <a:gd name="T74" fmla="*/ 675 w 1542"/>
              <a:gd name="T75" fmla="*/ 288 h 942"/>
              <a:gd name="T76" fmla="*/ 698 w 1542"/>
              <a:gd name="T77" fmla="*/ 407 h 942"/>
              <a:gd name="T78" fmla="*/ 669 w 1542"/>
              <a:gd name="T79" fmla="*/ 420 h 942"/>
              <a:gd name="T80" fmla="*/ 640 w 1542"/>
              <a:gd name="T81" fmla="*/ 417 h 942"/>
              <a:gd name="T82" fmla="*/ 615 w 1542"/>
              <a:gd name="T83" fmla="*/ 411 h 942"/>
              <a:gd name="T84" fmla="*/ 588 w 1542"/>
              <a:gd name="T85" fmla="*/ 430 h 942"/>
              <a:gd name="T86" fmla="*/ 561 w 1542"/>
              <a:gd name="T87" fmla="*/ 444 h 942"/>
              <a:gd name="T88" fmla="*/ 540 w 1542"/>
              <a:gd name="T89" fmla="*/ 434 h 942"/>
              <a:gd name="T90" fmla="*/ 519 w 1542"/>
              <a:gd name="T91" fmla="*/ 432 h 942"/>
              <a:gd name="T92" fmla="*/ 502 w 1542"/>
              <a:gd name="T93" fmla="*/ 430 h 942"/>
              <a:gd name="T94" fmla="*/ 478 w 1542"/>
              <a:gd name="T95" fmla="*/ 432 h 942"/>
              <a:gd name="T96" fmla="*/ 459 w 1542"/>
              <a:gd name="T97" fmla="*/ 420 h 942"/>
              <a:gd name="T98" fmla="*/ 430 w 1542"/>
              <a:gd name="T99" fmla="*/ 409 h 942"/>
              <a:gd name="T100" fmla="*/ 430 w 1542"/>
              <a:gd name="T101" fmla="*/ 380 h 942"/>
              <a:gd name="T102" fmla="*/ 436 w 1542"/>
              <a:gd name="T103" fmla="*/ 365 h 942"/>
              <a:gd name="T104" fmla="*/ 436 w 1542"/>
              <a:gd name="T105" fmla="*/ 344 h 942"/>
              <a:gd name="T106" fmla="*/ 430 w 1542"/>
              <a:gd name="T107" fmla="*/ 324 h 942"/>
              <a:gd name="T108" fmla="*/ 409 w 1542"/>
              <a:gd name="T109" fmla="*/ 317 h 942"/>
              <a:gd name="T110" fmla="*/ 386 w 1542"/>
              <a:gd name="T111" fmla="*/ 305 h 942"/>
              <a:gd name="T112" fmla="*/ 365 w 1542"/>
              <a:gd name="T113" fmla="*/ 294 h 942"/>
              <a:gd name="T114" fmla="*/ 342 w 1542"/>
              <a:gd name="T115" fmla="*/ 278 h 942"/>
              <a:gd name="T116" fmla="*/ 333 w 1542"/>
              <a:gd name="T117" fmla="*/ 263 h 942"/>
              <a:gd name="T118" fmla="*/ 285 w 1542"/>
              <a:gd name="T119" fmla="*/ 245 h 942"/>
              <a:gd name="T120" fmla="*/ 59 w 1542"/>
              <a:gd name="T121" fmla="*/ 226 h 942"/>
              <a:gd name="T122" fmla="*/ 202 w 1542"/>
              <a:gd name="T123" fmla="*/ 684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42" h="942">
                <a:moveTo>
                  <a:pt x="265" y="865"/>
                </a:moveTo>
                <a:lnTo>
                  <a:pt x="277" y="859"/>
                </a:lnTo>
                <a:lnTo>
                  <a:pt x="279" y="857"/>
                </a:lnTo>
                <a:lnTo>
                  <a:pt x="296" y="849"/>
                </a:lnTo>
                <a:lnTo>
                  <a:pt x="302" y="846"/>
                </a:lnTo>
                <a:lnTo>
                  <a:pt x="307" y="843"/>
                </a:lnTo>
                <a:lnTo>
                  <a:pt x="315" y="840"/>
                </a:lnTo>
                <a:lnTo>
                  <a:pt x="317" y="840"/>
                </a:lnTo>
                <a:lnTo>
                  <a:pt x="321" y="838"/>
                </a:lnTo>
                <a:lnTo>
                  <a:pt x="327" y="834"/>
                </a:lnTo>
                <a:lnTo>
                  <a:pt x="340" y="826"/>
                </a:lnTo>
                <a:lnTo>
                  <a:pt x="342" y="828"/>
                </a:lnTo>
                <a:lnTo>
                  <a:pt x="344" y="826"/>
                </a:lnTo>
                <a:lnTo>
                  <a:pt x="357" y="819"/>
                </a:lnTo>
                <a:lnTo>
                  <a:pt x="363" y="815"/>
                </a:lnTo>
                <a:lnTo>
                  <a:pt x="415" y="790"/>
                </a:lnTo>
                <a:lnTo>
                  <a:pt x="465" y="765"/>
                </a:lnTo>
                <a:lnTo>
                  <a:pt x="469" y="763"/>
                </a:lnTo>
                <a:lnTo>
                  <a:pt x="471" y="763"/>
                </a:lnTo>
                <a:lnTo>
                  <a:pt x="496" y="749"/>
                </a:lnTo>
                <a:lnTo>
                  <a:pt x="515" y="740"/>
                </a:lnTo>
                <a:lnTo>
                  <a:pt x="528" y="732"/>
                </a:lnTo>
                <a:lnTo>
                  <a:pt x="619" y="688"/>
                </a:lnTo>
                <a:lnTo>
                  <a:pt x="632" y="680"/>
                </a:lnTo>
                <a:lnTo>
                  <a:pt x="636" y="688"/>
                </a:lnTo>
                <a:lnTo>
                  <a:pt x="634" y="688"/>
                </a:lnTo>
                <a:lnTo>
                  <a:pt x="630" y="690"/>
                </a:lnTo>
                <a:lnTo>
                  <a:pt x="638" y="699"/>
                </a:lnTo>
                <a:lnTo>
                  <a:pt x="640" y="709"/>
                </a:lnTo>
                <a:lnTo>
                  <a:pt x="634" y="724"/>
                </a:lnTo>
                <a:lnTo>
                  <a:pt x="627" y="740"/>
                </a:lnTo>
                <a:lnTo>
                  <a:pt x="627" y="745"/>
                </a:lnTo>
                <a:lnTo>
                  <a:pt x="627" y="749"/>
                </a:lnTo>
                <a:lnTo>
                  <a:pt x="632" y="763"/>
                </a:lnTo>
                <a:lnTo>
                  <a:pt x="632" y="767"/>
                </a:lnTo>
                <a:lnTo>
                  <a:pt x="632" y="769"/>
                </a:lnTo>
                <a:lnTo>
                  <a:pt x="636" y="780"/>
                </a:lnTo>
                <a:lnTo>
                  <a:pt x="627" y="786"/>
                </a:lnTo>
                <a:lnTo>
                  <a:pt x="634" y="795"/>
                </a:lnTo>
                <a:lnTo>
                  <a:pt x="634" y="799"/>
                </a:lnTo>
                <a:lnTo>
                  <a:pt x="636" y="807"/>
                </a:lnTo>
                <a:lnTo>
                  <a:pt x="638" y="807"/>
                </a:lnTo>
                <a:lnTo>
                  <a:pt x="644" y="801"/>
                </a:lnTo>
                <a:lnTo>
                  <a:pt x="648" y="799"/>
                </a:lnTo>
                <a:lnTo>
                  <a:pt x="656" y="795"/>
                </a:lnTo>
                <a:lnTo>
                  <a:pt x="671" y="784"/>
                </a:lnTo>
                <a:lnTo>
                  <a:pt x="684" y="780"/>
                </a:lnTo>
                <a:lnTo>
                  <a:pt x="686" y="780"/>
                </a:lnTo>
                <a:lnTo>
                  <a:pt x="686" y="782"/>
                </a:lnTo>
                <a:lnTo>
                  <a:pt x="705" y="772"/>
                </a:lnTo>
                <a:lnTo>
                  <a:pt x="715" y="786"/>
                </a:lnTo>
                <a:lnTo>
                  <a:pt x="730" y="809"/>
                </a:lnTo>
                <a:lnTo>
                  <a:pt x="736" y="817"/>
                </a:lnTo>
                <a:lnTo>
                  <a:pt x="742" y="824"/>
                </a:lnTo>
                <a:lnTo>
                  <a:pt x="744" y="828"/>
                </a:lnTo>
                <a:lnTo>
                  <a:pt x="746" y="832"/>
                </a:lnTo>
                <a:lnTo>
                  <a:pt x="763" y="824"/>
                </a:lnTo>
                <a:lnTo>
                  <a:pt x="765" y="824"/>
                </a:lnTo>
                <a:lnTo>
                  <a:pt x="769" y="820"/>
                </a:lnTo>
                <a:lnTo>
                  <a:pt x="774" y="817"/>
                </a:lnTo>
                <a:lnTo>
                  <a:pt x="776" y="817"/>
                </a:lnTo>
                <a:lnTo>
                  <a:pt x="782" y="813"/>
                </a:lnTo>
                <a:lnTo>
                  <a:pt x="790" y="820"/>
                </a:lnTo>
                <a:lnTo>
                  <a:pt x="794" y="819"/>
                </a:lnTo>
                <a:lnTo>
                  <a:pt x="800" y="817"/>
                </a:lnTo>
                <a:lnTo>
                  <a:pt x="803" y="815"/>
                </a:lnTo>
                <a:lnTo>
                  <a:pt x="807" y="813"/>
                </a:lnTo>
                <a:lnTo>
                  <a:pt x="811" y="813"/>
                </a:lnTo>
                <a:lnTo>
                  <a:pt x="811" y="811"/>
                </a:lnTo>
                <a:lnTo>
                  <a:pt x="809" y="809"/>
                </a:lnTo>
                <a:lnTo>
                  <a:pt x="809" y="807"/>
                </a:lnTo>
                <a:lnTo>
                  <a:pt x="805" y="803"/>
                </a:lnTo>
                <a:lnTo>
                  <a:pt x="803" y="803"/>
                </a:lnTo>
                <a:lnTo>
                  <a:pt x="801" y="799"/>
                </a:lnTo>
                <a:lnTo>
                  <a:pt x="800" y="797"/>
                </a:lnTo>
                <a:lnTo>
                  <a:pt x="796" y="793"/>
                </a:lnTo>
                <a:lnTo>
                  <a:pt x="790" y="790"/>
                </a:lnTo>
                <a:lnTo>
                  <a:pt x="792" y="788"/>
                </a:lnTo>
                <a:lnTo>
                  <a:pt x="798" y="788"/>
                </a:lnTo>
                <a:lnTo>
                  <a:pt x="800" y="792"/>
                </a:lnTo>
                <a:lnTo>
                  <a:pt x="801" y="793"/>
                </a:lnTo>
                <a:lnTo>
                  <a:pt x="803" y="795"/>
                </a:lnTo>
                <a:lnTo>
                  <a:pt x="807" y="795"/>
                </a:lnTo>
                <a:lnTo>
                  <a:pt x="813" y="799"/>
                </a:lnTo>
                <a:lnTo>
                  <a:pt x="819" y="803"/>
                </a:lnTo>
                <a:lnTo>
                  <a:pt x="821" y="805"/>
                </a:lnTo>
                <a:lnTo>
                  <a:pt x="822" y="805"/>
                </a:lnTo>
                <a:lnTo>
                  <a:pt x="832" y="799"/>
                </a:lnTo>
                <a:lnTo>
                  <a:pt x="838" y="795"/>
                </a:lnTo>
                <a:lnTo>
                  <a:pt x="848" y="792"/>
                </a:lnTo>
                <a:lnTo>
                  <a:pt x="853" y="790"/>
                </a:lnTo>
                <a:lnTo>
                  <a:pt x="851" y="784"/>
                </a:lnTo>
                <a:lnTo>
                  <a:pt x="849" y="778"/>
                </a:lnTo>
                <a:lnTo>
                  <a:pt x="848" y="776"/>
                </a:lnTo>
                <a:lnTo>
                  <a:pt x="846" y="774"/>
                </a:lnTo>
                <a:lnTo>
                  <a:pt x="844" y="769"/>
                </a:lnTo>
                <a:lnTo>
                  <a:pt x="840" y="765"/>
                </a:lnTo>
                <a:lnTo>
                  <a:pt x="842" y="759"/>
                </a:lnTo>
                <a:lnTo>
                  <a:pt x="851" y="755"/>
                </a:lnTo>
                <a:lnTo>
                  <a:pt x="857" y="751"/>
                </a:lnTo>
                <a:lnTo>
                  <a:pt x="861" y="751"/>
                </a:lnTo>
                <a:lnTo>
                  <a:pt x="865" y="749"/>
                </a:lnTo>
                <a:lnTo>
                  <a:pt x="869" y="749"/>
                </a:lnTo>
                <a:lnTo>
                  <a:pt x="876" y="749"/>
                </a:lnTo>
                <a:lnTo>
                  <a:pt x="878" y="747"/>
                </a:lnTo>
                <a:lnTo>
                  <a:pt x="878" y="749"/>
                </a:lnTo>
                <a:lnTo>
                  <a:pt x="882" y="751"/>
                </a:lnTo>
                <a:lnTo>
                  <a:pt x="884" y="751"/>
                </a:lnTo>
                <a:lnTo>
                  <a:pt x="886" y="753"/>
                </a:lnTo>
                <a:lnTo>
                  <a:pt x="888" y="751"/>
                </a:lnTo>
                <a:lnTo>
                  <a:pt x="888" y="753"/>
                </a:lnTo>
                <a:lnTo>
                  <a:pt x="888" y="755"/>
                </a:lnTo>
                <a:lnTo>
                  <a:pt x="890" y="755"/>
                </a:lnTo>
                <a:lnTo>
                  <a:pt x="890" y="757"/>
                </a:lnTo>
                <a:lnTo>
                  <a:pt x="892" y="757"/>
                </a:lnTo>
                <a:lnTo>
                  <a:pt x="894" y="757"/>
                </a:lnTo>
                <a:lnTo>
                  <a:pt x="896" y="757"/>
                </a:lnTo>
                <a:lnTo>
                  <a:pt x="896" y="759"/>
                </a:lnTo>
                <a:lnTo>
                  <a:pt x="896" y="761"/>
                </a:lnTo>
                <a:lnTo>
                  <a:pt x="897" y="763"/>
                </a:lnTo>
                <a:lnTo>
                  <a:pt x="901" y="763"/>
                </a:lnTo>
                <a:lnTo>
                  <a:pt x="903" y="765"/>
                </a:lnTo>
                <a:lnTo>
                  <a:pt x="905" y="767"/>
                </a:lnTo>
                <a:lnTo>
                  <a:pt x="903" y="771"/>
                </a:lnTo>
                <a:lnTo>
                  <a:pt x="907" y="771"/>
                </a:lnTo>
                <a:lnTo>
                  <a:pt x="905" y="772"/>
                </a:lnTo>
                <a:lnTo>
                  <a:pt x="897" y="786"/>
                </a:lnTo>
                <a:lnTo>
                  <a:pt x="890" y="795"/>
                </a:lnTo>
                <a:lnTo>
                  <a:pt x="890" y="797"/>
                </a:lnTo>
                <a:lnTo>
                  <a:pt x="884" y="824"/>
                </a:lnTo>
                <a:lnTo>
                  <a:pt x="882" y="830"/>
                </a:lnTo>
                <a:lnTo>
                  <a:pt x="873" y="872"/>
                </a:lnTo>
                <a:lnTo>
                  <a:pt x="869" y="886"/>
                </a:lnTo>
                <a:lnTo>
                  <a:pt x="880" y="888"/>
                </a:lnTo>
                <a:lnTo>
                  <a:pt x="886" y="905"/>
                </a:lnTo>
                <a:lnTo>
                  <a:pt x="894" y="905"/>
                </a:lnTo>
                <a:lnTo>
                  <a:pt x="896" y="905"/>
                </a:lnTo>
                <a:lnTo>
                  <a:pt x="901" y="905"/>
                </a:lnTo>
                <a:lnTo>
                  <a:pt x="903" y="905"/>
                </a:lnTo>
                <a:lnTo>
                  <a:pt x="909" y="907"/>
                </a:lnTo>
                <a:lnTo>
                  <a:pt x="911" y="907"/>
                </a:lnTo>
                <a:lnTo>
                  <a:pt x="913" y="907"/>
                </a:lnTo>
                <a:lnTo>
                  <a:pt x="917" y="907"/>
                </a:lnTo>
                <a:lnTo>
                  <a:pt x="928" y="909"/>
                </a:lnTo>
                <a:lnTo>
                  <a:pt x="934" y="909"/>
                </a:lnTo>
                <a:lnTo>
                  <a:pt x="945" y="911"/>
                </a:lnTo>
                <a:lnTo>
                  <a:pt x="949" y="903"/>
                </a:lnTo>
                <a:lnTo>
                  <a:pt x="949" y="901"/>
                </a:lnTo>
                <a:lnTo>
                  <a:pt x="952" y="897"/>
                </a:lnTo>
                <a:lnTo>
                  <a:pt x="952" y="896"/>
                </a:lnTo>
                <a:lnTo>
                  <a:pt x="952" y="888"/>
                </a:lnTo>
                <a:lnTo>
                  <a:pt x="953" y="880"/>
                </a:lnTo>
                <a:lnTo>
                  <a:pt x="953" y="878"/>
                </a:lnTo>
                <a:lnTo>
                  <a:pt x="961" y="878"/>
                </a:lnTo>
                <a:lnTo>
                  <a:pt x="967" y="909"/>
                </a:lnTo>
                <a:lnTo>
                  <a:pt x="982" y="907"/>
                </a:lnTo>
                <a:lnTo>
                  <a:pt x="984" y="907"/>
                </a:lnTo>
                <a:lnTo>
                  <a:pt x="986" y="905"/>
                </a:lnTo>
                <a:lnTo>
                  <a:pt x="1003" y="903"/>
                </a:lnTo>
                <a:lnTo>
                  <a:pt x="1005" y="903"/>
                </a:lnTo>
                <a:lnTo>
                  <a:pt x="1015" y="901"/>
                </a:lnTo>
                <a:lnTo>
                  <a:pt x="1017" y="901"/>
                </a:lnTo>
                <a:lnTo>
                  <a:pt x="1017" y="894"/>
                </a:lnTo>
                <a:lnTo>
                  <a:pt x="1036" y="903"/>
                </a:lnTo>
                <a:lnTo>
                  <a:pt x="1038" y="915"/>
                </a:lnTo>
                <a:lnTo>
                  <a:pt x="1078" y="905"/>
                </a:lnTo>
                <a:lnTo>
                  <a:pt x="1080" y="876"/>
                </a:lnTo>
                <a:lnTo>
                  <a:pt x="1080" y="869"/>
                </a:lnTo>
                <a:lnTo>
                  <a:pt x="1080" y="863"/>
                </a:lnTo>
                <a:lnTo>
                  <a:pt x="1092" y="851"/>
                </a:lnTo>
                <a:lnTo>
                  <a:pt x="1094" y="849"/>
                </a:lnTo>
                <a:lnTo>
                  <a:pt x="1099" y="853"/>
                </a:lnTo>
                <a:lnTo>
                  <a:pt x="1097" y="861"/>
                </a:lnTo>
                <a:lnTo>
                  <a:pt x="1097" y="865"/>
                </a:lnTo>
                <a:lnTo>
                  <a:pt x="1097" y="867"/>
                </a:lnTo>
                <a:lnTo>
                  <a:pt x="1105" y="867"/>
                </a:lnTo>
                <a:lnTo>
                  <a:pt x="1105" y="869"/>
                </a:lnTo>
                <a:lnTo>
                  <a:pt x="1107" y="872"/>
                </a:lnTo>
                <a:lnTo>
                  <a:pt x="1107" y="874"/>
                </a:lnTo>
                <a:lnTo>
                  <a:pt x="1109" y="876"/>
                </a:lnTo>
                <a:lnTo>
                  <a:pt x="1109" y="880"/>
                </a:lnTo>
                <a:lnTo>
                  <a:pt x="1109" y="884"/>
                </a:lnTo>
                <a:lnTo>
                  <a:pt x="1109" y="907"/>
                </a:lnTo>
                <a:lnTo>
                  <a:pt x="1109" y="911"/>
                </a:lnTo>
                <a:lnTo>
                  <a:pt x="1109" y="915"/>
                </a:lnTo>
                <a:lnTo>
                  <a:pt x="1109" y="917"/>
                </a:lnTo>
                <a:lnTo>
                  <a:pt x="1105" y="930"/>
                </a:lnTo>
                <a:lnTo>
                  <a:pt x="1103" y="938"/>
                </a:lnTo>
                <a:lnTo>
                  <a:pt x="1101" y="938"/>
                </a:lnTo>
                <a:lnTo>
                  <a:pt x="1105" y="938"/>
                </a:lnTo>
                <a:lnTo>
                  <a:pt x="1120" y="940"/>
                </a:lnTo>
                <a:lnTo>
                  <a:pt x="1123" y="940"/>
                </a:lnTo>
                <a:lnTo>
                  <a:pt x="1124" y="940"/>
                </a:lnTo>
                <a:lnTo>
                  <a:pt x="1128" y="942"/>
                </a:lnTo>
                <a:lnTo>
                  <a:pt x="1130" y="942"/>
                </a:lnTo>
                <a:lnTo>
                  <a:pt x="1138" y="942"/>
                </a:lnTo>
                <a:lnTo>
                  <a:pt x="1138" y="940"/>
                </a:lnTo>
                <a:lnTo>
                  <a:pt x="1145" y="934"/>
                </a:lnTo>
                <a:lnTo>
                  <a:pt x="1147" y="932"/>
                </a:lnTo>
                <a:lnTo>
                  <a:pt x="1147" y="928"/>
                </a:lnTo>
                <a:lnTo>
                  <a:pt x="1155" y="907"/>
                </a:lnTo>
                <a:lnTo>
                  <a:pt x="1153" y="907"/>
                </a:lnTo>
                <a:lnTo>
                  <a:pt x="1153" y="897"/>
                </a:lnTo>
                <a:lnTo>
                  <a:pt x="1153" y="894"/>
                </a:lnTo>
                <a:lnTo>
                  <a:pt x="1153" y="890"/>
                </a:lnTo>
                <a:lnTo>
                  <a:pt x="1153" y="886"/>
                </a:lnTo>
                <a:lnTo>
                  <a:pt x="1153" y="880"/>
                </a:lnTo>
                <a:lnTo>
                  <a:pt x="1151" y="867"/>
                </a:lnTo>
                <a:lnTo>
                  <a:pt x="1163" y="867"/>
                </a:lnTo>
                <a:lnTo>
                  <a:pt x="1190" y="869"/>
                </a:lnTo>
                <a:lnTo>
                  <a:pt x="1188" y="870"/>
                </a:lnTo>
                <a:lnTo>
                  <a:pt x="1188" y="874"/>
                </a:lnTo>
                <a:lnTo>
                  <a:pt x="1188" y="878"/>
                </a:lnTo>
                <a:lnTo>
                  <a:pt x="1192" y="878"/>
                </a:lnTo>
                <a:lnTo>
                  <a:pt x="1193" y="878"/>
                </a:lnTo>
                <a:lnTo>
                  <a:pt x="1193" y="880"/>
                </a:lnTo>
                <a:lnTo>
                  <a:pt x="1199" y="880"/>
                </a:lnTo>
                <a:lnTo>
                  <a:pt x="1199" y="878"/>
                </a:lnTo>
                <a:lnTo>
                  <a:pt x="1197" y="878"/>
                </a:lnTo>
                <a:lnTo>
                  <a:pt x="1197" y="870"/>
                </a:lnTo>
                <a:lnTo>
                  <a:pt x="1203" y="870"/>
                </a:lnTo>
                <a:lnTo>
                  <a:pt x="1203" y="867"/>
                </a:lnTo>
                <a:lnTo>
                  <a:pt x="1203" y="861"/>
                </a:lnTo>
                <a:lnTo>
                  <a:pt x="1203" y="859"/>
                </a:lnTo>
                <a:lnTo>
                  <a:pt x="1205" y="859"/>
                </a:lnTo>
                <a:lnTo>
                  <a:pt x="1209" y="859"/>
                </a:lnTo>
                <a:lnTo>
                  <a:pt x="1209" y="861"/>
                </a:lnTo>
                <a:lnTo>
                  <a:pt x="1207" y="861"/>
                </a:lnTo>
                <a:lnTo>
                  <a:pt x="1209" y="863"/>
                </a:lnTo>
                <a:lnTo>
                  <a:pt x="1215" y="865"/>
                </a:lnTo>
                <a:lnTo>
                  <a:pt x="1217" y="867"/>
                </a:lnTo>
                <a:lnTo>
                  <a:pt x="1219" y="867"/>
                </a:lnTo>
                <a:lnTo>
                  <a:pt x="1224" y="869"/>
                </a:lnTo>
                <a:lnTo>
                  <a:pt x="1201" y="888"/>
                </a:lnTo>
                <a:lnTo>
                  <a:pt x="1193" y="907"/>
                </a:lnTo>
                <a:lnTo>
                  <a:pt x="1288" y="915"/>
                </a:lnTo>
                <a:lnTo>
                  <a:pt x="1289" y="913"/>
                </a:lnTo>
                <a:lnTo>
                  <a:pt x="1289" y="911"/>
                </a:lnTo>
                <a:lnTo>
                  <a:pt x="1307" y="888"/>
                </a:lnTo>
                <a:lnTo>
                  <a:pt x="1311" y="884"/>
                </a:lnTo>
                <a:lnTo>
                  <a:pt x="1315" y="863"/>
                </a:lnTo>
                <a:lnTo>
                  <a:pt x="1318" y="859"/>
                </a:lnTo>
                <a:lnTo>
                  <a:pt x="1326" y="859"/>
                </a:lnTo>
                <a:lnTo>
                  <a:pt x="1330" y="857"/>
                </a:lnTo>
                <a:lnTo>
                  <a:pt x="1349" y="849"/>
                </a:lnTo>
                <a:lnTo>
                  <a:pt x="1351" y="847"/>
                </a:lnTo>
                <a:lnTo>
                  <a:pt x="1357" y="846"/>
                </a:lnTo>
                <a:lnTo>
                  <a:pt x="1366" y="841"/>
                </a:lnTo>
                <a:lnTo>
                  <a:pt x="1378" y="828"/>
                </a:lnTo>
                <a:lnTo>
                  <a:pt x="1378" y="836"/>
                </a:lnTo>
                <a:lnTo>
                  <a:pt x="1392" y="836"/>
                </a:lnTo>
                <a:lnTo>
                  <a:pt x="1395" y="828"/>
                </a:lnTo>
                <a:lnTo>
                  <a:pt x="1397" y="820"/>
                </a:lnTo>
                <a:lnTo>
                  <a:pt x="1401" y="820"/>
                </a:lnTo>
                <a:lnTo>
                  <a:pt x="1409" y="822"/>
                </a:lnTo>
                <a:lnTo>
                  <a:pt x="1434" y="830"/>
                </a:lnTo>
                <a:lnTo>
                  <a:pt x="1440" y="843"/>
                </a:lnTo>
                <a:lnTo>
                  <a:pt x="1455" y="841"/>
                </a:lnTo>
                <a:lnTo>
                  <a:pt x="1465" y="838"/>
                </a:lnTo>
                <a:lnTo>
                  <a:pt x="1470" y="838"/>
                </a:lnTo>
                <a:lnTo>
                  <a:pt x="1474" y="838"/>
                </a:lnTo>
                <a:lnTo>
                  <a:pt x="1476" y="838"/>
                </a:lnTo>
                <a:lnTo>
                  <a:pt x="1480" y="836"/>
                </a:lnTo>
                <a:lnTo>
                  <a:pt x="1484" y="836"/>
                </a:lnTo>
                <a:lnTo>
                  <a:pt x="1488" y="836"/>
                </a:lnTo>
                <a:lnTo>
                  <a:pt x="1489" y="836"/>
                </a:lnTo>
                <a:lnTo>
                  <a:pt x="1489" y="838"/>
                </a:lnTo>
                <a:lnTo>
                  <a:pt x="1493" y="838"/>
                </a:lnTo>
                <a:lnTo>
                  <a:pt x="1493" y="836"/>
                </a:lnTo>
                <a:lnTo>
                  <a:pt x="1497" y="836"/>
                </a:lnTo>
                <a:lnTo>
                  <a:pt x="1499" y="836"/>
                </a:lnTo>
                <a:lnTo>
                  <a:pt x="1501" y="836"/>
                </a:lnTo>
                <a:lnTo>
                  <a:pt x="1501" y="834"/>
                </a:lnTo>
                <a:lnTo>
                  <a:pt x="1503" y="836"/>
                </a:lnTo>
                <a:lnTo>
                  <a:pt x="1505" y="836"/>
                </a:lnTo>
                <a:lnTo>
                  <a:pt x="1507" y="836"/>
                </a:lnTo>
                <a:lnTo>
                  <a:pt x="1509" y="834"/>
                </a:lnTo>
                <a:lnTo>
                  <a:pt x="1509" y="836"/>
                </a:lnTo>
                <a:lnTo>
                  <a:pt x="1513" y="836"/>
                </a:lnTo>
                <a:lnTo>
                  <a:pt x="1511" y="828"/>
                </a:lnTo>
                <a:lnTo>
                  <a:pt x="1507" y="819"/>
                </a:lnTo>
                <a:lnTo>
                  <a:pt x="1507" y="817"/>
                </a:lnTo>
                <a:lnTo>
                  <a:pt x="1505" y="815"/>
                </a:lnTo>
                <a:lnTo>
                  <a:pt x="1505" y="813"/>
                </a:lnTo>
                <a:lnTo>
                  <a:pt x="1511" y="807"/>
                </a:lnTo>
                <a:lnTo>
                  <a:pt x="1515" y="799"/>
                </a:lnTo>
                <a:lnTo>
                  <a:pt x="1518" y="793"/>
                </a:lnTo>
                <a:lnTo>
                  <a:pt x="1520" y="792"/>
                </a:lnTo>
                <a:lnTo>
                  <a:pt x="1522" y="792"/>
                </a:lnTo>
                <a:lnTo>
                  <a:pt x="1542" y="778"/>
                </a:lnTo>
                <a:lnTo>
                  <a:pt x="1539" y="772"/>
                </a:lnTo>
                <a:lnTo>
                  <a:pt x="1542" y="757"/>
                </a:lnTo>
                <a:lnTo>
                  <a:pt x="1542" y="749"/>
                </a:lnTo>
                <a:lnTo>
                  <a:pt x="1539" y="749"/>
                </a:lnTo>
                <a:lnTo>
                  <a:pt x="1536" y="744"/>
                </a:lnTo>
                <a:lnTo>
                  <a:pt x="1534" y="740"/>
                </a:lnTo>
                <a:lnTo>
                  <a:pt x="1534" y="736"/>
                </a:lnTo>
                <a:lnTo>
                  <a:pt x="1532" y="734"/>
                </a:lnTo>
                <a:lnTo>
                  <a:pt x="1528" y="732"/>
                </a:lnTo>
                <a:lnTo>
                  <a:pt x="1522" y="728"/>
                </a:lnTo>
                <a:lnTo>
                  <a:pt x="1515" y="724"/>
                </a:lnTo>
                <a:lnTo>
                  <a:pt x="1503" y="721"/>
                </a:lnTo>
                <a:lnTo>
                  <a:pt x="1501" y="728"/>
                </a:lnTo>
                <a:lnTo>
                  <a:pt x="1499" y="734"/>
                </a:lnTo>
                <a:lnTo>
                  <a:pt x="1497" y="740"/>
                </a:lnTo>
                <a:lnTo>
                  <a:pt x="1493" y="747"/>
                </a:lnTo>
                <a:lnTo>
                  <a:pt x="1491" y="753"/>
                </a:lnTo>
                <a:lnTo>
                  <a:pt x="1489" y="757"/>
                </a:lnTo>
                <a:lnTo>
                  <a:pt x="1489" y="759"/>
                </a:lnTo>
                <a:lnTo>
                  <a:pt x="1488" y="761"/>
                </a:lnTo>
                <a:lnTo>
                  <a:pt x="1486" y="763"/>
                </a:lnTo>
                <a:lnTo>
                  <a:pt x="1484" y="765"/>
                </a:lnTo>
                <a:lnTo>
                  <a:pt x="1482" y="765"/>
                </a:lnTo>
                <a:lnTo>
                  <a:pt x="1478" y="767"/>
                </a:lnTo>
                <a:lnTo>
                  <a:pt x="1474" y="767"/>
                </a:lnTo>
                <a:lnTo>
                  <a:pt x="1472" y="769"/>
                </a:lnTo>
                <a:lnTo>
                  <a:pt x="1470" y="769"/>
                </a:lnTo>
                <a:lnTo>
                  <a:pt x="1470" y="767"/>
                </a:lnTo>
                <a:lnTo>
                  <a:pt x="1468" y="765"/>
                </a:lnTo>
                <a:lnTo>
                  <a:pt x="1467" y="763"/>
                </a:lnTo>
                <a:lnTo>
                  <a:pt x="1467" y="761"/>
                </a:lnTo>
                <a:lnTo>
                  <a:pt x="1465" y="761"/>
                </a:lnTo>
                <a:lnTo>
                  <a:pt x="1463" y="761"/>
                </a:lnTo>
                <a:lnTo>
                  <a:pt x="1463" y="763"/>
                </a:lnTo>
                <a:lnTo>
                  <a:pt x="1461" y="763"/>
                </a:lnTo>
                <a:lnTo>
                  <a:pt x="1461" y="765"/>
                </a:lnTo>
                <a:lnTo>
                  <a:pt x="1459" y="765"/>
                </a:lnTo>
                <a:lnTo>
                  <a:pt x="1457" y="765"/>
                </a:lnTo>
                <a:lnTo>
                  <a:pt x="1455" y="765"/>
                </a:lnTo>
                <a:lnTo>
                  <a:pt x="1453" y="765"/>
                </a:lnTo>
                <a:lnTo>
                  <a:pt x="1453" y="763"/>
                </a:lnTo>
                <a:lnTo>
                  <a:pt x="1453" y="761"/>
                </a:lnTo>
                <a:lnTo>
                  <a:pt x="1455" y="759"/>
                </a:lnTo>
                <a:lnTo>
                  <a:pt x="1455" y="757"/>
                </a:lnTo>
                <a:lnTo>
                  <a:pt x="1457" y="755"/>
                </a:lnTo>
                <a:lnTo>
                  <a:pt x="1457" y="753"/>
                </a:lnTo>
                <a:lnTo>
                  <a:pt x="1455" y="751"/>
                </a:lnTo>
                <a:lnTo>
                  <a:pt x="1453" y="751"/>
                </a:lnTo>
                <a:lnTo>
                  <a:pt x="1451" y="751"/>
                </a:lnTo>
                <a:lnTo>
                  <a:pt x="1451" y="749"/>
                </a:lnTo>
                <a:lnTo>
                  <a:pt x="1451" y="747"/>
                </a:lnTo>
                <a:lnTo>
                  <a:pt x="1451" y="745"/>
                </a:lnTo>
                <a:lnTo>
                  <a:pt x="1451" y="744"/>
                </a:lnTo>
                <a:lnTo>
                  <a:pt x="1449" y="744"/>
                </a:lnTo>
                <a:lnTo>
                  <a:pt x="1451" y="742"/>
                </a:lnTo>
                <a:lnTo>
                  <a:pt x="1451" y="740"/>
                </a:lnTo>
                <a:lnTo>
                  <a:pt x="1453" y="740"/>
                </a:lnTo>
                <a:lnTo>
                  <a:pt x="1453" y="742"/>
                </a:lnTo>
                <a:lnTo>
                  <a:pt x="1455" y="742"/>
                </a:lnTo>
                <a:lnTo>
                  <a:pt x="1455" y="744"/>
                </a:lnTo>
                <a:lnTo>
                  <a:pt x="1457" y="744"/>
                </a:lnTo>
                <a:lnTo>
                  <a:pt x="1459" y="744"/>
                </a:lnTo>
                <a:lnTo>
                  <a:pt x="1459" y="742"/>
                </a:lnTo>
                <a:lnTo>
                  <a:pt x="1459" y="740"/>
                </a:lnTo>
                <a:lnTo>
                  <a:pt x="1459" y="738"/>
                </a:lnTo>
                <a:lnTo>
                  <a:pt x="1459" y="736"/>
                </a:lnTo>
                <a:lnTo>
                  <a:pt x="1459" y="734"/>
                </a:lnTo>
                <a:lnTo>
                  <a:pt x="1457" y="732"/>
                </a:lnTo>
                <a:lnTo>
                  <a:pt x="1455" y="730"/>
                </a:lnTo>
                <a:lnTo>
                  <a:pt x="1453" y="730"/>
                </a:lnTo>
                <a:lnTo>
                  <a:pt x="1451" y="728"/>
                </a:lnTo>
                <a:lnTo>
                  <a:pt x="1447" y="732"/>
                </a:lnTo>
                <a:lnTo>
                  <a:pt x="1443" y="732"/>
                </a:lnTo>
                <a:lnTo>
                  <a:pt x="1441" y="734"/>
                </a:lnTo>
                <a:lnTo>
                  <a:pt x="1434" y="736"/>
                </a:lnTo>
                <a:lnTo>
                  <a:pt x="1428" y="736"/>
                </a:lnTo>
                <a:lnTo>
                  <a:pt x="1424" y="738"/>
                </a:lnTo>
                <a:lnTo>
                  <a:pt x="1422" y="738"/>
                </a:lnTo>
                <a:lnTo>
                  <a:pt x="1419" y="738"/>
                </a:lnTo>
                <a:lnTo>
                  <a:pt x="1411" y="740"/>
                </a:lnTo>
                <a:lnTo>
                  <a:pt x="1405" y="740"/>
                </a:lnTo>
                <a:lnTo>
                  <a:pt x="1395" y="740"/>
                </a:lnTo>
                <a:lnTo>
                  <a:pt x="1395" y="734"/>
                </a:lnTo>
                <a:lnTo>
                  <a:pt x="1403" y="730"/>
                </a:lnTo>
                <a:lnTo>
                  <a:pt x="1403" y="723"/>
                </a:lnTo>
                <a:lnTo>
                  <a:pt x="1407" y="713"/>
                </a:lnTo>
                <a:lnTo>
                  <a:pt x="1414" y="713"/>
                </a:lnTo>
                <a:lnTo>
                  <a:pt x="1422" y="711"/>
                </a:lnTo>
                <a:lnTo>
                  <a:pt x="1424" y="717"/>
                </a:lnTo>
                <a:lnTo>
                  <a:pt x="1428" y="723"/>
                </a:lnTo>
                <a:lnTo>
                  <a:pt x="1434" y="721"/>
                </a:lnTo>
                <a:lnTo>
                  <a:pt x="1438" y="718"/>
                </a:lnTo>
                <a:lnTo>
                  <a:pt x="1438" y="717"/>
                </a:lnTo>
                <a:lnTo>
                  <a:pt x="1440" y="717"/>
                </a:lnTo>
                <a:lnTo>
                  <a:pt x="1441" y="715"/>
                </a:lnTo>
                <a:lnTo>
                  <a:pt x="1440" y="713"/>
                </a:lnTo>
                <a:lnTo>
                  <a:pt x="1440" y="711"/>
                </a:lnTo>
                <a:lnTo>
                  <a:pt x="1440" y="709"/>
                </a:lnTo>
                <a:lnTo>
                  <a:pt x="1440" y="707"/>
                </a:lnTo>
                <a:lnTo>
                  <a:pt x="1438" y="707"/>
                </a:lnTo>
                <a:lnTo>
                  <a:pt x="1438" y="705"/>
                </a:lnTo>
                <a:lnTo>
                  <a:pt x="1436" y="705"/>
                </a:lnTo>
                <a:lnTo>
                  <a:pt x="1434" y="705"/>
                </a:lnTo>
                <a:lnTo>
                  <a:pt x="1432" y="705"/>
                </a:lnTo>
                <a:lnTo>
                  <a:pt x="1432" y="707"/>
                </a:lnTo>
                <a:lnTo>
                  <a:pt x="1430" y="707"/>
                </a:lnTo>
                <a:lnTo>
                  <a:pt x="1428" y="707"/>
                </a:lnTo>
                <a:lnTo>
                  <a:pt x="1426" y="709"/>
                </a:lnTo>
                <a:lnTo>
                  <a:pt x="1424" y="709"/>
                </a:lnTo>
                <a:lnTo>
                  <a:pt x="1422" y="707"/>
                </a:lnTo>
                <a:lnTo>
                  <a:pt x="1420" y="705"/>
                </a:lnTo>
                <a:lnTo>
                  <a:pt x="1420" y="703"/>
                </a:lnTo>
                <a:lnTo>
                  <a:pt x="1419" y="703"/>
                </a:lnTo>
                <a:lnTo>
                  <a:pt x="1419" y="701"/>
                </a:lnTo>
                <a:lnTo>
                  <a:pt x="1419" y="703"/>
                </a:lnTo>
                <a:lnTo>
                  <a:pt x="1417" y="703"/>
                </a:lnTo>
                <a:lnTo>
                  <a:pt x="1414" y="703"/>
                </a:lnTo>
                <a:lnTo>
                  <a:pt x="1413" y="703"/>
                </a:lnTo>
                <a:lnTo>
                  <a:pt x="1411" y="701"/>
                </a:lnTo>
                <a:lnTo>
                  <a:pt x="1409" y="701"/>
                </a:lnTo>
                <a:lnTo>
                  <a:pt x="1407" y="701"/>
                </a:lnTo>
                <a:lnTo>
                  <a:pt x="1405" y="701"/>
                </a:lnTo>
                <a:lnTo>
                  <a:pt x="1403" y="701"/>
                </a:lnTo>
                <a:lnTo>
                  <a:pt x="1401" y="703"/>
                </a:lnTo>
                <a:lnTo>
                  <a:pt x="1399" y="705"/>
                </a:lnTo>
                <a:lnTo>
                  <a:pt x="1397" y="705"/>
                </a:lnTo>
                <a:lnTo>
                  <a:pt x="1397" y="703"/>
                </a:lnTo>
                <a:lnTo>
                  <a:pt x="1395" y="703"/>
                </a:lnTo>
                <a:lnTo>
                  <a:pt x="1397" y="703"/>
                </a:lnTo>
                <a:lnTo>
                  <a:pt x="1397" y="701"/>
                </a:lnTo>
                <a:lnTo>
                  <a:pt x="1399" y="699"/>
                </a:lnTo>
                <a:lnTo>
                  <a:pt x="1399" y="697"/>
                </a:lnTo>
                <a:lnTo>
                  <a:pt x="1397" y="695"/>
                </a:lnTo>
                <a:lnTo>
                  <a:pt x="1395" y="695"/>
                </a:lnTo>
                <a:lnTo>
                  <a:pt x="1393" y="695"/>
                </a:lnTo>
                <a:lnTo>
                  <a:pt x="1393" y="697"/>
                </a:lnTo>
                <a:lnTo>
                  <a:pt x="1393" y="699"/>
                </a:lnTo>
                <a:lnTo>
                  <a:pt x="1392" y="701"/>
                </a:lnTo>
                <a:lnTo>
                  <a:pt x="1390" y="701"/>
                </a:lnTo>
                <a:lnTo>
                  <a:pt x="1388" y="701"/>
                </a:lnTo>
                <a:lnTo>
                  <a:pt x="1386" y="699"/>
                </a:lnTo>
                <a:lnTo>
                  <a:pt x="1384" y="699"/>
                </a:lnTo>
                <a:lnTo>
                  <a:pt x="1384" y="701"/>
                </a:lnTo>
                <a:lnTo>
                  <a:pt x="1382" y="701"/>
                </a:lnTo>
                <a:lnTo>
                  <a:pt x="1382" y="699"/>
                </a:lnTo>
                <a:lnTo>
                  <a:pt x="1380" y="699"/>
                </a:lnTo>
                <a:lnTo>
                  <a:pt x="1380" y="701"/>
                </a:lnTo>
                <a:lnTo>
                  <a:pt x="1378" y="701"/>
                </a:lnTo>
                <a:lnTo>
                  <a:pt x="1374" y="697"/>
                </a:lnTo>
                <a:lnTo>
                  <a:pt x="1372" y="697"/>
                </a:lnTo>
                <a:lnTo>
                  <a:pt x="1370" y="697"/>
                </a:lnTo>
                <a:lnTo>
                  <a:pt x="1368" y="697"/>
                </a:lnTo>
                <a:lnTo>
                  <a:pt x="1366" y="699"/>
                </a:lnTo>
                <a:lnTo>
                  <a:pt x="1364" y="699"/>
                </a:lnTo>
                <a:lnTo>
                  <a:pt x="1364" y="701"/>
                </a:lnTo>
                <a:lnTo>
                  <a:pt x="1363" y="701"/>
                </a:lnTo>
                <a:lnTo>
                  <a:pt x="1363" y="699"/>
                </a:lnTo>
                <a:lnTo>
                  <a:pt x="1361" y="701"/>
                </a:lnTo>
                <a:lnTo>
                  <a:pt x="1359" y="701"/>
                </a:lnTo>
                <a:lnTo>
                  <a:pt x="1357" y="701"/>
                </a:lnTo>
                <a:lnTo>
                  <a:pt x="1357" y="699"/>
                </a:lnTo>
                <a:lnTo>
                  <a:pt x="1357" y="701"/>
                </a:lnTo>
                <a:lnTo>
                  <a:pt x="1355" y="701"/>
                </a:lnTo>
                <a:lnTo>
                  <a:pt x="1353" y="703"/>
                </a:lnTo>
                <a:lnTo>
                  <a:pt x="1349" y="703"/>
                </a:lnTo>
                <a:lnTo>
                  <a:pt x="1349" y="705"/>
                </a:lnTo>
                <a:lnTo>
                  <a:pt x="1347" y="705"/>
                </a:lnTo>
                <a:lnTo>
                  <a:pt x="1347" y="707"/>
                </a:lnTo>
                <a:lnTo>
                  <a:pt x="1345" y="707"/>
                </a:lnTo>
                <a:lnTo>
                  <a:pt x="1343" y="707"/>
                </a:lnTo>
                <a:lnTo>
                  <a:pt x="1340" y="709"/>
                </a:lnTo>
                <a:lnTo>
                  <a:pt x="1334" y="715"/>
                </a:lnTo>
                <a:lnTo>
                  <a:pt x="1334" y="717"/>
                </a:lnTo>
                <a:lnTo>
                  <a:pt x="1334" y="723"/>
                </a:lnTo>
                <a:lnTo>
                  <a:pt x="1334" y="728"/>
                </a:lnTo>
                <a:lnTo>
                  <a:pt x="1334" y="738"/>
                </a:lnTo>
                <a:lnTo>
                  <a:pt x="1332" y="747"/>
                </a:lnTo>
                <a:lnTo>
                  <a:pt x="1326" y="745"/>
                </a:lnTo>
                <a:lnTo>
                  <a:pt x="1324" y="744"/>
                </a:lnTo>
                <a:lnTo>
                  <a:pt x="1318" y="742"/>
                </a:lnTo>
                <a:lnTo>
                  <a:pt x="1316" y="742"/>
                </a:lnTo>
                <a:lnTo>
                  <a:pt x="1315" y="740"/>
                </a:lnTo>
                <a:lnTo>
                  <a:pt x="1313" y="751"/>
                </a:lnTo>
                <a:lnTo>
                  <a:pt x="1311" y="761"/>
                </a:lnTo>
                <a:lnTo>
                  <a:pt x="1307" y="759"/>
                </a:lnTo>
                <a:lnTo>
                  <a:pt x="1301" y="759"/>
                </a:lnTo>
                <a:lnTo>
                  <a:pt x="1299" y="759"/>
                </a:lnTo>
                <a:lnTo>
                  <a:pt x="1295" y="757"/>
                </a:lnTo>
                <a:lnTo>
                  <a:pt x="1288" y="757"/>
                </a:lnTo>
                <a:lnTo>
                  <a:pt x="1286" y="757"/>
                </a:lnTo>
                <a:lnTo>
                  <a:pt x="1284" y="757"/>
                </a:lnTo>
                <a:lnTo>
                  <a:pt x="1284" y="759"/>
                </a:lnTo>
                <a:lnTo>
                  <a:pt x="1282" y="761"/>
                </a:lnTo>
                <a:lnTo>
                  <a:pt x="1282" y="765"/>
                </a:lnTo>
                <a:lnTo>
                  <a:pt x="1280" y="771"/>
                </a:lnTo>
                <a:lnTo>
                  <a:pt x="1278" y="776"/>
                </a:lnTo>
                <a:lnTo>
                  <a:pt x="1276" y="782"/>
                </a:lnTo>
                <a:lnTo>
                  <a:pt x="1274" y="788"/>
                </a:lnTo>
                <a:lnTo>
                  <a:pt x="1274" y="790"/>
                </a:lnTo>
                <a:lnTo>
                  <a:pt x="1272" y="793"/>
                </a:lnTo>
                <a:lnTo>
                  <a:pt x="1268" y="797"/>
                </a:lnTo>
                <a:lnTo>
                  <a:pt x="1265" y="801"/>
                </a:lnTo>
                <a:lnTo>
                  <a:pt x="1263" y="807"/>
                </a:lnTo>
                <a:lnTo>
                  <a:pt x="1255" y="799"/>
                </a:lnTo>
                <a:lnTo>
                  <a:pt x="1253" y="795"/>
                </a:lnTo>
                <a:lnTo>
                  <a:pt x="1249" y="793"/>
                </a:lnTo>
                <a:lnTo>
                  <a:pt x="1240" y="788"/>
                </a:lnTo>
                <a:lnTo>
                  <a:pt x="1234" y="778"/>
                </a:lnTo>
                <a:lnTo>
                  <a:pt x="1230" y="776"/>
                </a:lnTo>
                <a:lnTo>
                  <a:pt x="1226" y="776"/>
                </a:lnTo>
                <a:lnTo>
                  <a:pt x="1219" y="774"/>
                </a:lnTo>
                <a:lnTo>
                  <a:pt x="1217" y="772"/>
                </a:lnTo>
                <a:lnTo>
                  <a:pt x="1211" y="771"/>
                </a:lnTo>
                <a:lnTo>
                  <a:pt x="1209" y="771"/>
                </a:lnTo>
                <a:lnTo>
                  <a:pt x="1209" y="763"/>
                </a:lnTo>
                <a:lnTo>
                  <a:pt x="1207" y="759"/>
                </a:lnTo>
                <a:lnTo>
                  <a:pt x="1207" y="757"/>
                </a:lnTo>
                <a:lnTo>
                  <a:pt x="1201" y="740"/>
                </a:lnTo>
                <a:lnTo>
                  <a:pt x="1201" y="738"/>
                </a:lnTo>
                <a:lnTo>
                  <a:pt x="1195" y="732"/>
                </a:lnTo>
                <a:lnTo>
                  <a:pt x="1193" y="730"/>
                </a:lnTo>
                <a:lnTo>
                  <a:pt x="1193" y="724"/>
                </a:lnTo>
                <a:lnTo>
                  <a:pt x="1192" y="723"/>
                </a:lnTo>
                <a:lnTo>
                  <a:pt x="1192" y="718"/>
                </a:lnTo>
                <a:lnTo>
                  <a:pt x="1190" y="713"/>
                </a:lnTo>
                <a:lnTo>
                  <a:pt x="1188" y="709"/>
                </a:lnTo>
                <a:lnTo>
                  <a:pt x="1188" y="707"/>
                </a:lnTo>
                <a:lnTo>
                  <a:pt x="1192" y="703"/>
                </a:lnTo>
                <a:lnTo>
                  <a:pt x="1193" y="699"/>
                </a:lnTo>
                <a:lnTo>
                  <a:pt x="1197" y="695"/>
                </a:lnTo>
                <a:lnTo>
                  <a:pt x="1199" y="694"/>
                </a:lnTo>
                <a:lnTo>
                  <a:pt x="1201" y="692"/>
                </a:lnTo>
                <a:lnTo>
                  <a:pt x="1176" y="684"/>
                </a:lnTo>
                <a:lnTo>
                  <a:pt x="1163" y="692"/>
                </a:lnTo>
                <a:lnTo>
                  <a:pt x="1161" y="692"/>
                </a:lnTo>
                <a:lnTo>
                  <a:pt x="1157" y="682"/>
                </a:lnTo>
                <a:lnTo>
                  <a:pt x="1157" y="680"/>
                </a:lnTo>
                <a:lnTo>
                  <a:pt x="1155" y="676"/>
                </a:lnTo>
                <a:lnTo>
                  <a:pt x="1153" y="674"/>
                </a:lnTo>
                <a:lnTo>
                  <a:pt x="1149" y="668"/>
                </a:lnTo>
                <a:lnTo>
                  <a:pt x="1145" y="659"/>
                </a:lnTo>
                <a:lnTo>
                  <a:pt x="1145" y="653"/>
                </a:lnTo>
                <a:lnTo>
                  <a:pt x="1145" y="649"/>
                </a:lnTo>
                <a:lnTo>
                  <a:pt x="1147" y="642"/>
                </a:lnTo>
                <a:lnTo>
                  <a:pt x="1149" y="634"/>
                </a:lnTo>
                <a:lnTo>
                  <a:pt x="1147" y="626"/>
                </a:lnTo>
                <a:lnTo>
                  <a:pt x="1145" y="615"/>
                </a:lnTo>
                <a:lnTo>
                  <a:pt x="1144" y="605"/>
                </a:lnTo>
                <a:lnTo>
                  <a:pt x="1144" y="598"/>
                </a:lnTo>
                <a:lnTo>
                  <a:pt x="1174" y="584"/>
                </a:lnTo>
                <a:lnTo>
                  <a:pt x="1207" y="571"/>
                </a:lnTo>
                <a:lnTo>
                  <a:pt x="1211" y="571"/>
                </a:lnTo>
                <a:lnTo>
                  <a:pt x="1215" y="571"/>
                </a:lnTo>
                <a:lnTo>
                  <a:pt x="1217" y="572"/>
                </a:lnTo>
                <a:lnTo>
                  <a:pt x="1219" y="571"/>
                </a:lnTo>
                <a:lnTo>
                  <a:pt x="1222" y="571"/>
                </a:lnTo>
                <a:lnTo>
                  <a:pt x="1226" y="571"/>
                </a:lnTo>
                <a:lnTo>
                  <a:pt x="1230" y="571"/>
                </a:lnTo>
                <a:lnTo>
                  <a:pt x="1240" y="569"/>
                </a:lnTo>
                <a:lnTo>
                  <a:pt x="1243" y="569"/>
                </a:lnTo>
                <a:lnTo>
                  <a:pt x="1247" y="569"/>
                </a:lnTo>
                <a:lnTo>
                  <a:pt x="1249" y="569"/>
                </a:lnTo>
                <a:lnTo>
                  <a:pt x="1253" y="567"/>
                </a:lnTo>
                <a:lnTo>
                  <a:pt x="1257" y="565"/>
                </a:lnTo>
                <a:lnTo>
                  <a:pt x="1259" y="565"/>
                </a:lnTo>
                <a:lnTo>
                  <a:pt x="1257" y="563"/>
                </a:lnTo>
                <a:lnTo>
                  <a:pt x="1257" y="561"/>
                </a:lnTo>
                <a:lnTo>
                  <a:pt x="1255" y="563"/>
                </a:lnTo>
                <a:lnTo>
                  <a:pt x="1255" y="561"/>
                </a:lnTo>
                <a:lnTo>
                  <a:pt x="1253" y="557"/>
                </a:lnTo>
                <a:lnTo>
                  <a:pt x="1253" y="555"/>
                </a:lnTo>
                <a:lnTo>
                  <a:pt x="1251" y="549"/>
                </a:lnTo>
                <a:lnTo>
                  <a:pt x="1247" y="543"/>
                </a:lnTo>
                <a:lnTo>
                  <a:pt x="1272" y="540"/>
                </a:lnTo>
                <a:lnTo>
                  <a:pt x="1272" y="538"/>
                </a:lnTo>
                <a:lnTo>
                  <a:pt x="1274" y="540"/>
                </a:lnTo>
                <a:lnTo>
                  <a:pt x="1276" y="538"/>
                </a:lnTo>
                <a:lnTo>
                  <a:pt x="1278" y="538"/>
                </a:lnTo>
                <a:lnTo>
                  <a:pt x="1282" y="530"/>
                </a:lnTo>
                <a:lnTo>
                  <a:pt x="1284" y="526"/>
                </a:lnTo>
                <a:lnTo>
                  <a:pt x="1284" y="524"/>
                </a:lnTo>
                <a:lnTo>
                  <a:pt x="1284" y="522"/>
                </a:lnTo>
                <a:lnTo>
                  <a:pt x="1284" y="521"/>
                </a:lnTo>
                <a:lnTo>
                  <a:pt x="1282" y="519"/>
                </a:lnTo>
                <a:lnTo>
                  <a:pt x="1280" y="519"/>
                </a:lnTo>
                <a:lnTo>
                  <a:pt x="1278" y="517"/>
                </a:lnTo>
                <a:lnTo>
                  <a:pt x="1276" y="517"/>
                </a:lnTo>
                <a:lnTo>
                  <a:pt x="1276" y="515"/>
                </a:lnTo>
                <a:lnTo>
                  <a:pt x="1276" y="513"/>
                </a:lnTo>
                <a:lnTo>
                  <a:pt x="1274" y="513"/>
                </a:lnTo>
                <a:lnTo>
                  <a:pt x="1274" y="511"/>
                </a:lnTo>
                <a:lnTo>
                  <a:pt x="1272" y="509"/>
                </a:lnTo>
                <a:lnTo>
                  <a:pt x="1272" y="507"/>
                </a:lnTo>
                <a:lnTo>
                  <a:pt x="1272" y="505"/>
                </a:lnTo>
                <a:lnTo>
                  <a:pt x="1274" y="505"/>
                </a:lnTo>
                <a:lnTo>
                  <a:pt x="1274" y="503"/>
                </a:lnTo>
                <a:lnTo>
                  <a:pt x="1272" y="503"/>
                </a:lnTo>
                <a:lnTo>
                  <a:pt x="1270" y="503"/>
                </a:lnTo>
                <a:lnTo>
                  <a:pt x="1270" y="501"/>
                </a:lnTo>
                <a:lnTo>
                  <a:pt x="1270" y="499"/>
                </a:lnTo>
                <a:lnTo>
                  <a:pt x="1270" y="497"/>
                </a:lnTo>
                <a:lnTo>
                  <a:pt x="1268" y="497"/>
                </a:lnTo>
                <a:lnTo>
                  <a:pt x="1268" y="495"/>
                </a:lnTo>
                <a:lnTo>
                  <a:pt x="1267" y="495"/>
                </a:lnTo>
                <a:lnTo>
                  <a:pt x="1267" y="494"/>
                </a:lnTo>
                <a:lnTo>
                  <a:pt x="1265" y="494"/>
                </a:lnTo>
                <a:lnTo>
                  <a:pt x="1265" y="492"/>
                </a:lnTo>
                <a:lnTo>
                  <a:pt x="1263" y="492"/>
                </a:lnTo>
                <a:lnTo>
                  <a:pt x="1265" y="490"/>
                </a:lnTo>
                <a:lnTo>
                  <a:pt x="1263" y="490"/>
                </a:lnTo>
                <a:lnTo>
                  <a:pt x="1263" y="488"/>
                </a:lnTo>
                <a:lnTo>
                  <a:pt x="1263" y="486"/>
                </a:lnTo>
                <a:lnTo>
                  <a:pt x="1263" y="484"/>
                </a:lnTo>
                <a:lnTo>
                  <a:pt x="1263" y="482"/>
                </a:lnTo>
                <a:lnTo>
                  <a:pt x="1263" y="480"/>
                </a:lnTo>
                <a:lnTo>
                  <a:pt x="1261" y="478"/>
                </a:lnTo>
                <a:lnTo>
                  <a:pt x="1259" y="478"/>
                </a:lnTo>
                <a:lnTo>
                  <a:pt x="1259" y="476"/>
                </a:lnTo>
                <a:lnTo>
                  <a:pt x="1257" y="476"/>
                </a:lnTo>
                <a:lnTo>
                  <a:pt x="1257" y="474"/>
                </a:lnTo>
                <a:lnTo>
                  <a:pt x="1257" y="473"/>
                </a:lnTo>
                <a:lnTo>
                  <a:pt x="1259" y="471"/>
                </a:lnTo>
                <a:lnTo>
                  <a:pt x="1263" y="469"/>
                </a:lnTo>
                <a:lnTo>
                  <a:pt x="1292" y="432"/>
                </a:lnTo>
                <a:lnTo>
                  <a:pt x="1286" y="425"/>
                </a:lnTo>
                <a:lnTo>
                  <a:pt x="1284" y="419"/>
                </a:lnTo>
                <a:lnTo>
                  <a:pt x="1280" y="417"/>
                </a:lnTo>
                <a:lnTo>
                  <a:pt x="1280" y="415"/>
                </a:lnTo>
                <a:lnTo>
                  <a:pt x="1276" y="409"/>
                </a:lnTo>
                <a:lnTo>
                  <a:pt x="1276" y="407"/>
                </a:lnTo>
                <a:lnTo>
                  <a:pt x="1265" y="413"/>
                </a:lnTo>
                <a:lnTo>
                  <a:pt x="1257" y="417"/>
                </a:lnTo>
                <a:lnTo>
                  <a:pt x="1251" y="419"/>
                </a:lnTo>
                <a:lnTo>
                  <a:pt x="1209" y="436"/>
                </a:lnTo>
                <a:lnTo>
                  <a:pt x="1161" y="455"/>
                </a:lnTo>
                <a:lnTo>
                  <a:pt x="1107" y="428"/>
                </a:lnTo>
                <a:lnTo>
                  <a:pt x="1092" y="415"/>
                </a:lnTo>
                <a:lnTo>
                  <a:pt x="1078" y="420"/>
                </a:lnTo>
                <a:lnTo>
                  <a:pt x="1076" y="420"/>
                </a:lnTo>
                <a:lnTo>
                  <a:pt x="1075" y="420"/>
                </a:lnTo>
                <a:lnTo>
                  <a:pt x="1063" y="425"/>
                </a:lnTo>
                <a:lnTo>
                  <a:pt x="1061" y="413"/>
                </a:lnTo>
                <a:lnTo>
                  <a:pt x="1059" y="370"/>
                </a:lnTo>
                <a:lnTo>
                  <a:pt x="1092" y="365"/>
                </a:lnTo>
                <a:lnTo>
                  <a:pt x="1084" y="348"/>
                </a:lnTo>
                <a:lnTo>
                  <a:pt x="1067" y="309"/>
                </a:lnTo>
                <a:lnTo>
                  <a:pt x="1086" y="290"/>
                </a:lnTo>
                <a:lnTo>
                  <a:pt x="1086" y="292"/>
                </a:lnTo>
                <a:lnTo>
                  <a:pt x="1090" y="288"/>
                </a:lnTo>
                <a:lnTo>
                  <a:pt x="1090" y="284"/>
                </a:lnTo>
                <a:lnTo>
                  <a:pt x="1092" y="284"/>
                </a:lnTo>
                <a:lnTo>
                  <a:pt x="1097" y="278"/>
                </a:lnTo>
                <a:lnTo>
                  <a:pt x="1105" y="271"/>
                </a:lnTo>
                <a:lnTo>
                  <a:pt x="1132" y="209"/>
                </a:lnTo>
                <a:lnTo>
                  <a:pt x="1130" y="209"/>
                </a:lnTo>
                <a:lnTo>
                  <a:pt x="1128" y="211"/>
                </a:lnTo>
                <a:lnTo>
                  <a:pt x="1126" y="211"/>
                </a:lnTo>
                <a:lnTo>
                  <a:pt x="1124" y="209"/>
                </a:lnTo>
                <a:lnTo>
                  <a:pt x="1123" y="205"/>
                </a:lnTo>
                <a:lnTo>
                  <a:pt x="1118" y="192"/>
                </a:lnTo>
                <a:lnTo>
                  <a:pt x="1115" y="186"/>
                </a:lnTo>
                <a:lnTo>
                  <a:pt x="1113" y="175"/>
                </a:lnTo>
                <a:lnTo>
                  <a:pt x="1111" y="169"/>
                </a:lnTo>
                <a:lnTo>
                  <a:pt x="1109" y="165"/>
                </a:lnTo>
                <a:lnTo>
                  <a:pt x="1107" y="153"/>
                </a:lnTo>
                <a:lnTo>
                  <a:pt x="1105" y="146"/>
                </a:lnTo>
                <a:lnTo>
                  <a:pt x="1103" y="142"/>
                </a:lnTo>
                <a:lnTo>
                  <a:pt x="1097" y="138"/>
                </a:lnTo>
                <a:lnTo>
                  <a:pt x="1092" y="134"/>
                </a:lnTo>
                <a:lnTo>
                  <a:pt x="1086" y="130"/>
                </a:lnTo>
                <a:lnTo>
                  <a:pt x="1069" y="117"/>
                </a:lnTo>
                <a:lnTo>
                  <a:pt x="1063" y="113"/>
                </a:lnTo>
                <a:lnTo>
                  <a:pt x="1059" y="111"/>
                </a:lnTo>
                <a:lnTo>
                  <a:pt x="1053" y="107"/>
                </a:lnTo>
                <a:lnTo>
                  <a:pt x="1048" y="101"/>
                </a:lnTo>
                <a:lnTo>
                  <a:pt x="1044" y="99"/>
                </a:lnTo>
                <a:lnTo>
                  <a:pt x="1040" y="98"/>
                </a:lnTo>
                <a:lnTo>
                  <a:pt x="1038" y="96"/>
                </a:lnTo>
                <a:lnTo>
                  <a:pt x="1034" y="94"/>
                </a:lnTo>
                <a:lnTo>
                  <a:pt x="1032" y="92"/>
                </a:lnTo>
                <a:lnTo>
                  <a:pt x="1030" y="90"/>
                </a:lnTo>
                <a:lnTo>
                  <a:pt x="1028" y="88"/>
                </a:lnTo>
                <a:lnTo>
                  <a:pt x="1022" y="82"/>
                </a:lnTo>
                <a:lnTo>
                  <a:pt x="1021" y="78"/>
                </a:lnTo>
                <a:lnTo>
                  <a:pt x="1019" y="77"/>
                </a:lnTo>
                <a:lnTo>
                  <a:pt x="1007" y="61"/>
                </a:lnTo>
                <a:lnTo>
                  <a:pt x="1005" y="59"/>
                </a:lnTo>
                <a:lnTo>
                  <a:pt x="1003" y="55"/>
                </a:lnTo>
                <a:lnTo>
                  <a:pt x="998" y="50"/>
                </a:lnTo>
                <a:lnTo>
                  <a:pt x="998" y="46"/>
                </a:lnTo>
                <a:lnTo>
                  <a:pt x="995" y="44"/>
                </a:lnTo>
                <a:lnTo>
                  <a:pt x="990" y="36"/>
                </a:lnTo>
                <a:lnTo>
                  <a:pt x="982" y="28"/>
                </a:lnTo>
                <a:lnTo>
                  <a:pt x="976" y="23"/>
                </a:lnTo>
                <a:lnTo>
                  <a:pt x="965" y="17"/>
                </a:lnTo>
                <a:lnTo>
                  <a:pt x="944" y="5"/>
                </a:lnTo>
                <a:lnTo>
                  <a:pt x="936" y="3"/>
                </a:lnTo>
                <a:lnTo>
                  <a:pt x="934" y="0"/>
                </a:lnTo>
                <a:lnTo>
                  <a:pt x="932" y="2"/>
                </a:lnTo>
                <a:lnTo>
                  <a:pt x="928" y="3"/>
                </a:lnTo>
                <a:lnTo>
                  <a:pt x="926" y="5"/>
                </a:lnTo>
                <a:lnTo>
                  <a:pt x="921" y="9"/>
                </a:lnTo>
                <a:lnTo>
                  <a:pt x="915" y="13"/>
                </a:lnTo>
                <a:lnTo>
                  <a:pt x="909" y="17"/>
                </a:lnTo>
                <a:lnTo>
                  <a:pt x="917" y="32"/>
                </a:lnTo>
                <a:lnTo>
                  <a:pt x="938" y="55"/>
                </a:lnTo>
                <a:lnTo>
                  <a:pt x="936" y="72"/>
                </a:lnTo>
                <a:lnTo>
                  <a:pt x="936" y="74"/>
                </a:lnTo>
                <a:lnTo>
                  <a:pt x="940" y="74"/>
                </a:lnTo>
                <a:lnTo>
                  <a:pt x="942" y="77"/>
                </a:lnTo>
                <a:lnTo>
                  <a:pt x="942" y="78"/>
                </a:lnTo>
                <a:lnTo>
                  <a:pt x="944" y="84"/>
                </a:lnTo>
                <a:lnTo>
                  <a:pt x="953" y="99"/>
                </a:lnTo>
                <a:lnTo>
                  <a:pt x="926" y="119"/>
                </a:lnTo>
                <a:lnTo>
                  <a:pt x="909" y="132"/>
                </a:lnTo>
                <a:lnTo>
                  <a:pt x="917" y="146"/>
                </a:lnTo>
                <a:lnTo>
                  <a:pt x="923" y="153"/>
                </a:lnTo>
                <a:lnTo>
                  <a:pt x="934" y="178"/>
                </a:lnTo>
                <a:lnTo>
                  <a:pt x="936" y="182"/>
                </a:lnTo>
                <a:lnTo>
                  <a:pt x="919" y="209"/>
                </a:lnTo>
                <a:lnTo>
                  <a:pt x="917" y="209"/>
                </a:lnTo>
                <a:lnTo>
                  <a:pt x="915" y="207"/>
                </a:lnTo>
                <a:lnTo>
                  <a:pt x="911" y="207"/>
                </a:lnTo>
                <a:lnTo>
                  <a:pt x="907" y="205"/>
                </a:lnTo>
                <a:lnTo>
                  <a:pt x="894" y="201"/>
                </a:lnTo>
                <a:lnTo>
                  <a:pt x="892" y="199"/>
                </a:lnTo>
                <a:lnTo>
                  <a:pt x="892" y="196"/>
                </a:lnTo>
                <a:lnTo>
                  <a:pt x="888" y="192"/>
                </a:lnTo>
                <a:lnTo>
                  <a:pt x="886" y="186"/>
                </a:lnTo>
                <a:lnTo>
                  <a:pt x="880" y="173"/>
                </a:lnTo>
                <a:lnTo>
                  <a:pt x="867" y="167"/>
                </a:lnTo>
                <a:lnTo>
                  <a:pt x="863" y="161"/>
                </a:lnTo>
                <a:lnTo>
                  <a:pt x="853" y="148"/>
                </a:lnTo>
                <a:lnTo>
                  <a:pt x="849" y="148"/>
                </a:lnTo>
                <a:lnTo>
                  <a:pt x="834" y="148"/>
                </a:lnTo>
                <a:lnTo>
                  <a:pt x="827" y="119"/>
                </a:lnTo>
                <a:lnTo>
                  <a:pt x="811" y="107"/>
                </a:lnTo>
                <a:lnTo>
                  <a:pt x="773" y="144"/>
                </a:lnTo>
                <a:lnTo>
                  <a:pt x="784" y="159"/>
                </a:lnTo>
                <a:lnTo>
                  <a:pt x="792" y="167"/>
                </a:lnTo>
                <a:lnTo>
                  <a:pt x="807" y="186"/>
                </a:lnTo>
                <a:lnTo>
                  <a:pt x="809" y="190"/>
                </a:lnTo>
                <a:lnTo>
                  <a:pt x="809" y="192"/>
                </a:lnTo>
                <a:lnTo>
                  <a:pt x="809" y="194"/>
                </a:lnTo>
                <a:lnTo>
                  <a:pt x="805" y="197"/>
                </a:lnTo>
                <a:lnTo>
                  <a:pt x="803" y="196"/>
                </a:lnTo>
                <a:lnTo>
                  <a:pt x="800" y="192"/>
                </a:lnTo>
                <a:lnTo>
                  <a:pt x="792" y="186"/>
                </a:lnTo>
                <a:lnTo>
                  <a:pt x="796" y="182"/>
                </a:lnTo>
                <a:lnTo>
                  <a:pt x="800" y="178"/>
                </a:lnTo>
                <a:lnTo>
                  <a:pt x="792" y="171"/>
                </a:lnTo>
                <a:lnTo>
                  <a:pt x="786" y="176"/>
                </a:lnTo>
                <a:lnTo>
                  <a:pt x="774" y="188"/>
                </a:lnTo>
                <a:lnTo>
                  <a:pt x="771" y="186"/>
                </a:lnTo>
                <a:lnTo>
                  <a:pt x="763" y="192"/>
                </a:lnTo>
                <a:lnTo>
                  <a:pt x="771" y="199"/>
                </a:lnTo>
                <a:lnTo>
                  <a:pt x="769" y="199"/>
                </a:lnTo>
                <a:lnTo>
                  <a:pt x="767" y="203"/>
                </a:lnTo>
                <a:lnTo>
                  <a:pt x="759" y="209"/>
                </a:lnTo>
                <a:lnTo>
                  <a:pt x="755" y="211"/>
                </a:lnTo>
                <a:lnTo>
                  <a:pt x="750" y="215"/>
                </a:lnTo>
                <a:lnTo>
                  <a:pt x="748" y="209"/>
                </a:lnTo>
                <a:lnTo>
                  <a:pt x="742" y="209"/>
                </a:lnTo>
                <a:lnTo>
                  <a:pt x="740" y="209"/>
                </a:lnTo>
                <a:lnTo>
                  <a:pt x="748" y="224"/>
                </a:lnTo>
                <a:lnTo>
                  <a:pt x="748" y="226"/>
                </a:lnTo>
                <a:lnTo>
                  <a:pt x="746" y="228"/>
                </a:lnTo>
                <a:lnTo>
                  <a:pt x="748" y="232"/>
                </a:lnTo>
                <a:lnTo>
                  <a:pt x="748" y="236"/>
                </a:lnTo>
                <a:lnTo>
                  <a:pt x="752" y="242"/>
                </a:lnTo>
                <a:lnTo>
                  <a:pt x="759" y="253"/>
                </a:lnTo>
                <a:lnTo>
                  <a:pt x="757" y="257"/>
                </a:lnTo>
                <a:lnTo>
                  <a:pt x="753" y="255"/>
                </a:lnTo>
                <a:lnTo>
                  <a:pt x="752" y="255"/>
                </a:lnTo>
                <a:lnTo>
                  <a:pt x="750" y="255"/>
                </a:lnTo>
                <a:lnTo>
                  <a:pt x="748" y="255"/>
                </a:lnTo>
                <a:lnTo>
                  <a:pt x="744" y="255"/>
                </a:lnTo>
                <a:lnTo>
                  <a:pt x="742" y="255"/>
                </a:lnTo>
                <a:lnTo>
                  <a:pt x="738" y="255"/>
                </a:lnTo>
                <a:lnTo>
                  <a:pt x="738" y="257"/>
                </a:lnTo>
                <a:lnTo>
                  <a:pt x="736" y="257"/>
                </a:lnTo>
                <a:lnTo>
                  <a:pt x="736" y="259"/>
                </a:lnTo>
                <a:lnTo>
                  <a:pt x="734" y="259"/>
                </a:lnTo>
                <a:lnTo>
                  <a:pt x="732" y="261"/>
                </a:lnTo>
                <a:lnTo>
                  <a:pt x="730" y="263"/>
                </a:lnTo>
                <a:lnTo>
                  <a:pt x="728" y="265"/>
                </a:lnTo>
                <a:lnTo>
                  <a:pt x="726" y="267"/>
                </a:lnTo>
                <a:lnTo>
                  <a:pt x="725" y="269"/>
                </a:lnTo>
                <a:lnTo>
                  <a:pt x="725" y="271"/>
                </a:lnTo>
                <a:lnTo>
                  <a:pt x="721" y="273"/>
                </a:lnTo>
                <a:lnTo>
                  <a:pt x="719" y="273"/>
                </a:lnTo>
                <a:lnTo>
                  <a:pt x="715" y="273"/>
                </a:lnTo>
                <a:lnTo>
                  <a:pt x="713" y="274"/>
                </a:lnTo>
                <a:lnTo>
                  <a:pt x="707" y="278"/>
                </a:lnTo>
                <a:lnTo>
                  <a:pt x="705" y="278"/>
                </a:lnTo>
                <a:lnTo>
                  <a:pt x="704" y="280"/>
                </a:lnTo>
                <a:lnTo>
                  <a:pt x="705" y="286"/>
                </a:lnTo>
                <a:lnTo>
                  <a:pt x="707" y="288"/>
                </a:lnTo>
                <a:lnTo>
                  <a:pt x="705" y="290"/>
                </a:lnTo>
                <a:lnTo>
                  <a:pt x="698" y="294"/>
                </a:lnTo>
                <a:lnTo>
                  <a:pt x="692" y="292"/>
                </a:lnTo>
                <a:lnTo>
                  <a:pt x="690" y="290"/>
                </a:lnTo>
                <a:lnTo>
                  <a:pt x="686" y="288"/>
                </a:lnTo>
                <a:lnTo>
                  <a:pt x="682" y="288"/>
                </a:lnTo>
                <a:lnTo>
                  <a:pt x="680" y="288"/>
                </a:lnTo>
                <a:lnTo>
                  <a:pt x="678" y="288"/>
                </a:lnTo>
                <a:lnTo>
                  <a:pt x="677" y="288"/>
                </a:lnTo>
                <a:lnTo>
                  <a:pt x="675" y="288"/>
                </a:lnTo>
                <a:lnTo>
                  <a:pt x="673" y="290"/>
                </a:lnTo>
                <a:lnTo>
                  <a:pt x="669" y="290"/>
                </a:lnTo>
                <a:lnTo>
                  <a:pt x="665" y="294"/>
                </a:lnTo>
                <a:lnTo>
                  <a:pt x="661" y="294"/>
                </a:lnTo>
                <a:lnTo>
                  <a:pt x="659" y="294"/>
                </a:lnTo>
                <a:lnTo>
                  <a:pt x="657" y="294"/>
                </a:lnTo>
                <a:lnTo>
                  <a:pt x="656" y="295"/>
                </a:lnTo>
                <a:lnTo>
                  <a:pt x="656" y="298"/>
                </a:lnTo>
                <a:lnTo>
                  <a:pt x="657" y="303"/>
                </a:lnTo>
                <a:lnTo>
                  <a:pt x="657" y="309"/>
                </a:lnTo>
                <a:lnTo>
                  <a:pt x="657" y="313"/>
                </a:lnTo>
                <a:lnTo>
                  <a:pt x="665" y="328"/>
                </a:lnTo>
                <a:lnTo>
                  <a:pt x="669" y="336"/>
                </a:lnTo>
                <a:lnTo>
                  <a:pt x="667" y="342"/>
                </a:lnTo>
                <a:lnTo>
                  <a:pt x="661" y="353"/>
                </a:lnTo>
                <a:lnTo>
                  <a:pt x="657" y="355"/>
                </a:lnTo>
                <a:lnTo>
                  <a:pt x="650" y="355"/>
                </a:lnTo>
                <a:lnTo>
                  <a:pt x="673" y="380"/>
                </a:lnTo>
                <a:lnTo>
                  <a:pt x="686" y="396"/>
                </a:lnTo>
                <a:lnTo>
                  <a:pt x="686" y="394"/>
                </a:lnTo>
                <a:lnTo>
                  <a:pt x="698" y="407"/>
                </a:lnTo>
                <a:lnTo>
                  <a:pt x="696" y="409"/>
                </a:lnTo>
                <a:lnTo>
                  <a:pt x="694" y="409"/>
                </a:lnTo>
                <a:lnTo>
                  <a:pt x="692" y="409"/>
                </a:lnTo>
                <a:lnTo>
                  <a:pt x="690" y="409"/>
                </a:lnTo>
                <a:lnTo>
                  <a:pt x="688" y="409"/>
                </a:lnTo>
                <a:lnTo>
                  <a:pt x="686" y="409"/>
                </a:lnTo>
                <a:lnTo>
                  <a:pt x="684" y="409"/>
                </a:lnTo>
                <a:lnTo>
                  <a:pt x="682" y="409"/>
                </a:lnTo>
                <a:lnTo>
                  <a:pt x="680" y="409"/>
                </a:lnTo>
                <a:lnTo>
                  <a:pt x="680" y="411"/>
                </a:lnTo>
                <a:lnTo>
                  <a:pt x="678" y="411"/>
                </a:lnTo>
                <a:lnTo>
                  <a:pt x="677" y="411"/>
                </a:lnTo>
                <a:lnTo>
                  <a:pt x="675" y="411"/>
                </a:lnTo>
                <a:lnTo>
                  <a:pt x="675" y="413"/>
                </a:lnTo>
                <a:lnTo>
                  <a:pt x="673" y="413"/>
                </a:lnTo>
                <a:lnTo>
                  <a:pt x="673" y="415"/>
                </a:lnTo>
                <a:lnTo>
                  <a:pt x="673" y="417"/>
                </a:lnTo>
                <a:lnTo>
                  <a:pt x="673" y="419"/>
                </a:lnTo>
                <a:lnTo>
                  <a:pt x="671" y="419"/>
                </a:lnTo>
                <a:lnTo>
                  <a:pt x="671" y="420"/>
                </a:lnTo>
                <a:lnTo>
                  <a:pt x="669" y="420"/>
                </a:lnTo>
                <a:lnTo>
                  <a:pt x="667" y="420"/>
                </a:lnTo>
                <a:lnTo>
                  <a:pt x="665" y="420"/>
                </a:lnTo>
                <a:lnTo>
                  <a:pt x="665" y="419"/>
                </a:lnTo>
                <a:lnTo>
                  <a:pt x="663" y="419"/>
                </a:lnTo>
                <a:lnTo>
                  <a:pt x="661" y="419"/>
                </a:lnTo>
                <a:lnTo>
                  <a:pt x="659" y="419"/>
                </a:lnTo>
                <a:lnTo>
                  <a:pt x="657" y="419"/>
                </a:lnTo>
                <a:lnTo>
                  <a:pt x="657" y="420"/>
                </a:lnTo>
                <a:lnTo>
                  <a:pt x="656" y="420"/>
                </a:lnTo>
                <a:lnTo>
                  <a:pt x="656" y="423"/>
                </a:lnTo>
                <a:lnTo>
                  <a:pt x="653" y="425"/>
                </a:lnTo>
                <a:lnTo>
                  <a:pt x="653" y="423"/>
                </a:lnTo>
                <a:lnTo>
                  <a:pt x="651" y="423"/>
                </a:lnTo>
                <a:lnTo>
                  <a:pt x="651" y="420"/>
                </a:lnTo>
                <a:lnTo>
                  <a:pt x="650" y="420"/>
                </a:lnTo>
                <a:lnTo>
                  <a:pt x="648" y="420"/>
                </a:lnTo>
                <a:lnTo>
                  <a:pt x="646" y="420"/>
                </a:lnTo>
                <a:lnTo>
                  <a:pt x="644" y="419"/>
                </a:lnTo>
                <a:lnTo>
                  <a:pt x="642" y="419"/>
                </a:lnTo>
                <a:lnTo>
                  <a:pt x="642" y="417"/>
                </a:lnTo>
                <a:lnTo>
                  <a:pt x="640" y="417"/>
                </a:lnTo>
                <a:lnTo>
                  <a:pt x="640" y="419"/>
                </a:lnTo>
                <a:lnTo>
                  <a:pt x="638" y="419"/>
                </a:lnTo>
                <a:lnTo>
                  <a:pt x="636" y="420"/>
                </a:lnTo>
                <a:lnTo>
                  <a:pt x="634" y="420"/>
                </a:lnTo>
                <a:lnTo>
                  <a:pt x="632" y="420"/>
                </a:lnTo>
                <a:lnTo>
                  <a:pt x="632" y="423"/>
                </a:lnTo>
                <a:lnTo>
                  <a:pt x="630" y="423"/>
                </a:lnTo>
                <a:lnTo>
                  <a:pt x="629" y="423"/>
                </a:lnTo>
                <a:lnTo>
                  <a:pt x="629" y="420"/>
                </a:lnTo>
                <a:lnTo>
                  <a:pt x="627" y="420"/>
                </a:lnTo>
                <a:lnTo>
                  <a:pt x="625" y="420"/>
                </a:lnTo>
                <a:lnTo>
                  <a:pt x="623" y="420"/>
                </a:lnTo>
                <a:lnTo>
                  <a:pt x="621" y="419"/>
                </a:lnTo>
                <a:lnTo>
                  <a:pt x="619" y="419"/>
                </a:lnTo>
                <a:lnTo>
                  <a:pt x="617" y="417"/>
                </a:lnTo>
                <a:lnTo>
                  <a:pt x="617" y="415"/>
                </a:lnTo>
                <a:lnTo>
                  <a:pt x="615" y="415"/>
                </a:lnTo>
                <a:lnTo>
                  <a:pt x="615" y="413"/>
                </a:lnTo>
                <a:lnTo>
                  <a:pt x="613" y="413"/>
                </a:lnTo>
                <a:lnTo>
                  <a:pt x="615" y="413"/>
                </a:lnTo>
                <a:lnTo>
                  <a:pt x="615" y="411"/>
                </a:lnTo>
                <a:lnTo>
                  <a:pt x="613" y="411"/>
                </a:lnTo>
                <a:lnTo>
                  <a:pt x="611" y="411"/>
                </a:lnTo>
                <a:lnTo>
                  <a:pt x="609" y="411"/>
                </a:lnTo>
                <a:lnTo>
                  <a:pt x="607" y="411"/>
                </a:lnTo>
                <a:lnTo>
                  <a:pt x="605" y="411"/>
                </a:lnTo>
                <a:lnTo>
                  <a:pt x="603" y="413"/>
                </a:lnTo>
                <a:lnTo>
                  <a:pt x="603" y="415"/>
                </a:lnTo>
                <a:lnTo>
                  <a:pt x="603" y="417"/>
                </a:lnTo>
                <a:lnTo>
                  <a:pt x="602" y="417"/>
                </a:lnTo>
                <a:lnTo>
                  <a:pt x="600" y="417"/>
                </a:lnTo>
                <a:lnTo>
                  <a:pt x="598" y="419"/>
                </a:lnTo>
                <a:lnTo>
                  <a:pt x="598" y="420"/>
                </a:lnTo>
                <a:lnTo>
                  <a:pt x="596" y="420"/>
                </a:lnTo>
                <a:lnTo>
                  <a:pt x="596" y="423"/>
                </a:lnTo>
                <a:lnTo>
                  <a:pt x="594" y="425"/>
                </a:lnTo>
                <a:lnTo>
                  <a:pt x="594" y="426"/>
                </a:lnTo>
                <a:lnTo>
                  <a:pt x="592" y="428"/>
                </a:lnTo>
                <a:lnTo>
                  <a:pt x="590" y="426"/>
                </a:lnTo>
                <a:lnTo>
                  <a:pt x="590" y="428"/>
                </a:lnTo>
                <a:lnTo>
                  <a:pt x="588" y="428"/>
                </a:lnTo>
                <a:lnTo>
                  <a:pt x="588" y="430"/>
                </a:lnTo>
                <a:lnTo>
                  <a:pt x="586" y="430"/>
                </a:lnTo>
                <a:lnTo>
                  <a:pt x="584" y="432"/>
                </a:lnTo>
                <a:lnTo>
                  <a:pt x="582" y="434"/>
                </a:lnTo>
                <a:lnTo>
                  <a:pt x="581" y="434"/>
                </a:lnTo>
                <a:lnTo>
                  <a:pt x="579" y="434"/>
                </a:lnTo>
                <a:lnTo>
                  <a:pt x="579" y="432"/>
                </a:lnTo>
                <a:lnTo>
                  <a:pt x="579" y="430"/>
                </a:lnTo>
                <a:lnTo>
                  <a:pt x="577" y="430"/>
                </a:lnTo>
                <a:lnTo>
                  <a:pt x="575" y="430"/>
                </a:lnTo>
                <a:lnTo>
                  <a:pt x="573" y="432"/>
                </a:lnTo>
                <a:lnTo>
                  <a:pt x="571" y="434"/>
                </a:lnTo>
                <a:lnTo>
                  <a:pt x="571" y="436"/>
                </a:lnTo>
                <a:lnTo>
                  <a:pt x="571" y="438"/>
                </a:lnTo>
                <a:lnTo>
                  <a:pt x="571" y="440"/>
                </a:lnTo>
                <a:lnTo>
                  <a:pt x="571" y="442"/>
                </a:lnTo>
                <a:lnTo>
                  <a:pt x="571" y="444"/>
                </a:lnTo>
                <a:lnTo>
                  <a:pt x="569" y="444"/>
                </a:lnTo>
                <a:lnTo>
                  <a:pt x="567" y="444"/>
                </a:lnTo>
                <a:lnTo>
                  <a:pt x="565" y="444"/>
                </a:lnTo>
                <a:lnTo>
                  <a:pt x="563" y="444"/>
                </a:lnTo>
                <a:lnTo>
                  <a:pt x="561" y="444"/>
                </a:lnTo>
                <a:lnTo>
                  <a:pt x="561" y="442"/>
                </a:lnTo>
                <a:lnTo>
                  <a:pt x="559" y="440"/>
                </a:lnTo>
                <a:lnTo>
                  <a:pt x="557" y="440"/>
                </a:lnTo>
                <a:lnTo>
                  <a:pt x="555" y="440"/>
                </a:lnTo>
                <a:lnTo>
                  <a:pt x="555" y="442"/>
                </a:lnTo>
                <a:lnTo>
                  <a:pt x="554" y="444"/>
                </a:lnTo>
                <a:lnTo>
                  <a:pt x="552" y="444"/>
                </a:lnTo>
                <a:lnTo>
                  <a:pt x="550" y="444"/>
                </a:lnTo>
                <a:lnTo>
                  <a:pt x="548" y="444"/>
                </a:lnTo>
                <a:lnTo>
                  <a:pt x="548" y="442"/>
                </a:lnTo>
                <a:lnTo>
                  <a:pt x="550" y="442"/>
                </a:lnTo>
                <a:lnTo>
                  <a:pt x="550" y="440"/>
                </a:lnTo>
                <a:lnTo>
                  <a:pt x="548" y="440"/>
                </a:lnTo>
                <a:lnTo>
                  <a:pt x="546" y="440"/>
                </a:lnTo>
                <a:lnTo>
                  <a:pt x="544" y="440"/>
                </a:lnTo>
                <a:lnTo>
                  <a:pt x="544" y="442"/>
                </a:lnTo>
                <a:lnTo>
                  <a:pt x="542" y="440"/>
                </a:lnTo>
                <a:lnTo>
                  <a:pt x="540" y="440"/>
                </a:lnTo>
                <a:lnTo>
                  <a:pt x="540" y="438"/>
                </a:lnTo>
                <a:lnTo>
                  <a:pt x="540" y="436"/>
                </a:lnTo>
                <a:lnTo>
                  <a:pt x="540" y="434"/>
                </a:lnTo>
                <a:lnTo>
                  <a:pt x="538" y="434"/>
                </a:lnTo>
                <a:lnTo>
                  <a:pt x="538" y="436"/>
                </a:lnTo>
                <a:lnTo>
                  <a:pt x="536" y="436"/>
                </a:lnTo>
                <a:lnTo>
                  <a:pt x="536" y="434"/>
                </a:lnTo>
                <a:lnTo>
                  <a:pt x="534" y="434"/>
                </a:lnTo>
                <a:lnTo>
                  <a:pt x="534" y="436"/>
                </a:lnTo>
                <a:lnTo>
                  <a:pt x="534" y="438"/>
                </a:lnTo>
                <a:lnTo>
                  <a:pt x="533" y="438"/>
                </a:lnTo>
                <a:lnTo>
                  <a:pt x="533" y="440"/>
                </a:lnTo>
                <a:lnTo>
                  <a:pt x="533" y="442"/>
                </a:lnTo>
                <a:lnTo>
                  <a:pt x="531" y="442"/>
                </a:lnTo>
                <a:lnTo>
                  <a:pt x="531" y="440"/>
                </a:lnTo>
                <a:lnTo>
                  <a:pt x="528" y="440"/>
                </a:lnTo>
                <a:lnTo>
                  <a:pt x="527" y="440"/>
                </a:lnTo>
                <a:lnTo>
                  <a:pt x="527" y="438"/>
                </a:lnTo>
                <a:lnTo>
                  <a:pt x="527" y="436"/>
                </a:lnTo>
                <a:lnTo>
                  <a:pt x="527" y="434"/>
                </a:lnTo>
                <a:lnTo>
                  <a:pt x="525" y="434"/>
                </a:lnTo>
                <a:lnTo>
                  <a:pt x="523" y="434"/>
                </a:lnTo>
                <a:lnTo>
                  <a:pt x="521" y="434"/>
                </a:lnTo>
                <a:lnTo>
                  <a:pt x="519" y="432"/>
                </a:lnTo>
                <a:lnTo>
                  <a:pt x="521" y="430"/>
                </a:lnTo>
                <a:lnTo>
                  <a:pt x="521" y="428"/>
                </a:lnTo>
                <a:lnTo>
                  <a:pt x="519" y="426"/>
                </a:lnTo>
                <a:lnTo>
                  <a:pt x="517" y="426"/>
                </a:lnTo>
                <a:lnTo>
                  <a:pt x="517" y="428"/>
                </a:lnTo>
                <a:lnTo>
                  <a:pt x="515" y="428"/>
                </a:lnTo>
                <a:lnTo>
                  <a:pt x="513" y="428"/>
                </a:lnTo>
                <a:lnTo>
                  <a:pt x="511" y="426"/>
                </a:lnTo>
                <a:lnTo>
                  <a:pt x="509" y="426"/>
                </a:lnTo>
                <a:lnTo>
                  <a:pt x="507" y="426"/>
                </a:lnTo>
                <a:lnTo>
                  <a:pt x="507" y="428"/>
                </a:lnTo>
                <a:lnTo>
                  <a:pt x="507" y="430"/>
                </a:lnTo>
                <a:lnTo>
                  <a:pt x="505" y="430"/>
                </a:lnTo>
                <a:lnTo>
                  <a:pt x="505" y="432"/>
                </a:lnTo>
                <a:lnTo>
                  <a:pt x="505" y="434"/>
                </a:lnTo>
                <a:lnTo>
                  <a:pt x="505" y="436"/>
                </a:lnTo>
                <a:lnTo>
                  <a:pt x="504" y="436"/>
                </a:lnTo>
                <a:lnTo>
                  <a:pt x="504" y="434"/>
                </a:lnTo>
                <a:lnTo>
                  <a:pt x="502" y="434"/>
                </a:lnTo>
                <a:lnTo>
                  <a:pt x="502" y="432"/>
                </a:lnTo>
                <a:lnTo>
                  <a:pt x="502" y="430"/>
                </a:lnTo>
                <a:lnTo>
                  <a:pt x="502" y="428"/>
                </a:lnTo>
                <a:lnTo>
                  <a:pt x="500" y="428"/>
                </a:lnTo>
                <a:lnTo>
                  <a:pt x="500" y="430"/>
                </a:lnTo>
                <a:lnTo>
                  <a:pt x="500" y="432"/>
                </a:lnTo>
                <a:lnTo>
                  <a:pt x="498" y="432"/>
                </a:lnTo>
                <a:lnTo>
                  <a:pt x="496" y="432"/>
                </a:lnTo>
                <a:lnTo>
                  <a:pt x="496" y="434"/>
                </a:lnTo>
                <a:lnTo>
                  <a:pt x="494" y="434"/>
                </a:lnTo>
                <a:lnTo>
                  <a:pt x="492" y="434"/>
                </a:lnTo>
                <a:lnTo>
                  <a:pt x="490" y="434"/>
                </a:lnTo>
                <a:lnTo>
                  <a:pt x="490" y="432"/>
                </a:lnTo>
                <a:lnTo>
                  <a:pt x="488" y="432"/>
                </a:lnTo>
                <a:lnTo>
                  <a:pt x="486" y="432"/>
                </a:lnTo>
                <a:lnTo>
                  <a:pt x="484" y="432"/>
                </a:lnTo>
                <a:lnTo>
                  <a:pt x="484" y="434"/>
                </a:lnTo>
                <a:lnTo>
                  <a:pt x="482" y="434"/>
                </a:lnTo>
                <a:lnTo>
                  <a:pt x="480" y="434"/>
                </a:lnTo>
                <a:lnTo>
                  <a:pt x="478" y="434"/>
                </a:lnTo>
                <a:lnTo>
                  <a:pt x="477" y="434"/>
                </a:lnTo>
                <a:lnTo>
                  <a:pt x="477" y="432"/>
                </a:lnTo>
                <a:lnTo>
                  <a:pt x="478" y="432"/>
                </a:lnTo>
                <a:lnTo>
                  <a:pt x="478" y="430"/>
                </a:lnTo>
                <a:lnTo>
                  <a:pt x="477" y="428"/>
                </a:lnTo>
                <a:lnTo>
                  <a:pt x="477" y="430"/>
                </a:lnTo>
                <a:lnTo>
                  <a:pt x="475" y="430"/>
                </a:lnTo>
                <a:lnTo>
                  <a:pt x="473" y="430"/>
                </a:lnTo>
                <a:lnTo>
                  <a:pt x="473" y="428"/>
                </a:lnTo>
                <a:lnTo>
                  <a:pt x="471" y="428"/>
                </a:lnTo>
                <a:lnTo>
                  <a:pt x="471" y="426"/>
                </a:lnTo>
                <a:lnTo>
                  <a:pt x="469" y="426"/>
                </a:lnTo>
                <a:lnTo>
                  <a:pt x="469" y="425"/>
                </a:lnTo>
                <a:lnTo>
                  <a:pt x="467" y="426"/>
                </a:lnTo>
                <a:lnTo>
                  <a:pt x="469" y="426"/>
                </a:lnTo>
                <a:lnTo>
                  <a:pt x="469" y="428"/>
                </a:lnTo>
                <a:lnTo>
                  <a:pt x="467" y="428"/>
                </a:lnTo>
                <a:lnTo>
                  <a:pt x="465" y="426"/>
                </a:lnTo>
                <a:lnTo>
                  <a:pt x="463" y="426"/>
                </a:lnTo>
                <a:lnTo>
                  <a:pt x="461" y="426"/>
                </a:lnTo>
                <a:lnTo>
                  <a:pt x="461" y="425"/>
                </a:lnTo>
                <a:lnTo>
                  <a:pt x="461" y="423"/>
                </a:lnTo>
                <a:lnTo>
                  <a:pt x="461" y="420"/>
                </a:lnTo>
                <a:lnTo>
                  <a:pt x="459" y="420"/>
                </a:lnTo>
                <a:lnTo>
                  <a:pt x="457" y="420"/>
                </a:lnTo>
                <a:lnTo>
                  <a:pt x="456" y="420"/>
                </a:lnTo>
                <a:lnTo>
                  <a:pt x="454" y="423"/>
                </a:lnTo>
                <a:lnTo>
                  <a:pt x="451" y="423"/>
                </a:lnTo>
                <a:lnTo>
                  <a:pt x="450" y="423"/>
                </a:lnTo>
                <a:lnTo>
                  <a:pt x="448" y="423"/>
                </a:lnTo>
                <a:lnTo>
                  <a:pt x="446" y="423"/>
                </a:lnTo>
                <a:lnTo>
                  <a:pt x="446" y="420"/>
                </a:lnTo>
                <a:lnTo>
                  <a:pt x="444" y="420"/>
                </a:lnTo>
                <a:lnTo>
                  <a:pt x="442" y="420"/>
                </a:lnTo>
                <a:lnTo>
                  <a:pt x="440" y="420"/>
                </a:lnTo>
                <a:lnTo>
                  <a:pt x="440" y="419"/>
                </a:lnTo>
                <a:lnTo>
                  <a:pt x="438" y="419"/>
                </a:lnTo>
                <a:lnTo>
                  <a:pt x="438" y="417"/>
                </a:lnTo>
                <a:lnTo>
                  <a:pt x="436" y="417"/>
                </a:lnTo>
                <a:lnTo>
                  <a:pt x="434" y="415"/>
                </a:lnTo>
                <a:lnTo>
                  <a:pt x="434" y="413"/>
                </a:lnTo>
                <a:lnTo>
                  <a:pt x="434" y="411"/>
                </a:lnTo>
                <a:lnTo>
                  <a:pt x="434" y="409"/>
                </a:lnTo>
                <a:lnTo>
                  <a:pt x="432" y="409"/>
                </a:lnTo>
                <a:lnTo>
                  <a:pt x="430" y="409"/>
                </a:lnTo>
                <a:lnTo>
                  <a:pt x="432" y="409"/>
                </a:lnTo>
                <a:lnTo>
                  <a:pt x="432" y="407"/>
                </a:lnTo>
                <a:lnTo>
                  <a:pt x="430" y="405"/>
                </a:lnTo>
                <a:lnTo>
                  <a:pt x="430" y="403"/>
                </a:lnTo>
                <a:lnTo>
                  <a:pt x="430" y="401"/>
                </a:lnTo>
                <a:lnTo>
                  <a:pt x="430" y="399"/>
                </a:lnTo>
                <a:lnTo>
                  <a:pt x="432" y="399"/>
                </a:lnTo>
                <a:lnTo>
                  <a:pt x="432" y="397"/>
                </a:lnTo>
                <a:lnTo>
                  <a:pt x="430" y="396"/>
                </a:lnTo>
                <a:lnTo>
                  <a:pt x="429" y="394"/>
                </a:lnTo>
                <a:lnTo>
                  <a:pt x="427" y="392"/>
                </a:lnTo>
                <a:lnTo>
                  <a:pt x="425" y="392"/>
                </a:lnTo>
                <a:lnTo>
                  <a:pt x="425" y="390"/>
                </a:lnTo>
                <a:lnTo>
                  <a:pt x="425" y="388"/>
                </a:lnTo>
                <a:lnTo>
                  <a:pt x="425" y="386"/>
                </a:lnTo>
                <a:lnTo>
                  <a:pt x="425" y="384"/>
                </a:lnTo>
                <a:lnTo>
                  <a:pt x="425" y="382"/>
                </a:lnTo>
                <a:lnTo>
                  <a:pt x="427" y="382"/>
                </a:lnTo>
                <a:lnTo>
                  <a:pt x="427" y="380"/>
                </a:lnTo>
                <a:lnTo>
                  <a:pt x="429" y="380"/>
                </a:lnTo>
                <a:lnTo>
                  <a:pt x="430" y="380"/>
                </a:lnTo>
                <a:lnTo>
                  <a:pt x="430" y="382"/>
                </a:lnTo>
                <a:lnTo>
                  <a:pt x="432" y="382"/>
                </a:lnTo>
                <a:lnTo>
                  <a:pt x="432" y="380"/>
                </a:lnTo>
                <a:lnTo>
                  <a:pt x="432" y="378"/>
                </a:lnTo>
                <a:lnTo>
                  <a:pt x="432" y="376"/>
                </a:lnTo>
                <a:lnTo>
                  <a:pt x="432" y="375"/>
                </a:lnTo>
                <a:lnTo>
                  <a:pt x="434" y="375"/>
                </a:lnTo>
                <a:lnTo>
                  <a:pt x="436" y="375"/>
                </a:lnTo>
                <a:lnTo>
                  <a:pt x="436" y="376"/>
                </a:lnTo>
                <a:lnTo>
                  <a:pt x="438" y="378"/>
                </a:lnTo>
                <a:lnTo>
                  <a:pt x="438" y="376"/>
                </a:lnTo>
                <a:lnTo>
                  <a:pt x="440" y="375"/>
                </a:lnTo>
                <a:lnTo>
                  <a:pt x="442" y="375"/>
                </a:lnTo>
                <a:lnTo>
                  <a:pt x="442" y="372"/>
                </a:lnTo>
                <a:lnTo>
                  <a:pt x="442" y="370"/>
                </a:lnTo>
                <a:lnTo>
                  <a:pt x="442" y="369"/>
                </a:lnTo>
                <a:lnTo>
                  <a:pt x="442" y="367"/>
                </a:lnTo>
                <a:lnTo>
                  <a:pt x="440" y="367"/>
                </a:lnTo>
                <a:lnTo>
                  <a:pt x="438" y="367"/>
                </a:lnTo>
                <a:lnTo>
                  <a:pt x="438" y="365"/>
                </a:lnTo>
                <a:lnTo>
                  <a:pt x="436" y="365"/>
                </a:lnTo>
                <a:lnTo>
                  <a:pt x="438" y="363"/>
                </a:lnTo>
                <a:lnTo>
                  <a:pt x="440" y="363"/>
                </a:lnTo>
                <a:lnTo>
                  <a:pt x="440" y="361"/>
                </a:lnTo>
                <a:lnTo>
                  <a:pt x="438" y="361"/>
                </a:lnTo>
                <a:lnTo>
                  <a:pt x="436" y="359"/>
                </a:lnTo>
                <a:lnTo>
                  <a:pt x="436" y="357"/>
                </a:lnTo>
                <a:lnTo>
                  <a:pt x="438" y="357"/>
                </a:lnTo>
                <a:lnTo>
                  <a:pt x="438" y="355"/>
                </a:lnTo>
                <a:lnTo>
                  <a:pt x="438" y="353"/>
                </a:lnTo>
                <a:lnTo>
                  <a:pt x="436" y="353"/>
                </a:lnTo>
                <a:lnTo>
                  <a:pt x="436" y="351"/>
                </a:lnTo>
                <a:lnTo>
                  <a:pt x="438" y="351"/>
                </a:lnTo>
                <a:lnTo>
                  <a:pt x="438" y="349"/>
                </a:lnTo>
                <a:lnTo>
                  <a:pt x="436" y="349"/>
                </a:lnTo>
                <a:lnTo>
                  <a:pt x="436" y="351"/>
                </a:lnTo>
                <a:lnTo>
                  <a:pt x="434" y="351"/>
                </a:lnTo>
                <a:lnTo>
                  <a:pt x="434" y="349"/>
                </a:lnTo>
                <a:lnTo>
                  <a:pt x="432" y="348"/>
                </a:lnTo>
                <a:lnTo>
                  <a:pt x="434" y="348"/>
                </a:lnTo>
                <a:lnTo>
                  <a:pt x="436" y="346"/>
                </a:lnTo>
                <a:lnTo>
                  <a:pt x="436" y="344"/>
                </a:lnTo>
                <a:lnTo>
                  <a:pt x="434" y="344"/>
                </a:lnTo>
                <a:lnTo>
                  <a:pt x="434" y="342"/>
                </a:lnTo>
                <a:lnTo>
                  <a:pt x="436" y="342"/>
                </a:lnTo>
                <a:lnTo>
                  <a:pt x="436" y="340"/>
                </a:lnTo>
                <a:lnTo>
                  <a:pt x="438" y="342"/>
                </a:lnTo>
                <a:lnTo>
                  <a:pt x="438" y="340"/>
                </a:lnTo>
                <a:lnTo>
                  <a:pt x="438" y="338"/>
                </a:lnTo>
                <a:lnTo>
                  <a:pt x="436" y="338"/>
                </a:lnTo>
                <a:lnTo>
                  <a:pt x="436" y="336"/>
                </a:lnTo>
                <a:lnTo>
                  <a:pt x="434" y="336"/>
                </a:lnTo>
                <a:lnTo>
                  <a:pt x="434" y="334"/>
                </a:lnTo>
                <a:lnTo>
                  <a:pt x="436" y="334"/>
                </a:lnTo>
                <a:lnTo>
                  <a:pt x="438" y="332"/>
                </a:lnTo>
                <a:lnTo>
                  <a:pt x="440" y="332"/>
                </a:lnTo>
                <a:lnTo>
                  <a:pt x="440" y="330"/>
                </a:lnTo>
                <a:lnTo>
                  <a:pt x="438" y="330"/>
                </a:lnTo>
                <a:lnTo>
                  <a:pt x="438" y="328"/>
                </a:lnTo>
                <a:lnTo>
                  <a:pt x="436" y="328"/>
                </a:lnTo>
                <a:lnTo>
                  <a:pt x="434" y="328"/>
                </a:lnTo>
                <a:lnTo>
                  <a:pt x="432" y="326"/>
                </a:lnTo>
                <a:lnTo>
                  <a:pt x="430" y="324"/>
                </a:lnTo>
                <a:lnTo>
                  <a:pt x="429" y="322"/>
                </a:lnTo>
                <a:lnTo>
                  <a:pt x="429" y="321"/>
                </a:lnTo>
                <a:lnTo>
                  <a:pt x="427" y="319"/>
                </a:lnTo>
                <a:lnTo>
                  <a:pt x="429" y="319"/>
                </a:lnTo>
                <a:lnTo>
                  <a:pt x="429" y="317"/>
                </a:lnTo>
                <a:lnTo>
                  <a:pt x="427" y="317"/>
                </a:lnTo>
                <a:lnTo>
                  <a:pt x="425" y="317"/>
                </a:lnTo>
                <a:lnTo>
                  <a:pt x="423" y="317"/>
                </a:lnTo>
                <a:lnTo>
                  <a:pt x="421" y="317"/>
                </a:lnTo>
                <a:lnTo>
                  <a:pt x="419" y="317"/>
                </a:lnTo>
                <a:lnTo>
                  <a:pt x="419" y="315"/>
                </a:lnTo>
                <a:lnTo>
                  <a:pt x="419" y="313"/>
                </a:lnTo>
                <a:lnTo>
                  <a:pt x="417" y="313"/>
                </a:lnTo>
                <a:lnTo>
                  <a:pt x="417" y="315"/>
                </a:lnTo>
                <a:lnTo>
                  <a:pt x="417" y="313"/>
                </a:lnTo>
                <a:lnTo>
                  <a:pt x="415" y="313"/>
                </a:lnTo>
                <a:lnTo>
                  <a:pt x="413" y="313"/>
                </a:lnTo>
                <a:lnTo>
                  <a:pt x="413" y="315"/>
                </a:lnTo>
                <a:lnTo>
                  <a:pt x="413" y="317"/>
                </a:lnTo>
                <a:lnTo>
                  <a:pt x="411" y="317"/>
                </a:lnTo>
                <a:lnTo>
                  <a:pt x="409" y="317"/>
                </a:lnTo>
                <a:lnTo>
                  <a:pt x="408" y="317"/>
                </a:lnTo>
                <a:lnTo>
                  <a:pt x="408" y="319"/>
                </a:lnTo>
                <a:lnTo>
                  <a:pt x="406" y="319"/>
                </a:lnTo>
                <a:lnTo>
                  <a:pt x="406" y="317"/>
                </a:lnTo>
                <a:lnTo>
                  <a:pt x="403" y="317"/>
                </a:lnTo>
                <a:lnTo>
                  <a:pt x="403" y="315"/>
                </a:lnTo>
                <a:lnTo>
                  <a:pt x="403" y="313"/>
                </a:lnTo>
                <a:lnTo>
                  <a:pt x="403" y="311"/>
                </a:lnTo>
                <a:lnTo>
                  <a:pt x="403" y="309"/>
                </a:lnTo>
                <a:lnTo>
                  <a:pt x="403" y="307"/>
                </a:lnTo>
                <a:lnTo>
                  <a:pt x="402" y="307"/>
                </a:lnTo>
                <a:lnTo>
                  <a:pt x="400" y="307"/>
                </a:lnTo>
                <a:lnTo>
                  <a:pt x="398" y="309"/>
                </a:lnTo>
                <a:lnTo>
                  <a:pt x="396" y="309"/>
                </a:lnTo>
                <a:lnTo>
                  <a:pt x="396" y="307"/>
                </a:lnTo>
                <a:lnTo>
                  <a:pt x="394" y="307"/>
                </a:lnTo>
                <a:lnTo>
                  <a:pt x="392" y="307"/>
                </a:lnTo>
                <a:lnTo>
                  <a:pt x="390" y="307"/>
                </a:lnTo>
                <a:lnTo>
                  <a:pt x="390" y="305"/>
                </a:lnTo>
                <a:lnTo>
                  <a:pt x="388" y="305"/>
                </a:lnTo>
                <a:lnTo>
                  <a:pt x="386" y="305"/>
                </a:lnTo>
                <a:lnTo>
                  <a:pt x="384" y="305"/>
                </a:lnTo>
                <a:lnTo>
                  <a:pt x="384" y="303"/>
                </a:lnTo>
                <a:lnTo>
                  <a:pt x="382" y="303"/>
                </a:lnTo>
                <a:lnTo>
                  <a:pt x="384" y="303"/>
                </a:lnTo>
                <a:lnTo>
                  <a:pt x="384" y="301"/>
                </a:lnTo>
                <a:lnTo>
                  <a:pt x="384" y="300"/>
                </a:lnTo>
                <a:lnTo>
                  <a:pt x="384" y="298"/>
                </a:lnTo>
                <a:lnTo>
                  <a:pt x="382" y="298"/>
                </a:lnTo>
                <a:lnTo>
                  <a:pt x="382" y="295"/>
                </a:lnTo>
                <a:lnTo>
                  <a:pt x="381" y="295"/>
                </a:lnTo>
                <a:lnTo>
                  <a:pt x="381" y="298"/>
                </a:lnTo>
                <a:lnTo>
                  <a:pt x="379" y="298"/>
                </a:lnTo>
                <a:lnTo>
                  <a:pt x="377" y="298"/>
                </a:lnTo>
                <a:lnTo>
                  <a:pt x="375" y="295"/>
                </a:lnTo>
                <a:lnTo>
                  <a:pt x="371" y="298"/>
                </a:lnTo>
                <a:lnTo>
                  <a:pt x="371" y="295"/>
                </a:lnTo>
                <a:lnTo>
                  <a:pt x="371" y="294"/>
                </a:lnTo>
                <a:lnTo>
                  <a:pt x="369" y="292"/>
                </a:lnTo>
                <a:lnTo>
                  <a:pt x="367" y="292"/>
                </a:lnTo>
                <a:lnTo>
                  <a:pt x="365" y="292"/>
                </a:lnTo>
                <a:lnTo>
                  <a:pt x="365" y="294"/>
                </a:lnTo>
                <a:lnTo>
                  <a:pt x="363" y="294"/>
                </a:lnTo>
                <a:lnTo>
                  <a:pt x="363" y="292"/>
                </a:lnTo>
                <a:lnTo>
                  <a:pt x="361" y="290"/>
                </a:lnTo>
                <a:lnTo>
                  <a:pt x="361" y="288"/>
                </a:lnTo>
                <a:lnTo>
                  <a:pt x="360" y="288"/>
                </a:lnTo>
                <a:lnTo>
                  <a:pt x="360" y="286"/>
                </a:lnTo>
                <a:lnTo>
                  <a:pt x="357" y="286"/>
                </a:lnTo>
                <a:lnTo>
                  <a:pt x="357" y="288"/>
                </a:lnTo>
                <a:lnTo>
                  <a:pt x="355" y="288"/>
                </a:lnTo>
                <a:lnTo>
                  <a:pt x="355" y="290"/>
                </a:lnTo>
                <a:lnTo>
                  <a:pt x="354" y="290"/>
                </a:lnTo>
                <a:lnTo>
                  <a:pt x="352" y="290"/>
                </a:lnTo>
                <a:lnTo>
                  <a:pt x="350" y="288"/>
                </a:lnTo>
                <a:lnTo>
                  <a:pt x="348" y="288"/>
                </a:lnTo>
                <a:lnTo>
                  <a:pt x="348" y="286"/>
                </a:lnTo>
                <a:lnTo>
                  <a:pt x="348" y="284"/>
                </a:lnTo>
                <a:lnTo>
                  <a:pt x="348" y="282"/>
                </a:lnTo>
                <a:lnTo>
                  <a:pt x="348" y="280"/>
                </a:lnTo>
                <a:lnTo>
                  <a:pt x="346" y="280"/>
                </a:lnTo>
                <a:lnTo>
                  <a:pt x="344" y="278"/>
                </a:lnTo>
                <a:lnTo>
                  <a:pt x="342" y="278"/>
                </a:lnTo>
                <a:lnTo>
                  <a:pt x="342" y="276"/>
                </a:lnTo>
                <a:lnTo>
                  <a:pt x="344" y="276"/>
                </a:lnTo>
                <a:lnTo>
                  <a:pt x="344" y="274"/>
                </a:lnTo>
                <a:lnTo>
                  <a:pt x="344" y="273"/>
                </a:lnTo>
                <a:lnTo>
                  <a:pt x="344" y="271"/>
                </a:lnTo>
                <a:lnTo>
                  <a:pt x="342" y="271"/>
                </a:lnTo>
                <a:lnTo>
                  <a:pt x="340" y="273"/>
                </a:lnTo>
                <a:lnTo>
                  <a:pt x="340" y="274"/>
                </a:lnTo>
                <a:lnTo>
                  <a:pt x="338" y="274"/>
                </a:lnTo>
                <a:lnTo>
                  <a:pt x="336" y="274"/>
                </a:lnTo>
                <a:lnTo>
                  <a:pt x="336" y="273"/>
                </a:lnTo>
                <a:lnTo>
                  <a:pt x="336" y="271"/>
                </a:lnTo>
                <a:lnTo>
                  <a:pt x="336" y="269"/>
                </a:lnTo>
                <a:lnTo>
                  <a:pt x="336" y="267"/>
                </a:lnTo>
                <a:lnTo>
                  <a:pt x="336" y="265"/>
                </a:lnTo>
                <a:lnTo>
                  <a:pt x="334" y="265"/>
                </a:lnTo>
                <a:lnTo>
                  <a:pt x="334" y="267"/>
                </a:lnTo>
                <a:lnTo>
                  <a:pt x="333" y="267"/>
                </a:lnTo>
                <a:lnTo>
                  <a:pt x="333" y="265"/>
                </a:lnTo>
                <a:lnTo>
                  <a:pt x="334" y="263"/>
                </a:lnTo>
                <a:lnTo>
                  <a:pt x="333" y="263"/>
                </a:lnTo>
                <a:lnTo>
                  <a:pt x="331" y="261"/>
                </a:lnTo>
                <a:lnTo>
                  <a:pt x="331" y="259"/>
                </a:lnTo>
                <a:lnTo>
                  <a:pt x="329" y="259"/>
                </a:lnTo>
                <a:lnTo>
                  <a:pt x="329" y="257"/>
                </a:lnTo>
                <a:lnTo>
                  <a:pt x="327" y="257"/>
                </a:lnTo>
                <a:lnTo>
                  <a:pt x="329" y="257"/>
                </a:lnTo>
                <a:lnTo>
                  <a:pt x="329" y="255"/>
                </a:lnTo>
                <a:lnTo>
                  <a:pt x="331" y="255"/>
                </a:lnTo>
                <a:lnTo>
                  <a:pt x="331" y="253"/>
                </a:lnTo>
                <a:lnTo>
                  <a:pt x="331" y="251"/>
                </a:lnTo>
                <a:lnTo>
                  <a:pt x="331" y="250"/>
                </a:lnTo>
                <a:lnTo>
                  <a:pt x="331" y="247"/>
                </a:lnTo>
                <a:lnTo>
                  <a:pt x="329" y="247"/>
                </a:lnTo>
                <a:lnTo>
                  <a:pt x="327" y="247"/>
                </a:lnTo>
                <a:lnTo>
                  <a:pt x="327" y="245"/>
                </a:lnTo>
                <a:lnTo>
                  <a:pt x="325" y="245"/>
                </a:lnTo>
                <a:lnTo>
                  <a:pt x="323" y="245"/>
                </a:lnTo>
                <a:lnTo>
                  <a:pt x="323" y="244"/>
                </a:lnTo>
                <a:lnTo>
                  <a:pt x="323" y="240"/>
                </a:lnTo>
                <a:lnTo>
                  <a:pt x="306" y="245"/>
                </a:lnTo>
                <a:lnTo>
                  <a:pt x="285" y="245"/>
                </a:lnTo>
                <a:lnTo>
                  <a:pt x="261" y="244"/>
                </a:lnTo>
                <a:lnTo>
                  <a:pt x="254" y="236"/>
                </a:lnTo>
                <a:lnTo>
                  <a:pt x="250" y="234"/>
                </a:lnTo>
                <a:lnTo>
                  <a:pt x="248" y="232"/>
                </a:lnTo>
                <a:lnTo>
                  <a:pt x="244" y="232"/>
                </a:lnTo>
                <a:lnTo>
                  <a:pt x="231" y="221"/>
                </a:lnTo>
                <a:lnTo>
                  <a:pt x="225" y="207"/>
                </a:lnTo>
                <a:lnTo>
                  <a:pt x="223" y="205"/>
                </a:lnTo>
                <a:lnTo>
                  <a:pt x="221" y="199"/>
                </a:lnTo>
                <a:lnTo>
                  <a:pt x="221" y="192"/>
                </a:lnTo>
                <a:lnTo>
                  <a:pt x="221" y="188"/>
                </a:lnTo>
                <a:lnTo>
                  <a:pt x="217" y="173"/>
                </a:lnTo>
                <a:lnTo>
                  <a:pt x="211" y="159"/>
                </a:lnTo>
                <a:lnTo>
                  <a:pt x="210" y="159"/>
                </a:lnTo>
                <a:lnTo>
                  <a:pt x="156" y="182"/>
                </a:lnTo>
                <a:lnTo>
                  <a:pt x="150" y="182"/>
                </a:lnTo>
                <a:lnTo>
                  <a:pt x="119" y="194"/>
                </a:lnTo>
                <a:lnTo>
                  <a:pt x="108" y="199"/>
                </a:lnTo>
                <a:lnTo>
                  <a:pt x="98" y="203"/>
                </a:lnTo>
                <a:lnTo>
                  <a:pt x="81" y="213"/>
                </a:lnTo>
                <a:lnTo>
                  <a:pt x="59" y="226"/>
                </a:lnTo>
                <a:lnTo>
                  <a:pt x="59" y="228"/>
                </a:lnTo>
                <a:lnTo>
                  <a:pt x="67" y="245"/>
                </a:lnTo>
                <a:lnTo>
                  <a:pt x="85" y="278"/>
                </a:lnTo>
                <a:lnTo>
                  <a:pt x="33" y="276"/>
                </a:lnTo>
                <a:lnTo>
                  <a:pt x="33" y="278"/>
                </a:lnTo>
                <a:lnTo>
                  <a:pt x="52" y="321"/>
                </a:lnTo>
                <a:lnTo>
                  <a:pt x="54" y="322"/>
                </a:lnTo>
                <a:lnTo>
                  <a:pt x="54" y="324"/>
                </a:lnTo>
                <a:lnTo>
                  <a:pt x="46" y="328"/>
                </a:lnTo>
                <a:lnTo>
                  <a:pt x="0" y="348"/>
                </a:lnTo>
                <a:lnTo>
                  <a:pt x="0" y="349"/>
                </a:lnTo>
                <a:lnTo>
                  <a:pt x="31" y="423"/>
                </a:lnTo>
                <a:lnTo>
                  <a:pt x="31" y="425"/>
                </a:lnTo>
                <a:lnTo>
                  <a:pt x="75" y="522"/>
                </a:lnTo>
                <a:lnTo>
                  <a:pt x="85" y="542"/>
                </a:lnTo>
                <a:lnTo>
                  <a:pt x="94" y="551"/>
                </a:lnTo>
                <a:lnTo>
                  <a:pt x="125" y="588"/>
                </a:lnTo>
                <a:lnTo>
                  <a:pt x="150" y="617"/>
                </a:lnTo>
                <a:lnTo>
                  <a:pt x="171" y="644"/>
                </a:lnTo>
                <a:lnTo>
                  <a:pt x="189" y="663"/>
                </a:lnTo>
                <a:lnTo>
                  <a:pt x="202" y="684"/>
                </a:lnTo>
                <a:lnTo>
                  <a:pt x="206" y="695"/>
                </a:lnTo>
                <a:lnTo>
                  <a:pt x="215" y="724"/>
                </a:lnTo>
                <a:lnTo>
                  <a:pt x="252" y="822"/>
                </a:lnTo>
                <a:lnTo>
                  <a:pt x="256" y="840"/>
                </a:lnTo>
                <a:lnTo>
                  <a:pt x="254" y="843"/>
                </a:lnTo>
                <a:lnTo>
                  <a:pt x="258" y="851"/>
                </a:lnTo>
                <a:lnTo>
                  <a:pt x="259" y="859"/>
                </a:lnTo>
                <a:lnTo>
                  <a:pt x="261" y="865"/>
                </a:lnTo>
                <a:lnTo>
                  <a:pt x="261" y="867"/>
                </a:lnTo>
                <a:lnTo>
                  <a:pt x="265" y="86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Freeform 215"/>
          <p:cNvSpPr>
            <a:spLocks/>
          </p:cNvSpPr>
          <p:nvPr/>
        </p:nvSpPr>
        <p:spPr bwMode="auto">
          <a:xfrm>
            <a:off x="-3484982" y="6209494"/>
            <a:ext cx="1765940" cy="1494836"/>
          </a:xfrm>
          <a:custGeom>
            <a:avLst/>
            <a:gdLst>
              <a:gd name="T0" fmla="*/ 187 w 1876"/>
              <a:gd name="T1" fmla="*/ 469 h 1588"/>
              <a:gd name="T2" fmla="*/ 198 w 1876"/>
              <a:gd name="T3" fmla="*/ 536 h 1588"/>
              <a:gd name="T4" fmla="*/ 194 w 1876"/>
              <a:gd name="T5" fmla="*/ 606 h 1588"/>
              <a:gd name="T6" fmla="*/ 304 w 1876"/>
              <a:gd name="T7" fmla="*/ 821 h 1588"/>
              <a:gd name="T8" fmla="*/ 233 w 1876"/>
              <a:gd name="T9" fmla="*/ 921 h 1588"/>
              <a:gd name="T10" fmla="*/ 221 w 1876"/>
              <a:gd name="T11" fmla="*/ 1179 h 1588"/>
              <a:gd name="T12" fmla="*/ 452 w 1876"/>
              <a:gd name="T13" fmla="*/ 1533 h 1588"/>
              <a:gd name="T14" fmla="*/ 450 w 1876"/>
              <a:gd name="T15" fmla="*/ 1502 h 1588"/>
              <a:gd name="T16" fmla="*/ 531 w 1876"/>
              <a:gd name="T17" fmla="*/ 1471 h 1588"/>
              <a:gd name="T18" fmla="*/ 611 w 1876"/>
              <a:gd name="T19" fmla="*/ 1461 h 1588"/>
              <a:gd name="T20" fmla="*/ 700 w 1876"/>
              <a:gd name="T21" fmla="*/ 1440 h 1588"/>
              <a:gd name="T22" fmla="*/ 892 w 1876"/>
              <a:gd name="T23" fmla="*/ 1402 h 1588"/>
              <a:gd name="T24" fmla="*/ 813 w 1876"/>
              <a:gd name="T25" fmla="*/ 1279 h 1588"/>
              <a:gd name="T26" fmla="*/ 836 w 1876"/>
              <a:gd name="T27" fmla="*/ 1240 h 1588"/>
              <a:gd name="T28" fmla="*/ 896 w 1876"/>
              <a:gd name="T29" fmla="*/ 1263 h 1588"/>
              <a:gd name="T30" fmla="*/ 1207 w 1876"/>
              <a:gd name="T31" fmla="*/ 1132 h 1588"/>
              <a:gd name="T32" fmla="*/ 1295 w 1876"/>
              <a:gd name="T33" fmla="*/ 1102 h 1588"/>
              <a:gd name="T34" fmla="*/ 1330 w 1876"/>
              <a:gd name="T35" fmla="*/ 1055 h 1588"/>
              <a:gd name="T36" fmla="*/ 1332 w 1876"/>
              <a:gd name="T37" fmla="*/ 1019 h 1588"/>
              <a:gd name="T38" fmla="*/ 1276 w 1876"/>
              <a:gd name="T39" fmla="*/ 937 h 1588"/>
              <a:gd name="T40" fmla="*/ 1288 w 1876"/>
              <a:gd name="T41" fmla="*/ 913 h 1588"/>
              <a:gd name="T42" fmla="*/ 1305 w 1876"/>
              <a:gd name="T43" fmla="*/ 898 h 1588"/>
              <a:gd name="T44" fmla="*/ 1317 w 1876"/>
              <a:gd name="T45" fmla="*/ 884 h 1588"/>
              <a:gd name="T46" fmla="*/ 1332 w 1876"/>
              <a:gd name="T47" fmla="*/ 873 h 1588"/>
              <a:gd name="T48" fmla="*/ 1345 w 1876"/>
              <a:gd name="T49" fmla="*/ 863 h 1588"/>
              <a:gd name="T50" fmla="*/ 1361 w 1876"/>
              <a:gd name="T51" fmla="*/ 850 h 1588"/>
              <a:gd name="T52" fmla="*/ 1372 w 1876"/>
              <a:gd name="T53" fmla="*/ 831 h 1588"/>
              <a:gd name="T54" fmla="*/ 1405 w 1876"/>
              <a:gd name="T55" fmla="*/ 806 h 1588"/>
              <a:gd name="T56" fmla="*/ 1484 w 1876"/>
              <a:gd name="T57" fmla="*/ 879 h 1588"/>
              <a:gd name="T58" fmla="*/ 1430 w 1876"/>
              <a:gd name="T59" fmla="*/ 807 h 1588"/>
              <a:gd name="T60" fmla="*/ 1476 w 1876"/>
              <a:gd name="T61" fmla="*/ 762 h 1588"/>
              <a:gd name="T62" fmla="*/ 1540 w 1876"/>
              <a:gd name="T63" fmla="*/ 773 h 1588"/>
              <a:gd name="T64" fmla="*/ 1589 w 1876"/>
              <a:gd name="T65" fmla="*/ 727 h 1588"/>
              <a:gd name="T66" fmla="*/ 1628 w 1876"/>
              <a:gd name="T67" fmla="*/ 667 h 1588"/>
              <a:gd name="T68" fmla="*/ 1670 w 1876"/>
              <a:gd name="T69" fmla="*/ 650 h 1588"/>
              <a:gd name="T70" fmla="*/ 1709 w 1876"/>
              <a:gd name="T71" fmla="*/ 611 h 1588"/>
              <a:gd name="T72" fmla="*/ 1701 w 1876"/>
              <a:gd name="T73" fmla="*/ 567 h 1588"/>
              <a:gd name="T74" fmla="*/ 1738 w 1876"/>
              <a:gd name="T75" fmla="*/ 542 h 1588"/>
              <a:gd name="T76" fmla="*/ 1843 w 1876"/>
              <a:gd name="T77" fmla="*/ 450 h 1588"/>
              <a:gd name="T78" fmla="*/ 1824 w 1876"/>
              <a:gd name="T79" fmla="*/ 367 h 1588"/>
              <a:gd name="T80" fmla="*/ 1837 w 1876"/>
              <a:gd name="T81" fmla="*/ 296 h 1588"/>
              <a:gd name="T82" fmla="*/ 1876 w 1876"/>
              <a:gd name="T83" fmla="*/ 237 h 1588"/>
              <a:gd name="T84" fmla="*/ 1803 w 1876"/>
              <a:gd name="T85" fmla="*/ 235 h 1588"/>
              <a:gd name="T86" fmla="*/ 1764 w 1876"/>
              <a:gd name="T87" fmla="*/ 294 h 1588"/>
              <a:gd name="T88" fmla="*/ 1645 w 1876"/>
              <a:gd name="T89" fmla="*/ 335 h 1588"/>
              <a:gd name="T90" fmla="*/ 1520 w 1876"/>
              <a:gd name="T91" fmla="*/ 275 h 1588"/>
              <a:gd name="T92" fmla="*/ 1357 w 1876"/>
              <a:gd name="T93" fmla="*/ 269 h 1588"/>
              <a:gd name="T94" fmla="*/ 1265 w 1876"/>
              <a:gd name="T95" fmla="*/ 235 h 1588"/>
              <a:gd name="T96" fmla="*/ 1176 w 1876"/>
              <a:gd name="T97" fmla="*/ 198 h 1588"/>
              <a:gd name="T98" fmla="*/ 1124 w 1876"/>
              <a:gd name="T99" fmla="*/ 248 h 1588"/>
              <a:gd name="T100" fmla="*/ 1086 w 1876"/>
              <a:gd name="T101" fmla="*/ 204 h 1588"/>
              <a:gd name="T102" fmla="*/ 1013 w 1876"/>
              <a:gd name="T103" fmla="*/ 223 h 1588"/>
              <a:gd name="T104" fmla="*/ 922 w 1876"/>
              <a:gd name="T105" fmla="*/ 231 h 1588"/>
              <a:gd name="T106" fmla="*/ 867 w 1876"/>
              <a:gd name="T107" fmla="*/ 115 h 1588"/>
              <a:gd name="T108" fmla="*/ 865 w 1876"/>
              <a:gd name="T109" fmla="*/ 71 h 1588"/>
              <a:gd name="T110" fmla="*/ 828 w 1876"/>
              <a:gd name="T111" fmla="*/ 104 h 1588"/>
              <a:gd name="T112" fmla="*/ 778 w 1876"/>
              <a:gd name="T113" fmla="*/ 119 h 1588"/>
              <a:gd name="T114" fmla="*/ 723 w 1876"/>
              <a:gd name="T115" fmla="*/ 152 h 1588"/>
              <a:gd name="T116" fmla="*/ 604 w 1876"/>
              <a:gd name="T117" fmla="*/ 106 h 1588"/>
              <a:gd name="T118" fmla="*/ 473 w 1876"/>
              <a:gd name="T119" fmla="*/ 69 h 1588"/>
              <a:gd name="T120" fmla="*/ 254 w 1876"/>
              <a:gd name="T121" fmla="*/ 179 h 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76" h="1588">
                <a:moveTo>
                  <a:pt x="225" y="339"/>
                </a:moveTo>
                <a:lnTo>
                  <a:pt x="223" y="352"/>
                </a:lnTo>
                <a:lnTo>
                  <a:pt x="221" y="371"/>
                </a:lnTo>
                <a:lnTo>
                  <a:pt x="217" y="383"/>
                </a:lnTo>
                <a:lnTo>
                  <a:pt x="211" y="394"/>
                </a:lnTo>
                <a:lnTo>
                  <a:pt x="208" y="396"/>
                </a:lnTo>
                <a:lnTo>
                  <a:pt x="209" y="398"/>
                </a:lnTo>
                <a:lnTo>
                  <a:pt x="209" y="402"/>
                </a:lnTo>
                <a:lnTo>
                  <a:pt x="208" y="406"/>
                </a:lnTo>
                <a:lnTo>
                  <a:pt x="206" y="415"/>
                </a:lnTo>
                <a:lnTo>
                  <a:pt x="206" y="417"/>
                </a:lnTo>
                <a:lnTo>
                  <a:pt x="192" y="429"/>
                </a:lnTo>
                <a:lnTo>
                  <a:pt x="177" y="435"/>
                </a:lnTo>
                <a:lnTo>
                  <a:pt x="181" y="448"/>
                </a:lnTo>
                <a:lnTo>
                  <a:pt x="187" y="459"/>
                </a:lnTo>
                <a:lnTo>
                  <a:pt x="187" y="464"/>
                </a:lnTo>
                <a:lnTo>
                  <a:pt x="185" y="469"/>
                </a:lnTo>
                <a:lnTo>
                  <a:pt x="187" y="469"/>
                </a:lnTo>
                <a:lnTo>
                  <a:pt x="188" y="469"/>
                </a:lnTo>
                <a:lnTo>
                  <a:pt x="188" y="473"/>
                </a:lnTo>
                <a:lnTo>
                  <a:pt x="185" y="473"/>
                </a:lnTo>
                <a:lnTo>
                  <a:pt x="185" y="475"/>
                </a:lnTo>
                <a:lnTo>
                  <a:pt x="188" y="485"/>
                </a:lnTo>
                <a:lnTo>
                  <a:pt x="190" y="496"/>
                </a:lnTo>
                <a:lnTo>
                  <a:pt x="192" y="504"/>
                </a:lnTo>
                <a:lnTo>
                  <a:pt x="194" y="509"/>
                </a:lnTo>
                <a:lnTo>
                  <a:pt x="194" y="512"/>
                </a:lnTo>
                <a:lnTo>
                  <a:pt x="196" y="514"/>
                </a:lnTo>
                <a:lnTo>
                  <a:pt x="196" y="515"/>
                </a:lnTo>
                <a:lnTo>
                  <a:pt x="196" y="517"/>
                </a:lnTo>
                <a:lnTo>
                  <a:pt x="198" y="521"/>
                </a:lnTo>
                <a:lnTo>
                  <a:pt x="198" y="525"/>
                </a:lnTo>
                <a:lnTo>
                  <a:pt x="198" y="529"/>
                </a:lnTo>
                <a:lnTo>
                  <a:pt x="198" y="531"/>
                </a:lnTo>
                <a:lnTo>
                  <a:pt x="198" y="533"/>
                </a:lnTo>
                <a:lnTo>
                  <a:pt x="198" y="536"/>
                </a:lnTo>
                <a:lnTo>
                  <a:pt x="200" y="542"/>
                </a:lnTo>
                <a:lnTo>
                  <a:pt x="200" y="548"/>
                </a:lnTo>
                <a:lnTo>
                  <a:pt x="202" y="554"/>
                </a:lnTo>
                <a:lnTo>
                  <a:pt x="202" y="558"/>
                </a:lnTo>
                <a:lnTo>
                  <a:pt x="202" y="562"/>
                </a:lnTo>
                <a:lnTo>
                  <a:pt x="202" y="565"/>
                </a:lnTo>
                <a:lnTo>
                  <a:pt x="204" y="567"/>
                </a:lnTo>
                <a:lnTo>
                  <a:pt x="204" y="571"/>
                </a:lnTo>
                <a:lnTo>
                  <a:pt x="202" y="573"/>
                </a:lnTo>
                <a:lnTo>
                  <a:pt x="192" y="575"/>
                </a:lnTo>
                <a:lnTo>
                  <a:pt x="187" y="575"/>
                </a:lnTo>
                <a:lnTo>
                  <a:pt x="185" y="575"/>
                </a:lnTo>
                <a:lnTo>
                  <a:pt x="187" y="583"/>
                </a:lnTo>
                <a:lnTo>
                  <a:pt x="188" y="590"/>
                </a:lnTo>
                <a:lnTo>
                  <a:pt x="194" y="590"/>
                </a:lnTo>
                <a:lnTo>
                  <a:pt x="194" y="602"/>
                </a:lnTo>
                <a:lnTo>
                  <a:pt x="194" y="604"/>
                </a:lnTo>
                <a:lnTo>
                  <a:pt x="194" y="606"/>
                </a:lnTo>
                <a:lnTo>
                  <a:pt x="194" y="617"/>
                </a:lnTo>
                <a:lnTo>
                  <a:pt x="194" y="640"/>
                </a:lnTo>
                <a:lnTo>
                  <a:pt x="194" y="644"/>
                </a:lnTo>
                <a:lnTo>
                  <a:pt x="194" y="648"/>
                </a:lnTo>
                <a:lnTo>
                  <a:pt x="196" y="652"/>
                </a:lnTo>
                <a:lnTo>
                  <a:pt x="215" y="652"/>
                </a:lnTo>
                <a:lnTo>
                  <a:pt x="221" y="650"/>
                </a:lnTo>
                <a:lnTo>
                  <a:pt x="235" y="648"/>
                </a:lnTo>
                <a:lnTo>
                  <a:pt x="242" y="650"/>
                </a:lnTo>
                <a:lnTo>
                  <a:pt x="262" y="650"/>
                </a:lnTo>
                <a:lnTo>
                  <a:pt x="277" y="644"/>
                </a:lnTo>
                <a:lnTo>
                  <a:pt x="283" y="654"/>
                </a:lnTo>
                <a:lnTo>
                  <a:pt x="323" y="650"/>
                </a:lnTo>
                <a:lnTo>
                  <a:pt x="321" y="615"/>
                </a:lnTo>
                <a:lnTo>
                  <a:pt x="331" y="621"/>
                </a:lnTo>
                <a:lnTo>
                  <a:pt x="338" y="627"/>
                </a:lnTo>
                <a:lnTo>
                  <a:pt x="319" y="813"/>
                </a:lnTo>
                <a:lnTo>
                  <a:pt x="304" y="821"/>
                </a:lnTo>
                <a:lnTo>
                  <a:pt x="300" y="823"/>
                </a:lnTo>
                <a:lnTo>
                  <a:pt x="292" y="821"/>
                </a:lnTo>
                <a:lnTo>
                  <a:pt x="292" y="823"/>
                </a:lnTo>
                <a:lnTo>
                  <a:pt x="284" y="834"/>
                </a:lnTo>
                <a:lnTo>
                  <a:pt x="271" y="833"/>
                </a:lnTo>
                <a:lnTo>
                  <a:pt x="267" y="840"/>
                </a:lnTo>
                <a:lnTo>
                  <a:pt x="256" y="844"/>
                </a:lnTo>
                <a:lnTo>
                  <a:pt x="244" y="850"/>
                </a:lnTo>
                <a:lnTo>
                  <a:pt x="233" y="863"/>
                </a:lnTo>
                <a:lnTo>
                  <a:pt x="252" y="875"/>
                </a:lnTo>
                <a:lnTo>
                  <a:pt x="248" y="879"/>
                </a:lnTo>
                <a:lnTo>
                  <a:pt x="242" y="887"/>
                </a:lnTo>
                <a:lnTo>
                  <a:pt x="238" y="894"/>
                </a:lnTo>
                <a:lnTo>
                  <a:pt x="235" y="900"/>
                </a:lnTo>
                <a:lnTo>
                  <a:pt x="231" y="906"/>
                </a:lnTo>
                <a:lnTo>
                  <a:pt x="235" y="908"/>
                </a:lnTo>
                <a:lnTo>
                  <a:pt x="240" y="911"/>
                </a:lnTo>
                <a:lnTo>
                  <a:pt x="233" y="921"/>
                </a:lnTo>
                <a:lnTo>
                  <a:pt x="265" y="959"/>
                </a:lnTo>
                <a:lnTo>
                  <a:pt x="252" y="973"/>
                </a:lnTo>
                <a:lnTo>
                  <a:pt x="265" y="985"/>
                </a:lnTo>
                <a:lnTo>
                  <a:pt x="273" y="994"/>
                </a:lnTo>
                <a:lnTo>
                  <a:pt x="290" y="1011"/>
                </a:lnTo>
                <a:lnTo>
                  <a:pt x="294" y="1013"/>
                </a:lnTo>
                <a:lnTo>
                  <a:pt x="300" y="1013"/>
                </a:lnTo>
                <a:lnTo>
                  <a:pt x="302" y="1015"/>
                </a:lnTo>
                <a:lnTo>
                  <a:pt x="304" y="1017"/>
                </a:lnTo>
                <a:lnTo>
                  <a:pt x="315" y="1034"/>
                </a:lnTo>
                <a:lnTo>
                  <a:pt x="323" y="1031"/>
                </a:lnTo>
                <a:lnTo>
                  <a:pt x="334" y="1034"/>
                </a:lnTo>
                <a:lnTo>
                  <a:pt x="334" y="1036"/>
                </a:lnTo>
                <a:lnTo>
                  <a:pt x="317" y="1040"/>
                </a:lnTo>
                <a:lnTo>
                  <a:pt x="338" y="1129"/>
                </a:lnTo>
                <a:lnTo>
                  <a:pt x="340" y="1152"/>
                </a:lnTo>
                <a:lnTo>
                  <a:pt x="288" y="1163"/>
                </a:lnTo>
                <a:lnTo>
                  <a:pt x="221" y="1179"/>
                </a:lnTo>
                <a:lnTo>
                  <a:pt x="144" y="1196"/>
                </a:lnTo>
                <a:lnTo>
                  <a:pt x="144" y="1206"/>
                </a:lnTo>
                <a:lnTo>
                  <a:pt x="104" y="1200"/>
                </a:lnTo>
                <a:lnTo>
                  <a:pt x="8" y="1188"/>
                </a:lnTo>
                <a:lnTo>
                  <a:pt x="0" y="1259"/>
                </a:lnTo>
                <a:lnTo>
                  <a:pt x="25" y="1279"/>
                </a:lnTo>
                <a:lnTo>
                  <a:pt x="113" y="1348"/>
                </a:lnTo>
                <a:lnTo>
                  <a:pt x="202" y="1415"/>
                </a:lnTo>
                <a:lnTo>
                  <a:pt x="292" y="1484"/>
                </a:lnTo>
                <a:lnTo>
                  <a:pt x="346" y="1525"/>
                </a:lnTo>
                <a:lnTo>
                  <a:pt x="350" y="1528"/>
                </a:lnTo>
                <a:lnTo>
                  <a:pt x="356" y="1534"/>
                </a:lnTo>
                <a:lnTo>
                  <a:pt x="367" y="1544"/>
                </a:lnTo>
                <a:lnTo>
                  <a:pt x="417" y="1588"/>
                </a:lnTo>
                <a:lnTo>
                  <a:pt x="415" y="1586"/>
                </a:lnTo>
                <a:lnTo>
                  <a:pt x="434" y="1567"/>
                </a:lnTo>
                <a:lnTo>
                  <a:pt x="442" y="1550"/>
                </a:lnTo>
                <a:lnTo>
                  <a:pt x="452" y="1533"/>
                </a:lnTo>
                <a:lnTo>
                  <a:pt x="469" y="1544"/>
                </a:lnTo>
                <a:lnTo>
                  <a:pt x="488" y="1533"/>
                </a:lnTo>
                <a:lnTo>
                  <a:pt x="502" y="1517"/>
                </a:lnTo>
                <a:lnTo>
                  <a:pt x="517" y="1525"/>
                </a:lnTo>
                <a:lnTo>
                  <a:pt x="519" y="1507"/>
                </a:lnTo>
                <a:lnTo>
                  <a:pt x="521" y="1507"/>
                </a:lnTo>
                <a:lnTo>
                  <a:pt x="521" y="1502"/>
                </a:lnTo>
                <a:lnTo>
                  <a:pt x="519" y="1502"/>
                </a:lnTo>
                <a:lnTo>
                  <a:pt x="513" y="1505"/>
                </a:lnTo>
                <a:lnTo>
                  <a:pt x="505" y="1504"/>
                </a:lnTo>
                <a:lnTo>
                  <a:pt x="492" y="1505"/>
                </a:lnTo>
                <a:lnTo>
                  <a:pt x="492" y="1504"/>
                </a:lnTo>
                <a:lnTo>
                  <a:pt x="490" y="1490"/>
                </a:lnTo>
                <a:lnTo>
                  <a:pt x="488" y="1488"/>
                </a:lnTo>
                <a:lnTo>
                  <a:pt x="486" y="1490"/>
                </a:lnTo>
                <a:lnTo>
                  <a:pt x="467" y="1498"/>
                </a:lnTo>
                <a:lnTo>
                  <a:pt x="452" y="1504"/>
                </a:lnTo>
                <a:lnTo>
                  <a:pt x="450" y="1502"/>
                </a:lnTo>
                <a:lnTo>
                  <a:pt x="452" y="1513"/>
                </a:lnTo>
                <a:lnTo>
                  <a:pt x="440" y="1511"/>
                </a:lnTo>
                <a:lnTo>
                  <a:pt x="419" y="1504"/>
                </a:lnTo>
                <a:lnTo>
                  <a:pt x="421" y="1492"/>
                </a:lnTo>
                <a:lnTo>
                  <a:pt x="423" y="1486"/>
                </a:lnTo>
                <a:lnTo>
                  <a:pt x="423" y="1480"/>
                </a:lnTo>
                <a:lnTo>
                  <a:pt x="421" y="1478"/>
                </a:lnTo>
                <a:lnTo>
                  <a:pt x="423" y="1477"/>
                </a:lnTo>
                <a:lnTo>
                  <a:pt x="425" y="1475"/>
                </a:lnTo>
                <a:lnTo>
                  <a:pt x="428" y="1477"/>
                </a:lnTo>
                <a:lnTo>
                  <a:pt x="428" y="1478"/>
                </a:lnTo>
                <a:lnTo>
                  <a:pt x="442" y="1486"/>
                </a:lnTo>
                <a:lnTo>
                  <a:pt x="448" y="1486"/>
                </a:lnTo>
                <a:lnTo>
                  <a:pt x="469" y="1484"/>
                </a:lnTo>
                <a:lnTo>
                  <a:pt x="481" y="1480"/>
                </a:lnTo>
                <a:lnTo>
                  <a:pt x="525" y="1471"/>
                </a:lnTo>
                <a:lnTo>
                  <a:pt x="529" y="1469"/>
                </a:lnTo>
                <a:lnTo>
                  <a:pt x="531" y="1471"/>
                </a:lnTo>
                <a:lnTo>
                  <a:pt x="532" y="1465"/>
                </a:lnTo>
                <a:lnTo>
                  <a:pt x="538" y="1461"/>
                </a:lnTo>
                <a:lnTo>
                  <a:pt x="540" y="1461"/>
                </a:lnTo>
                <a:lnTo>
                  <a:pt x="544" y="1459"/>
                </a:lnTo>
                <a:lnTo>
                  <a:pt x="546" y="1457"/>
                </a:lnTo>
                <a:lnTo>
                  <a:pt x="558" y="1457"/>
                </a:lnTo>
                <a:lnTo>
                  <a:pt x="563" y="1457"/>
                </a:lnTo>
                <a:lnTo>
                  <a:pt x="565" y="1457"/>
                </a:lnTo>
                <a:lnTo>
                  <a:pt x="569" y="1457"/>
                </a:lnTo>
                <a:lnTo>
                  <a:pt x="575" y="1457"/>
                </a:lnTo>
                <a:lnTo>
                  <a:pt x="579" y="1457"/>
                </a:lnTo>
                <a:lnTo>
                  <a:pt x="582" y="1459"/>
                </a:lnTo>
                <a:lnTo>
                  <a:pt x="594" y="1459"/>
                </a:lnTo>
                <a:lnTo>
                  <a:pt x="598" y="1459"/>
                </a:lnTo>
                <a:lnTo>
                  <a:pt x="600" y="1459"/>
                </a:lnTo>
                <a:lnTo>
                  <a:pt x="602" y="1459"/>
                </a:lnTo>
                <a:lnTo>
                  <a:pt x="607" y="1461"/>
                </a:lnTo>
                <a:lnTo>
                  <a:pt x="611" y="1461"/>
                </a:lnTo>
                <a:lnTo>
                  <a:pt x="615" y="1461"/>
                </a:lnTo>
                <a:lnTo>
                  <a:pt x="619" y="1461"/>
                </a:lnTo>
                <a:lnTo>
                  <a:pt x="623" y="1461"/>
                </a:lnTo>
                <a:lnTo>
                  <a:pt x="627" y="1461"/>
                </a:lnTo>
                <a:lnTo>
                  <a:pt x="630" y="1461"/>
                </a:lnTo>
                <a:lnTo>
                  <a:pt x="634" y="1461"/>
                </a:lnTo>
                <a:lnTo>
                  <a:pt x="636" y="1459"/>
                </a:lnTo>
                <a:lnTo>
                  <a:pt x="640" y="1457"/>
                </a:lnTo>
                <a:lnTo>
                  <a:pt x="642" y="1456"/>
                </a:lnTo>
                <a:lnTo>
                  <a:pt x="646" y="1454"/>
                </a:lnTo>
                <a:lnTo>
                  <a:pt x="648" y="1454"/>
                </a:lnTo>
                <a:lnTo>
                  <a:pt x="652" y="1450"/>
                </a:lnTo>
                <a:lnTo>
                  <a:pt x="655" y="1454"/>
                </a:lnTo>
                <a:lnTo>
                  <a:pt x="657" y="1454"/>
                </a:lnTo>
                <a:lnTo>
                  <a:pt x="673" y="1465"/>
                </a:lnTo>
                <a:lnTo>
                  <a:pt x="702" y="1459"/>
                </a:lnTo>
                <a:lnTo>
                  <a:pt x="703" y="1457"/>
                </a:lnTo>
                <a:lnTo>
                  <a:pt x="700" y="1440"/>
                </a:lnTo>
                <a:lnTo>
                  <a:pt x="702" y="1425"/>
                </a:lnTo>
                <a:lnTo>
                  <a:pt x="681" y="1403"/>
                </a:lnTo>
                <a:lnTo>
                  <a:pt x="703" y="1394"/>
                </a:lnTo>
                <a:lnTo>
                  <a:pt x="702" y="1388"/>
                </a:lnTo>
                <a:lnTo>
                  <a:pt x="727" y="1379"/>
                </a:lnTo>
                <a:lnTo>
                  <a:pt x="738" y="1392"/>
                </a:lnTo>
                <a:lnTo>
                  <a:pt x="748" y="1384"/>
                </a:lnTo>
                <a:lnTo>
                  <a:pt x="755" y="1390"/>
                </a:lnTo>
                <a:lnTo>
                  <a:pt x="761" y="1388"/>
                </a:lnTo>
                <a:lnTo>
                  <a:pt x="788" y="1379"/>
                </a:lnTo>
                <a:lnTo>
                  <a:pt x="813" y="1392"/>
                </a:lnTo>
                <a:lnTo>
                  <a:pt x="817" y="1396"/>
                </a:lnTo>
                <a:lnTo>
                  <a:pt x="836" y="1415"/>
                </a:lnTo>
                <a:lnTo>
                  <a:pt x="844" y="1413"/>
                </a:lnTo>
                <a:lnTo>
                  <a:pt x="850" y="1417"/>
                </a:lnTo>
                <a:lnTo>
                  <a:pt x="857" y="1409"/>
                </a:lnTo>
                <a:lnTo>
                  <a:pt x="873" y="1413"/>
                </a:lnTo>
                <a:lnTo>
                  <a:pt x="892" y="1402"/>
                </a:lnTo>
                <a:lnTo>
                  <a:pt x="903" y="1392"/>
                </a:lnTo>
                <a:lnTo>
                  <a:pt x="915" y="1382"/>
                </a:lnTo>
                <a:lnTo>
                  <a:pt x="901" y="1363"/>
                </a:lnTo>
                <a:lnTo>
                  <a:pt x="871" y="1344"/>
                </a:lnTo>
                <a:lnTo>
                  <a:pt x="842" y="1329"/>
                </a:lnTo>
                <a:lnTo>
                  <a:pt x="823" y="1317"/>
                </a:lnTo>
                <a:lnTo>
                  <a:pt x="809" y="1311"/>
                </a:lnTo>
                <a:lnTo>
                  <a:pt x="799" y="1307"/>
                </a:lnTo>
                <a:lnTo>
                  <a:pt x="794" y="1302"/>
                </a:lnTo>
                <a:lnTo>
                  <a:pt x="792" y="1292"/>
                </a:lnTo>
                <a:lnTo>
                  <a:pt x="792" y="1286"/>
                </a:lnTo>
                <a:lnTo>
                  <a:pt x="796" y="1286"/>
                </a:lnTo>
                <a:lnTo>
                  <a:pt x="799" y="1286"/>
                </a:lnTo>
                <a:lnTo>
                  <a:pt x="804" y="1286"/>
                </a:lnTo>
                <a:lnTo>
                  <a:pt x="807" y="1286"/>
                </a:lnTo>
                <a:lnTo>
                  <a:pt x="809" y="1283"/>
                </a:lnTo>
                <a:lnTo>
                  <a:pt x="811" y="1281"/>
                </a:lnTo>
                <a:lnTo>
                  <a:pt x="813" y="1279"/>
                </a:lnTo>
                <a:lnTo>
                  <a:pt x="815" y="1277"/>
                </a:lnTo>
                <a:lnTo>
                  <a:pt x="817" y="1273"/>
                </a:lnTo>
                <a:lnTo>
                  <a:pt x="819" y="1271"/>
                </a:lnTo>
                <a:lnTo>
                  <a:pt x="821" y="1269"/>
                </a:lnTo>
                <a:lnTo>
                  <a:pt x="815" y="1265"/>
                </a:lnTo>
                <a:lnTo>
                  <a:pt x="813" y="1263"/>
                </a:lnTo>
                <a:lnTo>
                  <a:pt x="809" y="1261"/>
                </a:lnTo>
                <a:lnTo>
                  <a:pt x="804" y="1256"/>
                </a:lnTo>
                <a:lnTo>
                  <a:pt x="811" y="1246"/>
                </a:lnTo>
                <a:lnTo>
                  <a:pt x="813" y="1244"/>
                </a:lnTo>
                <a:lnTo>
                  <a:pt x="815" y="1240"/>
                </a:lnTo>
                <a:lnTo>
                  <a:pt x="817" y="1240"/>
                </a:lnTo>
                <a:lnTo>
                  <a:pt x="819" y="1236"/>
                </a:lnTo>
                <a:lnTo>
                  <a:pt x="825" y="1230"/>
                </a:lnTo>
                <a:lnTo>
                  <a:pt x="828" y="1233"/>
                </a:lnTo>
                <a:lnTo>
                  <a:pt x="832" y="1236"/>
                </a:lnTo>
                <a:lnTo>
                  <a:pt x="834" y="1238"/>
                </a:lnTo>
                <a:lnTo>
                  <a:pt x="836" y="1240"/>
                </a:lnTo>
                <a:lnTo>
                  <a:pt x="838" y="1240"/>
                </a:lnTo>
                <a:lnTo>
                  <a:pt x="840" y="1240"/>
                </a:lnTo>
                <a:lnTo>
                  <a:pt x="844" y="1242"/>
                </a:lnTo>
                <a:lnTo>
                  <a:pt x="846" y="1244"/>
                </a:lnTo>
                <a:lnTo>
                  <a:pt x="850" y="1244"/>
                </a:lnTo>
                <a:lnTo>
                  <a:pt x="852" y="1246"/>
                </a:lnTo>
                <a:lnTo>
                  <a:pt x="855" y="1246"/>
                </a:lnTo>
                <a:lnTo>
                  <a:pt x="859" y="1244"/>
                </a:lnTo>
                <a:lnTo>
                  <a:pt x="861" y="1242"/>
                </a:lnTo>
                <a:lnTo>
                  <a:pt x="865" y="1246"/>
                </a:lnTo>
                <a:lnTo>
                  <a:pt x="869" y="1248"/>
                </a:lnTo>
                <a:lnTo>
                  <a:pt x="871" y="1252"/>
                </a:lnTo>
                <a:lnTo>
                  <a:pt x="874" y="1254"/>
                </a:lnTo>
                <a:lnTo>
                  <a:pt x="876" y="1256"/>
                </a:lnTo>
                <a:lnTo>
                  <a:pt x="876" y="1257"/>
                </a:lnTo>
                <a:lnTo>
                  <a:pt x="882" y="1256"/>
                </a:lnTo>
                <a:lnTo>
                  <a:pt x="888" y="1254"/>
                </a:lnTo>
                <a:lnTo>
                  <a:pt x="896" y="1263"/>
                </a:lnTo>
                <a:lnTo>
                  <a:pt x="915" y="1250"/>
                </a:lnTo>
                <a:lnTo>
                  <a:pt x="905" y="1238"/>
                </a:lnTo>
                <a:lnTo>
                  <a:pt x="919" y="1223"/>
                </a:lnTo>
                <a:lnTo>
                  <a:pt x="932" y="1230"/>
                </a:lnTo>
                <a:lnTo>
                  <a:pt x="944" y="1223"/>
                </a:lnTo>
                <a:lnTo>
                  <a:pt x="965" y="1238"/>
                </a:lnTo>
                <a:lnTo>
                  <a:pt x="984" y="1227"/>
                </a:lnTo>
                <a:lnTo>
                  <a:pt x="999" y="1246"/>
                </a:lnTo>
                <a:lnTo>
                  <a:pt x="1009" y="1242"/>
                </a:lnTo>
                <a:lnTo>
                  <a:pt x="1032" y="1235"/>
                </a:lnTo>
                <a:lnTo>
                  <a:pt x="1113" y="1221"/>
                </a:lnTo>
                <a:lnTo>
                  <a:pt x="1167" y="1215"/>
                </a:lnTo>
                <a:lnTo>
                  <a:pt x="1174" y="1179"/>
                </a:lnTo>
                <a:lnTo>
                  <a:pt x="1180" y="1180"/>
                </a:lnTo>
                <a:lnTo>
                  <a:pt x="1190" y="1179"/>
                </a:lnTo>
                <a:lnTo>
                  <a:pt x="1213" y="1171"/>
                </a:lnTo>
                <a:lnTo>
                  <a:pt x="1211" y="1169"/>
                </a:lnTo>
                <a:lnTo>
                  <a:pt x="1207" y="1132"/>
                </a:lnTo>
                <a:lnTo>
                  <a:pt x="1209" y="1131"/>
                </a:lnTo>
                <a:lnTo>
                  <a:pt x="1230" y="1119"/>
                </a:lnTo>
                <a:lnTo>
                  <a:pt x="1247" y="1104"/>
                </a:lnTo>
                <a:lnTo>
                  <a:pt x="1251" y="1105"/>
                </a:lnTo>
                <a:lnTo>
                  <a:pt x="1251" y="1104"/>
                </a:lnTo>
                <a:lnTo>
                  <a:pt x="1253" y="1104"/>
                </a:lnTo>
                <a:lnTo>
                  <a:pt x="1269" y="1108"/>
                </a:lnTo>
                <a:lnTo>
                  <a:pt x="1271" y="1108"/>
                </a:lnTo>
                <a:lnTo>
                  <a:pt x="1271" y="1111"/>
                </a:lnTo>
                <a:lnTo>
                  <a:pt x="1274" y="1113"/>
                </a:lnTo>
                <a:lnTo>
                  <a:pt x="1278" y="1113"/>
                </a:lnTo>
                <a:lnTo>
                  <a:pt x="1280" y="1115"/>
                </a:lnTo>
                <a:lnTo>
                  <a:pt x="1286" y="1113"/>
                </a:lnTo>
                <a:lnTo>
                  <a:pt x="1288" y="1113"/>
                </a:lnTo>
                <a:lnTo>
                  <a:pt x="1292" y="1111"/>
                </a:lnTo>
                <a:lnTo>
                  <a:pt x="1293" y="1105"/>
                </a:lnTo>
                <a:lnTo>
                  <a:pt x="1293" y="1104"/>
                </a:lnTo>
                <a:lnTo>
                  <a:pt x="1295" y="1102"/>
                </a:lnTo>
                <a:lnTo>
                  <a:pt x="1301" y="1094"/>
                </a:lnTo>
                <a:lnTo>
                  <a:pt x="1303" y="1092"/>
                </a:lnTo>
                <a:lnTo>
                  <a:pt x="1305" y="1092"/>
                </a:lnTo>
                <a:lnTo>
                  <a:pt x="1309" y="1092"/>
                </a:lnTo>
                <a:lnTo>
                  <a:pt x="1311" y="1092"/>
                </a:lnTo>
                <a:lnTo>
                  <a:pt x="1314" y="1094"/>
                </a:lnTo>
                <a:lnTo>
                  <a:pt x="1319" y="1083"/>
                </a:lnTo>
                <a:lnTo>
                  <a:pt x="1322" y="1083"/>
                </a:lnTo>
                <a:lnTo>
                  <a:pt x="1326" y="1081"/>
                </a:lnTo>
                <a:lnTo>
                  <a:pt x="1328" y="1081"/>
                </a:lnTo>
                <a:lnTo>
                  <a:pt x="1330" y="1075"/>
                </a:lnTo>
                <a:lnTo>
                  <a:pt x="1330" y="1069"/>
                </a:lnTo>
                <a:lnTo>
                  <a:pt x="1330" y="1067"/>
                </a:lnTo>
                <a:lnTo>
                  <a:pt x="1330" y="1065"/>
                </a:lnTo>
                <a:lnTo>
                  <a:pt x="1330" y="1062"/>
                </a:lnTo>
                <a:lnTo>
                  <a:pt x="1330" y="1060"/>
                </a:lnTo>
                <a:lnTo>
                  <a:pt x="1330" y="1057"/>
                </a:lnTo>
                <a:lnTo>
                  <a:pt x="1330" y="1055"/>
                </a:lnTo>
                <a:lnTo>
                  <a:pt x="1330" y="1054"/>
                </a:lnTo>
                <a:lnTo>
                  <a:pt x="1330" y="1052"/>
                </a:lnTo>
                <a:lnTo>
                  <a:pt x="1330" y="1050"/>
                </a:lnTo>
                <a:lnTo>
                  <a:pt x="1330" y="1048"/>
                </a:lnTo>
                <a:lnTo>
                  <a:pt x="1330" y="1044"/>
                </a:lnTo>
                <a:lnTo>
                  <a:pt x="1330" y="1042"/>
                </a:lnTo>
                <a:lnTo>
                  <a:pt x="1330" y="1040"/>
                </a:lnTo>
                <a:lnTo>
                  <a:pt x="1330" y="1038"/>
                </a:lnTo>
                <a:lnTo>
                  <a:pt x="1330" y="1036"/>
                </a:lnTo>
                <a:lnTo>
                  <a:pt x="1332" y="1034"/>
                </a:lnTo>
                <a:lnTo>
                  <a:pt x="1332" y="1033"/>
                </a:lnTo>
                <a:lnTo>
                  <a:pt x="1332" y="1031"/>
                </a:lnTo>
                <a:lnTo>
                  <a:pt x="1332" y="1029"/>
                </a:lnTo>
                <a:lnTo>
                  <a:pt x="1332" y="1027"/>
                </a:lnTo>
                <a:lnTo>
                  <a:pt x="1332" y="1025"/>
                </a:lnTo>
                <a:lnTo>
                  <a:pt x="1332" y="1023"/>
                </a:lnTo>
                <a:lnTo>
                  <a:pt x="1332" y="1021"/>
                </a:lnTo>
                <a:lnTo>
                  <a:pt x="1332" y="1019"/>
                </a:lnTo>
                <a:lnTo>
                  <a:pt x="1332" y="1017"/>
                </a:lnTo>
                <a:lnTo>
                  <a:pt x="1332" y="1015"/>
                </a:lnTo>
                <a:lnTo>
                  <a:pt x="1332" y="979"/>
                </a:lnTo>
                <a:lnTo>
                  <a:pt x="1330" y="977"/>
                </a:lnTo>
                <a:lnTo>
                  <a:pt x="1326" y="973"/>
                </a:lnTo>
                <a:lnTo>
                  <a:pt x="1319" y="963"/>
                </a:lnTo>
                <a:lnTo>
                  <a:pt x="1313" y="956"/>
                </a:lnTo>
                <a:lnTo>
                  <a:pt x="1311" y="954"/>
                </a:lnTo>
                <a:lnTo>
                  <a:pt x="1307" y="950"/>
                </a:lnTo>
                <a:lnTo>
                  <a:pt x="1303" y="950"/>
                </a:lnTo>
                <a:lnTo>
                  <a:pt x="1299" y="948"/>
                </a:lnTo>
                <a:lnTo>
                  <a:pt x="1295" y="946"/>
                </a:lnTo>
                <a:lnTo>
                  <a:pt x="1292" y="944"/>
                </a:lnTo>
                <a:lnTo>
                  <a:pt x="1290" y="944"/>
                </a:lnTo>
                <a:lnTo>
                  <a:pt x="1288" y="942"/>
                </a:lnTo>
                <a:lnTo>
                  <a:pt x="1282" y="942"/>
                </a:lnTo>
                <a:lnTo>
                  <a:pt x="1276" y="938"/>
                </a:lnTo>
                <a:lnTo>
                  <a:pt x="1276" y="937"/>
                </a:lnTo>
                <a:lnTo>
                  <a:pt x="1276" y="935"/>
                </a:lnTo>
                <a:lnTo>
                  <a:pt x="1278" y="935"/>
                </a:lnTo>
                <a:lnTo>
                  <a:pt x="1278" y="932"/>
                </a:lnTo>
                <a:lnTo>
                  <a:pt x="1278" y="931"/>
                </a:lnTo>
                <a:lnTo>
                  <a:pt x="1276" y="931"/>
                </a:lnTo>
                <a:lnTo>
                  <a:pt x="1276" y="929"/>
                </a:lnTo>
                <a:lnTo>
                  <a:pt x="1278" y="929"/>
                </a:lnTo>
                <a:lnTo>
                  <a:pt x="1280" y="929"/>
                </a:lnTo>
                <a:lnTo>
                  <a:pt x="1280" y="927"/>
                </a:lnTo>
                <a:lnTo>
                  <a:pt x="1280" y="925"/>
                </a:lnTo>
                <a:lnTo>
                  <a:pt x="1282" y="923"/>
                </a:lnTo>
                <a:lnTo>
                  <a:pt x="1282" y="921"/>
                </a:lnTo>
                <a:lnTo>
                  <a:pt x="1284" y="919"/>
                </a:lnTo>
                <a:lnTo>
                  <a:pt x="1284" y="917"/>
                </a:lnTo>
                <a:lnTo>
                  <a:pt x="1284" y="915"/>
                </a:lnTo>
                <a:lnTo>
                  <a:pt x="1286" y="915"/>
                </a:lnTo>
                <a:lnTo>
                  <a:pt x="1286" y="913"/>
                </a:lnTo>
                <a:lnTo>
                  <a:pt x="1288" y="913"/>
                </a:lnTo>
                <a:lnTo>
                  <a:pt x="1288" y="911"/>
                </a:lnTo>
                <a:lnTo>
                  <a:pt x="1288" y="909"/>
                </a:lnTo>
                <a:lnTo>
                  <a:pt x="1290" y="909"/>
                </a:lnTo>
                <a:lnTo>
                  <a:pt x="1290" y="908"/>
                </a:lnTo>
                <a:lnTo>
                  <a:pt x="1292" y="908"/>
                </a:lnTo>
                <a:lnTo>
                  <a:pt x="1293" y="908"/>
                </a:lnTo>
                <a:lnTo>
                  <a:pt x="1293" y="906"/>
                </a:lnTo>
                <a:lnTo>
                  <a:pt x="1295" y="906"/>
                </a:lnTo>
                <a:lnTo>
                  <a:pt x="1297" y="906"/>
                </a:lnTo>
                <a:lnTo>
                  <a:pt x="1299" y="906"/>
                </a:lnTo>
                <a:lnTo>
                  <a:pt x="1301" y="906"/>
                </a:lnTo>
                <a:lnTo>
                  <a:pt x="1303" y="906"/>
                </a:lnTo>
                <a:lnTo>
                  <a:pt x="1303" y="904"/>
                </a:lnTo>
                <a:lnTo>
                  <a:pt x="1305" y="904"/>
                </a:lnTo>
                <a:lnTo>
                  <a:pt x="1305" y="902"/>
                </a:lnTo>
                <a:lnTo>
                  <a:pt x="1303" y="900"/>
                </a:lnTo>
                <a:lnTo>
                  <a:pt x="1305" y="900"/>
                </a:lnTo>
                <a:lnTo>
                  <a:pt x="1305" y="898"/>
                </a:lnTo>
                <a:lnTo>
                  <a:pt x="1307" y="898"/>
                </a:lnTo>
                <a:lnTo>
                  <a:pt x="1309" y="898"/>
                </a:lnTo>
                <a:lnTo>
                  <a:pt x="1309" y="896"/>
                </a:lnTo>
                <a:lnTo>
                  <a:pt x="1311" y="894"/>
                </a:lnTo>
                <a:lnTo>
                  <a:pt x="1309" y="894"/>
                </a:lnTo>
                <a:lnTo>
                  <a:pt x="1309" y="892"/>
                </a:lnTo>
                <a:lnTo>
                  <a:pt x="1307" y="892"/>
                </a:lnTo>
                <a:lnTo>
                  <a:pt x="1307" y="890"/>
                </a:lnTo>
                <a:lnTo>
                  <a:pt x="1309" y="890"/>
                </a:lnTo>
                <a:lnTo>
                  <a:pt x="1311" y="890"/>
                </a:lnTo>
                <a:lnTo>
                  <a:pt x="1313" y="890"/>
                </a:lnTo>
                <a:lnTo>
                  <a:pt x="1314" y="890"/>
                </a:lnTo>
                <a:lnTo>
                  <a:pt x="1314" y="888"/>
                </a:lnTo>
                <a:lnTo>
                  <a:pt x="1314" y="887"/>
                </a:lnTo>
                <a:lnTo>
                  <a:pt x="1317" y="887"/>
                </a:lnTo>
                <a:lnTo>
                  <a:pt x="1317" y="884"/>
                </a:lnTo>
                <a:lnTo>
                  <a:pt x="1314" y="884"/>
                </a:lnTo>
                <a:lnTo>
                  <a:pt x="1317" y="884"/>
                </a:lnTo>
                <a:lnTo>
                  <a:pt x="1317" y="882"/>
                </a:lnTo>
                <a:lnTo>
                  <a:pt x="1317" y="881"/>
                </a:lnTo>
                <a:lnTo>
                  <a:pt x="1319" y="881"/>
                </a:lnTo>
                <a:lnTo>
                  <a:pt x="1319" y="879"/>
                </a:lnTo>
                <a:lnTo>
                  <a:pt x="1319" y="881"/>
                </a:lnTo>
                <a:lnTo>
                  <a:pt x="1320" y="881"/>
                </a:lnTo>
                <a:lnTo>
                  <a:pt x="1320" y="879"/>
                </a:lnTo>
                <a:lnTo>
                  <a:pt x="1322" y="879"/>
                </a:lnTo>
                <a:lnTo>
                  <a:pt x="1324" y="877"/>
                </a:lnTo>
                <a:lnTo>
                  <a:pt x="1324" y="875"/>
                </a:lnTo>
                <a:lnTo>
                  <a:pt x="1326" y="875"/>
                </a:lnTo>
                <a:lnTo>
                  <a:pt x="1328" y="875"/>
                </a:lnTo>
                <a:lnTo>
                  <a:pt x="1328" y="873"/>
                </a:lnTo>
                <a:lnTo>
                  <a:pt x="1330" y="873"/>
                </a:lnTo>
                <a:lnTo>
                  <a:pt x="1330" y="871"/>
                </a:lnTo>
                <a:lnTo>
                  <a:pt x="1332" y="869"/>
                </a:lnTo>
                <a:lnTo>
                  <a:pt x="1332" y="871"/>
                </a:lnTo>
                <a:lnTo>
                  <a:pt x="1332" y="873"/>
                </a:lnTo>
                <a:lnTo>
                  <a:pt x="1334" y="873"/>
                </a:lnTo>
                <a:lnTo>
                  <a:pt x="1334" y="871"/>
                </a:lnTo>
                <a:lnTo>
                  <a:pt x="1336" y="871"/>
                </a:lnTo>
                <a:lnTo>
                  <a:pt x="1336" y="869"/>
                </a:lnTo>
                <a:lnTo>
                  <a:pt x="1338" y="869"/>
                </a:lnTo>
                <a:lnTo>
                  <a:pt x="1340" y="869"/>
                </a:lnTo>
                <a:lnTo>
                  <a:pt x="1340" y="867"/>
                </a:lnTo>
                <a:lnTo>
                  <a:pt x="1340" y="865"/>
                </a:lnTo>
                <a:lnTo>
                  <a:pt x="1340" y="863"/>
                </a:lnTo>
                <a:lnTo>
                  <a:pt x="1340" y="865"/>
                </a:lnTo>
                <a:lnTo>
                  <a:pt x="1341" y="865"/>
                </a:lnTo>
                <a:lnTo>
                  <a:pt x="1341" y="863"/>
                </a:lnTo>
                <a:lnTo>
                  <a:pt x="1341" y="861"/>
                </a:lnTo>
                <a:lnTo>
                  <a:pt x="1343" y="861"/>
                </a:lnTo>
                <a:lnTo>
                  <a:pt x="1343" y="863"/>
                </a:lnTo>
                <a:lnTo>
                  <a:pt x="1343" y="865"/>
                </a:lnTo>
                <a:lnTo>
                  <a:pt x="1345" y="865"/>
                </a:lnTo>
                <a:lnTo>
                  <a:pt x="1345" y="863"/>
                </a:lnTo>
                <a:lnTo>
                  <a:pt x="1345" y="861"/>
                </a:lnTo>
                <a:lnTo>
                  <a:pt x="1347" y="861"/>
                </a:lnTo>
                <a:lnTo>
                  <a:pt x="1347" y="860"/>
                </a:lnTo>
                <a:lnTo>
                  <a:pt x="1347" y="858"/>
                </a:lnTo>
                <a:lnTo>
                  <a:pt x="1349" y="856"/>
                </a:lnTo>
                <a:lnTo>
                  <a:pt x="1351" y="858"/>
                </a:lnTo>
                <a:lnTo>
                  <a:pt x="1351" y="856"/>
                </a:lnTo>
                <a:lnTo>
                  <a:pt x="1351" y="854"/>
                </a:lnTo>
                <a:lnTo>
                  <a:pt x="1353" y="854"/>
                </a:lnTo>
                <a:lnTo>
                  <a:pt x="1355" y="854"/>
                </a:lnTo>
                <a:lnTo>
                  <a:pt x="1357" y="854"/>
                </a:lnTo>
                <a:lnTo>
                  <a:pt x="1357" y="852"/>
                </a:lnTo>
                <a:lnTo>
                  <a:pt x="1359" y="852"/>
                </a:lnTo>
                <a:lnTo>
                  <a:pt x="1359" y="854"/>
                </a:lnTo>
                <a:lnTo>
                  <a:pt x="1361" y="854"/>
                </a:lnTo>
                <a:lnTo>
                  <a:pt x="1361" y="852"/>
                </a:lnTo>
                <a:lnTo>
                  <a:pt x="1359" y="850"/>
                </a:lnTo>
                <a:lnTo>
                  <a:pt x="1361" y="850"/>
                </a:lnTo>
                <a:lnTo>
                  <a:pt x="1363" y="850"/>
                </a:lnTo>
                <a:lnTo>
                  <a:pt x="1363" y="848"/>
                </a:lnTo>
                <a:lnTo>
                  <a:pt x="1365" y="848"/>
                </a:lnTo>
                <a:lnTo>
                  <a:pt x="1365" y="846"/>
                </a:lnTo>
                <a:lnTo>
                  <a:pt x="1367" y="844"/>
                </a:lnTo>
                <a:lnTo>
                  <a:pt x="1369" y="842"/>
                </a:lnTo>
                <a:lnTo>
                  <a:pt x="1369" y="840"/>
                </a:lnTo>
                <a:lnTo>
                  <a:pt x="1367" y="840"/>
                </a:lnTo>
                <a:lnTo>
                  <a:pt x="1367" y="838"/>
                </a:lnTo>
                <a:lnTo>
                  <a:pt x="1369" y="838"/>
                </a:lnTo>
                <a:lnTo>
                  <a:pt x="1370" y="838"/>
                </a:lnTo>
                <a:lnTo>
                  <a:pt x="1372" y="838"/>
                </a:lnTo>
                <a:lnTo>
                  <a:pt x="1372" y="836"/>
                </a:lnTo>
                <a:lnTo>
                  <a:pt x="1370" y="836"/>
                </a:lnTo>
                <a:lnTo>
                  <a:pt x="1370" y="834"/>
                </a:lnTo>
                <a:lnTo>
                  <a:pt x="1372" y="834"/>
                </a:lnTo>
                <a:lnTo>
                  <a:pt x="1372" y="833"/>
                </a:lnTo>
                <a:lnTo>
                  <a:pt x="1372" y="831"/>
                </a:lnTo>
                <a:lnTo>
                  <a:pt x="1374" y="831"/>
                </a:lnTo>
                <a:lnTo>
                  <a:pt x="1374" y="829"/>
                </a:lnTo>
                <a:lnTo>
                  <a:pt x="1376" y="829"/>
                </a:lnTo>
                <a:lnTo>
                  <a:pt x="1378" y="829"/>
                </a:lnTo>
                <a:lnTo>
                  <a:pt x="1380" y="829"/>
                </a:lnTo>
                <a:lnTo>
                  <a:pt x="1380" y="827"/>
                </a:lnTo>
                <a:lnTo>
                  <a:pt x="1382" y="827"/>
                </a:lnTo>
                <a:lnTo>
                  <a:pt x="1382" y="825"/>
                </a:lnTo>
                <a:lnTo>
                  <a:pt x="1384" y="825"/>
                </a:lnTo>
                <a:lnTo>
                  <a:pt x="1384" y="823"/>
                </a:lnTo>
                <a:lnTo>
                  <a:pt x="1386" y="823"/>
                </a:lnTo>
                <a:lnTo>
                  <a:pt x="1386" y="821"/>
                </a:lnTo>
                <a:lnTo>
                  <a:pt x="1388" y="821"/>
                </a:lnTo>
                <a:lnTo>
                  <a:pt x="1390" y="821"/>
                </a:lnTo>
                <a:lnTo>
                  <a:pt x="1384" y="815"/>
                </a:lnTo>
                <a:lnTo>
                  <a:pt x="1391" y="806"/>
                </a:lnTo>
                <a:lnTo>
                  <a:pt x="1399" y="812"/>
                </a:lnTo>
                <a:lnTo>
                  <a:pt x="1405" y="806"/>
                </a:lnTo>
                <a:lnTo>
                  <a:pt x="1407" y="813"/>
                </a:lnTo>
                <a:lnTo>
                  <a:pt x="1407" y="815"/>
                </a:lnTo>
                <a:lnTo>
                  <a:pt x="1417" y="823"/>
                </a:lnTo>
                <a:lnTo>
                  <a:pt x="1451" y="858"/>
                </a:lnTo>
                <a:lnTo>
                  <a:pt x="1465" y="875"/>
                </a:lnTo>
                <a:lnTo>
                  <a:pt x="1468" y="879"/>
                </a:lnTo>
                <a:lnTo>
                  <a:pt x="1468" y="882"/>
                </a:lnTo>
                <a:lnTo>
                  <a:pt x="1472" y="890"/>
                </a:lnTo>
                <a:lnTo>
                  <a:pt x="1476" y="902"/>
                </a:lnTo>
                <a:lnTo>
                  <a:pt x="1478" y="906"/>
                </a:lnTo>
                <a:lnTo>
                  <a:pt x="1480" y="904"/>
                </a:lnTo>
                <a:lnTo>
                  <a:pt x="1480" y="902"/>
                </a:lnTo>
                <a:lnTo>
                  <a:pt x="1484" y="898"/>
                </a:lnTo>
                <a:lnTo>
                  <a:pt x="1484" y="896"/>
                </a:lnTo>
                <a:lnTo>
                  <a:pt x="1486" y="892"/>
                </a:lnTo>
                <a:lnTo>
                  <a:pt x="1488" y="890"/>
                </a:lnTo>
                <a:lnTo>
                  <a:pt x="1488" y="882"/>
                </a:lnTo>
                <a:lnTo>
                  <a:pt x="1484" y="879"/>
                </a:lnTo>
                <a:lnTo>
                  <a:pt x="1480" y="877"/>
                </a:lnTo>
                <a:lnTo>
                  <a:pt x="1478" y="875"/>
                </a:lnTo>
                <a:lnTo>
                  <a:pt x="1476" y="869"/>
                </a:lnTo>
                <a:lnTo>
                  <a:pt x="1478" y="867"/>
                </a:lnTo>
                <a:lnTo>
                  <a:pt x="1484" y="861"/>
                </a:lnTo>
                <a:lnTo>
                  <a:pt x="1492" y="854"/>
                </a:lnTo>
                <a:lnTo>
                  <a:pt x="1497" y="846"/>
                </a:lnTo>
                <a:lnTo>
                  <a:pt x="1499" y="840"/>
                </a:lnTo>
                <a:lnTo>
                  <a:pt x="1499" y="833"/>
                </a:lnTo>
                <a:lnTo>
                  <a:pt x="1497" y="825"/>
                </a:lnTo>
                <a:lnTo>
                  <a:pt x="1488" y="815"/>
                </a:lnTo>
                <a:lnTo>
                  <a:pt x="1478" y="806"/>
                </a:lnTo>
                <a:lnTo>
                  <a:pt x="1470" y="802"/>
                </a:lnTo>
                <a:lnTo>
                  <a:pt x="1463" y="800"/>
                </a:lnTo>
                <a:lnTo>
                  <a:pt x="1455" y="802"/>
                </a:lnTo>
                <a:lnTo>
                  <a:pt x="1449" y="804"/>
                </a:lnTo>
                <a:lnTo>
                  <a:pt x="1440" y="806"/>
                </a:lnTo>
                <a:lnTo>
                  <a:pt x="1430" y="807"/>
                </a:lnTo>
                <a:lnTo>
                  <a:pt x="1426" y="807"/>
                </a:lnTo>
                <a:lnTo>
                  <a:pt x="1422" y="807"/>
                </a:lnTo>
                <a:lnTo>
                  <a:pt x="1418" y="807"/>
                </a:lnTo>
                <a:lnTo>
                  <a:pt x="1417" y="804"/>
                </a:lnTo>
                <a:lnTo>
                  <a:pt x="1415" y="800"/>
                </a:lnTo>
                <a:lnTo>
                  <a:pt x="1415" y="798"/>
                </a:lnTo>
                <a:lnTo>
                  <a:pt x="1418" y="792"/>
                </a:lnTo>
                <a:lnTo>
                  <a:pt x="1422" y="785"/>
                </a:lnTo>
                <a:lnTo>
                  <a:pt x="1422" y="779"/>
                </a:lnTo>
                <a:lnTo>
                  <a:pt x="1422" y="767"/>
                </a:lnTo>
                <a:lnTo>
                  <a:pt x="1426" y="765"/>
                </a:lnTo>
                <a:lnTo>
                  <a:pt x="1451" y="752"/>
                </a:lnTo>
                <a:lnTo>
                  <a:pt x="1468" y="754"/>
                </a:lnTo>
                <a:lnTo>
                  <a:pt x="1470" y="754"/>
                </a:lnTo>
                <a:lnTo>
                  <a:pt x="1470" y="756"/>
                </a:lnTo>
                <a:lnTo>
                  <a:pt x="1468" y="759"/>
                </a:lnTo>
                <a:lnTo>
                  <a:pt x="1474" y="762"/>
                </a:lnTo>
                <a:lnTo>
                  <a:pt x="1476" y="762"/>
                </a:lnTo>
                <a:lnTo>
                  <a:pt x="1482" y="762"/>
                </a:lnTo>
                <a:lnTo>
                  <a:pt x="1484" y="762"/>
                </a:lnTo>
                <a:lnTo>
                  <a:pt x="1486" y="762"/>
                </a:lnTo>
                <a:lnTo>
                  <a:pt x="1488" y="762"/>
                </a:lnTo>
                <a:lnTo>
                  <a:pt x="1490" y="762"/>
                </a:lnTo>
                <a:lnTo>
                  <a:pt x="1490" y="764"/>
                </a:lnTo>
                <a:lnTo>
                  <a:pt x="1492" y="764"/>
                </a:lnTo>
                <a:lnTo>
                  <a:pt x="1493" y="764"/>
                </a:lnTo>
                <a:lnTo>
                  <a:pt x="1501" y="765"/>
                </a:lnTo>
                <a:lnTo>
                  <a:pt x="1505" y="767"/>
                </a:lnTo>
                <a:lnTo>
                  <a:pt x="1511" y="769"/>
                </a:lnTo>
                <a:lnTo>
                  <a:pt x="1514" y="769"/>
                </a:lnTo>
                <a:lnTo>
                  <a:pt x="1520" y="771"/>
                </a:lnTo>
                <a:lnTo>
                  <a:pt x="1522" y="773"/>
                </a:lnTo>
                <a:lnTo>
                  <a:pt x="1524" y="773"/>
                </a:lnTo>
                <a:lnTo>
                  <a:pt x="1530" y="773"/>
                </a:lnTo>
                <a:lnTo>
                  <a:pt x="1534" y="773"/>
                </a:lnTo>
                <a:lnTo>
                  <a:pt x="1540" y="773"/>
                </a:lnTo>
                <a:lnTo>
                  <a:pt x="1545" y="773"/>
                </a:lnTo>
                <a:lnTo>
                  <a:pt x="1549" y="773"/>
                </a:lnTo>
                <a:lnTo>
                  <a:pt x="1549" y="762"/>
                </a:lnTo>
                <a:lnTo>
                  <a:pt x="1553" y="736"/>
                </a:lnTo>
                <a:lnTo>
                  <a:pt x="1559" y="736"/>
                </a:lnTo>
                <a:lnTo>
                  <a:pt x="1562" y="736"/>
                </a:lnTo>
                <a:lnTo>
                  <a:pt x="1562" y="738"/>
                </a:lnTo>
                <a:lnTo>
                  <a:pt x="1567" y="738"/>
                </a:lnTo>
                <a:lnTo>
                  <a:pt x="1568" y="738"/>
                </a:lnTo>
                <a:lnTo>
                  <a:pt x="1572" y="738"/>
                </a:lnTo>
                <a:lnTo>
                  <a:pt x="1574" y="738"/>
                </a:lnTo>
                <a:lnTo>
                  <a:pt x="1578" y="740"/>
                </a:lnTo>
                <a:lnTo>
                  <a:pt x="1578" y="735"/>
                </a:lnTo>
                <a:lnTo>
                  <a:pt x="1582" y="733"/>
                </a:lnTo>
                <a:lnTo>
                  <a:pt x="1584" y="731"/>
                </a:lnTo>
                <a:lnTo>
                  <a:pt x="1586" y="729"/>
                </a:lnTo>
                <a:lnTo>
                  <a:pt x="1586" y="731"/>
                </a:lnTo>
                <a:lnTo>
                  <a:pt x="1589" y="727"/>
                </a:lnTo>
                <a:lnTo>
                  <a:pt x="1593" y="731"/>
                </a:lnTo>
                <a:lnTo>
                  <a:pt x="1605" y="711"/>
                </a:lnTo>
                <a:lnTo>
                  <a:pt x="1601" y="711"/>
                </a:lnTo>
                <a:lnTo>
                  <a:pt x="1595" y="711"/>
                </a:lnTo>
                <a:lnTo>
                  <a:pt x="1595" y="709"/>
                </a:lnTo>
                <a:lnTo>
                  <a:pt x="1597" y="702"/>
                </a:lnTo>
                <a:lnTo>
                  <a:pt x="1599" y="692"/>
                </a:lnTo>
                <a:lnTo>
                  <a:pt x="1613" y="681"/>
                </a:lnTo>
                <a:lnTo>
                  <a:pt x="1624" y="683"/>
                </a:lnTo>
                <a:lnTo>
                  <a:pt x="1624" y="696"/>
                </a:lnTo>
                <a:lnTo>
                  <a:pt x="1626" y="694"/>
                </a:lnTo>
                <a:lnTo>
                  <a:pt x="1628" y="690"/>
                </a:lnTo>
                <a:lnTo>
                  <a:pt x="1630" y="685"/>
                </a:lnTo>
                <a:lnTo>
                  <a:pt x="1630" y="679"/>
                </a:lnTo>
                <a:lnTo>
                  <a:pt x="1632" y="677"/>
                </a:lnTo>
                <a:lnTo>
                  <a:pt x="1632" y="673"/>
                </a:lnTo>
                <a:lnTo>
                  <a:pt x="1630" y="671"/>
                </a:lnTo>
                <a:lnTo>
                  <a:pt x="1628" y="667"/>
                </a:lnTo>
                <a:lnTo>
                  <a:pt x="1628" y="663"/>
                </a:lnTo>
                <a:lnTo>
                  <a:pt x="1628" y="661"/>
                </a:lnTo>
                <a:lnTo>
                  <a:pt x="1628" y="660"/>
                </a:lnTo>
                <a:lnTo>
                  <a:pt x="1632" y="658"/>
                </a:lnTo>
                <a:lnTo>
                  <a:pt x="1637" y="654"/>
                </a:lnTo>
                <a:lnTo>
                  <a:pt x="1641" y="652"/>
                </a:lnTo>
                <a:lnTo>
                  <a:pt x="1649" y="652"/>
                </a:lnTo>
                <a:lnTo>
                  <a:pt x="1651" y="654"/>
                </a:lnTo>
                <a:lnTo>
                  <a:pt x="1653" y="654"/>
                </a:lnTo>
                <a:lnTo>
                  <a:pt x="1651" y="658"/>
                </a:lnTo>
                <a:lnTo>
                  <a:pt x="1651" y="661"/>
                </a:lnTo>
                <a:lnTo>
                  <a:pt x="1653" y="665"/>
                </a:lnTo>
                <a:lnTo>
                  <a:pt x="1655" y="665"/>
                </a:lnTo>
                <a:lnTo>
                  <a:pt x="1657" y="665"/>
                </a:lnTo>
                <a:lnTo>
                  <a:pt x="1663" y="661"/>
                </a:lnTo>
                <a:lnTo>
                  <a:pt x="1666" y="658"/>
                </a:lnTo>
                <a:lnTo>
                  <a:pt x="1668" y="656"/>
                </a:lnTo>
                <a:lnTo>
                  <a:pt x="1670" y="650"/>
                </a:lnTo>
                <a:lnTo>
                  <a:pt x="1672" y="648"/>
                </a:lnTo>
                <a:lnTo>
                  <a:pt x="1676" y="648"/>
                </a:lnTo>
                <a:lnTo>
                  <a:pt x="1693" y="644"/>
                </a:lnTo>
                <a:lnTo>
                  <a:pt x="1701" y="642"/>
                </a:lnTo>
                <a:lnTo>
                  <a:pt x="1705" y="644"/>
                </a:lnTo>
                <a:lnTo>
                  <a:pt x="1712" y="646"/>
                </a:lnTo>
                <a:lnTo>
                  <a:pt x="1716" y="646"/>
                </a:lnTo>
                <a:lnTo>
                  <a:pt x="1720" y="642"/>
                </a:lnTo>
                <a:lnTo>
                  <a:pt x="1722" y="639"/>
                </a:lnTo>
                <a:lnTo>
                  <a:pt x="1728" y="631"/>
                </a:lnTo>
                <a:lnTo>
                  <a:pt x="1730" y="625"/>
                </a:lnTo>
                <a:lnTo>
                  <a:pt x="1730" y="623"/>
                </a:lnTo>
                <a:lnTo>
                  <a:pt x="1730" y="621"/>
                </a:lnTo>
                <a:lnTo>
                  <a:pt x="1726" y="619"/>
                </a:lnTo>
                <a:lnTo>
                  <a:pt x="1722" y="617"/>
                </a:lnTo>
                <a:lnTo>
                  <a:pt x="1716" y="613"/>
                </a:lnTo>
                <a:lnTo>
                  <a:pt x="1712" y="613"/>
                </a:lnTo>
                <a:lnTo>
                  <a:pt x="1709" y="611"/>
                </a:lnTo>
                <a:lnTo>
                  <a:pt x="1705" y="610"/>
                </a:lnTo>
                <a:lnTo>
                  <a:pt x="1703" y="610"/>
                </a:lnTo>
                <a:lnTo>
                  <a:pt x="1697" y="610"/>
                </a:lnTo>
                <a:lnTo>
                  <a:pt x="1695" y="608"/>
                </a:lnTo>
                <a:lnTo>
                  <a:pt x="1693" y="608"/>
                </a:lnTo>
                <a:lnTo>
                  <a:pt x="1693" y="606"/>
                </a:lnTo>
                <a:lnTo>
                  <a:pt x="1691" y="604"/>
                </a:lnTo>
                <a:lnTo>
                  <a:pt x="1691" y="602"/>
                </a:lnTo>
                <a:lnTo>
                  <a:pt x="1693" y="600"/>
                </a:lnTo>
                <a:lnTo>
                  <a:pt x="1693" y="598"/>
                </a:lnTo>
                <a:lnTo>
                  <a:pt x="1695" y="594"/>
                </a:lnTo>
                <a:lnTo>
                  <a:pt x="1693" y="586"/>
                </a:lnTo>
                <a:lnTo>
                  <a:pt x="1693" y="581"/>
                </a:lnTo>
                <a:lnTo>
                  <a:pt x="1693" y="579"/>
                </a:lnTo>
                <a:lnTo>
                  <a:pt x="1693" y="577"/>
                </a:lnTo>
                <a:lnTo>
                  <a:pt x="1699" y="573"/>
                </a:lnTo>
                <a:lnTo>
                  <a:pt x="1701" y="571"/>
                </a:lnTo>
                <a:lnTo>
                  <a:pt x="1701" y="567"/>
                </a:lnTo>
                <a:lnTo>
                  <a:pt x="1699" y="560"/>
                </a:lnTo>
                <a:lnTo>
                  <a:pt x="1697" y="554"/>
                </a:lnTo>
                <a:lnTo>
                  <a:pt x="1697" y="552"/>
                </a:lnTo>
                <a:lnTo>
                  <a:pt x="1699" y="546"/>
                </a:lnTo>
                <a:lnTo>
                  <a:pt x="1701" y="544"/>
                </a:lnTo>
                <a:lnTo>
                  <a:pt x="1703" y="544"/>
                </a:lnTo>
                <a:lnTo>
                  <a:pt x="1705" y="544"/>
                </a:lnTo>
                <a:lnTo>
                  <a:pt x="1707" y="544"/>
                </a:lnTo>
                <a:lnTo>
                  <a:pt x="1711" y="546"/>
                </a:lnTo>
                <a:lnTo>
                  <a:pt x="1716" y="550"/>
                </a:lnTo>
                <a:lnTo>
                  <a:pt x="1718" y="554"/>
                </a:lnTo>
                <a:lnTo>
                  <a:pt x="1720" y="554"/>
                </a:lnTo>
                <a:lnTo>
                  <a:pt x="1722" y="556"/>
                </a:lnTo>
                <a:lnTo>
                  <a:pt x="1724" y="556"/>
                </a:lnTo>
                <a:lnTo>
                  <a:pt x="1726" y="554"/>
                </a:lnTo>
                <a:lnTo>
                  <a:pt x="1730" y="554"/>
                </a:lnTo>
                <a:lnTo>
                  <a:pt x="1726" y="546"/>
                </a:lnTo>
                <a:lnTo>
                  <a:pt x="1738" y="542"/>
                </a:lnTo>
                <a:lnTo>
                  <a:pt x="1764" y="535"/>
                </a:lnTo>
                <a:lnTo>
                  <a:pt x="1784" y="529"/>
                </a:lnTo>
                <a:lnTo>
                  <a:pt x="1784" y="508"/>
                </a:lnTo>
                <a:lnTo>
                  <a:pt x="1787" y="506"/>
                </a:lnTo>
                <a:lnTo>
                  <a:pt x="1816" y="496"/>
                </a:lnTo>
                <a:lnTo>
                  <a:pt x="1832" y="500"/>
                </a:lnTo>
                <a:lnTo>
                  <a:pt x="1836" y="498"/>
                </a:lnTo>
                <a:lnTo>
                  <a:pt x="1839" y="494"/>
                </a:lnTo>
                <a:lnTo>
                  <a:pt x="1837" y="488"/>
                </a:lnTo>
                <a:lnTo>
                  <a:pt x="1845" y="481"/>
                </a:lnTo>
                <a:lnTo>
                  <a:pt x="1849" y="477"/>
                </a:lnTo>
                <a:lnTo>
                  <a:pt x="1851" y="473"/>
                </a:lnTo>
                <a:lnTo>
                  <a:pt x="1855" y="469"/>
                </a:lnTo>
                <a:lnTo>
                  <a:pt x="1855" y="466"/>
                </a:lnTo>
                <a:lnTo>
                  <a:pt x="1851" y="458"/>
                </a:lnTo>
                <a:lnTo>
                  <a:pt x="1849" y="456"/>
                </a:lnTo>
                <a:lnTo>
                  <a:pt x="1849" y="452"/>
                </a:lnTo>
                <a:lnTo>
                  <a:pt x="1843" y="450"/>
                </a:lnTo>
                <a:lnTo>
                  <a:pt x="1839" y="452"/>
                </a:lnTo>
                <a:lnTo>
                  <a:pt x="1836" y="442"/>
                </a:lnTo>
                <a:lnTo>
                  <a:pt x="1837" y="435"/>
                </a:lnTo>
                <a:lnTo>
                  <a:pt x="1836" y="429"/>
                </a:lnTo>
                <a:lnTo>
                  <a:pt x="1834" y="425"/>
                </a:lnTo>
                <a:lnTo>
                  <a:pt x="1836" y="419"/>
                </a:lnTo>
                <a:lnTo>
                  <a:pt x="1824" y="413"/>
                </a:lnTo>
                <a:lnTo>
                  <a:pt x="1822" y="410"/>
                </a:lnTo>
                <a:lnTo>
                  <a:pt x="1816" y="404"/>
                </a:lnTo>
                <a:lnTo>
                  <a:pt x="1799" y="392"/>
                </a:lnTo>
                <a:lnTo>
                  <a:pt x="1791" y="387"/>
                </a:lnTo>
                <a:lnTo>
                  <a:pt x="1787" y="390"/>
                </a:lnTo>
                <a:lnTo>
                  <a:pt x="1780" y="383"/>
                </a:lnTo>
                <a:lnTo>
                  <a:pt x="1782" y="377"/>
                </a:lnTo>
                <a:lnTo>
                  <a:pt x="1797" y="360"/>
                </a:lnTo>
                <a:lnTo>
                  <a:pt x="1816" y="371"/>
                </a:lnTo>
                <a:lnTo>
                  <a:pt x="1826" y="371"/>
                </a:lnTo>
                <a:lnTo>
                  <a:pt x="1824" y="367"/>
                </a:lnTo>
                <a:lnTo>
                  <a:pt x="1826" y="367"/>
                </a:lnTo>
                <a:lnTo>
                  <a:pt x="1834" y="373"/>
                </a:lnTo>
                <a:lnTo>
                  <a:pt x="1836" y="371"/>
                </a:lnTo>
                <a:lnTo>
                  <a:pt x="1836" y="365"/>
                </a:lnTo>
                <a:lnTo>
                  <a:pt x="1837" y="363"/>
                </a:lnTo>
                <a:lnTo>
                  <a:pt x="1845" y="365"/>
                </a:lnTo>
                <a:lnTo>
                  <a:pt x="1847" y="363"/>
                </a:lnTo>
                <a:lnTo>
                  <a:pt x="1849" y="362"/>
                </a:lnTo>
                <a:lnTo>
                  <a:pt x="1843" y="352"/>
                </a:lnTo>
                <a:lnTo>
                  <a:pt x="1841" y="350"/>
                </a:lnTo>
                <a:lnTo>
                  <a:pt x="1832" y="346"/>
                </a:lnTo>
                <a:lnTo>
                  <a:pt x="1820" y="344"/>
                </a:lnTo>
                <a:lnTo>
                  <a:pt x="1810" y="323"/>
                </a:lnTo>
                <a:lnTo>
                  <a:pt x="1799" y="317"/>
                </a:lnTo>
                <a:lnTo>
                  <a:pt x="1799" y="300"/>
                </a:lnTo>
                <a:lnTo>
                  <a:pt x="1826" y="292"/>
                </a:lnTo>
                <a:lnTo>
                  <a:pt x="1832" y="294"/>
                </a:lnTo>
                <a:lnTo>
                  <a:pt x="1837" y="296"/>
                </a:lnTo>
                <a:lnTo>
                  <a:pt x="1843" y="294"/>
                </a:lnTo>
                <a:lnTo>
                  <a:pt x="1851" y="291"/>
                </a:lnTo>
                <a:lnTo>
                  <a:pt x="1849" y="286"/>
                </a:lnTo>
                <a:lnTo>
                  <a:pt x="1849" y="281"/>
                </a:lnTo>
                <a:lnTo>
                  <a:pt x="1845" y="277"/>
                </a:lnTo>
                <a:lnTo>
                  <a:pt x="1845" y="273"/>
                </a:lnTo>
                <a:lnTo>
                  <a:pt x="1847" y="265"/>
                </a:lnTo>
                <a:lnTo>
                  <a:pt x="1851" y="260"/>
                </a:lnTo>
                <a:lnTo>
                  <a:pt x="1855" y="256"/>
                </a:lnTo>
                <a:lnTo>
                  <a:pt x="1857" y="254"/>
                </a:lnTo>
                <a:lnTo>
                  <a:pt x="1858" y="252"/>
                </a:lnTo>
                <a:lnTo>
                  <a:pt x="1863" y="248"/>
                </a:lnTo>
                <a:lnTo>
                  <a:pt x="1864" y="246"/>
                </a:lnTo>
                <a:lnTo>
                  <a:pt x="1866" y="244"/>
                </a:lnTo>
                <a:lnTo>
                  <a:pt x="1868" y="242"/>
                </a:lnTo>
                <a:lnTo>
                  <a:pt x="1870" y="240"/>
                </a:lnTo>
                <a:lnTo>
                  <a:pt x="1874" y="238"/>
                </a:lnTo>
                <a:lnTo>
                  <a:pt x="1876" y="237"/>
                </a:lnTo>
                <a:lnTo>
                  <a:pt x="1874" y="233"/>
                </a:lnTo>
                <a:lnTo>
                  <a:pt x="1872" y="233"/>
                </a:lnTo>
                <a:lnTo>
                  <a:pt x="1870" y="227"/>
                </a:lnTo>
                <a:lnTo>
                  <a:pt x="1868" y="223"/>
                </a:lnTo>
                <a:lnTo>
                  <a:pt x="1868" y="221"/>
                </a:lnTo>
                <a:lnTo>
                  <a:pt x="1864" y="221"/>
                </a:lnTo>
                <a:lnTo>
                  <a:pt x="1858" y="223"/>
                </a:lnTo>
                <a:lnTo>
                  <a:pt x="1849" y="225"/>
                </a:lnTo>
                <a:lnTo>
                  <a:pt x="1845" y="223"/>
                </a:lnTo>
                <a:lnTo>
                  <a:pt x="1839" y="221"/>
                </a:lnTo>
                <a:lnTo>
                  <a:pt x="1832" y="221"/>
                </a:lnTo>
                <a:lnTo>
                  <a:pt x="1826" y="223"/>
                </a:lnTo>
                <a:lnTo>
                  <a:pt x="1820" y="223"/>
                </a:lnTo>
                <a:lnTo>
                  <a:pt x="1816" y="225"/>
                </a:lnTo>
                <a:lnTo>
                  <a:pt x="1815" y="225"/>
                </a:lnTo>
                <a:lnTo>
                  <a:pt x="1809" y="225"/>
                </a:lnTo>
                <a:lnTo>
                  <a:pt x="1805" y="231"/>
                </a:lnTo>
                <a:lnTo>
                  <a:pt x="1803" y="235"/>
                </a:lnTo>
                <a:lnTo>
                  <a:pt x="1801" y="237"/>
                </a:lnTo>
                <a:lnTo>
                  <a:pt x="1799" y="238"/>
                </a:lnTo>
                <a:lnTo>
                  <a:pt x="1799" y="240"/>
                </a:lnTo>
                <a:lnTo>
                  <a:pt x="1797" y="254"/>
                </a:lnTo>
                <a:lnTo>
                  <a:pt x="1793" y="260"/>
                </a:lnTo>
                <a:lnTo>
                  <a:pt x="1793" y="258"/>
                </a:lnTo>
                <a:lnTo>
                  <a:pt x="1791" y="262"/>
                </a:lnTo>
                <a:lnTo>
                  <a:pt x="1789" y="265"/>
                </a:lnTo>
                <a:lnTo>
                  <a:pt x="1787" y="267"/>
                </a:lnTo>
                <a:lnTo>
                  <a:pt x="1784" y="271"/>
                </a:lnTo>
                <a:lnTo>
                  <a:pt x="1782" y="275"/>
                </a:lnTo>
                <a:lnTo>
                  <a:pt x="1780" y="277"/>
                </a:lnTo>
                <a:lnTo>
                  <a:pt x="1776" y="283"/>
                </a:lnTo>
                <a:lnTo>
                  <a:pt x="1774" y="285"/>
                </a:lnTo>
                <a:lnTo>
                  <a:pt x="1772" y="286"/>
                </a:lnTo>
                <a:lnTo>
                  <a:pt x="1770" y="288"/>
                </a:lnTo>
                <a:lnTo>
                  <a:pt x="1766" y="292"/>
                </a:lnTo>
                <a:lnTo>
                  <a:pt x="1764" y="294"/>
                </a:lnTo>
                <a:lnTo>
                  <a:pt x="1762" y="296"/>
                </a:lnTo>
                <a:lnTo>
                  <a:pt x="1757" y="300"/>
                </a:lnTo>
                <a:lnTo>
                  <a:pt x="1751" y="304"/>
                </a:lnTo>
                <a:lnTo>
                  <a:pt x="1749" y="308"/>
                </a:lnTo>
                <a:lnTo>
                  <a:pt x="1745" y="310"/>
                </a:lnTo>
                <a:lnTo>
                  <a:pt x="1743" y="312"/>
                </a:lnTo>
                <a:lnTo>
                  <a:pt x="1739" y="315"/>
                </a:lnTo>
                <a:lnTo>
                  <a:pt x="1736" y="319"/>
                </a:lnTo>
                <a:lnTo>
                  <a:pt x="1720" y="321"/>
                </a:lnTo>
                <a:lnTo>
                  <a:pt x="1716" y="321"/>
                </a:lnTo>
                <a:lnTo>
                  <a:pt x="1703" y="315"/>
                </a:lnTo>
                <a:lnTo>
                  <a:pt x="1693" y="333"/>
                </a:lnTo>
                <a:lnTo>
                  <a:pt x="1680" y="333"/>
                </a:lnTo>
                <a:lnTo>
                  <a:pt x="1664" y="333"/>
                </a:lnTo>
                <a:lnTo>
                  <a:pt x="1653" y="333"/>
                </a:lnTo>
                <a:lnTo>
                  <a:pt x="1651" y="333"/>
                </a:lnTo>
                <a:lnTo>
                  <a:pt x="1651" y="335"/>
                </a:lnTo>
                <a:lnTo>
                  <a:pt x="1645" y="335"/>
                </a:lnTo>
                <a:lnTo>
                  <a:pt x="1632" y="333"/>
                </a:lnTo>
                <a:lnTo>
                  <a:pt x="1628" y="325"/>
                </a:lnTo>
                <a:lnTo>
                  <a:pt x="1626" y="323"/>
                </a:lnTo>
                <a:lnTo>
                  <a:pt x="1626" y="319"/>
                </a:lnTo>
                <a:lnTo>
                  <a:pt x="1613" y="321"/>
                </a:lnTo>
                <a:lnTo>
                  <a:pt x="1603" y="323"/>
                </a:lnTo>
                <a:lnTo>
                  <a:pt x="1593" y="325"/>
                </a:lnTo>
                <a:lnTo>
                  <a:pt x="1586" y="294"/>
                </a:lnTo>
                <a:lnTo>
                  <a:pt x="1582" y="296"/>
                </a:lnTo>
                <a:lnTo>
                  <a:pt x="1576" y="281"/>
                </a:lnTo>
                <a:lnTo>
                  <a:pt x="1580" y="281"/>
                </a:lnTo>
                <a:lnTo>
                  <a:pt x="1580" y="271"/>
                </a:lnTo>
                <a:lnTo>
                  <a:pt x="1580" y="269"/>
                </a:lnTo>
                <a:lnTo>
                  <a:pt x="1578" y="269"/>
                </a:lnTo>
                <a:lnTo>
                  <a:pt x="1578" y="267"/>
                </a:lnTo>
                <a:lnTo>
                  <a:pt x="1532" y="279"/>
                </a:lnTo>
                <a:lnTo>
                  <a:pt x="1524" y="277"/>
                </a:lnTo>
                <a:lnTo>
                  <a:pt x="1520" y="275"/>
                </a:lnTo>
                <a:lnTo>
                  <a:pt x="1516" y="273"/>
                </a:lnTo>
                <a:lnTo>
                  <a:pt x="1509" y="269"/>
                </a:lnTo>
                <a:lnTo>
                  <a:pt x="1505" y="269"/>
                </a:lnTo>
                <a:lnTo>
                  <a:pt x="1503" y="267"/>
                </a:lnTo>
                <a:lnTo>
                  <a:pt x="1497" y="265"/>
                </a:lnTo>
                <a:lnTo>
                  <a:pt x="1492" y="264"/>
                </a:lnTo>
                <a:lnTo>
                  <a:pt x="1488" y="262"/>
                </a:lnTo>
                <a:lnTo>
                  <a:pt x="1466" y="254"/>
                </a:lnTo>
                <a:lnTo>
                  <a:pt x="1444" y="258"/>
                </a:lnTo>
                <a:lnTo>
                  <a:pt x="1413" y="256"/>
                </a:lnTo>
                <a:lnTo>
                  <a:pt x="1401" y="265"/>
                </a:lnTo>
                <a:lnTo>
                  <a:pt x="1420" y="312"/>
                </a:lnTo>
                <a:lnTo>
                  <a:pt x="1409" y="315"/>
                </a:lnTo>
                <a:lnTo>
                  <a:pt x="1384" y="321"/>
                </a:lnTo>
                <a:lnTo>
                  <a:pt x="1376" y="325"/>
                </a:lnTo>
                <a:lnTo>
                  <a:pt x="1370" y="327"/>
                </a:lnTo>
                <a:lnTo>
                  <a:pt x="1365" y="300"/>
                </a:lnTo>
                <a:lnTo>
                  <a:pt x="1357" y="269"/>
                </a:lnTo>
                <a:lnTo>
                  <a:pt x="1349" y="269"/>
                </a:lnTo>
                <a:lnTo>
                  <a:pt x="1326" y="279"/>
                </a:lnTo>
                <a:lnTo>
                  <a:pt x="1311" y="286"/>
                </a:lnTo>
                <a:lnTo>
                  <a:pt x="1305" y="288"/>
                </a:lnTo>
                <a:lnTo>
                  <a:pt x="1286" y="291"/>
                </a:lnTo>
                <a:lnTo>
                  <a:pt x="1286" y="288"/>
                </a:lnTo>
                <a:lnTo>
                  <a:pt x="1280" y="283"/>
                </a:lnTo>
                <a:lnTo>
                  <a:pt x="1278" y="279"/>
                </a:lnTo>
                <a:lnTo>
                  <a:pt x="1269" y="265"/>
                </a:lnTo>
                <a:lnTo>
                  <a:pt x="1271" y="260"/>
                </a:lnTo>
                <a:lnTo>
                  <a:pt x="1265" y="256"/>
                </a:lnTo>
                <a:lnTo>
                  <a:pt x="1269" y="246"/>
                </a:lnTo>
                <a:lnTo>
                  <a:pt x="1274" y="250"/>
                </a:lnTo>
                <a:lnTo>
                  <a:pt x="1272" y="235"/>
                </a:lnTo>
                <a:lnTo>
                  <a:pt x="1272" y="233"/>
                </a:lnTo>
                <a:lnTo>
                  <a:pt x="1269" y="233"/>
                </a:lnTo>
                <a:lnTo>
                  <a:pt x="1266" y="233"/>
                </a:lnTo>
                <a:lnTo>
                  <a:pt x="1265" y="235"/>
                </a:lnTo>
                <a:lnTo>
                  <a:pt x="1170" y="227"/>
                </a:lnTo>
                <a:lnTo>
                  <a:pt x="1178" y="208"/>
                </a:lnTo>
                <a:lnTo>
                  <a:pt x="1201" y="189"/>
                </a:lnTo>
                <a:lnTo>
                  <a:pt x="1196" y="187"/>
                </a:lnTo>
                <a:lnTo>
                  <a:pt x="1194" y="187"/>
                </a:lnTo>
                <a:lnTo>
                  <a:pt x="1192" y="185"/>
                </a:lnTo>
                <a:lnTo>
                  <a:pt x="1186" y="183"/>
                </a:lnTo>
                <a:lnTo>
                  <a:pt x="1184" y="181"/>
                </a:lnTo>
                <a:lnTo>
                  <a:pt x="1186" y="181"/>
                </a:lnTo>
                <a:lnTo>
                  <a:pt x="1186" y="179"/>
                </a:lnTo>
                <a:lnTo>
                  <a:pt x="1182" y="179"/>
                </a:lnTo>
                <a:lnTo>
                  <a:pt x="1180" y="179"/>
                </a:lnTo>
                <a:lnTo>
                  <a:pt x="1180" y="181"/>
                </a:lnTo>
                <a:lnTo>
                  <a:pt x="1180" y="187"/>
                </a:lnTo>
                <a:lnTo>
                  <a:pt x="1180" y="190"/>
                </a:lnTo>
                <a:lnTo>
                  <a:pt x="1174" y="190"/>
                </a:lnTo>
                <a:lnTo>
                  <a:pt x="1174" y="198"/>
                </a:lnTo>
                <a:lnTo>
                  <a:pt x="1176" y="198"/>
                </a:lnTo>
                <a:lnTo>
                  <a:pt x="1176" y="200"/>
                </a:lnTo>
                <a:lnTo>
                  <a:pt x="1170" y="200"/>
                </a:lnTo>
                <a:lnTo>
                  <a:pt x="1170" y="198"/>
                </a:lnTo>
                <a:lnTo>
                  <a:pt x="1169" y="198"/>
                </a:lnTo>
                <a:lnTo>
                  <a:pt x="1165" y="198"/>
                </a:lnTo>
                <a:lnTo>
                  <a:pt x="1165" y="194"/>
                </a:lnTo>
                <a:lnTo>
                  <a:pt x="1165" y="190"/>
                </a:lnTo>
                <a:lnTo>
                  <a:pt x="1167" y="189"/>
                </a:lnTo>
                <a:lnTo>
                  <a:pt x="1140" y="187"/>
                </a:lnTo>
                <a:lnTo>
                  <a:pt x="1128" y="187"/>
                </a:lnTo>
                <a:lnTo>
                  <a:pt x="1130" y="200"/>
                </a:lnTo>
                <a:lnTo>
                  <a:pt x="1130" y="206"/>
                </a:lnTo>
                <a:lnTo>
                  <a:pt x="1130" y="210"/>
                </a:lnTo>
                <a:lnTo>
                  <a:pt x="1130" y="214"/>
                </a:lnTo>
                <a:lnTo>
                  <a:pt x="1130" y="217"/>
                </a:lnTo>
                <a:lnTo>
                  <a:pt x="1130" y="227"/>
                </a:lnTo>
                <a:lnTo>
                  <a:pt x="1132" y="227"/>
                </a:lnTo>
                <a:lnTo>
                  <a:pt x="1124" y="248"/>
                </a:lnTo>
                <a:lnTo>
                  <a:pt x="1124" y="252"/>
                </a:lnTo>
                <a:lnTo>
                  <a:pt x="1122" y="254"/>
                </a:lnTo>
                <a:lnTo>
                  <a:pt x="1115" y="260"/>
                </a:lnTo>
                <a:lnTo>
                  <a:pt x="1115" y="262"/>
                </a:lnTo>
                <a:lnTo>
                  <a:pt x="1107" y="262"/>
                </a:lnTo>
                <a:lnTo>
                  <a:pt x="1105" y="262"/>
                </a:lnTo>
                <a:lnTo>
                  <a:pt x="1101" y="260"/>
                </a:lnTo>
                <a:lnTo>
                  <a:pt x="1100" y="260"/>
                </a:lnTo>
                <a:lnTo>
                  <a:pt x="1097" y="260"/>
                </a:lnTo>
                <a:lnTo>
                  <a:pt x="1082" y="258"/>
                </a:lnTo>
                <a:lnTo>
                  <a:pt x="1078" y="258"/>
                </a:lnTo>
                <a:lnTo>
                  <a:pt x="1080" y="258"/>
                </a:lnTo>
                <a:lnTo>
                  <a:pt x="1082" y="250"/>
                </a:lnTo>
                <a:lnTo>
                  <a:pt x="1086" y="237"/>
                </a:lnTo>
                <a:lnTo>
                  <a:pt x="1086" y="235"/>
                </a:lnTo>
                <a:lnTo>
                  <a:pt x="1086" y="231"/>
                </a:lnTo>
                <a:lnTo>
                  <a:pt x="1086" y="227"/>
                </a:lnTo>
                <a:lnTo>
                  <a:pt x="1086" y="204"/>
                </a:lnTo>
                <a:lnTo>
                  <a:pt x="1086" y="200"/>
                </a:lnTo>
                <a:lnTo>
                  <a:pt x="1086" y="196"/>
                </a:lnTo>
                <a:lnTo>
                  <a:pt x="1084" y="194"/>
                </a:lnTo>
                <a:lnTo>
                  <a:pt x="1084" y="192"/>
                </a:lnTo>
                <a:lnTo>
                  <a:pt x="1082" y="189"/>
                </a:lnTo>
                <a:lnTo>
                  <a:pt x="1082" y="187"/>
                </a:lnTo>
                <a:lnTo>
                  <a:pt x="1074" y="187"/>
                </a:lnTo>
                <a:lnTo>
                  <a:pt x="1074" y="185"/>
                </a:lnTo>
                <a:lnTo>
                  <a:pt x="1074" y="181"/>
                </a:lnTo>
                <a:lnTo>
                  <a:pt x="1076" y="173"/>
                </a:lnTo>
                <a:lnTo>
                  <a:pt x="1071" y="169"/>
                </a:lnTo>
                <a:lnTo>
                  <a:pt x="1069" y="171"/>
                </a:lnTo>
                <a:lnTo>
                  <a:pt x="1057" y="183"/>
                </a:lnTo>
                <a:lnTo>
                  <a:pt x="1057" y="189"/>
                </a:lnTo>
                <a:lnTo>
                  <a:pt x="1057" y="196"/>
                </a:lnTo>
                <a:lnTo>
                  <a:pt x="1055" y="225"/>
                </a:lnTo>
                <a:lnTo>
                  <a:pt x="1015" y="235"/>
                </a:lnTo>
                <a:lnTo>
                  <a:pt x="1013" y="223"/>
                </a:lnTo>
                <a:lnTo>
                  <a:pt x="994" y="214"/>
                </a:lnTo>
                <a:lnTo>
                  <a:pt x="994" y="221"/>
                </a:lnTo>
                <a:lnTo>
                  <a:pt x="992" y="221"/>
                </a:lnTo>
                <a:lnTo>
                  <a:pt x="982" y="223"/>
                </a:lnTo>
                <a:lnTo>
                  <a:pt x="980" y="223"/>
                </a:lnTo>
                <a:lnTo>
                  <a:pt x="963" y="225"/>
                </a:lnTo>
                <a:lnTo>
                  <a:pt x="961" y="227"/>
                </a:lnTo>
                <a:lnTo>
                  <a:pt x="959" y="227"/>
                </a:lnTo>
                <a:lnTo>
                  <a:pt x="944" y="229"/>
                </a:lnTo>
                <a:lnTo>
                  <a:pt x="938" y="198"/>
                </a:lnTo>
                <a:lnTo>
                  <a:pt x="930" y="198"/>
                </a:lnTo>
                <a:lnTo>
                  <a:pt x="930" y="200"/>
                </a:lnTo>
                <a:lnTo>
                  <a:pt x="929" y="208"/>
                </a:lnTo>
                <a:lnTo>
                  <a:pt x="929" y="216"/>
                </a:lnTo>
                <a:lnTo>
                  <a:pt x="929" y="217"/>
                </a:lnTo>
                <a:lnTo>
                  <a:pt x="926" y="221"/>
                </a:lnTo>
                <a:lnTo>
                  <a:pt x="926" y="223"/>
                </a:lnTo>
                <a:lnTo>
                  <a:pt x="922" y="231"/>
                </a:lnTo>
                <a:lnTo>
                  <a:pt x="911" y="229"/>
                </a:lnTo>
                <a:lnTo>
                  <a:pt x="905" y="229"/>
                </a:lnTo>
                <a:lnTo>
                  <a:pt x="894" y="227"/>
                </a:lnTo>
                <a:lnTo>
                  <a:pt x="890" y="227"/>
                </a:lnTo>
                <a:lnTo>
                  <a:pt x="888" y="227"/>
                </a:lnTo>
                <a:lnTo>
                  <a:pt x="886" y="227"/>
                </a:lnTo>
                <a:lnTo>
                  <a:pt x="880" y="225"/>
                </a:lnTo>
                <a:lnTo>
                  <a:pt x="878" y="225"/>
                </a:lnTo>
                <a:lnTo>
                  <a:pt x="873" y="225"/>
                </a:lnTo>
                <a:lnTo>
                  <a:pt x="871" y="225"/>
                </a:lnTo>
                <a:lnTo>
                  <a:pt x="863" y="225"/>
                </a:lnTo>
                <a:lnTo>
                  <a:pt x="857" y="208"/>
                </a:lnTo>
                <a:lnTo>
                  <a:pt x="846" y="206"/>
                </a:lnTo>
                <a:lnTo>
                  <a:pt x="850" y="192"/>
                </a:lnTo>
                <a:lnTo>
                  <a:pt x="859" y="150"/>
                </a:lnTo>
                <a:lnTo>
                  <a:pt x="861" y="144"/>
                </a:lnTo>
                <a:lnTo>
                  <a:pt x="867" y="117"/>
                </a:lnTo>
                <a:lnTo>
                  <a:pt x="867" y="115"/>
                </a:lnTo>
                <a:lnTo>
                  <a:pt x="874" y="106"/>
                </a:lnTo>
                <a:lnTo>
                  <a:pt x="882" y="92"/>
                </a:lnTo>
                <a:lnTo>
                  <a:pt x="884" y="91"/>
                </a:lnTo>
                <a:lnTo>
                  <a:pt x="880" y="91"/>
                </a:lnTo>
                <a:lnTo>
                  <a:pt x="882" y="87"/>
                </a:lnTo>
                <a:lnTo>
                  <a:pt x="880" y="85"/>
                </a:lnTo>
                <a:lnTo>
                  <a:pt x="878" y="83"/>
                </a:lnTo>
                <a:lnTo>
                  <a:pt x="874" y="83"/>
                </a:lnTo>
                <a:lnTo>
                  <a:pt x="873" y="81"/>
                </a:lnTo>
                <a:lnTo>
                  <a:pt x="873" y="79"/>
                </a:lnTo>
                <a:lnTo>
                  <a:pt x="873" y="77"/>
                </a:lnTo>
                <a:lnTo>
                  <a:pt x="871" y="77"/>
                </a:lnTo>
                <a:lnTo>
                  <a:pt x="869" y="77"/>
                </a:lnTo>
                <a:lnTo>
                  <a:pt x="867" y="77"/>
                </a:lnTo>
                <a:lnTo>
                  <a:pt x="867" y="75"/>
                </a:lnTo>
                <a:lnTo>
                  <a:pt x="865" y="75"/>
                </a:lnTo>
                <a:lnTo>
                  <a:pt x="865" y="73"/>
                </a:lnTo>
                <a:lnTo>
                  <a:pt x="865" y="71"/>
                </a:lnTo>
                <a:lnTo>
                  <a:pt x="863" y="73"/>
                </a:lnTo>
                <a:lnTo>
                  <a:pt x="861" y="71"/>
                </a:lnTo>
                <a:lnTo>
                  <a:pt x="859" y="71"/>
                </a:lnTo>
                <a:lnTo>
                  <a:pt x="855" y="69"/>
                </a:lnTo>
                <a:lnTo>
                  <a:pt x="855" y="67"/>
                </a:lnTo>
                <a:lnTo>
                  <a:pt x="853" y="69"/>
                </a:lnTo>
                <a:lnTo>
                  <a:pt x="846" y="69"/>
                </a:lnTo>
                <a:lnTo>
                  <a:pt x="842" y="69"/>
                </a:lnTo>
                <a:lnTo>
                  <a:pt x="838" y="71"/>
                </a:lnTo>
                <a:lnTo>
                  <a:pt x="834" y="71"/>
                </a:lnTo>
                <a:lnTo>
                  <a:pt x="828" y="75"/>
                </a:lnTo>
                <a:lnTo>
                  <a:pt x="819" y="79"/>
                </a:lnTo>
                <a:lnTo>
                  <a:pt x="817" y="85"/>
                </a:lnTo>
                <a:lnTo>
                  <a:pt x="821" y="89"/>
                </a:lnTo>
                <a:lnTo>
                  <a:pt x="823" y="94"/>
                </a:lnTo>
                <a:lnTo>
                  <a:pt x="825" y="96"/>
                </a:lnTo>
                <a:lnTo>
                  <a:pt x="826" y="98"/>
                </a:lnTo>
                <a:lnTo>
                  <a:pt x="828" y="104"/>
                </a:lnTo>
                <a:lnTo>
                  <a:pt x="830" y="110"/>
                </a:lnTo>
                <a:lnTo>
                  <a:pt x="825" y="112"/>
                </a:lnTo>
                <a:lnTo>
                  <a:pt x="815" y="115"/>
                </a:lnTo>
                <a:lnTo>
                  <a:pt x="809" y="119"/>
                </a:lnTo>
                <a:lnTo>
                  <a:pt x="799" y="125"/>
                </a:lnTo>
                <a:lnTo>
                  <a:pt x="798" y="125"/>
                </a:lnTo>
                <a:lnTo>
                  <a:pt x="796" y="123"/>
                </a:lnTo>
                <a:lnTo>
                  <a:pt x="790" y="119"/>
                </a:lnTo>
                <a:lnTo>
                  <a:pt x="784" y="115"/>
                </a:lnTo>
                <a:lnTo>
                  <a:pt x="780" y="115"/>
                </a:lnTo>
                <a:lnTo>
                  <a:pt x="778" y="113"/>
                </a:lnTo>
                <a:lnTo>
                  <a:pt x="777" y="112"/>
                </a:lnTo>
                <a:lnTo>
                  <a:pt x="775" y="108"/>
                </a:lnTo>
                <a:lnTo>
                  <a:pt x="769" y="108"/>
                </a:lnTo>
                <a:lnTo>
                  <a:pt x="767" y="110"/>
                </a:lnTo>
                <a:lnTo>
                  <a:pt x="773" y="113"/>
                </a:lnTo>
                <a:lnTo>
                  <a:pt x="777" y="117"/>
                </a:lnTo>
                <a:lnTo>
                  <a:pt x="778" y="119"/>
                </a:lnTo>
                <a:lnTo>
                  <a:pt x="780" y="123"/>
                </a:lnTo>
                <a:lnTo>
                  <a:pt x="782" y="123"/>
                </a:lnTo>
                <a:lnTo>
                  <a:pt x="786" y="127"/>
                </a:lnTo>
                <a:lnTo>
                  <a:pt x="786" y="129"/>
                </a:lnTo>
                <a:lnTo>
                  <a:pt x="788" y="131"/>
                </a:lnTo>
                <a:lnTo>
                  <a:pt x="788" y="133"/>
                </a:lnTo>
                <a:lnTo>
                  <a:pt x="784" y="133"/>
                </a:lnTo>
                <a:lnTo>
                  <a:pt x="780" y="135"/>
                </a:lnTo>
                <a:lnTo>
                  <a:pt x="777" y="137"/>
                </a:lnTo>
                <a:lnTo>
                  <a:pt x="771" y="139"/>
                </a:lnTo>
                <a:lnTo>
                  <a:pt x="767" y="140"/>
                </a:lnTo>
                <a:lnTo>
                  <a:pt x="759" y="133"/>
                </a:lnTo>
                <a:lnTo>
                  <a:pt x="753" y="137"/>
                </a:lnTo>
                <a:lnTo>
                  <a:pt x="751" y="137"/>
                </a:lnTo>
                <a:lnTo>
                  <a:pt x="746" y="140"/>
                </a:lnTo>
                <a:lnTo>
                  <a:pt x="742" y="144"/>
                </a:lnTo>
                <a:lnTo>
                  <a:pt x="740" y="144"/>
                </a:lnTo>
                <a:lnTo>
                  <a:pt x="723" y="152"/>
                </a:lnTo>
                <a:lnTo>
                  <a:pt x="721" y="148"/>
                </a:lnTo>
                <a:lnTo>
                  <a:pt x="719" y="144"/>
                </a:lnTo>
                <a:lnTo>
                  <a:pt x="713" y="137"/>
                </a:lnTo>
                <a:lnTo>
                  <a:pt x="707" y="129"/>
                </a:lnTo>
                <a:lnTo>
                  <a:pt x="692" y="106"/>
                </a:lnTo>
                <a:lnTo>
                  <a:pt x="682" y="92"/>
                </a:lnTo>
                <a:lnTo>
                  <a:pt x="663" y="102"/>
                </a:lnTo>
                <a:lnTo>
                  <a:pt x="663" y="100"/>
                </a:lnTo>
                <a:lnTo>
                  <a:pt x="661" y="100"/>
                </a:lnTo>
                <a:lnTo>
                  <a:pt x="648" y="104"/>
                </a:lnTo>
                <a:lnTo>
                  <a:pt x="633" y="115"/>
                </a:lnTo>
                <a:lnTo>
                  <a:pt x="625" y="119"/>
                </a:lnTo>
                <a:lnTo>
                  <a:pt x="621" y="121"/>
                </a:lnTo>
                <a:lnTo>
                  <a:pt x="615" y="127"/>
                </a:lnTo>
                <a:lnTo>
                  <a:pt x="613" y="127"/>
                </a:lnTo>
                <a:lnTo>
                  <a:pt x="611" y="119"/>
                </a:lnTo>
                <a:lnTo>
                  <a:pt x="611" y="115"/>
                </a:lnTo>
                <a:lnTo>
                  <a:pt x="604" y="106"/>
                </a:lnTo>
                <a:lnTo>
                  <a:pt x="613" y="100"/>
                </a:lnTo>
                <a:lnTo>
                  <a:pt x="609" y="89"/>
                </a:lnTo>
                <a:lnTo>
                  <a:pt x="609" y="87"/>
                </a:lnTo>
                <a:lnTo>
                  <a:pt x="609" y="83"/>
                </a:lnTo>
                <a:lnTo>
                  <a:pt x="604" y="69"/>
                </a:lnTo>
                <a:lnTo>
                  <a:pt x="604" y="65"/>
                </a:lnTo>
                <a:lnTo>
                  <a:pt x="604" y="60"/>
                </a:lnTo>
                <a:lnTo>
                  <a:pt x="611" y="44"/>
                </a:lnTo>
                <a:lnTo>
                  <a:pt x="617" y="29"/>
                </a:lnTo>
                <a:lnTo>
                  <a:pt x="615" y="19"/>
                </a:lnTo>
                <a:lnTo>
                  <a:pt x="607" y="10"/>
                </a:lnTo>
                <a:lnTo>
                  <a:pt x="611" y="8"/>
                </a:lnTo>
                <a:lnTo>
                  <a:pt x="613" y="8"/>
                </a:lnTo>
                <a:lnTo>
                  <a:pt x="609" y="0"/>
                </a:lnTo>
                <a:lnTo>
                  <a:pt x="596" y="8"/>
                </a:lnTo>
                <a:lnTo>
                  <a:pt x="505" y="52"/>
                </a:lnTo>
                <a:lnTo>
                  <a:pt x="492" y="60"/>
                </a:lnTo>
                <a:lnTo>
                  <a:pt x="473" y="69"/>
                </a:lnTo>
                <a:lnTo>
                  <a:pt x="448" y="83"/>
                </a:lnTo>
                <a:lnTo>
                  <a:pt x="446" y="83"/>
                </a:lnTo>
                <a:lnTo>
                  <a:pt x="442" y="85"/>
                </a:lnTo>
                <a:lnTo>
                  <a:pt x="392" y="110"/>
                </a:lnTo>
                <a:lnTo>
                  <a:pt x="340" y="135"/>
                </a:lnTo>
                <a:lnTo>
                  <a:pt x="334" y="139"/>
                </a:lnTo>
                <a:lnTo>
                  <a:pt x="321" y="146"/>
                </a:lnTo>
                <a:lnTo>
                  <a:pt x="319" y="148"/>
                </a:lnTo>
                <a:lnTo>
                  <a:pt x="317" y="146"/>
                </a:lnTo>
                <a:lnTo>
                  <a:pt x="304" y="154"/>
                </a:lnTo>
                <a:lnTo>
                  <a:pt x="298" y="158"/>
                </a:lnTo>
                <a:lnTo>
                  <a:pt x="294" y="160"/>
                </a:lnTo>
                <a:lnTo>
                  <a:pt x="292" y="160"/>
                </a:lnTo>
                <a:lnTo>
                  <a:pt x="284" y="163"/>
                </a:lnTo>
                <a:lnTo>
                  <a:pt x="279" y="166"/>
                </a:lnTo>
                <a:lnTo>
                  <a:pt x="273" y="169"/>
                </a:lnTo>
                <a:lnTo>
                  <a:pt x="256" y="177"/>
                </a:lnTo>
                <a:lnTo>
                  <a:pt x="254" y="179"/>
                </a:lnTo>
                <a:lnTo>
                  <a:pt x="242" y="185"/>
                </a:lnTo>
                <a:lnTo>
                  <a:pt x="238" y="187"/>
                </a:lnTo>
                <a:lnTo>
                  <a:pt x="171" y="216"/>
                </a:lnTo>
                <a:lnTo>
                  <a:pt x="158" y="323"/>
                </a:lnTo>
                <a:lnTo>
                  <a:pt x="223" y="331"/>
                </a:lnTo>
                <a:lnTo>
                  <a:pt x="225" y="33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Freeform 220"/>
          <p:cNvSpPr>
            <a:spLocks/>
          </p:cNvSpPr>
          <p:nvPr/>
        </p:nvSpPr>
        <p:spPr bwMode="auto">
          <a:xfrm>
            <a:off x="-3202582" y="5516672"/>
            <a:ext cx="531853" cy="470667"/>
          </a:xfrm>
          <a:custGeom>
            <a:avLst/>
            <a:gdLst>
              <a:gd name="T0" fmla="*/ 8 w 565"/>
              <a:gd name="T1" fmla="*/ 311 h 500"/>
              <a:gd name="T2" fmla="*/ 10 w 565"/>
              <a:gd name="T3" fmla="*/ 323 h 500"/>
              <a:gd name="T4" fmla="*/ 17 w 565"/>
              <a:gd name="T5" fmla="*/ 329 h 500"/>
              <a:gd name="T6" fmla="*/ 25 w 565"/>
              <a:gd name="T7" fmla="*/ 338 h 500"/>
              <a:gd name="T8" fmla="*/ 37 w 565"/>
              <a:gd name="T9" fmla="*/ 342 h 500"/>
              <a:gd name="T10" fmla="*/ 48 w 565"/>
              <a:gd name="T11" fmla="*/ 351 h 500"/>
              <a:gd name="T12" fmla="*/ 61 w 565"/>
              <a:gd name="T13" fmla="*/ 357 h 500"/>
              <a:gd name="T14" fmla="*/ 73 w 565"/>
              <a:gd name="T15" fmla="*/ 363 h 500"/>
              <a:gd name="T16" fmla="*/ 83 w 565"/>
              <a:gd name="T17" fmla="*/ 373 h 500"/>
              <a:gd name="T18" fmla="*/ 94 w 565"/>
              <a:gd name="T19" fmla="*/ 371 h 500"/>
              <a:gd name="T20" fmla="*/ 104 w 565"/>
              <a:gd name="T21" fmla="*/ 375 h 500"/>
              <a:gd name="T22" fmla="*/ 115 w 565"/>
              <a:gd name="T23" fmla="*/ 388 h 500"/>
              <a:gd name="T24" fmla="*/ 111 w 565"/>
              <a:gd name="T25" fmla="*/ 398 h 500"/>
              <a:gd name="T26" fmla="*/ 115 w 565"/>
              <a:gd name="T27" fmla="*/ 407 h 500"/>
              <a:gd name="T28" fmla="*/ 115 w 565"/>
              <a:gd name="T29" fmla="*/ 419 h 500"/>
              <a:gd name="T30" fmla="*/ 115 w 565"/>
              <a:gd name="T31" fmla="*/ 432 h 500"/>
              <a:gd name="T32" fmla="*/ 107 w 565"/>
              <a:gd name="T33" fmla="*/ 436 h 500"/>
              <a:gd name="T34" fmla="*/ 106 w 565"/>
              <a:gd name="T35" fmla="*/ 450 h 500"/>
              <a:gd name="T36" fmla="*/ 109 w 565"/>
              <a:gd name="T37" fmla="*/ 465 h 500"/>
              <a:gd name="T38" fmla="*/ 121 w 565"/>
              <a:gd name="T39" fmla="*/ 476 h 500"/>
              <a:gd name="T40" fmla="*/ 138 w 565"/>
              <a:gd name="T41" fmla="*/ 479 h 500"/>
              <a:gd name="T42" fmla="*/ 148 w 565"/>
              <a:gd name="T43" fmla="*/ 482 h 500"/>
              <a:gd name="T44" fmla="*/ 155 w 565"/>
              <a:gd name="T45" fmla="*/ 490 h 500"/>
              <a:gd name="T46" fmla="*/ 173 w 565"/>
              <a:gd name="T47" fmla="*/ 490 h 500"/>
              <a:gd name="T48" fmla="*/ 181 w 565"/>
              <a:gd name="T49" fmla="*/ 492 h 500"/>
              <a:gd name="T50" fmla="*/ 192 w 565"/>
              <a:gd name="T51" fmla="*/ 484 h 500"/>
              <a:gd name="T52" fmla="*/ 204 w 565"/>
              <a:gd name="T53" fmla="*/ 492 h 500"/>
              <a:gd name="T54" fmla="*/ 211 w 565"/>
              <a:gd name="T55" fmla="*/ 490 h 500"/>
              <a:gd name="T56" fmla="*/ 221 w 565"/>
              <a:gd name="T57" fmla="*/ 496 h 500"/>
              <a:gd name="T58" fmla="*/ 232 w 565"/>
              <a:gd name="T59" fmla="*/ 496 h 500"/>
              <a:gd name="T60" fmla="*/ 248 w 565"/>
              <a:gd name="T61" fmla="*/ 496 h 500"/>
              <a:gd name="T62" fmla="*/ 259 w 565"/>
              <a:gd name="T63" fmla="*/ 490 h 500"/>
              <a:gd name="T64" fmla="*/ 273 w 565"/>
              <a:gd name="T65" fmla="*/ 476 h 500"/>
              <a:gd name="T66" fmla="*/ 288 w 565"/>
              <a:gd name="T67" fmla="*/ 467 h 500"/>
              <a:gd name="T68" fmla="*/ 300 w 565"/>
              <a:gd name="T69" fmla="*/ 476 h 500"/>
              <a:gd name="T70" fmla="*/ 317 w 565"/>
              <a:gd name="T71" fmla="*/ 475 h 500"/>
              <a:gd name="T72" fmla="*/ 330 w 565"/>
              <a:gd name="T73" fmla="*/ 481 h 500"/>
              <a:gd name="T74" fmla="*/ 346 w 565"/>
              <a:gd name="T75" fmla="*/ 476 h 500"/>
              <a:gd name="T76" fmla="*/ 357 w 565"/>
              <a:gd name="T77" fmla="*/ 467 h 500"/>
              <a:gd name="T78" fmla="*/ 363 w 565"/>
              <a:gd name="T79" fmla="*/ 450 h 500"/>
              <a:gd name="T80" fmla="*/ 334 w 565"/>
              <a:gd name="T81" fmla="*/ 359 h 500"/>
              <a:gd name="T82" fmla="*/ 355 w 565"/>
              <a:gd name="T83" fmla="*/ 344 h 500"/>
              <a:gd name="T84" fmla="*/ 382 w 565"/>
              <a:gd name="T85" fmla="*/ 334 h 500"/>
              <a:gd name="T86" fmla="*/ 409 w 565"/>
              <a:gd name="T87" fmla="*/ 317 h 500"/>
              <a:gd name="T88" fmla="*/ 430 w 565"/>
              <a:gd name="T89" fmla="*/ 311 h 500"/>
              <a:gd name="T90" fmla="*/ 413 w 565"/>
              <a:gd name="T91" fmla="*/ 261 h 500"/>
              <a:gd name="T92" fmla="*/ 398 w 565"/>
              <a:gd name="T93" fmla="*/ 265 h 500"/>
              <a:gd name="T94" fmla="*/ 367 w 565"/>
              <a:gd name="T95" fmla="*/ 257 h 500"/>
              <a:gd name="T96" fmla="*/ 382 w 565"/>
              <a:gd name="T97" fmla="*/ 238 h 500"/>
              <a:gd name="T98" fmla="*/ 386 w 565"/>
              <a:gd name="T99" fmla="*/ 202 h 500"/>
              <a:gd name="T100" fmla="*/ 455 w 565"/>
              <a:gd name="T101" fmla="*/ 142 h 500"/>
              <a:gd name="T102" fmla="*/ 494 w 565"/>
              <a:gd name="T103" fmla="*/ 90 h 500"/>
              <a:gd name="T104" fmla="*/ 536 w 565"/>
              <a:gd name="T105" fmla="*/ 3 h 500"/>
              <a:gd name="T106" fmla="*/ 381 w 565"/>
              <a:gd name="T107" fmla="*/ 52 h 500"/>
              <a:gd name="T108" fmla="*/ 346 w 565"/>
              <a:gd name="T109" fmla="*/ 155 h 500"/>
              <a:gd name="T110" fmla="*/ 217 w 565"/>
              <a:gd name="T111" fmla="*/ 221 h 500"/>
              <a:gd name="T112" fmla="*/ 100 w 565"/>
              <a:gd name="T113" fmla="*/ 171 h 500"/>
              <a:gd name="T114" fmla="*/ 79 w 565"/>
              <a:gd name="T115" fmla="*/ 177 h 500"/>
              <a:gd name="T116" fmla="*/ 23 w 565"/>
              <a:gd name="T117" fmla="*/ 204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5" h="500">
                <a:moveTo>
                  <a:pt x="0" y="300"/>
                </a:moveTo>
                <a:lnTo>
                  <a:pt x="0" y="301"/>
                </a:lnTo>
                <a:lnTo>
                  <a:pt x="2" y="301"/>
                </a:lnTo>
                <a:lnTo>
                  <a:pt x="4" y="301"/>
                </a:lnTo>
                <a:lnTo>
                  <a:pt x="4" y="303"/>
                </a:lnTo>
                <a:lnTo>
                  <a:pt x="6" y="303"/>
                </a:lnTo>
                <a:lnTo>
                  <a:pt x="8" y="303"/>
                </a:lnTo>
                <a:lnTo>
                  <a:pt x="8" y="306"/>
                </a:lnTo>
                <a:lnTo>
                  <a:pt x="8" y="307"/>
                </a:lnTo>
                <a:lnTo>
                  <a:pt x="8" y="309"/>
                </a:lnTo>
                <a:lnTo>
                  <a:pt x="8" y="311"/>
                </a:lnTo>
                <a:lnTo>
                  <a:pt x="6" y="311"/>
                </a:lnTo>
                <a:lnTo>
                  <a:pt x="6" y="313"/>
                </a:lnTo>
                <a:lnTo>
                  <a:pt x="4" y="313"/>
                </a:lnTo>
                <a:lnTo>
                  <a:pt x="6" y="313"/>
                </a:lnTo>
                <a:lnTo>
                  <a:pt x="6" y="315"/>
                </a:lnTo>
                <a:lnTo>
                  <a:pt x="8" y="315"/>
                </a:lnTo>
                <a:lnTo>
                  <a:pt x="8" y="317"/>
                </a:lnTo>
                <a:lnTo>
                  <a:pt x="10" y="319"/>
                </a:lnTo>
                <a:lnTo>
                  <a:pt x="11" y="319"/>
                </a:lnTo>
                <a:lnTo>
                  <a:pt x="10" y="321"/>
                </a:lnTo>
                <a:lnTo>
                  <a:pt x="10" y="323"/>
                </a:lnTo>
                <a:lnTo>
                  <a:pt x="11" y="323"/>
                </a:lnTo>
                <a:lnTo>
                  <a:pt x="11" y="321"/>
                </a:lnTo>
                <a:lnTo>
                  <a:pt x="13" y="321"/>
                </a:lnTo>
                <a:lnTo>
                  <a:pt x="13" y="323"/>
                </a:lnTo>
                <a:lnTo>
                  <a:pt x="13" y="325"/>
                </a:lnTo>
                <a:lnTo>
                  <a:pt x="13" y="327"/>
                </a:lnTo>
                <a:lnTo>
                  <a:pt x="13" y="329"/>
                </a:lnTo>
                <a:lnTo>
                  <a:pt x="13" y="330"/>
                </a:lnTo>
                <a:lnTo>
                  <a:pt x="15" y="330"/>
                </a:lnTo>
                <a:lnTo>
                  <a:pt x="17" y="330"/>
                </a:lnTo>
                <a:lnTo>
                  <a:pt x="17" y="329"/>
                </a:lnTo>
                <a:lnTo>
                  <a:pt x="19" y="327"/>
                </a:lnTo>
                <a:lnTo>
                  <a:pt x="21" y="327"/>
                </a:lnTo>
                <a:lnTo>
                  <a:pt x="21" y="329"/>
                </a:lnTo>
                <a:lnTo>
                  <a:pt x="21" y="330"/>
                </a:lnTo>
                <a:lnTo>
                  <a:pt x="21" y="332"/>
                </a:lnTo>
                <a:lnTo>
                  <a:pt x="19" y="332"/>
                </a:lnTo>
                <a:lnTo>
                  <a:pt x="19" y="334"/>
                </a:lnTo>
                <a:lnTo>
                  <a:pt x="21" y="334"/>
                </a:lnTo>
                <a:lnTo>
                  <a:pt x="23" y="336"/>
                </a:lnTo>
                <a:lnTo>
                  <a:pt x="25" y="336"/>
                </a:lnTo>
                <a:lnTo>
                  <a:pt x="25" y="338"/>
                </a:lnTo>
                <a:lnTo>
                  <a:pt x="25" y="340"/>
                </a:lnTo>
                <a:lnTo>
                  <a:pt x="25" y="342"/>
                </a:lnTo>
                <a:lnTo>
                  <a:pt x="25" y="344"/>
                </a:lnTo>
                <a:lnTo>
                  <a:pt x="27" y="344"/>
                </a:lnTo>
                <a:lnTo>
                  <a:pt x="29" y="346"/>
                </a:lnTo>
                <a:lnTo>
                  <a:pt x="31" y="346"/>
                </a:lnTo>
                <a:lnTo>
                  <a:pt x="32" y="346"/>
                </a:lnTo>
                <a:lnTo>
                  <a:pt x="32" y="344"/>
                </a:lnTo>
                <a:lnTo>
                  <a:pt x="34" y="344"/>
                </a:lnTo>
                <a:lnTo>
                  <a:pt x="34" y="342"/>
                </a:lnTo>
                <a:lnTo>
                  <a:pt x="37" y="342"/>
                </a:lnTo>
                <a:lnTo>
                  <a:pt x="37" y="344"/>
                </a:lnTo>
                <a:lnTo>
                  <a:pt x="38" y="344"/>
                </a:lnTo>
                <a:lnTo>
                  <a:pt x="38" y="346"/>
                </a:lnTo>
                <a:lnTo>
                  <a:pt x="40" y="348"/>
                </a:lnTo>
                <a:lnTo>
                  <a:pt x="40" y="350"/>
                </a:lnTo>
                <a:lnTo>
                  <a:pt x="42" y="350"/>
                </a:lnTo>
                <a:lnTo>
                  <a:pt x="42" y="348"/>
                </a:lnTo>
                <a:lnTo>
                  <a:pt x="44" y="348"/>
                </a:lnTo>
                <a:lnTo>
                  <a:pt x="46" y="348"/>
                </a:lnTo>
                <a:lnTo>
                  <a:pt x="48" y="350"/>
                </a:lnTo>
                <a:lnTo>
                  <a:pt x="48" y="351"/>
                </a:lnTo>
                <a:lnTo>
                  <a:pt x="48" y="354"/>
                </a:lnTo>
                <a:lnTo>
                  <a:pt x="52" y="351"/>
                </a:lnTo>
                <a:lnTo>
                  <a:pt x="54" y="354"/>
                </a:lnTo>
                <a:lnTo>
                  <a:pt x="56" y="354"/>
                </a:lnTo>
                <a:lnTo>
                  <a:pt x="58" y="354"/>
                </a:lnTo>
                <a:lnTo>
                  <a:pt x="58" y="351"/>
                </a:lnTo>
                <a:lnTo>
                  <a:pt x="59" y="351"/>
                </a:lnTo>
                <a:lnTo>
                  <a:pt x="59" y="354"/>
                </a:lnTo>
                <a:lnTo>
                  <a:pt x="61" y="354"/>
                </a:lnTo>
                <a:lnTo>
                  <a:pt x="61" y="356"/>
                </a:lnTo>
                <a:lnTo>
                  <a:pt x="61" y="357"/>
                </a:lnTo>
                <a:lnTo>
                  <a:pt x="61" y="359"/>
                </a:lnTo>
                <a:lnTo>
                  <a:pt x="59" y="359"/>
                </a:lnTo>
                <a:lnTo>
                  <a:pt x="61" y="359"/>
                </a:lnTo>
                <a:lnTo>
                  <a:pt x="61" y="361"/>
                </a:lnTo>
                <a:lnTo>
                  <a:pt x="63" y="361"/>
                </a:lnTo>
                <a:lnTo>
                  <a:pt x="65" y="361"/>
                </a:lnTo>
                <a:lnTo>
                  <a:pt x="67" y="361"/>
                </a:lnTo>
                <a:lnTo>
                  <a:pt x="67" y="363"/>
                </a:lnTo>
                <a:lnTo>
                  <a:pt x="69" y="363"/>
                </a:lnTo>
                <a:lnTo>
                  <a:pt x="71" y="363"/>
                </a:lnTo>
                <a:lnTo>
                  <a:pt x="73" y="363"/>
                </a:lnTo>
                <a:lnTo>
                  <a:pt x="73" y="365"/>
                </a:lnTo>
                <a:lnTo>
                  <a:pt x="75" y="365"/>
                </a:lnTo>
                <a:lnTo>
                  <a:pt x="77" y="363"/>
                </a:lnTo>
                <a:lnTo>
                  <a:pt x="79" y="363"/>
                </a:lnTo>
                <a:lnTo>
                  <a:pt x="80" y="363"/>
                </a:lnTo>
                <a:lnTo>
                  <a:pt x="80" y="365"/>
                </a:lnTo>
                <a:lnTo>
                  <a:pt x="80" y="367"/>
                </a:lnTo>
                <a:lnTo>
                  <a:pt x="80" y="369"/>
                </a:lnTo>
                <a:lnTo>
                  <a:pt x="80" y="371"/>
                </a:lnTo>
                <a:lnTo>
                  <a:pt x="80" y="373"/>
                </a:lnTo>
                <a:lnTo>
                  <a:pt x="83" y="373"/>
                </a:lnTo>
                <a:lnTo>
                  <a:pt x="83" y="375"/>
                </a:lnTo>
                <a:lnTo>
                  <a:pt x="85" y="375"/>
                </a:lnTo>
                <a:lnTo>
                  <a:pt x="85" y="373"/>
                </a:lnTo>
                <a:lnTo>
                  <a:pt x="86" y="373"/>
                </a:lnTo>
                <a:lnTo>
                  <a:pt x="88" y="373"/>
                </a:lnTo>
                <a:lnTo>
                  <a:pt x="90" y="373"/>
                </a:lnTo>
                <a:lnTo>
                  <a:pt x="90" y="371"/>
                </a:lnTo>
                <a:lnTo>
                  <a:pt x="90" y="369"/>
                </a:lnTo>
                <a:lnTo>
                  <a:pt x="92" y="369"/>
                </a:lnTo>
                <a:lnTo>
                  <a:pt x="94" y="369"/>
                </a:lnTo>
                <a:lnTo>
                  <a:pt x="94" y="371"/>
                </a:lnTo>
                <a:lnTo>
                  <a:pt x="94" y="369"/>
                </a:lnTo>
                <a:lnTo>
                  <a:pt x="96" y="369"/>
                </a:lnTo>
                <a:lnTo>
                  <a:pt x="96" y="371"/>
                </a:lnTo>
                <a:lnTo>
                  <a:pt x="96" y="373"/>
                </a:lnTo>
                <a:lnTo>
                  <a:pt x="98" y="373"/>
                </a:lnTo>
                <a:lnTo>
                  <a:pt x="100" y="373"/>
                </a:lnTo>
                <a:lnTo>
                  <a:pt x="102" y="373"/>
                </a:lnTo>
                <a:lnTo>
                  <a:pt x="104" y="373"/>
                </a:lnTo>
                <a:lnTo>
                  <a:pt x="106" y="373"/>
                </a:lnTo>
                <a:lnTo>
                  <a:pt x="106" y="375"/>
                </a:lnTo>
                <a:lnTo>
                  <a:pt x="104" y="375"/>
                </a:lnTo>
                <a:lnTo>
                  <a:pt x="106" y="377"/>
                </a:lnTo>
                <a:lnTo>
                  <a:pt x="106" y="378"/>
                </a:lnTo>
                <a:lnTo>
                  <a:pt x="107" y="380"/>
                </a:lnTo>
                <a:lnTo>
                  <a:pt x="109" y="382"/>
                </a:lnTo>
                <a:lnTo>
                  <a:pt x="111" y="384"/>
                </a:lnTo>
                <a:lnTo>
                  <a:pt x="113" y="384"/>
                </a:lnTo>
                <a:lnTo>
                  <a:pt x="115" y="384"/>
                </a:lnTo>
                <a:lnTo>
                  <a:pt x="115" y="386"/>
                </a:lnTo>
                <a:lnTo>
                  <a:pt x="117" y="386"/>
                </a:lnTo>
                <a:lnTo>
                  <a:pt x="117" y="388"/>
                </a:lnTo>
                <a:lnTo>
                  <a:pt x="115" y="388"/>
                </a:lnTo>
                <a:lnTo>
                  <a:pt x="113" y="390"/>
                </a:lnTo>
                <a:lnTo>
                  <a:pt x="111" y="390"/>
                </a:lnTo>
                <a:lnTo>
                  <a:pt x="111" y="392"/>
                </a:lnTo>
                <a:lnTo>
                  <a:pt x="113" y="392"/>
                </a:lnTo>
                <a:lnTo>
                  <a:pt x="113" y="394"/>
                </a:lnTo>
                <a:lnTo>
                  <a:pt x="115" y="394"/>
                </a:lnTo>
                <a:lnTo>
                  <a:pt x="115" y="396"/>
                </a:lnTo>
                <a:lnTo>
                  <a:pt x="115" y="398"/>
                </a:lnTo>
                <a:lnTo>
                  <a:pt x="113" y="396"/>
                </a:lnTo>
                <a:lnTo>
                  <a:pt x="113" y="398"/>
                </a:lnTo>
                <a:lnTo>
                  <a:pt x="111" y="398"/>
                </a:lnTo>
                <a:lnTo>
                  <a:pt x="111" y="400"/>
                </a:lnTo>
                <a:lnTo>
                  <a:pt x="113" y="400"/>
                </a:lnTo>
                <a:lnTo>
                  <a:pt x="113" y="402"/>
                </a:lnTo>
                <a:lnTo>
                  <a:pt x="111" y="404"/>
                </a:lnTo>
                <a:lnTo>
                  <a:pt x="109" y="404"/>
                </a:lnTo>
                <a:lnTo>
                  <a:pt x="111" y="405"/>
                </a:lnTo>
                <a:lnTo>
                  <a:pt x="111" y="407"/>
                </a:lnTo>
                <a:lnTo>
                  <a:pt x="113" y="407"/>
                </a:lnTo>
                <a:lnTo>
                  <a:pt x="113" y="405"/>
                </a:lnTo>
                <a:lnTo>
                  <a:pt x="115" y="405"/>
                </a:lnTo>
                <a:lnTo>
                  <a:pt x="115" y="407"/>
                </a:lnTo>
                <a:lnTo>
                  <a:pt x="113" y="407"/>
                </a:lnTo>
                <a:lnTo>
                  <a:pt x="113" y="409"/>
                </a:lnTo>
                <a:lnTo>
                  <a:pt x="115" y="409"/>
                </a:lnTo>
                <a:lnTo>
                  <a:pt x="115" y="411"/>
                </a:lnTo>
                <a:lnTo>
                  <a:pt x="115" y="413"/>
                </a:lnTo>
                <a:lnTo>
                  <a:pt x="113" y="413"/>
                </a:lnTo>
                <a:lnTo>
                  <a:pt x="113" y="415"/>
                </a:lnTo>
                <a:lnTo>
                  <a:pt x="115" y="417"/>
                </a:lnTo>
                <a:lnTo>
                  <a:pt x="117" y="417"/>
                </a:lnTo>
                <a:lnTo>
                  <a:pt x="117" y="419"/>
                </a:lnTo>
                <a:lnTo>
                  <a:pt x="115" y="419"/>
                </a:lnTo>
                <a:lnTo>
                  <a:pt x="113" y="421"/>
                </a:lnTo>
                <a:lnTo>
                  <a:pt x="115" y="421"/>
                </a:lnTo>
                <a:lnTo>
                  <a:pt x="115" y="423"/>
                </a:lnTo>
                <a:lnTo>
                  <a:pt x="117" y="423"/>
                </a:lnTo>
                <a:lnTo>
                  <a:pt x="119" y="423"/>
                </a:lnTo>
                <a:lnTo>
                  <a:pt x="119" y="425"/>
                </a:lnTo>
                <a:lnTo>
                  <a:pt x="119" y="426"/>
                </a:lnTo>
                <a:lnTo>
                  <a:pt x="119" y="428"/>
                </a:lnTo>
                <a:lnTo>
                  <a:pt x="119" y="431"/>
                </a:lnTo>
                <a:lnTo>
                  <a:pt x="117" y="431"/>
                </a:lnTo>
                <a:lnTo>
                  <a:pt x="115" y="432"/>
                </a:lnTo>
                <a:lnTo>
                  <a:pt x="115" y="434"/>
                </a:lnTo>
                <a:lnTo>
                  <a:pt x="113" y="432"/>
                </a:lnTo>
                <a:lnTo>
                  <a:pt x="113" y="431"/>
                </a:lnTo>
                <a:lnTo>
                  <a:pt x="111" y="431"/>
                </a:lnTo>
                <a:lnTo>
                  <a:pt x="109" y="431"/>
                </a:lnTo>
                <a:lnTo>
                  <a:pt x="109" y="432"/>
                </a:lnTo>
                <a:lnTo>
                  <a:pt x="109" y="434"/>
                </a:lnTo>
                <a:lnTo>
                  <a:pt x="109" y="436"/>
                </a:lnTo>
                <a:lnTo>
                  <a:pt x="109" y="438"/>
                </a:lnTo>
                <a:lnTo>
                  <a:pt x="107" y="438"/>
                </a:lnTo>
                <a:lnTo>
                  <a:pt x="107" y="436"/>
                </a:lnTo>
                <a:lnTo>
                  <a:pt x="106" y="436"/>
                </a:lnTo>
                <a:lnTo>
                  <a:pt x="104" y="436"/>
                </a:lnTo>
                <a:lnTo>
                  <a:pt x="104" y="438"/>
                </a:lnTo>
                <a:lnTo>
                  <a:pt x="102" y="438"/>
                </a:lnTo>
                <a:lnTo>
                  <a:pt x="102" y="440"/>
                </a:lnTo>
                <a:lnTo>
                  <a:pt x="102" y="442"/>
                </a:lnTo>
                <a:lnTo>
                  <a:pt x="102" y="444"/>
                </a:lnTo>
                <a:lnTo>
                  <a:pt x="102" y="446"/>
                </a:lnTo>
                <a:lnTo>
                  <a:pt x="102" y="448"/>
                </a:lnTo>
                <a:lnTo>
                  <a:pt x="104" y="448"/>
                </a:lnTo>
                <a:lnTo>
                  <a:pt x="106" y="450"/>
                </a:lnTo>
                <a:lnTo>
                  <a:pt x="107" y="452"/>
                </a:lnTo>
                <a:lnTo>
                  <a:pt x="109" y="453"/>
                </a:lnTo>
                <a:lnTo>
                  <a:pt x="109" y="455"/>
                </a:lnTo>
                <a:lnTo>
                  <a:pt x="107" y="455"/>
                </a:lnTo>
                <a:lnTo>
                  <a:pt x="107" y="457"/>
                </a:lnTo>
                <a:lnTo>
                  <a:pt x="107" y="459"/>
                </a:lnTo>
                <a:lnTo>
                  <a:pt x="107" y="461"/>
                </a:lnTo>
                <a:lnTo>
                  <a:pt x="109" y="463"/>
                </a:lnTo>
                <a:lnTo>
                  <a:pt x="109" y="465"/>
                </a:lnTo>
                <a:lnTo>
                  <a:pt x="107" y="465"/>
                </a:lnTo>
                <a:lnTo>
                  <a:pt x="109" y="465"/>
                </a:lnTo>
                <a:lnTo>
                  <a:pt x="111" y="465"/>
                </a:lnTo>
                <a:lnTo>
                  <a:pt x="111" y="467"/>
                </a:lnTo>
                <a:lnTo>
                  <a:pt x="111" y="469"/>
                </a:lnTo>
                <a:lnTo>
                  <a:pt x="111" y="471"/>
                </a:lnTo>
                <a:lnTo>
                  <a:pt x="113" y="473"/>
                </a:lnTo>
                <a:lnTo>
                  <a:pt x="115" y="473"/>
                </a:lnTo>
                <a:lnTo>
                  <a:pt x="115" y="475"/>
                </a:lnTo>
                <a:lnTo>
                  <a:pt x="117" y="475"/>
                </a:lnTo>
                <a:lnTo>
                  <a:pt x="117" y="476"/>
                </a:lnTo>
                <a:lnTo>
                  <a:pt x="119" y="476"/>
                </a:lnTo>
                <a:lnTo>
                  <a:pt x="121" y="476"/>
                </a:lnTo>
                <a:lnTo>
                  <a:pt x="123" y="476"/>
                </a:lnTo>
                <a:lnTo>
                  <a:pt x="123" y="479"/>
                </a:lnTo>
                <a:lnTo>
                  <a:pt x="125" y="479"/>
                </a:lnTo>
                <a:lnTo>
                  <a:pt x="127" y="479"/>
                </a:lnTo>
                <a:lnTo>
                  <a:pt x="128" y="479"/>
                </a:lnTo>
                <a:lnTo>
                  <a:pt x="131" y="479"/>
                </a:lnTo>
                <a:lnTo>
                  <a:pt x="133" y="476"/>
                </a:lnTo>
                <a:lnTo>
                  <a:pt x="134" y="476"/>
                </a:lnTo>
                <a:lnTo>
                  <a:pt x="136" y="476"/>
                </a:lnTo>
                <a:lnTo>
                  <a:pt x="138" y="476"/>
                </a:lnTo>
                <a:lnTo>
                  <a:pt x="138" y="479"/>
                </a:lnTo>
                <a:lnTo>
                  <a:pt x="138" y="481"/>
                </a:lnTo>
                <a:lnTo>
                  <a:pt x="138" y="482"/>
                </a:lnTo>
                <a:lnTo>
                  <a:pt x="140" y="482"/>
                </a:lnTo>
                <a:lnTo>
                  <a:pt x="142" y="482"/>
                </a:lnTo>
                <a:lnTo>
                  <a:pt x="144" y="484"/>
                </a:lnTo>
                <a:lnTo>
                  <a:pt x="146" y="484"/>
                </a:lnTo>
                <a:lnTo>
                  <a:pt x="146" y="482"/>
                </a:lnTo>
                <a:lnTo>
                  <a:pt x="144" y="482"/>
                </a:lnTo>
                <a:lnTo>
                  <a:pt x="146" y="481"/>
                </a:lnTo>
                <a:lnTo>
                  <a:pt x="146" y="482"/>
                </a:lnTo>
                <a:lnTo>
                  <a:pt x="148" y="482"/>
                </a:lnTo>
                <a:lnTo>
                  <a:pt x="148" y="484"/>
                </a:lnTo>
                <a:lnTo>
                  <a:pt x="150" y="484"/>
                </a:lnTo>
                <a:lnTo>
                  <a:pt x="150" y="486"/>
                </a:lnTo>
                <a:lnTo>
                  <a:pt x="152" y="486"/>
                </a:lnTo>
                <a:lnTo>
                  <a:pt x="154" y="486"/>
                </a:lnTo>
                <a:lnTo>
                  <a:pt x="154" y="484"/>
                </a:lnTo>
                <a:lnTo>
                  <a:pt x="155" y="486"/>
                </a:lnTo>
                <a:lnTo>
                  <a:pt x="155" y="488"/>
                </a:lnTo>
                <a:lnTo>
                  <a:pt x="154" y="488"/>
                </a:lnTo>
                <a:lnTo>
                  <a:pt x="154" y="490"/>
                </a:lnTo>
                <a:lnTo>
                  <a:pt x="155" y="490"/>
                </a:lnTo>
                <a:lnTo>
                  <a:pt x="157" y="490"/>
                </a:lnTo>
                <a:lnTo>
                  <a:pt x="159" y="490"/>
                </a:lnTo>
                <a:lnTo>
                  <a:pt x="161" y="490"/>
                </a:lnTo>
                <a:lnTo>
                  <a:pt x="161" y="488"/>
                </a:lnTo>
                <a:lnTo>
                  <a:pt x="163" y="488"/>
                </a:lnTo>
                <a:lnTo>
                  <a:pt x="165" y="488"/>
                </a:lnTo>
                <a:lnTo>
                  <a:pt x="167" y="488"/>
                </a:lnTo>
                <a:lnTo>
                  <a:pt x="167" y="490"/>
                </a:lnTo>
                <a:lnTo>
                  <a:pt x="169" y="490"/>
                </a:lnTo>
                <a:lnTo>
                  <a:pt x="171" y="490"/>
                </a:lnTo>
                <a:lnTo>
                  <a:pt x="173" y="490"/>
                </a:lnTo>
                <a:lnTo>
                  <a:pt x="173" y="488"/>
                </a:lnTo>
                <a:lnTo>
                  <a:pt x="175" y="488"/>
                </a:lnTo>
                <a:lnTo>
                  <a:pt x="177" y="488"/>
                </a:lnTo>
                <a:lnTo>
                  <a:pt x="177" y="486"/>
                </a:lnTo>
                <a:lnTo>
                  <a:pt x="177" y="484"/>
                </a:lnTo>
                <a:lnTo>
                  <a:pt x="179" y="484"/>
                </a:lnTo>
                <a:lnTo>
                  <a:pt x="179" y="486"/>
                </a:lnTo>
                <a:lnTo>
                  <a:pt x="179" y="488"/>
                </a:lnTo>
                <a:lnTo>
                  <a:pt x="179" y="490"/>
                </a:lnTo>
                <a:lnTo>
                  <a:pt x="181" y="490"/>
                </a:lnTo>
                <a:lnTo>
                  <a:pt x="181" y="492"/>
                </a:lnTo>
                <a:lnTo>
                  <a:pt x="182" y="492"/>
                </a:lnTo>
                <a:lnTo>
                  <a:pt x="182" y="490"/>
                </a:lnTo>
                <a:lnTo>
                  <a:pt x="182" y="488"/>
                </a:lnTo>
                <a:lnTo>
                  <a:pt x="182" y="486"/>
                </a:lnTo>
                <a:lnTo>
                  <a:pt x="184" y="486"/>
                </a:lnTo>
                <a:lnTo>
                  <a:pt x="184" y="484"/>
                </a:lnTo>
                <a:lnTo>
                  <a:pt x="184" y="482"/>
                </a:lnTo>
                <a:lnTo>
                  <a:pt x="186" y="482"/>
                </a:lnTo>
                <a:lnTo>
                  <a:pt x="188" y="482"/>
                </a:lnTo>
                <a:lnTo>
                  <a:pt x="190" y="484"/>
                </a:lnTo>
                <a:lnTo>
                  <a:pt x="192" y="484"/>
                </a:lnTo>
                <a:lnTo>
                  <a:pt x="194" y="484"/>
                </a:lnTo>
                <a:lnTo>
                  <a:pt x="194" y="482"/>
                </a:lnTo>
                <a:lnTo>
                  <a:pt x="196" y="482"/>
                </a:lnTo>
                <a:lnTo>
                  <a:pt x="198" y="484"/>
                </a:lnTo>
                <a:lnTo>
                  <a:pt x="198" y="486"/>
                </a:lnTo>
                <a:lnTo>
                  <a:pt x="196" y="488"/>
                </a:lnTo>
                <a:lnTo>
                  <a:pt x="198" y="490"/>
                </a:lnTo>
                <a:lnTo>
                  <a:pt x="200" y="490"/>
                </a:lnTo>
                <a:lnTo>
                  <a:pt x="202" y="490"/>
                </a:lnTo>
                <a:lnTo>
                  <a:pt x="204" y="490"/>
                </a:lnTo>
                <a:lnTo>
                  <a:pt x="204" y="492"/>
                </a:lnTo>
                <a:lnTo>
                  <a:pt x="204" y="494"/>
                </a:lnTo>
                <a:lnTo>
                  <a:pt x="204" y="496"/>
                </a:lnTo>
                <a:lnTo>
                  <a:pt x="205" y="496"/>
                </a:lnTo>
                <a:lnTo>
                  <a:pt x="208" y="496"/>
                </a:lnTo>
                <a:lnTo>
                  <a:pt x="208" y="498"/>
                </a:lnTo>
                <a:lnTo>
                  <a:pt x="210" y="498"/>
                </a:lnTo>
                <a:lnTo>
                  <a:pt x="210" y="496"/>
                </a:lnTo>
                <a:lnTo>
                  <a:pt x="210" y="494"/>
                </a:lnTo>
                <a:lnTo>
                  <a:pt x="211" y="494"/>
                </a:lnTo>
                <a:lnTo>
                  <a:pt x="211" y="492"/>
                </a:lnTo>
                <a:lnTo>
                  <a:pt x="211" y="490"/>
                </a:lnTo>
                <a:lnTo>
                  <a:pt x="213" y="490"/>
                </a:lnTo>
                <a:lnTo>
                  <a:pt x="213" y="492"/>
                </a:lnTo>
                <a:lnTo>
                  <a:pt x="215" y="492"/>
                </a:lnTo>
                <a:lnTo>
                  <a:pt x="215" y="490"/>
                </a:lnTo>
                <a:lnTo>
                  <a:pt x="217" y="490"/>
                </a:lnTo>
                <a:lnTo>
                  <a:pt x="217" y="492"/>
                </a:lnTo>
                <a:lnTo>
                  <a:pt x="217" y="494"/>
                </a:lnTo>
                <a:lnTo>
                  <a:pt x="217" y="496"/>
                </a:lnTo>
                <a:lnTo>
                  <a:pt x="219" y="496"/>
                </a:lnTo>
                <a:lnTo>
                  <a:pt x="221" y="498"/>
                </a:lnTo>
                <a:lnTo>
                  <a:pt x="221" y="496"/>
                </a:lnTo>
                <a:lnTo>
                  <a:pt x="223" y="496"/>
                </a:lnTo>
                <a:lnTo>
                  <a:pt x="225" y="496"/>
                </a:lnTo>
                <a:lnTo>
                  <a:pt x="227" y="496"/>
                </a:lnTo>
                <a:lnTo>
                  <a:pt x="227" y="498"/>
                </a:lnTo>
                <a:lnTo>
                  <a:pt x="225" y="498"/>
                </a:lnTo>
                <a:lnTo>
                  <a:pt x="225" y="500"/>
                </a:lnTo>
                <a:lnTo>
                  <a:pt x="227" y="500"/>
                </a:lnTo>
                <a:lnTo>
                  <a:pt x="229" y="500"/>
                </a:lnTo>
                <a:lnTo>
                  <a:pt x="231" y="500"/>
                </a:lnTo>
                <a:lnTo>
                  <a:pt x="232" y="498"/>
                </a:lnTo>
                <a:lnTo>
                  <a:pt x="232" y="496"/>
                </a:lnTo>
                <a:lnTo>
                  <a:pt x="234" y="496"/>
                </a:lnTo>
                <a:lnTo>
                  <a:pt x="236" y="496"/>
                </a:lnTo>
                <a:lnTo>
                  <a:pt x="238" y="498"/>
                </a:lnTo>
                <a:lnTo>
                  <a:pt x="238" y="500"/>
                </a:lnTo>
                <a:lnTo>
                  <a:pt x="240" y="500"/>
                </a:lnTo>
                <a:lnTo>
                  <a:pt x="242" y="500"/>
                </a:lnTo>
                <a:lnTo>
                  <a:pt x="244" y="500"/>
                </a:lnTo>
                <a:lnTo>
                  <a:pt x="246" y="500"/>
                </a:lnTo>
                <a:lnTo>
                  <a:pt x="248" y="500"/>
                </a:lnTo>
                <a:lnTo>
                  <a:pt x="248" y="498"/>
                </a:lnTo>
                <a:lnTo>
                  <a:pt x="248" y="496"/>
                </a:lnTo>
                <a:lnTo>
                  <a:pt x="248" y="494"/>
                </a:lnTo>
                <a:lnTo>
                  <a:pt x="248" y="492"/>
                </a:lnTo>
                <a:lnTo>
                  <a:pt x="248" y="490"/>
                </a:lnTo>
                <a:lnTo>
                  <a:pt x="250" y="488"/>
                </a:lnTo>
                <a:lnTo>
                  <a:pt x="252" y="486"/>
                </a:lnTo>
                <a:lnTo>
                  <a:pt x="254" y="486"/>
                </a:lnTo>
                <a:lnTo>
                  <a:pt x="256" y="486"/>
                </a:lnTo>
                <a:lnTo>
                  <a:pt x="256" y="488"/>
                </a:lnTo>
                <a:lnTo>
                  <a:pt x="256" y="490"/>
                </a:lnTo>
                <a:lnTo>
                  <a:pt x="258" y="490"/>
                </a:lnTo>
                <a:lnTo>
                  <a:pt x="259" y="490"/>
                </a:lnTo>
                <a:lnTo>
                  <a:pt x="261" y="488"/>
                </a:lnTo>
                <a:lnTo>
                  <a:pt x="263" y="486"/>
                </a:lnTo>
                <a:lnTo>
                  <a:pt x="265" y="486"/>
                </a:lnTo>
                <a:lnTo>
                  <a:pt x="265" y="484"/>
                </a:lnTo>
                <a:lnTo>
                  <a:pt x="267" y="484"/>
                </a:lnTo>
                <a:lnTo>
                  <a:pt x="267" y="482"/>
                </a:lnTo>
                <a:lnTo>
                  <a:pt x="269" y="484"/>
                </a:lnTo>
                <a:lnTo>
                  <a:pt x="271" y="482"/>
                </a:lnTo>
                <a:lnTo>
                  <a:pt x="271" y="481"/>
                </a:lnTo>
                <a:lnTo>
                  <a:pt x="273" y="479"/>
                </a:lnTo>
                <a:lnTo>
                  <a:pt x="273" y="476"/>
                </a:lnTo>
                <a:lnTo>
                  <a:pt x="275" y="476"/>
                </a:lnTo>
                <a:lnTo>
                  <a:pt x="275" y="475"/>
                </a:lnTo>
                <a:lnTo>
                  <a:pt x="277" y="473"/>
                </a:lnTo>
                <a:lnTo>
                  <a:pt x="279" y="473"/>
                </a:lnTo>
                <a:lnTo>
                  <a:pt x="280" y="473"/>
                </a:lnTo>
                <a:lnTo>
                  <a:pt x="280" y="471"/>
                </a:lnTo>
                <a:lnTo>
                  <a:pt x="280" y="469"/>
                </a:lnTo>
                <a:lnTo>
                  <a:pt x="282" y="467"/>
                </a:lnTo>
                <a:lnTo>
                  <a:pt x="284" y="467"/>
                </a:lnTo>
                <a:lnTo>
                  <a:pt x="286" y="467"/>
                </a:lnTo>
                <a:lnTo>
                  <a:pt x="288" y="467"/>
                </a:lnTo>
                <a:lnTo>
                  <a:pt x="290" y="467"/>
                </a:lnTo>
                <a:lnTo>
                  <a:pt x="292" y="467"/>
                </a:lnTo>
                <a:lnTo>
                  <a:pt x="292" y="469"/>
                </a:lnTo>
                <a:lnTo>
                  <a:pt x="290" y="469"/>
                </a:lnTo>
                <a:lnTo>
                  <a:pt x="292" y="469"/>
                </a:lnTo>
                <a:lnTo>
                  <a:pt x="292" y="471"/>
                </a:lnTo>
                <a:lnTo>
                  <a:pt x="294" y="471"/>
                </a:lnTo>
                <a:lnTo>
                  <a:pt x="294" y="473"/>
                </a:lnTo>
                <a:lnTo>
                  <a:pt x="296" y="475"/>
                </a:lnTo>
                <a:lnTo>
                  <a:pt x="298" y="475"/>
                </a:lnTo>
                <a:lnTo>
                  <a:pt x="300" y="476"/>
                </a:lnTo>
                <a:lnTo>
                  <a:pt x="302" y="476"/>
                </a:lnTo>
                <a:lnTo>
                  <a:pt x="304" y="476"/>
                </a:lnTo>
                <a:lnTo>
                  <a:pt x="306" y="476"/>
                </a:lnTo>
                <a:lnTo>
                  <a:pt x="306" y="479"/>
                </a:lnTo>
                <a:lnTo>
                  <a:pt x="307" y="479"/>
                </a:lnTo>
                <a:lnTo>
                  <a:pt x="309" y="479"/>
                </a:lnTo>
                <a:lnTo>
                  <a:pt x="309" y="476"/>
                </a:lnTo>
                <a:lnTo>
                  <a:pt x="311" y="476"/>
                </a:lnTo>
                <a:lnTo>
                  <a:pt x="313" y="476"/>
                </a:lnTo>
                <a:lnTo>
                  <a:pt x="315" y="475"/>
                </a:lnTo>
                <a:lnTo>
                  <a:pt x="317" y="475"/>
                </a:lnTo>
                <a:lnTo>
                  <a:pt x="317" y="473"/>
                </a:lnTo>
                <a:lnTo>
                  <a:pt x="319" y="473"/>
                </a:lnTo>
                <a:lnTo>
                  <a:pt x="319" y="475"/>
                </a:lnTo>
                <a:lnTo>
                  <a:pt x="321" y="475"/>
                </a:lnTo>
                <a:lnTo>
                  <a:pt x="323" y="476"/>
                </a:lnTo>
                <a:lnTo>
                  <a:pt x="325" y="476"/>
                </a:lnTo>
                <a:lnTo>
                  <a:pt x="327" y="476"/>
                </a:lnTo>
                <a:lnTo>
                  <a:pt x="328" y="476"/>
                </a:lnTo>
                <a:lnTo>
                  <a:pt x="328" y="479"/>
                </a:lnTo>
                <a:lnTo>
                  <a:pt x="330" y="479"/>
                </a:lnTo>
                <a:lnTo>
                  <a:pt x="330" y="481"/>
                </a:lnTo>
                <a:lnTo>
                  <a:pt x="333" y="479"/>
                </a:lnTo>
                <a:lnTo>
                  <a:pt x="333" y="476"/>
                </a:lnTo>
                <a:lnTo>
                  <a:pt x="334" y="476"/>
                </a:lnTo>
                <a:lnTo>
                  <a:pt x="334" y="475"/>
                </a:lnTo>
                <a:lnTo>
                  <a:pt x="336" y="475"/>
                </a:lnTo>
                <a:lnTo>
                  <a:pt x="338" y="475"/>
                </a:lnTo>
                <a:lnTo>
                  <a:pt x="340" y="475"/>
                </a:lnTo>
                <a:lnTo>
                  <a:pt x="342" y="475"/>
                </a:lnTo>
                <a:lnTo>
                  <a:pt x="342" y="476"/>
                </a:lnTo>
                <a:lnTo>
                  <a:pt x="344" y="476"/>
                </a:lnTo>
                <a:lnTo>
                  <a:pt x="346" y="476"/>
                </a:lnTo>
                <a:lnTo>
                  <a:pt x="348" y="476"/>
                </a:lnTo>
                <a:lnTo>
                  <a:pt x="348" y="475"/>
                </a:lnTo>
                <a:lnTo>
                  <a:pt x="350" y="475"/>
                </a:lnTo>
                <a:lnTo>
                  <a:pt x="350" y="473"/>
                </a:lnTo>
                <a:lnTo>
                  <a:pt x="350" y="471"/>
                </a:lnTo>
                <a:lnTo>
                  <a:pt x="350" y="469"/>
                </a:lnTo>
                <a:lnTo>
                  <a:pt x="352" y="469"/>
                </a:lnTo>
                <a:lnTo>
                  <a:pt x="352" y="467"/>
                </a:lnTo>
                <a:lnTo>
                  <a:pt x="354" y="467"/>
                </a:lnTo>
                <a:lnTo>
                  <a:pt x="355" y="467"/>
                </a:lnTo>
                <a:lnTo>
                  <a:pt x="357" y="467"/>
                </a:lnTo>
                <a:lnTo>
                  <a:pt x="357" y="465"/>
                </a:lnTo>
                <a:lnTo>
                  <a:pt x="359" y="465"/>
                </a:lnTo>
                <a:lnTo>
                  <a:pt x="361" y="465"/>
                </a:lnTo>
                <a:lnTo>
                  <a:pt x="363" y="465"/>
                </a:lnTo>
                <a:lnTo>
                  <a:pt x="365" y="465"/>
                </a:lnTo>
                <a:lnTo>
                  <a:pt x="367" y="465"/>
                </a:lnTo>
                <a:lnTo>
                  <a:pt x="369" y="465"/>
                </a:lnTo>
                <a:lnTo>
                  <a:pt x="371" y="465"/>
                </a:lnTo>
                <a:lnTo>
                  <a:pt x="373" y="465"/>
                </a:lnTo>
                <a:lnTo>
                  <a:pt x="375" y="463"/>
                </a:lnTo>
                <a:lnTo>
                  <a:pt x="363" y="450"/>
                </a:lnTo>
                <a:lnTo>
                  <a:pt x="363" y="452"/>
                </a:lnTo>
                <a:lnTo>
                  <a:pt x="350" y="436"/>
                </a:lnTo>
                <a:lnTo>
                  <a:pt x="327" y="411"/>
                </a:lnTo>
                <a:lnTo>
                  <a:pt x="334" y="411"/>
                </a:lnTo>
                <a:lnTo>
                  <a:pt x="338" y="409"/>
                </a:lnTo>
                <a:lnTo>
                  <a:pt x="344" y="398"/>
                </a:lnTo>
                <a:lnTo>
                  <a:pt x="346" y="392"/>
                </a:lnTo>
                <a:lnTo>
                  <a:pt x="342" y="384"/>
                </a:lnTo>
                <a:lnTo>
                  <a:pt x="334" y="369"/>
                </a:lnTo>
                <a:lnTo>
                  <a:pt x="334" y="365"/>
                </a:lnTo>
                <a:lnTo>
                  <a:pt x="334" y="359"/>
                </a:lnTo>
                <a:lnTo>
                  <a:pt x="333" y="354"/>
                </a:lnTo>
                <a:lnTo>
                  <a:pt x="333" y="351"/>
                </a:lnTo>
                <a:lnTo>
                  <a:pt x="334" y="350"/>
                </a:lnTo>
                <a:lnTo>
                  <a:pt x="336" y="350"/>
                </a:lnTo>
                <a:lnTo>
                  <a:pt x="338" y="350"/>
                </a:lnTo>
                <a:lnTo>
                  <a:pt x="342" y="350"/>
                </a:lnTo>
                <a:lnTo>
                  <a:pt x="346" y="346"/>
                </a:lnTo>
                <a:lnTo>
                  <a:pt x="350" y="346"/>
                </a:lnTo>
                <a:lnTo>
                  <a:pt x="352" y="344"/>
                </a:lnTo>
                <a:lnTo>
                  <a:pt x="354" y="344"/>
                </a:lnTo>
                <a:lnTo>
                  <a:pt x="355" y="344"/>
                </a:lnTo>
                <a:lnTo>
                  <a:pt x="357" y="344"/>
                </a:lnTo>
                <a:lnTo>
                  <a:pt x="359" y="344"/>
                </a:lnTo>
                <a:lnTo>
                  <a:pt x="363" y="344"/>
                </a:lnTo>
                <a:lnTo>
                  <a:pt x="367" y="346"/>
                </a:lnTo>
                <a:lnTo>
                  <a:pt x="369" y="348"/>
                </a:lnTo>
                <a:lnTo>
                  <a:pt x="375" y="350"/>
                </a:lnTo>
                <a:lnTo>
                  <a:pt x="382" y="346"/>
                </a:lnTo>
                <a:lnTo>
                  <a:pt x="384" y="344"/>
                </a:lnTo>
                <a:lnTo>
                  <a:pt x="382" y="342"/>
                </a:lnTo>
                <a:lnTo>
                  <a:pt x="381" y="336"/>
                </a:lnTo>
                <a:lnTo>
                  <a:pt x="382" y="334"/>
                </a:lnTo>
                <a:lnTo>
                  <a:pt x="384" y="334"/>
                </a:lnTo>
                <a:lnTo>
                  <a:pt x="390" y="330"/>
                </a:lnTo>
                <a:lnTo>
                  <a:pt x="392" y="329"/>
                </a:lnTo>
                <a:lnTo>
                  <a:pt x="396" y="329"/>
                </a:lnTo>
                <a:lnTo>
                  <a:pt x="398" y="329"/>
                </a:lnTo>
                <a:lnTo>
                  <a:pt x="402" y="327"/>
                </a:lnTo>
                <a:lnTo>
                  <a:pt x="402" y="325"/>
                </a:lnTo>
                <a:lnTo>
                  <a:pt x="403" y="323"/>
                </a:lnTo>
                <a:lnTo>
                  <a:pt x="405" y="321"/>
                </a:lnTo>
                <a:lnTo>
                  <a:pt x="407" y="319"/>
                </a:lnTo>
                <a:lnTo>
                  <a:pt x="409" y="317"/>
                </a:lnTo>
                <a:lnTo>
                  <a:pt x="411" y="315"/>
                </a:lnTo>
                <a:lnTo>
                  <a:pt x="413" y="315"/>
                </a:lnTo>
                <a:lnTo>
                  <a:pt x="413" y="313"/>
                </a:lnTo>
                <a:lnTo>
                  <a:pt x="415" y="313"/>
                </a:lnTo>
                <a:lnTo>
                  <a:pt x="415" y="311"/>
                </a:lnTo>
                <a:lnTo>
                  <a:pt x="419" y="311"/>
                </a:lnTo>
                <a:lnTo>
                  <a:pt x="421" y="311"/>
                </a:lnTo>
                <a:lnTo>
                  <a:pt x="425" y="311"/>
                </a:lnTo>
                <a:lnTo>
                  <a:pt x="427" y="311"/>
                </a:lnTo>
                <a:lnTo>
                  <a:pt x="429" y="311"/>
                </a:lnTo>
                <a:lnTo>
                  <a:pt x="430" y="311"/>
                </a:lnTo>
                <a:lnTo>
                  <a:pt x="434" y="313"/>
                </a:lnTo>
                <a:lnTo>
                  <a:pt x="436" y="309"/>
                </a:lnTo>
                <a:lnTo>
                  <a:pt x="429" y="298"/>
                </a:lnTo>
                <a:lnTo>
                  <a:pt x="425" y="292"/>
                </a:lnTo>
                <a:lnTo>
                  <a:pt x="425" y="288"/>
                </a:lnTo>
                <a:lnTo>
                  <a:pt x="423" y="284"/>
                </a:lnTo>
                <a:lnTo>
                  <a:pt x="425" y="282"/>
                </a:lnTo>
                <a:lnTo>
                  <a:pt x="425" y="280"/>
                </a:lnTo>
                <a:lnTo>
                  <a:pt x="417" y="265"/>
                </a:lnTo>
                <a:lnTo>
                  <a:pt x="415" y="265"/>
                </a:lnTo>
                <a:lnTo>
                  <a:pt x="413" y="261"/>
                </a:lnTo>
                <a:lnTo>
                  <a:pt x="413" y="259"/>
                </a:lnTo>
                <a:lnTo>
                  <a:pt x="413" y="257"/>
                </a:lnTo>
                <a:lnTo>
                  <a:pt x="411" y="259"/>
                </a:lnTo>
                <a:lnTo>
                  <a:pt x="409" y="255"/>
                </a:lnTo>
                <a:lnTo>
                  <a:pt x="407" y="257"/>
                </a:lnTo>
                <a:lnTo>
                  <a:pt x="405" y="259"/>
                </a:lnTo>
                <a:lnTo>
                  <a:pt x="405" y="261"/>
                </a:lnTo>
                <a:lnTo>
                  <a:pt x="407" y="261"/>
                </a:lnTo>
                <a:lnTo>
                  <a:pt x="405" y="261"/>
                </a:lnTo>
                <a:lnTo>
                  <a:pt x="400" y="265"/>
                </a:lnTo>
                <a:lnTo>
                  <a:pt x="398" y="265"/>
                </a:lnTo>
                <a:lnTo>
                  <a:pt x="396" y="267"/>
                </a:lnTo>
                <a:lnTo>
                  <a:pt x="392" y="267"/>
                </a:lnTo>
                <a:lnTo>
                  <a:pt x="388" y="269"/>
                </a:lnTo>
                <a:lnTo>
                  <a:pt x="384" y="263"/>
                </a:lnTo>
                <a:lnTo>
                  <a:pt x="373" y="271"/>
                </a:lnTo>
                <a:lnTo>
                  <a:pt x="371" y="269"/>
                </a:lnTo>
                <a:lnTo>
                  <a:pt x="369" y="265"/>
                </a:lnTo>
                <a:lnTo>
                  <a:pt x="369" y="263"/>
                </a:lnTo>
                <a:lnTo>
                  <a:pt x="367" y="261"/>
                </a:lnTo>
                <a:lnTo>
                  <a:pt x="365" y="259"/>
                </a:lnTo>
                <a:lnTo>
                  <a:pt x="367" y="257"/>
                </a:lnTo>
                <a:lnTo>
                  <a:pt x="369" y="257"/>
                </a:lnTo>
                <a:lnTo>
                  <a:pt x="373" y="255"/>
                </a:lnTo>
                <a:lnTo>
                  <a:pt x="375" y="253"/>
                </a:lnTo>
                <a:lnTo>
                  <a:pt x="379" y="252"/>
                </a:lnTo>
                <a:lnTo>
                  <a:pt x="382" y="248"/>
                </a:lnTo>
                <a:lnTo>
                  <a:pt x="384" y="248"/>
                </a:lnTo>
                <a:lnTo>
                  <a:pt x="388" y="246"/>
                </a:lnTo>
                <a:lnTo>
                  <a:pt x="388" y="244"/>
                </a:lnTo>
                <a:lnTo>
                  <a:pt x="386" y="242"/>
                </a:lnTo>
                <a:lnTo>
                  <a:pt x="384" y="240"/>
                </a:lnTo>
                <a:lnTo>
                  <a:pt x="382" y="238"/>
                </a:lnTo>
                <a:lnTo>
                  <a:pt x="382" y="234"/>
                </a:lnTo>
                <a:lnTo>
                  <a:pt x="375" y="232"/>
                </a:lnTo>
                <a:lnTo>
                  <a:pt x="373" y="231"/>
                </a:lnTo>
                <a:lnTo>
                  <a:pt x="373" y="229"/>
                </a:lnTo>
                <a:lnTo>
                  <a:pt x="373" y="227"/>
                </a:lnTo>
                <a:lnTo>
                  <a:pt x="371" y="225"/>
                </a:lnTo>
                <a:lnTo>
                  <a:pt x="363" y="217"/>
                </a:lnTo>
                <a:lnTo>
                  <a:pt x="373" y="207"/>
                </a:lnTo>
                <a:lnTo>
                  <a:pt x="373" y="209"/>
                </a:lnTo>
                <a:lnTo>
                  <a:pt x="384" y="200"/>
                </a:lnTo>
                <a:lnTo>
                  <a:pt x="386" y="202"/>
                </a:lnTo>
                <a:lnTo>
                  <a:pt x="394" y="194"/>
                </a:lnTo>
                <a:lnTo>
                  <a:pt x="396" y="192"/>
                </a:lnTo>
                <a:lnTo>
                  <a:pt x="407" y="183"/>
                </a:lnTo>
                <a:lnTo>
                  <a:pt x="409" y="183"/>
                </a:lnTo>
                <a:lnTo>
                  <a:pt x="409" y="181"/>
                </a:lnTo>
                <a:lnTo>
                  <a:pt x="413" y="178"/>
                </a:lnTo>
                <a:lnTo>
                  <a:pt x="415" y="177"/>
                </a:lnTo>
                <a:lnTo>
                  <a:pt x="415" y="175"/>
                </a:lnTo>
                <a:lnTo>
                  <a:pt x="417" y="173"/>
                </a:lnTo>
                <a:lnTo>
                  <a:pt x="438" y="155"/>
                </a:lnTo>
                <a:lnTo>
                  <a:pt x="455" y="142"/>
                </a:lnTo>
                <a:lnTo>
                  <a:pt x="459" y="136"/>
                </a:lnTo>
                <a:lnTo>
                  <a:pt x="469" y="125"/>
                </a:lnTo>
                <a:lnTo>
                  <a:pt x="473" y="117"/>
                </a:lnTo>
                <a:lnTo>
                  <a:pt x="473" y="115"/>
                </a:lnTo>
                <a:lnTo>
                  <a:pt x="475" y="113"/>
                </a:lnTo>
                <a:lnTo>
                  <a:pt x="477" y="109"/>
                </a:lnTo>
                <a:lnTo>
                  <a:pt x="478" y="109"/>
                </a:lnTo>
                <a:lnTo>
                  <a:pt x="480" y="104"/>
                </a:lnTo>
                <a:lnTo>
                  <a:pt x="488" y="96"/>
                </a:lnTo>
                <a:lnTo>
                  <a:pt x="492" y="92"/>
                </a:lnTo>
                <a:lnTo>
                  <a:pt x="494" y="90"/>
                </a:lnTo>
                <a:lnTo>
                  <a:pt x="496" y="88"/>
                </a:lnTo>
                <a:lnTo>
                  <a:pt x="498" y="86"/>
                </a:lnTo>
                <a:lnTo>
                  <a:pt x="534" y="63"/>
                </a:lnTo>
                <a:lnTo>
                  <a:pt x="532" y="61"/>
                </a:lnTo>
                <a:lnTo>
                  <a:pt x="536" y="59"/>
                </a:lnTo>
                <a:lnTo>
                  <a:pt x="538" y="59"/>
                </a:lnTo>
                <a:lnTo>
                  <a:pt x="555" y="48"/>
                </a:lnTo>
                <a:lnTo>
                  <a:pt x="565" y="34"/>
                </a:lnTo>
                <a:lnTo>
                  <a:pt x="553" y="23"/>
                </a:lnTo>
                <a:lnTo>
                  <a:pt x="555" y="21"/>
                </a:lnTo>
                <a:lnTo>
                  <a:pt x="536" y="3"/>
                </a:lnTo>
                <a:lnTo>
                  <a:pt x="534" y="2"/>
                </a:lnTo>
                <a:lnTo>
                  <a:pt x="532" y="0"/>
                </a:lnTo>
                <a:lnTo>
                  <a:pt x="505" y="9"/>
                </a:lnTo>
                <a:lnTo>
                  <a:pt x="501" y="9"/>
                </a:lnTo>
                <a:lnTo>
                  <a:pt x="499" y="11"/>
                </a:lnTo>
                <a:lnTo>
                  <a:pt x="480" y="15"/>
                </a:lnTo>
                <a:lnTo>
                  <a:pt x="453" y="23"/>
                </a:lnTo>
                <a:lnTo>
                  <a:pt x="425" y="31"/>
                </a:lnTo>
                <a:lnTo>
                  <a:pt x="403" y="34"/>
                </a:lnTo>
                <a:lnTo>
                  <a:pt x="392" y="44"/>
                </a:lnTo>
                <a:lnTo>
                  <a:pt x="381" y="52"/>
                </a:lnTo>
                <a:lnTo>
                  <a:pt x="382" y="73"/>
                </a:lnTo>
                <a:lnTo>
                  <a:pt x="386" y="96"/>
                </a:lnTo>
                <a:lnTo>
                  <a:pt x="390" y="127"/>
                </a:lnTo>
                <a:lnTo>
                  <a:pt x="388" y="127"/>
                </a:lnTo>
                <a:lnTo>
                  <a:pt x="373" y="130"/>
                </a:lnTo>
                <a:lnTo>
                  <a:pt x="373" y="128"/>
                </a:lnTo>
                <a:lnTo>
                  <a:pt x="357" y="125"/>
                </a:lnTo>
                <a:lnTo>
                  <a:pt x="355" y="133"/>
                </a:lnTo>
                <a:lnTo>
                  <a:pt x="352" y="150"/>
                </a:lnTo>
                <a:lnTo>
                  <a:pt x="348" y="155"/>
                </a:lnTo>
                <a:lnTo>
                  <a:pt x="346" y="155"/>
                </a:lnTo>
                <a:lnTo>
                  <a:pt x="342" y="163"/>
                </a:lnTo>
                <a:lnTo>
                  <a:pt x="344" y="165"/>
                </a:lnTo>
                <a:lnTo>
                  <a:pt x="342" y="165"/>
                </a:lnTo>
                <a:lnTo>
                  <a:pt x="338" y="165"/>
                </a:lnTo>
                <a:lnTo>
                  <a:pt x="327" y="188"/>
                </a:lnTo>
                <a:lnTo>
                  <a:pt x="323" y="194"/>
                </a:lnTo>
                <a:lnTo>
                  <a:pt x="321" y="196"/>
                </a:lnTo>
                <a:lnTo>
                  <a:pt x="302" y="205"/>
                </a:lnTo>
                <a:lnTo>
                  <a:pt x="282" y="221"/>
                </a:lnTo>
                <a:lnTo>
                  <a:pt x="227" y="219"/>
                </a:lnTo>
                <a:lnTo>
                  <a:pt x="217" y="221"/>
                </a:lnTo>
                <a:lnTo>
                  <a:pt x="198" y="234"/>
                </a:lnTo>
                <a:lnTo>
                  <a:pt x="184" y="234"/>
                </a:lnTo>
                <a:lnTo>
                  <a:pt x="171" y="234"/>
                </a:lnTo>
                <a:lnTo>
                  <a:pt x="165" y="234"/>
                </a:lnTo>
                <a:lnTo>
                  <a:pt x="163" y="234"/>
                </a:lnTo>
                <a:lnTo>
                  <a:pt x="138" y="234"/>
                </a:lnTo>
                <a:lnTo>
                  <a:pt x="121" y="225"/>
                </a:lnTo>
                <a:lnTo>
                  <a:pt x="106" y="215"/>
                </a:lnTo>
                <a:lnTo>
                  <a:pt x="106" y="200"/>
                </a:lnTo>
                <a:lnTo>
                  <a:pt x="106" y="194"/>
                </a:lnTo>
                <a:lnTo>
                  <a:pt x="100" y="171"/>
                </a:lnTo>
                <a:lnTo>
                  <a:pt x="98" y="169"/>
                </a:lnTo>
                <a:lnTo>
                  <a:pt x="92" y="171"/>
                </a:lnTo>
                <a:lnTo>
                  <a:pt x="96" y="183"/>
                </a:lnTo>
                <a:lnTo>
                  <a:pt x="92" y="181"/>
                </a:lnTo>
                <a:lnTo>
                  <a:pt x="90" y="177"/>
                </a:lnTo>
                <a:lnTo>
                  <a:pt x="88" y="177"/>
                </a:lnTo>
                <a:lnTo>
                  <a:pt x="86" y="177"/>
                </a:lnTo>
                <a:lnTo>
                  <a:pt x="86" y="173"/>
                </a:lnTo>
                <a:lnTo>
                  <a:pt x="85" y="171"/>
                </a:lnTo>
                <a:lnTo>
                  <a:pt x="80" y="177"/>
                </a:lnTo>
                <a:lnTo>
                  <a:pt x="79" y="177"/>
                </a:lnTo>
                <a:lnTo>
                  <a:pt x="77" y="175"/>
                </a:lnTo>
                <a:lnTo>
                  <a:pt x="75" y="173"/>
                </a:lnTo>
                <a:lnTo>
                  <a:pt x="73" y="171"/>
                </a:lnTo>
                <a:lnTo>
                  <a:pt x="67" y="173"/>
                </a:lnTo>
                <a:lnTo>
                  <a:pt x="58" y="178"/>
                </a:lnTo>
                <a:lnTo>
                  <a:pt x="56" y="178"/>
                </a:lnTo>
                <a:lnTo>
                  <a:pt x="56" y="181"/>
                </a:lnTo>
                <a:lnTo>
                  <a:pt x="58" y="184"/>
                </a:lnTo>
                <a:lnTo>
                  <a:pt x="46" y="190"/>
                </a:lnTo>
                <a:lnTo>
                  <a:pt x="25" y="202"/>
                </a:lnTo>
                <a:lnTo>
                  <a:pt x="23" y="204"/>
                </a:lnTo>
                <a:lnTo>
                  <a:pt x="19" y="207"/>
                </a:lnTo>
                <a:lnTo>
                  <a:pt x="8" y="213"/>
                </a:lnTo>
                <a:lnTo>
                  <a:pt x="2" y="217"/>
                </a:lnTo>
                <a:lnTo>
                  <a:pt x="11" y="236"/>
                </a:lnTo>
                <a:lnTo>
                  <a:pt x="6" y="244"/>
                </a:lnTo>
                <a:lnTo>
                  <a:pt x="15" y="259"/>
                </a:lnTo>
                <a:lnTo>
                  <a:pt x="17" y="269"/>
                </a:lnTo>
                <a:lnTo>
                  <a:pt x="13" y="279"/>
                </a:lnTo>
                <a:lnTo>
                  <a:pt x="0" y="296"/>
                </a:lnTo>
                <a:lnTo>
                  <a:pt x="0" y="30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Freeform 212"/>
          <p:cNvSpPr>
            <a:spLocks/>
          </p:cNvSpPr>
          <p:nvPr/>
        </p:nvSpPr>
        <p:spPr bwMode="auto">
          <a:xfrm>
            <a:off x="-2348794" y="6850541"/>
            <a:ext cx="459370" cy="750242"/>
          </a:xfrm>
          <a:custGeom>
            <a:avLst/>
            <a:gdLst>
              <a:gd name="T0" fmla="*/ 27 w 488"/>
              <a:gd name="T1" fmla="*/ 655 h 797"/>
              <a:gd name="T2" fmla="*/ 29 w 488"/>
              <a:gd name="T3" fmla="*/ 672 h 797"/>
              <a:gd name="T4" fmla="*/ 38 w 488"/>
              <a:gd name="T5" fmla="*/ 677 h 797"/>
              <a:gd name="T6" fmla="*/ 46 w 488"/>
              <a:gd name="T7" fmla="*/ 686 h 797"/>
              <a:gd name="T8" fmla="*/ 56 w 488"/>
              <a:gd name="T9" fmla="*/ 690 h 797"/>
              <a:gd name="T10" fmla="*/ 64 w 488"/>
              <a:gd name="T11" fmla="*/ 703 h 797"/>
              <a:gd name="T12" fmla="*/ 64 w 488"/>
              <a:gd name="T13" fmla="*/ 713 h 797"/>
              <a:gd name="T14" fmla="*/ 64 w 488"/>
              <a:gd name="T15" fmla="*/ 727 h 797"/>
              <a:gd name="T16" fmla="*/ 65 w 488"/>
              <a:gd name="T17" fmla="*/ 736 h 797"/>
              <a:gd name="T18" fmla="*/ 58 w 488"/>
              <a:gd name="T19" fmla="*/ 744 h 797"/>
              <a:gd name="T20" fmla="*/ 58 w 488"/>
              <a:gd name="T21" fmla="*/ 755 h 797"/>
              <a:gd name="T22" fmla="*/ 59 w 488"/>
              <a:gd name="T23" fmla="*/ 765 h 797"/>
              <a:gd name="T24" fmla="*/ 62 w 488"/>
              <a:gd name="T25" fmla="*/ 778 h 797"/>
              <a:gd name="T26" fmla="*/ 110 w 488"/>
              <a:gd name="T27" fmla="*/ 794 h 797"/>
              <a:gd name="T28" fmla="*/ 206 w 488"/>
              <a:gd name="T29" fmla="*/ 736 h 797"/>
              <a:gd name="T30" fmla="*/ 242 w 488"/>
              <a:gd name="T31" fmla="*/ 698 h 797"/>
              <a:gd name="T32" fmla="*/ 300 w 488"/>
              <a:gd name="T33" fmla="*/ 698 h 797"/>
              <a:gd name="T34" fmla="*/ 421 w 488"/>
              <a:gd name="T35" fmla="*/ 465 h 797"/>
              <a:gd name="T36" fmla="*/ 415 w 488"/>
              <a:gd name="T37" fmla="*/ 424 h 797"/>
              <a:gd name="T38" fmla="*/ 467 w 488"/>
              <a:gd name="T39" fmla="*/ 256 h 797"/>
              <a:gd name="T40" fmla="*/ 469 w 488"/>
              <a:gd name="T41" fmla="*/ 219 h 797"/>
              <a:gd name="T42" fmla="*/ 454 w 488"/>
              <a:gd name="T43" fmla="*/ 161 h 797"/>
              <a:gd name="T44" fmla="*/ 425 w 488"/>
              <a:gd name="T45" fmla="*/ 134 h 797"/>
              <a:gd name="T46" fmla="*/ 425 w 488"/>
              <a:gd name="T47" fmla="*/ 84 h 797"/>
              <a:gd name="T48" fmla="*/ 438 w 488"/>
              <a:gd name="T49" fmla="*/ 54 h 797"/>
              <a:gd name="T50" fmla="*/ 452 w 488"/>
              <a:gd name="T51" fmla="*/ 30 h 797"/>
              <a:gd name="T52" fmla="*/ 440 w 488"/>
              <a:gd name="T53" fmla="*/ 7 h 797"/>
              <a:gd name="T54" fmla="*/ 419 w 488"/>
              <a:gd name="T55" fmla="*/ 21 h 797"/>
              <a:gd name="T56" fmla="*/ 388 w 488"/>
              <a:gd name="T57" fmla="*/ 30 h 797"/>
              <a:gd name="T58" fmla="*/ 371 w 488"/>
              <a:gd name="T59" fmla="*/ 54 h 797"/>
              <a:gd name="T60" fmla="*/ 346 w 488"/>
              <a:gd name="T61" fmla="*/ 55 h 797"/>
              <a:gd name="T62" fmla="*/ 313 w 488"/>
              <a:gd name="T63" fmla="*/ 90 h 797"/>
              <a:gd name="T64" fmla="*/ 281 w 488"/>
              <a:gd name="T65" fmla="*/ 81 h 797"/>
              <a:gd name="T66" fmla="*/ 261 w 488"/>
              <a:gd name="T67" fmla="*/ 73 h 797"/>
              <a:gd name="T68" fmla="*/ 210 w 488"/>
              <a:gd name="T69" fmla="*/ 123 h 797"/>
              <a:gd name="T70" fmla="*/ 263 w 488"/>
              <a:gd name="T71" fmla="*/ 121 h 797"/>
              <a:gd name="T72" fmla="*/ 271 w 488"/>
              <a:gd name="T73" fmla="*/ 186 h 797"/>
              <a:gd name="T74" fmla="*/ 277 w 488"/>
              <a:gd name="T75" fmla="*/ 217 h 797"/>
              <a:gd name="T76" fmla="*/ 244 w 488"/>
              <a:gd name="T77" fmla="*/ 177 h 797"/>
              <a:gd name="T78" fmla="*/ 181 w 488"/>
              <a:gd name="T79" fmla="*/ 140 h 797"/>
              <a:gd name="T80" fmla="*/ 171 w 488"/>
              <a:gd name="T81" fmla="*/ 148 h 797"/>
              <a:gd name="T82" fmla="*/ 165 w 488"/>
              <a:gd name="T83" fmla="*/ 155 h 797"/>
              <a:gd name="T84" fmla="*/ 158 w 488"/>
              <a:gd name="T85" fmla="*/ 165 h 797"/>
              <a:gd name="T86" fmla="*/ 152 w 488"/>
              <a:gd name="T87" fmla="*/ 171 h 797"/>
              <a:gd name="T88" fmla="*/ 140 w 488"/>
              <a:gd name="T89" fmla="*/ 177 h 797"/>
              <a:gd name="T90" fmla="*/ 134 w 488"/>
              <a:gd name="T91" fmla="*/ 180 h 797"/>
              <a:gd name="T92" fmla="*/ 129 w 488"/>
              <a:gd name="T93" fmla="*/ 188 h 797"/>
              <a:gd name="T94" fmla="*/ 121 w 488"/>
              <a:gd name="T95" fmla="*/ 192 h 797"/>
              <a:gd name="T96" fmla="*/ 112 w 488"/>
              <a:gd name="T97" fmla="*/ 198 h 797"/>
              <a:gd name="T98" fmla="*/ 107 w 488"/>
              <a:gd name="T99" fmla="*/ 207 h 797"/>
              <a:gd name="T100" fmla="*/ 104 w 488"/>
              <a:gd name="T101" fmla="*/ 213 h 797"/>
              <a:gd name="T102" fmla="*/ 96 w 488"/>
              <a:gd name="T103" fmla="*/ 223 h 797"/>
              <a:gd name="T104" fmla="*/ 83 w 488"/>
              <a:gd name="T105" fmla="*/ 227 h 797"/>
              <a:gd name="T106" fmla="*/ 77 w 488"/>
              <a:gd name="T107" fmla="*/ 238 h 797"/>
              <a:gd name="T108" fmla="*/ 71 w 488"/>
              <a:gd name="T109" fmla="*/ 250 h 797"/>
              <a:gd name="T110" fmla="*/ 85 w 488"/>
              <a:gd name="T111" fmla="*/ 263 h 797"/>
              <a:gd name="T112" fmla="*/ 123 w 488"/>
              <a:gd name="T113" fmla="*/ 296 h 797"/>
              <a:gd name="T114" fmla="*/ 125 w 488"/>
              <a:gd name="T115" fmla="*/ 348 h 797"/>
              <a:gd name="T116" fmla="*/ 123 w 488"/>
              <a:gd name="T117" fmla="*/ 367 h 797"/>
              <a:gd name="T118" fmla="*/ 123 w 488"/>
              <a:gd name="T119" fmla="*/ 386 h 797"/>
              <a:gd name="T120" fmla="*/ 102 w 488"/>
              <a:gd name="T121" fmla="*/ 411 h 797"/>
              <a:gd name="T122" fmla="*/ 79 w 488"/>
              <a:gd name="T123" fmla="*/ 432 h 797"/>
              <a:gd name="T124" fmla="*/ 44 w 488"/>
              <a:gd name="T125" fmla="*/ 424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8" h="797">
                <a:moveTo>
                  <a:pt x="6" y="490"/>
                </a:moveTo>
                <a:lnTo>
                  <a:pt x="35" y="623"/>
                </a:lnTo>
                <a:lnTo>
                  <a:pt x="46" y="621"/>
                </a:lnTo>
                <a:lnTo>
                  <a:pt x="52" y="621"/>
                </a:lnTo>
                <a:lnTo>
                  <a:pt x="59" y="628"/>
                </a:lnTo>
                <a:lnTo>
                  <a:pt x="52" y="638"/>
                </a:lnTo>
                <a:lnTo>
                  <a:pt x="44" y="632"/>
                </a:lnTo>
                <a:lnTo>
                  <a:pt x="37" y="644"/>
                </a:lnTo>
                <a:lnTo>
                  <a:pt x="27" y="655"/>
                </a:lnTo>
                <a:lnTo>
                  <a:pt x="23" y="661"/>
                </a:lnTo>
                <a:lnTo>
                  <a:pt x="23" y="663"/>
                </a:lnTo>
                <a:lnTo>
                  <a:pt x="25" y="665"/>
                </a:lnTo>
                <a:lnTo>
                  <a:pt x="23" y="667"/>
                </a:lnTo>
                <a:lnTo>
                  <a:pt x="25" y="669"/>
                </a:lnTo>
                <a:lnTo>
                  <a:pt x="27" y="669"/>
                </a:lnTo>
                <a:lnTo>
                  <a:pt x="29" y="669"/>
                </a:lnTo>
                <a:lnTo>
                  <a:pt x="29" y="671"/>
                </a:lnTo>
                <a:lnTo>
                  <a:pt x="29" y="672"/>
                </a:lnTo>
                <a:lnTo>
                  <a:pt x="31" y="672"/>
                </a:lnTo>
                <a:lnTo>
                  <a:pt x="31" y="674"/>
                </a:lnTo>
                <a:lnTo>
                  <a:pt x="33" y="674"/>
                </a:lnTo>
                <a:lnTo>
                  <a:pt x="35" y="674"/>
                </a:lnTo>
                <a:lnTo>
                  <a:pt x="37" y="674"/>
                </a:lnTo>
                <a:lnTo>
                  <a:pt x="37" y="677"/>
                </a:lnTo>
                <a:lnTo>
                  <a:pt x="37" y="679"/>
                </a:lnTo>
                <a:lnTo>
                  <a:pt x="38" y="679"/>
                </a:lnTo>
                <a:lnTo>
                  <a:pt x="38" y="677"/>
                </a:lnTo>
                <a:lnTo>
                  <a:pt x="40" y="677"/>
                </a:lnTo>
                <a:lnTo>
                  <a:pt x="42" y="677"/>
                </a:lnTo>
                <a:lnTo>
                  <a:pt x="42" y="679"/>
                </a:lnTo>
                <a:lnTo>
                  <a:pt x="42" y="680"/>
                </a:lnTo>
                <a:lnTo>
                  <a:pt x="42" y="682"/>
                </a:lnTo>
                <a:lnTo>
                  <a:pt x="44" y="682"/>
                </a:lnTo>
                <a:lnTo>
                  <a:pt x="46" y="682"/>
                </a:lnTo>
                <a:lnTo>
                  <a:pt x="46" y="684"/>
                </a:lnTo>
                <a:lnTo>
                  <a:pt x="46" y="686"/>
                </a:lnTo>
                <a:lnTo>
                  <a:pt x="46" y="688"/>
                </a:lnTo>
                <a:lnTo>
                  <a:pt x="48" y="688"/>
                </a:lnTo>
                <a:lnTo>
                  <a:pt x="50" y="688"/>
                </a:lnTo>
                <a:lnTo>
                  <a:pt x="50" y="690"/>
                </a:lnTo>
                <a:lnTo>
                  <a:pt x="52" y="690"/>
                </a:lnTo>
                <a:lnTo>
                  <a:pt x="52" y="688"/>
                </a:lnTo>
                <a:lnTo>
                  <a:pt x="52" y="690"/>
                </a:lnTo>
                <a:lnTo>
                  <a:pt x="54" y="690"/>
                </a:lnTo>
                <a:lnTo>
                  <a:pt x="56" y="690"/>
                </a:lnTo>
                <a:lnTo>
                  <a:pt x="56" y="692"/>
                </a:lnTo>
                <a:lnTo>
                  <a:pt x="56" y="694"/>
                </a:lnTo>
                <a:lnTo>
                  <a:pt x="58" y="694"/>
                </a:lnTo>
                <a:lnTo>
                  <a:pt x="59" y="696"/>
                </a:lnTo>
                <a:lnTo>
                  <a:pt x="59" y="698"/>
                </a:lnTo>
                <a:lnTo>
                  <a:pt x="62" y="700"/>
                </a:lnTo>
                <a:lnTo>
                  <a:pt x="62" y="701"/>
                </a:lnTo>
                <a:lnTo>
                  <a:pt x="64" y="701"/>
                </a:lnTo>
                <a:lnTo>
                  <a:pt x="64" y="703"/>
                </a:lnTo>
                <a:lnTo>
                  <a:pt x="64" y="705"/>
                </a:lnTo>
                <a:lnTo>
                  <a:pt x="64" y="707"/>
                </a:lnTo>
                <a:lnTo>
                  <a:pt x="65" y="707"/>
                </a:lnTo>
                <a:lnTo>
                  <a:pt x="65" y="709"/>
                </a:lnTo>
                <a:lnTo>
                  <a:pt x="64" y="709"/>
                </a:lnTo>
                <a:lnTo>
                  <a:pt x="64" y="711"/>
                </a:lnTo>
                <a:lnTo>
                  <a:pt x="65" y="711"/>
                </a:lnTo>
                <a:lnTo>
                  <a:pt x="65" y="713"/>
                </a:lnTo>
                <a:lnTo>
                  <a:pt x="64" y="713"/>
                </a:lnTo>
                <a:lnTo>
                  <a:pt x="64" y="715"/>
                </a:lnTo>
                <a:lnTo>
                  <a:pt x="64" y="717"/>
                </a:lnTo>
                <a:lnTo>
                  <a:pt x="64" y="719"/>
                </a:lnTo>
                <a:lnTo>
                  <a:pt x="64" y="721"/>
                </a:lnTo>
                <a:lnTo>
                  <a:pt x="65" y="721"/>
                </a:lnTo>
                <a:lnTo>
                  <a:pt x="65" y="722"/>
                </a:lnTo>
                <a:lnTo>
                  <a:pt x="65" y="725"/>
                </a:lnTo>
                <a:lnTo>
                  <a:pt x="64" y="725"/>
                </a:lnTo>
                <a:lnTo>
                  <a:pt x="64" y="727"/>
                </a:lnTo>
                <a:lnTo>
                  <a:pt x="65" y="727"/>
                </a:lnTo>
                <a:lnTo>
                  <a:pt x="65" y="728"/>
                </a:lnTo>
                <a:lnTo>
                  <a:pt x="64" y="728"/>
                </a:lnTo>
                <a:lnTo>
                  <a:pt x="64" y="730"/>
                </a:lnTo>
                <a:lnTo>
                  <a:pt x="65" y="730"/>
                </a:lnTo>
                <a:lnTo>
                  <a:pt x="65" y="732"/>
                </a:lnTo>
                <a:lnTo>
                  <a:pt x="67" y="732"/>
                </a:lnTo>
                <a:lnTo>
                  <a:pt x="67" y="734"/>
                </a:lnTo>
                <a:lnTo>
                  <a:pt x="65" y="736"/>
                </a:lnTo>
                <a:lnTo>
                  <a:pt x="65" y="738"/>
                </a:lnTo>
                <a:lnTo>
                  <a:pt x="65" y="740"/>
                </a:lnTo>
                <a:lnTo>
                  <a:pt x="64" y="740"/>
                </a:lnTo>
                <a:lnTo>
                  <a:pt x="64" y="742"/>
                </a:lnTo>
                <a:lnTo>
                  <a:pt x="62" y="740"/>
                </a:lnTo>
                <a:lnTo>
                  <a:pt x="59" y="740"/>
                </a:lnTo>
                <a:lnTo>
                  <a:pt x="62" y="742"/>
                </a:lnTo>
                <a:lnTo>
                  <a:pt x="59" y="742"/>
                </a:lnTo>
                <a:lnTo>
                  <a:pt x="58" y="744"/>
                </a:lnTo>
                <a:lnTo>
                  <a:pt x="58" y="746"/>
                </a:lnTo>
                <a:lnTo>
                  <a:pt x="59" y="746"/>
                </a:lnTo>
                <a:lnTo>
                  <a:pt x="59" y="748"/>
                </a:lnTo>
                <a:lnTo>
                  <a:pt x="58" y="748"/>
                </a:lnTo>
                <a:lnTo>
                  <a:pt x="58" y="749"/>
                </a:lnTo>
                <a:lnTo>
                  <a:pt x="56" y="751"/>
                </a:lnTo>
                <a:lnTo>
                  <a:pt x="56" y="753"/>
                </a:lnTo>
                <a:lnTo>
                  <a:pt x="56" y="755"/>
                </a:lnTo>
                <a:lnTo>
                  <a:pt x="58" y="755"/>
                </a:lnTo>
                <a:lnTo>
                  <a:pt x="59" y="755"/>
                </a:lnTo>
                <a:lnTo>
                  <a:pt x="58" y="755"/>
                </a:lnTo>
                <a:lnTo>
                  <a:pt x="58" y="757"/>
                </a:lnTo>
                <a:lnTo>
                  <a:pt x="58" y="759"/>
                </a:lnTo>
                <a:lnTo>
                  <a:pt x="58" y="761"/>
                </a:lnTo>
                <a:lnTo>
                  <a:pt x="59" y="761"/>
                </a:lnTo>
                <a:lnTo>
                  <a:pt x="62" y="761"/>
                </a:lnTo>
                <a:lnTo>
                  <a:pt x="59" y="763"/>
                </a:lnTo>
                <a:lnTo>
                  <a:pt x="59" y="765"/>
                </a:lnTo>
                <a:lnTo>
                  <a:pt x="59" y="767"/>
                </a:lnTo>
                <a:lnTo>
                  <a:pt x="59" y="769"/>
                </a:lnTo>
                <a:lnTo>
                  <a:pt x="62" y="769"/>
                </a:lnTo>
                <a:lnTo>
                  <a:pt x="62" y="771"/>
                </a:lnTo>
                <a:lnTo>
                  <a:pt x="62" y="773"/>
                </a:lnTo>
                <a:lnTo>
                  <a:pt x="62" y="775"/>
                </a:lnTo>
                <a:lnTo>
                  <a:pt x="59" y="775"/>
                </a:lnTo>
                <a:lnTo>
                  <a:pt x="62" y="776"/>
                </a:lnTo>
                <a:lnTo>
                  <a:pt x="62" y="778"/>
                </a:lnTo>
                <a:lnTo>
                  <a:pt x="64" y="780"/>
                </a:lnTo>
                <a:lnTo>
                  <a:pt x="64" y="782"/>
                </a:lnTo>
                <a:lnTo>
                  <a:pt x="64" y="784"/>
                </a:lnTo>
                <a:lnTo>
                  <a:pt x="65" y="784"/>
                </a:lnTo>
                <a:lnTo>
                  <a:pt x="65" y="786"/>
                </a:lnTo>
                <a:lnTo>
                  <a:pt x="64" y="788"/>
                </a:lnTo>
                <a:lnTo>
                  <a:pt x="64" y="790"/>
                </a:lnTo>
                <a:lnTo>
                  <a:pt x="110" y="797"/>
                </a:lnTo>
                <a:lnTo>
                  <a:pt x="110" y="794"/>
                </a:lnTo>
                <a:lnTo>
                  <a:pt x="115" y="780"/>
                </a:lnTo>
                <a:lnTo>
                  <a:pt x="119" y="765"/>
                </a:lnTo>
                <a:lnTo>
                  <a:pt x="129" y="749"/>
                </a:lnTo>
                <a:lnTo>
                  <a:pt x="134" y="746"/>
                </a:lnTo>
                <a:lnTo>
                  <a:pt x="142" y="746"/>
                </a:lnTo>
                <a:lnTo>
                  <a:pt x="156" y="744"/>
                </a:lnTo>
                <a:lnTo>
                  <a:pt x="163" y="748"/>
                </a:lnTo>
                <a:lnTo>
                  <a:pt x="202" y="736"/>
                </a:lnTo>
                <a:lnTo>
                  <a:pt x="206" y="736"/>
                </a:lnTo>
                <a:lnTo>
                  <a:pt x="210" y="736"/>
                </a:lnTo>
                <a:lnTo>
                  <a:pt x="217" y="738"/>
                </a:lnTo>
                <a:lnTo>
                  <a:pt x="217" y="736"/>
                </a:lnTo>
                <a:lnTo>
                  <a:pt x="219" y="738"/>
                </a:lnTo>
                <a:lnTo>
                  <a:pt x="223" y="738"/>
                </a:lnTo>
                <a:lnTo>
                  <a:pt x="225" y="738"/>
                </a:lnTo>
                <a:lnTo>
                  <a:pt x="238" y="700"/>
                </a:lnTo>
                <a:lnTo>
                  <a:pt x="242" y="700"/>
                </a:lnTo>
                <a:lnTo>
                  <a:pt x="242" y="698"/>
                </a:lnTo>
                <a:lnTo>
                  <a:pt x="246" y="701"/>
                </a:lnTo>
                <a:lnTo>
                  <a:pt x="300" y="757"/>
                </a:lnTo>
                <a:lnTo>
                  <a:pt x="300" y="759"/>
                </a:lnTo>
                <a:lnTo>
                  <a:pt x="304" y="761"/>
                </a:lnTo>
                <a:lnTo>
                  <a:pt x="307" y="761"/>
                </a:lnTo>
                <a:lnTo>
                  <a:pt x="323" y="759"/>
                </a:lnTo>
                <a:lnTo>
                  <a:pt x="309" y="722"/>
                </a:lnTo>
                <a:lnTo>
                  <a:pt x="307" y="721"/>
                </a:lnTo>
                <a:lnTo>
                  <a:pt x="300" y="698"/>
                </a:lnTo>
                <a:lnTo>
                  <a:pt x="317" y="640"/>
                </a:lnTo>
                <a:lnTo>
                  <a:pt x="304" y="628"/>
                </a:lnTo>
                <a:lnTo>
                  <a:pt x="323" y="571"/>
                </a:lnTo>
                <a:lnTo>
                  <a:pt x="317" y="563"/>
                </a:lnTo>
                <a:lnTo>
                  <a:pt x="386" y="480"/>
                </a:lnTo>
                <a:lnTo>
                  <a:pt x="398" y="490"/>
                </a:lnTo>
                <a:lnTo>
                  <a:pt x="413" y="475"/>
                </a:lnTo>
                <a:lnTo>
                  <a:pt x="415" y="471"/>
                </a:lnTo>
                <a:lnTo>
                  <a:pt x="421" y="465"/>
                </a:lnTo>
                <a:lnTo>
                  <a:pt x="423" y="463"/>
                </a:lnTo>
                <a:lnTo>
                  <a:pt x="427" y="459"/>
                </a:lnTo>
                <a:lnTo>
                  <a:pt x="429" y="455"/>
                </a:lnTo>
                <a:lnTo>
                  <a:pt x="430" y="453"/>
                </a:lnTo>
                <a:lnTo>
                  <a:pt x="430" y="450"/>
                </a:lnTo>
                <a:lnTo>
                  <a:pt x="429" y="448"/>
                </a:lnTo>
                <a:lnTo>
                  <a:pt x="436" y="436"/>
                </a:lnTo>
                <a:lnTo>
                  <a:pt x="427" y="432"/>
                </a:lnTo>
                <a:lnTo>
                  <a:pt x="415" y="424"/>
                </a:lnTo>
                <a:lnTo>
                  <a:pt x="413" y="423"/>
                </a:lnTo>
                <a:lnTo>
                  <a:pt x="415" y="421"/>
                </a:lnTo>
                <a:lnTo>
                  <a:pt x="419" y="409"/>
                </a:lnTo>
                <a:lnTo>
                  <a:pt x="457" y="311"/>
                </a:lnTo>
                <a:lnTo>
                  <a:pt x="454" y="309"/>
                </a:lnTo>
                <a:lnTo>
                  <a:pt x="473" y="257"/>
                </a:lnTo>
                <a:lnTo>
                  <a:pt x="471" y="257"/>
                </a:lnTo>
                <a:lnTo>
                  <a:pt x="469" y="256"/>
                </a:lnTo>
                <a:lnTo>
                  <a:pt x="467" y="256"/>
                </a:lnTo>
                <a:lnTo>
                  <a:pt x="467" y="254"/>
                </a:lnTo>
                <a:lnTo>
                  <a:pt x="471" y="244"/>
                </a:lnTo>
                <a:lnTo>
                  <a:pt x="471" y="240"/>
                </a:lnTo>
                <a:lnTo>
                  <a:pt x="471" y="238"/>
                </a:lnTo>
                <a:lnTo>
                  <a:pt x="471" y="232"/>
                </a:lnTo>
                <a:lnTo>
                  <a:pt x="465" y="230"/>
                </a:lnTo>
                <a:lnTo>
                  <a:pt x="465" y="228"/>
                </a:lnTo>
                <a:lnTo>
                  <a:pt x="467" y="225"/>
                </a:lnTo>
                <a:lnTo>
                  <a:pt x="469" y="219"/>
                </a:lnTo>
                <a:lnTo>
                  <a:pt x="475" y="221"/>
                </a:lnTo>
                <a:lnTo>
                  <a:pt x="477" y="221"/>
                </a:lnTo>
                <a:lnTo>
                  <a:pt x="484" y="198"/>
                </a:lnTo>
                <a:lnTo>
                  <a:pt x="488" y="192"/>
                </a:lnTo>
                <a:lnTo>
                  <a:pt x="486" y="190"/>
                </a:lnTo>
                <a:lnTo>
                  <a:pt x="484" y="188"/>
                </a:lnTo>
                <a:lnTo>
                  <a:pt x="478" y="180"/>
                </a:lnTo>
                <a:lnTo>
                  <a:pt x="465" y="173"/>
                </a:lnTo>
                <a:lnTo>
                  <a:pt x="454" y="161"/>
                </a:lnTo>
                <a:lnTo>
                  <a:pt x="456" y="157"/>
                </a:lnTo>
                <a:lnTo>
                  <a:pt x="454" y="155"/>
                </a:lnTo>
                <a:lnTo>
                  <a:pt x="452" y="159"/>
                </a:lnTo>
                <a:lnTo>
                  <a:pt x="448" y="155"/>
                </a:lnTo>
                <a:lnTo>
                  <a:pt x="444" y="153"/>
                </a:lnTo>
                <a:lnTo>
                  <a:pt x="432" y="148"/>
                </a:lnTo>
                <a:lnTo>
                  <a:pt x="434" y="144"/>
                </a:lnTo>
                <a:lnTo>
                  <a:pt x="425" y="140"/>
                </a:lnTo>
                <a:lnTo>
                  <a:pt x="425" y="134"/>
                </a:lnTo>
                <a:lnTo>
                  <a:pt x="427" y="111"/>
                </a:lnTo>
                <a:lnTo>
                  <a:pt x="427" y="107"/>
                </a:lnTo>
                <a:lnTo>
                  <a:pt x="425" y="107"/>
                </a:lnTo>
                <a:lnTo>
                  <a:pt x="421" y="107"/>
                </a:lnTo>
                <a:lnTo>
                  <a:pt x="421" y="102"/>
                </a:lnTo>
                <a:lnTo>
                  <a:pt x="421" y="98"/>
                </a:lnTo>
                <a:lnTo>
                  <a:pt x="423" y="94"/>
                </a:lnTo>
                <a:lnTo>
                  <a:pt x="423" y="90"/>
                </a:lnTo>
                <a:lnTo>
                  <a:pt x="425" y="84"/>
                </a:lnTo>
                <a:lnTo>
                  <a:pt x="423" y="81"/>
                </a:lnTo>
                <a:lnTo>
                  <a:pt x="423" y="76"/>
                </a:lnTo>
                <a:lnTo>
                  <a:pt x="425" y="71"/>
                </a:lnTo>
                <a:lnTo>
                  <a:pt x="425" y="65"/>
                </a:lnTo>
                <a:lnTo>
                  <a:pt x="427" y="63"/>
                </a:lnTo>
                <a:lnTo>
                  <a:pt x="427" y="61"/>
                </a:lnTo>
                <a:lnTo>
                  <a:pt x="432" y="57"/>
                </a:lnTo>
                <a:lnTo>
                  <a:pt x="434" y="55"/>
                </a:lnTo>
                <a:lnTo>
                  <a:pt x="438" y="54"/>
                </a:lnTo>
                <a:lnTo>
                  <a:pt x="444" y="52"/>
                </a:lnTo>
                <a:lnTo>
                  <a:pt x="446" y="52"/>
                </a:lnTo>
                <a:lnTo>
                  <a:pt x="448" y="50"/>
                </a:lnTo>
                <a:lnTo>
                  <a:pt x="450" y="48"/>
                </a:lnTo>
                <a:lnTo>
                  <a:pt x="450" y="46"/>
                </a:lnTo>
                <a:lnTo>
                  <a:pt x="450" y="42"/>
                </a:lnTo>
                <a:lnTo>
                  <a:pt x="450" y="38"/>
                </a:lnTo>
                <a:lnTo>
                  <a:pt x="450" y="34"/>
                </a:lnTo>
                <a:lnTo>
                  <a:pt x="452" y="30"/>
                </a:lnTo>
                <a:lnTo>
                  <a:pt x="454" y="25"/>
                </a:lnTo>
                <a:lnTo>
                  <a:pt x="456" y="19"/>
                </a:lnTo>
                <a:lnTo>
                  <a:pt x="456" y="15"/>
                </a:lnTo>
                <a:lnTo>
                  <a:pt x="454" y="11"/>
                </a:lnTo>
                <a:lnTo>
                  <a:pt x="452" y="9"/>
                </a:lnTo>
                <a:lnTo>
                  <a:pt x="450" y="7"/>
                </a:lnTo>
                <a:lnTo>
                  <a:pt x="448" y="7"/>
                </a:lnTo>
                <a:lnTo>
                  <a:pt x="444" y="7"/>
                </a:lnTo>
                <a:lnTo>
                  <a:pt x="440" y="7"/>
                </a:lnTo>
                <a:lnTo>
                  <a:pt x="438" y="7"/>
                </a:lnTo>
                <a:lnTo>
                  <a:pt x="434" y="9"/>
                </a:lnTo>
                <a:lnTo>
                  <a:pt x="432" y="11"/>
                </a:lnTo>
                <a:lnTo>
                  <a:pt x="429" y="13"/>
                </a:lnTo>
                <a:lnTo>
                  <a:pt x="429" y="15"/>
                </a:lnTo>
                <a:lnTo>
                  <a:pt x="427" y="17"/>
                </a:lnTo>
                <a:lnTo>
                  <a:pt x="423" y="19"/>
                </a:lnTo>
                <a:lnTo>
                  <a:pt x="421" y="21"/>
                </a:lnTo>
                <a:lnTo>
                  <a:pt x="419" y="21"/>
                </a:lnTo>
                <a:lnTo>
                  <a:pt x="417" y="19"/>
                </a:lnTo>
                <a:lnTo>
                  <a:pt x="417" y="17"/>
                </a:lnTo>
                <a:lnTo>
                  <a:pt x="417" y="15"/>
                </a:lnTo>
                <a:lnTo>
                  <a:pt x="417" y="2"/>
                </a:lnTo>
                <a:lnTo>
                  <a:pt x="406" y="0"/>
                </a:lnTo>
                <a:lnTo>
                  <a:pt x="392" y="11"/>
                </a:lnTo>
                <a:lnTo>
                  <a:pt x="390" y="21"/>
                </a:lnTo>
                <a:lnTo>
                  <a:pt x="388" y="28"/>
                </a:lnTo>
                <a:lnTo>
                  <a:pt x="388" y="30"/>
                </a:lnTo>
                <a:lnTo>
                  <a:pt x="394" y="30"/>
                </a:lnTo>
                <a:lnTo>
                  <a:pt x="398" y="30"/>
                </a:lnTo>
                <a:lnTo>
                  <a:pt x="386" y="50"/>
                </a:lnTo>
                <a:lnTo>
                  <a:pt x="382" y="46"/>
                </a:lnTo>
                <a:lnTo>
                  <a:pt x="379" y="50"/>
                </a:lnTo>
                <a:lnTo>
                  <a:pt x="379" y="48"/>
                </a:lnTo>
                <a:lnTo>
                  <a:pt x="377" y="50"/>
                </a:lnTo>
                <a:lnTo>
                  <a:pt x="375" y="52"/>
                </a:lnTo>
                <a:lnTo>
                  <a:pt x="371" y="54"/>
                </a:lnTo>
                <a:lnTo>
                  <a:pt x="371" y="59"/>
                </a:lnTo>
                <a:lnTo>
                  <a:pt x="367" y="57"/>
                </a:lnTo>
                <a:lnTo>
                  <a:pt x="365" y="57"/>
                </a:lnTo>
                <a:lnTo>
                  <a:pt x="361" y="57"/>
                </a:lnTo>
                <a:lnTo>
                  <a:pt x="360" y="57"/>
                </a:lnTo>
                <a:lnTo>
                  <a:pt x="355" y="57"/>
                </a:lnTo>
                <a:lnTo>
                  <a:pt x="355" y="55"/>
                </a:lnTo>
                <a:lnTo>
                  <a:pt x="352" y="55"/>
                </a:lnTo>
                <a:lnTo>
                  <a:pt x="346" y="55"/>
                </a:lnTo>
                <a:lnTo>
                  <a:pt x="342" y="81"/>
                </a:lnTo>
                <a:lnTo>
                  <a:pt x="342" y="92"/>
                </a:lnTo>
                <a:lnTo>
                  <a:pt x="338" y="92"/>
                </a:lnTo>
                <a:lnTo>
                  <a:pt x="333" y="92"/>
                </a:lnTo>
                <a:lnTo>
                  <a:pt x="327" y="92"/>
                </a:lnTo>
                <a:lnTo>
                  <a:pt x="323" y="92"/>
                </a:lnTo>
                <a:lnTo>
                  <a:pt x="317" y="92"/>
                </a:lnTo>
                <a:lnTo>
                  <a:pt x="315" y="92"/>
                </a:lnTo>
                <a:lnTo>
                  <a:pt x="313" y="90"/>
                </a:lnTo>
                <a:lnTo>
                  <a:pt x="307" y="88"/>
                </a:lnTo>
                <a:lnTo>
                  <a:pt x="304" y="88"/>
                </a:lnTo>
                <a:lnTo>
                  <a:pt x="298" y="86"/>
                </a:lnTo>
                <a:lnTo>
                  <a:pt x="294" y="84"/>
                </a:lnTo>
                <a:lnTo>
                  <a:pt x="286" y="83"/>
                </a:lnTo>
                <a:lnTo>
                  <a:pt x="285" y="83"/>
                </a:lnTo>
                <a:lnTo>
                  <a:pt x="283" y="83"/>
                </a:lnTo>
                <a:lnTo>
                  <a:pt x="283" y="81"/>
                </a:lnTo>
                <a:lnTo>
                  <a:pt x="281" y="81"/>
                </a:lnTo>
                <a:lnTo>
                  <a:pt x="279" y="81"/>
                </a:lnTo>
                <a:lnTo>
                  <a:pt x="277" y="81"/>
                </a:lnTo>
                <a:lnTo>
                  <a:pt x="275" y="81"/>
                </a:lnTo>
                <a:lnTo>
                  <a:pt x="269" y="81"/>
                </a:lnTo>
                <a:lnTo>
                  <a:pt x="267" y="81"/>
                </a:lnTo>
                <a:lnTo>
                  <a:pt x="261" y="78"/>
                </a:lnTo>
                <a:lnTo>
                  <a:pt x="263" y="75"/>
                </a:lnTo>
                <a:lnTo>
                  <a:pt x="263" y="73"/>
                </a:lnTo>
                <a:lnTo>
                  <a:pt x="261" y="73"/>
                </a:lnTo>
                <a:lnTo>
                  <a:pt x="244" y="71"/>
                </a:lnTo>
                <a:lnTo>
                  <a:pt x="219" y="84"/>
                </a:lnTo>
                <a:lnTo>
                  <a:pt x="215" y="86"/>
                </a:lnTo>
                <a:lnTo>
                  <a:pt x="215" y="98"/>
                </a:lnTo>
                <a:lnTo>
                  <a:pt x="215" y="104"/>
                </a:lnTo>
                <a:lnTo>
                  <a:pt x="211" y="111"/>
                </a:lnTo>
                <a:lnTo>
                  <a:pt x="208" y="117"/>
                </a:lnTo>
                <a:lnTo>
                  <a:pt x="208" y="119"/>
                </a:lnTo>
                <a:lnTo>
                  <a:pt x="210" y="123"/>
                </a:lnTo>
                <a:lnTo>
                  <a:pt x="211" y="126"/>
                </a:lnTo>
                <a:lnTo>
                  <a:pt x="215" y="126"/>
                </a:lnTo>
                <a:lnTo>
                  <a:pt x="219" y="126"/>
                </a:lnTo>
                <a:lnTo>
                  <a:pt x="223" y="126"/>
                </a:lnTo>
                <a:lnTo>
                  <a:pt x="233" y="125"/>
                </a:lnTo>
                <a:lnTo>
                  <a:pt x="242" y="123"/>
                </a:lnTo>
                <a:lnTo>
                  <a:pt x="248" y="121"/>
                </a:lnTo>
                <a:lnTo>
                  <a:pt x="256" y="119"/>
                </a:lnTo>
                <a:lnTo>
                  <a:pt x="263" y="121"/>
                </a:lnTo>
                <a:lnTo>
                  <a:pt x="271" y="125"/>
                </a:lnTo>
                <a:lnTo>
                  <a:pt x="281" y="134"/>
                </a:lnTo>
                <a:lnTo>
                  <a:pt x="290" y="144"/>
                </a:lnTo>
                <a:lnTo>
                  <a:pt x="292" y="152"/>
                </a:lnTo>
                <a:lnTo>
                  <a:pt x="292" y="159"/>
                </a:lnTo>
                <a:lnTo>
                  <a:pt x="290" y="165"/>
                </a:lnTo>
                <a:lnTo>
                  <a:pt x="285" y="173"/>
                </a:lnTo>
                <a:lnTo>
                  <a:pt x="277" y="180"/>
                </a:lnTo>
                <a:lnTo>
                  <a:pt x="271" y="186"/>
                </a:lnTo>
                <a:lnTo>
                  <a:pt x="269" y="188"/>
                </a:lnTo>
                <a:lnTo>
                  <a:pt x="271" y="194"/>
                </a:lnTo>
                <a:lnTo>
                  <a:pt x="273" y="196"/>
                </a:lnTo>
                <a:lnTo>
                  <a:pt x="277" y="198"/>
                </a:lnTo>
                <a:lnTo>
                  <a:pt x="281" y="201"/>
                </a:lnTo>
                <a:lnTo>
                  <a:pt x="281" y="209"/>
                </a:lnTo>
                <a:lnTo>
                  <a:pt x="279" y="211"/>
                </a:lnTo>
                <a:lnTo>
                  <a:pt x="277" y="215"/>
                </a:lnTo>
                <a:lnTo>
                  <a:pt x="277" y="217"/>
                </a:lnTo>
                <a:lnTo>
                  <a:pt x="273" y="221"/>
                </a:lnTo>
                <a:lnTo>
                  <a:pt x="273" y="223"/>
                </a:lnTo>
                <a:lnTo>
                  <a:pt x="271" y="225"/>
                </a:lnTo>
                <a:lnTo>
                  <a:pt x="269" y="221"/>
                </a:lnTo>
                <a:lnTo>
                  <a:pt x="265" y="209"/>
                </a:lnTo>
                <a:lnTo>
                  <a:pt x="261" y="201"/>
                </a:lnTo>
                <a:lnTo>
                  <a:pt x="261" y="198"/>
                </a:lnTo>
                <a:lnTo>
                  <a:pt x="258" y="194"/>
                </a:lnTo>
                <a:lnTo>
                  <a:pt x="244" y="177"/>
                </a:lnTo>
                <a:lnTo>
                  <a:pt x="210" y="142"/>
                </a:lnTo>
                <a:lnTo>
                  <a:pt x="200" y="134"/>
                </a:lnTo>
                <a:lnTo>
                  <a:pt x="200" y="132"/>
                </a:lnTo>
                <a:lnTo>
                  <a:pt x="198" y="125"/>
                </a:lnTo>
                <a:lnTo>
                  <a:pt x="192" y="131"/>
                </a:lnTo>
                <a:lnTo>
                  <a:pt x="184" y="125"/>
                </a:lnTo>
                <a:lnTo>
                  <a:pt x="177" y="134"/>
                </a:lnTo>
                <a:lnTo>
                  <a:pt x="183" y="140"/>
                </a:lnTo>
                <a:lnTo>
                  <a:pt x="181" y="140"/>
                </a:lnTo>
                <a:lnTo>
                  <a:pt x="179" y="140"/>
                </a:lnTo>
                <a:lnTo>
                  <a:pt x="179" y="142"/>
                </a:lnTo>
                <a:lnTo>
                  <a:pt x="177" y="142"/>
                </a:lnTo>
                <a:lnTo>
                  <a:pt x="177" y="144"/>
                </a:lnTo>
                <a:lnTo>
                  <a:pt x="175" y="144"/>
                </a:lnTo>
                <a:lnTo>
                  <a:pt x="175" y="146"/>
                </a:lnTo>
                <a:lnTo>
                  <a:pt x="173" y="146"/>
                </a:lnTo>
                <a:lnTo>
                  <a:pt x="173" y="148"/>
                </a:lnTo>
                <a:lnTo>
                  <a:pt x="171" y="148"/>
                </a:lnTo>
                <a:lnTo>
                  <a:pt x="169" y="148"/>
                </a:lnTo>
                <a:lnTo>
                  <a:pt x="167" y="148"/>
                </a:lnTo>
                <a:lnTo>
                  <a:pt x="167" y="150"/>
                </a:lnTo>
                <a:lnTo>
                  <a:pt x="165" y="150"/>
                </a:lnTo>
                <a:lnTo>
                  <a:pt x="165" y="152"/>
                </a:lnTo>
                <a:lnTo>
                  <a:pt x="165" y="153"/>
                </a:lnTo>
                <a:lnTo>
                  <a:pt x="163" y="153"/>
                </a:lnTo>
                <a:lnTo>
                  <a:pt x="163" y="155"/>
                </a:lnTo>
                <a:lnTo>
                  <a:pt x="165" y="155"/>
                </a:lnTo>
                <a:lnTo>
                  <a:pt x="165" y="157"/>
                </a:lnTo>
                <a:lnTo>
                  <a:pt x="163" y="157"/>
                </a:lnTo>
                <a:lnTo>
                  <a:pt x="162" y="157"/>
                </a:lnTo>
                <a:lnTo>
                  <a:pt x="160" y="157"/>
                </a:lnTo>
                <a:lnTo>
                  <a:pt x="160" y="159"/>
                </a:lnTo>
                <a:lnTo>
                  <a:pt x="162" y="159"/>
                </a:lnTo>
                <a:lnTo>
                  <a:pt x="162" y="161"/>
                </a:lnTo>
                <a:lnTo>
                  <a:pt x="160" y="163"/>
                </a:lnTo>
                <a:lnTo>
                  <a:pt x="158" y="165"/>
                </a:lnTo>
                <a:lnTo>
                  <a:pt x="158" y="167"/>
                </a:lnTo>
                <a:lnTo>
                  <a:pt x="156" y="167"/>
                </a:lnTo>
                <a:lnTo>
                  <a:pt x="156" y="169"/>
                </a:lnTo>
                <a:lnTo>
                  <a:pt x="154" y="169"/>
                </a:lnTo>
                <a:lnTo>
                  <a:pt x="152" y="169"/>
                </a:lnTo>
                <a:lnTo>
                  <a:pt x="154" y="171"/>
                </a:lnTo>
                <a:lnTo>
                  <a:pt x="154" y="173"/>
                </a:lnTo>
                <a:lnTo>
                  <a:pt x="152" y="173"/>
                </a:lnTo>
                <a:lnTo>
                  <a:pt x="152" y="171"/>
                </a:lnTo>
                <a:lnTo>
                  <a:pt x="150" y="171"/>
                </a:lnTo>
                <a:lnTo>
                  <a:pt x="150" y="173"/>
                </a:lnTo>
                <a:lnTo>
                  <a:pt x="148" y="173"/>
                </a:lnTo>
                <a:lnTo>
                  <a:pt x="146" y="173"/>
                </a:lnTo>
                <a:lnTo>
                  <a:pt x="144" y="173"/>
                </a:lnTo>
                <a:lnTo>
                  <a:pt x="144" y="175"/>
                </a:lnTo>
                <a:lnTo>
                  <a:pt x="144" y="177"/>
                </a:lnTo>
                <a:lnTo>
                  <a:pt x="142" y="175"/>
                </a:lnTo>
                <a:lnTo>
                  <a:pt x="140" y="177"/>
                </a:lnTo>
                <a:lnTo>
                  <a:pt x="140" y="179"/>
                </a:lnTo>
                <a:lnTo>
                  <a:pt x="140" y="180"/>
                </a:lnTo>
                <a:lnTo>
                  <a:pt x="138" y="180"/>
                </a:lnTo>
                <a:lnTo>
                  <a:pt x="138" y="182"/>
                </a:lnTo>
                <a:lnTo>
                  <a:pt x="138" y="184"/>
                </a:lnTo>
                <a:lnTo>
                  <a:pt x="136" y="184"/>
                </a:lnTo>
                <a:lnTo>
                  <a:pt x="136" y="182"/>
                </a:lnTo>
                <a:lnTo>
                  <a:pt x="136" y="180"/>
                </a:lnTo>
                <a:lnTo>
                  <a:pt x="134" y="180"/>
                </a:lnTo>
                <a:lnTo>
                  <a:pt x="134" y="182"/>
                </a:lnTo>
                <a:lnTo>
                  <a:pt x="134" y="184"/>
                </a:lnTo>
                <a:lnTo>
                  <a:pt x="133" y="184"/>
                </a:lnTo>
                <a:lnTo>
                  <a:pt x="133" y="182"/>
                </a:lnTo>
                <a:lnTo>
                  <a:pt x="133" y="184"/>
                </a:lnTo>
                <a:lnTo>
                  <a:pt x="133" y="186"/>
                </a:lnTo>
                <a:lnTo>
                  <a:pt x="133" y="188"/>
                </a:lnTo>
                <a:lnTo>
                  <a:pt x="131" y="188"/>
                </a:lnTo>
                <a:lnTo>
                  <a:pt x="129" y="188"/>
                </a:lnTo>
                <a:lnTo>
                  <a:pt x="129" y="190"/>
                </a:lnTo>
                <a:lnTo>
                  <a:pt x="127" y="190"/>
                </a:lnTo>
                <a:lnTo>
                  <a:pt x="127" y="192"/>
                </a:lnTo>
                <a:lnTo>
                  <a:pt x="125" y="192"/>
                </a:lnTo>
                <a:lnTo>
                  <a:pt x="125" y="190"/>
                </a:lnTo>
                <a:lnTo>
                  <a:pt x="125" y="188"/>
                </a:lnTo>
                <a:lnTo>
                  <a:pt x="123" y="190"/>
                </a:lnTo>
                <a:lnTo>
                  <a:pt x="123" y="192"/>
                </a:lnTo>
                <a:lnTo>
                  <a:pt x="121" y="192"/>
                </a:lnTo>
                <a:lnTo>
                  <a:pt x="121" y="194"/>
                </a:lnTo>
                <a:lnTo>
                  <a:pt x="119" y="194"/>
                </a:lnTo>
                <a:lnTo>
                  <a:pt x="117" y="194"/>
                </a:lnTo>
                <a:lnTo>
                  <a:pt x="117" y="196"/>
                </a:lnTo>
                <a:lnTo>
                  <a:pt x="115" y="198"/>
                </a:lnTo>
                <a:lnTo>
                  <a:pt x="113" y="198"/>
                </a:lnTo>
                <a:lnTo>
                  <a:pt x="113" y="200"/>
                </a:lnTo>
                <a:lnTo>
                  <a:pt x="112" y="200"/>
                </a:lnTo>
                <a:lnTo>
                  <a:pt x="112" y="198"/>
                </a:lnTo>
                <a:lnTo>
                  <a:pt x="112" y="200"/>
                </a:lnTo>
                <a:lnTo>
                  <a:pt x="110" y="200"/>
                </a:lnTo>
                <a:lnTo>
                  <a:pt x="110" y="201"/>
                </a:lnTo>
                <a:lnTo>
                  <a:pt x="110" y="203"/>
                </a:lnTo>
                <a:lnTo>
                  <a:pt x="107" y="203"/>
                </a:lnTo>
                <a:lnTo>
                  <a:pt x="110" y="203"/>
                </a:lnTo>
                <a:lnTo>
                  <a:pt x="110" y="206"/>
                </a:lnTo>
                <a:lnTo>
                  <a:pt x="107" y="206"/>
                </a:lnTo>
                <a:lnTo>
                  <a:pt x="107" y="207"/>
                </a:lnTo>
                <a:lnTo>
                  <a:pt x="107" y="209"/>
                </a:lnTo>
                <a:lnTo>
                  <a:pt x="106" y="209"/>
                </a:lnTo>
                <a:lnTo>
                  <a:pt x="104" y="209"/>
                </a:lnTo>
                <a:lnTo>
                  <a:pt x="102" y="209"/>
                </a:lnTo>
                <a:lnTo>
                  <a:pt x="100" y="209"/>
                </a:lnTo>
                <a:lnTo>
                  <a:pt x="100" y="211"/>
                </a:lnTo>
                <a:lnTo>
                  <a:pt x="102" y="211"/>
                </a:lnTo>
                <a:lnTo>
                  <a:pt x="102" y="213"/>
                </a:lnTo>
                <a:lnTo>
                  <a:pt x="104" y="213"/>
                </a:lnTo>
                <a:lnTo>
                  <a:pt x="102" y="215"/>
                </a:lnTo>
                <a:lnTo>
                  <a:pt x="102" y="217"/>
                </a:lnTo>
                <a:lnTo>
                  <a:pt x="100" y="217"/>
                </a:lnTo>
                <a:lnTo>
                  <a:pt x="98" y="217"/>
                </a:lnTo>
                <a:lnTo>
                  <a:pt x="98" y="219"/>
                </a:lnTo>
                <a:lnTo>
                  <a:pt x="96" y="219"/>
                </a:lnTo>
                <a:lnTo>
                  <a:pt x="98" y="221"/>
                </a:lnTo>
                <a:lnTo>
                  <a:pt x="98" y="223"/>
                </a:lnTo>
                <a:lnTo>
                  <a:pt x="96" y="223"/>
                </a:lnTo>
                <a:lnTo>
                  <a:pt x="96" y="225"/>
                </a:lnTo>
                <a:lnTo>
                  <a:pt x="94" y="225"/>
                </a:lnTo>
                <a:lnTo>
                  <a:pt x="92" y="225"/>
                </a:lnTo>
                <a:lnTo>
                  <a:pt x="90" y="225"/>
                </a:lnTo>
                <a:lnTo>
                  <a:pt x="88" y="225"/>
                </a:lnTo>
                <a:lnTo>
                  <a:pt x="86" y="225"/>
                </a:lnTo>
                <a:lnTo>
                  <a:pt x="86" y="227"/>
                </a:lnTo>
                <a:lnTo>
                  <a:pt x="85" y="227"/>
                </a:lnTo>
                <a:lnTo>
                  <a:pt x="83" y="227"/>
                </a:lnTo>
                <a:lnTo>
                  <a:pt x="83" y="228"/>
                </a:lnTo>
                <a:lnTo>
                  <a:pt x="81" y="228"/>
                </a:lnTo>
                <a:lnTo>
                  <a:pt x="81" y="230"/>
                </a:lnTo>
                <a:lnTo>
                  <a:pt x="81" y="232"/>
                </a:lnTo>
                <a:lnTo>
                  <a:pt x="79" y="232"/>
                </a:lnTo>
                <a:lnTo>
                  <a:pt x="79" y="234"/>
                </a:lnTo>
                <a:lnTo>
                  <a:pt x="77" y="234"/>
                </a:lnTo>
                <a:lnTo>
                  <a:pt x="77" y="236"/>
                </a:lnTo>
                <a:lnTo>
                  <a:pt x="77" y="238"/>
                </a:lnTo>
                <a:lnTo>
                  <a:pt x="75" y="240"/>
                </a:lnTo>
                <a:lnTo>
                  <a:pt x="75" y="242"/>
                </a:lnTo>
                <a:lnTo>
                  <a:pt x="73" y="244"/>
                </a:lnTo>
                <a:lnTo>
                  <a:pt x="73" y="246"/>
                </a:lnTo>
                <a:lnTo>
                  <a:pt x="73" y="248"/>
                </a:lnTo>
                <a:lnTo>
                  <a:pt x="71" y="248"/>
                </a:lnTo>
                <a:lnTo>
                  <a:pt x="69" y="248"/>
                </a:lnTo>
                <a:lnTo>
                  <a:pt x="69" y="250"/>
                </a:lnTo>
                <a:lnTo>
                  <a:pt x="71" y="250"/>
                </a:lnTo>
                <a:lnTo>
                  <a:pt x="71" y="251"/>
                </a:lnTo>
                <a:lnTo>
                  <a:pt x="71" y="254"/>
                </a:lnTo>
                <a:lnTo>
                  <a:pt x="69" y="254"/>
                </a:lnTo>
                <a:lnTo>
                  <a:pt x="69" y="256"/>
                </a:lnTo>
                <a:lnTo>
                  <a:pt x="69" y="257"/>
                </a:lnTo>
                <a:lnTo>
                  <a:pt x="75" y="261"/>
                </a:lnTo>
                <a:lnTo>
                  <a:pt x="81" y="261"/>
                </a:lnTo>
                <a:lnTo>
                  <a:pt x="83" y="263"/>
                </a:lnTo>
                <a:lnTo>
                  <a:pt x="85" y="263"/>
                </a:lnTo>
                <a:lnTo>
                  <a:pt x="88" y="265"/>
                </a:lnTo>
                <a:lnTo>
                  <a:pt x="92" y="267"/>
                </a:lnTo>
                <a:lnTo>
                  <a:pt x="96" y="269"/>
                </a:lnTo>
                <a:lnTo>
                  <a:pt x="100" y="269"/>
                </a:lnTo>
                <a:lnTo>
                  <a:pt x="104" y="273"/>
                </a:lnTo>
                <a:lnTo>
                  <a:pt x="106" y="275"/>
                </a:lnTo>
                <a:lnTo>
                  <a:pt x="112" y="282"/>
                </a:lnTo>
                <a:lnTo>
                  <a:pt x="119" y="292"/>
                </a:lnTo>
                <a:lnTo>
                  <a:pt x="123" y="296"/>
                </a:lnTo>
                <a:lnTo>
                  <a:pt x="125" y="298"/>
                </a:lnTo>
                <a:lnTo>
                  <a:pt x="125" y="334"/>
                </a:lnTo>
                <a:lnTo>
                  <a:pt x="125" y="336"/>
                </a:lnTo>
                <a:lnTo>
                  <a:pt x="125" y="338"/>
                </a:lnTo>
                <a:lnTo>
                  <a:pt x="125" y="340"/>
                </a:lnTo>
                <a:lnTo>
                  <a:pt x="125" y="342"/>
                </a:lnTo>
                <a:lnTo>
                  <a:pt x="125" y="344"/>
                </a:lnTo>
                <a:lnTo>
                  <a:pt x="125" y="346"/>
                </a:lnTo>
                <a:lnTo>
                  <a:pt x="125" y="348"/>
                </a:lnTo>
                <a:lnTo>
                  <a:pt x="125" y="350"/>
                </a:lnTo>
                <a:lnTo>
                  <a:pt x="125" y="352"/>
                </a:lnTo>
                <a:lnTo>
                  <a:pt x="125" y="353"/>
                </a:lnTo>
                <a:lnTo>
                  <a:pt x="123" y="355"/>
                </a:lnTo>
                <a:lnTo>
                  <a:pt x="123" y="357"/>
                </a:lnTo>
                <a:lnTo>
                  <a:pt x="123" y="359"/>
                </a:lnTo>
                <a:lnTo>
                  <a:pt x="123" y="361"/>
                </a:lnTo>
                <a:lnTo>
                  <a:pt x="123" y="363"/>
                </a:lnTo>
                <a:lnTo>
                  <a:pt x="123" y="367"/>
                </a:lnTo>
                <a:lnTo>
                  <a:pt x="123" y="369"/>
                </a:lnTo>
                <a:lnTo>
                  <a:pt x="123" y="371"/>
                </a:lnTo>
                <a:lnTo>
                  <a:pt x="123" y="373"/>
                </a:lnTo>
                <a:lnTo>
                  <a:pt x="123" y="374"/>
                </a:lnTo>
                <a:lnTo>
                  <a:pt x="123" y="376"/>
                </a:lnTo>
                <a:lnTo>
                  <a:pt x="123" y="379"/>
                </a:lnTo>
                <a:lnTo>
                  <a:pt x="123" y="381"/>
                </a:lnTo>
                <a:lnTo>
                  <a:pt x="123" y="384"/>
                </a:lnTo>
                <a:lnTo>
                  <a:pt x="123" y="386"/>
                </a:lnTo>
                <a:lnTo>
                  <a:pt x="123" y="388"/>
                </a:lnTo>
                <a:lnTo>
                  <a:pt x="123" y="394"/>
                </a:lnTo>
                <a:lnTo>
                  <a:pt x="121" y="400"/>
                </a:lnTo>
                <a:lnTo>
                  <a:pt x="119" y="400"/>
                </a:lnTo>
                <a:lnTo>
                  <a:pt x="115" y="402"/>
                </a:lnTo>
                <a:lnTo>
                  <a:pt x="112" y="402"/>
                </a:lnTo>
                <a:lnTo>
                  <a:pt x="107" y="413"/>
                </a:lnTo>
                <a:lnTo>
                  <a:pt x="104" y="411"/>
                </a:lnTo>
                <a:lnTo>
                  <a:pt x="102" y="411"/>
                </a:lnTo>
                <a:lnTo>
                  <a:pt x="98" y="411"/>
                </a:lnTo>
                <a:lnTo>
                  <a:pt x="96" y="411"/>
                </a:lnTo>
                <a:lnTo>
                  <a:pt x="94" y="413"/>
                </a:lnTo>
                <a:lnTo>
                  <a:pt x="88" y="421"/>
                </a:lnTo>
                <a:lnTo>
                  <a:pt x="86" y="423"/>
                </a:lnTo>
                <a:lnTo>
                  <a:pt x="86" y="424"/>
                </a:lnTo>
                <a:lnTo>
                  <a:pt x="85" y="430"/>
                </a:lnTo>
                <a:lnTo>
                  <a:pt x="81" y="432"/>
                </a:lnTo>
                <a:lnTo>
                  <a:pt x="79" y="432"/>
                </a:lnTo>
                <a:lnTo>
                  <a:pt x="73" y="434"/>
                </a:lnTo>
                <a:lnTo>
                  <a:pt x="71" y="432"/>
                </a:lnTo>
                <a:lnTo>
                  <a:pt x="67" y="432"/>
                </a:lnTo>
                <a:lnTo>
                  <a:pt x="64" y="430"/>
                </a:lnTo>
                <a:lnTo>
                  <a:pt x="64" y="427"/>
                </a:lnTo>
                <a:lnTo>
                  <a:pt x="62" y="427"/>
                </a:lnTo>
                <a:lnTo>
                  <a:pt x="46" y="423"/>
                </a:lnTo>
                <a:lnTo>
                  <a:pt x="44" y="423"/>
                </a:lnTo>
                <a:lnTo>
                  <a:pt x="44" y="424"/>
                </a:lnTo>
                <a:lnTo>
                  <a:pt x="40" y="423"/>
                </a:lnTo>
                <a:lnTo>
                  <a:pt x="23" y="438"/>
                </a:lnTo>
                <a:lnTo>
                  <a:pt x="2" y="450"/>
                </a:lnTo>
                <a:lnTo>
                  <a:pt x="0" y="451"/>
                </a:lnTo>
                <a:lnTo>
                  <a:pt x="4" y="488"/>
                </a:lnTo>
                <a:lnTo>
                  <a:pt x="6" y="49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18" name="Группа 217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219" name="Рисунок 2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220" name="Рисунок 2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  <p:sp>
        <p:nvSpPr>
          <p:cNvPr id="2" name="AutoShape 2" descr="https://image.flaticon.com/icons/svg/1256/1256623.svg"/>
          <p:cNvSpPr>
            <a:spLocks noChangeAspect="1" noChangeArrowheads="1"/>
          </p:cNvSpPr>
          <p:nvPr/>
        </p:nvSpPr>
        <p:spPr bwMode="auto">
          <a:xfrm>
            <a:off x="145526" y="-168262"/>
            <a:ext cx="3080996" cy="308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437584" y="1396040"/>
            <a:ext cx="34643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25</a:t>
            </a:r>
            <a:r>
              <a:rPr lang="ru-RU" sz="6000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проведено</a:t>
            </a:r>
            <a:r>
              <a:rPr lang="ru-RU" sz="6000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заседаний</a:t>
            </a:r>
          </a:p>
        </p:txBody>
      </p:sp>
      <p:pic>
        <p:nvPicPr>
          <p:cNvPr id="2052" name="Picture 4" descr="https://avatars.mds.yandex.net/get-zen_doc/1578906/pub_5cdcea67c3886300b3495d55_5cdcea8173f29b00b2d99669/scale_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0" y="1372241"/>
            <a:ext cx="1086761" cy="69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1" y="2477369"/>
            <a:ext cx="1370414" cy="71946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411077" y="2477369"/>
            <a:ext cx="3325141" cy="9494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27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несовершеннолетних</a:t>
            </a:r>
          </a:p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с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остоят на профилактическом учете</a:t>
            </a:r>
          </a:p>
        </p:txBody>
      </p:sp>
      <p:pic>
        <p:nvPicPr>
          <p:cNvPr id="2054" name="Picture 6" descr="https://www.pngitem.com/pimgs/m/635-6350297_family-room-hd-png-downloa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40" y="3737393"/>
            <a:ext cx="669696" cy="82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411077" y="3768528"/>
            <a:ext cx="3745769" cy="971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12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законных представителей</a:t>
            </a:r>
          </a:p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с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остоят на профилактическом учете</a:t>
            </a:r>
          </a:p>
        </p:txBody>
      </p:sp>
      <p:pic>
        <p:nvPicPr>
          <p:cNvPr id="2056" name="Picture 8" descr="по запросу глаз пнг Значок Приложения, Дизайн Обложки, Дизайн Иконки, Презе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41" y="5210443"/>
            <a:ext cx="593423" cy="59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973964" y="5180143"/>
            <a:ext cx="3881623" cy="927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46</a:t>
            </a:r>
            <a:r>
              <a:rPr lang="ru-RU" sz="54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</a:t>
            </a:r>
            <a:r>
              <a:rPr lang="ru-RU" sz="1400" dirty="0"/>
              <a:t>протоколов </a:t>
            </a:r>
            <a:r>
              <a:rPr lang="ru-RU" sz="1400" dirty="0" smtClean="0"/>
              <a:t>об административном </a:t>
            </a:r>
          </a:p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1400" dirty="0"/>
              <a:t>п</a:t>
            </a:r>
            <a:r>
              <a:rPr lang="ru-RU" sz="1400" dirty="0" smtClean="0"/>
              <a:t>равонарушении несовершеннолетними</a:t>
            </a:r>
            <a:endParaRPr lang="ru-RU" sz="1400" dirty="0" smtClean="0">
              <a:solidFill>
                <a:schemeClr val="tx2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2058" name="Picture 10" descr="https://avatars.mds.yandex.net/i?id=2da2f227b95c66533a76c0d2173c03d8-5896712-images-thumbs&amp;n=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41" y="6347029"/>
            <a:ext cx="618353" cy="61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966417" y="6297716"/>
            <a:ext cx="3896716" cy="927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46 </a:t>
            </a:r>
            <a:r>
              <a:rPr lang="ru-RU" sz="1400" dirty="0"/>
              <a:t>протоколов </a:t>
            </a:r>
            <a:r>
              <a:rPr lang="ru-RU" sz="1400" dirty="0" smtClean="0"/>
              <a:t>об административном </a:t>
            </a:r>
          </a:p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1400" dirty="0"/>
              <a:t>п</a:t>
            </a:r>
            <a:r>
              <a:rPr lang="ru-RU" sz="1400" dirty="0" smtClean="0"/>
              <a:t>равонарушении в отношении родителей</a:t>
            </a:r>
            <a:endParaRPr lang="ru-RU" sz="1400" dirty="0" smtClean="0">
              <a:solidFill>
                <a:schemeClr val="tx2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7970772" y="5217006"/>
            <a:ext cx="2531736" cy="971035"/>
            <a:chOff x="3591861" y="1498316"/>
            <a:chExt cx="2531736" cy="971035"/>
          </a:xfrm>
        </p:grpSpPr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861" y="1498316"/>
              <a:ext cx="857322" cy="663112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4571569" y="1498316"/>
              <a:ext cx="1552028" cy="971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  <a:spcBef>
                  <a:spcPts val="300"/>
                </a:spcBef>
              </a:pPr>
              <a:r>
                <a:rPr lang="ru-RU" sz="6000" b="1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62,6</a:t>
              </a:r>
            </a:p>
            <a:p>
              <a:pPr>
                <a:lnSpc>
                  <a:spcPct val="70000"/>
                </a:lnSpc>
                <a:spcBef>
                  <a:spcPts val="300"/>
                </a:spcBef>
              </a:pPr>
              <a:r>
                <a:rPr lang="ru-RU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 </a:t>
              </a:r>
              <a:r>
                <a:rPr lang="ru-RU" dirty="0" err="1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тыс.руб</a:t>
              </a:r>
              <a:r>
                <a:rPr lang="ru-RU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.</a:t>
              </a:r>
              <a:endParaRPr lang="ru-RU" sz="600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endParaRPr>
            </a:p>
          </p:txBody>
        </p:sp>
      </p:grpSp>
      <p:pic>
        <p:nvPicPr>
          <p:cNvPr id="2060" name="Picture 12" descr="File:Wallet (192225) - The Noun Project.svg 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302" y="5174314"/>
            <a:ext cx="746036" cy="74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5966338" y="5260095"/>
            <a:ext cx="2066390" cy="927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28 </a:t>
            </a:r>
          </a:p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ш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трафов взыскано</a:t>
            </a:r>
            <a:endParaRPr lang="ru-RU" sz="300" dirty="0" smtClean="0">
              <a:solidFill>
                <a:schemeClr val="tx2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8117349" y="6417129"/>
            <a:ext cx="2142206" cy="971035"/>
            <a:chOff x="3591861" y="1498316"/>
            <a:chExt cx="2142206" cy="971035"/>
          </a:xfrm>
        </p:grpSpPr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861" y="1498316"/>
              <a:ext cx="857322" cy="663112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4571569" y="1498316"/>
              <a:ext cx="1162498" cy="971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  <a:spcBef>
                  <a:spcPts val="300"/>
                </a:spcBef>
              </a:pPr>
              <a:r>
                <a:rPr lang="ru-RU" sz="6000" b="1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6,1</a:t>
              </a:r>
            </a:p>
            <a:p>
              <a:pPr>
                <a:lnSpc>
                  <a:spcPct val="70000"/>
                </a:lnSpc>
                <a:spcBef>
                  <a:spcPts val="300"/>
                </a:spcBef>
              </a:pPr>
              <a:r>
                <a:rPr lang="ru-RU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 </a:t>
              </a:r>
              <a:r>
                <a:rPr lang="ru-RU" dirty="0" err="1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тыс.руб</a:t>
              </a:r>
              <a:r>
                <a:rPr lang="ru-RU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.</a:t>
              </a:r>
              <a:endParaRPr lang="ru-RU" sz="600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endParaRPr>
            </a:p>
          </p:txBody>
        </p:sp>
      </p:grpSp>
      <p:pic>
        <p:nvPicPr>
          <p:cNvPr id="57" name="Picture 12" descr="File:Wallet (192225) - The Noun Project.svg 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527" y="6388671"/>
            <a:ext cx="746036" cy="74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5966338" y="6460218"/>
            <a:ext cx="2066390" cy="927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5 </a:t>
            </a:r>
          </a:p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ш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трафов взыскано</a:t>
            </a:r>
            <a:endParaRPr lang="ru-RU" sz="300" dirty="0" smtClean="0">
              <a:solidFill>
                <a:schemeClr val="tx2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4294722" y="5233413"/>
            <a:ext cx="710492" cy="32016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трелка вправо 58"/>
          <p:cNvSpPr/>
          <p:nvPr/>
        </p:nvSpPr>
        <p:spPr>
          <a:xfrm>
            <a:off x="7050779" y="5235313"/>
            <a:ext cx="710492" cy="32016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трелка вправо 59"/>
          <p:cNvSpPr/>
          <p:nvPr/>
        </p:nvSpPr>
        <p:spPr>
          <a:xfrm>
            <a:off x="4316679" y="6304447"/>
            <a:ext cx="710492" cy="32016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трелка вправо 60"/>
          <p:cNvSpPr/>
          <p:nvPr/>
        </p:nvSpPr>
        <p:spPr>
          <a:xfrm>
            <a:off x="7034675" y="6296042"/>
            <a:ext cx="710492" cy="32016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286" y="942056"/>
            <a:ext cx="1522704" cy="203027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1" b="9549"/>
          <a:stretch/>
        </p:blipFill>
        <p:spPr>
          <a:xfrm>
            <a:off x="5966338" y="3128290"/>
            <a:ext cx="4184983" cy="19698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427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855" y="420767"/>
            <a:ext cx="537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СВАО</a:t>
            </a:r>
            <a:endParaRPr lang="en-US" sz="1200" dirty="0" smtClean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747" y="332924"/>
            <a:ext cx="7403405" cy="45975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85855" y="239940"/>
            <a:ext cx="2858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/>
              </a:rPr>
              <a:t>Призыв - 2021</a:t>
            </a:r>
            <a:endParaRPr lang="ru-RU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43853" y="717703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1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02" y="10266983"/>
            <a:ext cx="90624" cy="90624"/>
          </a:xfrm>
          <a:prstGeom prst="rect">
            <a:avLst/>
          </a:prstGeom>
        </p:spPr>
      </p:pic>
      <p:sp>
        <p:nvSpPr>
          <p:cNvPr id="40" name="Freeform 186"/>
          <p:cNvSpPr>
            <a:spLocks/>
          </p:cNvSpPr>
          <p:nvPr/>
        </p:nvSpPr>
        <p:spPr bwMode="auto">
          <a:xfrm>
            <a:off x="-1960022" y="6381757"/>
            <a:ext cx="930036" cy="1167251"/>
          </a:xfrm>
          <a:custGeom>
            <a:avLst/>
            <a:gdLst>
              <a:gd name="T0" fmla="*/ 190 w 988"/>
              <a:gd name="T1" fmla="*/ 1040 h 1240"/>
              <a:gd name="T2" fmla="*/ 175 w 988"/>
              <a:gd name="T3" fmla="*/ 1082 h 1240"/>
              <a:gd name="T4" fmla="*/ 189 w 988"/>
              <a:gd name="T5" fmla="*/ 1113 h 1240"/>
              <a:gd name="T6" fmla="*/ 158 w 988"/>
              <a:gd name="T7" fmla="*/ 1121 h 1240"/>
              <a:gd name="T8" fmla="*/ 131 w 988"/>
              <a:gd name="T9" fmla="*/ 1205 h 1240"/>
              <a:gd name="T10" fmla="*/ 281 w 988"/>
              <a:gd name="T11" fmla="*/ 1159 h 1240"/>
              <a:gd name="T12" fmla="*/ 304 w 988"/>
              <a:gd name="T13" fmla="*/ 1198 h 1240"/>
              <a:gd name="T14" fmla="*/ 315 w 988"/>
              <a:gd name="T15" fmla="*/ 1213 h 1240"/>
              <a:gd name="T16" fmla="*/ 375 w 988"/>
              <a:gd name="T17" fmla="*/ 1217 h 1240"/>
              <a:gd name="T18" fmla="*/ 494 w 988"/>
              <a:gd name="T19" fmla="*/ 1205 h 1240"/>
              <a:gd name="T20" fmla="*/ 552 w 988"/>
              <a:gd name="T21" fmla="*/ 1028 h 1240"/>
              <a:gd name="T22" fmla="*/ 800 w 988"/>
              <a:gd name="T23" fmla="*/ 1024 h 1240"/>
              <a:gd name="T24" fmla="*/ 871 w 988"/>
              <a:gd name="T25" fmla="*/ 877 h 1240"/>
              <a:gd name="T26" fmla="*/ 888 w 988"/>
              <a:gd name="T27" fmla="*/ 823 h 1240"/>
              <a:gd name="T28" fmla="*/ 902 w 988"/>
              <a:gd name="T29" fmla="*/ 778 h 1240"/>
              <a:gd name="T30" fmla="*/ 948 w 988"/>
              <a:gd name="T31" fmla="*/ 759 h 1240"/>
              <a:gd name="T32" fmla="*/ 982 w 988"/>
              <a:gd name="T33" fmla="*/ 686 h 1240"/>
              <a:gd name="T34" fmla="*/ 944 w 988"/>
              <a:gd name="T35" fmla="*/ 677 h 1240"/>
              <a:gd name="T36" fmla="*/ 956 w 988"/>
              <a:gd name="T37" fmla="*/ 644 h 1240"/>
              <a:gd name="T38" fmla="*/ 923 w 988"/>
              <a:gd name="T39" fmla="*/ 623 h 1240"/>
              <a:gd name="T40" fmla="*/ 907 w 988"/>
              <a:gd name="T41" fmla="*/ 605 h 1240"/>
              <a:gd name="T42" fmla="*/ 884 w 988"/>
              <a:gd name="T43" fmla="*/ 590 h 1240"/>
              <a:gd name="T44" fmla="*/ 861 w 988"/>
              <a:gd name="T45" fmla="*/ 586 h 1240"/>
              <a:gd name="T46" fmla="*/ 865 w 988"/>
              <a:gd name="T47" fmla="*/ 629 h 1240"/>
              <a:gd name="T48" fmla="*/ 827 w 988"/>
              <a:gd name="T49" fmla="*/ 592 h 1240"/>
              <a:gd name="T50" fmla="*/ 827 w 988"/>
              <a:gd name="T51" fmla="*/ 565 h 1240"/>
              <a:gd name="T52" fmla="*/ 700 w 988"/>
              <a:gd name="T53" fmla="*/ 576 h 1240"/>
              <a:gd name="T54" fmla="*/ 652 w 988"/>
              <a:gd name="T55" fmla="*/ 630 h 1240"/>
              <a:gd name="T56" fmla="*/ 652 w 988"/>
              <a:gd name="T57" fmla="*/ 475 h 1240"/>
              <a:gd name="T58" fmla="*/ 692 w 988"/>
              <a:gd name="T59" fmla="*/ 480 h 1240"/>
              <a:gd name="T60" fmla="*/ 669 w 988"/>
              <a:gd name="T61" fmla="*/ 432 h 1240"/>
              <a:gd name="T62" fmla="*/ 636 w 988"/>
              <a:gd name="T63" fmla="*/ 413 h 1240"/>
              <a:gd name="T64" fmla="*/ 607 w 988"/>
              <a:gd name="T65" fmla="*/ 369 h 1240"/>
              <a:gd name="T66" fmla="*/ 569 w 988"/>
              <a:gd name="T67" fmla="*/ 342 h 1240"/>
              <a:gd name="T68" fmla="*/ 542 w 988"/>
              <a:gd name="T69" fmla="*/ 294 h 1240"/>
              <a:gd name="T70" fmla="*/ 590 w 988"/>
              <a:gd name="T71" fmla="*/ 163 h 1240"/>
              <a:gd name="T72" fmla="*/ 575 w 988"/>
              <a:gd name="T73" fmla="*/ 105 h 1240"/>
              <a:gd name="T74" fmla="*/ 554 w 988"/>
              <a:gd name="T75" fmla="*/ 77 h 1240"/>
              <a:gd name="T76" fmla="*/ 511 w 988"/>
              <a:gd name="T77" fmla="*/ 63 h 1240"/>
              <a:gd name="T78" fmla="*/ 463 w 988"/>
              <a:gd name="T79" fmla="*/ 59 h 1240"/>
              <a:gd name="T80" fmla="*/ 323 w 988"/>
              <a:gd name="T81" fmla="*/ 27 h 1240"/>
              <a:gd name="T82" fmla="*/ 271 w 988"/>
              <a:gd name="T83" fmla="*/ 7 h 1240"/>
              <a:gd name="T84" fmla="*/ 250 w 988"/>
              <a:gd name="T85" fmla="*/ 27 h 1240"/>
              <a:gd name="T86" fmla="*/ 243 w 988"/>
              <a:gd name="T87" fmla="*/ 65 h 1240"/>
              <a:gd name="T88" fmla="*/ 206 w 988"/>
              <a:gd name="T89" fmla="*/ 109 h 1240"/>
              <a:gd name="T90" fmla="*/ 214 w 988"/>
              <a:gd name="T91" fmla="*/ 190 h 1240"/>
              <a:gd name="T92" fmla="*/ 216 w 988"/>
              <a:gd name="T93" fmla="*/ 236 h 1240"/>
              <a:gd name="T94" fmla="*/ 225 w 988"/>
              <a:gd name="T95" fmla="*/ 298 h 1240"/>
              <a:gd name="T96" fmla="*/ 104 w 988"/>
              <a:gd name="T97" fmla="*/ 373 h 1240"/>
              <a:gd name="T98" fmla="*/ 81 w 988"/>
              <a:gd name="T99" fmla="*/ 384 h 1240"/>
              <a:gd name="T100" fmla="*/ 75 w 988"/>
              <a:gd name="T101" fmla="*/ 425 h 1240"/>
              <a:gd name="T102" fmla="*/ 100 w 988"/>
              <a:gd name="T103" fmla="*/ 459 h 1240"/>
              <a:gd name="T104" fmla="*/ 33 w 988"/>
              <a:gd name="T105" fmla="*/ 482 h 1240"/>
              <a:gd name="T106" fmla="*/ 12 w 988"/>
              <a:gd name="T107" fmla="*/ 490 h 1240"/>
              <a:gd name="T108" fmla="*/ 16 w 988"/>
              <a:gd name="T109" fmla="*/ 511 h 1240"/>
              <a:gd name="T110" fmla="*/ 37 w 988"/>
              <a:gd name="T111" fmla="*/ 532 h 1240"/>
              <a:gd name="T112" fmla="*/ 12 w 988"/>
              <a:gd name="T113" fmla="*/ 569 h 1240"/>
              <a:gd name="T114" fmla="*/ 21 w 988"/>
              <a:gd name="T115" fmla="*/ 642 h 1240"/>
              <a:gd name="T116" fmla="*/ 64 w 988"/>
              <a:gd name="T117" fmla="*/ 719 h 1240"/>
              <a:gd name="T118" fmla="*/ 60 w 988"/>
              <a:gd name="T119" fmla="*/ 755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88" h="1240">
                <a:moveTo>
                  <a:pt x="58" y="949"/>
                </a:moveTo>
                <a:lnTo>
                  <a:pt x="148" y="959"/>
                </a:lnTo>
                <a:lnTo>
                  <a:pt x="225" y="967"/>
                </a:lnTo>
                <a:lnTo>
                  <a:pt x="250" y="969"/>
                </a:lnTo>
                <a:lnTo>
                  <a:pt x="267" y="971"/>
                </a:lnTo>
                <a:lnTo>
                  <a:pt x="264" y="1011"/>
                </a:lnTo>
                <a:lnTo>
                  <a:pt x="231" y="1011"/>
                </a:lnTo>
                <a:lnTo>
                  <a:pt x="238" y="1032"/>
                </a:lnTo>
                <a:lnTo>
                  <a:pt x="229" y="1034"/>
                </a:lnTo>
                <a:lnTo>
                  <a:pt x="216" y="1038"/>
                </a:lnTo>
                <a:lnTo>
                  <a:pt x="217" y="1050"/>
                </a:lnTo>
                <a:lnTo>
                  <a:pt x="204" y="1046"/>
                </a:lnTo>
                <a:lnTo>
                  <a:pt x="204" y="1040"/>
                </a:lnTo>
                <a:lnTo>
                  <a:pt x="190" y="1040"/>
                </a:lnTo>
                <a:lnTo>
                  <a:pt x="183" y="1038"/>
                </a:lnTo>
                <a:lnTo>
                  <a:pt x="164" y="1034"/>
                </a:lnTo>
                <a:lnTo>
                  <a:pt x="160" y="1053"/>
                </a:lnTo>
                <a:lnTo>
                  <a:pt x="142" y="1047"/>
                </a:lnTo>
                <a:lnTo>
                  <a:pt x="140" y="1067"/>
                </a:lnTo>
                <a:lnTo>
                  <a:pt x="148" y="1071"/>
                </a:lnTo>
                <a:lnTo>
                  <a:pt x="156" y="1073"/>
                </a:lnTo>
                <a:lnTo>
                  <a:pt x="160" y="1074"/>
                </a:lnTo>
                <a:lnTo>
                  <a:pt x="162" y="1074"/>
                </a:lnTo>
                <a:lnTo>
                  <a:pt x="164" y="1076"/>
                </a:lnTo>
                <a:lnTo>
                  <a:pt x="167" y="1080"/>
                </a:lnTo>
                <a:lnTo>
                  <a:pt x="171" y="1080"/>
                </a:lnTo>
                <a:lnTo>
                  <a:pt x="173" y="1080"/>
                </a:lnTo>
                <a:lnTo>
                  <a:pt x="175" y="1082"/>
                </a:lnTo>
                <a:lnTo>
                  <a:pt x="181" y="1082"/>
                </a:lnTo>
                <a:lnTo>
                  <a:pt x="183" y="1082"/>
                </a:lnTo>
                <a:lnTo>
                  <a:pt x="185" y="1084"/>
                </a:lnTo>
                <a:lnTo>
                  <a:pt x="189" y="1084"/>
                </a:lnTo>
                <a:lnTo>
                  <a:pt x="190" y="1086"/>
                </a:lnTo>
                <a:lnTo>
                  <a:pt x="195" y="1086"/>
                </a:lnTo>
                <a:lnTo>
                  <a:pt x="200" y="1090"/>
                </a:lnTo>
                <a:lnTo>
                  <a:pt x="206" y="1092"/>
                </a:lnTo>
                <a:lnTo>
                  <a:pt x="204" y="1096"/>
                </a:lnTo>
                <a:lnTo>
                  <a:pt x="202" y="1101"/>
                </a:lnTo>
                <a:lnTo>
                  <a:pt x="198" y="1109"/>
                </a:lnTo>
                <a:lnTo>
                  <a:pt x="192" y="1109"/>
                </a:lnTo>
                <a:lnTo>
                  <a:pt x="190" y="1113"/>
                </a:lnTo>
                <a:lnTo>
                  <a:pt x="189" y="1113"/>
                </a:lnTo>
                <a:lnTo>
                  <a:pt x="187" y="1111"/>
                </a:lnTo>
                <a:lnTo>
                  <a:pt x="185" y="1111"/>
                </a:lnTo>
                <a:lnTo>
                  <a:pt x="183" y="1111"/>
                </a:lnTo>
                <a:lnTo>
                  <a:pt x="181" y="1111"/>
                </a:lnTo>
                <a:lnTo>
                  <a:pt x="177" y="1111"/>
                </a:lnTo>
                <a:lnTo>
                  <a:pt x="175" y="1111"/>
                </a:lnTo>
                <a:lnTo>
                  <a:pt x="173" y="1111"/>
                </a:lnTo>
                <a:lnTo>
                  <a:pt x="171" y="1111"/>
                </a:lnTo>
                <a:lnTo>
                  <a:pt x="167" y="1111"/>
                </a:lnTo>
                <a:lnTo>
                  <a:pt x="166" y="1111"/>
                </a:lnTo>
                <a:lnTo>
                  <a:pt x="164" y="1111"/>
                </a:lnTo>
                <a:lnTo>
                  <a:pt x="162" y="1111"/>
                </a:lnTo>
                <a:lnTo>
                  <a:pt x="158" y="1111"/>
                </a:lnTo>
                <a:lnTo>
                  <a:pt x="158" y="1121"/>
                </a:lnTo>
                <a:lnTo>
                  <a:pt x="156" y="1124"/>
                </a:lnTo>
                <a:lnTo>
                  <a:pt x="146" y="1128"/>
                </a:lnTo>
                <a:lnTo>
                  <a:pt x="148" y="1132"/>
                </a:lnTo>
                <a:lnTo>
                  <a:pt x="148" y="1136"/>
                </a:lnTo>
                <a:lnTo>
                  <a:pt x="152" y="1146"/>
                </a:lnTo>
                <a:lnTo>
                  <a:pt x="142" y="1149"/>
                </a:lnTo>
                <a:lnTo>
                  <a:pt x="148" y="1159"/>
                </a:lnTo>
                <a:lnTo>
                  <a:pt x="150" y="1161"/>
                </a:lnTo>
                <a:lnTo>
                  <a:pt x="150" y="1172"/>
                </a:lnTo>
                <a:lnTo>
                  <a:pt x="142" y="1172"/>
                </a:lnTo>
                <a:lnTo>
                  <a:pt x="142" y="1175"/>
                </a:lnTo>
                <a:lnTo>
                  <a:pt x="140" y="1184"/>
                </a:lnTo>
                <a:lnTo>
                  <a:pt x="137" y="1198"/>
                </a:lnTo>
                <a:lnTo>
                  <a:pt x="131" y="1205"/>
                </a:lnTo>
                <a:lnTo>
                  <a:pt x="125" y="1223"/>
                </a:lnTo>
                <a:lnTo>
                  <a:pt x="139" y="1226"/>
                </a:lnTo>
                <a:lnTo>
                  <a:pt x="154" y="1223"/>
                </a:lnTo>
                <a:lnTo>
                  <a:pt x="212" y="1211"/>
                </a:lnTo>
                <a:lnTo>
                  <a:pt x="219" y="1207"/>
                </a:lnTo>
                <a:lnTo>
                  <a:pt x="221" y="1196"/>
                </a:lnTo>
                <a:lnTo>
                  <a:pt x="217" y="1177"/>
                </a:lnTo>
                <a:lnTo>
                  <a:pt x="229" y="1169"/>
                </a:lnTo>
                <a:lnTo>
                  <a:pt x="231" y="1157"/>
                </a:lnTo>
                <a:lnTo>
                  <a:pt x="238" y="1157"/>
                </a:lnTo>
                <a:lnTo>
                  <a:pt x="244" y="1155"/>
                </a:lnTo>
                <a:lnTo>
                  <a:pt x="256" y="1159"/>
                </a:lnTo>
                <a:lnTo>
                  <a:pt x="275" y="1161"/>
                </a:lnTo>
                <a:lnTo>
                  <a:pt x="281" y="1159"/>
                </a:lnTo>
                <a:lnTo>
                  <a:pt x="289" y="1161"/>
                </a:lnTo>
                <a:lnTo>
                  <a:pt x="292" y="1161"/>
                </a:lnTo>
                <a:lnTo>
                  <a:pt x="294" y="1167"/>
                </a:lnTo>
                <a:lnTo>
                  <a:pt x="294" y="1169"/>
                </a:lnTo>
                <a:lnTo>
                  <a:pt x="294" y="1170"/>
                </a:lnTo>
                <a:lnTo>
                  <a:pt x="296" y="1172"/>
                </a:lnTo>
                <a:lnTo>
                  <a:pt x="298" y="1177"/>
                </a:lnTo>
                <a:lnTo>
                  <a:pt x="298" y="1182"/>
                </a:lnTo>
                <a:lnTo>
                  <a:pt x="298" y="1184"/>
                </a:lnTo>
                <a:lnTo>
                  <a:pt x="298" y="1186"/>
                </a:lnTo>
                <a:lnTo>
                  <a:pt x="300" y="1188"/>
                </a:lnTo>
                <a:lnTo>
                  <a:pt x="306" y="1194"/>
                </a:lnTo>
                <a:lnTo>
                  <a:pt x="304" y="1196"/>
                </a:lnTo>
                <a:lnTo>
                  <a:pt x="304" y="1198"/>
                </a:lnTo>
                <a:lnTo>
                  <a:pt x="306" y="1199"/>
                </a:lnTo>
                <a:lnTo>
                  <a:pt x="306" y="1201"/>
                </a:lnTo>
                <a:lnTo>
                  <a:pt x="306" y="1203"/>
                </a:lnTo>
                <a:lnTo>
                  <a:pt x="308" y="1205"/>
                </a:lnTo>
                <a:lnTo>
                  <a:pt x="310" y="1205"/>
                </a:lnTo>
                <a:lnTo>
                  <a:pt x="310" y="1207"/>
                </a:lnTo>
                <a:lnTo>
                  <a:pt x="310" y="1209"/>
                </a:lnTo>
                <a:lnTo>
                  <a:pt x="312" y="1211"/>
                </a:lnTo>
                <a:lnTo>
                  <a:pt x="312" y="1213"/>
                </a:lnTo>
                <a:lnTo>
                  <a:pt x="310" y="1215"/>
                </a:lnTo>
                <a:lnTo>
                  <a:pt x="312" y="1215"/>
                </a:lnTo>
                <a:lnTo>
                  <a:pt x="313" y="1215"/>
                </a:lnTo>
                <a:lnTo>
                  <a:pt x="313" y="1217"/>
                </a:lnTo>
                <a:lnTo>
                  <a:pt x="315" y="1213"/>
                </a:lnTo>
                <a:lnTo>
                  <a:pt x="318" y="1213"/>
                </a:lnTo>
                <a:lnTo>
                  <a:pt x="318" y="1215"/>
                </a:lnTo>
                <a:lnTo>
                  <a:pt x="318" y="1213"/>
                </a:lnTo>
                <a:lnTo>
                  <a:pt x="319" y="1213"/>
                </a:lnTo>
                <a:lnTo>
                  <a:pt x="319" y="1211"/>
                </a:lnTo>
                <a:lnTo>
                  <a:pt x="321" y="1211"/>
                </a:lnTo>
                <a:lnTo>
                  <a:pt x="321" y="1213"/>
                </a:lnTo>
                <a:lnTo>
                  <a:pt x="331" y="1226"/>
                </a:lnTo>
                <a:lnTo>
                  <a:pt x="339" y="1223"/>
                </a:lnTo>
                <a:lnTo>
                  <a:pt x="346" y="1232"/>
                </a:lnTo>
                <a:lnTo>
                  <a:pt x="352" y="1230"/>
                </a:lnTo>
                <a:lnTo>
                  <a:pt x="366" y="1220"/>
                </a:lnTo>
                <a:lnTo>
                  <a:pt x="373" y="1217"/>
                </a:lnTo>
                <a:lnTo>
                  <a:pt x="375" y="1217"/>
                </a:lnTo>
                <a:lnTo>
                  <a:pt x="379" y="1223"/>
                </a:lnTo>
                <a:lnTo>
                  <a:pt x="381" y="1223"/>
                </a:lnTo>
                <a:lnTo>
                  <a:pt x="383" y="1228"/>
                </a:lnTo>
                <a:lnTo>
                  <a:pt x="385" y="1234"/>
                </a:lnTo>
                <a:lnTo>
                  <a:pt x="390" y="1234"/>
                </a:lnTo>
                <a:lnTo>
                  <a:pt x="423" y="1232"/>
                </a:lnTo>
                <a:lnTo>
                  <a:pt x="436" y="1230"/>
                </a:lnTo>
                <a:lnTo>
                  <a:pt x="463" y="1234"/>
                </a:lnTo>
                <a:lnTo>
                  <a:pt x="479" y="1232"/>
                </a:lnTo>
                <a:lnTo>
                  <a:pt x="494" y="1240"/>
                </a:lnTo>
                <a:lnTo>
                  <a:pt x="504" y="1225"/>
                </a:lnTo>
                <a:lnTo>
                  <a:pt x="496" y="1219"/>
                </a:lnTo>
                <a:lnTo>
                  <a:pt x="498" y="1211"/>
                </a:lnTo>
                <a:lnTo>
                  <a:pt x="494" y="1205"/>
                </a:lnTo>
                <a:lnTo>
                  <a:pt x="494" y="1194"/>
                </a:lnTo>
                <a:lnTo>
                  <a:pt x="473" y="1180"/>
                </a:lnTo>
                <a:lnTo>
                  <a:pt x="479" y="1170"/>
                </a:lnTo>
                <a:lnTo>
                  <a:pt x="481" y="1175"/>
                </a:lnTo>
                <a:lnTo>
                  <a:pt x="483" y="1177"/>
                </a:lnTo>
                <a:lnTo>
                  <a:pt x="484" y="1178"/>
                </a:lnTo>
                <a:lnTo>
                  <a:pt x="496" y="1182"/>
                </a:lnTo>
                <a:lnTo>
                  <a:pt x="502" y="1184"/>
                </a:lnTo>
                <a:lnTo>
                  <a:pt x="511" y="1180"/>
                </a:lnTo>
                <a:lnTo>
                  <a:pt x="550" y="1103"/>
                </a:lnTo>
                <a:lnTo>
                  <a:pt x="537" y="1092"/>
                </a:lnTo>
                <a:lnTo>
                  <a:pt x="532" y="1071"/>
                </a:lnTo>
                <a:lnTo>
                  <a:pt x="527" y="1059"/>
                </a:lnTo>
                <a:lnTo>
                  <a:pt x="552" y="1028"/>
                </a:lnTo>
                <a:lnTo>
                  <a:pt x="588" y="1036"/>
                </a:lnTo>
                <a:lnTo>
                  <a:pt x="611" y="1036"/>
                </a:lnTo>
                <a:lnTo>
                  <a:pt x="594" y="1055"/>
                </a:lnTo>
                <a:lnTo>
                  <a:pt x="627" y="1078"/>
                </a:lnTo>
                <a:lnTo>
                  <a:pt x="646" y="1078"/>
                </a:lnTo>
                <a:lnTo>
                  <a:pt x="673" y="1105"/>
                </a:lnTo>
                <a:lnTo>
                  <a:pt x="679" y="1073"/>
                </a:lnTo>
                <a:lnTo>
                  <a:pt x="704" y="1065"/>
                </a:lnTo>
                <a:lnTo>
                  <a:pt x="732" y="1034"/>
                </a:lnTo>
                <a:lnTo>
                  <a:pt x="742" y="1038"/>
                </a:lnTo>
                <a:lnTo>
                  <a:pt x="746" y="1034"/>
                </a:lnTo>
                <a:lnTo>
                  <a:pt x="767" y="1019"/>
                </a:lnTo>
                <a:lnTo>
                  <a:pt x="790" y="1024"/>
                </a:lnTo>
                <a:lnTo>
                  <a:pt x="800" y="1024"/>
                </a:lnTo>
                <a:lnTo>
                  <a:pt x="806" y="994"/>
                </a:lnTo>
                <a:lnTo>
                  <a:pt x="798" y="973"/>
                </a:lnTo>
                <a:lnTo>
                  <a:pt x="780" y="942"/>
                </a:lnTo>
                <a:lnTo>
                  <a:pt x="786" y="938"/>
                </a:lnTo>
                <a:lnTo>
                  <a:pt x="796" y="942"/>
                </a:lnTo>
                <a:lnTo>
                  <a:pt x="823" y="938"/>
                </a:lnTo>
                <a:lnTo>
                  <a:pt x="840" y="930"/>
                </a:lnTo>
                <a:lnTo>
                  <a:pt x="871" y="907"/>
                </a:lnTo>
                <a:lnTo>
                  <a:pt x="871" y="900"/>
                </a:lnTo>
                <a:lnTo>
                  <a:pt x="873" y="898"/>
                </a:lnTo>
                <a:lnTo>
                  <a:pt x="871" y="884"/>
                </a:lnTo>
                <a:lnTo>
                  <a:pt x="871" y="882"/>
                </a:lnTo>
                <a:lnTo>
                  <a:pt x="871" y="880"/>
                </a:lnTo>
                <a:lnTo>
                  <a:pt x="871" y="877"/>
                </a:lnTo>
                <a:lnTo>
                  <a:pt x="873" y="872"/>
                </a:lnTo>
                <a:lnTo>
                  <a:pt x="873" y="871"/>
                </a:lnTo>
                <a:lnTo>
                  <a:pt x="875" y="869"/>
                </a:lnTo>
                <a:lnTo>
                  <a:pt x="879" y="859"/>
                </a:lnTo>
                <a:lnTo>
                  <a:pt x="882" y="850"/>
                </a:lnTo>
                <a:lnTo>
                  <a:pt x="882" y="848"/>
                </a:lnTo>
                <a:lnTo>
                  <a:pt x="884" y="846"/>
                </a:lnTo>
                <a:lnTo>
                  <a:pt x="884" y="842"/>
                </a:lnTo>
                <a:lnTo>
                  <a:pt x="886" y="838"/>
                </a:lnTo>
                <a:lnTo>
                  <a:pt x="886" y="834"/>
                </a:lnTo>
                <a:lnTo>
                  <a:pt x="886" y="832"/>
                </a:lnTo>
                <a:lnTo>
                  <a:pt x="886" y="830"/>
                </a:lnTo>
                <a:lnTo>
                  <a:pt x="888" y="826"/>
                </a:lnTo>
                <a:lnTo>
                  <a:pt x="888" y="823"/>
                </a:lnTo>
                <a:lnTo>
                  <a:pt x="888" y="817"/>
                </a:lnTo>
                <a:lnTo>
                  <a:pt x="888" y="813"/>
                </a:lnTo>
                <a:lnTo>
                  <a:pt x="890" y="807"/>
                </a:lnTo>
                <a:lnTo>
                  <a:pt x="890" y="805"/>
                </a:lnTo>
                <a:lnTo>
                  <a:pt x="892" y="803"/>
                </a:lnTo>
                <a:lnTo>
                  <a:pt x="894" y="800"/>
                </a:lnTo>
                <a:lnTo>
                  <a:pt x="894" y="796"/>
                </a:lnTo>
                <a:lnTo>
                  <a:pt x="894" y="794"/>
                </a:lnTo>
                <a:lnTo>
                  <a:pt x="894" y="792"/>
                </a:lnTo>
                <a:lnTo>
                  <a:pt x="898" y="786"/>
                </a:lnTo>
                <a:lnTo>
                  <a:pt x="900" y="784"/>
                </a:lnTo>
                <a:lnTo>
                  <a:pt x="900" y="782"/>
                </a:lnTo>
                <a:lnTo>
                  <a:pt x="902" y="780"/>
                </a:lnTo>
                <a:lnTo>
                  <a:pt x="902" y="778"/>
                </a:lnTo>
                <a:lnTo>
                  <a:pt x="903" y="776"/>
                </a:lnTo>
                <a:lnTo>
                  <a:pt x="903" y="775"/>
                </a:lnTo>
                <a:lnTo>
                  <a:pt x="905" y="775"/>
                </a:lnTo>
                <a:lnTo>
                  <a:pt x="907" y="775"/>
                </a:lnTo>
                <a:lnTo>
                  <a:pt x="911" y="778"/>
                </a:lnTo>
                <a:lnTo>
                  <a:pt x="913" y="775"/>
                </a:lnTo>
                <a:lnTo>
                  <a:pt x="915" y="773"/>
                </a:lnTo>
                <a:lnTo>
                  <a:pt x="913" y="771"/>
                </a:lnTo>
                <a:lnTo>
                  <a:pt x="911" y="769"/>
                </a:lnTo>
                <a:lnTo>
                  <a:pt x="913" y="769"/>
                </a:lnTo>
                <a:lnTo>
                  <a:pt x="911" y="763"/>
                </a:lnTo>
                <a:lnTo>
                  <a:pt x="921" y="754"/>
                </a:lnTo>
                <a:lnTo>
                  <a:pt x="942" y="765"/>
                </a:lnTo>
                <a:lnTo>
                  <a:pt x="948" y="759"/>
                </a:lnTo>
                <a:lnTo>
                  <a:pt x="961" y="740"/>
                </a:lnTo>
                <a:lnTo>
                  <a:pt x="980" y="715"/>
                </a:lnTo>
                <a:lnTo>
                  <a:pt x="982" y="713"/>
                </a:lnTo>
                <a:lnTo>
                  <a:pt x="984" y="713"/>
                </a:lnTo>
                <a:lnTo>
                  <a:pt x="982" y="709"/>
                </a:lnTo>
                <a:lnTo>
                  <a:pt x="984" y="705"/>
                </a:lnTo>
                <a:lnTo>
                  <a:pt x="986" y="701"/>
                </a:lnTo>
                <a:lnTo>
                  <a:pt x="988" y="699"/>
                </a:lnTo>
                <a:lnTo>
                  <a:pt x="988" y="698"/>
                </a:lnTo>
                <a:lnTo>
                  <a:pt x="988" y="692"/>
                </a:lnTo>
                <a:lnTo>
                  <a:pt x="986" y="690"/>
                </a:lnTo>
                <a:lnTo>
                  <a:pt x="986" y="688"/>
                </a:lnTo>
                <a:lnTo>
                  <a:pt x="984" y="686"/>
                </a:lnTo>
                <a:lnTo>
                  <a:pt x="982" y="686"/>
                </a:lnTo>
                <a:lnTo>
                  <a:pt x="978" y="684"/>
                </a:lnTo>
                <a:lnTo>
                  <a:pt x="973" y="684"/>
                </a:lnTo>
                <a:lnTo>
                  <a:pt x="971" y="686"/>
                </a:lnTo>
                <a:lnTo>
                  <a:pt x="967" y="690"/>
                </a:lnTo>
                <a:lnTo>
                  <a:pt x="963" y="692"/>
                </a:lnTo>
                <a:lnTo>
                  <a:pt x="959" y="692"/>
                </a:lnTo>
                <a:lnTo>
                  <a:pt x="956" y="694"/>
                </a:lnTo>
                <a:lnTo>
                  <a:pt x="951" y="692"/>
                </a:lnTo>
                <a:lnTo>
                  <a:pt x="950" y="690"/>
                </a:lnTo>
                <a:lnTo>
                  <a:pt x="946" y="688"/>
                </a:lnTo>
                <a:lnTo>
                  <a:pt x="946" y="686"/>
                </a:lnTo>
                <a:lnTo>
                  <a:pt x="946" y="684"/>
                </a:lnTo>
                <a:lnTo>
                  <a:pt x="946" y="682"/>
                </a:lnTo>
                <a:lnTo>
                  <a:pt x="944" y="677"/>
                </a:lnTo>
                <a:lnTo>
                  <a:pt x="944" y="675"/>
                </a:lnTo>
                <a:lnTo>
                  <a:pt x="942" y="669"/>
                </a:lnTo>
                <a:lnTo>
                  <a:pt x="942" y="665"/>
                </a:lnTo>
                <a:lnTo>
                  <a:pt x="942" y="663"/>
                </a:lnTo>
                <a:lnTo>
                  <a:pt x="942" y="661"/>
                </a:lnTo>
                <a:lnTo>
                  <a:pt x="944" y="661"/>
                </a:lnTo>
                <a:lnTo>
                  <a:pt x="944" y="659"/>
                </a:lnTo>
                <a:lnTo>
                  <a:pt x="946" y="659"/>
                </a:lnTo>
                <a:lnTo>
                  <a:pt x="946" y="657"/>
                </a:lnTo>
                <a:lnTo>
                  <a:pt x="950" y="653"/>
                </a:lnTo>
                <a:lnTo>
                  <a:pt x="953" y="651"/>
                </a:lnTo>
                <a:lnTo>
                  <a:pt x="956" y="648"/>
                </a:lnTo>
                <a:lnTo>
                  <a:pt x="956" y="646"/>
                </a:lnTo>
                <a:lnTo>
                  <a:pt x="956" y="644"/>
                </a:lnTo>
                <a:lnTo>
                  <a:pt x="951" y="644"/>
                </a:lnTo>
                <a:lnTo>
                  <a:pt x="948" y="642"/>
                </a:lnTo>
                <a:lnTo>
                  <a:pt x="946" y="642"/>
                </a:lnTo>
                <a:lnTo>
                  <a:pt x="946" y="640"/>
                </a:lnTo>
                <a:lnTo>
                  <a:pt x="944" y="636"/>
                </a:lnTo>
                <a:lnTo>
                  <a:pt x="942" y="634"/>
                </a:lnTo>
                <a:lnTo>
                  <a:pt x="940" y="632"/>
                </a:lnTo>
                <a:lnTo>
                  <a:pt x="938" y="630"/>
                </a:lnTo>
                <a:lnTo>
                  <a:pt x="936" y="629"/>
                </a:lnTo>
                <a:lnTo>
                  <a:pt x="934" y="627"/>
                </a:lnTo>
                <a:lnTo>
                  <a:pt x="932" y="627"/>
                </a:lnTo>
                <a:lnTo>
                  <a:pt x="930" y="624"/>
                </a:lnTo>
                <a:lnTo>
                  <a:pt x="927" y="623"/>
                </a:lnTo>
                <a:lnTo>
                  <a:pt x="923" y="623"/>
                </a:lnTo>
                <a:lnTo>
                  <a:pt x="921" y="621"/>
                </a:lnTo>
                <a:lnTo>
                  <a:pt x="919" y="621"/>
                </a:lnTo>
                <a:lnTo>
                  <a:pt x="917" y="621"/>
                </a:lnTo>
                <a:lnTo>
                  <a:pt x="915" y="619"/>
                </a:lnTo>
                <a:lnTo>
                  <a:pt x="915" y="617"/>
                </a:lnTo>
                <a:lnTo>
                  <a:pt x="913" y="617"/>
                </a:lnTo>
                <a:lnTo>
                  <a:pt x="913" y="615"/>
                </a:lnTo>
                <a:lnTo>
                  <a:pt x="913" y="613"/>
                </a:lnTo>
                <a:lnTo>
                  <a:pt x="913" y="611"/>
                </a:lnTo>
                <a:lnTo>
                  <a:pt x="913" y="609"/>
                </a:lnTo>
                <a:lnTo>
                  <a:pt x="911" y="609"/>
                </a:lnTo>
                <a:lnTo>
                  <a:pt x="911" y="607"/>
                </a:lnTo>
                <a:lnTo>
                  <a:pt x="909" y="607"/>
                </a:lnTo>
                <a:lnTo>
                  <a:pt x="907" y="605"/>
                </a:lnTo>
                <a:lnTo>
                  <a:pt x="905" y="603"/>
                </a:lnTo>
                <a:lnTo>
                  <a:pt x="903" y="602"/>
                </a:lnTo>
                <a:lnTo>
                  <a:pt x="900" y="598"/>
                </a:lnTo>
                <a:lnTo>
                  <a:pt x="900" y="596"/>
                </a:lnTo>
                <a:lnTo>
                  <a:pt x="898" y="596"/>
                </a:lnTo>
                <a:lnTo>
                  <a:pt x="898" y="594"/>
                </a:lnTo>
                <a:lnTo>
                  <a:pt x="896" y="592"/>
                </a:lnTo>
                <a:lnTo>
                  <a:pt x="894" y="592"/>
                </a:lnTo>
                <a:lnTo>
                  <a:pt x="894" y="590"/>
                </a:lnTo>
                <a:lnTo>
                  <a:pt x="892" y="590"/>
                </a:lnTo>
                <a:lnTo>
                  <a:pt x="890" y="588"/>
                </a:lnTo>
                <a:lnTo>
                  <a:pt x="888" y="590"/>
                </a:lnTo>
                <a:lnTo>
                  <a:pt x="886" y="590"/>
                </a:lnTo>
                <a:lnTo>
                  <a:pt x="884" y="590"/>
                </a:lnTo>
                <a:lnTo>
                  <a:pt x="882" y="592"/>
                </a:lnTo>
                <a:lnTo>
                  <a:pt x="881" y="592"/>
                </a:lnTo>
                <a:lnTo>
                  <a:pt x="879" y="592"/>
                </a:lnTo>
                <a:lnTo>
                  <a:pt x="877" y="592"/>
                </a:lnTo>
                <a:lnTo>
                  <a:pt x="875" y="590"/>
                </a:lnTo>
                <a:lnTo>
                  <a:pt x="873" y="588"/>
                </a:lnTo>
                <a:lnTo>
                  <a:pt x="873" y="586"/>
                </a:lnTo>
                <a:lnTo>
                  <a:pt x="871" y="586"/>
                </a:lnTo>
                <a:lnTo>
                  <a:pt x="869" y="586"/>
                </a:lnTo>
                <a:lnTo>
                  <a:pt x="867" y="586"/>
                </a:lnTo>
                <a:lnTo>
                  <a:pt x="865" y="586"/>
                </a:lnTo>
                <a:lnTo>
                  <a:pt x="865" y="584"/>
                </a:lnTo>
                <a:lnTo>
                  <a:pt x="863" y="584"/>
                </a:lnTo>
                <a:lnTo>
                  <a:pt x="861" y="586"/>
                </a:lnTo>
                <a:lnTo>
                  <a:pt x="859" y="586"/>
                </a:lnTo>
                <a:lnTo>
                  <a:pt x="859" y="588"/>
                </a:lnTo>
                <a:lnTo>
                  <a:pt x="859" y="590"/>
                </a:lnTo>
                <a:lnTo>
                  <a:pt x="859" y="592"/>
                </a:lnTo>
                <a:lnTo>
                  <a:pt x="859" y="594"/>
                </a:lnTo>
                <a:lnTo>
                  <a:pt x="859" y="596"/>
                </a:lnTo>
                <a:lnTo>
                  <a:pt x="859" y="598"/>
                </a:lnTo>
                <a:lnTo>
                  <a:pt x="859" y="600"/>
                </a:lnTo>
                <a:lnTo>
                  <a:pt x="859" y="602"/>
                </a:lnTo>
                <a:lnTo>
                  <a:pt x="859" y="603"/>
                </a:lnTo>
                <a:lnTo>
                  <a:pt x="861" y="603"/>
                </a:lnTo>
                <a:lnTo>
                  <a:pt x="873" y="611"/>
                </a:lnTo>
                <a:lnTo>
                  <a:pt x="867" y="623"/>
                </a:lnTo>
                <a:lnTo>
                  <a:pt x="865" y="629"/>
                </a:lnTo>
                <a:lnTo>
                  <a:pt x="863" y="632"/>
                </a:lnTo>
                <a:lnTo>
                  <a:pt x="857" y="632"/>
                </a:lnTo>
                <a:lnTo>
                  <a:pt x="850" y="629"/>
                </a:lnTo>
                <a:lnTo>
                  <a:pt x="840" y="624"/>
                </a:lnTo>
                <a:lnTo>
                  <a:pt x="831" y="611"/>
                </a:lnTo>
                <a:lnTo>
                  <a:pt x="827" y="607"/>
                </a:lnTo>
                <a:lnTo>
                  <a:pt x="825" y="607"/>
                </a:lnTo>
                <a:lnTo>
                  <a:pt x="825" y="605"/>
                </a:lnTo>
                <a:lnTo>
                  <a:pt x="825" y="603"/>
                </a:lnTo>
                <a:lnTo>
                  <a:pt x="827" y="602"/>
                </a:lnTo>
                <a:lnTo>
                  <a:pt x="827" y="600"/>
                </a:lnTo>
                <a:lnTo>
                  <a:pt x="827" y="598"/>
                </a:lnTo>
                <a:lnTo>
                  <a:pt x="827" y="596"/>
                </a:lnTo>
                <a:lnTo>
                  <a:pt x="827" y="592"/>
                </a:lnTo>
                <a:lnTo>
                  <a:pt x="825" y="590"/>
                </a:lnTo>
                <a:lnTo>
                  <a:pt x="823" y="590"/>
                </a:lnTo>
                <a:lnTo>
                  <a:pt x="823" y="588"/>
                </a:lnTo>
                <a:lnTo>
                  <a:pt x="821" y="588"/>
                </a:lnTo>
                <a:lnTo>
                  <a:pt x="821" y="586"/>
                </a:lnTo>
                <a:lnTo>
                  <a:pt x="821" y="584"/>
                </a:lnTo>
                <a:lnTo>
                  <a:pt x="823" y="581"/>
                </a:lnTo>
                <a:lnTo>
                  <a:pt x="823" y="579"/>
                </a:lnTo>
                <a:lnTo>
                  <a:pt x="823" y="576"/>
                </a:lnTo>
                <a:lnTo>
                  <a:pt x="825" y="574"/>
                </a:lnTo>
                <a:lnTo>
                  <a:pt x="825" y="573"/>
                </a:lnTo>
                <a:lnTo>
                  <a:pt x="825" y="571"/>
                </a:lnTo>
                <a:lnTo>
                  <a:pt x="825" y="569"/>
                </a:lnTo>
                <a:lnTo>
                  <a:pt x="827" y="565"/>
                </a:lnTo>
                <a:lnTo>
                  <a:pt x="823" y="565"/>
                </a:lnTo>
                <a:lnTo>
                  <a:pt x="819" y="565"/>
                </a:lnTo>
                <a:lnTo>
                  <a:pt x="817" y="563"/>
                </a:lnTo>
                <a:lnTo>
                  <a:pt x="802" y="565"/>
                </a:lnTo>
                <a:lnTo>
                  <a:pt x="800" y="584"/>
                </a:lnTo>
                <a:lnTo>
                  <a:pt x="786" y="584"/>
                </a:lnTo>
                <a:lnTo>
                  <a:pt x="767" y="586"/>
                </a:lnTo>
                <a:lnTo>
                  <a:pt x="765" y="579"/>
                </a:lnTo>
                <a:lnTo>
                  <a:pt x="746" y="576"/>
                </a:lnTo>
                <a:lnTo>
                  <a:pt x="744" y="565"/>
                </a:lnTo>
                <a:lnTo>
                  <a:pt x="738" y="557"/>
                </a:lnTo>
                <a:lnTo>
                  <a:pt x="719" y="553"/>
                </a:lnTo>
                <a:lnTo>
                  <a:pt x="704" y="563"/>
                </a:lnTo>
                <a:lnTo>
                  <a:pt x="700" y="576"/>
                </a:lnTo>
                <a:lnTo>
                  <a:pt x="706" y="594"/>
                </a:lnTo>
                <a:lnTo>
                  <a:pt x="711" y="605"/>
                </a:lnTo>
                <a:lnTo>
                  <a:pt x="711" y="607"/>
                </a:lnTo>
                <a:lnTo>
                  <a:pt x="713" y="609"/>
                </a:lnTo>
                <a:lnTo>
                  <a:pt x="715" y="611"/>
                </a:lnTo>
                <a:lnTo>
                  <a:pt x="721" y="615"/>
                </a:lnTo>
                <a:lnTo>
                  <a:pt x="723" y="615"/>
                </a:lnTo>
                <a:lnTo>
                  <a:pt x="719" y="623"/>
                </a:lnTo>
                <a:lnTo>
                  <a:pt x="717" y="623"/>
                </a:lnTo>
                <a:lnTo>
                  <a:pt x="706" y="617"/>
                </a:lnTo>
                <a:lnTo>
                  <a:pt x="700" y="613"/>
                </a:lnTo>
                <a:lnTo>
                  <a:pt x="690" y="613"/>
                </a:lnTo>
                <a:lnTo>
                  <a:pt x="663" y="623"/>
                </a:lnTo>
                <a:lnTo>
                  <a:pt x="652" y="630"/>
                </a:lnTo>
                <a:lnTo>
                  <a:pt x="627" y="617"/>
                </a:lnTo>
                <a:lnTo>
                  <a:pt x="644" y="594"/>
                </a:lnTo>
                <a:lnTo>
                  <a:pt x="657" y="576"/>
                </a:lnTo>
                <a:lnTo>
                  <a:pt x="663" y="530"/>
                </a:lnTo>
                <a:lnTo>
                  <a:pt x="646" y="523"/>
                </a:lnTo>
                <a:lnTo>
                  <a:pt x="638" y="515"/>
                </a:lnTo>
                <a:lnTo>
                  <a:pt x="631" y="523"/>
                </a:lnTo>
                <a:lnTo>
                  <a:pt x="623" y="515"/>
                </a:lnTo>
                <a:lnTo>
                  <a:pt x="631" y="511"/>
                </a:lnTo>
                <a:lnTo>
                  <a:pt x="638" y="486"/>
                </a:lnTo>
                <a:lnTo>
                  <a:pt x="638" y="480"/>
                </a:lnTo>
                <a:lnTo>
                  <a:pt x="644" y="475"/>
                </a:lnTo>
                <a:lnTo>
                  <a:pt x="650" y="475"/>
                </a:lnTo>
                <a:lnTo>
                  <a:pt x="652" y="475"/>
                </a:lnTo>
                <a:lnTo>
                  <a:pt x="662" y="477"/>
                </a:lnTo>
                <a:lnTo>
                  <a:pt x="671" y="482"/>
                </a:lnTo>
                <a:lnTo>
                  <a:pt x="690" y="490"/>
                </a:lnTo>
                <a:lnTo>
                  <a:pt x="692" y="498"/>
                </a:lnTo>
                <a:lnTo>
                  <a:pt x="694" y="496"/>
                </a:lnTo>
                <a:lnTo>
                  <a:pt x="698" y="492"/>
                </a:lnTo>
                <a:lnTo>
                  <a:pt x="700" y="492"/>
                </a:lnTo>
                <a:lnTo>
                  <a:pt x="706" y="492"/>
                </a:lnTo>
                <a:lnTo>
                  <a:pt x="711" y="484"/>
                </a:lnTo>
                <a:lnTo>
                  <a:pt x="711" y="480"/>
                </a:lnTo>
                <a:lnTo>
                  <a:pt x="706" y="480"/>
                </a:lnTo>
                <a:lnTo>
                  <a:pt x="700" y="482"/>
                </a:lnTo>
                <a:lnTo>
                  <a:pt x="694" y="482"/>
                </a:lnTo>
                <a:lnTo>
                  <a:pt x="692" y="480"/>
                </a:lnTo>
                <a:lnTo>
                  <a:pt x="690" y="480"/>
                </a:lnTo>
                <a:lnTo>
                  <a:pt x="686" y="478"/>
                </a:lnTo>
                <a:lnTo>
                  <a:pt x="684" y="477"/>
                </a:lnTo>
                <a:lnTo>
                  <a:pt x="683" y="473"/>
                </a:lnTo>
                <a:lnTo>
                  <a:pt x="681" y="461"/>
                </a:lnTo>
                <a:lnTo>
                  <a:pt x="679" y="456"/>
                </a:lnTo>
                <a:lnTo>
                  <a:pt x="679" y="450"/>
                </a:lnTo>
                <a:lnTo>
                  <a:pt x="677" y="448"/>
                </a:lnTo>
                <a:lnTo>
                  <a:pt x="677" y="444"/>
                </a:lnTo>
                <a:lnTo>
                  <a:pt x="677" y="442"/>
                </a:lnTo>
                <a:lnTo>
                  <a:pt x="675" y="438"/>
                </a:lnTo>
                <a:lnTo>
                  <a:pt x="673" y="436"/>
                </a:lnTo>
                <a:lnTo>
                  <a:pt x="671" y="434"/>
                </a:lnTo>
                <a:lnTo>
                  <a:pt x="669" y="432"/>
                </a:lnTo>
                <a:lnTo>
                  <a:pt x="663" y="432"/>
                </a:lnTo>
                <a:lnTo>
                  <a:pt x="657" y="434"/>
                </a:lnTo>
                <a:lnTo>
                  <a:pt x="648" y="434"/>
                </a:lnTo>
                <a:lnTo>
                  <a:pt x="642" y="436"/>
                </a:lnTo>
                <a:lnTo>
                  <a:pt x="638" y="434"/>
                </a:lnTo>
                <a:lnTo>
                  <a:pt x="636" y="432"/>
                </a:lnTo>
                <a:lnTo>
                  <a:pt x="635" y="430"/>
                </a:lnTo>
                <a:lnTo>
                  <a:pt x="631" y="428"/>
                </a:lnTo>
                <a:lnTo>
                  <a:pt x="629" y="427"/>
                </a:lnTo>
                <a:lnTo>
                  <a:pt x="629" y="425"/>
                </a:lnTo>
                <a:lnTo>
                  <a:pt x="629" y="421"/>
                </a:lnTo>
                <a:lnTo>
                  <a:pt x="631" y="419"/>
                </a:lnTo>
                <a:lnTo>
                  <a:pt x="633" y="415"/>
                </a:lnTo>
                <a:lnTo>
                  <a:pt x="636" y="413"/>
                </a:lnTo>
                <a:lnTo>
                  <a:pt x="638" y="409"/>
                </a:lnTo>
                <a:lnTo>
                  <a:pt x="642" y="406"/>
                </a:lnTo>
                <a:lnTo>
                  <a:pt x="644" y="403"/>
                </a:lnTo>
                <a:lnTo>
                  <a:pt x="644" y="401"/>
                </a:lnTo>
                <a:lnTo>
                  <a:pt x="644" y="396"/>
                </a:lnTo>
                <a:lnTo>
                  <a:pt x="642" y="394"/>
                </a:lnTo>
                <a:lnTo>
                  <a:pt x="636" y="386"/>
                </a:lnTo>
                <a:lnTo>
                  <a:pt x="635" y="384"/>
                </a:lnTo>
                <a:lnTo>
                  <a:pt x="627" y="377"/>
                </a:lnTo>
                <a:lnTo>
                  <a:pt x="625" y="373"/>
                </a:lnTo>
                <a:lnTo>
                  <a:pt x="621" y="371"/>
                </a:lnTo>
                <a:lnTo>
                  <a:pt x="617" y="369"/>
                </a:lnTo>
                <a:lnTo>
                  <a:pt x="613" y="369"/>
                </a:lnTo>
                <a:lnTo>
                  <a:pt x="607" y="369"/>
                </a:lnTo>
                <a:lnTo>
                  <a:pt x="604" y="369"/>
                </a:lnTo>
                <a:lnTo>
                  <a:pt x="598" y="373"/>
                </a:lnTo>
                <a:lnTo>
                  <a:pt x="594" y="375"/>
                </a:lnTo>
                <a:lnTo>
                  <a:pt x="590" y="377"/>
                </a:lnTo>
                <a:lnTo>
                  <a:pt x="588" y="379"/>
                </a:lnTo>
                <a:lnTo>
                  <a:pt x="586" y="380"/>
                </a:lnTo>
                <a:lnTo>
                  <a:pt x="585" y="384"/>
                </a:lnTo>
                <a:lnTo>
                  <a:pt x="583" y="388"/>
                </a:lnTo>
                <a:lnTo>
                  <a:pt x="580" y="388"/>
                </a:lnTo>
                <a:lnTo>
                  <a:pt x="573" y="382"/>
                </a:lnTo>
                <a:lnTo>
                  <a:pt x="569" y="379"/>
                </a:lnTo>
                <a:lnTo>
                  <a:pt x="569" y="369"/>
                </a:lnTo>
                <a:lnTo>
                  <a:pt x="567" y="355"/>
                </a:lnTo>
                <a:lnTo>
                  <a:pt x="569" y="342"/>
                </a:lnTo>
                <a:lnTo>
                  <a:pt x="567" y="323"/>
                </a:lnTo>
                <a:lnTo>
                  <a:pt x="567" y="302"/>
                </a:lnTo>
                <a:lnTo>
                  <a:pt x="565" y="302"/>
                </a:lnTo>
                <a:lnTo>
                  <a:pt x="561" y="304"/>
                </a:lnTo>
                <a:lnTo>
                  <a:pt x="559" y="304"/>
                </a:lnTo>
                <a:lnTo>
                  <a:pt x="558" y="304"/>
                </a:lnTo>
                <a:lnTo>
                  <a:pt x="556" y="304"/>
                </a:lnTo>
                <a:lnTo>
                  <a:pt x="554" y="304"/>
                </a:lnTo>
                <a:lnTo>
                  <a:pt x="554" y="302"/>
                </a:lnTo>
                <a:lnTo>
                  <a:pt x="552" y="302"/>
                </a:lnTo>
                <a:lnTo>
                  <a:pt x="550" y="300"/>
                </a:lnTo>
                <a:lnTo>
                  <a:pt x="546" y="298"/>
                </a:lnTo>
                <a:lnTo>
                  <a:pt x="540" y="294"/>
                </a:lnTo>
                <a:lnTo>
                  <a:pt x="542" y="294"/>
                </a:lnTo>
                <a:lnTo>
                  <a:pt x="548" y="284"/>
                </a:lnTo>
                <a:lnTo>
                  <a:pt x="532" y="267"/>
                </a:lnTo>
                <a:lnTo>
                  <a:pt x="537" y="255"/>
                </a:lnTo>
                <a:lnTo>
                  <a:pt x="538" y="250"/>
                </a:lnTo>
                <a:lnTo>
                  <a:pt x="538" y="244"/>
                </a:lnTo>
                <a:lnTo>
                  <a:pt x="542" y="234"/>
                </a:lnTo>
                <a:lnTo>
                  <a:pt x="548" y="230"/>
                </a:lnTo>
                <a:lnTo>
                  <a:pt x="554" y="227"/>
                </a:lnTo>
                <a:lnTo>
                  <a:pt x="569" y="217"/>
                </a:lnTo>
                <a:lnTo>
                  <a:pt x="585" y="207"/>
                </a:lnTo>
                <a:lnTo>
                  <a:pt x="592" y="202"/>
                </a:lnTo>
                <a:lnTo>
                  <a:pt x="600" y="198"/>
                </a:lnTo>
                <a:lnTo>
                  <a:pt x="604" y="194"/>
                </a:lnTo>
                <a:lnTo>
                  <a:pt x="590" y="163"/>
                </a:lnTo>
                <a:lnTo>
                  <a:pt x="583" y="146"/>
                </a:lnTo>
                <a:lnTo>
                  <a:pt x="585" y="144"/>
                </a:lnTo>
                <a:lnTo>
                  <a:pt x="588" y="142"/>
                </a:lnTo>
                <a:lnTo>
                  <a:pt x="598" y="134"/>
                </a:lnTo>
                <a:lnTo>
                  <a:pt x="594" y="129"/>
                </a:lnTo>
                <a:lnTo>
                  <a:pt x="592" y="123"/>
                </a:lnTo>
                <a:lnTo>
                  <a:pt x="590" y="121"/>
                </a:lnTo>
                <a:lnTo>
                  <a:pt x="592" y="121"/>
                </a:lnTo>
                <a:lnTo>
                  <a:pt x="590" y="119"/>
                </a:lnTo>
                <a:lnTo>
                  <a:pt x="586" y="121"/>
                </a:lnTo>
                <a:lnTo>
                  <a:pt x="585" y="121"/>
                </a:lnTo>
                <a:lnTo>
                  <a:pt x="585" y="119"/>
                </a:lnTo>
                <a:lnTo>
                  <a:pt x="577" y="111"/>
                </a:lnTo>
                <a:lnTo>
                  <a:pt x="575" y="105"/>
                </a:lnTo>
                <a:lnTo>
                  <a:pt x="575" y="103"/>
                </a:lnTo>
                <a:lnTo>
                  <a:pt x="575" y="102"/>
                </a:lnTo>
                <a:lnTo>
                  <a:pt x="575" y="100"/>
                </a:lnTo>
                <a:lnTo>
                  <a:pt x="575" y="98"/>
                </a:lnTo>
                <a:lnTo>
                  <a:pt x="575" y="94"/>
                </a:lnTo>
                <a:lnTo>
                  <a:pt x="575" y="92"/>
                </a:lnTo>
                <a:lnTo>
                  <a:pt x="575" y="88"/>
                </a:lnTo>
                <a:lnTo>
                  <a:pt x="575" y="84"/>
                </a:lnTo>
                <a:lnTo>
                  <a:pt x="575" y="81"/>
                </a:lnTo>
                <a:lnTo>
                  <a:pt x="569" y="79"/>
                </a:lnTo>
                <a:lnTo>
                  <a:pt x="567" y="75"/>
                </a:lnTo>
                <a:lnTo>
                  <a:pt x="559" y="73"/>
                </a:lnTo>
                <a:lnTo>
                  <a:pt x="558" y="75"/>
                </a:lnTo>
                <a:lnTo>
                  <a:pt x="554" y="77"/>
                </a:lnTo>
                <a:lnTo>
                  <a:pt x="552" y="81"/>
                </a:lnTo>
                <a:lnTo>
                  <a:pt x="550" y="82"/>
                </a:lnTo>
                <a:lnTo>
                  <a:pt x="540" y="79"/>
                </a:lnTo>
                <a:lnTo>
                  <a:pt x="538" y="79"/>
                </a:lnTo>
                <a:lnTo>
                  <a:pt x="532" y="79"/>
                </a:lnTo>
                <a:lnTo>
                  <a:pt x="529" y="77"/>
                </a:lnTo>
                <a:lnTo>
                  <a:pt x="525" y="77"/>
                </a:lnTo>
                <a:lnTo>
                  <a:pt x="517" y="73"/>
                </a:lnTo>
                <a:lnTo>
                  <a:pt x="519" y="67"/>
                </a:lnTo>
                <a:lnTo>
                  <a:pt x="519" y="65"/>
                </a:lnTo>
                <a:lnTo>
                  <a:pt x="517" y="65"/>
                </a:lnTo>
                <a:lnTo>
                  <a:pt x="515" y="63"/>
                </a:lnTo>
                <a:lnTo>
                  <a:pt x="513" y="63"/>
                </a:lnTo>
                <a:lnTo>
                  <a:pt x="511" y="63"/>
                </a:lnTo>
                <a:lnTo>
                  <a:pt x="511" y="61"/>
                </a:lnTo>
                <a:lnTo>
                  <a:pt x="510" y="59"/>
                </a:lnTo>
                <a:lnTo>
                  <a:pt x="504" y="59"/>
                </a:lnTo>
                <a:lnTo>
                  <a:pt x="502" y="59"/>
                </a:lnTo>
                <a:lnTo>
                  <a:pt x="500" y="59"/>
                </a:lnTo>
                <a:lnTo>
                  <a:pt x="498" y="61"/>
                </a:lnTo>
                <a:lnTo>
                  <a:pt x="489" y="57"/>
                </a:lnTo>
                <a:lnTo>
                  <a:pt x="483" y="65"/>
                </a:lnTo>
                <a:lnTo>
                  <a:pt x="477" y="65"/>
                </a:lnTo>
                <a:lnTo>
                  <a:pt x="475" y="63"/>
                </a:lnTo>
                <a:lnTo>
                  <a:pt x="471" y="63"/>
                </a:lnTo>
                <a:lnTo>
                  <a:pt x="469" y="63"/>
                </a:lnTo>
                <a:lnTo>
                  <a:pt x="467" y="61"/>
                </a:lnTo>
                <a:lnTo>
                  <a:pt x="463" y="59"/>
                </a:lnTo>
                <a:lnTo>
                  <a:pt x="442" y="52"/>
                </a:lnTo>
                <a:lnTo>
                  <a:pt x="440" y="52"/>
                </a:lnTo>
                <a:lnTo>
                  <a:pt x="425" y="48"/>
                </a:lnTo>
                <a:lnTo>
                  <a:pt x="406" y="50"/>
                </a:lnTo>
                <a:lnTo>
                  <a:pt x="392" y="40"/>
                </a:lnTo>
                <a:lnTo>
                  <a:pt x="385" y="34"/>
                </a:lnTo>
                <a:lnTo>
                  <a:pt x="381" y="33"/>
                </a:lnTo>
                <a:lnTo>
                  <a:pt x="367" y="25"/>
                </a:lnTo>
                <a:lnTo>
                  <a:pt x="348" y="25"/>
                </a:lnTo>
                <a:lnTo>
                  <a:pt x="342" y="36"/>
                </a:lnTo>
                <a:lnTo>
                  <a:pt x="337" y="33"/>
                </a:lnTo>
                <a:lnTo>
                  <a:pt x="331" y="31"/>
                </a:lnTo>
                <a:lnTo>
                  <a:pt x="327" y="28"/>
                </a:lnTo>
                <a:lnTo>
                  <a:pt x="323" y="27"/>
                </a:lnTo>
                <a:lnTo>
                  <a:pt x="318" y="25"/>
                </a:lnTo>
                <a:lnTo>
                  <a:pt x="315" y="25"/>
                </a:lnTo>
                <a:lnTo>
                  <a:pt x="312" y="23"/>
                </a:lnTo>
                <a:lnTo>
                  <a:pt x="308" y="19"/>
                </a:lnTo>
                <a:lnTo>
                  <a:pt x="302" y="17"/>
                </a:lnTo>
                <a:lnTo>
                  <a:pt x="298" y="15"/>
                </a:lnTo>
                <a:lnTo>
                  <a:pt x="292" y="13"/>
                </a:lnTo>
                <a:lnTo>
                  <a:pt x="291" y="21"/>
                </a:lnTo>
                <a:lnTo>
                  <a:pt x="287" y="21"/>
                </a:lnTo>
                <a:lnTo>
                  <a:pt x="283" y="21"/>
                </a:lnTo>
                <a:lnTo>
                  <a:pt x="281" y="19"/>
                </a:lnTo>
                <a:lnTo>
                  <a:pt x="277" y="15"/>
                </a:lnTo>
                <a:lnTo>
                  <a:pt x="273" y="11"/>
                </a:lnTo>
                <a:lnTo>
                  <a:pt x="271" y="7"/>
                </a:lnTo>
                <a:lnTo>
                  <a:pt x="267" y="4"/>
                </a:lnTo>
                <a:lnTo>
                  <a:pt x="264" y="0"/>
                </a:lnTo>
                <a:lnTo>
                  <a:pt x="262" y="0"/>
                </a:lnTo>
                <a:lnTo>
                  <a:pt x="260" y="4"/>
                </a:lnTo>
                <a:lnTo>
                  <a:pt x="258" y="6"/>
                </a:lnTo>
                <a:lnTo>
                  <a:pt x="256" y="9"/>
                </a:lnTo>
                <a:lnTo>
                  <a:pt x="254" y="13"/>
                </a:lnTo>
                <a:lnTo>
                  <a:pt x="256" y="19"/>
                </a:lnTo>
                <a:lnTo>
                  <a:pt x="254" y="19"/>
                </a:lnTo>
                <a:lnTo>
                  <a:pt x="254" y="21"/>
                </a:lnTo>
                <a:lnTo>
                  <a:pt x="252" y="21"/>
                </a:lnTo>
                <a:lnTo>
                  <a:pt x="252" y="23"/>
                </a:lnTo>
                <a:lnTo>
                  <a:pt x="250" y="25"/>
                </a:lnTo>
                <a:lnTo>
                  <a:pt x="250" y="27"/>
                </a:lnTo>
                <a:lnTo>
                  <a:pt x="250" y="28"/>
                </a:lnTo>
                <a:lnTo>
                  <a:pt x="248" y="33"/>
                </a:lnTo>
                <a:lnTo>
                  <a:pt x="248" y="38"/>
                </a:lnTo>
                <a:lnTo>
                  <a:pt x="248" y="40"/>
                </a:lnTo>
                <a:lnTo>
                  <a:pt x="250" y="44"/>
                </a:lnTo>
                <a:lnTo>
                  <a:pt x="252" y="50"/>
                </a:lnTo>
                <a:lnTo>
                  <a:pt x="254" y="50"/>
                </a:lnTo>
                <a:lnTo>
                  <a:pt x="256" y="54"/>
                </a:lnTo>
                <a:lnTo>
                  <a:pt x="254" y="55"/>
                </a:lnTo>
                <a:lnTo>
                  <a:pt x="250" y="57"/>
                </a:lnTo>
                <a:lnTo>
                  <a:pt x="248" y="59"/>
                </a:lnTo>
                <a:lnTo>
                  <a:pt x="246" y="61"/>
                </a:lnTo>
                <a:lnTo>
                  <a:pt x="244" y="63"/>
                </a:lnTo>
                <a:lnTo>
                  <a:pt x="243" y="65"/>
                </a:lnTo>
                <a:lnTo>
                  <a:pt x="238" y="69"/>
                </a:lnTo>
                <a:lnTo>
                  <a:pt x="237" y="71"/>
                </a:lnTo>
                <a:lnTo>
                  <a:pt x="235" y="73"/>
                </a:lnTo>
                <a:lnTo>
                  <a:pt x="231" y="77"/>
                </a:lnTo>
                <a:lnTo>
                  <a:pt x="227" y="82"/>
                </a:lnTo>
                <a:lnTo>
                  <a:pt x="225" y="90"/>
                </a:lnTo>
                <a:lnTo>
                  <a:pt x="225" y="94"/>
                </a:lnTo>
                <a:lnTo>
                  <a:pt x="229" y="98"/>
                </a:lnTo>
                <a:lnTo>
                  <a:pt x="229" y="103"/>
                </a:lnTo>
                <a:lnTo>
                  <a:pt x="231" y="108"/>
                </a:lnTo>
                <a:lnTo>
                  <a:pt x="223" y="111"/>
                </a:lnTo>
                <a:lnTo>
                  <a:pt x="217" y="113"/>
                </a:lnTo>
                <a:lnTo>
                  <a:pt x="212" y="111"/>
                </a:lnTo>
                <a:lnTo>
                  <a:pt x="206" y="109"/>
                </a:lnTo>
                <a:lnTo>
                  <a:pt x="179" y="117"/>
                </a:lnTo>
                <a:lnTo>
                  <a:pt x="179" y="134"/>
                </a:lnTo>
                <a:lnTo>
                  <a:pt x="190" y="140"/>
                </a:lnTo>
                <a:lnTo>
                  <a:pt x="200" y="161"/>
                </a:lnTo>
                <a:lnTo>
                  <a:pt x="212" y="163"/>
                </a:lnTo>
                <a:lnTo>
                  <a:pt x="221" y="167"/>
                </a:lnTo>
                <a:lnTo>
                  <a:pt x="223" y="169"/>
                </a:lnTo>
                <a:lnTo>
                  <a:pt x="229" y="179"/>
                </a:lnTo>
                <a:lnTo>
                  <a:pt x="227" y="180"/>
                </a:lnTo>
                <a:lnTo>
                  <a:pt x="225" y="182"/>
                </a:lnTo>
                <a:lnTo>
                  <a:pt x="217" y="180"/>
                </a:lnTo>
                <a:lnTo>
                  <a:pt x="216" y="182"/>
                </a:lnTo>
                <a:lnTo>
                  <a:pt x="216" y="188"/>
                </a:lnTo>
                <a:lnTo>
                  <a:pt x="214" y="190"/>
                </a:lnTo>
                <a:lnTo>
                  <a:pt x="206" y="184"/>
                </a:lnTo>
                <a:lnTo>
                  <a:pt x="204" y="184"/>
                </a:lnTo>
                <a:lnTo>
                  <a:pt x="206" y="188"/>
                </a:lnTo>
                <a:lnTo>
                  <a:pt x="196" y="188"/>
                </a:lnTo>
                <a:lnTo>
                  <a:pt x="177" y="177"/>
                </a:lnTo>
                <a:lnTo>
                  <a:pt x="162" y="194"/>
                </a:lnTo>
                <a:lnTo>
                  <a:pt x="160" y="200"/>
                </a:lnTo>
                <a:lnTo>
                  <a:pt x="167" y="207"/>
                </a:lnTo>
                <a:lnTo>
                  <a:pt x="171" y="204"/>
                </a:lnTo>
                <a:lnTo>
                  <a:pt x="179" y="209"/>
                </a:lnTo>
                <a:lnTo>
                  <a:pt x="196" y="221"/>
                </a:lnTo>
                <a:lnTo>
                  <a:pt x="202" y="227"/>
                </a:lnTo>
                <a:lnTo>
                  <a:pt x="204" y="230"/>
                </a:lnTo>
                <a:lnTo>
                  <a:pt x="216" y="236"/>
                </a:lnTo>
                <a:lnTo>
                  <a:pt x="214" y="242"/>
                </a:lnTo>
                <a:lnTo>
                  <a:pt x="216" y="246"/>
                </a:lnTo>
                <a:lnTo>
                  <a:pt x="217" y="252"/>
                </a:lnTo>
                <a:lnTo>
                  <a:pt x="216" y="259"/>
                </a:lnTo>
                <a:lnTo>
                  <a:pt x="219" y="269"/>
                </a:lnTo>
                <a:lnTo>
                  <a:pt x="223" y="267"/>
                </a:lnTo>
                <a:lnTo>
                  <a:pt x="229" y="269"/>
                </a:lnTo>
                <a:lnTo>
                  <a:pt x="229" y="273"/>
                </a:lnTo>
                <a:lnTo>
                  <a:pt x="231" y="275"/>
                </a:lnTo>
                <a:lnTo>
                  <a:pt x="235" y="283"/>
                </a:lnTo>
                <a:lnTo>
                  <a:pt x="235" y="286"/>
                </a:lnTo>
                <a:lnTo>
                  <a:pt x="231" y="290"/>
                </a:lnTo>
                <a:lnTo>
                  <a:pt x="229" y="294"/>
                </a:lnTo>
                <a:lnTo>
                  <a:pt x="225" y="298"/>
                </a:lnTo>
                <a:lnTo>
                  <a:pt x="217" y="305"/>
                </a:lnTo>
                <a:lnTo>
                  <a:pt x="219" y="311"/>
                </a:lnTo>
                <a:lnTo>
                  <a:pt x="216" y="315"/>
                </a:lnTo>
                <a:lnTo>
                  <a:pt x="212" y="317"/>
                </a:lnTo>
                <a:lnTo>
                  <a:pt x="196" y="313"/>
                </a:lnTo>
                <a:lnTo>
                  <a:pt x="167" y="323"/>
                </a:lnTo>
                <a:lnTo>
                  <a:pt x="164" y="325"/>
                </a:lnTo>
                <a:lnTo>
                  <a:pt x="164" y="346"/>
                </a:lnTo>
                <a:lnTo>
                  <a:pt x="144" y="352"/>
                </a:lnTo>
                <a:lnTo>
                  <a:pt x="118" y="359"/>
                </a:lnTo>
                <a:lnTo>
                  <a:pt x="106" y="363"/>
                </a:lnTo>
                <a:lnTo>
                  <a:pt x="110" y="371"/>
                </a:lnTo>
                <a:lnTo>
                  <a:pt x="106" y="371"/>
                </a:lnTo>
                <a:lnTo>
                  <a:pt x="104" y="373"/>
                </a:lnTo>
                <a:lnTo>
                  <a:pt x="102" y="373"/>
                </a:lnTo>
                <a:lnTo>
                  <a:pt x="100" y="371"/>
                </a:lnTo>
                <a:lnTo>
                  <a:pt x="98" y="371"/>
                </a:lnTo>
                <a:lnTo>
                  <a:pt x="96" y="367"/>
                </a:lnTo>
                <a:lnTo>
                  <a:pt x="91" y="363"/>
                </a:lnTo>
                <a:lnTo>
                  <a:pt x="87" y="361"/>
                </a:lnTo>
                <a:lnTo>
                  <a:pt x="85" y="361"/>
                </a:lnTo>
                <a:lnTo>
                  <a:pt x="83" y="361"/>
                </a:lnTo>
                <a:lnTo>
                  <a:pt x="81" y="361"/>
                </a:lnTo>
                <a:lnTo>
                  <a:pt x="79" y="363"/>
                </a:lnTo>
                <a:lnTo>
                  <a:pt x="77" y="369"/>
                </a:lnTo>
                <a:lnTo>
                  <a:pt x="77" y="371"/>
                </a:lnTo>
                <a:lnTo>
                  <a:pt x="79" y="377"/>
                </a:lnTo>
                <a:lnTo>
                  <a:pt x="81" y="384"/>
                </a:lnTo>
                <a:lnTo>
                  <a:pt x="81" y="388"/>
                </a:lnTo>
                <a:lnTo>
                  <a:pt x="79" y="390"/>
                </a:lnTo>
                <a:lnTo>
                  <a:pt x="73" y="394"/>
                </a:lnTo>
                <a:lnTo>
                  <a:pt x="73" y="396"/>
                </a:lnTo>
                <a:lnTo>
                  <a:pt x="73" y="398"/>
                </a:lnTo>
                <a:lnTo>
                  <a:pt x="73" y="403"/>
                </a:lnTo>
                <a:lnTo>
                  <a:pt x="75" y="411"/>
                </a:lnTo>
                <a:lnTo>
                  <a:pt x="73" y="415"/>
                </a:lnTo>
                <a:lnTo>
                  <a:pt x="73" y="417"/>
                </a:lnTo>
                <a:lnTo>
                  <a:pt x="71" y="419"/>
                </a:lnTo>
                <a:lnTo>
                  <a:pt x="71" y="421"/>
                </a:lnTo>
                <a:lnTo>
                  <a:pt x="73" y="423"/>
                </a:lnTo>
                <a:lnTo>
                  <a:pt x="73" y="425"/>
                </a:lnTo>
                <a:lnTo>
                  <a:pt x="75" y="425"/>
                </a:lnTo>
                <a:lnTo>
                  <a:pt x="77" y="427"/>
                </a:lnTo>
                <a:lnTo>
                  <a:pt x="83" y="427"/>
                </a:lnTo>
                <a:lnTo>
                  <a:pt x="85" y="427"/>
                </a:lnTo>
                <a:lnTo>
                  <a:pt x="89" y="428"/>
                </a:lnTo>
                <a:lnTo>
                  <a:pt x="92" y="430"/>
                </a:lnTo>
                <a:lnTo>
                  <a:pt x="96" y="430"/>
                </a:lnTo>
                <a:lnTo>
                  <a:pt x="102" y="434"/>
                </a:lnTo>
                <a:lnTo>
                  <a:pt x="106" y="436"/>
                </a:lnTo>
                <a:lnTo>
                  <a:pt x="110" y="438"/>
                </a:lnTo>
                <a:lnTo>
                  <a:pt x="110" y="440"/>
                </a:lnTo>
                <a:lnTo>
                  <a:pt x="110" y="442"/>
                </a:lnTo>
                <a:lnTo>
                  <a:pt x="108" y="448"/>
                </a:lnTo>
                <a:lnTo>
                  <a:pt x="102" y="456"/>
                </a:lnTo>
                <a:lnTo>
                  <a:pt x="100" y="459"/>
                </a:lnTo>
                <a:lnTo>
                  <a:pt x="96" y="463"/>
                </a:lnTo>
                <a:lnTo>
                  <a:pt x="92" y="463"/>
                </a:lnTo>
                <a:lnTo>
                  <a:pt x="85" y="461"/>
                </a:lnTo>
                <a:lnTo>
                  <a:pt x="81" y="459"/>
                </a:lnTo>
                <a:lnTo>
                  <a:pt x="73" y="461"/>
                </a:lnTo>
                <a:lnTo>
                  <a:pt x="56" y="465"/>
                </a:lnTo>
                <a:lnTo>
                  <a:pt x="52" y="465"/>
                </a:lnTo>
                <a:lnTo>
                  <a:pt x="50" y="467"/>
                </a:lnTo>
                <a:lnTo>
                  <a:pt x="48" y="473"/>
                </a:lnTo>
                <a:lnTo>
                  <a:pt x="46" y="475"/>
                </a:lnTo>
                <a:lnTo>
                  <a:pt x="43" y="478"/>
                </a:lnTo>
                <a:lnTo>
                  <a:pt x="37" y="482"/>
                </a:lnTo>
                <a:lnTo>
                  <a:pt x="35" y="482"/>
                </a:lnTo>
                <a:lnTo>
                  <a:pt x="33" y="482"/>
                </a:lnTo>
                <a:lnTo>
                  <a:pt x="31" y="478"/>
                </a:lnTo>
                <a:lnTo>
                  <a:pt x="31" y="475"/>
                </a:lnTo>
                <a:lnTo>
                  <a:pt x="33" y="471"/>
                </a:lnTo>
                <a:lnTo>
                  <a:pt x="31" y="471"/>
                </a:lnTo>
                <a:lnTo>
                  <a:pt x="29" y="469"/>
                </a:lnTo>
                <a:lnTo>
                  <a:pt x="21" y="469"/>
                </a:lnTo>
                <a:lnTo>
                  <a:pt x="17" y="471"/>
                </a:lnTo>
                <a:lnTo>
                  <a:pt x="12" y="475"/>
                </a:lnTo>
                <a:lnTo>
                  <a:pt x="8" y="477"/>
                </a:lnTo>
                <a:lnTo>
                  <a:pt x="8" y="478"/>
                </a:lnTo>
                <a:lnTo>
                  <a:pt x="8" y="480"/>
                </a:lnTo>
                <a:lnTo>
                  <a:pt x="8" y="484"/>
                </a:lnTo>
                <a:lnTo>
                  <a:pt x="10" y="488"/>
                </a:lnTo>
                <a:lnTo>
                  <a:pt x="12" y="490"/>
                </a:lnTo>
                <a:lnTo>
                  <a:pt x="12" y="494"/>
                </a:lnTo>
                <a:lnTo>
                  <a:pt x="10" y="496"/>
                </a:lnTo>
                <a:lnTo>
                  <a:pt x="10" y="502"/>
                </a:lnTo>
                <a:lnTo>
                  <a:pt x="8" y="507"/>
                </a:lnTo>
                <a:lnTo>
                  <a:pt x="6" y="511"/>
                </a:lnTo>
                <a:lnTo>
                  <a:pt x="4" y="513"/>
                </a:lnTo>
                <a:lnTo>
                  <a:pt x="4" y="515"/>
                </a:lnTo>
                <a:lnTo>
                  <a:pt x="4" y="517"/>
                </a:lnTo>
                <a:lnTo>
                  <a:pt x="6" y="519"/>
                </a:lnTo>
                <a:lnTo>
                  <a:pt x="8" y="519"/>
                </a:lnTo>
                <a:lnTo>
                  <a:pt x="10" y="517"/>
                </a:lnTo>
                <a:lnTo>
                  <a:pt x="14" y="515"/>
                </a:lnTo>
                <a:lnTo>
                  <a:pt x="16" y="513"/>
                </a:lnTo>
                <a:lnTo>
                  <a:pt x="16" y="511"/>
                </a:lnTo>
                <a:lnTo>
                  <a:pt x="19" y="509"/>
                </a:lnTo>
                <a:lnTo>
                  <a:pt x="21" y="507"/>
                </a:lnTo>
                <a:lnTo>
                  <a:pt x="25" y="505"/>
                </a:lnTo>
                <a:lnTo>
                  <a:pt x="27" y="505"/>
                </a:lnTo>
                <a:lnTo>
                  <a:pt x="31" y="505"/>
                </a:lnTo>
                <a:lnTo>
                  <a:pt x="35" y="505"/>
                </a:lnTo>
                <a:lnTo>
                  <a:pt x="37" y="505"/>
                </a:lnTo>
                <a:lnTo>
                  <a:pt x="39" y="507"/>
                </a:lnTo>
                <a:lnTo>
                  <a:pt x="41" y="509"/>
                </a:lnTo>
                <a:lnTo>
                  <a:pt x="43" y="513"/>
                </a:lnTo>
                <a:lnTo>
                  <a:pt x="43" y="517"/>
                </a:lnTo>
                <a:lnTo>
                  <a:pt x="41" y="523"/>
                </a:lnTo>
                <a:lnTo>
                  <a:pt x="39" y="528"/>
                </a:lnTo>
                <a:lnTo>
                  <a:pt x="37" y="532"/>
                </a:lnTo>
                <a:lnTo>
                  <a:pt x="37" y="536"/>
                </a:lnTo>
                <a:lnTo>
                  <a:pt x="37" y="540"/>
                </a:lnTo>
                <a:lnTo>
                  <a:pt x="37" y="544"/>
                </a:lnTo>
                <a:lnTo>
                  <a:pt x="37" y="546"/>
                </a:lnTo>
                <a:lnTo>
                  <a:pt x="35" y="548"/>
                </a:lnTo>
                <a:lnTo>
                  <a:pt x="33" y="550"/>
                </a:lnTo>
                <a:lnTo>
                  <a:pt x="31" y="550"/>
                </a:lnTo>
                <a:lnTo>
                  <a:pt x="25" y="552"/>
                </a:lnTo>
                <a:lnTo>
                  <a:pt x="21" y="553"/>
                </a:lnTo>
                <a:lnTo>
                  <a:pt x="19" y="555"/>
                </a:lnTo>
                <a:lnTo>
                  <a:pt x="14" y="559"/>
                </a:lnTo>
                <a:lnTo>
                  <a:pt x="14" y="561"/>
                </a:lnTo>
                <a:lnTo>
                  <a:pt x="12" y="563"/>
                </a:lnTo>
                <a:lnTo>
                  <a:pt x="12" y="569"/>
                </a:lnTo>
                <a:lnTo>
                  <a:pt x="10" y="574"/>
                </a:lnTo>
                <a:lnTo>
                  <a:pt x="10" y="579"/>
                </a:lnTo>
                <a:lnTo>
                  <a:pt x="12" y="582"/>
                </a:lnTo>
                <a:lnTo>
                  <a:pt x="10" y="588"/>
                </a:lnTo>
                <a:lnTo>
                  <a:pt x="10" y="592"/>
                </a:lnTo>
                <a:lnTo>
                  <a:pt x="8" y="596"/>
                </a:lnTo>
                <a:lnTo>
                  <a:pt x="8" y="600"/>
                </a:lnTo>
                <a:lnTo>
                  <a:pt x="8" y="605"/>
                </a:lnTo>
                <a:lnTo>
                  <a:pt x="12" y="605"/>
                </a:lnTo>
                <a:lnTo>
                  <a:pt x="14" y="605"/>
                </a:lnTo>
                <a:lnTo>
                  <a:pt x="14" y="609"/>
                </a:lnTo>
                <a:lnTo>
                  <a:pt x="12" y="632"/>
                </a:lnTo>
                <a:lnTo>
                  <a:pt x="12" y="638"/>
                </a:lnTo>
                <a:lnTo>
                  <a:pt x="21" y="642"/>
                </a:lnTo>
                <a:lnTo>
                  <a:pt x="19" y="646"/>
                </a:lnTo>
                <a:lnTo>
                  <a:pt x="31" y="651"/>
                </a:lnTo>
                <a:lnTo>
                  <a:pt x="35" y="653"/>
                </a:lnTo>
                <a:lnTo>
                  <a:pt x="39" y="657"/>
                </a:lnTo>
                <a:lnTo>
                  <a:pt x="41" y="653"/>
                </a:lnTo>
                <a:lnTo>
                  <a:pt x="43" y="655"/>
                </a:lnTo>
                <a:lnTo>
                  <a:pt x="41" y="659"/>
                </a:lnTo>
                <a:lnTo>
                  <a:pt x="52" y="671"/>
                </a:lnTo>
                <a:lnTo>
                  <a:pt x="65" y="678"/>
                </a:lnTo>
                <a:lnTo>
                  <a:pt x="71" y="686"/>
                </a:lnTo>
                <a:lnTo>
                  <a:pt x="73" y="688"/>
                </a:lnTo>
                <a:lnTo>
                  <a:pt x="75" y="690"/>
                </a:lnTo>
                <a:lnTo>
                  <a:pt x="71" y="696"/>
                </a:lnTo>
                <a:lnTo>
                  <a:pt x="64" y="719"/>
                </a:lnTo>
                <a:lnTo>
                  <a:pt x="62" y="719"/>
                </a:lnTo>
                <a:lnTo>
                  <a:pt x="56" y="717"/>
                </a:lnTo>
                <a:lnTo>
                  <a:pt x="54" y="723"/>
                </a:lnTo>
                <a:lnTo>
                  <a:pt x="52" y="726"/>
                </a:lnTo>
                <a:lnTo>
                  <a:pt x="52" y="728"/>
                </a:lnTo>
                <a:lnTo>
                  <a:pt x="58" y="730"/>
                </a:lnTo>
                <a:lnTo>
                  <a:pt x="58" y="736"/>
                </a:lnTo>
                <a:lnTo>
                  <a:pt x="58" y="738"/>
                </a:lnTo>
                <a:lnTo>
                  <a:pt x="58" y="742"/>
                </a:lnTo>
                <a:lnTo>
                  <a:pt x="54" y="752"/>
                </a:lnTo>
                <a:lnTo>
                  <a:pt x="54" y="754"/>
                </a:lnTo>
                <a:lnTo>
                  <a:pt x="56" y="754"/>
                </a:lnTo>
                <a:lnTo>
                  <a:pt x="58" y="755"/>
                </a:lnTo>
                <a:lnTo>
                  <a:pt x="60" y="755"/>
                </a:lnTo>
                <a:lnTo>
                  <a:pt x="41" y="807"/>
                </a:lnTo>
                <a:lnTo>
                  <a:pt x="44" y="809"/>
                </a:lnTo>
                <a:lnTo>
                  <a:pt x="6" y="907"/>
                </a:lnTo>
                <a:lnTo>
                  <a:pt x="2" y="919"/>
                </a:lnTo>
                <a:lnTo>
                  <a:pt x="0" y="921"/>
                </a:lnTo>
                <a:lnTo>
                  <a:pt x="2" y="922"/>
                </a:lnTo>
                <a:lnTo>
                  <a:pt x="14" y="930"/>
                </a:lnTo>
                <a:lnTo>
                  <a:pt x="23" y="934"/>
                </a:lnTo>
                <a:lnTo>
                  <a:pt x="16" y="946"/>
                </a:lnTo>
                <a:lnTo>
                  <a:pt x="58" y="94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Freeform 187"/>
          <p:cNvSpPr>
            <a:spLocks/>
          </p:cNvSpPr>
          <p:nvPr/>
        </p:nvSpPr>
        <p:spPr bwMode="auto">
          <a:xfrm>
            <a:off x="-1140121" y="6714048"/>
            <a:ext cx="853789" cy="1031701"/>
          </a:xfrm>
          <a:custGeom>
            <a:avLst/>
            <a:gdLst>
              <a:gd name="T0" fmla="*/ 61 w 907"/>
              <a:gd name="T1" fmla="*/ 600 h 1096"/>
              <a:gd name="T2" fmla="*/ 148 w 907"/>
              <a:gd name="T3" fmla="*/ 649 h 1096"/>
              <a:gd name="T4" fmla="*/ 184 w 907"/>
              <a:gd name="T5" fmla="*/ 652 h 1096"/>
              <a:gd name="T6" fmla="*/ 140 w 907"/>
              <a:gd name="T7" fmla="*/ 689 h 1096"/>
              <a:gd name="T8" fmla="*/ 163 w 907"/>
              <a:gd name="T9" fmla="*/ 725 h 1096"/>
              <a:gd name="T10" fmla="*/ 221 w 907"/>
              <a:gd name="T11" fmla="*/ 758 h 1096"/>
              <a:gd name="T12" fmla="*/ 290 w 907"/>
              <a:gd name="T13" fmla="*/ 787 h 1096"/>
              <a:gd name="T14" fmla="*/ 354 w 907"/>
              <a:gd name="T15" fmla="*/ 789 h 1096"/>
              <a:gd name="T16" fmla="*/ 407 w 907"/>
              <a:gd name="T17" fmla="*/ 817 h 1096"/>
              <a:gd name="T18" fmla="*/ 429 w 907"/>
              <a:gd name="T19" fmla="*/ 914 h 1096"/>
              <a:gd name="T20" fmla="*/ 336 w 907"/>
              <a:gd name="T21" fmla="*/ 964 h 1096"/>
              <a:gd name="T22" fmla="*/ 405 w 907"/>
              <a:gd name="T23" fmla="*/ 1014 h 1096"/>
              <a:gd name="T24" fmla="*/ 504 w 907"/>
              <a:gd name="T25" fmla="*/ 1089 h 1096"/>
              <a:gd name="T26" fmla="*/ 705 w 907"/>
              <a:gd name="T27" fmla="*/ 1062 h 1096"/>
              <a:gd name="T28" fmla="*/ 694 w 907"/>
              <a:gd name="T29" fmla="*/ 1046 h 1096"/>
              <a:gd name="T30" fmla="*/ 677 w 907"/>
              <a:gd name="T31" fmla="*/ 968 h 1096"/>
              <a:gd name="T32" fmla="*/ 665 w 907"/>
              <a:gd name="T33" fmla="*/ 904 h 1096"/>
              <a:gd name="T34" fmla="*/ 703 w 907"/>
              <a:gd name="T35" fmla="*/ 873 h 1096"/>
              <a:gd name="T36" fmla="*/ 715 w 907"/>
              <a:gd name="T37" fmla="*/ 850 h 1096"/>
              <a:gd name="T38" fmla="*/ 738 w 907"/>
              <a:gd name="T39" fmla="*/ 837 h 1096"/>
              <a:gd name="T40" fmla="*/ 782 w 907"/>
              <a:gd name="T41" fmla="*/ 827 h 1096"/>
              <a:gd name="T42" fmla="*/ 776 w 907"/>
              <a:gd name="T43" fmla="*/ 793 h 1096"/>
              <a:gd name="T44" fmla="*/ 773 w 907"/>
              <a:gd name="T45" fmla="*/ 785 h 1096"/>
              <a:gd name="T46" fmla="*/ 774 w 907"/>
              <a:gd name="T47" fmla="*/ 769 h 1096"/>
              <a:gd name="T48" fmla="*/ 774 w 907"/>
              <a:gd name="T49" fmla="*/ 735 h 1096"/>
              <a:gd name="T50" fmla="*/ 767 w 907"/>
              <a:gd name="T51" fmla="*/ 729 h 1096"/>
              <a:gd name="T52" fmla="*/ 836 w 907"/>
              <a:gd name="T53" fmla="*/ 625 h 1096"/>
              <a:gd name="T54" fmla="*/ 882 w 907"/>
              <a:gd name="T55" fmla="*/ 593 h 1096"/>
              <a:gd name="T56" fmla="*/ 890 w 907"/>
              <a:gd name="T57" fmla="*/ 537 h 1096"/>
              <a:gd name="T58" fmla="*/ 903 w 907"/>
              <a:gd name="T59" fmla="*/ 477 h 1096"/>
              <a:gd name="T60" fmla="*/ 876 w 907"/>
              <a:gd name="T61" fmla="*/ 439 h 1096"/>
              <a:gd name="T62" fmla="*/ 832 w 907"/>
              <a:gd name="T63" fmla="*/ 441 h 1096"/>
              <a:gd name="T64" fmla="*/ 738 w 907"/>
              <a:gd name="T65" fmla="*/ 456 h 1096"/>
              <a:gd name="T66" fmla="*/ 723 w 907"/>
              <a:gd name="T67" fmla="*/ 429 h 1096"/>
              <a:gd name="T68" fmla="*/ 699 w 907"/>
              <a:gd name="T69" fmla="*/ 404 h 1096"/>
              <a:gd name="T70" fmla="*/ 690 w 907"/>
              <a:gd name="T71" fmla="*/ 393 h 1096"/>
              <a:gd name="T72" fmla="*/ 672 w 907"/>
              <a:gd name="T73" fmla="*/ 385 h 1096"/>
              <a:gd name="T74" fmla="*/ 672 w 907"/>
              <a:gd name="T75" fmla="*/ 373 h 1096"/>
              <a:gd name="T76" fmla="*/ 672 w 907"/>
              <a:gd name="T77" fmla="*/ 358 h 1096"/>
              <a:gd name="T78" fmla="*/ 675 w 907"/>
              <a:gd name="T79" fmla="*/ 337 h 1096"/>
              <a:gd name="T80" fmla="*/ 688 w 907"/>
              <a:gd name="T81" fmla="*/ 314 h 1096"/>
              <a:gd name="T82" fmla="*/ 694 w 907"/>
              <a:gd name="T83" fmla="*/ 274 h 1096"/>
              <a:gd name="T84" fmla="*/ 672 w 907"/>
              <a:gd name="T85" fmla="*/ 262 h 1096"/>
              <a:gd name="T86" fmla="*/ 611 w 907"/>
              <a:gd name="T87" fmla="*/ 210 h 1096"/>
              <a:gd name="T88" fmla="*/ 478 w 907"/>
              <a:gd name="T89" fmla="*/ 4 h 1096"/>
              <a:gd name="T90" fmla="*/ 436 w 907"/>
              <a:gd name="T91" fmla="*/ 20 h 1096"/>
              <a:gd name="T92" fmla="*/ 415 w 907"/>
              <a:gd name="T93" fmla="*/ 33 h 1096"/>
              <a:gd name="T94" fmla="*/ 390 w 907"/>
              <a:gd name="T95" fmla="*/ 45 h 1096"/>
              <a:gd name="T96" fmla="*/ 376 w 907"/>
              <a:gd name="T97" fmla="*/ 64 h 1096"/>
              <a:gd name="T98" fmla="*/ 319 w 907"/>
              <a:gd name="T99" fmla="*/ 112 h 1096"/>
              <a:gd name="T100" fmla="*/ 215 w 907"/>
              <a:gd name="T101" fmla="*/ 175 h 1096"/>
              <a:gd name="T102" fmla="*/ 194 w 907"/>
              <a:gd name="T103" fmla="*/ 237 h 1096"/>
              <a:gd name="T104" fmla="*/ 182 w 907"/>
              <a:gd name="T105" fmla="*/ 270 h 1096"/>
              <a:gd name="T106" fmla="*/ 169 w 907"/>
              <a:gd name="T107" fmla="*/ 297 h 1096"/>
              <a:gd name="T108" fmla="*/ 152 w 907"/>
              <a:gd name="T109" fmla="*/ 318 h 1096"/>
              <a:gd name="T110" fmla="*/ 134 w 907"/>
              <a:gd name="T111" fmla="*/ 337 h 1096"/>
              <a:gd name="T112" fmla="*/ 121 w 907"/>
              <a:gd name="T113" fmla="*/ 366 h 1096"/>
              <a:gd name="T114" fmla="*/ 77 w 907"/>
              <a:gd name="T115" fmla="*/ 406 h 1096"/>
              <a:gd name="T116" fmla="*/ 42 w 907"/>
              <a:gd name="T117" fmla="*/ 422 h 1096"/>
              <a:gd name="T118" fmla="*/ 29 w 907"/>
              <a:gd name="T119" fmla="*/ 429 h 1096"/>
              <a:gd name="T120" fmla="*/ 19 w 907"/>
              <a:gd name="T121" fmla="*/ 452 h 1096"/>
              <a:gd name="T122" fmla="*/ 15 w 907"/>
              <a:gd name="T123" fmla="*/ 481 h 1096"/>
              <a:gd name="T124" fmla="*/ 2 w 907"/>
              <a:gd name="T125" fmla="*/ 518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07" h="1096">
                <a:moveTo>
                  <a:pt x="23" y="527"/>
                </a:moveTo>
                <a:lnTo>
                  <a:pt x="36" y="512"/>
                </a:lnTo>
                <a:lnTo>
                  <a:pt x="44" y="510"/>
                </a:lnTo>
                <a:lnTo>
                  <a:pt x="54" y="510"/>
                </a:lnTo>
                <a:lnTo>
                  <a:pt x="67" y="537"/>
                </a:lnTo>
                <a:lnTo>
                  <a:pt x="79" y="537"/>
                </a:lnTo>
                <a:lnTo>
                  <a:pt x="71" y="554"/>
                </a:lnTo>
                <a:lnTo>
                  <a:pt x="61" y="600"/>
                </a:lnTo>
                <a:lnTo>
                  <a:pt x="96" y="633"/>
                </a:lnTo>
                <a:lnTo>
                  <a:pt x="128" y="627"/>
                </a:lnTo>
                <a:lnTo>
                  <a:pt x="131" y="629"/>
                </a:lnTo>
                <a:lnTo>
                  <a:pt x="131" y="631"/>
                </a:lnTo>
                <a:lnTo>
                  <a:pt x="133" y="633"/>
                </a:lnTo>
                <a:lnTo>
                  <a:pt x="136" y="644"/>
                </a:lnTo>
                <a:lnTo>
                  <a:pt x="138" y="649"/>
                </a:lnTo>
                <a:lnTo>
                  <a:pt x="148" y="649"/>
                </a:lnTo>
                <a:lnTo>
                  <a:pt x="154" y="662"/>
                </a:lnTo>
                <a:lnTo>
                  <a:pt x="165" y="666"/>
                </a:lnTo>
                <a:lnTo>
                  <a:pt x="171" y="664"/>
                </a:lnTo>
                <a:lnTo>
                  <a:pt x="169" y="664"/>
                </a:lnTo>
                <a:lnTo>
                  <a:pt x="173" y="654"/>
                </a:lnTo>
                <a:lnTo>
                  <a:pt x="177" y="656"/>
                </a:lnTo>
                <a:lnTo>
                  <a:pt x="179" y="652"/>
                </a:lnTo>
                <a:lnTo>
                  <a:pt x="184" y="652"/>
                </a:lnTo>
                <a:lnTo>
                  <a:pt x="184" y="668"/>
                </a:lnTo>
                <a:lnTo>
                  <a:pt x="181" y="685"/>
                </a:lnTo>
                <a:lnTo>
                  <a:pt x="179" y="685"/>
                </a:lnTo>
                <a:lnTo>
                  <a:pt x="159" y="683"/>
                </a:lnTo>
                <a:lnTo>
                  <a:pt x="157" y="689"/>
                </a:lnTo>
                <a:lnTo>
                  <a:pt x="154" y="687"/>
                </a:lnTo>
                <a:lnTo>
                  <a:pt x="152" y="691"/>
                </a:lnTo>
                <a:lnTo>
                  <a:pt x="140" y="689"/>
                </a:lnTo>
                <a:lnTo>
                  <a:pt x="138" y="712"/>
                </a:lnTo>
                <a:lnTo>
                  <a:pt x="133" y="716"/>
                </a:lnTo>
                <a:lnTo>
                  <a:pt x="136" y="718"/>
                </a:lnTo>
                <a:lnTo>
                  <a:pt x="142" y="720"/>
                </a:lnTo>
                <a:lnTo>
                  <a:pt x="146" y="718"/>
                </a:lnTo>
                <a:lnTo>
                  <a:pt x="150" y="721"/>
                </a:lnTo>
                <a:lnTo>
                  <a:pt x="157" y="725"/>
                </a:lnTo>
                <a:lnTo>
                  <a:pt x="163" y="725"/>
                </a:lnTo>
                <a:lnTo>
                  <a:pt x="175" y="727"/>
                </a:lnTo>
                <a:lnTo>
                  <a:pt x="182" y="727"/>
                </a:lnTo>
                <a:lnTo>
                  <a:pt x="190" y="729"/>
                </a:lnTo>
                <a:lnTo>
                  <a:pt x="198" y="737"/>
                </a:lnTo>
                <a:lnTo>
                  <a:pt x="210" y="747"/>
                </a:lnTo>
                <a:lnTo>
                  <a:pt x="210" y="748"/>
                </a:lnTo>
                <a:lnTo>
                  <a:pt x="213" y="750"/>
                </a:lnTo>
                <a:lnTo>
                  <a:pt x="221" y="758"/>
                </a:lnTo>
                <a:lnTo>
                  <a:pt x="240" y="769"/>
                </a:lnTo>
                <a:lnTo>
                  <a:pt x="259" y="777"/>
                </a:lnTo>
                <a:lnTo>
                  <a:pt x="273" y="769"/>
                </a:lnTo>
                <a:lnTo>
                  <a:pt x="279" y="771"/>
                </a:lnTo>
                <a:lnTo>
                  <a:pt x="280" y="783"/>
                </a:lnTo>
                <a:lnTo>
                  <a:pt x="284" y="787"/>
                </a:lnTo>
                <a:lnTo>
                  <a:pt x="288" y="783"/>
                </a:lnTo>
                <a:lnTo>
                  <a:pt x="290" y="787"/>
                </a:lnTo>
                <a:lnTo>
                  <a:pt x="292" y="791"/>
                </a:lnTo>
                <a:lnTo>
                  <a:pt x="298" y="796"/>
                </a:lnTo>
                <a:lnTo>
                  <a:pt x="307" y="802"/>
                </a:lnTo>
                <a:lnTo>
                  <a:pt x="323" y="812"/>
                </a:lnTo>
                <a:lnTo>
                  <a:pt x="328" y="812"/>
                </a:lnTo>
                <a:lnTo>
                  <a:pt x="340" y="802"/>
                </a:lnTo>
                <a:lnTo>
                  <a:pt x="346" y="795"/>
                </a:lnTo>
                <a:lnTo>
                  <a:pt x="354" y="789"/>
                </a:lnTo>
                <a:lnTo>
                  <a:pt x="363" y="779"/>
                </a:lnTo>
                <a:lnTo>
                  <a:pt x="367" y="779"/>
                </a:lnTo>
                <a:lnTo>
                  <a:pt x="402" y="793"/>
                </a:lnTo>
                <a:lnTo>
                  <a:pt x="411" y="798"/>
                </a:lnTo>
                <a:lnTo>
                  <a:pt x="415" y="804"/>
                </a:lnTo>
                <a:lnTo>
                  <a:pt x="415" y="806"/>
                </a:lnTo>
                <a:lnTo>
                  <a:pt x="413" y="810"/>
                </a:lnTo>
                <a:lnTo>
                  <a:pt x="407" y="817"/>
                </a:lnTo>
                <a:lnTo>
                  <a:pt x="386" y="831"/>
                </a:lnTo>
                <a:lnTo>
                  <a:pt x="382" y="837"/>
                </a:lnTo>
                <a:lnTo>
                  <a:pt x="382" y="841"/>
                </a:lnTo>
                <a:lnTo>
                  <a:pt x="390" y="858"/>
                </a:lnTo>
                <a:lnTo>
                  <a:pt x="400" y="867"/>
                </a:lnTo>
                <a:lnTo>
                  <a:pt x="413" y="893"/>
                </a:lnTo>
                <a:lnTo>
                  <a:pt x="427" y="906"/>
                </a:lnTo>
                <a:lnTo>
                  <a:pt x="429" y="914"/>
                </a:lnTo>
                <a:lnTo>
                  <a:pt x="424" y="918"/>
                </a:lnTo>
                <a:lnTo>
                  <a:pt x="417" y="925"/>
                </a:lnTo>
                <a:lnTo>
                  <a:pt x="400" y="931"/>
                </a:lnTo>
                <a:lnTo>
                  <a:pt x="359" y="941"/>
                </a:lnTo>
                <a:lnTo>
                  <a:pt x="344" y="942"/>
                </a:lnTo>
                <a:lnTo>
                  <a:pt x="338" y="948"/>
                </a:lnTo>
                <a:lnTo>
                  <a:pt x="336" y="952"/>
                </a:lnTo>
                <a:lnTo>
                  <a:pt x="336" y="964"/>
                </a:lnTo>
                <a:lnTo>
                  <a:pt x="338" y="966"/>
                </a:lnTo>
                <a:lnTo>
                  <a:pt x="348" y="960"/>
                </a:lnTo>
                <a:lnTo>
                  <a:pt x="355" y="975"/>
                </a:lnTo>
                <a:lnTo>
                  <a:pt x="367" y="989"/>
                </a:lnTo>
                <a:lnTo>
                  <a:pt x="396" y="1002"/>
                </a:lnTo>
                <a:lnTo>
                  <a:pt x="407" y="1006"/>
                </a:lnTo>
                <a:lnTo>
                  <a:pt x="405" y="1010"/>
                </a:lnTo>
                <a:lnTo>
                  <a:pt x="405" y="1014"/>
                </a:lnTo>
                <a:lnTo>
                  <a:pt x="427" y="1019"/>
                </a:lnTo>
                <a:lnTo>
                  <a:pt x="438" y="1031"/>
                </a:lnTo>
                <a:lnTo>
                  <a:pt x="448" y="1048"/>
                </a:lnTo>
                <a:lnTo>
                  <a:pt x="451" y="1062"/>
                </a:lnTo>
                <a:lnTo>
                  <a:pt x="453" y="1062"/>
                </a:lnTo>
                <a:lnTo>
                  <a:pt x="457" y="1067"/>
                </a:lnTo>
                <a:lnTo>
                  <a:pt x="467" y="1071"/>
                </a:lnTo>
                <a:lnTo>
                  <a:pt x="504" y="1089"/>
                </a:lnTo>
                <a:lnTo>
                  <a:pt x="519" y="1093"/>
                </a:lnTo>
                <a:lnTo>
                  <a:pt x="546" y="1094"/>
                </a:lnTo>
                <a:lnTo>
                  <a:pt x="594" y="1093"/>
                </a:lnTo>
                <a:lnTo>
                  <a:pt x="653" y="1096"/>
                </a:lnTo>
                <a:lnTo>
                  <a:pt x="682" y="1091"/>
                </a:lnTo>
                <a:lnTo>
                  <a:pt x="701" y="1085"/>
                </a:lnTo>
                <a:lnTo>
                  <a:pt x="713" y="1073"/>
                </a:lnTo>
                <a:lnTo>
                  <a:pt x="705" y="1062"/>
                </a:lnTo>
                <a:lnTo>
                  <a:pt x="701" y="1054"/>
                </a:lnTo>
                <a:lnTo>
                  <a:pt x="701" y="1052"/>
                </a:lnTo>
                <a:lnTo>
                  <a:pt x="699" y="1052"/>
                </a:lnTo>
                <a:lnTo>
                  <a:pt x="699" y="1054"/>
                </a:lnTo>
                <a:lnTo>
                  <a:pt x="699" y="1052"/>
                </a:lnTo>
                <a:lnTo>
                  <a:pt x="698" y="1052"/>
                </a:lnTo>
                <a:lnTo>
                  <a:pt x="696" y="1052"/>
                </a:lnTo>
                <a:lnTo>
                  <a:pt x="694" y="1046"/>
                </a:lnTo>
                <a:lnTo>
                  <a:pt x="701" y="1045"/>
                </a:lnTo>
                <a:lnTo>
                  <a:pt x="696" y="1019"/>
                </a:lnTo>
                <a:lnTo>
                  <a:pt x="696" y="1018"/>
                </a:lnTo>
                <a:lnTo>
                  <a:pt x="696" y="1016"/>
                </a:lnTo>
                <a:lnTo>
                  <a:pt x="688" y="981"/>
                </a:lnTo>
                <a:lnTo>
                  <a:pt x="682" y="973"/>
                </a:lnTo>
                <a:lnTo>
                  <a:pt x="680" y="969"/>
                </a:lnTo>
                <a:lnTo>
                  <a:pt x="677" y="968"/>
                </a:lnTo>
                <a:lnTo>
                  <a:pt x="669" y="962"/>
                </a:lnTo>
                <a:lnTo>
                  <a:pt x="665" y="958"/>
                </a:lnTo>
                <a:lnTo>
                  <a:pt x="663" y="942"/>
                </a:lnTo>
                <a:lnTo>
                  <a:pt x="665" y="941"/>
                </a:lnTo>
                <a:lnTo>
                  <a:pt x="667" y="921"/>
                </a:lnTo>
                <a:lnTo>
                  <a:pt x="665" y="914"/>
                </a:lnTo>
                <a:lnTo>
                  <a:pt x="667" y="904"/>
                </a:lnTo>
                <a:lnTo>
                  <a:pt x="665" y="904"/>
                </a:lnTo>
                <a:lnTo>
                  <a:pt x="667" y="896"/>
                </a:lnTo>
                <a:lnTo>
                  <a:pt x="667" y="894"/>
                </a:lnTo>
                <a:lnTo>
                  <a:pt x="665" y="894"/>
                </a:lnTo>
                <a:lnTo>
                  <a:pt x="672" y="870"/>
                </a:lnTo>
                <a:lnTo>
                  <a:pt x="686" y="873"/>
                </a:lnTo>
                <a:lnTo>
                  <a:pt x="701" y="875"/>
                </a:lnTo>
                <a:lnTo>
                  <a:pt x="701" y="873"/>
                </a:lnTo>
                <a:lnTo>
                  <a:pt x="703" y="873"/>
                </a:lnTo>
                <a:lnTo>
                  <a:pt x="703" y="870"/>
                </a:lnTo>
                <a:lnTo>
                  <a:pt x="703" y="862"/>
                </a:lnTo>
                <a:lnTo>
                  <a:pt x="703" y="860"/>
                </a:lnTo>
                <a:lnTo>
                  <a:pt x="703" y="858"/>
                </a:lnTo>
                <a:lnTo>
                  <a:pt x="703" y="856"/>
                </a:lnTo>
                <a:lnTo>
                  <a:pt x="711" y="852"/>
                </a:lnTo>
                <a:lnTo>
                  <a:pt x="713" y="850"/>
                </a:lnTo>
                <a:lnTo>
                  <a:pt x="715" y="850"/>
                </a:lnTo>
                <a:lnTo>
                  <a:pt x="721" y="848"/>
                </a:lnTo>
                <a:lnTo>
                  <a:pt x="723" y="848"/>
                </a:lnTo>
                <a:lnTo>
                  <a:pt x="723" y="846"/>
                </a:lnTo>
                <a:lnTo>
                  <a:pt x="725" y="846"/>
                </a:lnTo>
                <a:lnTo>
                  <a:pt x="725" y="845"/>
                </a:lnTo>
                <a:lnTo>
                  <a:pt x="726" y="845"/>
                </a:lnTo>
                <a:lnTo>
                  <a:pt x="732" y="841"/>
                </a:lnTo>
                <a:lnTo>
                  <a:pt x="738" y="837"/>
                </a:lnTo>
                <a:lnTo>
                  <a:pt x="740" y="835"/>
                </a:lnTo>
                <a:lnTo>
                  <a:pt x="744" y="833"/>
                </a:lnTo>
                <a:lnTo>
                  <a:pt x="744" y="831"/>
                </a:lnTo>
                <a:lnTo>
                  <a:pt x="753" y="822"/>
                </a:lnTo>
                <a:lnTo>
                  <a:pt x="757" y="817"/>
                </a:lnTo>
                <a:lnTo>
                  <a:pt x="774" y="827"/>
                </a:lnTo>
                <a:lnTo>
                  <a:pt x="782" y="829"/>
                </a:lnTo>
                <a:lnTo>
                  <a:pt x="782" y="827"/>
                </a:lnTo>
                <a:lnTo>
                  <a:pt x="782" y="816"/>
                </a:lnTo>
                <a:lnTo>
                  <a:pt x="782" y="814"/>
                </a:lnTo>
                <a:lnTo>
                  <a:pt x="782" y="806"/>
                </a:lnTo>
                <a:lnTo>
                  <a:pt x="782" y="793"/>
                </a:lnTo>
                <a:lnTo>
                  <a:pt x="780" y="793"/>
                </a:lnTo>
                <a:lnTo>
                  <a:pt x="778" y="793"/>
                </a:lnTo>
                <a:lnTo>
                  <a:pt x="778" y="795"/>
                </a:lnTo>
                <a:lnTo>
                  <a:pt x="776" y="793"/>
                </a:lnTo>
                <a:lnTo>
                  <a:pt x="774" y="795"/>
                </a:lnTo>
                <a:lnTo>
                  <a:pt x="773" y="795"/>
                </a:lnTo>
                <a:lnTo>
                  <a:pt x="769" y="795"/>
                </a:lnTo>
                <a:lnTo>
                  <a:pt x="769" y="793"/>
                </a:lnTo>
                <a:lnTo>
                  <a:pt x="769" y="791"/>
                </a:lnTo>
                <a:lnTo>
                  <a:pt x="771" y="789"/>
                </a:lnTo>
                <a:lnTo>
                  <a:pt x="771" y="787"/>
                </a:lnTo>
                <a:lnTo>
                  <a:pt x="773" y="785"/>
                </a:lnTo>
                <a:lnTo>
                  <a:pt x="774" y="781"/>
                </a:lnTo>
                <a:lnTo>
                  <a:pt x="776" y="779"/>
                </a:lnTo>
                <a:lnTo>
                  <a:pt x="778" y="771"/>
                </a:lnTo>
                <a:lnTo>
                  <a:pt x="780" y="769"/>
                </a:lnTo>
                <a:lnTo>
                  <a:pt x="778" y="764"/>
                </a:lnTo>
                <a:lnTo>
                  <a:pt x="776" y="764"/>
                </a:lnTo>
                <a:lnTo>
                  <a:pt x="774" y="764"/>
                </a:lnTo>
                <a:lnTo>
                  <a:pt x="774" y="769"/>
                </a:lnTo>
                <a:lnTo>
                  <a:pt x="773" y="769"/>
                </a:lnTo>
                <a:lnTo>
                  <a:pt x="771" y="769"/>
                </a:lnTo>
                <a:lnTo>
                  <a:pt x="769" y="769"/>
                </a:lnTo>
                <a:lnTo>
                  <a:pt x="769" y="771"/>
                </a:lnTo>
                <a:lnTo>
                  <a:pt x="767" y="771"/>
                </a:lnTo>
                <a:lnTo>
                  <a:pt x="771" y="758"/>
                </a:lnTo>
                <a:lnTo>
                  <a:pt x="773" y="750"/>
                </a:lnTo>
                <a:lnTo>
                  <a:pt x="774" y="735"/>
                </a:lnTo>
                <a:lnTo>
                  <a:pt x="776" y="735"/>
                </a:lnTo>
                <a:lnTo>
                  <a:pt x="776" y="733"/>
                </a:lnTo>
                <a:lnTo>
                  <a:pt x="774" y="733"/>
                </a:lnTo>
                <a:lnTo>
                  <a:pt x="774" y="731"/>
                </a:lnTo>
                <a:lnTo>
                  <a:pt x="773" y="731"/>
                </a:lnTo>
                <a:lnTo>
                  <a:pt x="771" y="731"/>
                </a:lnTo>
                <a:lnTo>
                  <a:pt x="769" y="729"/>
                </a:lnTo>
                <a:lnTo>
                  <a:pt x="767" y="729"/>
                </a:lnTo>
                <a:lnTo>
                  <a:pt x="765" y="729"/>
                </a:lnTo>
                <a:lnTo>
                  <a:pt x="765" y="727"/>
                </a:lnTo>
                <a:lnTo>
                  <a:pt x="761" y="649"/>
                </a:lnTo>
                <a:lnTo>
                  <a:pt x="761" y="646"/>
                </a:lnTo>
                <a:lnTo>
                  <a:pt x="759" y="631"/>
                </a:lnTo>
                <a:lnTo>
                  <a:pt x="824" y="627"/>
                </a:lnTo>
                <a:lnTo>
                  <a:pt x="836" y="627"/>
                </a:lnTo>
                <a:lnTo>
                  <a:pt x="836" y="625"/>
                </a:lnTo>
                <a:lnTo>
                  <a:pt x="853" y="623"/>
                </a:lnTo>
                <a:lnTo>
                  <a:pt x="874" y="622"/>
                </a:lnTo>
                <a:lnTo>
                  <a:pt x="874" y="610"/>
                </a:lnTo>
                <a:lnTo>
                  <a:pt x="876" y="608"/>
                </a:lnTo>
                <a:lnTo>
                  <a:pt x="880" y="608"/>
                </a:lnTo>
                <a:lnTo>
                  <a:pt x="880" y="604"/>
                </a:lnTo>
                <a:lnTo>
                  <a:pt x="882" y="604"/>
                </a:lnTo>
                <a:lnTo>
                  <a:pt x="882" y="593"/>
                </a:lnTo>
                <a:lnTo>
                  <a:pt x="886" y="562"/>
                </a:lnTo>
                <a:lnTo>
                  <a:pt x="888" y="558"/>
                </a:lnTo>
                <a:lnTo>
                  <a:pt x="890" y="547"/>
                </a:lnTo>
                <a:lnTo>
                  <a:pt x="890" y="545"/>
                </a:lnTo>
                <a:lnTo>
                  <a:pt x="888" y="539"/>
                </a:lnTo>
                <a:lnTo>
                  <a:pt x="888" y="537"/>
                </a:lnTo>
                <a:lnTo>
                  <a:pt x="888" y="535"/>
                </a:lnTo>
                <a:lnTo>
                  <a:pt x="890" y="537"/>
                </a:lnTo>
                <a:lnTo>
                  <a:pt x="890" y="529"/>
                </a:lnTo>
                <a:lnTo>
                  <a:pt x="892" y="529"/>
                </a:lnTo>
                <a:lnTo>
                  <a:pt x="892" y="519"/>
                </a:lnTo>
                <a:lnTo>
                  <a:pt x="894" y="516"/>
                </a:lnTo>
                <a:lnTo>
                  <a:pt x="897" y="506"/>
                </a:lnTo>
                <a:lnTo>
                  <a:pt x="899" y="504"/>
                </a:lnTo>
                <a:lnTo>
                  <a:pt x="901" y="483"/>
                </a:lnTo>
                <a:lnTo>
                  <a:pt x="903" y="477"/>
                </a:lnTo>
                <a:lnTo>
                  <a:pt x="903" y="475"/>
                </a:lnTo>
                <a:lnTo>
                  <a:pt x="907" y="454"/>
                </a:lnTo>
                <a:lnTo>
                  <a:pt x="907" y="452"/>
                </a:lnTo>
                <a:lnTo>
                  <a:pt x="907" y="445"/>
                </a:lnTo>
                <a:lnTo>
                  <a:pt x="899" y="443"/>
                </a:lnTo>
                <a:lnTo>
                  <a:pt x="894" y="441"/>
                </a:lnTo>
                <a:lnTo>
                  <a:pt x="888" y="441"/>
                </a:lnTo>
                <a:lnTo>
                  <a:pt x="876" y="439"/>
                </a:lnTo>
                <a:lnTo>
                  <a:pt x="874" y="439"/>
                </a:lnTo>
                <a:lnTo>
                  <a:pt x="863" y="437"/>
                </a:lnTo>
                <a:lnTo>
                  <a:pt x="855" y="435"/>
                </a:lnTo>
                <a:lnTo>
                  <a:pt x="853" y="435"/>
                </a:lnTo>
                <a:lnTo>
                  <a:pt x="851" y="435"/>
                </a:lnTo>
                <a:lnTo>
                  <a:pt x="846" y="439"/>
                </a:lnTo>
                <a:lnTo>
                  <a:pt x="842" y="441"/>
                </a:lnTo>
                <a:lnTo>
                  <a:pt x="832" y="441"/>
                </a:lnTo>
                <a:lnTo>
                  <a:pt x="742" y="479"/>
                </a:lnTo>
                <a:lnTo>
                  <a:pt x="736" y="471"/>
                </a:lnTo>
                <a:lnTo>
                  <a:pt x="734" y="470"/>
                </a:lnTo>
                <a:lnTo>
                  <a:pt x="736" y="468"/>
                </a:lnTo>
                <a:lnTo>
                  <a:pt x="738" y="466"/>
                </a:lnTo>
                <a:lnTo>
                  <a:pt x="738" y="464"/>
                </a:lnTo>
                <a:lnTo>
                  <a:pt x="738" y="460"/>
                </a:lnTo>
                <a:lnTo>
                  <a:pt x="738" y="456"/>
                </a:lnTo>
                <a:lnTo>
                  <a:pt x="738" y="454"/>
                </a:lnTo>
                <a:lnTo>
                  <a:pt x="736" y="450"/>
                </a:lnTo>
                <a:lnTo>
                  <a:pt x="734" y="449"/>
                </a:lnTo>
                <a:lnTo>
                  <a:pt x="730" y="445"/>
                </a:lnTo>
                <a:lnTo>
                  <a:pt x="726" y="437"/>
                </a:lnTo>
                <a:lnTo>
                  <a:pt x="725" y="435"/>
                </a:lnTo>
                <a:lnTo>
                  <a:pt x="723" y="431"/>
                </a:lnTo>
                <a:lnTo>
                  <a:pt x="723" y="429"/>
                </a:lnTo>
                <a:lnTo>
                  <a:pt x="721" y="427"/>
                </a:lnTo>
                <a:lnTo>
                  <a:pt x="717" y="422"/>
                </a:lnTo>
                <a:lnTo>
                  <a:pt x="715" y="420"/>
                </a:lnTo>
                <a:lnTo>
                  <a:pt x="707" y="416"/>
                </a:lnTo>
                <a:lnTo>
                  <a:pt x="705" y="414"/>
                </a:lnTo>
                <a:lnTo>
                  <a:pt x="703" y="410"/>
                </a:lnTo>
                <a:lnTo>
                  <a:pt x="701" y="408"/>
                </a:lnTo>
                <a:lnTo>
                  <a:pt x="699" y="404"/>
                </a:lnTo>
                <a:lnTo>
                  <a:pt x="698" y="402"/>
                </a:lnTo>
                <a:lnTo>
                  <a:pt x="698" y="401"/>
                </a:lnTo>
                <a:lnTo>
                  <a:pt x="696" y="401"/>
                </a:lnTo>
                <a:lnTo>
                  <a:pt x="696" y="396"/>
                </a:lnTo>
                <a:lnTo>
                  <a:pt x="696" y="395"/>
                </a:lnTo>
                <a:lnTo>
                  <a:pt x="694" y="391"/>
                </a:lnTo>
                <a:lnTo>
                  <a:pt x="690" y="391"/>
                </a:lnTo>
                <a:lnTo>
                  <a:pt x="690" y="393"/>
                </a:lnTo>
                <a:lnTo>
                  <a:pt x="690" y="391"/>
                </a:lnTo>
                <a:lnTo>
                  <a:pt x="688" y="391"/>
                </a:lnTo>
                <a:lnTo>
                  <a:pt x="686" y="391"/>
                </a:lnTo>
                <a:lnTo>
                  <a:pt x="684" y="391"/>
                </a:lnTo>
                <a:lnTo>
                  <a:pt x="682" y="391"/>
                </a:lnTo>
                <a:lnTo>
                  <a:pt x="680" y="391"/>
                </a:lnTo>
                <a:lnTo>
                  <a:pt x="675" y="385"/>
                </a:lnTo>
                <a:lnTo>
                  <a:pt x="672" y="385"/>
                </a:lnTo>
                <a:lnTo>
                  <a:pt x="672" y="383"/>
                </a:lnTo>
                <a:lnTo>
                  <a:pt x="675" y="383"/>
                </a:lnTo>
                <a:lnTo>
                  <a:pt x="672" y="383"/>
                </a:lnTo>
                <a:lnTo>
                  <a:pt x="672" y="381"/>
                </a:lnTo>
                <a:lnTo>
                  <a:pt x="672" y="379"/>
                </a:lnTo>
                <a:lnTo>
                  <a:pt x="672" y="377"/>
                </a:lnTo>
                <a:lnTo>
                  <a:pt x="672" y="375"/>
                </a:lnTo>
                <a:lnTo>
                  <a:pt x="672" y="373"/>
                </a:lnTo>
                <a:lnTo>
                  <a:pt x="675" y="372"/>
                </a:lnTo>
                <a:lnTo>
                  <a:pt x="675" y="370"/>
                </a:lnTo>
                <a:lnTo>
                  <a:pt x="672" y="368"/>
                </a:lnTo>
                <a:lnTo>
                  <a:pt x="672" y="366"/>
                </a:lnTo>
                <a:lnTo>
                  <a:pt x="672" y="364"/>
                </a:lnTo>
                <a:lnTo>
                  <a:pt x="672" y="362"/>
                </a:lnTo>
                <a:lnTo>
                  <a:pt x="672" y="360"/>
                </a:lnTo>
                <a:lnTo>
                  <a:pt x="672" y="358"/>
                </a:lnTo>
                <a:lnTo>
                  <a:pt x="675" y="354"/>
                </a:lnTo>
                <a:lnTo>
                  <a:pt x="675" y="352"/>
                </a:lnTo>
                <a:lnTo>
                  <a:pt x="671" y="352"/>
                </a:lnTo>
                <a:lnTo>
                  <a:pt x="671" y="351"/>
                </a:lnTo>
                <a:lnTo>
                  <a:pt x="672" y="348"/>
                </a:lnTo>
                <a:lnTo>
                  <a:pt x="672" y="346"/>
                </a:lnTo>
                <a:lnTo>
                  <a:pt x="675" y="345"/>
                </a:lnTo>
                <a:lnTo>
                  <a:pt x="675" y="337"/>
                </a:lnTo>
                <a:lnTo>
                  <a:pt x="680" y="337"/>
                </a:lnTo>
                <a:lnTo>
                  <a:pt x="682" y="335"/>
                </a:lnTo>
                <a:lnTo>
                  <a:pt x="682" y="333"/>
                </a:lnTo>
                <a:lnTo>
                  <a:pt x="684" y="331"/>
                </a:lnTo>
                <a:lnTo>
                  <a:pt x="686" y="325"/>
                </a:lnTo>
                <a:lnTo>
                  <a:pt x="688" y="324"/>
                </a:lnTo>
                <a:lnTo>
                  <a:pt x="688" y="320"/>
                </a:lnTo>
                <a:lnTo>
                  <a:pt x="688" y="314"/>
                </a:lnTo>
                <a:lnTo>
                  <a:pt x="686" y="314"/>
                </a:lnTo>
                <a:lnTo>
                  <a:pt x="684" y="312"/>
                </a:lnTo>
                <a:lnTo>
                  <a:pt x="684" y="308"/>
                </a:lnTo>
                <a:lnTo>
                  <a:pt x="688" y="295"/>
                </a:lnTo>
                <a:lnTo>
                  <a:pt x="696" y="285"/>
                </a:lnTo>
                <a:lnTo>
                  <a:pt x="692" y="281"/>
                </a:lnTo>
                <a:lnTo>
                  <a:pt x="694" y="277"/>
                </a:lnTo>
                <a:lnTo>
                  <a:pt x="694" y="274"/>
                </a:lnTo>
                <a:lnTo>
                  <a:pt x="692" y="270"/>
                </a:lnTo>
                <a:lnTo>
                  <a:pt x="688" y="268"/>
                </a:lnTo>
                <a:lnTo>
                  <a:pt x="686" y="266"/>
                </a:lnTo>
                <a:lnTo>
                  <a:pt x="682" y="266"/>
                </a:lnTo>
                <a:lnTo>
                  <a:pt x="680" y="264"/>
                </a:lnTo>
                <a:lnTo>
                  <a:pt x="678" y="262"/>
                </a:lnTo>
                <a:lnTo>
                  <a:pt x="675" y="260"/>
                </a:lnTo>
                <a:lnTo>
                  <a:pt x="672" y="262"/>
                </a:lnTo>
                <a:lnTo>
                  <a:pt x="671" y="260"/>
                </a:lnTo>
                <a:lnTo>
                  <a:pt x="667" y="268"/>
                </a:lnTo>
                <a:lnTo>
                  <a:pt x="665" y="277"/>
                </a:lnTo>
                <a:lnTo>
                  <a:pt x="663" y="281"/>
                </a:lnTo>
                <a:lnTo>
                  <a:pt x="632" y="254"/>
                </a:lnTo>
                <a:lnTo>
                  <a:pt x="648" y="239"/>
                </a:lnTo>
                <a:lnTo>
                  <a:pt x="624" y="226"/>
                </a:lnTo>
                <a:lnTo>
                  <a:pt x="611" y="210"/>
                </a:lnTo>
                <a:lnTo>
                  <a:pt x="613" y="206"/>
                </a:lnTo>
                <a:lnTo>
                  <a:pt x="622" y="199"/>
                </a:lnTo>
                <a:lnTo>
                  <a:pt x="630" y="195"/>
                </a:lnTo>
                <a:lnTo>
                  <a:pt x="646" y="185"/>
                </a:lnTo>
                <a:lnTo>
                  <a:pt x="573" y="54"/>
                </a:lnTo>
                <a:lnTo>
                  <a:pt x="499" y="26"/>
                </a:lnTo>
                <a:lnTo>
                  <a:pt x="473" y="18"/>
                </a:lnTo>
                <a:lnTo>
                  <a:pt x="478" y="4"/>
                </a:lnTo>
                <a:lnTo>
                  <a:pt x="471" y="0"/>
                </a:lnTo>
                <a:lnTo>
                  <a:pt x="457" y="8"/>
                </a:lnTo>
                <a:lnTo>
                  <a:pt x="451" y="12"/>
                </a:lnTo>
                <a:lnTo>
                  <a:pt x="450" y="12"/>
                </a:lnTo>
                <a:lnTo>
                  <a:pt x="444" y="16"/>
                </a:lnTo>
                <a:lnTo>
                  <a:pt x="442" y="16"/>
                </a:lnTo>
                <a:lnTo>
                  <a:pt x="440" y="18"/>
                </a:lnTo>
                <a:lnTo>
                  <a:pt x="436" y="20"/>
                </a:lnTo>
                <a:lnTo>
                  <a:pt x="434" y="22"/>
                </a:lnTo>
                <a:lnTo>
                  <a:pt x="429" y="26"/>
                </a:lnTo>
                <a:lnTo>
                  <a:pt x="424" y="27"/>
                </a:lnTo>
                <a:lnTo>
                  <a:pt x="423" y="27"/>
                </a:lnTo>
                <a:lnTo>
                  <a:pt x="421" y="29"/>
                </a:lnTo>
                <a:lnTo>
                  <a:pt x="419" y="31"/>
                </a:lnTo>
                <a:lnTo>
                  <a:pt x="417" y="33"/>
                </a:lnTo>
                <a:lnTo>
                  <a:pt x="415" y="33"/>
                </a:lnTo>
                <a:lnTo>
                  <a:pt x="415" y="35"/>
                </a:lnTo>
                <a:lnTo>
                  <a:pt x="411" y="35"/>
                </a:lnTo>
                <a:lnTo>
                  <a:pt x="409" y="37"/>
                </a:lnTo>
                <a:lnTo>
                  <a:pt x="405" y="39"/>
                </a:lnTo>
                <a:lnTo>
                  <a:pt x="402" y="41"/>
                </a:lnTo>
                <a:lnTo>
                  <a:pt x="396" y="43"/>
                </a:lnTo>
                <a:lnTo>
                  <a:pt x="392" y="45"/>
                </a:lnTo>
                <a:lnTo>
                  <a:pt x="390" y="45"/>
                </a:lnTo>
                <a:lnTo>
                  <a:pt x="388" y="47"/>
                </a:lnTo>
                <a:lnTo>
                  <a:pt x="386" y="48"/>
                </a:lnTo>
                <a:lnTo>
                  <a:pt x="386" y="50"/>
                </a:lnTo>
                <a:lnTo>
                  <a:pt x="384" y="53"/>
                </a:lnTo>
                <a:lnTo>
                  <a:pt x="382" y="64"/>
                </a:lnTo>
                <a:lnTo>
                  <a:pt x="382" y="62"/>
                </a:lnTo>
                <a:lnTo>
                  <a:pt x="379" y="62"/>
                </a:lnTo>
                <a:lnTo>
                  <a:pt x="376" y="64"/>
                </a:lnTo>
                <a:lnTo>
                  <a:pt x="375" y="70"/>
                </a:lnTo>
                <a:lnTo>
                  <a:pt x="371" y="74"/>
                </a:lnTo>
                <a:lnTo>
                  <a:pt x="321" y="118"/>
                </a:lnTo>
                <a:lnTo>
                  <a:pt x="319" y="118"/>
                </a:lnTo>
                <a:lnTo>
                  <a:pt x="319" y="116"/>
                </a:lnTo>
                <a:lnTo>
                  <a:pt x="317" y="114"/>
                </a:lnTo>
                <a:lnTo>
                  <a:pt x="319" y="114"/>
                </a:lnTo>
                <a:lnTo>
                  <a:pt x="319" y="112"/>
                </a:lnTo>
                <a:lnTo>
                  <a:pt x="317" y="112"/>
                </a:lnTo>
                <a:lnTo>
                  <a:pt x="315" y="108"/>
                </a:lnTo>
                <a:lnTo>
                  <a:pt x="311" y="108"/>
                </a:lnTo>
                <a:lnTo>
                  <a:pt x="302" y="101"/>
                </a:lnTo>
                <a:lnTo>
                  <a:pt x="298" y="101"/>
                </a:lnTo>
                <a:lnTo>
                  <a:pt x="280" y="116"/>
                </a:lnTo>
                <a:lnTo>
                  <a:pt x="240" y="151"/>
                </a:lnTo>
                <a:lnTo>
                  <a:pt x="215" y="175"/>
                </a:lnTo>
                <a:lnTo>
                  <a:pt x="207" y="185"/>
                </a:lnTo>
                <a:lnTo>
                  <a:pt x="204" y="191"/>
                </a:lnTo>
                <a:lnTo>
                  <a:pt x="202" y="193"/>
                </a:lnTo>
                <a:lnTo>
                  <a:pt x="200" y="193"/>
                </a:lnTo>
                <a:lnTo>
                  <a:pt x="190" y="202"/>
                </a:lnTo>
                <a:lnTo>
                  <a:pt x="211" y="223"/>
                </a:lnTo>
                <a:lnTo>
                  <a:pt x="194" y="231"/>
                </a:lnTo>
                <a:lnTo>
                  <a:pt x="194" y="237"/>
                </a:lnTo>
                <a:lnTo>
                  <a:pt x="192" y="239"/>
                </a:lnTo>
                <a:lnTo>
                  <a:pt x="192" y="245"/>
                </a:lnTo>
                <a:lnTo>
                  <a:pt x="192" y="249"/>
                </a:lnTo>
                <a:lnTo>
                  <a:pt x="190" y="256"/>
                </a:lnTo>
                <a:lnTo>
                  <a:pt x="190" y="260"/>
                </a:lnTo>
                <a:lnTo>
                  <a:pt x="188" y="262"/>
                </a:lnTo>
                <a:lnTo>
                  <a:pt x="188" y="264"/>
                </a:lnTo>
                <a:lnTo>
                  <a:pt x="182" y="270"/>
                </a:lnTo>
                <a:lnTo>
                  <a:pt x="181" y="274"/>
                </a:lnTo>
                <a:lnTo>
                  <a:pt x="181" y="276"/>
                </a:lnTo>
                <a:lnTo>
                  <a:pt x="179" y="279"/>
                </a:lnTo>
                <a:lnTo>
                  <a:pt x="177" y="281"/>
                </a:lnTo>
                <a:lnTo>
                  <a:pt x="173" y="287"/>
                </a:lnTo>
                <a:lnTo>
                  <a:pt x="171" y="293"/>
                </a:lnTo>
                <a:lnTo>
                  <a:pt x="169" y="295"/>
                </a:lnTo>
                <a:lnTo>
                  <a:pt x="169" y="297"/>
                </a:lnTo>
                <a:lnTo>
                  <a:pt x="167" y="297"/>
                </a:lnTo>
                <a:lnTo>
                  <a:pt x="165" y="298"/>
                </a:lnTo>
                <a:lnTo>
                  <a:pt x="163" y="302"/>
                </a:lnTo>
                <a:lnTo>
                  <a:pt x="161" y="306"/>
                </a:lnTo>
                <a:lnTo>
                  <a:pt x="161" y="308"/>
                </a:lnTo>
                <a:lnTo>
                  <a:pt x="155" y="314"/>
                </a:lnTo>
                <a:lnTo>
                  <a:pt x="154" y="316"/>
                </a:lnTo>
                <a:lnTo>
                  <a:pt x="152" y="318"/>
                </a:lnTo>
                <a:lnTo>
                  <a:pt x="150" y="320"/>
                </a:lnTo>
                <a:lnTo>
                  <a:pt x="148" y="324"/>
                </a:lnTo>
                <a:lnTo>
                  <a:pt x="142" y="324"/>
                </a:lnTo>
                <a:lnTo>
                  <a:pt x="140" y="324"/>
                </a:lnTo>
                <a:lnTo>
                  <a:pt x="138" y="325"/>
                </a:lnTo>
                <a:lnTo>
                  <a:pt x="136" y="329"/>
                </a:lnTo>
                <a:lnTo>
                  <a:pt x="136" y="333"/>
                </a:lnTo>
                <a:lnTo>
                  <a:pt x="134" y="337"/>
                </a:lnTo>
                <a:lnTo>
                  <a:pt x="133" y="339"/>
                </a:lnTo>
                <a:lnTo>
                  <a:pt x="133" y="343"/>
                </a:lnTo>
                <a:lnTo>
                  <a:pt x="133" y="346"/>
                </a:lnTo>
                <a:lnTo>
                  <a:pt x="131" y="354"/>
                </a:lnTo>
                <a:lnTo>
                  <a:pt x="128" y="356"/>
                </a:lnTo>
                <a:lnTo>
                  <a:pt x="127" y="362"/>
                </a:lnTo>
                <a:lnTo>
                  <a:pt x="125" y="364"/>
                </a:lnTo>
                <a:lnTo>
                  <a:pt x="121" y="366"/>
                </a:lnTo>
                <a:lnTo>
                  <a:pt x="119" y="364"/>
                </a:lnTo>
                <a:lnTo>
                  <a:pt x="115" y="364"/>
                </a:lnTo>
                <a:lnTo>
                  <a:pt x="113" y="362"/>
                </a:lnTo>
                <a:lnTo>
                  <a:pt x="113" y="360"/>
                </a:lnTo>
                <a:lnTo>
                  <a:pt x="111" y="360"/>
                </a:lnTo>
                <a:lnTo>
                  <a:pt x="109" y="362"/>
                </a:lnTo>
                <a:lnTo>
                  <a:pt x="90" y="387"/>
                </a:lnTo>
                <a:lnTo>
                  <a:pt x="77" y="406"/>
                </a:lnTo>
                <a:lnTo>
                  <a:pt x="71" y="412"/>
                </a:lnTo>
                <a:lnTo>
                  <a:pt x="50" y="401"/>
                </a:lnTo>
                <a:lnTo>
                  <a:pt x="40" y="410"/>
                </a:lnTo>
                <a:lnTo>
                  <a:pt x="42" y="416"/>
                </a:lnTo>
                <a:lnTo>
                  <a:pt x="40" y="416"/>
                </a:lnTo>
                <a:lnTo>
                  <a:pt x="42" y="418"/>
                </a:lnTo>
                <a:lnTo>
                  <a:pt x="44" y="420"/>
                </a:lnTo>
                <a:lnTo>
                  <a:pt x="42" y="422"/>
                </a:lnTo>
                <a:lnTo>
                  <a:pt x="40" y="425"/>
                </a:lnTo>
                <a:lnTo>
                  <a:pt x="36" y="422"/>
                </a:lnTo>
                <a:lnTo>
                  <a:pt x="34" y="422"/>
                </a:lnTo>
                <a:lnTo>
                  <a:pt x="32" y="422"/>
                </a:lnTo>
                <a:lnTo>
                  <a:pt x="32" y="423"/>
                </a:lnTo>
                <a:lnTo>
                  <a:pt x="31" y="425"/>
                </a:lnTo>
                <a:lnTo>
                  <a:pt x="31" y="427"/>
                </a:lnTo>
                <a:lnTo>
                  <a:pt x="29" y="429"/>
                </a:lnTo>
                <a:lnTo>
                  <a:pt x="29" y="431"/>
                </a:lnTo>
                <a:lnTo>
                  <a:pt x="27" y="433"/>
                </a:lnTo>
                <a:lnTo>
                  <a:pt x="23" y="439"/>
                </a:lnTo>
                <a:lnTo>
                  <a:pt x="23" y="441"/>
                </a:lnTo>
                <a:lnTo>
                  <a:pt x="23" y="443"/>
                </a:lnTo>
                <a:lnTo>
                  <a:pt x="23" y="447"/>
                </a:lnTo>
                <a:lnTo>
                  <a:pt x="21" y="450"/>
                </a:lnTo>
                <a:lnTo>
                  <a:pt x="19" y="452"/>
                </a:lnTo>
                <a:lnTo>
                  <a:pt x="19" y="454"/>
                </a:lnTo>
                <a:lnTo>
                  <a:pt x="17" y="460"/>
                </a:lnTo>
                <a:lnTo>
                  <a:pt x="17" y="464"/>
                </a:lnTo>
                <a:lnTo>
                  <a:pt x="17" y="470"/>
                </a:lnTo>
                <a:lnTo>
                  <a:pt x="17" y="473"/>
                </a:lnTo>
                <a:lnTo>
                  <a:pt x="15" y="477"/>
                </a:lnTo>
                <a:lnTo>
                  <a:pt x="15" y="479"/>
                </a:lnTo>
                <a:lnTo>
                  <a:pt x="15" y="481"/>
                </a:lnTo>
                <a:lnTo>
                  <a:pt x="15" y="485"/>
                </a:lnTo>
                <a:lnTo>
                  <a:pt x="13" y="489"/>
                </a:lnTo>
                <a:lnTo>
                  <a:pt x="13" y="493"/>
                </a:lnTo>
                <a:lnTo>
                  <a:pt x="11" y="495"/>
                </a:lnTo>
                <a:lnTo>
                  <a:pt x="11" y="497"/>
                </a:lnTo>
                <a:lnTo>
                  <a:pt x="8" y="506"/>
                </a:lnTo>
                <a:lnTo>
                  <a:pt x="4" y="516"/>
                </a:lnTo>
                <a:lnTo>
                  <a:pt x="2" y="518"/>
                </a:lnTo>
                <a:lnTo>
                  <a:pt x="2" y="519"/>
                </a:lnTo>
                <a:lnTo>
                  <a:pt x="0" y="524"/>
                </a:lnTo>
                <a:lnTo>
                  <a:pt x="0" y="527"/>
                </a:lnTo>
                <a:lnTo>
                  <a:pt x="0" y="529"/>
                </a:lnTo>
                <a:lnTo>
                  <a:pt x="0" y="531"/>
                </a:lnTo>
                <a:lnTo>
                  <a:pt x="2" y="545"/>
                </a:lnTo>
                <a:lnTo>
                  <a:pt x="23" y="527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" name="Freeform 191"/>
          <p:cNvSpPr>
            <a:spLocks/>
          </p:cNvSpPr>
          <p:nvPr/>
        </p:nvSpPr>
        <p:spPr bwMode="auto">
          <a:xfrm>
            <a:off x="-2048052" y="5494476"/>
            <a:ext cx="1017582" cy="1008167"/>
          </a:xfrm>
          <a:custGeom>
            <a:avLst/>
            <a:gdLst>
              <a:gd name="T0" fmla="*/ 771 w 1081"/>
              <a:gd name="T1" fmla="*/ 42 h 1071"/>
              <a:gd name="T2" fmla="*/ 790 w 1081"/>
              <a:gd name="T3" fmla="*/ 67 h 1071"/>
              <a:gd name="T4" fmla="*/ 775 w 1081"/>
              <a:gd name="T5" fmla="*/ 138 h 1071"/>
              <a:gd name="T6" fmla="*/ 798 w 1081"/>
              <a:gd name="T7" fmla="*/ 227 h 1071"/>
              <a:gd name="T8" fmla="*/ 762 w 1081"/>
              <a:gd name="T9" fmla="*/ 317 h 1071"/>
              <a:gd name="T10" fmla="*/ 742 w 1081"/>
              <a:gd name="T11" fmla="*/ 398 h 1071"/>
              <a:gd name="T12" fmla="*/ 719 w 1081"/>
              <a:gd name="T13" fmla="*/ 394 h 1071"/>
              <a:gd name="T14" fmla="*/ 696 w 1081"/>
              <a:gd name="T15" fmla="*/ 388 h 1071"/>
              <a:gd name="T16" fmla="*/ 677 w 1081"/>
              <a:gd name="T17" fmla="*/ 390 h 1071"/>
              <a:gd name="T18" fmla="*/ 659 w 1081"/>
              <a:gd name="T19" fmla="*/ 406 h 1071"/>
              <a:gd name="T20" fmla="*/ 592 w 1081"/>
              <a:gd name="T21" fmla="*/ 371 h 1071"/>
              <a:gd name="T22" fmla="*/ 504 w 1081"/>
              <a:gd name="T23" fmla="*/ 477 h 1071"/>
              <a:gd name="T24" fmla="*/ 373 w 1081"/>
              <a:gd name="T25" fmla="*/ 335 h 1071"/>
              <a:gd name="T26" fmla="*/ 320 w 1081"/>
              <a:gd name="T27" fmla="*/ 311 h 1071"/>
              <a:gd name="T28" fmla="*/ 285 w 1081"/>
              <a:gd name="T29" fmla="*/ 350 h 1071"/>
              <a:gd name="T30" fmla="*/ 274 w 1081"/>
              <a:gd name="T31" fmla="*/ 359 h 1071"/>
              <a:gd name="T32" fmla="*/ 250 w 1081"/>
              <a:gd name="T33" fmla="*/ 386 h 1071"/>
              <a:gd name="T34" fmla="*/ 231 w 1081"/>
              <a:gd name="T35" fmla="*/ 498 h 1071"/>
              <a:gd name="T36" fmla="*/ 137 w 1081"/>
              <a:gd name="T37" fmla="*/ 548 h 1071"/>
              <a:gd name="T38" fmla="*/ 141 w 1081"/>
              <a:gd name="T39" fmla="*/ 508 h 1071"/>
              <a:gd name="T40" fmla="*/ 104 w 1081"/>
              <a:gd name="T41" fmla="*/ 506 h 1071"/>
              <a:gd name="T42" fmla="*/ 60 w 1081"/>
              <a:gd name="T43" fmla="*/ 484 h 1071"/>
              <a:gd name="T44" fmla="*/ 6 w 1081"/>
              <a:gd name="T45" fmla="*/ 523 h 1071"/>
              <a:gd name="T46" fmla="*/ 12 w 1081"/>
              <a:gd name="T47" fmla="*/ 546 h 1071"/>
              <a:gd name="T48" fmla="*/ 20 w 1081"/>
              <a:gd name="T49" fmla="*/ 569 h 1071"/>
              <a:gd name="T50" fmla="*/ 31 w 1081"/>
              <a:gd name="T51" fmla="*/ 579 h 1071"/>
              <a:gd name="T52" fmla="*/ 43 w 1081"/>
              <a:gd name="T53" fmla="*/ 585 h 1071"/>
              <a:gd name="T54" fmla="*/ 52 w 1081"/>
              <a:gd name="T55" fmla="*/ 590 h 1071"/>
              <a:gd name="T56" fmla="*/ 68 w 1081"/>
              <a:gd name="T57" fmla="*/ 604 h 1071"/>
              <a:gd name="T58" fmla="*/ 60 w 1081"/>
              <a:gd name="T59" fmla="*/ 638 h 1071"/>
              <a:gd name="T60" fmla="*/ 41 w 1081"/>
              <a:gd name="T61" fmla="*/ 667 h 1071"/>
              <a:gd name="T62" fmla="*/ 18 w 1081"/>
              <a:gd name="T63" fmla="*/ 677 h 1071"/>
              <a:gd name="T64" fmla="*/ 27 w 1081"/>
              <a:gd name="T65" fmla="*/ 734 h 1071"/>
              <a:gd name="T66" fmla="*/ 72 w 1081"/>
              <a:gd name="T67" fmla="*/ 788 h 1071"/>
              <a:gd name="T68" fmla="*/ 50 w 1081"/>
              <a:gd name="T69" fmla="*/ 857 h 1071"/>
              <a:gd name="T70" fmla="*/ 50 w 1081"/>
              <a:gd name="T71" fmla="*/ 915 h 1071"/>
              <a:gd name="T72" fmla="*/ 102 w 1081"/>
              <a:gd name="T73" fmla="*/ 931 h 1071"/>
              <a:gd name="T74" fmla="*/ 164 w 1081"/>
              <a:gd name="T75" fmla="*/ 963 h 1071"/>
              <a:gd name="T76" fmla="*/ 150 w 1081"/>
              <a:gd name="T77" fmla="*/ 934 h 1071"/>
              <a:gd name="T78" fmla="*/ 162 w 1081"/>
              <a:gd name="T79" fmla="*/ 921 h 1071"/>
              <a:gd name="T80" fmla="*/ 185 w 1081"/>
              <a:gd name="T81" fmla="*/ 917 h 1071"/>
              <a:gd name="T82" fmla="*/ 200 w 1081"/>
              <a:gd name="T83" fmla="*/ 929 h 1071"/>
              <a:gd name="T84" fmla="*/ 216 w 1081"/>
              <a:gd name="T85" fmla="*/ 942 h 1071"/>
              <a:gd name="T86" fmla="*/ 225 w 1081"/>
              <a:gd name="T87" fmla="*/ 952 h 1071"/>
              <a:gd name="T88" fmla="*/ 231 w 1081"/>
              <a:gd name="T89" fmla="*/ 979 h 1071"/>
              <a:gd name="T90" fmla="*/ 237 w 1081"/>
              <a:gd name="T91" fmla="*/ 998 h 1071"/>
              <a:gd name="T92" fmla="*/ 260 w 1081"/>
              <a:gd name="T93" fmla="*/ 988 h 1071"/>
              <a:gd name="T94" fmla="*/ 383 w 1081"/>
              <a:gd name="T95" fmla="*/ 994 h 1071"/>
              <a:gd name="T96" fmla="*/ 460 w 1081"/>
              <a:gd name="T97" fmla="*/ 1044 h 1071"/>
              <a:gd name="T98" fmla="*/ 548 w 1081"/>
              <a:gd name="T99" fmla="*/ 1040 h 1071"/>
              <a:gd name="T100" fmla="*/ 625 w 1081"/>
              <a:gd name="T101" fmla="*/ 984 h 1071"/>
              <a:gd name="T102" fmla="*/ 669 w 1081"/>
              <a:gd name="T103" fmla="*/ 923 h 1071"/>
              <a:gd name="T104" fmla="*/ 708 w 1081"/>
              <a:gd name="T105" fmla="*/ 767 h 1071"/>
              <a:gd name="T106" fmla="*/ 923 w 1081"/>
              <a:gd name="T107" fmla="*/ 642 h 1071"/>
              <a:gd name="T108" fmla="*/ 1002 w 1081"/>
              <a:gd name="T109" fmla="*/ 525 h 1071"/>
              <a:gd name="T110" fmla="*/ 990 w 1081"/>
              <a:gd name="T111" fmla="*/ 484 h 1071"/>
              <a:gd name="T112" fmla="*/ 958 w 1081"/>
              <a:gd name="T113" fmla="*/ 413 h 1071"/>
              <a:gd name="T114" fmla="*/ 1069 w 1081"/>
              <a:gd name="T115" fmla="*/ 302 h 1071"/>
              <a:gd name="T116" fmla="*/ 1035 w 1081"/>
              <a:gd name="T117" fmla="*/ 192 h 1071"/>
              <a:gd name="T118" fmla="*/ 875 w 1081"/>
              <a:gd name="T119" fmla="*/ 0 h 1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1" h="1071">
                <a:moveTo>
                  <a:pt x="875" y="0"/>
                </a:moveTo>
                <a:lnTo>
                  <a:pt x="867" y="2"/>
                </a:lnTo>
                <a:lnTo>
                  <a:pt x="865" y="2"/>
                </a:lnTo>
                <a:lnTo>
                  <a:pt x="854" y="2"/>
                </a:lnTo>
                <a:lnTo>
                  <a:pt x="783" y="11"/>
                </a:lnTo>
                <a:lnTo>
                  <a:pt x="783" y="16"/>
                </a:lnTo>
                <a:lnTo>
                  <a:pt x="783" y="21"/>
                </a:lnTo>
                <a:lnTo>
                  <a:pt x="783" y="23"/>
                </a:lnTo>
                <a:lnTo>
                  <a:pt x="785" y="40"/>
                </a:lnTo>
                <a:lnTo>
                  <a:pt x="781" y="42"/>
                </a:lnTo>
                <a:lnTo>
                  <a:pt x="779" y="42"/>
                </a:lnTo>
                <a:lnTo>
                  <a:pt x="775" y="42"/>
                </a:lnTo>
                <a:lnTo>
                  <a:pt x="773" y="42"/>
                </a:lnTo>
                <a:lnTo>
                  <a:pt x="771" y="42"/>
                </a:lnTo>
                <a:lnTo>
                  <a:pt x="769" y="42"/>
                </a:lnTo>
                <a:lnTo>
                  <a:pt x="771" y="48"/>
                </a:lnTo>
                <a:lnTo>
                  <a:pt x="771" y="50"/>
                </a:lnTo>
                <a:lnTo>
                  <a:pt x="771" y="52"/>
                </a:lnTo>
                <a:lnTo>
                  <a:pt x="773" y="54"/>
                </a:lnTo>
                <a:lnTo>
                  <a:pt x="773" y="56"/>
                </a:lnTo>
                <a:lnTo>
                  <a:pt x="775" y="61"/>
                </a:lnTo>
                <a:lnTo>
                  <a:pt x="777" y="64"/>
                </a:lnTo>
                <a:lnTo>
                  <a:pt x="779" y="67"/>
                </a:lnTo>
                <a:lnTo>
                  <a:pt x="781" y="67"/>
                </a:lnTo>
                <a:lnTo>
                  <a:pt x="783" y="67"/>
                </a:lnTo>
                <a:lnTo>
                  <a:pt x="785" y="67"/>
                </a:lnTo>
                <a:lnTo>
                  <a:pt x="787" y="67"/>
                </a:lnTo>
                <a:lnTo>
                  <a:pt x="790" y="67"/>
                </a:lnTo>
                <a:lnTo>
                  <a:pt x="796" y="87"/>
                </a:lnTo>
                <a:lnTo>
                  <a:pt x="798" y="96"/>
                </a:lnTo>
                <a:lnTo>
                  <a:pt x="798" y="102"/>
                </a:lnTo>
                <a:lnTo>
                  <a:pt x="789" y="108"/>
                </a:lnTo>
                <a:lnTo>
                  <a:pt x="785" y="110"/>
                </a:lnTo>
                <a:lnTo>
                  <a:pt x="779" y="112"/>
                </a:lnTo>
                <a:lnTo>
                  <a:pt x="781" y="117"/>
                </a:lnTo>
                <a:lnTo>
                  <a:pt x="779" y="119"/>
                </a:lnTo>
                <a:lnTo>
                  <a:pt x="779" y="121"/>
                </a:lnTo>
                <a:lnTo>
                  <a:pt x="775" y="121"/>
                </a:lnTo>
                <a:lnTo>
                  <a:pt x="771" y="123"/>
                </a:lnTo>
                <a:lnTo>
                  <a:pt x="771" y="125"/>
                </a:lnTo>
                <a:lnTo>
                  <a:pt x="775" y="136"/>
                </a:lnTo>
                <a:lnTo>
                  <a:pt x="775" y="138"/>
                </a:lnTo>
                <a:lnTo>
                  <a:pt x="785" y="169"/>
                </a:lnTo>
                <a:lnTo>
                  <a:pt x="785" y="167"/>
                </a:lnTo>
                <a:lnTo>
                  <a:pt x="796" y="163"/>
                </a:lnTo>
                <a:lnTo>
                  <a:pt x="796" y="171"/>
                </a:lnTo>
                <a:lnTo>
                  <a:pt x="796" y="173"/>
                </a:lnTo>
                <a:lnTo>
                  <a:pt x="796" y="179"/>
                </a:lnTo>
                <a:lnTo>
                  <a:pt x="796" y="181"/>
                </a:lnTo>
                <a:lnTo>
                  <a:pt x="796" y="184"/>
                </a:lnTo>
                <a:lnTo>
                  <a:pt x="798" y="204"/>
                </a:lnTo>
                <a:lnTo>
                  <a:pt x="798" y="215"/>
                </a:lnTo>
                <a:lnTo>
                  <a:pt x="798" y="219"/>
                </a:lnTo>
                <a:lnTo>
                  <a:pt x="798" y="221"/>
                </a:lnTo>
                <a:lnTo>
                  <a:pt x="798" y="223"/>
                </a:lnTo>
                <a:lnTo>
                  <a:pt x="798" y="227"/>
                </a:lnTo>
                <a:lnTo>
                  <a:pt x="798" y="229"/>
                </a:lnTo>
                <a:lnTo>
                  <a:pt x="798" y="231"/>
                </a:lnTo>
                <a:lnTo>
                  <a:pt x="798" y="234"/>
                </a:lnTo>
                <a:lnTo>
                  <a:pt x="794" y="258"/>
                </a:lnTo>
                <a:lnTo>
                  <a:pt x="790" y="277"/>
                </a:lnTo>
                <a:lnTo>
                  <a:pt x="792" y="288"/>
                </a:lnTo>
                <a:lnTo>
                  <a:pt x="783" y="287"/>
                </a:lnTo>
                <a:lnTo>
                  <a:pt x="781" y="298"/>
                </a:lnTo>
                <a:lnTo>
                  <a:pt x="781" y="300"/>
                </a:lnTo>
                <a:lnTo>
                  <a:pt x="781" y="302"/>
                </a:lnTo>
                <a:lnTo>
                  <a:pt x="781" y="321"/>
                </a:lnTo>
                <a:lnTo>
                  <a:pt x="779" y="321"/>
                </a:lnTo>
                <a:lnTo>
                  <a:pt x="773" y="321"/>
                </a:lnTo>
                <a:lnTo>
                  <a:pt x="762" y="317"/>
                </a:lnTo>
                <a:lnTo>
                  <a:pt x="760" y="325"/>
                </a:lnTo>
                <a:lnTo>
                  <a:pt x="756" y="340"/>
                </a:lnTo>
                <a:lnTo>
                  <a:pt x="756" y="344"/>
                </a:lnTo>
                <a:lnTo>
                  <a:pt x="750" y="367"/>
                </a:lnTo>
                <a:lnTo>
                  <a:pt x="750" y="375"/>
                </a:lnTo>
                <a:lnTo>
                  <a:pt x="750" y="379"/>
                </a:lnTo>
                <a:lnTo>
                  <a:pt x="748" y="381"/>
                </a:lnTo>
                <a:lnTo>
                  <a:pt x="746" y="394"/>
                </a:lnTo>
                <a:lnTo>
                  <a:pt x="746" y="398"/>
                </a:lnTo>
                <a:lnTo>
                  <a:pt x="746" y="400"/>
                </a:lnTo>
                <a:lnTo>
                  <a:pt x="744" y="398"/>
                </a:lnTo>
                <a:lnTo>
                  <a:pt x="742" y="398"/>
                </a:lnTo>
                <a:lnTo>
                  <a:pt x="742" y="396"/>
                </a:lnTo>
                <a:lnTo>
                  <a:pt x="742" y="398"/>
                </a:lnTo>
                <a:lnTo>
                  <a:pt x="741" y="398"/>
                </a:lnTo>
                <a:lnTo>
                  <a:pt x="739" y="398"/>
                </a:lnTo>
                <a:lnTo>
                  <a:pt x="736" y="398"/>
                </a:lnTo>
                <a:lnTo>
                  <a:pt x="735" y="396"/>
                </a:lnTo>
                <a:lnTo>
                  <a:pt x="733" y="396"/>
                </a:lnTo>
                <a:lnTo>
                  <a:pt x="731" y="396"/>
                </a:lnTo>
                <a:lnTo>
                  <a:pt x="729" y="396"/>
                </a:lnTo>
                <a:lnTo>
                  <a:pt x="729" y="394"/>
                </a:lnTo>
                <a:lnTo>
                  <a:pt x="727" y="396"/>
                </a:lnTo>
                <a:lnTo>
                  <a:pt x="725" y="396"/>
                </a:lnTo>
                <a:lnTo>
                  <a:pt x="725" y="394"/>
                </a:lnTo>
                <a:lnTo>
                  <a:pt x="723" y="394"/>
                </a:lnTo>
                <a:lnTo>
                  <a:pt x="721" y="394"/>
                </a:lnTo>
                <a:lnTo>
                  <a:pt x="719" y="394"/>
                </a:lnTo>
                <a:lnTo>
                  <a:pt x="717" y="394"/>
                </a:lnTo>
                <a:lnTo>
                  <a:pt x="717" y="392"/>
                </a:lnTo>
                <a:lnTo>
                  <a:pt x="715" y="392"/>
                </a:lnTo>
                <a:lnTo>
                  <a:pt x="714" y="392"/>
                </a:lnTo>
                <a:lnTo>
                  <a:pt x="712" y="390"/>
                </a:lnTo>
                <a:lnTo>
                  <a:pt x="710" y="390"/>
                </a:lnTo>
                <a:lnTo>
                  <a:pt x="708" y="390"/>
                </a:lnTo>
                <a:lnTo>
                  <a:pt x="706" y="390"/>
                </a:lnTo>
                <a:lnTo>
                  <a:pt x="706" y="388"/>
                </a:lnTo>
                <a:lnTo>
                  <a:pt x="704" y="388"/>
                </a:lnTo>
                <a:lnTo>
                  <a:pt x="702" y="388"/>
                </a:lnTo>
                <a:lnTo>
                  <a:pt x="700" y="388"/>
                </a:lnTo>
                <a:lnTo>
                  <a:pt x="698" y="388"/>
                </a:lnTo>
                <a:lnTo>
                  <a:pt x="696" y="388"/>
                </a:lnTo>
                <a:lnTo>
                  <a:pt x="696" y="386"/>
                </a:lnTo>
                <a:lnTo>
                  <a:pt x="694" y="386"/>
                </a:lnTo>
                <a:lnTo>
                  <a:pt x="692" y="386"/>
                </a:lnTo>
                <a:lnTo>
                  <a:pt x="692" y="388"/>
                </a:lnTo>
                <a:lnTo>
                  <a:pt x="690" y="388"/>
                </a:lnTo>
                <a:lnTo>
                  <a:pt x="690" y="386"/>
                </a:lnTo>
                <a:lnTo>
                  <a:pt x="688" y="388"/>
                </a:lnTo>
                <a:lnTo>
                  <a:pt x="686" y="388"/>
                </a:lnTo>
                <a:lnTo>
                  <a:pt x="685" y="388"/>
                </a:lnTo>
                <a:lnTo>
                  <a:pt x="683" y="388"/>
                </a:lnTo>
                <a:lnTo>
                  <a:pt x="681" y="388"/>
                </a:lnTo>
                <a:lnTo>
                  <a:pt x="681" y="390"/>
                </a:lnTo>
                <a:lnTo>
                  <a:pt x="679" y="390"/>
                </a:lnTo>
                <a:lnTo>
                  <a:pt x="677" y="390"/>
                </a:lnTo>
                <a:lnTo>
                  <a:pt x="675" y="390"/>
                </a:lnTo>
                <a:lnTo>
                  <a:pt x="673" y="390"/>
                </a:lnTo>
                <a:lnTo>
                  <a:pt x="671" y="390"/>
                </a:lnTo>
                <a:lnTo>
                  <a:pt x="669" y="390"/>
                </a:lnTo>
                <a:lnTo>
                  <a:pt x="667" y="390"/>
                </a:lnTo>
                <a:lnTo>
                  <a:pt x="667" y="388"/>
                </a:lnTo>
                <a:lnTo>
                  <a:pt x="665" y="388"/>
                </a:lnTo>
                <a:lnTo>
                  <a:pt x="664" y="388"/>
                </a:lnTo>
                <a:lnTo>
                  <a:pt x="662" y="386"/>
                </a:lnTo>
                <a:lnTo>
                  <a:pt x="659" y="386"/>
                </a:lnTo>
                <a:lnTo>
                  <a:pt x="659" y="388"/>
                </a:lnTo>
                <a:lnTo>
                  <a:pt x="659" y="392"/>
                </a:lnTo>
                <a:lnTo>
                  <a:pt x="659" y="396"/>
                </a:lnTo>
                <a:lnTo>
                  <a:pt x="659" y="406"/>
                </a:lnTo>
                <a:lnTo>
                  <a:pt x="658" y="406"/>
                </a:lnTo>
                <a:lnTo>
                  <a:pt x="658" y="408"/>
                </a:lnTo>
                <a:lnTo>
                  <a:pt x="656" y="410"/>
                </a:lnTo>
                <a:lnTo>
                  <a:pt x="637" y="410"/>
                </a:lnTo>
                <a:lnTo>
                  <a:pt x="629" y="421"/>
                </a:lnTo>
                <a:lnTo>
                  <a:pt x="627" y="419"/>
                </a:lnTo>
                <a:lnTo>
                  <a:pt x="621" y="419"/>
                </a:lnTo>
                <a:lnTo>
                  <a:pt x="610" y="415"/>
                </a:lnTo>
                <a:lnTo>
                  <a:pt x="585" y="412"/>
                </a:lnTo>
                <a:lnTo>
                  <a:pt x="587" y="400"/>
                </a:lnTo>
                <a:lnTo>
                  <a:pt x="590" y="377"/>
                </a:lnTo>
                <a:lnTo>
                  <a:pt x="590" y="375"/>
                </a:lnTo>
                <a:lnTo>
                  <a:pt x="592" y="373"/>
                </a:lnTo>
                <a:lnTo>
                  <a:pt x="592" y="371"/>
                </a:lnTo>
                <a:lnTo>
                  <a:pt x="590" y="371"/>
                </a:lnTo>
                <a:lnTo>
                  <a:pt x="589" y="369"/>
                </a:lnTo>
                <a:lnTo>
                  <a:pt x="587" y="369"/>
                </a:lnTo>
                <a:lnTo>
                  <a:pt x="587" y="367"/>
                </a:lnTo>
                <a:lnTo>
                  <a:pt x="585" y="367"/>
                </a:lnTo>
                <a:lnTo>
                  <a:pt x="583" y="365"/>
                </a:lnTo>
                <a:lnTo>
                  <a:pt x="581" y="364"/>
                </a:lnTo>
                <a:lnTo>
                  <a:pt x="579" y="367"/>
                </a:lnTo>
                <a:lnTo>
                  <a:pt x="556" y="392"/>
                </a:lnTo>
                <a:lnTo>
                  <a:pt x="544" y="406"/>
                </a:lnTo>
                <a:lnTo>
                  <a:pt x="517" y="436"/>
                </a:lnTo>
                <a:lnTo>
                  <a:pt x="498" y="456"/>
                </a:lnTo>
                <a:lnTo>
                  <a:pt x="514" y="469"/>
                </a:lnTo>
                <a:lnTo>
                  <a:pt x="504" y="477"/>
                </a:lnTo>
                <a:lnTo>
                  <a:pt x="491" y="465"/>
                </a:lnTo>
                <a:lnTo>
                  <a:pt x="454" y="427"/>
                </a:lnTo>
                <a:lnTo>
                  <a:pt x="439" y="400"/>
                </a:lnTo>
                <a:lnTo>
                  <a:pt x="433" y="385"/>
                </a:lnTo>
                <a:lnTo>
                  <a:pt x="431" y="385"/>
                </a:lnTo>
                <a:lnTo>
                  <a:pt x="404" y="394"/>
                </a:lnTo>
                <a:lnTo>
                  <a:pt x="387" y="375"/>
                </a:lnTo>
                <a:lnTo>
                  <a:pt x="387" y="367"/>
                </a:lnTo>
                <a:lnTo>
                  <a:pt x="389" y="350"/>
                </a:lnTo>
                <a:lnTo>
                  <a:pt x="385" y="342"/>
                </a:lnTo>
                <a:lnTo>
                  <a:pt x="379" y="344"/>
                </a:lnTo>
                <a:lnTo>
                  <a:pt x="375" y="340"/>
                </a:lnTo>
                <a:lnTo>
                  <a:pt x="377" y="336"/>
                </a:lnTo>
                <a:lnTo>
                  <a:pt x="373" y="335"/>
                </a:lnTo>
                <a:lnTo>
                  <a:pt x="370" y="331"/>
                </a:lnTo>
                <a:lnTo>
                  <a:pt x="366" y="329"/>
                </a:lnTo>
                <a:lnTo>
                  <a:pt x="356" y="325"/>
                </a:lnTo>
                <a:lnTo>
                  <a:pt x="354" y="325"/>
                </a:lnTo>
                <a:lnTo>
                  <a:pt x="348" y="323"/>
                </a:lnTo>
                <a:lnTo>
                  <a:pt x="346" y="323"/>
                </a:lnTo>
                <a:lnTo>
                  <a:pt x="337" y="323"/>
                </a:lnTo>
                <a:lnTo>
                  <a:pt x="333" y="319"/>
                </a:lnTo>
                <a:lnTo>
                  <a:pt x="329" y="317"/>
                </a:lnTo>
                <a:lnTo>
                  <a:pt x="327" y="315"/>
                </a:lnTo>
                <a:lnTo>
                  <a:pt x="325" y="314"/>
                </a:lnTo>
                <a:lnTo>
                  <a:pt x="323" y="311"/>
                </a:lnTo>
                <a:lnTo>
                  <a:pt x="322" y="311"/>
                </a:lnTo>
                <a:lnTo>
                  <a:pt x="320" y="311"/>
                </a:lnTo>
                <a:lnTo>
                  <a:pt x="317" y="314"/>
                </a:lnTo>
                <a:lnTo>
                  <a:pt x="316" y="315"/>
                </a:lnTo>
                <a:lnTo>
                  <a:pt x="312" y="319"/>
                </a:lnTo>
                <a:lnTo>
                  <a:pt x="304" y="329"/>
                </a:lnTo>
                <a:lnTo>
                  <a:pt x="296" y="336"/>
                </a:lnTo>
                <a:lnTo>
                  <a:pt x="295" y="336"/>
                </a:lnTo>
                <a:lnTo>
                  <a:pt x="295" y="338"/>
                </a:lnTo>
                <a:lnTo>
                  <a:pt x="293" y="338"/>
                </a:lnTo>
                <a:lnTo>
                  <a:pt x="295" y="338"/>
                </a:lnTo>
                <a:lnTo>
                  <a:pt x="291" y="342"/>
                </a:lnTo>
                <a:lnTo>
                  <a:pt x="291" y="344"/>
                </a:lnTo>
                <a:lnTo>
                  <a:pt x="287" y="346"/>
                </a:lnTo>
                <a:lnTo>
                  <a:pt x="285" y="348"/>
                </a:lnTo>
                <a:lnTo>
                  <a:pt x="285" y="350"/>
                </a:lnTo>
                <a:lnTo>
                  <a:pt x="285" y="348"/>
                </a:lnTo>
                <a:lnTo>
                  <a:pt x="285" y="350"/>
                </a:lnTo>
                <a:lnTo>
                  <a:pt x="283" y="350"/>
                </a:lnTo>
                <a:lnTo>
                  <a:pt x="283" y="352"/>
                </a:lnTo>
                <a:lnTo>
                  <a:pt x="283" y="354"/>
                </a:lnTo>
                <a:lnTo>
                  <a:pt x="281" y="354"/>
                </a:lnTo>
                <a:lnTo>
                  <a:pt x="281" y="356"/>
                </a:lnTo>
                <a:lnTo>
                  <a:pt x="279" y="356"/>
                </a:lnTo>
                <a:lnTo>
                  <a:pt x="277" y="356"/>
                </a:lnTo>
                <a:lnTo>
                  <a:pt x="277" y="358"/>
                </a:lnTo>
                <a:lnTo>
                  <a:pt x="277" y="359"/>
                </a:lnTo>
                <a:lnTo>
                  <a:pt x="275" y="359"/>
                </a:lnTo>
                <a:lnTo>
                  <a:pt x="275" y="358"/>
                </a:lnTo>
                <a:lnTo>
                  <a:pt x="274" y="359"/>
                </a:lnTo>
                <a:lnTo>
                  <a:pt x="274" y="362"/>
                </a:lnTo>
                <a:lnTo>
                  <a:pt x="271" y="362"/>
                </a:lnTo>
                <a:lnTo>
                  <a:pt x="271" y="364"/>
                </a:lnTo>
                <a:lnTo>
                  <a:pt x="269" y="365"/>
                </a:lnTo>
                <a:lnTo>
                  <a:pt x="268" y="367"/>
                </a:lnTo>
                <a:lnTo>
                  <a:pt x="262" y="371"/>
                </a:lnTo>
                <a:lnTo>
                  <a:pt x="262" y="373"/>
                </a:lnTo>
                <a:lnTo>
                  <a:pt x="260" y="373"/>
                </a:lnTo>
                <a:lnTo>
                  <a:pt x="260" y="375"/>
                </a:lnTo>
                <a:lnTo>
                  <a:pt x="256" y="377"/>
                </a:lnTo>
                <a:lnTo>
                  <a:pt x="254" y="379"/>
                </a:lnTo>
                <a:lnTo>
                  <a:pt x="254" y="381"/>
                </a:lnTo>
                <a:lnTo>
                  <a:pt x="250" y="385"/>
                </a:lnTo>
                <a:lnTo>
                  <a:pt x="250" y="386"/>
                </a:lnTo>
                <a:lnTo>
                  <a:pt x="248" y="388"/>
                </a:lnTo>
                <a:lnTo>
                  <a:pt x="246" y="390"/>
                </a:lnTo>
                <a:lnTo>
                  <a:pt x="269" y="396"/>
                </a:lnTo>
                <a:lnTo>
                  <a:pt x="289" y="421"/>
                </a:lnTo>
                <a:lnTo>
                  <a:pt x="291" y="438"/>
                </a:lnTo>
                <a:lnTo>
                  <a:pt x="295" y="463"/>
                </a:lnTo>
                <a:lnTo>
                  <a:pt x="296" y="482"/>
                </a:lnTo>
                <a:lnTo>
                  <a:pt x="287" y="484"/>
                </a:lnTo>
                <a:lnTo>
                  <a:pt x="275" y="488"/>
                </a:lnTo>
                <a:lnTo>
                  <a:pt x="258" y="492"/>
                </a:lnTo>
                <a:lnTo>
                  <a:pt x="241" y="498"/>
                </a:lnTo>
                <a:lnTo>
                  <a:pt x="233" y="500"/>
                </a:lnTo>
                <a:lnTo>
                  <a:pt x="231" y="500"/>
                </a:lnTo>
                <a:lnTo>
                  <a:pt x="231" y="498"/>
                </a:lnTo>
                <a:lnTo>
                  <a:pt x="219" y="502"/>
                </a:lnTo>
                <a:lnTo>
                  <a:pt x="192" y="513"/>
                </a:lnTo>
                <a:lnTo>
                  <a:pt x="185" y="517"/>
                </a:lnTo>
                <a:lnTo>
                  <a:pt x="183" y="519"/>
                </a:lnTo>
                <a:lnTo>
                  <a:pt x="181" y="519"/>
                </a:lnTo>
                <a:lnTo>
                  <a:pt x="181" y="521"/>
                </a:lnTo>
                <a:lnTo>
                  <a:pt x="179" y="523"/>
                </a:lnTo>
                <a:lnTo>
                  <a:pt x="177" y="527"/>
                </a:lnTo>
                <a:lnTo>
                  <a:pt x="173" y="531"/>
                </a:lnTo>
                <a:lnTo>
                  <a:pt x="166" y="535"/>
                </a:lnTo>
                <a:lnTo>
                  <a:pt x="154" y="542"/>
                </a:lnTo>
                <a:lnTo>
                  <a:pt x="146" y="546"/>
                </a:lnTo>
                <a:lnTo>
                  <a:pt x="143" y="550"/>
                </a:lnTo>
                <a:lnTo>
                  <a:pt x="137" y="548"/>
                </a:lnTo>
                <a:lnTo>
                  <a:pt x="135" y="544"/>
                </a:lnTo>
                <a:lnTo>
                  <a:pt x="133" y="540"/>
                </a:lnTo>
                <a:lnTo>
                  <a:pt x="131" y="537"/>
                </a:lnTo>
                <a:lnTo>
                  <a:pt x="131" y="535"/>
                </a:lnTo>
                <a:lnTo>
                  <a:pt x="129" y="532"/>
                </a:lnTo>
                <a:lnTo>
                  <a:pt x="129" y="531"/>
                </a:lnTo>
                <a:lnTo>
                  <a:pt x="131" y="527"/>
                </a:lnTo>
                <a:lnTo>
                  <a:pt x="133" y="525"/>
                </a:lnTo>
                <a:lnTo>
                  <a:pt x="133" y="521"/>
                </a:lnTo>
                <a:lnTo>
                  <a:pt x="135" y="519"/>
                </a:lnTo>
                <a:lnTo>
                  <a:pt x="137" y="515"/>
                </a:lnTo>
                <a:lnTo>
                  <a:pt x="137" y="513"/>
                </a:lnTo>
                <a:lnTo>
                  <a:pt x="139" y="508"/>
                </a:lnTo>
                <a:lnTo>
                  <a:pt x="141" y="508"/>
                </a:lnTo>
                <a:lnTo>
                  <a:pt x="137" y="504"/>
                </a:lnTo>
                <a:lnTo>
                  <a:pt x="135" y="502"/>
                </a:lnTo>
                <a:lnTo>
                  <a:pt x="133" y="498"/>
                </a:lnTo>
                <a:lnTo>
                  <a:pt x="131" y="494"/>
                </a:lnTo>
                <a:lnTo>
                  <a:pt x="129" y="492"/>
                </a:lnTo>
                <a:lnTo>
                  <a:pt x="127" y="490"/>
                </a:lnTo>
                <a:lnTo>
                  <a:pt x="122" y="492"/>
                </a:lnTo>
                <a:lnTo>
                  <a:pt x="118" y="496"/>
                </a:lnTo>
                <a:lnTo>
                  <a:pt x="116" y="498"/>
                </a:lnTo>
                <a:lnTo>
                  <a:pt x="114" y="498"/>
                </a:lnTo>
                <a:lnTo>
                  <a:pt x="114" y="500"/>
                </a:lnTo>
                <a:lnTo>
                  <a:pt x="110" y="502"/>
                </a:lnTo>
                <a:lnTo>
                  <a:pt x="108" y="504"/>
                </a:lnTo>
                <a:lnTo>
                  <a:pt x="104" y="506"/>
                </a:lnTo>
                <a:lnTo>
                  <a:pt x="102" y="508"/>
                </a:lnTo>
                <a:lnTo>
                  <a:pt x="98" y="510"/>
                </a:lnTo>
                <a:lnTo>
                  <a:pt x="91" y="494"/>
                </a:lnTo>
                <a:lnTo>
                  <a:pt x="68" y="510"/>
                </a:lnTo>
                <a:lnTo>
                  <a:pt x="66" y="510"/>
                </a:lnTo>
                <a:lnTo>
                  <a:pt x="62" y="508"/>
                </a:lnTo>
                <a:lnTo>
                  <a:pt x="56" y="500"/>
                </a:lnTo>
                <a:lnTo>
                  <a:pt x="60" y="498"/>
                </a:lnTo>
                <a:lnTo>
                  <a:pt x="60" y="496"/>
                </a:lnTo>
                <a:lnTo>
                  <a:pt x="60" y="494"/>
                </a:lnTo>
                <a:lnTo>
                  <a:pt x="60" y="490"/>
                </a:lnTo>
                <a:lnTo>
                  <a:pt x="60" y="488"/>
                </a:lnTo>
                <a:lnTo>
                  <a:pt x="60" y="487"/>
                </a:lnTo>
                <a:lnTo>
                  <a:pt x="60" y="484"/>
                </a:lnTo>
                <a:lnTo>
                  <a:pt x="60" y="482"/>
                </a:lnTo>
                <a:lnTo>
                  <a:pt x="62" y="482"/>
                </a:lnTo>
                <a:lnTo>
                  <a:pt x="62" y="481"/>
                </a:lnTo>
                <a:lnTo>
                  <a:pt x="62" y="479"/>
                </a:lnTo>
                <a:lnTo>
                  <a:pt x="64" y="479"/>
                </a:lnTo>
                <a:lnTo>
                  <a:pt x="64" y="477"/>
                </a:lnTo>
                <a:lnTo>
                  <a:pt x="64" y="473"/>
                </a:lnTo>
                <a:lnTo>
                  <a:pt x="58" y="479"/>
                </a:lnTo>
                <a:lnTo>
                  <a:pt x="54" y="481"/>
                </a:lnTo>
                <a:lnTo>
                  <a:pt x="50" y="484"/>
                </a:lnTo>
                <a:lnTo>
                  <a:pt x="47" y="488"/>
                </a:lnTo>
                <a:lnTo>
                  <a:pt x="27" y="508"/>
                </a:lnTo>
                <a:lnTo>
                  <a:pt x="26" y="506"/>
                </a:lnTo>
                <a:lnTo>
                  <a:pt x="6" y="523"/>
                </a:lnTo>
                <a:lnTo>
                  <a:pt x="0" y="529"/>
                </a:lnTo>
                <a:lnTo>
                  <a:pt x="0" y="531"/>
                </a:lnTo>
                <a:lnTo>
                  <a:pt x="2" y="531"/>
                </a:lnTo>
                <a:lnTo>
                  <a:pt x="2" y="532"/>
                </a:lnTo>
                <a:lnTo>
                  <a:pt x="4" y="532"/>
                </a:lnTo>
                <a:lnTo>
                  <a:pt x="4" y="535"/>
                </a:lnTo>
                <a:lnTo>
                  <a:pt x="4" y="537"/>
                </a:lnTo>
                <a:lnTo>
                  <a:pt x="6" y="538"/>
                </a:lnTo>
                <a:lnTo>
                  <a:pt x="8" y="538"/>
                </a:lnTo>
                <a:lnTo>
                  <a:pt x="8" y="540"/>
                </a:lnTo>
                <a:lnTo>
                  <a:pt x="8" y="542"/>
                </a:lnTo>
                <a:lnTo>
                  <a:pt x="10" y="542"/>
                </a:lnTo>
                <a:lnTo>
                  <a:pt x="10" y="544"/>
                </a:lnTo>
                <a:lnTo>
                  <a:pt x="12" y="546"/>
                </a:lnTo>
                <a:lnTo>
                  <a:pt x="10" y="546"/>
                </a:lnTo>
                <a:lnTo>
                  <a:pt x="12" y="548"/>
                </a:lnTo>
                <a:lnTo>
                  <a:pt x="14" y="550"/>
                </a:lnTo>
                <a:lnTo>
                  <a:pt x="16" y="552"/>
                </a:lnTo>
                <a:lnTo>
                  <a:pt x="12" y="556"/>
                </a:lnTo>
                <a:lnTo>
                  <a:pt x="12" y="558"/>
                </a:lnTo>
                <a:lnTo>
                  <a:pt x="10" y="558"/>
                </a:lnTo>
                <a:lnTo>
                  <a:pt x="10" y="559"/>
                </a:lnTo>
                <a:lnTo>
                  <a:pt x="10" y="561"/>
                </a:lnTo>
                <a:lnTo>
                  <a:pt x="10" y="563"/>
                </a:lnTo>
                <a:lnTo>
                  <a:pt x="14" y="565"/>
                </a:lnTo>
                <a:lnTo>
                  <a:pt x="16" y="567"/>
                </a:lnTo>
                <a:lnTo>
                  <a:pt x="18" y="569"/>
                </a:lnTo>
                <a:lnTo>
                  <a:pt x="20" y="569"/>
                </a:lnTo>
                <a:lnTo>
                  <a:pt x="21" y="569"/>
                </a:lnTo>
                <a:lnTo>
                  <a:pt x="21" y="567"/>
                </a:lnTo>
                <a:lnTo>
                  <a:pt x="24" y="569"/>
                </a:lnTo>
                <a:lnTo>
                  <a:pt x="24" y="571"/>
                </a:lnTo>
                <a:lnTo>
                  <a:pt x="24" y="573"/>
                </a:lnTo>
                <a:lnTo>
                  <a:pt x="21" y="573"/>
                </a:lnTo>
                <a:lnTo>
                  <a:pt x="24" y="573"/>
                </a:lnTo>
                <a:lnTo>
                  <a:pt x="26" y="573"/>
                </a:lnTo>
                <a:lnTo>
                  <a:pt x="27" y="575"/>
                </a:lnTo>
                <a:lnTo>
                  <a:pt x="29" y="575"/>
                </a:lnTo>
                <a:lnTo>
                  <a:pt x="29" y="577"/>
                </a:lnTo>
                <a:lnTo>
                  <a:pt x="27" y="579"/>
                </a:lnTo>
                <a:lnTo>
                  <a:pt x="29" y="579"/>
                </a:lnTo>
                <a:lnTo>
                  <a:pt x="31" y="579"/>
                </a:lnTo>
                <a:lnTo>
                  <a:pt x="33" y="579"/>
                </a:lnTo>
                <a:lnTo>
                  <a:pt x="33" y="577"/>
                </a:lnTo>
                <a:lnTo>
                  <a:pt x="35" y="577"/>
                </a:lnTo>
                <a:lnTo>
                  <a:pt x="35" y="579"/>
                </a:lnTo>
                <a:lnTo>
                  <a:pt x="35" y="581"/>
                </a:lnTo>
                <a:lnTo>
                  <a:pt x="37" y="581"/>
                </a:lnTo>
                <a:lnTo>
                  <a:pt x="37" y="583"/>
                </a:lnTo>
                <a:lnTo>
                  <a:pt x="35" y="585"/>
                </a:lnTo>
                <a:lnTo>
                  <a:pt x="37" y="585"/>
                </a:lnTo>
                <a:lnTo>
                  <a:pt x="39" y="585"/>
                </a:lnTo>
                <a:lnTo>
                  <a:pt x="41" y="585"/>
                </a:lnTo>
                <a:lnTo>
                  <a:pt x="41" y="583"/>
                </a:lnTo>
                <a:lnTo>
                  <a:pt x="43" y="583"/>
                </a:lnTo>
                <a:lnTo>
                  <a:pt x="43" y="585"/>
                </a:lnTo>
                <a:lnTo>
                  <a:pt x="45" y="585"/>
                </a:lnTo>
                <a:lnTo>
                  <a:pt x="45" y="583"/>
                </a:lnTo>
                <a:lnTo>
                  <a:pt x="47" y="583"/>
                </a:lnTo>
                <a:lnTo>
                  <a:pt x="47" y="581"/>
                </a:lnTo>
                <a:lnTo>
                  <a:pt x="48" y="581"/>
                </a:lnTo>
                <a:lnTo>
                  <a:pt x="48" y="583"/>
                </a:lnTo>
                <a:lnTo>
                  <a:pt x="50" y="583"/>
                </a:lnTo>
                <a:lnTo>
                  <a:pt x="50" y="585"/>
                </a:lnTo>
                <a:lnTo>
                  <a:pt x="50" y="586"/>
                </a:lnTo>
                <a:lnTo>
                  <a:pt x="48" y="586"/>
                </a:lnTo>
                <a:lnTo>
                  <a:pt x="48" y="588"/>
                </a:lnTo>
                <a:lnTo>
                  <a:pt x="50" y="588"/>
                </a:lnTo>
                <a:lnTo>
                  <a:pt x="52" y="588"/>
                </a:lnTo>
                <a:lnTo>
                  <a:pt x="52" y="590"/>
                </a:lnTo>
                <a:lnTo>
                  <a:pt x="54" y="590"/>
                </a:lnTo>
                <a:lnTo>
                  <a:pt x="54" y="592"/>
                </a:lnTo>
                <a:lnTo>
                  <a:pt x="54" y="594"/>
                </a:lnTo>
                <a:lnTo>
                  <a:pt x="54" y="596"/>
                </a:lnTo>
                <a:lnTo>
                  <a:pt x="54" y="598"/>
                </a:lnTo>
                <a:lnTo>
                  <a:pt x="56" y="596"/>
                </a:lnTo>
                <a:lnTo>
                  <a:pt x="58" y="596"/>
                </a:lnTo>
                <a:lnTo>
                  <a:pt x="60" y="598"/>
                </a:lnTo>
                <a:lnTo>
                  <a:pt x="60" y="600"/>
                </a:lnTo>
                <a:lnTo>
                  <a:pt x="62" y="600"/>
                </a:lnTo>
                <a:lnTo>
                  <a:pt x="64" y="602"/>
                </a:lnTo>
                <a:lnTo>
                  <a:pt x="66" y="602"/>
                </a:lnTo>
                <a:lnTo>
                  <a:pt x="68" y="602"/>
                </a:lnTo>
                <a:lnTo>
                  <a:pt x="68" y="604"/>
                </a:lnTo>
                <a:lnTo>
                  <a:pt x="68" y="606"/>
                </a:lnTo>
                <a:lnTo>
                  <a:pt x="68" y="607"/>
                </a:lnTo>
                <a:lnTo>
                  <a:pt x="66" y="607"/>
                </a:lnTo>
                <a:lnTo>
                  <a:pt x="64" y="607"/>
                </a:lnTo>
                <a:lnTo>
                  <a:pt x="64" y="609"/>
                </a:lnTo>
                <a:lnTo>
                  <a:pt x="64" y="612"/>
                </a:lnTo>
                <a:lnTo>
                  <a:pt x="64" y="613"/>
                </a:lnTo>
                <a:lnTo>
                  <a:pt x="66" y="617"/>
                </a:lnTo>
                <a:lnTo>
                  <a:pt x="64" y="617"/>
                </a:lnTo>
                <a:lnTo>
                  <a:pt x="58" y="625"/>
                </a:lnTo>
                <a:lnTo>
                  <a:pt x="60" y="625"/>
                </a:lnTo>
                <a:lnTo>
                  <a:pt x="60" y="631"/>
                </a:lnTo>
                <a:lnTo>
                  <a:pt x="60" y="634"/>
                </a:lnTo>
                <a:lnTo>
                  <a:pt x="60" y="638"/>
                </a:lnTo>
                <a:lnTo>
                  <a:pt x="60" y="640"/>
                </a:lnTo>
                <a:lnTo>
                  <a:pt x="58" y="640"/>
                </a:lnTo>
                <a:lnTo>
                  <a:pt x="54" y="644"/>
                </a:lnTo>
                <a:lnTo>
                  <a:pt x="50" y="646"/>
                </a:lnTo>
                <a:lnTo>
                  <a:pt x="50" y="648"/>
                </a:lnTo>
                <a:lnTo>
                  <a:pt x="47" y="652"/>
                </a:lnTo>
                <a:lnTo>
                  <a:pt x="45" y="654"/>
                </a:lnTo>
                <a:lnTo>
                  <a:pt x="45" y="656"/>
                </a:lnTo>
                <a:lnTo>
                  <a:pt x="43" y="656"/>
                </a:lnTo>
                <a:lnTo>
                  <a:pt x="41" y="660"/>
                </a:lnTo>
                <a:lnTo>
                  <a:pt x="45" y="662"/>
                </a:lnTo>
                <a:lnTo>
                  <a:pt x="45" y="663"/>
                </a:lnTo>
                <a:lnTo>
                  <a:pt x="43" y="665"/>
                </a:lnTo>
                <a:lnTo>
                  <a:pt x="41" y="667"/>
                </a:lnTo>
                <a:lnTo>
                  <a:pt x="39" y="669"/>
                </a:lnTo>
                <a:lnTo>
                  <a:pt x="37" y="667"/>
                </a:lnTo>
                <a:lnTo>
                  <a:pt x="27" y="662"/>
                </a:lnTo>
                <a:lnTo>
                  <a:pt x="27" y="663"/>
                </a:lnTo>
                <a:lnTo>
                  <a:pt x="26" y="663"/>
                </a:lnTo>
                <a:lnTo>
                  <a:pt x="26" y="665"/>
                </a:lnTo>
                <a:lnTo>
                  <a:pt x="24" y="667"/>
                </a:lnTo>
                <a:lnTo>
                  <a:pt x="21" y="669"/>
                </a:lnTo>
                <a:lnTo>
                  <a:pt x="21" y="671"/>
                </a:lnTo>
                <a:lnTo>
                  <a:pt x="20" y="671"/>
                </a:lnTo>
                <a:lnTo>
                  <a:pt x="20" y="673"/>
                </a:lnTo>
                <a:lnTo>
                  <a:pt x="20" y="675"/>
                </a:lnTo>
                <a:lnTo>
                  <a:pt x="20" y="677"/>
                </a:lnTo>
                <a:lnTo>
                  <a:pt x="18" y="677"/>
                </a:lnTo>
                <a:lnTo>
                  <a:pt x="18" y="679"/>
                </a:lnTo>
                <a:lnTo>
                  <a:pt x="16" y="681"/>
                </a:lnTo>
                <a:lnTo>
                  <a:pt x="14" y="683"/>
                </a:lnTo>
                <a:lnTo>
                  <a:pt x="14" y="684"/>
                </a:lnTo>
                <a:lnTo>
                  <a:pt x="12" y="686"/>
                </a:lnTo>
                <a:lnTo>
                  <a:pt x="10" y="694"/>
                </a:lnTo>
                <a:lnTo>
                  <a:pt x="14" y="702"/>
                </a:lnTo>
                <a:lnTo>
                  <a:pt x="10" y="706"/>
                </a:lnTo>
                <a:lnTo>
                  <a:pt x="12" y="711"/>
                </a:lnTo>
                <a:lnTo>
                  <a:pt x="10" y="713"/>
                </a:lnTo>
                <a:lnTo>
                  <a:pt x="12" y="715"/>
                </a:lnTo>
                <a:lnTo>
                  <a:pt x="33" y="721"/>
                </a:lnTo>
                <a:lnTo>
                  <a:pt x="33" y="729"/>
                </a:lnTo>
                <a:lnTo>
                  <a:pt x="27" y="734"/>
                </a:lnTo>
                <a:lnTo>
                  <a:pt x="29" y="744"/>
                </a:lnTo>
                <a:lnTo>
                  <a:pt x="26" y="754"/>
                </a:lnTo>
                <a:lnTo>
                  <a:pt x="27" y="756"/>
                </a:lnTo>
                <a:lnTo>
                  <a:pt x="29" y="754"/>
                </a:lnTo>
                <a:lnTo>
                  <a:pt x="31" y="756"/>
                </a:lnTo>
                <a:lnTo>
                  <a:pt x="39" y="754"/>
                </a:lnTo>
                <a:lnTo>
                  <a:pt x="43" y="754"/>
                </a:lnTo>
                <a:lnTo>
                  <a:pt x="50" y="758"/>
                </a:lnTo>
                <a:lnTo>
                  <a:pt x="52" y="759"/>
                </a:lnTo>
                <a:lnTo>
                  <a:pt x="48" y="765"/>
                </a:lnTo>
                <a:lnTo>
                  <a:pt x="48" y="769"/>
                </a:lnTo>
                <a:lnTo>
                  <a:pt x="56" y="780"/>
                </a:lnTo>
                <a:lnTo>
                  <a:pt x="62" y="782"/>
                </a:lnTo>
                <a:lnTo>
                  <a:pt x="72" y="788"/>
                </a:lnTo>
                <a:lnTo>
                  <a:pt x="91" y="779"/>
                </a:lnTo>
                <a:lnTo>
                  <a:pt x="93" y="785"/>
                </a:lnTo>
                <a:lnTo>
                  <a:pt x="95" y="785"/>
                </a:lnTo>
                <a:lnTo>
                  <a:pt x="95" y="786"/>
                </a:lnTo>
                <a:lnTo>
                  <a:pt x="98" y="800"/>
                </a:lnTo>
                <a:lnTo>
                  <a:pt x="100" y="802"/>
                </a:lnTo>
                <a:lnTo>
                  <a:pt x="95" y="821"/>
                </a:lnTo>
                <a:lnTo>
                  <a:pt x="95" y="823"/>
                </a:lnTo>
                <a:lnTo>
                  <a:pt x="70" y="830"/>
                </a:lnTo>
                <a:lnTo>
                  <a:pt x="60" y="844"/>
                </a:lnTo>
                <a:lnTo>
                  <a:pt x="56" y="850"/>
                </a:lnTo>
                <a:lnTo>
                  <a:pt x="54" y="852"/>
                </a:lnTo>
                <a:lnTo>
                  <a:pt x="52" y="856"/>
                </a:lnTo>
                <a:lnTo>
                  <a:pt x="50" y="857"/>
                </a:lnTo>
                <a:lnTo>
                  <a:pt x="48" y="859"/>
                </a:lnTo>
                <a:lnTo>
                  <a:pt x="41" y="865"/>
                </a:lnTo>
                <a:lnTo>
                  <a:pt x="37" y="867"/>
                </a:lnTo>
                <a:lnTo>
                  <a:pt x="26" y="875"/>
                </a:lnTo>
                <a:lnTo>
                  <a:pt x="24" y="877"/>
                </a:lnTo>
                <a:lnTo>
                  <a:pt x="24" y="883"/>
                </a:lnTo>
                <a:lnTo>
                  <a:pt x="24" y="884"/>
                </a:lnTo>
                <a:lnTo>
                  <a:pt x="24" y="892"/>
                </a:lnTo>
                <a:lnTo>
                  <a:pt x="24" y="894"/>
                </a:lnTo>
                <a:lnTo>
                  <a:pt x="24" y="900"/>
                </a:lnTo>
                <a:lnTo>
                  <a:pt x="26" y="910"/>
                </a:lnTo>
                <a:lnTo>
                  <a:pt x="35" y="911"/>
                </a:lnTo>
                <a:lnTo>
                  <a:pt x="47" y="915"/>
                </a:lnTo>
                <a:lnTo>
                  <a:pt x="50" y="915"/>
                </a:lnTo>
                <a:lnTo>
                  <a:pt x="58" y="923"/>
                </a:lnTo>
                <a:lnTo>
                  <a:pt x="58" y="927"/>
                </a:lnTo>
                <a:lnTo>
                  <a:pt x="62" y="929"/>
                </a:lnTo>
                <a:lnTo>
                  <a:pt x="70" y="929"/>
                </a:lnTo>
                <a:lnTo>
                  <a:pt x="74" y="929"/>
                </a:lnTo>
                <a:lnTo>
                  <a:pt x="77" y="929"/>
                </a:lnTo>
                <a:lnTo>
                  <a:pt x="79" y="929"/>
                </a:lnTo>
                <a:lnTo>
                  <a:pt x="91" y="929"/>
                </a:lnTo>
                <a:lnTo>
                  <a:pt x="93" y="929"/>
                </a:lnTo>
                <a:lnTo>
                  <a:pt x="96" y="929"/>
                </a:lnTo>
                <a:lnTo>
                  <a:pt x="98" y="929"/>
                </a:lnTo>
                <a:lnTo>
                  <a:pt x="100" y="927"/>
                </a:lnTo>
                <a:lnTo>
                  <a:pt x="100" y="929"/>
                </a:lnTo>
                <a:lnTo>
                  <a:pt x="102" y="931"/>
                </a:lnTo>
                <a:lnTo>
                  <a:pt x="102" y="932"/>
                </a:lnTo>
                <a:lnTo>
                  <a:pt x="106" y="938"/>
                </a:lnTo>
                <a:lnTo>
                  <a:pt x="110" y="946"/>
                </a:lnTo>
                <a:lnTo>
                  <a:pt x="118" y="958"/>
                </a:lnTo>
                <a:lnTo>
                  <a:pt x="127" y="971"/>
                </a:lnTo>
                <a:lnTo>
                  <a:pt x="135" y="967"/>
                </a:lnTo>
                <a:lnTo>
                  <a:pt x="143" y="965"/>
                </a:lnTo>
                <a:lnTo>
                  <a:pt x="144" y="965"/>
                </a:lnTo>
                <a:lnTo>
                  <a:pt x="149" y="965"/>
                </a:lnTo>
                <a:lnTo>
                  <a:pt x="149" y="963"/>
                </a:lnTo>
                <a:lnTo>
                  <a:pt x="154" y="963"/>
                </a:lnTo>
                <a:lnTo>
                  <a:pt x="156" y="963"/>
                </a:lnTo>
                <a:lnTo>
                  <a:pt x="162" y="961"/>
                </a:lnTo>
                <a:lnTo>
                  <a:pt x="164" y="963"/>
                </a:lnTo>
                <a:lnTo>
                  <a:pt x="166" y="963"/>
                </a:lnTo>
                <a:lnTo>
                  <a:pt x="168" y="963"/>
                </a:lnTo>
                <a:lnTo>
                  <a:pt x="170" y="963"/>
                </a:lnTo>
                <a:lnTo>
                  <a:pt x="171" y="963"/>
                </a:lnTo>
                <a:lnTo>
                  <a:pt x="185" y="961"/>
                </a:lnTo>
                <a:lnTo>
                  <a:pt x="183" y="960"/>
                </a:lnTo>
                <a:lnTo>
                  <a:pt x="181" y="952"/>
                </a:lnTo>
                <a:lnTo>
                  <a:pt x="175" y="944"/>
                </a:lnTo>
                <a:lnTo>
                  <a:pt x="168" y="932"/>
                </a:lnTo>
                <a:lnTo>
                  <a:pt x="166" y="927"/>
                </a:lnTo>
                <a:lnTo>
                  <a:pt x="160" y="931"/>
                </a:lnTo>
                <a:lnTo>
                  <a:pt x="156" y="932"/>
                </a:lnTo>
                <a:lnTo>
                  <a:pt x="152" y="934"/>
                </a:lnTo>
                <a:lnTo>
                  <a:pt x="150" y="934"/>
                </a:lnTo>
                <a:lnTo>
                  <a:pt x="149" y="934"/>
                </a:lnTo>
                <a:lnTo>
                  <a:pt x="146" y="931"/>
                </a:lnTo>
                <a:lnTo>
                  <a:pt x="146" y="929"/>
                </a:lnTo>
                <a:lnTo>
                  <a:pt x="144" y="927"/>
                </a:lnTo>
                <a:lnTo>
                  <a:pt x="149" y="925"/>
                </a:lnTo>
                <a:lnTo>
                  <a:pt x="150" y="923"/>
                </a:lnTo>
                <a:lnTo>
                  <a:pt x="152" y="923"/>
                </a:lnTo>
                <a:lnTo>
                  <a:pt x="152" y="921"/>
                </a:lnTo>
                <a:lnTo>
                  <a:pt x="152" y="919"/>
                </a:lnTo>
                <a:lnTo>
                  <a:pt x="154" y="921"/>
                </a:lnTo>
                <a:lnTo>
                  <a:pt x="154" y="923"/>
                </a:lnTo>
                <a:lnTo>
                  <a:pt x="156" y="921"/>
                </a:lnTo>
                <a:lnTo>
                  <a:pt x="160" y="921"/>
                </a:lnTo>
                <a:lnTo>
                  <a:pt x="162" y="921"/>
                </a:lnTo>
                <a:lnTo>
                  <a:pt x="166" y="917"/>
                </a:lnTo>
                <a:lnTo>
                  <a:pt x="168" y="917"/>
                </a:lnTo>
                <a:lnTo>
                  <a:pt x="166" y="913"/>
                </a:lnTo>
                <a:lnTo>
                  <a:pt x="166" y="911"/>
                </a:lnTo>
                <a:lnTo>
                  <a:pt x="166" y="910"/>
                </a:lnTo>
                <a:lnTo>
                  <a:pt x="168" y="910"/>
                </a:lnTo>
                <a:lnTo>
                  <a:pt x="171" y="910"/>
                </a:lnTo>
                <a:lnTo>
                  <a:pt x="177" y="910"/>
                </a:lnTo>
                <a:lnTo>
                  <a:pt x="179" y="911"/>
                </a:lnTo>
                <a:lnTo>
                  <a:pt x="183" y="911"/>
                </a:lnTo>
                <a:lnTo>
                  <a:pt x="183" y="913"/>
                </a:lnTo>
                <a:lnTo>
                  <a:pt x="185" y="913"/>
                </a:lnTo>
                <a:lnTo>
                  <a:pt x="187" y="915"/>
                </a:lnTo>
                <a:lnTo>
                  <a:pt x="185" y="917"/>
                </a:lnTo>
                <a:lnTo>
                  <a:pt x="185" y="919"/>
                </a:lnTo>
                <a:lnTo>
                  <a:pt x="187" y="919"/>
                </a:lnTo>
                <a:lnTo>
                  <a:pt x="189" y="919"/>
                </a:lnTo>
                <a:lnTo>
                  <a:pt x="191" y="917"/>
                </a:lnTo>
                <a:lnTo>
                  <a:pt x="192" y="917"/>
                </a:lnTo>
                <a:lnTo>
                  <a:pt x="192" y="919"/>
                </a:lnTo>
                <a:lnTo>
                  <a:pt x="191" y="923"/>
                </a:lnTo>
                <a:lnTo>
                  <a:pt x="191" y="925"/>
                </a:lnTo>
                <a:lnTo>
                  <a:pt x="192" y="925"/>
                </a:lnTo>
                <a:lnTo>
                  <a:pt x="195" y="927"/>
                </a:lnTo>
                <a:lnTo>
                  <a:pt x="197" y="927"/>
                </a:lnTo>
                <a:lnTo>
                  <a:pt x="197" y="929"/>
                </a:lnTo>
                <a:lnTo>
                  <a:pt x="198" y="929"/>
                </a:lnTo>
                <a:lnTo>
                  <a:pt x="200" y="929"/>
                </a:lnTo>
                <a:lnTo>
                  <a:pt x="200" y="931"/>
                </a:lnTo>
                <a:lnTo>
                  <a:pt x="202" y="931"/>
                </a:lnTo>
                <a:lnTo>
                  <a:pt x="204" y="931"/>
                </a:lnTo>
                <a:lnTo>
                  <a:pt x="206" y="931"/>
                </a:lnTo>
                <a:lnTo>
                  <a:pt x="206" y="932"/>
                </a:lnTo>
                <a:lnTo>
                  <a:pt x="204" y="934"/>
                </a:lnTo>
                <a:lnTo>
                  <a:pt x="204" y="936"/>
                </a:lnTo>
                <a:lnTo>
                  <a:pt x="206" y="936"/>
                </a:lnTo>
                <a:lnTo>
                  <a:pt x="208" y="936"/>
                </a:lnTo>
                <a:lnTo>
                  <a:pt x="210" y="936"/>
                </a:lnTo>
                <a:lnTo>
                  <a:pt x="212" y="938"/>
                </a:lnTo>
                <a:lnTo>
                  <a:pt x="212" y="940"/>
                </a:lnTo>
                <a:lnTo>
                  <a:pt x="214" y="940"/>
                </a:lnTo>
                <a:lnTo>
                  <a:pt x="216" y="942"/>
                </a:lnTo>
                <a:lnTo>
                  <a:pt x="218" y="940"/>
                </a:lnTo>
                <a:lnTo>
                  <a:pt x="219" y="940"/>
                </a:lnTo>
                <a:lnTo>
                  <a:pt x="219" y="942"/>
                </a:lnTo>
                <a:lnTo>
                  <a:pt x="219" y="944"/>
                </a:lnTo>
                <a:lnTo>
                  <a:pt x="218" y="944"/>
                </a:lnTo>
                <a:lnTo>
                  <a:pt x="218" y="946"/>
                </a:lnTo>
                <a:lnTo>
                  <a:pt x="219" y="948"/>
                </a:lnTo>
                <a:lnTo>
                  <a:pt x="221" y="950"/>
                </a:lnTo>
                <a:lnTo>
                  <a:pt x="223" y="950"/>
                </a:lnTo>
                <a:lnTo>
                  <a:pt x="223" y="948"/>
                </a:lnTo>
                <a:lnTo>
                  <a:pt x="225" y="948"/>
                </a:lnTo>
                <a:lnTo>
                  <a:pt x="227" y="948"/>
                </a:lnTo>
                <a:lnTo>
                  <a:pt x="227" y="950"/>
                </a:lnTo>
                <a:lnTo>
                  <a:pt x="225" y="952"/>
                </a:lnTo>
                <a:lnTo>
                  <a:pt x="225" y="954"/>
                </a:lnTo>
                <a:lnTo>
                  <a:pt x="225" y="955"/>
                </a:lnTo>
                <a:lnTo>
                  <a:pt x="227" y="955"/>
                </a:lnTo>
                <a:lnTo>
                  <a:pt x="227" y="958"/>
                </a:lnTo>
                <a:lnTo>
                  <a:pt x="229" y="958"/>
                </a:lnTo>
                <a:lnTo>
                  <a:pt x="229" y="960"/>
                </a:lnTo>
                <a:lnTo>
                  <a:pt x="229" y="961"/>
                </a:lnTo>
                <a:lnTo>
                  <a:pt x="229" y="963"/>
                </a:lnTo>
                <a:lnTo>
                  <a:pt x="231" y="963"/>
                </a:lnTo>
                <a:lnTo>
                  <a:pt x="231" y="965"/>
                </a:lnTo>
                <a:lnTo>
                  <a:pt x="233" y="971"/>
                </a:lnTo>
                <a:lnTo>
                  <a:pt x="233" y="973"/>
                </a:lnTo>
                <a:lnTo>
                  <a:pt x="233" y="975"/>
                </a:lnTo>
                <a:lnTo>
                  <a:pt x="231" y="979"/>
                </a:lnTo>
                <a:lnTo>
                  <a:pt x="231" y="981"/>
                </a:lnTo>
                <a:lnTo>
                  <a:pt x="231" y="982"/>
                </a:lnTo>
                <a:lnTo>
                  <a:pt x="233" y="982"/>
                </a:lnTo>
                <a:lnTo>
                  <a:pt x="235" y="982"/>
                </a:lnTo>
                <a:lnTo>
                  <a:pt x="237" y="982"/>
                </a:lnTo>
                <a:lnTo>
                  <a:pt x="237" y="984"/>
                </a:lnTo>
                <a:lnTo>
                  <a:pt x="237" y="986"/>
                </a:lnTo>
                <a:lnTo>
                  <a:pt x="239" y="988"/>
                </a:lnTo>
                <a:lnTo>
                  <a:pt x="239" y="990"/>
                </a:lnTo>
                <a:lnTo>
                  <a:pt x="241" y="992"/>
                </a:lnTo>
                <a:lnTo>
                  <a:pt x="241" y="994"/>
                </a:lnTo>
                <a:lnTo>
                  <a:pt x="239" y="996"/>
                </a:lnTo>
                <a:lnTo>
                  <a:pt x="239" y="998"/>
                </a:lnTo>
                <a:lnTo>
                  <a:pt x="237" y="998"/>
                </a:lnTo>
                <a:lnTo>
                  <a:pt x="237" y="1000"/>
                </a:lnTo>
                <a:lnTo>
                  <a:pt x="235" y="1000"/>
                </a:lnTo>
                <a:lnTo>
                  <a:pt x="235" y="1002"/>
                </a:lnTo>
                <a:lnTo>
                  <a:pt x="235" y="1004"/>
                </a:lnTo>
                <a:lnTo>
                  <a:pt x="235" y="1006"/>
                </a:lnTo>
                <a:lnTo>
                  <a:pt x="237" y="1006"/>
                </a:lnTo>
                <a:lnTo>
                  <a:pt x="239" y="1008"/>
                </a:lnTo>
                <a:lnTo>
                  <a:pt x="241" y="1009"/>
                </a:lnTo>
                <a:lnTo>
                  <a:pt x="241" y="1011"/>
                </a:lnTo>
                <a:lnTo>
                  <a:pt x="243" y="1011"/>
                </a:lnTo>
                <a:lnTo>
                  <a:pt x="245" y="1011"/>
                </a:lnTo>
                <a:lnTo>
                  <a:pt x="248" y="1009"/>
                </a:lnTo>
                <a:lnTo>
                  <a:pt x="264" y="1000"/>
                </a:lnTo>
                <a:lnTo>
                  <a:pt x="260" y="988"/>
                </a:lnTo>
                <a:lnTo>
                  <a:pt x="269" y="982"/>
                </a:lnTo>
                <a:lnTo>
                  <a:pt x="262" y="958"/>
                </a:lnTo>
                <a:lnTo>
                  <a:pt x="285" y="946"/>
                </a:lnTo>
                <a:lnTo>
                  <a:pt x="291" y="961"/>
                </a:lnTo>
                <a:lnTo>
                  <a:pt x="302" y="975"/>
                </a:lnTo>
                <a:lnTo>
                  <a:pt x="314" y="965"/>
                </a:lnTo>
                <a:lnTo>
                  <a:pt x="317" y="973"/>
                </a:lnTo>
                <a:lnTo>
                  <a:pt x="331" y="984"/>
                </a:lnTo>
                <a:lnTo>
                  <a:pt x="339" y="996"/>
                </a:lnTo>
                <a:lnTo>
                  <a:pt x="356" y="984"/>
                </a:lnTo>
                <a:lnTo>
                  <a:pt x="364" y="965"/>
                </a:lnTo>
                <a:lnTo>
                  <a:pt x="368" y="971"/>
                </a:lnTo>
                <a:lnTo>
                  <a:pt x="373" y="982"/>
                </a:lnTo>
                <a:lnTo>
                  <a:pt x="383" y="994"/>
                </a:lnTo>
                <a:lnTo>
                  <a:pt x="387" y="996"/>
                </a:lnTo>
                <a:lnTo>
                  <a:pt x="394" y="1002"/>
                </a:lnTo>
                <a:lnTo>
                  <a:pt x="404" y="1006"/>
                </a:lnTo>
                <a:lnTo>
                  <a:pt x="410" y="1009"/>
                </a:lnTo>
                <a:lnTo>
                  <a:pt x="419" y="1015"/>
                </a:lnTo>
                <a:lnTo>
                  <a:pt x="427" y="1019"/>
                </a:lnTo>
                <a:lnTo>
                  <a:pt x="433" y="1023"/>
                </a:lnTo>
                <a:lnTo>
                  <a:pt x="437" y="1027"/>
                </a:lnTo>
                <a:lnTo>
                  <a:pt x="448" y="1034"/>
                </a:lnTo>
                <a:lnTo>
                  <a:pt x="450" y="1036"/>
                </a:lnTo>
                <a:lnTo>
                  <a:pt x="454" y="1040"/>
                </a:lnTo>
                <a:lnTo>
                  <a:pt x="454" y="1042"/>
                </a:lnTo>
                <a:lnTo>
                  <a:pt x="456" y="1042"/>
                </a:lnTo>
                <a:lnTo>
                  <a:pt x="460" y="1044"/>
                </a:lnTo>
                <a:lnTo>
                  <a:pt x="466" y="1048"/>
                </a:lnTo>
                <a:lnTo>
                  <a:pt x="473" y="1052"/>
                </a:lnTo>
                <a:lnTo>
                  <a:pt x="479" y="1056"/>
                </a:lnTo>
                <a:lnTo>
                  <a:pt x="488" y="1061"/>
                </a:lnTo>
                <a:lnTo>
                  <a:pt x="498" y="1067"/>
                </a:lnTo>
                <a:lnTo>
                  <a:pt x="506" y="1071"/>
                </a:lnTo>
                <a:lnTo>
                  <a:pt x="510" y="1069"/>
                </a:lnTo>
                <a:lnTo>
                  <a:pt x="515" y="1067"/>
                </a:lnTo>
                <a:lnTo>
                  <a:pt x="525" y="1063"/>
                </a:lnTo>
                <a:lnTo>
                  <a:pt x="531" y="1059"/>
                </a:lnTo>
                <a:lnTo>
                  <a:pt x="537" y="1052"/>
                </a:lnTo>
                <a:lnTo>
                  <a:pt x="539" y="1048"/>
                </a:lnTo>
                <a:lnTo>
                  <a:pt x="546" y="1042"/>
                </a:lnTo>
                <a:lnTo>
                  <a:pt x="548" y="1040"/>
                </a:lnTo>
                <a:lnTo>
                  <a:pt x="558" y="1034"/>
                </a:lnTo>
                <a:lnTo>
                  <a:pt x="563" y="1032"/>
                </a:lnTo>
                <a:lnTo>
                  <a:pt x="571" y="1027"/>
                </a:lnTo>
                <a:lnTo>
                  <a:pt x="577" y="1023"/>
                </a:lnTo>
                <a:lnTo>
                  <a:pt x="581" y="1021"/>
                </a:lnTo>
                <a:lnTo>
                  <a:pt x="592" y="1017"/>
                </a:lnTo>
                <a:lnTo>
                  <a:pt x="600" y="1013"/>
                </a:lnTo>
                <a:lnTo>
                  <a:pt x="606" y="1011"/>
                </a:lnTo>
                <a:lnTo>
                  <a:pt x="608" y="1008"/>
                </a:lnTo>
                <a:lnTo>
                  <a:pt x="611" y="1004"/>
                </a:lnTo>
                <a:lnTo>
                  <a:pt x="617" y="996"/>
                </a:lnTo>
                <a:lnTo>
                  <a:pt x="621" y="990"/>
                </a:lnTo>
                <a:lnTo>
                  <a:pt x="623" y="986"/>
                </a:lnTo>
                <a:lnTo>
                  <a:pt x="625" y="984"/>
                </a:lnTo>
                <a:lnTo>
                  <a:pt x="627" y="981"/>
                </a:lnTo>
                <a:lnTo>
                  <a:pt x="629" y="979"/>
                </a:lnTo>
                <a:lnTo>
                  <a:pt x="633" y="975"/>
                </a:lnTo>
                <a:lnTo>
                  <a:pt x="635" y="973"/>
                </a:lnTo>
                <a:lnTo>
                  <a:pt x="637" y="969"/>
                </a:lnTo>
                <a:lnTo>
                  <a:pt x="638" y="965"/>
                </a:lnTo>
                <a:lnTo>
                  <a:pt x="640" y="963"/>
                </a:lnTo>
                <a:lnTo>
                  <a:pt x="644" y="958"/>
                </a:lnTo>
                <a:lnTo>
                  <a:pt x="646" y="955"/>
                </a:lnTo>
                <a:lnTo>
                  <a:pt x="658" y="940"/>
                </a:lnTo>
                <a:lnTo>
                  <a:pt x="659" y="936"/>
                </a:lnTo>
                <a:lnTo>
                  <a:pt x="665" y="929"/>
                </a:lnTo>
                <a:lnTo>
                  <a:pt x="667" y="925"/>
                </a:lnTo>
                <a:lnTo>
                  <a:pt x="669" y="923"/>
                </a:lnTo>
                <a:lnTo>
                  <a:pt x="671" y="919"/>
                </a:lnTo>
                <a:lnTo>
                  <a:pt x="673" y="915"/>
                </a:lnTo>
                <a:lnTo>
                  <a:pt x="677" y="911"/>
                </a:lnTo>
                <a:lnTo>
                  <a:pt x="679" y="907"/>
                </a:lnTo>
                <a:lnTo>
                  <a:pt x="679" y="902"/>
                </a:lnTo>
                <a:lnTo>
                  <a:pt x="679" y="888"/>
                </a:lnTo>
                <a:lnTo>
                  <a:pt x="679" y="854"/>
                </a:lnTo>
                <a:lnTo>
                  <a:pt x="681" y="800"/>
                </a:lnTo>
                <a:lnTo>
                  <a:pt x="681" y="790"/>
                </a:lnTo>
                <a:lnTo>
                  <a:pt x="688" y="785"/>
                </a:lnTo>
                <a:lnTo>
                  <a:pt x="702" y="773"/>
                </a:lnTo>
                <a:lnTo>
                  <a:pt x="704" y="771"/>
                </a:lnTo>
                <a:lnTo>
                  <a:pt x="706" y="769"/>
                </a:lnTo>
                <a:lnTo>
                  <a:pt x="708" y="767"/>
                </a:lnTo>
                <a:lnTo>
                  <a:pt x="739" y="736"/>
                </a:lnTo>
                <a:lnTo>
                  <a:pt x="741" y="732"/>
                </a:lnTo>
                <a:lnTo>
                  <a:pt x="752" y="719"/>
                </a:lnTo>
                <a:lnTo>
                  <a:pt x="762" y="700"/>
                </a:lnTo>
                <a:lnTo>
                  <a:pt x="735" y="696"/>
                </a:lnTo>
                <a:lnTo>
                  <a:pt x="731" y="684"/>
                </a:lnTo>
                <a:lnTo>
                  <a:pt x="727" y="667"/>
                </a:lnTo>
                <a:lnTo>
                  <a:pt x="735" y="648"/>
                </a:lnTo>
                <a:lnTo>
                  <a:pt x="739" y="648"/>
                </a:lnTo>
                <a:lnTo>
                  <a:pt x="808" y="652"/>
                </a:lnTo>
                <a:lnTo>
                  <a:pt x="907" y="656"/>
                </a:lnTo>
                <a:lnTo>
                  <a:pt x="912" y="654"/>
                </a:lnTo>
                <a:lnTo>
                  <a:pt x="917" y="648"/>
                </a:lnTo>
                <a:lnTo>
                  <a:pt x="923" y="642"/>
                </a:lnTo>
                <a:lnTo>
                  <a:pt x="921" y="638"/>
                </a:lnTo>
                <a:lnTo>
                  <a:pt x="933" y="631"/>
                </a:lnTo>
                <a:lnTo>
                  <a:pt x="938" y="623"/>
                </a:lnTo>
                <a:lnTo>
                  <a:pt x="950" y="602"/>
                </a:lnTo>
                <a:lnTo>
                  <a:pt x="952" y="604"/>
                </a:lnTo>
                <a:lnTo>
                  <a:pt x="961" y="586"/>
                </a:lnTo>
                <a:lnTo>
                  <a:pt x="971" y="577"/>
                </a:lnTo>
                <a:lnTo>
                  <a:pt x="981" y="573"/>
                </a:lnTo>
                <a:lnTo>
                  <a:pt x="984" y="567"/>
                </a:lnTo>
                <a:lnTo>
                  <a:pt x="982" y="559"/>
                </a:lnTo>
                <a:lnTo>
                  <a:pt x="988" y="532"/>
                </a:lnTo>
                <a:lnTo>
                  <a:pt x="1000" y="527"/>
                </a:lnTo>
                <a:lnTo>
                  <a:pt x="1002" y="527"/>
                </a:lnTo>
                <a:lnTo>
                  <a:pt x="1002" y="525"/>
                </a:lnTo>
                <a:lnTo>
                  <a:pt x="1004" y="523"/>
                </a:lnTo>
                <a:lnTo>
                  <a:pt x="1000" y="515"/>
                </a:lnTo>
                <a:lnTo>
                  <a:pt x="1004" y="511"/>
                </a:lnTo>
                <a:lnTo>
                  <a:pt x="1002" y="510"/>
                </a:lnTo>
                <a:lnTo>
                  <a:pt x="1002" y="508"/>
                </a:lnTo>
                <a:lnTo>
                  <a:pt x="1000" y="506"/>
                </a:lnTo>
                <a:lnTo>
                  <a:pt x="1000" y="500"/>
                </a:lnTo>
                <a:lnTo>
                  <a:pt x="998" y="494"/>
                </a:lnTo>
                <a:lnTo>
                  <a:pt x="996" y="492"/>
                </a:lnTo>
                <a:lnTo>
                  <a:pt x="996" y="490"/>
                </a:lnTo>
                <a:lnTo>
                  <a:pt x="994" y="490"/>
                </a:lnTo>
                <a:lnTo>
                  <a:pt x="994" y="488"/>
                </a:lnTo>
                <a:lnTo>
                  <a:pt x="992" y="487"/>
                </a:lnTo>
                <a:lnTo>
                  <a:pt x="990" y="484"/>
                </a:lnTo>
                <a:lnTo>
                  <a:pt x="990" y="482"/>
                </a:lnTo>
                <a:lnTo>
                  <a:pt x="973" y="473"/>
                </a:lnTo>
                <a:lnTo>
                  <a:pt x="971" y="471"/>
                </a:lnTo>
                <a:lnTo>
                  <a:pt x="965" y="469"/>
                </a:lnTo>
                <a:lnTo>
                  <a:pt x="965" y="467"/>
                </a:lnTo>
                <a:lnTo>
                  <a:pt x="963" y="465"/>
                </a:lnTo>
                <a:lnTo>
                  <a:pt x="961" y="456"/>
                </a:lnTo>
                <a:lnTo>
                  <a:pt x="960" y="454"/>
                </a:lnTo>
                <a:lnTo>
                  <a:pt x="960" y="450"/>
                </a:lnTo>
                <a:lnTo>
                  <a:pt x="960" y="442"/>
                </a:lnTo>
                <a:lnTo>
                  <a:pt x="956" y="427"/>
                </a:lnTo>
                <a:lnTo>
                  <a:pt x="956" y="423"/>
                </a:lnTo>
                <a:lnTo>
                  <a:pt x="958" y="421"/>
                </a:lnTo>
                <a:lnTo>
                  <a:pt x="958" y="413"/>
                </a:lnTo>
                <a:lnTo>
                  <a:pt x="958" y="412"/>
                </a:lnTo>
                <a:lnTo>
                  <a:pt x="961" y="388"/>
                </a:lnTo>
                <a:lnTo>
                  <a:pt x="963" y="381"/>
                </a:lnTo>
                <a:lnTo>
                  <a:pt x="967" y="377"/>
                </a:lnTo>
                <a:lnTo>
                  <a:pt x="990" y="365"/>
                </a:lnTo>
                <a:lnTo>
                  <a:pt x="1000" y="359"/>
                </a:lnTo>
                <a:lnTo>
                  <a:pt x="1011" y="354"/>
                </a:lnTo>
                <a:lnTo>
                  <a:pt x="1032" y="340"/>
                </a:lnTo>
                <a:lnTo>
                  <a:pt x="1046" y="331"/>
                </a:lnTo>
                <a:lnTo>
                  <a:pt x="1044" y="331"/>
                </a:lnTo>
                <a:lnTo>
                  <a:pt x="1069" y="309"/>
                </a:lnTo>
                <a:lnTo>
                  <a:pt x="1073" y="306"/>
                </a:lnTo>
                <a:lnTo>
                  <a:pt x="1071" y="304"/>
                </a:lnTo>
                <a:lnTo>
                  <a:pt x="1069" y="302"/>
                </a:lnTo>
                <a:lnTo>
                  <a:pt x="1073" y="298"/>
                </a:lnTo>
                <a:lnTo>
                  <a:pt x="1075" y="296"/>
                </a:lnTo>
                <a:lnTo>
                  <a:pt x="1077" y="290"/>
                </a:lnTo>
                <a:lnTo>
                  <a:pt x="1077" y="281"/>
                </a:lnTo>
                <a:lnTo>
                  <a:pt x="1078" y="273"/>
                </a:lnTo>
                <a:lnTo>
                  <a:pt x="1078" y="267"/>
                </a:lnTo>
                <a:lnTo>
                  <a:pt x="1078" y="265"/>
                </a:lnTo>
                <a:lnTo>
                  <a:pt x="1081" y="263"/>
                </a:lnTo>
                <a:lnTo>
                  <a:pt x="1081" y="261"/>
                </a:lnTo>
                <a:lnTo>
                  <a:pt x="1078" y="261"/>
                </a:lnTo>
                <a:lnTo>
                  <a:pt x="1078" y="260"/>
                </a:lnTo>
                <a:lnTo>
                  <a:pt x="1077" y="258"/>
                </a:lnTo>
                <a:lnTo>
                  <a:pt x="1048" y="213"/>
                </a:lnTo>
                <a:lnTo>
                  <a:pt x="1035" y="192"/>
                </a:lnTo>
                <a:lnTo>
                  <a:pt x="1000" y="140"/>
                </a:lnTo>
                <a:lnTo>
                  <a:pt x="982" y="114"/>
                </a:lnTo>
                <a:lnTo>
                  <a:pt x="967" y="92"/>
                </a:lnTo>
                <a:lnTo>
                  <a:pt x="961" y="83"/>
                </a:lnTo>
                <a:lnTo>
                  <a:pt x="952" y="69"/>
                </a:lnTo>
                <a:lnTo>
                  <a:pt x="944" y="56"/>
                </a:lnTo>
                <a:lnTo>
                  <a:pt x="934" y="44"/>
                </a:lnTo>
                <a:lnTo>
                  <a:pt x="921" y="23"/>
                </a:lnTo>
                <a:lnTo>
                  <a:pt x="919" y="17"/>
                </a:lnTo>
                <a:lnTo>
                  <a:pt x="915" y="17"/>
                </a:lnTo>
                <a:lnTo>
                  <a:pt x="907" y="13"/>
                </a:lnTo>
                <a:lnTo>
                  <a:pt x="904" y="11"/>
                </a:lnTo>
                <a:lnTo>
                  <a:pt x="881" y="0"/>
                </a:lnTo>
                <a:lnTo>
                  <a:pt x="875" y="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Freeform 213"/>
          <p:cNvSpPr>
            <a:spLocks/>
          </p:cNvSpPr>
          <p:nvPr/>
        </p:nvSpPr>
        <p:spPr bwMode="auto">
          <a:xfrm>
            <a:off x="-3506632" y="5569388"/>
            <a:ext cx="1451535" cy="886735"/>
          </a:xfrm>
          <a:custGeom>
            <a:avLst/>
            <a:gdLst>
              <a:gd name="T0" fmla="*/ 515 w 1542"/>
              <a:gd name="T1" fmla="*/ 740 h 942"/>
              <a:gd name="T2" fmla="*/ 638 w 1542"/>
              <a:gd name="T3" fmla="*/ 807 h 942"/>
              <a:gd name="T4" fmla="*/ 790 w 1542"/>
              <a:gd name="T5" fmla="*/ 820 h 942"/>
              <a:gd name="T6" fmla="*/ 813 w 1542"/>
              <a:gd name="T7" fmla="*/ 799 h 942"/>
              <a:gd name="T8" fmla="*/ 878 w 1542"/>
              <a:gd name="T9" fmla="*/ 747 h 942"/>
              <a:gd name="T10" fmla="*/ 905 w 1542"/>
              <a:gd name="T11" fmla="*/ 772 h 942"/>
              <a:gd name="T12" fmla="*/ 949 w 1542"/>
              <a:gd name="T13" fmla="*/ 903 h 942"/>
              <a:gd name="T14" fmla="*/ 1080 w 1542"/>
              <a:gd name="T15" fmla="*/ 869 h 942"/>
              <a:gd name="T16" fmla="*/ 1101 w 1542"/>
              <a:gd name="T17" fmla="*/ 938 h 942"/>
              <a:gd name="T18" fmla="*/ 1190 w 1542"/>
              <a:gd name="T19" fmla="*/ 869 h 942"/>
              <a:gd name="T20" fmla="*/ 1217 w 1542"/>
              <a:gd name="T21" fmla="*/ 867 h 942"/>
              <a:gd name="T22" fmla="*/ 1395 w 1542"/>
              <a:gd name="T23" fmla="*/ 828 h 942"/>
              <a:gd name="T24" fmla="*/ 1501 w 1542"/>
              <a:gd name="T25" fmla="*/ 834 h 942"/>
              <a:gd name="T26" fmla="*/ 1539 w 1542"/>
              <a:gd name="T27" fmla="*/ 749 h 942"/>
              <a:gd name="T28" fmla="*/ 1474 w 1542"/>
              <a:gd name="T29" fmla="*/ 767 h 942"/>
              <a:gd name="T30" fmla="*/ 1457 w 1542"/>
              <a:gd name="T31" fmla="*/ 753 h 942"/>
              <a:gd name="T32" fmla="*/ 1459 w 1542"/>
              <a:gd name="T33" fmla="*/ 734 h 942"/>
              <a:gd name="T34" fmla="*/ 1422 w 1542"/>
              <a:gd name="T35" fmla="*/ 711 h 942"/>
              <a:gd name="T36" fmla="*/ 1424 w 1542"/>
              <a:gd name="T37" fmla="*/ 709 h 942"/>
              <a:gd name="T38" fmla="*/ 1397 w 1542"/>
              <a:gd name="T39" fmla="*/ 701 h 942"/>
              <a:gd name="T40" fmla="*/ 1370 w 1542"/>
              <a:gd name="T41" fmla="*/ 697 h 942"/>
              <a:gd name="T42" fmla="*/ 1334 w 1542"/>
              <a:gd name="T43" fmla="*/ 715 h 942"/>
              <a:gd name="T44" fmla="*/ 1282 w 1542"/>
              <a:gd name="T45" fmla="*/ 761 h 942"/>
              <a:gd name="T46" fmla="*/ 1209 w 1542"/>
              <a:gd name="T47" fmla="*/ 771 h 942"/>
              <a:gd name="T48" fmla="*/ 1161 w 1542"/>
              <a:gd name="T49" fmla="*/ 692 h 942"/>
              <a:gd name="T50" fmla="*/ 1222 w 1542"/>
              <a:gd name="T51" fmla="*/ 571 h 942"/>
              <a:gd name="T52" fmla="*/ 1276 w 1542"/>
              <a:gd name="T53" fmla="*/ 538 h 942"/>
              <a:gd name="T54" fmla="*/ 1270 w 1542"/>
              <a:gd name="T55" fmla="*/ 503 h 942"/>
              <a:gd name="T56" fmla="*/ 1257 w 1542"/>
              <a:gd name="T57" fmla="*/ 476 h 942"/>
              <a:gd name="T58" fmla="*/ 1075 w 1542"/>
              <a:gd name="T59" fmla="*/ 420 h 942"/>
              <a:gd name="T60" fmla="*/ 1115 w 1542"/>
              <a:gd name="T61" fmla="*/ 186 h 942"/>
              <a:gd name="T62" fmla="*/ 1028 w 1542"/>
              <a:gd name="T63" fmla="*/ 88 h 942"/>
              <a:gd name="T64" fmla="*/ 915 w 1542"/>
              <a:gd name="T65" fmla="*/ 13 h 942"/>
              <a:gd name="T66" fmla="*/ 907 w 1542"/>
              <a:gd name="T67" fmla="*/ 205 h 942"/>
              <a:gd name="T68" fmla="*/ 805 w 1542"/>
              <a:gd name="T69" fmla="*/ 197 h 942"/>
              <a:gd name="T70" fmla="*/ 748 w 1542"/>
              <a:gd name="T71" fmla="*/ 226 h 942"/>
              <a:gd name="T72" fmla="*/ 726 w 1542"/>
              <a:gd name="T73" fmla="*/ 267 h 942"/>
              <a:gd name="T74" fmla="*/ 675 w 1542"/>
              <a:gd name="T75" fmla="*/ 288 h 942"/>
              <a:gd name="T76" fmla="*/ 698 w 1542"/>
              <a:gd name="T77" fmla="*/ 407 h 942"/>
              <a:gd name="T78" fmla="*/ 669 w 1542"/>
              <a:gd name="T79" fmla="*/ 420 h 942"/>
              <a:gd name="T80" fmla="*/ 640 w 1542"/>
              <a:gd name="T81" fmla="*/ 417 h 942"/>
              <a:gd name="T82" fmla="*/ 615 w 1542"/>
              <a:gd name="T83" fmla="*/ 411 h 942"/>
              <a:gd name="T84" fmla="*/ 588 w 1542"/>
              <a:gd name="T85" fmla="*/ 430 h 942"/>
              <a:gd name="T86" fmla="*/ 561 w 1542"/>
              <a:gd name="T87" fmla="*/ 444 h 942"/>
              <a:gd name="T88" fmla="*/ 540 w 1542"/>
              <a:gd name="T89" fmla="*/ 434 h 942"/>
              <a:gd name="T90" fmla="*/ 519 w 1542"/>
              <a:gd name="T91" fmla="*/ 432 h 942"/>
              <a:gd name="T92" fmla="*/ 502 w 1542"/>
              <a:gd name="T93" fmla="*/ 430 h 942"/>
              <a:gd name="T94" fmla="*/ 478 w 1542"/>
              <a:gd name="T95" fmla="*/ 432 h 942"/>
              <a:gd name="T96" fmla="*/ 459 w 1542"/>
              <a:gd name="T97" fmla="*/ 420 h 942"/>
              <a:gd name="T98" fmla="*/ 430 w 1542"/>
              <a:gd name="T99" fmla="*/ 409 h 942"/>
              <a:gd name="T100" fmla="*/ 430 w 1542"/>
              <a:gd name="T101" fmla="*/ 380 h 942"/>
              <a:gd name="T102" fmla="*/ 436 w 1542"/>
              <a:gd name="T103" fmla="*/ 365 h 942"/>
              <a:gd name="T104" fmla="*/ 436 w 1542"/>
              <a:gd name="T105" fmla="*/ 344 h 942"/>
              <a:gd name="T106" fmla="*/ 430 w 1542"/>
              <a:gd name="T107" fmla="*/ 324 h 942"/>
              <a:gd name="T108" fmla="*/ 409 w 1542"/>
              <a:gd name="T109" fmla="*/ 317 h 942"/>
              <a:gd name="T110" fmla="*/ 386 w 1542"/>
              <a:gd name="T111" fmla="*/ 305 h 942"/>
              <a:gd name="T112" fmla="*/ 365 w 1542"/>
              <a:gd name="T113" fmla="*/ 294 h 942"/>
              <a:gd name="T114" fmla="*/ 342 w 1542"/>
              <a:gd name="T115" fmla="*/ 278 h 942"/>
              <a:gd name="T116" fmla="*/ 333 w 1542"/>
              <a:gd name="T117" fmla="*/ 263 h 942"/>
              <a:gd name="T118" fmla="*/ 285 w 1542"/>
              <a:gd name="T119" fmla="*/ 245 h 942"/>
              <a:gd name="T120" fmla="*/ 59 w 1542"/>
              <a:gd name="T121" fmla="*/ 226 h 942"/>
              <a:gd name="T122" fmla="*/ 202 w 1542"/>
              <a:gd name="T123" fmla="*/ 684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42" h="942">
                <a:moveTo>
                  <a:pt x="265" y="865"/>
                </a:moveTo>
                <a:lnTo>
                  <a:pt x="277" y="859"/>
                </a:lnTo>
                <a:lnTo>
                  <a:pt x="279" y="857"/>
                </a:lnTo>
                <a:lnTo>
                  <a:pt x="296" y="849"/>
                </a:lnTo>
                <a:lnTo>
                  <a:pt x="302" y="846"/>
                </a:lnTo>
                <a:lnTo>
                  <a:pt x="307" y="843"/>
                </a:lnTo>
                <a:lnTo>
                  <a:pt x="315" y="840"/>
                </a:lnTo>
                <a:lnTo>
                  <a:pt x="317" y="840"/>
                </a:lnTo>
                <a:lnTo>
                  <a:pt x="321" y="838"/>
                </a:lnTo>
                <a:lnTo>
                  <a:pt x="327" y="834"/>
                </a:lnTo>
                <a:lnTo>
                  <a:pt x="340" y="826"/>
                </a:lnTo>
                <a:lnTo>
                  <a:pt x="342" y="828"/>
                </a:lnTo>
                <a:lnTo>
                  <a:pt x="344" y="826"/>
                </a:lnTo>
                <a:lnTo>
                  <a:pt x="357" y="819"/>
                </a:lnTo>
                <a:lnTo>
                  <a:pt x="363" y="815"/>
                </a:lnTo>
                <a:lnTo>
                  <a:pt x="415" y="790"/>
                </a:lnTo>
                <a:lnTo>
                  <a:pt x="465" y="765"/>
                </a:lnTo>
                <a:lnTo>
                  <a:pt x="469" y="763"/>
                </a:lnTo>
                <a:lnTo>
                  <a:pt x="471" y="763"/>
                </a:lnTo>
                <a:lnTo>
                  <a:pt x="496" y="749"/>
                </a:lnTo>
                <a:lnTo>
                  <a:pt x="515" y="740"/>
                </a:lnTo>
                <a:lnTo>
                  <a:pt x="528" y="732"/>
                </a:lnTo>
                <a:lnTo>
                  <a:pt x="619" y="688"/>
                </a:lnTo>
                <a:lnTo>
                  <a:pt x="632" y="680"/>
                </a:lnTo>
                <a:lnTo>
                  <a:pt x="636" y="688"/>
                </a:lnTo>
                <a:lnTo>
                  <a:pt x="634" y="688"/>
                </a:lnTo>
                <a:lnTo>
                  <a:pt x="630" y="690"/>
                </a:lnTo>
                <a:lnTo>
                  <a:pt x="638" y="699"/>
                </a:lnTo>
                <a:lnTo>
                  <a:pt x="640" y="709"/>
                </a:lnTo>
                <a:lnTo>
                  <a:pt x="634" y="724"/>
                </a:lnTo>
                <a:lnTo>
                  <a:pt x="627" y="740"/>
                </a:lnTo>
                <a:lnTo>
                  <a:pt x="627" y="745"/>
                </a:lnTo>
                <a:lnTo>
                  <a:pt x="627" y="749"/>
                </a:lnTo>
                <a:lnTo>
                  <a:pt x="632" y="763"/>
                </a:lnTo>
                <a:lnTo>
                  <a:pt x="632" y="767"/>
                </a:lnTo>
                <a:lnTo>
                  <a:pt x="632" y="769"/>
                </a:lnTo>
                <a:lnTo>
                  <a:pt x="636" y="780"/>
                </a:lnTo>
                <a:lnTo>
                  <a:pt x="627" y="786"/>
                </a:lnTo>
                <a:lnTo>
                  <a:pt x="634" y="795"/>
                </a:lnTo>
                <a:lnTo>
                  <a:pt x="634" y="799"/>
                </a:lnTo>
                <a:lnTo>
                  <a:pt x="636" y="807"/>
                </a:lnTo>
                <a:lnTo>
                  <a:pt x="638" y="807"/>
                </a:lnTo>
                <a:lnTo>
                  <a:pt x="644" y="801"/>
                </a:lnTo>
                <a:lnTo>
                  <a:pt x="648" y="799"/>
                </a:lnTo>
                <a:lnTo>
                  <a:pt x="656" y="795"/>
                </a:lnTo>
                <a:lnTo>
                  <a:pt x="671" y="784"/>
                </a:lnTo>
                <a:lnTo>
                  <a:pt x="684" y="780"/>
                </a:lnTo>
                <a:lnTo>
                  <a:pt x="686" y="780"/>
                </a:lnTo>
                <a:lnTo>
                  <a:pt x="686" y="782"/>
                </a:lnTo>
                <a:lnTo>
                  <a:pt x="705" y="772"/>
                </a:lnTo>
                <a:lnTo>
                  <a:pt x="715" y="786"/>
                </a:lnTo>
                <a:lnTo>
                  <a:pt x="730" y="809"/>
                </a:lnTo>
                <a:lnTo>
                  <a:pt x="736" y="817"/>
                </a:lnTo>
                <a:lnTo>
                  <a:pt x="742" y="824"/>
                </a:lnTo>
                <a:lnTo>
                  <a:pt x="744" y="828"/>
                </a:lnTo>
                <a:lnTo>
                  <a:pt x="746" y="832"/>
                </a:lnTo>
                <a:lnTo>
                  <a:pt x="763" y="824"/>
                </a:lnTo>
                <a:lnTo>
                  <a:pt x="765" y="824"/>
                </a:lnTo>
                <a:lnTo>
                  <a:pt x="769" y="820"/>
                </a:lnTo>
                <a:lnTo>
                  <a:pt x="774" y="817"/>
                </a:lnTo>
                <a:lnTo>
                  <a:pt x="776" y="817"/>
                </a:lnTo>
                <a:lnTo>
                  <a:pt x="782" y="813"/>
                </a:lnTo>
                <a:lnTo>
                  <a:pt x="790" y="820"/>
                </a:lnTo>
                <a:lnTo>
                  <a:pt x="794" y="819"/>
                </a:lnTo>
                <a:lnTo>
                  <a:pt x="800" y="817"/>
                </a:lnTo>
                <a:lnTo>
                  <a:pt x="803" y="815"/>
                </a:lnTo>
                <a:lnTo>
                  <a:pt x="807" y="813"/>
                </a:lnTo>
                <a:lnTo>
                  <a:pt x="811" y="813"/>
                </a:lnTo>
                <a:lnTo>
                  <a:pt x="811" y="811"/>
                </a:lnTo>
                <a:lnTo>
                  <a:pt x="809" y="809"/>
                </a:lnTo>
                <a:lnTo>
                  <a:pt x="809" y="807"/>
                </a:lnTo>
                <a:lnTo>
                  <a:pt x="805" y="803"/>
                </a:lnTo>
                <a:lnTo>
                  <a:pt x="803" y="803"/>
                </a:lnTo>
                <a:lnTo>
                  <a:pt x="801" y="799"/>
                </a:lnTo>
                <a:lnTo>
                  <a:pt x="800" y="797"/>
                </a:lnTo>
                <a:lnTo>
                  <a:pt x="796" y="793"/>
                </a:lnTo>
                <a:lnTo>
                  <a:pt x="790" y="790"/>
                </a:lnTo>
                <a:lnTo>
                  <a:pt x="792" y="788"/>
                </a:lnTo>
                <a:lnTo>
                  <a:pt x="798" y="788"/>
                </a:lnTo>
                <a:lnTo>
                  <a:pt x="800" y="792"/>
                </a:lnTo>
                <a:lnTo>
                  <a:pt x="801" y="793"/>
                </a:lnTo>
                <a:lnTo>
                  <a:pt x="803" y="795"/>
                </a:lnTo>
                <a:lnTo>
                  <a:pt x="807" y="795"/>
                </a:lnTo>
                <a:lnTo>
                  <a:pt x="813" y="799"/>
                </a:lnTo>
                <a:lnTo>
                  <a:pt x="819" y="803"/>
                </a:lnTo>
                <a:lnTo>
                  <a:pt x="821" y="805"/>
                </a:lnTo>
                <a:lnTo>
                  <a:pt x="822" y="805"/>
                </a:lnTo>
                <a:lnTo>
                  <a:pt x="832" y="799"/>
                </a:lnTo>
                <a:lnTo>
                  <a:pt x="838" y="795"/>
                </a:lnTo>
                <a:lnTo>
                  <a:pt x="848" y="792"/>
                </a:lnTo>
                <a:lnTo>
                  <a:pt x="853" y="790"/>
                </a:lnTo>
                <a:lnTo>
                  <a:pt x="851" y="784"/>
                </a:lnTo>
                <a:lnTo>
                  <a:pt x="849" y="778"/>
                </a:lnTo>
                <a:lnTo>
                  <a:pt x="848" y="776"/>
                </a:lnTo>
                <a:lnTo>
                  <a:pt x="846" y="774"/>
                </a:lnTo>
                <a:lnTo>
                  <a:pt x="844" y="769"/>
                </a:lnTo>
                <a:lnTo>
                  <a:pt x="840" y="765"/>
                </a:lnTo>
                <a:lnTo>
                  <a:pt x="842" y="759"/>
                </a:lnTo>
                <a:lnTo>
                  <a:pt x="851" y="755"/>
                </a:lnTo>
                <a:lnTo>
                  <a:pt x="857" y="751"/>
                </a:lnTo>
                <a:lnTo>
                  <a:pt x="861" y="751"/>
                </a:lnTo>
                <a:lnTo>
                  <a:pt x="865" y="749"/>
                </a:lnTo>
                <a:lnTo>
                  <a:pt x="869" y="749"/>
                </a:lnTo>
                <a:lnTo>
                  <a:pt x="876" y="749"/>
                </a:lnTo>
                <a:lnTo>
                  <a:pt x="878" y="747"/>
                </a:lnTo>
                <a:lnTo>
                  <a:pt x="878" y="749"/>
                </a:lnTo>
                <a:lnTo>
                  <a:pt x="882" y="751"/>
                </a:lnTo>
                <a:lnTo>
                  <a:pt x="884" y="751"/>
                </a:lnTo>
                <a:lnTo>
                  <a:pt x="886" y="753"/>
                </a:lnTo>
                <a:lnTo>
                  <a:pt x="888" y="751"/>
                </a:lnTo>
                <a:lnTo>
                  <a:pt x="888" y="753"/>
                </a:lnTo>
                <a:lnTo>
                  <a:pt x="888" y="755"/>
                </a:lnTo>
                <a:lnTo>
                  <a:pt x="890" y="755"/>
                </a:lnTo>
                <a:lnTo>
                  <a:pt x="890" y="757"/>
                </a:lnTo>
                <a:lnTo>
                  <a:pt x="892" y="757"/>
                </a:lnTo>
                <a:lnTo>
                  <a:pt x="894" y="757"/>
                </a:lnTo>
                <a:lnTo>
                  <a:pt x="896" y="757"/>
                </a:lnTo>
                <a:lnTo>
                  <a:pt x="896" y="759"/>
                </a:lnTo>
                <a:lnTo>
                  <a:pt x="896" y="761"/>
                </a:lnTo>
                <a:lnTo>
                  <a:pt x="897" y="763"/>
                </a:lnTo>
                <a:lnTo>
                  <a:pt x="901" y="763"/>
                </a:lnTo>
                <a:lnTo>
                  <a:pt x="903" y="765"/>
                </a:lnTo>
                <a:lnTo>
                  <a:pt x="905" y="767"/>
                </a:lnTo>
                <a:lnTo>
                  <a:pt x="903" y="771"/>
                </a:lnTo>
                <a:lnTo>
                  <a:pt x="907" y="771"/>
                </a:lnTo>
                <a:lnTo>
                  <a:pt x="905" y="772"/>
                </a:lnTo>
                <a:lnTo>
                  <a:pt x="897" y="786"/>
                </a:lnTo>
                <a:lnTo>
                  <a:pt x="890" y="795"/>
                </a:lnTo>
                <a:lnTo>
                  <a:pt x="890" y="797"/>
                </a:lnTo>
                <a:lnTo>
                  <a:pt x="884" y="824"/>
                </a:lnTo>
                <a:lnTo>
                  <a:pt x="882" y="830"/>
                </a:lnTo>
                <a:lnTo>
                  <a:pt x="873" y="872"/>
                </a:lnTo>
                <a:lnTo>
                  <a:pt x="869" y="886"/>
                </a:lnTo>
                <a:lnTo>
                  <a:pt x="880" y="888"/>
                </a:lnTo>
                <a:lnTo>
                  <a:pt x="886" y="905"/>
                </a:lnTo>
                <a:lnTo>
                  <a:pt x="894" y="905"/>
                </a:lnTo>
                <a:lnTo>
                  <a:pt x="896" y="905"/>
                </a:lnTo>
                <a:lnTo>
                  <a:pt x="901" y="905"/>
                </a:lnTo>
                <a:lnTo>
                  <a:pt x="903" y="905"/>
                </a:lnTo>
                <a:lnTo>
                  <a:pt x="909" y="907"/>
                </a:lnTo>
                <a:lnTo>
                  <a:pt x="911" y="907"/>
                </a:lnTo>
                <a:lnTo>
                  <a:pt x="913" y="907"/>
                </a:lnTo>
                <a:lnTo>
                  <a:pt x="917" y="907"/>
                </a:lnTo>
                <a:lnTo>
                  <a:pt x="928" y="909"/>
                </a:lnTo>
                <a:lnTo>
                  <a:pt x="934" y="909"/>
                </a:lnTo>
                <a:lnTo>
                  <a:pt x="945" y="911"/>
                </a:lnTo>
                <a:lnTo>
                  <a:pt x="949" y="903"/>
                </a:lnTo>
                <a:lnTo>
                  <a:pt x="949" y="901"/>
                </a:lnTo>
                <a:lnTo>
                  <a:pt x="952" y="897"/>
                </a:lnTo>
                <a:lnTo>
                  <a:pt x="952" y="896"/>
                </a:lnTo>
                <a:lnTo>
                  <a:pt x="952" y="888"/>
                </a:lnTo>
                <a:lnTo>
                  <a:pt x="953" y="880"/>
                </a:lnTo>
                <a:lnTo>
                  <a:pt x="953" y="878"/>
                </a:lnTo>
                <a:lnTo>
                  <a:pt x="961" y="878"/>
                </a:lnTo>
                <a:lnTo>
                  <a:pt x="967" y="909"/>
                </a:lnTo>
                <a:lnTo>
                  <a:pt x="982" y="907"/>
                </a:lnTo>
                <a:lnTo>
                  <a:pt x="984" y="907"/>
                </a:lnTo>
                <a:lnTo>
                  <a:pt x="986" y="905"/>
                </a:lnTo>
                <a:lnTo>
                  <a:pt x="1003" y="903"/>
                </a:lnTo>
                <a:lnTo>
                  <a:pt x="1005" y="903"/>
                </a:lnTo>
                <a:lnTo>
                  <a:pt x="1015" y="901"/>
                </a:lnTo>
                <a:lnTo>
                  <a:pt x="1017" y="901"/>
                </a:lnTo>
                <a:lnTo>
                  <a:pt x="1017" y="894"/>
                </a:lnTo>
                <a:lnTo>
                  <a:pt x="1036" y="903"/>
                </a:lnTo>
                <a:lnTo>
                  <a:pt x="1038" y="915"/>
                </a:lnTo>
                <a:lnTo>
                  <a:pt x="1078" y="905"/>
                </a:lnTo>
                <a:lnTo>
                  <a:pt x="1080" y="876"/>
                </a:lnTo>
                <a:lnTo>
                  <a:pt x="1080" y="869"/>
                </a:lnTo>
                <a:lnTo>
                  <a:pt x="1080" y="863"/>
                </a:lnTo>
                <a:lnTo>
                  <a:pt x="1092" y="851"/>
                </a:lnTo>
                <a:lnTo>
                  <a:pt x="1094" y="849"/>
                </a:lnTo>
                <a:lnTo>
                  <a:pt x="1099" y="853"/>
                </a:lnTo>
                <a:lnTo>
                  <a:pt x="1097" y="861"/>
                </a:lnTo>
                <a:lnTo>
                  <a:pt x="1097" y="865"/>
                </a:lnTo>
                <a:lnTo>
                  <a:pt x="1097" y="867"/>
                </a:lnTo>
                <a:lnTo>
                  <a:pt x="1105" y="867"/>
                </a:lnTo>
                <a:lnTo>
                  <a:pt x="1105" y="869"/>
                </a:lnTo>
                <a:lnTo>
                  <a:pt x="1107" y="872"/>
                </a:lnTo>
                <a:lnTo>
                  <a:pt x="1107" y="874"/>
                </a:lnTo>
                <a:lnTo>
                  <a:pt x="1109" y="876"/>
                </a:lnTo>
                <a:lnTo>
                  <a:pt x="1109" y="880"/>
                </a:lnTo>
                <a:lnTo>
                  <a:pt x="1109" y="884"/>
                </a:lnTo>
                <a:lnTo>
                  <a:pt x="1109" y="907"/>
                </a:lnTo>
                <a:lnTo>
                  <a:pt x="1109" y="911"/>
                </a:lnTo>
                <a:lnTo>
                  <a:pt x="1109" y="915"/>
                </a:lnTo>
                <a:lnTo>
                  <a:pt x="1109" y="917"/>
                </a:lnTo>
                <a:lnTo>
                  <a:pt x="1105" y="930"/>
                </a:lnTo>
                <a:lnTo>
                  <a:pt x="1103" y="938"/>
                </a:lnTo>
                <a:lnTo>
                  <a:pt x="1101" y="938"/>
                </a:lnTo>
                <a:lnTo>
                  <a:pt x="1105" y="938"/>
                </a:lnTo>
                <a:lnTo>
                  <a:pt x="1120" y="940"/>
                </a:lnTo>
                <a:lnTo>
                  <a:pt x="1123" y="940"/>
                </a:lnTo>
                <a:lnTo>
                  <a:pt x="1124" y="940"/>
                </a:lnTo>
                <a:lnTo>
                  <a:pt x="1128" y="942"/>
                </a:lnTo>
                <a:lnTo>
                  <a:pt x="1130" y="942"/>
                </a:lnTo>
                <a:lnTo>
                  <a:pt x="1138" y="942"/>
                </a:lnTo>
                <a:lnTo>
                  <a:pt x="1138" y="940"/>
                </a:lnTo>
                <a:lnTo>
                  <a:pt x="1145" y="934"/>
                </a:lnTo>
                <a:lnTo>
                  <a:pt x="1147" y="932"/>
                </a:lnTo>
                <a:lnTo>
                  <a:pt x="1147" y="928"/>
                </a:lnTo>
                <a:lnTo>
                  <a:pt x="1155" y="907"/>
                </a:lnTo>
                <a:lnTo>
                  <a:pt x="1153" y="907"/>
                </a:lnTo>
                <a:lnTo>
                  <a:pt x="1153" y="897"/>
                </a:lnTo>
                <a:lnTo>
                  <a:pt x="1153" y="894"/>
                </a:lnTo>
                <a:lnTo>
                  <a:pt x="1153" y="890"/>
                </a:lnTo>
                <a:lnTo>
                  <a:pt x="1153" y="886"/>
                </a:lnTo>
                <a:lnTo>
                  <a:pt x="1153" y="880"/>
                </a:lnTo>
                <a:lnTo>
                  <a:pt x="1151" y="867"/>
                </a:lnTo>
                <a:lnTo>
                  <a:pt x="1163" y="867"/>
                </a:lnTo>
                <a:lnTo>
                  <a:pt x="1190" y="869"/>
                </a:lnTo>
                <a:lnTo>
                  <a:pt x="1188" y="870"/>
                </a:lnTo>
                <a:lnTo>
                  <a:pt x="1188" y="874"/>
                </a:lnTo>
                <a:lnTo>
                  <a:pt x="1188" y="878"/>
                </a:lnTo>
                <a:lnTo>
                  <a:pt x="1192" y="878"/>
                </a:lnTo>
                <a:lnTo>
                  <a:pt x="1193" y="878"/>
                </a:lnTo>
                <a:lnTo>
                  <a:pt x="1193" y="880"/>
                </a:lnTo>
                <a:lnTo>
                  <a:pt x="1199" y="880"/>
                </a:lnTo>
                <a:lnTo>
                  <a:pt x="1199" y="878"/>
                </a:lnTo>
                <a:lnTo>
                  <a:pt x="1197" y="878"/>
                </a:lnTo>
                <a:lnTo>
                  <a:pt x="1197" y="870"/>
                </a:lnTo>
                <a:lnTo>
                  <a:pt x="1203" y="870"/>
                </a:lnTo>
                <a:lnTo>
                  <a:pt x="1203" y="867"/>
                </a:lnTo>
                <a:lnTo>
                  <a:pt x="1203" y="861"/>
                </a:lnTo>
                <a:lnTo>
                  <a:pt x="1203" y="859"/>
                </a:lnTo>
                <a:lnTo>
                  <a:pt x="1205" y="859"/>
                </a:lnTo>
                <a:lnTo>
                  <a:pt x="1209" y="859"/>
                </a:lnTo>
                <a:lnTo>
                  <a:pt x="1209" y="861"/>
                </a:lnTo>
                <a:lnTo>
                  <a:pt x="1207" y="861"/>
                </a:lnTo>
                <a:lnTo>
                  <a:pt x="1209" y="863"/>
                </a:lnTo>
                <a:lnTo>
                  <a:pt x="1215" y="865"/>
                </a:lnTo>
                <a:lnTo>
                  <a:pt x="1217" y="867"/>
                </a:lnTo>
                <a:lnTo>
                  <a:pt x="1219" y="867"/>
                </a:lnTo>
                <a:lnTo>
                  <a:pt x="1224" y="869"/>
                </a:lnTo>
                <a:lnTo>
                  <a:pt x="1201" y="888"/>
                </a:lnTo>
                <a:lnTo>
                  <a:pt x="1193" y="907"/>
                </a:lnTo>
                <a:lnTo>
                  <a:pt x="1288" y="915"/>
                </a:lnTo>
                <a:lnTo>
                  <a:pt x="1289" y="913"/>
                </a:lnTo>
                <a:lnTo>
                  <a:pt x="1289" y="911"/>
                </a:lnTo>
                <a:lnTo>
                  <a:pt x="1307" y="888"/>
                </a:lnTo>
                <a:lnTo>
                  <a:pt x="1311" y="884"/>
                </a:lnTo>
                <a:lnTo>
                  <a:pt x="1315" y="863"/>
                </a:lnTo>
                <a:lnTo>
                  <a:pt x="1318" y="859"/>
                </a:lnTo>
                <a:lnTo>
                  <a:pt x="1326" y="859"/>
                </a:lnTo>
                <a:lnTo>
                  <a:pt x="1330" y="857"/>
                </a:lnTo>
                <a:lnTo>
                  <a:pt x="1349" y="849"/>
                </a:lnTo>
                <a:lnTo>
                  <a:pt x="1351" y="847"/>
                </a:lnTo>
                <a:lnTo>
                  <a:pt x="1357" y="846"/>
                </a:lnTo>
                <a:lnTo>
                  <a:pt x="1366" y="841"/>
                </a:lnTo>
                <a:lnTo>
                  <a:pt x="1378" y="828"/>
                </a:lnTo>
                <a:lnTo>
                  <a:pt x="1378" y="836"/>
                </a:lnTo>
                <a:lnTo>
                  <a:pt x="1392" y="836"/>
                </a:lnTo>
                <a:lnTo>
                  <a:pt x="1395" y="828"/>
                </a:lnTo>
                <a:lnTo>
                  <a:pt x="1397" y="820"/>
                </a:lnTo>
                <a:lnTo>
                  <a:pt x="1401" y="820"/>
                </a:lnTo>
                <a:lnTo>
                  <a:pt x="1409" y="822"/>
                </a:lnTo>
                <a:lnTo>
                  <a:pt x="1434" y="830"/>
                </a:lnTo>
                <a:lnTo>
                  <a:pt x="1440" y="843"/>
                </a:lnTo>
                <a:lnTo>
                  <a:pt x="1455" y="841"/>
                </a:lnTo>
                <a:lnTo>
                  <a:pt x="1465" y="838"/>
                </a:lnTo>
                <a:lnTo>
                  <a:pt x="1470" y="838"/>
                </a:lnTo>
                <a:lnTo>
                  <a:pt x="1474" y="838"/>
                </a:lnTo>
                <a:lnTo>
                  <a:pt x="1476" y="838"/>
                </a:lnTo>
                <a:lnTo>
                  <a:pt x="1480" y="836"/>
                </a:lnTo>
                <a:lnTo>
                  <a:pt x="1484" y="836"/>
                </a:lnTo>
                <a:lnTo>
                  <a:pt x="1488" y="836"/>
                </a:lnTo>
                <a:lnTo>
                  <a:pt x="1489" y="836"/>
                </a:lnTo>
                <a:lnTo>
                  <a:pt x="1489" y="838"/>
                </a:lnTo>
                <a:lnTo>
                  <a:pt x="1493" y="838"/>
                </a:lnTo>
                <a:lnTo>
                  <a:pt x="1493" y="836"/>
                </a:lnTo>
                <a:lnTo>
                  <a:pt x="1497" y="836"/>
                </a:lnTo>
                <a:lnTo>
                  <a:pt x="1499" y="836"/>
                </a:lnTo>
                <a:lnTo>
                  <a:pt x="1501" y="836"/>
                </a:lnTo>
                <a:lnTo>
                  <a:pt x="1501" y="834"/>
                </a:lnTo>
                <a:lnTo>
                  <a:pt x="1503" y="836"/>
                </a:lnTo>
                <a:lnTo>
                  <a:pt x="1505" y="836"/>
                </a:lnTo>
                <a:lnTo>
                  <a:pt x="1507" y="836"/>
                </a:lnTo>
                <a:lnTo>
                  <a:pt x="1509" y="834"/>
                </a:lnTo>
                <a:lnTo>
                  <a:pt x="1509" y="836"/>
                </a:lnTo>
                <a:lnTo>
                  <a:pt x="1513" y="836"/>
                </a:lnTo>
                <a:lnTo>
                  <a:pt x="1511" y="828"/>
                </a:lnTo>
                <a:lnTo>
                  <a:pt x="1507" y="819"/>
                </a:lnTo>
                <a:lnTo>
                  <a:pt x="1507" y="817"/>
                </a:lnTo>
                <a:lnTo>
                  <a:pt x="1505" y="815"/>
                </a:lnTo>
                <a:lnTo>
                  <a:pt x="1505" y="813"/>
                </a:lnTo>
                <a:lnTo>
                  <a:pt x="1511" y="807"/>
                </a:lnTo>
                <a:lnTo>
                  <a:pt x="1515" y="799"/>
                </a:lnTo>
                <a:lnTo>
                  <a:pt x="1518" y="793"/>
                </a:lnTo>
                <a:lnTo>
                  <a:pt x="1520" y="792"/>
                </a:lnTo>
                <a:lnTo>
                  <a:pt x="1522" y="792"/>
                </a:lnTo>
                <a:lnTo>
                  <a:pt x="1542" y="778"/>
                </a:lnTo>
                <a:lnTo>
                  <a:pt x="1539" y="772"/>
                </a:lnTo>
                <a:lnTo>
                  <a:pt x="1542" y="757"/>
                </a:lnTo>
                <a:lnTo>
                  <a:pt x="1542" y="749"/>
                </a:lnTo>
                <a:lnTo>
                  <a:pt x="1539" y="749"/>
                </a:lnTo>
                <a:lnTo>
                  <a:pt x="1536" y="744"/>
                </a:lnTo>
                <a:lnTo>
                  <a:pt x="1534" y="740"/>
                </a:lnTo>
                <a:lnTo>
                  <a:pt x="1534" y="736"/>
                </a:lnTo>
                <a:lnTo>
                  <a:pt x="1532" y="734"/>
                </a:lnTo>
                <a:lnTo>
                  <a:pt x="1528" y="732"/>
                </a:lnTo>
                <a:lnTo>
                  <a:pt x="1522" y="728"/>
                </a:lnTo>
                <a:lnTo>
                  <a:pt x="1515" y="724"/>
                </a:lnTo>
                <a:lnTo>
                  <a:pt x="1503" y="721"/>
                </a:lnTo>
                <a:lnTo>
                  <a:pt x="1501" y="728"/>
                </a:lnTo>
                <a:lnTo>
                  <a:pt x="1499" y="734"/>
                </a:lnTo>
                <a:lnTo>
                  <a:pt x="1497" y="740"/>
                </a:lnTo>
                <a:lnTo>
                  <a:pt x="1493" y="747"/>
                </a:lnTo>
                <a:lnTo>
                  <a:pt x="1491" y="753"/>
                </a:lnTo>
                <a:lnTo>
                  <a:pt x="1489" y="757"/>
                </a:lnTo>
                <a:lnTo>
                  <a:pt x="1489" y="759"/>
                </a:lnTo>
                <a:lnTo>
                  <a:pt x="1488" y="761"/>
                </a:lnTo>
                <a:lnTo>
                  <a:pt x="1486" y="763"/>
                </a:lnTo>
                <a:lnTo>
                  <a:pt x="1484" y="765"/>
                </a:lnTo>
                <a:lnTo>
                  <a:pt x="1482" y="765"/>
                </a:lnTo>
                <a:lnTo>
                  <a:pt x="1478" y="767"/>
                </a:lnTo>
                <a:lnTo>
                  <a:pt x="1474" y="767"/>
                </a:lnTo>
                <a:lnTo>
                  <a:pt x="1472" y="769"/>
                </a:lnTo>
                <a:lnTo>
                  <a:pt x="1470" y="769"/>
                </a:lnTo>
                <a:lnTo>
                  <a:pt x="1470" y="767"/>
                </a:lnTo>
                <a:lnTo>
                  <a:pt x="1468" y="765"/>
                </a:lnTo>
                <a:lnTo>
                  <a:pt x="1467" y="763"/>
                </a:lnTo>
                <a:lnTo>
                  <a:pt x="1467" y="761"/>
                </a:lnTo>
                <a:lnTo>
                  <a:pt x="1465" y="761"/>
                </a:lnTo>
                <a:lnTo>
                  <a:pt x="1463" y="761"/>
                </a:lnTo>
                <a:lnTo>
                  <a:pt x="1463" y="763"/>
                </a:lnTo>
                <a:lnTo>
                  <a:pt x="1461" y="763"/>
                </a:lnTo>
                <a:lnTo>
                  <a:pt x="1461" y="765"/>
                </a:lnTo>
                <a:lnTo>
                  <a:pt x="1459" y="765"/>
                </a:lnTo>
                <a:lnTo>
                  <a:pt x="1457" y="765"/>
                </a:lnTo>
                <a:lnTo>
                  <a:pt x="1455" y="765"/>
                </a:lnTo>
                <a:lnTo>
                  <a:pt x="1453" y="765"/>
                </a:lnTo>
                <a:lnTo>
                  <a:pt x="1453" y="763"/>
                </a:lnTo>
                <a:lnTo>
                  <a:pt x="1453" y="761"/>
                </a:lnTo>
                <a:lnTo>
                  <a:pt x="1455" y="759"/>
                </a:lnTo>
                <a:lnTo>
                  <a:pt x="1455" y="757"/>
                </a:lnTo>
                <a:lnTo>
                  <a:pt x="1457" y="755"/>
                </a:lnTo>
                <a:lnTo>
                  <a:pt x="1457" y="753"/>
                </a:lnTo>
                <a:lnTo>
                  <a:pt x="1455" y="751"/>
                </a:lnTo>
                <a:lnTo>
                  <a:pt x="1453" y="751"/>
                </a:lnTo>
                <a:lnTo>
                  <a:pt x="1451" y="751"/>
                </a:lnTo>
                <a:lnTo>
                  <a:pt x="1451" y="749"/>
                </a:lnTo>
                <a:lnTo>
                  <a:pt x="1451" y="747"/>
                </a:lnTo>
                <a:lnTo>
                  <a:pt x="1451" y="745"/>
                </a:lnTo>
                <a:lnTo>
                  <a:pt x="1451" y="744"/>
                </a:lnTo>
                <a:lnTo>
                  <a:pt x="1449" y="744"/>
                </a:lnTo>
                <a:lnTo>
                  <a:pt x="1451" y="742"/>
                </a:lnTo>
                <a:lnTo>
                  <a:pt x="1451" y="740"/>
                </a:lnTo>
                <a:lnTo>
                  <a:pt x="1453" y="740"/>
                </a:lnTo>
                <a:lnTo>
                  <a:pt x="1453" y="742"/>
                </a:lnTo>
                <a:lnTo>
                  <a:pt x="1455" y="742"/>
                </a:lnTo>
                <a:lnTo>
                  <a:pt x="1455" y="744"/>
                </a:lnTo>
                <a:lnTo>
                  <a:pt x="1457" y="744"/>
                </a:lnTo>
                <a:lnTo>
                  <a:pt x="1459" y="744"/>
                </a:lnTo>
                <a:lnTo>
                  <a:pt x="1459" y="742"/>
                </a:lnTo>
                <a:lnTo>
                  <a:pt x="1459" y="740"/>
                </a:lnTo>
                <a:lnTo>
                  <a:pt x="1459" y="738"/>
                </a:lnTo>
                <a:lnTo>
                  <a:pt x="1459" y="736"/>
                </a:lnTo>
                <a:lnTo>
                  <a:pt x="1459" y="734"/>
                </a:lnTo>
                <a:lnTo>
                  <a:pt x="1457" y="732"/>
                </a:lnTo>
                <a:lnTo>
                  <a:pt x="1455" y="730"/>
                </a:lnTo>
                <a:lnTo>
                  <a:pt x="1453" y="730"/>
                </a:lnTo>
                <a:lnTo>
                  <a:pt x="1451" y="728"/>
                </a:lnTo>
                <a:lnTo>
                  <a:pt x="1447" y="732"/>
                </a:lnTo>
                <a:lnTo>
                  <a:pt x="1443" y="732"/>
                </a:lnTo>
                <a:lnTo>
                  <a:pt x="1441" y="734"/>
                </a:lnTo>
                <a:lnTo>
                  <a:pt x="1434" y="736"/>
                </a:lnTo>
                <a:lnTo>
                  <a:pt x="1428" y="736"/>
                </a:lnTo>
                <a:lnTo>
                  <a:pt x="1424" y="738"/>
                </a:lnTo>
                <a:lnTo>
                  <a:pt x="1422" y="738"/>
                </a:lnTo>
                <a:lnTo>
                  <a:pt x="1419" y="738"/>
                </a:lnTo>
                <a:lnTo>
                  <a:pt x="1411" y="740"/>
                </a:lnTo>
                <a:lnTo>
                  <a:pt x="1405" y="740"/>
                </a:lnTo>
                <a:lnTo>
                  <a:pt x="1395" y="740"/>
                </a:lnTo>
                <a:lnTo>
                  <a:pt x="1395" y="734"/>
                </a:lnTo>
                <a:lnTo>
                  <a:pt x="1403" y="730"/>
                </a:lnTo>
                <a:lnTo>
                  <a:pt x="1403" y="723"/>
                </a:lnTo>
                <a:lnTo>
                  <a:pt x="1407" y="713"/>
                </a:lnTo>
                <a:lnTo>
                  <a:pt x="1414" y="713"/>
                </a:lnTo>
                <a:lnTo>
                  <a:pt x="1422" y="711"/>
                </a:lnTo>
                <a:lnTo>
                  <a:pt x="1424" y="717"/>
                </a:lnTo>
                <a:lnTo>
                  <a:pt x="1428" y="723"/>
                </a:lnTo>
                <a:lnTo>
                  <a:pt x="1434" y="721"/>
                </a:lnTo>
                <a:lnTo>
                  <a:pt x="1438" y="718"/>
                </a:lnTo>
                <a:lnTo>
                  <a:pt x="1438" y="717"/>
                </a:lnTo>
                <a:lnTo>
                  <a:pt x="1440" y="717"/>
                </a:lnTo>
                <a:lnTo>
                  <a:pt x="1441" y="715"/>
                </a:lnTo>
                <a:lnTo>
                  <a:pt x="1440" y="713"/>
                </a:lnTo>
                <a:lnTo>
                  <a:pt x="1440" y="711"/>
                </a:lnTo>
                <a:lnTo>
                  <a:pt x="1440" y="709"/>
                </a:lnTo>
                <a:lnTo>
                  <a:pt x="1440" y="707"/>
                </a:lnTo>
                <a:lnTo>
                  <a:pt x="1438" y="707"/>
                </a:lnTo>
                <a:lnTo>
                  <a:pt x="1438" y="705"/>
                </a:lnTo>
                <a:lnTo>
                  <a:pt x="1436" y="705"/>
                </a:lnTo>
                <a:lnTo>
                  <a:pt x="1434" y="705"/>
                </a:lnTo>
                <a:lnTo>
                  <a:pt x="1432" y="705"/>
                </a:lnTo>
                <a:lnTo>
                  <a:pt x="1432" y="707"/>
                </a:lnTo>
                <a:lnTo>
                  <a:pt x="1430" y="707"/>
                </a:lnTo>
                <a:lnTo>
                  <a:pt x="1428" y="707"/>
                </a:lnTo>
                <a:lnTo>
                  <a:pt x="1426" y="709"/>
                </a:lnTo>
                <a:lnTo>
                  <a:pt x="1424" y="709"/>
                </a:lnTo>
                <a:lnTo>
                  <a:pt x="1422" y="707"/>
                </a:lnTo>
                <a:lnTo>
                  <a:pt x="1420" y="705"/>
                </a:lnTo>
                <a:lnTo>
                  <a:pt x="1420" y="703"/>
                </a:lnTo>
                <a:lnTo>
                  <a:pt x="1419" y="703"/>
                </a:lnTo>
                <a:lnTo>
                  <a:pt x="1419" y="701"/>
                </a:lnTo>
                <a:lnTo>
                  <a:pt x="1419" y="703"/>
                </a:lnTo>
                <a:lnTo>
                  <a:pt x="1417" y="703"/>
                </a:lnTo>
                <a:lnTo>
                  <a:pt x="1414" y="703"/>
                </a:lnTo>
                <a:lnTo>
                  <a:pt x="1413" y="703"/>
                </a:lnTo>
                <a:lnTo>
                  <a:pt x="1411" y="701"/>
                </a:lnTo>
                <a:lnTo>
                  <a:pt x="1409" y="701"/>
                </a:lnTo>
                <a:lnTo>
                  <a:pt x="1407" y="701"/>
                </a:lnTo>
                <a:lnTo>
                  <a:pt x="1405" y="701"/>
                </a:lnTo>
                <a:lnTo>
                  <a:pt x="1403" y="701"/>
                </a:lnTo>
                <a:lnTo>
                  <a:pt x="1401" y="703"/>
                </a:lnTo>
                <a:lnTo>
                  <a:pt x="1399" y="705"/>
                </a:lnTo>
                <a:lnTo>
                  <a:pt x="1397" y="705"/>
                </a:lnTo>
                <a:lnTo>
                  <a:pt x="1397" y="703"/>
                </a:lnTo>
                <a:lnTo>
                  <a:pt x="1395" y="703"/>
                </a:lnTo>
                <a:lnTo>
                  <a:pt x="1397" y="703"/>
                </a:lnTo>
                <a:lnTo>
                  <a:pt x="1397" y="701"/>
                </a:lnTo>
                <a:lnTo>
                  <a:pt x="1399" y="699"/>
                </a:lnTo>
                <a:lnTo>
                  <a:pt x="1399" y="697"/>
                </a:lnTo>
                <a:lnTo>
                  <a:pt x="1397" y="695"/>
                </a:lnTo>
                <a:lnTo>
                  <a:pt x="1395" y="695"/>
                </a:lnTo>
                <a:lnTo>
                  <a:pt x="1393" y="695"/>
                </a:lnTo>
                <a:lnTo>
                  <a:pt x="1393" y="697"/>
                </a:lnTo>
                <a:lnTo>
                  <a:pt x="1393" y="699"/>
                </a:lnTo>
                <a:lnTo>
                  <a:pt x="1392" y="701"/>
                </a:lnTo>
                <a:lnTo>
                  <a:pt x="1390" y="701"/>
                </a:lnTo>
                <a:lnTo>
                  <a:pt x="1388" y="701"/>
                </a:lnTo>
                <a:lnTo>
                  <a:pt x="1386" y="699"/>
                </a:lnTo>
                <a:lnTo>
                  <a:pt x="1384" y="699"/>
                </a:lnTo>
                <a:lnTo>
                  <a:pt x="1384" y="701"/>
                </a:lnTo>
                <a:lnTo>
                  <a:pt x="1382" y="701"/>
                </a:lnTo>
                <a:lnTo>
                  <a:pt x="1382" y="699"/>
                </a:lnTo>
                <a:lnTo>
                  <a:pt x="1380" y="699"/>
                </a:lnTo>
                <a:lnTo>
                  <a:pt x="1380" y="701"/>
                </a:lnTo>
                <a:lnTo>
                  <a:pt x="1378" y="701"/>
                </a:lnTo>
                <a:lnTo>
                  <a:pt x="1374" y="697"/>
                </a:lnTo>
                <a:lnTo>
                  <a:pt x="1372" y="697"/>
                </a:lnTo>
                <a:lnTo>
                  <a:pt x="1370" y="697"/>
                </a:lnTo>
                <a:lnTo>
                  <a:pt x="1368" y="697"/>
                </a:lnTo>
                <a:lnTo>
                  <a:pt x="1366" y="699"/>
                </a:lnTo>
                <a:lnTo>
                  <a:pt x="1364" y="699"/>
                </a:lnTo>
                <a:lnTo>
                  <a:pt x="1364" y="701"/>
                </a:lnTo>
                <a:lnTo>
                  <a:pt x="1363" y="701"/>
                </a:lnTo>
                <a:lnTo>
                  <a:pt x="1363" y="699"/>
                </a:lnTo>
                <a:lnTo>
                  <a:pt x="1361" y="701"/>
                </a:lnTo>
                <a:lnTo>
                  <a:pt x="1359" y="701"/>
                </a:lnTo>
                <a:lnTo>
                  <a:pt x="1357" y="701"/>
                </a:lnTo>
                <a:lnTo>
                  <a:pt x="1357" y="699"/>
                </a:lnTo>
                <a:lnTo>
                  <a:pt x="1357" y="701"/>
                </a:lnTo>
                <a:lnTo>
                  <a:pt x="1355" y="701"/>
                </a:lnTo>
                <a:lnTo>
                  <a:pt x="1353" y="703"/>
                </a:lnTo>
                <a:lnTo>
                  <a:pt x="1349" y="703"/>
                </a:lnTo>
                <a:lnTo>
                  <a:pt x="1349" y="705"/>
                </a:lnTo>
                <a:lnTo>
                  <a:pt x="1347" y="705"/>
                </a:lnTo>
                <a:lnTo>
                  <a:pt x="1347" y="707"/>
                </a:lnTo>
                <a:lnTo>
                  <a:pt x="1345" y="707"/>
                </a:lnTo>
                <a:lnTo>
                  <a:pt x="1343" y="707"/>
                </a:lnTo>
                <a:lnTo>
                  <a:pt x="1340" y="709"/>
                </a:lnTo>
                <a:lnTo>
                  <a:pt x="1334" y="715"/>
                </a:lnTo>
                <a:lnTo>
                  <a:pt x="1334" y="717"/>
                </a:lnTo>
                <a:lnTo>
                  <a:pt x="1334" y="723"/>
                </a:lnTo>
                <a:lnTo>
                  <a:pt x="1334" y="728"/>
                </a:lnTo>
                <a:lnTo>
                  <a:pt x="1334" y="738"/>
                </a:lnTo>
                <a:lnTo>
                  <a:pt x="1332" y="747"/>
                </a:lnTo>
                <a:lnTo>
                  <a:pt x="1326" y="745"/>
                </a:lnTo>
                <a:lnTo>
                  <a:pt x="1324" y="744"/>
                </a:lnTo>
                <a:lnTo>
                  <a:pt x="1318" y="742"/>
                </a:lnTo>
                <a:lnTo>
                  <a:pt x="1316" y="742"/>
                </a:lnTo>
                <a:lnTo>
                  <a:pt x="1315" y="740"/>
                </a:lnTo>
                <a:lnTo>
                  <a:pt x="1313" y="751"/>
                </a:lnTo>
                <a:lnTo>
                  <a:pt x="1311" y="761"/>
                </a:lnTo>
                <a:lnTo>
                  <a:pt x="1307" y="759"/>
                </a:lnTo>
                <a:lnTo>
                  <a:pt x="1301" y="759"/>
                </a:lnTo>
                <a:lnTo>
                  <a:pt x="1299" y="759"/>
                </a:lnTo>
                <a:lnTo>
                  <a:pt x="1295" y="757"/>
                </a:lnTo>
                <a:lnTo>
                  <a:pt x="1288" y="757"/>
                </a:lnTo>
                <a:lnTo>
                  <a:pt x="1286" y="757"/>
                </a:lnTo>
                <a:lnTo>
                  <a:pt x="1284" y="757"/>
                </a:lnTo>
                <a:lnTo>
                  <a:pt x="1284" y="759"/>
                </a:lnTo>
                <a:lnTo>
                  <a:pt x="1282" y="761"/>
                </a:lnTo>
                <a:lnTo>
                  <a:pt x="1282" y="765"/>
                </a:lnTo>
                <a:lnTo>
                  <a:pt x="1280" y="771"/>
                </a:lnTo>
                <a:lnTo>
                  <a:pt x="1278" y="776"/>
                </a:lnTo>
                <a:lnTo>
                  <a:pt x="1276" y="782"/>
                </a:lnTo>
                <a:lnTo>
                  <a:pt x="1274" y="788"/>
                </a:lnTo>
                <a:lnTo>
                  <a:pt x="1274" y="790"/>
                </a:lnTo>
                <a:lnTo>
                  <a:pt x="1272" y="793"/>
                </a:lnTo>
                <a:lnTo>
                  <a:pt x="1268" y="797"/>
                </a:lnTo>
                <a:lnTo>
                  <a:pt x="1265" y="801"/>
                </a:lnTo>
                <a:lnTo>
                  <a:pt x="1263" y="807"/>
                </a:lnTo>
                <a:lnTo>
                  <a:pt x="1255" y="799"/>
                </a:lnTo>
                <a:lnTo>
                  <a:pt x="1253" y="795"/>
                </a:lnTo>
                <a:lnTo>
                  <a:pt x="1249" y="793"/>
                </a:lnTo>
                <a:lnTo>
                  <a:pt x="1240" y="788"/>
                </a:lnTo>
                <a:lnTo>
                  <a:pt x="1234" y="778"/>
                </a:lnTo>
                <a:lnTo>
                  <a:pt x="1230" y="776"/>
                </a:lnTo>
                <a:lnTo>
                  <a:pt x="1226" y="776"/>
                </a:lnTo>
                <a:lnTo>
                  <a:pt x="1219" y="774"/>
                </a:lnTo>
                <a:lnTo>
                  <a:pt x="1217" y="772"/>
                </a:lnTo>
                <a:lnTo>
                  <a:pt x="1211" y="771"/>
                </a:lnTo>
                <a:lnTo>
                  <a:pt x="1209" y="771"/>
                </a:lnTo>
                <a:lnTo>
                  <a:pt x="1209" y="763"/>
                </a:lnTo>
                <a:lnTo>
                  <a:pt x="1207" y="759"/>
                </a:lnTo>
                <a:lnTo>
                  <a:pt x="1207" y="757"/>
                </a:lnTo>
                <a:lnTo>
                  <a:pt x="1201" y="740"/>
                </a:lnTo>
                <a:lnTo>
                  <a:pt x="1201" y="738"/>
                </a:lnTo>
                <a:lnTo>
                  <a:pt x="1195" y="732"/>
                </a:lnTo>
                <a:lnTo>
                  <a:pt x="1193" y="730"/>
                </a:lnTo>
                <a:lnTo>
                  <a:pt x="1193" y="724"/>
                </a:lnTo>
                <a:lnTo>
                  <a:pt x="1192" y="723"/>
                </a:lnTo>
                <a:lnTo>
                  <a:pt x="1192" y="718"/>
                </a:lnTo>
                <a:lnTo>
                  <a:pt x="1190" y="713"/>
                </a:lnTo>
                <a:lnTo>
                  <a:pt x="1188" y="709"/>
                </a:lnTo>
                <a:lnTo>
                  <a:pt x="1188" y="707"/>
                </a:lnTo>
                <a:lnTo>
                  <a:pt x="1192" y="703"/>
                </a:lnTo>
                <a:lnTo>
                  <a:pt x="1193" y="699"/>
                </a:lnTo>
                <a:lnTo>
                  <a:pt x="1197" y="695"/>
                </a:lnTo>
                <a:lnTo>
                  <a:pt x="1199" y="694"/>
                </a:lnTo>
                <a:lnTo>
                  <a:pt x="1201" y="692"/>
                </a:lnTo>
                <a:lnTo>
                  <a:pt x="1176" y="684"/>
                </a:lnTo>
                <a:lnTo>
                  <a:pt x="1163" y="692"/>
                </a:lnTo>
                <a:lnTo>
                  <a:pt x="1161" y="692"/>
                </a:lnTo>
                <a:lnTo>
                  <a:pt x="1157" y="682"/>
                </a:lnTo>
                <a:lnTo>
                  <a:pt x="1157" y="680"/>
                </a:lnTo>
                <a:lnTo>
                  <a:pt x="1155" y="676"/>
                </a:lnTo>
                <a:lnTo>
                  <a:pt x="1153" y="674"/>
                </a:lnTo>
                <a:lnTo>
                  <a:pt x="1149" y="668"/>
                </a:lnTo>
                <a:lnTo>
                  <a:pt x="1145" y="659"/>
                </a:lnTo>
                <a:lnTo>
                  <a:pt x="1145" y="653"/>
                </a:lnTo>
                <a:lnTo>
                  <a:pt x="1145" y="649"/>
                </a:lnTo>
                <a:lnTo>
                  <a:pt x="1147" y="642"/>
                </a:lnTo>
                <a:lnTo>
                  <a:pt x="1149" y="634"/>
                </a:lnTo>
                <a:lnTo>
                  <a:pt x="1147" y="626"/>
                </a:lnTo>
                <a:lnTo>
                  <a:pt x="1145" y="615"/>
                </a:lnTo>
                <a:lnTo>
                  <a:pt x="1144" y="605"/>
                </a:lnTo>
                <a:lnTo>
                  <a:pt x="1144" y="598"/>
                </a:lnTo>
                <a:lnTo>
                  <a:pt x="1174" y="584"/>
                </a:lnTo>
                <a:lnTo>
                  <a:pt x="1207" y="571"/>
                </a:lnTo>
                <a:lnTo>
                  <a:pt x="1211" y="571"/>
                </a:lnTo>
                <a:lnTo>
                  <a:pt x="1215" y="571"/>
                </a:lnTo>
                <a:lnTo>
                  <a:pt x="1217" y="572"/>
                </a:lnTo>
                <a:lnTo>
                  <a:pt x="1219" y="571"/>
                </a:lnTo>
                <a:lnTo>
                  <a:pt x="1222" y="571"/>
                </a:lnTo>
                <a:lnTo>
                  <a:pt x="1226" y="571"/>
                </a:lnTo>
                <a:lnTo>
                  <a:pt x="1230" y="571"/>
                </a:lnTo>
                <a:lnTo>
                  <a:pt x="1240" y="569"/>
                </a:lnTo>
                <a:lnTo>
                  <a:pt x="1243" y="569"/>
                </a:lnTo>
                <a:lnTo>
                  <a:pt x="1247" y="569"/>
                </a:lnTo>
                <a:lnTo>
                  <a:pt x="1249" y="569"/>
                </a:lnTo>
                <a:lnTo>
                  <a:pt x="1253" y="567"/>
                </a:lnTo>
                <a:lnTo>
                  <a:pt x="1257" y="565"/>
                </a:lnTo>
                <a:lnTo>
                  <a:pt x="1259" y="565"/>
                </a:lnTo>
                <a:lnTo>
                  <a:pt x="1257" y="563"/>
                </a:lnTo>
                <a:lnTo>
                  <a:pt x="1257" y="561"/>
                </a:lnTo>
                <a:lnTo>
                  <a:pt x="1255" y="563"/>
                </a:lnTo>
                <a:lnTo>
                  <a:pt x="1255" y="561"/>
                </a:lnTo>
                <a:lnTo>
                  <a:pt x="1253" y="557"/>
                </a:lnTo>
                <a:lnTo>
                  <a:pt x="1253" y="555"/>
                </a:lnTo>
                <a:lnTo>
                  <a:pt x="1251" y="549"/>
                </a:lnTo>
                <a:lnTo>
                  <a:pt x="1247" y="543"/>
                </a:lnTo>
                <a:lnTo>
                  <a:pt x="1272" y="540"/>
                </a:lnTo>
                <a:lnTo>
                  <a:pt x="1272" y="538"/>
                </a:lnTo>
                <a:lnTo>
                  <a:pt x="1274" y="540"/>
                </a:lnTo>
                <a:lnTo>
                  <a:pt x="1276" y="538"/>
                </a:lnTo>
                <a:lnTo>
                  <a:pt x="1278" y="538"/>
                </a:lnTo>
                <a:lnTo>
                  <a:pt x="1282" y="530"/>
                </a:lnTo>
                <a:lnTo>
                  <a:pt x="1284" y="526"/>
                </a:lnTo>
                <a:lnTo>
                  <a:pt x="1284" y="524"/>
                </a:lnTo>
                <a:lnTo>
                  <a:pt x="1284" y="522"/>
                </a:lnTo>
                <a:lnTo>
                  <a:pt x="1284" y="521"/>
                </a:lnTo>
                <a:lnTo>
                  <a:pt x="1282" y="519"/>
                </a:lnTo>
                <a:lnTo>
                  <a:pt x="1280" y="519"/>
                </a:lnTo>
                <a:lnTo>
                  <a:pt x="1278" y="517"/>
                </a:lnTo>
                <a:lnTo>
                  <a:pt x="1276" y="517"/>
                </a:lnTo>
                <a:lnTo>
                  <a:pt x="1276" y="515"/>
                </a:lnTo>
                <a:lnTo>
                  <a:pt x="1276" y="513"/>
                </a:lnTo>
                <a:lnTo>
                  <a:pt x="1274" y="513"/>
                </a:lnTo>
                <a:lnTo>
                  <a:pt x="1274" y="511"/>
                </a:lnTo>
                <a:lnTo>
                  <a:pt x="1272" y="509"/>
                </a:lnTo>
                <a:lnTo>
                  <a:pt x="1272" y="507"/>
                </a:lnTo>
                <a:lnTo>
                  <a:pt x="1272" y="505"/>
                </a:lnTo>
                <a:lnTo>
                  <a:pt x="1274" y="505"/>
                </a:lnTo>
                <a:lnTo>
                  <a:pt x="1274" y="503"/>
                </a:lnTo>
                <a:lnTo>
                  <a:pt x="1272" y="503"/>
                </a:lnTo>
                <a:lnTo>
                  <a:pt x="1270" y="503"/>
                </a:lnTo>
                <a:lnTo>
                  <a:pt x="1270" y="501"/>
                </a:lnTo>
                <a:lnTo>
                  <a:pt x="1270" y="499"/>
                </a:lnTo>
                <a:lnTo>
                  <a:pt x="1270" y="497"/>
                </a:lnTo>
                <a:lnTo>
                  <a:pt x="1268" y="497"/>
                </a:lnTo>
                <a:lnTo>
                  <a:pt x="1268" y="495"/>
                </a:lnTo>
                <a:lnTo>
                  <a:pt x="1267" y="495"/>
                </a:lnTo>
                <a:lnTo>
                  <a:pt x="1267" y="494"/>
                </a:lnTo>
                <a:lnTo>
                  <a:pt x="1265" y="494"/>
                </a:lnTo>
                <a:lnTo>
                  <a:pt x="1265" y="492"/>
                </a:lnTo>
                <a:lnTo>
                  <a:pt x="1263" y="492"/>
                </a:lnTo>
                <a:lnTo>
                  <a:pt x="1265" y="490"/>
                </a:lnTo>
                <a:lnTo>
                  <a:pt x="1263" y="490"/>
                </a:lnTo>
                <a:lnTo>
                  <a:pt x="1263" y="488"/>
                </a:lnTo>
                <a:lnTo>
                  <a:pt x="1263" y="486"/>
                </a:lnTo>
                <a:lnTo>
                  <a:pt x="1263" y="484"/>
                </a:lnTo>
                <a:lnTo>
                  <a:pt x="1263" y="482"/>
                </a:lnTo>
                <a:lnTo>
                  <a:pt x="1263" y="480"/>
                </a:lnTo>
                <a:lnTo>
                  <a:pt x="1261" y="478"/>
                </a:lnTo>
                <a:lnTo>
                  <a:pt x="1259" y="478"/>
                </a:lnTo>
                <a:lnTo>
                  <a:pt x="1259" y="476"/>
                </a:lnTo>
                <a:lnTo>
                  <a:pt x="1257" y="476"/>
                </a:lnTo>
                <a:lnTo>
                  <a:pt x="1257" y="474"/>
                </a:lnTo>
                <a:lnTo>
                  <a:pt x="1257" y="473"/>
                </a:lnTo>
                <a:lnTo>
                  <a:pt x="1259" y="471"/>
                </a:lnTo>
                <a:lnTo>
                  <a:pt x="1263" y="469"/>
                </a:lnTo>
                <a:lnTo>
                  <a:pt x="1292" y="432"/>
                </a:lnTo>
                <a:lnTo>
                  <a:pt x="1286" y="425"/>
                </a:lnTo>
                <a:lnTo>
                  <a:pt x="1284" y="419"/>
                </a:lnTo>
                <a:lnTo>
                  <a:pt x="1280" y="417"/>
                </a:lnTo>
                <a:lnTo>
                  <a:pt x="1280" y="415"/>
                </a:lnTo>
                <a:lnTo>
                  <a:pt x="1276" y="409"/>
                </a:lnTo>
                <a:lnTo>
                  <a:pt x="1276" y="407"/>
                </a:lnTo>
                <a:lnTo>
                  <a:pt x="1265" y="413"/>
                </a:lnTo>
                <a:lnTo>
                  <a:pt x="1257" y="417"/>
                </a:lnTo>
                <a:lnTo>
                  <a:pt x="1251" y="419"/>
                </a:lnTo>
                <a:lnTo>
                  <a:pt x="1209" y="436"/>
                </a:lnTo>
                <a:lnTo>
                  <a:pt x="1161" y="455"/>
                </a:lnTo>
                <a:lnTo>
                  <a:pt x="1107" y="428"/>
                </a:lnTo>
                <a:lnTo>
                  <a:pt x="1092" y="415"/>
                </a:lnTo>
                <a:lnTo>
                  <a:pt x="1078" y="420"/>
                </a:lnTo>
                <a:lnTo>
                  <a:pt x="1076" y="420"/>
                </a:lnTo>
                <a:lnTo>
                  <a:pt x="1075" y="420"/>
                </a:lnTo>
                <a:lnTo>
                  <a:pt x="1063" y="425"/>
                </a:lnTo>
                <a:lnTo>
                  <a:pt x="1061" y="413"/>
                </a:lnTo>
                <a:lnTo>
                  <a:pt x="1059" y="370"/>
                </a:lnTo>
                <a:lnTo>
                  <a:pt x="1092" y="365"/>
                </a:lnTo>
                <a:lnTo>
                  <a:pt x="1084" y="348"/>
                </a:lnTo>
                <a:lnTo>
                  <a:pt x="1067" y="309"/>
                </a:lnTo>
                <a:lnTo>
                  <a:pt x="1086" y="290"/>
                </a:lnTo>
                <a:lnTo>
                  <a:pt x="1086" y="292"/>
                </a:lnTo>
                <a:lnTo>
                  <a:pt x="1090" y="288"/>
                </a:lnTo>
                <a:lnTo>
                  <a:pt x="1090" y="284"/>
                </a:lnTo>
                <a:lnTo>
                  <a:pt x="1092" y="284"/>
                </a:lnTo>
                <a:lnTo>
                  <a:pt x="1097" y="278"/>
                </a:lnTo>
                <a:lnTo>
                  <a:pt x="1105" y="271"/>
                </a:lnTo>
                <a:lnTo>
                  <a:pt x="1132" y="209"/>
                </a:lnTo>
                <a:lnTo>
                  <a:pt x="1130" y="209"/>
                </a:lnTo>
                <a:lnTo>
                  <a:pt x="1128" y="211"/>
                </a:lnTo>
                <a:lnTo>
                  <a:pt x="1126" y="211"/>
                </a:lnTo>
                <a:lnTo>
                  <a:pt x="1124" y="209"/>
                </a:lnTo>
                <a:lnTo>
                  <a:pt x="1123" y="205"/>
                </a:lnTo>
                <a:lnTo>
                  <a:pt x="1118" y="192"/>
                </a:lnTo>
                <a:lnTo>
                  <a:pt x="1115" y="186"/>
                </a:lnTo>
                <a:lnTo>
                  <a:pt x="1113" y="175"/>
                </a:lnTo>
                <a:lnTo>
                  <a:pt x="1111" y="169"/>
                </a:lnTo>
                <a:lnTo>
                  <a:pt x="1109" y="165"/>
                </a:lnTo>
                <a:lnTo>
                  <a:pt x="1107" y="153"/>
                </a:lnTo>
                <a:lnTo>
                  <a:pt x="1105" y="146"/>
                </a:lnTo>
                <a:lnTo>
                  <a:pt x="1103" y="142"/>
                </a:lnTo>
                <a:lnTo>
                  <a:pt x="1097" y="138"/>
                </a:lnTo>
                <a:lnTo>
                  <a:pt x="1092" y="134"/>
                </a:lnTo>
                <a:lnTo>
                  <a:pt x="1086" y="130"/>
                </a:lnTo>
                <a:lnTo>
                  <a:pt x="1069" y="117"/>
                </a:lnTo>
                <a:lnTo>
                  <a:pt x="1063" y="113"/>
                </a:lnTo>
                <a:lnTo>
                  <a:pt x="1059" y="111"/>
                </a:lnTo>
                <a:lnTo>
                  <a:pt x="1053" y="107"/>
                </a:lnTo>
                <a:lnTo>
                  <a:pt x="1048" y="101"/>
                </a:lnTo>
                <a:lnTo>
                  <a:pt x="1044" y="99"/>
                </a:lnTo>
                <a:lnTo>
                  <a:pt x="1040" y="98"/>
                </a:lnTo>
                <a:lnTo>
                  <a:pt x="1038" y="96"/>
                </a:lnTo>
                <a:lnTo>
                  <a:pt x="1034" y="94"/>
                </a:lnTo>
                <a:lnTo>
                  <a:pt x="1032" y="92"/>
                </a:lnTo>
                <a:lnTo>
                  <a:pt x="1030" y="90"/>
                </a:lnTo>
                <a:lnTo>
                  <a:pt x="1028" y="88"/>
                </a:lnTo>
                <a:lnTo>
                  <a:pt x="1022" y="82"/>
                </a:lnTo>
                <a:lnTo>
                  <a:pt x="1021" y="78"/>
                </a:lnTo>
                <a:lnTo>
                  <a:pt x="1019" y="77"/>
                </a:lnTo>
                <a:lnTo>
                  <a:pt x="1007" y="61"/>
                </a:lnTo>
                <a:lnTo>
                  <a:pt x="1005" y="59"/>
                </a:lnTo>
                <a:lnTo>
                  <a:pt x="1003" y="55"/>
                </a:lnTo>
                <a:lnTo>
                  <a:pt x="998" y="50"/>
                </a:lnTo>
                <a:lnTo>
                  <a:pt x="998" y="46"/>
                </a:lnTo>
                <a:lnTo>
                  <a:pt x="995" y="44"/>
                </a:lnTo>
                <a:lnTo>
                  <a:pt x="990" y="36"/>
                </a:lnTo>
                <a:lnTo>
                  <a:pt x="982" y="28"/>
                </a:lnTo>
                <a:lnTo>
                  <a:pt x="976" y="23"/>
                </a:lnTo>
                <a:lnTo>
                  <a:pt x="965" y="17"/>
                </a:lnTo>
                <a:lnTo>
                  <a:pt x="944" y="5"/>
                </a:lnTo>
                <a:lnTo>
                  <a:pt x="936" y="3"/>
                </a:lnTo>
                <a:lnTo>
                  <a:pt x="934" y="0"/>
                </a:lnTo>
                <a:lnTo>
                  <a:pt x="932" y="2"/>
                </a:lnTo>
                <a:lnTo>
                  <a:pt x="928" y="3"/>
                </a:lnTo>
                <a:lnTo>
                  <a:pt x="926" y="5"/>
                </a:lnTo>
                <a:lnTo>
                  <a:pt x="921" y="9"/>
                </a:lnTo>
                <a:lnTo>
                  <a:pt x="915" y="13"/>
                </a:lnTo>
                <a:lnTo>
                  <a:pt x="909" y="17"/>
                </a:lnTo>
                <a:lnTo>
                  <a:pt x="917" y="32"/>
                </a:lnTo>
                <a:lnTo>
                  <a:pt x="938" y="55"/>
                </a:lnTo>
                <a:lnTo>
                  <a:pt x="936" y="72"/>
                </a:lnTo>
                <a:lnTo>
                  <a:pt x="936" y="74"/>
                </a:lnTo>
                <a:lnTo>
                  <a:pt x="940" y="74"/>
                </a:lnTo>
                <a:lnTo>
                  <a:pt x="942" y="77"/>
                </a:lnTo>
                <a:lnTo>
                  <a:pt x="942" y="78"/>
                </a:lnTo>
                <a:lnTo>
                  <a:pt x="944" y="84"/>
                </a:lnTo>
                <a:lnTo>
                  <a:pt x="953" y="99"/>
                </a:lnTo>
                <a:lnTo>
                  <a:pt x="926" y="119"/>
                </a:lnTo>
                <a:lnTo>
                  <a:pt x="909" y="132"/>
                </a:lnTo>
                <a:lnTo>
                  <a:pt x="917" y="146"/>
                </a:lnTo>
                <a:lnTo>
                  <a:pt x="923" y="153"/>
                </a:lnTo>
                <a:lnTo>
                  <a:pt x="934" y="178"/>
                </a:lnTo>
                <a:lnTo>
                  <a:pt x="936" y="182"/>
                </a:lnTo>
                <a:lnTo>
                  <a:pt x="919" y="209"/>
                </a:lnTo>
                <a:lnTo>
                  <a:pt x="917" y="209"/>
                </a:lnTo>
                <a:lnTo>
                  <a:pt x="915" y="207"/>
                </a:lnTo>
                <a:lnTo>
                  <a:pt x="911" y="207"/>
                </a:lnTo>
                <a:lnTo>
                  <a:pt x="907" y="205"/>
                </a:lnTo>
                <a:lnTo>
                  <a:pt x="894" y="201"/>
                </a:lnTo>
                <a:lnTo>
                  <a:pt x="892" y="199"/>
                </a:lnTo>
                <a:lnTo>
                  <a:pt x="892" y="196"/>
                </a:lnTo>
                <a:lnTo>
                  <a:pt x="888" y="192"/>
                </a:lnTo>
                <a:lnTo>
                  <a:pt x="886" y="186"/>
                </a:lnTo>
                <a:lnTo>
                  <a:pt x="880" y="173"/>
                </a:lnTo>
                <a:lnTo>
                  <a:pt x="867" y="167"/>
                </a:lnTo>
                <a:lnTo>
                  <a:pt x="863" y="161"/>
                </a:lnTo>
                <a:lnTo>
                  <a:pt x="853" y="148"/>
                </a:lnTo>
                <a:lnTo>
                  <a:pt x="849" y="148"/>
                </a:lnTo>
                <a:lnTo>
                  <a:pt x="834" y="148"/>
                </a:lnTo>
                <a:lnTo>
                  <a:pt x="827" y="119"/>
                </a:lnTo>
                <a:lnTo>
                  <a:pt x="811" y="107"/>
                </a:lnTo>
                <a:lnTo>
                  <a:pt x="773" y="144"/>
                </a:lnTo>
                <a:lnTo>
                  <a:pt x="784" y="159"/>
                </a:lnTo>
                <a:lnTo>
                  <a:pt x="792" y="167"/>
                </a:lnTo>
                <a:lnTo>
                  <a:pt x="807" y="186"/>
                </a:lnTo>
                <a:lnTo>
                  <a:pt x="809" y="190"/>
                </a:lnTo>
                <a:lnTo>
                  <a:pt x="809" y="192"/>
                </a:lnTo>
                <a:lnTo>
                  <a:pt x="809" y="194"/>
                </a:lnTo>
                <a:lnTo>
                  <a:pt x="805" y="197"/>
                </a:lnTo>
                <a:lnTo>
                  <a:pt x="803" y="196"/>
                </a:lnTo>
                <a:lnTo>
                  <a:pt x="800" y="192"/>
                </a:lnTo>
                <a:lnTo>
                  <a:pt x="792" y="186"/>
                </a:lnTo>
                <a:lnTo>
                  <a:pt x="796" y="182"/>
                </a:lnTo>
                <a:lnTo>
                  <a:pt x="800" y="178"/>
                </a:lnTo>
                <a:lnTo>
                  <a:pt x="792" y="171"/>
                </a:lnTo>
                <a:lnTo>
                  <a:pt x="786" y="176"/>
                </a:lnTo>
                <a:lnTo>
                  <a:pt x="774" y="188"/>
                </a:lnTo>
                <a:lnTo>
                  <a:pt x="771" y="186"/>
                </a:lnTo>
                <a:lnTo>
                  <a:pt x="763" y="192"/>
                </a:lnTo>
                <a:lnTo>
                  <a:pt x="771" y="199"/>
                </a:lnTo>
                <a:lnTo>
                  <a:pt x="769" y="199"/>
                </a:lnTo>
                <a:lnTo>
                  <a:pt x="767" y="203"/>
                </a:lnTo>
                <a:lnTo>
                  <a:pt x="759" y="209"/>
                </a:lnTo>
                <a:lnTo>
                  <a:pt x="755" y="211"/>
                </a:lnTo>
                <a:lnTo>
                  <a:pt x="750" y="215"/>
                </a:lnTo>
                <a:lnTo>
                  <a:pt x="748" y="209"/>
                </a:lnTo>
                <a:lnTo>
                  <a:pt x="742" y="209"/>
                </a:lnTo>
                <a:lnTo>
                  <a:pt x="740" y="209"/>
                </a:lnTo>
                <a:lnTo>
                  <a:pt x="748" y="224"/>
                </a:lnTo>
                <a:lnTo>
                  <a:pt x="748" y="226"/>
                </a:lnTo>
                <a:lnTo>
                  <a:pt x="746" y="228"/>
                </a:lnTo>
                <a:lnTo>
                  <a:pt x="748" y="232"/>
                </a:lnTo>
                <a:lnTo>
                  <a:pt x="748" y="236"/>
                </a:lnTo>
                <a:lnTo>
                  <a:pt x="752" y="242"/>
                </a:lnTo>
                <a:lnTo>
                  <a:pt x="759" y="253"/>
                </a:lnTo>
                <a:lnTo>
                  <a:pt x="757" y="257"/>
                </a:lnTo>
                <a:lnTo>
                  <a:pt x="753" y="255"/>
                </a:lnTo>
                <a:lnTo>
                  <a:pt x="752" y="255"/>
                </a:lnTo>
                <a:lnTo>
                  <a:pt x="750" y="255"/>
                </a:lnTo>
                <a:lnTo>
                  <a:pt x="748" y="255"/>
                </a:lnTo>
                <a:lnTo>
                  <a:pt x="744" y="255"/>
                </a:lnTo>
                <a:lnTo>
                  <a:pt x="742" y="255"/>
                </a:lnTo>
                <a:lnTo>
                  <a:pt x="738" y="255"/>
                </a:lnTo>
                <a:lnTo>
                  <a:pt x="738" y="257"/>
                </a:lnTo>
                <a:lnTo>
                  <a:pt x="736" y="257"/>
                </a:lnTo>
                <a:lnTo>
                  <a:pt x="736" y="259"/>
                </a:lnTo>
                <a:lnTo>
                  <a:pt x="734" y="259"/>
                </a:lnTo>
                <a:lnTo>
                  <a:pt x="732" y="261"/>
                </a:lnTo>
                <a:lnTo>
                  <a:pt x="730" y="263"/>
                </a:lnTo>
                <a:lnTo>
                  <a:pt x="728" y="265"/>
                </a:lnTo>
                <a:lnTo>
                  <a:pt x="726" y="267"/>
                </a:lnTo>
                <a:lnTo>
                  <a:pt x="725" y="269"/>
                </a:lnTo>
                <a:lnTo>
                  <a:pt x="725" y="271"/>
                </a:lnTo>
                <a:lnTo>
                  <a:pt x="721" y="273"/>
                </a:lnTo>
                <a:lnTo>
                  <a:pt x="719" y="273"/>
                </a:lnTo>
                <a:lnTo>
                  <a:pt x="715" y="273"/>
                </a:lnTo>
                <a:lnTo>
                  <a:pt x="713" y="274"/>
                </a:lnTo>
                <a:lnTo>
                  <a:pt x="707" y="278"/>
                </a:lnTo>
                <a:lnTo>
                  <a:pt x="705" y="278"/>
                </a:lnTo>
                <a:lnTo>
                  <a:pt x="704" y="280"/>
                </a:lnTo>
                <a:lnTo>
                  <a:pt x="705" y="286"/>
                </a:lnTo>
                <a:lnTo>
                  <a:pt x="707" y="288"/>
                </a:lnTo>
                <a:lnTo>
                  <a:pt x="705" y="290"/>
                </a:lnTo>
                <a:lnTo>
                  <a:pt x="698" y="294"/>
                </a:lnTo>
                <a:lnTo>
                  <a:pt x="692" y="292"/>
                </a:lnTo>
                <a:lnTo>
                  <a:pt x="690" y="290"/>
                </a:lnTo>
                <a:lnTo>
                  <a:pt x="686" y="288"/>
                </a:lnTo>
                <a:lnTo>
                  <a:pt x="682" y="288"/>
                </a:lnTo>
                <a:lnTo>
                  <a:pt x="680" y="288"/>
                </a:lnTo>
                <a:lnTo>
                  <a:pt x="678" y="288"/>
                </a:lnTo>
                <a:lnTo>
                  <a:pt x="677" y="288"/>
                </a:lnTo>
                <a:lnTo>
                  <a:pt x="675" y="288"/>
                </a:lnTo>
                <a:lnTo>
                  <a:pt x="673" y="290"/>
                </a:lnTo>
                <a:lnTo>
                  <a:pt x="669" y="290"/>
                </a:lnTo>
                <a:lnTo>
                  <a:pt x="665" y="294"/>
                </a:lnTo>
                <a:lnTo>
                  <a:pt x="661" y="294"/>
                </a:lnTo>
                <a:lnTo>
                  <a:pt x="659" y="294"/>
                </a:lnTo>
                <a:lnTo>
                  <a:pt x="657" y="294"/>
                </a:lnTo>
                <a:lnTo>
                  <a:pt x="656" y="295"/>
                </a:lnTo>
                <a:lnTo>
                  <a:pt x="656" y="298"/>
                </a:lnTo>
                <a:lnTo>
                  <a:pt x="657" y="303"/>
                </a:lnTo>
                <a:lnTo>
                  <a:pt x="657" y="309"/>
                </a:lnTo>
                <a:lnTo>
                  <a:pt x="657" y="313"/>
                </a:lnTo>
                <a:lnTo>
                  <a:pt x="665" y="328"/>
                </a:lnTo>
                <a:lnTo>
                  <a:pt x="669" y="336"/>
                </a:lnTo>
                <a:lnTo>
                  <a:pt x="667" y="342"/>
                </a:lnTo>
                <a:lnTo>
                  <a:pt x="661" y="353"/>
                </a:lnTo>
                <a:lnTo>
                  <a:pt x="657" y="355"/>
                </a:lnTo>
                <a:lnTo>
                  <a:pt x="650" y="355"/>
                </a:lnTo>
                <a:lnTo>
                  <a:pt x="673" y="380"/>
                </a:lnTo>
                <a:lnTo>
                  <a:pt x="686" y="396"/>
                </a:lnTo>
                <a:lnTo>
                  <a:pt x="686" y="394"/>
                </a:lnTo>
                <a:lnTo>
                  <a:pt x="698" y="407"/>
                </a:lnTo>
                <a:lnTo>
                  <a:pt x="696" y="409"/>
                </a:lnTo>
                <a:lnTo>
                  <a:pt x="694" y="409"/>
                </a:lnTo>
                <a:lnTo>
                  <a:pt x="692" y="409"/>
                </a:lnTo>
                <a:lnTo>
                  <a:pt x="690" y="409"/>
                </a:lnTo>
                <a:lnTo>
                  <a:pt x="688" y="409"/>
                </a:lnTo>
                <a:lnTo>
                  <a:pt x="686" y="409"/>
                </a:lnTo>
                <a:lnTo>
                  <a:pt x="684" y="409"/>
                </a:lnTo>
                <a:lnTo>
                  <a:pt x="682" y="409"/>
                </a:lnTo>
                <a:lnTo>
                  <a:pt x="680" y="409"/>
                </a:lnTo>
                <a:lnTo>
                  <a:pt x="680" y="411"/>
                </a:lnTo>
                <a:lnTo>
                  <a:pt x="678" y="411"/>
                </a:lnTo>
                <a:lnTo>
                  <a:pt x="677" y="411"/>
                </a:lnTo>
                <a:lnTo>
                  <a:pt x="675" y="411"/>
                </a:lnTo>
                <a:lnTo>
                  <a:pt x="675" y="413"/>
                </a:lnTo>
                <a:lnTo>
                  <a:pt x="673" y="413"/>
                </a:lnTo>
                <a:lnTo>
                  <a:pt x="673" y="415"/>
                </a:lnTo>
                <a:lnTo>
                  <a:pt x="673" y="417"/>
                </a:lnTo>
                <a:lnTo>
                  <a:pt x="673" y="419"/>
                </a:lnTo>
                <a:lnTo>
                  <a:pt x="671" y="419"/>
                </a:lnTo>
                <a:lnTo>
                  <a:pt x="671" y="420"/>
                </a:lnTo>
                <a:lnTo>
                  <a:pt x="669" y="420"/>
                </a:lnTo>
                <a:lnTo>
                  <a:pt x="667" y="420"/>
                </a:lnTo>
                <a:lnTo>
                  <a:pt x="665" y="420"/>
                </a:lnTo>
                <a:lnTo>
                  <a:pt x="665" y="419"/>
                </a:lnTo>
                <a:lnTo>
                  <a:pt x="663" y="419"/>
                </a:lnTo>
                <a:lnTo>
                  <a:pt x="661" y="419"/>
                </a:lnTo>
                <a:lnTo>
                  <a:pt x="659" y="419"/>
                </a:lnTo>
                <a:lnTo>
                  <a:pt x="657" y="419"/>
                </a:lnTo>
                <a:lnTo>
                  <a:pt x="657" y="420"/>
                </a:lnTo>
                <a:lnTo>
                  <a:pt x="656" y="420"/>
                </a:lnTo>
                <a:lnTo>
                  <a:pt x="656" y="423"/>
                </a:lnTo>
                <a:lnTo>
                  <a:pt x="653" y="425"/>
                </a:lnTo>
                <a:lnTo>
                  <a:pt x="653" y="423"/>
                </a:lnTo>
                <a:lnTo>
                  <a:pt x="651" y="423"/>
                </a:lnTo>
                <a:lnTo>
                  <a:pt x="651" y="420"/>
                </a:lnTo>
                <a:lnTo>
                  <a:pt x="650" y="420"/>
                </a:lnTo>
                <a:lnTo>
                  <a:pt x="648" y="420"/>
                </a:lnTo>
                <a:lnTo>
                  <a:pt x="646" y="420"/>
                </a:lnTo>
                <a:lnTo>
                  <a:pt x="644" y="419"/>
                </a:lnTo>
                <a:lnTo>
                  <a:pt x="642" y="419"/>
                </a:lnTo>
                <a:lnTo>
                  <a:pt x="642" y="417"/>
                </a:lnTo>
                <a:lnTo>
                  <a:pt x="640" y="417"/>
                </a:lnTo>
                <a:lnTo>
                  <a:pt x="640" y="419"/>
                </a:lnTo>
                <a:lnTo>
                  <a:pt x="638" y="419"/>
                </a:lnTo>
                <a:lnTo>
                  <a:pt x="636" y="420"/>
                </a:lnTo>
                <a:lnTo>
                  <a:pt x="634" y="420"/>
                </a:lnTo>
                <a:lnTo>
                  <a:pt x="632" y="420"/>
                </a:lnTo>
                <a:lnTo>
                  <a:pt x="632" y="423"/>
                </a:lnTo>
                <a:lnTo>
                  <a:pt x="630" y="423"/>
                </a:lnTo>
                <a:lnTo>
                  <a:pt x="629" y="423"/>
                </a:lnTo>
                <a:lnTo>
                  <a:pt x="629" y="420"/>
                </a:lnTo>
                <a:lnTo>
                  <a:pt x="627" y="420"/>
                </a:lnTo>
                <a:lnTo>
                  <a:pt x="625" y="420"/>
                </a:lnTo>
                <a:lnTo>
                  <a:pt x="623" y="420"/>
                </a:lnTo>
                <a:lnTo>
                  <a:pt x="621" y="419"/>
                </a:lnTo>
                <a:lnTo>
                  <a:pt x="619" y="419"/>
                </a:lnTo>
                <a:lnTo>
                  <a:pt x="617" y="417"/>
                </a:lnTo>
                <a:lnTo>
                  <a:pt x="617" y="415"/>
                </a:lnTo>
                <a:lnTo>
                  <a:pt x="615" y="415"/>
                </a:lnTo>
                <a:lnTo>
                  <a:pt x="615" y="413"/>
                </a:lnTo>
                <a:lnTo>
                  <a:pt x="613" y="413"/>
                </a:lnTo>
                <a:lnTo>
                  <a:pt x="615" y="413"/>
                </a:lnTo>
                <a:lnTo>
                  <a:pt x="615" y="411"/>
                </a:lnTo>
                <a:lnTo>
                  <a:pt x="613" y="411"/>
                </a:lnTo>
                <a:lnTo>
                  <a:pt x="611" y="411"/>
                </a:lnTo>
                <a:lnTo>
                  <a:pt x="609" y="411"/>
                </a:lnTo>
                <a:lnTo>
                  <a:pt x="607" y="411"/>
                </a:lnTo>
                <a:lnTo>
                  <a:pt x="605" y="411"/>
                </a:lnTo>
                <a:lnTo>
                  <a:pt x="603" y="413"/>
                </a:lnTo>
                <a:lnTo>
                  <a:pt x="603" y="415"/>
                </a:lnTo>
                <a:lnTo>
                  <a:pt x="603" y="417"/>
                </a:lnTo>
                <a:lnTo>
                  <a:pt x="602" y="417"/>
                </a:lnTo>
                <a:lnTo>
                  <a:pt x="600" y="417"/>
                </a:lnTo>
                <a:lnTo>
                  <a:pt x="598" y="419"/>
                </a:lnTo>
                <a:lnTo>
                  <a:pt x="598" y="420"/>
                </a:lnTo>
                <a:lnTo>
                  <a:pt x="596" y="420"/>
                </a:lnTo>
                <a:lnTo>
                  <a:pt x="596" y="423"/>
                </a:lnTo>
                <a:lnTo>
                  <a:pt x="594" y="425"/>
                </a:lnTo>
                <a:lnTo>
                  <a:pt x="594" y="426"/>
                </a:lnTo>
                <a:lnTo>
                  <a:pt x="592" y="428"/>
                </a:lnTo>
                <a:lnTo>
                  <a:pt x="590" y="426"/>
                </a:lnTo>
                <a:lnTo>
                  <a:pt x="590" y="428"/>
                </a:lnTo>
                <a:lnTo>
                  <a:pt x="588" y="428"/>
                </a:lnTo>
                <a:lnTo>
                  <a:pt x="588" y="430"/>
                </a:lnTo>
                <a:lnTo>
                  <a:pt x="586" y="430"/>
                </a:lnTo>
                <a:lnTo>
                  <a:pt x="584" y="432"/>
                </a:lnTo>
                <a:lnTo>
                  <a:pt x="582" y="434"/>
                </a:lnTo>
                <a:lnTo>
                  <a:pt x="581" y="434"/>
                </a:lnTo>
                <a:lnTo>
                  <a:pt x="579" y="434"/>
                </a:lnTo>
                <a:lnTo>
                  <a:pt x="579" y="432"/>
                </a:lnTo>
                <a:lnTo>
                  <a:pt x="579" y="430"/>
                </a:lnTo>
                <a:lnTo>
                  <a:pt x="577" y="430"/>
                </a:lnTo>
                <a:lnTo>
                  <a:pt x="575" y="430"/>
                </a:lnTo>
                <a:lnTo>
                  <a:pt x="573" y="432"/>
                </a:lnTo>
                <a:lnTo>
                  <a:pt x="571" y="434"/>
                </a:lnTo>
                <a:lnTo>
                  <a:pt x="571" y="436"/>
                </a:lnTo>
                <a:lnTo>
                  <a:pt x="571" y="438"/>
                </a:lnTo>
                <a:lnTo>
                  <a:pt x="571" y="440"/>
                </a:lnTo>
                <a:lnTo>
                  <a:pt x="571" y="442"/>
                </a:lnTo>
                <a:lnTo>
                  <a:pt x="571" y="444"/>
                </a:lnTo>
                <a:lnTo>
                  <a:pt x="569" y="444"/>
                </a:lnTo>
                <a:lnTo>
                  <a:pt x="567" y="444"/>
                </a:lnTo>
                <a:lnTo>
                  <a:pt x="565" y="444"/>
                </a:lnTo>
                <a:lnTo>
                  <a:pt x="563" y="444"/>
                </a:lnTo>
                <a:lnTo>
                  <a:pt x="561" y="444"/>
                </a:lnTo>
                <a:lnTo>
                  <a:pt x="561" y="442"/>
                </a:lnTo>
                <a:lnTo>
                  <a:pt x="559" y="440"/>
                </a:lnTo>
                <a:lnTo>
                  <a:pt x="557" y="440"/>
                </a:lnTo>
                <a:lnTo>
                  <a:pt x="555" y="440"/>
                </a:lnTo>
                <a:lnTo>
                  <a:pt x="555" y="442"/>
                </a:lnTo>
                <a:lnTo>
                  <a:pt x="554" y="444"/>
                </a:lnTo>
                <a:lnTo>
                  <a:pt x="552" y="444"/>
                </a:lnTo>
                <a:lnTo>
                  <a:pt x="550" y="444"/>
                </a:lnTo>
                <a:lnTo>
                  <a:pt x="548" y="444"/>
                </a:lnTo>
                <a:lnTo>
                  <a:pt x="548" y="442"/>
                </a:lnTo>
                <a:lnTo>
                  <a:pt x="550" y="442"/>
                </a:lnTo>
                <a:lnTo>
                  <a:pt x="550" y="440"/>
                </a:lnTo>
                <a:lnTo>
                  <a:pt x="548" y="440"/>
                </a:lnTo>
                <a:lnTo>
                  <a:pt x="546" y="440"/>
                </a:lnTo>
                <a:lnTo>
                  <a:pt x="544" y="440"/>
                </a:lnTo>
                <a:lnTo>
                  <a:pt x="544" y="442"/>
                </a:lnTo>
                <a:lnTo>
                  <a:pt x="542" y="440"/>
                </a:lnTo>
                <a:lnTo>
                  <a:pt x="540" y="440"/>
                </a:lnTo>
                <a:lnTo>
                  <a:pt x="540" y="438"/>
                </a:lnTo>
                <a:lnTo>
                  <a:pt x="540" y="436"/>
                </a:lnTo>
                <a:lnTo>
                  <a:pt x="540" y="434"/>
                </a:lnTo>
                <a:lnTo>
                  <a:pt x="538" y="434"/>
                </a:lnTo>
                <a:lnTo>
                  <a:pt x="538" y="436"/>
                </a:lnTo>
                <a:lnTo>
                  <a:pt x="536" y="436"/>
                </a:lnTo>
                <a:lnTo>
                  <a:pt x="536" y="434"/>
                </a:lnTo>
                <a:lnTo>
                  <a:pt x="534" y="434"/>
                </a:lnTo>
                <a:lnTo>
                  <a:pt x="534" y="436"/>
                </a:lnTo>
                <a:lnTo>
                  <a:pt x="534" y="438"/>
                </a:lnTo>
                <a:lnTo>
                  <a:pt x="533" y="438"/>
                </a:lnTo>
                <a:lnTo>
                  <a:pt x="533" y="440"/>
                </a:lnTo>
                <a:lnTo>
                  <a:pt x="533" y="442"/>
                </a:lnTo>
                <a:lnTo>
                  <a:pt x="531" y="442"/>
                </a:lnTo>
                <a:lnTo>
                  <a:pt x="531" y="440"/>
                </a:lnTo>
                <a:lnTo>
                  <a:pt x="528" y="440"/>
                </a:lnTo>
                <a:lnTo>
                  <a:pt x="527" y="440"/>
                </a:lnTo>
                <a:lnTo>
                  <a:pt x="527" y="438"/>
                </a:lnTo>
                <a:lnTo>
                  <a:pt x="527" y="436"/>
                </a:lnTo>
                <a:lnTo>
                  <a:pt x="527" y="434"/>
                </a:lnTo>
                <a:lnTo>
                  <a:pt x="525" y="434"/>
                </a:lnTo>
                <a:lnTo>
                  <a:pt x="523" y="434"/>
                </a:lnTo>
                <a:lnTo>
                  <a:pt x="521" y="434"/>
                </a:lnTo>
                <a:lnTo>
                  <a:pt x="519" y="432"/>
                </a:lnTo>
                <a:lnTo>
                  <a:pt x="521" y="430"/>
                </a:lnTo>
                <a:lnTo>
                  <a:pt x="521" y="428"/>
                </a:lnTo>
                <a:lnTo>
                  <a:pt x="519" y="426"/>
                </a:lnTo>
                <a:lnTo>
                  <a:pt x="517" y="426"/>
                </a:lnTo>
                <a:lnTo>
                  <a:pt x="517" y="428"/>
                </a:lnTo>
                <a:lnTo>
                  <a:pt x="515" y="428"/>
                </a:lnTo>
                <a:lnTo>
                  <a:pt x="513" y="428"/>
                </a:lnTo>
                <a:lnTo>
                  <a:pt x="511" y="426"/>
                </a:lnTo>
                <a:lnTo>
                  <a:pt x="509" y="426"/>
                </a:lnTo>
                <a:lnTo>
                  <a:pt x="507" y="426"/>
                </a:lnTo>
                <a:lnTo>
                  <a:pt x="507" y="428"/>
                </a:lnTo>
                <a:lnTo>
                  <a:pt x="507" y="430"/>
                </a:lnTo>
                <a:lnTo>
                  <a:pt x="505" y="430"/>
                </a:lnTo>
                <a:lnTo>
                  <a:pt x="505" y="432"/>
                </a:lnTo>
                <a:lnTo>
                  <a:pt x="505" y="434"/>
                </a:lnTo>
                <a:lnTo>
                  <a:pt x="505" y="436"/>
                </a:lnTo>
                <a:lnTo>
                  <a:pt x="504" y="436"/>
                </a:lnTo>
                <a:lnTo>
                  <a:pt x="504" y="434"/>
                </a:lnTo>
                <a:lnTo>
                  <a:pt x="502" y="434"/>
                </a:lnTo>
                <a:lnTo>
                  <a:pt x="502" y="432"/>
                </a:lnTo>
                <a:lnTo>
                  <a:pt x="502" y="430"/>
                </a:lnTo>
                <a:lnTo>
                  <a:pt x="502" y="428"/>
                </a:lnTo>
                <a:lnTo>
                  <a:pt x="500" y="428"/>
                </a:lnTo>
                <a:lnTo>
                  <a:pt x="500" y="430"/>
                </a:lnTo>
                <a:lnTo>
                  <a:pt x="500" y="432"/>
                </a:lnTo>
                <a:lnTo>
                  <a:pt x="498" y="432"/>
                </a:lnTo>
                <a:lnTo>
                  <a:pt x="496" y="432"/>
                </a:lnTo>
                <a:lnTo>
                  <a:pt x="496" y="434"/>
                </a:lnTo>
                <a:lnTo>
                  <a:pt x="494" y="434"/>
                </a:lnTo>
                <a:lnTo>
                  <a:pt x="492" y="434"/>
                </a:lnTo>
                <a:lnTo>
                  <a:pt x="490" y="434"/>
                </a:lnTo>
                <a:lnTo>
                  <a:pt x="490" y="432"/>
                </a:lnTo>
                <a:lnTo>
                  <a:pt x="488" y="432"/>
                </a:lnTo>
                <a:lnTo>
                  <a:pt x="486" y="432"/>
                </a:lnTo>
                <a:lnTo>
                  <a:pt x="484" y="432"/>
                </a:lnTo>
                <a:lnTo>
                  <a:pt x="484" y="434"/>
                </a:lnTo>
                <a:lnTo>
                  <a:pt x="482" y="434"/>
                </a:lnTo>
                <a:lnTo>
                  <a:pt x="480" y="434"/>
                </a:lnTo>
                <a:lnTo>
                  <a:pt x="478" y="434"/>
                </a:lnTo>
                <a:lnTo>
                  <a:pt x="477" y="434"/>
                </a:lnTo>
                <a:lnTo>
                  <a:pt x="477" y="432"/>
                </a:lnTo>
                <a:lnTo>
                  <a:pt x="478" y="432"/>
                </a:lnTo>
                <a:lnTo>
                  <a:pt x="478" y="430"/>
                </a:lnTo>
                <a:lnTo>
                  <a:pt x="477" y="428"/>
                </a:lnTo>
                <a:lnTo>
                  <a:pt x="477" y="430"/>
                </a:lnTo>
                <a:lnTo>
                  <a:pt x="475" y="430"/>
                </a:lnTo>
                <a:lnTo>
                  <a:pt x="473" y="430"/>
                </a:lnTo>
                <a:lnTo>
                  <a:pt x="473" y="428"/>
                </a:lnTo>
                <a:lnTo>
                  <a:pt x="471" y="428"/>
                </a:lnTo>
                <a:lnTo>
                  <a:pt x="471" y="426"/>
                </a:lnTo>
                <a:lnTo>
                  <a:pt x="469" y="426"/>
                </a:lnTo>
                <a:lnTo>
                  <a:pt x="469" y="425"/>
                </a:lnTo>
                <a:lnTo>
                  <a:pt x="467" y="426"/>
                </a:lnTo>
                <a:lnTo>
                  <a:pt x="469" y="426"/>
                </a:lnTo>
                <a:lnTo>
                  <a:pt x="469" y="428"/>
                </a:lnTo>
                <a:lnTo>
                  <a:pt x="467" y="428"/>
                </a:lnTo>
                <a:lnTo>
                  <a:pt x="465" y="426"/>
                </a:lnTo>
                <a:lnTo>
                  <a:pt x="463" y="426"/>
                </a:lnTo>
                <a:lnTo>
                  <a:pt x="461" y="426"/>
                </a:lnTo>
                <a:lnTo>
                  <a:pt x="461" y="425"/>
                </a:lnTo>
                <a:lnTo>
                  <a:pt x="461" y="423"/>
                </a:lnTo>
                <a:lnTo>
                  <a:pt x="461" y="420"/>
                </a:lnTo>
                <a:lnTo>
                  <a:pt x="459" y="420"/>
                </a:lnTo>
                <a:lnTo>
                  <a:pt x="457" y="420"/>
                </a:lnTo>
                <a:lnTo>
                  <a:pt x="456" y="420"/>
                </a:lnTo>
                <a:lnTo>
                  <a:pt x="454" y="423"/>
                </a:lnTo>
                <a:lnTo>
                  <a:pt x="451" y="423"/>
                </a:lnTo>
                <a:lnTo>
                  <a:pt x="450" y="423"/>
                </a:lnTo>
                <a:lnTo>
                  <a:pt x="448" y="423"/>
                </a:lnTo>
                <a:lnTo>
                  <a:pt x="446" y="423"/>
                </a:lnTo>
                <a:lnTo>
                  <a:pt x="446" y="420"/>
                </a:lnTo>
                <a:lnTo>
                  <a:pt x="444" y="420"/>
                </a:lnTo>
                <a:lnTo>
                  <a:pt x="442" y="420"/>
                </a:lnTo>
                <a:lnTo>
                  <a:pt x="440" y="420"/>
                </a:lnTo>
                <a:lnTo>
                  <a:pt x="440" y="419"/>
                </a:lnTo>
                <a:lnTo>
                  <a:pt x="438" y="419"/>
                </a:lnTo>
                <a:lnTo>
                  <a:pt x="438" y="417"/>
                </a:lnTo>
                <a:lnTo>
                  <a:pt x="436" y="417"/>
                </a:lnTo>
                <a:lnTo>
                  <a:pt x="434" y="415"/>
                </a:lnTo>
                <a:lnTo>
                  <a:pt x="434" y="413"/>
                </a:lnTo>
                <a:lnTo>
                  <a:pt x="434" y="411"/>
                </a:lnTo>
                <a:lnTo>
                  <a:pt x="434" y="409"/>
                </a:lnTo>
                <a:lnTo>
                  <a:pt x="432" y="409"/>
                </a:lnTo>
                <a:lnTo>
                  <a:pt x="430" y="409"/>
                </a:lnTo>
                <a:lnTo>
                  <a:pt x="432" y="409"/>
                </a:lnTo>
                <a:lnTo>
                  <a:pt x="432" y="407"/>
                </a:lnTo>
                <a:lnTo>
                  <a:pt x="430" y="405"/>
                </a:lnTo>
                <a:lnTo>
                  <a:pt x="430" y="403"/>
                </a:lnTo>
                <a:lnTo>
                  <a:pt x="430" y="401"/>
                </a:lnTo>
                <a:lnTo>
                  <a:pt x="430" y="399"/>
                </a:lnTo>
                <a:lnTo>
                  <a:pt x="432" y="399"/>
                </a:lnTo>
                <a:lnTo>
                  <a:pt x="432" y="397"/>
                </a:lnTo>
                <a:lnTo>
                  <a:pt x="430" y="396"/>
                </a:lnTo>
                <a:lnTo>
                  <a:pt x="429" y="394"/>
                </a:lnTo>
                <a:lnTo>
                  <a:pt x="427" y="392"/>
                </a:lnTo>
                <a:lnTo>
                  <a:pt x="425" y="392"/>
                </a:lnTo>
                <a:lnTo>
                  <a:pt x="425" y="390"/>
                </a:lnTo>
                <a:lnTo>
                  <a:pt x="425" y="388"/>
                </a:lnTo>
                <a:lnTo>
                  <a:pt x="425" y="386"/>
                </a:lnTo>
                <a:lnTo>
                  <a:pt x="425" y="384"/>
                </a:lnTo>
                <a:lnTo>
                  <a:pt x="425" y="382"/>
                </a:lnTo>
                <a:lnTo>
                  <a:pt x="427" y="382"/>
                </a:lnTo>
                <a:lnTo>
                  <a:pt x="427" y="380"/>
                </a:lnTo>
                <a:lnTo>
                  <a:pt x="429" y="380"/>
                </a:lnTo>
                <a:lnTo>
                  <a:pt x="430" y="380"/>
                </a:lnTo>
                <a:lnTo>
                  <a:pt x="430" y="382"/>
                </a:lnTo>
                <a:lnTo>
                  <a:pt x="432" y="382"/>
                </a:lnTo>
                <a:lnTo>
                  <a:pt x="432" y="380"/>
                </a:lnTo>
                <a:lnTo>
                  <a:pt x="432" y="378"/>
                </a:lnTo>
                <a:lnTo>
                  <a:pt x="432" y="376"/>
                </a:lnTo>
                <a:lnTo>
                  <a:pt x="432" y="375"/>
                </a:lnTo>
                <a:lnTo>
                  <a:pt x="434" y="375"/>
                </a:lnTo>
                <a:lnTo>
                  <a:pt x="436" y="375"/>
                </a:lnTo>
                <a:lnTo>
                  <a:pt x="436" y="376"/>
                </a:lnTo>
                <a:lnTo>
                  <a:pt x="438" y="378"/>
                </a:lnTo>
                <a:lnTo>
                  <a:pt x="438" y="376"/>
                </a:lnTo>
                <a:lnTo>
                  <a:pt x="440" y="375"/>
                </a:lnTo>
                <a:lnTo>
                  <a:pt x="442" y="375"/>
                </a:lnTo>
                <a:lnTo>
                  <a:pt x="442" y="372"/>
                </a:lnTo>
                <a:lnTo>
                  <a:pt x="442" y="370"/>
                </a:lnTo>
                <a:lnTo>
                  <a:pt x="442" y="369"/>
                </a:lnTo>
                <a:lnTo>
                  <a:pt x="442" y="367"/>
                </a:lnTo>
                <a:lnTo>
                  <a:pt x="440" y="367"/>
                </a:lnTo>
                <a:lnTo>
                  <a:pt x="438" y="367"/>
                </a:lnTo>
                <a:lnTo>
                  <a:pt x="438" y="365"/>
                </a:lnTo>
                <a:lnTo>
                  <a:pt x="436" y="365"/>
                </a:lnTo>
                <a:lnTo>
                  <a:pt x="438" y="363"/>
                </a:lnTo>
                <a:lnTo>
                  <a:pt x="440" y="363"/>
                </a:lnTo>
                <a:lnTo>
                  <a:pt x="440" y="361"/>
                </a:lnTo>
                <a:lnTo>
                  <a:pt x="438" y="361"/>
                </a:lnTo>
                <a:lnTo>
                  <a:pt x="436" y="359"/>
                </a:lnTo>
                <a:lnTo>
                  <a:pt x="436" y="357"/>
                </a:lnTo>
                <a:lnTo>
                  <a:pt x="438" y="357"/>
                </a:lnTo>
                <a:lnTo>
                  <a:pt x="438" y="355"/>
                </a:lnTo>
                <a:lnTo>
                  <a:pt x="438" y="353"/>
                </a:lnTo>
                <a:lnTo>
                  <a:pt x="436" y="353"/>
                </a:lnTo>
                <a:lnTo>
                  <a:pt x="436" y="351"/>
                </a:lnTo>
                <a:lnTo>
                  <a:pt x="438" y="351"/>
                </a:lnTo>
                <a:lnTo>
                  <a:pt x="438" y="349"/>
                </a:lnTo>
                <a:lnTo>
                  <a:pt x="436" y="349"/>
                </a:lnTo>
                <a:lnTo>
                  <a:pt x="436" y="351"/>
                </a:lnTo>
                <a:lnTo>
                  <a:pt x="434" y="351"/>
                </a:lnTo>
                <a:lnTo>
                  <a:pt x="434" y="349"/>
                </a:lnTo>
                <a:lnTo>
                  <a:pt x="432" y="348"/>
                </a:lnTo>
                <a:lnTo>
                  <a:pt x="434" y="348"/>
                </a:lnTo>
                <a:lnTo>
                  <a:pt x="436" y="346"/>
                </a:lnTo>
                <a:lnTo>
                  <a:pt x="436" y="344"/>
                </a:lnTo>
                <a:lnTo>
                  <a:pt x="434" y="344"/>
                </a:lnTo>
                <a:lnTo>
                  <a:pt x="434" y="342"/>
                </a:lnTo>
                <a:lnTo>
                  <a:pt x="436" y="342"/>
                </a:lnTo>
                <a:lnTo>
                  <a:pt x="436" y="340"/>
                </a:lnTo>
                <a:lnTo>
                  <a:pt x="438" y="342"/>
                </a:lnTo>
                <a:lnTo>
                  <a:pt x="438" y="340"/>
                </a:lnTo>
                <a:lnTo>
                  <a:pt x="438" y="338"/>
                </a:lnTo>
                <a:lnTo>
                  <a:pt x="436" y="338"/>
                </a:lnTo>
                <a:lnTo>
                  <a:pt x="436" y="336"/>
                </a:lnTo>
                <a:lnTo>
                  <a:pt x="434" y="336"/>
                </a:lnTo>
                <a:lnTo>
                  <a:pt x="434" y="334"/>
                </a:lnTo>
                <a:lnTo>
                  <a:pt x="436" y="334"/>
                </a:lnTo>
                <a:lnTo>
                  <a:pt x="438" y="332"/>
                </a:lnTo>
                <a:lnTo>
                  <a:pt x="440" y="332"/>
                </a:lnTo>
                <a:lnTo>
                  <a:pt x="440" y="330"/>
                </a:lnTo>
                <a:lnTo>
                  <a:pt x="438" y="330"/>
                </a:lnTo>
                <a:lnTo>
                  <a:pt x="438" y="328"/>
                </a:lnTo>
                <a:lnTo>
                  <a:pt x="436" y="328"/>
                </a:lnTo>
                <a:lnTo>
                  <a:pt x="434" y="328"/>
                </a:lnTo>
                <a:lnTo>
                  <a:pt x="432" y="326"/>
                </a:lnTo>
                <a:lnTo>
                  <a:pt x="430" y="324"/>
                </a:lnTo>
                <a:lnTo>
                  <a:pt x="429" y="322"/>
                </a:lnTo>
                <a:lnTo>
                  <a:pt x="429" y="321"/>
                </a:lnTo>
                <a:lnTo>
                  <a:pt x="427" y="319"/>
                </a:lnTo>
                <a:lnTo>
                  <a:pt x="429" y="319"/>
                </a:lnTo>
                <a:lnTo>
                  <a:pt x="429" y="317"/>
                </a:lnTo>
                <a:lnTo>
                  <a:pt x="427" y="317"/>
                </a:lnTo>
                <a:lnTo>
                  <a:pt x="425" y="317"/>
                </a:lnTo>
                <a:lnTo>
                  <a:pt x="423" y="317"/>
                </a:lnTo>
                <a:lnTo>
                  <a:pt x="421" y="317"/>
                </a:lnTo>
                <a:lnTo>
                  <a:pt x="419" y="317"/>
                </a:lnTo>
                <a:lnTo>
                  <a:pt x="419" y="315"/>
                </a:lnTo>
                <a:lnTo>
                  <a:pt x="419" y="313"/>
                </a:lnTo>
                <a:lnTo>
                  <a:pt x="417" y="313"/>
                </a:lnTo>
                <a:lnTo>
                  <a:pt x="417" y="315"/>
                </a:lnTo>
                <a:lnTo>
                  <a:pt x="417" y="313"/>
                </a:lnTo>
                <a:lnTo>
                  <a:pt x="415" y="313"/>
                </a:lnTo>
                <a:lnTo>
                  <a:pt x="413" y="313"/>
                </a:lnTo>
                <a:lnTo>
                  <a:pt x="413" y="315"/>
                </a:lnTo>
                <a:lnTo>
                  <a:pt x="413" y="317"/>
                </a:lnTo>
                <a:lnTo>
                  <a:pt x="411" y="317"/>
                </a:lnTo>
                <a:lnTo>
                  <a:pt x="409" y="317"/>
                </a:lnTo>
                <a:lnTo>
                  <a:pt x="408" y="317"/>
                </a:lnTo>
                <a:lnTo>
                  <a:pt x="408" y="319"/>
                </a:lnTo>
                <a:lnTo>
                  <a:pt x="406" y="319"/>
                </a:lnTo>
                <a:lnTo>
                  <a:pt x="406" y="317"/>
                </a:lnTo>
                <a:lnTo>
                  <a:pt x="403" y="317"/>
                </a:lnTo>
                <a:lnTo>
                  <a:pt x="403" y="315"/>
                </a:lnTo>
                <a:lnTo>
                  <a:pt x="403" y="313"/>
                </a:lnTo>
                <a:lnTo>
                  <a:pt x="403" y="311"/>
                </a:lnTo>
                <a:lnTo>
                  <a:pt x="403" y="309"/>
                </a:lnTo>
                <a:lnTo>
                  <a:pt x="403" y="307"/>
                </a:lnTo>
                <a:lnTo>
                  <a:pt x="402" y="307"/>
                </a:lnTo>
                <a:lnTo>
                  <a:pt x="400" y="307"/>
                </a:lnTo>
                <a:lnTo>
                  <a:pt x="398" y="309"/>
                </a:lnTo>
                <a:lnTo>
                  <a:pt x="396" y="309"/>
                </a:lnTo>
                <a:lnTo>
                  <a:pt x="396" y="307"/>
                </a:lnTo>
                <a:lnTo>
                  <a:pt x="394" y="307"/>
                </a:lnTo>
                <a:lnTo>
                  <a:pt x="392" y="307"/>
                </a:lnTo>
                <a:lnTo>
                  <a:pt x="390" y="307"/>
                </a:lnTo>
                <a:lnTo>
                  <a:pt x="390" y="305"/>
                </a:lnTo>
                <a:lnTo>
                  <a:pt x="388" y="305"/>
                </a:lnTo>
                <a:lnTo>
                  <a:pt x="386" y="305"/>
                </a:lnTo>
                <a:lnTo>
                  <a:pt x="384" y="305"/>
                </a:lnTo>
                <a:lnTo>
                  <a:pt x="384" y="303"/>
                </a:lnTo>
                <a:lnTo>
                  <a:pt x="382" y="303"/>
                </a:lnTo>
                <a:lnTo>
                  <a:pt x="384" y="303"/>
                </a:lnTo>
                <a:lnTo>
                  <a:pt x="384" y="301"/>
                </a:lnTo>
                <a:lnTo>
                  <a:pt x="384" y="300"/>
                </a:lnTo>
                <a:lnTo>
                  <a:pt x="384" y="298"/>
                </a:lnTo>
                <a:lnTo>
                  <a:pt x="382" y="298"/>
                </a:lnTo>
                <a:lnTo>
                  <a:pt x="382" y="295"/>
                </a:lnTo>
                <a:lnTo>
                  <a:pt x="381" y="295"/>
                </a:lnTo>
                <a:lnTo>
                  <a:pt x="381" y="298"/>
                </a:lnTo>
                <a:lnTo>
                  <a:pt x="379" y="298"/>
                </a:lnTo>
                <a:lnTo>
                  <a:pt x="377" y="298"/>
                </a:lnTo>
                <a:lnTo>
                  <a:pt x="375" y="295"/>
                </a:lnTo>
                <a:lnTo>
                  <a:pt x="371" y="298"/>
                </a:lnTo>
                <a:lnTo>
                  <a:pt x="371" y="295"/>
                </a:lnTo>
                <a:lnTo>
                  <a:pt x="371" y="294"/>
                </a:lnTo>
                <a:lnTo>
                  <a:pt x="369" y="292"/>
                </a:lnTo>
                <a:lnTo>
                  <a:pt x="367" y="292"/>
                </a:lnTo>
                <a:lnTo>
                  <a:pt x="365" y="292"/>
                </a:lnTo>
                <a:lnTo>
                  <a:pt x="365" y="294"/>
                </a:lnTo>
                <a:lnTo>
                  <a:pt x="363" y="294"/>
                </a:lnTo>
                <a:lnTo>
                  <a:pt x="363" y="292"/>
                </a:lnTo>
                <a:lnTo>
                  <a:pt x="361" y="290"/>
                </a:lnTo>
                <a:lnTo>
                  <a:pt x="361" y="288"/>
                </a:lnTo>
                <a:lnTo>
                  <a:pt x="360" y="288"/>
                </a:lnTo>
                <a:lnTo>
                  <a:pt x="360" y="286"/>
                </a:lnTo>
                <a:lnTo>
                  <a:pt x="357" y="286"/>
                </a:lnTo>
                <a:lnTo>
                  <a:pt x="357" y="288"/>
                </a:lnTo>
                <a:lnTo>
                  <a:pt x="355" y="288"/>
                </a:lnTo>
                <a:lnTo>
                  <a:pt x="355" y="290"/>
                </a:lnTo>
                <a:lnTo>
                  <a:pt x="354" y="290"/>
                </a:lnTo>
                <a:lnTo>
                  <a:pt x="352" y="290"/>
                </a:lnTo>
                <a:lnTo>
                  <a:pt x="350" y="288"/>
                </a:lnTo>
                <a:lnTo>
                  <a:pt x="348" y="288"/>
                </a:lnTo>
                <a:lnTo>
                  <a:pt x="348" y="286"/>
                </a:lnTo>
                <a:lnTo>
                  <a:pt x="348" y="284"/>
                </a:lnTo>
                <a:lnTo>
                  <a:pt x="348" y="282"/>
                </a:lnTo>
                <a:lnTo>
                  <a:pt x="348" y="280"/>
                </a:lnTo>
                <a:lnTo>
                  <a:pt x="346" y="280"/>
                </a:lnTo>
                <a:lnTo>
                  <a:pt x="344" y="278"/>
                </a:lnTo>
                <a:lnTo>
                  <a:pt x="342" y="278"/>
                </a:lnTo>
                <a:lnTo>
                  <a:pt x="342" y="276"/>
                </a:lnTo>
                <a:lnTo>
                  <a:pt x="344" y="276"/>
                </a:lnTo>
                <a:lnTo>
                  <a:pt x="344" y="274"/>
                </a:lnTo>
                <a:lnTo>
                  <a:pt x="344" y="273"/>
                </a:lnTo>
                <a:lnTo>
                  <a:pt x="344" y="271"/>
                </a:lnTo>
                <a:lnTo>
                  <a:pt x="342" y="271"/>
                </a:lnTo>
                <a:lnTo>
                  <a:pt x="340" y="273"/>
                </a:lnTo>
                <a:lnTo>
                  <a:pt x="340" y="274"/>
                </a:lnTo>
                <a:lnTo>
                  <a:pt x="338" y="274"/>
                </a:lnTo>
                <a:lnTo>
                  <a:pt x="336" y="274"/>
                </a:lnTo>
                <a:lnTo>
                  <a:pt x="336" y="273"/>
                </a:lnTo>
                <a:lnTo>
                  <a:pt x="336" y="271"/>
                </a:lnTo>
                <a:lnTo>
                  <a:pt x="336" y="269"/>
                </a:lnTo>
                <a:lnTo>
                  <a:pt x="336" y="267"/>
                </a:lnTo>
                <a:lnTo>
                  <a:pt x="336" y="265"/>
                </a:lnTo>
                <a:lnTo>
                  <a:pt x="334" y="265"/>
                </a:lnTo>
                <a:lnTo>
                  <a:pt x="334" y="267"/>
                </a:lnTo>
                <a:lnTo>
                  <a:pt x="333" y="267"/>
                </a:lnTo>
                <a:lnTo>
                  <a:pt x="333" y="265"/>
                </a:lnTo>
                <a:lnTo>
                  <a:pt x="334" y="263"/>
                </a:lnTo>
                <a:lnTo>
                  <a:pt x="333" y="263"/>
                </a:lnTo>
                <a:lnTo>
                  <a:pt x="331" y="261"/>
                </a:lnTo>
                <a:lnTo>
                  <a:pt x="331" y="259"/>
                </a:lnTo>
                <a:lnTo>
                  <a:pt x="329" y="259"/>
                </a:lnTo>
                <a:lnTo>
                  <a:pt x="329" y="257"/>
                </a:lnTo>
                <a:lnTo>
                  <a:pt x="327" y="257"/>
                </a:lnTo>
                <a:lnTo>
                  <a:pt x="329" y="257"/>
                </a:lnTo>
                <a:lnTo>
                  <a:pt x="329" y="255"/>
                </a:lnTo>
                <a:lnTo>
                  <a:pt x="331" y="255"/>
                </a:lnTo>
                <a:lnTo>
                  <a:pt x="331" y="253"/>
                </a:lnTo>
                <a:lnTo>
                  <a:pt x="331" y="251"/>
                </a:lnTo>
                <a:lnTo>
                  <a:pt x="331" y="250"/>
                </a:lnTo>
                <a:lnTo>
                  <a:pt x="331" y="247"/>
                </a:lnTo>
                <a:lnTo>
                  <a:pt x="329" y="247"/>
                </a:lnTo>
                <a:lnTo>
                  <a:pt x="327" y="247"/>
                </a:lnTo>
                <a:lnTo>
                  <a:pt x="327" y="245"/>
                </a:lnTo>
                <a:lnTo>
                  <a:pt x="325" y="245"/>
                </a:lnTo>
                <a:lnTo>
                  <a:pt x="323" y="245"/>
                </a:lnTo>
                <a:lnTo>
                  <a:pt x="323" y="244"/>
                </a:lnTo>
                <a:lnTo>
                  <a:pt x="323" y="240"/>
                </a:lnTo>
                <a:lnTo>
                  <a:pt x="306" y="245"/>
                </a:lnTo>
                <a:lnTo>
                  <a:pt x="285" y="245"/>
                </a:lnTo>
                <a:lnTo>
                  <a:pt x="261" y="244"/>
                </a:lnTo>
                <a:lnTo>
                  <a:pt x="254" y="236"/>
                </a:lnTo>
                <a:lnTo>
                  <a:pt x="250" y="234"/>
                </a:lnTo>
                <a:lnTo>
                  <a:pt x="248" y="232"/>
                </a:lnTo>
                <a:lnTo>
                  <a:pt x="244" y="232"/>
                </a:lnTo>
                <a:lnTo>
                  <a:pt x="231" y="221"/>
                </a:lnTo>
                <a:lnTo>
                  <a:pt x="225" y="207"/>
                </a:lnTo>
                <a:lnTo>
                  <a:pt x="223" y="205"/>
                </a:lnTo>
                <a:lnTo>
                  <a:pt x="221" y="199"/>
                </a:lnTo>
                <a:lnTo>
                  <a:pt x="221" y="192"/>
                </a:lnTo>
                <a:lnTo>
                  <a:pt x="221" y="188"/>
                </a:lnTo>
                <a:lnTo>
                  <a:pt x="217" y="173"/>
                </a:lnTo>
                <a:lnTo>
                  <a:pt x="211" y="159"/>
                </a:lnTo>
                <a:lnTo>
                  <a:pt x="210" y="159"/>
                </a:lnTo>
                <a:lnTo>
                  <a:pt x="156" y="182"/>
                </a:lnTo>
                <a:lnTo>
                  <a:pt x="150" y="182"/>
                </a:lnTo>
                <a:lnTo>
                  <a:pt x="119" y="194"/>
                </a:lnTo>
                <a:lnTo>
                  <a:pt x="108" y="199"/>
                </a:lnTo>
                <a:lnTo>
                  <a:pt x="98" y="203"/>
                </a:lnTo>
                <a:lnTo>
                  <a:pt x="81" y="213"/>
                </a:lnTo>
                <a:lnTo>
                  <a:pt x="59" y="226"/>
                </a:lnTo>
                <a:lnTo>
                  <a:pt x="59" y="228"/>
                </a:lnTo>
                <a:lnTo>
                  <a:pt x="67" y="245"/>
                </a:lnTo>
                <a:lnTo>
                  <a:pt x="85" y="278"/>
                </a:lnTo>
                <a:lnTo>
                  <a:pt x="33" y="276"/>
                </a:lnTo>
                <a:lnTo>
                  <a:pt x="33" y="278"/>
                </a:lnTo>
                <a:lnTo>
                  <a:pt x="52" y="321"/>
                </a:lnTo>
                <a:lnTo>
                  <a:pt x="54" y="322"/>
                </a:lnTo>
                <a:lnTo>
                  <a:pt x="54" y="324"/>
                </a:lnTo>
                <a:lnTo>
                  <a:pt x="46" y="328"/>
                </a:lnTo>
                <a:lnTo>
                  <a:pt x="0" y="348"/>
                </a:lnTo>
                <a:lnTo>
                  <a:pt x="0" y="349"/>
                </a:lnTo>
                <a:lnTo>
                  <a:pt x="31" y="423"/>
                </a:lnTo>
                <a:lnTo>
                  <a:pt x="31" y="425"/>
                </a:lnTo>
                <a:lnTo>
                  <a:pt x="75" y="522"/>
                </a:lnTo>
                <a:lnTo>
                  <a:pt x="85" y="542"/>
                </a:lnTo>
                <a:lnTo>
                  <a:pt x="94" y="551"/>
                </a:lnTo>
                <a:lnTo>
                  <a:pt x="125" y="588"/>
                </a:lnTo>
                <a:lnTo>
                  <a:pt x="150" y="617"/>
                </a:lnTo>
                <a:lnTo>
                  <a:pt x="171" y="644"/>
                </a:lnTo>
                <a:lnTo>
                  <a:pt x="189" y="663"/>
                </a:lnTo>
                <a:lnTo>
                  <a:pt x="202" y="684"/>
                </a:lnTo>
                <a:lnTo>
                  <a:pt x="206" y="695"/>
                </a:lnTo>
                <a:lnTo>
                  <a:pt x="215" y="724"/>
                </a:lnTo>
                <a:lnTo>
                  <a:pt x="252" y="822"/>
                </a:lnTo>
                <a:lnTo>
                  <a:pt x="256" y="840"/>
                </a:lnTo>
                <a:lnTo>
                  <a:pt x="254" y="843"/>
                </a:lnTo>
                <a:lnTo>
                  <a:pt x="258" y="851"/>
                </a:lnTo>
                <a:lnTo>
                  <a:pt x="259" y="859"/>
                </a:lnTo>
                <a:lnTo>
                  <a:pt x="261" y="865"/>
                </a:lnTo>
                <a:lnTo>
                  <a:pt x="261" y="867"/>
                </a:lnTo>
                <a:lnTo>
                  <a:pt x="265" y="86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Freeform 215"/>
          <p:cNvSpPr>
            <a:spLocks/>
          </p:cNvSpPr>
          <p:nvPr/>
        </p:nvSpPr>
        <p:spPr bwMode="auto">
          <a:xfrm>
            <a:off x="-3484982" y="6209494"/>
            <a:ext cx="1765940" cy="1494836"/>
          </a:xfrm>
          <a:custGeom>
            <a:avLst/>
            <a:gdLst>
              <a:gd name="T0" fmla="*/ 187 w 1876"/>
              <a:gd name="T1" fmla="*/ 469 h 1588"/>
              <a:gd name="T2" fmla="*/ 198 w 1876"/>
              <a:gd name="T3" fmla="*/ 536 h 1588"/>
              <a:gd name="T4" fmla="*/ 194 w 1876"/>
              <a:gd name="T5" fmla="*/ 606 h 1588"/>
              <a:gd name="T6" fmla="*/ 304 w 1876"/>
              <a:gd name="T7" fmla="*/ 821 h 1588"/>
              <a:gd name="T8" fmla="*/ 233 w 1876"/>
              <a:gd name="T9" fmla="*/ 921 h 1588"/>
              <a:gd name="T10" fmla="*/ 221 w 1876"/>
              <a:gd name="T11" fmla="*/ 1179 h 1588"/>
              <a:gd name="T12" fmla="*/ 452 w 1876"/>
              <a:gd name="T13" fmla="*/ 1533 h 1588"/>
              <a:gd name="T14" fmla="*/ 450 w 1876"/>
              <a:gd name="T15" fmla="*/ 1502 h 1588"/>
              <a:gd name="T16" fmla="*/ 531 w 1876"/>
              <a:gd name="T17" fmla="*/ 1471 h 1588"/>
              <a:gd name="T18" fmla="*/ 611 w 1876"/>
              <a:gd name="T19" fmla="*/ 1461 h 1588"/>
              <a:gd name="T20" fmla="*/ 700 w 1876"/>
              <a:gd name="T21" fmla="*/ 1440 h 1588"/>
              <a:gd name="T22" fmla="*/ 892 w 1876"/>
              <a:gd name="T23" fmla="*/ 1402 h 1588"/>
              <a:gd name="T24" fmla="*/ 813 w 1876"/>
              <a:gd name="T25" fmla="*/ 1279 h 1588"/>
              <a:gd name="T26" fmla="*/ 836 w 1876"/>
              <a:gd name="T27" fmla="*/ 1240 h 1588"/>
              <a:gd name="T28" fmla="*/ 896 w 1876"/>
              <a:gd name="T29" fmla="*/ 1263 h 1588"/>
              <a:gd name="T30" fmla="*/ 1207 w 1876"/>
              <a:gd name="T31" fmla="*/ 1132 h 1588"/>
              <a:gd name="T32" fmla="*/ 1295 w 1876"/>
              <a:gd name="T33" fmla="*/ 1102 h 1588"/>
              <a:gd name="T34" fmla="*/ 1330 w 1876"/>
              <a:gd name="T35" fmla="*/ 1055 h 1588"/>
              <a:gd name="T36" fmla="*/ 1332 w 1876"/>
              <a:gd name="T37" fmla="*/ 1019 h 1588"/>
              <a:gd name="T38" fmla="*/ 1276 w 1876"/>
              <a:gd name="T39" fmla="*/ 937 h 1588"/>
              <a:gd name="T40" fmla="*/ 1288 w 1876"/>
              <a:gd name="T41" fmla="*/ 913 h 1588"/>
              <a:gd name="T42" fmla="*/ 1305 w 1876"/>
              <a:gd name="T43" fmla="*/ 898 h 1588"/>
              <a:gd name="T44" fmla="*/ 1317 w 1876"/>
              <a:gd name="T45" fmla="*/ 884 h 1588"/>
              <a:gd name="T46" fmla="*/ 1332 w 1876"/>
              <a:gd name="T47" fmla="*/ 873 h 1588"/>
              <a:gd name="T48" fmla="*/ 1345 w 1876"/>
              <a:gd name="T49" fmla="*/ 863 h 1588"/>
              <a:gd name="T50" fmla="*/ 1361 w 1876"/>
              <a:gd name="T51" fmla="*/ 850 h 1588"/>
              <a:gd name="T52" fmla="*/ 1372 w 1876"/>
              <a:gd name="T53" fmla="*/ 831 h 1588"/>
              <a:gd name="T54" fmla="*/ 1405 w 1876"/>
              <a:gd name="T55" fmla="*/ 806 h 1588"/>
              <a:gd name="T56" fmla="*/ 1484 w 1876"/>
              <a:gd name="T57" fmla="*/ 879 h 1588"/>
              <a:gd name="T58" fmla="*/ 1430 w 1876"/>
              <a:gd name="T59" fmla="*/ 807 h 1588"/>
              <a:gd name="T60" fmla="*/ 1476 w 1876"/>
              <a:gd name="T61" fmla="*/ 762 h 1588"/>
              <a:gd name="T62" fmla="*/ 1540 w 1876"/>
              <a:gd name="T63" fmla="*/ 773 h 1588"/>
              <a:gd name="T64" fmla="*/ 1589 w 1876"/>
              <a:gd name="T65" fmla="*/ 727 h 1588"/>
              <a:gd name="T66" fmla="*/ 1628 w 1876"/>
              <a:gd name="T67" fmla="*/ 667 h 1588"/>
              <a:gd name="T68" fmla="*/ 1670 w 1876"/>
              <a:gd name="T69" fmla="*/ 650 h 1588"/>
              <a:gd name="T70" fmla="*/ 1709 w 1876"/>
              <a:gd name="T71" fmla="*/ 611 h 1588"/>
              <a:gd name="T72" fmla="*/ 1701 w 1876"/>
              <a:gd name="T73" fmla="*/ 567 h 1588"/>
              <a:gd name="T74" fmla="*/ 1738 w 1876"/>
              <a:gd name="T75" fmla="*/ 542 h 1588"/>
              <a:gd name="T76" fmla="*/ 1843 w 1876"/>
              <a:gd name="T77" fmla="*/ 450 h 1588"/>
              <a:gd name="T78" fmla="*/ 1824 w 1876"/>
              <a:gd name="T79" fmla="*/ 367 h 1588"/>
              <a:gd name="T80" fmla="*/ 1837 w 1876"/>
              <a:gd name="T81" fmla="*/ 296 h 1588"/>
              <a:gd name="T82" fmla="*/ 1876 w 1876"/>
              <a:gd name="T83" fmla="*/ 237 h 1588"/>
              <a:gd name="T84" fmla="*/ 1803 w 1876"/>
              <a:gd name="T85" fmla="*/ 235 h 1588"/>
              <a:gd name="T86" fmla="*/ 1764 w 1876"/>
              <a:gd name="T87" fmla="*/ 294 h 1588"/>
              <a:gd name="T88" fmla="*/ 1645 w 1876"/>
              <a:gd name="T89" fmla="*/ 335 h 1588"/>
              <a:gd name="T90" fmla="*/ 1520 w 1876"/>
              <a:gd name="T91" fmla="*/ 275 h 1588"/>
              <a:gd name="T92" fmla="*/ 1357 w 1876"/>
              <a:gd name="T93" fmla="*/ 269 h 1588"/>
              <a:gd name="T94" fmla="*/ 1265 w 1876"/>
              <a:gd name="T95" fmla="*/ 235 h 1588"/>
              <a:gd name="T96" fmla="*/ 1176 w 1876"/>
              <a:gd name="T97" fmla="*/ 198 h 1588"/>
              <a:gd name="T98" fmla="*/ 1124 w 1876"/>
              <a:gd name="T99" fmla="*/ 248 h 1588"/>
              <a:gd name="T100" fmla="*/ 1086 w 1876"/>
              <a:gd name="T101" fmla="*/ 204 h 1588"/>
              <a:gd name="T102" fmla="*/ 1013 w 1876"/>
              <a:gd name="T103" fmla="*/ 223 h 1588"/>
              <a:gd name="T104" fmla="*/ 922 w 1876"/>
              <a:gd name="T105" fmla="*/ 231 h 1588"/>
              <a:gd name="T106" fmla="*/ 867 w 1876"/>
              <a:gd name="T107" fmla="*/ 115 h 1588"/>
              <a:gd name="T108" fmla="*/ 865 w 1876"/>
              <a:gd name="T109" fmla="*/ 71 h 1588"/>
              <a:gd name="T110" fmla="*/ 828 w 1876"/>
              <a:gd name="T111" fmla="*/ 104 h 1588"/>
              <a:gd name="T112" fmla="*/ 778 w 1876"/>
              <a:gd name="T113" fmla="*/ 119 h 1588"/>
              <a:gd name="T114" fmla="*/ 723 w 1876"/>
              <a:gd name="T115" fmla="*/ 152 h 1588"/>
              <a:gd name="T116" fmla="*/ 604 w 1876"/>
              <a:gd name="T117" fmla="*/ 106 h 1588"/>
              <a:gd name="T118" fmla="*/ 473 w 1876"/>
              <a:gd name="T119" fmla="*/ 69 h 1588"/>
              <a:gd name="T120" fmla="*/ 254 w 1876"/>
              <a:gd name="T121" fmla="*/ 179 h 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76" h="1588">
                <a:moveTo>
                  <a:pt x="225" y="339"/>
                </a:moveTo>
                <a:lnTo>
                  <a:pt x="223" y="352"/>
                </a:lnTo>
                <a:lnTo>
                  <a:pt x="221" y="371"/>
                </a:lnTo>
                <a:lnTo>
                  <a:pt x="217" y="383"/>
                </a:lnTo>
                <a:lnTo>
                  <a:pt x="211" y="394"/>
                </a:lnTo>
                <a:lnTo>
                  <a:pt x="208" y="396"/>
                </a:lnTo>
                <a:lnTo>
                  <a:pt x="209" y="398"/>
                </a:lnTo>
                <a:lnTo>
                  <a:pt x="209" y="402"/>
                </a:lnTo>
                <a:lnTo>
                  <a:pt x="208" y="406"/>
                </a:lnTo>
                <a:lnTo>
                  <a:pt x="206" y="415"/>
                </a:lnTo>
                <a:lnTo>
                  <a:pt x="206" y="417"/>
                </a:lnTo>
                <a:lnTo>
                  <a:pt x="192" y="429"/>
                </a:lnTo>
                <a:lnTo>
                  <a:pt x="177" y="435"/>
                </a:lnTo>
                <a:lnTo>
                  <a:pt x="181" y="448"/>
                </a:lnTo>
                <a:lnTo>
                  <a:pt x="187" y="459"/>
                </a:lnTo>
                <a:lnTo>
                  <a:pt x="187" y="464"/>
                </a:lnTo>
                <a:lnTo>
                  <a:pt x="185" y="469"/>
                </a:lnTo>
                <a:lnTo>
                  <a:pt x="187" y="469"/>
                </a:lnTo>
                <a:lnTo>
                  <a:pt x="188" y="469"/>
                </a:lnTo>
                <a:lnTo>
                  <a:pt x="188" y="473"/>
                </a:lnTo>
                <a:lnTo>
                  <a:pt x="185" y="473"/>
                </a:lnTo>
                <a:lnTo>
                  <a:pt x="185" y="475"/>
                </a:lnTo>
                <a:lnTo>
                  <a:pt x="188" y="485"/>
                </a:lnTo>
                <a:lnTo>
                  <a:pt x="190" y="496"/>
                </a:lnTo>
                <a:lnTo>
                  <a:pt x="192" y="504"/>
                </a:lnTo>
                <a:lnTo>
                  <a:pt x="194" y="509"/>
                </a:lnTo>
                <a:lnTo>
                  <a:pt x="194" y="512"/>
                </a:lnTo>
                <a:lnTo>
                  <a:pt x="196" y="514"/>
                </a:lnTo>
                <a:lnTo>
                  <a:pt x="196" y="515"/>
                </a:lnTo>
                <a:lnTo>
                  <a:pt x="196" y="517"/>
                </a:lnTo>
                <a:lnTo>
                  <a:pt x="198" y="521"/>
                </a:lnTo>
                <a:lnTo>
                  <a:pt x="198" y="525"/>
                </a:lnTo>
                <a:lnTo>
                  <a:pt x="198" y="529"/>
                </a:lnTo>
                <a:lnTo>
                  <a:pt x="198" y="531"/>
                </a:lnTo>
                <a:lnTo>
                  <a:pt x="198" y="533"/>
                </a:lnTo>
                <a:lnTo>
                  <a:pt x="198" y="536"/>
                </a:lnTo>
                <a:lnTo>
                  <a:pt x="200" y="542"/>
                </a:lnTo>
                <a:lnTo>
                  <a:pt x="200" y="548"/>
                </a:lnTo>
                <a:lnTo>
                  <a:pt x="202" y="554"/>
                </a:lnTo>
                <a:lnTo>
                  <a:pt x="202" y="558"/>
                </a:lnTo>
                <a:lnTo>
                  <a:pt x="202" y="562"/>
                </a:lnTo>
                <a:lnTo>
                  <a:pt x="202" y="565"/>
                </a:lnTo>
                <a:lnTo>
                  <a:pt x="204" y="567"/>
                </a:lnTo>
                <a:lnTo>
                  <a:pt x="204" y="571"/>
                </a:lnTo>
                <a:lnTo>
                  <a:pt x="202" y="573"/>
                </a:lnTo>
                <a:lnTo>
                  <a:pt x="192" y="575"/>
                </a:lnTo>
                <a:lnTo>
                  <a:pt x="187" y="575"/>
                </a:lnTo>
                <a:lnTo>
                  <a:pt x="185" y="575"/>
                </a:lnTo>
                <a:lnTo>
                  <a:pt x="187" y="583"/>
                </a:lnTo>
                <a:lnTo>
                  <a:pt x="188" y="590"/>
                </a:lnTo>
                <a:lnTo>
                  <a:pt x="194" y="590"/>
                </a:lnTo>
                <a:lnTo>
                  <a:pt x="194" y="602"/>
                </a:lnTo>
                <a:lnTo>
                  <a:pt x="194" y="604"/>
                </a:lnTo>
                <a:lnTo>
                  <a:pt x="194" y="606"/>
                </a:lnTo>
                <a:lnTo>
                  <a:pt x="194" y="617"/>
                </a:lnTo>
                <a:lnTo>
                  <a:pt x="194" y="640"/>
                </a:lnTo>
                <a:lnTo>
                  <a:pt x="194" y="644"/>
                </a:lnTo>
                <a:lnTo>
                  <a:pt x="194" y="648"/>
                </a:lnTo>
                <a:lnTo>
                  <a:pt x="196" y="652"/>
                </a:lnTo>
                <a:lnTo>
                  <a:pt x="215" y="652"/>
                </a:lnTo>
                <a:lnTo>
                  <a:pt x="221" y="650"/>
                </a:lnTo>
                <a:lnTo>
                  <a:pt x="235" y="648"/>
                </a:lnTo>
                <a:lnTo>
                  <a:pt x="242" y="650"/>
                </a:lnTo>
                <a:lnTo>
                  <a:pt x="262" y="650"/>
                </a:lnTo>
                <a:lnTo>
                  <a:pt x="277" y="644"/>
                </a:lnTo>
                <a:lnTo>
                  <a:pt x="283" y="654"/>
                </a:lnTo>
                <a:lnTo>
                  <a:pt x="323" y="650"/>
                </a:lnTo>
                <a:lnTo>
                  <a:pt x="321" y="615"/>
                </a:lnTo>
                <a:lnTo>
                  <a:pt x="331" y="621"/>
                </a:lnTo>
                <a:lnTo>
                  <a:pt x="338" y="627"/>
                </a:lnTo>
                <a:lnTo>
                  <a:pt x="319" y="813"/>
                </a:lnTo>
                <a:lnTo>
                  <a:pt x="304" y="821"/>
                </a:lnTo>
                <a:lnTo>
                  <a:pt x="300" y="823"/>
                </a:lnTo>
                <a:lnTo>
                  <a:pt x="292" y="821"/>
                </a:lnTo>
                <a:lnTo>
                  <a:pt x="292" y="823"/>
                </a:lnTo>
                <a:lnTo>
                  <a:pt x="284" y="834"/>
                </a:lnTo>
                <a:lnTo>
                  <a:pt x="271" y="833"/>
                </a:lnTo>
                <a:lnTo>
                  <a:pt x="267" y="840"/>
                </a:lnTo>
                <a:lnTo>
                  <a:pt x="256" y="844"/>
                </a:lnTo>
                <a:lnTo>
                  <a:pt x="244" y="850"/>
                </a:lnTo>
                <a:lnTo>
                  <a:pt x="233" y="863"/>
                </a:lnTo>
                <a:lnTo>
                  <a:pt x="252" y="875"/>
                </a:lnTo>
                <a:lnTo>
                  <a:pt x="248" y="879"/>
                </a:lnTo>
                <a:lnTo>
                  <a:pt x="242" y="887"/>
                </a:lnTo>
                <a:lnTo>
                  <a:pt x="238" y="894"/>
                </a:lnTo>
                <a:lnTo>
                  <a:pt x="235" y="900"/>
                </a:lnTo>
                <a:lnTo>
                  <a:pt x="231" y="906"/>
                </a:lnTo>
                <a:lnTo>
                  <a:pt x="235" y="908"/>
                </a:lnTo>
                <a:lnTo>
                  <a:pt x="240" y="911"/>
                </a:lnTo>
                <a:lnTo>
                  <a:pt x="233" y="921"/>
                </a:lnTo>
                <a:lnTo>
                  <a:pt x="265" y="959"/>
                </a:lnTo>
                <a:lnTo>
                  <a:pt x="252" y="973"/>
                </a:lnTo>
                <a:lnTo>
                  <a:pt x="265" y="985"/>
                </a:lnTo>
                <a:lnTo>
                  <a:pt x="273" y="994"/>
                </a:lnTo>
                <a:lnTo>
                  <a:pt x="290" y="1011"/>
                </a:lnTo>
                <a:lnTo>
                  <a:pt x="294" y="1013"/>
                </a:lnTo>
                <a:lnTo>
                  <a:pt x="300" y="1013"/>
                </a:lnTo>
                <a:lnTo>
                  <a:pt x="302" y="1015"/>
                </a:lnTo>
                <a:lnTo>
                  <a:pt x="304" y="1017"/>
                </a:lnTo>
                <a:lnTo>
                  <a:pt x="315" y="1034"/>
                </a:lnTo>
                <a:lnTo>
                  <a:pt x="323" y="1031"/>
                </a:lnTo>
                <a:lnTo>
                  <a:pt x="334" y="1034"/>
                </a:lnTo>
                <a:lnTo>
                  <a:pt x="334" y="1036"/>
                </a:lnTo>
                <a:lnTo>
                  <a:pt x="317" y="1040"/>
                </a:lnTo>
                <a:lnTo>
                  <a:pt x="338" y="1129"/>
                </a:lnTo>
                <a:lnTo>
                  <a:pt x="340" y="1152"/>
                </a:lnTo>
                <a:lnTo>
                  <a:pt x="288" y="1163"/>
                </a:lnTo>
                <a:lnTo>
                  <a:pt x="221" y="1179"/>
                </a:lnTo>
                <a:lnTo>
                  <a:pt x="144" y="1196"/>
                </a:lnTo>
                <a:lnTo>
                  <a:pt x="144" y="1206"/>
                </a:lnTo>
                <a:lnTo>
                  <a:pt x="104" y="1200"/>
                </a:lnTo>
                <a:lnTo>
                  <a:pt x="8" y="1188"/>
                </a:lnTo>
                <a:lnTo>
                  <a:pt x="0" y="1259"/>
                </a:lnTo>
                <a:lnTo>
                  <a:pt x="25" y="1279"/>
                </a:lnTo>
                <a:lnTo>
                  <a:pt x="113" y="1348"/>
                </a:lnTo>
                <a:lnTo>
                  <a:pt x="202" y="1415"/>
                </a:lnTo>
                <a:lnTo>
                  <a:pt x="292" y="1484"/>
                </a:lnTo>
                <a:lnTo>
                  <a:pt x="346" y="1525"/>
                </a:lnTo>
                <a:lnTo>
                  <a:pt x="350" y="1528"/>
                </a:lnTo>
                <a:lnTo>
                  <a:pt x="356" y="1534"/>
                </a:lnTo>
                <a:lnTo>
                  <a:pt x="367" y="1544"/>
                </a:lnTo>
                <a:lnTo>
                  <a:pt x="417" y="1588"/>
                </a:lnTo>
                <a:lnTo>
                  <a:pt x="415" y="1586"/>
                </a:lnTo>
                <a:lnTo>
                  <a:pt x="434" y="1567"/>
                </a:lnTo>
                <a:lnTo>
                  <a:pt x="442" y="1550"/>
                </a:lnTo>
                <a:lnTo>
                  <a:pt x="452" y="1533"/>
                </a:lnTo>
                <a:lnTo>
                  <a:pt x="469" y="1544"/>
                </a:lnTo>
                <a:lnTo>
                  <a:pt x="488" y="1533"/>
                </a:lnTo>
                <a:lnTo>
                  <a:pt x="502" y="1517"/>
                </a:lnTo>
                <a:lnTo>
                  <a:pt x="517" y="1525"/>
                </a:lnTo>
                <a:lnTo>
                  <a:pt x="519" y="1507"/>
                </a:lnTo>
                <a:lnTo>
                  <a:pt x="521" y="1507"/>
                </a:lnTo>
                <a:lnTo>
                  <a:pt x="521" y="1502"/>
                </a:lnTo>
                <a:lnTo>
                  <a:pt x="519" y="1502"/>
                </a:lnTo>
                <a:lnTo>
                  <a:pt x="513" y="1505"/>
                </a:lnTo>
                <a:lnTo>
                  <a:pt x="505" y="1504"/>
                </a:lnTo>
                <a:lnTo>
                  <a:pt x="492" y="1505"/>
                </a:lnTo>
                <a:lnTo>
                  <a:pt x="492" y="1504"/>
                </a:lnTo>
                <a:lnTo>
                  <a:pt x="490" y="1490"/>
                </a:lnTo>
                <a:lnTo>
                  <a:pt x="488" y="1488"/>
                </a:lnTo>
                <a:lnTo>
                  <a:pt x="486" y="1490"/>
                </a:lnTo>
                <a:lnTo>
                  <a:pt x="467" y="1498"/>
                </a:lnTo>
                <a:lnTo>
                  <a:pt x="452" y="1504"/>
                </a:lnTo>
                <a:lnTo>
                  <a:pt x="450" y="1502"/>
                </a:lnTo>
                <a:lnTo>
                  <a:pt x="452" y="1513"/>
                </a:lnTo>
                <a:lnTo>
                  <a:pt x="440" y="1511"/>
                </a:lnTo>
                <a:lnTo>
                  <a:pt x="419" y="1504"/>
                </a:lnTo>
                <a:lnTo>
                  <a:pt x="421" y="1492"/>
                </a:lnTo>
                <a:lnTo>
                  <a:pt x="423" y="1486"/>
                </a:lnTo>
                <a:lnTo>
                  <a:pt x="423" y="1480"/>
                </a:lnTo>
                <a:lnTo>
                  <a:pt x="421" y="1478"/>
                </a:lnTo>
                <a:lnTo>
                  <a:pt x="423" y="1477"/>
                </a:lnTo>
                <a:lnTo>
                  <a:pt x="425" y="1475"/>
                </a:lnTo>
                <a:lnTo>
                  <a:pt x="428" y="1477"/>
                </a:lnTo>
                <a:lnTo>
                  <a:pt x="428" y="1478"/>
                </a:lnTo>
                <a:lnTo>
                  <a:pt x="442" y="1486"/>
                </a:lnTo>
                <a:lnTo>
                  <a:pt x="448" y="1486"/>
                </a:lnTo>
                <a:lnTo>
                  <a:pt x="469" y="1484"/>
                </a:lnTo>
                <a:lnTo>
                  <a:pt x="481" y="1480"/>
                </a:lnTo>
                <a:lnTo>
                  <a:pt x="525" y="1471"/>
                </a:lnTo>
                <a:lnTo>
                  <a:pt x="529" y="1469"/>
                </a:lnTo>
                <a:lnTo>
                  <a:pt x="531" y="1471"/>
                </a:lnTo>
                <a:lnTo>
                  <a:pt x="532" y="1465"/>
                </a:lnTo>
                <a:lnTo>
                  <a:pt x="538" y="1461"/>
                </a:lnTo>
                <a:lnTo>
                  <a:pt x="540" y="1461"/>
                </a:lnTo>
                <a:lnTo>
                  <a:pt x="544" y="1459"/>
                </a:lnTo>
                <a:lnTo>
                  <a:pt x="546" y="1457"/>
                </a:lnTo>
                <a:lnTo>
                  <a:pt x="558" y="1457"/>
                </a:lnTo>
                <a:lnTo>
                  <a:pt x="563" y="1457"/>
                </a:lnTo>
                <a:lnTo>
                  <a:pt x="565" y="1457"/>
                </a:lnTo>
                <a:lnTo>
                  <a:pt x="569" y="1457"/>
                </a:lnTo>
                <a:lnTo>
                  <a:pt x="575" y="1457"/>
                </a:lnTo>
                <a:lnTo>
                  <a:pt x="579" y="1457"/>
                </a:lnTo>
                <a:lnTo>
                  <a:pt x="582" y="1459"/>
                </a:lnTo>
                <a:lnTo>
                  <a:pt x="594" y="1459"/>
                </a:lnTo>
                <a:lnTo>
                  <a:pt x="598" y="1459"/>
                </a:lnTo>
                <a:lnTo>
                  <a:pt x="600" y="1459"/>
                </a:lnTo>
                <a:lnTo>
                  <a:pt x="602" y="1459"/>
                </a:lnTo>
                <a:lnTo>
                  <a:pt x="607" y="1461"/>
                </a:lnTo>
                <a:lnTo>
                  <a:pt x="611" y="1461"/>
                </a:lnTo>
                <a:lnTo>
                  <a:pt x="615" y="1461"/>
                </a:lnTo>
                <a:lnTo>
                  <a:pt x="619" y="1461"/>
                </a:lnTo>
                <a:lnTo>
                  <a:pt x="623" y="1461"/>
                </a:lnTo>
                <a:lnTo>
                  <a:pt x="627" y="1461"/>
                </a:lnTo>
                <a:lnTo>
                  <a:pt x="630" y="1461"/>
                </a:lnTo>
                <a:lnTo>
                  <a:pt x="634" y="1461"/>
                </a:lnTo>
                <a:lnTo>
                  <a:pt x="636" y="1459"/>
                </a:lnTo>
                <a:lnTo>
                  <a:pt x="640" y="1457"/>
                </a:lnTo>
                <a:lnTo>
                  <a:pt x="642" y="1456"/>
                </a:lnTo>
                <a:lnTo>
                  <a:pt x="646" y="1454"/>
                </a:lnTo>
                <a:lnTo>
                  <a:pt x="648" y="1454"/>
                </a:lnTo>
                <a:lnTo>
                  <a:pt x="652" y="1450"/>
                </a:lnTo>
                <a:lnTo>
                  <a:pt x="655" y="1454"/>
                </a:lnTo>
                <a:lnTo>
                  <a:pt x="657" y="1454"/>
                </a:lnTo>
                <a:lnTo>
                  <a:pt x="673" y="1465"/>
                </a:lnTo>
                <a:lnTo>
                  <a:pt x="702" y="1459"/>
                </a:lnTo>
                <a:lnTo>
                  <a:pt x="703" y="1457"/>
                </a:lnTo>
                <a:lnTo>
                  <a:pt x="700" y="1440"/>
                </a:lnTo>
                <a:lnTo>
                  <a:pt x="702" y="1425"/>
                </a:lnTo>
                <a:lnTo>
                  <a:pt x="681" y="1403"/>
                </a:lnTo>
                <a:lnTo>
                  <a:pt x="703" y="1394"/>
                </a:lnTo>
                <a:lnTo>
                  <a:pt x="702" y="1388"/>
                </a:lnTo>
                <a:lnTo>
                  <a:pt x="727" y="1379"/>
                </a:lnTo>
                <a:lnTo>
                  <a:pt x="738" y="1392"/>
                </a:lnTo>
                <a:lnTo>
                  <a:pt x="748" y="1384"/>
                </a:lnTo>
                <a:lnTo>
                  <a:pt x="755" y="1390"/>
                </a:lnTo>
                <a:lnTo>
                  <a:pt x="761" y="1388"/>
                </a:lnTo>
                <a:lnTo>
                  <a:pt x="788" y="1379"/>
                </a:lnTo>
                <a:lnTo>
                  <a:pt x="813" y="1392"/>
                </a:lnTo>
                <a:lnTo>
                  <a:pt x="817" y="1396"/>
                </a:lnTo>
                <a:lnTo>
                  <a:pt x="836" y="1415"/>
                </a:lnTo>
                <a:lnTo>
                  <a:pt x="844" y="1413"/>
                </a:lnTo>
                <a:lnTo>
                  <a:pt x="850" y="1417"/>
                </a:lnTo>
                <a:lnTo>
                  <a:pt x="857" y="1409"/>
                </a:lnTo>
                <a:lnTo>
                  <a:pt x="873" y="1413"/>
                </a:lnTo>
                <a:lnTo>
                  <a:pt x="892" y="1402"/>
                </a:lnTo>
                <a:lnTo>
                  <a:pt x="903" y="1392"/>
                </a:lnTo>
                <a:lnTo>
                  <a:pt x="915" y="1382"/>
                </a:lnTo>
                <a:lnTo>
                  <a:pt x="901" y="1363"/>
                </a:lnTo>
                <a:lnTo>
                  <a:pt x="871" y="1344"/>
                </a:lnTo>
                <a:lnTo>
                  <a:pt x="842" y="1329"/>
                </a:lnTo>
                <a:lnTo>
                  <a:pt x="823" y="1317"/>
                </a:lnTo>
                <a:lnTo>
                  <a:pt x="809" y="1311"/>
                </a:lnTo>
                <a:lnTo>
                  <a:pt x="799" y="1307"/>
                </a:lnTo>
                <a:lnTo>
                  <a:pt x="794" y="1302"/>
                </a:lnTo>
                <a:lnTo>
                  <a:pt x="792" y="1292"/>
                </a:lnTo>
                <a:lnTo>
                  <a:pt x="792" y="1286"/>
                </a:lnTo>
                <a:lnTo>
                  <a:pt x="796" y="1286"/>
                </a:lnTo>
                <a:lnTo>
                  <a:pt x="799" y="1286"/>
                </a:lnTo>
                <a:lnTo>
                  <a:pt x="804" y="1286"/>
                </a:lnTo>
                <a:lnTo>
                  <a:pt x="807" y="1286"/>
                </a:lnTo>
                <a:lnTo>
                  <a:pt x="809" y="1283"/>
                </a:lnTo>
                <a:lnTo>
                  <a:pt x="811" y="1281"/>
                </a:lnTo>
                <a:lnTo>
                  <a:pt x="813" y="1279"/>
                </a:lnTo>
                <a:lnTo>
                  <a:pt x="815" y="1277"/>
                </a:lnTo>
                <a:lnTo>
                  <a:pt x="817" y="1273"/>
                </a:lnTo>
                <a:lnTo>
                  <a:pt x="819" y="1271"/>
                </a:lnTo>
                <a:lnTo>
                  <a:pt x="821" y="1269"/>
                </a:lnTo>
                <a:lnTo>
                  <a:pt x="815" y="1265"/>
                </a:lnTo>
                <a:lnTo>
                  <a:pt x="813" y="1263"/>
                </a:lnTo>
                <a:lnTo>
                  <a:pt x="809" y="1261"/>
                </a:lnTo>
                <a:lnTo>
                  <a:pt x="804" y="1256"/>
                </a:lnTo>
                <a:lnTo>
                  <a:pt x="811" y="1246"/>
                </a:lnTo>
                <a:lnTo>
                  <a:pt x="813" y="1244"/>
                </a:lnTo>
                <a:lnTo>
                  <a:pt x="815" y="1240"/>
                </a:lnTo>
                <a:lnTo>
                  <a:pt x="817" y="1240"/>
                </a:lnTo>
                <a:lnTo>
                  <a:pt x="819" y="1236"/>
                </a:lnTo>
                <a:lnTo>
                  <a:pt x="825" y="1230"/>
                </a:lnTo>
                <a:lnTo>
                  <a:pt x="828" y="1233"/>
                </a:lnTo>
                <a:lnTo>
                  <a:pt x="832" y="1236"/>
                </a:lnTo>
                <a:lnTo>
                  <a:pt x="834" y="1238"/>
                </a:lnTo>
                <a:lnTo>
                  <a:pt x="836" y="1240"/>
                </a:lnTo>
                <a:lnTo>
                  <a:pt x="838" y="1240"/>
                </a:lnTo>
                <a:lnTo>
                  <a:pt x="840" y="1240"/>
                </a:lnTo>
                <a:lnTo>
                  <a:pt x="844" y="1242"/>
                </a:lnTo>
                <a:lnTo>
                  <a:pt x="846" y="1244"/>
                </a:lnTo>
                <a:lnTo>
                  <a:pt x="850" y="1244"/>
                </a:lnTo>
                <a:lnTo>
                  <a:pt x="852" y="1246"/>
                </a:lnTo>
                <a:lnTo>
                  <a:pt x="855" y="1246"/>
                </a:lnTo>
                <a:lnTo>
                  <a:pt x="859" y="1244"/>
                </a:lnTo>
                <a:lnTo>
                  <a:pt x="861" y="1242"/>
                </a:lnTo>
                <a:lnTo>
                  <a:pt x="865" y="1246"/>
                </a:lnTo>
                <a:lnTo>
                  <a:pt x="869" y="1248"/>
                </a:lnTo>
                <a:lnTo>
                  <a:pt x="871" y="1252"/>
                </a:lnTo>
                <a:lnTo>
                  <a:pt x="874" y="1254"/>
                </a:lnTo>
                <a:lnTo>
                  <a:pt x="876" y="1256"/>
                </a:lnTo>
                <a:lnTo>
                  <a:pt x="876" y="1257"/>
                </a:lnTo>
                <a:lnTo>
                  <a:pt x="882" y="1256"/>
                </a:lnTo>
                <a:lnTo>
                  <a:pt x="888" y="1254"/>
                </a:lnTo>
                <a:lnTo>
                  <a:pt x="896" y="1263"/>
                </a:lnTo>
                <a:lnTo>
                  <a:pt x="915" y="1250"/>
                </a:lnTo>
                <a:lnTo>
                  <a:pt x="905" y="1238"/>
                </a:lnTo>
                <a:lnTo>
                  <a:pt x="919" y="1223"/>
                </a:lnTo>
                <a:lnTo>
                  <a:pt x="932" y="1230"/>
                </a:lnTo>
                <a:lnTo>
                  <a:pt x="944" y="1223"/>
                </a:lnTo>
                <a:lnTo>
                  <a:pt x="965" y="1238"/>
                </a:lnTo>
                <a:lnTo>
                  <a:pt x="984" y="1227"/>
                </a:lnTo>
                <a:lnTo>
                  <a:pt x="999" y="1246"/>
                </a:lnTo>
                <a:lnTo>
                  <a:pt x="1009" y="1242"/>
                </a:lnTo>
                <a:lnTo>
                  <a:pt x="1032" y="1235"/>
                </a:lnTo>
                <a:lnTo>
                  <a:pt x="1113" y="1221"/>
                </a:lnTo>
                <a:lnTo>
                  <a:pt x="1167" y="1215"/>
                </a:lnTo>
                <a:lnTo>
                  <a:pt x="1174" y="1179"/>
                </a:lnTo>
                <a:lnTo>
                  <a:pt x="1180" y="1180"/>
                </a:lnTo>
                <a:lnTo>
                  <a:pt x="1190" y="1179"/>
                </a:lnTo>
                <a:lnTo>
                  <a:pt x="1213" y="1171"/>
                </a:lnTo>
                <a:lnTo>
                  <a:pt x="1211" y="1169"/>
                </a:lnTo>
                <a:lnTo>
                  <a:pt x="1207" y="1132"/>
                </a:lnTo>
                <a:lnTo>
                  <a:pt x="1209" y="1131"/>
                </a:lnTo>
                <a:lnTo>
                  <a:pt x="1230" y="1119"/>
                </a:lnTo>
                <a:lnTo>
                  <a:pt x="1247" y="1104"/>
                </a:lnTo>
                <a:lnTo>
                  <a:pt x="1251" y="1105"/>
                </a:lnTo>
                <a:lnTo>
                  <a:pt x="1251" y="1104"/>
                </a:lnTo>
                <a:lnTo>
                  <a:pt x="1253" y="1104"/>
                </a:lnTo>
                <a:lnTo>
                  <a:pt x="1269" y="1108"/>
                </a:lnTo>
                <a:lnTo>
                  <a:pt x="1271" y="1108"/>
                </a:lnTo>
                <a:lnTo>
                  <a:pt x="1271" y="1111"/>
                </a:lnTo>
                <a:lnTo>
                  <a:pt x="1274" y="1113"/>
                </a:lnTo>
                <a:lnTo>
                  <a:pt x="1278" y="1113"/>
                </a:lnTo>
                <a:lnTo>
                  <a:pt x="1280" y="1115"/>
                </a:lnTo>
                <a:lnTo>
                  <a:pt x="1286" y="1113"/>
                </a:lnTo>
                <a:lnTo>
                  <a:pt x="1288" y="1113"/>
                </a:lnTo>
                <a:lnTo>
                  <a:pt x="1292" y="1111"/>
                </a:lnTo>
                <a:lnTo>
                  <a:pt x="1293" y="1105"/>
                </a:lnTo>
                <a:lnTo>
                  <a:pt x="1293" y="1104"/>
                </a:lnTo>
                <a:lnTo>
                  <a:pt x="1295" y="1102"/>
                </a:lnTo>
                <a:lnTo>
                  <a:pt x="1301" y="1094"/>
                </a:lnTo>
                <a:lnTo>
                  <a:pt x="1303" y="1092"/>
                </a:lnTo>
                <a:lnTo>
                  <a:pt x="1305" y="1092"/>
                </a:lnTo>
                <a:lnTo>
                  <a:pt x="1309" y="1092"/>
                </a:lnTo>
                <a:lnTo>
                  <a:pt x="1311" y="1092"/>
                </a:lnTo>
                <a:lnTo>
                  <a:pt x="1314" y="1094"/>
                </a:lnTo>
                <a:lnTo>
                  <a:pt x="1319" y="1083"/>
                </a:lnTo>
                <a:lnTo>
                  <a:pt x="1322" y="1083"/>
                </a:lnTo>
                <a:lnTo>
                  <a:pt x="1326" y="1081"/>
                </a:lnTo>
                <a:lnTo>
                  <a:pt x="1328" y="1081"/>
                </a:lnTo>
                <a:lnTo>
                  <a:pt x="1330" y="1075"/>
                </a:lnTo>
                <a:lnTo>
                  <a:pt x="1330" y="1069"/>
                </a:lnTo>
                <a:lnTo>
                  <a:pt x="1330" y="1067"/>
                </a:lnTo>
                <a:lnTo>
                  <a:pt x="1330" y="1065"/>
                </a:lnTo>
                <a:lnTo>
                  <a:pt x="1330" y="1062"/>
                </a:lnTo>
                <a:lnTo>
                  <a:pt x="1330" y="1060"/>
                </a:lnTo>
                <a:lnTo>
                  <a:pt x="1330" y="1057"/>
                </a:lnTo>
                <a:lnTo>
                  <a:pt x="1330" y="1055"/>
                </a:lnTo>
                <a:lnTo>
                  <a:pt x="1330" y="1054"/>
                </a:lnTo>
                <a:lnTo>
                  <a:pt x="1330" y="1052"/>
                </a:lnTo>
                <a:lnTo>
                  <a:pt x="1330" y="1050"/>
                </a:lnTo>
                <a:lnTo>
                  <a:pt x="1330" y="1048"/>
                </a:lnTo>
                <a:lnTo>
                  <a:pt x="1330" y="1044"/>
                </a:lnTo>
                <a:lnTo>
                  <a:pt x="1330" y="1042"/>
                </a:lnTo>
                <a:lnTo>
                  <a:pt x="1330" y="1040"/>
                </a:lnTo>
                <a:lnTo>
                  <a:pt x="1330" y="1038"/>
                </a:lnTo>
                <a:lnTo>
                  <a:pt x="1330" y="1036"/>
                </a:lnTo>
                <a:lnTo>
                  <a:pt x="1332" y="1034"/>
                </a:lnTo>
                <a:lnTo>
                  <a:pt x="1332" y="1033"/>
                </a:lnTo>
                <a:lnTo>
                  <a:pt x="1332" y="1031"/>
                </a:lnTo>
                <a:lnTo>
                  <a:pt x="1332" y="1029"/>
                </a:lnTo>
                <a:lnTo>
                  <a:pt x="1332" y="1027"/>
                </a:lnTo>
                <a:lnTo>
                  <a:pt x="1332" y="1025"/>
                </a:lnTo>
                <a:lnTo>
                  <a:pt x="1332" y="1023"/>
                </a:lnTo>
                <a:lnTo>
                  <a:pt x="1332" y="1021"/>
                </a:lnTo>
                <a:lnTo>
                  <a:pt x="1332" y="1019"/>
                </a:lnTo>
                <a:lnTo>
                  <a:pt x="1332" y="1017"/>
                </a:lnTo>
                <a:lnTo>
                  <a:pt x="1332" y="1015"/>
                </a:lnTo>
                <a:lnTo>
                  <a:pt x="1332" y="979"/>
                </a:lnTo>
                <a:lnTo>
                  <a:pt x="1330" y="977"/>
                </a:lnTo>
                <a:lnTo>
                  <a:pt x="1326" y="973"/>
                </a:lnTo>
                <a:lnTo>
                  <a:pt x="1319" y="963"/>
                </a:lnTo>
                <a:lnTo>
                  <a:pt x="1313" y="956"/>
                </a:lnTo>
                <a:lnTo>
                  <a:pt x="1311" y="954"/>
                </a:lnTo>
                <a:lnTo>
                  <a:pt x="1307" y="950"/>
                </a:lnTo>
                <a:lnTo>
                  <a:pt x="1303" y="950"/>
                </a:lnTo>
                <a:lnTo>
                  <a:pt x="1299" y="948"/>
                </a:lnTo>
                <a:lnTo>
                  <a:pt x="1295" y="946"/>
                </a:lnTo>
                <a:lnTo>
                  <a:pt x="1292" y="944"/>
                </a:lnTo>
                <a:lnTo>
                  <a:pt x="1290" y="944"/>
                </a:lnTo>
                <a:lnTo>
                  <a:pt x="1288" y="942"/>
                </a:lnTo>
                <a:lnTo>
                  <a:pt x="1282" y="942"/>
                </a:lnTo>
                <a:lnTo>
                  <a:pt x="1276" y="938"/>
                </a:lnTo>
                <a:lnTo>
                  <a:pt x="1276" y="937"/>
                </a:lnTo>
                <a:lnTo>
                  <a:pt x="1276" y="935"/>
                </a:lnTo>
                <a:lnTo>
                  <a:pt x="1278" y="935"/>
                </a:lnTo>
                <a:lnTo>
                  <a:pt x="1278" y="932"/>
                </a:lnTo>
                <a:lnTo>
                  <a:pt x="1278" y="931"/>
                </a:lnTo>
                <a:lnTo>
                  <a:pt x="1276" y="931"/>
                </a:lnTo>
                <a:lnTo>
                  <a:pt x="1276" y="929"/>
                </a:lnTo>
                <a:lnTo>
                  <a:pt x="1278" y="929"/>
                </a:lnTo>
                <a:lnTo>
                  <a:pt x="1280" y="929"/>
                </a:lnTo>
                <a:lnTo>
                  <a:pt x="1280" y="927"/>
                </a:lnTo>
                <a:lnTo>
                  <a:pt x="1280" y="925"/>
                </a:lnTo>
                <a:lnTo>
                  <a:pt x="1282" y="923"/>
                </a:lnTo>
                <a:lnTo>
                  <a:pt x="1282" y="921"/>
                </a:lnTo>
                <a:lnTo>
                  <a:pt x="1284" y="919"/>
                </a:lnTo>
                <a:lnTo>
                  <a:pt x="1284" y="917"/>
                </a:lnTo>
                <a:lnTo>
                  <a:pt x="1284" y="915"/>
                </a:lnTo>
                <a:lnTo>
                  <a:pt x="1286" y="915"/>
                </a:lnTo>
                <a:lnTo>
                  <a:pt x="1286" y="913"/>
                </a:lnTo>
                <a:lnTo>
                  <a:pt x="1288" y="913"/>
                </a:lnTo>
                <a:lnTo>
                  <a:pt x="1288" y="911"/>
                </a:lnTo>
                <a:lnTo>
                  <a:pt x="1288" y="909"/>
                </a:lnTo>
                <a:lnTo>
                  <a:pt x="1290" y="909"/>
                </a:lnTo>
                <a:lnTo>
                  <a:pt x="1290" y="908"/>
                </a:lnTo>
                <a:lnTo>
                  <a:pt x="1292" y="908"/>
                </a:lnTo>
                <a:lnTo>
                  <a:pt x="1293" y="908"/>
                </a:lnTo>
                <a:lnTo>
                  <a:pt x="1293" y="906"/>
                </a:lnTo>
                <a:lnTo>
                  <a:pt x="1295" y="906"/>
                </a:lnTo>
                <a:lnTo>
                  <a:pt x="1297" y="906"/>
                </a:lnTo>
                <a:lnTo>
                  <a:pt x="1299" y="906"/>
                </a:lnTo>
                <a:lnTo>
                  <a:pt x="1301" y="906"/>
                </a:lnTo>
                <a:lnTo>
                  <a:pt x="1303" y="906"/>
                </a:lnTo>
                <a:lnTo>
                  <a:pt x="1303" y="904"/>
                </a:lnTo>
                <a:lnTo>
                  <a:pt x="1305" y="904"/>
                </a:lnTo>
                <a:lnTo>
                  <a:pt x="1305" y="902"/>
                </a:lnTo>
                <a:lnTo>
                  <a:pt x="1303" y="900"/>
                </a:lnTo>
                <a:lnTo>
                  <a:pt x="1305" y="900"/>
                </a:lnTo>
                <a:lnTo>
                  <a:pt x="1305" y="898"/>
                </a:lnTo>
                <a:lnTo>
                  <a:pt x="1307" y="898"/>
                </a:lnTo>
                <a:lnTo>
                  <a:pt x="1309" y="898"/>
                </a:lnTo>
                <a:lnTo>
                  <a:pt x="1309" y="896"/>
                </a:lnTo>
                <a:lnTo>
                  <a:pt x="1311" y="894"/>
                </a:lnTo>
                <a:lnTo>
                  <a:pt x="1309" y="894"/>
                </a:lnTo>
                <a:lnTo>
                  <a:pt x="1309" y="892"/>
                </a:lnTo>
                <a:lnTo>
                  <a:pt x="1307" y="892"/>
                </a:lnTo>
                <a:lnTo>
                  <a:pt x="1307" y="890"/>
                </a:lnTo>
                <a:lnTo>
                  <a:pt x="1309" y="890"/>
                </a:lnTo>
                <a:lnTo>
                  <a:pt x="1311" y="890"/>
                </a:lnTo>
                <a:lnTo>
                  <a:pt x="1313" y="890"/>
                </a:lnTo>
                <a:lnTo>
                  <a:pt x="1314" y="890"/>
                </a:lnTo>
                <a:lnTo>
                  <a:pt x="1314" y="888"/>
                </a:lnTo>
                <a:lnTo>
                  <a:pt x="1314" y="887"/>
                </a:lnTo>
                <a:lnTo>
                  <a:pt x="1317" y="887"/>
                </a:lnTo>
                <a:lnTo>
                  <a:pt x="1317" y="884"/>
                </a:lnTo>
                <a:lnTo>
                  <a:pt x="1314" y="884"/>
                </a:lnTo>
                <a:lnTo>
                  <a:pt x="1317" y="884"/>
                </a:lnTo>
                <a:lnTo>
                  <a:pt x="1317" y="882"/>
                </a:lnTo>
                <a:lnTo>
                  <a:pt x="1317" y="881"/>
                </a:lnTo>
                <a:lnTo>
                  <a:pt x="1319" y="881"/>
                </a:lnTo>
                <a:lnTo>
                  <a:pt x="1319" y="879"/>
                </a:lnTo>
                <a:lnTo>
                  <a:pt x="1319" y="881"/>
                </a:lnTo>
                <a:lnTo>
                  <a:pt x="1320" y="881"/>
                </a:lnTo>
                <a:lnTo>
                  <a:pt x="1320" y="879"/>
                </a:lnTo>
                <a:lnTo>
                  <a:pt x="1322" y="879"/>
                </a:lnTo>
                <a:lnTo>
                  <a:pt x="1324" y="877"/>
                </a:lnTo>
                <a:lnTo>
                  <a:pt x="1324" y="875"/>
                </a:lnTo>
                <a:lnTo>
                  <a:pt x="1326" y="875"/>
                </a:lnTo>
                <a:lnTo>
                  <a:pt x="1328" y="875"/>
                </a:lnTo>
                <a:lnTo>
                  <a:pt x="1328" y="873"/>
                </a:lnTo>
                <a:lnTo>
                  <a:pt x="1330" y="873"/>
                </a:lnTo>
                <a:lnTo>
                  <a:pt x="1330" y="871"/>
                </a:lnTo>
                <a:lnTo>
                  <a:pt x="1332" y="869"/>
                </a:lnTo>
                <a:lnTo>
                  <a:pt x="1332" y="871"/>
                </a:lnTo>
                <a:lnTo>
                  <a:pt x="1332" y="873"/>
                </a:lnTo>
                <a:lnTo>
                  <a:pt x="1334" y="873"/>
                </a:lnTo>
                <a:lnTo>
                  <a:pt x="1334" y="871"/>
                </a:lnTo>
                <a:lnTo>
                  <a:pt x="1336" y="871"/>
                </a:lnTo>
                <a:lnTo>
                  <a:pt x="1336" y="869"/>
                </a:lnTo>
                <a:lnTo>
                  <a:pt x="1338" y="869"/>
                </a:lnTo>
                <a:lnTo>
                  <a:pt x="1340" y="869"/>
                </a:lnTo>
                <a:lnTo>
                  <a:pt x="1340" y="867"/>
                </a:lnTo>
                <a:lnTo>
                  <a:pt x="1340" y="865"/>
                </a:lnTo>
                <a:lnTo>
                  <a:pt x="1340" y="863"/>
                </a:lnTo>
                <a:lnTo>
                  <a:pt x="1340" y="865"/>
                </a:lnTo>
                <a:lnTo>
                  <a:pt x="1341" y="865"/>
                </a:lnTo>
                <a:lnTo>
                  <a:pt x="1341" y="863"/>
                </a:lnTo>
                <a:lnTo>
                  <a:pt x="1341" y="861"/>
                </a:lnTo>
                <a:lnTo>
                  <a:pt x="1343" y="861"/>
                </a:lnTo>
                <a:lnTo>
                  <a:pt x="1343" y="863"/>
                </a:lnTo>
                <a:lnTo>
                  <a:pt x="1343" y="865"/>
                </a:lnTo>
                <a:lnTo>
                  <a:pt x="1345" y="865"/>
                </a:lnTo>
                <a:lnTo>
                  <a:pt x="1345" y="863"/>
                </a:lnTo>
                <a:lnTo>
                  <a:pt x="1345" y="861"/>
                </a:lnTo>
                <a:lnTo>
                  <a:pt x="1347" y="861"/>
                </a:lnTo>
                <a:lnTo>
                  <a:pt x="1347" y="860"/>
                </a:lnTo>
                <a:lnTo>
                  <a:pt x="1347" y="858"/>
                </a:lnTo>
                <a:lnTo>
                  <a:pt x="1349" y="856"/>
                </a:lnTo>
                <a:lnTo>
                  <a:pt x="1351" y="858"/>
                </a:lnTo>
                <a:lnTo>
                  <a:pt x="1351" y="856"/>
                </a:lnTo>
                <a:lnTo>
                  <a:pt x="1351" y="854"/>
                </a:lnTo>
                <a:lnTo>
                  <a:pt x="1353" y="854"/>
                </a:lnTo>
                <a:lnTo>
                  <a:pt x="1355" y="854"/>
                </a:lnTo>
                <a:lnTo>
                  <a:pt x="1357" y="854"/>
                </a:lnTo>
                <a:lnTo>
                  <a:pt x="1357" y="852"/>
                </a:lnTo>
                <a:lnTo>
                  <a:pt x="1359" y="852"/>
                </a:lnTo>
                <a:lnTo>
                  <a:pt x="1359" y="854"/>
                </a:lnTo>
                <a:lnTo>
                  <a:pt x="1361" y="854"/>
                </a:lnTo>
                <a:lnTo>
                  <a:pt x="1361" y="852"/>
                </a:lnTo>
                <a:lnTo>
                  <a:pt x="1359" y="850"/>
                </a:lnTo>
                <a:lnTo>
                  <a:pt x="1361" y="850"/>
                </a:lnTo>
                <a:lnTo>
                  <a:pt x="1363" y="850"/>
                </a:lnTo>
                <a:lnTo>
                  <a:pt x="1363" y="848"/>
                </a:lnTo>
                <a:lnTo>
                  <a:pt x="1365" y="848"/>
                </a:lnTo>
                <a:lnTo>
                  <a:pt x="1365" y="846"/>
                </a:lnTo>
                <a:lnTo>
                  <a:pt x="1367" y="844"/>
                </a:lnTo>
                <a:lnTo>
                  <a:pt x="1369" y="842"/>
                </a:lnTo>
                <a:lnTo>
                  <a:pt x="1369" y="840"/>
                </a:lnTo>
                <a:lnTo>
                  <a:pt x="1367" y="840"/>
                </a:lnTo>
                <a:lnTo>
                  <a:pt x="1367" y="838"/>
                </a:lnTo>
                <a:lnTo>
                  <a:pt x="1369" y="838"/>
                </a:lnTo>
                <a:lnTo>
                  <a:pt x="1370" y="838"/>
                </a:lnTo>
                <a:lnTo>
                  <a:pt x="1372" y="838"/>
                </a:lnTo>
                <a:lnTo>
                  <a:pt x="1372" y="836"/>
                </a:lnTo>
                <a:lnTo>
                  <a:pt x="1370" y="836"/>
                </a:lnTo>
                <a:lnTo>
                  <a:pt x="1370" y="834"/>
                </a:lnTo>
                <a:lnTo>
                  <a:pt x="1372" y="834"/>
                </a:lnTo>
                <a:lnTo>
                  <a:pt x="1372" y="833"/>
                </a:lnTo>
                <a:lnTo>
                  <a:pt x="1372" y="831"/>
                </a:lnTo>
                <a:lnTo>
                  <a:pt x="1374" y="831"/>
                </a:lnTo>
                <a:lnTo>
                  <a:pt x="1374" y="829"/>
                </a:lnTo>
                <a:lnTo>
                  <a:pt x="1376" y="829"/>
                </a:lnTo>
                <a:lnTo>
                  <a:pt x="1378" y="829"/>
                </a:lnTo>
                <a:lnTo>
                  <a:pt x="1380" y="829"/>
                </a:lnTo>
                <a:lnTo>
                  <a:pt x="1380" y="827"/>
                </a:lnTo>
                <a:lnTo>
                  <a:pt x="1382" y="827"/>
                </a:lnTo>
                <a:lnTo>
                  <a:pt x="1382" y="825"/>
                </a:lnTo>
                <a:lnTo>
                  <a:pt x="1384" y="825"/>
                </a:lnTo>
                <a:lnTo>
                  <a:pt x="1384" y="823"/>
                </a:lnTo>
                <a:lnTo>
                  <a:pt x="1386" y="823"/>
                </a:lnTo>
                <a:lnTo>
                  <a:pt x="1386" y="821"/>
                </a:lnTo>
                <a:lnTo>
                  <a:pt x="1388" y="821"/>
                </a:lnTo>
                <a:lnTo>
                  <a:pt x="1390" y="821"/>
                </a:lnTo>
                <a:lnTo>
                  <a:pt x="1384" y="815"/>
                </a:lnTo>
                <a:lnTo>
                  <a:pt x="1391" y="806"/>
                </a:lnTo>
                <a:lnTo>
                  <a:pt x="1399" y="812"/>
                </a:lnTo>
                <a:lnTo>
                  <a:pt x="1405" y="806"/>
                </a:lnTo>
                <a:lnTo>
                  <a:pt x="1407" y="813"/>
                </a:lnTo>
                <a:lnTo>
                  <a:pt x="1407" y="815"/>
                </a:lnTo>
                <a:lnTo>
                  <a:pt x="1417" y="823"/>
                </a:lnTo>
                <a:lnTo>
                  <a:pt x="1451" y="858"/>
                </a:lnTo>
                <a:lnTo>
                  <a:pt x="1465" y="875"/>
                </a:lnTo>
                <a:lnTo>
                  <a:pt x="1468" y="879"/>
                </a:lnTo>
                <a:lnTo>
                  <a:pt x="1468" y="882"/>
                </a:lnTo>
                <a:lnTo>
                  <a:pt x="1472" y="890"/>
                </a:lnTo>
                <a:lnTo>
                  <a:pt x="1476" y="902"/>
                </a:lnTo>
                <a:lnTo>
                  <a:pt x="1478" y="906"/>
                </a:lnTo>
                <a:lnTo>
                  <a:pt x="1480" y="904"/>
                </a:lnTo>
                <a:lnTo>
                  <a:pt x="1480" y="902"/>
                </a:lnTo>
                <a:lnTo>
                  <a:pt x="1484" y="898"/>
                </a:lnTo>
                <a:lnTo>
                  <a:pt x="1484" y="896"/>
                </a:lnTo>
                <a:lnTo>
                  <a:pt x="1486" y="892"/>
                </a:lnTo>
                <a:lnTo>
                  <a:pt x="1488" y="890"/>
                </a:lnTo>
                <a:lnTo>
                  <a:pt x="1488" y="882"/>
                </a:lnTo>
                <a:lnTo>
                  <a:pt x="1484" y="879"/>
                </a:lnTo>
                <a:lnTo>
                  <a:pt x="1480" y="877"/>
                </a:lnTo>
                <a:lnTo>
                  <a:pt x="1478" y="875"/>
                </a:lnTo>
                <a:lnTo>
                  <a:pt x="1476" y="869"/>
                </a:lnTo>
                <a:lnTo>
                  <a:pt x="1478" y="867"/>
                </a:lnTo>
                <a:lnTo>
                  <a:pt x="1484" y="861"/>
                </a:lnTo>
                <a:lnTo>
                  <a:pt x="1492" y="854"/>
                </a:lnTo>
                <a:lnTo>
                  <a:pt x="1497" y="846"/>
                </a:lnTo>
                <a:lnTo>
                  <a:pt x="1499" y="840"/>
                </a:lnTo>
                <a:lnTo>
                  <a:pt x="1499" y="833"/>
                </a:lnTo>
                <a:lnTo>
                  <a:pt x="1497" y="825"/>
                </a:lnTo>
                <a:lnTo>
                  <a:pt x="1488" y="815"/>
                </a:lnTo>
                <a:lnTo>
                  <a:pt x="1478" y="806"/>
                </a:lnTo>
                <a:lnTo>
                  <a:pt x="1470" y="802"/>
                </a:lnTo>
                <a:lnTo>
                  <a:pt x="1463" y="800"/>
                </a:lnTo>
                <a:lnTo>
                  <a:pt x="1455" y="802"/>
                </a:lnTo>
                <a:lnTo>
                  <a:pt x="1449" y="804"/>
                </a:lnTo>
                <a:lnTo>
                  <a:pt x="1440" y="806"/>
                </a:lnTo>
                <a:lnTo>
                  <a:pt x="1430" y="807"/>
                </a:lnTo>
                <a:lnTo>
                  <a:pt x="1426" y="807"/>
                </a:lnTo>
                <a:lnTo>
                  <a:pt x="1422" y="807"/>
                </a:lnTo>
                <a:lnTo>
                  <a:pt x="1418" y="807"/>
                </a:lnTo>
                <a:lnTo>
                  <a:pt x="1417" y="804"/>
                </a:lnTo>
                <a:lnTo>
                  <a:pt x="1415" y="800"/>
                </a:lnTo>
                <a:lnTo>
                  <a:pt x="1415" y="798"/>
                </a:lnTo>
                <a:lnTo>
                  <a:pt x="1418" y="792"/>
                </a:lnTo>
                <a:lnTo>
                  <a:pt x="1422" y="785"/>
                </a:lnTo>
                <a:lnTo>
                  <a:pt x="1422" y="779"/>
                </a:lnTo>
                <a:lnTo>
                  <a:pt x="1422" y="767"/>
                </a:lnTo>
                <a:lnTo>
                  <a:pt x="1426" y="765"/>
                </a:lnTo>
                <a:lnTo>
                  <a:pt x="1451" y="752"/>
                </a:lnTo>
                <a:lnTo>
                  <a:pt x="1468" y="754"/>
                </a:lnTo>
                <a:lnTo>
                  <a:pt x="1470" y="754"/>
                </a:lnTo>
                <a:lnTo>
                  <a:pt x="1470" y="756"/>
                </a:lnTo>
                <a:lnTo>
                  <a:pt x="1468" y="759"/>
                </a:lnTo>
                <a:lnTo>
                  <a:pt x="1474" y="762"/>
                </a:lnTo>
                <a:lnTo>
                  <a:pt x="1476" y="762"/>
                </a:lnTo>
                <a:lnTo>
                  <a:pt x="1482" y="762"/>
                </a:lnTo>
                <a:lnTo>
                  <a:pt x="1484" y="762"/>
                </a:lnTo>
                <a:lnTo>
                  <a:pt x="1486" y="762"/>
                </a:lnTo>
                <a:lnTo>
                  <a:pt x="1488" y="762"/>
                </a:lnTo>
                <a:lnTo>
                  <a:pt x="1490" y="762"/>
                </a:lnTo>
                <a:lnTo>
                  <a:pt x="1490" y="764"/>
                </a:lnTo>
                <a:lnTo>
                  <a:pt x="1492" y="764"/>
                </a:lnTo>
                <a:lnTo>
                  <a:pt x="1493" y="764"/>
                </a:lnTo>
                <a:lnTo>
                  <a:pt x="1501" y="765"/>
                </a:lnTo>
                <a:lnTo>
                  <a:pt x="1505" y="767"/>
                </a:lnTo>
                <a:lnTo>
                  <a:pt x="1511" y="769"/>
                </a:lnTo>
                <a:lnTo>
                  <a:pt x="1514" y="769"/>
                </a:lnTo>
                <a:lnTo>
                  <a:pt x="1520" y="771"/>
                </a:lnTo>
                <a:lnTo>
                  <a:pt x="1522" y="773"/>
                </a:lnTo>
                <a:lnTo>
                  <a:pt x="1524" y="773"/>
                </a:lnTo>
                <a:lnTo>
                  <a:pt x="1530" y="773"/>
                </a:lnTo>
                <a:lnTo>
                  <a:pt x="1534" y="773"/>
                </a:lnTo>
                <a:lnTo>
                  <a:pt x="1540" y="773"/>
                </a:lnTo>
                <a:lnTo>
                  <a:pt x="1545" y="773"/>
                </a:lnTo>
                <a:lnTo>
                  <a:pt x="1549" y="773"/>
                </a:lnTo>
                <a:lnTo>
                  <a:pt x="1549" y="762"/>
                </a:lnTo>
                <a:lnTo>
                  <a:pt x="1553" y="736"/>
                </a:lnTo>
                <a:lnTo>
                  <a:pt x="1559" y="736"/>
                </a:lnTo>
                <a:lnTo>
                  <a:pt x="1562" y="736"/>
                </a:lnTo>
                <a:lnTo>
                  <a:pt x="1562" y="738"/>
                </a:lnTo>
                <a:lnTo>
                  <a:pt x="1567" y="738"/>
                </a:lnTo>
                <a:lnTo>
                  <a:pt x="1568" y="738"/>
                </a:lnTo>
                <a:lnTo>
                  <a:pt x="1572" y="738"/>
                </a:lnTo>
                <a:lnTo>
                  <a:pt x="1574" y="738"/>
                </a:lnTo>
                <a:lnTo>
                  <a:pt x="1578" y="740"/>
                </a:lnTo>
                <a:lnTo>
                  <a:pt x="1578" y="735"/>
                </a:lnTo>
                <a:lnTo>
                  <a:pt x="1582" y="733"/>
                </a:lnTo>
                <a:lnTo>
                  <a:pt x="1584" y="731"/>
                </a:lnTo>
                <a:lnTo>
                  <a:pt x="1586" y="729"/>
                </a:lnTo>
                <a:lnTo>
                  <a:pt x="1586" y="731"/>
                </a:lnTo>
                <a:lnTo>
                  <a:pt x="1589" y="727"/>
                </a:lnTo>
                <a:lnTo>
                  <a:pt x="1593" y="731"/>
                </a:lnTo>
                <a:lnTo>
                  <a:pt x="1605" y="711"/>
                </a:lnTo>
                <a:lnTo>
                  <a:pt x="1601" y="711"/>
                </a:lnTo>
                <a:lnTo>
                  <a:pt x="1595" y="711"/>
                </a:lnTo>
                <a:lnTo>
                  <a:pt x="1595" y="709"/>
                </a:lnTo>
                <a:lnTo>
                  <a:pt x="1597" y="702"/>
                </a:lnTo>
                <a:lnTo>
                  <a:pt x="1599" y="692"/>
                </a:lnTo>
                <a:lnTo>
                  <a:pt x="1613" y="681"/>
                </a:lnTo>
                <a:lnTo>
                  <a:pt x="1624" y="683"/>
                </a:lnTo>
                <a:lnTo>
                  <a:pt x="1624" y="696"/>
                </a:lnTo>
                <a:lnTo>
                  <a:pt x="1626" y="694"/>
                </a:lnTo>
                <a:lnTo>
                  <a:pt x="1628" y="690"/>
                </a:lnTo>
                <a:lnTo>
                  <a:pt x="1630" y="685"/>
                </a:lnTo>
                <a:lnTo>
                  <a:pt x="1630" y="679"/>
                </a:lnTo>
                <a:lnTo>
                  <a:pt x="1632" y="677"/>
                </a:lnTo>
                <a:lnTo>
                  <a:pt x="1632" y="673"/>
                </a:lnTo>
                <a:lnTo>
                  <a:pt x="1630" y="671"/>
                </a:lnTo>
                <a:lnTo>
                  <a:pt x="1628" y="667"/>
                </a:lnTo>
                <a:lnTo>
                  <a:pt x="1628" y="663"/>
                </a:lnTo>
                <a:lnTo>
                  <a:pt x="1628" y="661"/>
                </a:lnTo>
                <a:lnTo>
                  <a:pt x="1628" y="660"/>
                </a:lnTo>
                <a:lnTo>
                  <a:pt x="1632" y="658"/>
                </a:lnTo>
                <a:lnTo>
                  <a:pt x="1637" y="654"/>
                </a:lnTo>
                <a:lnTo>
                  <a:pt x="1641" y="652"/>
                </a:lnTo>
                <a:lnTo>
                  <a:pt x="1649" y="652"/>
                </a:lnTo>
                <a:lnTo>
                  <a:pt x="1651" y="654"/>
                </a:lnTo>
                <a:lnTo>
                  <a:pt x="1653" y="654"/>
                </a:lnTo>
                <a:lnTo>
                  <a:pt x="1651" y="658"/>
                </a:lnTo>
                <a:lnTo>
                  <a:pt x="1651" y="661"/>
                </a:lnTo>
                <a:lnTo>
                  <a:pt x="1653" y="665"/>
                </a:lnTo>
                <a:lnTo>
                  <a:pt x="1655" y="665"/>
                </a:lnTo>
                <a:lnTo>
                  <a:pt x="1657" y="665"/>
                </a:lnTo>
                <a:lnTo>
                  <a:pt x="1663" y="661"/>
                </a:lnTo>
                <a:lnTo>
                  <a:pt x="1666" y="658"/>
                </a:lnTo>
                <a:lnTo>
                  <a:pt x="1668" y="656"/>
                </a:lnTo>
                <a:lnTo>
                  <a:pt x="1670" y="650"/>
                </a:lnTo>
                <a:lnTo>
                  <a:pt x="1672" y="648"/>
                </a:lnTo>
                <a:lnTo>
                  <a:pt x="1676" y="648"/>
                </a:lnTo>
                <a:lnTo>
                  <a:pt x="1693" y="644"/>
                </a:lnTo>
                <a:lnTo>
                  <a:pt x="1701" y="642"/>
                </a:lnTo>
                <a:lnTo>
                  <a:pt x="1705" y="644"/>
                </a:lnTo>
                <a:lnTo>
                  <a:pt x="1712" y="646"/>
                </a:lnTo>
                <a:lnTo>
                  <a:pt x="1716" y="646"/>
                </a:lnTo>
                <a:lnTo>
                  <a:pt x="1720" y="642"/>
                </a:lnTo>
                <a:lnTo>
                  <a:pt x="1722" y="639"/>
                </a:lnTo>
                <a:lnTo>
                  <a:pt x="1728" y="631"/>
                </a:lnTo>
                <a:lnTo>
                  <a:pt x="1730" y="625"/>
                </a:lnTo>
                <a:lnTo>
                  <a:pt x="1730" y="623"/>
                </a:lnTo>
                <a:lnTo>
                  <a:pt x="1730" y="621"/>
                </a:lnTo>
                <a:lnTo>
                  <a:pt x="1726" y="619"/>
                </a:lnTo>
                <a:lnTo>
                  <a:pt x="1722" y="617"/>
                </a:lnTo>
                <a:lnTo>
                  <a:pt x="1716" y="613"/>
                </a:lnTo>
                <a:lnTo>
                  <a:pt x="1712" y="613"/>
                </a:lnTo>
                <a:lnTo>
                  <a:pt x="1709" y="611"/>
                </a:lnTo>
                <a:lnTo>
                  <a:pt x="1705" y="610"/>
                </a:lnTo>
                <a:lnTo>
                  <a:pt x="1703" y="610"/>
                </a:lnTo>
                <a:lnTo>
                  <a:pt x="1697" y="610"/>
                </a:lnTo>
                <a:lnTo>
                  <a:pt x="1695" y="608"/>
                </a:lnTo>
                <a:lnTo>
                  <a:pt x="1693" y="608"/>
                </a:lnTo>
                <a:lnTo>
                  <a:pt x="1693" y="606"/>
                </a:lnTo>
                <a:lnTo>
                  <a:pt x="1691" y="604"/>
                </a:lnTo>
                <a:lnTo>
                  <a:pt x="1691" y="602"/>
                </a:lnTo>
                <a:lnTo>
                  <a:pt x="1693" y="600"/>
                </a:lnTo>
                <a:lnTo>
                  <a:pt x="1693" y="598"/>
                </a:lnTo>
                <a:lnTo>
                  <a:pt x="1695" y="594"/>
                </a:lnTo>
                <a:lnTo>
                  <a:pt x="1693" y="586"/>
                </a:lnTo>
                <a:lnTo>
                  <a:pt x="1693" y="581"/>
                </a:lnTo>
                <a:lnTo>
                  <a:pt x="1693" y="579"/>
                </a:lnTo>
                <a:lnTo>
                  <a:pt x="1693" y="577"/>
                </a:lnTo>
                <a:lnTo>
                  <a:pt x="1699" y="573"/>
                </a:lnTo>
                <a:lnTo>
                  <a:pt x="1701" y="571"/>
                </a:lnTo>
                <a:lnTo>
                  <a:pt x="1701" y="567"/>
                </a:lnTo>
                <a:lnTo>
                  <a:pt x="1699" y="560"/>
                </a:lnTo>
                <a:lnTo>
                  <a:pt x="1697" y="554"/>
                </a:lnTo>
                <a:lnTo>
                  <a:pt x="1697" y="552"/>
                </a:lnTo>
                <a:lnTo>
                  <a:pt x="1699" y="546"/>
                </a:lnTo>
                <a:lnTo>
                  <a:pt x="1701" y="544"/>
                </a:lnTo>
                <a:lnTo>
                  <a:pt x="1703" y="544"/>
                </a:lnTo>
                <a:lnTo>
                  <a:pt x="1705" y="544"/>
                </a:lnTo>
                <a:lnTo>
                  <a:pt x="1707" y="544"/>
                </a:lnTo>
                <a:lnTo>
                  <a:pt x="1711" y="546"/>
                </a:lnTo>
                <a:lnTo>
                  <a:pt x="1716" y="550"/>
                </a:lnTo>
                <a:lnTo>
                  <a:pt x="1718" y="554"/>
                </a:lnTo>
                <a:lnTo>
                  <a:pt x="1720" y="554"/>
                </a:lnTo>
                <a:lnTo>
                  <a:pt x="1722" y="556"/>
                </a:lnTo>
                <a:lnTo>
                  <a:pt x="1724" y="556"/>
                </a:lnTo>
                <a:lnTo>
                  <a:pt x="1726" y="554"/>
                </a:lnTo>
                <a:lnTo>
                  <a:pt x="1730" y="554"/>
                </a:lnTo>
                <a:lnTo>
                  <a:pt x="1726" y="546"/>
                </a:lnTo>
                <a:lnTo>
                  <a:pt x="1738" y="542"/>
                </a:lnTo>
                <a:lnTo>
                  <a:pt x="1764" y="535"/>
                </a:lnTo>
                <a:lnTo>
                  <a:pt x="1784" y="529"/>
                </a:lnTo>
                <a:lnTo>
                  <a:pt x="1784" y="508"/>
                </a:lnTo>
                <a:lnTo>
                  <a:pt x="1787" y="506"/>
                </a:lnTo>
                <a:lnTo>
                  <a:pt x="1816" y="496"/>
                </a:lnTo>
                <a:lnTo>
                  <a:pt x="1832" y="500"/>
                </a:lnTo>
                <a:lnTo>
                  <a:pt x="1836" y="498"/>
                </a:lnTo>
                <a:lnTo>
                  <a:pt x="1839" y="494"/>
                </a:lnTo>
                <a:lnTo>
                  <a:pt x="1837" y="488"/>
                </a:lnTo>
                <a:lnTo>
                  <a:pt x="1845" y="481"/>
                </a:lnTo>
                <a:lnTo>
                  <a:pt x="1849" y="477"/>
                </a:lnTo>
                <a:lnTo>
                  <a:pt x="1851" y="473"/>
                </a:lnTo>
                <a:lnTo>
                  <a:pt x="1855" y="469"/>
                </a:lnTo>
                <a:lnTo>
                  <a:pt x="1855" y="466"/>
                </a:lnTo>
                <a:lnTo>
                  <a:pt x="1851" y="458"/>
                </a:lnTo>
                <a:lnTo>
                  <a:pt x="1849" y="456"/>
                </a:lnTo>
                <a:lnTo>
                  <a:pt x="1849" y="452"/>
                </a:lnTo>
                <a:lnTo>
                  <a:pt x="1843" y="450"/>
                </a:lnTo>
                <a:lnTo>
                  <a:pt x="1839" y="452"/>
                </a:lnTo>
                <a:lnTo>
                  <a:pt x="1836" y="442"/>
                </a:lnTo>
                <a:lnTo>
                  <a:pt x="1837" y="435"/>
                </a:lnTo>
                <a:lnTo>
                  <a:pt x="1836" y="429"/>
                </a:lnTo>
                <a:lnTo>
                  <a:pt x="1834" y="425"/>
                </a:lnTo>
                <a:lnTo>
                  <a:pt x="1836" y="419"/>
                </a:lnTo>
                <a:lnTo>
                  <a:pt x="1824" y="413"/>
                </a:lnTo>
                <a:lnTo>
                  <a:pt x="1822" y="410"/>
                </a:lnTo>
                <a:lnTo>
                  <a:pt x="1816" y="404"/>
                </a:lnTo>
                <a:lnTo>
                  <a:pt x="1799" y="392"/>
                </a:lnTo>
                <a:lnTo>
                  <a:pt x="1791" y="387"/>
                </a:lnTo>
                <a:lnTo>
                  <a:pt x="1787" y="390"/>
                </a:lnTo>
                <a:lnTo>
                  <a:pt x="1780" y="383"/>
                </a:lnTo>
                <a:lnTo>
                  <a:pt x="1782" y="377"/>
                </a:lnTo>
                <a:lnTo>
                  <a:pt x="1797" y="360"/>
                </a:lnTo>
                <a:lnTo>
                  <a:pt x="1816" y="371"/>
                </a:lnTo>
                <a:lnTo>
                  <a:pt x="1826" y="371"/>
                </a:lnTo>
                <a:lnTo>
                  <a:pt x="1824" y="367"/>
                </a:lnTo>
                <a:lnTo>
                  <a:pt x="1826" y="367"/>
                </a:lnTo>
                <a:lnTo>
                  <a:pt x="1834" y="373"/>
                </a:lnTo>
                <a:lnTo>
                  <a:pt x="1836" y="371"/>
                </a:lnTo>
                <a:lnTo>
                  <a:pt x="1836" y="365"/>
                </a:lnTo>
                <a:lnTo>
                  <a:pt x="1837" y="363"/>
                </a:lnTo>
                <a:lnTo>
                  <a:pt x="1845" y="365"/>
                </a:lnTo>
                <a:lnTo>
                  <a:pt x="1847" y="363"/>
                </a:lnTo>
                <a:lnTo>
                  <a:pt x="1849" y="362"/>
                </a:lnTo>
                <a:lnTo>
                  <a:pt x="1843" y="352"/>
                </a:lnTo>
                <a:lnTo>
                  <a:pt x="1841" y="350"/>
                </a:lnTo>
                <a:lnTo>
                  <a:pt x="1832" y="346"/>
                </a:lnTo>
                <a:lnTo>
                  <a:pt x="1820" y="344"/>
                </a:lnTo>
                <a:lnTo>
                  <a:pt x="1810" y="323"/>
                </a:lnTo>
                <a:lnTo>
                  <a:pt x="1799" y="317"/>
                </a:lnTo>
                <a:lnTo>
                  <a:pt x="1799" y="300"/>
                </a:lnTo>
                <a:lnTo>
                  <a:pt x="1826" y="292"/>
                </a:lnTo>
                <a:lnTo>
                  <a:pt x="1832" y="294"/>
                </a:lnTo>
                <a:lnTo>
                  <a:pt x="1837" y="296"/>
                </a:lnTo>
                <a:lnTo>
                  <a:pt x="1843" y="294"/>
                </a:lnTo>
                <a:lnTo>
                  <a:pt x="1851" y="291"/>
                </a:lnTo>
                <a:lnTo>
                  <a:pt x="1849" y="286"/>
                </a:lnTo>
                <a:lnTo>
                  <a:pt x="1849" y="281"/>
                </a:lnTo>
                <a:lnTo>
                  <a:pt x="1845" y="277"/>
                </a:lnTo>
                <a:lnTo>
                  <a:pt x="1845" y="273"/>
                </a:lnTo>
                <a:lnTo>
                  <a:pt x="1847" y="265"/>
                </a:lnTo>
                <a:lnTo>
                  <a:pt x="1851" y="260"/>
                </a:lnTo>
                <a:lnTo>
                  <a:pt x="1855" y="256"/>
                </a:lnTo>
                <a:lnTo>
                  <a:pt x="1857" y="254"/>
                </a:lnTo>
                <a:lnTo>
                  <a:pt x="1858" y="252"/>
                </a:lnTo>
                <a:lnTo>
                  <a:pt x="1863" y="248"/>
                </a:lnTo>
                <a:lnTo>
                  <a:pt x="1864" y="246"/>
                </a:lnTo>
                <a:lnTo>
                  <a:pt x="1866" y="244"/>
                </a:lnTo>
                <a:lnTo>
                  <a:pt x="1868" y="242"/>
                </a:lnTo>
                <a:lnTo>
                  <a:pt x="1870" y="240"/>
                </a:lnTo>
                <a:lnTo>
                  <a:pt x="1874" y="238"/>
                </a:lnTo>
                <a:lnTo>
                  <a:pt x="1876" y="237"/>
                </a:lnTo>
                <a:lnTo>
                  <a:pt x="1874" y="233"/>
                </a:lnTo>
                <a:lnTo>
                  <a:pt x="1872" y="233"/>
                </a:lnTo>
                <a:lnTo>
                  <a:pt x="1870" y="227"/>
                </a:lnTo>
                <a:lnTo>
                  <a:pt x="1868" y="223"/>
                </a:lnTo>
                <a:lnTo>
                  <a:pt x="1868" y="221"/>
                </a:lnTo>
                <a:lnTo>
                  <a:pt x="1864" y="221"/>
                </a:lnTo>
                <a:lnTo>
                  <a:pt x="1858" y="223"/>
                </a:lnTo>
                <a:lnTo>
                  <a:pt x="1849" y="225"/>
                </a:lnTo>
                <a:lnTo>
                  <a:pt x="1845" y="223"/>
                </a:lnTo>
                <a:lnTo>
                  <a:pt x="1839" y="221"/>
                </a:lnTo>
                <a:lnTo>
                  <a:pt x="1832" y="221"/>
                </a:lnTo>
                <a:lnTo>
                  <a:pt x="1826" y="223"/>
                </a:lnTo>
                <a:lnTo>
                  <a:pt x="1820" y="223"/>
                </a:lnTo>
                <a:lnTo>
                  <a:pt x="1816" y="225"/>
                </a:lnTo>
                <a:lnTo>
                  <a:pt x="1815" y="225"/>
                </a:lnTo>
                <a:lnTo>
                  <a:pt x="1809" y="225"/>
                </a:lnTo>
                <a:lnTo>
                  <a:pt x="1805" y="231"/>
                </a:lnTo>
                <a:lnTo>
                  <a:pt x="1803" y="235"/>
                </a:lnTo>
                <a:lnTo>
                  <a:pt x="1801" y="237"/>
                </a:lnTo>
                <a:lnTo>
                  <a:pt x="1799" y="238"/>
                </a:lnTo>
                <a:lnTo>
                  <a:pt x="1799" y="240"/>
                </a:lnTo>
                <a:lnTo>
                  <a:pt x="1797" y="254"/>
                </a:lnTo>
                <a:lnTo>
                  <a:pt x="1793" y="260"/>
                </a:lnTo>
                <a:lnTo>
                  <a:pt x="1793" y="258"/>
                </a:lnTo>
                <a:lnTo>
                  <a:pt x="1791" y="262"/>
                </a:lnTo>
                <a:lnTo>
                  <a:pt x="1789" y="265"/>
                </a:lnTo>
                <a:lnTo>
                  <a:pt x="1787" y="267"/>
                </a:lnTo>
                <a:lnTo>
                  <a:pt x="1784" y="271"/>
                </a:lnTo>
                <a:lnTo>
                  <a:pt x="1782" y="275"/>
                </a:lnTo>
                <a:lnTo>
                  <a:pt x="1780" y="277"/>
                </a:lnTo>
                <a:lnTo>
                  <a:pt x="1776" y="283"/>
                </a:lnTo>
                <a:lnTo>
                  <a:pt x="1774" y="285"/>
                </a:lnTo>
                <a:lnTo>
                  <a:pt x="1772" y="286"/>
                </a:lnTo>
                <a:lnTo>
                  <a:pt x="1770" y="288"/>
                </a:lnTo>
                <a:lnTo>
                  <a:pt x="1766" y="292"/>
                </a:lnTo>
                <a:lnTo>
                  <a:pt x="1764" y="294"/>
                </a:lnTo>
                <a:lnTo>
                  <a:pt x="1762" y="296"/>
                </a:lnTo>
                <a:lnTo>
                  <a:pt x="1757" y="300"/>
                </a:lnTo>
                <a:lnTo>
                  <a:pt x="1751" y="304"/>
                </a:lnTo>
                <a:lnTo>
                  <a:pt x="1749" y="308"/>
                </a:lnTo>
                <a:lnTo>
                  <a:pt x="1745" y="310"/>
                </a:lnTo>
                <a:lnTo>
                  <a:pt x="1743" y="312"/>
                </a:lnTo>
                <a:lnTo>
                  <a:pt x="1739" y="315"/>
                </a:lnTo>
                <a:lnTo>
                  <a:pt x="1736" y="319"/>
                </a:lnTo>
                <a:lnTo>
                  <a:pt x="1720" y="321"/>
                </a:lnTo>
                <a:lnTo>
                  <a:pt x="1716" y="321"/>
                </a:lnTo>
                <a:lnTo>
                  <a:pt x="1703" y="315"/>
                </a:lnTo>
                <a:lnTo>
                  <a:pt x="1693" y="333"/>
                </a:lnTo>
                <a:lnTo>
                  <a:pt x="1680" y="333"/>
                </a:lnTo>
                <a:lnTo>
                  <a:pt x="1664" y="333"/>
                </a:lnTo>
                <a:lnTo>
                  <a:pt x="1653" y="333"/>
                </a:lnTo>
                <a:lnTo>
                  <a:pt x="1651" y="333"/>
                </a:lnTo>
                <a:lnTo>
                  <a:pt x="1651" y="335"/>
                </a:lnTo>
                <a:lnTo>
                  <a:pt x="1645" y="335"/>
                </a:lnTo>
                <a:lnTo>
                  <a:pt x="1632" y="333"/>
                </a:lnTo>
                <a:lnTo>
                  <a:pt x="1628" y="325"/>
                </a:lnTo>
                <a:lnTo>
                  <a:pt x="1626" y="323"/>
                </a:lnTo>
                <a:lnTo>
                  <a:pt x="1626" y="319"/>
                </a:lnTo>
                <a:lnTo>
                  <a:pt x="1613" y="321"/>
                </a:lnTo>
                <a:lnTo>
                  <a:pt x="1603" y="323"/>
                </a:lnTo>
                <a:lnTo>
                  <a:pt x="1593" y="325"/>
                </a:lnTo>
                <a:lnTo>
                  <a:pt x="1586" y="294"/>
                </a:lnTo>
                <a:lnTo>
                  <a:pt x="1582" y="296"/>
                </a:lnTo>
                <a:lnTo>
                  <a:pt x="1576" y="281"/>
                </a:lnTo>
                <a:lnTo>
                  <a:pt x="1580" y="281"/>
                </a:lnTo>
                <a:lnTo>
                  <a:pt x="1580" y="271"/>
                </a:lnTo>
                <a:lnTo>
                  <a:pt x="1580" y="269"/>
                </a:lnTo>
                <a:lnTo>
                  <a:pt x="1578" y="269"/>
                </a:lnTo>
                <a:lnTo>
                  <a:pt x="1578" y="267"/>
                </a:lnTo>
                <a:lnTo>
                  <a:pt x="1532" y="279"/>
                </a:lnTo>
                <a:lnTo>
                  <a:pt x="1524" y="277"/>
                </a:lnTo>
                <a:lnTo>
                  <a:pt x="1520" y="275"/>
                </a:lnTo>
                <a:lnTo>
                  <a:pt x="1516" y="273"/>
                </a:lnTo>
                <a:lnTo>
                  <a:pt x="1509" y="269"/>
                </a:lnTo>
                <a:lnTo>
                  <a:pt x="1505" y="269"/>
                </a:lnTo>
                <a:lnTo>
                  <a:pt x="1503" y="267"/>
                </a:lnTo>
                <a:lnTo>
                  <a:pt x="1497" y="265"/>
                </a:lnTo>
                <a:lnTo>
                  <a:pt x="1492" y="264"/>
                </a:lnTo>
                <a:lnTo>
                  <a:pt x="1488" y="262"/>
                </a:lnTo>
                <a:lnTo>
                  <a:pt x="1466" y="254"/>
                </a:lnTo>
                <a:lnTo>
                  <a:pt x="1444" y="258"/>
                </a:lnTo>
                <a:lnTo>
                  <a:pt x="1413" y="256"/>
                </a:lnTo>
                <a:lnTo>
                  <a:pt x="1401" y="265"/>
                </a:lnTo>
                <a:lnTo>
                  <a:pt x="1420" y="312"/>
                </a:lnTo>
                <a:lnTo>
                  <a:pt x="1409" y="315"/>
                </a:lnTo>
                <a:lnTo>
                  <a:pt x="1384" y="321"/>
                </a:lnTo>
                <a:lnTo>
                  <a:pt x="1376" y="325"/>
                </a:lnTo>
                <a:lnTo>
                  <a:pt x="1370" y="327"/>
                </a:lnTo>
                <a:lnTo>
                  <a:pt x="1365" y="300"/>
                </a:lnTo>
                <a:lnTo>
                  <a:pt x="1357" y="269"/>
                </a:lnTo>
                <a:lnTo>
                  <a:pt x="1349" y="269"/>
                </a:lnTo>
                <a:lnTo>
                  <a:pt x="1326" y="279"/>
                </a:lnTo>
                <a:lnTo>
                  <a:pt x="1311" y="286"/>
                </a:lnTo>
                <a:lnTo>
                  <a:pt x="1305" y="288"/>
                </a:lnTo>
                <a:lnTo>
                  <a:pt x="1286" y="291"/>
                </a:lnTo>
                <a:lnTo>
                  <a:pt x="1286" y="288"/>
                </a:lnTo>
                <a:lnTo>
                  <a:pt x="1280" y="283"/>
                </a:lnTo>
                <a:lnTo>
                  <a:pt x="1278" y="279"/>
                </a:lnTo>
                <a:lnTo>
                  <a:pt x="1269" y="265"/>
                </a:lnTo>
                <a:lnTo>
                  <a:pt x="1271" y="260"/>
                </a:lnTo>
                <a:lnTo>
                  <a:pt x="1265" y="256"/>
                </a:lnTo>
                <a:lnTo>
                  <a:pt x="1269" y="246"/>
                </a:lnTo>
                <a:lnTo>
                  <a:pt x="1274" y="250"/>
                </a:lnTo>
                <a:lnTo>
                  <a:pt x="1272" y="235"/>
                </a:lnTo>
                <a:lnTo>
                  <a:pt x="1272" y="233"/>
                </a:lnTo>
                <a:lnTo>
                  <a:pt x="1269" y="233"/>
                </a:lnTo>
                <a:lnTo>
                  <a:pt x="1266" y="233"/>
                </a:lnTo>
                <a:lnTo>
                  <a:pt x="1265" y="235"/>
                </a:lnTo>
                <a:lnTo>
                  <a:pt x="1170" y="227"/>
                </a:lnTo>
                <a:lnTo>
                  <a:pt x="1178" y="208"/>
                </a:lnTo>
                <a:lnTo>
                  <a:pt x="1201" y="189"/>
                </a:lnTo>
                <a:lnTo>
                  <a:pt x="1196" y="187"/>
                </a:lnTo>
                <a:lnTo>
                  <a:pt x="1194" y="187"/>
                </a:lnTo>
                <a:lnTo>
                  <a:pt x="1192" y="185"/>
                </a:lnTo>
                <a:lnTo>
                  <a:pt x="1186" y="183"/>
                </a:lnTo>
                <a:lnTo>
                  <a:pt x="1184" y="181"/>
                </a:lnTo>
                <a:lnTo>
                  <a:pt x="1186" y="181"/>
                </a:lnTo>
                <a:lnTo>
                  <a:pt x="1186" y="179"/>
                </a:lnTo>
                <a:lnTo>
                  <a:pt x="1182" y="179"/>
                </a:lnTo>
                <a:lnTo>
                  <a:pt x="1180" y="179"/>
                </a:lnTo>
                <a:lnTo>
                  <a:pt x="1180" y="181"/>
                </a:lnTo>
                <a:lnTo>
                  <a:pt x="1180" y="187"/>
                </a:lnTo>
                <a:lnTo>
                  <a:pt x="1180" y="190"/>
                </a:lnTo>
                <a:lnTo>
                  <a:pt x="1174" y="190"/>
                </a:lnTo>
                <a:lnTo>
                  <a:pt x="1174" y="198"/>
                </a:lnTo>
                <a:lnTo>
                  <a:pt x="1176" y="198"/>
                </a:lnTo>
                <a:lnTo>
                  <a:pt x="1176" y="200"/>
                </a:lnTo>
                <a:lnTo>
                  <a:pt x="1170" y="200"/>
                </a:lnTo>
                <a:lnTo>
                  <a:pt x="1170" y="198"/>
                </a:lnTo>
                <a:lnTo>
                  <a:pt x="1169" y="198"/>
                </a:lnTo>
                <a:lnTo>
                  <a:pt x="1165" y="198"/>
                </a:lnTo>
                <a:lnTo>
                  <a:pt x="1165" y="194"/>
                </a:lnTo>
                <a:lnTo>
                  <a:pt x="1165" y="190"/>
                </a:lnTo>
                <a:lnTo>
                  <a:pt x="1167" y="189"/>
                </a:lnTo>
                <a:lnTo>
                  <a:pt x="1140" y="187"/>
                </a:lnTo>
                <a:lnTo>
                  <a:pt x="1128" y="187"/>
                </a:lnTo>
                <a:lnTo>
                  <a:pt x="1130" y="200"/>
                </a:lnTo>
                <a:lnTo>
                  <a:pt x="1130" y="206"/>
                </a:lnTo>
                <a:lnTo>
                  <a:pt x="1130" y="210"/>
                </a:lnTo>
                <a:lnTo>
                  <a:pt x="1130" y="214"/>
                </a:lnTo>
                <a:lnTo>
                  <a:pt x="1130" y="217"/>
                </a:lnTo>
                <a:lnTo>
                  <a:pt x="1130" y="227"/>
                </a:lnTo>
                <a:lnTo>
                  <a:pt x="1132" y="227"/>
                </a:lnTo>
                <a:lnTo>
                  <a:pt x="1124" y="248"/>
                </a:lnTo>
                <a:lnTo>
                  <a:pt x="1124" y="252"/>
                </a:lnTo>
                <a:lnTo>
                  <a:pt x="1122" y="254"/>
                </a:lnTo>
                <a:lnTo>
                  <a:pt x="1115" y="260"/>
                </a:lnTo>
                <a:lnTo>
                  <a:pt x="1115" y="262"/>
                </a:lnTo>
                <a:lnTo>
                  <a:pt x="1107" y="262"/>
                </a:lnTo>
                <a:lnTo>
                  <a:pt x="1105" y="262"/>
                </a:lnTo>
                <a:lnTo>
                  <a:pt x="1101" y="260"/>
                </a:lnTo>
                <a:lnTo>
                  <a:pt x="1100" y="260"/>
                </a:lnTo>
                <a:lnTo>
                  <a:pt x="1097" y="260"/>
                </a:lnTo>
                <a:lnTo>
                  <a:pt x="1082" y="258"/>
                </a:lnTo>
                <a:lnTo>
                  <a:pt x="1078" y="258"/>
                </a:lnTo>
                <a:lnTo>
                  <a:pt x="1080" y="258"/>
                </a:lnTo>
                <a:lnTo>
                  <a:pt x="1082" y="250"/>
                </a:lnTo>
                <a:lnTo>
                  <a:pt x="1086" y="237"/>
                </a:lnTo>
                <a:lnTo>
                  <a:pt x="1086" y="235"/>
                </a:lnTo>
                <a:lnTo>
                  <a:pt x="1086" y="231"/>
                </a:lnTo>
                <a:lnTo>
                  <a:pt x="1086" y="227"/>
                </a:lnTo>
                <a:lnTo>
                  <a:pt x="1086" y="204"/>
                </a:lnTo>
                <a:lnTo>
                  <a:pt x="1086" y="200"/>
                </a:lnTo>
                <a:lnTo>
                  <a:pt x="1086" y="196"/>
                </a:lnTo>
                <a:lnTo>
                  <a:pt x="1084" y="194"/>
                </a:lnTo>
                <a:lnTo>
                  <a:pt x="1084" y="192"/>
                </a:lnTo>
                <a:lnTo>
                  <a:pt x="1082" y="189"/>
                </a:lnTo>
                <a:lnTo>
                  <a:pt x="1082" y="187"/>
                </a:lnTo>
                <a:lnTo>
                  <a:pt x="1074" y="187"/>
                </a:lnTo>
                <a:lnTo>
                  <a:pt x="1074" y="185"/>
                </a:lnTo>
                <a:lnTo>
                  <a:pt x="1074" y="181"/>
                </a:lnTo>
                <a:lnTo>
                  <a:pt x="1076" y="173"/>
                </a:lnTo>
                <a:lnTo>
                  <a:pt x="1071" y="169"/>
                </a:lnTo>
                <a:lnTo>
                  <a:pt x="1069" y="171"/>
                </a:lnTo>
                <a:lnTo>
                  <a:pt x="1057" y="183"/>
                </a:lnTo>
                <a:lnTo>
                  <a:pt x="1057" y="189"/>
                </a:lnTo>
                <a:lnTo>
                  <a:pt x="1057" y="196"/>
                </a:lnTo>
                <a:lnTo>
                  <a:pt x="1055" y="225"/>
                </a:lnTo>
                <a:lnTo>
                  <a:pt x="1015" y="235"/>
                </a:lnTo>
                <a:lnTo>
                  <a:pt x="1013" y="223"/>
                </a:lnTo>
                <a:lnTo>
                  <a:pt x="994" y="214"/>
                </a:lnTo>
                <a:lnTo>
                  <a:pt x="994" y="221"/>
                </a:lnTo>
                <a:lnTo>
                  <a:pt x="992" y="221"/>
                </a:lnTo>
                <a:lnTo>
                  <a:pt x="982" y="223"/>
                </a:lnTo>
                <a:lnTo>
                  <a:pt x="980" y="223"/>
                </a:lnTo>
                <a:lnTo>
                  <a:pt x="963" y="225"/>
                </a:lnTo>
                <a:lnTo>
                  <a:pt x="961" y="227"/>
                </a:lnTo>
                <a:lnTo>
                  <a:pt x="959" y="227"/>
                </a:lnTo>
                <a:lnTo>
                  <a:pt x="944" y="229"/>
                </a:lnTo>
                <a:lnTo>
                  <a:pt x="938" y="198"/>
                </a:lnTo>
                <a:lnTo>
                  <a:pt x="930" y="198"/>
                </a:lnTo>
                <a:lnTo>
                  <a:pt x="930" y="200"/>
                </a:lnTo>
                <a:lnTo>
                  <a:pt x="929" y="208"/>
                </a:lnTo>
                <a:lnTo>
                  <a:pt x="929" y="216"/>
                </a:lnTo>
                <a:lnTo>
                  <a:pt x="929" y="217"/>
                </a:lnTo>
                <a:lnTo>
                  <a:pt x="926" y="221"/>
                </a:lnTo>
                <a:lnTo>
                  <a:pt x="926" y="223"/>
                </a:lnTo>
                <a:lnTo>
                  <a:pt x="922" y="231"/>
                </a:lnTo>
                <a:lnTo>
                  <a:pt x="911" y="229"/>
                </a:lnTo>
                <a:lnTo>
                  <a:pt x="905" y="229"/>
                </a:lnTo>
                <a:lnTo>
                  <a:pt x="894" y="227"/>
                </a:lnTo>
                <a:lnTo>
                  <a:pt x="890" y="227"/>
                </a:lnTo>
                <a:lnTo>
                  <a:pt x="888" y="227"/>
                </a:lnTo>
                <a:lnTo>
                  <a:pt x="886" y="227"/>
                </a:lnTo>
                <a:lnTo>
                  <a:pt x="880" y="225"/>
                </a:lnTo>
                <a:lnTo>
                  <a:pt x="878" y="225"/>
                </a:lnTo>
                <a:lnTo>
                  <a:pt x="873" y="225"/>
                </a:lnTo>
                <a:lnTo>
                  <a:pt x="871" y="225"/>
                </a:lnTo>
                <a:lnTo>
                  <a:pt x="863" y="225"/>
                </a:lnTo>
                <a:lnTo>
                  <a:pt x="857" y="208"/>
                </a:lnTo>
                <a:lnTo>
                  <a:pt x="846" y="206"/>
                </a:lnTo>
                <a:lnTo>
                  <a:pt x="850" y="192"/>
                </a:lnTo>
                <a:lnTo>
                  <a:pt x="859" y="150"/>
                </a:lnTo>
                <a:lnTo>
                  <a:pt x="861" y="144"/>
                </a:lnTo>
                <a:lnTo>
                  <a:pt x="867" y="117"/>
                </a:lnTo>
                <a:lnTo>
                  <a:pt x="867" y="115"/>
                </a:lnTo>
                <a:lnTo>
                  <a:pt x="874" y="106"/>
                </a:lnTo>
                <a:lnTo>
                  <a:pt x="882" y="92"/>
                </a:lnTo>
                <a:lnTo>
                  <a:pt x="884" y="91"/>
                </a:lnTo>
                <a:lnTo>
                  <a:pt x="880" y="91"/>
                </a:lnTo>
                <a:lnTo>
                  <a:pt x="882" y="87"/>
                </a:lnTo>
                <a:lnTo>
                  <a:pt x="880" y="85"/>
                </a:lnTo>
                <a:lnTo>
                  <a:pt x="878" y="83"/>
                </a:lnTo>
                <a:lnTo>
                  <a:pt x="874" y="83"/>
                </a:lnTo>
                <a:lnTo>
                  <a:pt x="873" y="81"/>
                </a:lnTo>
                <a:lnTo>
                  <a:pt x="873" y="79"/>
                </a:lnTo>
                <a:lnTo>
                  <a:pt x="873" y="77"/>
                </a:lnTo>
                <a:lnTo>
                  <a:pt x="871" y="77"/>
                </a:lnTo>
                <a:lnTo>
                  <a:pt x="869" y="77"/>
                </a:lnTo>
                <a:lnTo>
                  <a:pt x="867" y="77"/>
                </a:lnTo>
                <a:lnTo>
                  <a:pt x="867" y="75"/>
                </a:lnTo>
                <a:lnTo>
                  <a:pt x="865" y="75"/>
                </a:lnTo>
                <a:lnTo>
                  <a:pt x="865" y="73"/>
                </a:lnTo>
                <a:lnTo>
                  <a:pt x="865" y="71"/>
                </a:lnTo>
                <a:lnTo>
                  <a:pt x="863" y="73"/>
                </a:lnTo>
                <a:lnTo>
                  <a:pt x="861" y="71"/>
                </a:lnTo>
                <a:lnTo>
                  <a:pt x="859" y="71"/>
                </a:lnTo>
                <a:lnTo>
                  <a:pt x="855" y="69"/>
                </a:lnTo>
                <a:lnTo>
                  <a:pt x="855" y="67"/>
                </a:lnTo>
                <a:lnTo>
                  <a:pt x="853" y="69"/>
                </a:lnTo>
                <a:lnTo>
                  <a:pt x="846" y="69"/>
                </a:lnTo>
                <a:lnTo>
                  <a:pt x="842" y="69"/>
                </a:lnTo>
                <a:lnTo>
                  <a:pt x="838" y="71"/>
                </a:lnTo>
                <a:lnTo>
                  <a:pt x="834" y="71"/>
                </a:lnTo>
                <a:lnTo>
                  <a:pt x="828" y="75"/>
                </a:lnTo>
                <a:lnTo>
                  <a:pt x="819" y="79"/>
                </a:lnTo>
                <a:lnTo>
                  <a:pt x="817" y="85"/>
                </a:lnTo>
                <a:lnTo>
                  <a:pt x="821" y="89"/>
                </a:lnTo>
                <a:lnTo>
                  <a:pt x="823" y="94"/>
                </a:lnTo>
                <a:lnTo>
                  <a:pt x="825" y="96"/>
                </a:lnTo>
                <a:lnTo>
                  <a:pt x="826" y="98"/>
                </a:lnTo>
                <a:lnTo>
                  <a:pt x="828" y="104"/>
                </a:lnTo>
                <a:lnTo>
                  <a:pt x="830" y="110"/>
                </a:lnTo>
                <a:lnTo>
                  <a:pt x="825" y="112"/>
                </a:lnTo>
                <a:lnTo>
                  <a:pt x="815" y="115"/>
                </a:lnTo>
                <a:lnTo>
                  <a:pt x="809" y="119"/>
                </a:lnTo>
                <a:lnTo>
                  <a:pt x="799" y="125"/>
                </a:lnTo>
                <a:lnTo>
                  <a:pt x="798" y="125"/>
                </a:lnTo>
                <a:lnTo>
                  <a:pt x="796" y="123"/>
                </a:lnTo>
                <a:lnTo>
                  <a:pt x="790" y="119"/>
                </a:lnTo>
                <a:lnTo>
                  <a:pt x="784" y="115"/>
                </a:lnTo>
                <a:lnTo>
                  <a:pt x="780" y="115"/>
                </a:lnTo>
                <a:lnTo>
                  <a:pt x="778" y="113"/>
                </a:lnTo>
                <a:lnTo>
                  <a:pt x="777" y="112"/>
                </a:lnTo>
                <a:lnTo>
                  <a:pt x="775" y="108"/>
                </a:lnTo>
                <a:lnTo>
                  <a:pt x="769" y="108"/>
                </a:lnTo>
                <a:lnTo>
                  <a:pt x="767" y="110"/>
                </a:lnTo>
                <a:lnTo>
                  <a:pt x="773" y="113"/>
                </a:lnTo>
                <a:lnTo>
                  <a:pt x="777" y="117"/>
                </a:lnTo>
                <a:lnTo>
                  <a:pt x="778" y="119"/>
                </a:lnTo>
                <a:lnTo>
                  <a:pt x="780" y="123"/>
                </a:lnTo>
                <a:lnTo>
                  <a:pt x="782" y="123"/>
                </a:lnTo>
                <a:lnTo>
                  <a:pt x="786" y="127"/>
                </a:lnTo>
                <a:lnTo>
                  <a:pt x="786" y="129"/>
                </a:lnTo>
                <a:lnTo>
                  <a:pt x="788" y="131"/>
                </a:lnTo>
                <a:lnTo>
                  <a:pt x="788" y="133"/>
                </a:lnTo>
                <a:lnTo>
                  <a:pt x="784" y="133"/>
                </a:lnTo>
                <a:lnTo>
                  <a:pt x="780" y="135"/>
                </a:lnTo>
                <a:lnTo>
                  <a:pt x="777" y="137"/>
                </a:lnTo>
                <a:lnTo>
                  <a:pt x="771" y="139"/>
                </a:lnTo>
                <a:lnTo>
                  <a:pt x="767" y="140"/>
                </a:lnTo>
                <a:lnTo>
                  <a:pt x="759" y="133"/>
                </a:lnTo>
                <a:lnTo>
                  <a:pt x="753" y="137"/>
                </a:lnTo>
                <a:lnTo>
                  <a:pt x="751" y="137"/>
                </a:lnTo>
                <a:lnTo>
                  <a:pt x="746" y="140"/>
                </a:lnTo>
                <a:lnTo>
                  <a:pt x="742" y="144"/>
                </a:lnTo>
                <a:lnTo>
                  <a:pt x="740" y="144"/>
                </a:lnTo>
                <a:lnTo>
                  <a:pt x="723" y="152"/>
                </a:lnTo>
                <a:lnTo>
                  <a:pt x="721" y="148"/>
                </a:lnTo>
                <a:lnTo>
                  <a:pt x="719" y="144"/>
                </a:lnTo>
                <a:lnTo>
                  <a:pt x="713" y="137"/>
                </a:lnTo>
                <a:lnTo>
                  <a:pt x="707" y="129"/>
                </a:lnTo>
                <a:lnTo>
                  <a:pt x="692" y="106"/>
                </a:lnTo>
                <a:lnTo>
                  <a:pt x="682" y="92"/>
                </a:lnTo>
                <a:lnTo>
                  <a:pt x="663" y="102"/>
                </a:lnTo>
                <a:lnTo>
                  <a:pt x="663" y="100"/>
                </a:lnTo>
                <a:lnTo>
                  <a:pt x="661" y="100"/>
                </a:lnTo>
                <a:lnTo>
                  <a:pt x="648" y="104"/>
                </a:lnTo>
                <a:lnTo>
                  <a:pt x="633" y="115"/>
                </a:lnTo>
                <a:lnTo>
                  <a:pt x="625" y="119"/>
                </a:lnTo>
                <a:lnTo>
                  <a:pt x="621" y="121"/>
                </a:lnTo>
                <a:lnTo>
                  <a:pt x="615" y="127"/>
                </a:lnTo>
                <a:lnTo>
                  <a:pt x="613" y="127"/>
                </a:lnTo>
                <a:lnTo>
                  <a:pt x="611" y="119"/>
                </a:lnTo>
                <a:lnTo>
                  <a:pt x="611" y="115"/>
                </a:lnTo>
                <a:lnTo>
                  <a:pt x="604" y="106"/>
                </a:lnTo>
                <a:lnTo>
                  <a:pt x="613" y="100"/>
                </a:lnTo>
                <a:lnTo>
                  <a:pt x="609" y="89"/>
                </a:lnTo>
                <a:lnTo>
                  <a:pt x="609" y="87"/>
                </a:lnTo>
                <a:lnTo>
                  <a:pt x="609" y="83"/>
                </a:lnTo>
                <a:lnTo>
                  <a:pt x="604" y="69"/>
                </a:lnTo>
                <a:lnTo>
                  <a:pt x="604" y="65"/>
                </a:lnTo>
                <a:lnTo>
                  <a:pt x="604" y="60"/>
                </a:lnTo>
                <a:lnTo>
                  <a:pt x="611" y="44"/>
                </a:lnTo>
                <a:lnTo>
                  <a:pt x="617" y="29"/>
                </a:lnTo>
                <a:lnTo>
                  <a:pt x="615" y="19"/>
                </a:lnTo>
                <a:lnTo>
                  <a:pt x="607" y="10"/>
                </a:lnTo>
                <a:lnTo>
                  <a:pt x="611" y="8"/>
                </a:lnTo>
                <a:lnTo>
                  <a:pt x="613" y="8"/>
                </a:lnTo>
                <a:lnTo>
                  <a:pt x="609" y="0"/>
                </a:lnTo>
                <a:lnTo>
                  <a:pt x="596" y="8"/>
                </a:lnTo>
                <a:lnTo>
                  <a:pt x="505" y="52"/>
                </a:lnTo>
                <a:lnTo>
                  <a:pt x="492" y="60"/>
                </a:lnTo>
                <a:lnTo>
                  <a:pt x="473" y="69"/>
                </a:lnTo>
                <a:lnTo>
                  <a:pt x="448" y="83"/>
                </a:lnTo>
                <a:lnTo>
                  <a:pt x="446" y="83"/>
                </a:lnTo>
                <a:lnTo>
                  <a:pt x="442" y="85"/>
                </a:lnTo>
                <a:lnTo>
                  <a:pt x="392" y="110"/>
                </a:lnTo>
                <a:lnTo>
                  <a:pt x="340" y="135"/>
                </a:lnTo>
                <a:lnTo>
                  <a:pt x="334" y="139"/>
                </a:lnTo>
                <a:lnTo>
                  <a:pt x="321" y="146"/>
                </a:lnTo>
                <a:lnTo>
                  <a:pt x="319" y="148"/>
                </a:lnTo>
                <a:lnTo>
                  <a:pt x="317" y="146"/>
                </a:lnTo>
                <a:lnTo>
                  <a:pt x="304" y="154"/>
                </a:lnTo>
                <a:lnTo>
                  <a:pt x="298" y="158"/>
                </a:lnTo>
                <a:lnTo>
                  <a:pt x="294" y="160"/>
                </a:lnTo>
                <a:lnTo>
                  <a:pt x="292" y="160"/>
                </a:lnTo>
                <a:lnTo>
                  <a:pt x="284" y="163"/>
                </a:lnTo>
                <a:lnTo>
                  <a:pt x="279" y="166"/>
                </a:lnTo>
                <a:lnTo>
                  <a:pt x="273" y="169"/>
                </a:lnTo>
                <a:lnTo>
                  <a:pt x="256" y="177"/>
                </a:lnTo>
                <a:lnTo>
                  <a:pt x="254" y="179"/>
                </a:lnTo>
                <a:lnTo>
                  <a:pt x="242" y="185"/>
                </a:lnTo>
                <a:lnTo>
                  <a:pt x="238" y="187"/>
                </a:lnTo>
                <a:lnTo>
                  <a:pt x="171" y="216"/>
                </a:lnTo>
                <a:lnTo>
                  <a:pt x="158" y="323"/>
                </a:lnTo>
                <a:lnTo>
                  <a:pt x="223" y="331"/>
                </a:lnTo>
                <a:lnTo>
                  <a:pt x="225" y="33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Freeform 220"/>
          <p:cNvSpPr>
            <a:spLocks/>
          </p:cNvSpPr>
          <p:nvPr/>
        </p:nvSpPr>
        <p:spPr bwMode="auto">
          <a:xfrm>
            <a:off x="-3202582" y="5516672"/>
            <a:ext cx="531853" cy="470667"/>
          </a:xfrm>
          <a:custGeom>
            <a:avLst/>
            <a:gdLst>
              <a:gd name="T0" fmla="*/ 8 w 565"/>
              <a:gd name="T1" fmla="*/ 311 h 500"/>
              <a:gd name="T2" fmla="*/ 10 w 565"/>
              <a:gd name="T3" fmla="*/ 323 h 500"/>
              <a:gd name="T4" fmla="*/ 17 w 565"/>
              <a:gd name="T5" fmla="*/ 329 h 500"/>
              <a:gd name="T6" fmla="*/ 25 w 565"/>
              <a:gd name="T7" fmla="*/ 338 h 500"/>
              <a:gd name="T8" fmla="*/ 37 w 565"/>
              <a:gd name="T9" fmla="*/ 342 h 500"/>
              <a:gd name="T10" fmla="*/ 48 w 565"/>
              <a:gd name="T11" fmla="*/ 351 h 500"/>
              <a:gd name="T12" fmla="*/ 61 w 565"/>
              <a:gd name="T13" fmla="*/ 357 h 500"/>
              <a:gd name="T14" fmla="*/ 73 w 565"/>
              <a:gd name="T15" fmla="*/ 363 h 500"/>
              <a:gd name="T16" fmla="*/ 83 w 565"/>
              <a:gd name="T17" fmla="*/ 373 h 500"/>
              <a:gd name="T18" fmla="*/ 94 w 565"/>
              <a:gd name="T19" fmla="*/ 371 h 500"/>
              <a:gd name="T20" fmla="*/ 104 w 565"/>
              <a:gd name="T21" fmla="*/ 375 h 500"/>
              <a:gd name="T22" fmla="*/ 115 w 565"/>
              <a:gd name="T23" fmla="*/ 388 h 500"/>
              <a:gd name="T24" fmla="*/ 111 w 565"/>
              <a:gd name="T25" fmla="*/ 398 h 500"/>
              <a:gd name="T26" fmla="*/ 115 w 565"/>
              <a:gd name="T27" fmla="*/ 407 h 500"/>
              <a:gd name="T28" fmla="*/ 115 w 565"/>
              <a:gd name="T29" fmla="*/ 419 h 500"/>
              <a:gd name="T30" fmla="*/ 115 w 565"/>
              <a:gd name="T31" fmla="*/ 432 h 500"/>
              <a:gd name="T32" fmla="*/ 107 w 565"/>
              <a:gd name="T33" fmla="*/ 436 h 500"/>
              <a:gd name="T34" fmla="*/ 106 w 565"/>
              <a:gd name="T35" fmla="*/ 450 h 500"/>
              <a:gd name="T36" fmla="*/ 109 w 565"/>
              <a:gd name="T37" fmla="*/ 465 h 500"/>
              <a:gd name="T38" fmla="*/ 121 w 565"/>
              <a:gd name="T39" fmla="*/ 476 h 500"/>
              <a:gd name="T40" fmla="*/ 138 w 565"/>
              <a:gd name="T41" fmla="*/ 479 h 500"/>
              <a:gd name="T42" fmla="*/ 148 w 565"/>
              <a:gd name="T43" fmla="*/ 482 h 500"/>
              <a:gd name="T44" fmla="*/ 155 w 565"/>
              <a:gd name="T45" fmla="*/ 490 h 500"/>
              <a:gd name="T46" fmla="*/ 173 w 565"/>
              <a:gd name="T47" fmla="*/ 490 h 500"/>
              <a:gd name="T48" fmla="*/ 181 w 565"/>
              <a:gd name="T49" fmla="*/ 492 h 500"/>
              <a:gd name="T50" fmla="*/ 192 w 565"/>
              <a:gd name="T51" fmla="*/ 484 h 500"/>
              <a:gd name="T52" fmla="*/ 204 w 565"/>
              <a:gd name="T53" fmla="*/ 492 h 500"/>
              <a:gd name="T54" fmla="*/ 211 w 565"/>
              <a:gd name="T55" fmla="*/ 490 h 500"/>
              <a:gd name="T56" fmla="*/ 221 w 565"/>
              <a:gd name="T57" fmla="*/ 496 h 500"/>
              <a:gd name="T58" fmla="*/ 232 w 565"/>
              <a:gd name="T59" fmla="*/ 496 h 500"/>
              <a:gd name="T60" fmla="*/ 248 w 565"/>
              <a:gd name="T61" fmla="*/ 496 h 500"/>
              <a:gd name="T62" fmla="*/ 259 w 565"/>
              <a:gd name="T63" fmla="*/ 490 h 500"/>
              <a:gd name="T64" fmla="*/ 273 w 565"/>
              <a:gd name="T65" fmla="*/ 476 h 500"/>
              <a:gd name="T66" fmla="*/ 288 w 565"/>
              <a:gd name="T67" fmla="*/ 467 h 500"/>
              <a:gd name="T68" fmla="*/ 300 w 565"/>
              <a:gd name="T69" fmla="*/ 476 h 500"/>
              <a:gd name="T70" fmla="*/ 317 w 565"/>
              <a:gd name="T71" fmla="*/ 475 h 500"/>
              <a:gd name="T72" fmla="*/ 330 w 565"/>
              <a:gd name="T73" fmla="*/ 481 h 500"/>
              <a:gd name="T74" fmla="*/ 346 w 565"/>
              <a:gd name="T75" fmla="*/ 476 h 500"/>
              <a:gd name="T76" fmla="*/ 357 w 565"/>
              <a:gd name="T77" fmla="*/ 467 h 500"/>
              <a:gd name="T78" fmla="*/ 363 w 565"/>
              <a:gd name="T79" fmla="*/ 450 h 500"/>
              <a:gd name="T80" fmla="*/ 334 w 565"/>
              <a:gd name="T81" fmla="*/ 359 h 500"/>
              <a:gd name="T82" fmla="*/ 355 w 565"/>
              <a:gd name="T83" fmla="*/ 344 h 500"/>
              <a:gd name="T84" fmla="*/ 382 w 565"/>
              <a:gd name="T85" fmla="*/ 334 h 500"/>
              <a:gd name="T86" fmla="*/ 409 w 565"/>
              <a:gd name="T87" fmla="*/ 317 h 500"/>
              <a:gd name="T88" fmla="*/ 430 w 565"/>
              <a:gd name="T89" fmla="*/ 311 h 500"/>
              <a:gd name="T90" fmla="*/ 413 w 565"/>
              <a:gd name="T91" fmla="*/ 261 h 500"/>
              <a:gd name="T92" fmla="*/ 398 w 565"/>
              <a:gd name="T93" fmla="*/ 265 h 500"/>
              <a:gd name="T94" fmla="*/ 367 w 565"/>
              <a:gd name="T95" fmla="*/ 257 h 500"/>
              <a:gd name="T96" fmla="*/ 382 w 565"/>
              <a:gd name="T97" fmla="*/ 238 h 500"/>
              <a:gd name="T98" fmla="*/ 386 w 565"/>
              <a:gd name="T99" fmla="*/ 202 h 500"/>
              <a:gd name="T100" fmla="*/ 455 w 565"/>
              <a:gd name="T101" fmla="*/ 142 h 500"/>
              <a:gd name="T102" fmla="*/ 494 w 565"/>
              <a:gd name="T103" fmla="*/ 90 h 500"/>
              <a:gd name="T104" fmla="*/ 536 w 565"/>
              <a:gd name="T105" fmla="*/ 3 h 500"/>
              <a:gd name="T106" fmla="*/ 381 w 565"/>
              <a:gd name="T107" fmla="*/ 52 h 500"/>
              <a:gd name="T108" fmla="*/ 346 w 565"/>
              <a:gd name="T109" fmla="*/ 155 h 500"/>
              <a:gd name="T110" fmla="*/ 217 w 565"/>
              <a:gd name="T111" fmla="*/ 221 h 500"/>
              <a:gd name="T112" fmla="*/ 100 w 565"/>
              <a:gd name="T113" fmla="*/ 171 h 500"/>
              <a:gd name="T114" fmla="*/ 79 w 565"/>
              <a:gd name="T115" fmla="*/ 177 h 500"/>
              <a:gd name="T116" fmla="*/ 23 w 565"/>
              <a:gd name="T117" fmla="*/ 204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5" h="500">
                <a:moveTo>
                  <a:pt x="0" y="300"/>
                </a:moveTo>
                <a:lnTo>
                  <a:pt x="0" y="301"/>
                </a:lnTo>
                <a:lnTo>
                  <a:pt x="2" y="301"/>
                </a:lnTo>
                <a:lnTo>
                  <a:pt x="4" y="301"/>
                </a:lnTo>
                <a:lnTo>
                  <a:pt x="4" y="303"/>
                </a:lnTo>
                <a:lnTo>
                  <a:pt x="6" y="303"/>
                </a:lnTo>
                <a:lnTo>
                  <a:pt x="8" y="303"/>
                </a:lnTo>
                <a:lnTo>
                  <a:pt x="8" y="306"/>
                </a:lnTo>
                <a:lnTo>
                  <a:pt x="8" y="307"/>
                </a:lnTo>
                <a:lnTo>
                  <a:pt x="8" y="309"/>
                </a:lnTo>
                <a:lnTo>
                  <a:pt x="8" y="311"/>
                </a:lnTo>
                <a:lnTo>
                  <a:pt x="6" y="311"/>
                </a:lnTo>
                <a:lnTo>
                  <a:pt x="6" y="313"/>
                </a:lnTo>
                <a:lnTo>
                  <a:pt x="4" y="313"/>
                </a:lnTo>
                <a:lnTo>
                  <a:pt x="6" y="313"/>
                </a:lnTo>
                <a:lnTo>
                  <a:pt x="6" y="315"/>
                </a:lnTo>
                <a:lnTo>
                  <a:pt x="8" y="315"/>
                </a:lnTo>
                <a:lnTo>
                  <a:pt x="8" y="317"/>
                </a:lnTo>
                <a:lnTo>
                  <a:pt x="10" y="319"/>
                </a:lnTo>
                <a:lnTo>
                  <a:pt x="11" y="319"/>
                </a:lnTo>
                <a:lnTo>
                  <a:pt x="10" y="321"/>
                </a:lnTo>
                <a:lnTo>
                  <a:pt x="10" y="323"/>
                </a:lnTo>
                <a:lnTo>
                  <a:pt x="11" y="323"/>
                </a:lnTo>
                <a:lnTo>
                  <a:pt x="11" y="321"/>
                </a:lnTo>
                <a:lnTo>
                  <a:pt x="13" y="321"/>
                </a:lnTo>
                <a:lnTo>
                  <a:pt x="13" y="323"/>
                </a:lnTo>
                <a:lnTo>
                  <a:pt x="13" y="325"/>
                </a:lnTo>
                <a:lnTo>
                  <a:pt x="13" y="327"/>
                </a:lnTo>
                <a:lnTo>
                  <a:pt x="13" y="329"/>
                </a:lnTo>
                <a:lnTo>
                  <a:pt x="13" y="330"/>
                </a:lnTo>
                <a:lnTo>
                  <a:pt x="15" y="330"/>
                </a:lnTo>
                <a:lnTo>
                  <a:pt x="17" y="330"/>
                </a:lnTo>
                <a:lnTo>
                  <a:pt x="17" y="329"/>
                </a:lnTo>
                <a:lnTo>
                  <a:pt x="19" y="327"/>
                </a:lnTo>
                <a:lnTo>
                  <a:pt x="21" y="327"/>
                </a:lnTo>
                <a:lnTo>
                  <a:pt x="21" y="329"/>
                </a:lnTo>
                <a:lnTo>
                  <a:pt x="21" y="330"/>
                </a:lnTo>
                <a:lnTo>
                  <a:pt x="21" y="332"/>
                </a:lnTo>
                <a:lnTo>
                  <a:pt x="19" y="332"/>
                </a:lnTo>
                <a:lnTo>
                  <a:pt x="19" y="334"/>
                </a:lnTo>
                <a:lnTo>
                  <a:pt x="21" y="334"/>
                </a:lnTo>
                <a:lnTo>
                  <a:pt x="23" y="336"/>
                </a:lnTo>
                <a:lnTo>
                  <a:pt x="25" y="336"/>
                </a:lnTo>
                <a:lnTo>
                  <a:pt x="25" y="338"/>
                </a:lnTo>
                <a:lnTo>
                  <a:pt x="25" y="340"/>
                </a:lnTo>
                <a:lnTo>
                  <a:pt x="25" y="342"/>
                </a:lnTo>
                <a:lnTo>
                  <a:pt x="25" y="344"/>
                </a:lnTo>
                <a:lnTo>
                  <a:pt x="27" y="344"/>
                </a:lnTo>
                <a:lnTo>
                  <a:pt x="29" y="346"/>
                </a:lnTo>
                <a:lnTo>
                  <a:pt x="31" y="346"/>
                </a:lnTo>
                <a:lnTo>
                  <a:pt x="32" y="346"/>
                </a:lnTo>
                <a:lnTo>
                  <a:pt x="32" y="344"/>
                </a:lnTo>
                <a:lnTo>
                  <a:pt x="34" y="344"/>
                </a:lnTo>
                <a:lnTo>
                  <a:pt x="34" y="342"/>
                </a:lnTo>
                <a:lnTo>
                  <a:pt x="37" y="342"/>
                </a:lnTo>
                <a:lnTo>
                  <a:pt x="37" y="344"/>
                </a:lnTo>
                <a:lnTo>
                  <a:pt x="38" y="344"/>
                </a:lnTo>
                <a:lnTo>
                  <a:pt x="38" y="346"/>
                </a:lnTo>
                <a:lnTo>
                  <a:pt x="40" y="348"/>
                </a:lnTo>
                <a:lnTo>
                  <a:pt x="40" y="350"/>
                </a:lnTo>
                <a:lnTo>
                  <a:pt x="42" y="350"/>
                </a:lnTo>
                <a:lnTo>
                  <a:pt x="42" y="348"/>
                </a:lnTo>
                <a:lnTo>
                  <a:pt x="44" y="348"/>
                </a:lnTo>
                <a:lnTo>
                  <a:pt x="46" y="348"/>
                </a:lnTo>
                <a:lnTo>
                  <a:pt x="48" y="350"/>
                </a:lnTo>
                <a:lnTo>
                  <a:pt x="48" y="351"/>
                </a:lnTo>
                <a:lnTo>
                  <a:pt x="48" y="354"/>
                </a:lnTo>
                <a:lnTo>
                  <a:pt x="52" y="351"/>
                </a:lnTo>
                <a:lnTo>
                  <a:pt x="54" y="354"/>
                </a:lnTo>
                <a:lnTo>
                  <a:pt x="56" y="354"/>
                </a:lnTo>
                <a:lnTo>
                  <a:pt x="58" y="354"/>
                </a:lnTo>
                <a:lnTo>
                  <a:pt x="58" y="351"/>
                </a:lnTo>
                <a:lnTo>
                  <a:pt x="59" y="351"/>
                </a:lnTo>
                <a:lnTo>
                  <a:pt x="59" y="354"/>
                </a:lnTo>
                <a:lnTo>
                  <a:pt x="61" y="354"/>
                </a:lnTo>
                <a:lnTo>
                  <a:pt x="61" y="356"/>
                </a:lnTo>
                <a:lnTo>
                  <a:pt x="61" y="357"/>
                </a:lnTo>
                <a:lnTo>
                  <a:pt x="61" y="359"/>
                </a:lnTo>
                <a:lnTo>
                  <a:pt x="59" y="359"/>
                </a:lnTo>
                <a:lnTo>
                  <a:pt x="61" y="359"/>
                </a:lnTo>
                <a:lnTo>
                  <a:pt x="61" y="361"/>
                </a:lnTo>
                <a:lnTo>
                  <a:pt x="63" y="361"/>
                </a:lnTo>
                <a:lnTo>
                  <a:pt x="65" y="361"/>
                </a:lnTo>
                <a:lnTo>
                  <a:pt x="67" y="361"/>
                </a:lnTo>
                <a:lnTo>
                  <a:pt x="67" y="363"/>
                </a:lnTo>
                <a:lnTo>
                  <a:pt x="69" y="363"/>
                </a:lnTo>
                <a:lnTo>
                  <a:pt x="71" y="363"/>
                </a:lnTo>
                <a:lnTo>
                  <a:pt x="73" y="363"/>
                </a:lnTo>
                <a:lnTo>
                  <a:pt x="73" y="365"/>
                </a:lnTo>
                <a:lnTo>
                  <a:pt x="75" y="365"/>
                </a:lnTo>
                <a:lnTo>
                  <a:pt x="77" y="363"/>
                </a:lnTo>
                <a:lnTo>
                  <a:pt x="79" y="363"/>
                </a:lnTo>
                <a:lnTo>
                  <a:pt x="80" y="363"/>
                </a:lnTo>
                <a:lnTo>
                  <a:pt x="80" y="365"/>
                </a:lnTo>
                <a:lnTo>
                  <a:pt x="80" y="367"/>
                </a:lnTo>
                <a:lnTo>
                  <a:pt x="80" y="369"/>
                </a:lnTo>
                <a:lnTo>
                  <a:pt x="80" y="371"/>
                </a:lnTo>
                <a:lnTo>
                  <a:pt x="80" y="373"/>
                </a:lnTo>
                <a:lnTo>
                  <a:pt x="83" y="373"/>
                </a:lnTo>
                <a:lnTo>
                  <a:pt x="83" y="375"/>
                </a:lnTo>
                <a:lnTo>
                  <a:pt x="85" y="375"/>
                </a:lnTo>
                <a:lnTo>
                  <a:pt x="85" y="373"/>
                </a:lnTo>
                <a:lnTo>
                  <a:pt x="86" y="373"/>
                </a:lnTo>
                <a:lnTo>
                  <a:pt x="88" y="373"/>
                </a:lnTo>
                <a:lnTo>
                  <a:pt x="90" y="373"/>
                </a:lnTo>
                <a:lnTo>
                  <a:pt x="90" y="371"/>
                </a:lnTo>
                <a:lnTo>
                  <a:pt x="90" y="369"/>
                </a:lnTo>
                <a:lnTo>
                  <a:pt x="92" y="369"/>
                </a:lnTo>
                <a:lnTo>
                  <a:pt x="94" y="369"/>
                </a:lnTo>
                <a:lnTo>
                  <a:pt x="94" y="371"/>
                </a:lnTo>
                <a:lnTo>
                  <a:pt x="94" y="369"/>
                </a:lnTo>
                <a:lnTo>
                  <a:pt x="96" y="369"/>
                </a:lnTo>
                <a:lnTo>
                  <a:pt x="96" y="371"/>
                </a:lnTo>
                <a:lnTo>
                  <a:pt x="96" y="373"/>
                </a:lnTo>
                <a:lnTo>
                  <a:pt x="98" y="373"/>
                </a:lnTo>
                <a:lnTo>
                  <a:pt x="100" y="373"/>
                </a:lnTo>
                <a:lnTo>
                  <a:pt x="102" y="373"/>
                </a:lnTo>
                <a:lnTo>
                  <a:pt x="104" y="373"/>
                </a:lnTo>
                <a:lnTo>
                  <a:pt x="106" y="373"/>
                </a:lnTo>
                <a:lnTo>
                  <a:pt x="106" y="375"/>
                </a:lnTo>
                <a:lnTo>
                  <a:pt x="104" y="375"/>
                </a:lnTo>
                <a:lnTo>
                  <a:pt x="106" y="377"/>
                </a:lnTo>
                <a:lnTo>
                  <a:pt x="106" y="378"/>
                </a:lnTo>
                <a:lnTo>
                  <a:pt x="107" y="380"/>
                </a:lnTo>
                <a:lnTo>
                  <a:pt x="109" y="382"/>
                </a:lnTo>
                <a:lnTo>
                  <a:pt x="111" y="384"/>
                </a:lnTo>
                <a:lnTo>
                  <a:pt x="113" y="384"/>
                </a:lnTo>
                <a:lnTo>
                  <a:pt x="115" y="384"/>
                </a:lnTo>
                <a:lnTo>
                  <a:pt x="115" y="386"/>
                </a:lnTo>
                <a:lnTo>
                  <a:pt x="117" y="386"/>
                </a:lnTo>
                <a:lnTo>
                  <a:pt x="117" y="388"/>
                </a:lnTo>
                <a:lnTo>
                  <a:pt x="115" y="388"/>
                </a:lnTo>
                <a:lnTo>
                  <a:pt x="113" y="390"/>
                </a:lnTo>
                <a:lnTo>
                  <a:pt x="111" y="390"/>
                </a:lnTo>
                <a:lnTo>
                  <a:pt x="111" y="392"/>
                </a:lnTo>
                <a:lnTo>
                  <a:pt x="113" y="392"/>
                </a:lnTo>
                <a:lnTo>
                  <a:pt x="113" y="394"/>
                </a:lnTo>
                <a:lnTo>
                  <a:pt x="115" y="394"/>
                </a:lnTo>
                <a:lnTo>
                  <a:pt x="115" y="396"/>
                </a:lnTo>
                <a:lnTo>
                  <a:pt x="115" y="398"/>
                </a:lnTo>
                <a:lnTo>
                  <a:pt x="113" y="396"/>
                </a:lnTo>
                <a:lnTo>
                  <a:pt x="113" y="398"/>
                </a:lnTo>
                <a:lnTo>
                  <a:pt x="111" y="398"/>
                </a:lnTo>
                <a:lnTo>
                  <a:pt x="111" y="400"/>
                </a:lnTo>
                <a:lnTo>
                  <a:pt x="113" y="400"/>
                </a:lnTo>
                <a:lnTo>
                  <a:pt x="113" y="402"/>
                </a:lnTo>
                <a:lnTo>
                  <a:pt x="111" y="404"/>
                </a:lnTo>
                <a:lnTo>
                  <a:pt x="109" y="404"/>
                </a:lnTo>
                <a:lnTo>
                  <a:pt x="111" y="405"/>
                </a:lnTo>
                <a:lnTo>
                  <a:pt x="111" y="407"/>
                </a:lnTo>
                <a:lnTo>
                  <a:pt x="113" y="407"/>
                </a:lnTo>
                <a:lnTo>
                  <a:pt x="113" y="405"/>
                </a:lnTo>
                <a:lnTo>
                  <a:pt x="115" y="405"/>
                </a:lnTo>
                <a:lnTo>
                  <a:pt x="115" y="407"/>
                </a:lnTo>
                <a:lnTo>
                  <a:pt x="113" y="407"/>
                </a:lnTo>
                <a:lnTo>
                  <a:pt x="113" y="409"/>
                </a:lnTo>
                <a:lnTo>
                  <a:pt x="115" y="409"/>
                </a:lnTo>
                <a:lnTo>
                  <a:pt x="115" y="411"/>
                </a:lnTo>
                <a:lnTo>
                  <a:pt x="115" y="413"/>
                </a:lnTo>
                <a:lnTo>
                  <a:pt x="113" y="413"/>
                </a:lnTo>
                <a:lnTo>
                  <a:pt x="113" y="415"/>
                </a:lnTo>
                <a:lnTo>
                  <a:pt x="115" y="417"/>
                </a:lnTo>
                <a:lnTo>
                  <a:pt x="117" y="417"/>
                </a:lnTo>
                <a:lnTo>
                  <a:pt x="117" y="419"/>
                </a:lnTo>
                <a:lnTo>
                  <a:pt x="115" y="419"/>
                </a:lnTo>
                <a:lnTo>
                  <a:pt x="113" y="421"/>
                </a:lnTo>
                <a:lnTo>
                  <a:pt x="115" y="421"/>
                </a:lnTo>
                <a:lnTo>
                  <a:pt x="115" y="423"/>
                </a:lnTo>
                <a:lnTo>
                  <a:pt x="117" y="423"/>
                </a:lnTo>
                <a:lnTo>
                  <a:pt x="119" y="423"/>
                </a:lnTo>
                <a:lnTo>
                  <a:pt x="119" y="425"/>
                </a:lnTo>
                <a:lnTo>
                  <a:pt x="119" y="426"/>
                </a:lnTo>
                <a:lnTo>
                  <a:pt x="119" y="428"/>
                </a:lnTo>
                <a:lnTo>
                  <a:pt x="119" y="431"/>
                </a:lnTo>
                <a:lnTo>
                  <a:pt x="117" y="431"/>
                </a:lnTo>
                <a:lnTo>
                  <a:pt x="115" y="432"/>
                </a:lnTo>
                <a:lnTo>
                  <a:pt x="115" y="434"/>
                </a:lnTo>
                <a:lnTo>
                  <a:pt x="113" y="432"/>
                </a:lnTo>
                <a:lnTo>
                  <a:pt x="113" y="431"/>
                </a:lnTo>
                <a:lnTo>
                  <a:pt x="111" y="431"/>
                </a:lnTo>
                <a:lnTo>
                  <a:pt x="109" y="431"/>
                </a:lnTo>
                <a:lnTo>
                  <a:pt x="109" y="432"/>
                </a:lnTo>
                <a:lnTo>
                  <a:pt x="109" y="434"/>
                </a:lnTo>
                <a:lnTo>
                  <a:pt x="109" y="436"/>
                </a:lnTo>
                <a:lnTo>
                  <a:pt x="109" y="438"/>
                </a:lnTo>
                <a:lnTo>
                  <a:pt x="107" y="438"/>
                </a:lnTo>
                <a:lnTo>
                  <a:pt x="107" y="436"/>
                </a:lnTo>
                <a:lnTo>
                  <a:pt x="106" y="436"/>
                </a:lnTo>
                <a:lnTo>
                  <a:pt x="104" y="436"/>
                </a:lnTo>
                <a:lnTo>
                  <a:pt x="104" y="438"/>
                </a:lnTo>
                <a:lnTo>
                  <a:pt x="102" y="438"/>
                </a:lnTo>
                <a:lnTo>
                  <a:pt x="102" y="440"/>
                </a:lnTo>
                <a:lnTo>
                  <a:pt x="102" y="442"/>
                </a:lnTo>
                <a:lnTo>
                  <a:pt x="102" y="444"/>
                </a:lnTo>
                <a:lnTo>
                  <a:pt x="102" y="446"/>
                </a:lnTo>
                <a:lnTo>
                  <a:pt x="102" y="448"/>
                </a:lnTo>
                <a:lnTo>
                  <a:pt x="104" y="448"/>
                </a:lnTo>
                <a:lnTo>
                  <a:pt x="106" y="450"/>
                </a:lnTo>
                <a:lnTo>
                  <a:pt x="107" y="452"/>
                </a:lnTo>
                <a:lnTo>
                  <a:pt x="109" y="453"/>
                </a:lnTo>
                <a:lnTo>
                  <a:pt x="109" y="455"/>
                </a:lnTo>
                <a:lnTo>
                  <a:pt x="107" y="455"/>
                </a:lnTo>
                <a:lnTo>
                  <a:pt x="107" y="457"/>
                </a:lnTo>
                <a:lnTo>
                  <a:pt x="107" y="459"/>
                </a:lnTo>
                <a:lnTo>
                  <a:pt x="107" y="461"/>
                </a:lnTo>
                <a:lnTo>
                  <a:pt x="109" y="463"/>
                </a:lnTo>
                <a:lnTo>
                  <a:pt x="109" y="465"/>
                </a:lnTo>
                <a:lnTo>
                  <a:pt x="107" y="465"/>
                </a:lnTo>
                <a:lnTo>
                  <a:pt x="109" y="465"/>
                </a:lnTo>
                <a:lnTo>
                  <a:pt x="111" y="465"/>
                </a:lnTo>
                <a:lnTo>
                  <a:pt x="111" y="467"/>
                </a:lnTo>
                <a:lnTo>
                  <a:pt x="111" y="469"/>
                </a:lnTo>
                <a:lnTo>
                  <a:pt x="111" y="471"/>
                </a:lnTo>
                <a:lnTo>
                  <a:pt x="113" y="473"/>
                </a:lnTo>
                <a:lnTo>
                  <a:pt x="115" y="473"/>
                </a:lnTo>
                <a:lnTo>
                  <a:pt x="115" y="475"/>
                </a:lnTo>
                <a:lnTo>
                  <a:pt x="117" y="475"/>
                </a:lnTo>
                <a:lnTo>
                  <a:pt x="117" y="476"/>
                </a:lnTo>
                <a:lnTo>
                  <a:pt x="119" y="476"/>
                </a:lnTo>
                <a:lnTo>
                  <a:pt x="121" y="476"/>
                </a:lnTo>
                <a:lnTo>
                  <a:pt x="123" y="476"/>
                </a:lnTo>
                <a:lnTo>
                  <a:pt x="123" y="479"/>
                </a:lnTo>
                <a:lnTo>
                  <a:pt x="125" y="479"/>
                </a:lnTo>
                <a:lnTo>
                  <a:pt x="127" y="479"/>
                </a:lnTo>
                <a:lnTo>
                  <a:pt x="128" y="479"/>
                </a:lnTo>
                <a:lnTo>
                  <a:pt x="131" y="479"/>
                </a:lnTo>
                <a:lnTo>
                  <a:pt x="133" y="476"/>
                </a:lnTo>
                <a:lnTo>
                  <a:pt x="134" y="476"/>
                </a:lnTo>
                <a:lnTo>
                  <a:pt x="136" y="476"/>
                </a:lnTo>
                <a:lnTo>
                  <a:pt x="138" y="476"/>
                </a:lnTo>
                <a:lnTo>
                  <a:pt x="138" y="479"/>
                </a:lnTo>
                <a:lnTo>
                  <a:pt x="138" y="481"/>
                </a:lnTo>
                <a:lnTo>
                  <a:pt x="138" y="482"/>
                </a:lnTo>
                <a:lnTo>
                  <a:pt x="140" y="482"/>
                </a:lnTo>
                <a:lnTo>
                  <a:pt x="142" y="482"/>
                </a:lnTo>
                <a:lnTo>
                  <a:pt x="144" y="484"/>
                </a:lnTo>
                <a:lnTo>
                  <a:pt x="146" y="484"/>
                </a:lnTo>
                <a:lnTo>
                  <a:pt x="146" y="482"/>
                </a:lnTo>
                <a:lnTo>
                  <a:pt x="144" y="482"/>
                </a:lnTo>
                <a:lnTo>
                  <a:pt x="146" y="481"/>
                </a:lnTo>
                <a:lnTo>
                  <a:pt x="146" y="482"/>
                </a:lnTo>
                <a:lnTo>
                  <a:pt x="148" y="482"/>
                </a:lnTo>
                <a:lnTo>
                  <a:pt x="148" y="484"/>
                </a:lnTo>
                <a:lnTo>
                  <a:pt x="150" y="484"/>
                </a:lnTo>
                <a:lnTo>
                  <a:pt x="150" y="486"/>
                </a:lnTo>
                <a:lnTo>
                  <a:pt x="152" y="486"/>
                </a:lnTo>
                <a:lnTo>
                  <a:pt x="154" y="486"/>
                </a:lnTo>
                <a:lnTo>
                  <a:pt x="154" y="484"/>
                </a:lnTo>
                <a:lnTo>
                  <a:pt x="155" y="486"/>
                </a:lnTo>
                <a:lnTo>
                  <a:pt x="155" y="488"/>
                </a:lnTo>
                <a:lnTo>
                  <a:pt x="154" y="488"/>
                </a:lnTo>
                <a:lnTo>
                  <a:pt x="154" y="490"/>
                </a:lnTo>
                <a:lnTo>
                  <a:pt x="155" y="490"/>
                </a:lnTo>
                <a:lnTo>
                  <a:pt x="157" y="490"/>
                </a:lnTo>
                <a:lnTo>
                  <a:pt x="159" y="490"/>
                </a:lnTo>
                <a:lnTo>
                  <a:pt x="161" y="490"/>
                </a:lnTo>
                <a:lnTo>
                  <a:pt x="161" y="488"/>
                </a:lnTo>
                <a:lnTo>
                  <a:pt x="163" y="488"/>
                </a:lnTo>
                <a:lnTo>
                  <a:pt x="165" y="488"/>
                </a:lnTo>
                <a:lnTo>
                  <a:pt x="167" y="488"/>
                </a:lnTo>
                <a:lnTo>
                  <a:pt x="167" y="490"/>
                </a:lnTo>
                <a:lnTo>
                  <a:pt x="169" y="490"/>
                </a:lnTo>
                <a:lnTo>
                  <a:pt x="171" y="490"/>
                </a:lnTo>
                <a:lnTo>
                  <a:pt x="173" y="490"/>
                </a:lnTo>
                <a:lnTo>
                  <a:pt x="173" y="488"/>
                </a:lnTo>
                <a:lnTo>
                  <a:pt x="175" y="488"/>
                </a:lnTo>
                <a:lnTo>
                  <a:pt x="177" y="488"/>
                </a:lnTo>
                <a:lnTo>
                  <a:pt x="177" y="486"/>
                </a:lnTo>
                <a:lnTo>
                  <a:pt x="177" y="484"/>
                </a:lnTo>
                <a:lnTo>
                  <a:pt x="179" y="484"/>
                </a:lnTo>
                <a:lnTo>
                  <a:pt x="179" y="486"/>
                </a:lnTo>
                <a:lnTo>
                  <a:pt x="179" y="488"/>
                </a:lnTo>
                <a:lnTo>
                  <a:pt x="179" y="490"/>
                </a:lnTo>
                <a:lnTo>
                  <a:pt x="181" y="490"/>
                </a:lnTo>
                <a:lnTo>
                  <a:pt x="181" y="492"/>
                </a:lnTo>
                <a:lnTo>
                  <a:pt x="182" y="492"/>
                </a:lnTo>
                <a:lnTo>
                  <a:pt x="182" y="490"/>
                </a:lnTo>
                <a:lnTo>
                  <a:pt x="182" y="488"/>
                </a:lnTo>
                <a:lnTo>
                  <a:pt x="182" y="486"/>
                </a:lnTo>
                <a:lnTo>
                  <a:pt x="184" y="486"/>
                </a:lnTo>
                <a:lnTo>
                  <a:pt x="184" y="484"/>
                </a:lnTo>
                <a:lnTo>
                  <a:pt x="184" y="482"/>
                </a:lnTo>
                <a:lnTo>
                  <a:pt x="186" y="482"/>
                </a:lnTo>
                <a:lnTo>
                  <a:pt x="188" y="482"/>
                </a:lnTo>
                <a:lnTo>
                  <a:pt x="190" y="484"/>
                </a:lnTo>
                <a:lnTo>
                  <a:pt x="192" y="484"/>
                </a:lnTo>
                <a:lnTo>
                  <a:pt x="194" y="484"/>
                </a:lnTo>
                <a:lnTo>
                  <a:pt x="194" y="482"/>
                </a:lnTo>
                <a:lnTo>
                  <a:pt x="196" y="482"/>
                </a:lnTo>
                <a:lnTo>
                  <a:pt x="198" y="484"/>
                </a:lnTo>
                <a:lnTo>
                  <a:pt x="198" y="486"/>
                </a:lnTo>
                <a:lnTo>
                  <a:pt x="196" y="488"/>
                </a:lnTo>
                <a:lnTo>
                  <a:pt x="198" y="490"/>
                </a:lnTo>
                <a:lnTo>
                  <a:pt x="200" y="490"/>
                </a:lnTo>
                <a:lnTo>
                  <a:pt x="202" y="490"/>
                </a:lnTo>
                <a:lnTo>
                  <a:pt x="204" y="490"/>
                </a:lnTo>
                <a:lnTo>
                  <a:pt x="204" y="492"/>
                </a:lnTo>
                <a:lnTo>
                  <a:pt x="204" y="494"/>
                </a:lnTo>
                <a:lnTo>
                  <a:pt x="204" y="496"/>
                </a:lnTo>
                <a:lnTo>
                  <a:pt x="205" y="496"/>
                </a:lnTo>
                <a:lnTo>
                  <a:pt x="208" y="496"/>
                </a:lnTo>
                <a:lnTo>
                  <a:pt x="208" y="498"/>
                </a:lnTo>
                <a:lnTo>
                  <a:pt x="210" y="498"/>
                </a:lnTo>
                <a:lnTo>
                  <a:pt x="210" y="496"/>
                </a:lnTo>
                <a:lnTo>
                  <a:pt x="210" y="494"/>
                </a:lnTo>
                <a:lnTo>
                  <a:pt x="211" y="494"/>
                </a:lnTo>
                <a:lnTo>
                  <a:pt x="211" y="492"/>
                </a:lnTo>
                <a:lnTo>
                  <a:pt x="211" y="490"/>
                </a:lnTo>
                <a:lnTo>
                  <a:pt x="213" y="490"/>
                </a:lnTo>
                <a:lnTo>
                  <a:pt x="213" y="492"/>
                </a:lnTo>
                <a:lnTo>
                  <a:pt x="215" y="492"/>
                </a:lnTo>
                <a:lnTo>
                  <a:pt x="215" y="490"/>
                </a:lnTo>
                <a:lnTo>
                  <a:pt x="217" y="490"/>
                </a:lnTo>
                <a:lnTo>
                  <a:pt x="217" y="492"/>
                </a:lnTo>
                <a:lnTo>
                  <a:pt x="217" y="494"/>
                </a:lnTo>
                <a:lnTo>
                  <a:pt x="217" y="496"/>
                </a:lnTo>
                <a:lnTo>
                  <a:pt x="219" y="496"/>
                </a:lnTo>
                <a:lnTo>
                  <a:pt x="221" y="498"/>
                </a:lnTo>
                <a:lnTo>
                  <a:pt x="221" y="496"/>
                </a:lnTo>
                <a:lnTo>
                  <a:pt x="223" y="496"/>
                </a:lnTo>
                <a:lnTo>
                  <a:pt x="225" y="496"/>
                </a:lnTo>
                <a:lnTo>
                  <a:pt x="227" y="496"/>
                </a:lnTo>
                <a:lnTo>
                  <a:pt x="227" y="498"/>
                </a:lnTo>
                <a:lnTo>
                  <a:pt x="225" y="498"/>
                </a:lnTo>
                <a:lnTo>
                  <a:pt x="225" y="500"/>
                </a:lnTo>
                <a:lnTo>
                  <a:pt x="227" y="500"/>
                </a:lnTo>
                <a:lnTo>
                  <a:pt x="229" y="500"/>
                </a:lnTo>
                <a:lnTo>
                  <a:pt x="231" y="500"/>
                </a:lnTo>
                <a:lnTo>
                  <a:pt x="232" y="498"/>
                </a:lnTo>
                <a:lnTo>
                  <a:pt x="232" y="496"/>
                </a:lnTo>
                <a:lnTo>
                  <a:pt x="234" y="496"/>
                </a:lnTo>
                <a:lnTo>
                  <a:pt x="236" y="496"/>
                </a:lnTo>
                <a:lnTo>
                  <a:pt x="238" y="498"/>
                </a:lnTo>
                <a:lnTo>
                  <a:pt x="238" y="500"/>
                </a:lnTo>
                <a:lnTo>
                  <a:pt x="240" y="500"/>
                </a:lnTo>
                <a:lnTo>
                  <a:pt x="242" y="500"/>
                </a:lnTo>
                <a:lnTo>
                  <a:pt x="244" y="500"/>
                </a:lnTo>
                <a:lnTo>
                  <a:pt x="246" y="500"/>
                </a:lnTo>
                <a:lnTo>
                  <a:pt x="248" y="500"/>
                </a:lnTo>
                <a:lnTo>
                  <a:pt x="248" y="498"/>
                </a:lnTo>
                <a:lnTo>
                  <a:pt x="248" y="496"/>
                </a:lnTo>
                <a:lnTo>
                  <a:pt x="248" y="494"/>
                </a:lnTo>
                <a:lnTo>
                  <a:pt x="248" y="492"/>
                </a:lnTo>
                <a:lnTo>
                  <a:pt x="248" y="490"/>
                </a:lnTo>
                <a:lnTo>
                  <a:pt x="250" y="488"/>
                </a:lnTo>
                <a:lnTo>
                  <a:pt x="252" y="486"/>
                </a:lnTo>
                <a:lnTo>
                  <a:pt x="254" y="486"/>
                </a:lnTo>
                <a:lnTo>
                  <a:pt x="256" y="486"/>
                </a:lnTo>
                <a:lnTo>
                  <a:pt x="256" y="488"/>
                </a:lnTo>
                <a:lnTo>
                  <a:pt x="256" y="490"/>
                </a:lnTo>
                <a:lnTo>
                  <a:pt x="258" y="490"/>
                </a:lnTo>
                <a:lnTo>
                  <a:pt x="259" y="490"/>
                </a:lnTo>
                <a:lnTo>
                  <a:pt x="261" y="488"/>
                </a:lnTo>
                <a:lnTo>
                  <a:pt x="263" y="486"/>
                </a:lnTo>
                <a:lnTo>
                  <a:pt x="265" y="486"/>
                </a:lnTo>
                <a:lnTo>
                  <a:pt x="265" y="484"/>
                </a:lnTo>
                <a:lnTo>
                  <a:pt x="267" y="484"/>
                </a:lnTo>
                <a:lnTo>
                  <a:pt x="267" y="482"/>
                </a:lnTo>
                <a:lnTo>
                  <a:pt x="269" y="484"/>
                </a:lnTo>
                <a:lnTo>
                  <a:pt x="271" y="482"/>
                </a:lnTo>
                <a:lnTo>
                  <a:pt x="271" y="481"/>
                </a:lnTo>
                <a:lnTo>
                  <a:pt x="273" y="479"/>
                </a:lnTo>
                <a:lnTo>
                  <a:pt x="273" y="476"/>
                </a:lnTo>
                <a:lnTo>
                  <a:pt x="275" y="476"/>
                </a:lnTo>
                <a:lnTo>
                  <a:pt x="275" y="475"/>
                </a:lnTo>
                <a:lnTo>
                  <a:pt x="277" y="473"/>
                </a:lnTo>
                <a:lnTo>
                  <a:pt x="279" y="473"/>
                </a:lnTo>
                <a:lnTo>
                  <a:pt x="280" y="473"/>
                </a:lnTo>
                <a:lnTo>
                  <a:pt x="280" y="471"/>
                </a:lnTo>
                <a:lnTo>
                  <a:pt x="280" y="469"/>
                </a:lnTo>
                <a:lnTo>
                  <a:pt x="282" y="467"/>
                </a:lnTo>
                <a:lnTo>
                  <a:pt x="284" y="467"/>
                </a:lnTo>
                <a:lnTo>
                  <a:pt x="286" y="467"/>
                </a:lnTo>
                <a:lnTo>
                  <a:pt x="288" y="467"/>
                </a:lnTo>
                <a:lnTo>
                  <a:pt x="290" y="467"/>
                </a:lnTo>
                <a:lnTo>
                  <a:pt x="292" y="467"/>
                </a:lnTo>
                <a:lnTo>
                  <a:pt x="292" y="469"/>
                </a:lnTo>
                <a:lnTo>
                  <a:pt x="290" y="469"/>
                </a:lnTo>
                <a:lnTo>
                  <a:pt x="292" y="469"/>
                </a:lnTo>
                <a:lnTo>
                  <a:pt x="292" y="471"/>
                </a:lnTo>
                <a:lnTo>
                  <a:pt x="294" y="471"/>
                </a:lnTo>
                <a:lnTo>
                  <a:pt x="294" y="473"/>
                </a:lnTo>
                <a:lnTo>
                  <a:pt x="296" y="475"/>
                </a:lnTo>
                <a:lnTo>
                  <a:pt x="298" y="475"/>
                </a:lnTo>
                <a:lnTo>
                  <a:pt x="300" y="476"/>
                </a:lnTo>
                <a:lnTo>
                  <a:pt x="302" y="476"/>
                </a:lnTo>
                <a:lnTo>
                  <a:pt x="304" y="476"/>
                </a:lnTo>
                <a:lnTo>
                  <a:pt x="306" y="476"/>
                </a:lnTo>
                <a:lnTo>
                  <a:pt x="306" y="479"/>
                </a:lnTo>
                <a:lnTo>
                  <a:pt x="307" y="479"/>
                </a:lnTo>
                <a:lnTo>
                  <a:pt x="309" y="479"/>
                </a:lnTo>
                <a:lnTo>
                  <a:pt x="309" y="476"/>
                </a:lnTo>
                <a:lnTo>
                  <a:pt x="311" y="476"/>
                </a:lnTo>
                <a:lnTo>
                  <a:pt x="313" y="476"/>
                </a:lnTo>
                <a:lnTo>
                  <a:pt x="315" y="475"/>
                </a:lnTo>
                <a:lnTo>
                  <a:pt x="317" y="475"/>
                </a:lnTo>
                <a:lnTo>
                  <a:pt x="317" y="473"/>
                </a:lnTo>
                <a:lnTo>
                  <a:pt x="319" y="473"/>
                </a:lnTo>
                <a:lnTo>
                  <a:pt x="319" y="475"/>
                </a:lnTo>
                <a:lnTo>
                  <a:pt x="321" y="475"/>
                </a:lnTo>
                <a:lnTo>
                  <a:pt x="323" y="476"/>
                </a:lnTo>
                <a:lnTo>
                  <a:pt x="325" y="476"/>
                </a:lnTo>
                <a:lnTo>
                  <a:pt x="327" y="476"/>
                </a:lnTo>
                <a:lnTo>
                  <a:pt x="328" y="476"/>
                </a:lnTo>
                <a:lnTo>
                  <a:pt x="328" y="479"/>
                </a:lnTo>
                <a:lnTo>
                  <a:pt x="330" y="479"/>
                </a:lnTo>
                <a:lnTo>
                  <a:pt x="330" y="481"/>
                </a:lnTo>
                <a:lnTo>
                  <a:pt x="333" y="479"/>
                </a:lnTo>
                <a:lnTo>
                  <a:pt x="333" y="476"/>
                </a:lnTo>
                <a:lnTo>
                  <a:pt x="334" y="476"/>
                </a:lnTo>
                <a:lnTo>
                  <a:pt x="334" y="475"/>
                </a:lnTo>
                <a:lnTo>
                  <a:pt x="336" y="475"/>
                </a:lnTo>
                <a:lnTo>
                  <a:pt x="338" y="475"/>
                </a:lnTo>
                <a:lnTo>
                  <a:pt x="340" y="475"/>
                </a:lnTo>
                <a:lnTo>
                  <a:pt x="342" y="475"/>
                </a:lnTo>
                <a:lnTo>
                  <a:pt x="342" y="476"/>
                </a:lnTo>
                <a:lnTo>
                  <a:pt x="344" y="476"/>
                </a:lnTo>
                <a:lnTo>
                  <a:pt x="346" y="476"/>
                </a:lnTo>
                <a:lnTo>
                  <a:pt x="348" y="476"/>
                </a:lnTo>
                <a:lnTo>
                  <a:pt x="348" y="475"/>
                </a:lnTo>
                <a:lnTo>
                  <a:pt x="350" y="475"/>
                </a:lnTo>
                <a:lnTo>
                  <a:pt x="350" y="473"/>
                </a:lnTo>
                <a:lnTo>
                  <a:pt x="350" y="471"/>
                </a:lnTo>
                <a:lnTo>
                  <a:pt x="350" y="469"/>
                </a:lnTo>
                <a:lnTo>
                  <a:pt x="352" y="469"/>
                </a:lnTo>
                <a:lnTo>
                  <a:pt x="352" y="467"/>
                </a:lnTo>
                <a:lnTo>
                  <a:pt x="354" y="467"/>
                </a:lnTo>
                <a:lnTo>
                  <a:pt x="355" y="467"/>
                </a:lnTo>
                <a:lnTo>
                  <a:pt x="357" y="467"/>
                </a:lnTo>
                <a:lnTo>
                  <a:pt x="357" y="465"/>
                </a:lnTo>
                <a:lnTo>
                  <a:pt x="359" y="465"/>
                </a:lnTo>
                <a:lnTo>
                  <a:pt x="361" y="465"/>
                </a:lnTo>
                <a:lnTo>
                  <a:pt x="363" y="465"/>
                </a:lnTo>
                <a:lnTo>
                  <a:pt x="365" y="465"/>
                </a:lnTo>
                <a:lnTo>
                  <a:pt x="367" y="465"/>
                </a:lnTo>
                <a:lnTo>
                  <a:pt x="369" y="465"/>
                </a:lnTo>
                <a:lnTo>
                  <a:pt x="371" y="465"/>
                </a:lnTo>
                <a:lnTo>
                  <a:pt x="373" y="465"/>
                </a:lnTo>
                <a:lnTo>
                  <a:pt x="375" y="463"/>
                </a:lnTo>
                <a:lnTo>
                  <a:pt x="363" y="450"/>
                </a:lnTo>
                <a:lnTo>
                  <a:pt x="363" y="452"/>
                </a:lnTo>
                <a:lnTo>
                  <a:pt x="350" y="436"/>
                </a:lnTo>
                <a:lnTo>
                  <a:pt x="327" y="411"/>
                </a:lnTo>
                <a:lnTo>
                  <a:pt x="334" y="411"/>
                </a:lnTo>
                <a:lnTo>
                  <a:pt x="338" y="409"/>
                </a:lnTo>
                <a:lnTo>
                  <a:pt x="344" y="398"/>
                </a:lnTo>
                <a:lnTo>
                  <a:pt x="346" y="392"/>
                </a:lnTo>
                <a:lnTo>
                  <a:pt x="342" y="384"/>
                </a:lnTo>
                <a:lnTo>
                  <a:pt x="334" y="369"/>
                </a:lnTo>
                <a:lnTo>
                  <a:pt x="334" y="365"/>
                </a:lnTo>
                <a:lnTo>
                  <a:pt x="334" y="359"/>
                </a:lnTo>
                <a:lnTo>
                  <a:pt x="333" y="354"/>
                </a:lnTo>
                <a:lnTo>
                  <a:pt x="333" y="351"/>
                </a:lnTo>
                <a:lnTo>
                  <a:pt x="334" y="350"/>
                </a:lnTo>
                <a:lnTo>
                  <a:pt x="336" y="350"/>
                </a:lnTo>
                <a:lnTo>
                  <a:pt x="338" y="350"/>
                </a:lnTo>
                <a:lnTo>
                  <a:pt x="342" y="350"/>
                </a:lnTo>
                <a:lnTo>
                  <a:pt x="346" y="346"/>
                </a:lnTo>
                <a:lnTo>
                  <a:pt x="350" y="346"/>
                </a:lnTo>
                <a:lnTo>
                  <a:pt x="352" y="344"/>
                </a:lnTo>
                <a:lnTo>
                  <a:pt x="354" y="344"/>
                </a:lnTo>
                <a:lnTo>
                  <a:pt x="355" y="344"/>
                </a:lnTo>
                <a:lnTo>
                  <a:pt x="357" y="344"/>
                </a:lnTo>
                <a:lnTo>
                  <a:pt x="359" y="344"/>
                </a:lnTo>
                <a:lnTo>
                  <a:pt x="363" y="344"/>
                </a:lnTo>
                <a:lnTo>
                  <a:pt x="367" y="346"/>
                </a:lnTo>
                <a:lnTo>
                  <a:pt x="369" y="348"/>
                </a:lnTo>
                <a:lnTo>
                  <a:pt x="375" y="350"/>
                </a:lnTo>
                <a:lnTo>
                  <a:pt x="382" y="346"/>
                </a:lnTo>
                <a:lnTo>
                  <a:pt x="384" y="344"/>
                </a:lnTo>
                <a:lnTo>
                  <a:pt x="382" y="342"/>
                </a:lnTo>
                <a:lnTo>
                  <a:pt x="381" y="336"/>
                </a:lnTo>
                <a:lnTo>
                  <a:pt x="382" y="334"/>
                </a:lnTo>
                <a:lnTo>
                  <a:pt x="384" y="334"/>
                </a:lnTo>
                <a:lnTo>
                  <a:pt x="390" y="330"/>
                </a:lnTo>
                <a:lnTo>
                  <a:pt x="392" y="329"/>
                </a:lnTo>
                <a:lnTo>
                  <a:pt x="396" y="329"/>
                </a:lnTo>
                <a:lnTo>
                  <a:pt x="398" y="329"/>
                </a:lnTo>
                <a:lnTo>
                  <a:pt x="402" y="327"/>
                </a:lnTo>
                <a:lnTo>
                  <a:pt x="402" y="325"/>
                </a:lnTo>
                <a:lnTo>
                  <a:pt x="403" y="323"/>
                </a:lnTo>
                <a:lnTo>
                  <a:pt x="405" y="321"/>
                </a:lnTo>
                <a:lnTo>
                  <a:pt x="407" y="319"/>
                </a:lnTo>
                <a:lnTo>
                  <a:pt x="409" y="317"/>
                </a:lnTo>
                <a:lnTo>
                  <a:pt x="411" y="315"/>
                </a:lnTo>
                <a:lnTo>
                  <a:pt x="413" y="315"/>
                </a:lnTo>
                <a:lnTo>
                  <a:pt x="413" y="313"/>
                </a:lnTo>
                <a:lnTo>
                  <a:pt x="415" y="313"/>
                </a:lnTo>
                <a:lnTo>
                  <a:pt x="415" y="311"/>
                </a:lnTo>
                <a:lnTo>
                  <a:pt x="419" y="311"/>
                </a:lnTo>
                <a:lnTo>
                  <a:pt x="421" y="311"/>
                </a:lnTo>
                <a:lnTo>
                  <a:pt x="425" y="311"/>
                </a:lnTo>
                <a:lnTo>
                  <a:pt x="427" y="311"/>
                </a:lnTo>
                <a:lnTo>
                  <a:pt x="429" y="311"/>
                </a:lnTo>
                <a:lnTo>
                  <a:pt x="430" y="311"/>
                </a:lnTo>
                <a:lnTo>
                  <a:pt x="434" y="313"/>
                </a:lnTo>
                <a:lnTo>
                  <a:pt x="436" y="309"/>
                </a:lnTo>
                <a:lnTo>
                  <a:pt x="429" y="298"/>
                </a:lnTo>
                <a:lnTo>
                  <a:pt x="425" y="292"/>
                </a:lnTo>
                <a:lnTo>
                  <a:pt x="425" y="288"/>
                </a:lnTo>
                <a:lnTo>
                  <a:pt x="423" y="284"/>
                </a:lnTo>
                <a:lnTo>
                  <a:pt x="425" y="282"/>
                </a:lnTo>
                <a:lnTo>
                  <a:pt x="425" y="280"/>
                </a:lnTo>
                <a:lnTo>
                  <a:pt x="417" y="265"/>
                </a:lnTo>
                <a:lnTo>
                  <a:pt x="415" y="265"/>
                </a:lnTo>
                <a:lnTo>
                  <a:pt x="413" y="261"/>
                </a:lnTo>
                <a:lnTo>
                  <a:pt x="413" y="259"/>
                </a:lnTo>
                <a:lnTo>
                  <a:pt x="413" y="257"/>
                </a:lnTo>
                <a:lnTo>
                  <a:pt x="411" y="259"/>
                </a:lnTo>
                <a:lnTo>
                  <a:pt x="409" y="255"/>
                </a:lnTo>
                <a:lnTo>
                  <a:pt x="407" y="257"/>
                </a:lnTo>
                <a:lnTo>
                  <a:pt x="405" y="259"/>
                </a:lnTo>
                <a:lnTo>
                  <a:pt x="405" y="261"/>
                </a:lnTo>
                <a:lnTo>
                  <a:pt x="407" y="261"/>
                </a:lnTo>
                <a:lnTo>
                  <a:pt x="405" y="261"/>
                </a:lnTo>
                <a:lnTo>
                  <a:pt x="400" y="265"/>
                </a:lnTo>
                <a:lnTo>
                  <a:pt x="398" y="265"/>
                </a:lnTo>
                <a:lnTo>
                  <a:pt x="396" y="267"/>
                </a:lnTo>
                <a:lnTo>
                  <a:pt x="392" y="267"/>
                </a:lnTo>
                <a:lnTo>
                  <a:pt x="388" y="269"/>
                </a:lnTo>
                <a:lnTo>
                  <a:pt x="384" y="263"/>
                </a:lnTo>
                <a:lnTo>
                  <a:pt x="373" y="271"/>
                </a:lnTo>
                <a:lnTo>
                  <a:pt x="371" y="269"/>
                </a:lnTo>
                <a:lnTo>
                  <a:pt x="369" y="265"/>
                </a:lnTo>
                <a:lnTo>
                  <a:pt x="369" y="263"/>
                </a:lnTo>
                <a:lnTo>
                  <a:pt x="367" y="261"/>
                </a:lnTo>
                <a:lnTo>
                  <a:pt x="365" y="259"/>
                </a:lnTo>
                <a:lnTo>
                  <a:pt x="367" y="257"/>
                </a:lnTo>
                <a:lnTo>
                  <a:pt x="369" y="257"/>
                </a:lnTo>
                <a:lnTo>
                  <a:pt x="373" y="255"/>
                </a:lnTo>
                <a:lnTo>
                  <a:pt x="375" y="253"/>
                </a:lnTo>
                <a:lnTo>
                  <a:pt x="379" y="252"/>
                </a:lnTo>
                <a:lnTo>
                  <a:pt x="382" y="248"/>
                </a:lnTo>
                <a:lnTo>
                  <a:pt x="384" y="248"/>
                </a:lnTo>
                <a:lnTo>
                  <a:pt x="388" y="246"/>
                </a:lnTo>
                <a:lnTo>
                  <a:pt x="388" y="244"/>
                </a:lnTo>
                <a:lnTo>
                  <a:pt x="386" y="242"/>
                </a:lnTo>
                <a:lnTo>
                  <a:pt x="384" y="240"/>
                </a:lnTo>
                <a:lnTo>
                  <a:pt x="382" y="238"/>
                </a:lnTo>
                <a:lnTo>
                  <a:pt x="382" y="234"/>
                </a:lnTo>
                <a:lnTo>
                  <a:pt x="375" y="232"/>
                </a:lnTo>
                <a:lnTo>
                  <a:pt x="373" y="231"/>
                </a:lnTo>
                <a:lnTo>
                  <a:pt x="373" y="229"/>
                </a:lnTo>
                <a:lnTo>
                  <a:pt x="373" y="227"/>
                </a:lnTo>
                <a:lnTo>
                  <a:pt x="371" y="225"/>
                </a:lnTo>
                <a:lnTo>
                  <a:pt x="363" y="217"/>
                </a:lnTo>
                <a:lnTo>
                  <a:pt x="373" y="207"/>
                </a:lnTo>
                <a:lnTo>
                  <a:pt x="373" y="209"/>
                </a:lnTo>
                <a:lnTo>
                  <a:pt x="384" y="200"/>
                </a:lnTo>
                <a:lnTo>
                  <a:pt x="386" y="202"/>
                </a:lnTo>
                <a:lnTo>
                  <a:pt x="394" y="194"/>
                </a:lnTo>
                <a:lnTo>
                  <a:pt x="396" y="192"/>
                </a:lnTo>
                <a:lnTo>
                  <a:pt x="407" y="183"/>
                </a:lnTo>
                <a:lnTo>
                  <a:pt x="409" y="183"/>
                </a:lnTo>
                <a:lnTo>
                  <a:pt x="409" y="181"/>
                </a:lnTo>
                <a:lnTo>
                  <a:pt x="413" y="178"/>
                </a:lnTo>
                <a:lnTo>
                  <a:pt x="415" y="177"/>
                </a:lnTo>
                <a:lnTo>
                  <a:pt x="415" y="175"/>
                </a:lnTo>
                <a:lnTo>
                  <a:pt x="417" y="173"/>
                </a:lnTo>
                <a:lnTo>
                  <a:pt x="438" y="155"/>
                </a:lnTo>
                <a:lnTo>
                  <a:pt x="455" y="142"/>
                </a:lnTo>
                <a:lnTo>
                  <a:pt x="459" y="136"/>
                </a:lnTo>
                <a:lnTo>
                  <a:pt x="469" y="125"/>
                </a:lnTo>
                <a:lnTo>
                  <a:pt x="473" y="117"/>
                </a:lnTo>
                <a:lnTo>
                  <a:pt x="473" y="115"/>
                </a:lnTo>
                <a:lnTo>
                  <a:pt x="475" y="113"/>
                </a:lnTo>
                <a:lnTo>
                  <a:pt x="477" y="109"/>
                </a:lnTo>
                <a:lnTo>
                  <a:pt x="478" y="109"/>
                </a:lnTo>
                <a:lnTo>
                  <a:pt x="480" y="104"/>
                </a:lnTo>
                <a:lnTo>
                  <a:pt x="488" y="96"/>
                </a:lnTo>
                <a:lnTo>
                  <a:pt x="492" y="92"/>
                </a:lnTo>
                <a:lnTo>
                  <a:pt x="494" y="90"/>
                </a:lnTo>
                <a:lnTo>
                  <a:pt x="496" y="88"/>
                </a:lnTo>
                <a:lnTo>
                  <a:pt x="498" y="86"/>
                </a:lnTo>
                <a:lnTo>
                  <a:pt x="534" y="63"/>
                </a:lnTo>
                <a:lnTo>
                  <a:pt x="532" y="61"/>
                </a:lnTo>
                <a:lnTo>
                  <a:pt x="536" y="59"/>
                </a:lnTo>
                <a:lnTo>
                  <a:pt x="538" y="59"/>
                </a:lnTo>
                <a:lnTo>
                  <a:pt x="555" y="48"/>
                </a:lnTo>
                <a:lnTo>
                  <a:pt x="565" y="34"/>
                </a:lnTo>
                <a:lnTo>
                  <a:pt x="553" y="23"/>
                </a:lnTo>
                <a:lnTo>
                  <a:pt x="555" y="21"/>
                </a:lnTo>
                <a:lnTo>
                  <a:pt x="536" y="3"/>
                </a:lnTo>
                <a:lnTo>
                  <a:pt x="534" y="2"/>
                </a:lnTo>
                <a:lnTo>
                  <a:pt x="532" y="0"/>
                </a:lnTo>
                <a:lnTo>
                  <a:pt x="505" y="9"/>
                </a:lnTo>
                <a:lnTo>
                  <a:pt x="501" y="9"/>
                </a:lnTo>
                <a:lnTo>
                  <a:pt x="499" y="11"/>
                </a:lnTo>
                <a:lnTo>
                  <a:pt x="480" y="15"/>
                </a:lnTo>
                <a:lnTo>
                  <a:pt x="453" y="23"/>
                </a:lnTo>
                <a:lnTo>
                  <a:pt x="425" y="31"/>
                </a:lnTo>
                <a:lnTo>
                  <a:pt x="403" y="34"/>
                </a:lnTo>
                <a:lnTo>
                  <a:pt x="392" y="44"/>
                </a:lnTo>
                <a:lnTo>
                  <a:pt x="381" y="52"/>
                </a:lnTo>
                <a:lnTo>
                  <a:pt x="382" y="73"/>
                </a:lnTo>
                <a:lnTo>
                  <a:pt x="386" y="96"/>
                </a:lnTo>
                <a:lnTo>
                  <a:pt x="390" y="127"/>
                </a:lnTo>
                <a:lnTo>
                  <a:pt x="388" y="127"/>
                </a:lnTo>
                <a:lnTo>
                  <a:pt x="373" y="130"/>
                </a:lnTo>
                <a:lnTo>
                  <a:pt x="373" y="128"/>
                </a:lnTo>
                <a:lnTo>
                  <a:pt x="357" y="125"/>
                </a:lnTo>
                <a:lnTo>
                  <a:pt x="355" y="133"/>
                </a:lnTo>
                <a:lnTo>
                  <a:pt x="352" y="150"/>
                </a:lnTo>
                <a:lnTo>
                  <a:pt x="348" y="155"/>
                </a:lnTo>
                <a:lnTo>
                  <a:pt x="346" y="155"/>
                </a:lnTo>
                <a:lnTo>
                  <a:pt x="342" y="163"/>
                </a:lnTo>
                <a:lnTo>
                  <a:pt x="344" y="165"/>
                </a:lnTo>
                <a:lnTo>
                  <a:pt x="342" y="165"/>
                </a:lnTo>
                <a:lnTo>
                  <a:pt x="338" y="165"/>
                </a:lnTo>
                <a:lnTo>
                  <a:pt x="327" y="188"/>
                </a:lnTo>
                <a:lnTo>
                  <a:pt x="323" y="194"/>
                </a:lnTo>
                <a:lnTo>
                  <a:pt x="321" y="196"/>
                </a:lnTo>
                <a:lnTo>
                  <a:pt x="302" y="205"/>
                </a:lnTo>
                <a:lnTo>
                  <a:pt x="282" y="221"/>
                </a:lnTo>
                <a:lnTo>
                  <a:pt x="227" y="219"/>
                </a:lnTo>
                <a:lnTo>
                  <a:pt x="217" y="221"/>
                </a:lnTo>
                <a:lnTo>
                  <a:pt x="198" y="234"/>
                </a:lnTo>
                <a:lnTo>
                  <a:pt x="184" y="234"/>
                </a:lnTo>
                <a:lnTo>
                  <a:pt x="171" y="234"/>
                </a:lnTo>
                <a:lnTo>
                  <a:pt x="165" y="234"/>
                </a:lnTo>
                <a:lnTo>
                  <a:pt x="163" y="234"/>
                </a:lnTo>
                <a:lnTo>
                  <a:pt x="138" y="234"/>
                </a:lnTo>
                <a:lnTo>
                  <a:pt x="121" y="225"/>
                </a:lnTo>
                <a:lnTo>
                  <a:pt x="106" y="215"/>
                </a:lnTo>
                <a:lnTo>
                  <a:pt x="106" y="200"/>
                </a:lnTo>
                <a:lnTo>
                  <a:pt x="106" y="194"/>
                </a:lnTo>
                <a:lnTo>
                  <a:pt x="100" y="171"/>
                </a:lnTo>
                <a:lnTo>
                  <a:pt x="98" y="169"/>
                </a:lnTo>
                <a:lnTo>
                  <a:pt x="92" y="171"/>
                </a:lnTo>
                <a:lnTo>
                  <a:pt x="96" y="183"/>
                </a:lnTo>
                <a:lnTo>
                  <a:pt x="92" y="181"/>
                </a:lnTo>
                <a:lnTo>
                  <a:pt x="90" y="177"/>
                </a:lnTo>
                <a:lnTo>
                  <a:pt x="88" y="177"/>
                </a:lnTo>
                <a:lnTo>
                  <a:pt x="86" y="177"/>
                </a:lnTo>
                <a:lnTo>
                  <a:pt x="86" y="173"/>
                </a:lnTo>
                <a:lnTo>
                  <a:pt x="85" y="171"/>
                </a:lnTo>
                <a:lnTo>
                  <a:pt x="80" y="177"/>
                </a:lnTo>
                <a:lnTo>
                  <a:pt x="79" y="177"/>
                </a:lnTo>
                <a:lnTo>
                  <a:pt x="77" y="175"/>
                </a:lnTo>
                <a:lnTo>
                  <a:pt x="75" y="173"/>
                </a:lnTo>
                <a:lnTo>
                  <a:pt x="73" y="171"/>
                </a:lnTo>
                <a:lnTo>
                  <a:pt x="67" y="173"/>
                </a:lnTo>
                <a:lnTo>
                  <a:pt x="58" y="178"/>
                </a:lnTo>
                <a:lnTo>
                  <a:pt x="56" y="178"/>
                </a:lnTo>
                <a:lnTo>
                  <a:pt x="56" y="181"/>
                </a:lnTo>
                <a:lnTo>
                  <a:pt x="58" y="184"/>
                </a:lnTo>
                <a:lnTo>
                  <a:pt x="46" y="190"/>
                </a:lnTo>
                <a:lnTo>
                  <a:pt x="25" y="202"/>
                </a:lnTo>
                <a:lnTo>
                  <a:pt x="23" y="204"/>
                </a:lnTo>
                <a:lnTo>
                  <a:pt x="19" y="207"/>
                </a:lnTo>
                <a:lnTo>
                  <a:pt x="8" y="213"/>
                </a:lnTo>
                <a:lnTo>
                  <a:pt x="2" y="217"/>
                </a:lnTo>
                <a:lnTo>
                  <a:pt x="11" y="236"/>
                </a:lnTo>
                <a:lnTo>
                  <a:pt x="6" y="244"/>
                </a:lnTo>
                <a:lnTo>
                  <a:pt x="15" y="259"/>
                </a:lnTo>
                <a:lnTo>
                  <a:pt x="17" y="269"/>
                </a:lnTo>
                <a:lnTo>
                  <a:pt x="13" y="279"/>
                </a:lnTo>
                <a:lnTo>
                  <a:pt x="0" y="296"/>
                </a:lnTo>
                <a:lnTo>
                  <a:pt x="0" y="30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Freeform 212"/>
          <p:cNvSpPr>
            <a:spLocks/>
          </p:cNvSpPr>
          <p:nvPr/>
        </p:nvSpPr>
        <p:spPr bwMode="auto">
          <a:xfrm>
            <a:off x="-2348794" y="6850541"/>
            <a:ext cx="459370" cy="750242"/>
          </a:xfrm>
          <a:custGeom>
            <a:avLst/>
            <a:gdLst>
              <a:gd name="T0" fmla="*/ 27 w 488"/>
              <a:gd name="T1" fmla="*/ 655 h 797"/>
              <a:gd name="T2" fmla="*/ 29 w 488"/>
              <a:gd name="T3" fmla="*/ 672 h 797"/>
              <a:gd name="T4" fmla="*/ 38 w 488"/>
              <a:gd name="T5" fmla="*/ 677 h 797"/>
              <a:gd name="T6" fmla="*/ 46 w 488"/>
              <a:gd name="T7" fmla="*/ 686 h 797"/>
              <a:gd name="T8" fmla="*/ 56 w 488"/>
              <a:gd name="T9" fmla="*/ 690 h 797"/>
              <a:gd name="T10" fmla="*/ 64 w 488"/>
              <a:gd name="T11" fmla="*/ 703 h 797"/>
              <a:gd name="T12" fmla="*/ 64 w 488"/>
              <a:gd name="T13" fmla="*/ 713 h 797"/>
              <a:gd name="T14" fmla="*/ 64 w 488"/>
              <a:gd name="T15" fmla="*/ 727 h 797"/>
              <a:gd name="T16" fmla="*/ 65 w 488"/>
              <a:gd name="T17" fmla="*/ 736 h 797"/>
              <a:gd name="T18" fmla="*/ 58 w 488"/>
              <a:gd name="T19" fmla="*/ 744 h 797"/>
              <a:gd name="T20" fmla="*/ 58 w 488"/>
              <a:gd name="T21" fmla="*/ 755 h 797"/>
              <a:gd name="T22" fmla="*/ 59 w 488"/>
              <a:gd name="T23" fmla="*/ 765 h 797"/>
              <a:gd name="T24" fmla="*/ 62 w 488"/>
              <a:gd name="T25" fmla="*/ 778 h 797"/>
              <a:gd name="T26" fmla="*/ 110 w 488"/>
              <a:gd name="T27" fmla="*/ 794 h 797"/>
              <a:gd name="T28" fmla="*/ 206 w 488"/>
              <a:gd name="T29" fmla="*/ 736 h 797"/>
              <a:gd name="T30" fmla="*/ 242 w 488"/>
              <a:gd name="T31" fmla="*/ 698 h 797"/>
              <a:gd name="T32" fmla="*/ 300 w 488"/>
              <a:gd name="T33" fmla="*/ 698 h 797"/>
              <a:gd name="T34" fmla="*/ 421 w 488"/>
              <a:gd name="T35" fmla="*/ 465 h 797"/>
              <a:gd name="T36" fmla="*/ 415 w 488"/>
              <a:gd name="T37" fmla="*/ 424 h 797"/>
              <a:gd name="T38" fmla="*/ 467 w 488"/>
              <a:gd name="T39" fmla="*/ 256 h 797"/>
              <a:gd name="T40" fmla="*/ 469 w 488"/>
              <a:gd name="T41" fmla="*/ 219 h 797"/>
              <a:gd name="T42" fmla="*/ 454 w 488"/>
              <a:gd name="T43" fmla="*/ 161 h 797"/>
              <a:gd name="T44" fmla="*/ 425 w 488"/>
              <a:gd name="T45" fmla="*/ 134 h 797"/>
              <a:gd name="T46" fmla="*/ 425 w 488"/>
              <a:gd name="T47" fmla="*/ 84 h 797"/>
              <a:gd name="T48" fmla="*/ 438 w 488"/>
              <a:gd name="T49" fmla="*/ 54 h 797"/>
              <a:gd name="T50" fmla="*/ 452 w 488"/>
              <a:gd name="T51" fmla="*/ 30 h 797"/>
              <a:gd name="T52" fmla="*/ 440 w 488"/>
              <a:gd name="T53" fmla="*/ 7 h 797"/>
              <a:gd name="T54" fmla="*/ 419 w 488"/>
              <a:gd name="T55" fmla="*/ 21 h 797"/>
              <a:gd name="T56" fmla="*/ 388 w 488"/>
              <a:gd name="T57" fmla="*/ 30 h 797"/>
              <a:gd name="T58" fmla="*/ 371 w 488"/>
              <a:gd name="T59" fmla="*/ 54 h 797"/>
              <a:gd name="T60" fmla="*/ 346 w 488"/>
              <a:gd name="T61" fmla="*/ 55 h 797"/>
              <a:gd name="T62" fmla="*/ 313 w 488"/>
              <a:gd name="T63" fmla="*/ 90 h 797"/>
              <a:gd name="T64" fmla="*/ 281 w 488"/>
              <a:gd name="T65" fmla="*/ 81 h 797"/>
              <a:gd name="T66" fmla="*/ 261 w 488"/>
              <a:gd name="T67" fmla="*/ 73 h 797"/>
              <a:gd name="T68" fmla="*/ 210 w 488"/>
              <a:gd name="T69" fmla="*/ 123 h 797"/>
              <a:gd name="T70" fmla="*/ 263 w 488"/>
              <a:gd name="T71" fmla="*/ 121 h 797"/>
              <a:gd name="T72" fmla="*/ 271 w 488"/>
              <a:gd name="T73" fmla="*/ 186 h 797"/>
              <a:gd name="T74" fmla="*/ 277 w 488"/>
              <a:gd name="T75" fmla="*/ 217 h 797"/>
              <a:gd name="T76" fmla="*/ 244 w 488"/>
              <a:gd name="T77" fmla="*/ 177 h 797"/>
              <a:gd name="T78" fmla="*/ 181 w 488"/>
              <a:gd name="T79" fmla="*/ 140 h 797"/>
              <a:gd name="T80" fmla="*/ 171 w 488"/>
              <a:gd name="T81" fmla="*/ 148 h 797"/>
              <a:gd name="T82" fmla="*/ 165 w 488"/>
              <a:gd name="T83" fmla="*/ 155 h 797"/>
              <a:gd name="T84" fmla="*/ 158 w 488"/>
              <a:gd name="T85" fmla="*/ 165 h 797"/>
              <a:gd name="T86" fmla="*/ 152 w 488"/>
              <a:gd name="T87" fmla="*/ 171 h 797"/>
              <a:gd name="T88" fmla="*/ 140 w 488"/>
              <a:gd name="T89" fmla="*/ 177 h 797"/>
              <a:gd name="T90" fmla="*/ 134 w 488"/>
              <a:gd name="T91" fmla="*/ 180 h 797"/>
              <a:gd name="T92" fmla="*/ 129 w 488"/>
              <a:gd name="T93" fmla="*/ 188 h 797"/>
              <a:gd name="T94" fmla="*/ 121 w 488"/>
              <a:gd name="T95" fmla="*/ 192 h 797"/>
              <a:gd name="T96" fmla="*/ 112 w 488"/>
              <a:gd name="T97" fmla="*/ 198 h 797"/>
              <a:gd name="T98" fmla="*/ 107 w 488"/>
              <a:gd name="T99" fmla="*/ 207 h 797"/>
              <a:gd name="T100" fmla="*/ 104 w 488"/>
              <a:gd name="T101" fmla="*/ 213 h 797"/>
              <a:gd name="T102" fmla="*/ 96 w 488"/>
              <a:gd name="T103" fmla="*/ 223 h 797"/>
              <a:gd name="T104" fmla="*/ 83 w 488"/>
              <a:gd name="T105" fmla="*/ 227 h 797"/>
              <a:gd name="T106" fmla="*/ 77 w 488"/>
              <a:gd name="T107" fmla="*/ 238 h 797"/>
              <a:gd name="T108" fmla="*/ 71 w 488"/>
              <a:gd name="T109" fmla="*/ 250 h 797"/>
              <a:gd name="T110" fmla="*/ 85 w 488"/>
              <a:gd name="T111" fmla="*/ 263 h 797"/>
              <a:gd name="T112" fmla="*/ 123 w 488"/>
              <a:gd name="T113" fmla="*/ 296 h 797"/>
              <a:gd name="T114" fmla="*/ 125 w 488"/>
              <a:gd name="T115" fmla="*/ 348 h 797"/>
              <a:gd name="T116" fmla="*/ 123 w 488"/>
              <a:gd name="T117" fmla="*/ 367 h 797"/>
              <a:gd name="T118" fmla="*/ 123 w 488"/>
              <a:gd name="T119" fmla="*/ 386 h 797"/>
              <a:gd name="T120" fmla="*/ 102 w 488"/>
              <a:gd name="T121" fmla="*/ 411 h 797"/>
              <a:gd name="T122" fmla="*/ 79 w 488"/>
              <a:gd name="T123" fmla="*/ 432 h 797"/>
              <a:gd name="T124" fmla="*/ 44 w 488"/>
              <a:gd name="T125" fmla="*/ 424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8" h="797">
                <a:moveTo>
                  <a:pt x="6" y="490"/>
                </a:moveTo>
                <a:lnTo>
                  <a:pt x="35" y="623"/>
                </a:lnTo>
                <a:lnTo>
                  <a:pt x="46" y="621"/>
                </a:lnTo>
                <a:lnTo>
                  <a:pt x="52" y="621"/>
                </a:lnTo>
                <a:lnTo>
                  <a:pt x="59" y="628"/>
                </a:lnTo>
                <a:lnTo>
                  <a:pt x="52" y="638"/>
                </a:lnTo>
                <a:lnTo>
                  <a:pt x="44" y="632"/>
                </a:lnTo>
                <a:lnTo>
                  <a:pt x="37" y="644"/>
                </a:lnTo>
                <a:lnTo>
                  <a:pt x="27" y="655"/>
                </a:lnTo>
                <a:lnTo>
                  <a:pt x="23" y="661"/>
                </a:lnTo>
                <a:lnTo>
                  <a:pt x="23" y="663"/>
                </a:lnTo>
                <a:lnTo>
                  <a:pt x="25" y="665"/>
                </a:lnTo>
                <a:lnTo>
                  <a:pt x="23" y="667"/>
                </a:lnTo>
                <a:lnTo>
                  <a:pt x="25" y="669"/>
                </a:lnTo>
                <a:lnTo>
                  <a:pt x="27" y="669"/>
                </a:lnTo>
                <a:lnTo>
                  <a:pt x="29" y="669"/>
                </a:lnTo>
                <a:lnTo>
                  <a:pt x="29" y="671"/>
                </a:lnTo>
                <a:lnTo>
                  <a:pt x="29" y="672"/>
                </a:lnTo>
                <a:lnTo>
                  <a:pt x="31" y="672"/>
                </a:lnTo>
                <a:lnTo>
                  <a:pt x="31" y="674"/>
                </a:lnTo>
                <a:lnTo>
                  <a:pt x="33" y="674"/>
                </a:lnTo>
                <a:lnTo>
                  <a:pt x="35" y="674"/>
                </a:lnTo>
                <a:lnTo>
                  <a:pt x="37" y="674"/>
                </a:lnTo>
                <a:lnTo>
                  <a:pt x="37" y="677"/>
                </a:lnTo>
                <a:lnTo>
                  <a:pt x="37" y="679"/>
                </a:lnTo>
                <a:lnTo>
                  <a:pt x="38" y="679"/>
                </a:lnTo>
                <a:lnTo>
                  <a:pt x="38" y="677"/>
                </a:lnTo>
                <a:lnTo>
                  <a:pt x="40" y="677"/>
                </a:lnTo>
                <a:lnTo>
                  <a:pt x="42" y="677"/>
                </a:lnTo>
                <a:lnTo>
                  <a:pt x="42" y="679"/>
                </a:lnTo>
                <a:lnTo>
                  <a:pt x="42" y="680"/>
                </a:lnTo>
                <a:lnTo>
                  <a:pt x="42" y="682"/>
                </a:lnTo>
                <a:lnTo>
                  <a:pt x="44" y="682"/>
                </a:lnTo>
                <a:lnTo>
                  <a:pt x="46" y="682"/>
                </a:lnTo>
                <a:lnTo>
                  <a:pt x="46" y="684"/>
                </a:lnTo>
                <a:lnTo>
                  <a:pt x="46" y="686"/>
                </a:lnTo>
                <a:lnTo>
                  <a:pt x="46" y="688"/>
                </a:lnTo>
                <a:lnTo>
                  <a:pt x="48" y="688"/>
                </a:lnTo>
                <a:lnTo>
                  <a:pt x="50" y="688"/>
                </a:lnTo>
                <a:lnTo>
                  <a:pt x="50" y="690"/>
                </a:lnTo>
                <a:lnTo>
                  <a:pt x="52" y="690"/>
                </a:lnTo>
                <a:lnTo>
                  <a:pt x="52" y="688"/>
                </a:lnTo>
                <a:lnTo>
                  <a:pt x="52" y="690"/>
                </a:lnTo>
                <a:lnTo>
                  <a:pt x="54" y="690"/>
                </a:lnTo>
                <a:lnTo>
                  <a:pt x="56" y="690"/>
                </a:lnTo>
                <a:lnTo>
                  <a:pt x="56" y="692"/>
                </a:lnTo>
                <a:lnTo>
                  <a:pt x="56" y="694"/>
                </a:lnTo>
                <a:lnTo>
                  <a:pt x="58" y="694"/>
                </a:lnTo>
                <a:lnTo>
                  <a:pt x="59" y="696"/>
                </a:lnTo>
                <a:lnTo>
                  <a:pt x="59" y="698"/>
                </a:lnTo>
                <a:lnTo>
                  <a:pt x="62" y="700"/>
                </a:lnTo>
                <a:lnTo>
                  <a:pt x="62" y="701"/>
                </a:lnTo>
                <a:lnTo>
                  <a:pt x="64" y="701"/>
                </a:lnTo>
                <a:lnTo>
                  <a:pt x="64" y="703"/>
                </a:lnTo>
                <a:lnTo>
                  <a:pt x="64" y="705"/>
                </a:lnTo>
                <a:lnTo>
                  <a:pt x="64" y="707"/>
                </a:lnTo>
                <a:lnTo>
                  <a:pt x="65" y="707"/>
                </a:lnTo>
                <a:lnTo>
                  <a:pt x="65" y="709"/>
                </a:lnTo>
                <a:lnTo>
                  <a:pt x="64" y="709"/>
                </a:lnTo>
                <a:lnTo>
                  <a:pt x="64" y="711"/>
                </a:lnTo>
                <a:lnTo>
                  <a:pt x="65" y="711"/>
                </a:lnTo>
                <a:lnTo>
                  <a:pt x="65" y="713"/>
                </a:lnTo>
                <a:lnTo>
                  <a:pt x="64" y="713"/>
                </a:lnTo>
                <a:lnTo>
                  <a:pt x="64" y="715"/>
                </a:lnTo>
                <a:lnTo>
                  <a:pt x="64" y="717"/>
                </a:lnTo>
                <a:lnTo>
                  <a:pt x="64" y="719"/>
                </a:lnTo>
                <a:lnTo>
                  <a:pt x="64" y="721"/>
                </a:lnTo>
                <a:lnTo>
                  <a:pt x="65" y="721"/>
                </a:lnTo>
                <a:lnTo>
                  <a:pt x="65" y="722"/>
                </a:lnTo>
                <a:lnTo>
                  <a:pt x="65" y="725"/>
                </a:lnTo>
                <a:lnTo>
                  <a:pt x="64" y="725"/>
                </a:lnTo>
                <a:lnTo>
                  <a:pt x="64" y="727"/>
                </a:lnTo>
                <a:lnTo>
                  <a:pt x="65" y="727"/>
                </a:lnTo>
                <a:lnTo>
                  <a:pt x="65" y="728"/>
                </a:lnTo>
                <a:lnTo>
                  <a:pt x="64" y="728"/>
                </a:lnTo>
                <a:lnTo>
                  <a:pt x="64" y="730"/>
                </a:lnTo>
                <a:lnTo>
                  <a:pt x="65" y="730"/>
                </a:lnTo>
                <a:lnTo>
                  <a:pt x="65" y="732"/>
                </a:lnTo>
                <a:lnTo>
                  <a:pt x="67" y="732"/>
                </a:lnTo>
                <a:lnTo>
                  <a:pt x="67" y="734"/>
                </a:lnTo>
                <a:lnTo>
                  <a:pt x="65" y="736"/>
                </a:lnTo>
                <a:lnTo>
                  <a:pt x="65" y="738"/>
                </a:lnTo>
                <a:lnTo>
                  <a:pt x="65" y="740"/>
                </a:lnTo>
                <a:lnTo>
                  <a:pt x="64" y="740"/>
                </a:lnTo>
                <a:lnTo>
                  <a:pt x="64" y="742"/>
                </a:lnTo>
                <a:lnTo>
                  <a:pt x="62" y="740"/>
                </a:lnTo>
                <a:lnTo>
                  <a:pt x="59" y="740"/>
                </a:lnTo>
                <a:lnTo>
                  <a:pt x="62" y="742"/>
                </a:lnTo>
                <a:lnTo>
                  <a:pt x="59" y="742"/>
                </a:lnTo>
                <a:lnTo>
                  <a:pt x="58" y="744"/>
                </a:lnTo>
                <a:lnTo>
                  <a:pt x="58" y="746"/>
                </a:lnTo>
                <a:lnTo>
                  <a:pt x="59" y="746"/>
                </a:lnTo>
                <a:lnTo>
                  <a:pt x="59" y="748"/>
                </a:lnTo>
                <a:lnTo>
                  <a:pt x="58" y="748"/>
                </a:lnTo>
                <a:lnTo>
                  <a:pt x="58" y="749"/>
                </a:lnTo>
                <a:lnTo>
                  <a:pt x="56" y="751"/>
                </a:lnTo>
                <a:lnTo>
                  <a:pt x="56" y="753"/>
                </a:lnTo>
                <a:lnTo>
                  <a:pt x="56" y="755"/>
                </a:lnTo>
                <a:lnTo>
                  <a:pt x="58" y="755"/>
                </a:lnTo>
                <a:lnTo>
                  <a:pt x="59" y="755"/>
                </a:lnTo>
                <a:lnTo>
                  <a:pt x="58" y="755"/>
                </a:lnTo>
                <a:lnTo>
                  <a:pt x="58" y="757"/>
                </a:lnTo>
                <a:lnTo>
                  <a:pt x="58" y="759"/>
                </a:lnTo>
                <a:lnTo>
                  <a:pt x="58" y="761"/>
                </a:lnTo>
                <a:lnTo>
                  <a:pt x="59" y="761"/>
                </a:lnTo>
                <a:lnTo>
                  <a:pt x="62" y="761"/>
                </a:lnTo>
                <a:lnTo>
                  <a:pt x="59" y="763"/>
                </a:lnTo>
                <a:lnTo>
                  <a:pt x="59" y="765"/>
                </a:lnTo>
                <a:lnTo>
                  <a:pt x="59" y="767"/>
                </a:lnTo>
                <a:lnTo>
                  <a:pt x="59" y="769"/>
                </a:lnTo>
                <a:lnTo>
                  <a:pt x="62" y="769"/>
                </a:lnTo>
                <a:lnTo>
                  <a:pt x="62" y="771"/>
                </a:lnTo>
                <a:lnTo>
                  <a:pt x="62" y="773"/>
                </a:lnTo>
                <a:lnTo>
                  <a:pt x="62" y="775"/>
                </a:lnTo>
                <a:lnTo>
                  <a:pt x="59" y="775"/>
                </a:lnTo>
                <a:lnTo>
                  <a:pt x="62" y="776"/>
                </a:lnTo>
                <a:lnTo>
                  <a:pt x="62" y="778"/>
                </a:lnTo>
                <a:lnTo>
                  <a:pt x="64" y="780"/>
                </a:lnTo>
                <a:lnTo>
                  <a:pt x="64" y="782"/>
                </a:lnTo>
                <a:lnTo>
                  <a:pt x="64" y="784"/>
                </a:lnTo>
                <a:lnTo>
                  <a:pt x="65" y="784"/>
                </a:lnTo>
                <a:lnTo>
                  <a:pt x="65" y="786"/>
                </a:lnTo>
                <a:lnTo>
                  <a:pt x="64" y="788"/>
                </a:lnTo>
                <a:lnTo>
                  <a:pt x="64" y="790"/>
                </a:lnTo>
                <a:lnTo>
                  <a:pt x="110" y="797"/>
                </a:lnTo>
                <a:lnTo>
                  <a:pt x="110" y="794"/>
                </a:lnTo>
                <a:lnTo>
                  <a:pt x="115" y="780"/>
                </a:lnTo>
                <a:lnTo>
                  <a:pt x="119" y="765"/>
                </a:lnTo>
                <a:lnTo>
                  <a:pt x="129" y="749"/>
                </a:lnTo>
                <a:lnTo>
                  <a:pt x="134" y="746"/>
                </a:lnTo>
                <a:lnTo>
                  <a:pt x="142" y="746"/>
                </a:lnTo>
                <a:lnTo>
                  <a:pt x="156" y="744"/>
                </a:lnTo>
                <a:lnTo>
                  <a:pt x="163" y="748"/>
                </a:lnTo>
                <a:lnTo>
                  <a:pt x="202" y="736"/>
                </a:lnTo>
                <a:lnTo>
                  <a:pt x="206" y="736"/>
                </a:lnTo>
                <a:lnTo>
                  <a:pt x="210" y="736"/>
                </a:lnTo>
                <a:lnTo>
                  <a:pt x="217" y="738"/>
                </a:lnTo>
                <a:lnTo>
                  <a:pt x="217" y="736"/>
                </a:lnTo>
                <a:lnTo>
                  <a:pt x="219" y="738"/>
                </a:lnTo>
                <a:lnTo>
                  <a:pt x="223" y="738"/>
                </a:lnTo>
                <a:lnTo>
                  <a:pt x="225" y="738"/>
                </a:lnTo>
                <a:lnTo>
                  <a:pt x="238" y="700"/>
                </a:lnTo>
                <a:lnTo>
                  <a:pt x="242" y="700"/>
                </a:lnTo>
                <a:lnTo>
                  <a:pt x="242" y="698"/>
                </a:lnTo>
                <a:lnTo>
                  <a:pt x="246" y="701"/>
                </a:lnTo>
                <a:lnTo>
                  <a:pt x="300" y="757"/>
                </a:lnTo>
                <a:lnTo>
                  <a:pt x="300" y="759"/>
                </a:lnTo>
                <a:lnTo>
                  <a:pt x="304" y="761"/>
                </a:lnTo>
                <a:lnTo>
                  <a:pt x="307" y="761"/>
                </a:lnTo>
                <a:lnTo>
                  <a:pt x="323" y="759"/>
                </a:lnTo>
                <a:lnTo>
                  <a:pt x="309" y="722"/>
                </a:lnTo>
                <a:lnTo>
                  <a:pt x="307" y="721"/>
                </a:lnTo>
                <a:lnTo>
                  <a:pt x="300" y="698"/>
                </a:lnTo>
                <a:lnTo>
                  <a:pt x="317" y="640"/>
                </a:lnTo>
                <a:lnTo>
                  <a:pt x="304" y="628"/>
                </a:lnTo>
                <a:lnTo>
                  <a:pt x="323" y="571"/>
                </a:lnTo>
                <a:lnTo>
                  <a:pt x="317" y="563"/>
                </a:lnTo>
                <a:lnTo>
                  <a:pt x="386" y="480"/>
                </a:lnTo>
                <a:lnTo>
                  <a:pt x="398" y="490"/>
                </a:lnTo>
                <a:lnTo>
                  <a:pt x="413" y="475"/>
                </a:lnTo>
                <a:lnTo>
                  <a:pt x="415" y="471"/>
                </a:lnTo>
                <a:lnTo>
                  <a:pt x="421" y="465"/>
                </a:lnTo>
                <a:lnTo>
                  <a:pt x="423" y="463"/>
                </a:lnTo>
                <a:lnTo>
                  <a:pt x="427" y="459"/>
                </a:lnTo>
                <a:lnTo>
                  <a:pt x="429" y="455"/>
                </a:lnTo>
                <a:lnTo>
                  <a:pt x="430" y="453"/>
                </a:lnTo>
                <a:lnTo>
                  <a:pt x="430" y="450"/>
                </a:lnTo>
                <a:lnTo>
                  <a:pt x="429" y="448"/>
                </a:lnTo>
                <a:lnTo>
                  <a:pt x="436" y="436"/>
                </a:lnTo>
                <a:lnTo>
                  <a:pt x="427" y="432"/>
                </a:lnTo>
                <a:lnTo>
                  <a:pt x="415" y="424"/>
                </a:lnTo>
                <a:lnTo>
                  <a:pt x="413" y="423"/>
                </a:lnTo>
                <a:lnTo>
                  <a:pt x="415" y="421"/>
                </a:lnTo>
                <a:lnTo>
                  <a:pt x="419" y="409"/>
                </a:lnTo>
                <a:lnTo>
                  <a:pt x="457" y="311"/>
                </a:lnTo>
                <a:lnTo>
                  <a:pt x="454" y="309"/>
                </a:lnTo>
                <a:lnTo>
                  <a:pt x="473" y="257"/>
                </a:lnTo>
                <a:lnTo>
                  <a:pt x="471" y="257"/>
                </a:lnTo>
                <a:lnTo>
                  <a:pt x="469" y="256"/>
                </a:lnTo>
                <a:lnTo>
                  <a:pt x="467" y="256"/>
                </a:lnTo>
                <a:lnTo>
                  <a:pt x="467" y="254"/>
                </a:lnTo>
                <a:lnTo>
                  <a:pt x="471" y="244"/>
                </a:lnTo>
                <a:lnTo>
                  <a:pt x="471" y="240"/>
                </a:lnTo>
                <a:lnTo>
                  <a:pt x="471" y="238"/>
                </a:lnTo>
                <a:lnTo>
                  <a:pt x="471" y="232"/>
                </a:lnTo>
                <a:lnTo>
                  <a:pt x="465" y="230"/>
                </a:lnTo>
                <a:lnTo>
                  <a:pt x="465" y="228"/>
                </a:lnTo>
                <a:lnTo>
                  <a:pt x="467" y="225"/>
                </a:lnTo>
                <a:lnTo>
                  <a:pt x="469" y="219"/>
                </a:lnTo>
                <a:lnTo>
                  <a:pt x="475" y="221"/>
                </a:lnTo>
                <a:lnTo>
                  <a:pt x="477" y="221"/>
                </a:lnTo>
                <a:lnTo>
                  <a:pt x="484" y="198"/>
                </a:lnTo>
                <a:lnTo>
                  <a:pt x="488" y="192"/>
                </a:lnTo>
                <a:lnTo>
                  <a:pt x="486" y="190"/>
                </a:lnTo>
                <a:lnTo>
                  <a:pt x="484" y="188"/>
                </a:lnTo>
                <a:lnTo>
                  <a:pt x="478" y="180"/>
                </a:lnTo>
                <a:lnTo>
                  <a:pt x="465" y="173"/>
                </a:lnTo>
                <a:lnTo>
                  <a:pt x="454" y="161"/>
                </a:lnTo>
                <a:lnTo>
                  <a:pt x="456" y="157"/>
                </a:lnTo>
                <a:lnTo>
                  <a:pt x="454" y="155"/>
                </a:lnTo>
                <a:lnTo>
                  <a:pt x="452" y="159"/>
                </a:lnTo>
                <a:lnTo>
                  <a:pt x="448" y="155"/>
                </a:lnTo>
                <a:lnTo>
                  <a:pt x="444" y="153"/>
                </a:lnTo>
                <a:lnTo>
                  <a:pt x="432" y="148"/>
                </a:lnTo>
                <a:lnTo>
                  <a:pt x="434" y="144"/>
                </a:lnTo>
                <a:lnTo>
                  <a:pt x="425" y="140"/>
                </a:lnTo>
                <a:lnTo>
                  <a:pt x="425" y="134"/>
                </a:lnTo>
                <a:lnTo>
                  <a:pt x="427" y="111"/>
                </a:lnTo>
                <a:lnTo>
                  <a:pt x="427" y="107"/>
                </a:lnTo>
                <a:lnTo>
                  <a:pt x="425" y="107"/>
                </a:lnTo>
                <a:lnTo>
                  <a:pt x="421" y="107"/>
                </a:lnTo>
                <a:lnTo>
                  <a:pt x="421" y="102"/>
                </a:lnTo>
                <a:lnTo>
                  <a:pt x="421" y="98"/>
                </a:lnTo>
                <a:lnTo>
                  <a:pt x="423" y="94"/>
                </a:lnTo>
                <a:lnTo>
                  <a:pt x="423" y="90"/>
                </a:lnTo>
                <a:lnTo>
                  <a:pt x="425" y="84"/>
                </a:lnTo>
                <a:lnTo>
                  <a:pt x="423" y="81"/>
                </a:lnTo>
                <a:lnTo>
                  <a:pt x="423" y="76"/>
                </a:lnTo>
                <a:lnTo>
                  <a:pt x="425" y="71"/>
                </a:lnTo>
                <a:lnTo>
                  <a:pt x="425" y="65"/>
                </a:lnTo>
                <a:lnTo>
                  <a:pt x="427" y="63"/>
                </a:lnTo>
                <a:lnTo>
                  <a:pt x="427" y="61"/>
                </a:lnTo>
                <a:lnTo>
                  <a:pt x="432" y="57"/>
                </a:lnTo>
                <a:lnTo>
                  <a:pt x="434" y="55"/>
                </a:lnTo>
                <a:lnTo>
                  <a:pt x="438" y="54"/>
                </a:lnTo>
                <a:lnTo>
                  <a:pt x="444" y="52"/>
                </a:lnTo>
                <a:lnTo>
                  <a:pt x="446" y="52"/>
                </a:lnTo>
                <a:lnTo>
                  <a:pt x="448" y="50"/>
                </a:lnTo>
                <a:lnTo>
                  <a:pt x="450" y="48"/>
                </a:lnTo>
                <a:lnTo>
                  <a:pt x="450" y="46"/>
                </a:lnTo>
                <a:lnTo>
                  <a:pt x="450" y="42"/>
                </a:lnTo>
                <a:lnTo>
                  <a:pt x="450" y="38"/>
                </a:lnTo>
                <a:lnTo>
                  <a:pt x="450" y="34"/>
                </a:lnTo>
                <a:lnTo>
                  <a:pt x="452" y="30"/>
                </a:lnTo>
                <a:lnTo>
                  <a:pt x="454" y="25"/>
                </a:lnTo>
                <a:lnTo>
                  <a:pt x="456" y="19"/>
                </a:lnTo>
                <a:lnTo>
                  <a:pt x="456" y="15"/>
                </a:lnTo>
                <a:lnTo>
                  <a:pt x="454" y="11"/>
                </a:lnTo>
                <a:lnTo>
                  <a:pt x="452" y="9"/>
                </a:lnTo>
                <a:lnTo>
                  <a:pt x="450" y="7"/>
                </a:lnTo>
                <a:lnTo>
                  <a:pt x="448" y="7"/>
                </a:lnTo>
                <a:lnTo>
                  <a:pt x="444" y="7"/>
                </a:lnTo>
                <a:lnTo>
                  <a:pt x="440" y="7"/>
                </a:lnTo>
                <a:lnTo>
                  <a:pt x="438" y="7"/>
                </a:lnTo>
                <a:lnTo>
                  <a:pt x="434" y="9"/>
                </a:lnTo>
                <a:lnTo>
                  <a:pt x="432" y="11"/>
                </a:lnTo>
                <a:lnTo>
                  <a:pt x="429" y="13"/>
                </a:lnTo>
                <a:lnTo>
                  <a:pt x="429" y="15"/>
                </a:lnTo>
                <a:lnTo>
                  <a:pt x="427" y="17"/>
                </a:lnTo>
                <a:lnTo>
                  <a:pt x="423" y="19"/>
                </a:lnTo>
                <a:lnTo>
                  <a:pt x="421" y="21"/>
                </a:lnTo>
                <a:lnTo>
                  <a:pt x="419" y="21"/>
                </a:lnTo>
                <a:lnTo>
                  <a:pt x="417" y="19"/>
                </a:lnTo>
                <a:lnTo>
                  <a:pt x="417" y="17"/>
                </a:lnTo>
                <a:lnTo>
                  <a:pt x="417" y="15"/>
                </a:lnTo>
                <a:lnTo>
                  <a:pt x="417" y="2"/>
                </a:lnTo>
                <a:lnTo>
                  <a:pt x="406" y="0"/>
                </a:lnTo>
                <a:lnTo>
                  <a:pt x="392" y="11"/>
                </a:lnTo>
                <a:lnTo>
                  <a:pt x="390" y="21"/>
                </a:lnTo>
                <a:lnTo>
                  <a:pt x="388" y="28"/>
                </a:lnTo>
                <a:lnTo>
                  <a:pt x="388" y="30"/>
                </a:lnTo>
                <a:lnTo>
                  <a:pt x="394" y="30"/>
                </a:lnTo>
                <a:lnTo>
                  <a:pt x="398" y="30"/>
                </a:lnTo>
                <a:lnTo>
                  <a:pt x="386" y="50"/>
                </a:lnTo>
                <a:lnTo>
                  <a:pt x="382" y="46"/>
                </a:lnTo>
                <a:lnTo>
                  <a:pt x="379" y="50"/>
                </a:lnTo>
                <a:lnTo>
                  <a:pt x="379" y="48"/>
                </a:lnTo>
                <a:lnTo>
                  <a:pt x="377" y="50"/>
                </a:lnTo>
                <a:lnTo>
                  <a:pt x="375" y="52"/>
                </a:lnTo>
                <a:lnTo>
                  <a:pt x="371" y="54"/>
                </a:lnTo>
                <a:lnTo>
                  <a:pt x="371" y="59"/>
                </a:lnTo>
                <a:lnTo>
                  <a:pt x="367" y="57"/>
                </a:lnTo>
                <a:lnTo>
                  <a:pt x="365" y="57"/>
                </a:lnTo>
                <a:lnTo>
                  <a:pt x="361" y="57"/>
                </a:lnTo>
                <a:lnTo>
                  <a:pt x="360" y="57"/>
                </a:lnTo>
                <a:lnTo>
                  <a:pt x="355" y="57"/>
                </a:lnTo>
                <a:lnTo>
                  <a:pt x="355" y="55"/>
                </a:lnTo>
                <a:lnTo>
                  <a:pt x="352" y="55"/>
                </a:lnTo>
                <a:lnTo>
                  <a:pt x="346" y="55"/>
                </a:lnTo>
                <a:lnTo>
                  <a:pt x="342" y="81"/>
                </a:lnTo>
                <a:lnTo>
                  <a:pt x="342" y="92"/>
                </a:lnTo>
                <a:lnTo>
                  <a:pt x="338" y="92"/>
                </a:lnTo>
                <a:lnTo>
                  <a:pt x="333" y="92"/>
                </a:lnTo>
                <a:lnTo>
                  <a:pt x="327" y="92"/>
                </a:lnTo>
                <a:lnTo>
                  <a:pt x="323" y="92"/>
                </a:lnTo>
                <a:lnTo>
                  <a:pt x="317" y="92"/>
                </a:lnTo>
                <a:lnTo>
                  <a:pt x="315" y="92"/>
                </a:lnTo>
                <a:lnTo>
                  <a:pt x="313" y="90"/>
                </a:lnTo>
                <a:lnTo>
                  <a:pt x="307" y="88"/>
                </a:lnTo>
                <a:lnTo>
                  <a:pt x="304" y="88"/>
                </a:lnTo>
                <a:lnTo>
                  <a:pt x="298" y="86"/>
                </a:lnTo>
                <a:lnTo>
                  <a:pt x="294" y="84"/>
                </a:lnTo>
                <a:lnTo>
                  <a:pt x="286" y="83"/>
                </a:lnTo>
                <a:lnTo>
                  <a:pt x="285" y="83"/>
                </a:lnTo>
                <a:lnTo>
                  <a:pt x="283" y="83"/>
                </a:lnTo>
                <a:lnTo>
                  <a:pt x="283" y="81"/>
                </a:lnTo>
                <a:lnTo>
                  <a:pt x="281" y="81"/>
                </a:lnTo>
                <a:lnTo>
                  <a:pt x="279" y="81"/>
                </a:lnTo>
                <a:lnTo>
                  <a:pt x="277" y="81"/>
                </a:lnTo>
                <a:lnTo>
                  <a:pt x="275" y="81"/>
                </a:lnTo>
                <a:lnTo>
                  <a:pt x="269" y="81"/>
                </a:lnTo>
                <a:lnTo>
                  <a:pt x="267" y="81"/>
                </a:lnTo>
                <a:lnTo>
                  <a:pt x="261" y="78"/>
                </a:lnTo>
                <a:lnTo>
                  <a:pt x="263" y="75"/>
                </a:lnTo>
                <a:lnTo>
                  <a:pt x="263" y="73"/>
                </a:lnTo>
                <a:lnTo>
                  <a:pt x="261" y="73"/>
                </a:lnTo>
                <a:lnTo>
                  <a:pt x="244" y="71"/>
                </a:lnTo>
                <a:lnTo>
                  <a:pt x="219" y="84"/>
                </a:lnTo>
                <a:lnTo>
                  <a:pt x="215" y="86"/>
                </a:lnTo>
                <a:lnTo>
                  <a:pt x="215" y="98"/>
                </a:lnTo>
                <a:lnTo>
                  <a:pt x="215" y="104"/>
                </a:lnTo>
                <a:lnTo>
                  <a:pt x="211" y="111"/>
                </a:lnTo>
                <a:lnTo>
                  <a:pt x="208" y="117"/>
                </a:lnTo>
                <a:lnTo>
                  <a:pt x="208" y="119"/>
                </a:lnTo>
                <a:lnTo>
                  <a:pt x="210" y="123"/>
                </a:lnTo>
                <a:lnTo>
                  <a:pt x="211" y="126"/>
                </a:lnTo>
                <a:lnTo>
                  <a:pt x="215" y="126"/>
                </a:lnTo>
                <a:lnTo>
                  <a:pt x="219" y="126"/>
                </a:lnTo>
                <a:lnTo>
                  <a:pt x="223" y="126"/>
                </a:lnTo>
                <a:lnTo>
                  <a:pt x="233" y="125"/>
                </a:lnTo>
                <a:lnTo>
                  <a:pt x="242" y="123"/>
                </a:lnTo>
                <a:lnTo>
                  <a:pt x="248" y="121"/>
                </a:lnTo>
                <a:lnTo>
                  <a:pt x="256" y="119"/>
                </a:lnTo>
                <a:lnTo>
                  <a:pt x="263" y="121"/>
                </a:lnTo>
                <a:lnTo>
                  <a:pt x="271" y="125"/>
                </a:lnTo>
                <a:lnTo>
                  <a:pt x="281" y="134"/>
                </a:lnTo>
                <a:lnTo>
                  <a:pt x="290" y="144"/>
                </a:lnTo>
                <a:lnTo>
                  <a:pt x="292" y="152"/>
                </a:lnTo>
                <a:lnTo>
                  <a:pt x="292" y="159"/>
                </a:lnTo>
                <a:lnTo>
                  <a:pt x="290" y="165"/>
                </a:lnTo>
                <a:lnTo>
                  <a:pt x="285" y="173"/>
                </a:lnTo>
                <a:lnTo>
                  <a:pt x="277" y="180"/>
                </a:lnTo>
                <a:lnTo>
                  <a:pt x="271" y="186"/>
                </a:lnTo>
                <a:lnTo>
                  <a:pt x="269" y="188"/>
                </a:lnTo>
                <a:lnTo>
                  <a:pt x="271" y="194"/>
                </a:lnTo>
                <a:lnTo>
                  <a:pt x="273" y="196"/>
                </a:lnTo>
                <a:lnTo>
                  <a:pt x="277" y="198"/>
                </a:lnTo>
                <a:lnTo>
                  <a:pt x="281" y="201"/>
                </a:lnTo>
                <a:lnTo>
                  <a:pt x="281" y="209"/>
                </a:lnTo>
                <a:lnTo>
                  <a:pt x="279" y="211"/>
                </a:lnTo>
                <a:lnTo>
                  <a:pt x="277" y="215"/>
                </a:lnTo>
                <a:lnTo>
                  <a:pt x="277" y="217"/>
                </a:lnTo>
                <a:lnTo>
                  <a:pt x="273" y="221"/>
                </a:lnTo>
                <a:lnTo>
                  <a:pt x="273" y="223"/>
                </a:lnTo>
                <a:lnTo>
                  <a:pt x="271" y="225"/>
                </a:lnTo>
                <a:lnTo>
                  <a:pt x="269" y="221"/>
                </a:lnTo>
                <a:lnTo>
                  <a:pt x="265" y="209"/>
                </a:lnTo>
                <a:lnTo>
                  <a:pt x="261" y="201"/>
                </a:lnTo>
                <a:lnTo>
                  <a:pt x="261" y="198"/>
                </a:lnTo>
                <a:lnTo>
                  <a:pt x="258" y="194"/>
                </a:lnTo>
                <a:lnTo>
                  <a:pt x="244" y="177"/>
                </a:lnTo>
                <a:lnTo>
                  <a:pt x="210" y="142"/>
                </a:lnTo>
                <a:lnTo>
                  <a:pt x="200" y="134"/>
                </a:lnTo>
                <a:lnTo>
                  <a:pt x="200" y="132"/>
                </a:lnTo>
                <a:lnTo>
                  <a:pt x="198" y="125"/>
                </a:lnTo>
                <a:lnTo>
                  <a:pt x="192" y="131"/>
                </a:lnTo>
                <a:lnTo>
                  <a:pt x="184" y="125"/>
                </a:lnTo>
                <a:lnTo>
                  <a:pt x="177" y="134"/>
                </a:lnTo>
                <a:lnTo>
                  <a:pt x="183" y="140"/>
                </a:lnTo>
                <a:lnTo>
                  <a:pt x="181" y="140"/>
                </a:lnTo>
                <a:lnTo>
                  <a:pt x="179" y="140"/>
                </a:lnTo>
                <a:lnTo>
                  <a:pt x="179" y="142"/>
                </a:lnTo>
                <a:lnTo>
                  <a:pt x="177" y="142"/>
                </a:lnTo>
                <a:lnTo>
                  <a:pt x="177" y="144"/>
                </a:lnTo>
                <a:lnTo>
                  <a:pt x="175" y="144"/>
                </a:lnTo>
                <a:lnTo>
                  <a:pt x="175" y="146"/>
                </a:lnTo>
                <a:lnTo>
                  <a:pt x="173" y="146"/>
                </a:lnTo>
                <a:lnTo>
                  <a:pt x="173" y="148"/>
                </a:lnTo>
                <a:lnTo>
                  <a:pt x="171" y="148"/>
                </a:lnTo>
                <a:lnTo>
                  <a:pt x="169" y="148"/>
                </a:lnTo>
                <a:lnTo>
                  <a:pt x="167" y="148"/>
                </a:lnTo>
                <a:lnTo>
                  <a:pt x="167" y="150"/>
                </a:lnTo>
                <a:lnTo>
                  <a:pt x="165" y="150"/>
                </a:lnTo>
                <a:lnTo>
                  <a:pt x="165" y="152"/>
                </a:lnTo>
                <a:lnTo>
                  <a:pt x="165" y="153"/>
                </a:lnTo>
                <a:lnTo>
                  <a:pt x="163" y="153"/>
                </a:lnTo>
                <a:lnTo>
                  <a:pt x="163" y="155"/>
                </a:lnTo>
                <a:lnTo>
                  <a:pt x="165" y="155"/>
                </a:lnTo>
                <a:lnTo>
                  <a:pt x="165" y="157"/>
                </a:lnTo>
                <a:lnTo>
                  <a:pt x="163" y="157"/>
                </a:lnTo>
                <a:lnTo>
                  <a:pt x="162" y="157"/>
                </a:lnTo>
                <a:lnTo>
                  <a:pt x="160" y="157"/>
                </a:lnTo>
                <a:lnTo>
                  <a:pt x="160" y="159"/>
                </a:lnTo>
                <a:lnTo>
                  <a:pt x="162" y="159"/>
                </a:lnTo>
                <a:lnTo>
                  <a:pt x="162" y="161"/>
                </a:lnTo>
                <a:lnTo>
                  <a:pt x="160" y="163"/>
                </a:lnTo>
                <a:lnTo>
                  <a:pt x="158" y="165"/>
                </a:lnTo>
                <a:lnTo>
                  <a:pt x="158" y="167"/>
                </a:lnTo>
                <a:lnTo>
                  <a:pt x="156" y="167"/>
                </a:lnTo>
                <a:lnTo>
                  <a:pt x="156" y="169"/>
                </a:lnTo>
                <a:lnTo>
                  <a:pt x="154" y="169"/>
                </a:lnTo>
                <a:lnTo>
                  <a:pt x="152" y="169"/>
                </a:lnTo>
                <a:lnTo>
                  <a:pt x="154" y="171"/>
                </a:lnTo>
                <a:lnTo>
                  <a:pt x="154" y="173"/>
                </a:lnTo>
                <a:lnTo>
                  <a:pt x="152" y="173"/>
                </a:lnTo>
                <a:lnTo>
                  <a:pt x="152" y="171"/>
                </a:lnTo>
                <a:lnTo>
                  <a:pt x="150" y="171"/>
                </a:lnTo>
                <a:lnTo>
                  <a:pt x="150" y="173"/>
                </a:lnTo>
                <a:lnTo>
                  <a:pt x="148" y="173"/>
                </a:lnTo>
                <a:lnTo>
                  <a:pt x="146" y="173"/>
                </a:lnTo>
                <a:lnTo>
                  <a:pt x="144" y="173"/>
                </a:lnTo>
                <a:lnTo>
                  <a:pt x="144" y="175"/>
                </a:lnTo>
                <a:lnTo>
                  <a:pt x="144" y="177"/>
                </a:lnTo>
                <a:lnTo>
                  <a:pt x="142" y="175"/>
                </a:lnTo>
                <a:lnTo>
                  <a:pt x="140" y="177"/>
                </a:lnTo>
                <a:lnTo>
                  <a:pt x="140" y="179"/>
                </a:lnTo>
                <a:lnTo>
                  <a:pt x="140" y="180"/>
                </a:lnTo>
                <a:lnTo>
                  <a:pt x="138" y="180"/>
                </a:lnTo>
                <a:lnTo>
                  <a:pt x="138" y="182"/>
                </a:lnTo>
                <a:lnTo>
                  <a:pt x="138" y="184"/>
                </a:lnTo>
                <a:lnTo>
                  <a:pt x="136" y="184"/>
                </a:lnTo>
                <a:lnTo>
                  <a:pt x="136" y="182"/>
                </a:lnTo>
                <a:lnTo>
                  <a:pt x="136" y="180"/>
                </a:lnTo>
                <a:lnTo>
                  <a:pt x="134" y="180"/>
                </a:lnTo>
                <a:lnTo>
                  <a:pt x="134" y="182"/>
                </a:lnTo>
                <a:lnTo>
                  <a:pt x="134" y="184"/>
                </a:lnTo>
                <a:lnTo>
                  <a:pt x="133" y="184"/>
                </a:lnTo>
                <a:lnTo>
                  <a:pt x="133" y="182"/>
                </a:lnTo>
                <a:lnTo>
                  <a:pt x="133" y="184"/>
                </a:lnTo>
                <a:lnTo>
                  <a:pt x="133" y="186"/>
                </a:lnTo>
                <a:lnTo>
                  <a:pt x="133" y="188"/>
                </a:lnTo>
                <a:lnTo>
                  <a:pt x="131" y="188"/>
                </a:lnTo>
                <a:lnTo>
                  <a:pt x="129" y="188"/>
                </a:lnTo>
                <a:lnTo>
                  <a:pt x="129" y="190"/>
                </a:lnTo>
                <a:lnTo>
                  <a:pt x="127" y="190"/>
                </a:lnTo>
                <a:lnTo>
                  <a:pt x="127" y="192"/>
                </a:lnTo>
                <a:lnTo>
                  <a:pt x="125" y="192"/>
                </a:lnTo>
                <a:lnTo>
                  <a:pt x="125" y="190"/>
                </a:lnTo>
                <a:lnTo>
                  <a:pt x="125" y="188"/>
                </a:lnTo>
                <a:lnTo>
                  <a:pt x="123" y="190"/>
                </a:lnTo>
                <a:lnTo>
                  <a:pt x="123" y="192"/>
                </a:lnTo>
                <a:lnTo>
                  <a:pt x="121" y="192"/>
                </a:lnTo>
                <a:lnTo>
                  <a:pt x="121" y="194"/>
                </a:lnTo>
                <a:lnTo>
                  <a:pt x="119" y="194"/>
                </a:lnTo>
                <a:lnTo>
                  <a:pt x="117" y="194"/>
                </a:lnTo>
                <a:lnTo>
                  <a:pt x="117" y="196"/>
                </a:lnTo>
                <a:lnTo>
                  <a:pt x="115" y="198"/>
                </a:lnTo>
                <a:lnTo>
                  <a:pt x="113" y="198"/>
                </a:lnTo>
                <a:lnTo>
                  <a:pt x="113" y="200"/>
                </a:lnTo>
                <a:lnTo>
                  <a:pt x="112" y="200"/>
                </a:lnTo>
                <a:lnTo>
                  <a:pt x="112" y="198"/>
                </a:lnTo>
                <a:lnTo>
                  <a:pt x="112" y="200"/>
                </a:lnTo>
                <a:lnTo>
                  <a:pt x="110" y="200"/>
                </a:lnTo>
                <a:lnTo>
                  <a:pt x="110" y="201"/>
                </a:lnTo>
                <a:lnTo>
                  <a:pt x="110" y="203"/>
                </a:lnTo>
                <a:lnTo>
                  <a:pt x="107" y="203"/>
                </a:lnTo>
                <a:lnTo>
                  <a:pt x="110" y="203"/>
                </a:lnTo>
                <a:lnTo>
                  <a:pt x="110" y="206"/>
                </a:lnTo>
                <a:lnTo>
                  <a:pt x="107" y="206"/>
                </a:lnTo>
                <a:lnTo>
                  <a:pt x="107" y="207"/>
                </a:lnTo>
                <a:lnTo>
                  <a:pt x="107" y="209"/>
                </a:lnTo>
                <a:lnTo>
                  <a:pt x="106" y="209"/>
                </a:lnTo>
                <a:lnTo>
                  <a:pt x="104" y="209"/>
                </a:lnTo>
                <a:lnTo>
                  <a:pt x="102" y="209"/>
                </a:lnTo>
                <a:lnTo>
                  <a:pt x="100" y="209"/>
                </a:lnTo>
                <a:lnTo>
                  <a:pt x="100" y="211"/>
                </a:lnTo>
                <a:lnTo>
                  <a:pt x="102" y="211"/>
                </a:lnTo>
                <a:lnTo>
                  <a:pt x="102" y="213"/>
                </a:lnTo>
                <a:lnTo>
                  <a:pt x="104" y="213"/>
                </a:lnTo>
                <a:lnTo>
                  <a:pt x="102" y="215"/>
                </a:lnTo>
                <a:lnTo>
                  <a:pt x="102" y="217"/>
                </a:lnTo>
                <a:lnTo>
                  <a:pt x="100" y="217"/>
                </a:lnTo>
                <a:lnTo>
                  <a:pt x="98" y="217"/>
                </a:lnTo>
                <a:lnTo>
                  <a:pt x="98" y="219"/>
                </a:lnTo>
                <a:lnTo>
                  <a:pt x="96" y="219"/>
                </a:lnTo>
                <a:lnTo>
                  <a:pt x="98" y="221"/>
                </a:lnTo>
                <a:lnTo>
                  <a:pt x="98" y="223"/>
                </a:lnTo>
                <a:lnTo>
                  <a:pt x="96" y="223"/>
                </a:lnTo>
                <a:lnTo>
                  <a:pt x="96" y="225"/>
                </a:lnTo>
                <a:lnTo>
                  <a:pt x="94" y="225"/>
                </a:lnTo>
                <a:lnTo>
                  <a:pt x="92" y="225"/>
                </a:lnTo>
                <a:lnTo>
                  <a:pt x="90" y="225"/>
                </a:lnTo>
                <a:lnTo>
                  <a:pt x="88" y="225"/>
                </a:lnTo>
                <a:lnTo>
                  <a:pt x="86" y="225"/>
                </a:lnTo>
                <a:lnTo>
                  <a:pt x="86" y="227"/>
                </a:lnTo>
                <a:lnTo>
                  <a:pt x="85" y="227"/>
                </a:lnTo>
                <a:lnTo>
                  <a:pt x="83" y="227"/>
                </a:lnTo>
                <a:lnTo>
                  <a:pt x="83" y="228"/>
                </a:lnTo>
                <a:lnTo>
                  <a:pt x="81" y="228"/>
                </a:lnTo>
                <a:lnTo>
                  <a:pt x="81" y="230"/>
                </a:lnTo>
                <a:lnTo>
                  <a:pt x="81" y="232"/>
                </a:lnTo>
                <a:lnTo>
                  <a:pt x="79" y="232"/>
                </a:lnTo>
                <a:lnTo>
                  <a:pt x="79" y="234"/>
                </a:lnTo>
                <a:lnTo>
                  <a:pt x="77" y="234"/>
                </a:lnTo>
                <a:lnTo>
                  <a:pt x="77" y="236"/>
                </a:lnTo>
                <a:lnTo>
                  <a:pt x="77" y="238"/>
                </a:lnTo>
                <a:lnTo>
                  <a:pt x="75" y="240"/>
                </a:lnTo>
                <a:lnTo>
                  <a:pt x="75" y="242"/>
                </a:lnTo>
                <a:lnTo>
                  <a:pt x="73" y="244"/>
                </a:lnTo>
                <a:lnTo>
                  <a:pt x="73" y="246"/>
                </a:lnTo>
                <a:lnTo>
                  <a:pt x="73" y="248"/>
                </a:lnTo>
                <a:lnTo>
                  <a:pt x="71" y="248"/>
                </a:lnTo>
                <a:lnTo>
                  <a:pt x="69" y="248"/>
                </a:lnTo>
                <a:lnTo>
                  <a:pt x="69" y="250"/>
                </a:lnTo>
                <a:lnTo>
                  <a:pt x="71" y="250"/>
                </a:lnTo>
                <a:lnTo>
                  <a:pt x="71" y="251"/>
                </a:lnTo>
                <a:lnTo>
                  <a:pt x="71" y="254"/>
                </a:lnTo>
                <a:lnTo>
                  <a:pt x="69" y="254"/>
                </a:lnTo>
                <a:lnTo>
                  <a:pt x="69" y="256"/>
                </a:lnTo>
                <a:lnTo>
                  <a:pt x="69" y="257"/>
                </a:lnTo>
                <a:lnTo>
                  <a:pt x="75" y="261"/>
                </a:lnTo>
                <a:lnTo>
                  <a:pt x="81" y="261"/>
                </a:lnTo>
                <a:lnTo>
                  <a:pt x="83" y="263"/>
                </a:lnTo>
                <a:lnTo>
                  <a:pt x="85" y="263"/>
                </a:lnTo>
                <a:lnTo>
                  <a:pt x="88" y="265"/>
                </a:lnTo>
                <a:lnTo>
                  <a:pt x="92" y="267"/>
                </a:lnTo>
                <a:lnTo>
                  <a:pt x="96" y="269"/>
                </a:lnTo>
                <a:lnTo>
                  <a:pt x="100" y="269"/>
                </a:lnTo>
                <a:lnTo>
                  <a:pt x="104" y="273"/>
                </a:lnTo>
                <a:lnTo>
                  <a:pt x="106" y="275"/>
                </a:lnTo>
                <a:lnTo>
                  <a:pt x="112" y="282"/>
                </a:lnTo>
                <a:lnTo>
                  <a:pt x="119" y="292"/>
                </a:lnTo>
                <a:lnTo>
                  <a:pt x="123" y="296"/>
                </a:lnTo>
                <a:lnTo>
                  <a:pt x="125" y="298"/>
                </a:lnTo>
                <a:lnTo>
                  <a:pt x="125" y="334"/>
                </a:lnTo>
                <a:lnTo>
                  <a:pt x="125" y="336"/>
                </a:lnTo>
                <a:lnTo>
                  <a:pt x="125" y="338"/>
                </a:lnTo>
                <a:lnTo>
                  <a:pt x="125" y="340"/>
                </a:lnTo>
                <a:lnTo>
                  <a:pt x="125" y="342"/>
                </a:lnTo>
                <a:lnTo>
                  <a:pt x="125" y="344"/>
                </a:lnTo>
                <a:lnTo>
                  <a:pt x="125" y="346"/>
                </a:lnTo>
                <a:lnTo>
                  <a:pt x="125" y="348"/>
                </a:lnTo>
                <a:lnTo>
                  <a:pt x="125" y="350"/>
                </a:lnTo>
                <a:lnTo>
                  <a:pt x="125" y="352"/>
                </a:lnTo>
                <a:lnTo>
                  <a:pt x="125" y="353"/>
                </a:lnTo>
                <a:lnTo>
                  <a:pt x="123" y="355"/>
                </a:lnTo>
                <a:lnTo>
                  <a:pt x="123" y="357"/>
                </a:lnTo>
                <a:lnTo>
                  <a:pt x="123" y="359"/>
                </a:lnTo>
                <a:lnTo>
                  <a:pt x="123" y="361"/>
                </a:lnTo>
                <a:lnTo>
                  <a:pt x="123" y="363"/>
                </a:lnTo>
                <a:lnTo>
                  <a:pt x="123" y="367"/>
                </a:lnTo>
                <a:lnTo>
                  <a:pt x="123" y="369"/>
                </a:lnTo>
                <a:lnTo>
                  <a:pt x="123" y="371"/>
                </a:lnTo>
                <a:lnTo>
                  <a:pt x="123" y="373"/>
                </a:lnTo>
                <a:lnTo>
                  <a:pt x="123" y="374"/>
                </a:lnTo>
                <a:lnTo>
                  <a:pt x="123" y="376"/>
                </a:lnTo>
                <a:lnTo>
                  <a:pt x="123" y="379"/>
                </a:lnTo>
                <a:lnTo>
                  <a:pt x="123" y="381"/>
                </a:lnTo>
                <a:lnTo>
                  <a:pt x="123" y="384"/>
                </a:lnTo>
                <a:lnTo>
                  <a:pt x="123" y="386"/>
                </a:lnTo>
                <a:lnTo>
                  <a:pt x="123" y="388"/>
                </a:lnTo>
                <a:lnTo>
                  <a:pt x="123" y="394"/>
                </a:lnTo>
                <a:lnTo>
                  <a:pt x="121" y="400"/>
                </a:lnTo>
                <a:lnTo>
                  <a:pt x="119" y="400"/>
                </a:lnTo>
                <a:lnTo>
                  <a:pt x="115" y="402"/>
                </a:lnTo>
                <a:lnTo>
                  <a:pt x="112" y="402"/>
                </a:lnTo>
                <a:lnTo>
                  <a:pt x="107" y="413"/>
                </a:lnTo>
                <a:lnTo>
                  <a:pt x="104" y="411"/>
                </a:lnTo>
                <a:lnTo>
                  <a:pt x="102" y="411"/>
                </a:lnTo>
                <a:lnTo>
                  <a:pt x="98" y="411"/>
                </a:lnTo>
                <a:lnTo>
                  <a:pt x="96" y="411"/>
                </a:lnTo>
                <a:lnTo>
                  <a:pt x="94" y="413"/>
                </a:lnTo>
                <a:lnTo>
                  <a:pt x="88" y="421"/>
                </a:lnTo>
                <a:lnTo>
                  <a:pt x="86" y="423"/>
                </a:lnTo>
                <a:lnTo>
                  <a:pt x="86" y="424"/>
                </a:lnTo>
                <a:lnTo>
                  <a:pt x="85" y="430"/>
                </a:lnTo>
                <a:lnTo>
                  <a:pt x="81" y="432"/>
                </a:lnTo>
                <a:lnTo>
                  <a:pt x="79" y="432"/>
                </a:lnTo>
                <a:lnTo>
                  <a:pt x="73" y="434"/>
                </a:lnTo>
                <a:lnTo>
                  <a:pt x="71" y="432"/>
                </a:lnTo>
                <a:lnTo>
                  <a:pt x="67" y="432"/>
                </a:lnTo>
                <a:lnTo>
                  <a:pt x="64" y="430"/>
                </a:lnTo>
                <a:lnTo>
                  <a:pt x="64" y="427"/>
                </a:lnTo>
                <a:lnTo>
                  <a:pt x="62" y="427"/>
                </a:lnTo>
                <a:lnTo>
                  <a:pt x="46" y="423"/>
                </a:lnTo>
                <a:lnTo>
                  <a:pt x="44" y="423"/>
                </a:lnTo>
                <a:lnTo>
                  <a:pt x="44" y="424"/>
                </a:lnTo>
                <a:lnTo>
                  <a:pt x="40" y="423"/>
                </a:lnTo>
                <a:lnTo>
                  <a:pt x="23" y="438"/>
                </a:lnTo>
                <a:lnTo>
                  <a:pt x="2" y="450"/>
                </a:lnTo>
                <a:lnTo>
                  <a:pt x="0" y="451"/>
                </a:lnTo>
                <a:lnTo>
                  <a:pt x="4" y="488"/>
                </a:lnTo>
                <a:lnTo>
                  <a:pt x="6" y="49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18" name="Группа 217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219" name="Рисунок 2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220" name="Рисунок 2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  <p:pic>
        <p:nvPicPr>
          <p:cNvPr id="38" name="Рисунок 37" descr="C:\Users\USER\Downloads\WhatsApp Image 2021-06-30 at 16.19.10 (1)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473" y="1309440"/>
            <a:ext cx="3739039" cy="3007852"/>
          </a:xfrm>
          <a:prstGeom prst="rect">
            <a:avLst/>
          </a:prstGeom>
          <a:noFill/>
          <a:ln>
            <a:noFill/>
          </a:ln>
          <a:effectLst>
            <a:softEdge rad="177800"/>
          </a:effectLst>
        </p:spPr>
      </p:pic>
      <p:pic>
        <p:nvPicPr>
          <p:cNvPr id="42" name="Рисунок 41" descr="C:\Users\USER\Downloads\WhatsApp Image 2021-06-30 at 16.19.09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3" y="4905563"/>
            <a:ext cx="3924133" cy="2618579"/>
          </a:xfrm>
          <a:prstGeom prst="rect">
            <a:avLst/>
          </a:prstGeom>
          <a:noFill/>
          <a:ln>
            <a:noFill/>
          </a:ln>
          <a:effectLst>
            <a:softEdge rad="203200"/>
          </a:effectLst>
        </p:spPr>
      </p:pic>
      <p:pic>
        <p:nvPicPr>
          <p:cNvPr id="39" name="Рисунок 38" descr="C:\Users\USER\Downloads\WhatsApp Image 2021-06-30 at 16.19.10.jpe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907" y="4698222"/>
            <a:ext cx="3512053" cy="2629066"/>
          </a:xfrm>
          <a:prstGeom prst="rect">
            <a:avLst/>
          </a:prstGeom>
          <a:noFill/>
          <a:ln>
            <a:noFill/>
          </a:ln>
          <a:effectLst>
            <a:softEdge rad="190500"/>
          </a:effectLst>
        </p:spPr>
      </p:pic>
      <p:grpSp>
        <p:nvGrpSpPr>
          <p:cNvPr id="30" name="Группа 29"/>
          <p:cNvGrpSpPr/>
          <p:nvPr/>
        </p:nvGrpSpPr>
        <p:grpSpPr>
          <a:xfrm>
            <a:off x="120892" y="1220353"/>
            <a:ext cx="2829897" cy="3636064"/>
            <a:chOff x="70338" y="1064853"/>
            <a:chExt cx="3119681" cy="3950484"/>
          </a:xfrm>
        </p:grpSpPr>
        <p:pic>
          <p:nvPicPr>
            <p:cNvPr id="31" name="Picture 4" descr="https://img.flaticon.com/icons/png/512/264/264808.png?size=1200x630f&amp;amp;pad=10,10,10,10&amp;amp;ext=png&amp;amp;bg=FFFFFFF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38" y="1324551"/>
              <a:ext cx="1505045" cy="801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343039" y="1064853"/>
              <a:ext cx="1846980" cy="1154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ts val="300"/>
                </a:spcBef>
              </a:pPr>
              <a:r>
                <a:rPr lang="ru-RU" sz="6600" b="1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35</a:t>
              </a:r>
              <a:r>
                <a:rPr lang="ru-RU" sz="4000" b="1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 </a:t>
              </a:r>
              <a:r>
                <a:rPr lang="ru-RU" sz="4000" b="1" dirty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/>
              </a:r>
              <a:br>
                <a:rPr lang="ru-RU" sz="4000" b="1" dirty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</a:br>
              <a:r>
                <a:rPr lang="ru-RU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наряд на призыв</a:t>
              </a:r>
            </a:p>
            <a:p>
              <a:pPr>
                <a:lnSpc>
                  <a:spcPct val="70000"/>
                </a:lnSpc>
                <a:spcBef>
                  <a:spcPts val="300"/>
                </a:spcBef>
              </a:pPr>
              <a:endParaRPr lang="ru-RU" sz="1100" dirty="0" smtClean="0">
                <a:solidFill>
                  <a:schemeClr val="bg1">
                    <a:lumMod val="50000"/>
                  </a:schemeClr>
                </a:solidFill>
                <a:ea typeface="Microsoft JhengHei UI Light" panose="020B0304030504040204" pitchFamily="34" charset="-120"/>
              </a:endParaRPr>
            </a:p>
          </p:txBody>
        </p:sp>
        <p:pic>
          <p:nvPicPr>
            <p:cNvPr id="33" name="Picture 16" descr="https://image.flaticon.com/icons/png/512/49/49254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532" y="3324173"/>
              <a:ext cx="860616" cy="860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1502219" y="3508907"/>
              <a:ext cx="1603797" cy="1506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ts val="300"/>
                </a:spcBef>
              </a:pPr>
              <a:r>
                <a:rPr lang="ru-RU" sz="6600" b="1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32</a:t>
              </a:r>
              <a:r>
                <a:rPr lang="ru-RU" sz="4000" b="1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 </a:t>
              </a:r>
              <a:r>
                <a:rPr lang="ru-RU" sz="4000" b="1" dirty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/>
              </a:r>
              <a:br>
                <a:rPr lang="ru-RU" sz="4000" b="1" dirty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</a:br>
              <a:r>
                <a:rPr lang="ru-RU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направлено </a:t>
              </a:r>
            </a:p>
            <a:p>
              <a:pPr algn="ctr">
                <a:lnSpc>
                  <a:spcPct val="70000"/>
                </a:lnSpc>
                <a:spcBef>
                  <a:spcPts val="300"/>
                </a:spcBef>
              </a:pPr>
              <a:r>
                <a:rPr lang="ru-RU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в войска</a:t>
              </a:r>
            </a:p>
            <a:p>
              <a:pPr>
                <a:lnSpc>
                  <a:spcPct val="70000"/>
                </a:lnSpc>
                <a:spcBef>
                  <a:spcPts val="300"/>
                </a:spcBef>
              </a:pPr>
              <a:endParaRPr lang="ru-RU" sz="1100" dirty="0" smtClean="0">
                <a:solidFill>
                  <a:schemeClr val="bg1">
                    <a:lumMod val="50000"/>
                  </a:schemeClr>
                </a:solidFill>
                <a:ea typeface="Microsoft JhengHei UI Light" panose="020B0304030504040204" pitchFamily="34" charset="-120"/>
              </a:endParaRPr>
            </a:p>
          </p:txBody>
        </p:sp>
        <p:pic>
          <p:nvPicPr>
            <p:cNvPr id="36" name="Picture 20" descr="https://yt3.ggpht.com/a/AATXAJyLzPnhO9FiTyzqGJRFz58xCkrAxLrIA2n6PQ=s900-c-k-c0xffffffff-no-rj-m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307" y="2390536"/>
              <a:ext cx="723066" cy="723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1649920" y="2309109"/>
              <a:ext cx="1221809" cy="1154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ts val="300"/>
                </a:spcBef>
              </a:pPr>
              <a:r>
                <a:rPr lang="ru-RU" sz="6600" b="1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41</a:t>
              </a:r>
              <a:r>
                <a:rPr lang="ru-RU" sz="4000" b="1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 </a:t>
              </a:r>
              <a:r>
                <a:rPr lang="ru-RU" sz="4000" b="1" dirty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/>
              </a:r>
              <a:br>
                <a:rPr lang="ru-RU" sz="4000" b="1" dirty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</a:br>
              <a:r>
                <a:rPr lang="ru-RU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призвано</a:t>
              </a:r>
            </a:p>
            <a:p>
              <a:pPr>
                <a:lnSpc>
                  <a:spcPct val="70000"/>
                </a:lnSpc>
                <a:spcBef>
                  <a:spcPts val="300"/>
                </a:spcBef>
              </a:pPr>
              <a:endParaRPr lang="ru-RU" sz="1100" dirty="0" smtClean="0">
                <a:solidFill>
                  <a:schemeClr val="bg1">
                    <a:lumMod val="50000"/>
                  </a:schemeClr>
                </a:solidFill>
                <a:ea typeface="Microsoft JhengHei UI Light" panose="020B0304030504040204" pitchFamily="34" charset="-120"/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3347755" y="1220353"/>
            <a:ext cx="2915680" cy="3636064"/>
            <a:chOff x="70338" y="1064853"/>
            <a:chExt cx="3214248" cy="3950484"/>
          </a:xfrm>
        </p:grpSpPr>
        <p:pic>
          <p:nvPicPr>
            <p:cNvPr id="46" name="Picture 4" descr="https://img.flaticon.com/icons/png/512/264/264808.png?size=1200x630f&amp;amp;pad=10,10,10,10&amp;amp;ext=png&amp;amp;bg=FFFFFFF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38" y="1324551"/>
              <a:ext cx="1505045" cy="801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1248473" y="1064853"/>
              <a:ext cx="2036113" cy="1253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ts val="300"/>
                </a:spcBef>
              </a:pPr>
              <a:r>
                <a:rPr lang="ru-RU" sz="6600" b="1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37</a:t>
              </a:r>
              <a:r>
                <a:rPr lang="ru-RU" sz="4000" b="1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 </a:t>
              </a:r>
              <a:r>
                <a:rPr lang="ru-RU" sz="4000" b="1" dirty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/>
              </a:r>
              <a:br>
                <a:rPr lang="ru-RU" sz="4000" b="1" dirty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</a:br>
              <a:r>
                <a:rPr lang="ru-RU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наряд на призыв</a:t>
              </a:r>
            </a:p>
            <a:p>
              <a:pPr>
                <a:lnSpc>
                  <a:spcPct val="70000"/>
                </a:lnSpc>
                <a:spcBef>
                  <a:spcPts val="300"/>
                </a:spcBef>
              </a:pPr>
              <a:endParaRPr lang="ru-RU" sz="1100" dirty="0" smtClean="0">
                <a:solidFill>
                  <a:schemeClr val="bg1">
                    <a:lumMod val="50000"/>
                  </a:schemeClr>
                </a:solidFill>
                <a:ea typeface="Microsoft JhengHei UI Light" panose="020B0304030504040204" pitchFamily="34" charset="-120"/>
              </a:endParaRPr>
            </a:p>
          </p:txBody>
        </p:sp>
        <p:pic>
          <p:nvPicPr>
            <p:cNvPr id="52" name="Picture 16" descr="https://image.flaticon.com/icons/png/512/49/49254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532" y="3324173"/>
              <a:ext cx="860616" cy="860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1502220" y="3508907"/>
              <a:ext cx="1603797" cy="1506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ts val="300"/>
                </a:spcBef>
              </a:pPr>
              <a:r>
                <a:rPr lang="ru-RU" sz="6600" b="1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32</a:t>
              </a:r>
              <a:r>
                <a:rPr lang="ru-RU" sz="4000" b="1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 </a:t>
              </a:r>
              <a:r>
                <a:rPr lang="ru-RU" sz="4000" b="1" dirty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/>
              </a:r>
              <a:br>
                <a:rPr lang="ru-RU" sz="4000" b="1" dirty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</a:br>
              <a:r>
                <a:rPr lang="ru-RU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направлено </a:t>
              </a:r>
            </a:p>
            <a:p>
              <a:pPr algn="ctr">
                <a:lnSpc>
                  <a:spcPct val="70000"/>
                </a:lnSpc>
                <a:spcBef>
                  <a:spcPts val="300"/>
                </a:spcBef>
              </a:pPr>
              <a:r>
                <a:rPr lang="ru-RU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в войска</a:t>
              </a:r>
            </a:p>
            <a:p>
              <a:pPr>
                <a:lnSpc>
                  <a:spcPct val="70000"/>
                </a:lnSpc>
                <a:spcBef>
                  <a:spcPts val="300"/>
                </a:spcBef>
              </a:pPr>
              <a:endParaRPr lang="ru-RU" sz="1100" dirty="0" smtClean="0">
                <a:solidFill>
                  <a:schemeClr val="bg1">
                    <a:lumMod val="50000"/>
                  </a:schemeClr>
                </a:solidFill>
                <a:ea typeface="Microsoft JhengHei UI Light" panose="020B0304030504040204" pitchFamily="34" charset="-120"/>
              </a:endParaRPr>
            </a:p>
          </p:txBody>
        </p:sp>
        <p:pic>
          <p:nvPicPr>
            <p:cNvPr id="54" name="Picture 20" descr="https://yt3.ggpht.com/a/AATXAJyLzPnhO9FiTyzqGJRFz58xCkrAxLrIA2n6PQ=s900-c-k-c0xffffffff-no-rj-m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307" y="2390536"/>
              <a:ext cx="723066" cy="723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1641261" y="2309109"/>
              <a:ext cx="1239127" cy="1253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ts val="300"/>
                </a:spcBef>
              </a:pPr>
              <a:r>
                <a:rPr lang="ru-RU" sz="6600" b="1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39</a:t>
              </a:r>
              <a:r>
                <a:rPr lang="ru-RU" sz="4000" b="1" dirty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/>
              </a:r>
              <a:br>
                <a:rPr lang="ru-RU" sz="4000" b="1" dirty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</a:br>
              <a:r>
                <a:rPr lang="ru-RU" dirty="0" smtClean="0">
                  <a:solidFill>
                    <a:schemeClr val="tx2">
                      <a:lumMod val="50000"/>
                    </a:schemeClr>
                  </a:solidFill>
                  <a:ea typeface="Microsoft JhengHei UI Light" panose="020B0304030504040204" pitchFamily="34" charset="-120"/>
                </a:rPr>
                <a:t>призвано</a:t>
              </a:r>
            </a:p>
            <a:p>
              <a:pPr>
                <a:lnSpc>
                  <a:spcPct val="70000"/>
                </a:lnSpc>
                <a:spcBef>
                  <a:spcPts val="300"/>
                </a:spcBef>
              </a:pPr>
              <a:endParaRPr lang="ru-RU" sz="1100" dirty="0" smtClean="0">
                <a:solidFill>
                  <a:schemeClr val="bg1">
                    <a:lumMod val="50000"/>
                  </a:schemeClr>
                </a:solidFill>
                <a:ea typeface="Microsoft JhengHei UI Light" panose="020B0304030504040204" pitchFamily="34" charset="-12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62395" y="882401"/>
            <a:ext cx="2940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Весенняя кампания</a:t>
            </a:r>
            <a:endParaRPr lang="ru-RU" sz="2400" dirty="0"/>
          </a:p>
        </p:txBody>
      </p:sp>
      <p:sp>
        <p:nvSpPr>
          <p:cNvPr id="56" name="TextBox 55"/>
          <p:cNvSpPr txBox="1"/>
          <p:nvPr/>
        </p:nvSpPr>
        <p:spPr>
          <a:xfrm>
            <a:off x="3723038" y="892615"/>
            <a:ext cx="2940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О</a:t>
            </a:r>
            <a:r>
              <a:rPr lang="ru-RU" sz="2400" dirty="0" smtClean="0"/>
              <a:t>сенняя кампания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8482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04422"/>
            <a:ext cx="7461974" cy="1034016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Деятельность Рабочей группы по выявлению </a:t>
            </a:r>
            <a:r>
              <a:rPr lang="ru-RU" sz="2400" b="1" dirty="0" err="1" smtClean="0">
                <a:solidFill>
                  <a:schemeClr val="bg1"/>
                </a:solidFill>
                <a:latin typeface="+mn-lt"/>
              </a:rPr>
              <a:t>недекларируемых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 фактов сдачи жилых помещений в аренду </a:t>
            </a:r>
            <a:r>
              <a:rPr lang="ru-RU" sz="24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+mn-lt"/>
              </a:rPr>
            </a:b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2608" y="5747410"/>
            <a:ext cx="10250424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ru-RU" sz="14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9382" y="7173139"/>
            <a:ext cx="3401859" cy="563238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4" name="Picture 4" descr="Встреча Бесплатные Икон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5" y="1883658"/>
            <a:ext cx="1108772" cy="127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381413" y="3905793"/>
            <a:ext cx="1017332" cy="866399"/>
            <a:chOff x="4517215" y="2661580"/>
            <a:chExt cx="923554" cy="71427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4517215" y="2661580"/>
              <a:ext cx="450668" cy="7142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4624129" y="2760828"/>
              <a:ext cx="236840" cy="480269"/>
              <a:chOff x="5016251" y="2756057"/>
              <a:chExt cx="236840" cy="480269"/>
            </a:xfrm>
          </p:grpSpPr>
          <p:grpSp>
            <p:nvGrpSpPr>
              <p:cNvPr id="20" name="Группа 19"/>
              <p:cNvGrpSpPr/>
              <p:nvPr/>
            </p:nvGrpSpPr>
            <p:grpSpPr>
              <a:xfrm>
                <a:off x="5016251" y="2756057"/>
                <a:ext cx="236840" cy="95313"/>
                <a:chOff x="5016251" y="2756057"/>
                <a:chExt cx="236840" cy="95313"/>
              </a:xfrm>
            </p:grpSpPr>
            <p:sp>
              <p:nvSpPr>
                <p:cNvPr id="27" name="Прямоугольник 26"/>
                <p:cNvSpPr/>
                <p:nvPr/>
              </p:nvSpPr>
              <p:spPr>
                <a:xfrm>
                  <a:off x="5016251" y="2756057"/>
                  <a:ext cx="67798" cy="953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8" name="Прямоугольник 27"/>
                <p:cNvSpPr/>
                <p:nvPr/>
              </p:nvSpPr>
              <p:spPr>
                <a:xfrm>
                  <a:off x="5185293" y="2756057"/>
                  <a:ext cx="67798" cy="953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21" name="Группа 20"/>
              <p:cNvGrpSpPr/>
              <p:nvPr/>
            </p:nvGrpSpPr>
            <p:grpSpPr>
              <a:xfrm>
                <a:off x="5016251" y="2950962"/>
                <a:ext cx="236840" cy="95313"/>
                <a:chOff x="5016251" y="2756057"/>
                <a:chExt cx="236840" cy="95313"/>
              </a:xfrm>
            </p:grpSpPr>
            <p:sp>
              <p:nvSpPr>
                <p:cNvPr id="25" name="Прямоугольник 24"/>
                <p:cNvSpPr/>
                <p:nvPr/>
              </p:nvSpPr>
              <p:spPr>
                <a:xfrm>
                  <a:off x="5016251" y="2756057"/>
                  <a:ext cx="67798" cy="953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6" name="Прямоугольник 25"/>
                <p:cNvSpPr/>
                <p:nvPr/>
              </p:nvSpPr>
              <p:spPr>
                <a:xfrm>
                  <a:off x="5185293" y="2756057"/>
                  <a:ext cx="67798" cy="953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22" name="Группа 21"/>
              <p:cNvGrpSpPr/>
              <p:nvPr/>
            </p:nvGrpSpPr>
            <p:grpSpPr>
              <a:xfrm>
                <a:off x="5016251" y="3141013"/>
                <a:ext cx="236840" cy="95313"/>
                <a:chOff x="5016251" y="2756057"/>
                <a:chExt cx="236840" cy="95313"/>
              </a:xfrm>
            </p:grpSpPr>
            <p:sp>
              <p:nvSpPr>
                <p:cNvPr id="23" name="Прямоугольник 22"/>
                <p:cNvSpPr/>
                <p:nvPr/>
              </p:nvSpPr>
              <p:spPr>
                <a:xfrm>
                  <a:off x="5016251" y="2756057"/>
                  <a:ext cx="67798" cy="953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4" name="Прямоугольник 23"/>
                <p:cNvSpPr/>
                <p:nvPr/>
              </p:nvSpPr>
              <p:spPr>
                <a:xfrm>
                  <a:off x="5185293" y="2756057"/>
                  <a:ext cx="67798" cy="953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sp>
          <p:nvSpPr>
            <p:cNvPr id="12" name="Прямоугольник 11"/>
            <p:cNvSpPr/>
            <p:nvPr/>
          </p:nvSpPr>
          <p:spPr>
            <a:xfrm>
              <a:off x="4990101" y="2852206"/>
              <a:ext cx="450668" cy="5236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/>
            <p:cNvGrpSpPr/>
            <p:nvPr/>
          </p:nvGrpSpPr>
          <p:grpSpPr>
            <a:xfrm>
              <a:off x="5097015" y="2955733"/>
              <a:ext cx="236840" cy="285364"/>
              <a:chOff x="5016251" y="2950962"/>
              <a:chExt cx="236840" cy="285364"/>
            </a:xfrm>
          </p:grpSpPr>
          <p:grpSp>
            <p:nvGrpSpPr>
              <p:cNvPr id="14" name="Группа 13"/>
              <p:cNvGrpSpPr/>
              <p:nvPr/>
            </p:nvGrpSpPr>
            <p:grpSpPr>
              <a:xfrm>
                <a:off x="5016251" y="2950962"/>
                <a:ext cx="236840" cy="95313"/>
                <a:chOff x="5016251" y="2756057"/>
                <a:chExt cx="236840" cy="95313"/>
              </a:xfrm>
            </p:grpSpPr>
            <p:sp>
              <p:nvSpPr>
                <p:cNvPr id="18" name="Прямоугольник 17"/>
                <p:cNvSpPr/>
                <p:nvPr/>
              </p:nvSpPr>
              <p:spPr>
                <a:xfrm>
                  <a:off x="5016251" y="2756057"/>
                  <a:ext cx="67798" cy="953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" name="Прямоугольник 18"/>
                <p:cNvSpPr/>
                <p:nvPr/>
              </p:nvSpPr>
              <p:spPr>
                <a:xfrm>
                  <a:off x="5185293" y="2756057"/>
                  <a:ext cx="67798" cy="953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15" name="Группа 14"/>
              <p:cNvGrpSpPr/>
              <p:nvPr/>
            </p:nvGrpSpPr>
            <p:grpSpPr>
              <a:xfrm>
                <a:off x="5016251" y="3141013"/>
                <a:ext cx="236840" cy="95313"/>
                <a:chOff x="5016251" y="2756057"/>
                <a:chExt cx="236840" cy="95313"/>
              </a:xfrm>
            </p:grpSpPr>
            <p:sp>
              <p:nvSpPr>
                <p:cNvPr id="16" name="Прямоугольник 15"/>
                <p:cNvSpPr/>
                <p:nvPr/>
              </p:nvSpPr>
              <p:spPr>
                <a:xfrm>
                  <a:off x="5016251" y="2756057"/>
                  <a:ext cx="67798" cy="953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" name="Прямоугольник 16"/>
                <p:cNvSpPr/>
                <p:nvPr/>
              </p:nvSpPr>
              <p:spPr>
                <a:xfrm>
                  <a:off x="5185293" y="2756057"/>
                  <a:ext cx="67798" cy="953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</p:grpSp>
      <p:pic>
        <p:nvPicPr>
          <p:cNvPr id="5126" name="Picture 6" descr="Полицейский Бесплатные Икон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5" y="5660492"/>
            <a:ext cx="1101768" cy="110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Объект 8"/>
          <p:cNvSpPr txBox="1">
            <a:spLocks/>
          </p:cNvSpPr>
          <p:nvPr/>
        </p:nvSpPr>
        <p:spPr>
          <a:xfrm>
            <a:off x="1757944" y="1767364"/>
            <a:ext cx="2786624" cy="13047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00482" indent="-200482" algn="l" defTabSz="801929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144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411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375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4340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6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аседаний Рабочей группы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33" name="Объект 8"/>
          <p:cNvSpPr txBox="1">
            <a:spLocks/>
          </p:cNvSpPr>
          <p:nvPr/>
        </p:nvSpPr>
        <p:spPr>
          <a:xfrm>
            <a:off x="1573240" y="3557641"/>
            <a:ext cx="3128350" cy="1773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0482" indent="-200482" algn="l" defTabSz="801929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144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411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375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4340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6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175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sz="1900" dirty="0" err="1"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19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едекларируемых</a:t>
            </a:r>
            <a:r>
              <a:rPr lang="ru-RU" sz="19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фактов сдачи жилья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34" name="Объект 8"/>
          <p:cNvSpPr txBox="1">
            <a:spLocks/>
          </p:cNvSpPr>
          <p:nvPr/>
        </p:nvSpPr>
        <p:spPr>
          <a:xfrm>
            <a:off x="1757944" y="5576341"/>
            <a:ext cx="3252968" cy="1510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0482" indent="-200482" algn="l" defTabSz="801929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144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411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375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4340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6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материалов переданы в ИФНС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081" y="1393267"/>
            <a:ext cx="3025524" cy="2492934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153" y="2970988"/>
            <a:ext cx="2332768" cy="2289344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328" y="5330951"/>
            <a:ext cx="2892352" cy="2352653"/>
          </a:xfrm>
          <a:prstGeom prst="rect">
            <a:avLst/>
          </a:prstGeom>
          <a:effectLst>
            <a:softEdge rad="101600"/>
          </a:effectLst>
        </p:spPr>
      </p:pic>
      <p:grpSp>
        <p:nvGrpSpPr>
          <p:cNvPr id="40" name="Группа 39"/>
          <p:cNvGrpSpPr/>
          <p:nvPr/>
        </p:nvGrpSpPr>
        <p:grpSpPr>
          <a:xfrm>
            <a:off x="7571232" y="204422"/>
            <a:ext cx="2971800" cy="1034016"/>
            <a:chOff x="440917" y="387974"/>
            <a:chExt cx="2599024" cy="823855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358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738" y="2850724"/>
            <a:ext cx="2308056" cy="1778841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85855" y="420767"/>
            <a:ext cx="537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СВАО</a:t>
            </a:r>
            <a:endParaRPr lang="en-US" sz="1200" dirty="0" smtClean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50014"/>
            <a:ext cx="746063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</a:rPr>
              <a:t>Работа по предупреждению и </a:t>
            </a:r>
            <a:r>
              <a:rPr lang="ru-RU" sz="2000" b="1" dirty="0" smtClean="0">
                <a:solidFill>
                  <a:schemeClr val="bg1"/>
                </a:solidFill>
              </a:rPr>
              <a:t>ликвидации чрезвычайных </a:t>
            </a:r>
            <a:r>
              <a:rPr lang="ru-RU" sz="2000" b="1" dirty="0">
                <a:solidFill>
                  <a:schemeClr val="bg1"/>
                </a:solidFill>
              </a:rPr>
              <a:t>ситуаций и обеспечению пожарной безопасности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02" y="10266983"/>
            <a:ext cx="90624" cy="90624"/>
          </a:xfrm>
          <a:prstGeom prst="rect">
            <a:avLst/>
          </a:prstGeom>
        </p:spPr>
      </p:pic>
      <p:sp>
        <p:nvSpPr>
          <p:cNvPr id="40" name="Freeform 186"/>
          <p:cNvSpPr>
            <a:spLocks/>
          </p:cNvSpPr>
          <p:nvPr/>
        </p:nvSpPr>
        <p:spPr bwMode="auto">
          <a:xfrm>
            <a:off x="-1960022" y="6381757"/>
            <a:ext cx="930036" cy="1167251"/>
          </a:xfrm>
          <a:custGeom>
            <a:avLst/>
            <a:gdLst>
              <a:gd name="T0" fmla="*/ 190 w 988"/>
              <a:gd name="T1" fmla="*/ 1040 h 1240"/>
              <a:gd name="T2" fmla="*/ 175 w 988"/>
              <a:gd name="T3" fmla="*/ 1082 h 1240"/>
              <a:gd name="T4" fmla="*/ 189 w 988"/>
              <a:gd name="T5" fmla="*/ 1113 h 1240"/>
              <a:gd name="T6" fmla="*/ 158 w 988"/>
              <a:gd name="T7" fmla="*/ 1121 h 1240"/>
              <a:gd name="T8" fmla="*/ 131 w 988"/>
              <a:gd name="T9" fmla="*/ 1205 h 1240"/>
              <a:gd name="T10" fmla="*/ 281 w 988"/>
              <a:gd name="T11" fmla="*/ 1159 h 1240"/>
              <a:gd name="T12" fmla="*/ 304 w 988"/>
              <a:gd name="T13" fmla="*/ 1198 h 1240"/>
              <a:gd name="T14" fmla="*/ 315 w 988"/>
              <a:gd name="T15" fmla="*/ 1213 h 1240"/>
              <a:gd name="T16" fmla="*/ 375 w 988"/>
              <a:gd name="T17" fmla="*/ 1217 h 1240"/>
              <a:gd name="T18" fmla="*/ 494 w 988"/>
              <a:gd name="T19" fmla="*/ 1205 h 1240"/>
              <a:gd name="T20" fmla="*/ 552 w 988"/>
              <a:gd name="T21" fmla="*/ 1028 h 1240"/>
              <a:gd name="T22" fmla="*/ 800 w 988"/>
              <a:gd name="T23" fmla="*/ 1024 h 1240"/>
              <a:gd name="T24" fmla="*/ 871 w 988"/>
              <a:gd name="T25" fmla="*/ 877 h 1240"/>
              <a:gd name="T26" fmla="*/ 888 w 988"/>
              <a:gd name="T27" fmla="*/ 823 h 1240"/>
              <a:gd name="T28" fmla="*/ 902 w 988"/>
              <a:gd name="T29" fmla="*/ 778 h 1240"/>
              <a:gd name="T30" fmla="*/ 948 w 988"/>
              <a:gd name="T31" fmla="*/ 759 h 1240"/>
              <a:gd name="T32" fmla="*/ 982 w 988"/>
              <a:gd name="T33" fmla="*/ 686 h 1240"/>
              <a:gd name="T34" fmla="*/ 944 w 988"/>
              <a:gd name="T35" fmla="*/ 677 h 1240"/>
              <a:gd name="T36" fmla="*/ 956 w 988"/>
              <a:gd name="T37" fmla="*/ 644 h 1240"/>
              <a:gd name="T38" fmla="*/ 923 w 988"/>
              <a:gd name="T39" fmla="*/ 623 h 1240"/>
              <a:gd name="T40" fmla="*/ 907 w 988"/>
              <a:gd name="T41" fmla="*/ 605 h 1240"/>
              <a:gd name="T42" fmla="*/ 884 w 988"/>
              <a:gd name="T43" fmla="*/ 590 h 1240"/>
              <a:gd name="T44" fmla="*/ 861 w 988"/>
              <a:gd name="T45" fmla="*/ 586 h 1240"/>
              <a:gd name="T46" fmla="*/ 865 w 988"/>
              <a:gd name="T47" fmla="*/ 629 h 1240"/>
              <a:gd name="T48" fmla="*/ 827 w 988"/>
              <a:gd name="T49" fmla="*/ 592 h 1240"/>
              <a:gd name="T50" fmla="*/ 827 w 988"/>
              <a:gd name="T51" fmla="*/ 565 h 1240"/>
              <a:gd name="T52" fmla="*/ 700 w 988"/>
              <a:gd name="T53" fmla="*/ 576 h 1240"/>
              <a:gd name="T54" fmla="*/ 652 w 988"/>
              <a:gd name="T55" fmla="*/ 630 h 1240"/>
              <a:gd name="T56" fmla="*/ 652 w 988"/>
              <a:gd name="T57" fmla="*/ 475 h 1240"/>
              <a:gd name="T58" fmla="*/ 692 w 988"/>
              <a:gd name="T59" fmla="*/ 480 h 1240"/>
              <a:gd name="T60" fmla="*/ 669 w 988"/>
              <a:gd name="T61" fmla="*/ 432 h 1240"/>
              <a:gd name="T62" fmla="*/ 636 w 988"/>
              <a:gd name="T63" fmla="*/ 413 h 1240"/>
              <a:gd name="T64" fmla="*/ 607 w 988"/>
              <a:gd name="T65" fmla="*/ 369 h 1240"/>
              <a:gd name="T66" fmla="*/ 569 w 988"/>
              <a:gd name="T67" fmla="*/ 342 h 1240"/>
              <a:gd name="T68" fmla="*/ 542 w 988"/>
              <a:gd name="T69" fmla="*/ 294 h 1240"/>
              <a:gd name="T70" fmla="*/ 590 w 988"/>
              <a:gd name="T71" fmla="*/ 163 h 1240"/>
              <a:gd name="T72" fmla="*/ 575 w 988"/>
              <a:gd name="T73" fmla="*/ 105 h 1240"/>
              <a:gd name="T74" fmla="*/ 554 w 988"/>
              <a:gd name="T75" fmla="*/ 77 h 1240"/>
              <a:gd name="T76" fmla="*/ 511 w 988"/>
              <a:gd name="T77" fmla="*/ 63 h 1240"/>
              <a:gd name="T78" fmla="*/ 463 w 988"/>
              <a:gd name="T79" fmla="*/ 59 h 1240"/>
              <a:gd name="T80" fmla="*/ 323 w 988"/>
              <a:gd name="T81" fmla="*/ 27 h 1240"/>
              <a:gd name="T82" fmla="*/ 271 w 988"/>
              <a:gd name="T83" fmla="*/ 7 h 1240"/>
              <a:gd name="T84" fmla="*/ 250 w 988"/>
              <a:gd name="T85" fmla="*/ 27 h 1240"/>
              <a:gd name="T86" fmla="*/ 243 w 988"/>
              <a:gd name="T87" fmla="*/ 65 h 1240"/>
              <a:gd name="T88" fmla="*/ 206 w 988"/>
              <a:gd name="T89" fmla="*/ 109 h 1240"/>
              <a:gd name="T90" fmla="*/ 214 w 988"/>
              <a:gd name="T91" fmla="*/ 190 h 1240"/>
              <a:gd name="T92" fmla="*/ 216 w 988"/>
              <a:gd name="T93" fmla="*/ 236 h 1240"/>
              <a:gd name="T94" fmla="*/ 225 w 988"/>
              <a:gd name="T95" fmla="*/ 298 h 1240"/>
              <a:gd name="T96" fmla="*/ 104 w 988"/>
              <a:gd name="T97" fmla="*/ 373 h 1240"/>
              <a:gd name="T98" fmla="*/ 81 w 988"/>
              <a:gd name="T99" fmla="*/ 384 h 1240"/>
              <a:gd name="T100" fmla="*/ 75 w 988"/>
              <a:gd name="T101" fmla="*/ 425 h 1240"/>
              <a:gd name="T102" fmla="*/ 100 w 988"/>
              <a:gd name="T103" fmla="*/ 459 h 1240"/>
              <a:gd name="T104" fmla="*/ 33 w 988"/>
              <a:gd name="T105" fmla="*/ 482 h 1240"/>
              <a:gd name="T106" fmla="*/ 12 w 988"/>
              <a:gd name="T107" fmla="*/ 490 h 1240"/>
              <a:gd name="T108" fmla="*/ 16 w 988"/>
              <a:gd name="T109" fmla="*/ 511 h 1240"/>
              <a:gd name="T110" fmla="*/ 37 w 988"/>
              <a:gd name="T111" fmla="*/ 532 h 1240"/>
              <a:gd name="T112" fmla="*/ 12 w 988"/>
              <a:gd name="T113" fmla="*/ 569 h 1240"/>
              <a:gd name="T114" fmla="*/ 21 w 988"/>
              <a:gd name="T115" fmla="*/ 642 h 1240"/>
              <a:gd name="T116" fmla="*/ 64 w 988"/>
              <a:gd name="T117" fmla="*/ 719 h 1240"/>
              <a:gd name="T118" fmla="*/ 60 w 988"/>
              <a:gd name="T119" fmla="*/ 755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88" h="1240">
                <a:moveTo>
                  <a:pt x="58" y="949"/>
                </a:moveTo>
                <a:lnTo>
                  <a:pt x="148" y="959"/>
                </a:lnTo>
                <a:lnTo>
                  <a:pt x="225" y="967"/>
                </a:lnTo>
                <a:lnTo>
                  <a:pt x="250" y="969"/>
                </a:lnTo>
                <a:lnTo>
                  <a:pt x="267" y="971"/>
                </a:lnTo>
                <a:lnTo>
                  <a:pt x="264" y="1011"/>
                </a:lnTo>
                <a:lnTo>
                  <a:pt x="231" y="1011"/>
                </a:lnTo>
                <a:lnTo>
                  <a:pt x="238" y="1032"/>
                </a:lnTo>
                <a:lnTo>
                  <a:pt x="229" y="1034"/>
                </a:lnTo>
                <a:lnTo>
                  <a:pt x="216" y="1038"/>
                </a:lnTo>
                <a:lnTo>
                  <a:pt x="217" y="1050"/>
                </a:lnTo>
                <a:lnTo>
                  <a:pt x="204" y="1046"/>
                </a:lnTo>
                <a:lnTo>
                  <a:pt x="204" y="1040"/>
                </a:lnTo>
                <a:lnTo>
                  <a:pt x="190" y="1040"/>
                </a:lnTo>
                <a:lnTo>
                  <a:pt x="183" y="1038"/>
                </a:lnTo>
                <a:lnTo>
                  <a:pt x="164" y="1034"/>
                </a:lnTo>
                <a:lnTo>
                  <a:pt x="160" y="1053"/>
                </a:lnTo>
                <a:lnTo>
                  <a:pt x="142" y="1047"/>
                </a:lnTo>
                <a:lnTo>
                  <a:pt x="140" y="1067"/>
                </a:lnTo>
                <a:lnTo>
                  <a:pt x="148" y="1071"/>
                </a:lnTo>
                <a:lnTo>
                  <a:pt x="156" y="1073"/>
                </a:lnTo>
                <a:lnTo>
                  <a:pt x="160" y="1074"/>
                </a:lnTo>
                <a:lnTo>
                  <a:pt x="162" y="1074"/>
                </a:lnTo>
                <a:lnTo>
                  <a:pt x="164" y="1076"/>
                </a:lnTo>
                <a:lnTo>
                  <a:pt x="167" y="1080"/>
                </a:lnTo>
                <a:lnTo>
                  <a:pt x="171" y="1080"/>
                </a:lnTo>
                <a:lnTo>
                  <a:pt x="173" y="1080"/>
                </a:lnTo>
                <a:lnTo>
                  <a:pt x="175" y="1082"/>
                </a:lnTo>
                <a:lnTo>
                  <a:pt x="181" y="1082"/>
                </a:lnTo>
                <a:lnTo>
                  <a:pt x="183" y="1082"/>
                </a:lnTo>
                <a:lnTo>
                  <a:pt x="185" y="1084"/>
                </a:lnTo>
                <a:lnTo>
                  <a:pt x="189" y="1084"/>
                </a:lnTo>
                <a:lnTo>
                  <a:pt x="190" y="1086"/>
                </a:lnTo>
                <a:lnTo>
                  <a:pt x="195" y="1086"/>
                </a:lnTo>
                <a:lnTo>
                  <a:pt x="200" y="1090"/>
                </a:lnTo>
                <a:lnTo>
                  <a:pt x="206" y="1092"/>
                </a:lnTo>
                <a:lnTo>
                  <a:pt x="204" y="1096"/>
                </a:lnTo>
                <a:lnTo>
                  <a:pt x="202" y="1101"/>
                </a:lnTo>
                <a:lnTo>
                  <a:pt x="198" y="1109"/>
                </a:lnTo>
                <a:lnTo>
                  <a:pt x="192" y="1109"/>
                </a:lnTo>
                <a:lnTo>
                  <a:pt x="190" y="1113"/>
                </a:lnTo>
                <a:lnTo>
                  <a:pt x="189" y="1113"/>
                </a:lnTo>
                <a:lnTo>
                  <a:pt x="187" y="1111"/>
                </a:lnTo>
                <a:lnTo>
                  <a:pt x="185" y="1111"/>
                </a:lnTo>
                <a:lnTo>
                  <a:pt x="183" y="1111"/>
                </a:lnTo>
                <a:lnTo>
                  <a:pt x="181" y="1111"/>
                </a:lnTo>
                <a:lnTo>
                  <a:pt x="177" y="1111"/>
                </a:lnTo>
                <a:lnTo>
                  <a:pt x="175" y="1111"/>
                </a:lnTo>
                <a:lnTo>
                  <a:pt x="173" y="1111"/>
                </a:lnTo>
                <a:lnTo>
                  <a:pt x="171" y="1111"/>
                </a:lnTo>
                <a:lnTo>
                  <a:pt x="167" y="1111"/>
                </a:lnTo>
                <a:lnTo>
                  <a:pt x="166" y="1111"/>
                </a:lnTo>
                <a:lnTo>
                  <a:pt x="164" y="1111"/>
                </a:lnTo>
                <a:lnTo>
                  <a:pt x="162" y="1111"/>
                </a:lnTo>
                <a:lnTo>
                  <a:pt x="158" y="1111"/>
                </a:lnTo>
                <a:lnTo>
                  <a:pt x="158" y="1121"/>
                </a:lnTo>
                <a:lnTo>
                  <a:pt x="156" y="1124"/>
                </a:lnTo>
                <a:lnTo>
                  <a:pt x="146" y="1128"/>
                </a:lnTo>
                <a:lnTo>
                  <a:pt x="148" y="1132"/>
                </a:lnTo>
                <a:lnTo>
                  <a:pt x="148" y="1136"/>
                </a:lnTo>
                <a:lnTo>
                  <a:pt x="152" y="1146"/>
                </a:lnTo>
                <a:lnTo>
                  <a:pt x="142" y="1149"/>
                </a:lnTo>
                <a:lnTo>
                  <a:pt x="148" y="1159"/>
                </a:lnTo>
                <a:lnTo>
                  <a:pt x="150" y="1161"/>
                </a:lnTo>
                <a:lnTo>
                  <a:pt x="150" y="1172"/>
                </a:lnTo>
                <a:lnTo>
                  <a:pt x="142" y="1172"/>
                </a:lnTo>
                <a:lnTo>
                  <a:pt x="142" y="1175"/>
                </a:lnTo>
                <a:lnTo>
                  <a:pt x="140" y="1184"/>
                </a:lnTo>
                <a:lnTo>
                  <a:pt x="137" y="1198"/>
                </a:lnTo>
                <a:lnTo>
                  <a:pt x="131" y="1205"/>
                </a:lnTo>
                <a:lnTo>
                  <a:pt x="125" y="1223"/>
                </a:lnTo>
                <a:lnTo>
                  <a:pt x="139" y="1226"/>
                </a:lnTo>
                <a:lnTo>
                  <a:pt x="154" y="1223"/>
                </a:lnTo>
                <a:lnTo>
                  <a:pt x="212" y="1211"/>
                </a:lnTo>
                <a:lnTo>
                  <a:pt x="219" y="1207"/>
                </a:lnTo>
                <a:lnTo>
                  <a:pt x="221" y="1196"/>
                </a:lnTo>
                <a:lnTo>
                  <a:pt x="217" y="1177"/>
                </a:lnTo>
                <a:lnTo>
                  <a:pt x="229" y="1169"/>
                </a:lnTo>
                <a:lnTo>
                  <a:pt x="231" y="1157"/>
                </a:lnTo>
                <a:lnTo>
                  <a:pt x="238" y="1157"/>
                </a:lnTo>
                <a:lnTo>
                  <a:pt x="244" y="1155"/>
                </a:lnTo>
                <a:lnTo>
                  <a:pt x="256" y="1159"/>
                </a:lnTo>
                <a:lnTo>
                  <a:pt x="275" y="1161"/>
                </a:lnTo>
                <a:lnTo>
                  <a:pt x="281" y="1159"/>
                </a:lnTo>
                <a:lnTo>
                  <a:pt x="289" y="1161"/>
                </a:lnTo>
                <a:lnTo>
                  <a:pt x="292" y="1161"/>
                </a:lnTo>
                <a:lnTo>
                  <a:pt x="294" y="1167"/>
                </a:lnTo>
                <a:lnTo>
                  <a:pt x="294" y="1169"/>
                </a:lnTo>
                <a:lnTo>
                  <a:pt x="294" y="1170"/>
                </a:lnTo>
                <a:lnTo>
                  <a:pt x="296" y="1172"/>
                </a:lnTo>
                <a:lnTo>
                  <a:pt x="298" y="1177"/>
                </a:lnTo>
                <a:lnTo>
                  <a:pt x="298" y="1182"/>
                </a:lnTo>
                <a:lnTo>
                  <a:pt x="298" y="1184"/>
                </a:lnTo>
                <a:lnTo>
                  <a:pt x="298" y="1186"/>
                </a:lnTo>
                <a:lnTo>
                  <a:pt x="300" y="1188"/>
                </a:lnTo>
                <a:lnTo>
                  <a:pt x="306" y="1194"/>
                </a:lnTo>
                <a:lnTo>
                  <a:pt x="304" y="1196"/>
                </a:lnTo>
                <a:lnTo>
                  <a:pt x="304" y="1198"/>
                </a:lnTo>
                <a:lnTo>
                  <a:pt x="306" y="1199"/>
                </a:lnTo>
                <a:lnTo>
                  <a:pt x="306" y="1201"/>
                </a:lnTo>
                <a:lnTo>
                  <a:pt x="306" y="1203"/>
                </a:lnTo>
                <a:lnTo>
                  <a:pt x="308" y="1205"/>
                </a:lnTo>
                <a:lnTo>
                  <a:pt x="310" y="1205"/>
                </a:lnTo>
                <a:lnTo>
                  <a:pt x="310" y="1207"/>
                </a:lnTo>
                <a:lnTo>
                  <a:pt x="310" y="1209"/>
                </a:lnTo>
                <a:lnTo>
                  <a:pt x="312" y="1211"/>
                </a:lnTo>
                <a:lnTo>
                  <a:pt x="312" y="1213"/>
                </a:lnTo>
                <a:lnTo>
                  <a:pt x="310" y="1215"/>
                </a:lnTo>
                <a:lnTo>
                  <a:pt x="312" y="1215"/>
                </a:lnTo>
                <a:lnTo>
                  <a:pt x="313" y="1215"/>
                </a:lnTo>
                <a:lnTo>
                  <a:pt x="313" y="1217"/>
                </a:lnTo>
                <a:lnTo>
                  <a:pt x="315" y="1213"/>
                </a:lnTo>
                <a:lnTo>
                  <a:pt x="318" y="1213"/>
                </a:lnTo>
                <a:lnTo>
                  <a:pt x="318" y="1215"/>
                </a:lnTo>
                <a:lnTo>
                  <a:pt x="318" y="1213"/>
                </a:lnTo>
                <a:lnTo>
                  <a:pt x="319" y="1213"/>
                </a:lnTo>
                <a:lnTo>
                  <a:pt x="319" y="1211"/>
                </a:lnTo>
                <a:lnTo>
                  <a:pt x="321" y="1211"/>
                </a:lnTo>
                <a:lnTo>
                  <a:pt x="321" y="1213"/>
                </a:lnTo>
                <a:lnTo>
                  <a:pt x="331" y="1226"/>
                </a:lnTo>
                <a:lnTo>
                  <a:pt x="339" y="1223"/>
                </a:lnTo>
                <a:lnTo>
                  <a:pt x="346" y="1232"/>
                </a:lnTo>
                <a:lnTo>
                  <a:pt x="352" y="1230"/>
                </a:lnTo>
                <a:lnTo>
                  <a:pt x="366" y="1220"/>
                </a:lnTo>
                <a:lnTo>
                  <a:pt x="373" y="1217"/>
                </a:lnTo>
                <a:lnTo>
                  <a:pt x="375" y="1217"/>
                </a:lnTo>
                <a:lnTo>
                  <a:pt x="379" y="1223"/>
                </a:lnTo>
                <a:lnTo>
                  <a:pt x="381" y="1223"/>
                </a:lnTo>
                <a:lnTo>
                  <a:pt x="383" y="1228"/>
                </a:lnTo>
                <a:lnTo>
                  <a:pt x="385" y="1234"/>
                </a:lnTo>
                <a:lnTo>
                  <a:pt x="390" y="1234"/>
                </a:lnTo>
                <a:lnTo>
                  <a:pt x="423" y="1232"/>
                </a:lnTo>
                <a:lnTo>
                  <a:pt x="436" y="1230"/>
                </a:lnTo>
                <a:lnTo>
                  <a:pt x="463" y="1234"/>
                </a:lnTo>
                <a:lnTo>
                  <a:pt x="479" y="1232"/>
                </a:lnTo>
                <a:lnTo>
                  <a:pt x="494" y="1240"/>
                </a:lnTo>
                <a:lnTo>
                  <a:pt x="504" y="1225"/>
                </a:lnTo>
                <a:lnTo>
                  <a:pt x="496" y="1219"/>
                </a:lnTo>
                <a:lnTo>
                  <a:pt x="498" y="1211"/>
                </a:lnTo>
                <a:lnTo>
                  <a:pt x="494" y="1205"/>
                </a:lnTo>
                <a:lnTo>
                  <a:pt x="494" y="1194"/>
                </a:lnTo>
                <a:lnTo>
                  <a:pt x="473" y="1180"/>
                </a:lnTo>
                <a:lnTo>
                  <a:pt x="479" y="1170"/>
                </a:lnTo>
                <a:lnTo>
                  <a:pt x="481" y="1175"/>
                </a:lnTo>
                <a:lnTo>
                  <a:pt x="483" y="1177"/>
                </a:lnTo>
                <a:lnTo>
                  <a:pt x="484" y="1178"/>
                </a:lnTo>
                <a:lnTo>
                  <a:pt x="496" y="1182"/>
                </a:lnTo>
                <a:lnTo>
                  <a:pt x="502" y="1184"/>
                </a:lnTo>
                <a:lnTo>
                  <a:pt x="511" y="1180"/>
                </a:lnTo>
                <a:lnTo>
                  <a:pt x="550" y="1103"/>
                </a:lnTo>
                <a:lnTo>
                  <a:pt x="537" y="1092"/>
                </a:lnTo>
                <a:lnTo>
                  <a:pt x="532" y="1071"/>
                </a:lnTo>
                <a:lnTo>
                  <a:pt x="527" y="1059"/>
                </a:lnTo>
                <a:lnTo>
                  <a:pt x="552" y="1028"/>
                </a:lnTo>
                <a:lnTo>
                  <a:pt x="588" y="1036"/>
                </a:lnTo>
                <a:lnTo>
                  <a:pt x="611" y="1036"/>
                </a:lnTo>
                <a:lnTo>
                  <a:pt x="594" y="1055"/>
                </a:lnTo>
                <a:lnTo>
                  <a:pt x="627" y="1078"/>
                </a:lnTo>
                <a:lnTo>
                  <a:pt x="646" y="1078"/>
                </a:lnTo>
                <a:lnTo>
                  <a:pt x="673" y="1105"/>
                </a:lnTo>
                <a:lnTo>
                  <a:pt x="679" y="1073"/>
                </a:lnTo>
                <a:lnTo>
                  <a:pt x="704" y="1065"/>
                </a:lnTo>
                <a:lnTo>
                  <a:pt x="732" y="1034"/>
                </a:lnTo>
                <a:lnTo>
                  <a:pt x="742" y="1038"/>
                </a:lnTo>
                <a:lnTo>
                  <a:pt x="746" y="1034"/>
                </a:lnTo>
                <a:lnTo>
                  <a:pt x="767" y="1019"/>
                </a:lnTo>
                <a:lnTo>
                  <a:pt x="790" y="1024"/>
                </a:lnTo>
                <a:lnTo>
                  <a:pt x="800" y="1024"/>
                </a:lnTo>
                <a:lnTo>
                  <a:pt x="806" y="994"/>
                </a:lnTo>
                <a:lnTo>
                  <a:pt x="798" y="973"/>
                </a:lnTo>
                <a:lnTo>
                  <a:pt x="780" y="942"/>
                </a:lnTo>
                <a:lnTo>
                  <a:pt x="786" y="938"/>
                </a:lnTo>
                <a:lnTo>
                  <a:pt x="796" y="942"/>
                </a:lnTo>
                <a:lnTo>
                  <a:pt x="823" y="938"/>
                </a:lnTo>
                <a:lnTo>
                  <a:pt x="840" y="930"/>
                </a:lnTo>
                <a:lnTo>
                  <a:pt x="871" y="907"/>
                </a:lnTo>
                <a:lnTo>
                  <a:pt x="871" y="900"/>
                </a:lnTo>
                <a:lnTo>
                  <a:pt x="873" y="898"/>
                </a:lnTo>
                <a:lnTo>
                  <a:pt x="871" y="884"/>
                </a:lnTo>
                <a:lnTo>
                  <a:pt x="871" y="882"/>
                </a:lnTo>
                <a:lnTo>
                  <a:pt x="871" y="880"/>
                </a:lnTo>
                <a:lnTo>
                  <a:pt x="871" y="877"/>
                </a:lnTo>
                <a:lnTo>
                  <a:pt x="873" y="872"/>
                </a:lnTo>
                <a:lnTo>
                  <a:pt x="873" y="871"/>
                </a:lnTo>
                <a:lnTo>
                  <a:pt x="875" y="869"/>
                </a:lnTo>
                <a:lnTo>
                  <a:pt x="879" y="859"/>
                </a:lnTo>
                <a:lnTo>
                  <a:pt x="882" y="850"/>
                </a:lnTo>
                <a:lnTo>
                  <a:pt x="882" y="848"/>
                </a:lnTo>
                <a:lnTo>
                  <a:pt x="884" y="846"/>
                </a:lnTo>
                <a:lnTo>
                  <a:pt x="884" y="842"/>
                </a:lnTo>
                <a:lnTo>
                  <a:pt x="886" y="838"/>
                </a:lnTo>
                <a:lnTo>
                  <a:pt x="886" y="834"/>
                </a:lnTo>
                <a:lnTo>
                  <a:pt x="886" y="832"/>
                </a:lnTo>
                <a:lnTo>
                  <a:pt x="886" y="830"/>
                </a:lnTo>
                <a:lnTo>
                  <a:pt x="888" y="826"/>
                </a:lnTo>
                <a:lnTo>
                  <a:pt x="888" y="823"/>
                </a:lnTo>
                <a:lnTo>
                  <a:pt x="888" y="817"/>
                </a:lnTo>
                <a:lnTo>
                  <a:pt x="888" y="813"/>
                </a:lnTo>
                <a:lnTo>
                  <a:pt x="890" y="807"/>
                </a:lnTo>
                <a:lnTo>
                  <a:pt x="890" y="805"/>
                </a:lnTo>
                <a:lnTo>
                  <a:pt x="892" y="803"/>
                </a:lnTo>
                <a:lnTo>
                  <a:pt x="894" y="800"/>
                </a:lnTo>
                <a:lnTo>
                  <a:pt x="894" y="796"/>
                </a:lnTo>
                <a:lnTo>
                  <a:pt x="894" y="794"/>
                </a:lnTo>
                <a:lnTo>
                  <a:pt x="894" y="792"/>
                </a:lnTo>
                <a:lnTo>
                  <a:pt x="898" y="786"/>
                </a:lnTo>
                <a:lnTo>
                  <a:pt x="900" y="784"/>
                </a:lnTo>
                <a:lnTo>
                  <a:pt x="900" y="782"/>
                </a:lnTo>
                <a:lnTo>
                  <a:pt x="902" y="780"/>
                </a:lnTo>
                <a:lnTo>
                  <a:pt x="902" y="778"/>
                </a:lnTo>
                <a:lnTo>
                  <a:pt x="903" y="776"/>
                </a:lnTo>
                <a:lnTo>
                  <a:pt x="903" y="775"/>
                </a:lnTo>
                <a:lnTo>
                  <a:pt x="905" y="775"/>
                </a:lnTo>
                <a:lnTo>
                  <a:pt x="907" y="775"/>
                </a:lnTo>
                <a:lnTo>
                  <a:pt x="911" y="778"/>
                </a:lnTo>
                <a:lnTo>
                  <a:pt x="913" y="775"/>
                </a:lnTo>
                <a:lnTo>
                  <a:pt x="915" y="773"/>
                </a:lnTo>
                <a:lnTo>
                  <a:pt x="913" y="771"/>
                </a:lnTo>
                <a:lnTo>
                  <a:pt x="911" y="769"/>
                </a:lnTo>
                <a:lnTo>
                  <a:pt x="913" y="769"/>
                </a:lnTo>
                <a:lnTo>
                  <a:pt x="911" y="763"/>
                </a:lnTo>
                <a:lnTo>
                  <a:pt x="921" y="754"/>
                </a:lnTo>
                <a:lnTo>
                  <a:pt x="942" y="765"/>
                </a:lnTo>
                <a:lnTo>
                  <a:pt x="948" y="759"/>
                </a:lnTo>
                <a:lnTo>
                  <a:pt x="961" y="740"/>
                </a:lnTo>
                <a:lnTo>
                  <a:pt x="980" y="715"/>
                </a:lnTo>
                <a:lnTo>
                  <a:pt x="982" y="713"/>
                </a:lnTo>
                <a:lnTo>
                  <a:pt x="984" y="713"/>
                </a:lnTo>
                <a:lnTo>
                  <a:pt x="982" y="709"/>
                </a:lnTo>
                <a:lnTo>
                  <a:pt x="984" y="705"/>
                </a:lnTo>
                <a:lnTo>
                  <a:pt x="986" y="701"/>
                </a:lnTo>
                <a:lnTo>
                  <a:pt x="988" y="699"/>
                </a:lnTo>
                <a:lnTo>
                  <a:pt x="988" y="698"/>
                </a:lnTo>
                <a:lnTo>
                  <a:pt x="988" y="692"/>
                </a:lnTo>
                <a:lnTo>
                  <a:pt x="986" y="690"/>
                </a:lnTo>
                <a:lnTo>
                  <a:pt x="986" y="688"/>
                </a:lnTo>
                <a:lnTo>
                  <a:pt x="984" y="686"/>
                </a:lnTo>
                <a:lnTo>
                  <a:pt x="982" y="686"/>
                </a:lnTo>
                <a:lnTo>
                  <a:pt x="978" y="684"/>
                </a:lnTo>
                <a:lnTo>
                  <a:pt x="973" y="684"/>
                </a:lnTo>
                <a:lnTo>
                  <a:pt x="971" y="686"/>
                </a:lnTo>
                <a:lnTo>
                  <a:pt x="967" y="690"/>
                </a:lnTo>
                <a:lnTo>
                  <a:pt x="963" y="692"/>
                </a:lnTo>
                <a:lnTo>
                  <a:pt x="959" y="692"/>
                </a:lnTo>
                <a:lnTo>
                  <a:pt x="956" y="694"/>
                </a:lnTo>
                <a:lnTo>
                  <a:pt x="951" y="692"/>
                </a:lnTo>
                <a:lnTo>
                  <a:pt x="950" y="690"/>
                </a:lnTo>
                <a:lnTo>
                  <a:pt x="946" y="688"/>
                </a:lnTo>
                <a:lnTo>
                  <a:pt x="946" y="686"/>
                </a:lnTo>
                <a:lnTo>
                  <a:pt x="946" y="684"/>
                </a:lnTo>
                <a:lnTo>
                  <a:pt x="946" y="682"/>
                </a:lnTo>
                <a:lnTo>
                  <a:pt x="944" y="677"/>
                </a:lnTo>
                <a:lnTo>
                  <a:pt x="944" y="675"/>
                </a:lnTo>
                <a:lnTo>
                  <a:pt x="942" y="669"/>
                </a:lnTo>
                <a:lnTo>
                  <a:pt x="942" y="665"/>
                </a:lnTo>
                <a:lnTo>
                  <a:pt x="942" y="663"/>
                </a:lnTo>
                <a:lnTo>
                  <a:pt x="942" y="661"/>
                </a:lnTo>
                <a:lnTo>
                  <a:pt x="944" y="661"/>
                </a:lnTo>
                <a:lnTo>
                  <a:pt x="944" y="659"/>
                </a:lnTo>
                <a:lnTo>
                  <a:pt x="946" y="659"/>
                </a:lnTo>
                <a:lnTo>
                  <a:pt x="946" y="657"/>
                </a:lnTo>
                <a:lnTo>
                  <a:pt x="950" y="653"/>
                </a:lnTo>
                <a:lnTo>
                  <a:pt x="953" y="651"/>
                </a:lnTo>
                <a:lnTo>
                  <a:pt x="956" y="648"/>
                </a:lnTo>
                <a:lnTo>
                  <a:pt x="956" y="646"/>
                </a:lnTo>
                <a:lnTo>
                  <a:pt x="956" y="644"/>
                </a:lnTo>
                <a:lnTo>
                  <a:pt x="951" y="644"/>
                </a:lnTo>
                <a:lnTo>
                  <a:pt x="948" y="642"/>
                </a:lnTo>
                <a:lnTo>
                  <a:pt x="946" y="642"/>
                </a:lnTo>
                <a:lnTo>
                  <a:pt x="946" y="640"/>
                </a:lnTo>
                <a:lnTo>
                  <a:pt x="944" y="636"/>
                </a:lnTo>
                <a:lnTo>
                  <a:pt x="942" y="634"/>
                </a:lnTo>
                <a:lnTo>
                  <a:pt x="940" y="632"/>
                </a:lnTo>
                <a:lnTo>
                  <a:pt x="938" y="630"/>
                </a:lnTo>
                <a:lnTo>
                  <a:pt x="936" y="629"/>
                </a:lnTo>
                <a:lnTo>
                  <a:pt x="934" y="627"/>
                </a:lnTo>
                <a:lnTo>
                  <a:pt x="932" y="627"/>
                </a:lnTo>
                <a:lnTo>
                  <a:pt x="930" y="624"/>
                </a:lnTo>
                <a:lnTo>
                  <a:pt x="927" y="623"/>
                </a:lnTo>
                <a:lnTo>
                  <a:pt x="923" y="623"/>
                </a:lnTo>
                <a:lnTo>
                  <a:pt x="921" y="621"/>
                </a:lnTo>
                <a:lnTo>
                  <a:pt x="919" y="621"/>
                </a:lnTo>
                <a:lnTo>
                  <a:pt x="917" y="621"/>
                </a:lnTo>
                <a:lnTo>
                  <a:pt x="915" y="619"/>
                </a:lnTo>
                <a:lnTo>
                  <a:pt x="915" y="617"/>
                </a:lnTo>
                <a:lnTo>
                  <a:pt x="913" y="617"/>
                </a:lnTo>
                <a:lnTo>
                  <a:pt x="913" y="615"/>
                </a:lnTo>
                <a:lnTo>
                  <a:pt x="913" y="613"/>
                </a:lnTo>
                <a:lnTo>
                  <a:pt x="913" y="611"/>
                </a:lnTo>
                <a:lnTo>
                  <a:pt x="913" y="609"/>
                </a:lnTo>
                <a:lnTo>
                  <a:pt x="911" y="609"/>
                </a:lnTo>
                <a:lnTo>
                  <a:pt x="911" y="607"/>
                </a:lnTo>
                <a:lnTo>
                  <a:pt x="909" y="607"/>
                </a:lnTo>
                <a:lnTo>
                  <a:pt x="907" y="605"/>
                </a:lnTo>
                <a:lnTo>
                  <a:pt x="905" y="603"/>
                </a:lnTo>
                <a:lnTo>
                  <a:pt x="903" y="602"/>
                </a:lnTo>
                <a:lnTo>
                  <a:pt x="900" y="598"/>
                </a:lnTo>
                <a:lnTo>
                  <a:pt x="900" y="596"/>
                </a:lnTo>
                <a:lnTo>
                  <a:pt x="898" y="596"/>
                </a:lnTo>
                <a:lnTo>
                  <a:pt x="898" y="594"/>
                </a:lnTo>
                <a:lnTo>
                  <a:pt x="896" y="592"/>
                </a:lnTo>
                <a:lnTo>
                  <a:pt x="894" y="592"/>
                </a:lnTo>
                <a:lnTo>
                  <a:pt x="894" y="590"/>
                </a:lnTo>
                <a:lnTo>
                  <a:pt x="892" y="590"/>
                </a:lnTo>
                <a:lnTo>
                  <a:pt x="890" y="588"/>
                </a:lnTo>
                <a:lnTo>
                  <a:pt x="888" y="590"/>
                </a:lnTo>
                <a:lnTo>
                  <a:pt x="886" y="590"/>
                </a:lnTo>
                <a:lnTo>
                  <a:pt x="884" y="590"/>
                </a:lnTo>
                <a:lnTo>
                  <a:pt x="882" y="592"/>
                </a:lnTo>
                <a:lnTo>
                  <a:pt x="881" y="592"/>
                </a:lnTo>
                <a:lnTo>
                  <a:pt x="879" y="592"/>
                </a:lnTo>
                <a:lnTo>
                  <a:pt x="877" y="592"/>
                </a:lnTo>
                <a:lnTo>
                  <a:pt x="875" y="590"/>
                </a:lnTo>
                <a:lnTo>
                  <a:pt x="873" y="588"/>
                </a:lnTo>
                <a:lnTo>
                  <a:pt x="873" y="586"/>
                </a:lnTo>
                <a:lnTo>
                  <a:pt x="871" y="586"/>
                </a:lnTo>
                <a:lnTo>
                  <a:pt x="869" y="586"/>
                </a:lnTo>
                <a:lnTo>
                  <a:pt x="867" y="586"/>
                </a:lnTo>
                <a:lnTo>
                  <a:pt x="865" y="586"/>
                </a:lnTo>
                <a:lnTo>
                  <a:pt x="865" y="584"/>
                </a:lnTo>
                <a:lnTo>
                  <a:pt x="863" y="584"/>
                </a:lnTo>
                <a:lnTo>
                  <a:pt x="861" y="586"/>
                </a:lnTo>
                <a:lnTo>
                  <a:pt x="859" y="586"/>
                </a:lnTo>
                <a:lnTo>
                  <a:pt x="859" y="588"/>
                </a:lnTo>
                <a:lnTo>
                  <a:pt x="859" y="590"/>
                </a:lnTo>
                <a:lnTo>
                  <a:pt x="859" y="592"/>
                </a:lnTo>
                <a:lnTo>
                  <a:pt x="859" y="594"/>
                </a:lnTo>
                <a:lnTo>
                  <a:pt x="859" y="596"/>
                </a:lnTo>
                <a:lnTo>
                  <a:pt x="859" y="598"/>
                </a:lnTo>
                <a:lnTo>
                  <a:pt x="859" y="600"/>
                </a:lnTo>
                <a:lnTo>
                  <a:pt x="859" y="602"/>
                </a:lnTo>
                <a:lnTo>
                  <a:pt x="859" y="603"/>
                </a:lnTo>
                <a:lnTo>
                  <a:pt x="861" y="603"/>
                </a:lnTo>
                <a:lnTo>
                  <a:pt x="873" y="611"/>
                </a:lnTo>
                <a:lnTo>
                  <a:pt x="867" y="623"/>
                </a:lnTo>
                <a:lnTo>
                  <a:pt x="865" y="629"/>
                </a:lnTo>
                <a:lnTo>
                  <a:pt x="863" y="632"/>
                </a:lnTo>
                <a:lnTo>
                  <a:pt x="857" y="632"/>
                </a:lnTo>
                <a:lnTo>
                  <a:pt x="850" y="629"/>
                </a:lnTo>
                <a:lnTo>
                  <a:pt x="840" y="624"/>
                </a:lnTo>
                <a:lnTo>
                  <a:pt x="831" y="611"/>
                </a:lnTo>
                <a:lnTo>
                  <a:pt x="827" y="607"/>
                </a:lnTo>
                <a:lnTo>
                  <a:pt x="825" y="607"/>
                </a:lnTo>
                <a:lnTo>
                  <a:pt x="825" y="605"/>
                </a:lnTo>
                <a:lnTo>
                  <a:pt x="825" y="603"/>
                </a:lnTo>
                <a:lnTo>
                  <a:pt x="827" y="602"/>
                </a:lnTo>
                <a:lnTo>
                  <a:pt x="827" y="600"/>
                </a:lnTo>
                <a:lnTo>
                  <a:pt x="827" y="598"/>
                </a:lnTo>
                <a:lnTo>
                  <a:pt x="827" y="596"/>
                </a:lnTo>
                <a:lnTo>
                  <a:pt x="827" y="592"/>
                </a:lnTo>
                <a:lnTo>
                  <a:pt x="825" y="590"/>
                </a:lnTo>
                <a:lnTo>
                  <a:pt x="823" y="590"/>
                </a:lnTo>
                <a:lnTo>
                  <a:pt x="823" y="588"/>
                </a:lnTo>
                <a:lnTo>
                  <a:pt x="821" y="588"/>
                </a:lnTo>
                <a:lnTo>
                  <a:pt x="821" y="586"/>
                </a:lnTo>
                <a:lnTo>
                  <a:pt x="821" y="584"/>
                </a:lnTo>
                <a:lnTo>
                  <a:pt x="823" y="581"/>
                </a:lnTo>
                <a:lnTo>
                  <a:pt x="823" y="579"/>
                </a:lnTo>
                <a:lnTo>
                  <a:pt x="823" y="576"/>
                </a:lnTo>
                <a:lnTo>
                  <a:pt x="825" y="574"/>
                </a:lnTo>
                <a:lnTo>
                  <a:pt x="825" y="573"/>
                </a:lnTo>
                <a:lnTo>
                  <a:pt x="825" y="571"/>
                </a:lnTo>
                <a:lnTo>
                  <a:pt x="825" y="569"/>
                </a:lnTo>
                <a:lnTo>
                  <a:pt x="827" y="565"/>
                </a:lnTo>
                <a:lnTo>
                  <a:pt x="823" y="565"/>
                </a:lnTo>
                <a:lnTo>
                  <a:pt x="819" y="565"/>
                </a:lnTo>
                <a:lnTo>
                  <a:pt x="817" y="563"/>
                </a:lnTo>
                <a:lnTo>
                  <a:pt x="802" y="565"/>
                </a:lnTo>
                <a:lnTo>
                  <a:pt x="800" y="584"/>
                </a:lnTo>
                <a:lnTo>
                  <a:pt x="786" y="584"/>
                </a:lnTo>
                <a:lnTo>
                  <a:pt x="767" y="586"/>
                </a:lnTo>
                <a:lnTo>
                  <a:pt x="765" y="579"/>
                </a:lnTo>
                <a:lnTo>
                  <a:pt x="746" y="576"/>
                </a:lnTo>
                <a:lnTo>
                  <a:pt x="744" y="565"/>
                </a:lnTo>
                <a:lnTo>
                  <a:pt x="738" y="557"/>
                </a:lnTo>
                <a:lnTo>
                  <a:pt x="719" y="553"/>
                </a:lnTo>
                <a:lnTo>
                  <a:pt x="704" y="563"/>
                </a:lnTo>
                <a:lnTo>
                  <a:pt x="700" y="576"/>
                </a:lnTo>
                <a:lnTo>
                  <a:pt x="706" y="594"/>
                </a:lnTo>
                <a:lnTo>
                  <a:pt x="711" y="605"/>
                </a:lnTo>
                <a:lnTo>
                  <a:pt x="711" y="607"/>
                </a:lnTo>
                <a:lnTo>
                  <a:pt x="713" y="609"/>
                </a:lnTo>
                <a:lnTo>
                  <a:pt x="715" y="611"/>
                </a:lnTo>
                <a:lnTo>
                  <a:pt x="721" y="615"/>
                </a:lnTo>
                <a:lnTo>
                  <a:pt x="723" y="615"/>
                </a:lnTo>
                <a:lnTo>
                  <a:pt x="719" y="623"/>
                </a:lnTo>
                <a:lnTo>
                  <a:pt x="717" y="623"/>
                </a:lnTo>
                <a:lnTo>
                  <a:pt x="706" y="617"/>
                </a:lnTo>
                <a:lnTo>
                  <a:pt x="700" y="613"/>
                </a:lnTo>
                <a:lnTo>
                  <a:pt x="690" y="613"/>
                </a:lnTo>
                <a:lnTo>
                  <a:pt x="663" y="623"/>
                </a:lnTo>
                <a:lnTo>
                  <a:pt x="652" y="630"/>
                </a:lnTo>
                <a:lnTo>
                  <a:pt x="627" y="617"/>
                </a:lnTo>
                <a:lnTo>
                  <a:pt x="644" y="594"/>
                </a:lnTo>
                <a:lnTo>
                  <a:pt x="657" y="576"/>
                </a:lnTo>
                <a:lnTo>
                  <a:pt x="663" y="530"/>
                </a:lnTo>
                <a:lnTo>
                  <a:pt x="646" y="523"/>
                </a:lnTo>
                <a:lnTo>
                  <a:pt x="638" y="515"/>
                </a:lnTo>
                <a:lnTo>
                  <a:pt x="631" y="523"/>
                </a:lnTo>
                <a:lnTo>
                  <a:pt x="623" y="515"/>
                </a:lnTo>
                <a:lnTo>
                  <a:pt x="631" y="511"/>
                </a:lnTo>
                <a:lnTo>
                  <a:pt x="638" y="486"/>
                </a:lnTo>
                <a:lnTo>
                  <a:pt x="638" y="480"/>
                </a:lnTo>
                <a:lnTo>
                  <a:pt x="644" y="475"/>
                </a:lnTo>
                <a:lnTo>
                  <a:pt x="650" y="475"/>
                </a:lnTo>
                <a:lnTo>
                  <a:pt x="652" y="475"/>
                </a:lnTo>
                <a:lnTo>
                  <a:pt x="662" y="477"/>
                </a:lnTo>
                <a:lnTo>
                  <a:pt x="671" y="482"/>
                </a:lnTo>
                <a:lnTo>
                  <a:pt x="690" y="490"/>
                </a:lnTo>
                <a:lnTo>
                  <a:pt x="692" y="498"/>
                </a:lnTo>
                <a:lnTo>
                  <a:pt x="694" y="496"/>
                </a:lnTo>
                <a:lnTo>
                  <a:pt x="698" y="492"/>
                </a:lnTo>
                <a:lnTo>
                  <a:pt x="700" y="492"/>
                </a:lnTo>
                <a:lnTo>
                  <a:pt x="706" y="492"/>
                </a:lnTo>
                <a:lnTo>
                  <a:pt x="711" y="484"/>
                </a:lnTo>
                <a:lnTo>
                  <a:pt x="711" y="480"/>
                </a:lnTo>
                <a:lnTo>
                  <a:pt x="706" y="480"/>
                </a:lnTo>
                <a:lnTo>
                  <a:pt x="700" y="482"/>
                </a:lnTo>
                <a:lnTo>
                  <a:pt x="694" y="482"/>
                </a:lnTo>
                <a:lnTo>
                  <a:pt x="692" y="480"/>
                </a:lnTo>
                <a:lnTo>
                  <a:pt x="690" y="480"/>
                </a:lnTo>
                <a:lnTo>
                  <a:pt x="686" y="478"/>
                </a:lnTo>
                <a:lnTo>
                  <a:pt x="684" y="477"/>
                </a:lnTo>
                <a:lnTo>
                  <a:pt x="683" y="473"/>
                </a:lnTo>
                <a:lnTo>
                  <a:pt x="681" y="461"/>
                </a:lnTo>
                <a:lnTo>
                  <a:pt x="679" y="456"/>
                </a:lnTo>
                <a:lnTo>
                  <a:pt x="679" y="450"/>
                </a:lnTo>
                <a:lnTo>
                  <a:pt x="677" y="448"/>
                </a:lnTo>
                <a:lnTo>
                  <a:pt x="677" y="444"/>
                </a:lnTo>
                <a:lnTo>
                  <a:pt x="677" y="442"/>
                </a:lnTo>
                <a:lnTo>
                  <a:pt x="675" y="438"/>
                </a:lnTo>
                <a:lnTo>
                  <a:pt x="673" y="436"/>
                </a:lnTo>
                <a:lnTo>
                  <a:pt x="671" y="434"/>
                </a:lnTo>
                <a:lnTo>
                  <a:pt x="669" y="432"/>
                </a:lnTo>
                <a:lnTo>
                  <a:pt x="663" y="432"/>
                </a:lnTo>
                <a:lnTo>
                  <a:pt x="657" y="434"/>
                </a:lnTo>
                <a:lnTo>
                  <a:pt x="648" y="434"/>
                </a:lnTo>
                <a:lnTo>
                  <a:pt x="642" y="436"/>
                </a:lnTo>
                <a:lnTo>
                  <a:pt x="638" y="434"/>
                </a:lnTo>
                <a:lnTo>
                  <a:pt x="636" y="432"/>
                </a:lnTo>
                <a:lnTo>
                  <a:pt x="635" y="430"/>
                </a:lnTo>
                <a:lnTo>
                  <a:pt x="631" y="428"/>
                </a:lnTo>
                <a:lnTo>
                  <a:pt x="629" y="427"/>
                </a:lnTo>
                <a:lnTo>
                  <a:pt x="629" y="425"/>
                </a:lnTo>
                <a:lnTo>
                  <a:pt x="629" y="421"/>
                </a:lnTo>
                <a:lnTo>
                  <a:pt x="631" y="419"/>
                </a:lnTo>
                <a:lnTo>
                  <a:pt x="633" y="415"/>
                </a:lnTo>
                <a:lnTo>
                  <a:pt x="636" y="413"/>
                </a:lnTo>
                <a:lnTo>
                  <a:pt x="638" y="409"/>
                </a:lnTo>
                <a:lnTo>
                  <a:pt x="642" y="406"/>
                </a:lnTo>
                <a:lnTo>
                  <a:pt x="644" y="403"/>
                </a:lnTo>
                <a:lnTo>
                  <a:pt x="644" y="401"/>
                </a:lnTo>
                <a:lnTo>
                  <a:pt x="644" y="396"/>
                </a:lnTo>
                <a:lnTo>
                  <a:pt x="642" y="394"/>
                </a:lnTo>
                <a:lnTo>
                  <a:pt x="636" y="386"/>
                </a:lnTo>
                <a:lnTo>
                  <a:pt x="635" y="384"/>
                </a:lnTo>
                <a:lnTo>
                  <a:pt x="627" y="377"/>
                </a:lnTo>
                <a:lnTo>
                  <a:pt x="625" y="373"/>
                </a:lnTo>
                <a:lnTo>
                  <a:pt x="621" y="371"/>
                </a:lnTo>
                <a:lnTo>
                  <a:pt x="617" y="369"/>
                </a:lnTo>
                <a:lnTo>
                  <a:pt x="613" y="369"/>
                </a:lnTo>
                <a:lnTo>
                  <a:pt x="607" y="369"/>
                </a:lnTo>
                <a:lnTo>
                  <a:pt x="604" y="369"/>
                </a:lnTo>
                <a:lnTo>
                  <a:pt x="598" y="373"/>
                </a:lnTo>
                <a:lnTo>
                  <a:pt x="594" y="375"/>
                </a:lnTo>
                <a:lnTo>
                  <a:pt x="590" y="377"/>
                </a:lnTo>
                <a:lnTo>
                  <a:pt x="588" y="379"/>
                </a:lnTo>
                <a:lnTo>
                  <a:pt x="586" y="380"/>
                </a:lnTo>
                <a:lnTo>
                  <a:pt x="585" y="384"/>
                </a:lnTo>
                <a:lnTo>
                  <a:pt x="583" y="388"/>
                </a:lnTo>
                <a:lnTo>
                  <a:pt x="580" y="388"/>
                </a:lnTo>
                <a:lnTo>
                  <a:pt x="573" y="382"/>
                </a:lnTo>
                <a:lnTo>
                  <a:pt x="569" y="379"/>
                </a:lnTo>
                <a:lnTo>
                  <a:pt x="569" y="369"/>
                </a:lnTo>
                <a:lnTo>
                  <a:pt x="567" y="355"/>
                </a:lnTo>
                <a:lnTo>
                  <a:pt x="569" y="342"/>
                </a:lnTo>
                <a:lnTo>
                  <a:pt x="567" y="323"/>
                </a:lnTo>
                <a:lnTo>
                  <a:pt x="567" y="302"/>
                </a:lnTo>
                <a:lnTo>
                  <a:pt x="565" y="302"/>
                </a:lnTo>
                <a:lnTo>
                  <a:pt x="561" y="304"/>
                </a:lnTo>
                <a:lnTo>
                  <a:pt x="559" y="304"/>
                </a:lnTo>
                <a:lnTo>
                  <a:pt x="558" y="304"/>
                </a:lnTo>
                <a:lnTo>
                  <a:pt x="556" y="304"/>
                </a:lnTo>
                <a:lnTo>
                  <a:pt x="554" y="304"/>
                </a:lnTo>
                <a:lnTo>
                  <a:pt x="554" y="302"/>
                </a:lnTo>
                <a:lnTo>
                  <a:pt x="552" y="302"/>
                </a:lnTo>
                <a:lnTo>
                  <a:pt x="550" y="300"/>
                </a:lnTo>
                <a:lnTo>
                  <a:pt x="546" y="298"/>
                </a:lnTo>
                <a:lnTo>
                  <a:pt x="540" y="294"/>
                </a:lnTo>
                <a:lnTo>
                  <a:pt x="542" y="294"/>
                </a:lnTo>
                <a:lnTo>
                  <a:pt x="548" y="284"/>
                </a:lnTo>
                <a:lnTo>
                  <a:pt x="532" y="267"/>
                </a:lnTo>
                <a:lnTo>
                  <a:pt x="537" y="255"/>
                </a:lnTo>
                <a:lnTo>
                  <a:pt x="538" y="250"/>
                </a:lnTo>
                <a:lnTo>
                  <a:pt x="538" y="244"/>
                </a:lnTo>
                <a:lnTo>
                  <a:pt x="542" y="234"/>
                </a:lnTo>
                <a:lnTo>
                  <a:pt x="548" y="230"/>
                </a:lnTo>
                <a:lnTo>
                  <a:pt x="554" y="227"/>
                </a:lnTo>
                <a:lnTo>
                  <a:pt x="569" y="217"/>
                </a:lnTo>
                <a:lnTo>
                  <a:pt x="585" y="207"/>
                </a:lnTo>
                <a:lnTo>
                  <a:pt x="592" y="202"/>
                </a:lnTo>
                <a:lnTo>
                  <a:pt x="600" y="198"/>
                </a:lnTo>
                <a:lnTo>
                  <a:pt x="604" y="194"/>
                </a:lnTo>
                <a:lnTo>
                  <a:pt x="590" y="163"/>
                </a:lnTo>
                <a:lnTo>
                  <a:pt x="583" y="146"/>
                </a:lnTo>
                <a:lnTo>
                  <a:pt x="585" y="144"/>
                </a:lnTo>
                <a:lnTo>
                  <a:pt x="588" y="142"/>
                </a:lnTo>
                <a:lnTo>
                  <a:pt x="598" y="134"/>
                </a:lnTo>
                <a:lnTo>
                  <a:pt x="594" y="129"/>
                </a:lnTo>
                <a:lnTo>
                  <a:pt x="592" y="123"/>
                </a:lnTo>
                <a:lnTo>
                  <a:pt x="590" y="121"/>
                </a:lnTo>
                <a:lnTo>
                  <a:pt x="592" y="121"/>
                </a:lnTo>
                <a:lnTo>
                  <a:pt x="590" y="119"/>
                </a:lnTo>
                <a:lnTo>
                  <a:pt x="586" y="121"/>
                </a:lnTo>
                <a:lnTo>
                  <a:pt x="585" y="121"/>
                </a:lnTo>
                <a:lnTo>
                  <a:pt x="585" y="119"/>
                </a:lnTo>
                <a:lnTo>
                  <a:pt x="577" y="111"/>
                </a:lnTo>
                <a:lnTo>
                  <a:pt x="575" y="105"/>
                </a:lnTo>
                <a:lnTo>
                  <a:pt x="575" y="103"/>
                </a:lnTo>
                <a:lnTo>
                  <a:pt x="575" y="102"/>
                </a:lnTo>
                <a:lnTo>
                  <a:pt x="575" y="100"/>
                </a:lnTo>
                <a:lnTo>
                  <a:pt x="575" y="98"/>
                </a:lnTo>
                <a:lnTo>
                  <a:pt x="575" y="94"/>
                </a:lnTo>
                <a:lnTo>
                  <a:pt x="575" y="92"/>
                </a:lnTo>
                <a:lnTo>
                  <a:pt x="575" y="88"/>
                </a:lnTo>
                <a:lnTo>
                  <a:pt x="575" y="84"/>
                </a:lnTo>
                <a:lnTo>
                  <a:pt x="575" y="81"/>
                </a:lnTo>
                <a:lnTo>
                  <a:pt x="569" y="79"/>
                </a:lnTo>
                <a:lnTo>
                  <a:pt x="567" y="75"/>
                </a:lnTo>
                <a:lnTo>
                  <a:pt x="559" y="73"/>
                </a:lnTo>
                <a:lnTo>
                  <a:pt x="558" y="75"/>
                </a:lnTo>
                <a:lnTo>
                  <a:pt x="554" y="77"/>
                </a:lnTo>
                <a:lnTo>
                  <a:pt x="552" y="81"/>
                </a:lnTo>
                <a:lnTo>
                  <a:pt x="550" y="82"/>
                </a:lnTo>
                <a:lnTo>
                  <a:pt x="540" y="79"/>
                </a:lnTo>
                <a:lnTo>
                  <a:pt x="538" y="79"/>
                </a:lnTo>
                <a:lnTo>
                  <a:pt x="532" y="79"/>
                </a:lnTo>
                <a:lnTo>
                  <a:pt x="529" y="77"/>
                </a:lnTo>
                <a:lnTo>
                  <a:pt x="525" y="77"/>
                </a:lnTo>
                <a:lnTo>
                  <a:pt x="517" y="73"/>
                </a:lnTo>
                <a:lnTo>
                  <a:pt x="519" y="67"/>
                </a:lnTo>
                <a:lnTo>
                  <a:pt x="519" y="65"/>
                </a:lnTo>
                <a:lnTo>
                  <a:pt x="517" y="65"/>
                </a:lnTo>
                <a:lnTo>
                  <a:pt x="515" y="63"/>
                </a:lnTo>
                <a:lnTo>
                  <a:pt x="513" y="63"/>
                </a:lnTo>
                <a:lnTo>
                  <a:pt x="511" y="63"/>
                </a:lnTo>
                <a:lnTo>
                  <a:pt x="511" y="61"/>
                </a:lnTo>
                <a:lnTo>
                  <a:pt x="510" y="59"/>
                </a:lnTo>
                <a:lnTo>
                  <a:pt x="504" y="59"/>
                </a:lnTo>
                <a:lnTo>
                  <a:pt x="502" y="59"/>
                </a:lnTo>
                <a:lnTo>
                  <a:pt x="500" y="59"/>
                </a:lnTo>
                <a:lnTo>
                  <a:pt x="498" y="61"/>
                </a:lnTo>
                <a:lnTo>
                  <a:pt x="489" y="57"/>
                </a:lnTo>
                <a:lnTo>
                  <a:pt x="483" y="65"/>
                </a:lnTo>
                <a:lnTo>
                  <a:pt x="477" y="65"/>
                </a:lnTo>
                <a:lnTo>
                  <a:pt x="475" y="63"/>
                </a:lnTo>
                <a:lnTo>
                  <a:pt x="471" y="63"/>
                </a:lnTo>
                <a:lnTo>
                  <a:pt x="469" y="63"/>
                </a:lnTo>
                <a:lnTo>
                  <a:pt x="467" y="61"/>
                </a:lnTo>
                <a:lnTo>
                  <a:pt x="463" y="59"/>
                </a:lnTo>
                <a:lnTo>
                  <a:pt x="442" y="52"/>
                </a:lnTo>
                <a:lnTo>
                  <a:pt x="440" y="52"/>
                </a:lnTo>
                <a:lnTo>
                  <a:pt x="425" y="48"/>
                </a:lnTo>
                <a:lnTo>
                  <a:pt x="406" y="50"/>
                </a:lnTo>
                <a:lnTo>
                  <a:pt x="392" y="40"/>
                </a:lnTo>
                <a:lnTo>
                  <a:pt x="385" y="34"/>
                </a:lnTo>
                <a:lnTo>
                  <a:pt x="381" y="33"/>
                </a:lnTo>
                <a:lnTo>
                  <a:pt x="367" y="25"/>
                </a:lnTo>
                <a:lnTo>
                  <a:pt x="348" y="25"/>
                </a:lnTo>
                <a:lnTo>
                  <a:pt x="342" y="36"/>
                </a:lnTo>
                <a:lnTo>
                  <a:pt x="337" y="33"/>
                </a:lnTo>
                <a:lnTo>
                  <a:pt x="331" y="31"/>
                </a:lnTo>
                <a:lnTo>
                  <a:pt x="327" y="28"/>
                </a:lnTo>
                <a:lnTo>
                  <a:pt x="323" y="27"/>
                </a:lnTo>
                <a:lnTo>
                  <a:pt x="318" y="25"/>
                </a:lnTo>
                <a:lnTo>
                  <a:pt x="315" y="25"/>
                </a:lnTo>
                <a:lnTo>
                  <a:pt x="312" y="23"/>
                </a:lnTo>
                <a:lnTo>
                  <a:pt x="308" y="19"/>
                </a:lnTo>
                <a:lnTo>
                  <a:pt x="302" y="17"/>
                </a:lnTo>
                <a:lnTo>
                  <a:pt x="298" y="15"/>
                </a:lnTo>
                <a:lnTo>
                  <a:pt x="292" y="13"/>
                </a:lnTo>
                <a:lnTo>
                  <a:pt x="291" y="21"/>
                </a:lnTo>
                <a:lnTo>
                  <a:pt x="287" y="21"/>
                </a:lnTo>
                <a:lnTo>
                  <a:pt x="283" y="21"/>
                </a:lnTo>
                <a:lnTo>
                  <a:pt x="281" y="19"/>
                </a:lnTo>
                <a:lnTo>
                  <a:pt x="277" y="15"/>
                </a:lnTo>
                <a:lnTo>
                  <a:pt x="273" y="11"/>
                </a:lnTo>
                <a:lnTo>
                  <a:pt x="271" y="7"/>
                </a:lnTo>
                <a:lnTo>
                  <a:pt x="267" y="4"/>
                </a:lnTo>
                <a:lnTo>
                  <a:pt x="264" y="0"/>
                </a:lnTo>
                <a:lnTo>
                  <a:pt x="262" y="0"/>
                </a:lnTo>
                <a:lnTo>
                  <a:pt x="260" y="4"/>
                </a:lnTo>
                <a:lnTo>
                  <a:pt x="258" y="6"/>
                </a:lnTo>
                <a:lnTo>
                  <a:pt x="256" y="9"/>
                </a:lnTo>
                <a:lnTo>
                  <a:pt x="254" y="13"/>
                </a:lnTo>
                <a:lnTo>
                  <a:pt x="256" y="19"/>
                </a:lnTo>
                <a:lnTo>
                  <a:pt x="254" y="19"/>
                </a:lnTo>
                <a:lnTo>
                  <a:pt x="254" y="21"/>
                </a:lnTo>
                <a:lnTo>
                  <a:pt x="252" y="21"/>
                </a:lnTo>
                <a:lnTo>
                  <a:pt x="252" y="23"/>
                </a:lnTo>
                <a:lnTo>
                  <a:pt x="250" y="25"/>
                </a:lnTo>
                <a:lnTo>
                  <a:pt x="250" y="27"/>
                </a:lnTo>
                <a:lnTo>
                  <a:pt x="250" y="28"/>
                </a:lnTo>
                <a:lnTo>
                  <a:pt x="248" y="33"/>
                </a:lnTo>
                <a:lnTo>
                  <a:pt x="248" y="38"/>
                </a:lnTo>
                <a:lnTo>
                  <a:pt x="248" y="40"/>
                </a:lnTo>
                <a:lnTo>
                  <a:pt x="250" y="44"/>
                </a:lnTo>
                <a:lnTo>
                  <a:pt x="252" y="50"/>
                </a:lnTo>
                <a:lnTo>
                  <a:pt x="254" y="50"/>
                </a:lnTo>
                <a:lnTo>
                  <a:pt x="256" y="54"/>
                </a:lnTo>
                <a:lnTo>
                  <a:pt x="254" y="55"/>
                </a:lnTo>
                <a:lnTo>
                  <a:pt x="250" y="57"/>
                </a:lnTo>
                <a:lnTo>
                  <a:pt x="248" y="59"/>
                </a:lnTo>
                <a:lnTo>
                  <a:pt x="246" y="61"/>
                </a:lnTo>
                <a:lnTo>
                  <a:pt x="244" y="63"/>
                </a:lnTo>
                <a:lnTo>
                  <a:pt x="243" y="65"/>
                </a:lnTo>
                <a:lnTo>
                  <a:pt x="238" y="69"/>
                </a:lnTo>
                <a:lnTo>
                  <a:pt x="237" y="71"/>
                </a:lnTo>
                <a:lnTo>
                  <a:pt x="235" y="73"/>
                </a:lnTo>
                <a:lnTo>
                  <a:pt x="231" y="77"/>
                </a:lnTo>
                <a:lnTo>
                  <a:pt x="227" y="82"/>
                </a:lnTo>
                <a:lnTo>
                  <a:pt x="225" y="90"/>
                </a:lnTo>
                <a:lnTo>
                  <a:pt x="225" y="94"/>
                </a:lnTo>
                <a:lnTo>
                  <a:pt x="229" y="98"/>
                </a:lnTo>
                <a:lnTo>
                  <a:pt x="229" y="103"/>
                </a:lnTo>
                <a:lnTo>
                  <a:pt x="231" y="108"/>
                </a:lnTo>
                <a:lnTo>
                  <a:pt x="223" y="111"/>
                </a:lnTo>
                <a:lnTo>
                  <a:pt x="217" y="113"/>
                </a:lnTo>
                <a:lnTo>
                  <a:pt x="212" y="111"/>
                </a:lnTo>
                <a:lnTo>
                  <a:pt x="206" y="109"/>
                </a:lnTo>
                <a:lnTo>
                  <a:pt x="179" y="117"/>
                </a:lnTo>
                <a:lnTo>
                  <a:pt x="179" y="134"/>
                </a:lnTo>
                <a:lnTo>
                  <a:pt x="190" y="140"/>
                </a:lnTo>
                <a:lnTo>
                  <a:pt x="200" y="161"/>
                </a:lnTo>
                <a:lnTo>
                  <a:pt x="212" y="163"/>
                </a:lnTo>
                <a:lnTo>
                  <a:pt x="221" y="167"/>
                </a:lnTo>
                <a:lnTo>
                  <a:pt x="223" y="169"/>
                </a:lnTo>
                <a:lnTo>
                  <a:pt x="229" y="179"/>
                </a:lnTo>
                <a:lnTo>
                  <a:pt x="227" y="180"/>
                </a:lnTo>
                <a:lnTo>
                  <a:pt x="225" y="182"/>
                </a:lnTo>
                <a:lnTo>
                  <a:pt x="217" y="180"/>
                </a:lnTo>
                <a:lnTo>
                  <a:pt x="216" y="182"/>
                </a:lnTo>
                <a:lnTo>
                  <a:pt x="216" y="188"/>
                </a:lnTo>
                <a:lnTo>
                  <a:pt x="214" y="190"/>
                </a:lnTo>
                <a:lnTo>
                  <a:pt x="206" y="184"/>
                </a:lnTo>
                <a:lnTo>
                  <a:pt x="204" y="184"/>
                </a:lnTo>
                <a:lnTo>
                  <a:pt x="206" y="188"/>
                </a:lnTo>
                <a:lnTo>
                  <a:pt x="196" y="188"/>
                </a:lnTo>
                <a:lnTo>
                  <a:pt x="177" y="177"/>
                </a:lnTo>
                <a:lnTo>
                  <a:pt x="162" y="194"/>
                </a:lnTo>
                <a:lnTo>
                  <a:pt x="160" y="200"/>
                </a:lnTo>
                <a:lnTo>
                  <a:pt x="167" y="207"/>
                </a:lnTo>
                <a:lnTo>
                  <a:pt x="171" y="204"/>
                </a:lnTo>
                <a:lnTo>
                  <a:pt x="179" y="209"/>
                </a:lnTo>
                <a:lnTo>
                  <a:pt x="196" y="221"/>
                </a:lnTo>
                <a:lnTo>
                  <a:pt x="202" y="227"/>
                </a:lnTo>
                <a:lnTo>
                  <a:pt x="204" y="230"/>
                </a:lnTo>
                <a:lnTo>
                  <a:pt x="216" y="236"/>
                </a:lnTo>
                <a:lnTo>
                  <a:pt x="214" y="242"/>
                </a:lnTo>
                <a:lnTo>
                  <a:pt x="216" y="246"/>
                </a:lnTo>
                <a:lnTo>
                  <a:pt x="217" y="252"/>
                </a:lnTo>
                <a:lnTo>
                  <a:pt x="216" y="259"/>
                </a:lnTo>
                <a:lnTo>
                  <a:pt x="219" y="269"/>
                </a:lnTo>
                <a:lnTo>
                  <a:pt x="223" y="267"/>
                </a:lnTo>
                <a:lnTo>
                  <a:pt x="229" y="269"/>
                </a:lnTo>
                <a:lnTo>
                  <a:pt x="229" y="273"/>
                </a:lnTo>
                <a:lnTo>
                  <a:pt x="231" y="275"/>
                </a:lnTo>
                <a:lnTo>
                  <a:pt x="235" y="283"/>
                </a:lnTo>
                <a:lnTo>
                  <a:pt x="235" y="286"/>
                </a:lnTo>
                <a:lnTo>
                  <a:pt x="231" y="290"/>
                </a:lnTo>
                <a:lnTo>
                  <a:pt x="229" y="294"/>
                </a:lnTo>
                <a:lnTo>
                  <a:pt x="225" y="298"/>
                </a:lnTo>
                <a:lnTo>
                  <a:pt x="217" y="305"/>
                </a:lnTo>
                <a:lnTo>
                  <a:pt x="219" y="311"/>
                </a:lnTo>
                <a:lnTo>
                  <a:pt x="216" y="315"/>
                </a:lnTo>
                <a:lnTo>
                  <a:pt x="212" y="317"/>
                </a:lnTo>
                <a:lnTo>
                  <a:pt x="196" y="313"/>
                </a:lnTo>
                <a:lnTo>
                  <a:pt x="167" y="323"/>
                </a:lnTo>
                <a:lnTo>
                  <a:pt x="164" y="325"/>
                </a:lnTo>
                <a:lnTo>
                  <a:pt x="164" y="346"/>
                </a:lnTo>
                <a:lnTo>
                  <a:pt x="144" y="352"/>
                </a:lnTo>
                <a:lnTo>
                  <a:pt x="118" y="359"/>
                </a:lnTo>
                <a:lnTo>
                  <a:pt x="106" y="363"/>
                </a:lnTo>
                <a:lnTo>
                  <a:pt x="110" y="371"/>
                </a:lnTo>
                <a:lnTo>
                  <a:pt x="106" y="371"/>
                </a:lnTo>
                <a:lnTo>
                  <a:pt x="104" y="373"/>
                </a:lnTo>
                <a:lnTo>
                  <a:pt x="102" y="373"/>
                </a:lnTo>
                <a:lnTo>
                  <a:pt x="100" y="371"/>
                </a:lnTo>
                <a:lnTo>
                  <a:pt x="98" y="371"/>
                </a:lnTo>
                <a:lnTo>
                  <a:pt x="96" y="367"/>
                </a:lnTo>
                <a:lnTo>
                  <a:pt x="91" y="363"/>
                </a:lnTo>
                <a:lnTo>
                  <a:pt x="87" y="361"/>
                </a:lnTo>
                <a:lnTo>
                  <a:pt x="85" y="361"/>
                </a:lnTo>
                <a:lnTo>
                  <a:pt x="83" y="361"/>
                </a:lnTo>
                <a:lnTo>
                  <a:pt x="81" y="361"/>
                </a:lnTo>
                <a:lnTo>
                  <a:pt x="79" y="363"/>
                </a:lnTo>
                <a:lnTo>
                  <a:pt x="77" y="369"/>
                </a:lnTo>
                <a:lnTo>
                  <a:pt x="77" y="371"/>
                </a:lnTo>
                <a:lnTo>
                  <a:pt x="79" y="377"/>
                </a:lnTo>
                <a:lnTo>
                  <a:pt x="81" y="384"/>
                </a:lnTo>
                <a:lnTo>
                  <a:pt x="81" y="388"/>
                </a:lnTo>
                <a:lnTo>
                  <a:pt x="79" y="390"/>
                </a:lnTo>
                <a:lnTo>
                  <a:pt x="73" y="394"/>
                </a:lnTo>
                <a:lnTo>
                  <a:pt x="73" y="396"/>
                </a:lnTo>
                <a:lnTo>
                  <a:pt x="73" y="398"/>
                </a:lnTo>
                <a:lnTo>
                  <a:pt x="73" y="403"/>
                </a:lnTo>
                <a:lnTo>
                  <a:pt x="75" y="411"/>
                </a:lnTo>
                <a:lnTo>
                  <a:pt x="73" y="415"/>
                </a:lnTo>
                <a:lnTo>
                  <a:pt x="73" y="417"/>
                </a:lnTo>
                <a:lnTo>
                  <a:pt x="71" y="419"/>
                </a:lnTo>
                <a:lnTo>
                  <a:pt x="71" y="421"/>
                </a:lnTo>
                <a:lnTo>
                  <a:pt x="73" y="423"/>
                </a:lnTo>
                <a:lnTo>
                  <a:pt x="73" y="425"/>
                </a:lnTo>
                <a:lnTo>
                  <a:pt x="75" y="425"/>
                </a:lnTo>
                <a:lnTo>
                  <a:pt x="77" y="427"/>
                </a:lnTo>
                <a:lnTo>
                  <a:pt x="83" y="427"/>
                </a:lnTo>
                <a:lnTo>
                  <a:pt x="85" y="427"/>
                </a:lnTo>
                <a:lnTo>
                  <a:pt x="89" y="428"/>
                </a:lnTo>
                <a:lnTo>
                  <a:pt x="92" y="430"/>
                </a:lnTo>
                <a:lnTo>
                  <a:pt x="96" y="430"/>
                </a:lnTo>
                <a:lnTo>
                  <a:pt x="102" y="434"/>
                </a:lnTo>
                <a:lnTo>
                  <a:pt x="106" y="436"/>
                </a:lnTo>
                <a:lnTo>
                  <a:pt x="110" y="438"/>
                </a:lnTo>
                <a:lnTo>
                  <a:pt x="110" y="440"/>
                </a:lnTo>
                <a:lnTo>
                  <a:pt x="110" y="442"/>
                </a:lnTo>
                <a:lnTo>
                  <a:pt x="108" y="448"/>
                </a:lnTo>
                <a:lnTo>
                  <a:pt x="102" y="456"/>
                </a:lnTo>
                <a:lnTo>
                  <a:pt x="100" y="459"/>
                </a:lnTo>
                <a:lnTo>
                  <a:pt x="96" y="463"/>
                </a:lnTo>
                <a:lnTo>
                  <a:pt x="92" y="463"/>
                </a:lnTo>
                <a:lnTo>
                  <a:pt x="85" y="461"/>
                </a:lnTo>
                <a:lnTo>
                  <a:pt x="81" y="459"/>
                </a:lnTo>
                <a:lnTo>
                  <a:pt x="73" y="461"/>
                </a:lnTo>
                <a:lnTo>
                  <a:pt x="56" y="465"/>
                </a:lnTo>
                <a:lnTo>
                  <a:pt x="52" y="465"/>
                </a:lnTo>
                <a:lnTo>
                  <a:pt x="50" y="467"/>
                </a:lnTo>
                <a:lnTo>
                  <a:pt x="48" y="473"/>
                </a:lnTo>
                <a:lnTo>
                  <a:pt x="46" y="475"/>
                </a:lnTo>
                <a:lnTo>
                  <a:pt x="43" y="478"/>
                </a:lnTo>
                <a:lnTo>
                  <a:pt x="37" y="482"/>
                </a:lnTo>
                <a:lnTo>
                  <a:pt x="35" y="482"/>
                </a:lnTo>
                <a:lnTo>
                  <a:pt x="33" y="482"/>
                </a:lnTo>
                <a:lnTo>
                  <a:pt x="31" y="478"/>
                </a:lnTo>
                <a:lnTo>
                  <a:pt x="31" y="475"/>
                </a:lnTo>
                <a:lnTo>
                  <a:pt x="33" y="471"/>
                </a:lnTo>
                <a:lnTo>
                  <a:pt x="31" y="471"/>
                </a:lnTo>
                <a:lnTo>
                  <a:pt x="29" y="469"/>
                </a:lnTo>
                <a:lnTo>
                  <a:pt x="21" y="469"/>
                </a:lnTo>
                <a:lnTo>
                  <a:pt x="17" y="471"/>
                </a:lnTo>
                <a:lnTo>
                  <a:pt x="12" y="475"/>
                </a:lnTo>
                <a:lnTo>
                  <a:pt x="8" y="477"/>
                </a:lnTo>
                <a:lnTo>
                  <a:pt x="8" y="478"/>
                </a:lnTo>
                <a:lnTo>
                  <a:pt x="8" y="480"/>
                </a:lnTo>
                <a:lnTo>
                  <a:pt x="8" y="484"/>
                </a:lnTo>
                <a:lnTo>
                  <a:pt x="10" y="488"/>
                </a:lnTo>
                <a:lnTo>
                  <a:pt x="12" y="490"/>
                </a:lnTo>
                <a:lnTo>
                  <a:pt x="12" y="494"/>
                </a:lnTo>
                <a:lnTo>
                  <a:pt x="10" y="496"/>
                </a:lnTo>
                <a:lnTo>
                  <a:pt x="10" y="502"/>
                </a:lnTo>
                <a:lnTo>
                  <a:pt x="8" y="507"/>
                </a:lnTo>
                <a:lnTo>
                  <a:pt x="6" y="511"/>
                </a:lnTo>
                <a:lnTo>
                  <a:pt x="4" y="513"/>
                </a:lnTo>
                <a:lnTo>
                  <a:pt x="4" y="515"/>
                </a:lnTo>
                <a:lnTo>
                  <a:pt x="4" y="517"/>
                </a:lnTo>
                <a:lnTo>
                  <a:pt x="6" y="519"/>
                </a:lnTo>
                <a:lnTo>
                  <a:pt x="8" y="519"/>
                </a:lnTo>
                <a:lnTo>
                  <a:pt x="10" y="517"/>
                </a:lnTo>
                <a:lnTo>
                  <a:pt x="14" y="515"/>
                </a:lnTo>
                <a:lnTo>
                  <a:pt x="16" y="513"/>
                </a:lnTo>
                <a:lnTo>
                  <a:pt x="16" y="511"/>
                </a:lnTo>
                <a:lnTo>
                  <a:pt x="19" y="509"/>
                </a:lnTo>
                <a:lnTo>
                  <a:pt x="21" y="507"/>
                </a:lnTo>
                <a:lnTo>
                  <a:pt x="25" y="505"/>
                </a:lnTo>
                <a:lnTo>
                  <a:pt x="27" y="505"/>
                </a:lnTo>
                <a:lnTo>
                  <a:pt x="31" y="505"/>
                </a:lnTo>
                <a:lnTo>
                  <a:pt x="35" y="505"/>
                </a:lnTo>
                <a:lnTo>
                  <a:pt x="37" y="505"/>
                </a:lnTo>
                <a:lnTo>
                  <a:pt x="39" y="507"/>
                </a:lnTo>
                <a:lnTo>
                  <a:pt x="41" y="509"/>
                </a:lnTo>
                <a:lnTo>
                  <a:pt x="43" y="513"/>
                </a:lnTo>
                <a:lnTo>
                  <a:pt x="43" y="517"/>
                </a:lnTo>
                <a:lnTo>
                  <a:pt x="41" y="523"/>
                </a:lnTo>
                <a:lnTo>
                  <a:pt x="39" y="528"/>
                </a:lnTo>
                <a:lnTo>
                  <a:pt x="37" y="532"/>
                </a:lnTo>
                <a:lnTo>
                  <a:pt x="37" y="536"/>
                </a:lnTo>
                <a:lnTo>
                  <a:pt x="37" y="540"/>
                </a:lnTo>
                <a:lnTo>
                  <a:pt x="37" y="544"/>
                </a:lnTo>
                <a:lnTo>
                  <a:pt x="37" y="546"/>
                </a:lnTo>
                <a:lnTo>
                  <a:pt x="35" y="548"/>
                </a:lnTo>
                <a:lnTo>
                  <a:pt x="33" y="550"/>
                </a:lnTo>
                <a:lnTo>
                  <a:pt x="31" y="550"/>
                </a:lnTo>
                <a:lnTo>
                  <a:pt x="25" y="552"/>
                </a:lnTo>
                <a:lnTo>
                  <a:pt x="21" y="553"/>
                </a:lnTo>
                <a:lnTo>
                  <a:pt x="19" y="555"/>
                </a:lnTo>
                <a:lnTo>
                  <a:pt x="14" y="559"/>
                </a:lnTo>
                <a:lnTo>
                  <a:pt x="14" y="561"/>
                </a:lnTo>
                <a:lnTo>
                  <a:pt x="12" y="563"/>
                </a:lnTo>
                <a:lnTo>
                  <a:pt x="12" y="569"/>
                </a:lnTo>
                <a:lnTo>
                  <a:pt x="10" y="574"/>
                </a:lnTo>
                <a:lnTo>
                  <a:pt x="10" y="579"/>
                </a:lnTo>
                <a:lnTo>
                  <a:pt x="12" y="582"/>
                </a:lnTo>
                <a:lnTo>
                  <a:pt x="10" y="588"/>
                </a:lnTo>
                <a:lnTo>
                  <a:pt x="10" y="592"/>
                </a:lnTo>
                <a:lnTo>
                  <a:pt x="8" y="596"/>
                </a:lnTo>
                <a:lnTo>
                  <a:pt x="8" y="600"/>
                </a:lnTo>
                <a:lnTo>
                  <a:pt x="8" y="605"/>
                </a:lnTo>
                <a:lnTo>
                  <a:pt x="12" y="605"/>
                </a:lnTo>
                <a:lnTo>
                  <a:pt x="14" y="605"/>
                </a:lnTo>
                <a:lnTo>
                  <a:pt x="14" y="609"/>
                </a:lnTo>
                <a:lnTo>
                  <a:pt x="12" y="632"/>
                </a:lnTo>
                <a:lnTo>
                  <a:pt x="12" y="638"/>
                </a:lnTo>
                <a:lnTo>
                  <a:pt x="21" y="642"/>
                </a:lnTo>
                <a:lnTo>
                  <a:pt x="19" y="646"/>
                </a:lnTo>
                <a:lnTo>
                  <a:pt x="31" y="651"/>
                </a:lnTo>
                <a:lnTo>
                  <a:pt x="35" y="653"/>
                </a:lnTo>
                <a:lnTo>
                  <a:pt x="39" y="657"/>
                </a:lnTo>
                <a:lnTo>
                  <a:pt x="41" y="653"/>
                </a:lnTo>
                <a:lnTo>
                  <a:pt x="43" y="655"/>
                </a:lnTo>
                <a:lnTo>
                  <a:pt x="41" y="659"/>
                </a:lnTo>
                <a:lnTo>
                  <a:pt x="52" y="671"/>
                </a:lnTo>
                <a:lnTo>
                  <a:pt x="65" y="678"/>
                </a:lnTo>
                <a:lnTo>
                  <a:pt x="71" y="686"/>
                </a:lnTo>
                <a:lnTo>
                  <a:pt x="73" y="688"/>
                </a:lnTo>
                <a:lnTo>
                  <a:pt x="75" y="690"/>
                </a:lnTo>
                <a:lnTo>
                  <a:pt x="71" y="696"/>
                </a:lnTo>
                <a:lnTo>
                  <a:pt x="64" y="719"/>
                </a:lnTo>
                <a:lnTo>
                  <a:pt x="62" y="719"/>
                </a:lnTo>
                <a:lnTo>
                  <a:pt x="56" y="717"/>
                </a:lnTo>
                <a:lnTo>
                  <a:pt x="54" y="723"/>
                </a:lnTo>
                <a:lnTo>
                  <a:pt x="52" y="726"/>
                </a:lnTo>
                <a:lnTo>
                  <a:pt x="52" y="728"/>
                </a:lnTo>
                <a:lnTo>
                  <a:pt x="58" y="730"/>
                </a:lnTo>
                <a:lnTo>
                  <a:pt x="58" y="736"/>
                </a:lnTo>
                <a:lnTo>
                  <a:pt x="58" y="738"/>
                </a:lnTo>
                <a:lnTo>
                  <a:pt x="58" y="742"/>
                </a:lnTo>
                <a:lnTo>
                  <a:pt x="54" y="752"/>
                </a:lnTo>
                <a:lnTo>
                  <a:pt x="54" y="754"/>
                </a:lnTo>
                <a:lnTo>
                  <a:pt x="56" y="754"/>
                </a:lnTo>
                <a:lnTo>
                  <a:pt x="58" y="755"/>
                </a:lnTo>
                <a:lnTo>
                  <a:pt x="60" y="755"/>
                </a:lnTo>
                <a:lnTo>
                  <a:pt x="41" y="807"/>
                </a:lnTo>
                <a:lnTo>
                  <a:pt x="44" y="809"/>
                </a:lnTo>
                <a:lnTo>
                  <a:pt x="6" y="907"/>
                </a:lnTo>
                <a:lnTo>
                  <a:pt x="2" y="919"/>
                </a:lnTo>
                <a:lnTo>
                  <a:pt x="0" y="921"/>
                </a:lnTo>
                <a:lnTo>
                  <a:pt x="2" y="922"/>
                </a:lnTo>
                <a:lnTo>
                  <a:pt x="14" y="930"/>
                </a:lnTo>
                <a:lnTo>
                  <a:pt x="23" y="934"/>
                </a:lnTo>
                <a:lnTo>
                  <a:pt x="16" y="946"/>
                </a:lnTo>
                <a:lnTo>
                  <a:pt x="58" y="94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Freeform 187"/>
          <p:cNvSpPr>
            <a:spLocks/>
          </p:cNvSpPr>
          <p:nvPr/>
        </p:nvSpPr>
        <p:spPr bwMode="auto">
          <a:xfrm>
            <a:off x="-1140121" y="6714048"/>
            <a:ext cx="853789" cy="1031701"/>
          </a:xfrm>
          <a:custGeom>
            <a:avLst/>
            <a:gdLst>
              <a:gd name="T0" fmla="*/ 61 w 907"/>
              <a:gd name="T1" fmla="*/ 600 h 1096"/>
              <a:gd name="T2" fmla="*/ 148 w 907"/>
              <a:gd name="T3" fmla="*/ 649 h 1096"/>
              <a:gd name="T4" fmla="*/ 184 w 907"/>
              <a:gd name="T5" fmla="*/ 652 h 1096"/>
              <a:gd name="T6" fmla="*/ 140 w 907"/>
              <a:gd name="T7" fmla="*/ 689 h 1096"/>
              <a:gd name="T8" fmla="*/ 163 w 907"/>
              <a:gd name="T9" fmla="*/ 725 h 1096"/>
              <a:gd name="T10" fmla="*/ 221 w 907"/>
              <a:gd name="T11" fmla="*/ 758 h 1096"/>
              <a:gd name="T12" fmla="*/ 290 w 907"/>
              <a:gd name="T13" fmla="*/ 787 h 1096"/>
              <a:gd name="T14" fmla="*/ 354 w 907"/>
              <a:gd name="T15" fmla="*/ 789 h 1096"/>
              <a:gd name="T16" fmla="*/ 407 w 907"/>
              <a:gd name="T17" fmla="*/ 817 h 1096"/>
              <a:gd name="T18" fmla="*/ 429 w 907"/>
              <a:gd name="T19" fmla="*/ 914 h 1096"/>
              <a:gd name="T20" fmla="*/ 336 w 907"/>
              <a:gd name="T21" fmla="*/ 964 h 1096"/>
              <a:gd name="T22" fmla="*/ 405 w 907"/>
              <a:gd name="T23" fmla="*/ 1014 h 1096"/>
              <a:gd name="T24" fmla="*/ 504 w 907"/>
              <a:gd name="T25" fmla="*/ 1089 h 1096"/>
              <a:gd name="T26" fmla="*/ 705 w 907"/>
              <a:gd name="T27" fmla="*/ 1062 h 1096"/>
              <a:gd name="T28" fmla="*/ 694 w 907"/>
              <a:gd name="T29" fmla="*/ 1046 h 1096"/>
              <a:gd name="T30" fmla="*/ 677 w 907"/>
              <a:gd name="T31" fmla="*/ 968 h 1096"/>
              <a:gd name="T32" fmla="*/ 665 w 907"/>
              <a:gd name="T33" fmla="*/ 904 h 1096"/>
              <a:gd name="T34" fmla="*/ 703 w 907"/>
              <a:gd name="T35" fmla="*/ 873 h 1096"/>
              <a:gd name="T36" fmla="*/ 715 w 907"/>
              <a:gd name="T37" fmla="*/ 850 h 1096"/>
              <a:gd name="T38" fmla="*/ 738 w 907"/>
              <a:gd name="T39" fmla="*/ 837 h 1096"/>
              <a:gd name="T40" fmla="*/ 782 w 907"/>
              <a:gd name="T41" fmla="*/ 827 h 1096"/>
              <a:gd name="T42" fmla="*/ 776 w 907"/>
              <a:gd name="T43" fmla="*/ 793 h 1096"/>
              <a:gd name="T44" fmla="*/ 773 w 907"/>
              <a:gd name="T45" fmla="*/ 785 h 1096"/>
              <a:gd name="T46" fmla="*/ 774 w 907"/>
              <a:gd name="T47" fmla="*/ 769 h 1096"/>
              <a:gd name="T48" fmla="*/ 774 w 907"/>
              <a:gd name="T49" fmla="*/ 735 h 1096"/>
              <a:gd name="T50" fmla="*/ 767 w 907"/>
              <a:gd name="T51" fmla="*/ 729 h 1096"/>
              <a:gd name="T52" fmla="*/ 836 w 907"/>
              <a:gd name="T53" fmla="*/ 625 h 1096"/>
              <a:gd name="T54" fmla="*/ 882 w 907"/>
              <a:gd name="T55" fmla="*/ 593 h 1096"/>
              <a:gd name="T56" fmla="*/ 890 w 907"/>
              <a:gd name="T57" fmla="*/ 537 h 1096"/>
              <a:gd name="T58" fmla="*/ 903 w 907"/>
              <a:gd name="T59" fmla="*/ 477 h 1096"/>
              <a:gd name="T60" fmla="*/ 876 w 907"/>
              <a:gd name="T61" fmla="*/ 439 h 1096"/>
              <a:gd name="T62" fmla="*/ 832 w 907"/>
              <a:gd name="T63" fmla="*/ 441 h 1096"/>
              <a:gd name="T64" fmla="*/ 738 w 907"/>
              <a:gd name="T65" fmla="*/ 456 h 1096"/>
              <a:gd name="T66" fmla="*/ 723 w 907"/>
              <a:gd name="T67" fmla="*/ 429 h 1096"/>
              <a:gd name="T68" fmla="*/ 699 w 907"/>
              <a:gd name="T69" fmla="*/ 404 h 1096"/>
              <a:gd name="T70" fmla="*/ 690 w 907"/>
              <a:gd name="T71" fmla="*/ 393 h 1096"/>
              <a:gd name="T72" fmla="*/ 672 w 907"/>
              <a:gd name="T73" fmla="*/ 385 h 1096"/>
              <a:gd name="T74" fmla="*/ 672 w 907"/>
              <a:gd name="T75" fmla="*/ 373 h 1096"/>
              <a:gd name="T76" fmla="*/ 672 w 907"/>
              <a:gd name="T77" fmla="*/ 358 h 1096"/>
              <a:gd name="T78" fmla="*/ 675 w 907"/>
              <a:gd name="T79" fmla="*/ 337 h 1096"/>
              <a:gd name="T80" fmla="*/ 688 w 907"/>
              <a:gd name="T81" fmla="*/ 314 h 1096"/>
              <a:gd name="T82" fmla="*/ 694 w 907"/>
              <a:gd name="T83" fmla="*/ 274 h 1096"/>
              <a:gd name="T84" fmla="*/ 672 w 907"/>
              <a:gd name="T85" fmla="*/ 262 h 1096"/>
              <a:gd name="T86" fmla="*/ 611 w 907"/>
              <a:gd name="T87" fmla="*/ 210 h 1096"/>
              <a:gd name="T88" fmla="*/ 478 w 907"/>
              <a:gd name="T89" fmla="*/ 4 h 1096"/>
              <a:gd name="T90" fmla="*/ 436 w 907"/>
              <a:gd name="T91" fmla="*/ 20 h 1096"/>
              <a:gd name="T92" fmla="*/ 415 w 907"/>
              <a:gd name="T93" fmla="*/ 33 h 1096"/>
              <a:gd name="T94" fmla="*/ 390 w 907"/>
              <a:gd name="T95" fmla="*/ 45 h 1096"/>
              <a:gd name="T96" fmla="*/ 376 w 907"/>
              <a:gd name="T97" fmla="*/ 64 h 1096"/>
              <a:gd name="T98" fmla="*/ 319 w 907"/>
              <a:gd name="T99" fmla="*/ 112 h 1096"/>
              <a:gd name="T100" fmla="*/ 215 w 907"/>
              <a:gd name="T101" fmla="*/ 175 h 1096"/>
              <a:gd name="T102" fmla="*/ 194 w 907"/>
              <a:gd name="T103" fmla="*/ 237 h 1096"/>
              <a:gd name="T104" fmla="*/ 182 w 907"/>
              <a:gd name="T105" fmla="*/ 270 h 1096"/>
              <a:gd name="T106" fmla="*/ 169 w 907"/>
              <a:gd name="T107" fmla="*/ 297 h 1096"/>
              <a:gd name="T108" fmla="*/ 152 w 907"/>
              <a:gd name="T109" fmla="*/ 318 h 1096"/>
              <a:gd name="T110" fmla="*/ 134 w 907"/>
              <a:gd name="T111" fmla="*/ 337 h 1096"/>
              <a:gd name="T112" fmla="*/ 121 w 907"/>
              <a:gd name="T113" fmla="*/ 366 h 1096"/>
              <a:gd name="T114" fmla="*/ 77 w 907"/>
              <a:gd name="T115" fmla="*/ 406 h 1096"/>
              <a:gd name="T116" fmla="*/ 42 w 907"/>
              <a:gd name="T117" fmla="*/ 422 h 1096"/>
              <a:gd name="T118" fmla="*/ 29 w 907"/>
              <a:gd name="T119" fmla="*/ 429 h 1096"/>
              <a:gd name="T120" fmla="*/ 19 w 907"/>
              <a:gd name="T121" fmla="*/ 452 h 1096"/>
              <a:gd name="T122" fmla="*/ 15 w 907"/>
              <a:gd name="T123" fmla="*/ 481 h 1096"/>
              <a:gd name="T124" fmla="*/ 2 w 907"/>
              <a:gd name="T125" fmla="*/ 518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07" h="1096">
                <a:moveTo>
                  <a:pt x="23" y="527"/>
                </a:moveTo>
                <a:lnTo>
                  <a:pt x="36" y="512"/>
                </a:lnTo>
                <a:lnTo>
                  <a:pt x="44" y="510"/>
                </a:lnTo>
                <a:lnTo>
                  <a:pt x="54" y="510"/>
                </a:lnTo>
                <a:lnTo>
                  <a:pt x="67" y="537"/>
                </a:lnTo>
                <a:lnTo>
                  <a:pt x="79" y="537"/>
                </a:lnTo>
                <a:lnTo>
                  <a:pt x="71" y="554"/>
                </a:lnTo>
                <a:lnTo>
                  <a:pt x="61" y="600"/>
                </a:lnTo>
                <a:lnTo>
                  <a:pt x="96" y="633"/>
                </a:lnTo>
                <a:lnTo>
                  <a:pt x="128" y="627"/>
                </a:lnTo>
                <a:lnTo>
                  <a:pt x="131" y="629"/>
                </a:lnTo>
                <a:lnTo>
                  <a:pt x="131" y="631"/>
                </a:lnTo>
                <a:lnTo>
                  <a:pt x="133" y="633"/>
                </a:lnTo>
                <a:lnTo>
                  <a:pt x="136" y="644"/>
                </a:lnTo>
                <a:lnTo>
                  <a:pt x="138" y="649"/>
                </a:lnTo>
                <a:lnTo>
                  <a:pt x="148" y="649"/>
                </a:lnTo>
                <a:lnTo>
                  <a:pt x="154" y="662"/>
                </a:lnTo>
                <a:lnTo>
                  <a:pt x="165" y="666"/>
                </a:lnTo>
                <a:lnTo>
                  <a:pt x="171" y="664"/>
                </a:lnTo>
                <a:lnTo>
                  <a:pt x="169" y="664"/>
                </a:lnTo>
                <a:lnTo>
                  <a:pt x="173" y="654"/>
                </a:lnTo>
                <a:lnTo>
                  <a:pt x="177" y="656"/>
                </a:lnTo>
                <a:lnTo>
                  <a:pt x="179" y="652"/>
                </a:lnTo>
                <a:lnTo>
                  <a:pt x="184" y="652"/>
                </a:lnTo>
                <a:lnTo>
                  <a:pt x="184" y="668"/>
                </a:lnTo>
                <a:lnTo>
                  <a:pt x="181" y="685"/>
                </a:lnTo>
                <a:lnTo>
                  <a:pt x="179" y="685"/>
                </a:lnTo>
                <a:lnTo>
                  <a:pt x="159" y="683"/>
                </a:lnTo>
                <a:lnTo>
                  <a:pt x="157" y="689"/>
                </a:lnTo>
                <a:lnTo>
                  <a:pt x="154" y="687"/>
                </a:lnTo>
                <a:lnTo>
                  <a:pt x="152" y="691"/>
                </a:lnTo>
                <a:lnTo>
                  <a:pt x="140" y="689"/>
                </a:lnTo>
                <a:lnTo>
                  <a:pt x="138" y="712"/>
                </a:lnTo>
                <a:lnTo>
                  <a:pt x="133" y="716"/>
                </a:lnTo>
                <a:lnTo>
                  <a:pt x="136" y="718"/>
                </a:lnTo>
                <a:lnTo>
                  <a:pt x="142" y="720"/>
                </a:lnTo>
                <a:lnTo>
                  <a:pt x="146" y="718"/>
                </a:lnTo>
                <a:lnTo>
                  <a:pt x="150" y="721"/>
                </a:lnTo>
                <a:lnTo>
                  <a:pt x="157" y="725"/>
                </a:lnTo>
                <a:lnTo>
                  <a:pt x="163" y="725"/>
                </a:lnTo>
                <a:lnTo>
                  <a:pt x="175" y="727"/>
                </a:lnTo>
                <a:lnTo>
                  <a:pt x="182" y="727"/>
                </a:lnTo>
                <a:lnTo>
                  <a:pt x="190" y="729"/>
                </a:lnTo>
                <a:lnTo>
                  <a:pt x="198" y="737"/>
                </a:lnTo>
                <a:lnTo>
                  <a:pt x="210" y="747"/>
                </a:lnTo>
                <a:lnTo>
                  <a:pt x="210" y="748"/>
                </a:lnTo>
                <a:lnTo>
                  <a:pt x="213" y="750"/>
                </a:lnTo>
                <a:lnTo>
                  <a:pt x="221" y="758"/>
                </a:lnTo>
                <a:lnTo>
                  <a:pt x="240" y="769"/>
                </a:lnTo>
                <a:lnTo>
                  <a:pt x="259" y="777"/>
                </a:lnTo>
                <a:lnTo>
                  <a:pt x="273" y="769"/>
                </a:lnTo>
                <a:lnTo>
                  <a:pt x="279" y="771"/>
                </a:lnTo>
                <a:lnTo>
                  <a:pt x="280" y="783"/>
                </a:lnTo>
                <a:lnTo>
                  <a:pt x="284" y="787"/>
                </a:lnTo>
                <a:lnTo>
                  <a:pt x="288" y="783"/>
                </a:lnTo>
                <a:lnTo>
                  <a:pt x="290" y="787"/>
                </a:lnTo>
                <a:lnTo>
                  <a:pt x="292" y="791"/>
                </a:lnTo>
                <a:lnTo>
                  <a:pt x="298" y="796"/>
                </a:lnTo>
                <a:lnTo>
                  <a:pt x="307" y="802"/>
                </a:lnTo>
                <a:lnTo>
                  <a:pt x="323" y="812"/>
                </a:lnTo>
                <a:lnTo>
                  <a:pt x="328" y="812"/>
                </a:lnTo>
                <a:lnTo>
                  <a:pt x="340" y="802"/>
                </a:lnTo>
                <a:lnTo>
                  <a:pt x="346" y="795"/>
                </a:lnTo>
                <a:lnTo>
                  <a:pt x="354" y="789"/>
                </a:lnTo>
                <a:lnTo>
                  <a:pt x="363" y="779"/>
                </a:lnTo>
                <a:lnTo>
                  <a:pt x="367" y="779"/>
                </a:lnTo>
                <a:lnTo>
                  <a:pt x="402" y="793"/>
                </a:lnTo>
                <a:lnTo>
                  <a:pt x="411" y="798"/>
                </a:lnTo>
                <a:lnTo>
                  <a:pt x="415" y="804"/>
                </a:lnTo>
                <a:lnTo>
                  <a:pt x="415" y="806"/>
                </a:lnTo>
                <a:lnTo>
                  <a:pt x="413" y="810"/>
                </a:lnTo>
                <a:lnTo>
                  <a:pt x="407" y="817"/>
                </a:lnTo>
                <a:lnTo>
                  <a:pt x="386" y="831"/>
                </a:lnTo>
                <a:lnTo>
                  <a:pt x="382" y="837"/>
                </a:lnTo>
                <a:lnTo>
                  <a:pt x="382" y="841"/>
                </a:lnTo>
                <a:lnTo>
                  <a:pt x="390" y="858"/>
                </a:lnTo>
                <a:lnTo>
                  <a:pt x="400" y="867"/>
                </a:lnTo>
                <a:lnTo>
                  <a:pt x="413" y="893"/>
                </a:lnTo>
                <a:lnTo>
                  <a:pt x="427" y="906"/>
                </a:lnTo>
                <a:lnTo>
                  <a:pt x="429" y="914"/>
                </a:lnTo>
                <a:lnTo>
                  <a:pt x="424" y="918"/>
                </a:lnTo>
                <a:lnTo>
                  <a:pt x="417" y="925"/>
                </a:lnTo>
                <a:lnTo>
                  <a:pt x="400" y="931"/>
                </a:lnTo>
                <a:lnTo>
                  <a:pt x="359" y="941"/>
                </a:lnTo>
                <a:lnTo>
                  <a:pt x="344" y="942"/>
                </a:lnTo>
                <a:lnTo>
                  <a:pt x="338" y="948"/>
                </a:lnTo>
                <a:lnTo>
                  <a:pt x="336" y="952"/>
                </a:lnTo>
                <a:lnTo>
                  <a:pt x="336" y="964"/>
                </a:lnTo>
                <a:lnTo>
                  <a:pt x="338" y="966"/>
                </a:lnTo>
                <a:lnTo>
                  <a:pt x="348" y="960"/>
                </a:lnTo>
                <a:lnTo>
                  <a:pt x="355" y="975"/>
                </a:lnTo>
                <a:lnTo>
                  <a:pt x="367" y="989"/>
                </a:lnTo>
                <a:lnTo>
                  <a:pt x="396" y="1002"/>
                </a:lnTo>
                <a:lnTo>
                  <a:pt x="407" y="1006"/>
                </a:lnTo>
                <a:lnTo>
                  <a:pt x="405" y="1010"/>
                </a:lnTo>
                <a:lnTo>
                  <a:pt x="405" y="1014"/>
                </a:lnTo>
                <a:lnTo>
                  <a:pt x="427" y="1019"/>
                </a:lnTo>
                <a:lnTo>
                  <a:pt x="438" y="1031"/>
                </a:lnTo>
                <a:lnTo>
                  <a:pt x="448" y="1048"/>
                </a:lnTo>
                <a:lnTo>
                  <a:pt x="451" y="1062"/>
                </a:lnTo>
                <a:lnTo>
                  <a:pt x="453" y="1062"/>
                </a:lnTo>
                <a:lnTo>
                  <a:pt x="457" y="1067"/>
                </a:lnTo>
                <a:lnTo>
                  <a:pt x="467" y="1071"/>
                </a:lnTo>
                <a:lnTo>
                  <a:pt x="504" y="1089"/>
                </a:lnTo>
                <a:lnTo>
                  <a:pt x="519" y="1093"/>
                </a:lnTo>
                <a:lnTo>
                  <a:pt x="546" y="1094"/>
                </a:lnTo>
                <a:lnTo>
                  <a:pt x="594" y="1093"/>
                </a:lnTo>
                <a:lnTo>
                  <a:pt x="653" y="1096"/>
                </a:lnTo>
                <a:lnTo>
                  <a:pt x="682" y="1091"/>
                </a:lnTo>
                <a:lnTo>
                  <a:pt x="701" y="1085"/>
                </a:lnTo>
                <a:lnTo>
                  <a:pt x="713" y="1073"/>
                </a:lnTo>
                <a:lnTo>
                  <a:pt x="705" y="1062"/>
                </a:lnTo>
                <a:lnTo>
                  <a:pt x="701" y="1054"/>
                </a:lnTo>
                <a:lnTo>
                  <a:pt x="701" y="1052"/>
                </a:lnTo>
                <a:lnTo>
                  <a:pt x="699" y="1052"/>
                </a:lnTo>
                <a:lnTo>
                  <a:pt x="699" y="1054"/>
                </a:lnTo>
                <a:lnTo>
                  <a:pt x="699" y="1052"/>
                </a:lnTo>
                <a:lnTo>
                  <a:pt x="698" y="1052"/>
                </a:lnTo>
                <a:lnTo>
                  <a:pt x="696" y="1052"/>
                </a:lnTo>
                <a:lnTo>
                  <a:pt x="694" y="1046"/>
                </a:lnTo>
                <a:lnTo>
                  <a:pt x="701" y="1045"/>
                </a:lnTo>
                <a:lnTo>
                  <a:pt x="696" y="1019"/>
                </a:lnTo>
                <a:lnTo>
                  <a:pt x="696" y="1018"/>
                </a:lnTo>
                <a:lnTo>
                  <a:pt x="696" y="1016"/>
                </a:lnTo>
                <a:lnTo>
                  <a:pt x="688" y="981"/>
                </a:lnTo>
                <a:lnTo>
                  <a:pt x="682" y="973"/>
                </a:lnTo>
                <a:lnTo>
                  <a:pt x="680" y="969"/>
                </a:lnTo>
                <a:lnTo>
                  <a:pt x="677" y="968"/>
                </a:lnTo>
                <a:lnTo>
                  <a:pt x="669" y="962"/>
                </a:lnTo>
                <a:lnTo>
                  <a:pt x="665" y="958"/>
                </a:lnTo>
                <a:lnTo>
                  <a:pt x="663" y="942"/>
                </a:lnTo>
                <a:lnTo>
                  <a:pt x="665" y="941"/>
                </a:lnTo>
                <a:lnTo>
                  <a:pt x="667" y="921"/>
                </a:lnTo>
                <a:lnTo>
                  <a:pt x="665" y="914"/>
                </a:lnTo>
                <a:lnTo>
                  <a:pt x="667" y="904"/>
                </a:lnTo>
                <a:lnTo>
                  <a:pt x="665" y="904"/>
                </a:lnTo>
                <a:lnTo>
                  <a:pt x="667" y="896"/>
                </a:lnTo>
                <a:lnTo>
                  <a:pt x="667" y="894"/>
                </a:lnTo>
                <a:lnTo>
                  <a:pt x="665" y="894"/>
                </a:lnTo>
                <a:lnTo>
                  <a:pt x="672" y="870"/>
                </a:lnTo>
                <a:lnTo>
                  <a:pt x="686" y="873"/>
                </a:lnTo>
                <a:lnTo>
                  <a:pt x="701" y="875"/>
                </a:lnTo>
                <a:lnTo>
                  <a:pt x="701" y="873"/>
                </a:lnTo>
                <a:lnTo>
                  <a:pt x="703" y="873"/>
                </a:lnTo>
                <a:lnTo>
                  <a:pt x="703" y="870"/>
                </a:lnTo>
                <a:lnTo>
                  <a:pt x="703" y="862"/>
                </a:lnTo>
                <a:lnTo>
                  <a:pt x="703" y="860"/>
                </a:lnTo>
                <a:lnTo>
                  <a:pt x="703" y="858"/>
                </a:lnTo>
                <a:lnTo>
                  <a:pt x="703" y="856"/>
                </a:lnTo>
                <a:lnTo>
                  <a:pt x="711" y="852"/>
                </a:lnTo>
                <a:lnTo>
                  <a:pt x="713" y="850"/>
                </a:lnTo>
                <a:lnTo>
                  <a:pt x="715" y="850"/>
                </a:lnTo>
                <a:lnTo>
                  <a:pt x="721" y="848"/>
                </a:lnTo>
                <a:lnTo>
                  <a:pt x="723" y="848"/>
                </a:lnTo>
                <a:lnTo>
                  <a:pt x="723" y="846"/>
                </a:lnTo>
                <a:lnTo>
                  <a:pt x="725" y="846"/>
                </a:lnTo>
                <a:lnTo>
                  <a:pt x="725" y="845"/>
                </a:lnTo>
                <a:lnTo>
                  <a:pt x="726" y="845"/>
                </a:lnTo>
                <a:lnTo>
                  <a:pt x="732" y="841"/>
                </a:lnTo>
                <a:lnTo>
                  <a:pt x="738" y="837"/>
                </a:lnTo>
                <a:lnTo>
                  <a:pt x="740" y="835"/>
                </a:lnTo>
                <a:lnTo>
                  <a:pt x="744" y="833"/>
                </a:lnTo>
                <a:lnTo>
                  <a:pt x="744" y="831"/>
                </a:lnTo>
                <a:lnTo>
                  <a:pt x="753" y="822"/>
                </a:lnTo>
                <a:lnTo>
                  <a:pt x="757" y="817"/>
                </a:lnTo>
                <a:lnTo>
                  <a:pt x="774" y="827"/>
                </a:lnTo>
                <a:lnTo>
                  <a:pt x="782" y="829"/>
                </a:lnTo>
                <a:lnTo>
                  <a:pt x="782" y="827"/>
                </a:lnTo>
                <a:lnTo>
                  <a:pt x="782" y="816"/>
                </a:lnTo>
                <a:lnTo>
                  <a:pt x="782" y="814"/>
                </a:lnTo>
                <a:lnTo>
                  <a:pt x="782" y="806"/>
                </a:lnTo>
                <a:lnTo>
                  <a:pt x="782" y="793"/>
                </a:lnTo>
                <a:lnTo>
                  <a:pt x="780" y="793"/>
                </a:lnTo>
                <a:lnTo>
                  <a:pt x="778" y="793"/>
                </a:lnTo>
                <a:lnTo>
                  <a:pt x="778" y="795"/>
                </a:lnTo>
                <a:lnTo>
                  <a:pt x="776" y="793"/>
                </a:lnTo>
                <a:lnTo>
                  <a:pt x="774" y="795"/>
                </a:lnTo>
                <a:lnTo>
                  <a:pt x="773" y="795"/>
                </a:lnTo>
                <a:lnTo>
                  <a:pt x="769" y="795"/>
                </a:lnTo>
                <a:lnTo>
                  <a:pt x="769" y="793"/>
                </a:lnTo>
                <a:lnTo>
                  <a:pt x="769" y="791"/>
                </a:lnTo>
                <a:lnTo>
                  <a:pt x="771" y="789"/>
                </a:lnTo>
                <a:lnTo>
                  <a:pt x="771" y="787"/>
                </a:lnTo>
                <a:lnTo>
                  <a:pt x="773" y="785"/>
                </a:lnTo>
                <a:lnTo>
                  <a:pt x="774" y="781"/>
                </a:lnTo>
                <a:lnTo>
                  <a:pt x="776" y="779"/>
                </a:lnTo>
                <a:lnTo>
                  <a:pt x="778" y="771"/>
                </a:lnTo>
                <a:lnTo>
                  <a:pt x="780" y="769"/>
                </a:lnTo>
                <a:lnTo>
                  <a:pt x="778" y="764"/>
                </a:lnTo>
                <a:lnTo>
                  <a:pt x="776" y="764"/>
                </a:lnTo>
                <a:lnTo>
                  <a:pt x="774" y="764"/>
                </a:lnTo>
                <a:lnTo>
                  <a:pt x="774" y="769"/>
                </a:lnTo>
                <a:lnTo>
                  <a:pt x="773" y="769"/>
                </a:lnTo>
                <a:lnTo>
                  <a:pt x="771" y="769"/>
                </a:lnTo>
                <a:lnTo>
                  <a:pt x="769" y="769"/>
                </a:lnTo>
                <a:lnTo>
                  <a:pt x="769" y="771"/>
                </a:lnTo>
                <a:lnTo>
                  <a:pt x="767" y="771"/>
                </a:lnTo>
                <a:lnTo>
                  <a:pt x="771" y="758"/>
                </a:lnTo>
                <a:lnTo>
                  <a:pt x="773" y="750"/>
                </a:lnTo>
                <a:lnTo>
                  <a:pt x="774" y="735"/>
                </a:lnTo>
                <a:lnTo>
                  <a:pt x="776" y="735"/>
                </a:lnTo>
                <a:lnTo>
                  <a:pt x="776" y="733"/>
                </a:lnTo>
                <a:lnTo>
                  <a:pt x="774" y="733"/>
                </a:lnTo>
                <a:lnTo>
                  <a:pt x="774" y="731"/>
                </a:lnTo>
                <a:lnTo>
                  <a:pt x="773" y="731"/>
                </a:lnTo>
                <a:lnTo>
                  <a:pt x="771" y="731"/>
                </a:lnTo>
                <a:lnTo>
                  <a:pt x="769" y="729"/>
                </a:lnTo>
                <a:lnTo>
                  <a:pt x="767" y="729"/>
                </a:lnTo>
                <a:lnTo>
                  <a:pt x="765" y="729"/>
                </a:lnTo>
                <a:lnTo>
                  <a:pt x="765" y="727"/>
                </a:lnTo>
                <a:lnTo>
                  <a:pt x="761" y="649"/>
                </a:lnTo>
                <a:lnTo>
                  <a:pt x="761" y="646"/>
                </a:lnTo>
                <a:lnTo>
                  <a:pt x="759" y="631"/>
                </a:lnTo>
                <a:lnTo>
                  <a:pt x="824" y="627"/>
                </a:lnTo>
                <a:lnTo>
                  <a:pt x="836" y="627"/>
                </a:lnTo>
                <a:lnTo>
                  <a:pt x="836" y="625"/>
                </a:lnTo>
                <a:lnTo>
                  <a:pt x="853" y="623"/>
                </a:lnTo>
                <a:lnTo>
                  <a:pt x="874" y="622"/>
                </a:lnTo>
                <a:lnTo>
                  <a:pt x="874" y="610"/>
                </a:lnTo>
                <a:lnTo>
                  <a:pt x="876" y="608"/>
                </a:lnTo>
                <a:lnTo>
                  <a:pt x="880" y="608"/>
                </a:lnTo>
                <a:lnTo>
                  <a:pt x="880" y="604"/>
                </a:lnTo>
                <a:lnTo>
                  <a:pt x="882" y="604"/>
                </a:lnTo>
                <a:lnTo>
                  <a:pt x="882" y="593"/>
                </a:lnTo>
                <a:lnTo>
                  <a:pt x="886" y="562"/>
                </a:lnTo>
                <a:lnTo>
                  <a:pt x="888" y="558"/>
                </a:lnTo>
                <a:lnTo>
                  <a:pt x="890" y="547"/>
                </a:lnTo>
                <a:lnTo>
                  <a:pt x="890" y="545"/>
                </a:lnTo>
                <a:lnTo>
                  <a:pt x="888" y="539"/>
                </a:lnTo>
                <a:lnTo>
                  <a:pt x="888" y="537"/>
                </a:lnTo>
                <a:lnTo>
                  <a:pt x="888" y="535"/>
                </a:lnTo>
                <a:lnTo>
                  <a:pt x="890" y="537"/>
                </a:lnTo>
                <a:lnTo>
                  <a:pt x="890" y="529"/>
                </a:lnTo>
                <a:lnTo>
                  <a:pt x="892" y="529"/>
                </a:lnTo>
                <a:lnTo>
                  <a:pt x="892" y="519"/>
                </a:lnTo>
                <a:lnTo>
                  <a:pt x="894" y="516"/>
                </a:lnTo>
                <a:lnTo>
                  <a:pt x="897" y="506"/>
                </a:lnTo>
                <a:lnTo>
                  <a:pt x="899" y="504"/>
                </a:lnTo>
                <a:lnTo>
                  <a:pt x="901" y="483"/>
                </a:lnTo>
                <a:lnTo>
                  <a:pt x="903" y="477"/>
                </a:lnTo>
                <a:lnTo>
                  <a:pt x="903" y="475"/>
                </a:lnTo>
                <a:lnTo>
                  <a:pt x="907" y="454"/>
                </a:lnTo>
                <a:lnTo>
                  <a:pt x="907" y="452"/>
                </a:lnTo>
                <a:lnTo>
                  <a:pt x="907" y="445"/>
                </a:lnTo>
                <a:lnTo>
                  <a:pt x="899" y="443"/>
                </a:lnTo>
                <a:lnTo>
                  <a:pt x="894" y="441"/>
                </a:lnTo>
                <a:lnTo>
                  <a:pt x="888" y="441"/>
                </a:lnTo>
                <a:lnTo>
                  <a:pt x="876" y="439"/>
                </a:lnTo>
                <a:lnTo>
                  <a:pt x="874" y="439"/>
                </a:lnTo>
                <a:lnTo>
                  <a:pt x="863" y="437"/>
                </a:lnTo>
                <a:lnTo>
                  <a:pt x="855" y="435"/>
                </a:lnTo>
                <a:lnTo>
                  <a:pt x="853" y="435"/>
                </a:lnTo>
                <a:lnTo>
                  <a:pt x="851" y="435"/>
                </a:lnTo>
                <a:lnTo>
                  <a:pt x="846" y="439"/>
                </a:lnTo>
                <a:lnTo>
                  <a:pt x="842" y="441"/>
                </a:lnTo>
                <a:lnTo>
                  <a:pt x="832" y="441"/>
                </a:lnTo>
                <a:lnTo>
                  <a:pt x="742" y="479"/>
                </a:lnTo>
                <a:lnTo>
                  <a:pt x="736" y="471"/>
                </a:lnTo>
                <a:lnTo>
                  <a:pt x="734" y="470"/>
                </a:lnTo>
                <a:lnTo>
                  <a:pt x="736" y="468"/>
                </a:lnTo>
                <a:lnTo>
                  <a:pt x="738" y="466"/>
                </a:lnTo>
                <a:lnTo>
                  <a:pt x="738" y="464"/>
                </a:lnTo>
                <a:lnTo>
                  <a:pt x="738" y="460"/>
                </a:lnTo>
                <a:lnTo>
                  <a:pt x="738" y="456"/>
                </a:lnTo>
                <a:lnTo>
                  <a:pt x="738" y="454"/>
                </a:lnTo>
                <a:lnTo>
                  <a:pt x="736" y="450"/>
                </a:lnTo>
                <a:lnTo>
                  <a:pt x="734" y="449"/>
                </a:lnTo>
                <a:lnTo>
                  <a:pt x="730" y="445"/>
                </a:lnTo>
                <a:lnTo>
                  <a:pt x="726" y="437"/>
                </a:lnTo>
                <a:lnTo>
                  <a:pt x="725" y="435"/>
                </a:lnTo>
                <a:lnTo>
                  <a:pt x="723" y="431"/>
                </a:lnTo>
                <a:lnTo>
                  <a:pt x="723" y="429"/>
                </a:lnTo>
                <a:lnTo>
                  <a:pt x="721" y="427"/>
                </a:lnTo>
                <a:lnTo>
                  <a:pt x="717" y="422"/>
                </a:lnTo>
                <a:lnTo>
                  <a:pt x="715" y="420"/>
                </a:lnTo>
                <a:lnTo>
                  <a:pt x="707" y="416"/>
                </a:lnTo>
                <a:lnTo>
                  <a:pt x="705" y="414"/>
                </a:lnTo>
                <a:lnTo>
                  <a:pt x="703" y="410"/>
                </a:lnTo>
                <a:lnTo>
                  <a:pt x="701" y="408"/>
                </a:lnTo>
                <a:lnTo>
                  <a:pt x="699" y="404"/>
                </a:lnTo>
                <a:lnTo>
                  <a:pt x="698" y="402"/>
                </a:lnTo>
                <a:lnTo>
                  <a:pt x="698" y="401"/>
                </a:lnTo>
                <a:lnTo>
                  <a:pt x="696" y="401"/>
                </a:lnTo>
                <a:lnTo>
                  <a:pt x="696" y="396"/>
                </a:lnTo>
                <a:lnTo>
                  <a:pt x="696" y="395"/>
                </a:lnTo>
                <a:lnTo>
                  <a:pt x="694" y="391"/>
                </a:lnTo>
                <a:lnTo>
                  <a:pt x="690" y="391"/>
                </a:lnTo>
                <a:lnTo>
                  <a:pt x="690" y="393"/>
                </a:lnTo>
                <a:lnTo>
                  <a:pt x="690" y="391"/>
                </a:lnTo>
                <a:lnTo>
                  <a:pt x="688" y="391"/>
                </a:lnTo>
                <a:lnTo>
                  <a:pt x="686" y="391"/>
                </a:lnTo>
                <a:lnTo>
                  <a:pt x="684" y="391"/>
                </a:lnTo>
                <a:lnTo>
                  <a:pt x="682" y="391"/>
                </a:lnTo>
                <a:lnTo>
                  <a:pt x="680" y="391"/>
                </a:lnTo>
                <a:lnTo>
                  <a:pt x="675" y="385"/>
                </a:lnTo>
                <a:lnTo>
                  <a:pt x="672" y="385"/>
                </a:lnTo>
                <a:lnTo>
                  <a:pt x="672" y="383"/>
                </a:lnTo>
                <a:lnTo>
                  <a:pt x="675" y="383"/>
                </a:lnTo>
                <a:lnTo>
                  <a:pt x="672" y="383"/>
                </a:lnTo>
                <a:lnTo>
                  <a:pt x="672" y="381"/>
                </a:lnTo>
                <a:lnTo>
                  <a:pt x="672" y="379"/>
                </a:lnTo>
                <a:lnTo>
                  <a:pt x="672" y="377"/>
                </a:lnTo>
                <a:lnTo>
                  <a:pt x="672" y="375"/>
                </a:lnTo>
                <a:lnTo>
                  <a:pt x="672" y="373"/>
                </a:lnTo>
                <a:lnTo>
                  <a:pt x="675" y="372"/>
                </a:lnTo>
                <a:lnTo>
                  <a:pt x="675" y="370"/>
                </a:lnTo>
                <a:lnTo>
                  <a:pt x="672" y="368"/>
                </a:lnTo>
                <a:lnTo>
                  <a:pt x="672" y="366"/>
                </a:lnTo>
                <a:lnTo>
                  <a:pt x="672" y="364"/>
                </a:lnTo>
                <a:lnTo>
                  <a:pt x="672" y="362"/>
                </a:lnTo>
                <a:lnTo>
                  <a:pt x="672" y="360"/>
                </a:lnTo>
                <a:lnTo>
                  <a:pt x="672" y="358"/>
                </a:lnTo>
                <a:lnTo>
                  <a:pt x="675" y="354"/>
                </a:lnTo>
                <a:lnTo>
                  <a:pt x="675" y="352"/>
                </a:lnTo>
                <a:lnTo>
                  <a:pt x="671" y="352"/>
                </a:lnTo>
                <a:lnTo>
                  <a:pt x="671" y="351"/>
                </a:lnTo>
                <a:lnTo>
                  <a:pt x="672" y="348"/>
                </a:lnTo>
                <a:lnTo>
                  <a:pt x="672" y="346"/>
                </a:lnTo>
                <a:lnTo>
                  <a:pt x="675" y="345"/>
                </a:lnTo>
                <a:lnTo>
                  <a:pt x="675" y="337"/>
                </a:lnTo>
                <a:lnTo>
                  <a:pt x="680" y="337"/>
                </a:lnTo>
                <a:lnTo>
                  <a:pt x="682" y="335"/>
                </a:lnTo>
                <a:lnTo>
                  <a:pt x="682" y="333"/>
                </a:lnTo>
                <a:lnTo>
                  <a:pt x="684" y="331"/>
                </a:lnTo>
                <a:lnTo>
                  <a:pt x="686" y="325"/>
                </a:lnTo>
                <a:lnTo>
                  <a:pt x="688" y="324"/>
                </a:lnTo>
                <a:lnTo>
                  <a:pt x="688" y="320"/>
                </a:lnTo>
                <a:lnTo>
                  <a:pt x="688" y="314"/>
                </a:lnTo>
                <a:lnTo>
                  <a:pt x="686" y="314"/>
                </a:lnTo>
                <a:lnTo>
                  <a:pt x="684" y="312"/>
                </a:lnTo>
                <a:lnTo>
                  <a:pt x="684" y="308"/>
                </a:lnTo>
                <a:lnTo>
                  <a:pt x="688" y="295"/>
                </a:lnTo>
                <a:lnTo>
                  <a:pt x="696" y="285"/>
                </a:lnTo>
                <a:lnTo>
                  <a:pt x="692" y="281"/>
                </a:lnTo>
                <a:lnTo>
                  <a:pt x="694" y="277"/>
                </a:lnTo>
                <a:lnTo>
                  <a:pt x="694" y="274"/>
                </a:lnTo>
                <a:lnTo>
                  <a:pt x="692" y="270"/>
                </a:lnTo>
                <a:lnTo>
                  <a:pt x="688" y="268"/>
                </a:lnTo>
                <a:lnTo>
                  <a:pt x="686" y="266"/>
                </a:lnTo>
                <a:lnTo>
                  <a:pt x="682" y="266"/>
                </a:lnTo>
                <a:lnTo>
                  <a:pt x="680" y="264"/>
                </a:lnTo>
                <a:lnTo>
                  <a:pt x="678" y="262"/>
                </a:lnTo>
                <a:lnTo>
                  <a:pt x="675" y="260"/>
                </a:lnTo>
                <a:lnTo>
                  <a:pt x="672" y="262"/>
                </a:lnTo>
                <a:lnTo>
                  <a:pt x="671" y="260"/>
                </a:lnTo>
                <a:lnTo>
                  <a:pt x="667" y="268"/>
                </a:lnTo>
                <a:lnTo>
                  <a:pt x="665" y="277"/>
                </a:lnTo>
                <a:lnTo>
                  <a:pt x="663" y="281"/>
                </a:lnTo>
                <a:lnTo>
                  <a:pt x="632" y="254"/>
                </a:lnTo>
                <a:lnTo>
                  <a:pt x="648" y="239"/>
                </a:lnTo>
                <a:lnTo>
                  <a:pt x="624" y="226"/>
                </a:lnTo>
                <a:lnTo>
                  <a:pt x="611" y="210"/>
                </a:lnTo>
                <a:lnTo>
                  <a:pt x="613" y="206"/>
                </a:lnTo>
                <a:lnTo>
                  <a:pt x="622" y="199"/>
                </a:lnTo>
                <a:lnTo>
                  <a:pt x="630" y="195"/>
                </a:lnTo>
                <a:lnTo>
                  <a:pt x="646" y="185"/>
                </a:lnTo>
                <a:lnTo>
                  <a:pt x="573" y="54"/>
                </a:lnTo>
                <a:lnTo>
                  <a:pt x="499" y="26"/>
                </a:lnTo>
                <a:lnTo>
                  <a:pt x="473" y="18"/>
                </a:lnTo>
                <a:lnTo>
                  <a:pt x="478" y="4"/>
                </a:lnTo>
                <a:lnTo>
                  <a:pt x="471" y="0"/>
                </a:lnTo>
                <a:lnTo>
                  <a:pt x="457" y="8"/>
                </a:lnTo>
                <a:lnTo>
                  <a:pt x="451" y="12"/>
                </a:lnTo>
                <a:lnTo>
                  <a:pt x="450" y="12"/>
                </a:lnTo>
                <a:lnTo>
                  <a:pt x="444" y="16"/>
                </a:lnTo>
                <a:lnTo>
                  <a:pt x="442" y="16"/>
                </a:lnTo>
                <a:lnTo>
                  <a:pt x="440" y="18"/>
                </a:lnTo>
                <a:lnTo>
                  <a:pt x="436" y="20"/>
                </a:lnTo>
                <a:lnTo>
                  <a:pt x="434" y="22"/>
                </a:lnTo>
                <a:lnTo>
                  <a:pt x="429" y="26"/>
                </a:lnTo>
                <a:lnTo>
                  <a:pt x="424" y="27"/>
                </a:lnTo>
                <a:lnTo>
                  <a:pt x="423" y="27"/>
                </a:lnTo>
                <a:lnTo>
                  <a:pt x="421" y="29"/>
                </a:lnTo>
                <a:lnTo>
                  <a:pt x="419" y="31"/>
                </a:lnTo>
                <a:lnTo>
                  <a:pt x="417" y="33"/>
                </a:lnTo>
                <a:lnTo>
                  <a:pt x="415" y="33"/>
                </a:lnTo>
                <a:lnTo>
                  <a:pt x="415" y="35"/>
                </a:lnTo>
                <a:lnTo>
                  <a:pt x="411" y="35"/>
                </a:lnTo>
                <a:lnTo>
                  <a:pt x="409" y="37"/>
                </a:lnTo>
                <a:lnTo>
                  <a:pt x="405" y="39"/>
                </a:lnTo>
                <a:lnTo>
                  <a:pt x="402" y="41"/>
                </a:lnTo>
                <a:lnTo>
                  <a:pt x="396" y="43"/>
                </a:lnTo>
                <a:lnTo>
                  <a:pt x="392" y="45"/>
                </a:lnTo>
                <a:lnTo>
                  <a:pt x="390" y="45"/>
                </a:lnTo>
                <a:lnTo>
                  <a:pt x="388" y="47"/>
                </a:lnTo>
                <a:lnTo>
                  <a:pt x="386" y="48"/>
                </a:lnTo>
                <a:lnTo>
                  <a:pt x="386" y="50"/>
                </a:lnTo>
                <a:lnTo>
                  <a:pt x="384" y="53"/>
                </a:lnTo>
                <a:lnTo>
                  <a:pt x="382" y="64"/>
                </a:lnTo>
                <a:lnTo>
                  <a:pt x="382" y="62"/>
                </a:lnTo>
                <a:lnTo>
                  <a:pt x="379" y="62"/>
                </a:lnTo>
                <a:lnTo>
                  <a:pt x="376" y="64"/>
                </a:lnTo>
                <a:lnTo>
                  <a:pt x="375" y="70"/>
                </a:lnTo>
                <a:lnTo>
                  <a:pt x="371" y="74"/>
                </a:lnTo>
                <a:lnTo>
                  <a:pt x="321" y="118"/>
                </a:lnTo>
                <a:lnTo>
                  <a:pt x="319" y="118"/>
                </a:lnTo>
                <a:lnTo>
                  <a:pt x="319" y="116"/>
                </a:lnTo>
                <a:lnTo>
                  <a:pt x="317" y="114"/>
                </a:lnTo>
                <a:lnTo>
                  <a:pt x="319" y="114"/>
                </a:lnTo>
                <a:lnTo>
                  <a:pt x="319" y="112"/>
                </a:lnTo>
                <a:lnTo>
                  <a:pt x="317" y="112"/>
                </a:lnTo>
                <a:lnTo>
                  <a:pt x="315" y="108"/>
                </a:lnTo>
                <a:lnTo>
                  <a:pt x="311" y="108"/>
                </a:lnTo>
                <a:lnTo>
                  <a:pt x="302" y="101"/>
                </a:lnTo>
                <a:lnTo>
                  <a:pt x="298" y="101"/>
                </a:lnTo>
                <a:lnTo>
                  <a:pt x="280" y="116"/>
                </a:lnTo>
                <a:lnTo>
                  <a:pt x="240" y="151"/>
                </a:lnTo>
                <a:lnTo>
                  <a:pt x="215" y="175"/>
                </a:lnTo>
                <a:lnTo>
                  <a:pt x="207" y="185"/>
                </a:lnTo>
                <a:lnTo>
                  <a:pt x="204" y="191"/>
                </a:lnTo>
                <a:lnTo>
                  <a:pt x="202" y="193"/>
                </a:lnTo>
                <a:lnTo>
                  <a:pt x="200" y="193"/>
                </a:lnTo>
                <a:lnTo>
                  <a:pt x="190" y="202"/>
                </a:lnTo>
                <a:lnTo>
                  <a:pt x="211" y="223"/>
                </a:lnTo>
                <a:lnTo>
                  <a:pt x="194" y="231"/>
                </a:lnTo>
                <a:lnTo>
                  <a:pt x="194" y="237"/>
                </a:lnTo>
                <a:lnTo>
                  <a:pt x="192" y="239"/>
                </a:lnTo>
                <a:lnTo>
                  <a:pt x="192" y="245"/>
                </a:lnTo>
                <a:lnTo>
                  <a:pt x="192" y="249"/>
                </a:lnTo>
                <a:lnTo>
                  <a:pt x="190" y="256"/>
                </a:lnTo>
                <a:lnTo>
                  <a:pt x="190" y="260"/>
                </a:lnTo>
                <a:lnTo>
                  <a:pt x="188" y="262"/>
                </a:lnTo>
                <a:lnTo>
                  <a:pt x="188" y="264"/>
                </a:lnTo>
                <a:lnTo>
                  <a:pt x="182" y="270"/>
                </a:lnTo>
                <a:lnTo>
                  <a:pt x="181" y="274"/>
                </a:lnTo>
                <a:lnTo>
                  <a:pt x="181" y="276"/>
                </a:lnTo>
                <a:lnTo>
                  <a:pt x="179" y="279"/>
                </a:lnTo>
                <a:lnTo>
                  <a:pt x="177" y="281"/>
                </a:lnTo>
                <a:lnTo>
                  <a:pt x="173" y="287"/>
                </a:lnTo>
                <a:lnTo>
                  <a:pt x="171" y="293"/>
                </a:lnTo>
                <a:lnTo>
                  <a:pt x="169" y="295"/>
                </a:lnTo>
                <a:lnTo>
                  <a:pt x="169" y="297"/>
                </a:lnTo>
                <a:lnTo>
                  <a:pt x="167" y="297"/>
                </a:lnTo>
                <a:lnTo>
                  <a:pt x="165" y="298"/>
                </a:lnTo>
                <a:lnTo>
                  <a:pt x="163" y="302"/>
                </a:lnTo>
                <a:lnTo>
                  <a:pt x="161" y="306"/>
                </a:lnTo>
                <a:lnTo>
                  <a:pt x="161" y="308"/>
                </a:lnTo>
                <a:lnTo>
                  <a:pt x="155" y="314"/>
                </a:lnTo>
                <a:lnTo>
                  <a:pt x="154" y="316"/>
                </a:lnTo>
                <a:lnTo>
                  <a:pt x="152" y="318"/>
                </a:lnTo>
                <a:lnTo>
                  <a:pt x="150" y="320"/>
                </a:lnTo>
                <a:lnTo>
                  <a:pt x="148" y="324"/>
                </a:lnTo>
                <a:lnTo>
                  <a:pt x="142" y="324"/>
                </a:lnTo>
                <a:lnTo>
                  <a:pt x="140" y="324"/>
                </a:lnTo>
                <a:lnTo>
                  <a:pt x="138" y="325"/>
                </a:lnTo>
                <a:lnTo>
                  <a:pt x="136" y="329"/>
                </a:lnTo>
                <a:lnTo>
                  <a:pt x="136" y="333"/>
                </a:lnTo>
                <a:lnTo>
                  <a:pt x="134" y="337"/>
                </a:lnTo>
                <a:lnTo>
                  <a:pt x="133" y="339"/>
                </a:lnTo>
                <a:lnTo>
                  <a:pt x="133" y="343"/>
                </a:lnTo>
                <a:lnTo>
                  <a:pt x="133" y="346"/>
                </a:lnTo>
                <a:lnTo>
                  <a:pt x="131" y="354"/>
                </a:lnTo>
                <a:lnTo>
                  <a:pt x="128" y="356"/>
                </a:lnTo>
                <a:lnTo>
                  <a:pt x="127" y="362"/>
                </a:lnTo>
                <a:lnTo>
                  <a:pt x="125" y="364"/>
                </a:lnTo>
                <a:lnTo>
                  <a:pt x="121" y="366"/>
                </a:lnTo>
                <a:lnTo>
                  <a:pt x="119" y="364"/>
                </a:lnTo>
                <a:lnTo>
                  <a:pt x="115" y="364"/>
                </a:lnTo>
                <a:lnTo>
                  <a:pt x="113" y="362"/>
                </a:lnTo>
                <a:lnTo>
                  <a:pt x="113" y="360"/>
                </a:lnTo>
                <a:lnTo>
                  <a:pt x="111" y="360"/>
                </a:lnTo>
                <a:lnTo>
                  <a:pt x="109" y="362"/>
                </a:lnTo>
                <a:lnTo>
                  <a:pt x="90" y="387"/>
                </a:lnTo>
                <a:lnTo>
                  <a:pt x="77" y="406"/>
                </a:lnTo>
                <a:lnTo>
                  <a:pt x="71" y="412"/>
                </a:lnTo>
                <a:lnTo>
                  <a:pt x="50" y="401"/>
                </a:lnTo>
                <a:lnTo>
                  <a:pt x="40" y="410"/>
                </a:lnTo>
                <a:lnTo>
                  <a:pt x="42" y="416"/>
                </a:lnTo>
                <a:lnTo>
                  <a:pt x="40" y="416"/>
                </a:lnTo>
                <a:lnTo>
                  <a:pt x="42" y="418"/>
                </a:lnTo>
                <a:lnTo>
                  <a:pt x="44" y="420"/>
                </a:lnTo>
                <a:lnTo>
                  <a:pt x="42" y="422"/>
                </a:lnTo>
                <a:lnTo>
                  <a:pt x="40" y="425"/>
                </a:lnTo>
                <a:lnTo>
                  <a:pt x="36" y="422"/>
                </a:lnTo>
                <a:lnTo>
                  <a:pt x="34" y="422"/>
                </a:lnTo>
                <a:lnTo>
                  <a:pt x="32" y="422"/>
                </a:lnTo>
                <a:lnTo>
                  <a:pt x="32" y="423"/>
                </a:lnTo>
                <a:lnTo>
                  <a:pt x="31" y="425"/>
                </a:lnTo>
                <a:lnTo>
                  <a:pt x="31" y="427"/>
                </a:lnTo>
                <a:lnTo>
                  <a:pt x="29" y="429"/>
                </a:lnTo>
                <a:lnTo>
                  <a:pt x="29" y="431"/>
                </a:lnTo>
                <a:lnTo>
                  <a:pt x="27" y="433"/>
                </a:lnTo>
                <a:lnTo>
                  <a:pt x="23" y="439"/>
                </a:lnTo>
                <a:lnTo>
                  <a:pt x="23" y="441"/>
                </a:lnTo>
                <a:lnTo>
                  <a:pt x="23" y="443"/>
                </a:lnTo>
                <a:lnTo>
                  <a:pt x="23" y="447"/>
                </a:lnTo>
                <a:lnTo>
                  <a:pt x="21" y="450"/>
                </a:lnTo>
                <a:lnTo>
                  <a:pt x="19" y="452"/>
                </a:lnTo>
                <a:lnTo>
                  <a:pt x="19" y="454"/>
                </a:lnTo>
                <a:lnTo>
                  <a:pt x="17" y="460"/>
                </a:lnTo>
                <a:lnTo>
                  <a:pt x="17" y="464"/>
                </a:lnTo>
                <a:lnTo>
                  <a:pt x="17" y="470"/>
                </a:lnTo>
                <a:lnTo>
                  <a:pt x="17" y="473"/>
                </a:lnTo>
                <a:lnTo>
                  <a:pt x="15" y="477"/>
                </a:lnTo>
                <a:lnTo>
                  <a:pt x="15" y="479"/>
                </a:lnTo>
                <a:lnTo>
                  <a:pt x="15" y="481"/>
                </a:lnTo>
                <a:lnTo>
                  <a:pt x="15" y="485"/>
                </a:lnTo>
                <a:lnTo>
                  <a:pt x="13" y="489"/>
                </a:lnTo>
                <a:lnTo>
                  <a:pt x="13" y="493"/>
                </a:lnTo>
                <a:lnTo>
                  <a:pt x="11" y="495"/>
                </a:lnTo>
                <a:lnTo>
                  <a:pt x="11" y="497"/>
                </a:lnTo>
                <a:lnTo>
                  <a:pt x="8" y="506"/>
                </a:lnTo>
                <a:lnTo>
                  <a:pt x="4" y="516"/>
                </a:lnTo>
                <a:lnTo>
                  <a:pt x="2" y="518"/>
                </a:lnTo>
                <a:lnTo>
                  <a:pt x="2" y="519"/>
                </a:lnTo>
                <a:lnTo>
                  <a:pt x="0" y="524"/>
                </a:lnTo>
                <a:lnTo>
                  <a:pt x="0" y="527"/>
                </a:lnTo>
                <a:lnTo>
                  <a:pt x="0" y="529"/>
                </a:lnTo>
                <a:lnTo>
                  <a:pt x="0" y="531"/>
                </a:lnTo>
                <a:lnTo>
                  <a:pt x="2" y="545"/>
                </a:lnTo>
                <a:lnTo>
                  <a:pt x="23" y="527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" name="Freeform 191"/>
          <p:cNvSpPr>
            <a:spLocks/>
          </p:cNvSpPr>
          <p:nvPr/>
        </p:nvSpPr>
        <p:spPr bwMode="auto">
          <a:xfrm>
            <a:off x="-2048052" y="5494476"/>
            <a:ext cx="1017582" cy="1008167"/>
          </a:xfrm>
          <a:custGeom>
            <a:avLst/>
            <a:gdLst>
              <a:gd name="T0" fmla="*/ 771 w 1081"/>
              <a:gd name="T1" fmla="*/ 42 h 1071"/>
              <a:gd name="T2" fmla="*/ 790 w 1081"/>
              <a:gd name="T3" fmla="*/ 67 h 1071"/>
              <a:gd name="T4" fmla="*/ 775 w 1081"/>
              <a:gd name="T5" fmla="*/ 138 h 1071"/>
              <a:gd name="T6" fmla="*/ 798 w 1081"/>
              <a:gd name="T7" fmla="*/ 227 h 1071"/>
              <a:gd name="T8" fmla="*/ 762 w 1081"/>
              <a:gd name="T9" fmla="*/ 317 h 1071"/>
              <a:gd name="T10" fmla="*/ 742 w 1081"/>
              <a:gd name="T11" fmla="*/ 398 h 1071"/>
              <a:gd name="T12" fmla="*/ 719 w 1081"/>
              <a:gd name="T13" fmla="*/ 394 h 1071"/>
              <a:gd name="T14" fmla="*/ 696 w 1081"/>
              <a:gd name="T15" fmla="*/ 388 h 1071"/>
              <a:gd name="T16" fmla="*/ 677 w 1081"/>
              <a:gd name="T17" fmla="*/ 390 h 1071"/>
              <a:gd name="T18" fmla="*/ 659 w 1081"/>
              <a:gd name="T19" fmla="*/ 406 h 1071"/>
              <a:gd name="T20" fmla="*/ 592 w 1081"/>
              <a:gd name="T21" fmla="*/ 371 h 1071"/>
              <a:gd name="T22" fmla="*/ 504 w 1081"/>
              <a:gd name="T23" fmla="*/ 477 h 1071"/>
              <a:gd name="T24" fmla="*/ 373 w 1081"/>
              <a:gd name="T25" fmla="*/ 335 h 1071"/>
              <a:gd name="T26" fmla="*/ 320 w 1081"/>
              <a:gd name="T27" fmla="*/ 311 h 1071"/>
              <a:gd name="T28" fmla="*/ 285 w 1081"/>
              <a:gd name="T29" fmla="*/ 350 h 1071"/>
              <a:gd name="T30" fmla="*/ 274 w 1081"/>
              <a:gd name="T31" fmla="*/ 359 h 1071"/>
              <a:gd name="T32" fmla="*/ 250 w 1081"/>
              <a:gd name="T33" fmla="*/ 386 h 1071"/>
              <a:gd name="T34" fmla="*/ 231 w 1081"/>
              <a:gd name="T35" fmla="*/ 498 h 1071"/>
              <a:gd name="T36" fmla="*/ 137 w 1081"/>
              <a:gd name="T37" fmla="*/ 548 h 1071"/>
              <a:gd name="T38" fmla="*/ 141 w 1081"/>
              <a:gd name="T39" fmla="*/ 508 h 1071"/>
              <a:gd name="T40" fmla="*/ 104 w 1081"/>
              <a:gd name="T41" fmla="*/ 506 h 1071"/>
              <a:gd name="T42" fmla="*/ 60 w 1081"/>
              <a:gd name="T43" fmla="*/ 484 h 1071"/>
              <a:gd name="T44" fmla="*/ 6 w 1081"/>
              <a:gd name="T45" fmla="*/ 523 h 1071"/>
              <a:gd name="T46" fmla="*/ 12 w 1081"/>
              <a:gd name="T47" fmla="*/ 546 h 1071"/>
              <a:gd name="T48" fmla="*/ 20 w 1081"/>
              <a:gd name="T49" fmla="*/ 569 h 1071"/>
              <a:gd name="T50" fmla="*/ 31 w 1081"/>
              <a:gd name="T51" fmla="*/ 579 h 1071"/>
              <a:gd name="T52" fmla="*/ 43 w 1081"/>
              <a:gd name="T53" fmla="*/ 585 h 1071"/>
              <a:gd name="T54" fmla="*/ 52 w 1081"/>
              <a:gd name="T55" fmla="*/ 590 h 1071"/>
              <a:gd name="T56" fmla="*/ 68 w 1081"/>
              <a:gd name="T57" fmla="*/ 604 h 1071"/>
              <a:gd name="T58" fmla="*/ 60 w 1081"/>
              <a:gd name="T59" fmla="*/ 638 h 1071"/>
              <a:gd name="T60" fmla="*/ 41 w 1081"/>
              <a:gd name="T61" fmla="*/ 667 h 1071"/>
              <a:gd name="T62" fmla="*/ 18 w 1081"/>
              <a:gd name="T63" fmla="*/ 677 h 1071"/>
              <a:gd name="T64" fmla="*/ 27 w 1081"/>
              <a:gd name="T65" fmla="*/ 734 h 1071"/>
              <a:gd name="T66" fmla="*/ 72 w 1081"/>
              <a:gd name="T67" fmla="*/ 788 h 1071"/>
              <a:gd name="T68" fmla="*/ 50 w 1081"/>
              <a:gd name="T69" fmla="*/ 857 h 1071"/>
              <a:gd name="T70" fmla="*/ 50 w 1081"/>
              <a:gd name="T71" fmla="*/ 915 h 1071"/>
              <a:gd name="T72" fmla="*/ 102 w 1081"/>
              <a:gd name="T73" fmla="*/ 931 h 1071"/>
              <a:gd name="T74" fmla="*/ 164 w 1081"/>
              <a:gd name="T75" fmla="*/ 963 h 1071"/>
              <a:gd name="T76" fmla="*/ 150 w 1081"/>
              <a:gd name="T77" fmla="*/ 934 h 1071"/>
              <a:gd name="T78" fmla="*/ 162 w 1081"/>
              <a:gd name="T79" fmla="*/ 921 h 1071"/>
              <a:gd name="T80" fmla="*/ 185 w 1081"/>
              <a:gd name="T81" fmla="*/ 917 h 1071"/>
              <a:gd name="T82" fmla="*/ 200 w 1081"/>
              <a:gd name="T83" fmla="*/ 929 h 1071"/>
              <a:gd name="T84" fmla="*/ 216 w 1081"/>
              <a:gd name="T85" fmla="*/ 942 h 1071"/>
              <a:gd name="T86" fmla="*/ 225 w 1081"/>
              <a:gd name="T87" fmla="*/ 952 h 1071"/>
              <a:gd name="T88" fmla="*/ 231 w 1081"/>
              <a:gd name="T89" fmla="*/ 979 h 1071"/>
              <a:gd name="T90" fmla="*/ 237 w 1081"/>
              <a:gd name="T91" fmla="*/ 998 h 1071"/>
              <a:gd name="T92" fmla="*/ 260 w 1081"/>
              <a:gd name="T93" fmla="*/ 988 h 1071"/>
              <a:gd name="T94" fmla="*/ 383 w 1081"/>
              <a:gd name="T95" fmla="*/ 994 h 1071"/>
              <a:gd name="T96" fmla="*/ 460 w 1081"/>
              <a:gd name="T97" fmla="*/ 1044 h 1071"/>
              <a:gd name="T98" fmla="*/ 548 w 1081"/>
              <a:gd name="T99" fmla="*/ 1040 h 1071"/>
              <a:gd name="T100" fmla="*/ 625 w 1081"/>
              <a:gd name="T101" fmla="*/ 984 h 1071"/>
              <a:gd name="T102" fmla="*/ 669 w 1081"/>
              <a:gd name="T103" fmla="*/ 923 h 1071"/>
              <a:gd name="T104" fmla="*/ 708 w 1081"/>
              <a:gd name="T105" fmla="*/ 767 h 1071"/>
              <a:gd name="T106" fmla="*/ 923 w 1081"/>
              <a:gd name="T107" fmla="*/ 642 h 1071"/>
              <a:gd name="T108" fmla="*/ 1002 w 1081"/>
              <a:gd name="T109" fmla="*/ 525 h 1071"/>
              <a:gd name="T110" fmla="*/ 990 w 1081"/>
              <a:gd name="T111" fmla="*/ 484 h 1071"/>
              <a:gd name="T112" fmla="*/ 958 w 1081"/>
              <a:gd name="T113" fmla="*/ 413 h 1071"/>
              <a:gd name="T114" fmla="*/ 1069 w 1081"/>
              <a:gd name="T115" fmla="*/ 302 h 1071"/>
              <a:gd name="T116" fmla="*/ 1035 w 1081"/>
              <a:gd name="T117" fmla="*/ 192 h 1071"/>
              <a:gd name="T118" fmla="*/ 875 w 1081"/>
              <a:gd name="T119" fmla="*/ 0 h 1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1" h="1071">
                <a:moveTo>
                  <a:pt x="875" y="0"/>
                </a:moveTo>
                <a:lnTo>
                  <a:pt x="867" y="2"/>
                </a:lnTo>
                <a:lnTo>
                  <a:pt x="865" y="2"/>
                </a:lnTo>
                <a:lnTo>
                  <a:pt x="854" y="2"/>
                </a:lnTo>
                <a:lnTo>
                  <a:pt x="783" y="11"/>
                </a:lnTo>
                <a:lnTo>
                  <a:pt x="783" y="16"/>
                </a:lnTo>
                <a:lnTo>
                  <a:pt x="783" y="21"/>
                </a:lnTo>
                <a:lnTo>
                  <a:pt x="783" y="23"/>
                </a:lnTo>
                <a:lnTo>
                  <a:pt x="785" y="40"/>
                </a:lnTo>
                <a:lnTo>
                  <a:pt x="781" y="42"/>
                </a:lnTo>
                <a:lnTo>
                  <a:pt x="779" y="42"/>
                </a:lnTo>
                <a:lnTo>
                  <a:pt x="775" y="42"/>
                </a:lnTo>
                <a:lnTo>
                  <a:pt x="773" y="42"/>
                </a:lnTo>
                <a:lnTo>
                  <a:pt x="771" y="42"/>
                </a:lnTo>
                <a:lnTo>
                  <a:pt x="769" y="42"/>
                </a:lnTo>
                <a:lnTo>
                  <a:pt x="771" y="48"/>
                </a:lnTo>
                <a:lnTo>
                  <a:pt x="771" y="50"/>
                </a:lnTo>
                <a:lnTo>
                  <a:pt x="771" y="52"/>
                </a:lnTo>
                <a:lnTo>
                  <a:pt x="773" y="54"/>
                </a:lnTo>
                <a:lnTo>
                  <a:pt x="773" y="56"/>
                </a:lnTo>
                <a:lnTo>
                  <a:pt x="775" y="61"/>
                </a:lnTo>
                <a:lnTo>
                  <a:pt x="777" y="64"/>
                </a:lnTo>
                <a:lnTo>
                  <a:pt x="779" y="67"/>
                </a:lnTo>
                <a:lnTo>
                  <a:pt x="781" y="67"/>
                </a:lnTo>
                <a:lnTo>
                  <a:pt x="783" y="67"/>
                </a:lnTo>
                <a:lnTo>
                  <a:pt x="785" y="67"/>
                </a:lnTo>
                <a:lnTo>
                  <a:pt x="787" y="67"/>
                </a:lnTo>
                <a:lnTo>
                  <a:pt x="790" y="67"/>
                </a:lnTo>
                <a:lnTo>
                  <a:pt x="796" y="87"/>
                </a:lnTo>
                <a:lnTo>
                  <a:pt x="798" y="96"/>
                </a:lnTo>
                <a:lnTo>
                  <a:pt x="798" y="102"/>
                </a:lnTo>
                <a:lnTo>
                  <a:pt x="789" y="108"/>
                </a:lnTo>
                <a:lnTo>
                  <a:pt x="785" y="110"/>
                </a:lnTo>
                <a:lnTo>
                  <a:pt x="779" y="112"/>
                </a:lnTo>
                <a:lnTo>
                  <a:pt x="781" y="117"/>
                </a:lnTo>
                <a:lnTo>
                  <a:pt x="779" y="119"/>
                </a:lnTo>
                <a:lnTo>
                  <a:pt x="779" y="121"/>
                </a:lnTo>
                <a:lnTo>
                  <a:pt x="775" y="121"/>
                </a:lnTo>
                <a:lnTo>
                  <a:pt x="771" y="123"/>
                </a:lnTo>
                <a:lnTo>
                  <a:pt x="771" y="125"/>
                </a:lnTo>
                <a:lnTo>
                  <a:pt x="775" y="136"/>
                </a:lnTo>
                <a:lnTo>
                  <a:pt x="775" y="138"/>
                </a:lnTo>
                <a:lnTo>
                  <a:pt x="785" y="169"/>
                </a:lnTo>
                <a:lnTo>
                  <a:pt x="785" y="167"/>
                </a:lnTo>
                <a:lnTo>
                  <a:pt x="796" y="163"/>
                </a:lnTo>
                <a:lnTo>
                  <a:pt x="796" y="171"/>
                </a:lnTo>
                <a:lnTo>
                  <a:pt x="796" y="173"/>
                </a:lnTo>
                <a:lnTo>
                  <a:pt x="796" y="179"/>
                </a:lnTo>
                <a:lnTo>
                  <a:pt x="796" y="181"/>
                </a:lnTo>
                <a:lnTo>
                  <a:pt x="796" y="184"/>
                </a:lnTo>
                <a:lnTo>
                  <a:pt x="798" y="204"/>
                </a:lnTo>
                <a:lnTo>
                  <a:pt x="798" y="215"/>
                </a:lnTo>
                <a:lnTo>
                  <a:pt x="798" y="219"/>
                </a:lnTo>
                <a:lnTo>
                  <a:pt x="798" y="221"/>
                </a:lnTo>
                <a:lnTo>
                  <a:pt x="798" y="223"/>
                </a:lnTo>
                <a:lnTo>
                  <a:pt x="798" y="227"/>
                </a:lnTo>
                <a:lnTo>
                  <a:pt x="798" y="229"/>
                </a:lnTo>
                <a:lnTo>
                  <a:pt x="798" y="231"/>
                </a:lnTo>
                <a:lnTo>
                  <a:pt x="798" y="234"/>
                </a:lnTo>
                <a:lnTo>
                  <a:pt x="794" y="258"/>
                </a:lnTo>
                <a:lnTo>
                  <a:pt x="790" y="277"/>
                </a:lnTo>
                <a:lnTo>
                  <a:pt x="792" y="288"/>
                </a:lnTo>
                <a:lnTo>
                  <a:pt x="783" y="287"/>
                </a:lnTo>
                <a:lnTo>
                  <a:pt x="781" y="298"/>
                </a:lnTo>
                <a:lnTo>
                  <a:pt x="781" y="300"/>
                </a:lnTo>
                <a:lnTo>
                  <a:pt x="781" y="302"/>
                </a:lnTo>
                <a:lnTo>
                  <a:pt x="781" y="321"/>
                </a:lnTo>
                <a:lnTo>
                  <a:pt x="779" y="321"/>
                </a:lnTo>
                <a:lnTo>
                  <a:pt x="773" y="321"/>
                </a:lnTo>
                <a:lnTo>
                  <a:pt x="762" y="317"/>
                </a:lnTo>
                <a:lnTo>
                  <a:pt x="760" y="325"/>
                </a:lnTo>
                <a:lnTo>
                  <a:pt x="756" y="340"/>
                </a:lnTo>
                <a:lnTo>
                  <a:pt x="756" y="344"/>
                </a:lnTo>
                <a:lnTo>
                  <a:pt x="750" y="367"/>
                </a:lnTo>
                <a:lnTo>
                  <a:pt x="750" y="375"/>
                </a:lnTo>
                <a:lnTo>
                  <a:pt x="750" y="379"/>
                </a:lnTo>
                <a:lnTo>
                  <a:pt x="748" y="381"/>
                </a:lnTo>
                <a:lnTo>
                  <a:pt x="746" y="394"/>
                </a:lnTo>
                <a:lnTo>
                  <a:pt x="746" y="398"/>
                </a:lnTo>
                <a:lnTo>
                  <a:pt x="746" y="400"/>
                </a:lnTo>
                <a:lnTo>
                  <a:pt x="744" y="398"/>
                </a:lnTo>
                <a:lnTo>
                  <a:pt x="742" y="398"/>
                </a:lnTo>
                <a:lnTo>
                  <a:pt x="742" y="396"/>
                </a:lnTo>
                <a:lnTo>
                  <a:pt x="742" y="398"/>
                </a:lnTo>
                <a:lnTo>
                  <a:pt x="741" y="398"/>
                </a:lnTo>
                <a:lnTo>
                  <a:pt x="739" y="398"/>
                </a:lnTo>
                <a:lnTo>
                  <a:pt x="736" y="398"/>
                </a:lnTo>
                <a:lnTo>
                  <a:pt x="735" y="396"/>
                </a:lnTo>
                <a:lnTo>
                  <a:pt x="733" y="396"/>
                </a:lnTo>
                <a:lnTo>
                  <a:pt x="731" y="396"/>
                </a:lnTo>
                <a:lnTo>
                  <a:pt x="729" y="396"/>
                </a:lnTo>
                <a:lnTo>
                  <a:pt x="729" y="394"/>
                </a:lnTo>
                <a:lnTo>
                  <a:pt x="727" y="396"/>
                </a:lnTo>
                <a:lnTo>
                  <a:pt x="725" y="396"/>
                </a:lnTo>
                <a:lnTo>
                  <a:pt x="725" y="394"/>
                </a:lnTo>
                <a:lnTo>
                  <a:pt x="723" y="394"/>
                </a:lnTo>
                <a:lnTo>
                  <a:pt x="721" y="394"/>
                </a:lnTo>
                <a:lnTo>
                  <a:pt x="719" y="394"/>
                </a:lnTo>
                <a:lnTo>
                  <a:pt x="717" y="394"/>
                </a:lnTo>
                <a:lnTo>
                  <a:pt x="717" y="392"/>
                </a:lnTo>
                <a:lnTo>
                  <a:pt x="715" y="392"/>
                </a:lnTo>
                <a:lnTo>
                  <a:pt x="714" y="392"/>
                </a:lnTo>
                <a:lnTo>
                  <a:pt x="712" y="390"/>
                </a:lnTo>
                <a:lnTo>
                  <a:pt x="710" y="390"/>
                </a:lnTo>
                <a:lnTo>
                  <a:pt x="708" y="390"/>
                </a:lnTo>
                <a:lnTo>
                  <a:pt x="706" y="390"/>
                </a:lnTo>
                <a:lnTo>
                  <a:pt x="706" y="388"/>
                </a:lnTo>
                <a:lnTo>
                  <a:pt x="704" y="388"/>
                </a:lnTo>
                <a:lnTo>
                  <a:pt x="702" y="388"/>
                </a:lnTo>
                <a:lnTo>
                  <a:pt x="700" y="388"/>
                </a:lnTo>
                <a:lnTo>
                  <a:pt x="698" y="388"/>
                </a:lnTo>
                <a:lnTo>
                  <a:pt x="696" y="388"/>
                </a:lnTo>
                <a:lnTo>
                  <a:pt x="696" y="386"/>
                </a:lnTo>
                <a:lnTo>
                  <a:pt x="694" y="386"/>
                </a:lnTo>
                <a:lnTo>
                  <a:pt x="692" y="386"/>
                </a:lnTo>
                <a:lnTo>
                  <a:pt x="692" y="388"/>
                </a:lnTo>
                <a:lnTo>
                  <a:pt x="690" y="388"/>
                </a:lnTo>
                <a:lnTo>
                  <a:pt x="690" y="386"/>
                </a:lnTo>
                <a:lnTo>
                  <a:pt x="688" y="388"/>
                </a:lnTo>
                <a:lnTo>
                  <a:pt x="686" y="388"/>
                </a:lnTo>
                <a:lnTo>
                  <a:pt x="685" y="388"/>
                </a:lnTo>
                <a:lnTo>
                  <a:pt x="683" y="388"/>
                </a:lnTo>
                <a:lnTo>
                  <a:pt x="681" y="388"/>
                </a:lnTo>
                <a:lnTo>
                  <a:pt x="681" y="390"/>
                </a:lnTo>
                <a:lnTo>
                  <a:pt x="679" y="390"/>
                </a:lnTo>
                <a:lnTo>
                  <a:pt x="677" y="390"/>
                </a:lnTo>
                <a:lnTo>
                  <a:pt x="675" y="390"/>
                </a:lnTo>
                <a:lnTo>
                  <a:pt x="673" y="390"/>
                </a:lnTo>
                <a:lnTo>
                  <a:pt x="671" y="390"/>
                </a:lnTo>
                <a:lnTo>
                  <a:pt x="669" y="390"/>
                </a:lnTo>
                <a:lnTo>
                  <a:pt x="667" y="390"/>
                </a:lnTo>
                <a:lnTo>
                  <a:pt x="667" y="388"/>
                </a:lnTo>
                <a:lnTo>
                  <a:pt x="665" y="388"/>
                </a:lnTo>
                <a:lnTo>
                  <a:pt x="664" y="388"/>
                </a:lnTo>
                <a:lnTo>
                  <a:pt x="662" y="386"/>
                </a:lnTo>
                <a:lnTo>
                  <a:pt x="659" y="386"/>
                </a:lnTo>
                <a:lnTo>
                  <a:pt x="659" y="388"/>
                </a:lnTo>
                <a:lnTo>
                  <a:pt x="659" y="392"/>
                </a:lnTo>
                <a:lnTo>
                  <a:pt x="659" y="396"/>
                </a:lnTo>
                <a:lnTo>
                  <a:pt x="659" y="406"/>
                </a:lnTo>
                <a:lnTo>
                  <a:pt x="658" y="406"/>
                </a:lnTo>
                <a:lnTo>
                  <a:pt x="658" y="408"/>
                </a:lnTo>
                <a:lnTo>
                  <a:pt x="656" y="410"/>
                </a:lnTo>
                <a:lnTo>
                  <a:pt x="637" y="410"/>
                </a:lnTo>
                <a:lnTo>
                  <a:pt x="629" y="421"/>
                </a:lnTo>
                <a:lnTo>
                  <a:pt x="627" y="419"/>
                </a:lnTo>
                <a:lnTo>
                  <a:pt x="621" y="419"/>
                </a:lnTo>
                <a:lnTo>
                  <a:pt x="610" y="415"/>
                </a:lnTo>
                <a:lnTo>
                  <a:pt x="585" y="412"/>
                </a:lnTo>
                <a:lnTo>
                  <a:pt x="587" y="400"/>
                </a:lnTo>
                <a:lnTo>
                  <a:pt x="590" y="377"/>
                </a:lnTo>
                <a:lnTo>
                  <a:pt x="590" y="375"/>
                </a:lnTo>
                <a:lnTo>
                  <a:pt x="592" y="373"/>
                </a:lnTo>
                <a:lnTo>
                  <a:pt x="592" y="371"/>
                </a:lnTo>
                <a:lnTo>
                  <a:pt x="590" y="371"/>
                </a:lnTo>
                <a:lnTo>
                  <a:pt x="589" y="369"/>
                </a:lnTo>
                <a:lnTo>
                  <a:pt x="587" y="369"/>
                </a:lnTo>
                <a:lnTo>
                  <a:pt x="587" y="367"/>
                </a:lnTo>
                <a:lnTo>
                  <a:pt x="585" y="367"/>
                </a:lnTo>
                <a:lnTo>
                  <a:pt x="583" y="365"/>
                </a:lnTo>
                <a:lnTo>
                  <a:pt x="581" y="364"/>
                </a:lnTo>
                <a:lnTo>
                  <a:pt x="579" y="367"/>
                </a:lnTo>
                <a:lnTo>
                  <a:pt x="556" y="392"/>
                </a:lnTo>
                <a:lnTo>
                  <a:pt x="544" y="406"/>
                </a:lnTo>
                <a:lnTo>
                  <a:pt x="517" y="436"/>
                </a:lnTo>
                <a:lnTo>
                  <a:pt x="498" y="456"/>
                </a:lnTo>
                <a:lnTo>
                  <a:pt x="514" y="469"/>
                </a:lnTo>
                <a:lnTo>
                  <a:pt x="504" y="477"/>
                </a:lnTo>
                <a:lnTo>
                  <a:pt x="491" y="465"/>
                </a:lnTo>
                <a:lnTo>
                  <a:pt x="454" y="427"/>
                </a:lnTo>
                <a:lnTo>
                  <a:pt x="439" y="400"/>
                </a:lnTo>
                <a:lnTo>
                  <a:pt x="433" y="385"/>
                </a:lnTo>
                <a:lnTo>
                  <a:pt x="431" y="385"/>
                </a:lnTo>
                <a:lnTo>
                  <a:pt x="404" y="394"/>
                </a:lnTo>
                <a:lnTo>
                  <a:pt x="387" y="375"/>
                </a:lnTo>
                <a:lnTo>
                  <a:pt x="387" y="367"/>
                </a:lnTo>
                <a:lnTo>
                  <a:pt x="389" y="350"/>
                </a:lnTo>
                <a:lnTo>
                  <a:pt x="385" y="342"/>
                </a:lnTo>
                <a:lnTo>
                  <a:pt x="379" y="344"/>
                </a:lnTo>
                <a:lnTo>
                  <a:pt x="375" y="340"/>
                </a:lnTo>
                <a:lnTo>
                  <a:pt x="377" y="336"/>
                </a:lnTo>
                <a:lnTo>
                  <a:pt x="373" y="335"/>
                </a:lnTo>
                <a:lnTo>
                  <a:pt x="370" y="331"/>
                </a:lnTo>
                <a:lnTo>
                  <a:pt x="366" y="329"/>
                </a:lnTo>
                <a:lnTo>
                  <a:pt x="356" y="325"/>
                </a:lnTo>
                <a:lnTo>
                  <a:pt x="354" y="325"/>
                </a:lnTo>
                <a:lnTo>
                  <a:pt x="348" y="323"/>
                </a:lnTo>
                <a:lnTo>
                  <a:pt x="346" y="323"/>
                </a:lnTo>
                <a:lnTo>
                  <a:pt x="337" y="323"/>
                </a:lnTo>
                <a:lnTo>
                  <a:pt x="333" y="319"/>
                </a:lnTo>
                <a:lnTo>
                  <a:pt x="329" y="317"/>
                </a:lnTo>
                <a:lnTo>
                  <a:pt x="327" y="315"/>
                </a:lnTo>
                <a:lnTo>
                  <a:pt x="325" y="314"/>
                </a:lnTo>
                <a:lnTo>
                  <a:pt x="323" y="311"/>
                </a:lnTo>
                <a:lnTo>
                  <a:pt x="322" y="311"/>
                </a:lnTo>
                <a:lnTo>
                  <a:pt x="320" y="311"/>
                </a:lnTo>
                <a:lnTo>
                  <a:pt x="317" y="314"/>
                </a:lnTo>
                <a:lnTo>
                  <a:pt x="316" y="315"/>
                </a:lnTo>
                <a:lnTo>
                  <a:pt x="312" y="319"/>
                </a:lnTo>
                <a:lnTo>
                  <a:pt x="304" y="329"/>
                </a:lnTo>
                <a:lnTo>
                  <a:pt x="296" y="336"/>
                </a:lnTo>
                <a:lnTo>
                  <a:pt x="295" y="336"/>
                </a:lnTo>
                <a:lnTo>
                  <a:pt x="295" y="338"/>
                </a:lnTo>
                <a:lnTo>
                  <a:pt x="293" y="338"/>
                </a:lnTo>
                <a:lnTo>
                  <a:pt x="295" y="338"/>
                </a:lnTo>
                <a:lnTo>
                  <a:pt x="291" y="342"/>
                </a:lnTo>
                <a:lnTo>
                  <a:pt x="291" y="344"/>
                </a:lnTo>
                <a:lnTo>
                  <a:pt x="287" y="346"/>
                </a:lnTo>
                <a:lnTo>
                  <a:pt x="285" y="348"/>
                </a:lnTo>
                <a:lnTo>
                  <a:pt x="285" y="350"/>
                </a:lnTo>
                <a:lnTo>
                  <a:pt x="285" y="348"/>
                </a:lnTo>
                <a:lnTo>
                  <a:pt x="285" y="350"/>
                </a:lnTo>
                <a:lnTo>
                  <a:pt x="283" y="350"/>
                </a:lnTo>
                <a:lnTo>
                  <a:pt x="283" y="352"/>
                </a:lnTo>
                <a:lnTo>
                  <a:pt x="283" y="354"/>
                </a:lnTo>
                <a:lnTo>
                  <a:pt x="281" y="354"/>
                </a:lnTo>
                <a:lnTo>
                  <a:pt x="281" y="356"/>
                </a:lnTo>
                <a:lnTo>
                  <a:pt x="279" y="356"/>
                </a:lnTo>
                <a:lnTo>
                  <a:pt x="277" y="356"/>
                </a:lnTo>
                <a:lnTo>
                  <a:pt x="277" y="358"/>
                </a:lnTo>
                <a:lnTo>
                  <a:pt x="277" y="359"/>
                </a:lnTo>
                <a:lnTo>
                  <a:pt x="275" y="359"/>
                </a:lnTo>
                <a:lnTo>
                  <a:pt x="275" y="358"/>
                </a:lnTo>
                <a:lnTo>
                  <a:pt x="274" y="359"/>
                </a:lnTo>
                <a:lnTo>
                  <a:pt x="274" y="362"/>
                </a:lnTo>
                <a:lnTo>
                  <a:pt x="271" y="362"/>
                </a:lnTo>
                <a:lnTo>
                  <a:pt x="271" y="364"/>
                </a:lnTo>
                <a:lnTo>
                  <a:pt x="269" y="365"/>
                </a:lnTo>
                <a:lnTo>
                  <a:pt x="268" y="367"/>
                </a:lnTo>
                <a:lnTo>
                  <a:pt x="262" y="371"/>
                </a:lnTo>
                <a:lnTo>
                  <a:pt x="262" y="373"/>
                </a:lnTo>
                <a:lnTo>
                  <a:pt x="260" y="373"/>
                </a:lnTo>
                <a:lnTo>
                  <a:pt x="260" y="375"/>
                </a:lnTo>
                <a:lnTo>
                  <a:pt x="256" y="377"/>
                </a:lnTo>
                <a:lnTo>
                  <a:pt x="254" y="379"/>
                </a:lnTo>
                <a:lnTo>
                  <a:pt x="254" y="381"/>
                </a:lnTo>
                <a:lnTo>
                  <a:pt x="250" y="385"/>
                </a:lnTo>
                <a:lnTo>
                  <a:pt x="250" y="386"/>
                </a:lnTo>
                <a:lnTo>
                  <a:pt x="248" y="388"/>
                </a:lnTo>
                <a:lnTo>
                  <a:pt x="246" y="390"/>
                </a:lnTo>
                <a:lnTo>
                  <a:pt x="269" y="396"/>
                </a:lnTo>
                <a:lnTo>
                  <a:pt x="289" y="421"/>
                </a:lnTo>
                <a:lnTo>
                  <a:pt x="291" y="438"/>
                </a:lnTo>
                <a:lnTo>
                  <a:pt x="295" y="463"/>
                </a:lnTo>
                <a:lnTo>
                  <a:pt x="296" y="482"/>
                </a:lnTo>
                <a:lnTo>
                  <a:pt x="287" y="484"/>
                </a:lnTo>
                <a:lnTo>
                  <a:pt x="275" y="488"/>
                </a:lnTo>
                <a:lnTo>
                  <a:pt x="258" y="492"/>
                </a:lnTo>
                <a:lnTo>
                  <a:pt x="241" y="498"/>
                </a:lnTo>
                <a:lnTo>
                  <a:pt x="233" y="500"/>
                </a:lnTo>
                <a:lnTo>
                  <a:pt x="231" y="500"/>
                </a:lnTo>
                <a:lnTo>
                  <a:pt x="231" y="498"/>
                </a:lnTo>
                <a:lnTo>
                  <a:pt x="219" y="502"/>
                </a:lnTo>
                <a:lnTo>
                  <a:pt x="192" y="513"/>
                </a:lnTo>
                <a:lnTo>
                  <a:pt x="185" y="517"/>
                </a:lnTo>
                <a:lnTo>
                  <a:pt x="183" y="519"/>
                </a:lnTo>
                <a:lnTo>
                  <a:pt x="181" y="519"/>
                </a:lnTo>
                <a:lnTo>
                  <a:pt x="181" y="521"/>
                </a:lnTo>
                <a:lnTo>
                  <a:pt x="179" y="523"/>
                </a:lnTo>
                <a:lnTo>
                  <a:pt x="177" y="527"/>
                </a:lnTo>
                <a:lnTo>
                  <a:pt x="173" y="531"/>
                </a:lnTo>
                <a:lnTo>
                  <a:pt x="166" y="535"/>
                </a:lnTo>
                <a:lnTo>
                  <a:pt x="154" y="542"/>
                </a:lnTo>
                <a:lnTo>
                  <a:pt x="146" y="546"/>
                </a:lnTo>
                <a:lnTo>
                  <a:pt x="143" y="550"/>
                </a:lnTo>
                <a:lnTo>
                  <a:pt x="137" y="548"/>
                </a:lnTo>
                <a:lnTo>
                  <a:pt x="135" y="544"/>
                </a:lnTo>
                <a:lnTo>
                  <a:pt x="133" y="540"/>
                </a:lnTo>
                <a:lnTo>
                  <a:pt x="131" y="537"/>
                </a:lnTo>
                <a:lnTo>
                  <a:pt x="131" y="535"/>
                </a:lnTo>
                <a:lnTo>
                  <a:pt x="129" y="532"/>
                </a:lnTo>
                <a:lnTo>
                  <a:pt x="129" y="531"/>
                </a:lnTo>
                <a:lnTo>
                  <a:pt x="131" y="527"/>
                </a:lnTo>
                <a:lnTo>
                  <a:pt x="133" y="525"/>
                </a:lnTo>
                <a:lnTo>
                  <a:pt x="133" y="521"/>
                </a:lnTo>
                <a:lnTo>
                  <a:pt x="135" y="519"/>
                </a:lnTo>
                <a:lnTo>
                  <a:pt x="137" y="515"/>
                </a:lnTo>
                <a:lnTo>
                  <a:pt x="137" y="513"/>
                </a:lnTo>
                <a:lnTo>
                  <a:pt x="139" y="508"/>
                </a:lnTo>
                <a:lnTo>
                  <a:pt x="141" y="508"/>
                </a:lnTo>
                <a:lnTo>
                  <a:pt x="137" y="504"/>
                </a:lnTo>
                <a:lnTo>
                  <a:pt x="135" y="502"/>
                </a:lnTo>
                <a:lnTo>
                  <a:pt x="133" y="498"/>
                </a:lnTo>
                <a:lnTo>
                  <a:pt x="131" y="494"/>
                </a:lnTo>
                <a:lnTo>
                  <a:pt x="129" y="492"/>
                </a:lnTo>
                <a:lnTo>
                  <a:pt x="127" y="490"/>
                </a:lnTo>
                <a:lnTo>
                  <a:pt x="122" y="492"/>
                </a:lnTo>
                <a:lnTo>
                  <a:pt x="118" y="496"/>
                </a:lnTo>
                <a:lnTo>
                  <a:pt x="116" y="498"/>
                </a:lnTo>
                <a:lnTo>
                  <a:pt x="114" y="498"/>
                </a:lnTo>
                <a:lnTo>
                  <a:pt x="114" y="500"/>
                </a:lnTo>
                <a:lnTo>
                  <a:pt x="110" y="502"/>
                </a:lnTo>
                <a:lnTo>
                  <a:pt x="108" y="504"/>
                </a:lnTo>
                <a:lnTo>
                  <a:pt x="104" y="506"/>
                </a:lnTo>
                <a:lnTo>
                  <a:pt x="102" y="508"/>
                </a:lnTo>
                <a:lnTo>
                  <a:pt x="98" y="510"/>
                </a:lnTo>
                <a:lnTo>
                  <a:pt x="91" y="494"/>
                </a:lnTo>
                <a:lnTo>
                  <a:pt x="68" y="510"/>
                </a:lnTo>
                <a:lnTo>
                  <a:pt x="66" y="510"/>
                </a:lnTo>
                <a:lnTo>
                  <a:pt x="62" y="508"/>
                </a:lnTo>
                <a:lnTo>
                  <a:pt x="56" y="500"/>
                </a:lnTo>
                <a:lnTo>
                  <a:pt x="60" y="498"/>
                </a:lnTo>
                <a:lnTo>
                  <a:pt x="60" y="496"/>
                </a:lnTo>
                <a:lnTo>
                  <a:pt x="60" y="494"/>
                </a:lnTo>
                <a:lnTo>
                  <a:pt x="60" y="490"/>
                </a:lnTo>
                <a:lnTo>
                  <a:pt x="60" y="488"/>
                </a:lnTo>
                <a:lnTo>
                  <a:pt x="60" y="487"/>
                </a:lnTo>
                <a:lnTo>
                  <a:pt x="60" y="484"/>
                </a:lnTo>
                <a:lnTo>
                  <a:pt x="60" y="482"/>
                </a:lnTo>
                <a:lnTo>
                  <a:pt x="62" y="482"/>
                </a:lnTo>
                <a:lnTo>
                  <a:pt x="62" y="481"/>
                </a:lnTo>
                <a:lnTo>
                  <a:pt x="62" y="479"/>
                </a:lnTo>
                <a:lnTo>
                  <a:pt x="64" y="479"/>
                </a:lnTo>
                <a:lnTo>
                  <a:pt x="64" y="477"/>
                </a:lnTo>
                <a:lnTo>
                  <a:pt x="64" y="473"/>
                </a:lnTo>
                <a:lnTo>
                  <a:pt x="58" y="479"/>
                </a:lnTo>
                <a:lnTo>
                  <a:pt x="54" y="481"/>
                </a:lnTo>
                <a:lnTo>
                  <a:pt x="50" y="484"/>
                </a:lnTo>
                <a:lnTo>
                  <a:pt x="47" y="488"/>
                </a:lnTo>
                <a:lnTo>
                  <a:pt x="27" y="508"/>
                </a:lnTo>
                <a:lnTo>
                  <a:pt x="26" y="506"/>
                </a:lnTo>
                <a:lnTo>
                  <a:pt x="6" y="523"/>
                </a:lnTo>
                <a:lnTo>
                  <a:pt x="0" y="529"/>
                </a:lnTo>
                <a:lnTo>
                  <a:pt x="0" y="531"/>
                </a:lnTo>
                <a:lnTo>
                  <a:pt x="2" y="531"/>
                </a:lnTo>
                <a:lnTo>
                  <a:pt x="2" y="532"/>
                </a:lnTo>
                <a:lnTo>
                  <a:pt x="4" y="532"/>
                </a:lnTo>
                <a:lnTo>
                  <a:pt x="4" y="535"/>
                </a:lnTo>
                <a:lnTo>
                  <a:pt x="4" y="537"/>
                </a:lnTo>
                <a:lnTo>
                  <a:pt x="6" y="538"/>
                </a:lnTo>
                <a:lnTo>
                  <a:pt x="8" y="538"/>
                </a:lnTo>
                <a:lnTo>
                  <a:pt x="8" y="540"/>
                </a:lnTo>
                <a:lnTo>
                  <a:pt x="8" y="542"/>
                </a:lnTo>
                <a:lnTo>
                  <a:pt x="10" y="542"/>
                </a:lnTo>
                <a:lnTo>
                  <a:pt x="10" y="544"/>
                </a:lnTo>
                <a:lnTo>
                  <a:pt x="12" y="546"/>
                </a:lnTo>
                <a:lnTo>
                  <a:pt x="10" y="546"/>
                </a:lnTo>
                <a:lnTo>
                  <a:pt x="12" y="548"/>
                </a:lnTo>
                <a:lnTo>
                  <a:pt x="14" y="550"/>
                </a:lnTo>
                <a:lnTo>
                  <a:pt x="16" y="552"/>
                </a:lnTo>
                <a:lnTo>
                  <a:pt x="12" y="556"/>
                </a:lnTo>
                <a:lnTo>
                  <a:pt x="12" y="558"/>
                </a:lnTo>
                <a:lnTo>
                  <a:pt x="10" y="558"/>
                </a:lnTo>
                <a:lnTo>
                  <a:pt x="10" y="559"/>
                </a:lnTo>
                <a:lnTo>
                  <a:pt x="10" y="561"/>
                </a:lnTo>
                <a:lnTo>
                  <a:pt x="10" y="563"/>
                </a:lnTo>
                <a:lnTo>
                  <a:pt x="14" y="565"/>
                </a:lnTo>
                <a:lnTo>
                  <a:pt x="16" y="567"/>
                </a:lnTo>
                <a:lnTo>
                  <a:pt x="18" y="569"/>
                </a:lnTo>
                <a:lnTo>
                  <a:pt x="20" y="569"/>
                </a:lnTo>
                <a:lnTo>
                  <a:pt x="21" y="569"/>
                </a:lnTo>
                <a:lnTo>
                  <a:pt x="21" y="567"/>
                </a:lnTo>
                <a:lnTo>
                  <a:pt x="24" y="569"/>
                </a:lnTo>
                <a:lnTo>
                  <a:pt x="24" y="571"/>
                </a:lnTo>
                <a:lnTo>
                  <a:pt x="24" y="573"/>
                </a:lnTo>
                <a:lnTo>
                  <a:pt x="21" y="573"/>
                </a:lnTo>
                <a:lnTo>
                  <a:pt x="24" y="573"/>
                </a:lnTo>
                <a:lnTo>
                  <a:pt x="26" y="573"/>
                </a:lnTo>
                <a:lnTo>
                  <a:pt x="27" y="575"/>
                </a:lnTo>
                <a:lnTo>
                  <a:pt x="29" y="575"/>
                </a:lnTo>
                <a:lnTo>
                  <a:pt x="29" y="577"/>
                </a:lnTo>
                <a:lnTo>
                  <a:pt x="27" y="579"/>
                </a:lnTo>
                <a:lnTo>
                  <a:pt x="29" y="579"/>
                </a:lnTo>
                <a:lnTo>
                  <a:pt x="31" y="579"/>
                </a:lnTo>
                <a:lnTo>
                  <a:pt x="33" y="579"/>
                </a:lnTo>
                <a:lnTo>
                  <a:pt x="33" y="577"/>
                </a:lnTo>
                <a:lnTo>
                  <a:pt x="35" y="577"/>
                </a:lnTo>
                <a:lnTo>
                  <a:pt x="35" y="579"/>
                </a:lnTo>
                <a:lnTo>
                  <a:pt x="35" y="581"/>
                </a:lnTo>
                <a:lnTo>
                  <a:pt x="37" y="581"/>
                </a:lnTo>
                <a:lnTo>
                  <a:pt x="37" y="583"/>
                </a:lnTo>
                <a:lnTo>
                  <a:pt x="35" y="585"/>
                </a:lnTo>
                <a:lnTo>
                  <a:pt x="37" y="585"/>
                </a:lnTo>
                <a:lnTo>
                  <a:pt x="39" y="585"/>
                </a:lnTo>
                <a:lnTo>
                  <a:pt x="41" y="585"/>
                </a:lnTo>
                <a:lnTo>
                  <a:pt x="41" y="583"/>
                </a:lnTo>
                <a:lnTo>
                  <a:pt x="43" y="583"/>
                </a:lnTo>
                <a:lnTo>
                  <a:pt x="43" y="585"/>
                </a:lnTo>
                <a:lnTo>
                  <a:pt x="45" y="585"/>
                </a:lnTo>
                <a:lnTo>
                  <a:pt x="45" y="583"/>
                </a:lnTo>
                <a:lnTo>
                  <a:pt x="47" y="583"/>
                </a:lnTo>
                <a:lnTo>
                  <a:pt x="47" y="581"/>
                </a:lnTo>
                <a:lnTo>
                  <a:pt x="48" y="581"/>
                </a:lnTo>
                <a:lnTo>
                  <a:pt x="48" y="583"/>
                </a:lnTo>
                <a:lnTo>
                  <a:pt x="50" y="583"/>
                </a:lnTo>
                <a:lnTo>
                  <a:pt x="50" y="585"/>
                </a:lnTo>
                <a:lnTo>
                  <a:pt x="50" y="586"/>
                </a:lnTo>
                <a:lnTo>
                  <a:pt x="48" y="586"/>
                </a:lnTo>
                <a:lnTo>
                  <a:pt x="48" y="588"/>
                </a:lnTo>
                <a:lnTo>
                  <a:pt x="50" y="588"/>
                </a:lnTo>
                <a:lnTo>
                  <a:pt x="52" y="588"/>
                </a:lnTo>
                <a:lnTo>
                  <a:pt x="52" y="590"/>
                </a:lnTo>
                <a:lnTo>
                  <a:pt x="54" y="590"/>
                </a:lnTo>
                <a:lnTo>
                  <a:pt x="54" y="592"/>
                </a:lnTo>
                <a:lnTo>
                  <a:pt x="54" y="594"/>
                </a:lnTo>
                <a:lnTo>
                  <a:pt x="54" y="596"/>
                </a:lnTo>
                <a:lnTo>
                  <a:pt x="54" y="598"/>
                </a:lnTo>
                <a:lnTo>
                  <a:pt x="56" y="596"/>
                </a:lnTo>
                <a:lnTo>
                  <a:pt x="58" y="596"/>
                </a:lnTo>
                <a:lnTo>
                  <a:pt x="60" y="598"/>
                </a:lnTo>
                <a:lnTo>
                  <a:pt x="60" y="600"/>
                </a:lnTo>
                <a:lnTo>
                  <a:pt x="62" y="600"/>
                </a:lnTo>
                <a:lnTo>
                  <a:pt x="64" y="602"/>
                </a:lnTo>
                <a:lnTo>
                  <a:pt x="66" y="602"/>
                </a:lnTo>
                <a:lnTo>
                  <a:pt x="68" y="602"/>
                </a:lnTo>
                <a:lnTo>
                  <a:pt x="68" y="604"/>
                </a:lnTo>
                <a:lnTo>
                  <a:pt x="68" y="606"/>
                </a:lnTo>
                <a:lnTo>
                  <a:pt x="68" y="607"/>
                </a:lnTo>
                <a:lnTo>
                  <a:pt x="66" y="607"/>
                </a:lnTo>
                <a:lnTo>
                  <a:pt x="64" y="607"/>
                </a:lnTo>
                <a:lnTo>
                  <a:pt x="64" y="609"/>
                </a:lnTo>
                <a:lnTo>
                  <a:pt x="64" y="612"/>
                </a:lnTo>
                <a:lnTo>
                  <a:pt x="64" y="613"/>
                </a:lnTo>
                <a:lnTo>
                  <a:pt x="66" y="617"/>
                </a:lnTo>
                <a:lnTo>
                  <a:pt x="64" y="617"/>
                </a:lnTo>
                <a:lnTo>
                  <a:pt x="58" y="625"/>
                </a:lnTo>
                <a:lnTo>
                  <a:pt x="60" y="625"/>
                </a:lnTo>
                <a:lnTo>
                  <a:pt x="60" y="631"/>
                </a:lnTo>
                <a:lnTo>
                  <a:pt x="60" y="634"/>
                </a:lnTo>
                <a:lnTo>
                  <a:pt x="60" y="638"/>
                </a:lnTo>
                <a:lnTo>
                  <a:pt x="60" y="640"/>
                </a:lnTo>
                <a:lnTo>
                  <a:pt x="58" y="640"/>
                </a:lnTo>
                <a:lnTo>
                  <a:pt x="54" y="644"/>
                </a:lnTo>
                <a:lnTo>
                  <a:pt x="50" y="646"/>
                </a:lnTo>
                <a:lnTo>
                  <a:pt x="50" y="648"/>
                </a:lnTo>
                <a:lnTo>
                  <a:pt x="47" y="652"/>
                </a:lnTo>
                <a:lnTo>
                  <a:pt x="45" y="654"/>
                </a:lnTo>
                <a:lnTo>
                  <a:pt x="45" y="656"/>
                </a:lnTo>
                <a:lnTo>
                  <a:pt x="43" y="656"/>
                </a:lnTo>
                <a:lnTo>
                  <a:pt x="41" y="660"/>
                </a:lnTo>
                <a:lnTo>
                  <a:pt x="45" y="662"/>
                </a:lnTo>
                <a:lnTo>
                  <a:pt x="45" y="663"/>
                </a:lnTo>
                <a:lnTo>
                  <a:pt x="43" y="665"/>
                </a:lnTo>
                <a:lnTo>
                  <a:pt x="41" y="667"/>
                </a:lnTo>
                <a:lnTo>
                  <a:pt x="39" y="669"/>
                </a:lnTo>
                <a:lnTo>
                  <a:pt x="37" y="667"/>
                </a:lnTo>
                <a:lnTo>
                  <a:pt x="27" y="662"/>
                </a:lnTo>
                <a:lnTo>
                  <a:pt x="27" y="663"/>
                </a:lnTo>
                <a:lnTo>
                  <a:pt x="26" y="663"/>
                </a:lnTo>
                <a:lnTo>
                  <a:pt x="26" y="665"/>
                </a:lnTo>
                <a:lnTo>
                  <a:pt x="24" y="667"/>
                </a:lnTo>
                <a:lnTo>
                  <a:pt x="21" y="669"/>
                </a:lnTo>
                <a:lnTo>
                  <a:pt x="21" y="671"/>
                </a:lnTo>
                <a:lnTo>
                  <a:pt x="20" y="671"/>
                </a:lnTo>
                <a:lnTo>
                  <a:pt x="20" y="673"/>
                </a:lnTo>
                <a:lnTo>
                  <a:pt x="20" y="675"/>
                </a:lnTo>
                <a:lnTo>
                  <a:pt x="20" y="677"/>
                </a:lnTo>
                <a:lnTo>
                  <a:pt x="18" y="677"/>
                </a:lnTo>
                <a:lnTo>
                  <a:pt x="18" y="679"/>
                </a:lnTo>
                <a:lnTo>
                  <a:pt x="16" y="681"/>
                </a:lnTo>
                <a:lnTo>
                  <a:pt x="14" y="683"/>
                </a:lnTo>
                <a:lnTo>
                  <a:pt x="14" y="684"/>
                </a:lnTo>
                <a:lnTo>
                  <a:pt x="12" y="686"/>
                </a:lnTo>
                <a:lnTo>
                  <a:pt x="10" y="694"/>
                </a:lnTo>
                <a:lnTo>
                  <a:pt x="14" y="702"/>
                </a:lnTo>
                <a:lnTo>
                  <a:pt x="10" y="706"/>
                </a:lnTo>
                <a:lnTo>
                  <a:pt x="12" y="711"/>
                </a:lnTo>
                <a:lnTo>
                  <a:pt x="10" y="713"/>
                </a:lnTo>
                <a:lnTo>
                  <a:pt x="12" y="715"/>
                </a:lnTo>
                <a:lnTo>
                  <a:pt x="33" y="721"/>
                </a:lnTo>
                <a:lnTo>
                  <a:pt x="33" y="729"/>
                </a:lnTo>
                <a:lnTo>
                  <a:pt x="27" y="734"/>
                </a:lnTo>
                <a:lnTo>
                  <a:pt x="29" y="744"/>
                </a:lnTo>
                <a:lnTo>
                  <a:pt x="26" y="754"/>
                </a:lnTo>
                <a:lnTo>
                  <a:pt x="27" y="756"/>
                </a:lnTo>
                <a:lnTo>
                  <a:pt x="29" y="754"/>
                </a:lnTo>
                <a:lnTo>
                  <a:pt x="31" y="756"/>
                </a:lnTo>
                <a:lnTo>
                  <a:pt x="39" y="754"/>
                </a:lnTo>
                <a:lnTo>
                  <a:pt x="43" y="754"/>
                </a:lnTo>
                <a:lnTo>
                  <a:pt x="50" y="758"/>
                </a:lnTo>
                <a:lnTo>
                  <a:pt x="52" y="759"/>
                </a:lnTo>
                <a:lnTo>
                  <a:pt x="48" y="765"/>
                </a:lnTo>
                <a:lnTo>
                  <a:pt x="48" y="769"/>
                </a:lnTo>
                <a:lnTo>
                  <a:pt x="56" y="780"/>
                </a:lnTo>
                <a:lnTo>
                  <a:pt x="62" y="782"/>
                </a:lnTo>
                <a:lnTo>
                  <a:pt x="72" y="788"/>
                </a:lnTo>
                <a:lnTo>
                  <a:pt x="91" y="779"/>
                </a:lnTo>
                <a:lnTo>
                  <a:pt x="93" y="785"/>
                </a:lnTo>
                <a:lnTo>
                  <a:pt x="95" y="785"/>
                </a:lnTo>
                <a:lnTo>
                  <a:pt x="95" y="786"/>
                </a:lnTo>
                <a:lnTo>
                  <a:pt x="98" y="800"/>
                </a:lnTo>
                <a:lnTo>
                  <a:pt x="100" y="802"/>
                </a:lnTo>
                <a:lnTo>
                  <a:pt x="95" y="821"/>
                </a:lnTo>
                <a:lnTo>
                  <a:pt x="95" y="823"/>
                </a:lnTo>
                <a:lnTo>
                  <a:pt x="70" y="830"/>
                </a:lnTo>
                <a:lnTo>
                  <a:pt x="60" y="844"/>
                </a:lnTo>
                <a:lnTo>
                  <a:pt x="56" y="850"/>
                </a:lnTo>
                <a:lnTo>
                  <a:pt x="54" y="852"/>
                </a:lnTo>
                <a:lnTo>
                  <a:pt x="52" y="856"/>
                </a:lnTo>
                <a:lnTo>
                  <a:pt x="50" y="857"/>
                </a:lnTo>
                <a:lnTo>
                  <a:pt x="48" y="859"/>
                </a:lnTo>
                <a:lnTo>
                  <a:pt x="41" y="865"/>
                </a:lnTo>
                <a:lnTo>
                  <a:pt x="37" y="867"/>
                </a:lnTo>
                <a:lnTo>
                  <a:pt x="26" y="875"/>
                </a:lnTo>
                <a:lnTo>
                  <a:pt x="24" y="877"/>
                </a:lnTo>
                <a:lnTo>
                  <a:pt x="24" y="883"/>
                </a:lnTo>
                <a:lnTo>
                  <a:pt x="24" y="884"/>
                </a:lnTo>
                <a:lnTo>
                  <a:pt x="24" y="892"/>
                </a:lnTo>
                <a:lnTo>
                  <a:pt x="24" y="894"/>
                </a:lnTo>
                <a:lnTo>
                  <a:pt x="24" y="900"/>
                </a:lnTo>
                <a:lnTo>
                  <a:pt x="26" y="910"/>
                </a:lnTo>
                <a:lnTo>
                  <a:pt x="35" y="911"/>
                </a:lnTo>
                <a:lnTo>
                  <a:pt x="47" y="915"/>
                </a:lnTo>
                <a:lnTo>
                  <a:pt x="50" y="915"/>
                </a:lnTo>
                <a:lnTo>
                  <a:pt x="58" y="923"/>
                </a:lnTo>
                <a:lnTo>
                  <a:pt x="58" y="927"/>
                </a:lnTo>
                <a:lnTo>
                  <a:pt x="62" y="929"/>
                </a:lnTo>
                <a:lnTo>
                  <a:pt x="70" y="929"/>
                </a:lnTo>
                <a:lnTo>
                  <a:pt x="74" y="929"/>
                </a:lnTo>
                <a:lnTo>
                  <a:pt x="77" y="929"/>
                </a:lnTo>
                <a:lnTo>
                  <a:pt x="79" y="929"/>
                </a:lnTo>
                <a:lnTo>
                  <a:pt x="91" y="929"/>
                </a:lnTo>
                <a:lnTo>
                  <a:pt x="93" y="929"/>
                </a:lnTo>
                <a:lnTo>
                  <a:pt x="96" y="929"/>
                </a:lnTo>
                <a:lnTo>
                  <a:pt x="98" y="929"/>
                </a:lnTo>
                <a:lnTo>
                  <a:pt x="100" y="927"/>
                </a:lnTo>
                <a:lnTo>
                  <a:pt x="100" y="929"/>
                </a:lnTo>
                <a:lnTo>
                  <a:pt x="102" y="931"/>
                </a:lnTo>
                <a:lnTo>
                  <a:pt x="102" y="932"/>
                </a:lnTo>
                <a:lnTo>
                  <a:pt x="106" y="938"/>
                </a:lnTo>
                <a:lnTo>
                  <a:pt x="110" y="946"/>
                </a:lnTo>
                <a:lnTo>
                  <a:pt x="118" y="958"/>
                </a:lnTo>
                <a:lnTo>
                  <a:pt x="127" y="971"/>
                </a:lnTo>
                <a:lnTo>
                  <a:pt x="135" y="967"/>
                </a:lnTo>
                <a:lnTo>
                  <a:pt x="143" y="965"/>
                </a:lnTo>
                <a:lnTo>
                  <a:pt x="144" y="965"/>
                </a:lnTo>
                <a:lnTo>
                  <a:pt x="149" y="965"/>
                </a:lnTo>
                <a:lnTo>
                  <a:pt x="149" y="963"/>
                </a:lnTo>
                <a:lnTo>
                  <a:pt x="154" y="963"/>
                </a:lnTo>
                <a:lnTo>
                  <a:pt x="156" y="963"/>
                </a:lnTo>
                <a:lnTo>
                  <a:pt x="162" y="961"/>
                </a:lnTo>
                <a:lnTo>
                  <a:pt x="164" y="963"/>
                </a:lnTo>
                <a:lnTo>
                  <a:pt x="166" y="963"/>
                </a:lnTo>
                <a:lnTo>
                  <a:pt x="168" y="963"/>
                </a:lnTo>
                <a:lnTo>
                  <a:pt x="170" y="963"/>
                </a:lnTo>
                <a:lnTo>
                  <a:pt x="171" y="963"/>
                </a:lnTo>
                <a:lnTo>
                  <a:pt x="185" y="961"/>
                </a:lnTo>
                <a:lnTo>
                  <a:pt x="183" y="960"/>
                </a:lnTo>
                <a:lnTo>
                  <a:pt x="181" y="952"/>
                </a:lnTo>
                <a:lnTo>
                  <a:pt x="175" y="944"/>
                </a:lnTo>
                <a:lnTo>
                  <a:pt x="168" y="932"/>
                </a:lnTo>
                <a:lnTo>
                  <a:pt x="166" y="927"/>
                </a:lnTo>
                <a:lnTo>
                  <a:pt x="160" y="931"/>
                </a:lnTo>
                <a:lnTo>
                  <a:pt x="156" y="932"/>
                </a:lnTo>
                <a:lnTo>
                  <a:pt x="152" y="934"/>
                </a:lnTo>
                <a:lnTo>
                  <a:pt x="150" y="934"/>
                </a:lnTo>
                <a:lnTo>
                  <a:pt x="149" y="934"/>
                </a:lnTo>
                <a:lnTo>
                  <a:pt x="146" y="931"/>
                </a:lnTo>
                <a:lnTo>
                  <a:pt x="146" y="929"/>
                </a:lnTo>
                <a:lnTo>
                  <a:pt x="144" y="927"/>
                </a:lnTo>
                <a:lnTo>
                  <a:pt x="149" y="925"/>
                </a:lnTo>
                <a:lnTo>
                  <a:pt x="150" y="923"/>
                </a:lnTo>
                <a:lnTo>
                  <a:pt x="152" y="923"/>
                </a:lnTo>
                <a:lnTo>
                  <a:pt x="152" y="921"/>
                </a:lnTo>
                <a:lnTo>
                  <a:pt x="152" y="919"/>
                </a:lnTo>
                <a:lnTo>
                  <a:pt x="154" y="921"/>
                </a:lnTo>
                <a:lnTo>
                  <a:pt x="154" y="923"/>
                </a:lnTo>
                <a:lnTo>
                  <a:pt x="156" y="921"/>
                </a:lnTo>
                <a:lnTo>
                  <a:pt x="160" y="921"/>
                </a:lnTo>
                <a:lnTo>
                  <a:pt x="162" y="921"/>
                </a:lnTo>
                <a:lnTo>
                  <a:pt x="166" y="917"/>
                </a:lnTo>
                <a:lnTo>
                  <a:pt x="168" y="917"/>
                </a:lnTo>
                <a:lnTo>
                  <a:pt x="166" y="913"/>
                </a:lnTo>
                <a:lnTo>
                  <a:pt x="166" y="911"/>
                </a:lnTo>
                <a:lnTo>
                  <a:pt x="166" y="910"/>
                </a:lnTo>
                <a:lnTo>
                  <a:pt x="168" y="910"/>
                </a:lnTo>
                <a:lnTo>
                  <a:pt x="171" y="910"/>
                </a:lnTo>
                <a:lnTo>
                  <a:pt x="177" y="910"/>
                </a:lnTo>
                <a:lnTo>
                  <a:pt x="179" y="911"/>
                </a:lnTo>
                <a:lnTo>
                  <a:pt x="183" y="911"/>
                </a:lnTo>
                <a:lnTo>
                  <a:pt x="183" y="913"/>
                </a:lnTo>
                <a:lnTo>
                  <a:pt x="185" y="913"/>
                </a:lnTo>
                <a:lnTo>
                  <a:pt x="187" y="915"/>
                </a:lnTo>
                <a:lnTo>
                  <a:pt x="185" y="917"/>
                </a:lnTo>
                <a:lnTo>
                  <a:pt x="185" y="919"/>
                </a:lnTo>
                <a:lnTo>
                  <a:pt x="187" y="919"/>
                </a:lnTo>
                <a:lnTo>
                  <a:pt x="189" y="919"/>
                </a:lnTo>
                <a:lnTo>
                  <a:pt x="191" y="917"/>
                </a:lnTo>
                <a:lnTo>
                  <a:pt x="192" y="917"/>
                </a:lnTo>
                <a:lnTo>
                  <a:pt x="192" y="919"/>
                </a:lnTo>
                <a:lnTo>
                  <a:pt x="191" y="923"/>
                </a:lnTo>
                <a:lnTo>
                  <a:pt x="191" y="925"/>
                </a:lnTo>
                <a:lnTo>
                  <a:pt x="192" y="925"/>
                </a:lnTo>
                <a:lnTo>
                  <a:pt x="195" y="927"/>
                </a:lnTo>
                <a:lnTo>
                  <a:pt x="197" y="927"/>
                </a:lnTo>
                <a:lnTo>
                  <a:pt x="197" y="929"/>
                </a:lnTo>
                <a:lnTo>
                  <a:pt x="198" y="929"/>
                </a:lnTo>
                <a:lnTo>
                  <a:pt x="200" y="929"/>
                </a:lnTo>
                <a:lnTo>
                  <a:pt x="200" y="931"/>
                </a:lnTo>
                <a:lnTo>
                  <a:pt x="202" y="931"/>
                </a:lnTo>
                <a:lnTo>
                  <a:pt x="204" y="931"/>
                </a:lnTo>
                <a:lnTo>
                  <a:pt x="206" y="931"/>
                </a:lnTo>
                <a:lnTo>
                  <a:pt x="206" y="932"/>
                </a:lnTo>
                <a:lnTo>
                  <a:pt x="204" y="934"/>
                </a:lnTo>
                <a:lnTo>
                  <a:pt x="204" y="936"/>
                </a:lnTo>
                <a:lnTo>
                  <a:pt x="206" y="936"/>
                </a:lnTo>
                <a:lnTo>
                  <a:pt x="208" y="936"/>
                </a:lnTo>
                <a:lnTo>
                  <a:pt x="210" y="936"/>
                </a:lnTo>
                <a:lnTo>
                  <a:pt x="212" y="938"/>
                </a:lnTo>
                <a:lnTo>
                  <a:pt x="212" y="940"/>
                </a:lnTo>
                <a:lnTo>
                  <a:pt x="214" y="940"/>
                </a:lnTo>
                <a:lnTo>
                  <a:pt x="216" y="942"/>
                </a:lnTo>
                <a:lnTo>
                  <a:pt x="218" y="940"/>
                </a:lnTo>
                <a:lnTo>
                  <a:pt x="219" y="940"/>
                </a:lnTo>
                <a:lnTo>
                  <a:pt x="219" y="942"/>
                </a:lnTo>
                <a:lnTo>
                  <a:pt x="219" y="944"/>
                </a:lnTo>
                <a:lnTo>
                  <a:pt x="218" y="944"/>
                </a:lnTo>
                <a:lnTo>
                  <a:pt x="218" y="946"/>
                </a:lnTo>
                <a:lnTo>
                  <a:pt x="219" y="948"/>
                </a:lnTo>
                <a:lnTo>
                  <a:pt x="221" y="950"/>
                </a:lnTo>
                <a:lnTo>
                  <a:pt x="223" y="950"/>
                </a:lnTo>
                <a:lnTo>
                  <a:pt x="223" y="948"/>
                </a:lnTo>
                <a:lnTo>
                  <a:pt x="225" y="948"/>
                </a:lnTo>
                <a:lnTo>
                  <a:pt x="227" y="948"/>
                </a:lnTo>
                <a:lnTo>
                  <a:pt x="227" y="950"/>
                </a:lnTo>
                <a:lnTo>
                  <a:pt x="225" y="952"/>
                </a:lnTo>
                <a:lnTo>
                  <a:pt x="225" y="954"/>
                </a:lnTo>
                <a:lnTo>
                  <a:pt x="225" y="955"/>
                </a:lnTo>
                <a:lnTo>
                  <a:pt x="227" y="955"/>
                </a:lnTo>
                <a:lnTo>
                  <a:pt x="227" y="958"/>
                </a:lnTo>
                <a:lnTo>
                  <a:pt x="229" y="958"/>
                </a:lnTo>
                <a:lnTo>
                  <a:pt x="229" y="960"/>
                </a:lnTo>
                <a:lnTo>
                  <a:pt x="229" y="961"/>
                </a:lnTo>
                <a:lnTo>
                  <a:pt x="229" y="963"/>
                </a:lnTo>
                <a:lnTo>
                  <a:pt x="231" y="963"/>
                </a:lnTo>
                <a:lnTo>
                  <a:pt x="231" y="965"/>
                </a:lnTo>
                <a:lnTo>
                  <a:pt x="233" y="971"/>
                </a:lnTo>
                <a:lnTo>
                  <a:pt x="233" y="973"/>
                </a:lnTo>
                <a:lnTo>
                  <a:pt x="233" y="975"/>
                </a:lnTo>
                <a:lnTo>
                  <a:pt x="231" y="979"/>
                </a:lnTo>
                <a:lnTo>
                  <a:pt x="231" y="981"/>
                </a:lnTo>
                <a:lnTo>
                  <a:pt x="231" y="982"/>
                </a:lnTo>
                <a:lnTo>
                  <a:pt x="233" y="982"/>
                </a:lnTo>
                <a:lnTo>
                  <a:pt x="235" y="982"/>
                </a:lnTo>
                <a:lnTo>
                  <a:pt x="237" y="982"/>
                </a:lnTo>
                <a:lnTo>
                  <a:pt x="237" y="984"/>
                </a:lnTo>
                <a:lnTo>
                  <a:pt x="237" y="986"/>
                </a:lnTo>
                <a:lnTo>
                  <a:pt x="239" y="988"/>
                </a:lnTo>
                <a:lnTo>
                  <a:pt x="239" y="990"/>
                </a:lnTo>
                <a:lnTo>
                  <a:pt x="241" y="992"/>
                </a:lnTo>
                <a:lnTo>
                  <a:pt x="241" y="994"/>
                </a:lnTo>
                <a:lnTo>
                  <a:pt x="239" y="996"/>
                </a:lnTo>
                <a:lnTo>
                  <a:pt x="239" y="998"/>
                </a:lnTo>
                <a:lnTo>
                  <a:pt x="237" y="998"/>
                </a:lnTo>
                <a:lnTo>
                  <a:pt x="237" y="1000"/>
                </a:lnTo>
                <a:lnTo>
                  <a:pt x="235" y="1000"/>
                </a:lnTo>
                <a:lnTo>
                  <a:pt x="235" y="1002"/>
                </a:lnTo>
                <a:lnTo>
                  <a:pt x="235" y="1004"/>
                </a:lnTo>
                <a:lnTo>
                  <a:pt x="235" y="1006"/>
                </a:lnTo>
                <a:lnTo>
                  <a:pt x="237" y="1006"/>
                </a:lnTo>
                <a:lnTo>
                  <a:pt x="239" y="1008"/>
                </a:lnTo>
                <a:lnTo>
                  <a:pt x="241" y="1009"/>
                </a:lnTo>
                <a:lnTo>
                  <a:pt x="241" y="1011"/>
                </a:lnTo>
                <a:lnTo>
                  <a:pt x="243" y="1011"/>
                </a:lnTo>
                <a:lnTo>
                  <a:pt x="245" y="1011"/>
                </a:lnTo>
                <a:lnTo>
                  <a:pt x="248" y="1009"/>
                </a:lnTo>
                <a:lnTo>
                  <a:pt x="264" y="1000"/>
                </a:lnTo>
                <a:lnTo>
                  <a:pt x="260" y="988"/>
                </a:lnTo>
                <a:lnTo>
                  <a:pt x="269" y="982"/>
                </a:lnTo>
                <a:lnTo>
                  <a:pt x="262" y="958"/>
                </a:lnTo>
                <a:lnTo>
                  <a:pt x="285" y="946"/>
                </a:lnTo>
                <a:lnTo>
                  <a:pt x="291" y="961"/>
                </a:lnTo>
                <a:lnTo>
                  <a:pt x="302" y="975"/>
                </a:lnTo>
                <a:lnTo>
                  <a:pt x="314" y="965"/>
                </a:lnTo>
                <a:lnTo>
                  <a:pt x="317" y="973"/>
                </a:lnTo>
                <a:lnTo>
                  <a:pt x="331" y="984"/>
                </a:lnTo>
                <a:lnTo>
                  <a:pt x="339" y="996"/>
                </a:lnTo>
                <a:lnTo>
                  <a:pt x="356" y="984"/>
                </a:lnTo>
                <a:lnTo>
                  <a:pt x="364" y="965"/>
                </a:lnTo>
                <a:lnTo>
                  <a:pt x="368" y="971"/>
                </a:lnTo>
                <a:lnTo>
                  <a:pt x="373" y="982"/>
                </a:lnTo>
                <a:lnTo>
                  <a:pt x="383" y="994"/>
                </a:lnTo>
                <a:lnTo>
                  <a:pt x="387" y="996"/>
                </a:lnTo>
                <a:lnTo>
                  <a:pt x="394" y="1002"/>
                </a:lnTo>
                <a:lnTo>
                  <a:pt x="404" y="1006"/>
                </a:lnTo>
                <a:lnTo>
                  <a:pt x="410" y="1009"/>
                </a:lnTo>
                <a:lnTo>
                  <a:pt x="419" y="1015"/>
                </a:lnTo>
                <a:lnTo>
                  <a:pt x="427" y="1019"/>
                </a:lnTo>
                <a:lnTo>
                  <a:pt x="433" y="1023"/>
                </a:lnTo>
                <a:lnTo>
                  <a:pt x="437" y="1027"/>
                </a:lnTo>
                <a:lnTo>
                  <a:pt x="448" y="1034"/>
                </a:lnTo>
                <a:lnTo>
                  <a:pt x="450" y="1036"/>
                </a:lnTo>
                <a:lnTo>
                  <a:pt x="454" y="1040"/>
                </a:lnTo>
                <a:lnTo>
                  <a:pt x="454" y="1042"/>
                </a:lnTo>
                <a:lnTo>
                  <a:pt x="456" y="1042"/>
                </a:lnTo>
                <a:lnTo>
                  <a:pt x="460" y="1044"/>
                </a:lnTo>
                <a:lnTo>
                  <a:pt x="466" y="1048"/>
                </a:lnTo>
                <a:lnTo>
                  <a:pt x="473" y="1052"/>
                </a:lnTo>
                <a:lnTo>
                  <a:pt x="479" y="1056"/>
                </a:lnTo>
                <a:lnTo>
                  <a:pt x="488" y="1061"/>
                </a:lnTo>
                <a:lnTo>
                  <a:pt x="498" y="1067"/>
                </a:lnTo>
                <a:lnTo>
                  <a:pt x="506" y="1071"/>
                </a:lnTo>
                <a:lnTo>
                  <a:pt x="510" y="1069"/>
                </a:lnTo>
                <a:lnTo>
                  <a:pt x="515" y="1067"/>
                </a:lnTo>
                <a:lnTo>
                  <a:pt x="525" y="1063"/>
                </a:lnTo>
                <a:lnTo>
                  <a:pt x="531" y="1059"/>
                </a:lnTo>
                <a:lnTo>
                  <a:pt x="537" y="1052"/>
                </a:lnTo>
                <a:lnTo>
                  <a:pt x="539" y="1048"/>
                </a:lnTo>
                <a:lnTo>
                  <a:pt x="546" y="1042"/>
                </a:lnTo>
                <a:lnTo>
                  <a:pt x="548" y="1040"/>
                </a:lnTo>
                <a:lnTo>
                  <a:pt x="558" y="1034"/>
                </a:lnTo>
                <a:lnTo>
                  <a:pt x="563" y="1032"/>
                </a:lnTo>
                <a:lnTo>
                  <a:pt x="571" y="1027"/>
                </a:lnTo>
                <a:lnTo>
                  <a:pt x="577" y="1023"/>
                </a:lnTo>
                <a:lnTo>
                  <a:pt x="581" y="1021"/>
                </a:lnTo>
                <a:lnTo>
                  <a:pt x="592" y="1017"/>
                </a:lnTo>
                <a:lnTo>
                  <a:pt x="600" y="1013"/>
                </a:lnTo>
                <a:lnTo>
                  <a:pt x="606" y="1011"/>
                </a:lnTo>
                <a:lnTo>
                  <a:pt x="608" y="1008"/>
                </a:lnTo>
                <a:lnTo>
                  <a:pt x="611" y="1004"/>
                </a:lnTo>
                <a:lnTo>
                  <a:pt x="617" y="996"/>
                </a:lnTo>
                <a:lnTo>
                  <a:pt x="621" y="990"/>
                </a:lnTo>
                <a:lnTo>
                  <a:pt x="623" y="986"/>
                </a:lnTo>
                <a:lnTo>
                  <a:pt x="625" y="984"/>
                </a:lnTo>
                <a:lnTo>
                  <a:pt x="627" y="981"/>
                </a:lnTo>
                <a:lnTo>
                  <a:pt x="629" y="979"/>
                </a:lnTo>
                <a:lnTo>
                  <a:pt x="633" y="975"/>
                </a:lnTo>
                <a:lnTo>
                  <a:pt x="635" y="973"/>
                </a:lnTo>
                <a:lnTo>
                  <a:pt x="637" y="969"/>
                </a:lnTo>
                <a:lnTo>
                  <a:pt x="638" y="965"/>
                </a:lnTo>
                <a:lnTo>
                  <a:pt x="640" y="963"/>
                </a:lnTo>
                <a:lnTo>
                  <a:pt x="644" y="958"/>
                </a:lnTo>
                <a:lnTo>
                  <a:pt x="646" y="955"/>
                </a:lnTo>
                <a:lnTo>
                  <a:pt x="658" y="940"/>
                </a:lnTo>
                <a:lnTo>
                  <a:pt x="659" y="936"/>
                </a:lnTo>
                <a:lnTo>
                  <a:pt x="665" y="929"/>
                </a:lnTo>
                <a:lnTo>
                  <a:pt x="667" y="925"/>
                </a:lnTo>
                <a:lnTo>
                  <a:pt x="669" y="923"/>
                </a:lnTo>
                <a:lnTo>
                  <a:pt x="671" y="919"/>
                </a:lnTo>
                <a:lnTo>
                  <a:pt x="673" y="915"/>
                </a:lnTo>
                <a:lnTo>
                  <a:pt x="677" y="911"/>
                </a:lnTo>
                <a:lnTo>
                  <a:pt x="679" y="907"/>
                </a:lnTo>
                <a:lnTo>
                  <a:pt x="679" y="902"/>
                </a:lnTo>
                <a:lnTo>
                  <a:pt x="679" y="888"/>
                </a:lnTo>
                <a:lnTo>
                  <a:pt x="679" y="854"/>
                </a:lnTo>
                <a:lnTo>
                  <a:pt x="681" y="800"/>
                </a:lnTo>
                <a:lnTo>
                  <a:pt x="681" y="790"/>
                </a:lnTo>
                <a:lnTo>
                  <a:pt x="688" y="785"/>
                </a:lnTo>
                <a:lnTo>
                  <a:pt x="702" y="773"/>
                </a:lnTo>
                <a:lnTo>
                  <a:pt x="704" y="771"/>
                </a:lnTo>
                <a:lnTo>
                  <a:pt x="706" y="769"/>
                </a:lnTo>
                <a:lnTo>
                  <a:pt x="708" y="767"/>
                </a:lnTo>
                <a:lnTo>
                  <a:pt x="739" y="736"/>
                </a:lnTo>
                <a:lnTo>
                  <a:pt x="741" y="732"/>
                </a:lnTo>
                <a:lnTo>
                  <a:pt x="752" y="719"/>
                </a:lnTo>
                <a:lnTo>
                  <a:pt x="762" y="700"/>
                </a:lnTo>
                <a:lnTo>
                  <a:pt x="735" y="696"/>
                </a:lnTo>
                <a:lnTo>
                  <a:pt x="731" y="684"/>
                </a:lnTo>
                <a:lnTo>
                  <a:pt x="727" y="667"/>
                </a:lnTo>
                <a:lnTo>
                  <a:pt x="735" y="648"/>
                </a:lnTo>
                <a:lnTo>
                  <a:pt x="739" y="648"/>
                </a:lnTo>
                <a:lnTo>
                  <a:pt x="808" y="652"/>
                </a:lnTo>
                <a:lnTo>
                  <a:pt x="907" y="656"/>
                </a:lnTo>
                <a:lnTo>
                  <a:pt x="912" y="654"/>
                </a:lnTo>
                <a:lnTo>
                  <a:pt x="917" y="648"/>
                </a:lnTo>
                <a:lnTo>
                  <a:pt x="923" y="642"/>
                </a:lnTo>
                <a:lnTo>
                  <a:pt x="921" y="638"/>
                </a:lnTo>
                <a:lnTo>
                  <a:pt x="933" y="631"/>
                </a:lnTo>
                <a:lnTo>
                  <a:pt x="938" y="623"/>
                </a:lnTo>
                <a:lnTo>
                  <a:pt x="950" y="602"/>
                </a:lnTo>
                <a:lnTo>
                  <a:pt x="952" y="604"/>
                </a:lnTo>
                <a:lnTo>
                  <a:pt x="961" y="586"/>
                </a:lnTo>
                <a:lnTo>
                  <a:pt x="971" y="577"/>
                </a:lnTo>
                <a:lnTo>
                  <a:pt x="981" y="573"/>
                </a:lnTo>
                <a:lnTo>
                  <a:pt x="984" y="567"/>
                </a:lnTo>
                <a:lnTo>
                  <a:pt x="982" y="559"/>
                </a:lnTo>
                <a:lnTo>
                  <a:pt x="988" y="532"/>
                </a:lnTo>
                <a:lnTo>
                  <a:pt x="1000" y="527"/>
                </a:lnTo>
                <a:lnTo>
                  <a:pt x="1002" y="527"/>
                </a:lnTo>
                <a:lnTo>
                  <a:pt x="1002" y="525"/>
                </a:lnTo>
                <a:lnTo>
                  <a:pt x="1004" y="523"/>
                </a:lnTo>
                <a:lnTo>
                  <a:pt x="1000" y="515"/>
                </a:lnTo>
                <a:lnTo>
                  <a:pt x="1004" y="511"/>
                </a:lnTo>
                <a:lnTo>
                  <a:pt x="1002" y="510"/>
                </a:lnTo>
                <a:lnTo>
                  <a:pt x="1002" y="508"/>
                </a:lnTo>
                <a:lnTo>
                  <a:pt x="1000" y="506"/>
                </a:lnTo>
                <a:lnTo>
                  <a:pt x="1000" y="500"/>
                </a:lnTo>
                <a:lnTo>
                  <a:pt x="998" y="494"/>
                </a:lnTo>
                <a:lnTo>
                  <a:pt x="996" y="492"/>
                </a:lnTo>
                <a:lnTo>
                  <a:pt x="996" y="490"/>
                </a:lnTo>
                <a:lnTo>
                  <a:pt x="994" y="490"/>
                </a:lnTo>
                <a:lnTo>
                  <a:pt x="994" y="488"/>
                </a:lnTo>
                <a:lnTo>
                  <a:pt x="992" y="487"/>
                </a:lnTo>
                <a:lnTo>
                  <a:pt x="990" y="484"/>
                </a:lnTo>
                <a:lnTo>
                  <a:pt x="990" y="482"/>
                </a:lnTo>
                <a:lnTo>
                  <a:pt x="973" y="473"/>
                </a:lnTo>
                <a:lnTo>
                  <a:pt x="971" y="471"/>
                </a:lnTo>
                <a:lnTo>
                  <a:pt x="965" y="469"/>
                </a:lnTo>
                <a:lnTo>
                  <a:pt x="965" y="467"/>
                </a:lnTo>
                <a:lnTo>
                  <a:pt x="963" y="465"/>
                </a:lnTo>
                <a:lnTo>
                  <a:pt x="961" y="456"/>
                </a:lnTo>
                <a:lnTo>
                  <a:pt x="960" y="454"/>
                </a:lnTo>
                <a:lnTo>
                  <a:pt x="960" y="450"/>
                </a:lnTo>
                <a:lnTo>
                  <a:pt x="960" y="442"/>
                </a:lnTo>
                <a:lnTo>
                  <a:pt x="956" y="427"/>
                </a:lnTo>
                <a:lnTo>
                  <a:pt x="956" y="423"/>
                </a:lnTo>
                <a:lnTo>
                  <a:pt x="958" y="421"/>
                </a:lnTo>
                <a:lnTo>
                  <a:pt x="958" y="413"/>
                </a:lnTo>
                <a:lnTo>
                  <a:pt x="958" y="412"/>
                </a:lnTo>
                <a:lnTo>
                  <a:pt x="961" y="388"/>
                </a:lnTo>
                <a:lnTo>
                  <a:pt x="963" y="381"/>
                </a:lnTo>
                <a:lnTo>
                  <a:pt x="967" y="377"/>
                </a:lnTo>
                <a:lnTo>
                  <a:pt x="990" y="365"/>
                </a:lnTo>
                <a:lnTo>
                  <a:pt x="1000" y="359"/>
                </a:lnTo>
                <a:lnTo>
                  <a:pt x="1011" y="354"/>
                </a:lnTo>
                <a:lnTo>
                  <a:pt x="1032" y="340"/>
                </a:lnTo>
                <a:lnTo>
                  <a:pt x="1046" y="331"/>
                </a:lnTo>
                <a:lnTo>
                  <a:pt x="1044" y="331"/>
                </a:lnTo>
                <a:lnTo>
                  <a:pt x="1069" y="309"/>
                </a:lnTo>
                <a:lnTo>
                  <a:pt x="1073" y="306"/>
                </a:lnTo>
                <a:lnTo>
                  <a:pt x="1071" y="304"/>
                </a:lnTo>
                <a:lnTo>
                  <a:pt x="1069" y="302"/>
                </a:lnTo>
                <a:lnTo>
                  <a:pt x="1073" y="298"/>
                </a:lnTo>
                <a:lnTo>
                  <a:pt x="1075" y="296"/>
                </a:lnTo>
                <a:lnTo>
                  <a:pt x="1077" y="290"/>
                </a:lnTo>
                <a:lnTo>
                  <a:pt x="1077" y="281"/>
                </a:lnTo>
                <a:lnTo>
                  <a:pt x="1078" y="273"/>
                </a:lnTo>
                <a:lnTo>
                  <a:pt x="1078" y="267"/>
                </a:lnTo>
                <a:lnTo>
                  <a:pt x="1078" y="265"/>
                </a:lnTo>
                <a:lnTo>
                  <a:pt x="1081" y="263"/>
                </a:lnTo>
                <a:lnTo>
                  <a:pt x="1081" y="261"/>
                </a:lnTo>
                <a:lnTo>
                  <a:pt x="1078" y="261"/>
                </a:lnTo>
                <a:lnTo>
                  <a:pt x="1078" y="260"/>
                </a:lnTo>
                <a:lnTo>
                  <a:pt x="1077" y="258"/>
                </a:lnTo>
                <a:lnTo>
                  <a:pt x="1048" y="213"/>
                </a:lnTo>
                <a:lnTo>
                  <a:pt x="1035" y="192"/>
                </a:lnTo>
                <a:lnTo>
                  <a:pt x="1000" y="140"/>
                </a:lnTo>
                <a:lnTo>
                  <a:pt x="982" y="114"/>
                </a:lnTo>
                <a:lnTo>
                  <a:pt x="967" y="92"/>
                </a:lnTo>
                <a:lnTo>
                  <a:pt x="961" y="83"/>
                </a:lnTo>
                <a:lnTo>
                  <a:pt x="952" y="69"/>
                </a:lnTo>
                <a:lnTo>
                  <a:pt x="944" y="56"/>
                </a:lnTo>
                <a:lnTo>
                  <a:pt x="934" y="44"/>
                </a:lnTo>
                <a:lnTo>
                  <a:pt x="921" y="23"/>
                </a:lnTo>
                <a:lnTo>
                  <a:pt x="919" y="17"/>
                </a:lnTo>
                <a:lnTo>
                  <a:pt x="915" y="17"/>
                </a:lnTo>
                <a:lnTo>
                  <a:pt x="907" y="13"/>
                </a:lnTo>
                <a:lnTo>
                  <a:pt x="904" y="11"/>
                </a:lnTo>
                <a:lnTo>
                  <a:pt x="881" y="0"/>
                </a:lnTo>
                <a:lnTo>
                  <a:pt x="875" y="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Freeform 213"/>
          <p:cNvSpPr>
            <a:spLocks/>
          </p:cNvSpPr>
          <p:nvPr/>
        </p:nvSpPr>
        <p:spPr bwMode="auto">
          <a:xfrm>
            <a:off x="-3506632" y="5569388"/>
            <a:ext cx="1451535" cy="886735"/>
          </a:xfrm>
          <a:custGeom>
            <a:avLst/>
            <a:gdLst>
              <a:gd name="T0" fmla="*/ 515 w 1542"/>
              <a:gd name="T1" fmla="*/ 740 h 942"/>
              <a:gd name="T2" fmla="*/ 638 w 1542"/>
              <a:gd name="T3" fmla="*/ 807 h 942"/>
              <a:gd name="T4" fmla="*/ 790 w 1542"/>
              <a:gd name="T5" fmla="*/ 820 h 942"/>
              <a:gd name="T6" fmla="*/ 813 w 1542"/>
              <a:gd name="T7" fmla="*/ 799 h 942"/>
              <a:gd name="T8" fmla="*/ 878 w 1542"/>
              <a:gd name="T9" fmla="*/ 747 h 942"/>
              <a:gd name="T10" fmla="*/ 905 w 1542"/>
              <a:gd name="T11" fmla="*/ 772 h 942"/>
              <a:gd name="T12" fmla="*/ 949 w 1542"/>
              <a:gd name="T13" fmla="*/ 903 h 942"/>
              <a:gd name="T14" fmla="*/ 1080 w 1542"/>
              <a:gd name="T15" fmla="*/ 869 h 942"/>
              <a:gd name="T16" fmla="*/ 1101 w 1542"/>
              <a:gd name="T17" fmla="*/ 938 h 942"/>
              <a:gd name="T18" fmla="*/ 1190 w 1542"/>
              <a:gd name="T19" fmla="*/ 869 h 942"/>
              <a:gd name="T20" fmla="*/ 1217 w 1542"/>
              <a:gd name="T21" fmla="*/ 867 h 942"/>
              <a:gd name="T22" fmla="*/ 1395 w 1542"/>
              <a:gd name="T23" fmla="*/ 828 h 942"/>
              <a:gd name="T24" fmla="*/ 1501 w 1542"/>
              <a:gd name="T25" fmla="*/ 834 h 942"/>
              <a:gd name="T26" fmla="*/ 1539 w 1542"/>
              <a:gd name="T27" fmla="*/ 749 h 942"/>
              <a:gd name="T28" fmla="*/ 1474 w 1542"/>
              <a:gd name="T29" fmla="*/ 767 h 942"/>
              <a:gd name="T30" fmla="*/ 1457 w 1542"/>
              <a:gd name="T31" fmla="*/ 753 h 942"/>
              <a:gd name="T32" fmla="*/ 1459 w 1542"/>
              <a:gd name="T33" fmla="*/ 734 h 942"/>
              <a:gd name="T34" fmla="*/ 1422 w 1542"/>
              <a:gd name="T35" fmla="*/ 711 h 942"/>
              <a:gd name="T36" fmla="*/ 1424 w 1542"/>
              <a:gd name="T37" fmla="*/ 709 h 942"/>
              <a:gd name="T38" fmla="*/ 1397 w 1542"/>
              <a:gd name="T39" fmla="*/ 701 h 942"/>
              <a:gd name="T40" fmla="*/ 1370 w 1542"/>
              <a:gd name="T41" fmla="*/ 697 h 942"/>
              <a:gd name="T42" fmla="*/ 1334 w 1542"/>
              <a:gd name="T43" fmla="*/ 715 h 942"/>
              <a:gd name="T44" fmla="*/ 1282 w 1542"/>
              <a:gd name="T45" fmla="*/ 761 h 942"/>
              <a:gd name="T46" fmla="*/ 1209 w 1542"/>
              <a:gd name="T47" fmla="*/ 771 h 942"/>
              <a:gd name="T48" fmla="*/ 1161 w 1542"/>
              <a:gd name="T49" fmla="*/ 692 h 942"/>
              <a:gd name="T50" fmla="*/ 1222 w 1542"/>
              <a:gd name="T51" fmla="*/ 571 h 942"/>
              <a:gd name="T52" fmla="*/ 1276 w 1542"/>
              <a:gd name="T53" fmla="*/ 538 h 942"/>
              <a:gd name="T54" fmla="*/ 1270 w 1542"/>
              <a:gd name="T55" fmla="*/ 503 h 942"/>
              <a:gd name="T56" fmla="*/ 1257 w 1542"/>
              <a:gd name="T57" fmla="*/ 476 h 942"/>
              <a:gd name="T58" fmla="*/ 1075 w 1542"/>
              <a:gd name="T59" fmla="*/ 420 h 942"/>
              <a:gd name="T60" fmla="*/ 1115 w 1542"/>
              <a:gd name="T61" fmla="*/ 186 h 942"/>
              <a:gd name="T62" fmla="*/ 1028 w 1542"/>
              <a:gd name="T63" fmla="*/ 88 h 942"/>
              <a:gd name="T64" fmla="*/ 915 w 1542"/>
              <a:gd name="T65" fmla="*/ 13 h 942"/>
              <a:gd name="T66" fmla="*/ 907 w 1542"/>
              <a:gd name="T67" fmla="*/ 205 h 942"/>
              <a:gd name="T68" fmla="*/ 805 w 1542"/>
              <a:gd name="T69" fmla="*/ 197 h 942"/>
              <a:gd name="T70" fmla="*/ 748 w 1542"/>
              <a:gd name="T71" fmla="*/ 226 h 942"/>
              <a:gd name="T72" fmla="*/ 726 w 1542"/>
              <a:gd name="T73" fmla="*/ 267 h 942"/>
              <a:gd name="T74" fmla="*/ 675 w 1542"/>
              <a:gd name="T75" fmla="*/ 288 h 942"/>
              <a:gd name="T76" fmla="*/ 698 w 1542"/>
              <a:gd name="T77" fmla="*/ 407 h 942"/>
              <a:gd name="T78" fmla="*/ 669 w 1542"/>
              <a:gd name="T79" fmla="*/ 420 h 942"/>
              <a:gd name="T80" fmla="*/ 640 w 1542"/>
              <a:gd name="T81" fmla="*/ 417 h 942"/>
              <a:gd name="T82" fmla="*/ 615 w 1542"/>
              <a:gd name="T83" fmla="*/ 411 h 942"/>
              <a:gd name="T84" fmla="*/ 588 w 1542"/>
              <a:gd name="T85" fmla="*/ 430 h 942"/>
              <a:gd name="T86" fmla="*/ 561 w 1542"/>
              <a:gd name="T87" fmla="*/ 444 h 942"/>
              <a:gd name="T88" fmla="*/ 540 w 1542"/>
              <a:gd name="T89" fmla="*/ 434 h 942"/>
              <a:gd name="T90" fmla="*/ 519 w 1542"/>
              <a:gd name="T91" fmla="*/ 432 h 942"/>
              <a:gd name="T92" fmla="*/ 502 w 1542"/>
              <a:gd name="T93" fmla="*/ 430 h 942"/>
              <a:gd name="T94" fmla="*/ 478 w 1542"/>
              <a:gd name="T95" fmla="*/ 432 h 942"/>
              <a:gd name="T96" fmla="*/ 459 w 1542"/>
              <a:gd name="T97" fmla="*/ 420 h 942"/>
              <a:gd name="T98" fmla="*/ 430 w 1542"/>
              <a:gd name="T99" fmla="*/ 409 h 942"/>
              <a:gd name="T100" fmla="*/ 430 w 1542"/>
              <a:gd name="T101" fmla="*/ 380 h 942"/>
              <a:gd name="T102" fmla="*/ 436 w 1542"/>
              <a:gd name="T103" fmla="*/ 365 h 942"/>
              <a:gd name="T104" fmla="*/ 436 w 1542"/>
              <a:gd name="T105" fmla="*/ 344 h 942"/>
              <a:gd name="T106" fmla="*/ 430 w 1542"/>
              <a:gd name="T107" fmla="*/ 324 h 942"/>
              <a:gd name="T108" fmla="*/ 409 w 1542"/>
              <a:gd name="T109" fmla="*/ 317 h 942"/>
              <a:gd name="T110" fmla="*/ 386 w 1542"/>
              <a:gd name="T111" fmla="*/ 305 h 942"/>
              <a:gd name="T112" fmla="*/ 365 w 1542"/>
              <a:gd name="T113" fmla="*/ 294 h 942"/>
              <a:gd name="T114" fmla="*/ 342 w 1542"/>
              <a:gd name="T115" fmla="*/ 278 h 942"/>
              <a:gd name="T116" fmla="*/ 333 w 1542"/>
              <a:gd name="T117" fmla="*/ 263 h 942"/>
              <a:gd name="T118" fmla="*/ 285 w 1542"/>
              <a:gd name="T119" fmla="*/ 245 h 942"/>
              <a:gd name="T120" fmla="*/ 59 w 1542"/>
              <a:gd name="T121" fmla="*/ 226 h 942"/>
              <a:gd name="T122" fmla="*/ 202 w 1542"/>
              <a:gd name="T123" fmla="*/ 684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42" h="942">
                <a:moveTo>
                  <a:pt x="265" y="865"/>
                </a:moveTo>
                <a:lnTo>
                  <a:pt x="277" y="859"/>
                </a:lnTo>
                <a:lnTo>
                  <a:pt x="279" y="857"/>
                </a:lnTo>
                <a:lnTo>
                  <a:pt x="296" y="849"/>
                </a:lnTo>
                <a:lnTo>
                  <a:pt x="302" y="846"/>
                </a:lnTo>
                <a:lnTo>
                  <a:pt x="307" y="843"/>
                </a:lnTo>
                <a:lnTo>
                  <a:pt x="315" y="840"/>
                </a:lnTo>
                <a:lnTo>
                  <a:pt x="317" y="840"/>
                </a:lnTo>
                <a:lnTo>
                  <a:pt x="321" y="838"/>
                </a:lnTo>
                <a:lnTo>
                  <a:pt x="327" y="834"/>
                </a:lnTo>
                <a:lnTo>
                  <a:pt x="340" y="826"/>
                </a:lnTo>
                <a:lnTo>
                  <a:pt x="342" y="828"/>
                </a:lnTo>
                <a:lnTo>
                  <a:pt x="344" y="826"/>
                </a:lnTo>
                <a:lnTo>
                  <a:pt x="357" y="819"/>
                </a:lnTo>
                <a:lnTo>
                  <a:pt x="363" y="815"/>
                </a:lnTo>
                <a:lnTo>
                  <a:pt x="415" y="790"/>
                </a:lnTo>
                <a:lnTo>
                  <a:pt x="465" y="765"/>
                </a:lnTo>
                <a:lnTo>
                  <a:pt x="469" y="763"/>
                </a:lnTo>
                <a:lnTo>
                  <a:pt x="471" y="763"/>
                </a:lnTo>
                <a:lnTo>
                  <a:pt x="496" y="749"/>
                </a:lnTo>
                <a:lnTo>
                  <a:pt x="515" y="740"/>
                </a:lnTo>
                <a:lnTo>
                  <a:pt x="528" y="732"/>
                </a:lnTo>
                <a:lnTo>
                  <a:pt x="619" y="688"/>
                </a:lnTo>
                <a:lnTo>
                  <a:pt x="632" y="680"/>
                </a:lnTo>
                <a:lnTo>
                  <a:pt x="636" y="688"/>
                </a:lnTo>
                <a:lnTo>
                  <a:pt x="634" y="688"/>
                </a:lnTo>
                <a:lnTo>
                  <a:pt x="630" y="690"/>
                </a:lnTo>
                <a:lnTo>
                  <a:pt x="638" y="699"/>
                </a:lnTo>
                <a:lnTo>
                  <a:pt x="640" y="709"/>
                </a:lnTo>
                <a:lnTo>
                  <a:pt x="634" y="724"/>
                </a:lnTo>
                <a:lnTo>
                  <a:pt x="627" y="740"/>
                </a:lnTo>
                <a:lnTo>
                  <a:pt x="627" y="745"/>
                </a:lnTo>
                <a:lnTo>
                  <a:pt x="627" y="749"/>
                </a:lnTo>
                <a:lnTo>
                  <a:pt x="632" y="763"/>
                </a:lnTo>
                <a:lnTo>
                  <a:pt x="632" y="767"/>
                </a:lnTo>
                <a:lnTo>
                  <a:pt x="632" y="769"/>
                </a:lnTo>
                <a:lnTo>
                  <a:pt x="636" y="780"/>
                </a:lnTo>
                <a:lnTo>
                  <a:pt x="627" y="786"/>
                </a:lnTo>
                <a:lnTo>
                  <a:pt x="634" y="795"/>
                </a:lnTo>
                <a:lnTo>
                  <a:pt x="634" y="799"/>
                </a:lnTo>
                <a:lnTo>
                  <a:pt x="636" y="807"/>
                </a:lnTo>
                <a:lnTo>
                  <a:pt x="638" y="807"/>
                </a:lnTo>
                <a:lnTo>
                  <a:pt x="644" y="801"/>
                </a:lnTo>
                <a:lnTo>
                  <a:pt x="648" y="799"/>
                </a:lnTo>
                <a:lnTo>
                  <a:pt x="656" y="795"/>
                </a:lnTo>
                <a:lnTo>
                  <a:pt x="671" y="784"/>
                </a:lnTo>
                <a:lnTo>
                  <a:pt x="684" y="780"/>
                </a:lnTo>
                <a:lnTo>
                  <a:pt x="686" y="780"/>
                </a:lnTo>
                <a:lnTo>
                  <a:pt x="686" y="782"/>
                </a:lnTo>
                <a:lnTo>
                  <a:pt x="705" y="772"/>
                </a:lnTo>
                <a:lnTo>
                  <a:pt x="715" y="786"/>
                </a:lnTo>
                <a:lnTo>
                  <a:pt x="730" y="809"/>
                </a:lnTo>
                <a:lnTo>
                  <a:pt x="736" y="817"/>
                </a:lnTo>
                <a:lnTo>
                  <a:pt x="742" y="824"/>
                </a:lnTo>
                <a:lnTo>
                  <a:pt x="744" y="828"/>
                </a:lnTo>
                <a:lnTo>
                  <a:pt x="746" y="832"/>
                </a:lnTo>
                <a:lnTo>
                  <a:pt x="763" y="824"/>
                </a:lnTo>
                <a:lnTo>
                  <a:pt x="765" y="824"/>
                </a:lnTo>
                <a:lnTo>
                  <a:pt x="769" y="820"/>
                </a:lnTo>
                <a:lnTo>
                  <a:pt x="774" y="817"/>
                </a:lnTo>
                <a:lnTo>
                  <a:pt x="776" y="817"/>
                </a:lnTo>
                <a:lnTo>
                  <a:pt x="782" y="813"/>
                </a:lnTo>
                <a:lnTo>
                  <a:pt x="790" y="820"/>
                </a:lnTo>
                <a:lnTo>
                  <a:pt x="794" y="819"/>
                </a:lnTo>
                <a:lnTo>
                  <a:pt x="800" y="817"/>
                </a:lnTo>
                <a:lnTo>
                  <a:pt x="803" y="815"/>
                </a:lnTo>
                <a:lnTo>
                  <a:pt x="807" y="813"/>
                </a:lnTo>
                <a:lnTo>
                  <a:pt x="811" y="813"/>
                </a:lnTo>
                <a:lnTo>
                  <a:pt x="811" y="811"/>
                </a:lnTo>
                <a:lnTo>
                  <a:pt x="809" y="809"/>
                </a:lnTo>
                <a:lnTo>
                  <a:pt x="809" y="807"/>
                </a:lnTo>
                <a:lnTo>
                  <a:pt x="805" y="803"/>
                </a:lnTo>
                <a:lnTo>
                  <a:pt x="803" y="803"/>
                </a:lnTo>
                <a:lnTo>
                  <a:pt x="801" y="799"/>
                </a:lnTo>
                <a:lnTo>
                  <a:pt x="800" y="797"/>
                </a:lnTo>
                <a:lnTo>
                  <a:pt x="796" y="793"/>
                </a:lnTo>
                <a:lnTo>
                  <a:pt x="790" y="790"/>
                </a:lnTo>
                <a:lnTo>
                  <a:pt x="792" y="788"/>
                </a:lnTo>
                <a:lnTo>
                  <a:pt x="798" y="788"/>
                </a:lnTo>
                <a:lnTo>
                  <a:pt x="800" y="792"/>
                </a:lnTo>
                <a:lnTo>
                  <a:pt x="801" y="793"/>
                </a:lnTo>
                <a:lnTo>
                  <a:pt x="803" y="795"/>
                </a:lnTo>
                <a:lnTo>
                  <a:pt x="807" y="795"/>
                </a:lnTo>
                <a:lnTo>
                  <a:pt x="813" y="799"/>
                </a:lnTo>
                <a:lnTo>
                  <a:pt x="819" y="803"/>
                </a:lnTo>
                <a:lnTo>
                  <a:pt x="821" y="805"/>
                </a:lnTo>
                <a:lnTo>
                  <a:pt x="822" y="805"/>
                </a:lnTo>
                <a:lnTo>
                  <a:pt x="832" y="799"/>
                </a:lnTo>
                <a:lnTo>
                  <a:pt x="838" y="795"/>
                </a:lnTo>
                <a:lnTo>
                  <a:pt x="848" y="792"/>
                </a:lnTo>
                <a:lnTo>
                  <a:pt x="853" y="790"/>
                </a:lnTo>
                <a:lnTo>
                  <a:pt x="851" y="784"/>
                </a:lnTo>
                <a:lnTo>
                  <a:pt x="849" y="778"/>
                </a:lnTo>
                <a:lnTo>
                  <a:pt x="848" y="776"/>
                </a:lnTo>
                <a:lnTo>
                  <a:pt x="846" y="774"/>
                </a:lnTo>
                <a:lnTo>
                  <a:pt x="844" y="769"/>
                </a:lnTo>
                <a:lnTo>
                  <a:pt x="840" y="765"/>
                </a:lnTo>
                <a:lnTo>
                  <a:pt x="842" y="759"/>
                </a:lnTo>
                <a:lnTo>
                  <a:pt x="851" y="755"/>
                </a:lnTo>
                <a:lnTo>
                  <a:pt x="857" y="751"/>
                </a:lnTo>
                <a:lnTo>
                  <a:pt x="861" y="751"/>
                </a:lnTo>
                <a:lnTo>
                  <a:pt x="865" y="749"/>
                </a:lnTo>
                <a:lnTo>
                  <a:pt x="869" y="749"/>
                </a:lnTo>
                <a:lnTo>
                  <a:pt x="876" y="749"/>
                </a:lnTo>
                <a:lnTo>
                  <a:pt x="878" y="747"/>
                </a:lnTo>
                <a:lnTo>
                  <a:pt x="878" y="749"/>
                </a:lnTo>
                <a:lnTo>
                  <a:pt x="882" y="751"/>
                </a:lnTo>
                <a:lnTo>
                  <a:pt x="884" y="751"/>
                </a:lnTo>
                <a:lnTo>
                  <a:pt x="886" y="753"/>
                </a:lnTo>
                <a:lnTo>
                  <a:pt x="888" y="751"/>
                </a:lnTo>
                <a:lnTo>
                  <a:pt x="888" y="753"/>
                </a:lnTo>
                <a:lnTo>
                  <a:pt x="888" y="755"/>
                </a:lnTo>
                <a:lnTo>
                  <a:pt x="890" y="755"/>
                </a:lnTo>
                <a:lnTo>
                  <a:pt x="890" y="757"/>
                </a:lnTo>
                <a:lnTo>
                  <a:pt x="892" y="757"/>
                </a:lnTo>
                <a:lnTo>
                  <a:pt x="894" y="757"/>
                </a:lnTo>
                <a:lnTo>
                  <a:pt x="896" y="757"/>
                </a:lnTo>
                <a:lnTo>
                  <a:pt x="896" y="759"/>
                </a:lnTo>
                <a:lnTo>
                  <a:pt x="896" y="761"/>
                </a:lnTo>
                <a:lnTo>
                  <a:pt x="897" y="763"/>
                </a:lnTo>
                <a:lnTo>
                  <a:pt x="901" y="763"/>
                </a:lnTo>
                <a:lnTo>
                  <a:pt x="903" y="765"/>
                </a:lnTo>
                <a:lnTo>
                  <a:pt x="905" y="767"/>
                </a:lnTo>
                <a:lnTo>
                  <a:pt x="903" y="771"/>
                </a:lnTo>
                <a:lnTo>
                  <a:pt x="907" y="771"/>
                </a:lnTo>
                <a:lnTo>
                  <a:pt x="905" y="772"/>
                </a:lnTo>
                <a:lnTo>
                  <a:pt x="897" y="786"/>
                </a:lnTo>
                <a:lnTo>
                  <a:pt x="890" y="795"/>
                </a:lnTo>
                <a:lnTo>
                  <a:pt x="890" y="797"/>
                </a:lnTo>
                <a:lnTo>
                  <a:pt x="884" y="824"/>
                </a:lnTo>
                <a:lnTo>
                  <a:pt x="882" y="830"/>
                </a:lnTo>
                <a:lnTo>
                  <a:pt x="873" y="872"/>
                </a:lnTo>
                <a:lnTo>
                  <a:pt x="869" y="886"/>
                </a:lnTo>
                <a:lnTo>
                  <a:pt x="880" y="888"/>
                </a:lnTo>
                <a:lnTo>
                  <a:pt x="886" y="905"/>
                </a:lnTo>
                <a:lnTo>
                  <a:pt x="894" y="905"/>
                </a:lnTo>
                <a:lnTo>
                  <a:pt x="896" y="905"/>
                </a:lnTo>
                <a:lnTo>
                  <a:pt x="901" y="905"/>
                </a:lnTo>
                <a:lnTo>
                  <a:pt x="903" y="905"/>
                </a:lnTo>
                <a:lnTo>
                  <a:pt x="909" y="907"/>
                </a:lnTo>
                <a:lnTo>
                  <a:pt x="911" y="907"/>
                </a:lnTo>
                <a:lnTo>
                  <a:pt x="913" y="907"/>
                </a:lnTo>
                <a:lnTo>
                  <a:pt x="917" y="907"/>
                </a:lnTo>
                <a:lnTo>
                  <a:pt x="928" y="909"/>
                </a:lnTo>
                <a:lnTo>
                  <a:pt x="934" y="909"/>
                </a:lnTo>
                <a:lnTo>
                  <a:pt x="945" y="911"/>
                </a:lnTo>
                <a:lnTo>
                  <a:pt x="949" y="903"/>
                </a:lnTo>
                <a:lnTo>
                  <a:pt x="949" y="901"/>
                </a:lnTo>
                <a:lnTo>
                  <a:pt x="952" y="897"/>
                </a:lnTo>
                <a:lnTo>
                  <a:pt x="952" y="896"/>
                </a:lnTo>
                <a:lnTo>
                  <a:pt x="952" y="888"/>
                </a:lnTo>
                <a:lnTo>
                  <a:pt x="953" y="880"/>
                </a:lnTo>
                <a:lnTo>
                  <a:pt x="953" y="878"/>
                </a:lnTo>
                <a:lnTo>
                  <a:pt x="961" y="878"/>
                </a:lnTo>
                <a:lnTo>
                  <a:pt x="967" y="909"/>
                </a:lnTo>
                <a:lnTo>
                  <a:pt x="982" y="907"/>
                </a:lnTo>
                <a:lnTo>
                  <a:pt x="984" y="907"/>
                </a:lnTo>
                <a:lnTo>
                  <a:pt x="986" y="905"/>
                </a:lnTo>
                <a:lnTo>
                  <a:pt x="1003" y="903"/>
                </a:lnTo>
                <a:lnTo>
                  <a:pt x="1005" y="903"/>
                </a:lnTo>
                <a:lnTo>
                  <a:pt x="1015" y="901"/>
                </a:lnTo>
                <a:lnTo>
                  <a:pt x="1017" y="901"/>
                </a:lnTo>
                <a:lnTo>
                  <a:pt x="1017" y="894"/>
                </a:lnTo>
                <a:lnTo>
                  <a:pt x="1036" y="903"/>
                </a:lnTo>
                <a:lnTo>
                  <a:pt x="1038" y="915"/>
                </a:lnTo>
                <a:lnTo>
                  <a:pt x="1078" y="905"/>
                </a:lnTo>
                <a:lnTo>
                  <a:pt x="1080" y="876"/>
                </a:lnTo>
                <a:lnTo>
                  <a:pt x="1080" y="869"/>
                </a:lnTo>
                <a:lnTo>
                  <a:pt x="1080" y="863"/>
                </a:lnTo>
                <a:lnTo>
                  <a:pt x="1092" y="851"/>
                </a:lnTo>
                <a:lnTo>
                  <a:pt x="1094" y="849"/>
                </a:lnTo>
                <a:lnTo>
                  <a:pt x="1099" y="853"/>
                </a:lnTo>
                <a:lnTo>
                  <a:pt x="1097" y="861"/>
                </a:lnTo>
                <a:lnTo>
                  <a:pt x="1097" y="865"/>
                </a:lnTo>
                <a:lnTo>
                  <a:pt x="1097" y="867"/>
                </a:lnTo>
                <a:lnTo>
                  <a:pt x="1105" y="867"/>
                </a:lnTo>
                <a:lnTo>
                  <a:pt x="1105" y="869"/>
                </a:lnTo>
                <a:lnTo>
                  <a:pt x="1107" y="872"/>
                </a:lnTo>
                <a:lnTo>
                  <a:pt x="1107" y="874"/>
                </a:lnTo>
                <a:lnTo>
                  <a:pt x="1109" y="876"/>
                </a:lnTo>
                <a:lnTo>
                  <a:pt x="1109" y="880"/>
                </a:lnTo>
                <a:lnTo>
                  <a:pt x="1109" y="884"/>
                </a:lnTo>
                <a:lnTo>
                  <a:pt x="1109" y="907"/>
                </a:lnTo>
                <a:lnTo>
                  <a:pt x="1109" y="911"/>
                </a:lnTo>
                <a:lnTo>
                  <a:pt x="1109" y="915"/>
                </a:lnTo>
                <a:lnTo>
                  <a:pt x="1109" y="917"/>
                </a:lnTo>
                <a:lnTo>
                  <a:pt x="1105" y="930"/>
                </a:lnTo>
                <a:lnTo>
                  <a:pt x="1103" y="938"/>
                </a:lnTo>
                <a:lnTo>
                  <a:pt x="1101" y="938"/>
                </a:lnTo>
                <a:lnTo>
                  <a:pt x="1105" y="938"/>
                </a:lnTo>
                <a:lnTo>
                  <a:pt x="1120" y="940"/>
                </a:lnTo>
                <a:lnTo>
                  <a:pt x="1123" y="940"/>
                </a:lnTo>
                <a:lnTo>
                  <a:pt x="1124" y="940"/>
                </a:lnTo>
                <a:lnTo>
                  <a:pt x="1128" y="942"/>
                </a:lnTo>
                <a:lnTo>
                  <a:pt x="1130" y="942"/>
                </a:lnTo>
                <a:lnTo>
                  <a:pt x="1138" y="942"/>
                </a:lnTo>
                <a:lnTo>
                  <a:pt x="1138" y="940"/>
                </a:lnTo>
                <a:lnTo>
                  <a:pt x="1145" y="934"/>
                </a:lnTo>
                <a:lnTo>
                  <a:pt x="1147" y="932"/>
                </a:lnTo>
                <a:lnTo>
                  <a:pt x="1147" y="928"/>
                </a:lnTo>
                <a:lnTo>
                  <a:pt x="1155" y="907"/>
                </a:lnTo>
                <a:lnTo>
                  <a:pt x="1153" y="907"/>
                </a:lnTo>
                <a:lnTo>
                  <a:pt x="1153" y="897"/>
                </a:lnTo>
                <a:lnTo>
                  <a:pt x="1153" y="894"/>
                </a:lnTo>
                <a:lnTo>
                  <a:pt x="1153" y="890"/>
                </a:lnTo>
                <a:lnTo>
                  <a:pt x="1153" y="886"/>
                </a:lnTo>
                <a:lnTo>
                  <a:pt x="1153" y="880"/>
                </a:lnTo>
                <a:lnTo>
                  <a:pt x="1151" y="867"/>
                </a:lnTo>
                <a:lnTo>
                  <a:pt x="1163" y="867"/>
                </a:lnTo>
                <a:lnTo>
                  <a:pt x="1190" y="869"/>
                </a:lnTo>
                <a:lnTo>
                  <a:pt x="1188" y="870"/>
                </a:lnTo>
                <a:lnTo>
                  <a:pt x="1188" y="874"/>
                </a:lnTo>
                <a:lnTo>
                  <a:pt x="1188" y="878"/>
                </a:lnTo>
                <a:lnTo>
                  <a:pt x="1192" y="878"/>
                </a:lnTo>
                <a:lnTo>
                  <a:pt x="1193" y="878"/>
                </a:lnTo>
                <a:lnTo>
                  <a:pt x="1193" y="880"/>
                </a:lnTo>
                <a:lnTo>
                  <a:pt x="1199" y="880"/>
                </a:lnTo>
                <a:lnTo>
                  <a:pt x="1199" y="878"/>
                </a:lnTo>
                <a:lnTo>
                  <a:pt x="1197" y="878"/>
                </a:lnTo>
                <a:lnTo>
                  <a:pt x="1197" y="870"/>
                </a:lnTo>
                <a:lnTo>
                  <a:pt x="1203" y="870"/>
                </a:lnTo>
                <a:lnTo>
                  <a:pt x="1203" y="867"/>
                </a:lnTo>
                <a:lnTo>
                  <a:pt x="1203" y="861"/>
                </a:lnTo>
                <a:lnTo>
                  <a:pt x="1203" y="859"/>
                </a:lnTo>
                <a:lnTo>
                  <a:pt x="1205" y="859"/>
                </a:lnTo>
                <a:lnTo>
                  <a:pt x="1209" y="859"/>
                </a:lnTo>
                <a:lnTo>
                  <a:pt x="1209" y="861"/>
                </a:lnTo>
                <a:lnTo>
                  <a:pt x="1207" y="861"/>
                </a:lnTo>
                <a:lnTo>
                  <a:pt x="1209" y="863"/>
                </a:lnTo>
                <a:lnTo>
                  <a:pt x="1215" y="865"/>
                </a:lnTo>
                <a:lnTo>
                  <a:pt x="1217" y="867"/>
                </a:lnTo>
                <a:lnTo>
                  <a:pt x="1219" y="867"/>
                </a:lnTo>
                <a:lnTo>
                  <a:pt x="1224" y="869"/>
                </a:lnTo>
                <a:lnTo>
                  <a:pt x="1201" y="888"/>
                </a:lnTo>
                <a:lnTo>
                  <a:pt x="1193" y="907"/>
                </a:lnTo>
                <a:lnTo>
                  <a:pt x="1288" y="915"/>
                </a:lnTo>
                <a:lnTo>
                  <a:pt x="1289" y="913"/>
                </a:lnTo>
                <a:lnTo>
                  <a:pt x="1289" y="911"/>
                </a:lnTo>
                <a:lnTo>
                  <a:pt x="1307" y="888"/>
                </a:lnTo>
                <a:lnTo>
                  <a:pt x="1311" y="884"/>
                </a:lnTo>
                <a:lnTo>
                  <a:pt x="1315" y="863"/>
                </a:lnTo>
                <a:lnTo>
                  <a:pt x="1318" y="859"/>
                </a:lnTo>
                <a:lnTo>
                  <a:pt x="1326" y="859"/>
                </a:lnTo>
                <a:lnTo>
                  <a:pt x="1330" y="857"/>
                </a:lnTo>
                <a:lnTo>
                  <a:pt x="1349" y="849"/>
                </a:lnTo>
                <a:lnTo>
                  <a:pt x="1351" y="847"/>
                </a:lnTo>
                <a:lnTo>
                  <a:pt x="1357" y="846"/>
                </a:lnTo>
                <a:lnTo>
                  <a:pt x="1366" y="841"/>
                </a:lnTo>
                <a:lnTo>
                  <a:pt x="1378" y="828"/>
                </a:lnTo>
                <a:lnTo>
                  <a:pt x="1378" y="836"/>
                </a:lnTo>
                <a:lnTo>
                  <a:pt x="1392" y="836"/>
                </a:lnTo>
                <a:lnTo>
                  <a:pt x="1395" y="828"/>
                </a:lnTo>
                <a:lnTo>
                  <a:pt x="1397" y="820"/>
                </a:lnTo>
                <a:lnTo>
                  <a:pt x="1401" y="820"/>
                </a:lnTo>
                <a:lnTo>
                  <a:pt x="1409" y="822"/>
                </a:lnTo>
                <a:lnTo>
                  <a:pt x="1434" y="830"/>
                </a:lnTo>
                <a:lnTo>
                  <a:pt x="1440" y="843"/>
                </a:lnTo>
                <a:lnTo>
                  <a:pt x="1455" y="841"/>
                </a:lnTo>
                <a:lnTo>
                  <a:pt x="1465" y="838"/>
                </a:lnTo>
                <a:lnTo>
                  <a:pt x="1470" y="838"/>
                </a:lnTo>
                <a:lnTo>
                  <a:pt x="1474" y="838"/>
                </a:lnTo>
                <a:lnTo>
                  <a:pt x="1476" y="838"/>
                </a:lnTo>
                <a:lnTo>
                  <a:pt x="1480" y="836"/>
                </a:lnTo>
                <a:lnTo>
                  <a:pt x="1484" y="836"/>
                </a:lnTo>
                <a:lnTo>
                  <a:pt x="1488" y="836"/>
                </a:lnTo>
                <a:lnTo>
                  <a:pt x="1489" y="836"/>
                </a:lnTo>
                <a:lnTo>
                  <a:pt x="1489" y="838"/>
                </a:lnTo>
                <a:lnTo>
                  <a:pt x="1493" y="838"/>
                </a:lnTo>
                <a:lnTo>
                  <a:pt x="1493" y="836"/>
                </a:lnTo>
                <a:lnTo>
                  <a:pt x="1497" y="836"/>
                </a:lnTo>
                <a:lnTo>
                  <a:pt x="1499" y="836"/>
                </a:lnTo>
                <a:lnTo>
                  <a:pt x="1501" y="836"/>
                </a:lnTo>
                <a:lnTo>
                  <a:pt x="1501" y="834"/>
                </a:lnTo>
                <a:lnTo>
                  <a:pt x="1503" y="836"/>
                </a:lnTo>
                <a:lnTo>
                  <a:pt x="1505" y="836"/>
                </a:lnTo>
                <a:lnTo>
                  <a:pt x="1507" y="836"/>
                </a:lnTo>
                <a:lnTo>
                  <a:pt x="1509" y="834"/>
                </a:lnTo>
                <a:lnTo>
                  <a:pt x="1509" y="836"/>
                </a:lnTo>
                <a:lnTo>
                  <a:pt x="1513" y="836"/>
                </a:lnTo>
                <a:lnTo>
                  <a:pt x="1511" y="828"/>
                </a:lnTo>
                <a:lnTo>
                  <a:pt x="1507" y="819"/>
                </a:lnTo>
                <a:lnTo>
                  <a:pt x="1507" y="817"/>
                </a:lnTo>
                <a:lnTo>
                  <a:pt x="1505" y="815"/>
                </a:lnTo>
                <a:lnTo>
                  <a:pt x="1505" y="813"/>
                </a:lnTo>
                <a:lnTo>
                  <a:pt x="1511" y="807"/>
                </a:lnTo>
                <a:lnTo>
                  <a:pt x="1515" y="799"/>
                </a:lnTo>
                <a:lnTo>
                  <a:pt x="1518" y="793"/>
                </a:lnTo>
                <a:lnTo>
                  <a:pt x="1520" y="792"/>
                </a:lnTo>
                <a:lnTo>
                  <a:pt x="1522" y="792"/>
                </a:lnTo>
                <a:lnTo>
                  <a:pt x="1542" y="778"/>
                </a:lnTo>
                <a:lnTo>
                  <a:pt x="1539" y="772"/>
                </a:lnTo>
                <a:lnTo>
                  <a:pt x="1542" y="757"/>
                </a:lnTo>
                <a:lnTo>
                  <a:pt x="1542" y="749"/>
                </a:lnTo>
                <a:lnTo>
                  <a:pt x="1539" y="749"/>
                </a:lnTo>
                <a:lnTo>
                  <a:pt x="1536" y="744"/>
                </a:lnTo>
                <a:lnTo>
                  <a:pt x="1534" y="740"/>
                </a:lnTo>
                <a:lnTo>
                  <a:pt x="1534" y="736"/>
                </a:lnTo>
                <a:lnTo>
                  <a:pt x="1532" y="734"/>
                </a:lnTo>
                <a:lnTo>
                  <a:pt x="1528" y="732"/>
                </a:lnTo>
                <a:lnTo>
                  <a:pt x="1522" y="728"/>
                </a:lnTo>
                <a:lnTo>
                  <a:pt x="1515" y="724"/>
                </a:lnTo>
                <a:lnTo>
                  <a:pt x="1503" y="721"/>
                </a:lnTo>
                <a:lnTo>
                  <a:pt x="1501" y="728"/>
                </a:lnTo>
                <a:lnTo>
                  <a:pt x="1499" y="734"/>
                </a:lnTo>
                <a:lnTo>
                  <a:pt x="1497" y="740"/>
                </a:lnTo>
                <a:lnTo>
                  <a:pt x="1493" y="747"/>
                </a:lnTo>
                <a:lnTo>
                  <a:pt x="1491" y="753"/>
                </a:lnTo>
                <a:lnTo>
                  <a:pt x="1489" y="757"/>
                </a:lnTo>
                <a:lnTo>
                  <a:pt x="1489" y="759"/>
                </a:lnTo>
                <a:lnTo>
                  <a:pt x="1488" y="761"/>
                </a:lnTo>
                <a:lnTo>
                  <a:pt x="1486" y="763"/>
                </a:lnTo>
                <a:lnTo>
                  <a:pt x="1484" y="765"/>
                </a:lnTo>
                <a:lnTo>
                  <a:pt x="1482" y="765"/>
                </a:lnTo>
                <a:lnTo>
                  <a:pt x="1478" y="767"/>
                </a:lnTo>
                <a:lnTo>
                  <a:pt x="1474" y="767"/>
                </a:lnTo>
                <a:lnTo>
                  <a:pt x="1472" y="769"/>
                </a:lnTo>
                <a:lnTo>
                  <a:pt x="1470" y="769"/>
                </a:lnTo>
                <a:lnTo>
                  <a:pt x="1470" y="767"/>
                </a:lnTo>
                <a:lnTo>
                  <a:pt x="1468" y="765"/>
                </a:lnTo>
                <a:lnTo>
                  <a:pt x="1467" y="763"/>
                </a:lnTo>
                <a:lnTo>
                  <a:pt x="1467" y="761"/>
                </a:lnTo>
                <a:lnTo>
                  <a:pt x="1465" y="761"/>
                </a:lnTo>
                <a:lnTo>
                  <a:pt x="1463" y="761"/>
                </a:lnTo>
                <a:lnTo>
                  <a:pt x="1463" y="763"/>
                </a:lnTo>
                <a:lnTo>
                  <a:pt x="1461" y="763"/>
                </a:lnTo>
                <a:lnTo>
                  <a:pt x="1461" y="765"/>
                </a:lnTo>
                <a:lnTo>
                  <a:pt x="1459" y="765"/>
                </a:lnTo>
                <a:lnTo>
                  <a:pt x="1457" y="765"/>
                </a:lnTo>
                <a:lnTo>
                  <a:pt x="1455" y="765"/>
                </a:lnTo>
                <a:lnTo>
                  <a:pt x="1453" y="765"/>
                </a:lnTo>
                <a:lnTo>
                  <a:pt x="1453" y="763"/>
                </a:lnTo>
                <a:lnTo>
                  <a:pt x="1453" y="761"/>
                </a:lnTo>
                <a:lnTo>
                  <a:pt x="1455" y="759"/>
                </a:lnTo>
                <a:lnTo>
                  <a:pt x="1455" y="757"/>
                </a:lnTo>
                <a:lnTo>
                  <a:pt x="1457" y="755"/>
                </a:lnTo>
                <a:lnTo>
                  <a:pt x="1457" y="753"/>
                </a:lnTo>
                <a:lnTo>
                  <a:pt x="1455" y="751"/>
                </a:lnTo>
                <a:lnTo>
                  <a:pt x="1453" y="751"/>
                </a:lnTo>
                <a:lnTo>
                  <a:pt x="1451" y="751"/>
                </a:lnTo>
                <a:lnTo>
                  <a:pt x="1451" y="749"/>
                </a:lnTo>
                <a:lnTo>
                  <a:pt x="1451" y="747"/>
                </a:lnTo>
                <a:lnTo>
                  <a:pt x="1451" y="745"/>
                </a:lnTo>
                <a:lnTo>
                  <a:pt x="1451" y="744"/>
                </a:lnTo>
                <a:lnTo>
                  <a:pt x="1449" y="744"/>
                </a:lnTo>
                <a:lnTo>
                  <a:pt x="1451" y="742"/>
                </a:lnTo>
                <a:lnTo>
                  <a:pt x="1451" y="740"/>
                </a:lnTo>
                <a:lnTo>
                  <a:pt x="1453" y="740"/>
                </a:lnTo>
                <a:lnTo>
                  <a:pt x="1453" y="742"/>
                </a:lnTo>
                <a:lnTo>
                  <a:pt x="1455" y="742"/>
                </a:lnTo>
                <a:lnTo>
                  <a:pt x="1455" y="744"/>
                </a:lnTo>
                <a:lnTo>
                  <a:pt x="1457" y="744"/>
                </a:lnTo>
                <a:lnTo>
                  <a:pt x="1459" y="744"/>
                </a:lnTo>
                <a:lnTo>
                  <a:pt x="1459" y="742"/>
                </a:lnTo>
                <a:lnTo>
                  <a:pt x="1459" y="740"/>
                </a:lnTo>
                <a:lnTo>
                  <a:pt x="1459" y="738"/>
                </a:lnTo>
                <a:lnTo>
                  <a:pt x="1459" y="736"/>
                </a:lnTo>
                <a:lnTo>
                  <a:pt x="1459" y="734"/>
                </a:lnTo>
                <a:lnTo>
                  <a:pt x="1457" y="732"/>
                </a:lnTo>
                <a:lnTo>
                  <a:pt x="1455" y="730"/>
                </a:lnTo>
                <a:lnTo>
                  <a:pt x="1453" y="730"/>
                </a:lnTo>
                <a:lnTo>
                  <a:pt x="1451" y="728"/>
                </a:lnTo>
                <a:lnTo>
                  <a:pt x="1447" y="732"/>
                </a:lnTo>
                <a:lnTo>
                  <a:pt x="1443" y="732"/>
                </a:lnTo>
                <a:lnTo>
                  <a:pt x="1441" y="734"/>
                </a:lnTo>
                <a:lnTo>
                  <a:pt x="1434" y="736"/>
                </a:lnTo>
                <a:lnTo>
                  <a:pt x="1428" y="736"/>
                </a:lnTo>
                <a:lnTo>
                  <a:pt x="1424" y="738"/>
                </a:lnTo>
                <a:lnTo>
                  <a:pt x="1422" y="738"/>
                </a:lnTo>
                <a:lnTo>
                  <a:pt x="1419" y="738"/>
                </a:lnTo>
                <a:lnTo>
                  <a:pt x="1411" y="740"/>
                </a:lnTo>
                <a:lnTo>
                  <a:pt x="1405" y="740"/>
                </a:lnTo>
                <a:lnTo>
                  <a:pt x="1395" y="740"/>
                </a:lnTo>
                <a:lnTo>
                  <a:pt x="1395" y="734"/>
                </a:lnTo>
                <a:lnTo>
                  <a:pt x="1403" y="730"/>
                </a:lnTo>
                <a:lnTo>
                  <a:pt x="1403" y="723"/>
                </a:lnTo>
                <a:lnTo>
                  <a:pt x="1407" y="713"/>
                </a:lnTo>
                <a:lnTo>
                  <a:pt x="1414" y="713"/>
                </a:lnTo>
                <a:lnTo>
                  <a:pt x="1422" y="711"/>
                </a:lnTo>
                <a:lnTo>
                  <a:pt x="1424" y="717"/>
                </a:lnTo>
                <a:lnTo>
                  <a:pt x="1428" y="723"/>
                </a:lnTo>
                <a:lnTo>
                  <a:pt x="1434" y="721"/>
                </a:lnTo>
                <a:lnTo>
                  <a:pt x="1438" y="718"/>
                </a:lnTo>
                <a:lnTo>
                  <a:pt x="1438" y="717"/>
                </a:lnTo>
                <a:lnTo>
                  <a:pt x="1440" y="717"/>
                </a:lnTo>
                <a:lnTo>
                  <a:pt x="1441" y="715"/>
                </a:lnTo>
                <a:lnTo>
                  <a:pt x="1440" y="713"/>
                </a:lnTo>
                <a:lnTo>
                  <a:pt x="1440" y="711"/>
                </a:lnTo>
                <a:lnTo>
                  <a:pt x="1440" y="709"/>
                </a:lnTo>
                <a:lnTo>
                  <a:pt x="1440" y="707"/>
                </a:lnTo>
                <a:lnTo>
                  <a:pt x="1438" y="707"/>
                </a:lnTo>
                <a:lnTo>
                  <a:pt x="1438" y="705"/>
                </a:lnTo>
                <a:lnTo>
                  <a:pt x="1436" y="705"/>
                </a:lnTo>
                <a:lnTo>
                  <a:pt x="1434" y="705"/>
                </a:lnTo>
                <a:lnTo>
                  <a:pt x="1432" y="705"/>
                </a:lnTo>
                <a:lnTo>
                  <a:pt x="1432" y="707"/>
                </a:lnTo>
                <a:lnTo>
                  <a:pt x="1430" y="707"/>
                </a:lnTo>
                <a:lnTo>
                  <a:pt x="1428" y="707"/>
                </a:lnTo>
                <a:lnTo>
                  <a:pt x="1426" y="709"/>
                </a:lnTo>
                <a:lnTo>
                  <a:pt x="1424" y="709"/>
                </a:lnTo>
                <a:lnTo>
                  <a:pt x="1422" y="707"/>
                </a:lnTo>
                <a:lnTo>
                  <a:pt x="1420" y="705"/>
                </a:lnTo>
                <a:lnTo>
                  <a:pt x="1420" y="703"/>
                </a:lnTo>
                <a:lnTo>
                  <a:pt x="1419" y="703"/>
                </a:lnTo>
                <a:lnTo>
                  <a:pt x="1419" y="701"/>
                </a:lnTo>
                <a:lnTo>
                  <a:pt x="1419" y="703"/>
                </a:lnTo>
                <a:lnTo>
                  <a:pt x="1417" y="703"/>
                </a:lnTo>
                <a:lnTo>
                  <a:pt x="1414" y="703"/>
                </a:lnTo>
                <a:lnTo>
                  <a:pt x="1413" y="703"/>
                </a:lnTo>
                <a:lnTo>
                  <a:pt x="1411" y="701"/>
                </a:lnTo>
                <a:lnTo>
                  <a:pt x="1409" y="701"/>
                </a:lnTo>
                <a:lnTo>
                  <a:pt x="1407" y="701"/>
                </a:lnTo>
                <a:lnTo>
                  <a:pt x="1405" y="701"/>
                </a:lnTo>
                <a:lnTo>
                  <a:pt x="1403" y="701"/>
                </a:lnTo>
                <a:lnTo>
                  <a:pt x="1401" y="703"/>
                </a:lnTo>
                <a:lnTo>
                  <a:pt x="1399" y="705"/>
                </a:lnTo>
                <a:lnTo>
                  <a:pt x="1397" y="705"/>
                </a:lnTo>
                <a:lnTo>
                  <a:pt x="1397" y="703"/>
                </a:lnTo>
                <a:lnTo>
                  <a:pt x="1395" y="703"/>
                </a:lnTo>
                <a:lnTo>
                  <a:pt x="1397" y="703"/>
                </a:lnTo>
                <a:lnTo>
                  <a:pt x="1397" y="701"/>
                </a:lnTo>
                <a:lnTo>
                  <a:pt x="1399" y="699"/>
                </a:lnTo>
                <a:lnTo>
                  <a:pt x="1399" y="697"/>
                </a:lnTo>
                <a:lnTo>
                  <a:pt x="1397" y="695"/>
                </a:lnTo>
                <a:lnTo>
                  <a:pt x="1395" y="695"/>
                </a:lnTo>
                <a:lnTo>
                  <a:pt x="1393" y="695"/>
                </a:lnTo>
                <a:lnTo>
                  <a:pt x="1393" y="697"/>
                </a:lnTo>
                <a:lnTo>
                  <a:pt x="1393" y="699"/>
                </a:lnTo>
                <a:lnTo>
                  <a:pt x="1392" y="701"/>
                </a:lnTo>
                <a:lnTo>
                  <a:pt x="1390" y="701"/>
                </a:lnTo>
                <a:lnTo>
                  <a:pt x="1388" y="701"/>
                </a:lnTo>
                <a:lnTo>
                  <a:pt x="1386" y="699"/>
                </a:lnTo>
                <a:lnTo>
                  <a:pt x="1384" y="699"/>
                </a:lnTo>
                <a:lnTo>
                  <a:pt x="1384" y="701"/>
                </a:lnTo>
                <a:lnTo>
                  <a:pt x="1382" y="701"/>
                </a:lnTo>
                <a:lnTo>
                  <a:pt x="1382" y="699"/>
                </a:lnTo>
                <a:lnTo>
                  <a:pt x="1380" y="699"/>
                </a:lnTo>
                <a:lnTo>
                  <a:pt x="1380" y="701"/>
                </a:lnTo>
                <a:lnTo>
                  <a:pt x="1378" y="701"/>
                </a:lnTo>
                <a:lnTo>
                  <a:pt x="1374" y="697"/>
                </a:lnTo>
                <a:lnTo>
                  <a:pt x="1372" y="697"/>
                </a:lnTo>
                <a:lnTo>
                  <a:pt x="1370" y="697"/>
                </a:lnTo>
                <a:lnTo>
                  <a:pt x="1368" y="697"/>
                </a:lnTo>
                <a:lnTo>
                  <a:pt x="1366" y="699"/>
                </a:lnTo>
                <a:lnTo>
                  <a:pt x="1364" y="699"/>
                </a:lnTo>
                <a:lnTo>
                  <a:pt x="1364" y="701"/>
                </a:lnTo>
                <a:lnTo>
                  <a:pt x="1363" y="701"/>
                </a:lnTo>
                <a:lnTo>
                  <a:pt x="1363" y="699"/>
                </a:lnTo>
                <a:lnTo>
                  <a:pt x="1361" y="701"/>
                </a:lnTo>
                <a:lnTo>
                  <a:pt x="1359" y="701"/>
                </a:lnTo>
                <a:lnTo>
                  <a:pt x="1357" y="701"/>
                </a:lnTo>
                <a:lnTo>
                  <a:pt x="1357" y="699"/>
                </a:lnTo>
                <a:lnTo>
                  <a:pt x="1357" y="701"/>
                </a:lnTo>
                <a:lnTo>
                  <a:pt x="1355" y="701"/>
                </a:lnTo>
                <a:lnTo>
                  <a:pt x="1353" y="703"/>
                </a:lnTo>
                <a:lnTo>
                  <a:pt x="1349" y="703"/>
                </a:lnTo>
                <a:lnTo>
                  <a:pt x="1349" y="705"/>
                </a:lnTo>
                <a:lnTo>
                  <a:pt x="1347" y="705"/>
                </a:lnTo>
                <a:lnTo>
                  <a:pt x="1347" y="707"/>
                </a:lnTo>
                <a:lnTo>
                  <a:pt x="1345" y="707"/>
                </a:lnTo>
                <a:lnTo>
                  <a:pt x="1343" y="707"/>
                </a:lnTo>
                <a:lnTo>
                  <a:pt x="1340" y="709"/>
                </a:lnTo>
                <a:lnTo>
                  <a:pt x="1334" y="715"/>
                </a:lnTo>
                <a:lnTo>
                  <a:pt x="1334" y="717"/>
                </a:lnTo>
                <a:lnTo>
                  <a:pt x="1334" y="723"/>
                </a:lnTo>
                <a:lnTo>
                  <a:pt x="1334" y="728"/>
                </a:lnTo>
                <a:lnTo>
                  <a:pt x="1334" y="738"/>
                </a:lnTo>
                <a:lnTo>
                  <a:pt x="1332" y="747"/>
                </a:lnTo>
                <a:lnTo>
                  <a:pt x="1326" y="745"/>
                </a:lnTo>
                <a:lnTo>
                  <a:pt x="1324" y="744"/>
                </a:lnTo>
                <a:lnTo>
                  <a:pt x="1318" y="742"/>
                </a:lnTo>
                <a:lnTo>
                  <a:pt x="1316" y="742"/>
                </a:lnTo>
                <a:lnTo>
                  <a:pt x="1315" y="740"/>
                </a:lnTo>
                <a:lnTo>
                  <a:pt x="1313" y="751"/>
                </a:lnTo>
                <a:lnTo>
                  <a:pt x="1311" y="761"/>
                </a:lnTo>
                <a:lnTo>
                  <a:pt x="1307" y="759"/>
                </a:lnTo>
                <a:lnTo>
                  <a:pt x="1301" y="759"/>
                </a:lnTo>
                <a:lnTo>
                  <a:pt x="1299" y="759"/>
                </a:lnTo>
                <a:lnTo>
                  <a:pt x="1295" y="757"/>
                </a:lnTo>
                <a:lnTo>
                  <a:pt x="1288" y="757"/>
                </a:lnTo>
                <a:lnTo>
                  <a:pt x="1286" y="757"/>
                </a:lnTo>
                <a:lnTo>
                  <a:pt x="1284" y="757"/>
                </a:lnTo>
                <a:lnTo>
                  <a:pt x="1284" y="759"/>
                </a:lnTo>
                <a:lnTo>
                  <a:pt x="1282" y="761"/>
                </a:lnTo>
                <a:lnTo>
                  <a:pt x="1282" y="765"/>
                </a:lnTo>
                <a:lnTo>
                  <a:pt x="1280" y="771"/>
                </a:lnTo>
                <a:lnTo>
                  <a:pt x="1278" y="776"/>
                </a:lnTo>
                <a:lnTo>
                  <a:pt x="1276" y="782"/>
                </a:lnTo>
                <a:lnTo>
                  <a:pt x="1274" y="788"/>
                </a:lnTo>
                <a:lnTo>
                  <a:pt x="1274" y="790"/>
                </a:lnTo>
                <a:lnTo>
                  <a:pt x="1272" y="793"/>
                </a:lnTo>
                <a:lnTo>
                  <a:pt x="1268" y="797"/>
                </a:lnTo>
                <a:lnTo>
                  <a:pt x="1265" y="801"/>
                </a:lnTo>
                <a:lnTo>
                  <a:pt x="1263" y="807"/>
                </a:lnTo>
                <a:lnTo>
                  <a:pt x="1255" y="799"/>
                </a:lnTo>
                <a:lnTo>
                  <a:pt x="1253" y="795"/>
                </a:lnTo>
                <a:lnTo>
                  <a:pt x="1249" y="793"/>
                </a:lnTo>
                <a:lnTo>
                  <a:pt x="1240" y="788"/>
                </a:lnTo>
                <a:lnTo>
                  <a:pt x="1234" y="778"/>
                </a:lnTo>
                <a:lnTo>
                  <a:pt x="1230" y="776"/>
                </a:lnTo>
                <a:lnTo>
                  <a:pt x="1226" y="776"/>
                </a:lnTo>
                <a:lnTo>
                  <a:pt x="1219" y="774"/>
                </a:lnTo>
                <a:lnTo>
                  <a:pt x="1217" y="772"/>
                </a:lnTo>
                <a:lnTo>
                  <a:pt x="1211" y="771"/>
                </a:lnTo>
                <a:lnTo>
                  <a:pt x="1209" y="771"/>
                </a:lnTo>
                <a:lnTo>
                  <a:pt x="1209" y="763"/>
                </a:lnTo>
                <a:lnTo>
                  <a:pt x="1207" y="759"/>
                </a:lnTo>
                <a:lnTo>
                  <a:pt x="1207" y="757"/>
                </a:lnTo>
                <a:lnTo>
                  <a:pt x="1201" y="740"/>
                </a:lnTo>
                <a:lnTo>
                  <a:pt x="1201" y="738"/>
                </a:lnTo>
                <a:lnTo>
                  <a:pt x="1195" y="732"/>
                </a:lnTo>
                <a:lnTo>
                  <a:pt x="1193" y="730"/>
                </a:lnTo>
                <a:lnTo>
                  <a:pt x="1193" y="724"/>
                </a:lnTo>
                <a:lnTo>
                  <a:pt x="1192" y="723"/>
                </a:lnTo>
                <a:lnTo>
                  <a:pt x="1192" y="718"/>
                </a:lnTo>
                <a:lnTo>
                  <a:pt x="1190" y="713"/>
                </a:lnTo>
                <a:lnTo>
                  <a:pt x="1188" y="709"/>
                </a:lnTo>
                <a:lnTo>
                  <a:pt x="1188" y="707"/>
                </a:lnTo>
                <a:lnTo>
                  <a:pt x="1192" y="703"/>
                </a:lnTo>
                <a:lnTo>
                  <a:pt x="1193" y="699"/>
                </a:lnTo>
                <a:lnTo>
                  <a:pt x="1197" y="695"/>
                </a:lnTo>
                <a:lnTo>
                  <a:pt x="1199" y="694"/>
                </a:lnTo>
                <a:lnTo>
                  <a:pt x="1201" y="692"/>
                </a:lnTo>
                <a:lnTo>
                  <a:pt x="1176" y="684"/>
                </a:lnTo>
                <a:lnTo>
                  <a:pt x="1163" y="692"/>
                </a:lnTo>
                <a:lnTo>
                  <a:pt x="1161" y="692"/>
                </a:lnTo>
                <a:lnTo>
                  <a:pt x="1157" y="682"/>
                </a:lnTo>
                <a:lnTo>
                  <a:pt x="1157" y="680"/>
                </a:lnTo>
                <a:lnTo>
                  <a:pt x="1155" y="676"/>
                </a:lnTo>
                <a:lnTo>
                  <a:pt x="1153" y="674"/>
                </a:lnTo>
                <a:lnTo>
                  <a:pt x="1149" y="668"/>
                </a:lnTo>
                <a:lnTo>
                  <a:pt x="1145" y="659"/>
                </a:lnTo>
                <a:lnTo>
                  <a:pt x="1145" y="653"/>
                </a:lnTo>
                <a:lnTo>
                  <a:pt x="1145" y="649"/>
                </a:lnTo>
                <a:lnTo>
                  <a:pt x="1147" y="642"/>
                </a:lnTo>
                <a:lnTo>
                  <a:pt x="1149" y="634"/>
                </a:lnTo>
                <a:lnTo>
                  <a:pt x="1147" y="626"/>
                </a:lnTo>
                <a:lnTo>
                  <a:pt x="1145" y="615"/>
                </a:lnTo>
                <a:lnTo>
                  <a:pt x="1144" y="605"/>
                </a:lnTo>
                <a:lnTo>
                  <a:pt x="1144" y="598"/>
                </a:lnTo>
                <a:lnTo>
                  <a:pt x="1174" y="584"/>
                </a:lnTo>
                <a:lnTo>
                  <a:pt x="1207" y="571"/>
                </a:lnTo>
                <a:lnTo>
                  <a:pt x="1211" y="571"/>
                </a:lnTo>
                <a:lnTo>
                  <a:pt x="1215" y="571"/>
                </a:lnTo>
                <a:lnTo>
                  <a:pt x="1217" y="572"/>
                </a:lnTo>
                <a:lnTo>
                  <a:pt x="1219" y="571"/>
                </a:lnTo>
                <a:lnTo>
                  <a:pt x="1222" y="571"/>
                </a:lnTo>
                <a:lnTo>
                  <a:pt x="1226" y="571"/>
                </a:lnTo>
                <a:lnTo>
                  <a:pt x="1230" y="571"/>
                </a:lnTo>
                <a:lnTo>
                  <a:pt x="1240" y="569"/>
                </a:lnTo>
                <a:lnTo>
                  <a:pt x="1243" y="569"/>
                </a:lnTo>
                <a:lnTo>
                  <a:pt x="1247" y="569"/>
                </a:lnTo>
                <a:lnTo>
                  <a:pt x="1249" y="569"/>
                </a:lnTo>
                <a:lnTo>
                  <a:pt x="1253" y="567"/>
                </a:lnTo>
                <a:lnTo>
                  <a:pt x="1257" y="565"/>
                </a:lnTo>
                <a:lnTo>
                  <a:pt x="1259" y="565"/>
                </a:lnTo>
                <a:lnTo>
                  <a:pt x="1257" y="563"/>
                </a:lnTo>
                <a:lnTo>
                  <a:pt x="1257" y="561"/>
                </a:lnTo>
                <a:lnTo>
                  <a:pt x="1255" y="563"/>
                </a:lnTo>
                <a:lnTo>
                  <a:pt x="1255" y="561"/>
                </a:lnTo>
                <a:lnTo>
                  <a:pt x="1253" y="557"/>
                </a:lnTo>
                <a:lnTo>
                  <a:pt x="1253" y="555"/>
                </a:lnTo>
                <a:lnTo>
                  <a:pt x="1251" y="549"/>
                </a:lnTo>
                <a:lnTo>
                  <a:pt x="1247" y="543"/>
                </a:lnTo>
                <a:lnTo>
                  <a:pt x="1272" y="540"/>
                </a:lnTo>
                <a:lnTo>
                  <a:pt x="1272" y="538"/>
                </a:lnTo>
                <a:lnTo>
                  <a:pt x="1274" y="540"/>
                </a:lnTo>
                <a:lnTo>
                  <a:pt x="1276" y="538"/>
                </a:lnTo>
                <a:lnTo>
                  <a:pt x="1278" y="538"/>
                </a:lnTo>
                <a:lnTo>
                  <a:pt x="1282" y="530"/>
                </a:lnTo>
                <a:lnTo>
                  <a:pt x="1284" y="526"/>
                </a:lnTo>
                <a:lnTo>
                  <a:pt x="1284" y="524"/>
                </a:lnTo>
                <a:lnTo>
                  <a:pt x="1284" y="522"/>
                </a:lnTo>
                <a:lnTo>
                  <a:pt x="1284" y="521"/>
                </a:lnTo>
                <a:lnTo>
                  <a:pt x="1282" y="519"/>
                </a:lnTo>
                <a:lnTo>
                  <a:pt x="1280" y="519"/>
                </a:lnTo>
                <a:lnTo>
                  <a:pt x="1278" y="517"/>
                </a:lnTo>
                <a:lnTo>
                  <a:pt x="1276" y="517"/>
                </a:lnTo>
                <a:lnTo>
                  <a:pt x="1276" y="515"/>
                </a:lnTo>
                <a:lnTo>
                  <a:pt x="1276" y="513"/>
                </a:lnTo>
                <a:lnTo>
                  <a:pt x="1274" y="513"/>
                </a:lnTo>
                <a:lnTo>
                  <a:pt x="1274" y="511"/>
                </a:lnTo>
                <a:lnTo>
                  <a:pt x="1272" y="509"/>
                </a:lnTo>
                <a:lnTo>
                  <a:pt x="1272" y="507"/>
                </a:lnTo>
                <a:lnTo>
                  <a:pt x="1272" y="505"/>
                </a:lnTo>
                <a:lnTo>
                  <a:pt x="1274" y="505"/>
                </a:lnTo>
                <a:lnTo>
                  <a:pt x="1274" y="503"/>
                </a:lnTo>
                <a:lnTo>
                  <a:pt x="1272" y="503"/>
                </a:lnTo>
                <a:lnTo>
                  <a:pt x="1270" y="503"/>
                </a:lnTo>
                <a:lnTo>
                  <a:pt x="1270" y="501"/>
                </a:lnTo>
                <a:lnTo>
                  <a:pt x="1270" y="499"/>
                </a:lnTo>
                <a:lnTo>
                  <a:pt x="1270" y="497"/>
                </a:lnTo>
                <a:lnTo>
                  <a:pt x="1268" y="497"/>
                </a:lnTo>
                <a:lnTo>
                  <a:pt x="1268" y="495"/>
                </a:lnTo>
                <a:lnTo>
                  <a:pt x="1267" y="495"/>
                </a:lnTo>
                <a:lnTo>
                  <a:pt x="1267" y="494"/>
                </a:lnTo>
                <a:lnTo>
                  <a:pt x="1265" y="494"/>
                </a:lnTo>
                <a:lnTo>
                  <a:pt x="1265" y="492"/>
                </a:lnTo>
                <a:lnTo>
                  <a:pt x="1263" y="492"/>
                </a:lnTo>
                <a:lnTo>
                  <a:pt x="1265" y="490"/>
                </a:lnTo>
                <a:lnTo>
                  <a:pt x="1263" y="490"/>
                </a:lnTo>
                <a:lnTo>
                  <a:pt x="1263" y="488"/>
                </a:lnTo>
                <a:lnTo>
                  <a:pt x="1263" y="486"/>
                </a:lnTo>
                <a:lnTo>
                  <a:pt x="1263" y="484"/>
                </a:lnTo>
                <a:lnTo>
                  <a:pt x="1263" y="482"/>
                </a:lnTo>
                <a:lnTo>
                  <a:pt x="1263" y="480"/>
                </a:lnTo>
                <a:lnTo>
                  <a:pt x="1261" y="478"/>
                </a:lnTo>
                <a:lnTo>
                  <a:pt x="1259" y="478"/>
                </a:lnTo>
                <a:lnTo>
                  <a:pt x="1259" y="476"/>
                </a:lnTo>
                <a:lnTo>
                  <a:pt x="1257" y="476"/>
                </a:lnTo>
                <a:lnTo>
                  <a:pt x="1257" y="474"/>
                </a:lnTo>
                <a:lnTo>
                  <a:pt x="1257" y="473"/>
                </a:lnTo>
                <a:lnTo>
                  <a:pt x="1259" y="471"/>
                </a:lnTo>
                <a:lnTo>
                  <a:pt x="1263" y="469"/>
                </a:lnTo>
                <a:lnTo>
                  <a:pt x="1292" y="432"/>
                </a:lnTo>
                <a:lnTo>
                  <a:pt x="1286" y="425"/>
                </a:lnTo>
                <a:lnTo>
                  <a:pt x="1284" y="419"/>
                </a:lnTo>
                <a:lnTo>
                  <a:pt x="1280" y="417"/>
                </a:lnTo>
                <a:lnTo>
                  <a:pt x="1280" y="415"/>
                </a:lnTo>
                <a:lnTo>
                  <a:pt x="1276" y="409"/>
                </a:lnTo>
                <a:lnTo>
                  <a:pt x="1276" y="407"/>
                </a:lnTo>
                <a:lnTo>
                  <a:pt x="1265" y="413"/>
                </a:lnTo>
                <a:lnTo>
                  <a:pt x="1257" y="417"/>
                </a:lnTo>
                <a:lnTo>
                  <a:pt x="1251" y="419"/>
                </a:lnTo>
                <a:lnTo>
                  <a:pt x="1209" y="436"/>
                </a:lnTo>
                <a:lnTo>
                  <a:pt x="1161" y="455"/>
                </a:lnTo>
                <a:lnTo>
                  <a:pt x="1107" y="428"/>
                </a:lnTo>
                <a:lnTo>
                  <a:pt x="1092" y="415"/>
                </a:lnTo>
                <a:lnTo>
                  <a:pt x="1078" y="420"/>
                </a:lnTo>
                <a:lnTo>
                  <a:pt x="1076" y="420"/>
                </a:lnTo>
                <a:lnTo>
                  <a:pt x="1075" y="420"/>
                </a:lnTo>
                <a:lnTo>
                  <a:pt x="1063" y="425"/>
                </a:lnTo>
                <a:lnTo>
                  <a:pt x="1061" y="413"/>
                </a:lnTo>
                <a:lnTo>
                  <a:pt x="1059" y="370"/>
                </a:lnTo>
                <a:lnTo>
                  <a:pt x="1092" y="365"/>
                </a:lnTo>
                <a:lnTo>
                  <a:pt x="1084" y="348"/>
                </a:lnTo>
                <a:lnTo>
                  <a:pt x="1067" y="309"/>
                </a:lnTo>
                <a:lnTo>
                  <a:pt x="1086" y="290"/>
                </a:lnTo>
                <a:lnTo>
                  <a:pt x="1086" y="292"/>
                </a:lnTo>
                <a:lnTo>
                  <a:pt x="1090" y="288"/>
                </a:lnTo>
                <a:lnTo>
                  <a:pt x="1090" y="284"/>
                </a:lnTo>
                <a:lnTo>
                  <a:pt x="1092" y="284"/>
                </a:lnTo>
                <a:lnTo>
                  <a:pt x="1097" y="278"/>
                </a:lnTo>
                <a:lnTo>
                  <a:pt x="1105" y="271"/>
                </a:lnTo>
                <a:lnTo>
                  <a:pt x="1132" y="209"/>
                </a:lnTo>
                <a:lnTo>
                  <a:pt x="1130" y="209"/>
                </a:lnTo>
                <a:lnTo>
                  <a:pt x="1128" y="211"/>
                </a:lnTo>
                <a:lnTo>
                  <a:pt x="1126" y="211"/>
                </a:lnTo>
                <a:lnTo>
                  <a:pt x="1124" y="209"/>
                </a:lnTo>
                <a:lnTo>
                  <a:pt x="1123" y="205"/>
                </a:lnTo>
                <a:lnTo>
                  <a:pt x="1118" y="192"/>
                </a:lnTo>
                <a:lnTo>
                  <a:pt x="1115" y="186"/>
                </a:lnTo>
                <a:lnTo>
                  <a:pt x="1113" y="175"/>
                </a:lnTo>
                <a:lnTo>
                  <a:pt x="1111" y="169"/>
                </a:lnTo>
                <a:lnTo>
                  <a:pt x="1109" y="165"/>
                </a:lnTo>
                <a:lnTo>
                  <a:pt x="1107" y="153"/>
                </a:lnTo>
                <a:lnTo>
                  <a:pt x="1105" y="146"/>
                </a:lnTo>
                <a:lnTo>
                  <a:pt x="1103" y="142"/>
                </a:lnTo>
                <a:lnTo>
                  <a:pt x="1097" y="138"/>
                </a:lnTo>
                <a:lnTo>
                  <a:pt x="1092" y="134"/>
                </a:lnTo>
                <a:lnTo>
                  <a:pt x="1086" y="130"/>
                </a:lnTo>
                <a:lnTo>
                  <a:pt x="1069" y="117"/>
                </a:lnTo>
                <a:lnTo>
                  <a:pt x="1063" y="113"/>
                </a:lnTo>
                <a:lnTo>
                  <a:pt x="1059" y="111"/>
                </a:lnTo>
                <a:lnTo>
                  <a:pt x="1053" y="107"/>
                </a:lnTo>
                <a:lnTo>
                  <a:pt x="1048" y="101"/>
                </a:lnTo>
                <a:lnTo>
                  <a:pt x="1044" y="99"/>
                </a:lnTo>
                <a:lnTo>
                  <a:pt x="1040" y="98"/>
                </a:lnTo>
                <a:lnTo>
                  <a:pt x="1038" y="96"/>
                </a:lnTo>
                <a:lnTo>
                  <a:pt x="1034" y="94"/>
                </a:lnTo>
                <a:lnTo>
                  <a:pt x="1032" y="92"/>
                </a:lnTo>
                <a:lnTo>
                  <a:pt x="1030" y="90"/>
                </a:lnTo>
                <a:lnTo>
                  <a:pt x="1028" y="88"/>
                </a:lnTo>
                <a:lnTo>
                  <a:pt x="1022" y="82"/>
                </a:lnTo>
                <a:lnTo>
                  <a:pt x="1021" y="78"/>
                </a:lnTo>
                <a:lnTo>
                  <a:pt x="1019" y="77"/>
                </a:lnTo>
                <a:lnTo>
                  <a:pt x="1007" y="61"/>
                </a:lnTo>
                <a:lnTo>
                  <a:pt x="1005" y="59"/>
                </a:lnTo>
                <a:lnTo>
                  <a:pt x="1003" y="55"/>
                </a:lnTo>
                <a:lnTo>
                  <a:pt x="998" y="50"/>
                </a:lnTo>
                <a:lnTo>
                  <a:pt x="998" y="46"/>
                </a:lnTo>
                <a:lnTo>
                  <a:pt x="995" y="44"/>
                </a:lnTo>
                <a:lnTo>
                  <a:pt x="990" y="36"/>
                </a:lnTo>
                <a:lnTo>
                  <a:pt x="982" y="28"/>
                </a:lnTo>
                <a:lnTo>
                  <a:pt x="976" y="23"/>
                </a:lnTo>
                <a:lnTo>
                  <a:pt x="965" y="17"/>
                </a:lnTo>
                <a:lnTo>
                  <a:pt x="944" y="5"/>
                </a:lnTo>
                <a:lnTo>
                  <a:pt x="936" y="3"/>
                </a:lnTo>
                <a:lnTo>
                  <a:pt x="934" y="0"/>
                </a:lnTo>
                <a:lnTo>
                  <a:pt x="932" y="2"/>
                </a:lnTo>
                <a:lnTo>
                  <a:pt x="928" y="3"/>
                </a:lnTo>
                <a:lnTo>
                  <a:pt x="926" y="5"/>
                </a:lnTo>
                <a:lnTo>
                  <a:pt x="921" y="9"/>
                </a:lnTo>
                <a:lnTo>
                  <a:pt x="915" y="13"/>
                </a:lnTo>
                <a:lnTo>
                  <a:pt x="909" y="17"/>
                </a:lnTo>
                <a:lnTo>
                  <a:pt x="917" y="32"/>
                </a:lnTo>
                <a:lnTo>
                  <a:pt x="938" y="55"/>
                </a:lnTo>
                <a:lnTo>
                  <a:pt x="936" y="72"/>
                </a:lnTo>
                <a:lnTo>
                  <a:pt x="936" y="74"/>
                </a:lnTo>
                <a:lnTo>
                  <a:pt x="940" y="74"/>
                </a:lnTo>
                <a:lnTo>
                  <a:pt x="942" y="77"/>
                </a:lnTo>
                <a:lnTo>
                  <a:pt x="942" y="78"/>
                </a:lnTo>
                <a:lnTo>
                  <a:pt x="944" y="84"/>
                </a:lnTo>
                <a:lnTo>
                  <a:pt x="953" y="99"/>
                </a:lnTo>
                <a:lnTo>
                  <a:pt x="926" y="119"/>
                </a:lnTo>
                <a:lnTo>
                  <a:pt x="909" y="132"/>
                </a:lnTo>
                <a:lnTo>
                  <a:pt x="917" y="146"/>
                </a:lnTo>
                <a:lnTo>
                  <a:pt x="923" y="153"/>
                </a:lnTo>
                <a:lnTo>
                  <a:pt x="934" y="178"/>
                </a:lnTo>
                <a:lnTo>
                  <a:pt x="936" y="182"/>
                </a:lnTo>
                <a:lnTo>
                  <a:pt x="919" y="209"/>
                </a:lnTo>
                <a:lnTo>
                  <a:pt x="917" y="209"/>
                </a:lnTo>
                <a:lnTo>
                  <a:pt x="915" y="207"/>
                </a:lnTo>
                <a:lnTo>
                  <a:pt x="911" y="207"/>
                </a:lnTo>
                <a:lnTo>
                  <a:pt x="907" y="205"/>
                </a:lnTo>
                <a:lnTo>
                  <a:pt x="894" y="201"/>
                </a:lnTo>
                <a:lnTo>
                  <a:pt x="892" y="199"/>
                </a:lnTo>
                <a:lnTo>
                  <a:pt x="892" y="196"/>
                </a:lnTo>
                <a:lnTo>
                  <a:pt x="888" y="192"/>
                </a:lnTo>
                <a:lnTo>
                  <a:pt x="886" y="186"/>
                </a:lnTo>
                <a:lnTo>
                  <a:pt x="880" y="173"/>
                </a:lnTo>
                <a:lnTo>
                  <a:pt x="867" y="167"/>
                </a:lnTo>
                <a:lnTo>
                  <a:pt x="863" y="161"/>
                </a:lnTo>
                <a:lnTo>
                  <a:pt x="853" y="148"/>
                </a:lnTo>
                <a:lnTo>
                  <a:pt x="849" y="148"/>
                </a:lnTo>
                <a:lnTo>
                  <a:pt x="834" y="148"/>
                </a:lnTo>
                <a:lnTo>
                  <a:pt x="827" y="119"/>
                </a:lnTo>
                <a:lnTo>
                  <a:pt x="811" y="107"/>
                </a:lnTo>
                <a:lnTo>
                  <a:pt x="773" y="144"/>
                </a:lnTo>
                <a:lnTo>
                  <a:pt x="784" y="159"/>
                </a:lnTo>
                <a:lnTo>
                  <a:pt x="792" y="167"/>
                </a:lnTo>
                <a:lnTo>
                  <a:pt x="807" y="186"/>
                </a:lnTo>
                <a:lnTo>
                  <a:pt x="809" y="190"/>
                </a:lnTo>
                <a:lnTo>
                  <a:pt x="809" y="192"/>
                </a:lnTo>
                <a:lnTo>
                  <a:pt x="809" y="194"/>
                </a:lnTo>
                <a:lnTo>
                  <a:pt x="805" y="197"/>
                </a:lnTo>
                <a:lnTo>
                  <a:pt x="803" y="196"/>
                </a:lnTo>
                <a:lnTo>
                  <a:pt x="800" y="192"/>
                </a:lnTo>
                <a:lnTo>
                  <a:pt x="792" y="186"/>
                </a:lnTo>
                <a:lnTo>
                  <a:pt x="796" y="182"/>
                </a:lnTo>
                <a:lnTo>
                  <a:pt x="800" y="178"/>
                </a:lnTo>
                <a:lnTo>
                  <a:pt x="792" y="171"/>
                </a:lnTo>
                <a:lnTo>
                  <a:pt x="786" y="176"/>
                </a:lnTo>
                <a:lnTo>
                  <a:pt x="774" y="188"/>
                </a:lnTo>
                <a:lnTo>
                  <a:pt x="771" y="186"/>
                </a:lnTo>
                <a:lnTo>
                  <a:pt x="763" y="192"/>
                </a:lnTo>
                <a:lnTo>
                  <a:pt x="771" y="199"/>
                </a:lnTo>
                <a:lnTo>
                  <a:pt x="769" y="199"/>
                </a:lnTo>
                <a:lnTo>
                  <a:pt x="767" y="203"/>
                </a:lnTo>
                <a:lnTo>
                  <a:pt x="759" y="209"/>
                </a:lnTo>
                <a:lnTo>
                  <a:pt x="755" y="211"/>
                </a:lnTo>
                <a:lnTo>
                  <a:pt x="750" y="215"/>
                </a:lnTo>
                <a:lnTo>
                  <a:pt x="748" y="209"/>
                </a:lnTo>
                <a:lnTo>
                  <a:pt x="742" y="209"/>
                </a:lnTo>
                <a:lnTo>
                  <a:pt x="740" y="209"/>
                </a:lnTo>
                <a:lnTo>
                  <a:pt x="748" y="224"/>
                </a:lnTo>
                <a:lnTo>
                  <a:pt x="748" y="226"/>
                </a:lnTo>
                <a:lnTo>
                  <a:pt x="746" y="228"/>
                </a:lnTo>
                <a:lnTo>
                  <a:pt x="748" y="232"/>
                </a:lnTo>
                <a:lnTo>
                  <a:pt x="748" y="236"/>
                </a:lnTo>
                <a:lnTo>
                  <a:pt x="752" y="242"/>
                </a:lnTo>
                <a:lnTo>
                  <a:pt x="759" y="253"/>
                </a:lnTo>
                <a:lnTo>
                  <a:pt x="757" y="257"/>
                </a:lnTo>
                <a:lnTo>
                  <a:pt x="753" y="255"/>
                </a:lnTo>
                <a:lnTo>
                  <a:pt x="752" y="255"/>
                </a:lnTo>
                <a:lnTo>
                  <a:pt x="750" y="255"/>
                </a:lnTo>
                <a:lnTo>
                  <a:pt x="748" y="255"/>
                </a:lnTo>
                <a:lnTo>
                  <a:pt x="744" y="255"/>
                </a:lnTo>
                <a:lnTo>
                  <a:pt x="742" y="255"/>
                </a:lnTo>
                <a:lnTo>
                  <a:pt x="738" y="255"/>
                </a:lnTo>
                <a:lnTo>
                  <a:pt x="738" y="257"/>
                </a:lnTo>
                <a:lnTo>
                  <a:pt x="736" y="257"/>
                </a:lnTo>
                <a:lnTo>
                  <a:pt x="736" y="259"/>
                </a:lnTo>
                <a:lnTo>
                  <a:pt x="734" y="259"/>
                </a:lnTo>
                <a:lnTo>
                  <a:pt x="732" y="261"/>
                </a:lnTo>
                <a:lnTo>
                  <a:pt x="730" y="263"/>
                </a:lnTo>
                <a:lnTo>
                  <a:pt x="728" y="265"/>
                </a:lnTo>
                <a:lnTo>
                  <a:pt x="726" y="267"/>
                </a:lnTo>
                <a:lnTo>
                  <a:pt x="725" y="269"/>
                </a:lnTo>
                <a:lnTo>
                  <a:pt x="725" y="271"/>
                </a:lnTo>
                <a:lnTo>
                  <a:pt x="721" y="273"/>
                </a:lnTo>
                <a:lnTo>
                  <a:pt x="719" y="273"/>
                </a:lnTo>
                <a:lnTo>
                  <a:pt x="715" y="273"/>
                </a:lnTo>
                <a:lnTo>
                  <a:pt x="713" y="274"/>
                </a:lnTo>
                <a:lnTo>
                  <a:pt x="707" y="278"/>
                </a:lnTo>
                <a:lnTo>
                  <a:pt x="705" y="278"/>
                </a:lnTo>
                <a:lnTo>
                  <a:pt x="704" y="280"/>
                </a:lnTo>
                <a:lnTo>
                  <a:pt x="705" y="286"/>
                </a:lnTo>
                <a:lnTo>
                  <a:pt x="707" y="288"/>
                </a:lnTo>
                <a:lnTo>
                  <a:pt x="705" y="290"/>
                </a:lnTo>
                <a:lnTo>
                  <a:pt x="698" y="294"/>
                </a:lnTo>
                <a:lnTo>
                  <a:pt x="692" y="292"/>
                </a:lnTo>
                <a:lnTo>
                  <a:pt x="690" y="290"/>
                </a:lnTo>
                <a:lnTo>
                  <a:pt x="686" y="288"/>
                </a:lnTo>
                <a:lnTo>
                  <a:pt x="682" y="288"/>
                </a:lnTo>
                <a:lnTo>
                  <a:pt x="680" y="288"/>
                </a:lnTo>
                <a:lnTo>
                  <a:pt x="678" y="288"/>
                </a:lnTo>
                <a:lnTo>
                  <a:pt x="677" y="288"/>
                </a:lnTo>
                <a:lnTo>
                  <a:pt x="675" y="288"/>
                </a:lnTo>
                <a:lnTo>
                  <a:pt x="673" y="290"/>
                </a:lnTo>
                <a:lnTo>
                  <a:pt x="669" y="290"/>
                </a:lnTo>
                <a:lnTo>
                  <a:pt x="665" y="294"/>
                </a:lnTo>
                <a:lnTo>
                  <a:pt x="661" y="294"/>
                </a:lnTo>
                <a:lnTo>
                  <a:pt x="659" y="294"/>
                </a:lnTo>
                <a:lnTo>
                  <a:pt x="657" y="294"/>
                </a:lnTo>
                <a:lnTo>
                  <a:pt x="656" y="295"/>
                </a:lnTo>
                <a:lnTo>
                  <a:pt x="656" y="298"/>
                </a:lnTo>
                <a:lnTo>
                  <a:pt x="657" y="303"/>
                </a:lnTo>
                <a:lnTo>
                  <a:pt x="657" y="309"/>
                </a:lnTo>
                <a:lnTo>
                  <a:pt x="657" y="313"/>
                </a:lnTo>
                <a:lnTo>
                  <a:pt x="665" y="328"/>
                </a:lnTo>
                <a:lnTo>
                  <a:pt x="669" y="336"/>
                </a:lnTo>
                <a:lnTo>
                  <a:pt x="667" y="342"/>
                </a:lnTo>
                <a:lnTo>
                  <a:pt x="661" y="353"/>
                </a:lnTo>
                <a:lnTo>
                  <a:pt x="657" y="355"/>
                </a:lnTo>
                <a:lnTo>
                  <a:pt x="650" y="355"/>
                </a:lnTo>
                <a:lnTo>
                  <a:pt x="673" y="380"/>
                </a:lnTo>
                <a:lnTo>
                  <a:pt x="686" y="396"/>
                </a:lnTo>
                <a:lnTo>
                  <a:pt x="686" y="394"/>
                </a:lnTo>
                <a:lnTo>
                  <a:pt x="698" y="407"/>
                </a:lnTo>
                <a:lnTo>
                  <a:pt x="696" y="409"/>
                </a:lnTo>
                <a:lnTo>
                  <a:pt x="694" y="409"/>
                </a:lnTo>
                <a:lnTo>
                  <a:pt x="692" y="409"/>
                </a:lnTo>
                <a:lnTo>
                  <a:pt x="690" y="409"/>
                </a:lnTo>
                <a:lnTo>
                  <a:pt x="688" y="409"/>
                </a:lnTo>
                <a:lnTo>
                  <a:pt x="686" y="409"/>
                </a:lnTo>
                <a:lnTo>
                  <a:pt x="684" y="409"/>
                </a:lnTo>
                <a:lnTo>
                  <a:pt x="682" y="409"/>
                </a:lnTo>
                <a:lnTo>
                  <a:pt x="680" y="409"/>
                </a:lnTo>
                <a:lnTo>
                  <a:pt x="680" y="411"/>
                </a:lnTo>
                <a:lnTo>
                  <a:pt x="678" y="411"/>
                </a:lnTo>
                <a:lnTo>
                  <a:pt x="677" y="411"/>
                </a:lnTo>
                <a:lnTo>
                  <a:pt x="675" y="411"/>
                </a:lnTo>
                <a:lnTo>
                  <a:pt x="675" y="413"/>
                </a:lnTo>
                <a:lnTo>
                  <a:pt x="673" y="413"/>
                </a:lnTo>
                <a:lnTo>
                  <a:pt x="673" y="415"/>
                </a:lnTo>
                <a:lnTo>
                  <a:pt x="673" y="417"/>
                </a:lnTo>
                <a:lnTo>
                  <a:pt x="673" y="419"/>
                </a:lnTo>
                <a:lnTo>
                  <a:pt x="671" y="419"/>
                </a:lnTo>
                <a:lnTo>
                  <a:pt x="671" y="420"/>
                </a:lnTo>
                <a:lnTo>
                  <a:pt x="669" y="420"/>
                </a:lnTo>
                <a:lnTo>
                  <a:pt x="667" y="420"/>
                </a:lnTo>
                <a:lnTo>
                  <a:pt x="665" y="420"/>
                </a:lnTo>
                <a:lnTo>
                  <a:pt x="665" y="419"/>
                </a:lnTo>
                <a:lnTo>
                  <a:pt x="663" y="419"/>
                </a:lnTo>
                <a:lnTo>
                  <a:pt x="661" y="419"/>
                </a:lnTo>
                <a:lnTo>
                  <a:pt x="659" y="419"/>
                </a:lnTo>
                <a:lnTo>
                  <a:pt x="657" y="419"/>
                </a:lnTo>
                <a:lnTo>
                  <a:pt x="657" y="420"/>
                </a:lnTo>
                <a:lnTo>
                  <a:pt x="656" y="420"/>
                </a:lnTo>
                <a:lnTo>
                  <a:pt x="656" y="423"/>
                </a:lnTo>
                <a:lnTo>
                  <a:pt x="653" y="425"/>
                </a:lnTo>
                <a:lnTo>
                  <a:pt x="653" y="423"/>
                </a:lnTo>
                <a:lnTo>
                  <a:pt x="651" y="423"/>
                </a:lnTo>
                <a:lnTo>
                  <a:pt x="651" y="420"/>
                </a:lnTo>
                <a:lnTo>
                  <a:pt x="650" y="420"/>
                </a:lnTo>
                <a:lnTo>
                  <a:pt x="648" y="420"/>
                </a:lnTo>
                <a:lnTo>
                  <a:pt x="646" y="420"/>
                </a:lnTo>
                <a:lnTo>
                  <a:pt x="644" y="419"/>
                </a:lnTo>
                <a:lnTo>
                  <a:pt x="642" y="419"/>
                </a:lnTo>
                <a:lnTo>
                  <a:pt x="642" y="417"/>
                </a:lnTo>
                <a:lnTo>
                  <a:pt x="640" y="417"/>
                </a:lnTo>
                <a:lnTo>
                  <a:pt x="640" y="419"/>
                </a:lnTo>
                <a:lnTo>
                  <a:pt x="638" y="419"/>
                </a:lnTo>
                <a:lnTo>
                  <a:pt x="636" y="420"/>
                </a:lnTo>
                <a:lnTo>
                  <a:pt x="634" y="420"/>
                </a:lnTo>
                <a:lnTo>
                  <a:pt x="632" y="420"/>
                </a:lnTo>
                <a:lnTo>
                  <a:pt x="632" y="423"/>
                </a:lnTo>
                <a:lnTo>
                  <a:pt x="630" y="423"/>
                </a:lnTo>
                <a:lnTo>
                  <a:pt x="629" y="423"/>
                </a:lnTo>
                <a:lnTo>
                  <a:pt x="629" y="420"/>
                </a:lnTo>
                <a:lnTo>
                  <a:pt x="627" y="420"/>
                </a:lnTo>
                <a:lnTo>
                  <a:pt x="625" y="420"/>
                </a:lnTo>
                <a:lnTo>
                  <a:pt x="623" y="420"/>
                </a:lnTo>
                <a:lnTo>
                  <a:pt x="621" y="419"/>
                </a:lnTo>
                <a:lnTo>
                  <a:pt x="619" y="419"/>
                </a:lnTo>
                <a:lnTo>
                  <a:pt x="617" y="417"/>
                </a:lnTo>
                <a:lnTo>
                  <a:pt x="617" y="415"/>
                </a:lnTo>
                <a:lnTo>
                  <a:pt x="615" y="415"/>
                </a:lnTo>
                <a:lnTo>
                  <a:pt x="615" y="413"/>
                </a:lnTo>
                <a:lnTo>
                  <a:pt x="613" y="413"/>
                </a:lnTo>
                <a:lnTo>
                  <a:pt x="615" y="413"/>
                </a:lnTo>
                <a:lnTo>
                  <a:pt x="615" y="411"/>
                </a:lnTo>
                <a:lnTo>
                  <a:pt x="613" y="411"/>
                </a:lnTo>
                <a:lnTo>
                  <a:pt x="611" y="411"/>
                </a:lnTo>
                <a:lnTo>
                  <a:pt x="609" y="411"/>
                </a:lnTo>
                <a:lnTo>
                  <a:pt x="607" y="411"/>
                </a:lnTo>
                <a:lnTo>
                  <a:pt x="605" y="411"/>
                </a:lnTo>
                <a:lnTo>
                  <a:pt x="603" y="413"/>
                </a:lnTo>
                <a:lnTo>
                  <a:pt x="603" y="415"/>
                </a:lnTo>
                <a:lnTo>
                  <a:pt x="603" y="417"/>
                </a:lnTo>
                <a:lnTo>
                  <a:pt x="602" y="417"/>
                </a:lnTo>
                <a:lnTo>
                  <a:pt x="600" y="417"/>
                </a:lnTo>
                <a:lnTo>
                  <a:pt x="598" y="419"/>
                </a:lnTo>
                <a:lnTo>
                  <a:pt x="598" y="420"/>
                </a:lnTo>
                <a:lnTo>
                  <a:pt x="596" y="420"/>
                </a:lnTo>
                <a:lnTo>
                  <a:pt x="596" y="423"/>
                </a:lnTo>
                <a:lnTo>
                  <a:pt x="594" y="425"/>
                </a:lnTo>
                <a:lnTo>
                  <a:pt x="594" y="426"/>
                </a:lnTo>
                <a:lnTo>
                  <a:pt x="592" y="428"/>
                </a:lnTo>
                <a:lnTo>
                  <a:pt x="590" y="426"/>
                </a:lnTo>
                <a:lnTo>
                  <a:pt x="590" y="428"/>
                </a:lnTo>
                <a:lnTo>
                  <a:pt x="588" y="428"/>
                </a:lnTo>
                <a:lnTo>
                  <a:pt x="588" y="430"/>
                </a:lnTo>
                <a:lnTo>
                  <a:pt x="586" y="430"/>
                </a:lnTo>
                <a:lnTo>
                  <a:pt x="584" y="432"/>
                </a:lnTo>
                <a:lnTo>
                  <a:pt x="582" y="434"/>
                </a:lnTo>
                <a:lnTo>
                  <a:pt x="581" y="434"/>
                </a:lnTo>
                <a:lnTo>
                  <a:pt x="579" y="434"/>
                </a:lnTo>
                <a:lnTo>
                  <a:pt x="579" y="432"/>
                </a:lnTo>
                <a:lnTo>
                  <a:pt x="579" y="430"/>
                </a:lnTo>
                <a:lnTo>
                  <a:pt x="577" y="430"/>
                </a:lnTo>
                <a:lnTo>
                  <a:pt x="575" y="430"/>
                </a:lnTo>
                <a:lnTo>
                  <a:pt x="573" y="432"/>
                </a:lnTo>
                <a:lnTo>
                  <a:pt x="571" y="434"/>
                </a:lnTo>
                <a:lnTo>
                  <a:pt x="571" y="436"/>
                </a:lnTo>
                <a:lnTo>
                  <a:pt x="571" y="438"/>
                </a:lnTo>
                <a:lnTo>
                  <a:pt x="571" y="440"/>
                </a:lnTo>
                <a:lnTo>
                  <a:pt x="571" y="442"/>
                </a:lnTo>
                <a:lnTo>
                  <a:pt x="571" y="444"/>
                </a:lnTo>
                <a:lnTo>
                  <a:pt x="569" y="444"/>
                </a:lnTo>
                <a:lnTo>
                  <a:pt x="567" y="444"/>
                </a:lnTo>
                <a:lnTo>
                  <a:pt x="565" y="444"/>
                </a:lnTo>
                <a:lnTo>
                  <a:pt x="563" y="444"/>
                </a:lnTo>
                <a:lnTo>
                  <a:pt x="561" y="444"/>
                </a:lnTo>
                <a:lnTo>
                  <a:pt x="561" y="442"/>
                </a:lnTo>
                <a:lnTo>
                  <a:pt x="559" y="440"/>
                </a:lnTo>
                <a:lnTo>
                  <a:pt x="557" y="440"/>
                </a:lnTo>
                <a:lnTo>
                  <a:pt x="555" y="440"/>
                </a:lnTo>
                <a:lnTo>
                  <a:pt x="555" y="442"/>
                </a:lnTo>
                <a:lnTo>
                  <a:pt x="554" y="444"/>
                </a:lnTo>
                <a:lnTo>
                  <a:pt x="552" y="444"/>
                </a:lnTo>
                <a:lnTo>
                  <a:pt x="550" y="444"/>
                </a:lnTo>
                <a:lnTo>
                  <a:pt x="548" y="444"/>
                </a:lnTo>
                <a:lnTo>
                  <a:pt x="548" y="442"/>
                </a:lnTo>
                <a:lnTo>
                  <a:pt x="550" y="442"/>
                </a:lnTo>
                <a:lnTo>
                  <a:pt x="550" y="440"/>
                </a:lnTo>
                <a:lnTo>
                  <a:pt x="548" y="440"/>
                </a:lnTo>
                <a:lnTo>
                  <a:pt x="546" y="440"/>
                </a:lnTo>
                <a:lnTo>
                  <a:pt x="544" y="440"/>
                </a:lnTo>
                <a:lnTo>
                  <a:pt x="544" y="442"/>
                </a:lnTo>
                <a:lnTo>
                  <a:pt x="542" y="440"/>
                </a:lnTo>
                <a:lnTo>
                  <a:pt x="540" y="440"/>
                </a:lnTo>
                <a:lnTo>
                  <a:pt x="540" y="438"/>
                </a:lnTo>
                <a:lnTo>
                  <a:pt x="540" y="436"/>
                </a:lnTo>
                <a:lnTo>
                  <a:pt x="540" y="434"/>
                </a:lnTo>
                <a:lnTo>
                  <a:pt x="538" y="434"/>
                </a:lnTo>
                <a:lnTo>
                  <a:pt x="538" y="436"/>
                </a:lnTo>
                <a:lnTo>
                  <a:pt x="536" y="436"/>
                </a:lnTo>
                <a:lnTo>
                  <a:pt x="536" y="434"/>
                </a:lnTo>
                <a:lnTo>
                  <a:pt x="534" y="434"/>
                </a:lnTo>
                <a:lnTo>
                  <a:pt x="534" y="436"/>
                </a:lnTo>
                <a:lnTo>
                  <a:pt x="534" y="438"/>
                </a:lnTo>
                <a:lnTo>
                  <a:pt x="533" y="438"/>
                </a:lnTo>
                <a:lnTo>
                  <a:pt x="533" y="440"/>
                </a:lnTo>
                <a:lnTo>
                  <a:pt x="533" y="442"/>
                </a:lnTo>
                <a:lnTo>
                  <a:pt x="531" y="442"/>
                </a:lnTo>
                <a:lnTo>
                  <a:pt x="531" y="440"/>
                </a:lnTo>
                <a:lnTo>
                  <a:pt x="528" y="440"/>
                </a:lnTo>
                <a:lnTo>
                  <a:pt x="527" y="440"/>
                </a:lnTo>
                <a:lnTo>
                  <a:pt x="527" y="438"/>
                </a:lnTo>
                <a:lnTo>
                  <a:pt x="527" y="436"/>
                </a:lnTo>
                <a:lnTo>
                  <a:pt x="527" y="434"/>
                </a:lnTo>
                <a:lnTo>
                  <a:pt x="525" y="434"/>
                </a:lnTo>
                <a:lnTo>
                  <a:pt x="523" y="434"/>
                </a:lnTo>
                <a:lnTo>
                  <a:pt x="521" y="434"/>
                </a:lnTo>
                <a:lnTo>
                  <a:pt x="519" y="432"/>
                </a:lnTo>
                <a:lnTo>
                  <a:pt x="521" y="430"/>
                </a:lnTo>
                <a:lnTo>
                  <a:pt x="521" y="428"/>
                </a:lnTo>
                <a:lnTo>
                  <a:pt x="519" y="426"/>
                </a:lnTo>
                <a:lnTo>
                  <a:pt x="517" y="426"/>
                </a:lnTo>
                <a:lnTo>
                  <a:pt x="517" y="428"/>
                </a:lnTo>
                <a:lnTo>
                  <a:pt x="515" y="428"/>
                </a:lnTo>
                <a:lnTo>
                  <a:pt x="513" y="428"/>
                </a:lnTo>
                <a:lnTo>
                  <a:pt x="511" y="426"/>
                </a:lnTo>
                <a:lnTo>
                  <a:pt x="509" y="426"/>
                </a:lnTo>
                <a:lnTo>
                  <a:pt x="507" y="426"/>
                </a:lnTo>
                <a:lnTo>
                  <a:pt x="507" y="428"/>
                </a:lnTo>
                <a:lnTo>
                  <a:pt x="507" y="430"/>
                </a:lnTo>
                <a:lnTo>
                  <a:pt x="505" y="430"/>
                </a:lnTo>
                <a:lnTo>
                  <a:pt x="505" y="432"/>
                </a:lnTo>
                <a:lnTo>
                  <a:pt x="505" y="434"/>
                </a:lnTo>
                <a:lnTo>
                  <a:pt x="505" y="436"/>
                </a:lnTo>
                <a:lnTo>
                  <a:pt x="504" y="436"/>
                </a:lnTo>
                <a:lnTo>
                  <a:pt x="504" y="434"/>
                </a:lnTo>
                <a:lnTo>
                  <a:pt x="502" y="434"/>
                </a:lnTo>
                <a:lnTo>
                  <a:pt x="502" y="432"/>
                </a:lnTo>
                <a:lnTo>
                  <a:pt x="502" y="430"/>
                </a:lnTo>
                <a:lnTo>
                  <a:pt x="502" y="428"/>
                </a:lnTo>
                <a:lnTo>
                  <a:pt x="500" y="428"/>
                </a:lnTo>
                <a:lnTo>
                  <a:pt x="500" y="430"/>
                </a:lnTo>
                <a:lnTo>
                  <a:pt x="500" y="432"/>
                </a:lnTo>
                <a:lnTo>
                  <a:pt x="498" y="432"/>
                </a:lnTo>
                <a:lnTo>
                  <a:pt x="496" y="432"/>
                </a:lnTo>
                <a:lnTo>
                  <a:pt x="496" y="434"/>
                </a:lnTo>
                <a:lnTo>
                  <a:pt x="494" y="434"/>
                </a:lnTo>
                <a:lnTo>
                  <a:pt x="492" y="434"/>
                </a:lnTo>
                <a:lnTo>
                  <a:pt x="490" y="434"/>
                </a:lnTo>
                <a:lnTo>
                  <a:pt x="490" y="432"/>
                </a:lnTo>
                <a:lnTo>
                  <a:pt x="488" y="432"/>
                </a:lnTo>
                <a:lnTo>
                  <a:pt x="486" y="432"/>
                </a:lnTo>
                <a:lnTo>
                  <a:pt x="484" y="432"/>
                </a:lnTo>
                <a:lnTo>
                  <a:pt x="484" y="434"/>
                </a:lnTo>
                <a:lnTo>
                  <a:pt x="482" y="434"/>
                </a:lnTo>
                <a:lnTo>
                  <a:pt x="480" y="434"/>
                </a:lnTo>
                <a:lnTo>
                  <a:pt x="478" y="434"/>
                </a:lnTo>
                <a:lnTo>
                  <a:pt x="477" y="434"/>
                </a:lnTo>
                <a:lnTo>
                  <a:pt x="477" y="432"/>
                </a:lnTo>
                <a:lnTo>
                  <a:pt x="478" y="432"/>
                </a:lnTo>
                <a:lnTo>
                  <a:pt x="478" y="430"/>
                </a:lnTo>
                <a:lnTo>
                  <a:pt x="477" y="428"/>
                </a:lnTo>
                <a:lnTo>
                  <a:pt x="477" y="430"/>
                </a:lnTo>
                <a:lnTo>
                  <a:pt x="475" y="430"/>
                </a:lnTo>
                <a:lnTo>
                  <a:pt x="473" y="430"/>
                </a:lnTo>
                <a:lnTo>
                  <a:pt x="473" y="428"/>
                </a:lnTo>
                <a:lnTo>
                  <a:pt x="471" y="428"/>
                </a:lnTo>
                <a:lnTo>
                  <a:pt x="471" y="426"/>
                </a:lnTo>
                <a:lnTo>
                  <a:pt x="469" y="426"/>
                </a:lnTo>
                <a:lnTo>
                  <a:pt x="469" y="425"/>
                </a:lnTo>
                <a:lnTo>
                  <a:pt x="467" y="426"/>
                </a:lnTo>
                <a:lnTo>
                  <a:pt x="469" y="426"/>
                </a:lnTo>
                <a:lnTo>
                  <a:pt x="469" y="428"/>
                </a:lnTo>
                <a:lnTo>
                  <a:pt x="467" y="428"/>
                </a:lnTo>
                <a:lnTo>
                  <a:pt x="465" y="426"/>
                </a:lnTo>
                <a:lnTo>
                  <a:pt x="463" y="426"/>
                </a:lnTo>
                <a:lnTo>
                  <a:pt x="461" y="426"/>
                </a:lnTo>
                <a:lnTo>
                  <a:pt x="461" y="425"/>
                </a:lnTo>
                <a:lnTo>
                  <a:pt x="461" y="423"/>
                </a:lnTo>
                <a:lnTo>
                  <a:pt x="461" y="420"/>
                </a:lnTo>
                <a:lnTo>
                  <a:pt x="459" y="420"/>
                </a:lnTo>
                <a:lnTo>
                  <a:pt x="457" y="420"/>
                </a:lnTo>
                <a:lnTo>
                  <a:pt x="456" y="420"/>
                </a:lnTo>
                <a:lnTo>
                  <a:pt x="454" y="423"/>
                </a:lnTo>
                <a:lnTo>
                  <a:pt x="451" y="423"/>
                </a:lnTo>
                <a:lnTo>
                  <a:pt x="450" y="423"/>
                </a:lnTo>
                <a:lnTo>
                  <a:pt x="448" y="423"/>
                </a:lnTo>
                <a:lnTo>
                  <a:pt x="446" y="423"/>
                </a:lnTo>
                <a:lnTo>
                  <a:pt x="446" y="420"/>
                </a:lnTo>
                <a:lnTo>
                  <a:pt x="444" y="420"/>
                </a:lnTo>
                <a:lnTo>
                  <a:pt x="442" y="420"/>
                </a:lnTo>
                <a:lnTo>
                  <a:pt x="440" y="420"/>
                </a:lnTo>
                <a:lnTo>
                  <a:pt x="440" y="419"/>
                </a:lnTo>
                <a:lnTo>
                  <a:pt x="438" y="419"/>
                </a:lnTo>
                <a:lnTo>
                  <a:pt x="438" y="417"/>
                </a:lnTo>
                <a:lnTo>
                  <a:pt x="436" y="417"/>
                </a:lnTo>
                <a:lnTo>
                  <a:pt x="434" y="415"/>
                </a:lnTo>
                <a:lnTo>
                  <a:pt x="434" y="413"/>
                </a:lnTo>
                <a:lnTo>
                  <a:pt x="434" y="411"/>
                </a:lnTo>
                <a:lnTo>
                  <a:pt x="434" y="409"/>
                </a:lnTo>
                <a:lnTo>
                  <a:pt x="432" y="409"/>
                </a:lnTo>
                <a:lnTo>
                  <a:pt x="430" y="409"/>
                </a:lnTo>
                <a:lnTo>
                  <a:pt x="432" y="409"/>
                </a:lnTo>
                <a:lnTo>
                  <a:pt x="432" y="407"/>
                </a:lnTo>
                <a:lnTo>
                  <a:pt x="430" y="405"/>
                </a:lnTo>
                <a:lnTo>
                  <a:pt x="430" y="403"/>
                </a:lnTo>
                <a:lnTo>
                  <a:pt x="430" y="401"/>
                </a:lnTo>
                <a:lnTo>
                  <a:pt x="430" y="399"/>
                </a:lnTo>
                <a:lnTo>
                  <a:pt x="432" y="399"/>
                </a:lnTo>
                <a:lnTo>
                  <a:pt x="432" y="397"/>
                </a:lnTo>
                <a:lnTo>
                  <a:pt x="430" y="396"/>
                </a:lnTo>
                <a:lnTo>
                  <a:pt x="429" y="394"/>
                </a:lnTo>
                <a:lnTo>
                  <a:pt x="427" y="392"/>
                </a:lnTo>
                <a:lnTo>
                  <a:pt x="425" y="392"/>
                </a:lnTo>
                <a:lnTo>
                  <a:pt x="425" y="390"/>
                </a:lnTo>
                <a:lnTo>
                  <a:pt x="425" y="388"/>
                </a:lnTo>
                <a:lnTo>
                  <a:pt x="425" y="386"/>
                </a:lnTo>
                <a:lnTo>
                  <a:pt x="425" y="384"/>
                </a:lnTo>
                <a:lnTo>
                  <a:pt x="425" y="382"/>
                </a:lnTo>
                <a:lnTo>
                  <a:pt x="427" y="382"/>
                </a:lnTo>
                <a:lnTo>
                  <a:pt x="427" y="380"/>
                </a:lnTo>
                <a:lnTo>
                  <a:pt x="429" y="380"/>
                </a:lnTo>
                <a:lnTo>
                  <a:pt x="430" y="380"/>
                </a:lnTo>
                <a:lnTo>
                  <a:pt x="430" y="382"/>
                </a:lnTo>
                <a:lnTo>
                  <a:pt x="432" y="382"/>
                </a:lnTo>
                <a:lnTo>
                  <a:pt x="432" y="380"/>
                </a:lnTo>
                <a:lnTo>
                  <a:pt x="432" y="378"/>
                </a:lnTo>
                <a:lnTo>
                  <a:pt x="432" y="376"/>
                </a:lnTo>
                <a:lnTo>
                  <a:pt x="432" y="375"/>
                </a:lnTo>
                <a:lnTo>
                  <a:pt x="434" y="375"/>
                </a:lnTo>
                <a:lnTo>
                  <a:pt x="436" y="375"/>
                </a:lnTo>
                <a:lnTo>
                  <a:pt x="436" y="376"/>
                </a:lnTo>
                <a:lnTo>
                  <a:pt x="438" y="378"/>
                </a:lnTo>
                <a:lnTo>
                  <a:pt x="438" y="376"/>
                </a:lnTo>
                <a:lnTo>
                  <a:pt x="440" y="375"/>
                </a:lnTo>
                <a:lnTo>
                  <a:pt x="442" y="375"/>
                </a:lnTo>
                <a:lnTo>
                  <a:pt x="442" y="372"/>
                </a:lnTo>
                <a:lnTo>
                  <a:pt x="442" y="370"/>
                </a:lnTo>
                <a:lnTo>
                  <a:pt x="442" y="369"/>
                </a:lnTo>
                <a:lnTo>
                  <a:pt x="442" y="367"/>
                </a:lnTo>
                <a:lnTo>
                  <a:pt x="440" y="367"/>
                </a:lnTo>
                <a:lnTo>
                  <a:pt x="438" y="367"/>
                </a:lnTo>
                <a:lnTo>
                  <a:pt x="438" y="365"/>
                </a:lnTo>
                <a:lnTo>
                  <a:pt x="436" y="365"/>
                </a:lnTo>
                <a:lnTo>
                  <a:pt x="438" y="363"/>
                </a:lnTo>
                <a:lnTo>
                  <a:pt x="440" y="363"/>
                </a:lnTo>
                <a:lnTo>
                  <a:pt x="440" y="361"/>
                </a:lnTo>
                <a:lnTo>
                  <a:pt x="438" y="361"/>
                </a:lnTo>
                <a:lnTo>
                  <a:pt x="436" y="359"/>
                </a:lnTo>
                <a:lnTo>
                  <a:pt x="436" y="357"/>
                </a:lnTo>
                <a:lnTo>
                  <a:pt x="438" y="357"/>
                </a:lnTo>
                <a:lnTo>
                  <a:pt x="438" y="355"/>
                </a:lnTo>
                <a:lnTo>
                  <a:pt x="438" y="353"/>
                </a:lnTo>
                <a:lnTo>
                  <a:pt x="436" y="353"/>
                </a:lnTo>
                <a:lnTo>
                  <a:pt x="436" y="351"/>
                </a:lnTo>
                <a:lnTo>
                  <a:pt x="438" y="351"/>
                </a:lnTo>
                <a:lnTo>
                  <a:pt x="438" y="349"/>
                </a:lnTo>
                <a:lnTo>
                  <a:pt x="436" y="349"/>
                </a:lnTo>
                <a:lnTo>
                  <a:pt x="436" y="351"/>
                </a:lnTo>
                <a:lnTo>
                  <a:pt x="434" y="351"/>
                </a:lnTo>
                <a:lnTo>
                  <a:pt x="434" y="349"/>
                </a:lnTo>
                <a:lnTo>
                  <a:pt x="432" y="348"/>
                </a:lnTo>
                <a:lnTo>
                  <a:pt x="434" y="348"/>
                </a:lnTo>
                <a:lnTo>
                  <a:pt x="436" y="346"/>
                </a:lnTo>
                <a:lnTo>
                  <a:pt x="436" y="344"/>
                </a:lnTo>
                <a:lnTo>
                  <a:pt x="434" y="344"/>
                </a:lnTo>
                <a:lnTo>
                  <a:pt x="434" y="342"/>
                </a:lnTo>
                <a:lnTo>
                  <a:pt x="436" y="342"/>
                </a:lnTo>
                <a:lnTo>
                  <a:pt x="436" y="340"/>
                </a:lnTo>
                <a:lnTo>
                  <a:pt x="438" y="342"/>
                </a:lnTo>
                <a:lnTo>
                  <a:pt x="438" y="340"/>
                </a:lnTo>
                <a:lnTo>
                  <a:pt x="438" y="338"/>
                </a:lnTo>
                <a:lnTo>
                  <a:pt x="436" y="338"/>
                </a:lnTo>
                <a:lnTo>
                  <a:pt x="436" y="336"/>
                </a:lnTo>
                <a:lnTo>
                  <a:pt x="434" y="336"/>
                </a:lnTo>
                <a:lnTo>
                  <a:pt x="434" y="334"/>
                </a:lnTo>
                <a:lnTo>
                  <a:pt x="436" y="334"/>
                </a:lnTo>
                <a:lnTo>
                  <a:pt x="438" y="332"/>
                </a:lnTo>
                <a:lnTo>
                  <a:pt x="440" y="332"/>
                </a:lnTo>
                <a:lnTo>
                  <a:pt x="440" y="330"/>
                </a:lnTo>
                <a:lnTo>
                  <a:pt x="438" y="330"/>
                </a:lnTo>
                <a:lnTo>
                  <a:pt x="438" y="328"/>
                </a:lnTo>
                <a:lnTo>
                  <a:pt x="436" y="328"/>
                </a:lnTo>
                <a:lnTo>
                  <a:pt x="434" y="328"/>
                </a:lnTo>
                <a:lnTo>
                  <a:pt x="432" y="326"/>
                </a:lnTo>
                <a:lnTo>
                  <a:pt x="430" y="324"/>
                </a:lnTo>
                <a:lnTo>
                  <a:pt x="429" y="322"/>
                </a:lnTo>
                <a:lnTo>
                  <a:pt x="429" y="321"/>
                </a:lnTo>
                <a:lnTo>
                  <a:pt x="427" y="319"/>
                </a:lnTo>
                <a:lnTo>
                  <a:pt x="429" y="319"/>
                </a:lnTo>
                <a:lnTo>
                  <a:pt x="429" y="317"/>
                </a:lnTo>
                <a:lnTo>
                  <a:pt x="427" y="317"/>
                </a:lnTo>
                <a:lnTo>
                  <a:pt x="425" y="317"/>
                </a:lnTo>
                <a:lnTo>
                  <a:pt x="423" y="317"/>
                </a:lnTo>
                <a:lnTo>
                  <a:pt x="421" y="317"/>
                </a:lnTo>
                <a:lnTo>
                  <a:pt x="419" y="317"/>
                </a:lnTo>
                <a:lnTo>
                  <a:pt x="419" y="315"/>
                </a:lnTo>
                <a:lnTo>
                  <a:pt x="419" y="313"/>
                </a:lnTo>
                <a:lnTo>
                  <a:pt x="417" y="313"/>
                </a:lnTo>
                <a:lnTo>
                  <a:pt x="417" y="315"/>
                </a:lnTo>
                <a:lnTo>
                  <a:pt x="417" y="313"/>
                </a:lnTo>
                <a:lnTo>
                  <a:pt x="415" y="313"/>
                </a:lnTo>
                <a:lnTo>
                  <a:pt x="413" y="313"/>
                </a:lnTo>
                <a:lnTo>
                  <a:pt x="413" y="315"/>
                </a:lnTo>
                <a:lnTo>
                  <a:pt x="413" y="317"/>
                </a:lnTo>
                <a:lnTo>
                  <a:pt x="411" y="317"/>
                </a:lnTo>
                <a:lnTo>
                  <a:pt x="409" y="317"/>
                </a:lnTo>
                <a:lnTo>
                  <a:pt x="408" y="317"/>
                </a:lnTo>
                <a:lnTo>
                  <a:pt x="408" y="319"/>
                </a:lnTo>
                <a:lnTo>
                  <a:pt x="406" y="319"/>
                </a:lnTo>
                <a:lnTo>
                  <a:pt x="406" y="317"/>
                </a:lnTo>
                <a:lnTo>
                  <a:pt x="403" y="317"/>
                </a:lnTo>
                <a:lnTo>
                  <a:pt x="403" y="315"/>
                </a:lnTo>
                <a:lnTo>
                  <a:pt x="403" y="313"/>
                </a:lnTo>
                <a:lnTo>
                  <a:pt x="403" y="311"/>
                </a:lnTo>
                <a:lnTo>
                  <a:pt x="403" y="309"/>
                </a:lnTo>
                <a:lnTo>
                  <a:pt x="403" y="307"/>
                </a:lnTo>
                <a:lnTo>
                  <a:pt x="402" y="307"/>
                </a:lnTo>
                <a:lnTo>
                  <a:pt x="400" y="307"/>
                </a:lnTo>
                <a:lnTo>
                  <a:pt x="398" y="309"/>
                </a:lnTo>
                <a:lnTo>
                  <a:pt x="396" y="309"/>
                </a:lnTo>
                <a:lnTo>
                  <a:pt x="396" y="307"/>
                </a:lnTo>
                <a:lnTo>
                  <a:pt x="394" y="307"/>
                </a:lnTo>
                <a:lnTo>
                  <a:pt x="392" y="307"/>
                </a:lnTo>
                <a:lnTo>
                  <a:pt x="390" y="307"/>
                </a:lnTo>
                <a:lnTo>
                  <a:pt x="390" y="305"/>
                </a:lnTo>
                <a:lnTo>
                  <a:pt x="388" y="305"/>
                </a:lnTo>
                <a:lnTo>
                  <a:pt x="386" y="305"/>
                </a:lnTo>
                <a:lnTo>
                  <a:pt x="384" y="305"/>
                </a:lnTo>
                <a:lnTo>
                  <a:pt x="384" y="303"/>
                </a:lnTo>
                <a:lnTo>
                  <a:pt x="382" y="303"/>
                </a:lnTo>
                <a:lnTo>
                  <a:pt x="384" y="303"/>
                </a:lnTo>
                <a:lnTo>
                  <a:pt x="384" y="301"/>
                </a:lnTo>
                <a:lnTo>
                  <a:pt x="384" y="300"/>
                </a:lnTo>
                <a:lnTo>
                  <a:pt x="384" y="298"/>
                </a:lnTo>
                <a:lnTo>
                  <a:pt x="382" y="298"/>
                </a:lnTo>
                <a:lnTo>
                  <a:pt x="382" y="295"/>
                </a:lnTo>
                <a:lnTo>
                  <a:pt x="381" y="295"/>
                </a:lnTo>
                <a:lnTo>
                  <a:pt x="381" y="298"/>
                </a:lnTo>
                <a:lnTo>
                  <a:pt x="379" y="298"/>
                </a:lnTo>
                <a:lnTo>
                  <a:pt x="377" y="298"/>
                </a:lnTo>
                <a:lnTo>
                  <a:pt x="375" y="295"/>
                </a:lnTo>
                <a:lnTo>
                  <a:pt x="371" y="298"/>
                </a:lnTo>
                <a:lnTo>
                  <a:pt x="371" y="295"/>
                </a:lnTo>
                <a:lnTo>
                  <a:pt x="371" y="294"/>
                </a:lnTo>
                <a:lnTo>
                  <a:pt x="369" y="292"/>
                </a:lnTo>
                <a:lnTo>
                  <a:pt x="367" y="292"/>
                </a:lnTo>
                <a:lnTo>
                  <a:pt x="365" y="292"/>
                </a:lnTo>
                <a:lnTo>
                  <a:pt x="365" y="294"/>
                </a:lnTo>
                <a:lnTo>
                  <a:pt x="363" y="294"/>
                </a:lnTo>
                <a:lnTo>
                  <a:pt x="363" y="292"/>
                </a:lnTo>
                <a:lnTo>
                  <a:pt x="361" y="290"/>
                </a:lnTo>
                <a:lnTo>
                  <a:pt x="361" y="288"/>
                </a:lnTo>
                <a:lnTo>
                  <a:pt x="360" y="288"/>
                </a:lnTo>
                <a:lnTo>
                  <a:pt x="360" y="286"/>
                </a:lnTo>
                <a:lnTo>
                  <a:pt x="357" y="286"/>
                </a:lnTo>
                <a:lnTo>
                  <a:pt x="357" y="288"/>
                </a:lnTo>
                <a:lnTo>
                  <a:pt x="355" y="288"/>
                </a:lnTo>
                <a:lnTo>
                  <a:pt x="355" y="290"/>
                </a:lnTo>
                <a:lnTo>
                  <a:pt x="354" y="290"/>
                </a:lnTo>
                <a:lnTo>
                  <a:pt x="352" y="290"/>
                </a:lnTo>
                <a:lnTo>
                  <a:pt x="350" y="288"/>
                </a:lnTo>
                <a:lnTo>
                  <a:pt x="348" y="288"/>
                </a:lnTo>
                <a:lnTo>
                  <a:pt x="348" y="286"/>
                </a:lnTo>
                <a:lnTo>
                  <a:pt x="348" y="284"/>
                </a:lnTo>
                <a:lnTo>
                  <a:pt x="348" y="282"/>
                </a:lnTo>
                <a:lnTo>
                  <a:pt x="348" y="280"/>
                </a:lnTo>
                <a:lnTo>
                  <a:pt x="346" y="280"/>
                </a:lnTo>
                <a:lnTo>
                  <a:pt x="344" y="278"/>
                </a:lnTo>
                <a:lnTo>
                  <a:pt x="342" y="278"/>
                </a:lnTo>
                <a:lnTo>
                  <a:pt x="342" y="276"/>
                </a:lnTo>
                <a:lnTo>
                  <a:pt x="344" y="276"/>
                </a:lnTo>
                <a:lnTo>
                  <a:pt x="344" y="274"/>
                </a:lnTo>
                <a:lnTo>
                  <a:pt x="344" y="273"/>
                </a:lnTo>
                <a:lnTo>
                  <a:pt x="344" y="271"/>
                </a:lnTo>
                <a:lnTo>
                  <a:pt x="342" y="271"/>
                </a:lnTo>
                <a:lnTo>
                  <a:pt x="340" y="273"/>
                </a:lnTo>
                <a:lnTo>
                  <a:pt x="340" y="274"/>
                </a:lnTo>
                <a:lnTo>
                  <a:pt x="338" y="274"/>
                </a:lnTo>
                <a:lnTo>
                  <a:pt x="336" y="274"/>
                </a:lnTo>
                <a:lnTo>
                  <a:pt x="336" y="273"/>
                </a:lnTo>
                <a:lnTo>
                  <a:pt x="336" y="271"/>
                </a:lnTo>
                <a:lnTo>
                  <a:pt x="336" y="269"/>
                </a:lnTo>
                <a:lnTo>
                  <a:pt x="336" y="267"/>
                </a:lnTo>
                <a:lnTo>
                  <a:pt x="336" y="265"/>
                </a:lnTo>
                <a:lnTo>
                  <a:pt x="334" y="265"/>
                </a:lnTo>
                <a:lnTo>
                  <a:pt x="334" y="267"/>
                </a:lnTo>
                <a:lnTo>
                  <a:pt x="333" y="267"/>
                </a:lnTo>
                <a:lnTo>
                  <a:pt x="333" y="265"/>
                </a:lnTo>
                <a:lnTo>
                  <a:pt x="334" y="263"/>
                </a:lnTo>
                <a:lnTo>
                  <a:pt x="333" y="263"/>
                </a:lnTo>
                <a:lnTo>
                  <a:pt x="331" y="261"/>
                </a:lnTo>
                <a:lnTo>
                  <a:pt x="331" y="259"/>
                </a:lnTo>
                <a:lnTo>
                  <a:pt x="329" y="259"/>
                </a:lnTo>
                <a:lnTo>
                  <a:pt x="329" y="257"/>
                </a:lnTo>
                <a:lnTo>
                  <a:pt x="327" y="257"/>
                </a:lnTo>
                <a:lnTo>
                  <a:pt x="329" y="257"/>
                </a:lnTo>
                <a:lnTo>
                  <a:pt x="329" y="255"/>
                </a:lnTo>
                <a:lnTo>
                  <a:pt x="331" y="255"/>
                </a:lnTo>
                <a:lnTo>
                  <a:pt x="331" y="253"/>
                </a:lnTo>
                <a:lnTo>
                  <a:pt x="331" y="251"/>
                </a:lnTo>
                <a:lnTo>
                  <a:pt x="331" y="250"/>
                </a:lnTo>
                <a:lnTo>
                  <a:pt x="331" y="247"/>
                </a:lnTo>
                <a:lnTo>
                  <a:pt x="329" y="247"/>
                </a:lnTo>
                <a:lnTo>
                  <a:pt x="327" y="247"/>
                </a:lnTo>
                <a:lnTo>
                  <a:pt x="327" y="245"/>
                </a:lnTo>
                <a:lnTo>
                  <a:pt x="325" y="245"/>
                </a:lnTo>
                <a:lnTo>
                  <a:pt x="323" y="245"/>
                </a:lnTo>
                <a:lnTo>
                  <a:pt x="323" y="244"/>
                </a:lnTo>
                <a:lnTo>
                  <a:pt x="323" y="240"/>
                </a:lnTo>
                <a:lnTo>
                  <a:pt x="306" y="245"/>
                </a:lnTo>
                <a:lnTo>
                  <a:pt x="285" y="245"/>
                </a:lnTo>
                <a:lnTo>
                  <a:pt x="261" y="244"/>
                </a:lnTo>
                <a:lnTo>
                  <a:pt x="254" y="236"/>
                </a:lnTo>
                <a:lnTo>
                  <a:pt x="250" y="234"/>
                </a:lnTo>
                <a:lnTo>
                  <a:pt x="248" y="232"/>
                </a:lnTo>
                <a:lnTo>
                  <a:pt x="244" y="232"/>
                </a:lnTo>
                <a:lnTo>
                  <a:pt x="231" y="221"/>
                </a:lnTo>
                <a:lnTo>
                  <a:pt x="225" y="207"/>
                </a:lnTo>
                <a:lnTo>
                  <a:pt x="223" y="205"/>
                </a:lnTo>
                <a:lnTo>
                  <a:pt x="221" y="199"/>
                </a:lnTo>
                <a:lnTo>
                  <a:pt x="221" y="192"/>
                </a:lnTo>
                <a:lnTo>
                  <a:pt x="221" y="188"/>
                </a:lnTo>
                <a:lnTo>
                  <a:pt x="217" y="173"/>
                </a:lnTo>
                <a:lnTo>
                  <a:pt x="211" y="159"/>
                </a:lnTo>
                <a:lnTo>
                  <a:pt x="210" y="159"/>
                </a:lnTo>
                <a:lnTo>
                  <a:pt x="156" y="182"/>
                </a:lnTo>
                <a:lnTo>
                  <a:pt x="150" y="182"/>
                </a:lnTo>
                <a:lnTo>
                  <a:pt x="119" y="194"/>
                </a:lnTo>
                <a:lnTo>
                  <a:pt x="108" y="199"/>
                </a:lnTo>
                <a:lnTo>
                  <a:pt x="98" y="203"/>
                </a:lnTo>
                <a:lnTo>
                  <a:pt x="81" y="213"/>
                </a:lnTo>
                <a:lnTo>
                  <a:pt x="59" y="226"/>
                </a:lnTo>
                <a:lnTo>
                  <a:pt x="59" y="228"/>
                </a:lnTo>
                <a:lnTo>
                  <a:pt x="67" y="245"/>
                </a:lnTo>
                <a:lnTo>
                  <a:pt x="85" y="278"/>
                </a:lnTo>
                <a:lnTo>
                  <a:pt x="33" y="276"/>
                </a:lnTo>
                <a:lnTo>
                  <a:pt x="33" y="278"/>
                </a:lnTo>
                <a:lnTo>
                  <a:pt x="52" y="321"/>
                </a:lnTo>
                <a:lnTo>
                  <a:pt x="54" y="322"/>
                </a:lnTo>
                <a:lnTo>
                  <a:pt x="54" y="324"/>
                </a:lnTo>
                <a:lnTo>
                  <a:pt x="46" y="328"/>
                </a:lnTo>
                <a:lnTo>
                  <a:pt x="0" y="348"/>
                </a:lnTo>
                <a:lnTo>
                  <a:pt x="0" y="349"/>
                </a:lnTo>
                <a:lnTo>
                  <a:pt x="31" y="423"/>
                </a:lnTo>
                <a:lnTo>
                  <a:pt x="31" y="425"/>
                </a:lnTo>
                <a:lnTo>
                  <a:pt x="75" y="522"/>
                </a:lnTo>
                <a:lnTo>
                  <a:pt x="85" y="542"/>
                </a:lnTo>
                <a:lnTo>
                  <a:pt x="94" y="551"/>
                </a:lnTo>
                <a:lnTo>
                  <a:pt x="125" y="588"/>
                </a:lnTo>
                <a:lnTo>
                  <a:pt x="150" y="617"/>
                </a:lnTo>
                <a:lnTo>
                  <a:pt x="171" y="644"/>
                </a:lnTo>
                <a:lnTo>
                  <a:pt x="189" y="663"/>
                </a:lnTo>
                <a:lnTo>
                  <a:pt x="202" y="684"/>
                </a:lnTo>
                <a:lnTo>
                  <a:pt x="206" y="695"/>
                </a:lnTo>
                <a:lnTo>
                  <a:pt x="215" y="724"/>
                </a:lnTo>
                <a:lnTo>
                  <a:pt x="252" y="822"/>
                </a:lnTo>
                <a:lnTo>
                  <a:pt x="256" y="840"/>
                </a:lnTo>
                <a:lnTo>
                  <a:pt x="254" y="843"/>
                </a:lnTo>
                <a:lnTo>
                  <a:pt x="258" y="851"/>
                </a:lnTo>
                <a:lnTo>
                  <a:pt x="259" y="859"/>
                </a:lnTo>
                <a:lnTo>
                  <a:pt x="261" y="865"/>
                </a:lnTo>
                <a:lnTo>
                  <a:pt x="261" y="867"/>
                </a:lnTo>
                <a:lnTo>
                  <a:pt x="265" y="86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Freeform 215"/>
          <p:cNvSpPr>
            <a:spLocks/>
          </p:cNvSpPr>
          <p:nvPr/>
        </p:nvSpPr>
        <p:spPr bwMode="auto">
          <a:xfrm>
            <a:off x="-3484982" y="6209494"/>
            <a:ext cx="1765940" cy="1494836"/>
          </a:xfrm>
          <a:custGeom>
            <a:avLst/>
            <a:gdLst>
              <a:gd name="T0" fmla="*/ 187 w 1876"/>
              <a:gd name="T1" fmla="*/ 469 h 1588"/>
              <a:gd name="T2" fmla="*/ 198 w 1876"/>
              <a:gd name="T3" fmla="*/ 536 h 1588"/>
              <a:gd name="T4" fmla="*/ 194 w 1876"/>
              <a:gd name="T5" fmla="*/ 606 h 1588"/>
              <a:gd name="T6" fmla="*/ 304 w 1876"/>
              <a:gd name="T7" fmla="*/ 821 h 1588"/>
              <a:gd name="T8" fmla="*/ 233 w 1876"/>
              <a:gd name="T9" fmla="*/ 921 h 1588"/>
              <a:gd name="T10" fmla="*/ 221 w 1876"/>
              <a:gd name="T11" fmla="*/ 1179 h 1588"/>
              <a:gd name="T12" fmla="*/ 452 w 1876"/>
              <a:gd name="T13" fmla="*/ 1533 h 1588"/>
              <a:gd name="T14" fmla="*/ 450 w 1876"/>
              <a:gd name="T15" fmla="*/ 1502 h 1588"/>
              <a:gd name="T16" fmla="*/ 531 w 1876"/>
              <a:gd name="T17" fmla="*/ 1471 h 1588"/>
              <a:gd name="T18" fmla="*/ 611 w 1876"/>
              <a:gd name="T19" fmla="*/ 1461 h 1588"/>
              <a:gd name="T20" fmla="*/ 700 w 1876"/>
              <a:gd name="T21" fmla="*/ 1440 h 1588"/>
              <a:gd name="T22" fmla="*/ 892 w 1876"/>
              <a:gd name="T23" fmla="*/ 1402 h 1588"/>
              <a:gd name="T24" fmla="*/ 813 w 1876"/>
              <a:gd name="T25" fmla="*/ 1279 h 1588"/>
              <a:gd name="T26" fmla="*/ 836 w 1876"/>
              <a:gd name="T27" fmla="*/ 1240 h 1588"/>
              <a:gd name="T28" fmla="*/ 896 w 1876"/>
              <a:gd name="T29" fmla="*/ 1263 h 1588"/>
              <a:gd name="T30" fmla="*/ 1207 w 1876"/>
              <a:gd name="T31" fmla="*/ 1132 h 1588"/>
              <a:gd name="T32" fmla="*/ 1295 w 1876"/>
              <a:gd name="T33" fmla="*/ 1102 h 1588"/>
              <a:gd name="T34" fmla="*/ 1330 w 1876"/>
              <a:gd name="T35" fmla="*/ 1055 h 1588"/>
              <a:gd name="T36" fmla="*/ 1332 w 1876"/>
              <a:gd name="T37" fmla="*/ 1019 h 1588"/>
              <a:gd name="T38" fmla="*/ 1276 w 1876"/>
              <a:gd name="T39" fmla="*/ 937 h 1588"/>
              <a:gd name="T40" fmla="*/ 1288 w 1876"/>
              <a:gd name="T41" fmla="*/ 913 h 1588"/>
              <a:gd name="T42" fmla="*/ 1305 w 1876"/>
              <a:gd name="T43" fmla="*/ 898 h 1588"/>
              <a:gd name="T44" fmla="*/ 1317 w 1876"/>
              <a:gd name="T45" fmla="*/ 884 h 1588"/>
              <a:gd name="T46" fmla="*/ 1332 w 1876"/>
              <a:gd name="T47" fmla="*/ 873 h 1588"/>
              <a:gd name="T48" fmla="*/ 1345 w 1876"/>
              <a:gd name="T49" fmla="*/ 863 h 1588"/>
              <a:gd name="T50" fmla="*/ 1361 w 1876"/>
              <a:gd name="T51" fmla="*/ 850 h 1588"/>
              <a:gd name="T52" fmla="*/ 1372 w 1876"/>
              <a:gd name="T53" fmla="*/ 831 h 1588"/>
              <a:gd name="T54" fmla="*/ 1405 w 1876"/>
              <a:gd name="T55" fmla="*/ 806 h 1588"/>
              <a:gd name="T56" fmla="*/ 1484 w 1876"/>
              <a:gd name="T57" fmla="*/ 879 h 1588"/>
              <a:gd name="T58" fmla="*/ 1430 w 1876"/>
              <a:gd name="T59" fmla="*/ 807 h 1588"/>
              <a:gd name="T60" fmla="*/ 1476 w 1876"/>
              <a:gd name="T61" fmla="*/ 762 h 1588"/>
              <a:gd name="T62" fmla="*/ 1540 w 1876"/>
              <a:gd name="T63" fmla="*/ 773 h 1588"/>
              <a:gd name="T64" fmla="*/ 1589 w 1876"/>
              <a:gd name="T65" fmla="*/ 727 h 1588"/>
              <a:gd name="T66" fmla="*/ 1628 w 1876"/>
              <a:gd name="T67" fmla="*/ 667 h 1588"/>
              <a:gd name="T68" fmla="*/ 1670 w 1876"/>
              <a:gd name="T69" fmla="*/ 650 h 1588"/>
              <a:gd name="T70" fmla="*/ 1709 w 1876"/>
              <a:gd name="T71" fmla="*/ 611 h 1588"/>
              <a:gd name="T72" fmla="*/ 1701 w 1876"/>
              <a:gd name="T73" fmla="*/ 567 h 1588"/>
              <a:gd name="T74" fmla="*/ 1738 w 1876"/>
              <a:gd name="T75" fmla="*/ 542 h 1588"/>
              <a:gd name="T76" fmla="*/ 1843 w 1876"/>
              <a:gd name="T77" fmla="*/ 450 h 1588"/>
              <a:gd name="T78" fmla="*/ 1824 w 1876"/>
              <a:gd name="T79" fmla="*/ 367 h 1588"/>
              <a:gd name="T80" fmla="*/ 1837 w 1876"/>
              <a:gd name="T81" fmla="*/ 296 h 1588"/>
              <a:gd name="T82" fmla="*/ 1876 w 1876"/>
              <a:gd name="T83" fmla="*/ 237 h 1588"/>
              <a:gd name="T84" fmla="*/ 1803 w 1876"/>
              <a:gd name="T85" fmla="*/ 235 h 1588"/>
              <a:gd name="T86" fmla="*/ 1764 w 1876"/>
              <a:gd name="T87" fmla="*/ 294 h 1588"/>
              <a:gd name="T88" fmla="*/ 1645 w 1876"/>
              <a:gd name="T89" fmla="*/ 335 h 1588"/>
              <a:gd name="T90" fmla="*/ 1520 w 1876"/>
              <a:gd name="T91" fmla="*/ 275 h 1588"/>
              <a:gd name="T92" fmla="*/ 1357 w 1876"/>
              <a:gd name="T93" fmla="*/ 269 h 1588"/>
              <a:gd name="T94" fmla="*/ 1265 w 1876"/>
              <a:gd name="T95" fmla="*/ 235 h 1588"/>
              <a:gd name="T96" fmla="*/ 1176 w 1876"/>
              <a:gd name="T97" fmla="*/ 198 h 1588"/>
              <a:gd name="T98" fmla="*/ 1124 w 1876"/>
              <a:gd name="T99" fmla="*/ 248 h 1588"/>
              <a:gd name="T100" fmla="*/ 1086 w 1876"/>
              <a:gd name="T101" fmla="*/ 204 h 1588"/>
              <a:gd name="T102" fmla="*/ 1013 w 1876"/>
              <a:gd name="T103" fmla="*/ 223 h 1588"/>
              <a:gd name="T104" fmla="*/ 922 w 1876"/>
              <a:gd name="T105" fmla="*/ 231 h 1588"/>
              <a:gd name="T106" fmla="*/ 867 w 1876"/>
              <a:gd name="T107" fmla="*/ 115 h 1588"/>
              <a:gd name="T108" fmla="*/ 865 w 1876"/>
              <a:gd name="T109" fmla="*/ 71 h 1588"/>
              <a:gd name="T110" fmla="*/ 828 w 1876"/>
              <a:gd name="T111" fmla="*/ 104 h 1588"/>
              <a:gd name="T112" fmla="*/ 778 w 1876"/>
              <a:gd name="T113" fmla="*/ 119 h 1588"/>
              <a:gd name="T114" fmla="*/ 723 w 1876"/>
              <a:gd name="T115" fmla="*/ 152 h 1588"/>
              <a:gd name="T116" fmla="*/ 604 w 1876"/>
              <a:gd name="T117" fmla="*/ 106 h 1588"/>
              <a:gd name="T118" fmla="*/ 473 w 1876"/>
              <a:gd name="T119" fmla="*/ 69 h 1588"/>
              <a:gd name="T120" fmla="*/ 254 w 1876"/>
              <a:gd name="T121" fmla="*/ 179 h 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76" h="1588">
                <a:moveTo>
                  <a:pt x="225" y="339"/>
                </a:moveTo>
                <a:lnTo>
                  <a:pt x="223" y="352"/>
                </a:lnTo>
                <a:lnTo>
                  <a:pt x="221" y="371"/>
                </a:lnTo>
                <a:lnTo>
                  <a:pt x="217" y="383"/>
                </a:lnTo>
                <a:lnTo>
                  <a:pt x="211" y="394"/>
                </a:lnTo>
                <a:lnTo>
                  <a:pt x="208" y="396"/>
                </a:lnTo>
                <a:lnTo>
                  <a:pt x="209" y="398"/>
                </a:lnTo>
                <a:lnTo>
                  <a:pt x="209" y="402"/>
                </a:lnTo>
                <a:lnTo>
                  <a:pt x="208" y="406"/>
                </a:lnTo>
                <a:lnTo>
                  <a:pt x="206" y="415"/>
                </a:lnTo>
                <a:lnTo>
                  <a:pt x="206" y="417"/>
                </a:lnTo>
                <a:lnTo>
                  <a:pt x="192" y="429"/>
                </a:lnTo>
                <a:lnTo>
                  <a:pt x="177" y="435"/>
                </a:lnTo>
                <a:lnTo>
                  <a:pt x="181" y="448"/>
                </a:lnTo>
                <a:lnTo>
                  <a:pt x="187" y="459"/>
                </a:lnTo>
                <a:lnTo>
                  <a:pt x="187" y="464"/>
                </a:lnTo>
                <a:lnTo>
                  <a:pt x="185" y="469"/>
                </a:lnTo>
                <a:lnTo>
                  <a:pt x="187" y="469"/>
                </a:lnTo>
                <a:lnTo>
                  <a:pt x="188" y="469"/>
                </a:lnTo>
                <a:lnTo>
                  <a:pt x="188" y="473"/>
                </a:lnTo>
                <a:lnTo>
                  <a:pt x="185" y="473"/>
                </a:lnTo>
                <a:lnTo>
                  <a:pt x="185" y="475"/>
                </a:lnTo>
                <a:lnTo>
                  <a:pt x="188" y="485"/>
                </a:lnTo>
                <a:lnTo>
                  <a:pt x="190" y="496"/>
                </a:lnTo>
                <a:lnTo>
                  <a:pt x="192" y="504"/>
                </a:lnTo>
                <a:lnTo>
                  <a:pt x="194" y="509"/>
                </a:lnTo>
                <a:lnTo>
                  <a:pt x="194" y="512"/>
                </a:lnTo>
                <a:lnTo>
                  <a:pt x="196" y="514"/>
                </a:lnTo>
                <a:lnTo>
                  <a:pt x="196" y="515"/>
                </a:lnTo>
                <a:lnTo>
                  <a:pt x="196" y="517"/>
                </a:lnTo>
                <a:lnTo>
                  <a:pt x="198" y="521"/>
                </a:lnTo>
                <a:lnTo>
                  <a:pt x="198" y="525"/>
                </a:lnTo>
                <a:lnTo>
                  <a:pt x="198" y="529"/>
                </a:lnTo>
                <a:lnTo>
                  <a:pt x="198" y="531"/>
                </a:lnTo>
                <a:lnTo>
                  <a:pt x="198" y="533"/>
                </a:lnTo>
                <a:lnTo>
                  <a:pt x="198" y="536"/>
                </a:lnTo>
                <a:lnTo>
                  <a:pt x="200" y="542"/>
                </a:lnTo>
                <a:lnTo>
                  <a:pt x="200" y="548"/>
                </a:lnTo>
                <a:lnTo>
                  <a:pt x="202" y="554"/>
                </a:lnTo>
                <a:lnTo>
                  <a:pt x="202" y="558"/>
                </a:lnTo>
                <a:lnTo>
                  <a:pt x="202" y="562"/>
                </a:lnTo>
                <a:lnTo>
                  <a:pt x="202" y="565"/>
                </a:lnTo>
                <a:lnTo>
                  <a:pt x="204" y="567"/>
                </a:lnTo>
                <a:lnTo>
                  <a:pt x="204" y="571"/>
                </a:lnTo>
                <a:lnTo>
                  <a:pt x="202" y="573"/>
                </a:lnTo>
                <a:lnTo>
                  <a:pt x="192" y="575"/>
                </a:lnTo>
                <a:lnTo>
                  <a:pt x="187" y="575"/>
                </a:lnTo>
                <a:lnTo>
                  <a:pt x="185" y="575"/>
                </a:lnTo>
                <a:lnTo>
                  <a:pt x="187" y="583"/>
                </a:lnTo>
                <a:lnTo>
                  <a:pt x="188" y="590"/>
                </a:lnTo>
                <a:lnTo>
                  <a:pt x="194" y="590"/>
                </a:lnTo>
                <a:lnTo>
                  <a:pt x="194" y="602"/>
                </a:lnTo>
                <a:lnTo>
                  <a:pt x="194" y="604"/>
                </a:lnTo>
                <a:lnTo>
                  <a:pt x="194" y="606"/>
                </a:lnTo>
                <a:lnTo>
                  <a:pt x="194" y="617"/>
                </a:lnTo>
                <a:lnTo>
                  <a:pt x="194" y="640"/>
                </a:lnTo>
                <a:lnTo>
                  <a:pt x="194" y="644"/>
                </a:lnTo>
                <a:lnTo>
                  <a:pt x="194" y="648"/>
                </a:lnTo>
                <a:lnTo>
                  <a:pt x="196" y="652"/>
                </a:lnTo>
                <a:lnTo>
                  <a:pt x="215" y="652"/>
                </a:lnTo>
                <a:lnTo>
                  <a:pt x="221" y="650"/>
                </a:lnTo>
                <a:lnTo>
                  <a:pt x="235" y="648"/>
                </a:lnTo>
                <a:lnTo>
                  <a:pt x="242" y="650"/>
                </a:lnTo>
                <a:lnTo>
                  <a:pt x="262" y="650"/>
                </a:lnTo>
                <a:lnTo>
                  <a:pt x="277" y="644"/>
                </a:lnTo>
                <a:lnTo>
                  <a:pt x="283" y="654"/>
                </a:lnTo>
                <a:lnTo>
                  <a:pt x="323" y="650"/>
                </a:lnTo>
                <a:lnTo>
                  <a:pt x="321" y="615"/>
                </a:lnTo>
                <a:lnTo>
                  <a:pt x="331" y="621"/>
                </a:lnTo>
                <a:lnTo>
                  <a:pt x="338" y="627"/>
                </a:lnTo>
                <a:lnTo>
                  <a:pt x="319" y="813"/>
                </a:lnTo>
                <a:lnTo>
                  <a:pt x="304" y="821"/>
                </a:lnTo>
                <a:lnTo>
                  <a:pt x="300" y="823"/>
                </a:lnTo>
                <a:lnTo>
                  <a:pt x="292" y="821"/>
                </a:lnTo>
                <a:lnTo>
                  <a:pt x="292" y="823"/>
                </a:lnTo>
                <a:lnTo>
                  <a:pt x="284" y="834"/>
                </a:lnTo>
                <a:lnTo>
                  <a:pt x="271" y="833"/>
                </a:lnTo>
                <a:lnTo>
                  <a:pt x="267" y="840"/>
                </a:lnTo>
                <a:lnTo>
                  <a:pt x="256" y="844"/>
                </a:lnTo>
                <a:lnTo>
                  <a:pt x="244" y="850"/>
                </a:lnTo>
                <a:lnTo>
                  <a:pt x="233" y="863"/>
                </a:lnTo>
                <a:lnTo>
                  <a:pt x="252" y="875"/>
                </a:lnTo>
                <a:lnTo>
                  <a:pt x="248" y="879"/>
                </a:lnTo>
                <a:lnTo>
                  <a:pt x="242" y="887"/>
                </a:lnTo>
                <a:lnTo>
                  <a:pt x="238" y="894"/>
                </a:lnTo>
                <a:lnTo>
                  <a:pt x="235" y="900"/>
                </a:lnTo>
                <a:lnTo>
                  <a:pt x="231" y="906"/>
                </a:lnTo>
                <a:lnTo>
                  <a:pt x="235" y="908"/>
                </a:lnTo>
                <a:lnTo>
                  <a:pt x="240" y="911"/>
                </a:lnTo>
                <a:lnTo>
                  <a:pt x="233" y="921"/>
                </a:lnTo>
                <a:lnTo>
                  <a:pt x="265" y="959"/>
                </a:lnTo>
                <a:lnTo>
                  <a:pt x="252" y="973"/>
                </a:lnTo>
                <a:lnTo>
                  <a:pt x="265" y="985"/>
                </a:lnTo>
                <a:lnTo>
                  <a:pt x="273" y="994"/>
                </a:lnTo>
                <a:lnTo>
                  <a:pt x="290" y="1011"/>
                </a:lnTo>
                <a:lnTo>
                  <a:pt x="294" y="1013"/>
                </a:lnTo>
                <a:lnTo>
                  <a:pt x="300" y="1013"/>
                </a:lnTo>
                <a:lnTo>
                  <a:pt x="302" y="1015"/>
                </a:lnTo>
                <a:lnTo>
                  <a:pt x="304" y="1017"/>
                </a:lnTo>
                <a:lnTo>
                  <a:pt x="315" y="1034"/>
                </a:lnTo>
                <a:lnTo>
                  <a:pt x="323" y="1031"/>
                </a:lnTo>
                <a:lnTo>
                  <a:pt x="334" y="1034"/>
                </a:lnTo>
                <a:lnTo>
                  <a:pt x="334" y="1036"/>
                </a:lnTo>
                <a:lnTo>
                  <a:pt x="317" y="1040"/>
                </a:lnTo>
                <a:lnTo>
                  <a:pt x="338" y="1129"/>
                </a:lnTo>
                <a:lnTo>
                  <a:pt x="340" y="1152"/>
                </a:lnTo>
                <a:lnTo>
                  <a:pt x="288" y="1163"/>
                </a:lnTo>
                <a:lnTo>
                  <a:pt x="221" y="1179"/>
                </a:lnTo>
                <a:lnTo>
                  <a:pt x="144" y="1196"/>
                </a:lnTo>
                <a:lnTo>
                  <a:pt x="144" y="1206"/>
                </a:lnTo>
                <a:lnTo>
                  <a:pt x="104" y="1200"/>
                </a:lnTo>
                <a:lnTo>
                  <a:pt x="8" y="1188"/>
                </a:lnTo>
                <a:lnTo>
                  <a:pt x="0" y="1259"/>
                </a:lnTo>
                <a:lnTo>
                  <a:pt x="25" y="1279"/>
                </a:lnTo>
                <a:lnTo>
                  <a:pt x="113" y="1348"/>
                </a:lnTo>
                <a:lnTo>
                  <a:pt x="202" y="1415"/>
                </a:lnTo>
                <a:lnTo>
                  <a:pt x="292" y="1484"/>
                </a:lnTo>
                <a:lnTo>
                  <a:pt x="346" y="1525"/>
                </a:lnTo>
                <a:lnTo>
                  <a:pt x="350" y="1528"/>
                </a:lnTo>
                <a:lnTo>
                  <a:pt x="356" y="1534"/>
                </a:lnTo>
                <a:lnTo>
                  <a:pt x="367" y="1544"/>
                </a:lnTo>
                <a:lnTo>
                  <a:pt x="417" y="1588"/>
                </a:lnTo>
                <a:lnTo>
                  <a:pt x="415" y="1586"/>
                </a:lnTo>
                <a:lnTo>
                  <a:pt x="434" y="1567"/>
                </a:lnTo>
                <a:lnTo>
                  <a:pt x="442" y="1550"/>
                </a:lnTo>
                <a:lnTo>
                  <a:pt x="452" y="1533"/>
                </a:lnTo>
                <a:lnTo>
                  <a:pt x="469" y="1544"/>
                </a:lnTo>
                <a:lnTo>
                  <a:pt x="488" y="1533"/>
                </a:lnTo>
                <a:lnTo>
                  <a:pt x="502" y="1517"/>
                </a:lnTo>
                <a:lnTo>
                  <a:pt x="517" y="1525"/>
                </a:lnTo>
                <a:lnTo>
                  <a:pt x="519" y="1507"/>
                </a:lnTo>
                <a:lnTo>
                  <a:pt x="521" y="1507"/>
                </a:lnTo>
                <a:lnTo>
                  <a:pt x="521" y="1502"/>
                </a:lnTo>
                <a:lnTo>
                  <a:pt x="519" y="1502"/>
                </a:lnTo>
                <a:lnTo>
                  <a:pt x="513" y="1505"/>
                </a:lnTo>
                <a:lnTo>
                  <a:pt x="505" y="1504"/>
                </a:lnTo>
                <a:lnTo>
                  <a:pt x="492" y="1505"/>
                </a:lnTo>
                <a:lnTo>
                  <a:pt x="492" y="1504"/>
                </a:lnTo>
                <a:lnTo>
                  <a:pt x="490" y="1490"/>
                </a:lnTo>
                <a:lnTo>
                  <a:pt x="488" y="1488"/>
                </a:lnTo>
                <a:lnTo>
                  <a:pt x="486" y="1490"/>
                </a:lnTo>
                <a:lnTo>
                  <a:pt x="467" y="1498"/>
                </a:lnTo>
                <a:lnTo>
                  <a:pt x="452" y="1504"/>
                </a:lnTo>
                <a:lnTo>
                  <a:pt x="450" y="1502"/>
                </a:lnTo>
                <a:lnTo>
                  <a:pt x="452" y="1513"/>
                </a:lnTo>
                <a:lnTo>
                  <a:pt x="440" y="1511"/>
                </a:lnTo>
                <a:lnTo>
                  <a:pt x="419" y="1504"/>
                </a:lnTo>
                <a:lnTo>
                  <a:pt x="421" y="1492"/>
                </a:lnTo>
                <a:lnTo>
                  <a:pt x="423" y="1486"/>
                </a:lnTo>
                <a:lnTo>
                  <a:pt x="423" y="1480"/>
                </a:lnTo>
                <a:lnTo>
                  <a:pt x="421" y="1478"/>
                </a:lnTo>
                <a:lnTo>
                  <a:pt x="423" y="1477"/>
                </a:lnTo>
                <a:lnTo>
                  <a:pt x="425" y="1475"/>
                </a:lnTo>
                <a:lnTo>
                  <a:pt x="428" y="1477"/>
                </a:lnTo>
                <a:lnTo>
                  <a:pt x="428" y="1478"/>
                </a:lnTo>
                <a:lnTo>
                  <a:pt x="442" y="1486"/>
                </a:lnTo>
                <a:lnTo>
                  <a:pt x="448" y="1486"/>
                </a:lnTo>
                <a:lnTo>
                  <a:pt x="469" y="1484"/>
                </a:lnTo>
                <a:lnTo>
                  <a:pt x="481" y="1480"/>
                </a:lnTo>
                <a:lnTo>
                  <a:pt x="525" y="1471"/>
                </a:lnTo>
                <a:lnTo>
                  <a:pt x="529" y="1469"/>
                </a:lnTo>
                <a:lnTo>
                  <a:pt x="531" y="1471"/>
                </a:lnTo>
                <a:lnTo>
                  <a:pt x="532" y="1465"/>
                </a:lnTo>
                <a:lnTo>
                  <a:pt x="538" y="1461"/>
                </a:lnTo>
                <a:lnTo>
                  <a:pt x="540" y="1461"/>
                </a:lnTo>
                <a:lnTo>
                  <a:pt x="544" y="1459"/>
                </a:lnTo>
                <a:lnTo>
                  <a:pt x="546" y="1457"/>
                </a:lnTo>
                <a:lnTo>
                  <a:pt x="558" y="1457"/>
                </a:lnTo>
                <a:lnTo>
                  <a:pt x="563" y="1457"/>
                </a:lnTo>
                <a:lnTo>
                  <a:pt x="565" y="1457"/>
                </a:lnTo>
                <a:lnTo>
                  <a:pt x="569" y="1457"/>
                </a:lnTo>
                <a:lnTo>
                  <a:pt x="575" y="1457"/>
                </a:lnTo>
                <a:lnTo>
                  <a:pt x="579" y="1457"/>
                </a:lnTo>
                <a:lnTo>
                  <a:pt x="582" y="1459"/>
                </a:lnTo>
                <a:lnTo>
                  <a:pt x="594" y="1459"/>
                </a:lnTo>
                <a:lnTo>
                  <a:pt x="598" y="1459"/>
                </a:lnTo>
                <a:lnTo>
                  <a:pt x="600" y="1459"/>
                </a:lnTo>
                <a:lnTo>
                  <a:pt x="602" y="1459"/>
                </a:lnTo>
                <a:lnTo>
                  <a:pt x="607" y="1461"/>
                </a:lnTo>
                <a:lnTo>
                  <a:pt x="611" y="1461"/>
                </a:lnTo>
                <a:lnTo>
                  <a:pt x="615" y="1461"/>
                </a:lnTo>
                <a:lnTo>
                  <a:pt x="619" y="1461"/>
                </a:lnTo>
                <a:lnTo>
                  <a:pt x="623" y="1461"/>
                </a:lnTo>
                <a:lnTo>
                  <a:pt x="627" y="1461"/>
                </a:lnTo>
                <a:lnTo>
                  <a:pt x="630" y="1461"/>
                </a:lnTo>
                <a:lnTo>
                  <a:pt x="634" y="1461"/>
                </a:lnTo>
                <a:lnTo>
                  <a:pt x="636" y="1459"/>
                </a:lnTo>
                <a:lnTo>
                  <a:pt x="640" y="1457"/>
                </a:lnTo>
                <a:lnTo>
                  <a:pt x="642" y="1456"/>
                </a:lnTo>
                <a:lnTo>
                  <a:pt x="646" y="1454"/>
                </a:lnTo>
                <a:lnTo>
                  <a:pt x="648" y="1454"/>
                </a:lnTo>
                <a:lnTo>
                  <a:pt x="652" y="1450"/>
                </a:lnTo>
                <a:lnTo>
                  <a:pt x="655" y="1454"/>
                </a:lnTo>
                <a:lnTo>
                  <a:pt x="657" y="1454"/>
                </a:lnTo>
                <a:lnTo>
                  <a:pt x="673" y="1465"/>
                </a:lnTo>
                <a:lnTo>
                  <a:pt x="702" y="1459"/>
                </a:lnTo>
                <a:lnTo>
                  <a:pt x="703" y="1457"/>
                </a:lnTo>
                <a:lnTo>
                  <a:pt x="700" y="1440"/>
                </a:lnTo>
                <a:lnTo>
                  <a:pt x="702" y="1425"/>
                </a:lnTo>
                <a:lnTo>
                  <a:pt x="681" y="1403"/>
                </a:lnTo>
                <a:lnTo>
                  <a:pt x="703" y="1394"/>
                </a:lnTo>
                <a:lnTo>
                  <a:pt x="702" y="1388"/>
                </a:lnTo>
                <a:lnTo>
                  <a:pt x="727" y="1379"/>
                </a:lnTo>
                <a:lnTo>
                  <a:pt x="738" y="1392"/>
                </a:lnTo>
                <a:lnTo>
                  <a:pt x="748" y="1384"/>
                </a:lnTo>
                <a:lnTo>
                  <a:pt x="755" y="1390"/>
                </a:lnTo>
                <a:lnTo>
                  <a:pt x="761" y="1388"/>
                </a:lnTo>
                <a:lnTo>
                  <a:pt x="788" y="1379"/>
                </a:lnTo>
                <a:lnTo>
                  <a:pt x="813" y="1392"/>
                </a:lnTo>
                <a:lnTo>
                  <a:pt x="817" y="1396"/>
                </a:lnTo>
                <a:lnTo>
                  <a:pt x="836" y="1415"/>
                </a:lnTo>
                <a:lnTo>
                  <a:pt x="844" y="1413"/>
                </a:lnTo>
                <a:lnTo>
                  <a:pt x="850" y="1417"/>
                </a:lnTo>
                <a:lnTo>
                  <a:pt x="857" y="1409"/>
                </a:lnTo>
                <a:lnTo>
                  <a:pt x="873" y="1413"/>
                </a:lnTo>
                <a:lnTo>
                  <a:pt x="892" y="1402"/>
                </a:lnTo>
                <a:lnTo>
                  <a:pt x="903" y="1392"/>
                </a:lnTo>
                <a:lnTo>
                  <a:pt x="915" y="1382"/>
                </a:lnTo>
                <a:lnTo>
                  <a:pt x="901" y="1363"/>
                </a:lnTo>
                <a:lnTo>
                  <a:pt x="871" y="1344"/>
                </a:lnTo>
                <a:lnTo>
                  <a:pt x="842" y="1329"/>
                </a:lnTo>
                <a:lnTo>
                  <a:pt x="823" y="1317"/>
                </a:lnTo>
                <a:lnTo>
                  <a:pt x="809" y="1311"/>
                </a:lnTo>
                <a:lnTo>
                  <a:pt x="799" y="1307"/>
                </a:lnTo>
                <a:lnTo>
                  <a:pt x="794" y="1302"/>
                </a:lnTo>
                <a:lnTo>
                  <a:pt x="792" y="1292"/>
                </a:lnTo>
                <a:lnTo>
                  <a:pt x="792" y="1286"/>
                </a:lnTo>
                <a:lnTo>
                  <a:pt x="796" y="1286"/>
                </a:lnTo>
                <a:lnTo>
                  <a:pt x="799" y="1286"/>
                </a:lnTo>
                <a:lnTo>
                  <a:pt x="804" y="1286"/>
                </a:lnTo>
                <a:lnTo>
                  <a:pt x="807" y="1286"/>
                </a:lnTo>
                <a:lnTo>
                  <a:pt x="809" y="1283"/>
                </a:lnTo>
                <a:lnTo>
                  <a:pt x="811" y="1281"/>
                </a:lnTo>
                <a:lnTo>
                  <a:pt x="813" y="1279"/>
                </a:lnTo>
                <a:lnTo>
                  <a:pt x="815" y="1277"/>
                </a:lnTo>
                <a:lnTo>
                  <a:pt x="817" y="1273"/>
                </a:lnTo>
                <a:lnTo>
                  <a:pt x="819" y="1271"/>
                </a:lnTo>
                <a:lnTo>
                  <a:pt x="821" y="1269"/>
                </a:lnTo>
                <a:lnTo>
                  <a:pt x="815" y="1265"/>
                </a:lnTo>
                <a:lnTo>
                  <a:pt x="813" y="1263"/>
                </a:lnTo>
                <a:lnTo>
                  <a:pt x="809" y="1261"/>
                </a:lnTo>
                <a:lnTo>
                  <a:pt x="804" y="1256"/>
                </a:lnTo>
                <a:lnTo>
                  <a:pt x="811" y="1246"/>
                </a:lnTo>
                <a:lnTo>
                  <a:pt x="813" y="1244"/>
                </a:lnTo>
                <a:lnTo>
                  <a:pt x="815" y="1240"/>
                </a:lnTo>
                <a:lnTo>
                  <a:pt x="817" y="1240"/>
                </a:lnTo>
                <a:lnTo>
                  <a:pt x="819" y="1236"/>
                </a:lnTo>
                <a:lnTo>
                  <a:pt x="825" y="1230"/>
                </a:lnTo>
                <a:lnTo>
                  <a:pt x="828" y="1233"/>
                </a:lnTo>
                <a:lnTo>
                  <a:pt x="832" y="1236"/>
                </a:lnTo>
                <a:lnTo>
                  <a:pt x="834" y="1238"/>
                </a:lnTo>
                <a:lnTo>
                  <a:pt x="836" y="1240"/>
                </a:lnTo>
                <a:lnTo>
                  <a:pt x="838" y="1240"/>
                </a:lnTo>
                <a:lnTo>
                  <a:pt x="840" y="1240"/>
                </a:lnTo>
                <a:lnTo>
                  <a:pt x="844" y="1242"/>
                </a:lnTo>
                <a:lnTo>
                  <a:pt x="846" y="1244"/>
                </a:lnTo>
                <a:lnTo>
                  <a:pt x="850" y="1244"/>
                </a:lnTo>
                <a:lnTo>
                  <a:pt x="852" y="1246"/>
                </a:lnTo>
                <a:lnTo>
                  <a:pt x="855" y="1246"/>
                </a:lnTo>
                <a:lnTo>
                  <a:pt x="859" y="1244"/>
                </a:lnTo>
                <a:lnTo>
                  <a:pt x="861" y="1242"/>
                </a:lnTo>
                <a:lnTo>
                  <a:pt x="865" y="1246"/>
                </a:lnTo>
                <a:lnTo>
                  <a:pt x="869" y="1248"/>
                </a:lnTo>
                <a:lnTo>
                  <a:pt x="871" y="1252"/>
                </a:lnTo>
                <a:lnTo>
                  <a:pt x="874" y="1254"/>
                </a:lnTo>
                <a:lnTo>
                  <a:pt x="876" y="1256"/>
                </a:lnTo>
                <a:lnTo>
                  <a:pt x="876" y="1257"/>
                </a:lnTo>
                <a:lnTo>
                  <a:pt x="882" y="1256"/>
                </a:lnTo>
                <a:lnTo>
                  <a:pt x="888" y="1254"/>
                </a:lnTo>
                <a:lnTo>
                  <a:pt x="896" y="1263"/>
                </a:lnTo>
                <a:lnTo>
                  <a:pt x="915" y="1250"/>
                </a:lnTo>
                <a:lnTo>
                  <a:pt x="905" y="1238"/>
                </a:lnTo>
                <a:lnTo>
                  <a:pt x="919" y="1223"/>
                </a:lnTo>
                <a:lnTo>
                  <a:pt x="932" y="1230"/>
                </a:lnTo>
                <a:lnTo>
                  <a:pt x="944" y="1223"/>
                </a:lnTo>
                <a:lnTo>
                  <a:pt x="965" y="1238"/>
                </a:lnTo>
                <a:lnTo>
                  <a:pt x="984" y="1227"/>
                </a:lnTo>
                <a:lnTo>
                  <a:pt x="999" y="1246"/>
                </a:lnTo>
                <a:lnTo>
                  <a:pt x="1009" y="1242"/>
                </a:lnTo>
                <a:lnTo>
                  <a:pt x="1032" y="1235"/>
                </a:lnTo>
                <a:lnTo>
                  <a:pt x="1113" y="1221"/>
                </a:lnTo>
                <a:lnTo>
                  <a:pt x="1167" y="1215"/>
                </a:lnTo>
                <a:lnTo>
                  <a:pt x="1174" y="1179"/>
                </a:lnTo>
                <a:lnTo>
                  <a:pt x="1180" y="1180"/>
                </a:lnTo>
                <a:lnTo>
                  <a:pt x="1190" y="1179"/>
                </a:lnTo>
                <a:lnTo>
                  <a:pt x="1213" y="1171"/>
                </a:lnTo>
                <a:lnTo>
                  <a:pt x="1211" y="1169"/>
                </a:lnTo>
                <a:lnTo>
                  <a:pt x="1207" y="1132"/>
                </a:lnTo>
                <a:lnTo>
                  <a:pt x="1209" y="1131"/>
                </a:lnTo>
                <a:lnTo>
                  <a:pt x="1230" y="1119"/>
                </a:lnTo>
                <a:lnTo>
                  <a:pt x="1247" y="1104"/>
                </a:lnTo>
                <a:lnTo>
                  <a:pt x="1251" y="1105"/>
                </a:lnTo>
                <a:lnTo>
                  <a:pt x="1251" y="1104"/>
                </a:lnTo>
                <a:lnTo>
                  <a:pt x="1253" y="1104"/>
                </a:lnTo>
                <a:lnTo>
                  <a:pt x="1269" y="1108"/>
                </a:lnTo>
                <a:lnTo>
                  <a:pt x="1271" y="1108"/>
                </a:lnTo>
                <a:lnTo>
                  <a:pt x="1271" y="1111"/>
                </a:lnTo>
                <a:lnTo>
                  <a:pt x="1274" y="1113"/>
                </a:lnTo>
                <a:lnTo>
                  <a:pt x="1278" y="1113"/>
                </a:lnTo>
                <a:lnTo>
                  <a:pt x="1280" y="1115"/>
                </a:lnTo>
                <a:lnTo>
                  <a:pt x="1286" y="1113"/>
                </a:lnTo>
                <a:lnTo>
                  <a:pt x="1288" y="1113"/>
                </a:lnTo>
                <a:lnTo>
                  <a:pt x="1292" y="1111"/>
                </a:lnTo>
                <a:lnTo>
                  <a:pt x="1293" y="1105"/>
                </a:lnTo>
                <a:lnTo>
                  <a:pt x="1293" y="1104"/>
                </a:lnTo>
                <a:lnTo>
                  <a:pt x="1295" y="1102"/>
                </a:lnTo>
                <a:lnTo>
                  <a:pt x="1301" y="1094"/>
                </a:lnTo>
                <a:lnTo>
                  <a:pt x="1303" y="1092"/>
                </a:lnTo>
                <a:lnTo>
                  <a:pt x="1305" y="1092"/>
                </a:lnTo>
                <a:lnTo>
                  <a:pt x="1309" y="1092"/>
                </a:lnTo>
                <a:lnTo>
                  <a:pt x="1311" y="1092"/>
                </a:lnTo>
                <a:lnTo>
                  <a:pt x="1314" y="1094"/>
                </a:lnTo>
                <a:lnTo>
                  <a:pt x="1319" y="1083"/>
                </a:lnTo>
                <a:lnTo>
                  <a:pt x="1322" y="1083"/>
                </a:lnTo>
                <a:lnTo>
                  <a:pt x="1326" y="1081"/>
                </a:lnTo>
                <a:lnTo>
                  <a:pt x="1328" y="1081"/>
                </a:lnTo>
                <a:lnTo>
                  <a:pt x="1330" y="1075"/>
                </a:lnTo>
                <a:lnTo>
                  <a:pt x="1330" y="1069"/>
                </a:lnTo>
                <a:lnTo>
                  <a:pt x="1330" y="1067"/>
                </a:lnTo>
                <a:lnTo>
                  <a:pt x="1330" y="1065"/>
                </a:lnTo>
                <a:lnTo>
                  <a:pt x="1330" y="1062"/>
                </a:lnTo>
                <a:lnTo>
                  <a:pt x="1330" y="1060"/>
                </a:lnTo>
                <a:lnTo>
                  <a:pt x="1330" y="1057"/>
                </a:lnTo>
                <a:lnTo>
                  <a:pt x="1330" y="1055"/>
                </a:lnTo>
                <a:lnTo>
                  <a:pt x="1330" y="1054"/>
                </a:lnTo>
                <a:lnTo>
                  <a:pt x="1330" y="1052"/>
                </a:lnTo>
                <a:lnTo>
                  <a:pt x="1330" y="1050"/>
                </a:lnTo>
                <a:lnTo>
                  <a:pt x="1330" y="1048"/>
                </a:lnTo>
                <a:lnTo>
                  <a:pt x="1330" y="1044"/>
                </a:lnTo>
                <a:lnTo>
                  <a:pt x="1330" y="1042"/>
                </a:lnTo>
                <a:lnTo>
                  <a:pt x="1330" y="1040"/>
                </a:lnTo>
                <a:lnTo>
                  <a:pt x="1330" y="1038"/>
                </a:lnTo>
                <a:lnTo>
                  <a:pt x="1330" y="1036"/>
                </a:lnTo>
                <a:lnTo>
                  <a:pt x="1332" y="1034"/>
                </a:lnTo>
                <a:lnTo>
                  <a:pt x="1332" y="1033"/>
                </a:lnTo>
                <a:lnTo>
                  <a:pt x="1332" y="1031"/>
                </a:lnTo>
                <a:lnTo>
                  <a:pt x="1332" y="1029"/>
                </a:lnTo>
                <a:lnTo>
                  <a:pt x="1332" y="1027"/>
                </a:lnTo>
                <a:lnTo>
                  <a:pt x="1332" y="1025"/>
                </a:lnTo>
                <a:lnTo>
                  <a:pt x="1332" y="1023"/>
                </a:lnTo>
                <a:lnTo>
                  <a:pt x="1332" y="1021"/>
                </a:lnTo>
                <a:lnTo>
                  <a:pt x="1332" y="1019"/>
                </a:lnTo>
                <a:lnTo>
                  <a:pt x="1332" y="1017"/>
                </a:lnTo>
                <a:lnTo>
                  <a:pt x="1332" y="1015"/>
                </a:lnTo>
                <a:lnTo>
                  <a:pt x="1332" y="979"/>
                </a:lnTo>
                <a:lnTo>
                  <a:pt x="1330" y="977"/>
                </a:lnTo>
                <a:lnTo>
                  <a:pt x="1326" y="973"/>
                </a:lnTo>
                <a:lnTo>
                  <a:pt x="1319" y="963"/>
                </a:lnTo>
                <a:lnTo>
                  <a:pt x="1313" y="956"/>
                </a:lnTo>
                <a:lnTo>
                  <a:pt x="1311" y="954"/>
                </a:lnTo>
                <a:lnTo>
                  <a:pt x="1307" y="950"/>
                </a:lnTo>
                <a:lnTo>
                  <a:pt x="1303" y="950"/>
                </a:lnTo>
                <a:lnTo>
                  <a:pt x="1299" y="948"/>
                </a:lnTo>
                <a:lnTo>
                  <a:pt x="1295" y="946"/>
                </a:lnTo>
                <a:lnTo>
                  <a:pt x="1292" y="944"/>
                </a:lnTo>
                <a:lnTo>
                  <a:pt x="1290" y="944"/>
                </a:lnTo>
                <a:lnTo>
                  <a:pt x="1288" y="942"/>
                </a:lnTo>
                <a:lnTo>
                  <a:pt x="1282" y="942"/>
                </a:lnTo>
                <a:lnTo>
                  <a:pt x="1276" y="938"/>
                </a:lnTo>
                <a:lnTo>
                  <a:pt x="1276" y="937"/>
                </a:lnTo>
                <a:lnTo>
                  <a:pt x="1276" y="935"/>
                </a:lnTo>
                <a:lnTo>
                  <a:pt x="1278" y="935"/>
                </a:lnTo>
                <a:lnTo>
                  <a:pt x="1278" y="932"/>
                </a:lnTo>
                <a:lnTo>
                  <a:pt x="1278" y="931"/>
                </a:lnTo>
                <a:lnTo>
                  <a:pt x="1276" y="931"/>
                </a:lnTo>
                <a:lnTo>
                  <a:pt x="1276" y="929"/>
                </a:lnTo>
                <a:lnTo>
                  <a:pt x="1278" y="929"/>
                </a:lnTo>
                <a:lnTo>
                  <a:pt x="1280" y="929"/>
                </a:lnTo>
                <a:lnTo>
                  <a:pt x="1280" y="927"/>
                </a:lnTo>
                <a:lnTo>
                  <a:pt x="1280" y="925"/>
                </a:lnTo>
                <a:lnTo>
                  <a:pt x="1282" y="923"/>
                </a:lnTo>
                <a:lnTo>
                  <a:pt x="1282" y="921"/>
                </a:lnTo>
                <a:lnTo>
                  <a:pt x="1284" y="919"/>
                </a:lnTo>
                <a:lnTo>
                  <a:pt x="1284" y="917"/>
                </a:lnTo>
                <a:lnTo>
                  <a:pt x="1284" y="915"/>
                </a:lnTo>
                <a:lnTo>
                  <a:pt x="1286" y="915"/>
                </a:lnTo>
                <a:lnTo>
                  <a:pt x="1286" y="913"/>
                </a:lnTo>
                <a:lnTo>
                  <a:pt x="1288" y="913"/>
                </a:lnTo>
                <a:lnTo>
                  <a:pt x="1288" y="911"/>
                </a:lnTo>
                <a:lnTo>
                  <a:pt x="1288" y="909"/>
                </a:lnTo>
                <a:lnTo>
                  <a:pt x="1290" y="909"/>
                </a:lnTo>
                <a:lnTo>
                  <a:pt x="1290" y="908"/>
                </a:lnTo>
                <a:lnTo>
                  <a:pt x="1292" y="908"/>
                </a:lnTo>
                <a:lnTo>
                  <a:pt x="1293" y="908"/>
                </a:lnTo>
                <a:lnTo>
                  <a:pt x="1293" y="906"/>
                </a:lnTo>
                <a:lnTo>
                  <a:pt x="1295" y="906"/>
                </a:lnTo>
                <a:lnTo>
                  <a:pt x="1297" y="906"/>
                </a:lnTo>
                <a:lnTo>
                  <a:pt x="1299" y="906"/>
                </a:lnTo>
                <a:lnTo>
                  <a:pt x="1301" y="906"/>
                </a:lnTo>
                <a:lnTo>
                  <a:pt x="1303" y="906"/>
                </a:lnTo>
                <a:lnTo>
                  <a:pt x="1303" y="904"/>
                </a:lnTo>
                <a:lnTo>
                  <a:pt x="1305" y="904"/>
                </a:lnTo>
                <a:lnTo>
                  <a:pt x="1305" y="902"/>
                </a:lnTo>
                <a:lnTo>
                  <a:pt x="1303" y="900"/>
                </a:lnTo>
                <a:lnTo>
                  <a:pt x="1305" y="900"/>
                </a:lnTo>
                <a:lnTo>
                  <a:pt x="1305" y="898"/>
                </a:lnTo>
                <a:lnTo>
                  <a:pt x="1307" y="898"/>
                </a:lnTo>
                <a:lnTo>
                  <a:pt x="1309" y="898"/>
                </a:lnTo>
                <a:lnTo>
                  <a:pt x="1309" y="896"/>
                </a:lnTo>
                <a:lnTo>
                  <a:pt x="1311" y="894"/>
                </a:lnTo>
                <a:lnTo>
                  <a:pt x="1309" y="894"/>
                </a:lnTo>
                <a:lnTo>
                  <a:pt x="1309" y="892"/>
                </a:lnTo>
                <a:lnTo>
                  <a:pt x="1307" y="892"/>
                </a:lnTo>
                <a:lnTo>
                  <a:pt x="1307" y="890"/>
                </a:lnTo>
                <a:lnTo>
                  <a:pt x="1309" y="890"/>
                </a:lnTo>
                <a:lnTo>
                  <a:pt x="1311" y="890"/>
                </a:lnTo>
                <a:lnTo>
                  <a:pt x="1313" y="890"/>
                </a:lnTo>
                <a:lnTo>
                  <a:pt x="1314" y="890"/>
                </a:lnTo>
                <a:lnTo>
                  <a:pt x="1314" y="888"/>
                </a:lnTo>
                <a:lnTo>
                  <a:pt x="1314" y="887"/>
                </a:lnTo>
                <a:lnTo>
                  <a:pt x="1317" y="887"/>
                </a:lnTo>
                <a:lnTo>
                  <a:pt x="1317" y="884"/>
                </a:lnTo>
                <a:lnTo>
                  <a:pt x="1314" y="884"/>
                </a:lnTo>
                <a:lnTo>
                  <a:pt x="1317" y="884"/>
                </a:lnTo>
                <a:lnTo>
                  <a:pt x="1317" y="882"/>
                </a:lnTo>
                <a:lnTo>
                  <a:pt x="1317" y="881"/>
                </a:lnTo>
                <a:lnTo>
                  <a:pt x="1319" y="881"/>
                </a:lnTo>
                <a:lnTo>
                  <a:pt x="1319" y="879"/>
                </a:lnTo>
                <a:lnTo>
                  <a:pt x="1319" y="881"/>
                </a:lnTo>
                <a:lnTo>
                  <a:pt x="1320" y="881"/>
                </a:lnTo>
                <a:lnTo>
                  <a:pt x="1320" y="879"/>
                </a:lnTo>
                <a:lnTo>
                  <a:pt x="1322" y="879"/>
                </a:lnTo>
                <a:lnTo>
                  <a:pt x="1324" y="877"/>
                </a:lnTo>
                <a:lnTo>
                  <a:pt x="1324" y="875"/>
                </a:lnTo>
                <a:lnTo>
                  <a:pt x="1326" y="875"/>
                </a:lnTo>
                <a:lnTo>
                  <a:pt x="1328" y="875"/>
                </a:lnTo>
                <a:lnTo>
                  <a:pt x="1328" y="873"/>
                </a:lnTo>
                <a:lnTo>
                  <a:pt x="1330" y="873"/>
                </a:lnTo>
                <a:lnTo>
                  <a:pt x="1330" y="871"/>
                </a:lnTo>
                <a:lnTo>
                  <a:pt x="1332" y="869"/>
                </a:lnTo>
                <a:lnTo>
                  <a:pt x="1332" y="871"/>
                </a:lnTo>
                <a:lnTo>
                  <a:pt x="1332" y="873"/>
                </a:lnTo>
                <a:lnTo>
                  <a:pt x="1334" y="873"/>
                </a:lnTo>
                <a:lnTo>
                  <a:pt x="1334" y="871"/>
                </a:lnTo>
                <a:lnTo>
                  <a:pt x="1336" y="871"/>
                </a:lnTo>
                <a:lnTo>
                  <a:pt x="1336" y="869"/>
                </a:lnTo>
                <a:lnTo>
                  <a:pt x="1338" y="869"/>
                </a:lnTo>
                <a:lnTo>
                  <a:pt x="1340" y="869"/>
                </a:lnTo>
                <a:lnTo>
                  <a:pt x="1340" y="867"/>
                </a:lnTo>
                <a:lnTo>
                  <a:pt x="1340" y="865"/>
                </a:lnTo>
                <a:lnTo>
                  <a:pt x="1340" y="863"/>
                </a:lnTo>
                <a:lnTo>
                  <a:pt x="1340" y="865"/>
                </a:lnTo>
                <a:lnTo>
                  <a:pt x="1341" y="865"/>
                </a:lnTo>
                <a:lnTo>
                  <a:pt x="1341" y="863"/>
                </a:lnTo>
                <a:lnTo>
                  <a:pt x="1341" y="861"/>
                </a:lnTo>
                <a:lnTo>
                  <a:pt x="1343" y="861"/>
                </a:lnTo>
                <a:lnTo>
                  <a:pt x="1343" y="863"/>
                </a:lnTo>
                <a:lnTo>
                  <a:pt x="1343" y="865"/>
                </a:lnTo>
                <a:lnTo>
                  <a:pt x="1345" y="865"/>
                </a:lnTo>
                <a:lnTo>
                  <a:pt x="1345" y="863"/>
                </a:lnTo>
                <a:lnTo>
                  <a:pt x="1345" y="861"/>
                </a:lnTo>
                <a:lnTo>
                  <a:pt x="1347" y="861"/>
                </a:lnTo>
                <a:lnTo>
                  <a:pt x="1347" y="860"/>
                </a:lnTo>
                <a:lnTo>
                  <a:pt x="1347" y="858"/>
                </a:lnTo>
                <a:lnTo>
                  <a:pt x="1349" y="856"/>
                </a:lnTo>
                <a:lnTo>
                  <a:pt x="1351" y="858"/>
                </a:lnTo>
                <a:lnTo>
                  <a:pt x="1351" y="856"/>
                </a:lnTo>
                <a:lnTo>
                  <a:pt x="1351" y="854"/>
                </a:lnTo>
                <a:lnTo>
                  <a:pt x="1353" y="854"/>
                </a:lnTo>
                <a:lnTo>
                  <a:pt x="1355" y="854"/>
                </a:lnTo>
                <a:lnTo>
                  <a:pt x="1357" y="854"/>
                </a:lnTo>
                <a:lnTo>
                  <a:pt x="1357" y="852"/>
                </a:lnTo>
                <a:lnTo>
                  <a:pt x="1359" y="852"/>
                </a:lnTo>
                <a:lnTo>
                  <a:pt x="1359" y="854"/>
                </a:lnTo>
                <a:lnTo>
                  <a:pt x="1361" y="854"/>
                </a:lnTo>
                <a:lnTo>
                  <a:pt x="1361" y="852"/>
                </a:lnTo>
                <a:lnTo>
                  <a:pt x="1359" y="850"/>
                </a:lnTo>
                <a:lnTo>
                  <a:pt x="1361" y="850"/>
                </a:lnTo>
                <a:lnTo>
                  <a:pt x="1363" y="850"/>
                </a:lnTo>
                <a:lnTo>
                  <a:pt x="1363" y="848"/>
                </a:lnTo>
                <a:lnTo>
                  <a:pt x="1365" y="848"/>
                </a:lnTo>
                <a:lnTo>
                  <a:pt x="1365" y="846"/>
                </a:lnTo>
                <a:lnTo>
                  <a:pt x="1367" y="844"/>
                </a:lnTo>
                <a:lnTo>
                  <a:pt x="1369" y="842"/>
                </a:lnTo>
                <a:lnTo>
                  <a:pt x="1369" y="840"/>
                </a:lnTo>
                <a:lnTo>
                  <a:pt x="1367" y="840"/>
                </a:lnTo>
                <a:lnTo>
                  <a:pt x="1367" y="838"/>
                </a:lnTo>
                <a:lnTo>
                  <a:pt x="1369" y="838"/>
                </a:lnTo>
                <a:lnTo>
                  <a:pt x="1370" y="838"/>
                </a:lnTo>
                <a:lnTo>
                  <a:pt x="1372" y="838"/>
                </a:lnTo>
                <a:lnTo>
                  <a:pt x="1372" y="836"/>
                </a:lnTo>
                <a:lnTo>
                  <a:pt x="1370" y="836"/>
                </a:lnTo>
                <a:lnTo>
                  <a:pt x="1370" y="834"/>
                </a:lnTo>
                <a:lnTo>
                  <a:pt x="1372" y="834"/>
                </a:lnTo>
                <a:lnTo>
                  <a:pt x="1372" y="833"/>
                </a:lnTo>
                <a:lnTo>
                  <a:pt x="1372" y="831"/>
                </a:lnTo>
                <a:lnTo>
                  <a:pt x="1374" y="831"/>
                </a:lnTo>
                <a:lnTo>
                  <a:pt x="1374" y="829"/>
                </a:lnTo>
                <a:lnTo>
                  <a:pt x="1376" y="829"/>
                </a:lnTo>
                <a:lnTo>
                  <a:pt x="1378" y="829"/>
                </a:lnTo>
                <a:lnTo>
                  <a:pt x="1380" y="829"/>
                </a:lnTo>
                <a:lnTo>
                  <a:pt x="1380" y="827"/>
                </a:lnTo>
                <a:lnTo>
                  <a:pt x="1382" y="827"/>
                </a:lnTo>
                <a:lnTo>
                  <a:pt x="1382" y="825"/>
                </a:lnTo>
                <a:lnTo>
                  <a:pt x="1384" y="825"/>
                </a:lnTo>
                <a:lnTo>
                  <a:pt x="1384" y="823"/>
                </a:lnTo>
                <a:lnTo>
                  <a:pt x="1386" y="823"/>
                </a:lnTo>
                <a:lnTo>
                  <a:pt x="1386" y="821"/>
                </a:lnTo>
                <a:lnTo>
                  <a:pt x="1388" y="821"/>
                </a:lnTo>
                <a:lnTo>
                  <a:pt x="1390" y="821"/>
                </a:lnTo>
                <a:lnTo>
                  <a:pt x="1384" y="815"/>
                </a:lnTo>
                <a:lnTo>
                  <a:pt x="1391" y="806"/>
                </a:lnTo>
                <a:lnTo>
                  <a:pt x="1399" y="812"/>
                </a:lnTo>
                <a:lnTo>
                  <a:pt x="1405" y="806"/>
                </a:lnTo>
                <a:lnTo>
                  <a:pt x="1407" y="813"/>
                </a:lnTo>
                <a:lnTo>
                  <a:pt x="1407" y="815"/>
                </a:lnTo>
                <a:lnTo>
                  <a:pt x="1417" y="823"/>
                </a:lnTo>
                <a:lnTo>
                  <a:pt x="1451" y="858"/>
                </a:lnTo>
                <a:lnTo>
                  <a:pt x="1465" y="875"/>
                </a:lnTo>
                <a:lnTo>
                  <a:pt x="1468" y="879"/>
                </a:lnTo>
                <a:lnTo>
                  <a:pt x="1468" y="882"/>
                </a:lnTo>
                <a:lnTo>
                  <a:pt x="1472" y="890"/>
                </a:lnTo>
                <a:lnTo>
                  <a:pt x="1476" y="902"/>
                </a:lnTo>
                <a:lnTo>
                  <a:pt x="1478" y="906"/>
                </a:lnTo>
                <a:lnTo>
                  <a:pt x="1480" y="904"/>
                </a:lnTo>
                <a:lnTo>
                  <a:pt x="1480" y="902"/>
                </a:lnTo>
                <a:lnTo>
                  <a:pt x="1484" y="898"/>
                </a:lnTo>
                <a:lnTo>
                  <a:pt x="1484" y="896"/>
                </a:lnTo>
                <a:lnTo>
                  <a:pt x="1486" y="892"/>
                </a:lnTo>
                <a:lnTo>
                  <a:pt x="1488" y="890"/>
                </a:lnTo>
                <a:lnTo>
                  <a:pt x="1488" y="882"/>
                </a:lnTo>
                <a:lnTo>
                  <a:pt x="1484" y="879"/>
                </a:lnTo>
                <a:lnTo>
                  <a:pt x="1480" y="877"/>
                </a:lnTo>
                <a:lnTo>
                  <a:pt x="1478" y="875"/>
                </a:lnTo>
                <a:lnTo>
                  <a:pt x="1476" y="869"/>
                </a:lnTo>
                <a:lnTo>
                  <a:pt x="1478" y="867"/>
                </a:lnTo>
                <a:lnTo>
                  <a:pt x="1484" y="861"/>
                </a:lnTo>
                <a:lnTo>
                  <a:pt x="1492" y="854"/>
                </a:lnTo>
                <a:lnTo>
                  <a:pt x="1497" y="846"/>
                </a:lnTo>
                <a:lnTo>
                  <a:pt x="1499" y="840"/>
                </a:lnTo>
                <a:lnTo>
                  <a:pt x="1499" y="833"/>
                </a:lnTo>
                <a:lnTo>
                  <a:pt x="1497" y="825"/>
                </a:lnTo>
                <a:lnTo>
                  <a:pt x="1488" y="815"/>
                </a:lnTo>
                <a:lnTo>
                  <a:pt x="1478" y="806"/>
                </a:lnTo>
                <a:lnTo>
                  <a:pt x="1470" y="802"/>
                </a:lnTo>
                <a:lnTo>
                  <a:pt x="1463" y="800"/>
                </a:lnTo>
                <a:lnTo>
                  <a:pt x="1455" y="802"/>
                </a:lnTo>
                <a:lnTo>
                  <a:pt x="1449" y="804"/>
                </a:lnTo>
                <a:lnTo>
                  <a:pt x="1440" y="806"/>
                </a:lnTo>
                <a:lnTo>
                  <a:pt x="1430" y="807"/>
                </a:lnTo>
                <a:lnTo>
                  <a:pt x="1426" y="807"/>
                </a:lnTo>
                <a:lnTo>
                  <a:pt x="1422" y="807"/>
                </a:lnTo>
                <a:lnTo>
                  <a:pt x="1418" y="807"/>
                </a:lnTo>
                <a:lnTo>
                  <a:pt x="1417" y="804"/>
                </a:lnTo>
                <a:lnTo>
                  <a:pt x="1415" y="800"/>
                </a:lnTo>
                <a:lnTo>
                  <a:pt x="1415" y="798"/>
                </a:lnTo>
                <a:lnTo>
                  <a:pt x="1418" y="792"/>
                </a:lnTo>
                <a:lnTo>
                  <a:pt x="1422" y="785"/>
                </a:lnTo>
                <a:lnTo>
                  <a:pt x="1422" y="779"/>
                </a:lnTo>
                <a:lnTo>
                  <a:pt x="1422" y="767"/>
                </a:lnTo>
                <a:lnTo>
                  <a:pt x="1426" y="765"/>
                </a:lnTo>
                <a:lnTo>
                  <a:pt x="1451" y="752"/>
                </a:lnTo>
                <a:lnTo>
                  <a:pt x="1468" y="754"/>
                </a:lnTo>
                <a:lnTo>
                  <a:pt x="1470" y="754"/>
                </a:lnTo>
                <a:lnTo>
                  <a:pt x="1470" y="756"/>
                </a:lnTo>
                <a:lnTo>
                  <a:pt x="1468" y="759"/>
                </a:lnTo>
                <a:lnTo>
                  <a:pt x="1474" y="762"/>
                </a:lnTo>
                <a:lnTo>
                  <a:pt x="1476" y="762"/>
                </a:lnTo>
                <a:lnTo>
                  <a:pt x="1482" y="762"/>
                </a:lnTo>
                <a:lnTo>
                  <a:pt x="1484" y="762"/>
                </a:lnTo>
                <a:lnTo>
                  <a:pt x="1486" y="762"/>
                </a:lnTo>
                <a:lnTo>
                  <a:pt x="1488" y="762"/>
                </a:lnTo>
                <a:lnTo>
                  <a:pt x="1490" y="762"/>
                </a:lnTo>
                <a:lnTo>
                  <a:pt x="1490" y="764"/>
                </a:lnTo>
                <a:lnTo>
                  <a:pt x="1492" y="764"/>
                </a:lnTo>
                <a:lnTo>
                  <a:pt x="1493" y="764"/>
                </a:lnTo>
                <a:lnTo>
                  <a:pt x="1501" y="765"/>
                </a:lnTo>
                <a:lnTo>
                  <a:pt x="1505" y="767"/>
                </a:lnTo>
                <a:lnTo>
                  <a:pt x="1511" y="769"/>
                </a:lnTo>
                <a:lnTo>
                  <a:pt x="1514" y="769"/>
                </a:lnTo>
                <a:lnTo>
                  <a:pt x="1520" y="771"/>
                </a:lnTo>
                <a:lnTo>
                  <a:pt x="1522" y="773"/>
                </a:lnTo>
                <a:lnTo>
                  <a:pt x="1524" y="773"/>
                </a:lnTo>
                <a:lnTo>
                  <a:pt x="1530" y="773"/>
                </a:lnTo>
                <a:lnTo>
                  <a:pt x="1534" y="773"/>
                </a:lnTo>
                <a:lnTo>
                  <a:pt x="1540" y="773"/>
                </a:lnTo>
                <a:lnTo>
                  <a:pt x="1545" y="773"/>
                </a:lnTo>
                <a:lnTo>
                  <a:pt x="1549" y="773"/>
                </a:lnTo>
                <a:lnTo>
                  <a:pt x="1549" y="762"/>
                </a:lnTo>
                <a:lnTo>
                  <a:pt x="1553" y="736"/>
                </a:lnTo>
                <a:lnTo>
                  <a:pt x="1559" y="736"/>
                </a:lnTo>
                <a:lnTo>
                  <a:pt x="1562" y="736"/>
                </a:lnTo>
                <a:lnTo>
                  <a:pt x="1562" y="738"/>
                </a:lnTo>
                <a:lnTo>
                  <a:pt x="1567" y="738"/>
                </a:lnTo>
                <a:lnTo>
                  <a:pt x="1568" y="738"/>
                </a:lnTo>
                <a:lnTo>
                  <a:pt x="1572" y="738"/>
                </a:lnTo>
                <a:lnTo>
                  <a:pt x="1574" y="738"/>
                </a:lnTo>
                <a:lnTo>
                  <a:pt x="1578" y="740"/>
                </a:lnTo>
                <a:lnTo>
                  <a:pt x="1578" y="735"/>
                </a:lnTo>
                <a:lnTo>
                  <a:pt x="1582" y="733"/>
                </a:lnTo>
                <a:lnTo>
                  <a:pt x="1584" y="731"/>
                </a:lnTo>
                <a:lnTo>
                  <a:pt x="1586" y="729"/>
                </a:lnTo>
                <a:lnTo>
                  <a:pt x="1586" y="731"/>
                </a:lnTo>
                <a:lnTo>
                  <a:pt x="1589" y="727"/>
                </a:lnTo>
                <a:lnTo>
                  <a:pt x="1593" y="731"/>
                </a:lnTo>
                <a:lnTo>
                  <a:pt x="1605" y="711"/>
                </a:lnTo>
                <a:lnTo>
                  <a:pt x="1601" y="711"/>
                </a:lnTo>
                <a:lnTo>
                  <a:pt x="1595" y="711"/>
                </a:lnTo>
                <a:lnTo>
                  <a:pt x="1595" y="709"/>
                </a:lnTo>
                <a:lnTo>
                  <a:pt x="1597" y="702"/>
                </a:lnTo>
                <a:lnTo>
                  <a:pt x="1599" y="692"/>
                </a:lnTo>
                <a:lnTo>
                  <a:pt x="1613" y="681"/>
                </a:lnTo>
                <a:lnTo>
                  <a:pt x="1624" y="683"/>
                </a:lnTo>
                <a:lnTo>
                  <a:pt x="1624" y="696"/>
                </a:lnTo>
                <a:lnTo>
                  <a:pt x="1626" y="694"/>
                </a:lnTo>
                <a:lnTo>
                  <a:pt x="1628" y="690"/>
                </a:lnTo>
                <a:lnTo>
                  <a:pt x="1630" y="685"/>
                </a:lnTo>
                <a:lnTo>
                  <a:pt x="1630" y="679"/>
                </a:lnTo>
                <a:lnTo>
                  <a:pt x="1632" y="677"/>
                </a:lnTo>
                <a:lnTo>
                  <a:pt x="1632" y="673"/>
                </a:lnTo>
                <a:lnTo>
                  <a:pt x="1630" y="671"/>
                </a:lnTo>
                <a:lnTo>
                  <a:pt x="1628" y="667"/>
                </a:lnTo>
                <a:lnTo>
                  <a:pt x="1628" y="663"/>
                </a:lnTo>
                <a:lnTo>
                  <a:pt x="1628" y="661"/>
                </a:lnTo>
                <a:lnTo>
                  <a:pt x="1628" y="660"/>
                </a:lnTo>
                <a:lnTo>
                  <a:pt x="1632" y="658"/>
                </a:lnTo>
                <a:lnTo>
                  <a:pt x="1637" y="654"/>
                </a:lnTo>
                <a:lnTo>
                  <a:pt x="1641" y="652"/>
                </a:lnTo>
                <a:lnTo>
                  <a:pt x="1649" y="652"/>
                </a:lnTo>
                <a:lnTo>
                  <a:pt x="1651" y="654"/>
                </a:lnTo>
                <a:lnTo>
                  <a:pt x="1653" y="654"/>
                </a:lnTo>
                <a:lnTo>
                  <a:pt x="1651" y="658"/>
                </a:lnTo>
                <a:lnTo>
                  <a:pt x="1651" y="661"/>
                </a:lnTo>
                <a:lnTo>
                  <a:pt x="1653" y="665"/>
                </a:lnTo>
                <a:lnTo>
                  <a:pt x="1655" y="665"/>
                </a:lnTo>
                <a:lnTo>
                  <a:pt x="1657" y="665"/>
                </a:lnTo>
                <a:lnTo>
                  <a:pt x="1663" y="661"/>
                </a:lnTo>
                <a:lnTo>
                  <a:pt x="1666" y="658"/>
                </a:lnTo>
                <a:lnTo>
                  <a:pt x="1668" y="656"/>
                </a:lnTo>
                <a:lnTo>
                  <a:pt x="1670" y="650"/>
                </a:lnTo>
                <a:lnTo>
                  <a:pt x="1672" y="648"/>
                </a:lnTo>
                <a:lnTo>
                  <a:pt x="1676" y="648"/>
                </a:lnTo>
                <a:lnTo>
                  <a:pt x="1693" y="644"/>
                </a:lnTo>
                <a:lnTo>
                  <a:pt x="1701" y="642"/>
                </a:lnTo>
                <a:lnTo>
                  <a:pt x="1705" y="644"/>
                </a:lnTo>
                <a:lnTo>
                  <a:pt x="1712" y="646"/>
                </a:lnTo>
                <a:lnTo>
                  <a:pt x="1716" y="646"/>
                </a:lnTo>
                <a:lnTo>
                  <a:pt x="1720" y="642"/>
                </a:lnTo>
                <a:lnTo>
                  <a:pt x="1722" y="639"/>
                </a:lnTo>
                <a:lnTo>
                  <a:pt x="1728" y="631"/>
                </a:lnTo>
                <a:lnTo>
                  <a:pt x="1730" y="625"/>
                </a:lnTo>
                <a:lnTo>
                  <a:pt x="1730" y="623"/>
                </a:lnTo>
                <a:lnTo>
                  <a:pt x="1730" y="621"/>
                </a:lnTo>
                <a:lnTo>
                  <a:pt x="1726" y="619"/>
                </a:lnTo>
                <a:lnTo>
                  <a:pt x="1722" y="617"/>
                </a:lnTo>
                <a:lnTo>
                  <a:pt x="1716" y="613"/>
                </a:lnTo>
                <a:lnTo>
                  <a:pt x="1712" y="613"/>
                </a:lnTo>
                <a:lnTo>
                  <a:pt x="1709" y="611"/>
                </a:lnTo>
                <a:lnTo>
                  <a:pt x="1705" y="610"/>
                </a:lnTo>
                <a:lnTo>
                  <a:pt x="1703" y="610"/>
                </a:lnTo>
                <a:lnTo>
                  <a:pt x="1697" y="610"/>
                </a:lnTo>
                <a:lnTo>
                  <a:pt x="1695" y="608"/>
                </a:lnTo>
                <a:lnTo>
                  <a:pt x="1693" y="608"/>
                </a:lnTo>
                <a:lnTo>
                  <a:pt x="1693" y="606"/>
                </a:lnTo>
                <a:lnTo>
                  <a:pt x="1691" y="604"/>
                </a:lnTo>
                <a:lnTo>
                  <a:pt x="1691" y="602"/>
                </a:lnTo>
                <a:lnTo>
                  <a:pt x="1693" y="600"/>
                </a:lnTo>
                <a:lnTo>
                  <a:pt x="1693" y="598"/>
                </a:lnTo>
                <a:lnTo>
                  <a:pt x="1695" y="594"/>
                </a:lnTo>
                <a:lnTo>
                  <a:pt x="1693" y="586"/>
                </a:lnTo>
                <a:lnTo>
                  <a:pt x="1693" y="581"/>
                </a:lnTo>
                <a:lnTo>
                  <a:pt x="1693" y="579"/>
                </a:lnTo>
                <a:lnTo>
                  <a:pt x="1693" y="577"/>
                </a:lnTo>
                <a:lnTo>
                  <a:pt x="1699" y="573"/>
                </a:lnTo>
                <a:lnTo>
                  <a:pt x="1701" y="571"/>
                </a:lnTo>
                <a:lnTo>
                  <a:pt x="1701" y="567"/>
                </a:lnTo>
                <a:lnTo>
                  <a:pt x="1699" y="560"/>
                </a:lnTo>
                <a:lnTo>
                  <a:pt x="1697" y="554"/>
                </a:lnTo>
                <a:lnTo>
                  <a:pt x="1697" y="552"/>
                </a:lnTo>
                <a:lnTo>
                  <a:pt x="1699" y="546"/>
                </a:lnTo>
                <a:lnTo>
                  <a:pt x="1701" y="544"/>
                </a:lnTo>
                <a:lnTo>
                  <a:pt x="1703" y="544"/>
                </a:lnTo>
                <a:lnTo>
                  <a:pt x="1705" y="544"/>
                </a:lnTo>
                <a:lnTo>
                  <a:pt x="1707" y="544"/>
                </a:lnTo>
                <a:lnTo>
                  <a:pt x="1711" y="546"/>
                </a:lnTo>
                <a:lnTo>
                  <a:pt x="1716" y="550"/>
                </a:lnTo>
                <a:lnTo>
                  <a:pt x="1718" y="554"/>
                </a:lnTo>
                <a:lnTo>
                  <a:pt x="1720" y="554"/>
                </a:lnTo>
                <a:lnTo>
                  <a:pt x="1722" y="556"/>
                </a:lnTo>
                <a:lnTo>
                  <a:pt x="1724" y="556"/>
                </a:lnTo>
                <a:lnTo>
                  <a:pt x="1726" y="554"/>
                </a:lnTo>
                <a:lnTo>
                  <a:pt x="1730" y="554"/>
                </a:lnTo>
                <a:lnTo>
                  <a:pt x="1726" y="546"/>
                </a:lnTo>
                <a:lnTo>
                  <a:pt x="1738" y="542"/>
                </a:lnTo>
                <a:lnTo>
                  <a:pt x="1764" y="535"/>
                </a:lnTo>
                <a:lnTo>
                  <a:pt x="1784" y="529"/>
                </a:lnTo>
                <a:lnTo>
                  <a:pt x="1784" y="508"/>
                </a:lnTo>
                <a:lnTo>
                  <a:pt x="1787" y="506"/>
                </a:lnTo>
                <a:lnTo>
                  <a:pt x="1816" y="496"/>
                </a:lnTo>
                <a:lnTo>
                  <a:pt x="1832" y="500"/>
                </a:lnTo>
                <a:lnTo>
                  <a:pt x="1836" y="498"/>
                </a:lnTo>
                <a:lnTo>
                  <a:pt x="1839" y="494"/>
                </a:lnTo>
                <a:lnTo>
                  <a:pt x="1837" y="488"/>
                </a:lnTo>
                <a:lnTo>
                  <a:pt x="1845" y="481"/>
                </a:lnTo>
                <a:lnTo>
                  <a:pt x="1849" y="477"/>
                </a:lnTo>
                <a:lnTo>
                  <a:pt x="1851" y="473"/>
                </a:lnTo>
                <a:lnTo>
                  <a:pt x="1855" y="469"/>
                </a:lnTo>
                <a:lnTo>
                  <a:pt x="1855" y="466"/>
                </a:lnTo>
                <a:lnTo>
                  <a:pt x="1851" y="458"/>
                </a:lnTo>
                <a:lnTo>
                  <a:pt x="1849" y="456"/>
                </a:lnTo>
                <a:lnTo>
                  <a:pt x="1849" y="452"/>
                </a:lnTo>
                <a:lnTo>
                  <a:pt x="1843" y="450"/>
                </a:lnTo>
                <a:lnTo>
                  <a:pt x="1839" y="452"/>
                </a:lnTo>
                <a:lnTo>
                  <a:pt x="1836" y="442"/>
                </a:lnTo>
                <a:lnTo>
                  <a:pt x="1837" y="435"/>
                </a:lnTo>
                <a:lnTo>
                  <a:pt x="1836" y="429"/>
                </a:lnTo>
                <a:lnTo>
                  <a:pt x="1834" y="425"/>
                </a:lnTo>
                <a:lnTo>
                  <a:pt x="1836" y="419"/>
                </a:lnTo>
                <a:lnTo>
                  <a:pt x="1824" y="413"/>
                </a:lnTo>
                <a:lnTo>
                  <a:pt x="1822" y="410"/>
                </a:lnTo>
                <a:lnTo>
                  <a:pt x="1816" y="404"/>
                </a:lnTo>
                <a:lnTo>
                  <a:pt x="1799" y="392"/>
                </a:lnTo>
                <a:lnTo>
                  <a:pt x="1791" y="387"/>
                </a:lnTo>
                <a:lnTo>
                  <a:pt x="1787" y="390"/>
                </a:lnTo>
                <a:lnTo>
                  <a:pt x="1780" y="383"/>
                </a:lnTo>
                <a:lnTo>
                  <a:pt x="1782" y="377"/>
                </a:lnTo>
                <a:lnTo>
                  <a:pt x="1797" y="360"/>
                </a:lnTo>
                <a:lnTo>
                  <a:pt x="1816" y="371"/>
                </a:lnTo>
                <a:lnTo>
                  <a:pt x="1826" y="371"/>
                </a:lnTo>
                <a:lnTo>
                  <a:pt x="1824" y="367"/>
                </a:lnTo>
                <a:lnTo>
                  <a:pt x="1826" y="367"/>
                </a:lnTo>
                <a:lnTo>
                  <a:pt x="1834" y="373"/>
                </a:lnTo>
                <a:lnTo>
                  <a:pt x="1836" y="371"/>
                </a:lnTo>
                <a:lnTo>
                  <a:pt x="1836" y="365"/>
                </a:lnTo>
                <a:lnTo>
                  <a:pt x="1837" y="363"/>
                </a:lnTo>
                <a:lnTo>
                  <a:pt x="1845" y="365"/>
                </a:lnTo>
                <a:lnTo>
                  <a:pt x="1847" y="363"/>
                </a:lnTo>
                <a:lnTo>
                  <a:pt x="1849" y="362"/>
                </a:lnTo>
                <a:lnTo>
                  <a:pt x="1843" y="352"/>
                </a:lnTo>
                <a:lnTo>
                  <a:pt x="1841" y="350"/>
                </a:lnTo>
                <a:lnTo>
                  <a:pt x="1832" y="346"/>
                </a:lnTo>
                <a:lnTo>
                  <a:pt x="1820" y="344"/>
                </a:lnTo>
                <a:lnTo>
                  <a:pt x="1810" y="323"/>
                </a:lnTo>
                <a:lnTo>
                  <a:pt x="1799" y="317"/>
                </a:lnTo>
                <a:lnTo>
                  <a:pt x="1799" y="300"/>
                </a:lnTo>
                <a:lnTo>
                  <a:pt x="1826" y="292"/>
                </a:lnTo>
                <a:lnTo>
                  <a:pt x="1832" y="294"/>
                </a:lnTo>
                <a:lnTo>
                  <a:pt x="1837" y="296"/>
                </a:lnTo>
                <a:lnTo>
                  <a:pt x="1843" y="294"/>
                </a:lnTo>
                <a:lnTo>
                  <a:pt x="1851" y="291"/>
                </a:lnTo>
                <a:lnTo>
                  <a:pt x="1849" y="286"/>
                </a:lnTo>
                <a:lnTo>
                  <a:pt x="1849" y="281"/>
                </a:lnTo>
                <a:lnTo>
                  <a:pt x="1845" y="277"/>
                </a:lnTo>
                <a:lnTo>
                  <a:pt x="1845" y="273"/>
                </a:lnTo>
                <a:lnTo>
                  <a:pt x="1847" y="265"/>
                </a:lnTo>
                <a:lnTo>
                  <a:pt x="1851" y="260"/>
                </a:lnTo>
                <a:lnTo>
                  <a:pt x="1855" y="256"/>
                </a:lnTo>
                <a:lnTo>
                  <a:pt x="1857" y="254"/>
                </a:lnTo>
                <a:lnTo>
                  <a:pt x="1858" y="252"/>
                </a:lnTo>
                <a:lnTo>
                  <a:pt x="1863" y="248"/>
                </a:lnTo>
                <a:lnTo>
                  <a:pt x="1864" y="246"/>
                </a:lnTo>
                <a:lnTo>
                  <a:pt x="1866" y="244"/>
                </a:lnTo>
                <a:lnTo>
                  <a:pt x="1868" y="242"/>
                </a:lnTo>
                <a:lnTo>
                  <a:pt x="1870" y="240"/>
                </a:lnTo>
                <a:lnTo>
                  <a:pt x="1874" y="238"/>
                </a:lnTo>
                <a:lnTo>
                  <a:pt x="1876" y="237"/>
                </a:lnTo>
                <a:lnTo>
                  <a:pt x="1874" y="233"/>
                </a:lnTo>
                <a:lnTo>
                  <a:pt x="1872" y="233"/>
                </a:lnTo>
                <a:lnTo>
                  <a:pt x="1870" y="227"/>
                </a:lnTo>
                <a:lnTo>
                  <a:pt x="1868" y="223"/>
                </a:lnTo>
                <a:lnTo>
                  <a:pt x="1868" y="221"/>
                </a:lnTo>
                <a:lnTo>
                  <a:pt x="1864" y="221"/>
                </a:lnTo>
                <a:lnTo>
                  <a:pt x="1858" y="223"/>
                </a:lnTo>
                <a:lnTo>
                  <a:pt x="1849" y="225"/>
                </a:lnTo>
                <a:lnTo>
                  <a:pt x="1845" y="223"/>
                </a:lnTo>
                <a:lnTo>
                  <a:pt x="1839" y="221"/>
                </a:lnTo>
                <a:lnTo>
                  <a:pt x="1832" y="221"/>
                </a:lnTo>
                <a:lnTo>
                  <a:pt x="1826" y="223"/>
                </a:lnTo>
                <a:lnTo>
                  <a:pt x="1820" y="223"/>
                </a:lnTo>
                <a:lnTo>
                  <a:pt x="1816" y="225"/>
                </a:lnTo>
                <a:lnTo>
                  <a:pt x="1815" y="225"/>
                </a:lnTo>
                <a:lnTo>
                  <a:pt x="1809" y="225"/>
                </a:lnTo>
                <a:lnTo>
                  <a:pt x="1805" y="231"/>
                </a:lnTo>
                <a:lnTo>
                  <a:pt x="1803" y="235"/>
                </a:lnTo>
                <a:lnTo>
                  <a:pt x="1801" y="237"/>
                </a:lnTo>
                <a:lnTo>
                  <a:pt x="1799" y="238"/>
                </a:lnTo>
                <a:lnTo>
                  <a:pt x="1799" y="240"/>
                </a:lnTo>
                <a:lnTo>
                  <a:pt x="1797" y="254"/>
                </a:lnTo>
                <a:lnTo>
                  <a:pt x="1793" y="260"/>
                </a:lnTo>
                <a:lnTo>
                  <a:pt x="1793" y="258"/>
                </a:lnTo>
                <a:lnTo>
                  <a:pt x="1791" y="262"/>
                </a:lnTo>
                <a:lnTo>
                  <a:pt x="1789" y="265"/>
                </a:lnTo>
                <a:lnTo>
                  <a:pt x="1787" y="267"/>
                </a:lnTo>
                <a:lnTo>
                  <a:pt x="1784" y="271"/>
                </a:lnTo>
                <a:lnTo>
                  <a:pt x="1782" y="275"/>
                </a:lnTo>
                <a:lnTo>
                  <a:pt x="1780" y="277"/>
                </a:lnTo>
                <a:lnTo>
                  <a:pt x="1776" y="283"/>
                </a:lnTo>
                <a:lnTo>
                  <a:pt x="1774" y="285"/>
                </a:lnTo>
                <a:lnTo>
                  <a:pt x="1772" y="286"/>
                </a:lnTo>
                <a:lnTo>
                  <a:pt x="1770" y="288"/>
                </a:lnTo>
                <a:lnTo>
                  <a:pt x="1766" y="292"/>
                </a:lnTo>
                <a:lnTo>
                  <a:pt x="1764" y="294"/>
                </a:lnTo>
                <a:lnTo>
                  <a:pt x="1762" y="296"/>
                </a:lnTo>
                <a:lnTo>
                  <a:pt x="1757" y="300"/>
                </a:lnTo>
                <a:lnTo>
                  <a:pt x="1751" y="304"/>
                </a:lnTo>
                <a:lnTo>
                  <a:pt x="1749" y="308"/>
                </a:lnTo>
                <a:lnTo>
                  <a:pt x="1745" y="310"/>
                </a:lnTo>
                <a:lnTo>
                  <a:pt x="1743" y="312"/>
                </a:lnTo>
                <a:lnTo>
                  <a:pt x="1739" y="315"/>
                </a:lnTo>
                <a:lnTo>
                  <a:pt x="1736" y="319"/>
                </a:lnTo>
                <a:lnTo>
                  <a:pt x="1720" y="321"/>
                </a:lnTo>
                <a:lnTo>
                  <a:pt x="1716" y="321"/>
                </a:lnTo>
                <a:lnTo>
                  <a:pt x="1703" y="315"/>
                </a:lnTo>
                <a:lnTo>
                  <a:pt x="1693" y="333"/>
                </a:lnTo>
                <a:lnTo>
                  <a:pt x="1680" y="333"/>
                </a:lnTo>
                <a:lnTo>
                  <a:pt x="1664" y="333"/>
                </a:lnTo>
                <a:lnTo>
                  <a:pt x="1653" y="333"/>
                </a:lnTo>
                <a:lnTo>
                  <a:pt x="1651" y="333"/>
                </a:lnTo>
                <a:lnTo>
                  <a:pt x="1651" y="335"/>
                </a:lnTo>
                <a:lnTo>
                  <a:pt x="1645" y="335"/>
                </a:lnTo>
                <a:lnTo>
                  <a:pt x="1632" y="333"/>
                </a:lnTo>
                <a:lnTo>
                  <a:pt x="1628" y="325"/>
                </a:lnTo>
                <a:lnTo>
                  <a:pt x="1626" y="323"/>
                </a:lnTo>
                <a:lnTo>
                  <a:pt x="1626" y="319"/>
                </a:lnTo>
                <a:lnTo>
                  <a:pt x="1613" y="321"/>
                </a:lnTo>
                <a:lnTo>
                  <a:pt x="1603" y="323"/>
                </a:lnTo>
                <a:lnTo>
                  <a:pt x="1593" y="325"/>
                </a:lnTo>
                <a:lnTo>
                  <a:pt x="1586" y="294"/>
                </a:lnTo>
                <a:lnTo>
                  <a:pt x="1582" y="296"/>
                </a:lnTo>
                <a:lnTo>
                  <a:pt x="1576" y="281"/>
                </a:lnTo>
                <a:lnTo>
                  <a:pt x="1580" y="281"/>
                </a:lnTo>
                <a:lnTo>
                  <a:pt x="1580" y="271"/>
                </a:lnTo>
                <a:lnTo>
                  <a:pt x="1580" y="269"/>
                </a:lnTo>
                <a:lnTo>
                  <a:pt x="1578" y="269"/>
                </a:lnTo>
                <a:lnTo>
                  <a:pt x="1578" y="267"/>
                </a:lnTo>
                <a:lnTo>
                  <a:pt x="1532" y="279"/>
                </a:lnTo>
                <a:lnTo>
                  <a:pt x="1524" y="277"/>
                </a:lnTo>
                <a:lnTo>
                  <a:pt x="1520" y="275"/>
                </a:lnTo>
                <a:lnTo>
                  <a:pt x="1516" y="273"/>
                </a:lnTo>
                <a:lnTo>
                  <a:pt x="1509" y="269"/>
                </a:lnTo>
                <a:lnTo>
                  <a:pt x="1505" y="269"/>
                </a:lnTo>
                <a:lnTo>
                  <a:pt x="1503" y="267"/>
                </a:lnTo>
                <a:lnTo>
                  <a:pt x="1497" y="265"/>
                </a:lnTo>
                <a:lnTo>
                  <a:pt x="1492" y="264"/>
                </a:lnTo>
                <a:lnTo>
                  <a:pt x="1488" y="262"/>
                </a:lnTo>
                <a:lnTo>
                  <a:pt x="1466" y="254"/>
                </a:lnTo>
                <a:lnTo>
                  <a:pt x="1444" y="258"/>
                </a:lnTo>
                <a:lnTo>
                  <a:pt x="1413" y="256"/>
                </a:lnTo>
                <a:lnTo>
                  <a:pt x="1401" y="265"/>
                </a:lnTo>
                <a:lnTo>
                  <a:pt x="1420" y="312"/>
                </a:lnTo>
                <a:lnTo>
                  <a:pt x="1409" y="315"/>
                </a:lnTo>
                <a:lnTo>
                  <a:pt x="1384" y="321"/>
                </a:lnTo>
                <a:lnTo>
                  <a:pt x="1376" y="325"/>
                </a:lnTo>
                <a:lnTo>
                  <a:pt x="1370" y="327"/>
                </a:lnTo>
                <a:lnTo>
                  <a:pt x="1365" y="300"/>
                </a:lnTo>
                <a:lnTo>
                  <a:pt x="1357" y="269"/>
                </a:lnTo>
                <a:lnTo>
                  <a:pt x="1349" y="269"/>
                </a:lnTo>
                <a:lnTo>
                  <a:pt x="1326" y="279"/>
                </a:lnTo>
                <a:lnTo>
                  <a:pt x="1311" y="286"/>
                </a:lnTo>
                <a:lnTo>
                  <a:pt x="1305" y="288"/>
                </a:lnTo>
                <a:lnTo>
                  <a:pt x="1286" y="291"/>
                </a:lnTo>
                <a:lnTo>
                  <a:pt x="1286" y="288"/>
                </a:lnTo>
                <a:lnTo>
                  <a:pt x="1280" y="283"/>
                </a:lnTo>
                <a:lnTo>
                  <a:pt x="1278" y="279"/>
                </a:lnTo>
                <a:lnTo>
                  <a:pt x="1269" y="265"/>
                </a:lnTo>
                <a:lnTo>
                  <a:pt x="1271" y="260"/>
                </a:lnTo>
                <a:lnTo>
                  <a:pt x="1265" y="256"/>
                </a:lnTo>
                <a:lnTo>
                  <a:pt x="1269" y="246"/>
                </a:lnTo>
                <a:lnTo>
                  <a:pt x="1274" y="250"/>
                </a:lnTo>
                <a:lnTo>
                  <a:pt x="1272" y="235"/>
                </a:lnTo>
                <a:lnTo>
                  <a:pt x="1272" y="233"/>
                </a:lnTo>
                <a:lnTo>
                  <a:pt x="1269" y="233"/>
                </a:lnTo>
                <a:lnTo>
                  <a:pt x="1266" y="233"/>
                </a:lnTo>
                <a:lnTo>
                  <a:pt x="1265" y="235"/>
                </a:lnTo>
                <a:lnTo>
                  <a:pt x="1170" y="227"/>
                </a:lnTo>
                <a:lnTo>
                  <a:pt x="1178" y="208"/>
                </a:lnTo>
                <a:lnTo>
                  <a:pt x="1201" y="189"/>
                </a:lnTo>
                <a:lnTo>
                  <a:pt x="1196" y="187"/>
                </a:lnTo>
                <a:lnTo>
                  <a:pt x="1194" y="187"/>
                </a:lnTo>
                <a:lnTo>
                  <a:pt x="1192" y="185"/>
                </a:lnTo>
                <a:lnTo>
                  <a:pt x="1186" y="183"/>
                </a:lnTo>
                <a:lnTo>
                  <a:pt x="1184" y="181"/>
                </a:lnTo>
                <a:lnTo>
                  <a:pt x="1186" y="181"/>
                </a:lnTo>
                <a:lnTo>
                  <a:pt x="1186" y="179"/>
                </a:lnTo>
                <a:lnTo>
                  <a:pt x="1182" y="179"/>
                </a:lnTo>
                <a:lnTo>
                  <a:pt x="1180" y="179"/>
                </a:lnTo>
                <a:lnTo>
                  <a:pt x="1180" y="181"/>
                </a:lnTo>
                <a:lnTo>
                  <a:pt x="1180" y="187"/>
                </a:lnTo>
                <a:lnTo>
                  <a:pt x="1180" y="190"/>
                </a:lnTo>
                <a:lnTo>
                  <a:pt x="1174" y="190"/>
                </a:lnTo>
                <a:lnTo>
                  <a:pt x="1174" y="198"/>
                </a:lnTo>
                <a:lnTo>
                  <a:pt x="1176" y="198"/>
                </a:lnTo>
                <a:lnTo>
                  <a:pt x="1176" y="200"/>
                </a:lnTo>
                <a:lnTo>
                  <a:pt x="1170" y="200"/>
                </a:lnTo>
                <a:lnTo>
                  <a:pt x="1170" y="198"/>
                </a:lnTo>
                <a:lnTo>
                  <a:pt x="1169" y="198"/>
                </a:lnTo>
                <a:lnTo>
                  <a:pt x="1165" y="198"/>
                </a:lnTo>
                <a:lnTo>
                  <a:pt x="1165" y="194"/>
                </a:lnTo>
                <a:lnTo>
                  <a:pt x="1165" y="190"/>
                </a:lnTo>
                <a:lnTo>
                  <a:pt x="1167" y="189"/>
                </a:lnTo>
                <a:lnTo>
                  <a:pt x="1140" y="187"/>
                </a:lnTo>
                <a:lnTo>
                  <a:pt x="1128" y="187"/>
                </a:lnTo>
                <a:lnTo>
                  <a:pt x="1130" y="200"/>
                </a:lnTo>
                <a:lnTo>
                  <a:pt x="1130" y="206"/>
                </a:lnTo>
                <a:lnTo>
                  <a:pt x="1130" y="210"/>
                </a:lnTo>
                <a:lnTo>
                  <a:pt x="1130" y="214"/>
                </a:lnTo>
                <a:lnTo>
                  <a:pt x="1130" y="217"/>
                </a:lnTo>
                <a:lnTo>
                  <a:pt x="1130" y="227"/>
                </a:lnTo>
                <a:lnTo>
                  <a:pt x="1132" y="227"/>
                </a:lnTo>
                <a:lnTo>
                  <a:pt x="1124" y="248"/>
                </a:lnTo>
                <a:lnTo>
                  <a:pt x="1124" y="252"/>
                </a:lnTo>
                <a:lnTo>
                  <a:pt x="1122" y="254"/>
                </a:lnTo>
                <a:lnTo>
                  <a:pt x="1115" y="260"/>
                </a:lnTo>
                <a:lnTo>
                  <a:pt x="1115" y="262"/>
                </a:lnTo>
                <a:lnTo>
                  <a:pt x="1107" y="262"/>
                </a:lnTo>
                <a:lnTo>
                  <a:pt x="1105" y="262"/>
                </a:lnTo>
                <a:lnTo>
                  <a:pt x="1101" y="260"/>
                </a:lnTo>
                <a:lnTo>
                  <a:pt x="1100" y="260"/>
                </a:lnTo>
                <a:lnTo>
                  <a:pt x="1097" y="260"/>
                </a:lnTo>
                <a:lnTo>
                  <a:pt x="1082" y="258"/>
                </a:lnTo>
                <a:lnTo>
                  <a:pt x="1078" y="258"/>
                </a:lnTo>
                <a:lnTo>
                  <a:pt x="1080" y="258"/>
                </a:lnTo>
                <a:lnTo>
                  <a:pt x="1082" y="250"/>
                </a:lnTo>
                <a:lnTo>
                  <a:pt x="1086" y="237"/>
                </a:lnTo>
                <a:lnTo>
                  <a:pt x="1086" y="235"/>
                </a:lnTo>
                <a:lnTo>
                  <a:pt x="1086" y="231"/>
                </a:lnTo>
                <a:lnTo>
                  <a:pt x="1086" y="227"/>
                </a:lnTo>
                <a:lnTo>
                  <a:pt x="1086" y="204"/>
                </a:lnTo>
                <a:lnTo>
                  <a:pt x="1086" y="200"/>
                </a:lnTo>
                <a:lnTo>
                  <a:pt x="1086" y="196"/>
                </a:lnTo>
                <a:lnTo>
                  <a:pt x="1084" y="194"/>
                </a:lnTo>
                <a:lnTo>
                  <a:pt x="1084" y="192"/>
                </a:lnTo>
                <a:lnTo>
                  <a:pt x="1082" y="189"/>
                </a:lnTo>
                <a:lnTo>
                  <a:pt x="1082" y="187"/>
                </a:lnTo>
                <a:lnTo>
                  <a:pt x="1074" y="187"/>
                </a:lnTo>
                <a:lnTo>
                  <a:pt x="1074" y="185"/>
                </a:lnTo>
                <a:lnTo>
                  <a:pt x="1074" y="181"/>
                </a:lnTo>
                <a:lnTo>
                  <a:pt x="1076" y="173"/>
                </a:lnTo>
                <a:lnTo>
                  <a:pt x="1071" y="169"/>
                </a:lnTo>
                <a:lnTo>
                  <a:pt x="1069" y="171"/>
                </a:lnTo>
                <a:lnTo>
                  <a:pt x="1057" y="183"/>
                </a:lnTo>
                <a:lnTo>
                  <a:pt x="1057" y="189"/>
                </a:lnTo>
                <a:lnTo>
                  <a:pt x="1057" y="196"/>
                </a:lnTo>
                <a:lnTo>
                  <a:pt x="1055" y="225"/>
                </a:lnTo>
                <a:lnTo>
                  <a:pt x="1015" y="235"/>
                </a:lnTo>
                <a:lnTo>
                  <a:pt x="1013" y="223"/>
                </a:lnTo>
                <a:lnTo>
                  <a:pt x="994" y="214"/>
                </a:lnTo>
                <a:lnTo>
                  <a:pt x="994" y="221"/>
                </a:lnTo>
                <a:lnTo>
                  <a:pt x="992" y="221"/>
                </a:lnTo>
                <a:lnTo>
                  <a:pt x="982" y="223"/>
                </a:lnTo>
                <a:lnTo>
                  <a:pt x="980" y="223"/>
                </a:lnTo>
                <a:lnTo>
                  <a:pt x="963" y="225"/>
                </a:lnTo>
                <a:lnTo>
                  <a:pt x="961" y="227"/>
                </a:lnTo>
                <a:lnTo>
                  <a:pt x="959" y="227"/>
                </a:lnTo>
                <a:lnTo>
                  <a:pt x="944" y="229"/>
                </a:lnTo>
                <a:lnTo>
                  <a:pt x="938" y="198"/>
                </a:lnTo>
                <a:lnTo>
                  <a:pt x="930" y="198"/>
                </a:lnTo>
                <a:lnTo>
                  <a:pt x="930" y="200"/>
                </a:lnTo>
                <a:lnTo>
                  <a:pt x="929" y="208"/>
                </a:lnTo>
                <a:lnTo>
                  <a:pt x="929" y="216"/>
                </a:lnTo>
                <a:lnTo>
                  <a:pt x="929" y="217"/>
                </a:lnTo>
                <a:lnTo>
                  <a:pt x="926" y="221"/>
                </a:lnTo>
                <a:lnTo>
                  <a:pt x="926" y="223"/>
                </a:lnTo>
                <a:lnTo>
                  <a:pt x="922" y="231"/>
                </a:lnTo>
                <a:lnTo>
                  <a:pt x="911" y="229"/>
                </a:lnTo>
                <a:lnTo>
                  <a:pt x="905" y="229"/>
                </a:lnTo>
                <a:lnTo>
                  <a:pt x="894" y="227"/>
                </a:lnTo>
                <a:lnTo>
                  <a:pt x="890" y="227"/>
                </a:lnTo>
                <a:lnTo>
                  <a:pt x="888" y="227"/>
                </a:lnTo>
                <a:lnTo>
                  <a:pt x="886" y="227"/>
                </a:lnTo>
                <a:lnTo>
                  <a:pt x="880" y="225"/>
                </a:lnTo>
                <a:lnTo>
                  <a:pt x="878" y="225"/>
                </a:lnTo>
                <a:lnTo>
                  <a:pt x="873" y="225"/>
                </a:lnTo>
                <a:lnTo>
                  <a:pt x="871" y="225"/>
                </a:lnTo>
                <a:lnTo>
                  <a:pt x="863" y="225"/>
                </a:lnTo>
                <a:lnTo>
                  <a:pt x="857" y="208"/>
                </a:lnTo>
                <a:lnTo>
                  <a:pt x="846" y="206"/>
                </a:lnTo>
                <a:lnTo>
                  <a:pt x="850" y="192"/>
                </a:lnTo>
                <a:lnTo>
                  <a:pt x="859" y="150"/>
                </a:lnTo>
                <a:lnTo>
                  <a:pt x="861" y="144"/>
                </a:lnTo>
                <a:lnTo>
                  <a:pt x="867" y="117"/>
                </a:lnTo>
                <a:lnTo>
                  <a:pt x="867" y="115"/>
                </a:lnTo>
                <a:lnTo>
                  <a:pt x="874" y="106"/>
                </a:lnTo>
                <a:lnTo>
                  <a:pt x="882" y="92"/>
                </a:lnTo>
                <a:lnTo>
                  <a:pt x="884" y="91"/>
                </a:lnTo>
                <a:lnTo>
                  <a:pt x="880" y="91"/>
                </a:lnTo>
                <a:lnTo>
                  <a:pt x="882" y="87"/>
                </a:lnTo>
                <a:lnTo>
                  <a:pt x="880" y="85"/>
                </a:lnTo>
                <a:lnTo>
                  <a:pt x="878" y="83"/>
                </a:lnTo>
                <a:lnTo>
                  <a:pt x="874" y="83"/>
                </a:lnTo>
                <a:lnTo>
                  <a:pt x="873" y="81"/>
                </a:lnTo>
                <a:lnTo>
                  <a:pt x="873" y="79"/>
                </a:lnTo>
                <a:lnTo>
                  <a:pt x="873" y="77"/>
                </a:lnTo>
                <a:lnTo>
                  <a:pt x="871" y="77"/>
                </a:lnTo>
                <a:lnTo>
                  <a:pt x="869" y="77"/>
                </a:lnTo>
                <a:lnTo>
                  <a:pt x="867" y="77"/>
                </a:lnTo>
                <a:lnTo>
                  <a:pt x="867" y="75"/>
                </a:lnTo>
                <a:lnTo>
                  <a:pt x="865" y="75"/>
                </a:lnTo>
                <a:lnTo>
                  <a:pt x="865" y="73"/>
                </a:lnTo>
                <a:lnTo>
                  <a:pt x="865" y="71"/>
                </a:lnTo>
                <a:lnTo>
                  <a:pt x="863" y="73"/>
                </a:lnTo>
                <a:lnTo>
                  <a:pt x="861" y="71"/>
                </a:lnTo>
                <a:lnTo>
                  <a:pt x="859" y="71"/>
                </a:lnTo>
                <a:lnTo>
                  <a:pt x="855" y="69"/>
                </a:lnTo>
                <a:lnTo>
                  <a:pt x="855" y="67"/>
                </a:lnTo>
                <a:lnTo>
                  <a:pt x="853" y="69"/>
                </a:lnTo>
                <a:lnTo>
                  <a:pt x="846" y="69"/>
                </a:lnTo>
                <a:lnTo>
                  <a:pt x="842" y="69"/>
                </a:lnTo>
                <a:lnTo>
                  <a:pt x="838" y="71"/>
                </a:lnTo>
                <a:lnTo>
                  <a:pt x="834" y="71"/>
                </a:lnTo>
                <a:lnTo>
                  <a:pt x="828" y="75"/>
                </a:lnTo>
                <a:lnTo>
                  <a:pt x="819" y="79"/>
                </a:lnTo>
                <a:lnTo>
                  <a:pt x="817" y="85"/>
                </a:lnTo>
                <a:lnTo>
                  <a:pt x="821" y="89"/>
                </a:lnTo>
                <a:lnTo>
                  <a:pt x="823" y="94"/>
                </a:lnTo>
                <a:lnTo>
                  <a:pt x="825" y="96"/>
                </a:lnTo>
                <a:lnTo>
                  <a:pt x="826" y="98"/>
                </a:lnTo>
                <a:lnTo>
                  <a:pt x="828" y="104"/>
                </a:lnTo>
                <a:lnTo>
                  <a:pt x="830" y="110"/>
                </a:lnTo>
                <a:lnTo>
                  <a:pt x="825" y="112"/>
                </a:lnTo>
                <a:lnTo>
                  <a:pt x="815" y="115"/>
                </a:lnTo>
                <a:lnTo>
                  <a:pt x="809" y="119"/>
                </a:lnTo>
                <a:lnTo>
                  <a:pt x="799" y="125"/>
                </a:lnTo>
                <a:lnTo>
                  <a:pt x="798" y="125"/>
                </a:lnTo>
                <a:lnTo>
                  <a:pt x="796" y="123"/>
                </a:lnTo>
                <a:lnTo>
                  <a:pt x="790" y="119"/>
                </a:lnTo>
                <a:lnTo>
                  <a:pt x="784" y="115"/>
                </a:lnTo>
                <a:lnTo>
                  <a:pt x="780" y="115"/>
                </a:lnTo>
                <a:lnTo>
                  <a:pt x="778" y="113"/>
                </a:lnTo>
                <a:lnTo>
                  <a:pt x="777" y="112"/>
                </a:lnTo>
                <a:lnTo>
                  <a:pt x="775" y="108"/>
                </a:lnTo>
                <a:lnTo>
                  <a:pt x="769" y="108"/>
                </a:lnTo>
                <a:lnTo>
                  <a:pt x="767" y="110"/>
                </a:lnTo>
                <a:lnTo>
                  <a:pt x="773" y="113"/>
                </a:lnTo>
                <a:lnTo>
                  <a:pt x="777" y="117"/>
                </a:lnTo>
                <a:lnTo>
                  <a:pt x="778" y="119"/>
                </a:lnTo>
                <a:lnTo>
                  <a:pt x="780" y="123"/>
                </a:lnTo>
                <a:lnTo>
                  <a:pt x="782" y="123"/>
                </a:lnTo>
                <a:lnTo>
                  <a:pt x="786" y="127"/>
                </a:lnTo>
                <a:lnTo>
                  <a:pt x="786" y="129"/>
                </a:lnTo>
                <a:lnTo>
                  <a:pt x="788" y="131"/>
                </a:lnTo>
                <a:lnTo>
                  <a:pt x="788" y="133"/>
                </a:lnTo>
                <a:lnTo>
                  <a:pt x="784" y="133"/>
                </a:lnTo>
                <a:lnTo>
                  <a:pt x="780" y="135"/>
                </a:lnTo>
                <a:lnTo>
                  <a:pt x="777" y="137"/>
                </a:lnTo>
                <a:lnTo>
                  <a:pt x="771" y="139"/>
                </a:lnTo>
                <a:lnTo>
                  <a:pt x="767" y="140"/>
                </a:lnTo>
                <a:lnTo>
                  <a:pt x="759" y="133"/>
                </a:lnTo>
                <a:lnTo>
                  <a:pt x="753" y="137"/>
                </a:lnTo>
                <a:lnTo>
                  <a:pt x="751" y="137"/>
                </a:lnTo>
                <a:lnTo>
                  <a:pt x="746" y="140"/>
                </a:lnTo>
                <a:lnTo>
                  <a:pt x="742" y="144"/>
                </a:lnTo>
                <a:lnTo>
                  <a:pt x="740" y="144"/>
                </a:lnTo>
                <a:lnTo>
                  <a:pt x="723" y="152"/>
                </a:lnTo>
                <a:lnTo>
                  <a:pt x="721" y="148"/>
                </a:lnTo>
                <a:lnTo>
                  <a:pt x="719" y="144"/>
                </a:lnTo>
                <a:lnTo>
                  <a:pt x="713" y="137"/>
                </a:lnTo>
                <a:lnTo>
                  <a:pt x="707" y="129"/>
                </a:lnTo>
                <a:lnTo>
                  <a:pt x="692" y="106"/>
                </a:lnTo>
                <a:lnTo>
                  <a:pt x="682" y="92"/>
                </a:lnTo>
                <a:lnTo>
                  <a:pt x="663" y="102"/>
                </a:lnTo>
                <a:lnTo>
                  <a:pt x="663" y="100"/>
                </a:lnTo>
                <a:lnTo>
                  <a:pt x="661" y="100"/>
                </a:lnTo>
                <a:lnTo>
                  <a:pt x="648" y="104"/>
                </a:lnTo>
                <a:lnTo>
                  <a:pt x="633" y="115"/>
                </a:lnTo>
                <a:lnTo>
                  <a:pt x="625" y="119"/>
                </a:lnTo>
                <a:lnTo>
                  <a:pt x="621" y="121"/>
                </a:lnTo>
                <a:lnTo>
                  <a:pt x="615" y="127"/>
                </a:lnTo>
                <a:lnTo>
                  <a:pt x="613" y="127"/>
                </a:lnTo>
                <a:lnTo>
                  <a:pt x="611" y="119"/>
                </a:lnTo>
                <a:lnTo>
                  <a:pt x="611" y="115"/>
                </a:lnTo>
                <a:lnTo>
                  <a:pt x="604" y="106"/>
                </a:lnTo>
                <a:lnTo>
                  <a:pt x="613" y="100"/>
                </a:lnTo>
                <a:lnTo>
                  <a:pt x="609" y="89"/>
                </a:lnTo>
                <a:lnTo>
                  <a:pt x="609" y="87"/>
                </a:lnTo>
                <a:lnTo>
                  <a:pt x="609" y="83"/>
                </a:lnTo>
                <a:lnTo>
                  <a:pt x="604" y="69"/>
                </a:lnTo>
                <a:lnTo>
                  <a:pt x="604" y="65"/>
                </a:lnTo>
                <a:lnTo>
                  <a:pt x="604" y="60"/>
                </a:lnTo>
                <a:lnTo>
                  <a:pt x="611" y="44"/>
                </a:lnTo>
                <a:lnTo>
                  <a:pt x="617" y="29"/>
                </a:lnTo>
                <a:lnTo>
                  <a:pt x="615" y="19"/>
                </a:lnTo>
                <a:lnTo>
                  <a:pt x="607" y="10"/>
                </a:lnTo>
                <a:lnTo>
                  <a:pt x="611" y="8"/>
                </a:lnTo>
                <a:lnTo>
                  <a:pt x="613" y="8"/>
                </a:lnTo>
                <a:lnTo>
                  <a:pt x="609" y="0"/>
                </a:lnTo>
                <a:lnTo>
                  <a:pt x="596" y="8"/>
                </a:lnTo>
                <a:lnTo>
                  <a:pt x="505" y="52"/>
                </a:lnTo>
                <a:lnTo>
                  <a:pt x="492" y="60"/>
                </a:lnTo>
                <a:lnTo>
                  <a:pt x="473" y="69"/>
                </a:lnTo>
                <a:lnTo>
                  <a:pt x="448" y="83"/>
                </a:lnTo>
                <a:lnTo>
                  <a:pt x="446" y="83"/>
                </a:lnTo>
                <a:lnTo>
                  <a:pt x="442" y="85"/>
                </a:lnTo>
                <a:lnTo>
                  <a:pt x="392" y="110"/>
                </a:lnTo>
                <a:lnTo>
                  <a:pt x="340" y="135"/>
                </a:lnTo>
                <a:lnTo>
                  <a:pt x="334" y="139"/>
                </a:lnTo>
                <a:lnTo>
                  <a:pt x="321" y="146"/>
                </a:lnTo>
                <a:lnTo>
                  <a:pt x="319" y="148"/>
                </a:lnTo>
                <a:lnTo>
                  <a:pt x="317" y="146"/>
                </a:lnTo>
                <a:lnTo>
                  <a:pt x="304" y="154"/>
                </a:lnTo>
                <a:lnTo>
                  <a:pt x="298" y="158"/>
                </a:lnTo>
                <a:lnTo>
                  <a:pt x="294" y="160"/>
                </a:lnTo>
                <a:lnTo>
                  <a:pt x="292" y="160"/>
                </a:lnTo>
                <a:lnTo>
                  <a:pt x="284" y="163"/>
                </a:lnTo>
                <a:lnTo>
                  <a:pt x="279" y="166"/>
                </a:lnTo>
                <a:lnTo>
                  <a:pt x="273" y="169"/>
                </a:lnTo>
                <a:lnTo>
                  <a:pt x="256" y="177"/>
                </a:lnTo>
                <a:lnTo>
                  <a:pt x="254" y="179"/>
                </a:lnTo>
                <a:lnTo>
                  <a:pt x="242" y="185"/>
                </a:lnTo>
                <a:lnTo>
                  <a:pt x="238" y="187"/>
                </a:lnTo>
                <a:lnTo>
                  <a:pt x="171" y="216"/>
                </a:lnTo>
                <a:lnTo>
                  <a:pt x="158" y="323"/>
                </a:lnTo>
                <a:lnTo>
                  <a:pt x="223" y="331"/>
                </a:lnTo>
                <a:lnTo>
                  <a:pt x="225" y="33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Freeform 220"/>
          <p:cNvSpPr>
            <a:spLocks/>
          </p:cNvSpPr>
          <p:nvPr/>
        </p:nvSpPr>
        <p:spPr bwMode="auto">
          <a:xfrm>
            <a:off x="-3202582" y="5516672"/>
            <a:ext cx="531853" cy="470667"/>
          </a:xfrm>
          <a:custGeom>
            <a:avLst/>
            <a:gdLst>
              <a:gd name="T0" fmla="*/ 8 w 565"/>
              <a:gd name="T1" fmla="*/ 311 h 500"/>
              <a:gd name="T2" fmla="*/ 10 w 565"/>
              <a:gd name="T3" fmla="*/ 323 h 500"/>
              <a:gd name="T4" fmla="*/ 17 w 565"/>
              <a:gd name="T5" fmla="*/ 329 h 500"/>
              <a:gd name="T6" fmla="*/ 25 w 565"/>
              <a:gd name="T7" fmla="*/ 338 h 500"/>
              <a:gd name="T8" fmla="*/ 37 w 565"/>
              <a:gd name="T9" fmla="*/ 342 h 500"/>
              <a:gd name="T10" fmla="*/ 48 w 565"/>
              <a:gd name="T11" fmla="*/ 351 h 500"/>
              <a:gd name="T12" fmla="*/ 61 w 565"/>
              <a:gd name="T13" fmla="*/ 357 h 500"/>
              <a:gd name="T14" fmla="*/ 73 w 565"/>
              <a:gd name="T15" fmla="*/ 363 h 500"/>
              <a:gd name="T16" fmla="*/ 83 w 565"/>
              <a:gd name="T17" fmla="*/ 373 h 500"/>
              <a:gd name="T18" fmla="*/ 94 w 565"/>
              <a:gd name="T19" fmla="*/ 371 h 500"/>
              <a:gd name="T20" fmla="*/ 104 w 565"/>
              <a:gd name="T21" fmla="*/ 375 h 500"/>
              <a:gd name="T22" fmla="*/ 115 w 565"/>
              <a:gd name="T23" fmla="*/ 388 h 500"/>
              <a:gd name="T24" fmla="*/ 111 w 565"/>
              <a:gd name="T25" fmla="*/ 398 h 500"/>
              <a:gd name="T26" fmla="*/ 115 w 565"/>
              <a:gd name="T27" fmla="*/ 407 h 500"/>
              <a:gd name="T28" fmla="*/ 115 w 565"/>
              <a:gd name="T29" fmla="*/ 419 h 500"/>
              <a:gd name="T30" fmla="*/ 115 w 565"/>
              <a:gd name="T31" fmla="*/ 432 h 500"/>
              <a:gd name="T32" fmla="*/ 107 w 565"/>
              <a:gd name="T33" fmla="*/ 436 h 500"/>
              <a:gd name="T34" fmla="*/ 106 w 565"/>
              <a:gd name="T35" fmla="*/ 450 h 500"/>
              <a:gd name="T36" fmla="*/ 109 w 565"/>
              <a:gd name="T37" fmla="*/ 465 h 500"/>
              <a:gd name="T38" fmla="*/ 121 w 565"/>
              <a:gd name="T39" fmla="*/ 476 h 500"/>
              <a:gd name="T40" fmla="*/ 138 w 565"/>
              <a:gd name="T41" fmla="*/ 479 h 500"/>
              <a:gd name="T42" fmla="*/ 148 w 565"/>
              <a:gd name="T43" fmla="*/ 482 h 500"/>
              <a:gd name="T44" fmla="*/ 155 w 565"/>
              <a:gd name="T45" fmla="*/ 490 h 500"/>
              <a:gd name="T46" fmla="*/ 173 w 565"/>
              <a:gd name="T47" fmla="*/ 490 h 500"/>
              <a:gd name="T48" fmla="*/ 181 w 565"/>
              <a:gd name="T49" fmla="*/ 492 h 500"/>
              <a:gd name="T50" fmla="*/ 192 w 565"/>
              <a:gd name="T51" fmla="*/ 484 h 500"/>
              <a:gd name="T52" fmla="*/ 204 w 565"/>
              <a:gd name="T53" fmla="*/ 492 h 500"/>
              <a:gd name="T54" fmla="*/ 211 w 565"/>
              <a:gd name="T55" fmla="*/ 490 h 500"/>
              <a:gd name="T56" fmla="*/ 221 w 565"/>
              <a:gd name="T57" fmla="*/ 496 h 500"/>
              <a:gd name="T58" fmla="*/ 232 w 565"/>
              <a:gd name="T59" fmla="*/ 496 h 500"/>
              <a:gd name="T60" fmla="*/ 248 w 565"/>
              <a:gd name="T61" fmla="*/ 496 h 500"/>
              <a:gd name="T62" fmla="*/ 259 w 565"/>
              <a:gd name="T63" fmla="*/ 490 h 500"/>
              <a:gd name="T64" fmla="*/ 273 w 565"/>
              <a:gd name="T65" fmla="*/ 476 h 500"/>
              <a:gd name="T66" fmla="*/ 288 w 565"/>
              <a:gd name="T67" fmla="*/ 467 h 500"/>
              <a:gd name="T68" fmla="*/ 300 w 565"/>
              <a:gd name="T69" fmla="*/ 476 h 500"/>
              <a:gd name="T70" fmla="*/ 317 w 565"/>
              <a:gd name="T71" fmla="*/ 475 h 500"/>
              <a:gd name="T72" fmla="*/ 330 w 565"/>
              <a:gd name="T73" fmla="*/ 481 h 500"/>
              <a:gd name="T74" fmla="*/ 346 w 565"/>
              <a:gd name="T75" fmla="*/ 476 h 500"/>
              <a:gd name="T76" fmla="*/ 357 w 565"/>
              <a:gd name="T77" fmla="*/ 467 h 500"/>
              <a:gd name="T78" fmla="*/ 363 w 565"/>
              <a:gd name="T79" fmla="*/ 450 h 500"/>
              <a:gd name="T80" fmla="*/ 334 w 565"/>
              <a:gd name="T81" fmla="*/ 359 h 500"/>
              <a:gd name="T82" fmla="*/ 355 w 565"/>
              <a:gd name="T83" fmla="*/ 344 h 500"/>
              <a:gd name="T84" fmla="*/ 382 w 565"/>
              <a:gd name="T85" fmla="*/ 334 h 500"/>
              <a:gd name="T86" fmla="*/ 409 w 565"/>
              <a:gd name="T87" fmla="*/ 317 h 500"/>
              <a:gd name="T88" fmla="*/ 430 w 565"/>
              <a:gd name="T89" fmla="*/ 311 h 500"/>
              <a:gd name="T90" fmla="*/ 413 w 565"/>
              <a:gd name="T91" fmla="*/ 261 h 500"/>
              <a:gd name="T92" fmla="*/ 398 w 565"/>
              <a:gd name="T93" fmla="*/ 265 h 500"/>
              <a:gd name="T94" fmla="*/ 367 w 565"/>
              <a:gd name="T95" fmla="*/ 257 h 500"/>
              <a:gd name="T96" fmla="*/ 382 w 565"/>
              <a:gd name="T97" fmla="*/ 238 h 500"/>
              <a:gd name="T98" fmla="*/ 386 w 565"/>
              <a:gd name="T99" fmla="*/ 202 h 500"/>
              <a:gd name="T100" fmla="*/ 455 w 565"/>
              <a:gd name="T101" fmla="*/ 142 h 500"/>
              <a:gd name="T102" fmla="*/ 494 w 565"/>
              <a:gd name="T103" fmla="*/ 90 h 500"/>
              <a:gd name="T104" fmla="*/ 536 w 565"/>
              <a:gd name="T105" fmla="*/ 3 h 500"/>
              <a:gd name="T106" fmla="*/ 381 w 565"/>
              <a:gd name="T107" fmla="*/ 52 h 500"/>
              <a:gd name="T108" fmla="*/ 346 w 565"/>
              <a:gd name="T109" fmla="*/ 155 h 500"/>
              <a:gd name="T110" fmla="*/ 217 w 565"/>
              <a:gd name="T111" fmla="*/ 221 h 500"/>
              <a:gd name="T112" fmla="*/ 100 w 565"/>
              <a:gd name="T113" fmla="*/ 171 h 500"/>
              <a:gd name="T114" fmla="*/ 79 w 565"/>
              <a:gd name="T115" fmla="*/ 177 h 500"/>
              <a:gd name="T116" fmla="*/ 23 w 565"/>
              <a:gd name="T117" fmla="*/ 204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5" h="500">
                <a:moveTo>
                  <a:pt x="0" y="300"/>
                </a:moveTo>
                <a:lnTo>
                  <a:pt x="0" y="301"/>
                </a:lnTo>
                <a:lnTo>
                  <a:pt x="2" y="301"/>
                </a:lnTo>
                <a:lnTo>
                  <a:pt x="4" y="301"/>
                </a:lnTo>
                <a:lnTo>
                  <a:pt x="4" y="303"/>
                </a:lnTo>
                <a:lnTo>
                  <a:pt x="6" y="303"/>
                </a:lnTo>
                <a:lnTo>
                  <a:pt x="8" y="303"/>
                </a:lnTo>
                <a:lnTo>
                  <a:pt x="8" y="306"/>
                </a:lnTo>
                <a:lnTo>
                  <a:pt x="8" y="307"/>
                </a:lnTo>
                <a:lnTo>
                  <a:pt x="8" y="309"/>
                </a:lnTo>
                <a:lnTo>
                  <a:pt x="8" y="311"/>
                </a:lnTo>
                <a:lnTo>
                  <a:pt x="6" y="311"/>
                </a:lnTo>
                <a:lnTo>
                  <a:pt x="6" y="313"/>
                </a:lnTo>
                <a:lnTo>
                  <a:pt x="4" y="313"/>
                </a:lnTo>
                <a:lnTo>
                  <a:pt x="6" y="313"/>
                </a:lnTo>
                <a:lnTo>
                  <a:pt x="6" y="315"/>
                </a:lnTo>
                <a:lnTo>
                  <a:pt x="8" y="315"/>
                </a:lnTo>
                <a:lnTo>
                  <a:pt x="8" y="317"/>
                </a:lnTo>
                <a:lnTo>
                  <a:pt x="10" y="319"/>
                </a:lnTo>
                <a:lnTo>
                  <a:pt x="11" y="319"/>
                </a:lnTo>
                <a:lnTo>
                  <a:pt x="10" y="321"/>
                </a:lnTo>
                <a:lnTo>
                  <a:pt x="10" y="323"/>
                </a:lnTo>
                <a:lnTo>
                  <a:pt x="11" y="323"/>
                </a:lnTo>
                <a:lnTo>
                  <a:pt x="11" y="321"/>
                </a:lnTo>
                <a:lnTo>
                  <a:pt x="13" y="321"/>
                </a:lnTo>
                <a:lnTo>
                  <a:pt x="13" y="323"/>
                </a:lnTo>
                <a:lnTo>
                  <a:pt x="13" y="325"/>
                </a:lnTo>
                <a:lnTo>
                  <a:pt x="13" y="327"/>
                </a:lnTo>
                <a:lnTo>
                  <a:pt x="13" y="329"/>
                </a:lnTo>
                <a:lnTo>
                  <a:pt x="13" y="330"/>
                </a:lnTo>
                <a:lnTo>
                  <a:pt x="15" y="330"/>
                </a:lnTo>
                <a:lnTo>
                  <a:pt x="17" y="330"/>
                </a:lnTo>
                <a:lnTo>
                  <a:pt x="17" y="329"/>
                </a:lnTo>
                <a:lnTo>
                  <a:pt x="19" y="327"/>
                </a:lnTo>
                <a:lnTo>
                  <a:pt x="21" y="327"/>
                </a:lnTo>
                <a:lnTo>
                  <a:pt x="21" y="329"/>
                </a:lnTo>
                <a:lnTo>
                  <a:pt x="21" y="330"/>
                </a:lnTo>
                <a:lnTo>
                  <a:pt x="21" y="332"/>
                </a:lnTo>
                <a:lnTo>
                  <a:pt x="19" y="332"/>
                </a:lnTo>
                <a:lnTo>
                  <a:pt x="19" y="334"/>
                </a:lnTo>
                <a:lnTo>
                  <a:pt x="21" y="334"/>
                </a:lnTo>
                <a:lnTo>
                  <a:pt x="23" y="336"/>
                </a:lnTo>
                <a:lnTo>
                  <a:pt x="25" y="336"/>
                </a:lnTo>
                <a:lnTo>
                  <a:pt x="25" y="338"/>
                </a:lnTo>
                <a:lnTo>
                  <a:pt x="25" y="340"/>
                </a:lnTo>
                <a:lnTo>
                  <a:pt x="25" y="342"/>
                </a:lnTo>
                <a:lnTo>
                  <a:pt x="25" y="344"/>
                </a:lnTo>
                <a:lnTo>
                  <a:pt x="27" y="344"/>
                </a:lnTo>
                <a:lnTo>
                  <a:pt x="29" y="346"/>
                </a:lnTo>
                <a:lnTo>
                  <a:pt x="31" y="346"/>
                </a:lnTo>
                <a:lnTo>
                  <a:pt x="32" y="346"/>
                </a:lnTo>
                <a:lnTo>
                  <a:pt x="32" y="344"/>
                </a:lnTo>
                <a:lnTo>
                  <a:pt x="34" y="344"/>
                </a:lnTo>
                <a:lnTo>
                  <a:pt x="34" y="342"/>
                </a:lnTo>
                <a:lnTo>
                  <a:pt x="37" y="342"/>
                </a:lnTo>
                <a:lnTo>
                  <a:pt x="37" y="344"/>
                </a:lnTo>
                <a:lnTo>
                  <a:pt x="38" y="344"/>
                </a:lnTo>
                <a:lnTo>
                  <a:pt x="38" y="346"/>
                </a:lnTo>
                <a:lnTo>
                  <a:pt x="40" y="348"/>
                </a:lnTo>
                <a:lnTo>
                  <a:pt x="40" y="350"/>
                </a:lnTo>
                <a:lnTo>
                  <a:pt x="42" y="350"/>
                </a:lnTo>
                <a:lnTo>
                  <a:pt x="42" y="348"/>
                </a:lnTo>
                <a:lnTo>
                  <a:pt x="44" y="348"/>
                </a:lnTo>
                <a:lnTo>
                  <a:pt x="46" y="348"/>
                </a:lnTo>
                <a:lnTo>
                  <a:pt x="48" y="350"/>
                </a:lnTo>
                <a:lnTo>
                  <a:pt x="48" y="351"/>
                </a:lnTo>
                <a:lnTo>
                  <a:pt x="48" y="354"/>
                </a:lnTo>
                <a:lnTo>
                  <a:pt x="52" y="351"/>
                </a:lnTo>
                <a:lnTo>
                  <a:pt x="54" y="354"/>
                </a:lnTo>
                <a:lnTo>
                  <a:pt x="56" y="354"/>
                </a:lnTo>
                <a:lnTo>
                  <a:pt x="58" y="354"/>
                </a:lnTo>
                <a:lnTo>
                  <a:pt x="58" y="351"/>
                </a:lnTo>
                <a:lnTo>
                  <a:pt x="59" y="351"/>
                </a:lnTo>
                <a:lnTo>
                  <a:pt x="59" y="354"/>
                </a:lnTo>
                <a:lnTo>
                  <a:pt x="61" y="354"/>
                </a:lnTo>
                <a:lnTo>
                  <a:pt x="61" y="356"/>
                </a:lnTo>
                <a:lnTo>
                  <a:pt x="61" y="357"/>
                </a:lnTo>
                <a:lnTo>
                  <a:pt x="61" y="359"/>
                </a:lnTo>
                <a:lnTo>
                  <a:pt x="59" y="359"/>
                </a:lnTo>
                <a:lnTo>
                  <a:pt x="61" y="359"/>
                </a:lnTo>
                <a:lnTo>
                  <a:pt x="61" y="361"/>
                </a:lnTo>
                <a:lnTo>
                  <a:pt x="63" y="361"/>
                </a:lnTo>
                <a:lnTo>
                  <a:pt x="65" y="361"/>
                </a:lnTo>
                <a:lnTo>
                  <a:pt x="67" y="361"/>
                </a:lnTo>
                <a:lnTo>
                  <a:pt x="67" y="363"/>
                </a:lnTo>
                <a:lnTo>
                  <a:pt x="69" y="363"/>
                </a:lnTo>
                <a:lnTo>
                  <a:pt x="71" y="363"/>
                </a:lnTo>
                <a:lnTo>
                  <a:pt x="73" y="363"/>
                </a:lnTo>
                <a:lnTo>
                  <a:pt x="73" y="365"/>
                </a:lnTo>
                <a:lnTo>
                  <a:pt x="75" y="365"/>
                </a:lnTo>
                <a:lnTo>
                  <a:pt x="77" y="363"/>
                </a:lnTo>
                <a:lnTo>
                  <a:pt x="79" y="363"/>
                </a:lnTo>
                <a:lnTo>
                  <a:pt x="80" y="363"/>
                </a:lnTo>
                <a:lnTo>
                  <a:pt x="80" y="365"/>
                </a:lnTo>
                <a:lnTo>
                  <a:pt x="80" y="367"/>
                </a:lnTo>
                <a:lnTo>
                  <a:pt x="80" y="369"/>
                </a:lnTo>
                <a:lnTo>
                  <a:pt x="80" y="371"/>
                </a:lnTo>
                <a:lnTo>
                  <a:pt x="80" y="373"/>
                </a:lnTo>
                <a:lnTo>
                  <a:pt x="83" y="373"/>
                </a:lnTo>
                <a:lnTo>
                  <a:pt x="83" y="375"/>
                </a:lnTo>
                <a:lnTo>
                  <a:pt x="85" y="375"/>
                </a:lnTo>
                <a:lnTo>
                  <a:pt x="85" y="373"/>
                </a:lnTo>
                <a:lnTo>
                  <a:pt x="86" y="373"/>
                </a:lnTo>
                <a:lnTo>
                  <a:pt x="88" y="373"/>
                </a:lnTo>
                <a:lnTo>
                  <a:pt x="90" y="373"/>
                </a:lnTo>
                <a:lnTo>
                  <a:pt x="90" y="371"/>
                </a:lnTo>
                <a:lnTo>
                  <a:pt x="90" y="369"/>
                </a:lnTo>
                <a:lnTo>
                  <a:pt x="92" y="369"/>
                </a:lnTo>
                <a:lnTo>
                  <a:pt x="94" y="369"/>
                </a:lnTo>
                <a:lnTo>
                  <a:pt x="94" y="371"/>
                </a:lnTo>
                <a:lnTo>
                  <a:pt x="94" y="369"/>
                </a:lnTo>
                <a:lnTo>
                  <a:pt x="96" y="369"/>
                </a:lnTo>
                <a:lnTo>
                  <a:pt x="96" y="371"/>
                </a:lnTo>
                <a:lnTo>
                  <a:pt x="96" y="373"/>
                </a:lnTo>
                <a:lnTo>
                  <a:pt x="98" y="373"/>
                </a:lnTo>
                <a:lnTo>
                  <a:pt x="100" y="373"/>
                </a:lnTo>
                <a:lnTo>
                  <a:pt x="102" y="373"/>
                </a:lnTo>
                <a:lnTo>
                  <a:pt x="104" y="373"/>
                </a:lnTo>
                <a:lnTo>
                  <a:pt x="106" y="373"/>
                </a:lnTo>
                <a:lnTo>
                  <a:pt x="106" y="375"/>
                </a:lnTo>
                <a:lnTo>
                  <a:pt x="104" y="375"/>
                </a:lnTo>
                <a:lnTo>
                  <a:pt x="106" y="377"/>
                </a:lnTo>
                <a:lnTo>
                  <a:pt x="106" y="378"/>
                </a:lnTo>
                <a:lnTo>
                  <a:pt x="107" y="380"/>
                </a:lnTo>
                <a:lnTo>
                  <a:pt x="109" y="382"/>
                </a:lnTo>
                <a:lnTo>
                  <a:pt x="111" y="384"/>
                </a:lnTo>
                <a:lnTo>
                  <a:pt x="113" y="384"/>
                </a:lnTo>
                <a:lnTo>
                  <a:pt x="115" y="384"/>
                </a:lnTo>
                <a:lnTo>
                  <a:pt x="115" y="386"/>
                </a:lnTo>
                <a:lnTo>
                  <a:pt x="117" y="386"/>
                </a:lnTo>
                <a:lnTo>
                  <a:pt x="117" y="388"/>
                </a:lnTo>
                <a:lnTo>
                  <a:pt x="115" y="388"/>
                </a:lnTo>
                <a:lnTo>
                  <a:pt x="113" y="390"/>
                </a:lnTo>
                <a:lnTo>
                  <a:pt x="111" y="390"/>
                </a:lnTo>
                <a:lnTo>
                  <a:pt x="111" y="392"/>
                </a:lnTo>
                <a:lnTo>
                  <a:pt x="113" y="392"/>
                </a:lnTo>
                <a:lnTo>
                  <a:pt x="113" y="394"/>
                </a:lnTo>
                <a:lnTo>
                  <a:pt x="115" y="394"/>
                </a:lnTo>
                <a:lnTo>
                  <a:pt x="115" y="396"/>
                </a:lnTo>
                <a:lnTo>
                  <a:pt x="115" y="398"/>
                </a:lnTo>
                <a:lnTo>
                  <a:pt x="113" y="396"/>
                </a:lnTo>
                <a:lnTo>
                  <a:pt x="113" y="398"/>
                </a:lnTo>
                <a:lnTo>
                  <a:pt x="111" y="398"/>
                </a:lnTo>
                <a:lnTo>
                  <a:pt x="111" y="400"/>
                </a:lnTo>
                <a:lnTo>
                  <a:pt x="113" y="400"/>
                </a:lnTo>
                <a:lnTo>
                  <a:pt x="113" y="402"/>
                </a:lnTo>
                <a:lnTo>
                  <a:pt x="111" y="404"/>
                </a:lnTo>
                <a:lnTo>
                  <a:pt x="109" y="404"/>
                </a:lnTo>
                <a:lnTo>
                  <a:pt x="111" y="405"/>
                </a:lnTo>
                <a:lnTo>
                  <a:pt x="111" y="407"/>
                </a:lnTo>
                <a:lnTo>
                  <a:pt x="113" y="407"/>
                </a:lnTo>
                <a:lnTo>
                  <a:pt x="113" y="405"/>
                </a:lnTo>
                <a:lnTo>
                  <a:pt x="115" y="405"/>
                </a:lnTo>
                <a:lnTo>
                  <a:pt x="115" y="407"/>
                </a:lnTo>
                <a:lnTo>
                  <a:pt x="113" y="407"/>
                </a:lnTo>
                <a:lnTo>
                  <a:pt x="113" y="409"/>
                </a:lnTo>
                <a:lnTo>
                  <a:pt x="115" y="409"/>
                </a:lnTo>
                <a:lnTo>
                  <a:pt x="115" y="411"/>
                </a:lnTo>
                <a:lnTo>
                  <a:pt x="115" y="413"/>
                </a:lnTo>
                <a:lnTo>
                  <a:pt x="113" y="413"/>
                </a:lnTo>
                <a:lnTo>
                  <a:pt x="113" y="415"/>
                </a:lnTo>
                <a:lnTo>
                  <a:pt x="115" y="417"/>
                </a:lnTo>
                <a:lnTo>
                  <a:pt x="117" y="417"/>
                </a:lnTo>
                <a:lnTo>
                  <a:pt x="117" y="419"/>
                </a:lnTo>
                <a:lnTo>
                  <a:pt x="115" y="419"/>
                </a:lnTo>
                <a:lnTo>
                  <a:pt x="113" y="421"/>
                </a:lnTo>
                <a:lnTo>
                  <a:pt x="115" y="421"/>
                </a:lnTo>
                <a:lnTo>
                  <a:pt x="115" y="423"/>
                </a:lnTo>
                <a:lnTo>
                  <a:pt x="117" y="423"/>
                </a:lnTo>
                <a:lnTo>
                  <a:pt x="119" y="423"/>
                </a:lnTo>
                <a:lnTo>
                  <a:pt x="119" y="425"/>
                </a:lnTo>
                <a:lnTo>
                  <a:pt x="119" y="426"/>
                </a:lnTo>
                <a:lnTo>
                  <a:pt x="119" y="428"/>
                </a:lnTo>
                <a:lnTo>
                  <a:pt x="119" y="431"/>
                </a:lnTo>
                <a:lnTo>
                  <a:pt x="117" y="431"/>
                </a:lnTo>
                <a:lnTo>
                  <a:pt x="115" y="432"/>
                </a:lnTo>
                <a:lnTo>
                  <a:pt x="115" y="434"/>
                </a:lnTo>
                <a:lnTo>
                  <a:pt x="113" y="432"/>
                </a:lnTo>
                <a:lnTo>
                  <a:pt x="113" y="431"/>
                </a:lnTo>
                <a:lnTo>
                  <a:pt x="111" y="431"/>
                </a:lnTo>
                <a:lnTo>
                  <a:pt x="109" y="431"/>
                </a:lnTo>
                <a:lnTo>
                  <a:pt x="109" y="432"/>
                </a:lnTo>
                <a:lnTo>
                  <a:pt x="109" y="434"/>
                </a:lnTo>
                <a:lnTo>
                  <a:pt x="109" y="436"/>
                </a:lnTo>
                <a:lnTo>
                  <a:pt x="109" y="438"/>
                </a:lnTo>
                <a:lnTo>
                  <a:pt x="107" y="438"/>
                </a:lnTo>
                <a:lnTo>
                  <a:pt x="107" y="436"/>
                </a:lnTo>
                <a:lnTo>
                  <a:pt x="106" y="436"/>
                </a:lnTo>
                <a:lnTo>
                  <a:pt x="104" y="436"/>
                </a:lnTo>
                <a:lnTo>
                  <a:pt x="104" y="438"/>
                </a:lnTo>
                <a:lnTo>
                  <a:pt x="102" y="438"/>
                </a:lnTo>
                <a:lnTo>
                  <a:pt x="102" y="440"/>
                </a:lnTo>
                <a:lnTo>
                  <a:pt x="102" y="442"/>
                </a:lnTo>
                <a:lnTo>
                  <a:pt x="102" y="444"/>
                </a:lnTo>
                <a:lnTo>
                  <a:pt x="102" y="446"/>
                </a:lnTo>
                <a:lnTo>
                  <a:pt x="102" y="448"/>
                </a:lnTo>
                <a:lnTo>
                  <a:pt x="104" y="448"/>
                </a:lnTo>
                <a:lnTo>
                  <a:pt x="106" y="450"/>
                </a:lnTo>
                <a:lnTo>
                  <a:pt x="107" y="452"/>
                </a:lnTo>
                <a:lnTo>
                  <a:pt x="109" y="453"/>
                </a:lnTo>
                <a:lnTo>
                  <a:pt x="109" y="455"/>
                </a:lnTo>
                <a:lnTo>
                  <a:pt x="107" y="455"/>
                </a:lnTo>
                <a:lnTo>
                  <a:pt x="107" y="457"/>
                </a:lnTo>
                <a:lnTo>
                  <a:pt x="107" y="459"/>
                </a:lnTo>
                <a:lnTo>
                  <a:pt x="107" y="461"/>
                </a:lnTo>
                <a:lnTo>
                  <a:pt x="109" y="463"/>
                </a:lnTo>
                <a:lnTo>
                  <a:pt x="109" y="465"/>
                </a:lnTo>
                <a:lnTo>
                  <a:pt x="107" y="465"/>
                </a:lnTo>
                <a:lnTo>
                  <a:pt x="109" y="465"/>
                </a:lnTo>
                <a:lnTo>
                  <a:pt x="111" y="465"/>
                </a:lnTo>
                <a:lnTo>
                  <a:pt x="111" y="467"/>
                </a:lnTo>
                <a:lnTo>
                  <a:pt x="111" y="469"/>
                </a:lnTo>
                <a:lnTo>
                  <a:pt x="111" y="471"/>
                </a:lnTo>
                <a:lnTo>
                  <a:pt x="113" y="473"/>
                </a:lnTo>
                <a:lnTo>
                  <a:pt x="115" y="473"/>
                </a:lnTo>
                <a:lnTo>
                  <a:pt x="115" y="475"/>
                </a:lnTo>
                <a:lnTo>
                  <a:pt x="117" y="475"/>
                </a:lnTo>
                <a:lnTo>
                  <a:pt x="117" y="476"/>
                </a:lnTo>
                <a:lnTo>
                  <a:pt x="119" y="476"/>
                </a:lnTo>
                <a:lnTo>
                  <a:pt x="121" y="476"/>
                </a:lnTo>
                <a:lnTo>
                  <a:pt x="123" y="476"/>
                </a:lnTo>
                <a:lnTo>
                  <a:pt x="123" y="479"/>
                </a:lnTo>
                <a:lnTo>
                  <a:pt x="125" y="479"/>
                </a:lnTo>
                <a:lnTo>
                  <a:pt x="127" y="479"/>
                </a:lnTo>
                <a:lnTo>
                  <a:pt x="128" y="479"/>
                </a:lnTo>
                <a:lnTo>
                  <a:pt x="131" y="479"/>
                </a:lnTo>
                <a:lnTo>
                  <a:pt x="133" y="476"/>
                </a:lnTo>
                <a:lnTo>
                  <a:pt x="134" y="476"/>
                </a:lnTo>
                <a:lnTo>
                  <a:pt x="136" y="476"/>
                </a:lnTo>
                <a:lnTo>
                  <a:pt x="138" y="476"/>
                </a:lnTo>
                <a:lnTo>
                  <a:pt x="138" y="479"/>
                </a:lnTo>
                <a:lnTo>
                  <a:pt x="138" y="481"/>
                </a:lnTo>
                <a:lnTo>
                  <a:pt x="138" y="482"/>
                </a:lnTo>
                <a:lnTo>
                  <a:pt x="140" y="482"/>
                </a:lnTo>
                <a:lnTo>
                  <a:pt x="142" y="482"/>
                </a:lnTo>
                <a:lnTo>
                  <a:pt x="144" y="484"/>
                </a:lnTo>
                <a:lnTo>
                  <a:pt x="146" y="484"/>
                </a:lnTo>
                <a:lnTo>
                  <a:pt x="146" y="482"/>
                </a:lnTo>
                <a:lnTo>
                  <a:pt x="144" y="482"/>
                </a:lnTo>
                <a:lnTo>
                  <a:pt x="146" y="481"/>
                </a:lnTo>
                <a:lnTo>
                  <a:pt x="146" y="482"/>
                </a:lnTo>
                <a:lnTo>
                  <a:pt x="148" y="482"/>
                </a:lnTo>
                <a:lnTo>
                  <a:pt x="148" y="484"/>
                </a:lnTo>
                <a:lnTo>
                  <a:pt x="150" y="484"/>
                </a:lnTo>
                <a:lnTo>
                  <a:pt x="150" y="486"/>
                </a:lnTo>
                <a:lnTo>
                  <a:pt x="152" y="486"/>
                </a:lnTo>
                <a:lnTo>
                  <a:pt x="154" y="486"/>
                </a:lnTo>
                <a:lnTo>
                  <a:pt x="154" y="484"/>
                </a:lnTo>
                <a:lnTo>
                  <a:pt x="155" y="486"/>
                </a:lnTo>
                <a:lnTo>
                  <a:pt x="155" y="488"/>
                </a:lnTo>
                <a:lnTo>
                  <a:pt x="154" y="488"/>
                </a:lnTo>
                <a:lnTo>
                  <a:pt x="154" y="490"/>
                </a:lnTo>
                <a:lnTo>
                  <a:pt x="155" y="490"/>
                </a:lnTo>
                <a:lnTo>
                  <a:pt x="157" y="490"/>
                </a:lnTo>
                <a:lnTo>
                  <a:pt x="159" y="490"/>
                </a:lnTo>
                <a:lnTo>
                  <a:pt x="161" y="490"/>
                </a:lnTo>
                <a:lnTo>
                  <a:pt x="161" y="488"/>
                </a:lnTo>
                <a:lnTo>
                  <a:pt x="163" y="488"/>
                </a:lnTo>
                <a:lnTo>
                  <a:pt x="165" y="488"/>
                </a:lnTo>
                <a:lnTo>
                  <a:pt x="167" y="488"/>
                </a:lnTo>
                <a:lnTo>
                  <a:pt x="167" y="490"/>
                </a:lnTo>
                <a:lnTo>
                  <a:pt x="169" y="490"/>
                </a:lnTo>
                <a:lnTo>
                  <a:pt x="171" y="490"/>
                </a:lnTo>
                <a:lnTo>
                  <a:pt x="173" y="490"/>
                </a:lnTo>
                <a:lnTo>
                  <a:pt x="173" y="488"/>
                </a:lnTo>
                <a:lnTo>
                  <a:pt x="175" y="488"/>
                </a:lnTo>
                <a:lnTo>
                  <a:pt x="177" y="488"/>
                </a:lnTo>
                <a:lnTo>
                  <a:pt x="177" y="486"/>
                </a:lnTo>
                <a:lnTo>
                  <a:pt x="177" y="484"/>
                </a:lnTo>
                <a:lnTo>
                  <a:pt x="179" y="484"/>
                </a:lnTo>
                <a:lnTo>
                  <a:pt x="179" y="486"/>
                </a:lnTo>
                <a:lnTo>
                  <a:pt x="179" y="488"/>
                </a:lnTo>
                <a:lnTo>
                  <a:pt x="179" y="490"/>
                </a:lnTo>
                <a:lnTo>
                  <a:pt x="181" y="490"/>
                </a:lnTo>
                <a:lnTo>
                  <a:pt x="181" y="492"/>
                </a:lnTo>
                <a:lnTo>
                  <a:pt x="182" y="492"/>
                </a:lnTo>
                <a:lnTo>
                  <a:pt x="182" y="490"/>
                </a:lnTo>
                <a:lnTo>
                  <a:pt x="182" y="488"/>
                </a:lnTo>
                <a:lnTo>
                  <a:pt x="182" y="486"/>
                </a:lnTo>
                <a:lnTo>
                  <a:pt x="184" y="486"/>
                </a:lnTo>
                <a:lnTo>
                  <a:pt x="184" y="484"/>
                </a:lnTo>
                <a:lnTo>
                  <a:pt x="184" y="482"/>
                </a:lnTo>
                <a:lnTo>
                  <a:pt x="186" y="482"/>
                </a:lnTo>
                <a:lnTo>
                  <a:pt x="188" y="482"/>
                </a:lnTo>
                <a:lnTo>
                  <a:pt x="190" y="484"/>
                </a:lnTo>
                <a:lnTo>
                  <a:pt x="192" y="484"/>
                </a:lnTo>
                <a:lnTo>
                  <a:pt x="194" y="484"/>
                </a:lnTo>
                <a:lnTo>
                  <a:pt x="194" y="482"/>
                </a:lnTo>
                <a:lnTo>
                  <a:pt x="196" y="482"/>
                </a:lnTo>
                <a:lnTo>
                  <a:pt x="198" y="484"/>
                </a:lnTo>
                <a:lnTo>
                  <a:pt x="198" y="486"/>
                </a:lnTo>
                <a:lnTo>
                  <a:pt x="196" y="488"/>
                </a:lnTo>
                <a:lnTo>
                  <a:pt x="198" y="490"/>
                </a:lnTo>
                <a:lnTo>
                  <a:pt x="200" y="490"/>
                </a:lnTo>
                <a:lnTo>
                  <a:pt x="202" y="490"/>
                </a:lnTo>
                <a:lnTo>
                  <a:pt x="204" y="490"/>
                </a:lnTo>
                <a:lnTo>
                  <a:pt x="204" y="492"/>
                </a:lnTo>
                <a:lnTo>
                  <a:pt x="204" y="494"/>
                </a:lnTo>
                <a:lnTo>
                  <a:pt x="204" y="496"/>
                </a:lnTo>
                <a:lnTo>
                  <a:pt x="205" y="496"/>
                </a:lnTo>
                <a:lnTo>
                  <a:pt x="208" y="496"/>
                </a:lnTo>
                <a:lnTo>
                  <a:pt x="208" y="498"/>
                </a:lnTo>
                <a:lnTo>
                  <a:pt x="210" y="498"/>
                </a:lnTo>
                <a:lnTo>
                  <a:pt x="210" y="496"/>
                </a:lnTo>
                <a:lnTo>
                  <a:pt x="210" y="494"/>
                </a:lnTo>
                <a:lnTo>
                  <a:pt x="211" y="494"/>
                </a:lnTo>
                <a:lnTo>
                  <a:pt x="211" y="492"/>
                </a:lnTo>
                <a:lnTo>
                  <a:pt x="211" y="490"/>
                </a:lnTo>
                <a:lnTo>
                  <a:pt x="213" y="490"/>
                </a:lnTo>
                <a:lnTo>
                  <a:pt x="213" y="492"/>
                </a:lnTo>
                <a:lnTo>
                  <a:pt x="215" y="492"/>
                </a:lnTo>
                <a:lnTo>
                  <a:pt x="215" y="490"/>
                </a:lnTo>
                <a:lnTo>
                  <a:pt x="217" y="490"/>
                </a:lnTo>
                <a:lnTo>
                  <a:pt x="217" y="492"/>
                </a:lnTo>
                <a:lnTo>
                  <a:pt x="217" y="494"/>
                </a:lnTo>
                <a:lnTo>
                  <a:pt x="217" y="496"/>
                </a:lnTo>
                <a:lnTo>
                  <a:pt x="219" y="496"/>
                </a:lnTo>
                <a:lnTo>
                  <a:pt x="221" y="498"/>
                </a:lnTo>
                <a:lnTo>
                  <a:pt x="221" y="496"/>
                </a:lnTo>
                <a:lnTo>
                  <a:pt x="223" y="496"/>
                </a:lnTo>
                <a:lnTo>
                  <a:pt x="225" y="496"/>
                </a:lnTo>
                <a:lnTo>
                  <a:pt x="227" y="496"/>
                </a:lnTo>
                <a:lnTo>
                  <a:pt x="227" y="498"/>
                </a:lnTo>
                <a:lnTo>
                  <a:pt x="225" y="498"/>
                </a:lnTo>
                <a:lnTo>
                  <a:pt x="225" y="500"/>
                </a:lnTo>
                <a:lnTo>
                  <a:pt x="227" y="500"/>
                </a:lnTo>
                <a:lnTo>
                  <a:pt x="229" y="500"/>
                </a:lnTo>
                <a:lnTo>
                  <a:pt x="231" y="500"/>
                </a:lnTo>
                <a:lnTo>
                  <a:pt x="232" y="498"/>
                </a:lnTo>
                <a:lnTo>
                  <a:pt x="232" y="496"/>
                </a:lnTo>
                <a:lnTo>
                  <a:pt x="234" y="496"/>
                </a:lnTo>
                <a:lnTo>
                  <a:pt x="236" y="496"/>
                </a:lnTo>
                <a:lnTo>
                  <a:pt x="238" y="498"/>
                </a:lnTo>
                <a:lnTo>
                  <a:pt x="238" y="500"/>
                </a:lnTo>
                <a:lnTo>
                  <a:pt x="240" y="500"/>
                </a:lnTo>
                <a:lnTo>
                  <a:pt x="242" y="500"/>
                </a:lnTo>
                <a:lnTo>
                  <a:pt x="244" y="500"/>
                </a:lnTo>
                <a:lnTo>
                  <a:pt x="246" y="500"/>
                </a:lnTo>
                <a:lnTo>
                  <a:pt x="248" y="500"/>
                </a:lnTo>
                <a:lnTo>
                  <a:pt x="248" y="498"/>
                </a:lnTo>
                <a:lnTo>
                  <a:pt x="248" y="496"/>
                </a:lnTo>
                <a:lnTo>
                  <a:pt x="248" y="494"/>
                </a:lnTo>
                <a:lnTo>
                  <a:pt x="248" y="492"/>
                </a:lnTo>
                <a:lnTo>
                  <a:pt x="248" y="490"/>
                </a:lnTo>
                <a:lnTo>
                  <a:pt x="250" y="488"/>
                </a:lnTo>
                <a:lnTo>
                  <a:pt x="252" y="486"/>
                </a:lnTo>
                <a:lnTo>
                  <a:pt x="254" y="486"/>
                </a:lnTo>
                <a:lnTo>
                  <a:pt x="256" y="486"/>
                </a:lnTo>
                <a:lnTo>
                  <a:pt x="256" y="488"/>
                </a:lnTo>
                <a:lnTo>
                  <a:pt x="256" y="490"/>
                </a:lnTo>
                <a:lnTo>
                  <a:pt x="258" y="490"/>
                </a:lnTo>
                <a:lnTo>
                  <a:pt x="259" y="490"/>
                </a:lnTo>
                <a:lnTo>
                  <a:pt x="261" y="488"/>
                </a:lnTo>
                <a:lnTo>
                  <a:pt x="263" y="486"/>
                </a:lnTo>
                <a:lnTo>
                  <a:pt x="265" y="486"/>
                </a:lnTo>
                <a:lnTo>
                  <a:pt x="265" y="484"/>
                </a:lnTo>
                <a:lnTo>
                  <a:pt x="267" y="484"/>
                </a:lnTo>
                <a:lnTo>
                  <a:pt x="267" y="482"/>
                </a:lnTo>
                <a:lnTo>
                  <a:pt x="269" y="484"/>
                </a:lnTo>
                <a:lnTo>
                  <a:pt x="271" y="482"/>
                </a:lnTo>
                <a:lnTo>
                  <a:pt x="271" y="481"/>
                </a:lnTo>
                <a:lnTo>
                  <a:pt x="273" y="479"/>
                </a:lnTo>
                <a:lnTo>
                  <a:pt x="273" y="476"/>
                </a:lnTo>
                <a:lnTo>
                  <a:pt x="275" y="476"/>
                </a:lnTo>
                <a:lnTo>
                  <a:pt x="275" y="475"/>
                </a:lnTo>
                <a:lnTo>
                  <a:pt x="277" y="473"/>
                </a:lnTo>
                <a:lnTo>
                  <a:pt x="279" y="473"/>
                </a:lnTo>
                <a:lnTo>
                  <a:pt x="280" y="473"/>
                </a:lnTo>
                <a:lnTo>
                  <a:pt x="280" y="471"/>
                </a:lnTo>
                <a:lnTo>
                  <a:pt x="280" y="469"/>
                </a:lnTo>
                <a:lnTo>
                  <a:pt x="282" y="467"/>
                </a:lnTo>
                <a:lnTo>
                  <a:pt x="284" y="467"/>
                </a:lnTo>
                <a:lnTo>
                  <a:pt x="286" y="467"/>
                </a:lnTo>
                <a:lnTo>
                  <a:pt x="288" y="467"/>
                </a:lnTo>
                <a:lnTo>
                  <a:pt x="290" y="467"/>
                </a:lnTo>
                <a:lnTo>
                  <a:pt x="292" y="467"/>
                </a:lnTo>
                <a:lnTo>
                  <a:pt x="292" y="469"/>
                </a:lnTo>
                <a:lnTo>
                  <a:pt x="290" y="469"/>
                </a:lnTo>
                <a:lnTo>
                  <a:pt x="292" y="469"/>
                </a:lnTo>
                <a:lnTo>
                  <a:pt x="292" y="471"/>
                </a:lnTo>
                <a:lnTo>
                  <a:pt x="294" y="471"/>
                </a:lnTo>
                <a:lnTo>
                  <a:pt x="294" y="473"/>
                </a:lnTo>
                <a:lnTo>
                  <a:pt x="296" y="475"/>
                </a:lnTo>
                <a:lnTo>
                  <a:pt x="298" y="475"/>
                </a:lnTo>
                <a:lnTo>
                  <a:pt x="300" y="476"/>
                </a:lnTo>
                <a:lnTo>
                  <a:pt x="302" y="476"/>
                </a:lnTo>
                <a:lnTo>
                  <a:pt x="304" y="476"/>
                </a:lnTo>
                <a:lnTo>
                  <a:pt x="306" y="476"/>
                </a:lnTo>
                <a:lnTo>
                  <a:pt x="306" y="479"/>
                </a:lnTo>
                <a:lnTo>
                  <a:pt x="307" y="479"/>
                </a:lnTo>
                <a:lnTo>
                  <a:pt x="309" y="479"/>
                </a:lnTo>
                <a:lnTo>
                  <a:pt x="309" y="476"/>
                </a:lnTo>
                <a:lnTo>
                  <a:pt x="311" y="476"/>
                </a:lnTo>
                <a:lnTo>
                  <a:pt x="313" y="476"/>
                </a:lnTo>
                <a:lnTo>
                  <a:pt x="315" y="475"/>
                </a:lnTo>
                <a:lnTo>
                  <a:pt x="317" y="475"/>
                </a:lnTo>
                <a:lnTo>
                  <a:pt x="317" y="473"/>
                </a:lnTo>
                <a:lnTo>
                  <a:pt x="319" y="473"/>
                </a:lnTo>
                <a:lnTo>
                  <a:pt x="319" y="475"/>
                </a:lnTo>
                <a:lnTo>
                  <a:pt x="321" y="475"/>
                </a:lnTo>
                <a:lnTo>
                  <a:pt x="323" y="476"/>
                </a:lnTo>
                <a:lnTo>
                  <a:pt x="325" y="476"/>
                </a:lnTo>
                <a:lnTo>
                  <a:pt x="327" y="476"/>
                </a:lnTo>
                <a:lnTo>
                  <a:pt x="328" y="476"/>
                </a:lnTo>
                <a:lnTo>
                  <a:pt x="328" y="479"/>
                </a:lnTo>
                <a:lnTo>
                  <a:pt x="330" y="479"/>
                </a:lnTo>
                <a:lnTo>
                  <a:pt x="330" y="481"/>
                </a:lnTo>
                <a:lnTo>
                  <a:pt x="333" y="479"/>
                </a:lnTo>
                <a:lnTo>
                  <a:pt x="333" y="476"/>
                </a:lnTo>
                <a:lnTo>
                  <a:pt x="334" y="476"/>
                </a:lnTo>
                <a:lnTo>
                  <a:pt x="334" y="475"/>
                </a:lnTo>
                <a:lnTo>
                  <a:pt x="336" y="475"/>
                </a:lnTo>
                <a:lnTo>
                  <a:pt x="338" y="475"/>
                </a:lnTo>
                <a:lnTo>
                  <a:pt x="340" y="475"/>
                </a:lnTo>
                <a:lnTo>
                  <a:pt x="342" y="475"/>
                </a:lnTo>
                <a:lnTo>
                  <a:pt x="342" y="476"/>
                </a:lnTo>
                <a:lnTo>
                  <a:pt x="344" y="476"/>
                </a:lnTo>
                <a:lnTo>
                  <a:pt x="346" y="476"/>
                </a:lnTo>
                <a:lnTo>
                  <a:pt x="348" y="476"/>
                </a:lnTo>
                <a:lnTo>
                  <a:pt x="348" y="475"/>
                </a:lnTo>
                <a:lnTo>
                  <a:pt x="350" y="475"/>
                </a:lnTo>
                <a:lnTo>
                  <a:pt x="350" y="473"/>
                </a:lnTo>
                <a:lnTo>
                  <a:pt x="350" y="471"/>
                </a:lnTo>
                <a:lnTo>
                  <a:pt x="350" y="469"/>
                </a:lnTo>
                <a:lnTo>
                  <a:pt x="352" y="469"/>
                </a:lnTo>
                <a:lnTo>
                  <a:pt x="352" y="467"/>
                </a:lnTo>
                <a:lnTo>
                  <a:pt x="354" y="467"/>
                </a:lnTo>
                <a:lnTo>
                  <a:pt x="355" y="467"/>
                </a:lnTo>
                <a:lnTo>
                  <a:pt x="357" y="467"/>
                </a:lnTo>
                <a:lnTo>
                  <a:pt x="357" y="465"/>
                </a:lnTo>
                <a:lnTo>
                  <a:pt x="359" y="465"/>
                </a:lnTo>
                <a:lnTo>
                  <a:pt x="361" y="465"/>
                </a:lnTo>
                <a:lnTo>
                  <a:pt x="363" y="465"/>
                </a:lnTo>
                <a:lnTo>
                  <a:pt x="365" y="465"/>
                </a:lnTo>
                <a:lnTo>
                  <a:pt x="367" y="465"/>
                </a:lnTo>
                <a:lnTo>
                  <a:pt x="369" y="465"/>
                </a:lnTo>
                <a:lnTo>
                  <a:pt x="371" y="465"/>
                </a:lnTo>
                <a:lnTo>
                  <a:pt x="373" y="465"/>
                </a:lnTo>
                <a:lnTo>
                  <a:pt x="375" y="463"/>
                </a:lnTo>
                <a:lnTo>
                  <a:pt x="363" y="450"/>
                </a:lnTo>
                <a:lnTo>
                  <a:pt x="363" y="452"/>
                </a:lnTo>
                <a:lnTo>
                  <a:pt x="350" y="436"/>
                </a:lnTo>
                <a:lnTo>
                  <a:pt x="327" y="411"/>
                </a:lnTo>
                <a:lnTo>
                  <a:pt x="334" y="411"/>
                </a:lnTo>
                <a:lnTo>
                  <a:pt x="338" y="409"/>
                </a:lnTo>
                <a:lnTo>
                  <a:pt x="344" y="398"/>
                </a:lnTo>
                <a:lnTo>
                  <a:pt x="346" y="392"/>
                </a:lnTo>
                <a:lnTo>
                  <a:pt x="342" y="384"/>
                </a:lnTo>
                <a:lnTo>
                  <a:pt x="334" y="369"/>
                </a:lnTo>
                <a:lnTo>
                  <a:pt x="334" y="365"/>
                </a:lnTo>
                <a:lnTo>
                  <a:pt x="334" y="359"/>
                </a:lnTo>
                <a:lnTo>
                  <a:pt x="333" y="354"/>
                </a:lnTo>
                <a:lnTo>
                  <a:pt x="333" y="351"/>
                </a:lnTo>
                <a:lnTo>
                  <a:pt x="334" y="350"/>
                </a:lnTo>
                <a:lnTo>
                  <a:pt x="336" y="350"/>
                </a:lnTo>
                <a:lnTo>
                  <a:pt x="338" y="350"/>
                </a:lnTo>
                <a:lnTo>
                  <a:pt x="342" y="350"/>
                </a:lnTo>
                <a:lnTo>
                  <a:pt x="346" y="346"/>
                </a:lnTo>
                <a:lnTo>
                  <a:pt x="350" y="346"/>
                </a:lnTo>
                <a:lnTo>
                  <a:pt x="352" y="344"/>
                </a:lnTo>
                <a:lnTo>
                  <a:pt x="354" y="344"/>
                </a:lnTo>
                <a:lnTo>
                  <a:pt x="355" y="344"/>
                </a:lnTo>
                <a:lnTo>
                  <a:pt x="357" y="344"/>
                </a:lnTo>
                <a:lnTo>
                  <a:pt x="359" y="344"/>
                </a:lnTo>
                <a:lnTo>
                  <a:pt x="363" y="344"/>
                </a:lnTo>
                <a:lnTo>
                  <a:pt x="367" y="346"/>
                </a:lnTo>
                <a:lnTo>
                  <a:pt x="369" y="348"/>
                </a:lnTo>
                <a:lnTo>
                  <a:pt x="375" y="350"/>
                </a:lnTo>
                <a:lnTo>
                  <a:pt x="382" y="346"/>
                </a:lnTo>
                <a:lnTo>
                  <a:pt x="384" y="344"/>
                </a:lnTo>
                <a:lnTo>
                  <a:pt x="382" y="342"/>
                </a:lnTo>
                <a:lnTo>
                  <a:pt x="381" y="336"/>
                </a:lnTo>
                <a:lnTo>
                  <a:pt x="382" y="334"/>
                </a:lnTo>
                <a:lnTo>
                  <a:pt x="384" y="334"/>
                </a:lnTo>
                <a:lnTo>
                  <a:pt x="390" y="330"/>
                </a:lnTo>
                <a:lnTo>
                  <a:pt x="392" y="329"/>
                </a:lnTo>
                <a:lnTo>
                  <a:pt x="396" y="329"/>
                </a:lnTo>
                <a:lnTo>
                  <a:pt x="398" y="329"/>
                </a:lnTo>
                <a:lnTo>
                  <a:pt x="402" y="327"/>
                </a:lnTo>
                <a:lnTo>
                  <a:pt x="402" y="325"/>
                </a:lnTo>
                <a:lnTo>
                  <a:pt x="403" y="323"/>
                </a:lnTo>
                <a:lnTo>
                  <a:pt x="405" y="321"/>
                </a:lnTo>
                <a:lnTo>
                  <a:pt x="407" y="319"/>
                </a:lnTo>
                <a:lnTo>
                  <a:pt x="409" y="317"/>
                </a:lnTo>
                <a:lnTo>
                  <a:pt x="411" y="315"/>
                </a:lnTo>
                <a:lnTo>
                  <a:pt x="413" y="315"/>
                </a:lnTo>
                <a:lnTo>
                  <a:pt x="413" y="313"/>
                </a:lnTo>
                <a:lnTo>
                  <a:pt x="415" y="313"/>
                </a:lnTo>
                <a:lnTo>
                  <a:pt x="415" y="311"/>
                </a:lnTo>
                <a:lnTo>
                  <a:pt x="419" y="311"/>
                </a:lnTo>
                <a:lnTo>
                  <a:pt x="421" y="311"/>
                </a:lnTo>
                <a:lnTo>
                  <a:pt x="425" y="311"/>
                </a:lnTo>
                <a:lnTo>
                  <a:pt x="427" y="311"/>
                </a:lnTo>
                <a:lnTo>
                  <a:pt x="429" y="311"/>
                </a:lnTo>
                <a:lnTo>
                  <a:pt x="430" y="311"/>
                </a:lnTo>
                <a:lnTo>
                  <a:pt x="434" y="313"/>
                </a:lnTo>
                <a:lnTo>
                  <a:pt x="436" y="309"/>
                </a:lnTo>
                <a:lnTo>
                  <a:pt x="429" y="298"/>
                </a:lnTo>
                <a:lnTo>
                  <a:pt x="425" y="292"/>
                </a:lnTo>
                <a:lnTo>
                  <a:pt x="425" y="288"/>
                </a:lnTo>
                <a:lnTo>
                  <a:pt x="423" y="284"/>
                </a:lnTo>
                <a:lnTo>
                  <a:pt x="425" y="282"/>
                </a:lnTo>
                <a:lnTo>
                  <a:pt x="425" y="280"/>
                </a:lnTo>
                <a:lnTo>
                  <a:pt x="417" y="265"/>
                </a:lnTo>
                <a:lnTo>
                  <a:pt x="415" y="265"/>
                </a:lnTo>
                <a:lnTo>
                  <a:pt x="413" y="261"/>
                </a:lnTo>
                <a:lnTo>
                  <a:pt x="413" y="259"/>
                </a:lnTo>
                <a:lnTo>
                  <a:pt x="413" y="257"/>
                </a:lnTo>
                <a:lnTo>
                  <a:pt x="411" y="259"/>
                </a:lnTo>
                <a:lnTo>
                  <a:pt x="409" y="255"/>
                </a:lnTo>
                <a:lnTo>
                  <a:pt x="407" y="257"/>
                </a:lnTo>
                <a:lnTo>
                  <a:pt x="405" y="259"/>
                </a:lnTo>
                <a:lnTo>
                  <a:pt x="405" y="261"/>
                </a:lnTo>
                <a:lnTo>
                  <a:pt x="407" y="261"/>
                </a:lnTo>
                <a:lnTo>
                  <a:pt x="405" y="261"/>
                </a:lnTo>
                <a:lnTo>
                  <a:pt x="400" y="265"/>
                </a:lnTo>
                <a:lnTo>
                  <a:pt x="398" y="265"/>
                </a:lnTo>
                <a:lnTo>
                  <a:pt x="396" y="267"/>
                </a:lnTo>
                <a:lnTo>
                  <a:pt x="392" y="267"/>
                </a:lnTo>
                <a:lnTo>
                  <a:pt x="388" y="269"/>
                </a:lnTo>
                <a:lnTo>
                  <a:pt x="384" y="263"/>
                </a:lnTo>
                <a:lnTo>
                  <a:pt x="373" y="271"/>
                </a:lnTo>
                <a:lnTo>
                  <a:pt x="371" y="269"/>
                </a:lnTo>
                <a:lnTo>
                  <a:pt x="369" y="265"/>
                </a:lnTo>
                <a:lnTo>
                  <a:pt x="369" y="263"/>
                </a:lnTo>
                <a:lnTo>
                  <a:pt x="367" y="261"/>
                </a:lnTo>
                <a:lnTo>
                  <a:pt x="365" y="259"/>
                </a:lnTo>
                <a:lnTo>
                  <a:pt x="367" y="257"/>
                </a:lnTo>
                <a:lnTo>
                  <a:pt x="369" y="257"/>
                </a:lnTo>
                <a:lnTo>
                  <a:pt x="373" y="255"/>
                </a:lnTo>
                <a:lnTo>
                  <a:pt x="375" y="253"/>
                </a:lnTo>
                <a:lnTo>
                  <a:pt x="379" y="252"/>
                </a:lnTo>
                <a:lnTo>
                  <a:pt x="382" y="248"/>
                </a:lnTo>
                <a:lnTo>
                  <a:pt x="384" y="248"/>
                </a:lnTo>
                <a:lnTo>
                  <a:pt x="388" y="246"/>
                </a:lnTo>
                <a:lnTo>
                  <a:pt x="388" y="244"/>
                </a:lnTo>
                <a:lnTo>
                  <a:pt x="386" y="242"/>
                </a:lnTo>
                <a:lnTo>
                  <a:pt x="384" y="240"/>
                </a:lnTo>
                <a:lnTo>
                  <a:pt x="382" y="238"/>
                </a:lnTo>
                <a:lnTo>
                  <a:pt x="382" y="234"/>
                </a:lnTo>
                <a:lnTo>
                  <a:pt x="375" y="232"/>
                </a:lnTo>
                <a:lnTo>
                  <a:pt x="373" y="231"/>
                </a:lnTo>
                <a:lnTo>
                  <a:pt x="373" y="229"/>
                </a:lnTo>
                <a:lnTo>
                  <a:pt x="373" y="227"/>
                </a:lnTo>
                <a:lnTo>
                  <a:pt x="371" y="225"/>
                </a:lnTo>
                <a:lnTo>
                  <a:pt x="363" y="217"/>
                </a:lnTo>
                <a:lnTo>
                  <a:pt x="373" y="207"/>
                </a:lnTo>
                <a:lnTo>
                  <a:pt x="373" y="209"/>
                </a:lnTo>
                <a:lnTo>
                  <a:pt x="384" y="200"/>
                </a:lnTo>
                <a:lnTo>
                  <a:pt x="386" y="202"/>
                </a:lnTo>
                <a:lnTo>
                  <a:pt x="394" y="194"/>
                </a:lnTo>
                <a:lnTo>
                  <a:pt x="396" y="192"/>
                </a:lnTo>
                <a:lnTo>
                  <a:pt x="407" y="183"/>
                </a:lnTo>
                <a:lnTo>
                  <a:pt x="409" y="183"/>
                </a:lnTo>
                <a:lnTo>
                  <a:pt x="409" y="181"/>
                </a:lnTo>
                <a:lnTo>
                  <a:pt x="413" y="178"/>
                </a:lnTo>
                <a:lnTo>
                  <a:pt x="415" y="177"/>
                </a:lnTo>
                <a:lnTo>
                  <a:pt x="415" y="175"/>
                </a:lnTo>
                <a:lnTo>
                  <a:pt x="417" y="173"/>
                </a:lnTo>
                <a:lnTo>
                  <a:pt x="438" y="155"/>
                </a:lnTo>
                <a:lnTo>
                  <a:pt x="455" y="142"/>
                </a:lnTo>
                <a:lnTo>
                  <a:pt x="459" y="136"/>
                </a:lnTo>
                <a:lnTo>
                  <a:pt x="469" y="125"/>
                </a:lnTo>
                <a:lnTo>
                  <a:pt x="473" y="117"/>
                </a:lnTo>
                <a:lnTo>
                  <a:pt x="473" y="115"/>
                </a:lnTo>
                <a:lnTo>
                  <a:pt x="475" y="113"/>
                </a:lnTo>
                <a:lnTo>
                  <a:pt x="477" y="109"/>
                </a:lnTo>
                <a:lnTo>
                  <a:pt x="478" y="109"/>
                </a:lnTo>
                <a:lnTo>
                  <a:pt x="480" y="104"/>
                </a:lnTo>
                <a:lnTo>
                  <a:pt x="488" y="96"/>
                </a:lnTo>
                <a:lnTo>
                  <a:pt x="492" y="92"/>
                </a:lnTo>
                <a:lnTo>
                  <a:pt x="494" y="90"/>
                </a:lnTo>
                <a:lnTo>
                  <a:pt x="496" y="88"/>
                </a:lnTo>
                <a:lnTo>
                  <a:pt x="498" y="86"/>
                </a:lnTo>
                <a:lnTo>
                  <a:pt x="534" y="63"/>
                </a:lnTo>
                <a:lnTo>
                  <a:pt x="532" y="61"/>
                </a:lnTo>
                <a:lnTo>
                  <a:pt x="536" y="59"/>
                </a:lnTo>
                <a:lnTo>
                  <a:pt x="538" y="59"/>
                </a:lnTo>
                <a:lnTo>
                  <a:pt x="555" y="48"/>
                </a:lnTo>
                <a:lnTo>
                  <a:pt x="565" y="34"/>
                </a:lnTo>
                <a:lnTo>
                  <a:pt x="553" y="23"/>
                </a:lnTo>
                <a:lnTo>
                  <a:pt x="555" y="21"/>
                </a:lnTo>
                <a:lnTo>
                  <a:pt x="536" y="3"/>
                </a:lnTo>
                <a:lnTo>
                  <a:pt x="534" y="2"/>
                </a:lnTo>
                <a:lnTo>
                  <a:pt x="532" y="0"/>
                </a:lnTo>
                <a:lnTo>
                  <a:pt x="505" y="9"/>
                </a:lnTo>
                <a:lnTo>
                  <a:pt x="501" y="9"/>
                </a:lnTo>
                <a:lnTo>
                  <a:pt x="499" y="11"/>
                </a:lnTo>
                <a:lnTo>
                  <a:pt x="480" y="15"/>
                </a:lnTo>
                <a:lnTo>
                  <a:pt x="453" y="23"/>
                </a:lnTo>
                <a:lnTo>
                  <a:pt x="425" y="31"/>
                </a:lnTo>
                <a:lnTo>
                  <a:pt x="403" y="34"/>
                </a:lnTo>
                <a:lnTo>
                  <a:pt x="392" y="44"/>
                </a:lnTo>
                <a:lnTo>
                  <a:pt x="381" y="52"/>
                </a:lnTo>
                <a:lnTo>
                  <a:pt x="382" y="73"/>
                </a:lnTo>
                <a:lnTo>
                  <a:pt x="386" y="96"/>
                </a:lnTo>
                <a:lnTo>
                  <a:pt x="390" y="127"/>
                </a:lnTo>
                <a:lnTo>
                  <a:pt x="388" y="127"/>
                </a:lnTo>
                <a:lnTo>
                  <a:pt x="373" y="130"/>
                </a:lnTo>
                <a:lnTo>
                  <a:pt x="373" y="128"/>
                </a:lnTo>
                <a:lnTo>
                  <a:pt x="357" y="125"/>
                </a:lnTo>
                <a:lnTo>
                  <a:pt x="355" y="133"/>
                </a:lnTo>
                <a:lnTo>
                  <a:pt x="352" y="150"/>
                </a:lnTo>
                <a:lnTo>
                  <a:pt x="348" y="155"/>
                </a:lnTo>
                <a:lnTo>
                  <a:pt x="346" y="155"/>
                </a:lnTo>
                <a:lnTo>
                  <a:pt x="342" y="163"/>
                </a:lnTo>
                <a:lnTo>
                  <a:pt x="344" y="165"/>
                </a:lnTo>
                <a:lnTo>
                  <a:pt x="342" y="165"/>
                </a:lnTo>
                <a:lnTo>
                  <a:pt x="338" y="165"/>
                </a:lnTo>
                <a:lnTo>
                  <a:pt x="327" y="188"/>
                </a:lnTo>
                <a:lnTo>
                  <a:pt x="323" y="194"/>
                </a:lnTo>
                <a:lnTo>
                  <a:pt x="321" y="196"/>
                </a:lnTo>
                <a:lnTo>
                  <a:pt x="302" y="205"/>
                </a:lnTo>
                <a:lnTo>
                  <a:pt x="282" y="221"/>
                </a:lnTo>
                <a:lnTo>
                  <a:pt x="227" y="219"/>
                </a:lnTo>
                <a:lnTo>
                  <a:pt x="217" y="221"/>
                </a:lnTo>
                <a:lnTo>
                  <a:pt x="198" y="234"/>
                </a:lnTo>
                <a:lnTo>
                  <a:pt x="184" y="234"/>
                </a:lnTo>
                <a:lnTo>
                  <a:pt x="171" y="234"/>
                </a:lnTo>
                <a:lnTo>
                  <a:pt x="165" y="234"/>
                </a:lnTo>
                <a:lnTo>
                  <a:pt x="163" y="234"/>
                </a:lnTo>
                <a:lnTo>
                  <a:pt x="138" y="234"/>
                </a:lnTo>
                <a:lnTo>
                  <a:pt x="121" y="225"/>
                </a:lnTo>
                <a:lnTo>
                  <a:pt x="106" y="215"/>
                </a:lnTo>
                <a:lnTo>
                  <a:pt x="106" y="200"/>
                </a:lnTo>
                <a:lnTo>
                  <a:pt x="106" y="194"/>
                </a:lnTo>
                <a:lnTo>
                  <a:pt x="100" y="171"/>
                </a:lnTo>
                <a:lnTo>
                  <a:pt x="98" y="169"/>
                </a:lnTo>
                <a:lnTo>
                  <a:pt x="92" y="171"/>
                </a:lnTo>
                <a:lnTo>
                  <a:pt x="96" y="183"/>
                </a:lnTo>
                <a:lnTo>
                  <a:pt x="92" y="181"/>
                </a:lnTo>
                <a:lnTo>
                  <a:pt x="90" y="177"/>
                </a:lnTo>
                <a:lnTo>
                  <a:pt x="88" y="177"/>
                </a:lnTo>
                <a:lnTo>
                  <a:pt x="86" y="177"/>
                </a:lnTo>
                <a:lnTo>
                  <a:pt x="86" y="173"/>
                </a:lnTo>
                <a:lnTo>
                  <a:pt x="85" y="171"/>
                </a:lnTo>
                <a:lnTo>
                  <a:pt x="80" y="177"/>
                </a:lnTo>
                <a:lnTo>
                  <a:pt x="79" y="177"/>
                </a:lnTo>
                <a:lnTo>
                  <a:pt x="77" y="175"/>
                </a:lnTo>
                <a:lnTo>
                  <a:pt x="75" y="173"/>
                </a:lnTo>
                <a:lnTo>
                  <a:pt x="73" y="171"/>
                </a:lnTo>
                <a:lnTo>
                  <a:pt x="67" y="173"/>
                </a:lnTo>
                <a:lnTo>
                  <a:pt x="58" y="178"/>
                </a:lnTo>
                <a:lnTo>
                  <a:pt x="56" y="178"/>
                </a:lnTo>
                <a:lnTo>
                  <a:pt x="56" y="181"/>
                </a:lnTo>
                <a:lnTo>
                  <a:pt x="58" y="184"/>
                </a:lnTo>
                <a:lnTo>
                  <a:pt x="46" y="190"/>
                </a:lnTo>
                <a:lnTo>
                  <a:pt x="25" y="202"/>
                </a:lnTo>
                <a:lnTo>
                  <a:pt x="23" y="204"/>
                </a:lnTo>
                <a:lnTo>
                  <a:pt x="19" y="207"/>
                </a:lnTo>
                <a:lnTo>
                  <a:pt x="8" y="213"/>
                </a:lnTo>
                <a:lnTo>
                  <a:pt x="2" y="217"/>
                </a:lnTo>
                <a:lnTo>
                  <a:pt x="11" y="236"/>
                </a:lnTo>
                <a:lnTo>
                  <a:pt x="6" y="244"/>
                </a:lnTo>
                <a:lnTo>
                  <a:pt x="15" y="259"/>
                </a:lnTo>
                <a:lnTo>
                  <a:pt x="17" y="269"/>
                </a:lnTo>
                <a:lnTo>
                  <a:pt x="13" y="279"/>
                </a:lnTo>
                <a:lnTo>
                  <a:pt x="0" y="296"/>
                </a:lnTo>
                <a:lnTo>
                  <a:pt x="0" y="30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Freeform 212"/>
          <p:cNvSpPr>
            <a:spLocks/>
          </p:cNvSpPr>
          <p:nvPr/>
        </p:nvSpPr>
        <p:spPr bwMode="auto">
          <a:xfrm>
            <a:off x="-2348794" y="6850541"/>
            <a:ext cx="459370" cy="750242"/>
          </a:xfrm>
          <a:custGeom>
            <a:avLst/>
            <a:gdLst>
              <a:gd name="T0" fmla="*/ 27 w 488"/>
              <a:gd name="T1" fmla="*/ 655 h 797"/>
              <a:gd name="T2" fmla="*/ 29 w 488"/>
              <a:gd name="T3" fmla="*/ 672 h 797"/>
              <a:gd name="T4" fmla="*/ 38 w 488"/>
              <a:gd name="T5" fmla="*/ 677 h 797"/>
              <a:gd name="T6" fmla="*/ 46 w 488"/>
              <a:gd name="T7" fmla="*/ 686 h 797"/>
              <a:gd name="T8" fmla="*/ 56 w 488"/>
              <a:gd name="T9" fmla="*/ 690 h 797"/>
              <a:gd name="T10" fmla="*/ 64 w 488"/>
              <a:gd name="T11" fmla="*/ 703 h 797"/>
              <a:gd name="T12" fmla="*/ 64 w 488"/>
              <a:gd name="T13" fmla="*/ 713 h 797"/>
              <a:gd name="T14" fmla="*/ 64 w 488"/>
              <a:gd name="T15" fmla="*/ 727 h 797"/>
              <a:gd name="T16" fmla="*/ 65 w 488"/>
              <a:gd name="T17" fmla="*/ 736 h 797"/>
              <a:gd name="T18" fmla="*/ 58 w 488"/>
              <a:gd name="T19" fmla="*/ 744 h 797"/>
              <a:gd name="T20" fmla="*/ 58 w 488"/>
              <a:gd name="T21" fmla="*/ 755 h 797"/>
              <a:gd name="T22" fmla="*/ 59 w 488"/>
              <a:gd name="T23" fmla="*/ 765 h 797"/>
              <a:gd name="T24" fmla="*/ 62 w 488"/>
              <a:gd name="T25" fmla="*/ 778 h 797"/>
              <a:gd name="T26" fmla="*/ 110 w 488"/>
              <a:gd name="T27" fmla="*/ 794 h 797"/>
              <a:gd name="T28" fmla="*/ 206 w 488"/>
              <a:gd name="T29" fmla="*/ 736 h 797"/>
              <a:gd name="T30" fmla="*/ 242 w 488"/>
              <a:gd name="T31" fmla="*/ 698 h 797"/>
              <a:gd name="T32" fmla="*/ 300 w 488"/>
              <a:gd name="T33" fmla="*/ 698 h 797"/>
              <a:gd name="T34" fmla="*/ 421 w 488"/>
              <a:gd name="T35" fmla="*/ 465 h 797"/>
              <a:gd name="T36" fmla="*/ 415 w 488"/>
              <a:gd name="T37" fmla="*/ 424 h 797"/>
              <a:gd name="T38" fmla="*/ 467 w 488"/>
              <a:gd name="T39" fmla="*/ 256 h 797"/>
              <a:gd name="T40" fmla="*/ 469 w 488"/>
              <a:gd name="T41" fmla="*/ 219 h 797"/>
              <a:gd name="T42" fmla="*/ 454 w 488"/>
              <a:gd name="T43" fmla="*/ 161 h 797"/>
              <a:gd name="T44" fmla="*/ 425 w 488"/>
              <a:gd name="T45" fmla="*/ 134 h 797"/>
              <a:gd name="T46" fmla="*/ 425 w 488"/>
              <a:gd name="T47" fmla="*/ 84 h 797"/>
              <a:gd name="T48" fmla="*/ 438 w 488"/>
              <a:gd name="T49" fmla="*/ 54 h 797"/>
              <a:gd name="T50" fmla="*/ 452 w 488"/>
              <a:gd name="T51" fmla="*/ 30 h 797"/>
              <a:gd name="T52" fmla="*/ 440 w 488"/>
              <a:gd name="T53" fmla="*/ 7 h 797"/>
              <a:gd name="T54" fmla="*/ 419 w 488"/>
              <a:gd name="T55" fmla="*/ 21 h 797"/>
              <a:gd name="T56" fmla="*/ 388 w 488"/>
              <a:gd name="T57" fmla="*/ 30 h 797"/>
              <a:gd name="T58" fmla="*/ 371 w 488"/>
              <a:gd name="T59" fmla="*/ 54 h 797"/>
              <a:gd name="T60" fmla="*/ 346 w 488"/>
              <a:gd name="T61" fmla="*/ 55 h 797"/>
              <a:gd name="T62" fmla="*/ 313 w 488"/>
              <a:gd name="T63" fmla="*/ 90 h 797"/>
              <a:gd name="T64" fmla="*/ 281 w 488"/>
              <a:gd name="T65" fmla="*/ 81 h 797"/>
              <a:gd name="T66" fmla="*/ 261 w 488"/>
              <a:gd name="T67" fmla="*/ 73 h 797"/>
              <a:gd name="T68" fmla="*/ 210 w 488"/>
              <a:gd name="T69" fmla="*/ 123 h 797"/>
              <a:gd name="T70" fmla="*/ 263 w 488"/>
              <a:gd name="T71" fmla="*/ 121 h 797"/>
              <a:gd name="T72" fmla="*/ 271 w 488"/>
              <a:gd name="T73" fmla="*/ 186 h 797"/>
              <a:gd name="T74" fmla="*/ 277 w 488"/>
              <a:gd name="T75" fmla="*/ 217 h 797"/>
              <a:gd name="T76" fmla="*/ 244 w 488"/>
              <a:gd name="T77" fmla="*/ 177 h 797"/>
              <a:gd name="T78" fmla="*/ 181 w 488"/>
              <a:gd name="T79" fmla="*/ 140 h 797"/>
              <a:gd name="T80" fmla="*/ 171 w 488"/>
              <a:gd name="T81" fmla="*/ 148 h 797"/>
              <a:gd name="T82" fmla="*/ 165 w 488"/>
              <a:gd name="T83" fmla="*/ 155 h 797"/>
              <a:gd name="T84" fmla="*/ 158 w 488"/>
              <a:gd name="T85" fmla="*/ 165 h 797"/>
              <a:gd name="T86" fmla="*/ 152 w 488"/>
              <a:gd name="T87" fmla="*/ 171 h 797"/>
              <a:gd name="T88" fmla="*/ 140 w 488"/>
              <a:gd name="T89" fmla="*/ 177 h 797"/>
              <a:gd name="T90" fmla="*/ 134 w 488"/>
              <a:gd name="T91" fmla="*/ 180 h 797"/>
              <a:gd name="T92" fmla="*/ 129 w 488"/>
              <a:gd name="T93" fmla="*/ 188 h 797"/>
              <a:gd name="T94" fmla="*/ 121 w 488"/>
              <a:gd name="T95" fmla="*/ 192 h 797"/>
              <a:gd name="T96" fmla="*/ 112 w 488"/>
              <a:gd name="T97" fmla="*/ 198 h 797"/>
              <a:gd name="T98" fmla="*/ 107 w 488"/>
              <a:gd name="T99" fmla="*/ 207 h 797"/>
              <a:gd name="T100" fmla="*/ 104 w 488"/>
              <a:gd name="T101" fmla="*/ 213 h 797"/>
              <a:gd name="T102" fmla="*/ 96 w 488"/>
              <a:gd name="T103" fmla="*/ 223 h 797"/>
              <a:gd name="T104" fmla="*/ 83 w 488"/>
              <a:gd name="T105" fmla="*/ 227 h 797"/>
              <a:gd name="T106" fmla="*/ 77 w 488"/>
              <a:gd name="T107" fmla="*/ 238 h 797"/>
              <a:gd name="T108" fmla="*/ 71 w 488"/>
              <a:gd name="T109" fmla="*/ 250 h 797"/>
              <a:gd name="T110" fmla="*/ 85 w 488"/>
              <a:gd name="T111" fmla="*/ 263 h 797"/>
              <a:gd name="T112" fmla="*/ 123 w 488"/>
              <a:gd name="T113" fmla="*/ 296 h 797"/>
              <a:gd name="T114" fmla="*/ 125 w 488"/>
              <a:gd name="T115" fmla="*/ 348 h 797"/>
              <a:gd name="T116" fmla="*/ 123 w 488"/>
              <a:gd name="T117" fmla="*/ 367 h 797"/>
              <a:gd name="T118" fmla="*/ 123 w 488"/>
              <a:gd name="T119" fmla="*/ 386 h 797"/>
              <a:gd name="T120" fmla="*/ 102 w 488"/>
              <a:gd name="T121" fmla="*/ 411 h 797"/>
              <a:gd name="T122" fmla="*/ 79 w 488"/>
              <a:gd name="T123" fmla="*/ 432 h 797"/>
              <a:gd name="T124" fmla="*/ 44 w 488"/>
              <a:gd name="T125" fmla="*/ 424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8" h="797">
                <a:moveTo>
                  <a:pt x="6" y="490"/>
                </a:moveTo>
                <a:lnTo>
                  <a:pt x="35" y="623"/>
                </a:lnTo>
                <a:lnTo>
                  <a:pt x="46" y="621"/>
                </a:lnTo>
                <a:lnTo>
                  <a:pt x="52" y="621"/>
                </a:lnTo>
                <a:lnTo>
                  <a:pt x="59" y="628"/>
                </a:lnTo>
                <a:lnTo>
                  <a:pt x="52" y="638"/>
                </a:lnTo>
                <a:lnTo>
                  <a:pt x="44" y="632"/>
                </a:lnTo>
                <a:lnTo>
                  <a:pt x="37" y="644"/>
                </a:lnTo>
                <a:lnTo>
                  <a:pt x="27" y="655"/>
                </a:lnTo>
                <a:lnTo>
                  <a:pt x="23" y="661"/>
                </a:lnTo>
                <a:lnTo>
                  <a:pt x="23" y="663"/>
                </a:lnTo>
                <a:lnTo>
                  <a:pt x="25" y="665"/>
                </a:lnTo>
                <a:lnTo>
                  <a:pt x="23" y="667"/>
                </a:lnTo>
                <a:lnTo>
                  <a:pt x="25" y="669"/>
                </a:lnTo>
                <a:lnTo>
                  <a:pt x="27" y="669"/>
                </a:lnTo>
                <a:lnTo>
                  <a:pt x="29" y="669"/>
                </a:lnTo>
                <a:lnTo>
                  <a:pt x="29" y="671"/>
                </a:lnTo>
                <a:lnTo>
                  <a:pt x="29" y="672"/>
                </a:lnTo>
                <a:lnTo>
                  <a:pt x="31" y="672"/>
                </a:lnTo>
                <a:lnTo>
                  <a:pt x="31" y="674"/>
                </a:lnTo>
                <a:lnTo>
                  <a:pt x="33" y="674"/>
                </a:lnTo>
                <a:lnTo>
                  <a:pt x="35" y="674"/>
                </a:lnTo>
                <a:lnTo>
                  <a:pt x="37" y="674"/>
                </a:lnTo>
                <a:lnTo>
                  <a:pt x="37" y="677"/>
                </a:lnTo>
                <a:lnTo>
                  <a:pt x="37" y="679"/>
                </a:lnTo>
                <a:lnTo>
                  <a:pt x="38" y="679"/>
                </a:lnTo>
                <a:lnTo>
                  <a:pt x="38" y="677"/>
                </a:lnTo>
                <a:lnTo>
                  <a:pt x="40" y="677"/>
                </a:lnTo>
                <a:lnTo>
                  <a:pt x="42" y="677"/>
                </a:lnTo>
                <a:lnTo>
                  <a:pt x="42" y="679"/>
                </a:lnTo>
                <a:lnTo>
                  <a:pt x="42" y="680"/>
                </a:lnTo>
                <a:lnTo>
                  <a:pt x="42" y="682"/>
                </a:lnTo>
                <a:lnTo>
                  <a:pt x="44" y="682"/>
                </a:lnTo>
                <a:lnTo>
                  <a:pt x="46" y="682"/>
                </a:lnTo>
                <a:lnTo>
                  <a:pt x="46" y="684"/>
                </a:lnTo>
                <a:lnTo>
                  <a:pt x="46" y="686"/>
                </a:lnTo>
                <a:lnTo>
                  <a:pt x="46" y="688"/>
                </a:lnTo>
                <a:lnTo>
                  <a:pt x="48" y="688"/>
                </a:lnTo>
                <a:lnTo>
                  <a:pt x="50" y="688"/>
                </a:lnTo>
                <a:lnTo>
                  <a:pt x="50" y="690"/>
                </a:lnTo>
                <a:lnTo>
                  <a:pt x="52" y="690"/>
                </a:lnTo>
                <a:lnTo>
                  <a:pt x="52" y="688"/>
                </a:lnTo>
                <a:lnTo>
                  <a:pt x="52" y="690"/>
                </a:lnTo>
                <a:lnTo>
                  <a:pt x="54" y="690"/>
                </a:lnTo>
                <a:lnTo>
                  <a:pt x="56" y="690"/>
                </a:lnTo>
                <a:lnTo>
                  <a:pt x="56" y="692"/>
                </a:lnTo>
                <a:lnTo>
                  <a:pt x="56" y="694"/>
                </a:lnTo>
                <a:lnTo>
                  <a:pt x="58" y="694"/>
                </a:lnTo>
                <a:lnTo>
                  <a:pt x="59" y="696"/>
                </a:lnTo>
                <a:lnTo>
                  <a:pt x="59" y="698"/>
                </a:lnTo>
                <a:lnTo>
                  <a:pt x="62" y="700"/>
                </a:lnTo>
                <a:lnTo>
                  <a:pt x="62" y="701"/>
                </a:lnTo>
                <a:lnTo>
                  <a:pt x="64" y="701"/>
                </a:lnTo>
                <a:lnTo>
                  <a:pt x="64" y="703"/>
                </a:lnTo>
                <a:lnTo>
                  <a:pt x="64" y="705"/>
                </a:lnTo>
                <a:lnTo>
                  <a:pt x="64" y="707"/>
                </a:lnTo>
                <a:lnTo>
                  <a:pt x="65" y="707"/>
                </a:lnTo>
                <a:lnTo>
                  <a:pt x="65" y="709"/>
                </a:lnTo>
                <a:lnTo>
                  <a:pt x="64" y="709"/>
                </a:lnTo>
                <a:lnTo>
                  <a:pt x="64" y="711"/>
                </a:lnTo>
                <a:lnTo>
                  <a:pt x="65" y="711"/>
                </a:lnTo>
                <a:lnTo>
                  <a:pt x="65" y="713"/>
                </a:lnTo>
                <a:lnTo>
                  <a:pt x="64" y="713"/>
                </a:lnTo>
                <a:lnTo>
                  <a:pt x="64" y="715"/>
                </a:lnTo>
                <a:lnTo>
                  <a:pt x="64" y="717"/>
                </a:lnTo>
                <a:lnTo>
                  <a:pt x="64" y="719"/>
                </a:lnTo>
                <a:lnTo>
                  <a:pt x="64" y="721"/>
                </a:lnTo>
                <a:lnTo>
                  <a:pt x="65" y="721"/>
                </a:lnTo>
                <a:lnTo>
                  <a:pt x="65" y="722"/>
                </a:lnTo>
                <a:lnTo>
                  <a:pt x="65" y="725"/>
                </a:lnTo>
                <a:lnTo>
                  <a:pt x="64" y="725"/>
                </a:lnTo>
                <a:lnTo>
                  <a:pt x="64" y="727"/>
                </a:lnTo>
                <a:lnTo>
                  <a:pt x="65" y="727"/>
                </a:lnTo>
                <a:lnTo>
                  <a:pt x="65" y="728"/>
                </a:lnTo>
                <a:lnTo>
                  <a:pt x="64" y="728"/>
                </a:lnTo>
                <a:lnTo>
                  <a:pt x="64" y="730"/>
                </a:lnTo>
                <a:lnTo>
                  <a:pt x="65" y="730"/>
                </a:lnTo>
                <a:lnTo>
                  <a:pt x="65" y="732"/>
                </a:lnTo>
                <a:lnTo>
                  <a:pt x="67" y="732"/>
                </a:lnTo>
                <a:lnTo>
                  <a:pt x="67" y="734"/>
                </a:lnTo>
                <a:lnTo>
                  <a:pt x="65" y="736"/>
                </a:lnTo>
                <a:lnTo>
                  <a:pt x="65" y="738"/>
                </a:lnTo>
                <a:lnTo>
                  <a:pt x="65" y="740"/>
                </a:lnTo>
                <a:lnTo>
                  <a:pt x="64" y="740"/>
                </a:lnTo>
                <a:lnTo>
                  <a:pt x="64" y="742"/>
                </a:lnTo>
                <a:lnTo>
                  <a:pt x="62" y="740"/>
                </a:lnTo>
                <a:lnTo>
                  <a:pt x="59" y="740"/>
                </a:lnTo>
                <a:lnTo>
                  <a:pt x="62" y="742"/>
                </a:lnTo>
                <a:lnTo>
                  <a:pt x="59" y="742"/>
                </a:lnTo>
                <a:lnTo>
                  <a:pt x="58" y="744"/>
                </a:lnTo>
                <a:lnTo>
                  <a:pt x="58" y="746"/>
                </a:lnTo>
                <a:lnTo>
                  <a:pt x="59" y="746"/>
                </a:lnTo>
                <a:lnTo>
                  <a:pt x="59" y="748"/>
                </a:lnTo>
                <a:lnTo>
                  <a:pt x="58" y="748"/>
                </a:lnTo>
                <a:lnTo>
                  <a:pt x="58" y="749"/>
                </a:lnTo>
                <a:lnTo>
                  <a:pt x="56" y="751"/>
                </a:lnTo>
                <a:lnTo>
                  <a:pt x="56" y="753"/>
                </a:lnTo>
                <a:lnTo>
                  <a:pt x="56" y="755"/>
                </a:lnTo>
                <a:lnTo>
                  <a:pt x="58" y="755"/>
                </a:lnTo>
                <a:lnTo>
                  <a:pt x="59" y="755"/>
                </a:lnTo>
                <a:lnTo>
                  <a:pt x="58" y="755"/>
                </a:lnTo>
                <a:lnTo>
                  <a:pt x="58" y="757"/>
                </a:lnTo>
                <a:lnTo>
                  <a:pt x="58" y="759"/>
                </a:lnTo>
                <a:lnTo>
                  <a:pt x="58" y="761"/>
                </a:lnTo>
                <a:lnTo>
                  <a:pt x="59" y="761"/>
                </a:lnTo>
                <a:lnTo>
                  <a:pt x="62" y="761"/>
                </a:lnTo>
                <a:lnTo>
                  <a:pt x="59" y="763"/>
                </a:lnTo>
                <a:lnTo>
                  <a:pt x="59" y="765"/>
                </a:lnTo>
                <a:lnTo>
                  <a:pt x="59" y="767"/>
                </a:lnTo>
                <a:lnTo>
                  <a:pt x="59" y="769"/>
                </a:lnTo>
                <a:lnTo>
                  <a:pt x="62" y="769"/>
                </a:lnTo>
                <a:lnTo>
                  <a:pt x="62" y="771"/>
                </a:lnTo>
                <a:lnTo>
                  <a:pt x="62" y="773"/>
                </a:lnTo>
                <a:lnTo>
                  <a:pt x="62" y="775"/>
                </a:lnTo>
                <a:lnTo>
                  <a:pt x="59" y="775"/>
                </a:lnTo>
                <a:lnTo>
                  <a:pt x="62" y="776"/>
                </a:lnTo>
                <a:lnTo>
                  <a:pt x="62" y="778"/>
                </a:lnTo>
                <a:lnTo>
                  <a:pt x="64" y="780"/>
                </a:lnTo>
                <a:lnTo>
                  <a:pt x="64" y="782"/>
                </a:lnTo>
                <a:lnTo>
                  <a:pt x="64" y="784"/>
                </a:lnTo>
                <a:lnTo>
                  <a:pt x="65" y="784"/>
                </a:lnTo>
                <a:lnTo>
                  <a:pt x="65" y="786"/>
                </a:lnTo>
                <a:lnTo>
                  <a:pt x="64" y="788"/>
                </a:lnTo>
                <a:lnTo>
                  <a:pt x="64" y="790"/>
                </a:lnTo>
                <a:lnTo>
                  <a:pt x="110" y="797"/>
                </a:lnTo>
                <a:lnTo>
                  <a:pt x="110" y="794"/>
                </a:lnTo>
                <a:lnTo>
                  <a:pt x="115" y="780"/>
                </a:lnTo>
                <a:lnTo>
                  <a:pt x="119" y="765"/>
                </a:lnTo>
                <a:lnTo>
                  <a:pt x="129" y="749"/>
                </a:lnTo>
                <a:lnTo>
                  <a:pt x="134" y="746"/>
                </a:lnTo>
                <a:lnTo>
                  <a:pt x="142" y="746"/>
                </a:lnTo>
                <a:lnTo>
                  <a:pt x="156" y="744"/>
                </a:lnTo>
                <a:lnTo>
                  <a:pt x="163" y="748"/>
                </a:lnTo>
                <a:lnTo>
                  <a:pt x="202" y="736"/>
                </a:lnTo>
                <a:lnTo>
                  <a:pt x="206" y="736"/>
                </a:lnTo>
                <a:lnTo>
                  <a:pt x="210" y="736"/>
                </a:lnTo>
                <a:lnTo>
                  <a:pt x="217" y="738"/>
                </a:lnTo>
                <a:lnTo>
                  <a:pt x="217" y="736"/>
                </a:lnTo>
                <a:lnTo>
                  <a:pt x="219" y="738"/>
                </a:lnTo>
                <a:lnTo>
                  <a:pt x="223" y="738"/>
                </a:lnTo>
                <a:lnTo>
                  <a:pt x="225" y="738"/>
                </a:lnTo>
                <a:lnTo>
                  <a:pt x="238" y="700"/>
                </a:lnTo>
                <a:lnTo>
                  <a:pt x="242" y="700"/>
                </a:lnTo>
                <a:lnTo>
                  <a:pt x="242" y="698"/>
                </a:lnTo>
                <a:lnTo>
                  <a:pt x="246" y="701"/>
                </a:lnTo>
                <a:lnTo>
                  <a:pt x="300" y="757"/>
                </a:lnTo>
                <a:lnTo>
                  <a:pt x="300" y="759"/>
                </a:lnTo>
                <a:lnTo>
                  <a:pt x="304" y="761"/>
                </a:lnTo>
                <a:lnTo>
                  <a:pt x="307" y="761"/>
                </a:lnTo>
                <a:lnTo>
                  <a:pt x="323" y="759"/>
                </a:lnTo>
                <a:lnTo>
                  <a:pt x="309" y="722"/>
                </a:lnTo>
                <a:lnTo>
                  <a:pt x="307" y="721"/>
                </a:lnTo>
                <a:lnTo>
                  <a:pt x="300" y="698"/>
                </a:lnTo>
                <a:lnTo>
                  <a:pt x="317" y="640"/>
                </a:lnTo>
                <a:lnTo>
                  <a:pt x="304" y="628"/>
                </a:lnTo>
                <a:lnTo>
                  <a:pt x="323" y="571"/>
                </a:lnTo>
                <a:lnTo>
                  <a:pt x="317" y="563"/>
                </a:lnTo>
                <a:lnTo>
                  <a:pt x="386" y="480"/>
                </a:lnTo>
                <a:lnTo>
                  <a:pt x="398" y="490"/>
                </a:lnTo>
                <a:lnTo>
                  <a:pt x="413" y="475"/>
                </a:lnTo>
                <a:lnTo>
                  <a:pt x="415" y="471"/>
                </a:lnTo>
                <a:lnTo>
                  <a:pt x="421" y="465"/>
                </a:lnTo>
                <a:lnTo>
                  <a:pt x="423" y="463"/>
                </a:lnTo>
                <a:lnTo>
                  <a:pt x="427" y="459"/>
                </a:lnTo>
                <a:lnTo>
                  <a:pt x="429" y="455"/>
                </a:lnTo>
                <a:lnTo>
                  <a:pt x="430" y="453"/>
                </a:lnTo>
                <a:lnTo>
                  <a:pt x="430" y="450"/>
                </a:lnTo>
                <a:lnTo>
                  <a:pt x="429" y="448"/>
                </a:lnTo>
                <a:lnTo>
                  <a:pt x="436" y="436"/>
                </a:lnTo>
                <a:lnTo>
                  <a:pt x="427" y="432"/>
                </a:lnTo>
                <a:lnTo>
                  <a:pt x="415" y="424"/>
                </a:lnTo>
                <a:lnTo>
                  <a:pt x="413" y="423"/>
                </a:lnTo>
                <a:lnTo>
                  <a:pt x="415" y="421"/>
                </a:lnTo>
                <a:lnTo>
                  <a:pt x="419" y="409"/>
                </a:lnTo>
                <a:lnTo>
                  <a:pt x="457" y="311"/>
                </a:lnTo>
                <a:lnTo>
                  <a:pt x="454" y="309"/>
                </a:lnTo>
                <a:lnTo>
                  <a:pt x="473" y="257"/>
                </a:lnTo>
                <a:lnTo>
                  <a:pt x="471" y="257"/>
                </a:lnTo>
                <a:lnTo>
                  <a:pt x="469" y="256"/>
                </a:lnTo>
                <a:lnTo>
                  <a:pt x="467" y="256"/>
                </a:lnTo>
                <a:lnTo>
                  <a:pt x="467" y="254"/>
                </a:lnTo>
                <a:lnTo>
                  <a:pt x="471" y="244"/>
                </a:lnTo>
                <a:lnTo>
                  <a:pt x="471" y="240"/>
                </a:lnTo>
                <a:lnTo>
                  <a:pt x="471" y="238"/>
                </a:lnTo>
                <a:lnTo>
                  <a:pt x="471" y="232"/>
                </a:lnTo>
                <a:lnTo>
                  <a:pt x="465" y="230"/>
                </a:lnTo>
                <a:lnTo>
                  <a:pt x="465" y="228"/>
                </a:lnTo>
                <a:lnTo>
                  <a:pt x="467" y="225"/>
                </a:lnTo>
                <a:lnTo>
                  <a:pt x="469" y="219"/>
                </a:lnTo>
                <a:lnTo>
                  <a:pt x="475" y="221"/>
                </a:lnTo>
                <a:lnTo>
                  <a:pt x="477" y="221"/>
                </a:lnTo>
                <a:lnTo>
                  <a:pt x="484" y="198"/>
                </a:lnTo>
                <a:lnTo>
                  <a:pt x="488" y="192"/>
                </a:lnTo>
                <a:lnTo>
                  <a:pt x="486" y="190"/>
                </a:lnTo>
                <a:lnTo>
                  <a:pt x="484" y="188"/>
                </a:lnTo>
                <a:lnTo>
                  <a:pt x="478" y="180"/>
                </a:lnTo>
                <a:lnTo>
                  <a:pt x="465" y="173"/>
                </a:lnTo>
                <a:lnTo>
                  <a:pt x="454" y="161"/>
                </a:lnTo>
                <a:lnTo>
                  <a:pt x="456" y="157"/>
                </a:lnTo>
                <a:lnTo>
                  <a:pt x="454" y="155"/>
                </a:lnTo>
                <a:lnTo>
                  <a:pt x="452" y="159"/>
                </a:lnTo>
                <a:lnTo>
                  <a:pt x="448" y="155"/>
                </a:lnTo>
                <a:lnTo>
                  <a:pt x="444" y="153"/>
                </a:lnTo>
                <a:lnTo>
                  <a:pt x="432" y="148"/>
                </a:lnTo>
                <a:lnTo>
                  <a:pt x="434" y="144"/>
                </a:lnTo>
                <a:lnTo>
                  <a:pt x="425" y="140"/>
                </a:lnTo>
                <a:lnTo>
                  <a:pt x="425" y="134"/>
                </a:lnTo>
                <a:lnTo>
                  <a:pt x="427" y="111"/>
                </a:lnTo>
                <a:lnTo>
                  <a:pt x="427" y="107"/>
                </a:lnTo>
                <a:lnTo>
                  <a:pt x="425" y="107"/>
                </a:lnTo>
                <a:lnTo>
                  <a:pt x="421" y="107"/>
                </a:lnTo>
                <a:lnTo>
                  <a:pt x="421" y="102"/>
                </a:lnTo>
                <a:lnTo>
                  <a:pt x="421" y="98"/>
                </a:lnTo>
                <a:lnTo>
                  <a:pt x="423" y="94"/>
                </a:lnTo>
                <a:lnTo>
                  <a:pt x="423" y="90"/>
                </a:lnTo>
                <a:lnTo>
                  <a:pt x="425" y="84"/>
                </a:lnTo>
                <a:lnTo>
                  <a:pt x="423" y="81"/>
                </a:lnTo>
                <a:lnTo>
                  <a:pt x="423" y="76"/>
                </a:lnTo>
                <a:lnTo>
                  <a:pt x="425" y="71"/>
                </a:lnTo>
                <a:lnTo>
                  <a:pt x="425" y="65"/>
                </a:lnTo>
                <a:lnTo>
                  <a:pt x="427" y="63"/>
                </a:lnTo>
                <a:lnTo>
                  <a:pt x="427" y="61"/>
                </a:lnTo>
                <a:lnTo>
                  <a:pt x="432" y="57"/>
                </a:lnTo>
                <a:lnTo>
                  <a:pt x="434" y="55"/>
                </a:lnTo>
                <a:lnTo>
                  <a:pt x="438" y="54"/>
                </a:lnTo>
                <a:lnTo>
                  <a:pt x="444" y="52"/>
                </a:lnTo>
                <a:lnTo>
                  <a:pt x="446" y="52"/>
                </a:lnTo>
                <a:lnTo>
                  <a:pt x="448" y="50"/>
                </a:lnTo>
                <a:lnTo>
                  <a:pt x="450" y="48"/>
                </a:lnTo>
                <a:lnTo>
                  <a:pt x="450" y="46"/>
                </a:lnTo>
                <a:lnTo>
                  <a:pt x="450" y="42"/>
                </a:lnTo>
                <a:lnTo>
                  <a:pt x="450" y="38"/>
                </a:lnTo>
                <a:lnTo>
                  <a:pt x="450" y="34"/>
                </a:lnTo>
                <a:lnTo>
                  <a:pt x="452" y="30"/>
                </a:lnTo>
                <a:lnTo>
                  <a:pt x="454" y="25"/>
                </a:lnTo>
                <a:lnTo>
                  <a:pt x="456" y="19"/>
                </a:lnTo>
                <a:lnTo>
                  <a:pt x="456" y="15"/>
                </a:lnTo>
                <a:lnTo>
                  <a:pt x="454" y="11"/>
                </a:lnTo>
                <a:lnTo>
                  <a:pt x="452" y="9"/>
                </a:lnTo>
                <a:lnTo>
                  <a:pt x="450" y="7"/>
                </a:lnTo>
                <a:lnTo>
                  <a:pt x="448" y="7"/>
                </a:lnTo>
                <a:lnTo>
                  <a:pt x="444" y="7"/>
                </a:lnTo>
                <a:lnTo>
                  <a:pt x="440" y="7"/>
                </a:lnTo>
                <a:lnTo>
                  <a:pt x="438" y="7"/>
                </a:lnTo>
                <a:lnTo>
                  <a:pt x="434" y="9"/>
                </a:lnTo>
                <a:lnTo>
                  <a:pt x="432" y="11"/>
                </a:lnTo>
                <a:lnTo>
                  <a:pt x="429" y="13"/>
                </a:lnTo>
                <a:lnTo>
                  <a:pt x="429" y="15"/>
                </a:lnTo>
                <a:lnTo>
                  <a:pt x="427" y="17"/>
                </a:lnTo>
                <a:lnTo>
                  <a:pt x="423" y="19"/>
                </a:lnTo>
                <a:lnTo>
                  <a:pt x="421" y="21"/>
                </a:lnTo>
                <a:lnTo>
                  <a:pt x="419" y="21"/>
                </a:lnTo>
                <a:lnTo>
                  <a:pt x="417" y="19"/>
                </a:lnTo>
                <a:lnTo>
                  <a:pt x="417" y="17"/>
                </a:lnTo>
                <a:lnTo>
                  <a:pt x="417" y="15"/>
                </a:lnTo>
                <a:lnTo>
                  <a:pt x="417" y="2"/>
                </a:lnTo>
                <a:lnTo>
                  <a:pt x="406" y="0"/>
                </a:lnTo>
                <a:lnTo>
                  <a:pt x="392" y="11"/>
                </a:lnTo>
                <a:lnTo>
                  <a:pt x="390" y="21"/>
                </a:lnTo>
                <a:lnTo>
                  <a:pt x="388" y="28"/>
                </a:lnTo>
                <a:lnTo>
                  <a:pt x="388" y="30"/>
                </a:lnTo>
                <a:lnTo>
                  <a:pt x="394" y="30"/>
                </a:lnTo>
                <a:lnTo>
                  <a:pt x="398" y="30"/>
                </a:lnTo>
                <a:lnTo>
                  <a:pt x="386" y="50"/>
                </a:lnTo>
                <a:lnTo>
                  <a:pt x="382" y="46"/>
                </a:lnTo>
                <a:lnTo>
                  <a:pt x="379" y="50"/>
                </a:lnTo>
                <a:lnTo>
                  <a:pt x="379" y="48"/>
                </a:lnTo>
                <a:lnTo>
                  <a:pt x="377" y="50"/>
                </a:lnTo>
                <a:lnTo>
                  <a:pt x="375" y="52"/>
                </a:lnTo>
                <a:lnTo>
                  <a:pt x="371" y="54"/>
                </a:lnTo>
                <a:lnTo>
                  <a:pt x="371" y="59"/>
                </a:lnTo>
                <a:lnTo>
                  <a:pt x="367" y="57"/>
                </a:lnTo>
                <a:lnTo>
                  <a:pt x="365" y="57"/>
                </a:lnTo>
                <a:lnTo>
                  <a:pt x="361" y="57"/>
                </a:lnTo>
                <a:lnTo>
                  <a:pt x="360" y="57"/>
                </a:lnTo>
                <a:lnTo>
                  <a:pt x="355" y="57"/>
                </a:lnTo>
                <a:lnTo>
                  <a:pt x="355" y="55"/>
                </a:lnTo>
                <a:lnTo>
                  <a:pt x="352" y="55"/>
                </a:lnTo>
                <a:lnTo>
                  <a:pt x="346" y="55"/>
                </a:lnTo>
                <a:lnTo>
                  <a:pt x="342" y="81"/>
                </a:lnTo>
                <a:lnTo>
                  <a:pt x="342" y="92"/>
                </a:lnTo>
                <a:lnTo>
                  <a:pt x="338" y="92"/>
                </a:lnTo>
                <a:lnTo>
                  <a:pt x="333" y="92"/>
                </a:lnTo>
                <a:lnTo>
                  <a:pt x="327" y="92"/>
                </a:lnTo>
                <a:lnTo>
                  <a:pt x="323" y="92"/>
                </a:lnTo>
                <a:lnTo>
                  <a:pt x="317" y="92"/>
                </a:lnTo>
                <a:lnTo>
                  <a:pt x="315" y="92"/>
                </a:lnTo>
                <a:lnTo>
                  <a:pt x="313" y="90"/>
                </a:lnTo>
                <a:lnTo>
                  <a:pt x="307" y="88"/>
                </a:lnTo>
                <a:lnTo>
                  <a:pt x="304" y="88"/>
                </a:lnTo>
                <a:lnTo>
                  <a:pt x="298" y="86"/>
                </a:lnTo>
                <a:lnTo>
                  <a:pt x="294" y="84"/>
                </a:lnTo>
                <a:lnTo>
                  <a:pt x="286" y="83"/>
                </a:lnTo>
                <a:lnTo>
                  <a:pt x="285" y="83"/>
                </a:lnTo>
                <a:lnTo>
                  <a:pt x="283" y="83"/>
                </a:lnTo>
                <a:lnTo>
                  <a:pt x="283" y="81"/>
                </a:lnTo>
                <a:lnTo>
                  <a:pt x="281" y="81"/>
                </a:lnTo>
                <a:lnTo>
                  <a:pt x="279" y="81"/>
                </a:lnTo>
                <a:lnTo>
                  <a:pt x="277" y="81"/>
                </a:lnTo>
                <a:lnTo>
                  <a:pt x="275" y="81"/>
                </a:lnTo>
                <a:lnTo>
                  <a:pt x="269" y="81"/>
                </a:lnTo>
                <a:lnTo>
                  <a:pt x="267" y="81"/>
                </a:lnTo>
                <a:lnTo>
                  <a:pt x="261" y="78"/>
                </a:lnTo>
                <a:lnTo>
                  <a:pt x="263" y="75"/>
                </a:lnTo>
                <a:lnTo>
                  <a:pt x="263" y="73"/>
                </a:lnTo>
                <a:lnTo>
                  <a:pt x="261" y="73"/>
                </a:lnTo>
                <a:lnTo>
                  <a:pt x="244" y="71"/>
                </a:lnTo>
                <a:lnTo>
                  <a:pt x="219" y="84"/>
                </a:lnTo>
                <a:lnTo>
                  <a:pt x="215" y="86"/>
                </a:lnTo>
                <a:lnTo>
                  <a:pt x="215" y="98"/>
                </a:lnTo>
                <a:lnTo>
                  <a:pt x="215" y="104"/>
                </a:lnTo>
                <a:lnTo>
                  <a:pt x="211" y="111"/>
                </a:lnTo>
                <a:lnTo>
                  <a:pt x="208" y="117"/>
                </a:lnTo>
                <a:lnTo>
                  <a:pt x="208" y="119"/>
                </a:lnTo>
                <a:lnTo>
                  <a:pt x="210" y="123"/>
                </a:lnTo>
                <a:lnTo>
                  <a:pt x="211" y="126"/>
                </a:lnTo>
                <a:lnTo>
                  <a:pt x="215" y="126"/>
                </a:lnTo>
                <a:lnTo>
                  <a:pt x="219" y="126"/>
                </a:lnTo>
                <a:lnTo>
                  <a:pt x="223" y="126"/>
                </a:lnTo>
                <a:lnTo>
                  <a:pt x="233" y="125"/>
                </a:lnTo>
                <a:lnTo>
                  <a:pt x="242" y="123"/>
                </a:lnTo>
                <a:lnTo>
                  <a:pt x="248" y="121"/>
                </a:lnTo>
                <a:lnTo>
                  <a:pt x="256" y="119"/>
                </a:lnTo>
                <a:lnTo>
                  <a:pt x="263" y="121"/>
                </a:lnTo>
                <a:lnTo>
                  <a:pt x="271" y="125"/>
                </a:lnTo>
                <a:lnTo>
                  <a:pt x="281" y="134"/>
                </a:lnTo>
                <a:lnTo>
                  <a:pt x="290" y="144"/>
                </a:lnTo>
                <a:lnTo>
                  <a:pt x="292" y="152"/>
                </a:lnTo>
                <a:lnTo>
                  <a:pt x="292" y="159"/>
                </a:lnTo>
                <a:lnTo>
                  <a:pt x="290" y="165"/>
                </a:lnTo>
                <a:lnTo>
                  <a:pt x="285" y="173"/>
                </a:lnTo>
                <a:lnTo>
                  <a:pt x="277" y="180"/>
                </a:lnTo>
                <a:lnTo>
                  <a:pt x="271" y="186"/>
                </a:lnTo>
                <a:lnTo>
                  <a:pt x="269" y="188"/>
                </a:lnTo>
                <a:lnTo>
                  <a:pt x="271" y="194"/>
                </a:lnTo>
                <a:lnTo>
                  <a:pt x="273" y="196"/>
                </a:lnTo>
                <a:lnTo>
                  <a:pt x="277" y="198"/>
                </a:lnTo>
                <a:lnTo>
                  <a:pt x="281" y="201"/>
                </a:lnTo>
                <a:lnTo>
                  <a:pt x="281" y="209"/>
                </a:lnTo>
                <a:lnTo>
                  <a:pt x="279" y="211"/>
                </a:lnTo>
                <a:lnTo>
                  <a:pt x="277" y="215"/>
                </a:lnTo>
                <a:lnTo>
                  <a:pt x="277" y="217"/>
                </a:lnTo>
                <a:lnTo>
                  <a:pt x="273" y="221"/>
                </a:lnTo>
                <a:lnTo>
                  <a:pt x="273" y="223"/>
                </a:lnTo>
                <a:lnTo>
                  <a:pt x="271" y="225"/>
                </a:lnTo>
                <a:lnTo>
                  <a:pt x="269" y="221"/>
                </a:lnTo>
                <a:lnTo>
                  <a:pt x="265" y="209"/>
                </a:lnTo>
                <a:lnTo>
                  <a:pt x="261" y="201"/>
                </a:lnTo>
                <a:lnTo>
                  <a:pt x="261" y="198"/>
                </a:lnTo>
                <a:lnTo>
                  <a:pt x="258" y="194"/>
                </a:lnTo>
                <a:lnTo>
                  <a:pt x="244" y="177"/>
                </a:lnTo>
                <a:lnTo>
                  <a:pt x="210" y="142"/>
                </a:lnTo>
                <a:lnTo>
                  <a:pt x="200" y="134"/>
                </a:lnTo>
                <a:lnTo>
                  <a:pt x="200" y="132"/>
                </a:lnTo>
                <a:lnTo>
                  <a:pt x="198" y="125"/>
                </a:lnTo>
                <a:lnTo>
                  <a:pt x="192" y="131"/>
                </a:lnTo>
                <a:lnTo>
                  <a:pt x="184" y="125"/>
                </a:lnTo>
                <a:lnTo>
                  <a:pt x="177" y="134"/>
                </a:lnTo>
                <a:lnTo>
                  <a:pt x="183" y="140"/>
                </a:lnTo>
                <a:lnTo>
                  <a:pt x="181" y="140"/>
                </a:lnTo>
                <a:lnTo>
                  <a:pt x="179" y="140"/>
                </a:lnTo>
                <a:lnTo>
                  <a:pt x="179" y="142"/>
                </a:lnTo>
                <a:lnTo>
                  <a:pt x="177" y="142"/>
                </a:lnTo>
                <a:lnTo>
                  <a:pt x="177" y="144"/>
                </a:lnTo>
                <a:lnTo>
                  <a:pt x="175" y="144"/>
                </a:lnTo>
                <a:lnTo>
                  <a:pt x="175" y="146"/>
                </a:lnTo>
                <a:lnTo>
                  <a:pt x="173" y="146"/>
                </a:lnTo>
                <a:lnTo>
                  <a:pt x="173" y="148"/>
                </a:lnTo>
                <a:lnTo>
                  <a:pt x="171" y="148"/>
                </a:lnTo>
                <a:lnTo>
                  <a:pt x="169" y="148"/>
                </a:lnTo>
                <a:lnTo>
                  <a:pt x="167" y="148"/>
                </a:lnTo>
                <a:lnTo>
                  <a:pt x="167" y="150"/>
                </a:lnTo>
                <a:lnTo>
                  <a:pt x="165" y="150"/>
                </a:lnTo>
                <a:lnTo>
                  <a:pt x="165" y="152"/>
                </a:lnTo>
                <a:lnTo>
                  <a:pt x="165" y="153"/>
                </a:lnTo>
                <a:lnTo>
                  <a:pt x="163" y="153"/>
                </a:lnTo>
                <a:lnTo>
                  <a:pt x="163" y="155"/>
                </a:lnTo>
                <a:lnTo>
                  <a:pt x="165" y="155"/>
                </a:lnTo>
                <a:lnTo>
                  <a:pt x="165" y="157"/>
                </a:lnTo>
                <a:lnTo>
                  <a:pt x="163" y="157"/>
                </a:lnTo>
                <a:lnTo>
                  <a:pt x="162" y="157"/>
                </a:lnTo>
                <a:lnTo>
                  <a:pt x="160" y="157"/>
                </a:lnTo>
                <a:lnTo>
                  <a:pt x="160" y="159"/>
                </a:lnTo>
                <a:lnTo>
                  <a:pt x="162" y="159"/>
                </a:lnTo>
                <a:lnTo>
                  <a:pt x="162" y="161"/>
                </a:lnTo>
                <a:lnTo>
                  <a:pt x="160" y="163"/>
                </a:lnTo>
                <a:lnTo>
                  <a:pt x="158" y="165"/>
                </a:lnTo>
                <a:lnTo>
                  <a:pt x="158" y="167"/>
                </a:lnTo>
                <a:lnTo>
                  <a:pt x="156" y="167"/>
                </a:lnTo>
                <a:lnTo>
                  <a:pt x="156" y="169"/>
                </a:lnTo>
                <a:lnTo>
                  <a:pt x="154" y="169"/>
                </a:lnTo>
                <a:lnTo>
                  <a:pt x="152" y="169"/>
                </a:lnTo>
                <a:lnTo>
                  <a:pt x="154" y="171"/>
                </a:lnTo>
                <a:lnTo>
                  <a:pt x="154" y="173"/>
                </a:lnTo>
                <a:lnTo>
                  <a:pt x="152" y="173"/>
                </a:lnTo>
                <a:lnTo>
                  <a:pt x="152" y="171"/>
                </a:lnTo>
                <a:lnTo>
                  <a:pt x="150" y="171"/>
                </a:lnTo>
                <a:lnTo>
                  <a:pt x="150" y="173"/>
                </a:lnTo>
                <a:lnTo>
                  <a:pt x="148" y="173"/>
                </a:lnTo>
                <a:lnTo>
                  <a:pt x="146" y="173"/>
                </a:lnTo>
                <a:lnTo>
                  <a:pt x="144" y="173"/>
                </a:lnTo>
                <a:lnTo>
                  <a:pt x="144" y="175"/>
                </a:lnTo>
                <a:lnTo>
                  <a:pt x="144" y="177"/>
                </a:lnTo>
                <a:lnTo>
                  <a:pt x="142" y="175"/>
                </a:lnTo>
                <a:lnTo>
                  <a:pt x="140" y="177"/>
                </a:lnTo>
                <a:lnTo>
                  <a:pt x="140" y="179"/>
                </a:lnTo>
                <a:lnTo>
                  <a:pt x="140" y="180"/>
                </a:lnTo>
                <a:lnTo>
                  <a:pt x="138" y="180"/>
                </a:lnTo>
                <a:lnTo>
                  <a:pt x="138" y="182"/>
                </a:lnTo>
                <a:lnTo>
                  <a:pt x="138" y="184"/>
                </a:lnTo>
                <a:lnTo>
                  <a:pt x="136" y="184"/>
                </a:lnTo>
                <a:lnTo>
                  <a:pt x="136" y="182"/>
                </a:lnTo>
                <a:lnTo>
                  <a:pt x="136" y="180"/>
                </a:lnTo>
                <a:lnTo>
                  <a:pt x="134" y="180"/>
                </a:lnTo>
                <a:lnTo>
                  <a:pt x="134" y="182"/>
                </a:lnTo>
                <a:lnTo>
                  <a:pt x="134" y="184"/>
                </a:lnTo>
                <a:lnTo>
                  <a:pt x="133" y="184"/>
                </a:lnTo>
                <a:lnTo>
                  <a:pt x="133" y="182"/>
                </a:lnTo>
                <a:lnTo>
                  <a:pt x="133" y="184"/>
                </a:lnTo>
                <a:lnTo>
                  <a:pt x="133" y="186"/>
                </a:lnTo>
                <a:lnTo>
                  <a:pt x="133" y="188"/>
                </a:lnTo>
                <a:lnTo>
                  <a:pt x="131" y="188"/>
                </a:lnTo>
                <a:lnTo>
                  <a:pt x="129" y="188"/>
                </a:lnTo>
                <a:lnTo>
                  <a:pt x="129" y="190"/>
                </a:lnTo>
                <a:lnTo>
                  <a:pt x="127" y="190"/>
                </a:lnTo>
                <a:lnTo>
                  <a:pt x="127" y="192"/>
                </a:lnTo>
                <a:lnTo>
                  <a:pt x="125" y="192"/>
                </a:lnTo>
                <a:lnTo>
                  <a:pt x="125" y="190"/>
                </a:lnTo>
                <a:lnTo>
                  <a:pt x="125" y="188"/>
                </a:lnTo>
                <a:lnTo>
                  <a:pt x="123" y="190"/>
                </a:lnTo>
                <a:lnTo>
                  <a:pt x="123" y="192"/>
                </a:lnTo>
                <a:lnTo>
                  <a:pt x="121" y="192"/>
                </a:lnTo>
                <a:lnTo>
                  <a:pt x="121" y="194"/>
                </a:lnTo>
                <a:lnTo>
                  <a:pt x="119" y="194"/>
                </a:lnTo>
                <a:lnTo>
                  <a:pt x="117" y="194"/>
                </a:lnTo>
                <a:lnTo>
                  <a:pt x="117" y="196"/>
                </a:lnTo>
                <a:lnTo>
                  <a:pt x="115" y="198"/>
                </a:lnTo>
                <a:lnTo>
                  <a:pt x="113" y="198"/>
                </a:lnTo>
                <a:lnTo>
                  <a:pt x="113" y="200"/>
                </a:lnTo>
                <a:lnTo>
                  <a:pt x="112" y="200"/>
                </a:lnTo>
                <a:lnTo>
                  <a:pt x="112" y="198"/>
                </a:lnTo>
                <a:lnTo>
                  <a:pt x="112" y="200"/>
                </a:lnTo>
                <a:lnTo>
                  <a:pt x="110" y="200"/>
                </a:lnTo>
                <a:lnTo>
                  <a:pt x="110" y="201"/>
                </a:lnTo>
                <a:lnTo>
                  <a:pt x="110" y="203"/>
                </a:lnTo>
                <a:lnTo>
                  <a:pt x="107" y="203"/>
                </a:lnTo>
                <a:lnTo>
                  <a:pt x="110" y="203"/>
                </a:lnTo>
                <a:lnTo>
                  <a:pt x="110" y="206"/>
                </a:lnTo>
                <a:lnTo>
                  <a:pt x="107" y="206"/>
                </a:lnTo>
                <a:lnTo>
                  <a:pt x="107" y="207"/>
                </a:lnTo>
                <a:lnTo>
                  <a:pt x="107" y="209"/>
                </a:lnTo>
                <a:lnTo>
                  <a:pt x="106" y="209"/>
                </a:lnTo>
                <a:lnTo>
                  <a:pt x="104" y="209"/>
                </a:lnTo>
                <a:lnTo>
                  <a:pt x="102" y="209"/>
                </a:lnTo>
                <a:lnTo>
                  <a:pt x="100" y="209"/>
                </a:lnTo>
                <a:lnTo>
                  <a:pt x="100" y="211"/>
                </a:lnTo>
                <a:lnTo>
                  <a:pt x="102" y="211"/>
                </a:lnTo>
                <a:lnTo>
                  <a:pt x="102" y="213"/>
                </a:lnTo>
                <a:lnTo>
                  <a:pt x="104" y="213"/>
                </a:lnTo>
                <a:lnTo>
                  <a:pt x="102" y="215"/>
                </a:lnTo>
                <a:lnTo>
                  <a:pt x="102" y="217"/>
                </a:lnTo>
                <a:lnTo>
                  <a:pt x="100" y="217"/>
                </a:lnTo>
                <a:lnTo>
                  <a:pt x="98" y="217"/>
                </a:lnTo>
                <a:lnTo>
                  <a:pt x="98" y="219"/>
                </a:lnTo>
                <a:lnTo>
                  <a:pt x="96" y="219"/>
                </a:lnTo>
                <a:lnTo>
                  <a:pt x="98" y="221"/>
                </a:lnTo>
                <a:lnTo>
                  <a:pt x="98" y="223"/>
                </a:lnTo>
                <a:lnTo>
                  <a:pt x="96" y="223"/>
                </a:lnTo>
                <a:lnTo>
                  <a:pt x="96" y="225"/>
                </a:lnTo>
                <a:lnTo>
                  <a:pt x="94" y="225"/>
                </a:lnTo>
                <a:lnTo>
                  <a:pt x="92" y="225"/>
                </a:lnTo>
                <a:lnTo>
                  <a:pt x="90" y="225"/>
                </a:lnTo>
                <a:lnTo>
                  <a:pt x="88" y="225"/>
                </a:lnTo>
                <a:lnTo>
                  <a:pt x="86" y="225"/>
                </a:lnTo>
                <a:lnTo>
                  <a:pt x="86" y="227"/>
                </a:lnTo>
                <a:lnTo>
                  <a:pt x="85" y="227"/>
                </a:lnTo>
                <a:lnTo>
                  <a:pt x="83" y="227"/>
                </a:lnTo>
                <a:lnTo>
                  <a:pt x="83" y="228"/>
                </a:lnTo>
                <a:lnTo>
                  <a:pt x="81" y="228"/>
                </a:lnTo>
                <a:lnTo>
                  <a:pt x="81" y="230"/>
                </a:lnTo>
                <a:lnTo>
                  <a:pt x="81" y="232"/>
                </a:lnTo>
                <a:lnTo>
                  <a:pt x="79" y="232"/>
                </a:lnTo>
                <a:lnTo>
                  <a:pt x="79" y="234"/>
                </a:lnTo>
                <a:lnTo>
                  <a:pt x="77" y="234"/>
                </a:lnTo>
                <a:lnTo>
                  <a:pt x="77" y="236"/>
                </a:lnTo>
                <a:lnTo>
                  <a:pt x="77" y="238"/>
                </a:lnTo>
                <a:lnTo>
                  <a:pt x="75" y="240"/>
                </a:lnTo>
                <a:lnTo>
                  <a:pt x="75" y="242"/>
                </a:lnTo>
                <a:lnTo>
                  <a:pt x="73" y="244"/>
                </a:lnTo>
                <a:lnTo>
                  <a:pt x="73" y="246"/>
                </a:lnTo>
                <a:lnTo>
                  <a:pt x="73" y="248"/>
                </a:lnTo>
                <a:lnTo>
                  <a:pt x="71" y="248"/>
                </a:lnTo>
                <a:lnTo>
                  <a:pt x="69" y="248"/>
                </a:lnTo>
                <a:lnTo>
                  <a:pt x="69" y="250"/>
                </a:lnTo>
                <a:lnTo>
                  <a:pt x="71" y="250"/>
                </a:lnTo>
                <a:lnTo>
                  <a:pt x="71" y="251"/>
                </a:lnTo>
                <a:lnTo>
                  <a:pt x="71" y="254"/>
                </a:lnTo>
                <a:lnTo>
                  <a:pt x="69" y="254"/>
                </a:lnTo>
                <a:lnTo>
                  <a:pt x="69" y="256"/>
                </a:lnTo>
                <a:lnTo>
                  <a:pt x="69" y="257"/>
                </a:lnTo>
                <a:lnTo>
                  <a:pt x="75" y="261"/>
                </a:lnTo>
                <a:lnTo>
                  <a:pt x="81" y="261"/>
                </a:lnTo>
                <a:lnTo>
                  <a:pt x="83" y="263"/>
                </a:lnTo>
                <a:lnTo>
                  <a:pt x="85" y="263"/>
                </a:lnTo>
                <a:lnTo>
                  <a:pt x="88" y="265"/>
                </a:lnTo>
                <a:lnTo>
                  <a:pt x="92" y="267"/>
                </a:lnTo>
                <a:lnTo>
                  <a:pt x="96" y="269"/>
                </a:lnTo>
                <a:lnTo>
                  <a:pt x="100" y="269"/>
                </a:lnTo>
                <a:lnTo>
                  <a:pt x="104" y="273"/>
                </a:lnTo>
                <a:lnTo>
                  <a:pt x="106" y="275"/>
                </a:lnTo>
                <a:lnTo>
                  <a:pt x="112" y="282"/>
                </a:lnTo>
                <a:lnTo>
                  <a:pt x="119" y="292"/>
                </a:lnTo>
                <a:lnTo>
                  <a:pt x="123" y="296"/>
                </a:lnTo>
                <a:lnTo>
                  <a:pt x="125" y="298"/>
                </a:lnTo>
                <a:lnTo>
                  <a:pt x="125" y="334"/>
                </a:lnTo>
                <a:lnTo>
                  <a:pt x="125" y="336"/>
                </a:lnTo>
                <a:lnTo>
                  <a:pt x="125" y="338"/>
                </a:lnTo>
                <a:lnTo>
                  <a:pt x="125" y="340"/>
                </a:lnTo>
                <a:lnTo>
                  <a:pt x="125" y="342"/>
                </a:lnTo>
                <a:lnTo>
                  <a:pt x="125" y="344"/>
                </a:lnTo>
                <a:lnTo>
                  <a:pt x="125" y="346"/>
                </a:lnTo>
                <a:lnTo>
                  <a:pt x="125" y="348"/>
                </a:lnTo>
                <a:lnTo>
                  <a:pt x="125" y="350"/>
                </a:lnTo>
                <a:lnTo>
                  <a:pt x="125" y="352"/>
                </a:lnTo>
                <a:lnTo>
                  <a:pt x="125" y="353"/>
                </a:lnTo>
                <a:lnTo>
                  <a:pt x="123" y="355"/>
                </a:lnTo>
                <a:lnTo>
                  <a:pt x="123" y="357"/>
                </a:lnTo>
                <a:lnTo>
                  <a:pt x="123" y="359"/>
                </a:lnTo>
                <a:lnTo>
                  <a:pt x="123" y="361"/>
                </a:lnTo>
                <a:lnTo>
                  <a:pt x="123" y="363"/>
                </a:lnTo>
                <a:lnTo>
                  <a:pt x="123" y="367"/>
                </a:lnTo>
                <a:lnTo>
                  <a:pt x="123" y="369"/>
                </a:lnTo>
                <a:lnTo>
                  <a:pt x="123" y="371"/>
                </a:lnTo>
                <a:lnTo>
                  <a:pt x="123" y="373"/>
                </a:lnTo>
                <a:lnTo>
                  <a:pt x="123" y="374"/>
                </a:lnTo>
                <a:lnTo>
                  <a:pt x="123" y="376"/>
                </a:lnTo>
                <a:lnTo>
                  <a:pt x="123" y="379"/>
                </a:lnTo>
                <a:lnTo>
                  <a:pt x="123" y="381"/>
                </a:lnTo>
                <a:lnTo>
                  <a:pt x="123" y="384"/>
                </a:lnTo>
                <a:lnTo>
                  <a:pt x="123" y="386"/>
                </a:lnTo>
                <a:lnTo>
                  <a:pt x="123" y="388"/>
                </a:lnTo>
                <a:lnTo>
                  <a:pt x="123" y="394"/>
                </a:lnTo>
                <a:lnTo>
                  <a:pt x="121" y="400"/>
                </a:lnTo>
                <a:lnTo>
                  <a:pt x="119" y="400"/>
                </a:lnTo>
                <a:lnTo>
                  <a:pt x="115" y="402"/>
                </a:lnTo>
                <a:lnTo>
                  <a:pt x="112" y="402"/>
                </a:lnTo>
                <a:lnTo>
                  <a:pt x="107" y="413"/>
                </a:lnTo>
                <a:lnTo>
                  <a:pt x="104" y="411"/>
                </a:lnTo>
                <a:lnTo>
                  <a:pt x="102" y="411"/>
                </a:lnTo>
                <a:lnTo>
                  <a:pt x="98" y="411"/>
                </a:lnTo>
                <a:lnTo>
                  <a:pt x="96" y="411"/>
                </a:lnTo>
                <a:lnTo>
                  <a:pt x="94" y="413"/>
                </a:lnTo>
                <a:lnTo>
                  <a:pt x="88" y="421"/>
                </a:lnTo>
                <a:lnTo>
                  <a:pt x="86" y="423"/>
                </a:lnTo>
                <a:lnTo>
                  <a:pt x="86" y="424"/>
                </a:lnTo>
                <a:lnTo>
                  <a:pt x="85" y="430"/>
                </a:lnTo>
                <a:lnTo>
                  <a:pt x="81" y="432"/>
                </a:lnTo>
                <a:lnTo>
                  <a:pt x="79" y="432"/>
                </a:lnTo>
                <a:lnTo>
                  <a:pt x="73" y="434"/>
                </a:lnTo>
                <a:lnTo>
                  <a:pt x="71" y="432"/>
                </a:lnTo>
                <a:lnTo>
                  <a:pt x="67" y="432"/>
                </a:lnTo>
                <a:lnTo>
                  <a:pt x="64" y="430"/>
                </a:lnTo>
                <a:lnTo>
                  <a:pt x="64" y="427"/>
                </a:lnTo>
                <a:lnTo>
                  <a:pt x="62" y="427"/>
                </a:lnTo>
                <a:lnTo>
                  <a:pt x="46" y="423"/>
                </a:lnTo>
                <a:lnTo>
                  <a:pt x="44" y="423"/>
                </a:lnTo>
                <a:lnTo>
                  <a:pt x="44" y="424"/>
                </a:lnTo>
                <a:lnTo>
                  <a:pt x="40" y="423"/>
                </a:lnTo>
                <a:lnTo>
                  <a:pt x="23" y="438"/>
                </a:lnTo>
                <a:lnTo>
                  <a:pt x="2" y="450"/>
                </a:lnTo>
                <a:lnTo>
                  <a:pt x="0" y="451"/>
                </a:lnTo>
                <a:lnTo>
                  <a:pt x="4" y="488"/>
                </a:lnTo>
                <a:lnTo>
                  <a:pt x="6" y="49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18" name="Группа 217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219" name="Рисунок 2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220" name="Рисунок 2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  <p:sp>
        <p:nvSpPr>
          <p:cNvPr id="2" name="AutoShape 2" descr="https://image.flaticon.com/icons/svg/1256/1256623.svg"/>
          <p:cNvSpPr>
            <a:spLocks noChangeAspect="1" noChangeArrowheads="1"/>
          </p:cNvSpPr>
          <p:nvPr/>
        </p:nvSpPr>
        <p:spPr bwMode="auto">
          <a:xfrm>
            <a:off x="178574" y="-291152"/>
            <a:ext cx="3080996" cy="308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320758" y="5873832"/>
            <a:ext cx="6033117" cy="780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5</a:t>
            </a:r>
            <a:r>
              <a:rPr lang="ru-RU" sz="6000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</a:t>
            </a:r>
            <a:r>
              <a:rPr lang="ru-RU" dirty="0" smtClean="0">
                <a:ea typeface="Microsoft JhengHei UI Light" panose="020B0304030504040204" pitchFamily="34" charset="-120"/>
              </a:rPr>
              <a:t>заседаний </a:t>
            </a:r>
            <a:r>
              <a:rPr lang="ru-RU" dirty="0" err="1" smtClean="0">
                <a:ea typeface="Microsoft JhengHei UI Light" panose="020B0304030504040204" pitchFamily="34" charset="-120"/>
              </a:rPr>
              <a:t>КЧСиПБ</a:t>
            </a:r>
            <a:r>
              <a:rPr lang="ru-RU" dirty="0" smtClean="0">
                <a:ea typeface="Microsoft JhengHei UI Light" panose="020B0304030504040204" pitchFamily="34" charset="-120"/>
              </a:rPr>
              <a:t> Бабушкинского района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0758" y="935916"/>
            <a:ext cx="7075455" cy="945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6000" b="1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9</a:t>
            </a:r>
            <a:r>
              <a:rPr lang="ru-RU" sz="54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</a:t>
            </a:r>
            <a:r>
              <a:rPr lang="ru-RU" dirty="0"/>
              <a:t>распорядительных документов в области гражданской обороны и защиты населения</a:t>
            </a:r>
            <a:endParaRPr lang="ru-RU" dirty="0" smtClean="0">
              <a:solidFill>
                <a:schemeClr val="tx2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20758" y="1941788"/>
            <a:ext cx="7469929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ru-RU" b="1" dirty="0" smtClean="0">
                <a:ea typeface="Microsoft JhengHei UI Light" panose="020B0304030504040204" pitchFamily="34" charset="-120"/>
              </a:rPr>
              <a:t>18 марта </a:t>
            </a:r>
            <a:r>
              <a:rPr lang="ru-RU" dirty="0" smtClean="0">
                <a:ea typeface="Microsoft JhengHei UI Light" panose="020B0304030504040204" pitchFamily="34" charset="-120"/>
              </a:rPr>
              <a:t> проведена штабная тренировка</a:t>
            </a:r>
            <a:r>
              <a:rPr lang="en-US" dirty="0" smtClean="0">
                <a:ea typeface="Microsoft JhengHei UI Light" panose="020B0304030504040204" pitchFamily="34" charset="-120"/>
              </a:rPr>
              <a:t>:</a:t>
            </a:r>
            <a:r>
              <a:rPr lang="ru-RU" dirty="0" smtClean="0">
                <a:ea typeface="Microsoft JhengHei UI Light" panose="020B0304030504040204" pitchFamily="34" charset="-120"/>
              </a:rPr>
              <a:t> </a:t>
            </a:r>
            <a:r>
              <a:rPr lang="ru-RU" dirty="0">
                <a:ea typeface="Microsoft JhengHei UI Light" panose="020B0304030504040204" pitchFamily="34" charset="-120"/>
              </a:rPr>
              <a:t>«Действия органа управления ГО при выполнении мероприятий по гражданской обороне предусмотренных планом гражданской обороны Бабушкинского района»</a:t>
            </a:r>
            <a:endParaRPr lang="ru-RU" dirty="0" smtClean="0">
              <a:ea typeface="Microsoft JhengHei UI Light" panose="020B0304030504040204" pitchFamily="34" charset="-12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249" y="1289892"/>
            <a:ext cx="2284445" cy="183291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3" name="TextBox 62"/>
          <p:cNvSpPr txBox="1"/>
          <p:nvPr/>
        </p:nvSpPr>
        <p:spPr>
          <a:xfrm>
            <a:off x="320758" y="3280635"/>
            <a:ext cx="57414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20 </a:t>
            </a:r>
          </a:p>
          <a:p>
            <a:pPr>
              <a:lnSpc>
                <a:spcPts val="1500"/>
              </a:lnSpc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тренировок ДДС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20758" y="4649345"/>
            <a:ext cx="8386763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3 УКП</a:t>
            </a:r>
            <a:r>
              <a:rPr lang="ru-RU" sz="54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</a:t>
            </a:r>
          </a:p>
          <a:p>
            <a:pPr>
              <a:lnSpc>
                <a:spcPts val="1500"/>
              </a:lnSpc>
            </a:pPr>
            <a:r>
              <a:rPr lang="ru-RU" dirty="0" smtClean="0"/>
              <a:t>проведено</a:t>
            </a:r>
            <a:r>
              <a:rPr lang="en-US" dirty="0" smtClean="0"/>
              <a:t>:</a:t>
            </a:r>
            <a:endParaRPr lang="ru-RU" dirty="0" smtClean="0"/>
          </a:p>
          <a:p>
            <a:pPr>
              <a:lnSpc>
                <a:spcPts val="1500"/>
              </a:lnSpc>
            </a:pPr>
            <a:r>
              <a:rPr lang="ru-RU" dirty="0" smtClean="0">
                <a:ea typeface="Microsoft JhengHei UI Light" panose="020B0304030504040204" pitchFamily="34" charset="-120"/>
              </a:rPr>
              <a:t>- </a:t>
            </a:r>
            <a:r>
              <a:rPr lang="en-US" b="1" dirty="0" smtClean="0">
                <a:ea typeface="Microsoft JhengHei UI Light" panose="020B0304030504040204" pitchFamily="34" charset="-120"/>
              </a:rPr>
              <a:t>4</a:t>
            </a:r>
            <a:r>
              <a:rPr lang="ru-RU" dirty="0" smtClean="0">
                <a:ea typeface="Microsoft JhengHei UI Light" panose="020B0304030504040204" pitchFamily="34" charset="-120"/>
              </a:rPr>
              <a:t> </a:t>
            </a:r>
            <a:r>
              <a:rPr lang="ru-RU" dirty="0">
                <a:ea typeface="Microsoft JhengHei UI Light" panose="020B0304030504040204" pitchFamily="34" charset="-120"/>
              </a:rPr>
              <a:t>учебных </a:t>
            </a:r>
            <a:r>
              <a:rPr lang="ru-RU" dirty="0" smtClean="0">
                <a:ea typeface="Microsoft JhengHei UI Light" panose="020B0304030504040204" pitchFamily="34" charset="-120"/>
              </a:rPr>
              <a:t>заняти</a:t>
            </a:r>
            <a:r>
              <a:rPr lang="ru-RU" dirty="0">
                <a:ea typeface="Microsoft JhengHei UI Light" panose="020B0304030504040204" pitchFamily="34" charset="-120"/>
              </a:rPr>
              <a:t>я</a:t>
            </a:r>
            <a:r>
              <a:rPr lang="ru-RU" dirty="0" smtClean="0">
                <a:ea typeface="Microsoft JhengHei UI Light" panose="020B0304030504040204" pitchFamily="34" charset="-120"/>
              </a:rPr>
              <a:t> </a:t>
            </a:r>
            <a:r>
              <a:rPr lang="ru-RU" dirty="0">
                <a:ea typeface="Microsoft JhengHei UI Light" panose="020B0304030504040204" pitchFamily="34" charset="-120"/>
              </a:rPr>
              <a:t>с председателями и членами советов </a:t>
            </a:r>
            <a:r>
              <a:rPr lang="ru-RU" dirty="0" smtClean="0">
                <a:ea typeface="Microsoft JhengHei UI Light" panose="020B0304030504040204" pitchFamily="34" charset="-120"/>
              </a:rPr>
              <a:t>домов</a:t>
            </a:r>
            <a:r>
              <a:rPr lang="en-US" dirty="0" smtClean="0">
                <a:ea typeface="Microsoft JhengHei UI Light" panose="020B0304030504040204" pitchFamily="34" charset="-120"/>
              </a:rPr>
              <a:t>;</a:t>
            </a:r>
          </a:p>
          <a:p>
            <a:pPr>
              <a:lnSpc>
                <a:spcPts val="1500"/>
              </a:lnSpc>
            </a:pPr>
            <a:r>
              <a:rPr lang="ru-RU" dirty="0" smtClean="0">
                <a:ea typeface="Microsoft JhengHei UI Light" panose="020B0304030504040204" pitchFamily="34" charset="-120"/>
              </a:rPr>
              <a:t>-</a:t>
            </a:r>
            <a:r>
              <a:rPr lang="ru-RU" b="1" dirty="0" smtClean="0">
                <a:ea typeface="Microsoft JhengHei UI Light" panose="020B0304030504040204" pitchFamily="34" charset="-120"/>
              </a:rPr>
              <a:t>12</a:t>
            </a:r>
            <a:r>
              <a:rPr lang="ru-RU" dirty="0" smtClean="0">
                <a:ea typeface="Microsoft JhengHei UI Light" panose="020B0304030504040204" pitchFamily="34" charset="-120"/>
              </a:rPr>
              <a:t> консультаций </a:t>
            </a:r>
            <a:r>
              <a:rPr lang="ru-RU" dirty="0">
                <a:ea typeface="Microsoft JhengHei UI Light" panose="020B0304030504040204" pitchFamily="34" charset="-120"/>
              </a:rPr>
              <a:t>с представителями неработающего </a:t>
            </a:r>
            <a:r>
              <a:rPr lang="ru-RU" dirty="0" smtClean="0">
                <a:ea typeface="Microsoft JhengHei UI Light" panose="020B0304030504040204" pitchFamily="34" charset="-120"/>
              </a:rPr>
              <a:t>населения</a:t>
            </a:r>
            <a:r>
              <a:rPr lang="en-US" dirty="0" smtClean="0">
                <a:ea typeface="Microsoft JhengHei UI Light" panose="020B0304030504040204" pitchFamily="34" charset="-120"/>
              </a:rPr>
              <a:t>;</a:t>
            </a:r>
            <a:r>
              <a:rPr lang="ru-RU" dirty="0" smtClean="0">
                <a:ea typeface="Microsoft JhengHei UI Light" panose="020B0304030504040204" pitchFamily="34" charset="-120"/>
              </a:rPr>
              <a:t> </a:t>
            </a:r>
            <a:endParaRPr lang="en-US" dirty="0" smtClean="0">
              <a:ea typeface="Microsoft JhengHei UI Light" panose="020B0304030504040204" pitchFamily="34" charset="-120"/>
            </a:endParaRPr>
          </a:p>
          <a:p>
            <a:pPr>
              <a:lnSpc>
                <a:spcPts val="1500"/>
              </a:lnSpc>
            </a:pPr>
            <a:r>
              <a:rPr lang="ru-RU" dirty="0" smtClean="0">
                <a:ea typeface="Microsoft JhengHei UI Light" panose="020B0304030504040204" pitchFamily="34" charset="-120"/>
              </a:rPr>
              <a:t>- обеспечен показ </a:t>
            </a:r>
            <a:r>
              <a:rPr lang="ru-RU" b="1" dirty="0">
                <a:ea typeface="Microsoft JhengHei UI Light" panose="020B0304030504040204" pitchFamily="34" charset="-120"/>
              </a:rPr>
              <a:t>3</a:t>
            </a:r>
            <a:r>
              <a:rPr lang="ru-RU" dirty="0">
                <a:ea typeface="Microsoft JhengHei UI Light" panose="020B0304030504040204" pitchFamily="34" charset="-120"/>
              </a:rPr>
              <a:t> видеофильмов по ГО ЧС и пожарной безопасности.</a:t>
            </a:r>
            <a:endParaRPr lang="ru-RU" dirty="0" smtClean="0">
              <a:ea typeface="Microsoft JhengHei UI Light" panose="020B0304030504040204" pitchFamily="34" charset="-12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248" y="5591653"/>
            <a:ext cx="2305184" cy="18219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622" y="2853142"/>
            <a:ext cx="2412126" cy="1809094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248" y="3405078"/>
            <a:ext cx="2327649" cy="191673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1623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855" y="420767"/>
            <a:ext cx="537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СВАО</a:t>
            </a:r>
            <a:endParaRPr lang="en-US" sz="1200" dirty="0" smtClean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91958"/>
            <a:ext cx="7564979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Деятельность постоянно </a:t>
            </a:r>
            <a:r>
              <a:rPr lang="ru-RU" b="1" dirty="0">
                <a:solidFill>
                  <a:schemeClr val="bg1"/>
                </a:solidFill>
              </a:rPr>
              <a:t>действующей рабочей группы управы Бабушкинского района 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по вопросам профилактики терроризма, минимизации и (или) ликвидации последствий его проявлений </a:t>
            </a:r>
            <a:endParaRPr lang="ru-RU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43853" y="717703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1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02" y="10266983"/>
            <a:ext cx="90624" cy="90624"/>
          </a:xfrm>
          <a:prstGeom prst="rect">
            <a:avLst/>
          </a:prstGeom>
        </p:spPr>
      </p:pic>
      <p:sp>
        <p:nvSpPr>
          <p:cNvPr id="40" name="Freeform 186"/>
          <p:cNvSpPr>
            <a:spLocks/>
          </p:cNvSpPr>
          <p:nvPr/>
        </p:nvSpPr>
        <p:spPr bwMode="auto">
          <a:xfrm>
            <a:off x="-1960022" y="6381757"/>
            <a:ext cx="930036" cy="1167251"/>
          </a:xfrm>
          <a:custGeom>
            <a:avLst/>
            <a:gdLst>
              <a:gd name="T0" fmla="*/ 190 w 988"/>
              <a:gd name="T1" fmla="*/ 1040 h 1240"/>
              <a:gd name="T2" fmla="*/ 175 w 988"/>
              <a:gd name="T3" fmla="*/ 1082 h 1240"/>
              <a:gd name="T4" fmla="*/ 189 w 988"/>
              <a:gd name="T5" fmla="*/ 1113 h 1240"/>
              <a:gd name="T6" fmla="*/ 158 w 988"/>
              <a:gd name="T7" fmla="*/ 1121 h 1240"/>
              <a:gd name="T8" fmla="*/ 131 w 988"/>
              <a:gd name="T9" fmla="*/ 1205 h 1240"/>
              <a:gd name="T10" fmla="*/ 281 w 988"/>
              <a:gd name="T11" fmla="*/ 1159 h 1240"/>
              <a:gd name="T12" fmla="*/ 304 w 988"/>
              <a:gd name="T13" fmla="*/ 1198 h 1240"/>
              <a:gd name="T14" fmla="*/ 315 w 988"/>
              <a:gd name="T15" fmla="*/ 1213 h 1240"/>
              <a:gd name="T16" fmla="*/ 375 w 988"/>
              <a:gd name="T17" fmla="*/ 1217 h 1240"/>
              <a:gd name="T18" fmla="*/ 494 w 988"/>
              <a:gd name="T19" fmla="*/ 1205 h 1240"/>
              <a:gd name="T20" fmla="*/ 552 w 988"/>
              <a:gd name="T21" fmla="*/ 1028 h 1240"/>
              <a:gd name="T22" fmla="*/ 800 w 988"/>
              <a:gd name="T23" fmla="*/ 1024 h 1240"/>
              <a:gd name="T24" fmla="*/ 871 w 988"/>
              <a:gd name="T25" fmla="*/ 877 h 1240"/>
              <a:gd name="T26" fmla="*/ 888 w 988"/>
              <a:gd name="T27" fmla="*/ 823 h 1240"/>
              <a:gd name="T28" fmla="*/ 902 w 988"/>
              <a:gd name="T29" fmla="*/ 778 h 1240"/>
              <a:gd name="T30" fmla="*/ 948 w 988"/>
              <a:gd name="T31" fmla="*/ 759 h 1240"/>
              <a:gd name="T32" fmla="*/ 982 w 988"/>
              <a:gd name="T33" fmla="*/ 686 h 1240"/>
              <a:gd name="T34" fmla="*/ 944 w 988"/>
              <a:gd name="T35" fmla="*/ 677 h 1240"/>
              <a:gd name="T36" fmla="*/ 956 w 988"/>
              <a:gd name="T37" fmla="*/ 644 h 1240"/>
              <a:gd name="T38" fmla="*/ 923 w 988"/>
              <a:gd name="T39" fmla="*/ 623 h 1240"/>
              <a:gd name="T40" fmla="*/ 907 w 988"/>
              <a:gd name="T41" fmla="*/ 605 h 1240"/>
              <a:gd name="T42" fmla="*/ 884 w 988"/>
              <a:gd name="T43" fmla="*/ 590 h 1240"/>
              <a:gd name="T44" fmla="*/ 861 w 988"/>
              <a:gd name="T45" fmla="*/ 586 h 1240"/>
              <a:gd name="T46" fmla="*/ 865 w 988"/>
              <a:gd name="T47" fmla="*/ 629 h 1240"/>
              <a:gd name="T48" fmla="*/ 827 w 988"/>
              <a:gd name="T49" fmla="*/ 592 h 1240"/>
              <a:gd name="T50" fmla="*/ 827 w 988"/>
              <a:gd name="T51" fmla="*/ 565 h 1240"/>
              <a:gd name="T52" fmla="*/ 700 w 988"/>
              <a:gd name="T53" fmla="*/ 576 h 1240"/>
              <a:gd name="T54" fmla="*/ 652 w 988"/>
              <a:gd name="T55" fmla="*/ 630 h 1240"/>
              <a:gd name="T56" fmla="*/ 652 w 988"/>
              <a:gd name="T57" fmla="*/ 475 h 1240"/>
              <a:gd name="T58" fmla="*/ 692 w 988"/>
              <a:gd name="T59" fmla="*/ 480 h 1240"/>
              <a:gd name="T60" fmla="*/ 669 w 988"/>
              <a:gd name="T61" fmla="*/ 432 h 1240"/>
              <a:gd name="T62" fmla="*/ 636 w 988"/>
              <a:gd name="T63" fmla="*/ 413 h 1240"/>
              <a:gd name="T64" fmla="*/ 607 w 988"/>
              <a:gd name="T65" fmla="*/ 369 h 1240"/>
              <a:gd name="T66" fmla="*/ 569 w 988"/>
              <a:gd name="T67" fmla="*/ 342 h 1240"/>
              <a:gd name="T68" fmla="*/ 542 w 988"/>
              <a:gd name="T69" fmla="*/ 294 h 1240"/>
              <a:gd name="T70" fmla="*/ 590 w 988"/>
              <a:gd name="T71" fmla="*/ 163 h 1240"/>
              <a:gd name="T72" fmla="*/ 575 w 988"/>
              <a:gd name="T73" fmla="*/ 105 h 1240"/>
              <a:gd name="T74" fmla="*/ 554 w 988"/>
              <a:gd name="T75" fmla="*/ 77 h 1240"/>
              <a:gd name="T76" fmla="*/ 511 w 988"/>
              <a:gd name="T77" fmla="*/ 63 h 1240"/>
              <a:gd name="T78" fmla="*/ 463 w 988"/>
              <a:gd name="T79" fmla="*/ 59 h 1240"/>
              <a:gd name="T80" fmla="*/ 323 w 988"/>
              <a:gd name="T81" fmla="*/ 27 h 1240"/>
              <a:gd name="T82" fmla="*/ 271 w 988"/>
              <a:gd name="T83" fmla="*/ 7 h 1240"/>
              <a:gd name="T84" fmla="*/ 250 w 988"/>
              <a:gd name="T85" fmla="*/ 27 h 1240"/>
              <a:gd name="T86" fmla="*/ 243 w 988"/>
              <a:gd name="T87" fmla="*/ 65 h 1240"/>
              <a:gd name="T88" fmla="*/ 206 w 988"/>
              <a:gd name="T89" fmla="*/ 109 h 1240"/>
              <a:gd name="T90" fmla="*/ 214 w 988"/>
              <a:gd name="T91" fmla="*/ 190 h 1240"/>
              <a:gd name="T92" fmla="*/ 216 w 988"/>
              <a:gd name="T93" fmla="*/ 236 h 1240"/>
              <a:gd name="T94" fmla="*/ 225 w 988"/>
              <a:gd name="T95" fmla="*/ 298 h 1240"/>
              <a:gd name="T96" fmla="*/ 104 w 988"/>
              <a:gd name="T97" fmla="*/ 373 h 1240"/>
              <a:gd name="T98" fmla="*/ 81 w 988"/>
              <a:gd name="T99" fmla="*/ 384 h 1240"/>
              <a:gd name="T100" fmla="*/ 75 w 988"/>
              <a:gd name="T101" fmla="*/ 425 h 1240"/>
              <a:gd name="T102" fmla="*/ 100 w 988"/>
              <a:gd name="T103" fmla="*/ 459 h 1240"/>
              <a:gd name="T104" fmla="*/ 33 w 988"/>
              <a:gd name="T105" fmla="*/ 482 h 1240"/>
              <a:gd name="T106" fmla="*/ 12 w 988"/>
              <a:gd name="T107" fmla="*/ 490 h 1240"/>
              <a:gd name="T108" fmla="*/ 16 w 988"/>
              <a:gd name="T109" fmla="*/ 511 h 1240"/>
              <a:gd name="T110" fmla="*/ 37 w 988"/>
              <a:gd name="T111" fmla="*/ 532 h 1240"/>
              <a:gd name="T112" fmla="*/ 12 w 988"/>
              <a:gd name="T113" fmla="*/ 569 h 1240"/>
              <a:gd name="T114" fmla="*/ 21 w 988"/>
              <a:gd name="T115" fmla="*/ 642 h 1240"/>
              <a:gd name="T116" fmla="*/ 64 w 988"/>
              <a:gd name="T117" fmla="*/ 719 h 1240"/>
              <a:gd name="T118" fmla="*/ 60 w 988"/>
              <a:gd name="T119" fmla="*/ 755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88" h="1240">
                <a:moveTo>
                  <a:pt x="58" y="949"/>
                </a:moveTo>
                <a:lnTo>
                  <a:pt x="148" y="959"/>
                </a:lnTo>
                <a:lnTo>
                  <a:pt x="225" y="967"/>
                </a:lnTo>
                <a:lnTo>
                  <a:pt x="250" y="969"/>
                </a:lnTo>
                <a:lnTo>
                  <a:pt x="267" y="971"/>
                </a:lnTo>
                <a:lnTo>
                  <a:pt x="264" y="1011"/>
                </a:lnTo>
                <a:lnTo>
                  <a:pt x="231" y="1011"/>
                </a:lnTo>
                <a:lnTo>
                  <a:pt x="238" y="1032"/>
                </a:lnTo>
                <a:lnTo>
                  <a:pt x="229" y="1034"/>
                </a:lnTo>
                <a:lnTo>
                  <a:pt x="216" y="1038"/>
                </a:lnTo>
                <a:lnTo>
                  <a:pt x="217" y="1050"/>
                </a:lnTo>
                <a:lnTo>
                  <a:pt x="204" y="1046"/>
                </a:lnTo>
                <a:lnTo>
                  <a:pt x="204" y="1040"/>
                </a:lnTo>
                <a:lnTo>
                  <a:pt x="190" y="1040"/>
                </a:lnTo>
                <a:lnTo>
                  <a:pt x="183" y="1038"/>
                </a:lnTo>
                <a:lnTo>
                  <a:pt x="164" y="1034"/>
                </a:lnTo>
                <a:lnTo>
                  <a:pt x="160" y="1053"/>
                </a:lnTo>
                <a:lnTo>
                  <a:pt x="142" y="1047"/>
                </a:lnTo>
                <a:lnTo>
                  <a:pt x="140" y="1067"/>
                </a:lnTo>
                <a:lnTo>
                  <a:pt x="148" y="1071"/>
                </a:lnTo>
                <a:lnTo>
                  <a:pt x="156" y="1073"/>
                </a:lnTo>
                <a:lnTo>
                  <a:pt x="160" y="1074"/>
                </a:lnTo>
                <a:lnTo>
                  <a:pt x="162" y="1074"/>
                </a:lnTo>
                <a:lnTo>
                  <a:pt x="164" y="1076"/>
                </a:lnTo>
                <a:lnTo>
                  <a:pt x="167" y="1080"/>
                </a:lnTo>
                <a:lnTo>
                  <a:pt x="171" y="1080"/>
                </a:lnTo>
                <a:lnTo>
                  <a:pt x="173" y="1080"/>
                </a:lnTo>
                <a:lnTo>
                  <a:pt x="175" y="1082"/>
                </a:lnTo>
                <a:lnTo>
                  <a:pt x="181" y="1082"/>
                </a:lnTo>
                <a:lnTo>
                  <a:pt x="183" y="1082"/>
                </a:lnTo>
                <a:lnTo>
                  <a:pt x="185" y="1084"/>
                </a:lnTo>
                <a:lnTo>
                  <a:pt x="189" y="1084"/>
                </a:lnTo>
                <a:lnTo>
                  <a:pt x="190" y="1086"/>
                </a:lnTo>
                <a:lnTo>
                  <a:pt x="195" y="1086"/>
                </a:lnTo>
                <a:lnTo>
                  <a:pt x="200" y="1090"/>
                </a:lnTo>
                <a:lnTo>
                  <a:pt x="206" y="1092"/>
                </a:lnTo>
                <a:lnTo>
                  <a:pt x="204" y="1096"/>
                </a:lnTo>
                <a:lnTo>
                  <a:pt x="202" y="1101"/>
                </a:lnTo>
                <a:lnTo>
                  <a:pt x="198" y="1109"/>
                </a:lnTo>
                <a:lnTo>
                  <a:pt x="192" y="1109"/>
                </a:lnTo>
                <a:lnTo>
                  <a:pt x="190" y="1113"/>
                </a:lnTo>
                <a:lnTo>
                  <a:pt x="189" y="1113"/>
                </a:lnTo>
                <a:lnTo>
                  <a:pt x="187" y="1111"/>
                </a:lnTo>
                <a:lnTo>
                  <a:pt x="185" y="1111"/>
                </a:lnTo>
                <a:lnTo>
                  <a:pt x="183" y="1111"/>
                </a:lnTo>
                <a:lnTo>
                  <a:pt x="181" y="1111"/>
                </a:lnTo>
                <a:lnTo>
                  <a:pt x="177" y="1111"/>
                </a:lnTo>
                <a:lnTo>
                  <a:pt x="175" y="1111"/>
                </a:lnTo>
                <a:lnTo>
                  <a:pt x="173" y="1111"/>
                </a:lnTo>
                <a:lnTo>
                  <a:pt x="171" y="1111"/>
                </a:lnTo>
                <a:lnTo>
                  <a:pt x="167" y="1111"/>
                </a:lnTo>
                <a:lnTo>
                  <a:pt x="166" y="1111"/>
                </a:lnTo>
                <a:lnTo>
                  <a:pt x="164" y="1111"/>
                </a:lnTo>
                <a:lnTo>
                  <a:pt x="162" y="1111"/>
                </a:lnTo>
                <a:lnTo>
                  <a:pt x="158" y="1111"/>
                </a:lnTo>
                <a:lnTo>
                  <a:pt x="158" y="1121"/>
                </a:lnTo>
                <a:lnTo>
                  <a:pt x="156" y="1124"/>
                </a:lnTo>
                <a:lnTo>
                  <a:pt x="146" y="1128"/>
                </a:lnTo>
                <a:lnTo>
                  <a:pt x="148" y="1132"/>
                </a:lnTo>
                <a:lnTo>
                  <a:pt x="148" y="1136"/>
                </a:lnTo>
                <a:lnTo>
                  <a:pt x="152" y="1146"/>
                </a:lnTo>
                <a:lnTo>
                  <a:pt x="142" y="1149"/>
                </a:lnTo>
                <a:lnTo>
                  <a:pt x="148" y="1159"/>
                </a:lnTo>
                <a:lnTo>
                  <a:pt x="150" y="1161"/>
                </a:lnTo>
                <a:lnTo>
                  <a:pt x="150" y="1172"/>
                </a:lnTo>
                <a:lnTo>
                  <a:pt x="142" y="1172"/>
                </a:lnTo>
                <a:lnTo>
                  <a:pt x="142" y="1175"/>
                </a:lnTo>
                <a:lnTo>
                  <a:pt x="140" y="1184"/>
                </a:lnTo>
                <a:lnTo>
                  <a:pt x="137" y="1198"/>
                </a:lnTo>
                <a:lnTo>
                  <a:pt x="131" y="1205"/>
                </a:lnTo>
                <a:lnTo>
                  <a:pt x="125" y="1223"/>
                </a:lnTo>
                <a:lnTo>
                  <a:pt x="139" y="1226"/>
                </a:lnTo>
                <a:lnTo>
                  <a:pt x="154" y="1223"/>
                </a:lnTo>
                <a:lnTo>
                  <a:pt x="212" y="1211"/>
                </a:lnTo>
                <a:lnTo>
                  <a:pt x="219" y="1207"/>
                </a:lnTo>
                <a:lnTo>
                  <a:pt x="221" y="1196"/>
                </a:lnTo>
                <a:lnTo>
                  <a:pt x="217" y="1177"/>
                </a:lnTo>
                <a:lnTo>
                  <a:pt x="229" y="1169"/>
                </a:lnTo>
                <a:lnTo>
                  <a:pt x="231" y="1157"/>
                </a:lnTo>
                <a:lnTo>
                  <a:pt x="238" y="1157"/>
                </a:lnTo>
                <a:lnTo>
                  <a:pt x="244" y="1155"/>
                </a:lnTo>
                <a:lnTo>
                  <a:pt x="256" y="1159"/>
                </a:lnTo>
                <a:lnTo>
                  <a:pt x="275" y="1161"/>
                </a:lnTo>
                <a:lnTo>
                  <a:pt x="281" y="1159"/>
                </a:lnTo>
                <a:lnTo>
                  <a:pt x="289" y="1161"/>
                </a:lnTo>
                <a:lnTo>
                  <a:pt x="292" y="1161"/>
                </a:lnTo>
                <a:lnTo>
                  <a:pt x="294" y="1167"/>
                </a:lnTo>
                <a:lnTo>
                  <a:pt x="294" y="1169"/>
                </a:lnTo>
                <a:lnTo>
                  <a:pt x="294" y="1170"/>
                </a:lnTo>
                <a:lnTo>
                  <a:pt x="296" y="1172"/>
                </a:lnTo>
                <a:lnTo>
                  <a:pt x="298" y="1177"/>
                </a:lnTo>
                <a:lnTo>
                  <a:pt x="298" y="1182"/>
                </a:lnTo>
                <a:lnTo>
                  <a:pt x="298" y="1184"/>
                </a:lnTo>
                <a:lnTo>
                  <a:pt x="298" y="1186"/>
                </a:lnTo>
                <a:lnTo>
                  <a:pt x="300" y="1188"/>
                </a:lnTo>
                <a:lnTo>
                  <a:pt x="306" y="1194"/>
                </a:lnTo>
                <a:lnTo>
                  <a:pt x="304" y="1196"/>
                </a:lnTo>
                <a:lnTo>
                  <a:pt x="304" y="1198"/>
                </a:lnTo>
                <a:lnTo>
                  <a:pt x="306" y="1199"/>
                </a:lnTo>
                <a:lnTo>
                  <a:pt x="306" y="1201"/>
                </a:lnTo>
                <a:lnTo>
                  <a:pt x="306" y="1203"/>
                </a:lnTo>
                <a:lnTo>
                  <a:pt x="308" y="1205"/>
                </a:lnTo>
                <a:lnTo>
                  <a:pt x="310" y="1205"/>
                </a:lnTo>
                <a:lnTo>
                  <a:pt x="310" y="1207"/>
                </a:lnTo>
                <a:lnTo>
                  <a:pt x="310" y="1209"/>
                </a:lnTo>
                <a:lnTo>
                  <a:pt x="312" y="1211"/>
                </a:lnTo>
                <a:lnTo>
                  <a:pt x="312" y="1213"/>
                </a:lnTo>
                <a:lnTo>
                  <a:pt x="310" y="1215"/>
                </a:lnTo>
                <a:lnTo>
                  <a:pt x="312" y="1215"/>
                </a:lnTo>
                <a:lnTo>
                  <a:pt x="313" y="1215"/>
                </a:lnTo>
                <a:lnTo>
                  <a:pt x="313" y="1217"/>
                </a:lnTo>
                <a:lnTo>
                  <a:pt x="315" y="1213"/>
                </a:lnTo>
                <a:lnTo>
                  <a:pt x="318" y="1213"/>
                </a:lnTo>
                <a:lnTo>
                  <a:pt x="318" y="1215"/>
                </a:lnTo>
                <a:lnTo>
                  <a:pt x="318" y="1213"/>
                </a:lnTo>
                <a:lnTo>
                  <a:pt x="319" y="1213"/>
                </a:lnTo>
                <a:lnTo>
                  <a:pt x="319" y="1211"/>
                </a:lnTo>
                <a:lnTo>
                  <a:pt x="321" y="1211"/>
                </a:lnTo>
                <a:lnTo>
                  <a:pt x="321" y="1213"/>
                </a:lnTo>
                <a:lnTo>
                  <a:pt x="331" y="1226"/>
                </a:lnTo>
                <a:lnTo>
                  <a:pt x="339" y="1223"/>
                </a:lnTo>
                <a:lnTo>
                  <a:pt x="346" y="1232"/>
                </a:lnTo>
                <a:lnTo>
                  <a:pt x="352" y="1230"/>
                </a:lnTo>
                <a:lnTo>
                  <a:pt x="366" y="1220"/>
                </a:lnTo>
                <a:lnTo>
                  <a:pt x="373" y="1217"/>
                </a:lnTo>
                <a:lnTo>
                  <a:pt x="375" y="1217"/>
                </a:lnTo>
                <a:lnTo>
                  <a:pt x="379" y="1223"/>
                </a:lnTo>
                <a:lnTo>
                  <a:pt x="381" y="1223"/>
                </a:lnTo>
                <a:lnTo>
                  <a:pt x="383" y="1228"/>
                </a:lnTo>
                <a:lnTo>
                  <a:pt x="385" y="1234"/>
                </a:lnTo>
                <a:lnTo>
                  <a:pt x="390" y="1234"/>
                </a:lnTo>
                <a:lnTo>
                  <a:pt x="423" y="1232"/>
                </a:lnTo>
                <a:lnTo>
                  <a:pt x="436" y="1230"/>
                </a:lnTo>
                <a:lnTo>
                  <a:pt x="463" y="1234"/>
                </a:lnTo>
                <a:lnTo>
                  <a:pt x="479" y="1232"/>
                </a:lnTo>
                <a:lnTo>
                  <a:pt x="494" y="1240"/>
                </a:lnTo>
                <a:lnTo>
                  <a:pt x="504" y="1225"/>
                </a:lnTo>
                <a:lnTo>
                  <a:pt x="496" y="1219"/>
                </a:lnTo>
                <a:lnTo>
                  <a:pt x="498" y="1211"/>
                </a:lnTo>
                <a:lnTo>
                  <a:pt x="494" y="1205"/>
                </a:lnTo>
                <a:lnTo>
                  <a:pt x="494" y="1194"/>
                </a:lnTo>
                <a:lnTo>
                  <a:pt x="473" y="1180"/>
                </a:lnTo>
                <a:lnTo>
                  <a:pt x="479" y="1170"/>
                </a:lnTo>
                <a:lnTo>
                  <a:pt x="481" y="1175"/>
                </a:lnTo>
                <a:lnTo>
                  <a:pt x="483" y="1177"/>
                </a:lnTo>
                <a:lnTo>
                  <a:pt x="484" y="1178"/>
                </a:lnTo>
                <a:lnTo>
                  <a:pt x="496" y="1182"/>
                </a:lnTo>
                <a:lnTo>
                  <a:pt x="502" y="1184"/>
                </a:lnTo>
                <a:lnTo>
                  <a:pt x="511" y="1180"/>
                </a:lnTo>
                <a:lnTo>
                  <a:pt x="550" y="1103"/>
                </a:lnTo>
                <a:lnTo>
                  <a:pt x="537" y="1092"/>
                </a:lnTo>
                <a:lnTo>
                  <a:pt x="532" y="1071"/>
                </a:lnTo>
                <a:lnTo>
                  <a:pt x="527" y="1059"/>
                </a:lnTo>
                <a:lnTo>
                  <a:pt x="552" y="1028"/>
                </a:lnTo>
                <a:lnTo>
                  <a:pt x="588" y="1036"/>
                </a:lnTo>
                <a:lnTo>
                  <a:pt x="611" y="1036"/>
                </a:lnTo>
                <a:lnTo>
                  <a:pt x="594" y="1055"/>
                </a:lnTo>
                <a:lnTo>
                  <a:pt x="627" y="1078"/>
                </a:lnTo>
                <a:lnTo>
                  <a:pt x="646" y="1078"/>
                </a:lnTo>
                <a:lnTo>
                  <a:pt x="673" y="1105"/>
                </a:lnTo>
                <a:lnTo>
                  <a:pt x="679" y="1073"/>
                </a:lnTo>
                <a:lnTo>
                  <a:pt x="704" y="1065"/>
                </a:lnTo>
                <a:lnTo>
                  <a:pt x="732" y="1034"/>
                </a:lnTo>
                <a:lnTo>
                  <a:pt x="742" y="1038"/>
                </a:lnTo>
                <a:lnTo>
                  <a:pt x="746" y="1034"/>
                </a:lnTo>
                <a:lnTo>
                  <a:pt x="767" y="1019"/>
                </a:lnTo>
                <a:lnTo>
                  <a:pt x="790" y="1024"/>
                </a:lnTo>
                <a:lnTo>
                  <a:pt x="800" y="1024"/>
                </a:lnTo>
                <a:lnTo>
                  <a:pt x="806" y="994"/>
                </a:lnTo>
                <a:lnTo>
                  <a:pt x="798" y="973"/>
                </a:lnTo>
                <a:lnTo>
                  <a:pt x="780" y="942"/>
                </a:lnTo>
                <a:lnTo>
                  <a:pt x="786" y="938"/>
                </a:lnTo>
                <a:lnTo>
                  <a:pt x="796" y="942"/>
                </a:lnTo>
                <a:lnTo>
                  <a:pt x="823" y="938"/>
                </a:lnTo>
                <a:lnTo>
                  <a:pt x="840" y="930"/>
                </a:lnTo>
                <a:lnTo>
                  <a:pt x="871" y="907"/>
                </a:lnTo>
                <a:lnTo>
                  <a:pt x="871" y="900"/>
                </a:lnTo>
                <a:lnTo>
                  <a:pt x="873" y="898"/>
                </a:lnTo>
                <a:lnTo>
                  <a:pt x="871" y="884"/>
                </a:lnTo>
                <a:lnTo>
                  <a:pt x="871" y="882"/>
                </a:lnTo>
                <a:lnTo>
                  <a:pt x="871" y="880"/>
                </a:lnTo>
                <a:lnTo>
                  <a:pt x="871" y="877"/>
                </a:lnTo>
                <a:lnTo>
                  <a:pt x="873" y="872"/>
                </a:lnTo>
                <a:lnTo>
                  <a:pt x="873" y="871"/>
                </a:lnTo>
                <a:lnTo>
                  <a:pt x="875" y="869"/>
                </a:lnTo>
                <a:lnTo>
                  <a:pt x="879" y="859"/>
                </a:lnTo>
                <a:lnTo>
                  <a:pt x="882" y="850"/>
                </a:lnTo>
                <a:lnTo>
                  <a:pt x="882" y="848"/>
                </a:lnTo>
                <a:lnTo>
                  <a:pt x="884" y="846"/>
                </a:lnTo>
                <a:lnTo>
                  <a:pt x="884" y="842"/>
                </a:lnTo>
                <a:lnTo>
                  <a:pt x="886" y="838"/>
                </a:lnTo>
                <a:lnTo>
                  <a:pt x="886" y="834"/>
                </a:lnTo>
                <a:lnTo>
                  <a:pt x="886" y="832"/>
                </a:lnTo>
                <a:lnTo>
                  <a:pt x="886" y="830"/>
                </a:lnTo>
                <a:lnTo>
                  <a:pt x="888" y="826"/>
                </a:lnTo>
                <a:lnTo>
                  <a:pt x="888" y="823"/>
                </a:lnTo>
                <a:lnTo>
                  <a:pt x="888" y="817"/>
                </a:lnTo>
                <a:lnTo>
                  <a:pt x="888" y="813"/>
                </a:lnTo>
                <a:lnTo>
                  <a:pt x="890" y="807"/>
                </a:lnTo>
                <a:lnTo>
                  <a:pt x="890" y="805"/>
                </a:lnTo>
                <a:lnTo>
                  <a:pt x="892" y="803"/>
                </a:lnTo>
                <a:lnTo>
                  <a:pt x="894" y="800"/>
                </a:lnTo>
                <a:lnTo>
                  <a:pt x="894" y="796"/>
                </a:lnTo>
                <a:lnTo>
                  <a:pt x="894" y="794"/>
                </a:lnTo>
                <a:lnTo>
                  <a:pt x="894" y="792"/>
                </a:lnTo>
                <a:lnTo>
                  <a:pt x="898" y="786"/>
                </a:lnTo>
                <a:lnTo>
                  <a:pt x="900" y="784"/>
                </a:lnTo>
                <a:lnTo>
                  <a:pt x="900" y="782"/>
                </a:lnTo>
                <a:lnTo>
                  <a:pt x="902" y="780"/>
                </a:lnTo>
                <a:lnTo>
                  <a:pt x="902" y="778"/>
                </a:lnTo>
                <a:lnTo>
                  <a:pt x="903" y="776"/>
                </a:lnTo>
                <a:lnTo>
                  <a:pt x="903" y="775"/>
                </a:lnTo>
                <a:lnTo>
                  <a:pt x="905" y="775"/>
                </a:lnTo>
                <a:lnTo>
                  <a:pt x="907" y="775"/>
                </a:lnTo>
                <a:lnTo>
                  <a:pt x="911" y="778"/>
                </a:lnTo>
                <a:lnTo>
                  <a:pt x="913" y="775"/>
                </a:lnTo>
                <a:lnTo>
                  <a:pt x="915" y="773"/>
                </a:lnTo>
                <a:lnTo>
                  <a:pt x="913" y="771"/>
                </a:lnTo>
                <a:lnTo>
                  <a:pt x="911" y="769"/>
                </a:lnTo>
                <a:lnTo>
                  <a:pt x="913" y="769"/>
                </a:lnTo>
                <a:lnTo>
                  <a:pt x="911" y="763"/>
                </a:lnTo>
                <a:lnTo>
                  <a:pt x="921" y="754"/>
                </a:lnTo>
                <a:lnTo>
                  <a:pt x="942" y="765"/>
                </a:lnTo>
                <a:lnTo>
                  <a:pt x="948" y="759"/>
                </a:lnTo>
                <a:lnTo>
                  <a:pt x="961" y="740"/>
                </a:lnTo>
                <a:lnTo>
                  <a:pt x="980" y="715"/>
                </a:lnTo>
                <a:lnTo>
                  <a:pt x="982" y="713"/>
                </a:lnTo>
                <a:lnTo>
                  <a:pt x="984" y="713"/>
                </a:lnTo>
                <a:lnTo>
                  <a:pt x="982" y="709"/>
                </a:lnTo>
                <a:lnTo>
                  <a:pt x="984" y="705"/>
                </a:lnTo>
                <a:lnTo>
                  <a:pt x="986" y="701"/>
                </a:lnTo>
                <a:lnTo>
                  <a:pt x="988" y="699"/>
                </a:lnTo>
                <a:lnTo>
                  <a:pt x="988" y="698"/>
                </a:lnTo>
                <a:lnTo>
                  <a:pt x="988" y="692"/>
                </a:lnTo>
                <a:lnTo>
                  <a:pt x="986" y="690"/>
                </a:lnTo>
                <a:lnTo>
                  <a:pt x="986" y="688"/>
                </a:lnTo>
                <a:lnTo>
                  <a:pt x="984" y="686"/>
                </a:lnTo>
                <a:lnTo>
                  <a:pt x="982" y="686"/>
                </a:lnTo>
                <a:lnTo>
                  <a:pt x="978" y="684"/>
                </a:lnTo>
                <a:lnTo>
                  <a:pt x="973" y="684"/>
                </a:lnTo>
                <a:lnTo>
                  <a:pt x="971" y="686"/>
                </a:lnTo>
                <a:lnTo>
                  <a:pt x="967" y="690"/>
                </a:lnTo>
                <a:lnTo>
                  <a:pt x="963" y="692"/>
                </a:lnTo>
                <a:lnTo>
                  <a:pt x="959" y="692"/>
                </a:lnTo>
                <a:lnTo>
                  <a:pt x="956" y="694"/>
                </a:lnTo>
                <a:lnTo>
                  <a:pt x="951" y="692"/>
                </a:lnTo>
                <a:lnTo>
                  <a:pt x="950" y="690"/>
                </a:lnTo>
                <a:lnTo>
                  <a:pt x="946" y="688"/>
                </a:lnTo>
                <a:lnTo>
                  <a:pt x="946" y="686"/>
                </a:lnTo>
                <a:lnTo>
                  <a:pt x="946" y="684"/>
                </a:lnTo>
                <a:lnTo>
                  <a:pt x="946" y="682"/>
                </a:lnTo>
                <a:lnTo>
                  <a:pt x="944" y="677"/>
                </a:lnTo>
                <a:lnTo>
                  <a:pt x="944" y="675"/>
                </a:lnTo>
                <a:lnTo>
                  <a:pt x="942" y="669"/>
                </a:lnTo>
                <a:lnTo>
                  <a:pt x="942" y="665"/>
                </a:lnTo>
                <a:lnTo>
                  <a:pt x="942" y="663"/>
                </a:lnTo>
                <a:lnTo>
                  <a:pt x="942" y="661"/>
                </a:lnTo>
                <a:lnTo>
                  <a:pt x="944" y="661"/>
                </a:lnTo>
                <a:lnTo>
                  <a:pt x="944" y="659"/>
                </a:lnTo>
                <a:lnTo>
                  <a:pt x="946" y="659"/>
                </a:lnTo>
                <a:lnTo>
                  <a:pt x="946" y="657"/>
                </a:lnTo>
                <a:lnTo>
                  <a:pt x="950" y="653"/>
                </a:lnTo>
                <a:lnTo>
                  <a:pt x="953" y="651"/>
                </a:lnTo>
                <a:lnTo>
                  <a:pt x="956" y="648"/>
                </a:lnTo>
                <a:lnTo>
                  <a:pt x="956" y="646"/>
                </a:lnTo>
                <a:lnTo>
                  <a:pt x="956" y="644"/>
                </a:lnTo>
                <a:lnTo>
                  <a:pt x="951" y="644"/>
                </a:lnTo>
                <a:lnTo>
                  <a:pt x="948" y="642"/>
                </a:lnTo>
                <a:lnTo>
                  <a:pt x="946" y="642"/>
                </a:lnTo>
                <a:lnTo>
                  <a:pt x="946" y="640"/>
                </a:lnTo>
                <a:lnTo>
                  <a:pt x="944" y="636"/>
                </a:lnTo>
                <a:lnTo>
                  <a:pt x="942" y="634"/>
                </a:lnTo>
                <a:lnTo>
                  <a:pt x="940" y="632"/>
                </a:lnTo>
                <a:lnTo>
                  <a:pt x="938" y="630"/>
                </a:lnTo>
                <a:lnTo>
                  <a:pt x="936" y="629"/>
                </a:lnTo>
                <a:lnTo>
                  <a:pt x="934" y="627"/>
                </a:lnTo>
                <a:lnTo>
                  <a:pt x="932" y="627"/>
                </a:lnTo>
                <a:lnTo>
                  <a:pt x="930" y="624"/>
                </a:lnTo>
                <a:lnTo>
                  <a:pt x="927" y="623"/>
                </a:lnTo>
                <a:lnTo>
                  <a:pt x="923" y="623"/>
                </a:lnTo>
                <a:lnTo>
                  <a:pt x="921" y="621"/>
                </a:lnTo>
                <a:lnTo>
                  <a:pt x="919" y="621"/>
                </a:lnTo>
                <a:lnTo>
                  <a:pt x="917" y="621"/>
                </a:lnTo>
                <a:lnTo>
                  <a:pt x="915" y="619"/>
                </a:lnTo>
                <a:lnTo>
                  <a:pt x="915" y="617"/>
                </a:lnTo>
                <a:lnTo>
                  <a:pt x="913" y="617"/>
                </a:lnTo>
                <a:lnTo>
                  <a:pt x="913" y="615"/>
                </a:lnTo>
                <a:lnTo>
                  <a:pt x="913" y="613"/>
                </a:lnTo>
                <a:lnTo>
                  <a:pt x="913" y="611"/>
                </a:lnTo>
                <a:lnTo>
                  <a:pt x="913" y="609"/>
                </a:lnTo>
                <a:lnTo>
                  <a:pt x="911" y="609"/>
                </a:lnTo>
                <a:lnTo>
                  <a:pt x="911" y="607"/>
                </a:lnTo>
                <a:lnTo>
                  <a:pt x="909" y="607"/>
                </a:lnTo>
                <a:lnTo>
                  <a:pt x="907" y="605"/>
                </a:lnTo>
                <a:lnTo>
                  <a:pt x="905" y="603"/>
                </a:lnTo>
                <a:lnTo>
                  <a:pt x="903" y="602"/>
                </a:lnTo>
                <a:lnTo>
                  <a:pt x="900" y="598"/>
                </a:lnTo>
                <a:lnTo>
                  <a:pt x="900" y="596"/>
                </a:lnTo>
                <a:lnTo>
                  <a:pt x="898" y="596"/>
                </a:lnTo>
                <a:lnTo>
                  <a:pt x="898" y="594"/>
                </a:lnTo>
                <a:lnTo>
                  <a:pt x="896" y="592"/>
                </a:lnTo>
                <a:lnTo>
                  <a:pt x="894" y="592"/>
                </a:lnTo>
                <a:lnTo>
                  <a:pt x="894" y="590"/>
                </a:lnTo>
                <a:lnTo>
                  <a:pt x="892" y="590"/>
                </a:lnTo>
                <a:lnTo>
                  <a:pt x="890" y="588"/>
                </a:lnTo>
                <a:lnTo>
                  <a:pt x="888" y="590"/>
                </a:lnTo>
                <a:lnTo>
                  <a:pt x="886" y="590"/>
                </a:lnTo>
                <a:lnTo>
                  <a:pt x="884" y="590"/>
                </a:lnTo>
                <a:lnTo>
                  <a:pt x="882" y="592"/>
                </a:lnTo>
                <a:lnTo>
                  <a:pt x="881" y="592"/>
                </a:lnTo>
                <a:lnTo>
                  <a:pt x="879" y="592"/>
                </a:lnTo>
                <a:lnTo>
                  <a:pt x="877" y="592"/>
                </a:lnTo>
                <a:lnTo>
                  <a:pt x="875" y="590"/>
                </a:lnTo>
                <a:lnTo>
                  <a:pt x="873" y="588"/>
                </a:lnTo>
                <a:lnTo>
                  <a:pt x="873" y="586"/>
                </a:lnTo>
                <a:lnTo>
                  <a:pt x="871" y="586"/>
                </a:lnTo>
                <a:lnTo>
                  <a:pt x="869" y="586"/>
                </a:lnTo>
                <a:lnTo>
                  <a:pt x="867" y="586"/>
                </a:lnTo>
                <a:lnTo>
                  <a:pt x="865" y="586"/>
                </a:lnTo>
                <a:lnTo>
                  <a:pt x="865" y="584"/>
                </a:lnTo>
                <a:lnTo>
                  <a:pt x="863" y="584"/>
                </a:lnTo>
                <a:lnTo>
                  <a:pt x="861" y="586"/>
                </a:lnTo>
                <a:lnTo>
                  <a:pt x="859" y="586"/>
                </a:lnTo>
                <a:lnTo>
                  <a:pt x="859" y="588"/>
                </a:lnTo>
                <a:lnTo>
                  <a:pt x="859" y="590"/>
                </a:lnTo>
                <a:lnTo>
                  <a:pt x="859" y="592"/>
                </a:lnTo>
                <a:lnTo>
                  <a:pt x="859" y="594"/>
                </a:lnTo>
                <a:lnTo>
                  <a:pt x="859" y="596"/>
                </a:lnTo>
                <a:lnTo>
                  <a:pt x="859" y="598"/>
                </a:lnTo>
                <a:lnTo>
                  <a:pt x="859" y="600"/>
                </a:lnTo>
                <a:lnTo>
                  <a:pt x="859" y="602"/>
                </a:lnTo>
                <a:lnTo>
                  <a:pt x="859" y="603"/>
                </a:lnTo>
                <a:lnTo>
                  <a:pt x="861" y="603"/>
                </a:lnTo>
                <a:lnTo>
                  <a:pt x="873" y="611"/>
                </a:lnTo>
                <a:lnTo>
                  <a:pt x="867" y="623"/>
                </a:lnTo>
                <a:lnTo>
                  <a:pt x="865" y="629"/>
                </a:lnTo>
                <a:lnTo>
                  <a:pt x="863" y="632"/>
                </a:lnTo>
                <a:lnTo>
                  <a:pt x="857" y="632"/>
                </a:lnTo>
                <a:lnTo>
                  <a:pt x="850" y="629"/>
                </a:lnTo>
                <a:lnTo>
                  <a:pt x="840" y="624"/>
                </a:lnTo>
                <a:lnTo>
                  <a:pt x="831" y="611"/>
                </a:lnTo>
                <a:lnTo>
                  <a:pt x="827" y="607"/>
                </a:lnTo>
                <a:lnTo>
                  <a:pt x="825" y="607"/>
                </a:lnTo>
                <a:lnTo>
                  <a:pt x="825" y="605"/>
                </a:lnTo>
                <a:lnTo>
                  <a:pt x="825" y="603"/>
                </a:lnTo>
                <a:lnTo>
                  <a:pt x="827" y="602"/>
                </a:lnTo>
                <a:lnTo>
                  <a:pt x="827" y="600"/>
                </a:lnTo>
                <a:lnTo>
                  <a:pt x="827" y="598"/>
                </a:lnTo>
                <a:lnTo>
                  <a:pt x="827" y="596"/>
                </a:lnTo>
                <a:lnTo>
                  <a:pt x="827" y="592"/>
                </a:lnTo>
                <a:lnTo>
                  <a:pt x="825" y="590"/>
                </a:lnTo>
                <a:lnTo>
                  <a:pt x="823" y="590"/>
                </a:lnTo>
                <a:lnTo>
                  <a:pt x="823" y="588"/>
                </a:lnTo>
                <a:lnTo>
                  <a:pt x="821" y="588"/>
                </a:lnTo>
                <a:lnTo>
                  <a:pt x="821" y="586"/>
                </a:lnTo>
                <a:lnTo>
                  <a:pt x="821" y="584"/>
                </a:lnTo>
                <a:lnTo>
                  <a:pt x="823" y="581"/>
                </a:lnTo>
                <a:lnTo>
                  <a:pt x="823" y="579"/>
                </a:lnTo>
                <a:lnTo>
                  <a:pt x="823" y="576"/>
                </a:lnTo>
                <a:lnTo>
                  <a:pt x="825" y="574"/>
                </a:lnTo>
                <a:lnTo>
                  <a:pt x="825" y="573"/>
                </a:lnTo>
                <a:lnTo>
                  <a:pt x="825" y="571"/>
                </a:lnTo>
                <a:lnTo>
                  <a:pt x="825" y="569"/>
                </a:lnTo>
                <a:lnTo>
                  <a:pt x="827" y="565"/>
                </a:lnTo>
                <a:lnTo>
                  <a:pt x="823" y="565"/>
                </a:lnTo>
                <a:lnTo>
                  <a:pt x="819" y="565"/>
                </a:lnTo>
                <a:lnTo>
                  <a:pt x="817" y="563"/>
                </a:lnTo>
                <a:lnTo>
                  <a:pt x="802" y="565"/>
                </a:lnTo>
                <a:lnTo>
                  <a:pt x="800" y="584"/>
                </a:lnTo>
                <a:lnTo>
                  <a:pt x="786" y="584"/>
                </a:lnTo>
                <a:lnTo>
                  <a:pt x="767" y="586"/>
                </a:lnTo>
                <a:lnTo>
                  <a:pt x="765" y="579"/>
                </a:lnTo>
                <a:lnTo>
                  <a:pt x="746" y="576"/>
                </a:lnTo>
                <a:lnTo>
                  <a:pt x="744" y="565"/>
                </a:lnTo>
                <a:lnTo>
                  <a:pt x="738" y="557"/>
                </a:lnTo>
                <a:lnTo>
                  <a:pt x="719" y="553"/>
                </a:lnTo>
                <a:lnTo>
                  <a:pt x="704" y="563"/>
                </a:lnTo>
                <a:lnTo>
                  <a:pt x="700" y="576"/>
                </a:lnTo>
                <a:lnTo>
                  <a:pt x="706" y="594"/>
                </a:lnTo>
                <a:lnTo>
                  <a:pt x="711" y="605"/>
                </a:lnTo>
                <a:lnTo>
                  <a:pt x="711" y="607"/>
                </a:lnTo>
                <a:lnTo>
                  <a:pt x="713" y="609"/>
                </a:lnTo>
                <a:lnTo>
                  <a:pt x="715" y="611"/>
                </a:lnTo>
                <a:lnTo>
                  <a:pt x="721" y="615"/>
                </a:lnTo>
                <a:lnTo>
                  <a:pt x="723" y="615"/>
                </a:lnTo>
                <a:lnTo>
                  <a:pt x="719" y="623"/>
                </a:lnTo>
                <a:lnTo>
                  <a:pt x="717" y="623"/>
                </a:lnTo>
                <a:lnTo>
                  <a:pt x="706" y="617"/>
                </a:lnTo>
                <a:lnTo>
                  <a:pt x="700" y="613"/>
                </a:lnTo>
                <a:lnTo>
                  <a:pt x="690" y="613"/>
                </a:lnTo>
                <a:lnTo>
                  <a:pt x="663" y="623"/>
                </a:lnTo>
                <a:lnTo>
                  <a:pt x="652" y="630"/>
                </a:lnTo>
                <a:lnTo>
                  <a:pt x="627" y="617"/>
                </a:lnTo>
                <a:lnTo>
                  <a:pt x="644" y="594"/>
                </a:lnTo>
                <a:lnTo>
                  <a:pt x="657" y="576"/>
                </a:lnTo>
                <a:lnTo>
                  <a:pt x="663" y="530"/>
                </a:lnTo>
                <a:lnTo>
                  <a:pt x="646" y="523"/>
                </a:lnTo>
                <a:lnTo>
                  <a:pt x="638" y="515"/>
                </a:lnTo>
                <a:lnTo>
                  <a:pt x="631" y="523"/>
                </a:lnTo>
                <a:lnTo>
                  <a:pt x="623" y="515"/>
                </a:lnTo>
                <a:lnTo>
                  <a:pt x="631" y="511"/>
                </a:lnTo>
                <a:lnTo>
                  <a:pt x="638" y="486"/>
                </a:lnTo>
                <a:lnTo>
                  <a:pt x="638" y="480"/>
                </a:lnTo>
                <a:lnTo>
                  <a:pt x="644" y="475"/>
                </a:lnTo>
                <a:lnTo>
                  <a:pt x="650" y="475"/>
                </a:lnTo>
                <a:lnTo>
                  <a:pt x="652" y="475"/>
                </a:lnTo>
                <a:lnTo>
                  <a:pt x="662" y="477"/>
                </a:lnTo>
                <a:lnTo>
                  <a:pt x="671" y="482"/>
                </a:lnTo>
                <a:lnTo>
                  <a:pt x="690" y="490"/>
                </a:lnTo>
                <a:lnTo>
                  <a:pt x="692" y="498"/>
                </a:lnTo>
                <a:lnTo>
                  <a:pt x="694" y="496"/>
                </a:lnTo>
                <a:lnTo>
                  <a:pt x="698" y="492"/>
                </a:lnTo>
                <a:lnTo>
                  <a:pt x="700" y="492"/>
                </a:lnTo>
                <a:lnTo>
                  <a:pt x="706" y="492"/>
                </a:lnTo>
                <a:lnTo>
                  <a:pt x="711" y="484"/>
                </a:lnTo>
                <a:lnTo>
                  <a:pt x="711" y="480"/>
                </a:lnTo>
                <a:lnTo>
                  <a:pt x="706" y="480"/>
                </a:lnTo>
                <a:lnTo>
                  <a:pt x="700" y="482"/>
                </a:lnTo>
                <a:lnTo>
                  <a:pt x="694" y="482"/>
                </a:lnTo>
                <a:lnTo>
                  <a:pt x="692" y="480"/>
                </a:lnTo>
                <a:lnTo>
                  <a:pt x="690" y="480"/>
                </a:lnTo>
                <a:lnTo>
                  <a:pt x="686" y="478"/>
                </a:lnTo>
                <a:lnTo>
                  <a:pt x="684" y="477"/>
                </a:lnTo>
                <a:lnTo>
                  <a:pt x="683" y="473"/>
                </a:lnTo>
                <a:lnTo>
                  <a:pt x="681" y="461"/>
                </a:lnTo>
                <a:lnTo>
                  <a:pt x="679" y="456"/>
                </a:lnTo>
                <a:lnTo>
                  <a:pt x="679" y="450"/>
                </a:lnTo>
                <a:lnTo>
                  <a:pt x="677" y="448"/>
                </a:lnTo>
                <a:lnTo>
                  <a:pt x="677" y="444"/>
                </a:lnTo>
                <a:lnTo>
                  <a:pt x="677" y="442"/>
                </a:lnTo>
                <a:lnTo>
                  <a:pt x="675" y="438"/>
                </a:lnTo>
                <a:lnTo>
                  <a:pt x="673" y="436"/>
                </a:lnTo>
                <a:lnTo>
                  <a:pt x="671" y="434"/>
                </a:lnTo>
                <a:lnTo>
                  <a:pt x="669" y="432"/>
                </a:lnTo>
                <a:lnTo>
                  <a:pt x="663" y="432"/>
                </a:lnTo>
                <a:lnTo>
                  <a:pt x="657" y="434"/>
                </a:lnTo>
                <a:lnTo>
                  <a:pt x="648" y="434"/>
                </a:lnTo>
                <a:lnTo>
                  <a:pt x="642" y="436"/>
                </a:lnTo>
                <a:lnTo>
                  <a:pt x="638" y="434"/>
                </a:lnTo>
                <a:lnTo>
                  <a:pt x="636" y="432"/>
                </a:lnTo>
                <a:lnTo>
                  <a:pt x="635" y="430"/>
                </a:lnTo>
                <a:lnTo>
                  <a:pt x="631" y="428"/>
                </a:lnTo>
                <a:lnTo>
                  <a:pt x="629" y="427"/>
                </a:lnTo>
                <a:lnTo>
                  <a:pt x="629" y="425"/>
                </a:lnTo>
                <a:lnTo>
                  <a:pt x="629" y="421"/>
                </a:lnTo>
                <a:lnTo>
                  <a:pt x="631" y="419"/>
                </a:lnTo>
                <a:lnTo>
                  <a:pt x="633" y="415"/>
                </a:lnTo>
                <a:lnTo>
                  <a:pt x="636" y="413"/>
                </a:lnTo>
                <a:lnTo>
                  <a:pt x="638" y="409"/>
                </a:lnTo>
                <a:lnTo>
                  <a:pt x="642" y="406"/>
                </a:lnTo>
                <a:lnTo>
                  <a:pt x="644" y="403"/>
                </a:lnTo>
                <a:lnTo>
                  <a:pt x="644" y="401"/>
                </a:lnTo>
                <a:lnTo>
                  <a:pt x="644" y="396"/>
                </a:lnTo>
                <a:lnTo>
                  <a:pt x="642" y="394"/>
                </a:lnTo>
                <a:lnTo>
                  <a:pt x="636" y="386"/>
                </a:lnTo>
                <a:lnTo>
                  <a:pt x="635" y="384"/>
                </a:lnTo>
                <a:lnTo>
                  <a:pt x="627" y="377"/>
                </a:lnTo>
                <a:lnTo>
                  <a:pt x="625" y="373"/>
                </a:lnTo>
                <a:lnTo>
                  <a:pt x="621" y="371"/>
                </a:lnTo>
                <a:lnTo>
                  <a:pt x="617" y="369"/>
                </a:lnTo>
                <a:lnTo>
                  <a:pt x="613" y="369"/>
                </a:lnTo>
                <a:lnTo>
                  <a:pt x="607" y="369"/>
                </a:lnTo>
                <a:lnTo>
                  <a:pt x="604" y="369"/>
                </a:lnTo>
                <a:lnTo>
                  <a:pt x="598" y="373"/>
                </a:lnTo>
                <a:lnTo>
                  <a:pt x="594" y="375"/>
                </a:lnTo>
                <a:lnTo>
                  <a:pt x="590" y="377"/>
                </a:lnTo>
                <a:lnTo>
                  <a:pt x="588" y="379"/>
                </a:lnTo>
                <a:lnTo>
                  <a:pt x="586" y="380"/>
                </a:lnTo>
                <a:lnTo>
                  <a:pt x="585" y="384"/>
                </a:lnTo>
                <a:lnTo>
                  <a:pt x="583" y="388"/>
                </a:lnTo>
                <a:lnTo>
                  <a:pt x="580" y="388"/>
                </a:lnTo>
                <a:lnTo>
                  <a:pt x="573" y="382"/>
                </a:lnTo>
                <a:lnTo>
                  <a:pt x="569" y="379"/>
                </a:lnTo>
                <a:lnTo>
                  <a:pt x="569" y="369"/>
                </a:lnTo>
                <a:lnTo>
                  <a:pt x="567" y="355"/>
                </a:lnTo>
                <a:lnTo>
                  <a:pt x="569" y="342"/>
                </a:lnTo>
                <a:lnTo>
                  <a:pt x="567" y="323"/>
                </a:lnTo>
                <a:lnTo>
                  <a:pt x="567" y="302"/>
                </a:lnTo>
                <a:lnTo>
                  <a:pt x="565" y="302"/>
                </a:lnTo>
                <a:lnTo>
                  <a:pt x="561" y="304"/>
                </a:lnTo>
                <a:lnTo>
                  <a:pt x="559" y="304"/>
                </a:lnTo>
                <a:lnTo>
                  <a:pt x="558" y="304"/>
                </a:lnTo>
                <a:lnTo>
                  <a:pt x="556" y="304"/>
                </a:lnTo>
                <a:lnTo>
                  <a:pt x="554" y="304"/>
                </a:lnTo>
                <a:lnTo>
                  <a:pt x="554" y="302"/>
                </a:lnTo>
                <a:lnTo>
                  <a:pt x="552" y="302"/>
                </a:lnTo>
                <a:lnTo>
                  <a:pt x="550" y="300"/>
                </a:lnTo>
                <a:lnTo>
                  <a:pt x="546" y="298"/>
                </a:lnTo>
                <a:lnTo>
                  <a:pt x="540" y="294"/>
                </a:lnTo>
                <a:lnTo>
                  <a:pt x="542" y="294"/>
                </a:lnTo>
                <a:lnTo>
                  <a:pt x="548" y="284"/>
                </a:lnTo>
                <a:lnTo>
                  <a:pt x="532" y="267"/>
                </a:lnTo>
                <a:lnTo>
                  <a:pt x="537" y="255"/>
                </a:lnTo>
                <a:lnTo>
                  <a:pt x="538" y="250"/>
                </a:lnTo>
                <a:lnTo>
                  <a:pt x="538" y="244"/>
                </a:lnTo>
                <a:lnTo>
                  <a:pt x="542" y="234"/>
                </a:lnTo>
                <a:lnTo>
                  <a:pt x="548" y="230"/>
                </a:lnTo>
                <a:lnTo>
                  <a:pt x="554" y="227"/>
                </a:lnTo>
                <a:lnTo>
                  <a:pt x="569" y="217"/>
                </a:lnTo>
                <a:lnTo>
                  <a:pt x="585" y="207"/>
                </a:lnTo>
                <a:lnTo>
                  <a:pt x="592" y="202"/>
                </a:lnTo>
                <a:lnTo>
                  <a:pt x="600" y="198"/>
                </a:lnTo>
                <a:lnTo>
                  <a:pt x="604" y="194"/>
                </a:lnTo>
                <a:lnTo>
                  <a:pt x="590" y="163"/>
                </a:lnTo>
                <a:lnTo>
                  <a:pt x="583" y="146"/>
                </a:lnTo>
                <a:lnTo>
                  <a:pt x="585" y="144"/>
                </a:lnTo>
                <a:lnTo>
                  <a:pt x="588" y="142"/>
                </a:lnTo>
                <a:lnTo>
                  <a:pt x="598" y="134"/>
                </a:lnTo>
                <a:lnTo>
                  <a:pt x="594" y="129"/>
                </a:lnTo>
                <a:lnTo>
                  <a:pt x="592" y="123"/>
                </a:lnTo>
                <a:lnTo>
                  <a:pt x="590" y="121"/>
                </a:lnTo>
                <a:lnTo>
                  <a:pt x="592" y="121"/>
                </a:lnTo>
                <a:lnTo>
                  <a:pt x="590" y="119"/>
                </a:lnTo>
                <a:lnTo>
                  <a:pt x="586" y="121"/>
                </a:lnTo>
                <a:lnTo>
                  <a:pt x="585" y="121"/>
                </a:lnTo>
                <a:lnTo>
                  <a:pt x="585" y="119"/>
                </a:lnTo>
                <a:lnTo>
                  <a:pt x="577" y="111"/>
                </a:lnTo>
                <a:lnTo>
                  <a:pt x="575" y="105"/>
                </a:lnTo>
                <a:lnTo>
                  <a:pt x="575" y="103"/>
                </a:lnTo>
                <a:lnTo>
                  <a:pt x="575" y="102"/>
                </a:lnTo>
                <a:lnTo>
                  <a:pt x="575" y="100"/>
                </a:lnTo>
                <a:lnTo>
                  <a:pt x="575" y="98"/>
                </a:lnTo>
                <a:lnTo>
                  <a:pt x="575" y="94"/>
                </a:lnTo>
                <a:lnTo>
                  <a:pt x="575" y="92"/>
                </a:lnTo>
                <a:lnTo>
                  <a:pt x="575" y="88"/>
                </a:lnTo>
                <a:lnTo>
                  <a:pt x="575" y="84"/>
                </a:lnTo>
                <a:lnTo>
                  <a:pt x="575" y="81"/>
                </a:lnTo>
                <a:lnTo>
                  <a:pt x="569" y="79"/>
                </a:lnTo>
                <a:lnTo>
                  <a:pt x="567" y="75"/>
                </a:lnTo>
                <a:lnTo>
                  <a:pt x="559" y="73"/>
                </a:lnTo>
                <a:lnTo>
                  <a:pt x="558" y="75"/>
                </a:lnTo>
                <a:lnTo>
                  <a:pt x="554" y="77"/>
                </a:lnTo>
                <a:lnTo>
                  <a:pt x="552" y="81"/>
                </a:lnTo>
                <a:lnTo>
                  <a:pt x="550" y="82"/>
                </a:lnTo>
                <a:lnTo>
                  <a:pt x="540" y="79"/>
                </a:lnTo>
                <a:lnTo>
                  <a:pt x="538" y="79"/>
                </a:lnTo>
                <a:lnTo>
                  <a:pt x="532" y="79"/>
                </a:lnTo>
                <a:lnTo>
                  <a:pt x="529" y="77"/>
                </a:lnTo>
                <a:lnTo>
                  <a:pt x="525" y="77"/>
                </a:lnTo>
                <a:lnTo>
                  <a:pt x="517" y="73"/>
                </a:lnTo>
                <a:lnTo>
                  <a:pt x="519" y="67"/>
                </a:lnTo>
                <a:lnTo>
                  <a:pt x="519" y="65"/>
                </a:lnTo>
                <a:lnTo>
                  <a:pt x="517" y="65"/>
                </a:lnTo>
                <a:lnTo>
                  <a:pt x="515" y="63"/>
                </a:lnTo>
                <a:lnTo>
                  <a:pt x="513" y="63"/>
                </a:lnTo>
                <a:lnTo>
                  <a:pt x="511" y="63"/>
                </a:lnTo>
                <a:lnTo>
                  <a:pt x="511" y="61"/>
                </a:lnTo>
                <a:lnTo>
                  <a:pt x="510" y="59"/>
                </a:lnTo>
                <a:lnTo>
                  <a:pt x="504" y="59"/>
                </a:lnTo>
                <a:lnTo>
                  <a:pt x="502" y="59"/>
                </a:lnTo>
                <a:lnTo>
                  <a:pt x="500" y="59"/>
                </a:lnTo>
                <a:lnTo>
                  <a:pt x="498" y="61"/>
                </a:lnTo>
                <a:lnTo>
                  <a:pt x="489" y="57"/>
                </a:lnTo>
                <a:lnTo>
                  <a:pt x="483" y="65"/>
                </a:lnTo>
                <a:lnTo>
                  <a:pt x="477" y="65"/>
                </a:lnTo>
                <a:lnTo>
                  <a:pt x="475" y="63"/>
                </a:lnTo>
                <a:lnTo>
                  <a:pt x="471" y="63"/>
                </a:lnTo>
                <a:lnTo>
                  <a:pt x="469" y="63"/>
                </a:lnTo>
                <a:lnTo>
                  <a:pt x="467" y="61"/>
                </a:lnTo>
                <a:lnTo>
                  <a:pt x="463" y="59"/>
                </a:lnTo>
                <a:lnTo>
                  <a:pt x="442" y="52"/>
                </a:lnTo>
                <a:lnTo>
                  <a:pt x="440" y="52"/>
                </a:lnTo>
                <a:lnTo>
                  <a:pt x="425" y="48"/>
                </a:lnTo>
                <a:lnTo>
                  <a:pt x="406" y="50"/>
                </a:lnTo>
                <a:lnTo>
                  <a:pt x="392" y="40"/>
                </a:lnTo>
                <a:lnTo>
                  <a:pt x="385" y="34"/>
                </a:lnTo>
                <a:lnTo>
                  <a:pt x="381" y="33"/>
                </a:lnTo>
                <a:lnTo>
                  <a:pt x="367" y="25"/>
                </a:lnTo>
                <a:lnTo>
                  <a:pt x="348" y="25"/>
                </a:lnTo>
                <a:lnTo>
                  <a:pt x="342" y="36"/>
                </a:lnTo>
                <a:lnTo>
                  <a:pt x="337" y="33"/>
                </a:lnTo>
                <a:lnTo>
                  <a:pt x="331" y="31"/>
                </a:lnTo>
                <a:lnTo>
                  <a:pt x="327" y="28"/>
                </a:lnTo>
                <a:lnTo>
                  <a:pt x="323" y="27"/>
                </a:lnTo>
                <a:lnTo>
                  <a:pt x="318" y="25"/>
                </a:lnTo>
                <a:lnTo>
                  <a:pt x="315" y="25"/>
                </a:lnTo>
                <a:lnTo>
                  <a:pt x="312" y="23"/>
                </a:lnTo>
                <a:lnTo>
                  <a:pt x="308" y="19"/>
                </a:lnTo>
                <a:lnTo>
                  <a:pt x="302" y="17"/>
                </a:lnTo>
                <a:lnTo>
                  <a:pt x="298" y="15"/>
                </a:lnTo>
                <a:lnTo>
                  <a:pt x="292" y="13"/>
                </a:lnTo>
                <a:lnTo>
                  <a:pt x="291" y="21"/>
                </a:lnTo>
                <a:lnTo>
                  <a:pt x="287" y="21"/>
                </a:lnTo>
                <a:lnTo>
                  <a:pt x="283" y="21"/>
                </a:lnTo>
                <a:lnTo>
                  <a:pt x="281" y="19"/>
                </a:lnTo>
                <a:lnTo>
                  <a:pt x="277" y="15"/>
                </a:lnTo>
                <a:lnTo>
                  <a:pt x="273" y="11"/>
                </a:lnTo>
                <a:lnTo>
                  <a:pt x="271" y="7"/>
                </a:lnTo>
                <a:lnTo>
                  <a:pt x="267" y="4"/>
                </a:lnTo>
                <a:lnTo>
                  <a:pt x="264" y="0"/>
                </a:lnTo>
                <a:lnTo>
                  <a:pt x="262" y="0"/>
                </a:lnTo>
                <a:lnTo>
                  <a:pt x="260" y="4"/>
                </a:lnTo>
                <a:lnTo>
                  <a:pt x="258" y="6"/>
                </a:lnTo>
                <a:lnTo>
                  <a:pt x="256" y="9"/>
                </a:lnTo>
                <a:lnTo>
                  <a:pt x="254" y="13"/>
                </a:lnTo>
                <a:lnTo>
                  <a:pt x="256" y="19"/>
                </a:lnTo>
                <a:lnTo>
                  <a:pt x="254" y="19"/>
                </a:lnTo>
                <a:lnTo>
                  <a:pt x="254" y="21"/>
                </a:lnTo>
                <a:lnTo>
                  <a:pt x="252" y="21"/>
                </a:lnTo>
                <a:lnTo>
                  <a:pt x="252" y="23"/>
                </a:lnTo>
                <a:lnTo>
                  <a:pt x="250" y="25"/>
                </a:lnTo>
                <a:lnTo>
                  <a:pt x="250" y="27"/>
                </a:lnTo>
                <a:lnTo>
                  <a:pt x="250" y="28"/>
                </a:lnTo>
                <a:lnTo>
                  <a:pt x="248" y="33"/>
                </a:lnTo>
                <a:lnTo>
                  <a:pt x="248" y="38"/>
                </a:lnTo>
                <a:lnTo>
                  <a:pt x="248" y="40"/>
                </a:lnTo>
                <a:lnTo>
                  <a:pt x="250" y="44"/>
                </a:lnTo>
                <a:lnTo>
                  <a:pt x="252" y="50"/>
                </a:lnTo>
                <a:lnTo>
                  <a:pt x="254" y="50"/>
                </a:lnTo>
                <a:lnTo>
                  <a:pt x="256" y="54"/>
                </a:lnTo>
                <a:lnTo>
                  <a:pt x="254" y="55"/>
                </a:lnTo>
                <a:lnTo>
                  <a:pt x="250" y="57"/>
                </a:lnTo>
                <a:lnTo>
                  <a:pt x="248" y="59"/>
                </a:lnTo>
                <a:lnTo>
                  <a:pt x="246" y="61"/>
                </a:lnTo>
                <a:lnTo>
                  <a:pt x="244" y="63"/>
                </a:lnTo>
                <a:lnTo>
                  <a:pt x="243" y="65"/>
                </a:lnTo>
                <a:lnTo>
                  <a:pt x="238" y="69"/>
                </a:lnTo>
                <a:lnTo>
                  <a:pt x="237" y="71"/>
                </a:lnTo>
                <a:lnTo>
                  <a:pt x="235" y="73"/>
                </a:lnTo>
                <a:lnTo>
                  <a:pt x="231" y="77"/>
                </a:lnTo>
                <a:lnTo>
                  <a:pt x="227" y="82"/>
                </a:lnTo>
                <a:lnTo>
                  <a:pt x="225" y="90"/>
                </a:lnTo>
                <a:lnTo>
                  <a:pt x="225" y="94"/>
                </a:lnTo>
                <a:lnTo>
                  <a:pt x="229" y="98"/>
                </a:lnTo>
                <a:lnTo>
                  <a:pt x="229" y="103"/>
                </a:lnTo>
                <a:lnTo>
                  <a:pt x="231" y="108"/>
                </a:lnTo>
                <a:lnTo>
                  <a:pt x="223" y="111"/>
                </a:lnTo>
                <a:lnTo>
                  <a:pt x="217" y="113"/>
                </a:lnTo>
                <a:lnTo>
                  <a:pt x="212" y="111"/>
                </a:lnTo>
                <a:lnTo>
                  <a:pt x="206" y="109"/>
                </a:lnTo>
                <a:lnTo>
                  <a:pt x="179" y="117"/>
                </a:lnTo>
                <a:lnTo>
                  <a:pt x="179" y="134"/>
                </a:lnTo>
                <a:lnTo>
                  <a:pt x="190" y="140"/>
                </a:lnTo>
                <a:lnTo>
                  <a:pt x="200" y="161"/>
                </a:lnTo>
                <a:lnTo>
                  <a:pt x="212" y="163"/>
                </a:lnTo>
                <a:lnTo>
                  <a:pt x="221" y="167"/>
                </a:lnTo>
                <a:lnTo>
                  <a:pt x="223" y="169"/>
                </a:lnTo>
                <a:lnTo>
                  <a:pt x="229" y="179"/>
                </a:lnTo>
                <a:lnTo>
                  <a:pt x="227" y="180"/>
                </a:lnTo>
                <a:lnTo>
                  <a:pt x="225" y="182"/>
                </a:lnTo>
                <a:lnTo>
                  <a:pt x="217" y="180"/>
                </a:lnTo>
                <a:lnTo>
                  <a:pt x="216" y="182"/>
                </a:lnTo>
                <a:lnTo>
                  <a:pt x="216" y="188"/>
                </a:lnTo>
                <a:lnTo>
                  <a:pt x="214" y="190"/>
                </a:lnTo>
                <a:lnTo>
                  <a:pt x="206" y="184"/>
                </a:lnTo>
                <a:lnTo>
                  <a:pt x="204" y="184"/>
                </a:lnTo>
                <a:lnTo>
                  <a:pt x="206" y="188"/>
                </a:lnTo>
                <a:lnTo>
                  <a:pt x="196" y="188"/>
                </a:lnTo>
                <a:lnTo>
                  <a:pt x="177" y="177"/>
                </a:lnTo>
                <a:lnTo>
                  <a:pt x="162" y="194"/>
                </a:lnTo>
                <a:lnTo>
                  <a:pt x="160" y="200"/>
                </a:lnTo>
                <a:lnTo>
                  <a:pt x="167" y="207"/>
                </a:lnTo>
                <a:lnTo>
                  <a:pt x="171" y="204"/>
                </a:lnTo>
                <a:lnTo>
                  <a:pt x="179" y="209"/>
                </a:lnTo>
                <a:lnTo>
                  <a:pt x="196" y="221"/>
                </a:lnTo>
                <a:lnTo>
                  <a:pt x="202" y="227"/>
                </a:lnTo>
                <a:lnTo>
                  <a:pt x="204" y="230"/>
                </a:lnTo>
                <a:lnTo>
                  <a:pt x="216" y="236"/>
                </a:lnTo>
                <a:lnTo>
                  <a:pt x="214" y="242"/>
                </a:lnTo>
                <a:lnTo>
                  <a:pt x="216" y="246"/>
                </a:lnTo>
                <a:lnTo>
                  <a:pt x="217" y="252"/>
                </a:lnTo>
                <a:lnTo>
                  <a:pt x="216" y="259"/>
                </a:lnTo>
                <a:lnTo>
                  <a:pt x="219" y="269"/>
                </a:lnTo>
                <a:lnTo>
                  <a:pt x="223" y="267"/>
                </a:lnTo>
                <a:lnTo>
                  <a:pt x="229" y="269"/>
                </a:lnTo>
                <a:lnTo>
                  <a:pt x="229" y="273"/>
                </a:lnTo>
                <a:lnTo>
                  <a:pt x="231" y="275"/>
                </a:lnTo>
                <a:lnTo>
                  <a:pt x="235" y="283"/>
                </a:lnTo>
                <a:lnTo>
                  <a:pt x="235" y="286"/>
                </a:lnTo>
                <a:lnTo>
                  <a:pt x="231" y="290"/>
                </a:lnTo>
                <a:lnTo>
                  <a:pt x="229" y="294"/>
                </a:lnTo>
                <a:lnTo>
                  <a:pt x="225" y="298"/>
                </a:lnTo>
                <a:lnTo>
                  <a:pt x="217" y="305"/>
                </a:lnTo>
                <a:lnTo>
                  <a:pt x="219" y="311"/>
                </a:lnTo>
                <a:lnTo>
                  <a:pt x="216" y="315"/>
                </a:lnTo>
                <a:lnTo>
                  <a:pt x="212" y="317"/>
                </a:lnTo>
                <a:lnTo>
                  <a:pt x="196" y="313"/>
                </a:lnTo>
                <a:lnTo>
                  <a:pt x="167" y="323"/>
                </a:lnTo>
                <a:lnTo>
                  <a:pt x="164" y="325"/>
                </a:lnTo>
                <a:lnTo>
                  <a:pt x="164" y="346"/>
                </a:lnTo>
                <a:lnTo>
                  <a:pt x="144" y="352"/>
                </a:lnTo>
                <a:lnTo>
                  <a:pt x="118" y="359"/>
                </a:lnTo>
                <a:lnTo>
                  <a:pt x="106" y="363"/>
                </a:lnTo>
                <a:lnTo>
                  <a:pt x="110" y="371"/>
                </a:lnTo>
                <a:lnTo>
                  <a:pt x="106" y="371"/>
                </a:lnTo>
                <a:lnTo>
                  <a:pt x="104" y="373"/>
                </a:lnTo>
                <a:lnTo>
                  <a:pt x="102" y="373"/>
                </a:lnTo>
                <a:lnTo>
                  <a:pt x="100" y="371"/>
                </a:lnTo>
                <a:lnTo>
                  <a:pt x="98" y="371"/>
                </a:lnTo>
                <a:lnTo>
                  <a:pt x="96" y="367"/>
                </a:lnTo>
                <a:lnTo>
                  <a:pt x="91" y="363"/>
                </a:lnTo>
                <a:lnTo>
                  <a:pt x="87" y="361"/>
                </a:lnTo>
                <a:lnTo>
                  <a:pt x="85" y="361"/>
                </a:lnTo>
                <a:lnTo>
                  <a:pt x="83" y="361"/>
                </a:lnTo>
                <a:lnTo>
                  <a:pt x="81" y="361"/>
                </a:lnTo>
                <a:lnTo>
                  <a:pt x="79" y="363"/>
                </a:lnTo>
                <a:lnTo>
                  <a:pt x="77" y="369"/>
                </a:lnTo>
                <a:lnTo>
                  <a:pt x="77" y="371"/>
                </a:lnTo>
                <a:lnTo>
                  <a:pt x="79" y="377"/>
                </a:lnTo>
                <a:lnTo>
                  <a:pt x="81" y="384"/>
                </a:lnTo>
                <a:lnTo>
                  <a:pt x="81" y="388"/>
                </a:lnTo>
                <a:lnTo>
                  <a:pt x="79" y="390"/>
                </a:lnTo>
                <a:lnTo>
                  <a:pt x="73" y="394"/>
                </a:lnTo>
                <a:lnTo>
                  <a:pt x="73" y="396"/>
                </a:lnTo>
                <a:lnTo>
                  <a:pt x="73" y="398"/>
                </a:lnTo>
                <a:lnTo>
                  <a:pt x="73" y="403"/>
                </a:lnTo>
                <a:lnTo>
                  <a:pt x="75" y="411"/>
                </a:lnTo>
                <a:lnTo>
                  <a:pt x="73" y="415"/>
                </a:lnTo>
                <a:lnTo>
                  <a:pt x="73" y="417"/>
                </a:lnTo>
                <a:lnTo>
                  <a:pt x="71" y="419"/>
                </a:lnTo>
                <a:lnTo>
                  <a:pt x="71" y="421"/>
                </a:lnTo>
                <a:lnTo>
                  <a:pt x="73" y="423"/>
                </a:lnTo>
                <a:lnTo>
                  <a:pt x="73" y="425"/>
                </a:lnTo>
                <a:lnTo>
                  <a:pt x="75" y="425"/>
                </a:lnTo>
                <a:lnTo>
                  <a:pt x="77" y="427"/>
                </a:lnTo>
                <a:lnTo>
                  <a:pt x="83" y="427"/>
                </a:lnTo>
                <a:lnTo>
                  <a:pt x="85" y="427"/>
                </a:lnTo>
                <a:lnTo>
                  <a:pt x="89" y="428"/>
                </a:lnTo>
                <a:lnTo>
                  <a:pt x="92" y="430"/>
                </a:lnTo>
                <a:lnTo>
                  <a:pt x="96" y="430"/>
                </a:lnTo>
                <a:lnTo>
                  <a:pt x="102" y="434"/>
                </a:lnTo>
                <a:lnTo>
                  <a:pt x="106" y="436"/>
                </a:lnTo>
                <a:lnTo>
                  <a:pt x="110" y="438"/>
                </a:lnTo>
                <a:lnTo>
                  <a:pt x="110" y="440"/>
                </a:lnTo>
                <a:lnTo>
                  <a:pt x="110" y="442"/>
                </a:lnTo>
                <a:lnTo>
                  <a:pt x="108" y="448"/>
                </a:lnTo>
                <a:lnTo>
                  <a:pt x="102" y="456"/>
                </a:lnTo>
                <a:lnTo>
                  <a:pt x="100" y="459"/>
                </a:lnTo>
                <a:lnTo>
                  <a:pt x="96" y="463"/>
                </a:lnTo>
                <a:lnTo>
                  <a:pt x="92" y="463"/>
                </a:lnTo>
                <a:lnTo>
                  <a:pt x="85" y="461"/>
                </a:lnTo>
                <a:lnTo>
                  <a:pt x="81" y="459"/>
                </a:lnTo>
                <a:lnTo>
                  <a:pt x="73" y="461"/>
                </a:lnTo>
                <a:lnTo>
                  <a:pt x="56" y="465"/>
                </a:lnTo>
                <a:lnTo>
                  <a:pt x="52" y="465"/>
                </a:lnTo>
                <a:lnTo>
                  <a:pt x="50" y="467"/>
                </a:lnTo>
                <a:lnTo>
                  <a:pt x="48" y="473"/>
                </a:lnTo>
                <a:lnTo>
                  <a:pt x="46" y="475"/>
                </a:lnTo>
                <a:lnTo>
                  <a:pt x="43" y="478"/>
                </a:lnTo>
                <a:lnTo>
                  <a:pt x="37" y="482"/>
                </a:lnTo>
                <a:lnTo>
                  <a:pt x="35" y="482"/>
                </a:lnTo>
                <a:lnTo>
                  <a:pt x="33" y="482"/>
                </a:lnTo>
                <a:lnTo>
                  <a:pt x="31" y="478"/>
                </a:lnTo>
                <a:lnTo>
                  <a:pt x="31" y="475"/>
                </a:lnTo>
                <a:lnTo>
                  <a:pt x="33" y="471"/>
                </a:lnTo>
                <a:lnTo>
                  <a:pt x="31" y="471"/>
                </a:lnTo>
                <a:lnTo>
                  <a:pt x="29" y="469"/>
                </a:lnTo>
                <a:lnTo>
                  <a:pt x="21" y="469"/>
                </a:lnTo>
                <a:lnTo>
                  <a:pt x="17" y="471"/>
                </a:lnTo>
                <a:lnTo>
                  <a:pt x="12" y="475"/>
                </a:lnTo>
                <a:lnTo>
                  <a:pt x="8" y="477"/>
                </a:lnTo>
                <a:lnTo>
                  <a:pt x="8" y="478"/>
                </a:lnTo>
                <a:lnTo>
                  <a:pt x="8" y="480"/>
                </a:lnTo>
                <a:lnTo>
                  <a:pt x="8" y="484"/>
                </a:lnTo>
                <a:lnTo>
                  <a:pt x="10" y="488"/>
                </a:lnTo>
                <a:lnTo>
                  <a:pt x="12" y="490"/>
                </a:lnTo>
                <a:lnTo>
                  <a:pt x="12" y="494"/>
                </a:lnTo>
                <a:lnTo>
                  <a:pt x="10" y="496"/>
                </a:lnTo>
                <a:lnTo>
                  <a:pt x="10" y="502"/>
                </a:lnTo>
                <a:lnTo>
                  <a:pt x="8" y="507"/>
                </a:lnTo>
                <a:lnTo>
                  <a:pt x="6" y="511"/>
                </a:lnTo>
                <a:lnTo>
                  <a:pt x="4" y="513"/>
                </a:lnTo>
                <a:lnTo>
                  <a:pt x="4" y="515"/>
                </a:lnTo>
                <a:lnTo>
                  <a:pt x="4" y="517"/>
                </a:lnTo>
                <a:lnTo>
                  <a:pt x="6" y="519"/>
                </a:lnTo>
                <a:lnTo>
                  <a:pt x="8" y="519"/>
                </a:lnTo>
                <a:lnTo>
                  <a:pt x="10" y="517"/>
                </a:lnTo>
                <a:lnTo>
                  <a:pt x="14" y="515"/>
                </a:lnTo>
                <a:lnTo>
                  <a:pt x="16" y="513"/>
                </a:lnTo>
                <a:lnTo>
                  <a:pt x="16" y="511"/>
                </a:lnTo>
                <a:lnTo>
                  <a:pt x="19" y="509"/>
                </a:lnTo>
                <a:lnTo>
                  <a:pt x="21" y="507"/>
                </a:lnTo>
                <a:lnTo>
                  <a:pt x="25" y="505"/>
                </a:lnTo>
                <a:lnTo>
                  <a:pt x="27" y="505"/>
                </a:lnTo>
                <a:lnTo>
                  <a:pt x="31" y="505"/>
                </a:lnTo>
                <a:lnTo>
                  <a:pt x="35" y="505"/>
                </a:lnTo>
                <a:lnTo>
                  <a:pt x="37" y="505"/>
                </a:lnTo>
                <a:lnTo>
                  <a:pt x="39" y="507"/>
                </a:lnTo>
                <a:lnTo>
                  <a:pt x="41" y="509"/>
                </a:lnTo>
                <a:lnTo>
                  <a:pt x="43" y="513"/>
                </a:lnTo>
                <a:lnTo>
                  <a:pt x="43" y="517"/>
                </a:lnTo>
                <a:lnTo>
                  <a:pt x="41" y="523"/>
                </a:lnTo>
                <a:lnTo>
                  <a:pt x="39" y="528"/>
                </a:lnTo>
                <a:lnTo>
                  <a:pt x="37" y="532"/>
                </a:lnTo>
                <a:lnTo>
                  <a:pt x="37" y="536"/>
                </a:lnTo>
                <a:lnTo>
                  <a:pt x="37" y="540"/>
                </a:lnTo>
                <a:lnTo>
                  <a:pt x="37" y="544"/>
                </a:lnTo>
                <a:lnTo>
                  <a:pt x="37" y="546"/>
                </a:lnTo>
                <a:lnTo>
                  <a:pt x="35" y="548"/>
                </a:lnTo>
                <a:lnTo>
                  <a:pt x="33" y="550"/>
                </a:lnTo>
                <a:lnTo>
                  <a:pt x="31" y="550"/>
                </a:lnTo>
                <a:lnTo>
                  <a:pt x="25" y="552"/>
                </a:lnTo>
                <a:lnTo>
                  <a:pt x="21" y="553"/>
                </a:lnTo>
                <a:lnTo>
                  <a:pt x="19" y="555"/>
                </a:lnTo>
                <a:lnTo>
                  <a:pt x="14" y="559"/>
                </a:lnTo>
                <a:lnTo>
                  <a:pt x="14" y="561"/>
                </a:lnTo>
                <a:lnTo>
                  <a:pt x="12" y="563"/>
                </a:lnTo>
                <a:lnTo>
                  <a:pt x="12" y="569"/>
                </a:lnTo>
                <a:lnTo>
                  <a:pt x="10" y="574"/>
                </a:lnTo>
                <a:lnTo>
                  <a:pt x="10" y="579"/>
                </a:lnTo>
                <a:lnTo>
                  <a:pt x="12" y="582"/>
                </a:lnTo>
                <a:lnTo>
                  <a:pt x="10" y="588"/>
                </a:lnTo>
                <a:lnTo>
                  <a:pt x="10" y="592"/>
                </a:lnTo>
                <a:lnTo>
                  <a:pt x="8" y="596"/>
                </a:lnTo>
                <a:lnTo>
                  <a:pt x="8" y="600"/>
                </a:lnTo>
                <a:lnTo>
                  <a:pt x="8" y="605"/>
                </a:lnTo>
                <a:lnTo>
                  <a:pt x="12" y="605"/>
                </a:lnTo>
                <a:lnTo>
                  <a:pt x="14" y="605"/>
                </a:lnTo>
                <a:lnTo>
                  <a:pt x="14" y="609"/>
                </a:lnTo>
                <a:lnTo>
                  <a:pt x="12" y="632"/>
                </a:lnTo>
                <a:lnTo>
                  <a:pt x="12" y="638"/>
                </a:lnTo>
                <a:lnTo>
                  <a:pt x="21" y="642"/>
                </a:lnTo>
                <a:lnTo>
                  <a:pt x="19" y="646"/>
                </a:lnTo>
                <a:lnTo>
                  <a:pt x="31" y="651"/>
                </a:lnTo>
                <a:lnTo>
                  <a:pt x="35" y="653"/>
                </a:lnTo>
                <a:lnTo>
                  <a:pt x="39" y="657"/>
                </a:lnTo>
                <a:lnTo>
                  <a:pt x="41" y="653"/>
                </a:lnTo>
                <a:lnTo>
                  <a:pt x="43" y="655"/>
                </a:lnTo>
                <a:lnTo>
                  <a:pt x="41" y="659"/>
                </a:lnTo>
                <a:lnTo>
                  <a:pt x="52" y="671"/>
                </a:lnTo>
                <a:lnTo>
                  <a:pt x="65" y="678"/>
                </a:lnTo>
                <a:lnTo>
                  <a:pt x="71" y="686"/>
                </a:lnTo>
                <a:lnTo>
                  <a:pt x="73" y="688"/>
                </a:lnTo>
                <a:lnTo>
                  <a:pt x="75" y="690"/>
                </a:lnTo>
                <a:lnTo>
                  <a:pt x="71" y="696"/>
                </a:lnTo>
                <a:lnTo>
                  <a:pt x="64" y="719"/>
                </a:lnTo>
                <a:lnTo>
                  <a:pt x="62" y="719"/>
                </a:lnTo>
                <a:lnTo>
                  <a:pt x="56" y="717"/>
                </a:lnTo>
                <a:lnTo>
                  <a:pt x="54" y="723"/>
                </a:lnTo>
                <a:lnTo>
                  <a:pt x="52" y="726"/>
                </a:lnTo>
                <a:lnTo>
                  <a:pt x="52" y="728"/>
                </a:lnTo>
                <a:lnTo>
                  <a:pt x="58" y="730"/>
                </a:lnTo>
                <a:lnTo>
                  <a:pt x="58" y="736"/>
                </a:lnTo>
                <a:lnTo>
                  <a:pt x="58" y="738"/>
                </a:lnTo>
                <a:lnTo>
                  <a:pt x="58" y="742"/>
                </a:lnTo>
                <a:lnTo>
                  <a:pt x="54" y="752"/>
                </a:lnTo>
                <a:lnTo>
                  <a:pt x="54" y="754"/>
                </a:lnTo>
                <a:lnTo>
                  <a:pt x="56" y="754"/>
                </a:lnTo>
                <a:lnTo>
                  <a:pt x="58" y="755"/>
                </a:lnTo>
                <a:lnTo>
                  <a:pt x="60" y="755"/>
                </a:lnTo>
                <a:lnTo>
                  <a:pt x="41" y="807"/>
                </a:lnTo>
                <a:lnTo>
                  <a:pt x="44" y="809"/>
                </a:lnTo>
                <a:lnTo>
                  <a:pt x="6" y="907"/>
                </a:lnTo>
                <a:lnTo>
                  <a:pt x="2" y="919"/>
                </a:lnTo>
                <a:lnTo>
                  <a:pt x="0" y="921"/>
                </a:lnTo>
                <a:lnTo>
                  <a:pt x="2" y="922"/>
                </a:lnTo>
                <a:lnTo>
                  <a:pt x="14" y="930"/>
                </a:lnTo>
                <a:lnTo>
                  <a:pt x="23" y="934"/>
                </a:lnTo>
                <a:lnTo>
                  <a:pt x="16" y="946"/>
                </a:lnTo>
                <a:lnTo>
                  <a:pt x="58" y="94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Freeform 187"/>
          <p:cNvSpPr>
            <a:spLocks/>
          </p:cNvSpPr>
          <p:nvPr/>
        </p:nvSpPr>
        <p:spPr bwMode="auto">
          <a:xfrm>
            <a:off x="-1140121" y="6714048"/>
            <a:ext cx="853789" cy="1031701"/>
          </a:xfrm>
          <a:custGeom>
            <a:avLst/>
            <a:gdLst>
              <a:gd name="T0" fmla="*/ 61 w 907"/>
              <a:gd name="T1" fmla="*/ 600 h 1096"/>
              <a:gd name="T2" fmla="*/ 148 w 907"/>
              <a:gd name="T3" fmla="*/ 649 h 1096"/>
              <a:gd name="T4" fmla="*/ 184 w 907"/>
              <a:gd name="T5" fmla="*/ 652 h 1096"/>
              <a:gd name="T6" fmla="*/ 140 w 907"/>
              <a:gd name="T7" fmla="*/ 689 h 1096"/>
              <a:gd name="T8" fmla="*/ 163 w 907"/>
              <a:gd name="T9" fmla="*/ 725 h 1096"/>
              <a:gd name="T10" fmla="*/ 221 w 907"/>
              <a:gd name="T11" fmla="*/ 758 h 1096"/>
              <a:gd name="T12" fmla="*/ 290 w 907"/>
              <a:gd name="T13" fmla="*/ 787 h 1096"/>
              <a:gd name="T14" fmla="*/ 354 w 907"/>
              <a:gd name="T15" fmla="*/ 789 h 1096"/>
              <a:gd name="T16" fmla="*/ 407 w 907"/>
              <a:gd name="T17" fmla="*/ 817 h 1096"/>
              <a:gd name="T18" fmla="*/ 429 w 907"/>
              <a:gd name="T19" fmla="*/ 914 h 1096"/>
              <a:gd name="T20" fmla="*/ 336 w 907"/>
              <a:gd name="T21" fmla="*/ 964 h 1096"/>
              <a:gd name="T22" fmla="*/ 405 w 907"/>
              <a:gd name="T23" fmla="*/ 1014 h 1096"/>
              <a:gd name="T24" fmla="*/ 504 w 907"/>
              <a:gd name="T25" fmla="*/ 1089 h 1096"/>
              <a:gd name="T26" fmla="*/ 705 w 907"/>
              <a:gd name="T27" fmla="*/ 1062 h 1096"/>
              <a:gd name="T28" fmla="*/ 694 w 907"/>
              <a:gd name="T29" fmla="*/ 1046 h 1096"/>
              <a:gd name="T30" fmla="*/ 677 w 907"/>
              <a:gd name="T31" fmla="*/ 968 h 1096"/>
              <a:gd name="T32" fmla="*/ 665 w 907"/>
              <a:gd name="T33" fmla="*/ 904 h 1096"/>
              <a:gd name="T34" fmla="*/ 703 w 907"/>
              <a:gd name="T35" fmla="*/ 873 h 1096"/>
              <a:gd name="T36" fmla="*/ 715 w 907"/>
              <a:gd name="T37" fmla="*/ 850 h 1096"/>
              <a:gd name="T38" fmla="*/ 738 w 907"/>
              <a:gd name="T39" fmla="*/ 837 h 1096"/>
              <a:gd name="T40" fmla="*/ 782 w 907"/>
              <a:gd name="T41" fmla="*/ 827 h 1096"/>
              <a:gd name="T42" fmla="*/ 776 w 907"/>
              <a:gd name="T43" fmla="*/ 793 h 1096"/>
              <a:gd name="T44" fmla="*/ 773 w 907"/>
              <a:gd name="T45" fmla="*/ 785 h 1096"/>
              <a:gd name="T46" fmla="*/ 774 w 907"/>
              <a:gd name="T47" fmla="*/ 769 h 1096"/>
              <a:gd name="T48" fmla="*/ 774 w 907"/>
              <a:gd name="T49" fmla="*/ 735 h 1096"/>
              <a:gd name="T50" fmla="*/ 767 w 907"/>
              <a:gd name="T51" fmla="*/ 729 h 1096"/>
              <a:gd name="T52" fmla="*/ 836 w 907"/>
              <a:gd name="T53" fmla="*/ 625 h 1096"/>
              <a:gd name="T54" fmla="*/ 882 w 907"/>
              <a:gd name="T55" fmla="*/ 593 h 1096"/>
              <a:gd name="T56" fmla="*/ 890 w 907"/>
              <a:gd name="T57" fmla="*/ 537 h 1096"/>
              <a:gd name="T58" fmla="*/ 903 w 907"/>
              <a:gd name="T59" fmla="*/ 477 h 1096"/>
              <a:gd name="T60" fmla="*/ 876 w 907"/>
              <a:gd name="T61" fmla="*/ 439 h 1096"/>
              <a:gd name="T62" fmla="*/ 832 w 907"/>
              <a:gd name="T63" fmla="*/ 441 h 1096"/>
              <a:gd name="T64" fmla="*/ 738 w 907"/>
              <a:gd name="T65" fmla="*/ 456 h 1096"/>
              <a:gd name="T66" fmla="*/ 723 w 907"/>
              <a:gd name="T67" fmla="*/ 429 h 1096"/>
              <a:gd name="T68" fmla="*/ 699 w 907"/>
              <a:gd name="T69" fmla="*/ 404 h 1096"/>
              <a:gd name="T70" fmla="*/ 690 w 907"/>
              <a:gd name="T71" fmla="*/ 393 h 1096"/>
              <a:gd name="T72" fmla="*/ 672 w 907"/>
              <a:gd name="T73" fmla="*/ 385 h 1096"/>
              <a:gd name="T74" fmla="*/ 672 w 907"/>
              <a:gd name="T75" fmla="*/ 373 h 1096"/>
              <a:gd name="T76" fmla="*/ 672 w 907"/>
              <a:gd name="T77" fmla="*/ 358 h 1096"/>
              <a:gd name="T78" fmla="*/ 675 w 907"/>
              <a:gd name="T79" fmla="*/ 337 h 1096"/>
              <a:gd name="T80" fmla="*/ 688 w 907"/>
              <a:gd name="T81" fmla="*/ 314 h 1096"/>
              <a:gd name="T82" fmla="*/ 694 w 907"/>
              <a:gd name="T83" fmla="*/ 274 h 1096"/>
              <a:gd name="T84" fmla="*/ 672 w 907"/>
              <a:gd name="T85" fmla="*/ 262 h 1096"/>
              <a:gd name="T86" fmla="*/ 611 w 907"/>
              <a:gd name="T87" fmla="*/ 210 h 1096"/>
              <a:gd name="T88" fmla="*/ 478 w 907"/>
              <a:gd name="T89" fmla="*/ 4 h 1096"/>
              <a:gd name="T90" fmla="*/ 436 w 907"/>
              <a:gd name="T91" fmla="*/ 20 h 1096"/>
              <a:gd name="T92" fmla="*/ 415 w 907"/>
              <a:gd name="T93" fmla="*/ 33 h 1096"/>
              <a:gd name="T94" fmla="*/ 390 w 907"/>
              <a:gd name="T95" fmla="*/ 45 h 1096"/>
              <a:gd name="T96" fmla="*/ 376 w 907"/>
              <a:gd name="T97" fmla="*/ 64 h 1096"/>
              <a:gd name="T98" fmla="*/ 319 w 907"/>
              <a:gd name="T99" fmla="*/ 112 h 1096"/>
              <a:gd name="T100" fmla="*/ 215 w 907"/>
              <a:gd name="T101" fmla="*/ 175 h 1096"/>
              <a:gd name="T102" fmla="*/ 194 w 907"/>
              <a:gd name="T103" fmla="*/ 237 h 1096"/>
              <a:gd name="T104" fmla="*/ 182 w 907"/>
              <a:gd name="T105" fmla="*/ 270 h 1096"/>
              <a:gd name="T106" fmla="*/ 169 w 907"/>
              <a:gd name="T107" fmla="*/ 297 h 1096"/>
              <a:gd name="T108" fmla="*/ 152 w 907"/>
              <a:gd name="T109" fmla="*/ 318 h 1096"/>
              <a:gd name="T110" fmla="*/ 134 w 907"/>
              <a:gd name="T111" fmla="*/ 337 h 1096"/>
              <a:gd name="T112" fmla="*/ 121 w 907"/>
              <a:gd name="T113" fmla="*/ 366 h 1096"/>
              <a:gd name="T114" fmla="*/ 77 w 907"/>
              <a:gd name="T115" fmla="*/ 406 h 1096"/>
              <a:gd name="T116" fmla="*/ 42 w 907"/>
              <a:gd name="T117" fmla="*/ 422 h 1096"/>
              <a:gd name="T118" fmla="*/ 29 w 907"/>
              <a:gd name="T119" fmla="*/ 429 h 1096"/>
              <a:gd name="T120" fmla="*/ 19 w 907"/>
              <a:gd name="T121" fmla="*/ 452 h 1096"/>
              <a:gd name="T122" fmla="*/ 15 w 907"/>
              <a:gd name="T123" fmla="*/ 481 h 1096"/>
              <a:gd name="T124" fmla="*/ 2 w 907"/>
              <a:gd name="T125" fmla="*/ 518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07" h="1096">
                <a:moveTo>
                  <a:pt x="23" y="527"/>
                </a:moveTo>
                <a:lnTo>
                  <a:pt x="36" y="512"/>
                </a:lnTo>
                <a:lnTo>
                  <a:pt x="44" y="510"/>
                </a:lnTo>
                <a:lnTo>
                  <a:pt x="54" y="510"/>
                </a:lnTo>
                <a:lnTo>
                  <a:pt x="67" y="537"/>
                </a:lnTo>
                <a:lnTo>
                  <a:pt x="79" y="537"/>
                </a:lnTo>
                <a:lnTo>
                  <a:pt x="71" y="554"/>
                </a:lnTo>
                <a:lnTo>
                  <a:pt x="61" y="600"/>
                </a:lnTo>
                <a:lnTo>
                  <a:pt x="96" y="633"/>
                </a:lnTo>
                <a:lnTo>
                  <a:pt x="128" y="627"/>
                </a:lnTo>
                <a:lnTo>
                  <a:pt x="131" y="629"/>
                </a:lnTo>
                <a:lnTo>
                  <a:pt x="131" y="631"/>
                </a:lnTo>
                <a:lnTo>
                  <a:pt x="133" y="633"/>
                </a:lnTo>
                <a:lnTo>
                  <a:pt x="136" y="644"/>
                </a:lnTo>
                <a:lnTo>
                  <a:pt x="138" y="649"/>
                </a:lnTo>
                <a:lnTo>
                  <a:pt x="148" y="649"/>
                </a:lnTo>
                <a:lnTo>
                  <a:pt x="154" y="662"/>
                </a:lnTo>
                <a:lnTo>
                  <a:pt x="165" y="666"/>
                </a:lnTo>
                <a:lnTo>
                  <a:pt x="171" y="664"/>
                </a:lnTo>
                <a:lnTo>
                  <a:pt x="169" y="664"/>
                </a:lnTo>
                <a:lnTo>
                  <a:pt x="173" y="654"/>
                </a:lnTo>
                <a:lnTo>
                  <a:pt x="177" y="656"/>
                </a:lnTo>
                <a:lnTo>
                  <a:pt x="179" y="652"/>
                </a:lnTo>
                <a:lnTo>
                  <a:pt x="184" y="652"/>
                </a:lnTo>
                <a:lnTo>
                  <a:pt x="184" y="668"/>
                </a:lnTo>
                <a:lnTo>
                  <a:pt x="181" y="685"/>
                </a:lnTo>
                <a:lnTo>
                  <a:pt x="179" y="685"/>
                </a:lnTo>
                <a:lnTo>
                  <a:pt x="159" y="683"/>
                </a:lnTo>
                <a:lnTo>
                  <a:pt x="157" y="689"/>
                </a:lnTo>
                <a:lnTo>
                  <a:pt x="154" y="687"/>
                </a:lnTo>
                <a:lnTo>
                  <a:pt x="152" y="691"/>
                </a:lnTo>
                <a:lnTo>
                  <a:pt x="140" y="689"/>
                </a:lnTo>
                <a:lnTo>
                  <a:pt x="138" y="712"/>
                </a:lnTo>
                <a:lnTo>
                  <a:pt x="133" y="716"/>
                </a:lnTo>
                <a:lnTo>
                  <a:pt x="136" y="718"/>
                </a:lnTo>
                <a:lnTo>
                  <a:pt x="142" y="720"/>
                </a:lnTo>
                <a:lnTo>
                  <a:pt x="146" y="718"/>
                </a:lnTo>
                <a:lnTo>
                  <a:pt x="150" y="721"/>
                </a:lnTo>
                <a:lnTo>
                  <a:pt x="157" y="725"/>
                </a:lnTo>
                <a:lnTo>
                  <a:pt x="163" y="725"/>
                </a:lnTo>
                <a:lnTo>
                  <a:pt x="175" y="727"/>
                </a:lnTo>
                <a:lnTo>
                  <a:pt x="182" y="727"/>
                </a:lnTo>
                <a:lnTo>
                  <a:pt x="190" y="729"/>
                </a:lnTo>
                <a:lnTo>
                  <a:pt x="198" y="737"/>
                </a:lnTo>
                <a:lnTo>
                  <a:pt x="210" y="747"/>
                </a:lnTo>
                <a:lnTo>
                  <a:pt x="210" y="748"/>
                </a:lnTo>
                <a:lnTo>
                  <a:pt x="213" y="750"/>
                </a:lnTo>
                <a:lnTo>
                  <a:pt x="221" y="758"/>
                </a:lnTo>
                <a:lnTo>
                  <a:pt x="240" y="769"/>
                </a:lnTo>
                <a:lnTo>
                  <a:pt x="259" y="777"/>
                </a:lnTo>
                <a:lnTo>
                  <a:pt x="273" y="769"/>
                </a:lnTo>
                <a:lnTo>
                  <a:pt x="279" y="771"/>
                </a:lnTo>
                <a:lnTo>
                  <a:pt x="280" y="783"/>
                </a:lnTo>
                <a:lnTo>
                  <a:pt x="284" y="787"/>
                </a:lnTo>
                <a:lnTo>
                  <a:pt x="288" y="783"/>
                </a:lnTo>
                <a:lnTo>
                  <a:pt x="290" y="787"/>
                </a:lnTo>
                <a:lnTo>
                  <a:pt x="292" y="791"/>
                </a:lnTo>
                <a:lnTo>
                  <a:pt x="298" y="796"/>
                </a:lnTo>
                <a:lnTo>
                  <a:pt x="307" y="802"/>
                </a:lnTo>
                <a:lnTo>
                  <a:pt x="323" y="812"/>
                </a:lnTo>
                <a:lnTo>
                  <a:pt x="328" y="812"/>
                </a:lnTo>
                <a:lnTo>
                  <a:pt x="340" y="802"/>
                </a:lnTo>
                <a:lnTo>
                  <a:pt x="346" y="795"/>
                </a:lnTo>
                <a:lnTo>
                  <a:pt x="354" y="789"/>
                </a:lnTo>
                <a:lnTo>
                  <a:pt x="363" y="779"/>
                </a:lnTo>
                <a:lnTo>
                  <a:pt x="367" y="779"/>
                </a:lnTo>
                <a:lnTo>
                  <a:pt x="402" y="793"/>
                </a:lnTo>
                <a:lnTo>
                  <a:pt x="411" y="798"/>
                </a:lnTo>
                <a:lnTo>
                  <a:pt x="415" y="804"/>
                </a:lnTo>
                <a:lnTo>
                  <a:pt x="415" y="806"/>
                </a:lnTo>
                <a:lnTo>
                  <a:pt x="413" y="810"/>
                </a:lnTo>
                <a:lnTo>
                  <a:pt x="407" y="817"/>
                </a:lnTo>
                <a:lnTo>
                  <a:pt x="386" y="831"/>
                </a:lnTo>
                <a:lnTo>
                  <a:pt x="382" y="837"/>
                </a:lnTo>
                <a:lnTo>
                  <a:pt x="382" y="841"/>
                </a:lnTo>
                <a:lnTo>
                  <a:pt x="390" y="858"/>
                </a:lnTo>
                <a:lnTo>
                  <a:pt x="400" y="867"/>
                </a:lnTo>
                <a:lnTo>
                  <a:pt x="413" y="893"/>
                </a:lnTo>
                <a:lnTo>
                  <a:pt x="427" y="906"/>
                </a:lnTo>
                <a:lnTo>
                  <a:pt x="429" y="914"/>
                </a:lnTo>
                <a:lnTo>
                  <a:pt x="424" y="918"/>
                </a:lnTo>
                <a:lnTo>
                  <a:pt x="417" y="925"/>
                </a:lnTo>
                <a:lnTo>
                  <a:pt x="400" y="931"/>
                </a:lnTo>
                <a:lnTo>
                  <a:pt x="359" y="941"/>
                </a:lnTo>
                <a:lnTo>
                  <a:pt x="344" y="942"/>
                </a:lnTo>
                <a:lnTo>
                  <a:pt x="338" y="948"/>
                </a:lnTo>
                <a:lnTo>
                  <a:pt x="336" y="952"/>
                </a:lnTo>
                <a:lnTo>
                  <a:pt x="336" y="964"/>
                </a:lnTo>
                <a:lnTo>
                  <a:pt x="338" y="966"/>
                </a:lnTo>
                <a:lnTo>
                  <a:pt x="348" y="960"/>
                </a:lnTo>
                <a:lnTo>
                  <a:pt x="355" y="975"/>
                </a:lnTo>
                <a:lnTo>
                  <a:pt x="367" y="989"/>
                </a:lnTo>
                <a:lnTo>
                  <a:pt x="396" y="1002"/>
                </a:lnTo>
                <a:lnTo>
                  <a:pt x="407" y="1006"/>
                </a:lnTo>
                <a:lnTo>
                  <a:pt x="405" y="1010"/>
                </a:lnTo>
                <a:lnTo>
                  <a:pt x="405" y="1014"/>
                </a:lnTo>
                <a:lnTo>
                  <a:pt x="427" y="1019"/>
                </a:lnTo>
                <a:lnTo>
                  <a:pt x="438" y="1031"/>
                </a:lnTo>
                <a:lnTo>
                  <a:pt x="448" y="1048"/>
                </a:lnTo>
                <a:lnTo>
                  <a:pt x="451" y="1062"/>
                </a:lnTo>
                <a:lnTo>
                  <a:pt x="453" y="1062"/>
                </a:lnTo>
                <a:lnTo>
                  <a:pt x="457" y="1067"/>
                </a:lnTo>
                <a:lnTo>
                  <a:pt x="467" y="1071"/>
                </a:lnTo>
                <a:lnTo>
                  <a:pt x="504" y="1089"/>
                </a:lnTo>
                <a:lnTo>
                  <a:pt x="519" y="1093"/>
                </a:lnTo>
                <a:lnTo>
                  <a:pt x="546" y="1094"/>
                </a:lnTo>
                <a:lnTo>
                  <a:pt x="594" y="1093"/>
                </a:lnTo>
                <a:lnTo>
                  <a:pt x="653" y="1096"/>
                </a:lnTo>
                <a:lnTo>
                  <a:pt x="682" y="1091"/>
                </a:lnTo>
                <a:lnTo>
                  <a:pt x="701" y="1085"/>
                </a:lnTo>
                <a:lnTo>
                  <a:pt x="713" y="1073"/>
                </a:lnTo>
                <a:lnTo>
                  <a:pt x="705" y="1062"/>
                </a:lnTo>
                <a:lnTo>
                  <a:pt x="701" y="1054"/>
                </a:lnTo>
                <a:lnTo>
                  <a:pt x="701" y="1052"/>
                </a:lnTo>
                <a:lnTo>
                  <a:pt x="699" y="1052"/>
                </a:lnTo>
                <a:lnTo>
                  <a:pt x="699" y="1054"/>
                </a:lnTo>
                <a:lnTo>
                  <a:pt x="699" y="1052"/>
                </a:lnTo>
                <a:lnTo>
                  <a:pt x="698" y="1052"/>
                </a:lnTo>
                <a:lnTo>
                  <a:pt x="696" y="1052"/>
                </a:lnTo>
                <a:lnTo>
                  <a:pt x="694" y="1046"/>
                </a:lnTo>
                <a:lnTo>
                  <a:pt x="701" y="1045"/>
                </a:lnTo>
                <a:lnTo>
                  <a:pt x="696" y="1019"/>
                </a:lnTo>
                <a:lnTo>
                  <a:pt x="696" y="1018"/>
                </a:lnTo>
                <a:lnTo>
                  <a:pt x="696" y="1016"/>
                </a:lnTo>
                <a:lnTo>
                  <a:pt x="688" y="981"/>
                </a:lnTo>
                <a:lnTo>
                  <a:pt x="682" y="973"/>
                </a:lnTo>
                <a:lnTo>
                  <a:pt x="680" y="969"/>
                </a:lnTo>
                <a:lnTo>
                  <a:pt x="677" y="968"/>
                </a:lnTo>
                <a:lnTo>
                  <a:pt x="669" y="962"/>
                </a:lnTo>
                <a:lnTo>
                  <a:pt x="665" y="958"/>
                </a:lnTo>
                <a:lnTo>
                  <a:pt x="663" y="942"/>
                </a:lnTo>
                <a:lnTo>
                  <a:pt x="665" y="941"/>
                </a:lnTo>
                <a:lnTo>
                  <a:pt x="667" y="921"/>
                </a:lnTo>
                <a:lnTo>
                  <a:pt x="665" y="914"/>
                </a:lnTo>
                <a:lnTo>
                  <a:pt x="667" y="904"/>
                </a:lnTo>
                <a:lnTo>
                  <a:pt x="665" y="904"/>
                </a:lnTo>
                <a:lnTo>
                  <a:pt x="667" y="896"/>
                </a:lnTo>
                <a:lnTo>
                  <a:pt x="667" y="894"/>
                </a:lnTo>
                <a:lnTo>
                  <a:pt x="665" y="894"/>
                </a:lnTo>
                <a:lnTo>
                  <a:pt x="672" y="870"/>
                </a:lnTo>
                <a:lnTo>
                  <a:pt x="686" y="873"/>
                </a:lnTo>
                <a:lnTo>
                  <a:pt x="701" y="875"/>
                </a:lnTo>
                <a:lnTo>
                  <a:pt x="701" y="873"/>
                </a:lnTo>
                <a:lnTo>
                  <a:pt x="703" y="873"/>
                </a:lnTo>
                <a:lnTo>
                  <a:pt x="703" y="870"/>
                </a:lnTo>
                <a:lnTo>
                  <a:pt x="703" y="862"/>
                </a:lnTo>
                <a:lnTo>
                  <a:pt x="703" y="860"/>
                </a:lnTo>
                <a:lnTo>
                  <a:pt x="703" y="858"/>
                </a:lnTo>
                <a:lnTo>
                  <a:pt x="703" y="856"/>
                </a:lnTo>
                <a:lnTo>
                  <a:pt x="711" y="852"/>
                </a:lnTo>
                <a:lnTo>
                  <a:pt x="713" y="850"/>
                </a:lnTo>
                <a:lnTo>
                  <a:pt x="715" y="850"/>
                </a:lnTo>
                <a:lnTo>
                  <a:pt x="721" y="848"/>
                </a:lnTo>
                <a:lnTo>
                  <a:pt x="723" y="848"/>
                </a:lnTo>
                <a:lnTo>
                  <a:pt x="723" y="846"/>
                </a:lnTo>
                <a:lnTo>
                  <a:pt x="725" y="846"/>
                </a:lnTo>
                <a:lnTo>
                  <a:pt x="725" y="845"/>
                </a:lnTo>
                <a:lnTo>
                  <a:pt x="726" y="845"/>
                </a:lnTo>
                <a:lnTo>
                  <a:pt x="732" y="841"/>
                </a:lnTo>
                <a:lnTo>
                  <a:pt x="738" y="837"/>
                </a:lnTo>
                <a:lnTo>
                  <a:pt x="740" y="835"/>
                </a:lnTo>
                <a:lnTo>
                  <a:pt x="744" y="833"/>
                </a:lnTo>
                <a:lnTo>
                  <a:pt x="744" y="831"/>
                </a:lnTo>
                <a:lnTo>
                  <a:pt x="753" y="822"/>
                </a:lnTo>
                <a:lnTo>
                  <a:pt x="757" y="817"/>
                </a:lnTo>
                <a:lnTo>
                  <a:pt x="774" y="827"/>
                </a:lnTo>
                <a:lnTo>
                  <a:pt x="782" y="829"/>
                </a:lnTo>
                <a:lnTo>
                  <a:pt x="782" y="827"/>
                </a:lnTo>
                <a:lnTo>
                  <a:pt x="782" y="816"/>
                </a:lnTo>
                <a:lnTo>
                  <a:pt x="782" y="814"/>
                </a:lnTo>
                <a:lnTo>
                  <a:pt x="782" y="806"/>
                </a:lnTo>
                <a:lnTo>
                  <a:pt x="782" y="793"/>
                </a:lnTo>
                <a:lnTo>
                  <a:pt x="780" y="793"/>
                </a:lnTo>
                <a:lnTo>
                  <a:pt x="778" y="793"/>
                </a:lnTo>
                <a:lnTo>
                  <a:pt x="778" y="795"/>
                </a:lnTo>
                <a:lnTo>
                  <a:pt x="776" y="793"/>
                </a:lnTo>
                <a:lnTo>
                  <a:pt x="774" y="795"/>
                </a:lnTo>
                <a:lnTo>
                  <a:pt x="773" y="795"/>
                </a:lnTo>
                <a:lnTo>
                  <a:pt x="769" y="795"/>
                </a:lnTo>
                <a:lnTo>
                  <a:pt x="769" y="793"/>
                </a:lnTo>
                <a:lnTo>
                  <a:pt x="769" y="791"/>
                </a:lnTo>
                <a:lnTo>
                  <a:pt x="771" y="789"/>
                </a:lnTo>
                <a:lnTo>
                  <a:pt x="771" y="787"/>
                </a:lnTo>
                <a:lnTo>
                  <a:pt x="773" y="785"/>
                </a:lnTo>
                <a:lnTo>
                  <a:pt x="774" y="781"/>
                </a:lnTo>
                <a:lnTo>
                  <a:pt x="776" y="779"/>
                </a:lnTo>
                <a:lnTo>
                  <a:pt x="778" y="771"/>
                </a:lnTo>
                <a:lnTo>
                  <a:pt x="780" y="769"/>
                </a:lnTo>
                <a:lnTo>
                  <a:pt x="778" y="764"/>
                </a:lnTo>
                <a:lnTo>
                  <a:pt x="776" y="764"/>
                </a:lnTo>
                <a:lnTo>
                  <a:pt x="774" y="764"/>
                </a:lnTo>
                <a:lnTo>
                  <a:pt x="774" y="769"/>
                </a:lnTo>
                <a:lnTo>
                  <a:pt x="773" y="769"/>
                </a:lnTo>
                <a:lnTo>
                  <a:pt x="771" y="769"/>
                </a:lnTo>
                <a:lnTo>
                  <a:pt x="769" y="769"/>
                </a:lnTo>
                <a:lnTo>
                  <a:pt x="769" y="771"/>
                </a:lnTo>
                <a:lnTo>
                  <a:pt x="767" y="771"/>
                </a:lnTo>
                <a:lnTo>
                  <a:pt x="771" y="758"/>
                </a:lnTo>
                <a:lnTo>
                  <a:pt x="773" y="750"/>
                </a:lnTo>
                <a:lnTo>
                  <a:pt x="774" y="735"/>
                </a:lnTo>
                <a:lnTo>
                  <a:pt x="776" y="735"/>
                </a:lnTo>
                <a:lnTo>
                  <a:pt x="776" y="733"/>
                </a:lnTo>
                <a:lnTo>
                  <a:pt x="774" y="733"/>
                </a:lnTo>
                <a:lnTo>
                  <a:pt x="774" y="731"/>
                </a:lnTo>
                <a:lnTo>
                  <a:pt x="773" y="731"/>
                </a:lnTo>
                <a:lnTo>
                  <a:pt x="771" y="731"/>
                </a:lnTo>
                <a:lnTo>
                  <a:pt x="769" y="729"/>
                </a:lnTo>
                <a:lnTo>
                  <a:pt x="767" y="729"/>
                </a:lnTo>
                <a:lnTo>
                  <a:pt x="765" y="729"/>
                </a:lnTo>
                <a:lnTo>
                  <a:pt x="765" y="727"/>
                </a:lnTo>
                <a:lnTo>
                  <a:pt x="761" y="649"/>
                </a:lnTo>
                <a:lnTo>
                  <a:pt x="761" y="646"/>
                </a:lnTo>
                <a:lnTo>
                  <a:pt x="759" y="631"/>
                </a:lnTo>
                <a:lnTo>
                  <a:pt x="824" y="627"/>
                </a:lnTo>
                <a:lnTo>
                  <a:pt x="836" y="627"/>
                </a:lnTo>
                <a:lnTo>
                  <a:pt x="836" y="625"/>
                </a:lnTo>
                <a:lnTo>
                  <a:pt x="853" y="623"/>
                </a:lnTo>
                <a:lnTo>
                  <a:pt x="874" y="622"/>
                </a:lnTo>
                <a:lnTo>
                  <a:pt x="874" y="610"/>
                </a:lnTo>
                <a:lnTo>
                  <a:pt x="876" y="608"/>
                </a:lnTo>
                <a:lnTo>
                  <a:pt x="880" y="608"/>
                </a:lnTo>
                <a:lnTo>
                  <a:pt x="880" y="604"/>
                </a:lnTo>
                <a:lnTo>
                  <a:pt x="882" y="604"/>
                </a:lnTo>
                <a:lnTo>
                  <a:pt x="882" y="593"/>
                </a:lnTo>
                <a:lnTo>
                  <a:pt x="886" y="562"/>
                </a:lnTo>
                <a:lnTo>
                  <a:pt x="888" y="558"/>
                </a:lnTo>
                <a:lnTo>
                  <a:pt x="890" y="547"/>
                </a:lnTo>
                <a:lnTo>
                  <a:pt x="890" y="545"/>
                </a:lnTo>
                <a:lnTo>
                  <a:pt x="888" y="539"/>
                </a:lnTo>
                <a:lnTo>
                  <a:pt x="888" y="537"/>
                </a:lnTo>
                <a:lnTo>
                  <a:pt x="888" y="535"/>
                </a:lnTo>
                <a:lnTo>
                  <a:pt x="890" y="537"/>
                </a:lnTo>
                <a:lnTo>
                  <a:pt x="890" y="529"/>
                </a:lnTo>
                <a:lnTo>
                  <a:pt x="892" y="529"/>
                </a:lnTo>
                <a:lnTo>
                  <a:pt x="892" y="519"/>
                </a:lnTo>
                <a:lnTo>
                  <a:pt x="894" y="516"/>
                </a:lnTo>
                <a:lnTo>
                  <a:pt x="897" y="506"/>
                </a:lnTo>
                <a:lnTo>
                  <a:pt x="899" y="504"/>
                </a:lnTo>
                <a:lnTo>
                  <a:pt x="901" y="483"/>
                </a:lnTo>
                <a:lnTo>
                  <a:pt x="903" y="477"/>
                </a:lnTo>
                <a:lnTo>
                  <a:pt x="903" y="475"/>
                </a:lnTo>
                <a:lnTo>
                  <a:pt x="907" y="454"/>
                </a:lnTo>
                <a:lnTo>
                  <a:pt x="907" y="452"/>
                </a:lnTo>
                <a:lnTo>
                  <a:pt x="907" y="445"/>
                </a:lnTo>
                <a:lnTo>
                  <a:pt x="899" y="443"/>
                </a:lnTo>
                <a:lnTo>
                  <a:pt x="894" y="441"/>
                </a:lnTo>
                <a:lnTo>
                  <a:pt x="888" y="441"/>
                </a:lnTo>
                <a:lnTo>
                  <a:pt x="876" y="439"/>
                </a:lnTo>
                <a:lnTo>
                  <a:pt x="874" y="439"/>
                </a:lnTo>
                <a:lnTo>
                  <a:pt x="863" y="437"/>
                </a:lnTo>
                <a:lnTo>
                  <a:pt x="855" y="435"/>
                </a:lnTo>
                <a:lnTo>
                  <a:pt x="853" y="435"/>
                </a:lnTo>
                <a:lnTo>
                  <a:pt x="851" y="435"/>
                </a:lnTo>
                <a:lnTo>
                  <a:pt x="846" y="439"/>
                </a:lnTo>
                <a:lnTo>
                  <a:pt x="842" y="441"/>
                </a:lnTo>
                <a:lnTo>
                  <a:pt x="832" y="441"/>
                </a:lnTo>
                <a:lnTo>
                  <a:pt x="742" y="479"/>
                </a:lnTo>
                <a:lnTo>
                  <a:pt x="736" y="471"/>
                </a:lnTo>
                <a:lnTo>
                  <a:pt x="734" y="470"/>
                </a:lnTo>
                <a:lnTo>
                  <a:pt x="736" y="468"/>
                </a:lnTo>
                <a:lnTo>
                  <a:pt x="738" y="466"/>
                </a:lnTo>
                <a:lnTo>
                  <a:pt x="738" y="464"/>
                </a:lnTo>
                <a:lnTo>
                  <a:pt x="738" y="460"/>
                </a:lnTo>
                <a:lnTo>
                  <a:pt x="738" y="456"/>
                </a:lnTo>
                <a:lnTo>
                  <a:pt x="738" y="454"/>
                </a:lnTo>
                <a:lnTo>
                  <a:pt x="736" y="450"/>
                </a:lnTo>
                <a:lnTo>
                  <a:pt x="734" y="449"/>
                </a:lnTo>
                <a:lnTo>
                  <a:pt x="730" y="445"/>
                </a:lnTo>
                <a:lnTo>
                  <a:pt x="726" y="437"/>
                </a:lnTo>
                <a:lnTo>
                  <a:pt x="725" y="435"/>
                </a:lnTo>
                <a:lnTo>
                  <a:pt x="723" y="431"/>
                </a:lnTo>
                <a:lnTo>
                  <a:pt x="723" y="429"/>
                </a:lnTo>
                <a:lnTo>
                  <a:pt x="721" y="427"/>
                </a:lnTo>
                <a:lnTo>
                  <a:pt x="717" y="422"/>
                </a:lnTo>
                <a:lnTo>
                  <a:pt x="715" y="420"/>
                </a:lnTo>
                <a:lnTo>
                  <a:pt x="707" y="416"/>
                </a:lnTo>
                <a:lnTo>
                  <a:pt x="705" y="414"/>
                </a:lnTo>
                <a:lnTo>
                  <a:pt x="703" y="410"/>
                </a:lnTo>
                <a:lnTo>
                  <a:pt x="701" y="408"/>
                </a:lnTo>
                <a:lnTo>
                  <a:pt x="699" y="404"/>
                </a:lnTo>
                <a:lnTo>
                  <a:pt x="698" y="402"/>
                </a:lnTo>
                <a:lnTo>
                  <a:pt x="698" y="401"/>
                </a:lnTo>
                <a:lnTo>
                  <a:pt x="696" y="401"/>
                </a:lnTo>
                <a:lnTo>
                  <a:pt x="696" y="396"/>
                </a:lnTo>
                <a:lnTo>
                  <a:pt x="696" y="395"/>
                </a:lnTo>
                <a:lnTo>
                  <a:pt x="694" y="391"/>
                </a:lnTo>
                <a:lnTo>
                  <a:pt x="690" y="391"/>
                </a:lnTo>
                <a:lnTo>
                  <a:pt x="690" y="393"/>
                </a:lnTo>
                <a:lnTo>
                  <a:pt x="690" y="391"/>
                </a:lnTo>
                <a:lnTo>
                  <a:pt x="688" y="391"/>
                </a:lnTo>
                <a:lnTo>
                  <a:pt x="686" y="391"/>
                </a:lnTo>
                <a:lnTo>
                  <a:pt x="684" y="391"/>
                </a:lnTo>
                <a:lnTo>
                  <a:pt x="682" y="391"/>
                </a:lnTo>
                <a:lnTo>
                  <a:pt x="680" y="391"/>
                </a:lnTo>
                <a:lnTo>
                  <a:pt x="675" y="385"/>
                </a:lnTo>
                <a:lnTo>
                  <a:pt x="672" y="385"/>
                </a:lnTo>
                <a:lnTo>
                  <a:pt x="672" y="383"/>
                </a:lnTo>
                <a:lnTo>
                  <a:pt x="675" y="383"/>
                </a:lnTo>
                <a:lnTo>
                  <a:pt x="672" y="383"/>
                </a:lnTo>
                <a:lnTo>
                  <a:pt x="672" y="381"/>
                </a:lnTo>
                <a:lnTo>
                  <a:pt x="672" y="379"/>
                </a:lnTo>
                <a:lnTo>
                  <a:pt x="672" y="377"/>
                </a:lnTo>
                <a:lnTo>
                  <a:pt x="672" y="375"/>
                </a:lnTo>
                <a:lnTo>
                  <a:pt x="672" y="373"/>
                </a:lnTo>
                <a:lnTo>
                  <a:pt x="675" y="372"/>
                </a:lnTo>
                <a:lnTo>
                  <a:pt x="675" y="370"/>
                </a:lnTo>
                <a:lnTo>
                  <a:pt x="672" y="368"/>
                </a:lnTo>
                <a:lnTo>
                  <a:pt x="672" y="366"/>
                </a:lnTo>
                <a:lnTo>
                  <a:pt x="672" y="364"/>
                </a:lnTo>
                <a:lnTo>
                  <a:pt x="672" y="362"/>
                </a:lnTo>
                <a:lnTo>
                  <a:pt x="672" y="360"/>
                </a:lnTo>
                <a:lnTo>
                  <a:pt x="672" y="358"/>
                </a:lnTo>
                <a:lnTo>
                  <a:pt x="675" y="354"/>
                </a:lnTo>
                <a:lnTo>
                  <a:pt x="675" y="352"/>
                </a:lnTo>
                <a:lnTo>
                  <a:pt x="671" y="352"/>
                </a:lnTo>
                <a:lnTo>
                  <a:pt x="671" y="351"/>
                </a:lnTo>
                <a:lnTo>
                  <a:pt x="672" y="348"/>
                </a:lnTo>
                <a:lnTo>
                  <a:pt x="672" y="346"/>
                </a:lnTo>
                <a:lnTo>
                  <a:pt x="675" y="345"/>
                </a:lnTo>
                <a:lnTo>
                  <a:pt x="675" y="337"/>
                </a:lnTo>
                <a:lnTo>
                  <a:pt x="680" y="337"/>
                </a:lnTo>
                <a:lnTo>
                  <a:pt x="682" y="335"/>
                </a:lnTo>
                <a:lnTo>
                  <a:pt x="682" y="333"/>
                </a:lnTo>
                <a:lnTo>
                  <a:pt x="684" y="331"/>
                </a:lnTo>
                <a:lnTo>
                  <a:pt x="686" y="325"/>
                </a:lnTo>
                <a:lnTo>
                  <a:pt x="688" y="324"/>
                </a:lnTo>
                <a:lnTo>
                  <a:pt x="688" y="320"/>
                </a:lnTo>
                <a:lnTo>
                  <a:pt x="688" y="314"/>
                </a:lnTo>
                <a:lnTo>
                  <a:pt x="686" y="314"/>
                </a:lnTo>
                <a:lnTo>
                  <a:pt x="684" y="312"/>
                </a:lnTo>
                <a:lnTo>
                  <a:pt x="684" y="308"/>
                </a:lnTo>
                <a:lnTo>
                  <a:pt x="688" y="295"/>
                </a:lnTo>
                <a:lnTo>
                  <a:pt x="696" y="285"/>
                </a:lnTo>
                <a:lnTo>
                  <a:pt x="692" y="281"/>
                </a:lnTo>
                <a:lnTo>
                  <a:pt x="694" y="277"/>
                </a:lnTo>
                <a:lnTo>
                  <a:pt x="694" y="274"/>
                </a:lnTo>
                <a:lnTo>
                  <a:pt x="692" y="270"/>
                </a:lnTo>
                <a:lnTo>
                  <a:pt x="688" y="268"/>
                </a:lnTo>
                <a:lnTo>
                  <a:pt x="686" y="266"/>
                </a:lnTo>
                <a:lnTo>
                  <a:pt x="682" y="266"/>
                </a:lnTo>
                <a:lnTo>
                  <a:pt x="680" y="264"/>
                </a:lnTo>
                <a:lnTo>
                  <a:pt x="678" y="262"/>
                </a:lnTo>
                <a:lnTo>
                  <a:pt x="675" y="260"/>
                </a:lnTo>
                <a:lnTo>
                  <a:pt x="672" y="262"/>
                </a:lnTo>
                <a:lnTo>
                  <a:pt x="671" y="260"/>
                </a:lnTo>
                <a:lnTo>
                  <a:pt x="667" y="268"/>
                </a:lnTo>
                <a:lnTo>
                  <a:pt x="665" y="277"/>
                </a:lnTo>
                <a:lnTo>
                  <a:pt x="663" y="281"/>
                </a:lnTo>
                <a:lnTo>
                  <a:pt x="632" y="254"/>
                </a:lnTo>
                <a:lnTo>
                  <a:pt x="648" y="239"/>
                </a:lnTo>
                <a:lnTo>
                  <a:pt x="624" y="226"/>
                </a:lnTo>
                <a:lnTo>
                  <a:pt x="611" y="210"/>
                </a:lnTo>
                <a:lnTo>
                  <a:pt x="613" y="206"/>
                </a:lnTo>
                <a:lnTo>
                  <a:pt x="622" y="199"/>
                </a:lnTo>
                <a:lnTo>
                  <a:pt x="630" y="195"/>
                </a:lnTo>
                <a:lnTo>
                  <a:pt x="646" y="185"/>
                </a:lnTo>
                <a:lnTo>
                  <a:pt x="573" y="54"/>
                </a:lnTo>
                <a:lnTo>
                  <a:pt x="499" y="26"/>
                </a:lnTo>
                <a:lnTo>
                  <a:pt x="473" y="18"/>
                </a:lnTo>
                <a:lnTo>
                  <a:pt x="478" y="4"/>
                </a:lnTo>
                <a:lnTo>
                  <a:pt x="471" y="0"/>
                </a:lnTo>
                <a:lnTo>
                  <a:pt x="457" y="8"/>
                </a:lnTo>
                <a:lnTo>
                  <a:pt x="451" y="12"/>
                </a:lnTo>
                <a:lnTo>
                  <a:pt x="450" y="12"/>
                </a:lnTo>
                <a:lnTo>
                  <a:pt x="444" y="16"/>
                </a:lnTo>
                <a:lnTo>
                  <a:pt x="442" y="16"/>
                </a:lnTo>
                <a:lnTo>
                  <a:pt x="440" y="18"/>
                </a:lnTo>
                <a:lnTo>
                  <a:pt x="436" y="20"/>
                </a:lnTo>
                <a:lnTo>
                  <a:pt x="434" y="22"/>
                </a:lnTo>
                <a:lnTo>
                  <a:pt x="429" y="26"/>
                </a:lnTo>
                <a:lnTo>
                  <a:pt x="424" y="27"/>
                </a:lnTo>
                <a:lnTo>
                  <a:pt x="423" y="27"/>
                </a:lnTo>
                <a:lnTo>
                  <a:pt x="421" y="29"/>
                </a:lnTo>
                <a:lnTo>
                  <a:pt x="419" y="31"/>
                </a:lnTo>
                <a:lnTo>
                  <a:pt x="417" y="33"/>
                </a:lnTo>
                <a:lnTo>
                  <a:pt x="415" y="33"/>
                </a:lnTo>
                <a:lnTo>
                  <a:pt x="415" y="35"/>
                </a:lnTo>
                <a:lnTo>
                  <a:pt x="411" y="35"/>
                </a:lnTo>
                <a:lnTo>
                  <a:pt x="409" y="37"/>
                </a:lnTo>
                <a:lnTo>
                  <a:pt x="405" y="39"/>
                </a:lnTo>
                <a:lnTo>
                  <a:pt x="402" y="41"/>
                </a:lnTo>
                <a:lnTo>
                  <a:pt x="396" y="43"/>
                </a:lnTo>
                <a:lnTo>
                  <a:pt x="392" y="45"/>
                </a:lnTo>
                <a:lnTo>
                  <a:pt x="390" y="45"/>
                </a:lnTo>
                <a:lnTo>
                  <a:pt x="388" y="47"/>
                </a:lnTo>
                <a:lnTo>
                  <a:pt x="386" y="48"/>
                </a:lnTo>
                <a:lnTo>
                  <a:pt x="386" y="50"/>
                </a:lnTo>
                <a:lnTo>
                  <a:pt x="384" y="53"/>
                </a:lnTo>
                <a:lnTo>
                  <a:pt x="382" y="64"/>
                </a:lnTo>
                <a:lnTo>
                  <a:pt x="382" y="62"/>
                </a:lnTo>
                <a:lnTo>
                  <a:pt x="379" y="62"/>
                </a:lnTo>
                <a:lnTo>
                  <a:pt x="376" y="64"/>
                </a:lnTo>
                <a:lnTo>
                  <a:pt x="375" y="70"/>
                </a:lnTo>
                <a:lnTo>
                  <a:pt x="371" y="74"/>
                </a:lnTo>
                <a:lnTo>
                  <a:pt x="321" y="118"/>
                </a:lnTo>
                <a:lnTo>
                  <a:pt x="319" y="118"/>
                </a:lnTo>
                <a:lnTo>
                  <a:pt x="319" y="116"/>
                </a:lnTo>
                <a:lnTo>
                  <a:pt x="317" y="114"/>
                </a:lnTo>
                <a:lnTo>
                  <a:pt x="319" y="114"/>
                </a:lnTo>
                <a:lnTo>
                  <a:pt x="319" y="112"/>
                </a:lnTo>
                <a:lnTo>
                  <a:pt x="317" y="112"/>
                </a:lnTo>
                <a:lnTo>
                  <a:pt x="315" y="108"/>
                </a:lnTo>
                <a:lnTo>
                  <a:pt x="311" y="108"/>
                </a:lnTo>
                <a:lnTo>
                  <a:pt x="302" y="101"/>
                </a:lnTo>
                <a:lnTo>
                  <a:pt x="298" y="101"/>
                </a:lnTo>
                <a:lnTo>
                  <a:pt x="280" y="116"/>
                </a:lnTo>
                <a:lnTo>
                  <a:pt x="240" y="151"/>
                </a:lnTo>
                <a:lnTo>
                  <a:pt x="215" y="175"/>
                </a:lnTo>
                <a:lnTo>
                  <a:pt x="207" y="185"/>
                </a:lnTo>
                <a:lnTo>
                  <a:pt x="204" y="191"/>
                </a:lnTo>
                <a:lnTo>
                  <a:pt x="202" y="193"/>
                </a:lnTo>
                <a:lnTo>
                  <a:pt x="200" y="193"/>
                </a:lnTo>
                <a:lnTo>
                  <a:pt x="190" y="202"/>
                </a:lnTo>
                <a:lnTo>
                  <a:pt x="211" y="223"/>
                </a:lnTo>
                <a:lnTo>
                  <a:pt x="194" y="231"/>
                </a:lnTo>
                <a:lnTo>
                  <a:pt x="194" y="237"/>
                </a:lnTo>
                <a:lnTo>
                  <a:pt x="192" y="239"/>
                </a:lnTo>
                <a:lnTo>
                  <a:pt x="192" y="245"/>
                </a:lnTo>
                <a:lnTo>
                  <a:pt x="192" y="249"/>
                </a:lnTo>
                <a:lnTo>
                  <a:pt x="190" y="256"/>
                </a:lnTo>
                <a:lnTo>
                  <a:pt x="190" y="260"/>
                </a:lnTo>
                <a:lnTo>
                  <a:pt x="188" y="262"/>
                </a:lnTo>
                <a:lnTo>
                  <a:pt x="188" y="264"/>
                </a:lnTo>
                <a:lnTo>
                  <a:pt x="182" y="270"/>
                </a:lnTo>
                <a:lnTo>
                  <a:pt x="181" y="274"/>
                </a:lnTo>
                <a:lnTo>
                  <a:pt x="181" y="276"/>
                </a:lnTo>
                <a:lnTo>
                  <a:pt x="179" y="279"/>
                </a:lnTo>
                <a:lnTo>
                  <a:pt x="177" y="281"/>
                </a:lnTo>
                <a:lnTo>
                  <a:pt x="173" y="287"/>
                </a:lnTo>
                <a:lnTo>
                  <a:pt x="171" y="293"/>
                </a:lnTo>
                <a:lnTo>
                  <a:pt x="169" y="295"/>
                </a:lnTo>
                <a:lnTo>
                  <a:pt x="169" y="297"/>
                </a:lnTo>
                <a:lnTo>
                  <a:pt x="167" y="297"/>
                </a:lnTo>
                <a:lnTo>
                  <a:pt x="165" y="298"/>
                </a:lnTo>
                <a:lnTo>
                  <a:pt x="163" y="302"/>
                </a:lnTo>
                <a:lnTo>
                  <a:pt x="161" y="306"/>
                </a:lnTo>
                <a:lnTo>
                  <a:pt x="161" y="308"/>
                </a:lnTo>
                <a:lnTo>
                  <a:pt x="155" y="314"/>
                </a:lnTo>
                <a:lnTo>
                  <a:pt x="154" y="316"/>
                </a:lnTo>
                <a:lnTo>
                  <a:pt x="152" y="318"/>
                </a:lnTo>
                <a:lnTo>
                  <a:pt x="150" y="320"/>
                </a:lnTo>
                <a:lnTo>
                  <a:pt x="148" y="324"/>
                </a:lnTo>
                <a:lnTo>
                  <a:pt x="142" y="324"/>
                </a:lnTo>
                <a:lnTo>
                  <a:pt x="140" y="324"/>
                </a:lnTo>
                <a:lnTo>
                  <a:pt x="138" y="325"/>
                </a:lnTo>
                <a:lnTo>
                  <a:pt x="136" y="329"/>
                </a:lnTo>
                <a:lnTo>
                  <a:pt x="136" y="333"/>
                </a:lnTo>
                <a:lnTo>
                  <a:pt x="134" y="337"/>
                </a:lnTo>
                <a:lnTo>
                  <a:pt x="133" y="339"/>
                </a:lnTo>
                <a:lnTo>
                  <a:pt x="133" y="343"/>
                </a:lnTo>
                <a:lnTo>
                  <a:pt x="133" y="346"/>
                </a:lnTo>
                <a:lnTo>
                  <a:pt x="131" y="354"/>
                </a:lnTo>
                <a:lnTo>
                  <a:pt x="128" y="356"/>
                </a:lnTo>
                <a:lnTo>
                  <a:pt x="127" y="362"/>
                </a:lnTo>
                <a:lnTo>
                  <a:pt x="125" y="364"/>
                </a:lnTo>
                <a:lnTo>
                  <a:pt x="121" y="366"/>
                </a:lnTo>
                <a:lnTo>
                  <a:pt x="119" y="364"/>
                </a:lnTo>
                <a:lnTo>
                  <a:pt x="115" y="364"/>
                </a:lnTo>
                <a:lnTo>
                  <a:pt x="113" y="362"/>
                </a:lnTo>
                <a:lnTo>
                  <a:pt x="113" y="360"/>
                </a:lnTo>
                <a:lnTo>
                  <a:pt x="111" y="360"/>
                </a:lnTo>
                <a:lnTo>
                  <a:pt x="109" y="362"/>
                </a:lnTo>
                <a:lnTo>
                  <a:pt x="90" y="387"/>
                </a:lnTo>
                <a:lnTo>
                  <a:pt x="77" y="406"/>
                </a:lnTo>
                <a:lnTo>
                  <a:pt x="71" y="412"/>
                </a:lnTo>
                <a:lnTo>
                  <a:pt x="50" y="401"/>
                </a:lnTo>
                <a:lnTo>
                  <a:pt x="40" y="410"/>
                </a:lnTo>
                <a:lnTo>
                  <a:pt x="42" y="416"/>
                </a:lnTo>
                <a:lnTo>
                  <a:pt x="40" y="416"/>
                </a:lnTo>
                <a:lnTo>
                  <a:pt x="42" y="418"/>
                </a:lnTo>
                <a:lnTo>
                  <a:pt x="44" y="420"/>
                </a:lnTo>
                <a:lnTo>
                  <a:pt x="42" y="422"/>
                </a:lnTo>
                <a:lnTo>
                  <a:pt x="40" y="425"/>
                </a:lnTo>
                <a:lnTo>
                  <a:pt x="36" y="422"/>
                </a:lnTo>
                <a:lnTo>
                  <a:pt x="34" y="422"/>
                </a:lnTo>
                <a:lnTo>
                  <a:pt x="32" y="422"/>
                </a:lnTo>
                <a:lnTo>
                  <a:pt x="32" y="423"/>
                </a:lnTo>
                <a:lnTo>
                  <a:pt x="31" y="425"/>
                </a:lnTo>
                <a:lnTo>
                  <a:pt x="31" y="427"/>
                </a:lnTo>
                <a:lnTo>
                  <a:pt x="29" y="429"/>
                </a:lnTo>
                <a:lnTo>
                  <a:pt x="29" y="431"/>
                </a:lnTo>
                <a:lnTo>
                  <a:pt x="27" y="433"/>
                </a:lnTo>
                <a:lnTo>
                  <a:pt x="23" y="439"/>
                </a:lnTo>
                <a:lnTo>
                  <a:pt x="23" y="441"/>
                </a:lnTo>
                <a:lnTo>
                  <a:pt x="23" y="443"/>
                </a:lnTo>
                <a:lnTo>
                  <a:pt x="23" y="447"/>
                </a:lnTo>
                <a:lnTo>
                  <a:pt x="21" y="450"/>
                </a:lnTo>
                <a:lnTo>
                  <a:pt x="19" y="452"/>
                </a:lnTo>
                <a:lnTo>
                  <a:pt x="19" y="454"/>
                </a:lnTo>
                <a:lnTo>
                  <a:pt x="17" y="460"/>
                </a:lnTo>
                <a:lnTo>
                  <a:pt x="17" y="464"/>
                </a:lnTo>
                <a:lnTo>
                  <a:pt x="17" y="470"/>
                </a:lnTo>
                <a:lnTo>
                  <a:pt x="17" y="473"/>
                </a:lnTo>
                <a:lnTo>
                  <a:pt x="15" y="477"/>
                </a:lnTo>
                <a:lnTo>
                  <a:pt x="15" y="479"/>
                </a:lnTo>
                <a:lnTo>
                  <a:pt x="15" y="481"/>
                </a:lnTo>
                <a:lnTo>
                  <a:pt x="15" y="485"/>
                </a:lnTo>
                <a:lnTo>
                  <a:pt x="13" y="489"/>
                </a:lnTo>
                <a:lnTo>
                  <a:pt x="13" y="493"/>
                </a:lnTo>
                <a:lnTo>
                  <a:pt x="11" y="495"/>
                </a:lnTo>
                <a:lnTo>
                  <a:pt x="11" y="497"/>
                </a:lnTo>
                <a:lnTo>
                  <a:pt x="8" y="506"/>
                </a:lnTo>
                <a:lnTo>
                  <a:pt x="4" y="516"/>
                </a:lnTo>
                <a:lnTo>
                  <a:pt x="2" y="518"/>
                </a:lnTo>
                <a:lnTo>
                  <a:pt x="2" y="519"/>
                </a:lnTo>
                <a:lnTo>
                  <a:pt x="0" y="524"/>
                </a:lnTo>
                <a:lnTo>
                  <a:pt x="0" y="527"/>
                </a:lnTo>
                <a:lnTo>
                  <a:pt x="0" y="529"/>
                </a:lnTo>
                <a:lnTo>
                  <a:pt x="0" y="531"/>
                </a:lnTo>
                <a:lnTo>
                  <a:pt x="2" y="545"/>
                </a:lnTo>
                <a:lnTo>
                  <a:pt x="23" y="527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" name="Freeform 191"/>
          <p:cNvSpPr>
            <a:spLocks/>
          </p:cNvSpPr>
          <p:nvPr/>
        </p:nvSpPr>
        <p:spPr bwMode="auto">
          <a:xfrm>
            <a:off x="-2048052" y="5494476"/>
            <a:ext cx="1017582" cy="1008167"/>
          </a:xfrm>
          <a:custGeom>
            <a:avLst/>
            <a:gdLst>
              <a:gd name="T0" fmla="*/ 771 w 1081"/>
              <a:gd name="T1" fmla="*/ 42 h 1071"/>
              <a:gd name="T2" fmla="*/ 790 w 1081"/>
              <a:gd name="T3" fmla="*/ 67 h 1071"/>
              <a:gd name="T4" fmla="*/ 775 w 1081"/>
              <a:gd name="T5" fmla="*/ 138 h 1071"/>
              <a:gd name="T6" fmla="*/ 798 w 1081"/>
              <a:gd name="T7" fmla="*/ 227 h 1071"/>
              <a:gd name="T8" fmla="*/ 762 w 1081"/>
              <a:gd name="T9" fmla="*/ 317 h 1071"/>
              <a:gd name="T10" fmla="*/ 742 w 1081"/>
              <a:gd name="T11" fmla="*/ 398 h 1071"/>
              <a:gd name="T12" fmla="*/ 719 w 1081"/>
              <a:gd name="T13" fmla="*/ 394 h 1071"/>
              <a:gd name="T14" fmla="*/ 696 w 1081"/>
              <a:gd name="T15" fmla="*/ 388 h 1071"/>
              <a:gd name="T16" fmla="*/ 677 w 1081"/>
              <a:gd name="T17" fmla="*/ 390 h 1071"/>
              <a:gd name="T18" fmla="*/ 659 w 1081"/>
              <a:gd name="T19" fmla="*/ 406 h 1071"/>
              <a:gd name="T20" fmla="*/ 592 w 1081"/>
              <a:gd name="T21" fmla="*/ 371 h 1071"/>
              <a:gd name="T22" fmla="*/ 504 w 1081"/>
              <a:gd name="T23" fmla="*/ 477 h 1071"/>
              <a:gd name="T24" fmla="*/ 373 w 1081"/>
              <a:gd name="T25" fmla="*/ 335 h 1071"/>
              <a:gd name="T26" fmla="*/ 320 w 1081"/>
              <a:gd name="T27" fmla="*/ 311 h 1071"/>
              <a:gd name="T28" fmla="*/ 285 w 1081"/>
              <a:gd name="T29" fmla="*/ 350 h 1071"/>
              <a:gd name="T30" fmla="*/ 274 w 1081"/>
              <a:gd name="T31" fmla="*/ 359 h 1071"/>
              <a:gd name="T32" fmla="*/ 250 w 1081"/>
              <a:gd name="T33" fmla="*/ 386 h 1071"/>
              <a:gd name="T34" fmla="*/ 231 w 1081"/>
              <a:gd name="T35" fmla="*/ 498 h 1071"/>
              <a:gd name="T36" fmla="*/ 137 w 1081"/>
              <a:gd name="T37" fmla="*/ 548 h 1071"/>
              <a:gd name="T38" fmla="*/ 141 w 1081"/>
              <a:gd name="T39" fmla="*/ 508 h 1071"/>
              <a:gd name="T40" fmla="*/ 104 w 1081"/>
              <a:gd name="T41" fmla="*/ 506 h 1071"/>
              <a:gd name="T42" fmla="*/ 60 w 1081"/>
              <a:gd name="T43" fmla="*/ 484 h 1071"/>
              <a:gd name="T44" fmla="*/ 6 w 1081"/>
              <a:gd name="T45" fmla="*/ 523 h 1071"/>
              <a:gd name="T46" fmla="*/ 12 w 1081"/>
              <a:gd name="T47" fmla="*/ 546 h 1071"/>
              <a:gd name="T48" fmla="*/ 20 w 1081"/>
              <a:gd name="T49" fmla="*/ 569 h 1071"/>
              <a:gd name="T50" fmla="*/ 31 w 1081"/>
              <a:gd name="T51" fmla="*/ 579 h 1071"/>
              <a:gd name="T52" fmla="*/ 43 w 1081"/>
              <a:gd name="T53" fmla="*/ 585 h 1071"/>
              <a:gd name="T54" fmla="*/ 52 w 1081"/>
              <a:gd name="T55" fmla="*/ 590 h 1071"/>
              <a:gd name="T56" fmla="*/ 68 w 1081"/>
              <a:gd name="T57" fmla="*/ 604 h 1071"/>
              <a:gd name="T58" fmla="*/ 60 w 1081"/>
              <a:gd name="T59" fmla="*/ 638 h 1071"/>
              <a:gd name="T60" fmla="*/ 41 w 1081"/>
              <a:gd name="T61" fmla="*/ 667 h 1071"/>
              <a:gd name="T62" fmla="*/ 18 w 1081"/>
              <a:gd name="T63" fmla="*/ 677 h 1071"/>
              <a:gd name="T64" fmla="*/ 27 w 1081"/>
              <a:gd name="T65" fmla="*/ 734 h 1071"/>
              <a:gd name="T66" fmla="*/ 72 w 1081"/>
              <a:gd name="T67" fmla="*/ 788 h 1071"/>
              <a:gd name="T68" fmla="*/ 50 w 1081"/>
              <a:gd name="T69" fmla="*/ 857 h 1071"/>
              <a:gd name="T70" fmla="*/ 50 w 1081"/>
              <a:gd name="T71" fmla="*/ 915 h 1071"/>
              <a:gd name="T72" fmla="*/ 102 w 1081"/>
              <a:gd name="T73" fmla="*/ 931 h 1071"/>
              <a:gd name="T74" fmla="*/ 164 w 1081"/>
              <a:gd name="T75" fmla="*/ 963 h 1071"/>
              <a:gd name="T76" fmla="*/ 150 w 1081"/>
              <a:gd name="T77" fmla="*/ 934 h 1071"/>
              <a:gd name="T78" fmla="*/ 162 w 1081"/>
              <a:gd name="T79" fmla="*/ 921 h 1071"/>
              <a:gd name="T80" fmla="*/ 185 w 1081"/>
              <a:gd name="T81" fmla="*/ 917 h 1071"/>
              <a:gd name="T82" fmla="*/ 200 w 1081"/>
              <a:gd name="T83" fmla="*/ 929 h 1071"/>
              <a:gd name="T84" fmla="*/ 216 w 1081"/>
              <a:gd name="T85" fmla="*/ 942 h 1071"/>
              <a:gd name="T86" fmla="*/ 225 w 1081"/>
              <a:gd name="T87" fmla="*/ 952 h 1071"/>
              <a:gd name="T88" fmla="*/ 231 w 1081"/>
              <a:gd name="T89" fmla="*/ 979 h 1071"/>
              <a:gd name="T90" fmla="*/ 237 w 1081"/>
              <a:gd name="T91" fmla="*/ 998 h 1071"/>
              <a:gd name="T92" fmla="*/ 260 w 1081"/>
              <a:gd name="T93" fmla="*/ 988 h 1071"/>
              <a:gd name="T94" fmla="*/ 383 w 1081"/>
              <a:gd name="T95" fmla="*/ 994 h 1071"/>
              <a:gd name="T96" fmla="*/ 460 w 1081"/>
              <a:gd name="T97" fmla="*/ 1044 h 1071"/>
              <a:gd name="T98" fmla="*/ 548 w 1081"/>
              <a:gd name="T99" fmla="*/ 1040 h 1071"/>
              <a:gd name="T100" fmla="*/ 625 w 1081"/>
              <a:gd name="T101" fmla="*/ 984 h 1071"/>
              <a:gd name="T102" fmla="*/ 669 w 1081"/>
              <a:gd name="T103" fmla="*/ 923 h 1071"/>
              <a:gd name="T104" fmla="*/ 708 w 1081"/>
              <a:gd name="T105" fmla="*/ 767 h 1071"/>
              <a:gd name="T106" fmla="*/ 923 w 1081"/>
              <a:gd name="T107" fmla="*/ 642 h 1071"/>
              <a:gd name="T108" fmla="*/ 1002 w 1081"/>
              <a:gd name="T109" fmla="*/ 525 h 1071"/>
              <a:gd name="T110" fmla="*/ 990 w 1081"/>
              <a:gd name="T111" fmla="*/ 484 h 1071"/>
              <a:gd name="T112" fmla="*/ 958 w 1081"/>
              <a:gd name="T113" fmla="*/ 413 h 1071"/>
              <a:gd name="T114" fmla="*/ 1069 w 1081"/>
              <a:gd name="T115" fmla="*/ 302 h 1071"/>
              <a:gd name="T116" fmla="*/ 1035 w 1081"/>
              <a:gd name="T117" fmla="*/ 192 h 1071"/>
              <a:gd name="T118" fmla="*/ 875 w 1081"/>
              <a:gd name="T119" fmla="*/ 0 h 1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1" h="1071">
                <a:moveTo>
                  <a:pt x="875" y="0"/>
                </a:moveTo>
                <a:lnTo>
                  <a:pt x="867" y="2"/>
                </a:lnTo>
                <a:lnTo>
                  <a:pt x="865" y="2"/>
                </a:lnTo>
                <a:lnTo>
                  <a:pt x="854" y="2"/>
                </a:lnTo>
                <a:lnTo>
                  <a:pt x="783" y="11"/>
                </a:lnTo>
                <a:lnTo>
                  <a:pt x="783" y="16"/>
                </a:lnTo>
                <a:lnTo>
                  <a:pt x="783" y="21"/>
                </a:lnTo>
                <a:lnTo>
                  <a:pt x="783" y="23"/>
                </a:lnTo>
                <a:lnTo>
                  <a:pt x="785" y="40"/>
                </a:lnTo>
                <a:lnTo>
                  <a:pt x="781" y="42"/>
                </a:lnTo>
                <a:lnTo>
                  <a:pt x="779" y="42"/>
                </a:lnTo>
                <a:lnTo>
                  <a:pt x="775" y="42"/>
                </a:lnTo>
                <a:lnTo>
                  <a:pt x="773" y="42"/>
                </a:lnTo>
                <a:lnTo>
                  <a:pt x="771" y="42"/>
                </a:lnTo>
                <a:lnTo>
                  <a:pt x="769" y="42"/>
                </a:lnTo>
                <a:lnTo>
                  <a:pt x="771" y="48"/>
                </a:lnTo>
                <a:lnTo>
                  <a:pt x="771" y="50"/>
                </a:lnTo>
                <a:lnTo>
                  <a:pt x="771" y="52"/>
                </a:lnTo>
                <a:lnTo>
                  <a:pt x="773" y="54"/>
                </a:lnTo>
                <a:lnTo>
                  <a:pt x="773" y="56"/>
                </a:lnTo>
                <a:lnTo>
                  <a:pt x="775" y="61"/>
                </a:lnTo>
                <a:lnTo>
                  <a:pt x="777" y="64"/>
                </a:lnTo>
                <a:lnTo>
                  <a:pt x="779" y="67"/>
                </a:lnTo>
                <a:lnTo>
                  <a:pt x="781" y="67"/>
                </a:lnTo>
                <a:lnTo>
                  <a:pt x="783" y="67"/>
                </a:lnTo>
                <a:lnTo>
                  <a:pt x="785" y="67"/>
                </a:lnTo>
                <a:lnTo>
                  <a:pt x="787" y="67"/>
                </a:lnTo>
                <a:lnTo>
                  <a:pt x="790" y="67"/>
                </a:lnTo>
                <a:lnTo>
                  <a:pt x="796" y="87"/>
                </a:lnTo>
                <a:lnTo>
                  <a:pt x="798" y="96"/>
                </a:lnTo>
                <a:lnTo>
                  <a:pt x="798" y="102"/>
                </a:lnTo>
                <a:lnTo>
                  <a:pt x="789" y="108"/>
                </a:lnTo>
                <a:lnTo>
                  <a:pt x="785" y="110"/>
                </a:lnTo>
                <a:lnTo>
                  <a:pt x="779" y="112"/>
                </a:lnTo>
                <a:lnTo>
                  <a:pt x="781" y="117"/>
                </a:lnTo>
                <a:lnTo>
                  <a:pt x="779" y="119"/>
                </a:lnTo>
                <a:lnTo>
                  <a:pt x="779" y="121"/>
                </a:lnTo>
                <a:lnTo>
                  <a:pt x="775" y="121"/>
                </a:lnTo>
                <a:lnTo>
                  <a:pt x="771" y="123"/>
                </a:lnTo>
                <a:lnTo>
                  <a:pt x="771" y="125"/>
                </a:lnTo>
                <a:lnTo>
                  <a:pt x="775" y="136"/>
                </a:lnTo>
                <a:lnTo>
                  <a:pt x="775" y="138"/>
                </a:lnTo>
                <a:lnTo>
                  <a:pt x="785" y="169"/>
                </a:lnTo>
                <a:lnTo>
                  <a:pt x="785" y="167"/>
                </a:lnTo>
                <a:lnTo>
                  <a:pt x="796" y="163"/>
                </a:lnTo>
                <a:lnTo>
                  <a:pt x="796" y="171"/>
                </a:lnTo>
                <a:lnTo>
                  <a:pt x="796" y="173"/>
                </a:lnTo>
                <a:lnTo>
                  <a:pt x="796" y="179"/>
                </a:lnTo>
                <a:lnTo>
                  <a:pt x="796" y="181"/>
                </a:lnTo>
                <a:lnTo>
                  <a:pt x="796" y="184"/>
                </a:lnTo>
                <a:lnTo>
                  <a:pt x="798" y="204"/>
                </a:lnTo>
                <a:lnTo>
                  <a:pt x="798" y="215"/>
                </a:lnTo>
                <a:lnTo>
                  <a:pt x="798" y="219"/>
                </a:lnTo>
                <a:lnTo>
                  <a:pt x="798" y="221"/>
                </a:lnTo>
                <a:lnTo>
                  <a:pt x="798" y="223"/>
                </a:lnTo>
                <a:lnTo>
                  <a:pt x="798" y="227"/>
                </a:lnTo>
                <a:lnTo>
                  <a:pt x="798" y="229"/>
                </a:lnTo>
                <a:lnTo>
                  <a:pt x="798" y="231"/>
                </a:lnTo>
                <a:lnTo>
                  <a:pt x="798" y="234"/>
                </a:lnTo>
                <a:lnTo>
                  <a:pt x="794" y="258"/>
                </a:lnTo>
                <a:lnTo>
                  <a:pt x="790" y="277"/>
                </a:lnTo>
                <a:lnTo>
                  <a:pt x="792" y="288"/>
                </a:lnTo>
                <a:lnTo>
                  <a:pt x="783" y="287"/>
                </a:lnTo>
                <a:lnTo>
                  <a:pt x="781" y="298"/>
                </a:lnTo>
                <a:lnTo>
                  <a:pt x="781" y="300"/>
                </a:lnTo>
                <a:lnTo>
                  <a:pt x="781" y="302"/>
                </a:lnTo>
                <a:lnTo>
                  <a:pt x="781" y="321"/>
                </a:lnTo>
                <a:lnTo>
                  <a:pt x="779" y="321"/>
                </a:lnTo>
                <a:lnTo>
                  <a:pt x="773" y="321"/>
                </a:lnTo>
                <a:lnTo>
                  <a:pt x="762" y="317"/>
                </a:lnTo>
                <a:lnTo>
                  <a:pt x="760" y="325"/>
                </a:lnTo>
                <a:lnTo>
                  <a:pt x="756" y="340"/>
                </a:lnTo>
                <a:lnTo>
                  <a:pt x="756" y="344"/>
                </a:lnTo>
                <a:lnTo>
                  <a:pt x="750" y="367"/>
                </a:lnTo>
                <a:lnTo>
                  <a:pt x="750" y="375"/>
                </a:lnTo>
                <a:lnTo>
                  <a:pt x="750" y="379"/>
                </a:lnTo>
                <a:lnTo>
                  <a:pt x="748" y="381"/>
                </a:lnTo>
                <a:lnTo>
                  <a:pt x="746" y="394"/>
                </a:lnTo>
                <a:lnTo>
                  <a:pt x="746" y="398"/>
                </a:lnTo>
                <a:lnTo>
                  <a:pt x="746" y="400"/>
                </a:lnTo>
                <a:lnTo>
                  <a:pt x="744" y="398"/>
                </a:lnTo>
                <a:lnTo>
                  <a:pt x="742" y="398"/>
                </a:lnTo>
                <a:lnTo>
                  <a:pt x="742" y="396"/>
                </a:lnTo>
                <a:lnTo>
                  <a:pt x="742" y="398"/>
                </a:lnTo>
                <a:lnTo>
                  <a:pt x="741" y="398"/>
                </a:lnTo>
                <a:lnTo>
                  <a:pt x="739" y="398"/>
                </a:lnTo>
                <a:lnTo>
                  <a:pt x="736" y="398"/>
                </a:lnTo>
                <a:lnTo>
                  <a:pt x="735" y="396"/>
                </a:lnTo>
                <a:lnTo>
                  <a:pt x="733" y="396"/>
                </a:lnTo>
                <a:lnTo>
                  <a:pt x="731" y="396"/>
                </a:lnTo>
                <a:lnTo>
                  <a:pt x="729" y="396"/>
                </a:lnTo>
                <a:lnTo>
                  <a:pt x="729" y="394"/>
                </a:lnTo>
                <a:lnTo>
                  <a:pt x="727" y="396"/>
                </a:lnTo>
                <a:lnTo>
                  <a:pt x="725" y="396"/>
                </a:lnTo>
                <a:lnTo>
                  <a:pt x="725" y="394"/>
                </a:lnTo>
                <a:lnTo>
                  <a:pt x="723" y="394"/>
                </a:lnTo>
                <a:lnTo>
                  <a:pt x="721" y="394"/>
                </a:lnTo>
                <a:lnTo>
                  <a:pt x="719" y="394"/>
                </a:lnTo>
                <a:lnTo>
                  <a:pt x="717" y="394"/>
                </a:lnTo>
                <a:lnTo>
                  <a:pt x="717" y="392"/>
                </a:lnTo>
                <a:lnTo>
                  <a:pt x="715" y="392"/>
                </a:lnTo>
                <a:lnTo>
                  <a:pt x="714" y="392"/>
                </a:lnTo>
                <a:lnTo>
                  <a:pt x="712" y="390"/>
                </a:lnTo>
                <a:lnTo>
                  <a:pt x="710" y="390"/>
                </a:lnTo>
                <a:lnTo>
                  <a:pt x="708" y="390"/>
                </a:lnTo>
                <a:lnTo>
                  <a:pt x="706" y="390"/>
                </a:lnTo>
                <a:lnTo>
                  <a:pt x="706" y="388"/>
                </a:lnTo>
                <a:lnTo>
                  <a:pt x="704" y="388"/>
                </a:lnTo>
                <a:lnTo>
                  <a:pt x="702" y="388"/>
                </a:lnTo>
                <a:lnTo>
                  <a:pt x="700" y="388"/>
                </a:lnTo>
                <a:lnTo>
                  <a:pt x="698" y="388"/>
                </a:lnTo>
                <a:lnTo>
                  <a:pt x="696" y="388"/>
                </a:lnTo>
                <a:lnTo>
                  <a:pt x="696" y="386"/>
                </a:lnTo>
                <a:lnTo>
                  <a:pt x="694" y="386"/>
                </a:lnTo>
                <a:lnTo>
                  <a:pt x="692" y="386"/>
                </a:lnTo>
                <a:lnTo>
                  <a:pt x="692" y="388"/>
                </a:lnTo>
                <a:lnTo>
                  <a:pt x="690" y="388"/>
                </a:lnTo>
                <a:lnTo>
                  <a:pt x="690" y="386"/>
                </a:lnTo>
                <a:lnTo>
                  <a:pt x="688" y="388"/>
                </a:lnTo>
                <a:lnTo>
                  <a:pt x="686" y="388"/>
                </a:lnTo>
                <a:lnTo>
                  <a:pt x="685" y="388"/>
                </a:lnTo>
                <a:lnTo>
                  <a:pt x="683" y="388"/>
                </a:lnTo>
                <a:lnTo>
                  <a:pt x="681" y="388"/>
                </a:lnTo>
                <a:lnTo>
                  <a:pt x="681" y="390"/>
                </a:lnTo>
                <a:lnTo>
                  <a:pt x="679" y="390"/>
                </a:lnTo>
                <a:lnTo>
                  <a:pt x="677" y="390"/>
                </a:lnTo>
                <a:lnTo>
                  <a:pt x="675" y="390"/>
                </a:lnTo>
                <a:lnTo>
                  <a:pt x="673" y="390"/>
                </a:lnTo>
                <a:lnTo>
                  <a:pt x="671" y="390"/>
                </a:lnTo>
                <a:lnTo>
                  <a:pt x="669" y="390"/>
                </a:lnTo>
                <a:lnTo>
                  <a:pt x="667" y="390"/>
                </a:lnTo>
                <a:lnTo>
                  <a:pt x="667" y="388"/>
                </a:lnTo>
                <a:lnTo>
                  <a:pt x="665" y="388"/>
                </a:lnTo>
                <a:lnTo>
                  <a:pt x="664" y="388"/>
                </a:lnTo>
                <a:lnTo>
                  <a:pt x="662" y="386"/>
                </a:lnTo>
                <a:lnTo>
                  <a:pt x="659" y="386"/>
                </a:lnTo>
                <a:lnTo>
                  <a:pt x="659" y="388"/>
                </a:lnTo>
                <a:lnTo>
                  <a:pt x="659" y="392"/>
                </a:lnTo>
                <a:lnTo>
                  <a:pt x="659" y="396"/>
                </a:lnTo>
                <a:lnTo>
                  <a:pt x="659" y="406"/>
                </a:lnTo>
                <a:lnTo>
                  <a:pt x="658" y="406"/>
                </a:lnTo>
                <a:lnTo>
                  <a:pt x="658" y="408"/>
                </a:lnTo>
                <a:lnTo>
                  <a:pt x="656" y="410"/>
                </a:lnTo>
                <a:lnTo>
                  <a:pt x="637" y="410"/>
                </a:lnTo>
                <a:lnTo>
                  <a:pt x="629" y="421"/>
                </a:lnTo>
                <a:lnTo>
                  <a:pt x="627" y="419"/>
                </a:lnTo>
                <a:lnTo>
                  <a:pt x="621" y="419"/>
                </a:lnTo>
                <a:lnTo>
                  <a:pt x="610" y="415"/>
                </a:lnTo>
                <a:lnTo>
                  <a:pt x="585" y="412"/>
                </a:lnTo>
                <a:lnTo>
                  <a:pt x="587" y="400"/>
                </a:lnTo>
                <a:lnTo>
                  <a:pt x="590" y="377"/>
                </a:lnTo>
                <a:lnTo>
                  <a:pt x="590" y="375"/>
                </a:lnTo>
                <a:lnTo>
                  <a:pt x="592" y="373"/>
                </a:lnTo>
                <a:lnTo>
                  <a:pt x="592" y="371"/>
                </a:lnTo>
                <a:lnTo>
                  <a:pt x="590" y="371"/>
                </a:lnTo>
                <a:lnTo>
                  <a:pt x="589" y="369"/>
                </a:lnTo>
                <a:lnTo>
                  <a:pt x="587" y="369"/>
                </a:lnTo>
                <a:lnTo>
                  <a:pt x="587" y="367"/>
                </a:lnTo>
                <a:lnTo>
                  <a:pt x="585" y="367"/>
                </a:lnTo>
                <a:lnTo>
                  <a:pt x="583" y="365"/>
                </a:lnTo>
                <a:lnTo>
                  <a:pt x="581" y="364"/>
                </a:lnTo>
                <a:lnTo>
                  <a:pt x="579" y="367"/>
                </a:lnTo>
                <a:lnTo>
                  <a:pt x="556" y="392"/>
                </a:lnTo>
                <a:lnTo>
                  <a:pt x="544" y="406"/>
                </a:lnTo>
                <a:lnTo>
                  <a:pt x="517" y="436"/>
                </a:lnTo>
                <a:lnTo>
                  <a:pt x="498" y="456"/>
                </a:lnTo>
                <a:lnTo>
                  <a:pt x="514" y="469"/>
                </a:lnTo>
                <a:lnTo>
                  <a:pt x="504" y="477"/>
                </a:lnTo>
                <a:lnTo>
                  <a:pt x="491" y="465"/>
                </a:lnTo>
                <a:lnTo>
                  <a:pt x="454" y="427"/>
                </a:lnTo>
                <a:lnTo>
                  <a:pt x="439" y="400"/>
                </a:lnTo>
                <a:lnTo>
                  <a:pt x="433" y="385"/>
                </a:lnTo>
                <a:lnTo>
                  <a:pt x="431" y="385"/>
                </a:lnTo>
                <a:lnTo>
                  <a:pt x="404" y="394"/>
                </a:lnTo>
                <a:lnTo>
                  <a:pt x="387" y="375"/>
                </a:lnTo>
                <a:lnTo>
                  <a:pt x="387" y="367"/>
                </a:lnTo>
                <a:lnTo>
                  <a:pt x="389" y="350"/>
                </a:lnTo>
                <a:lnTo>
                  <a:pt x="385" y="342"/>
                </a:lnTo>
                <a:lnTo>
                  <a:pt x="379" y="344"/>
                </a:lnTo>
                <a:lnTo>
                  <a:pt x="375" y="340"/>
                </a:lnTo>
                <a:lnTo>
                  <a:pt x="377" y="336"/>
                </a:lnTo>
                <a:lnTo>
                  <a:pt x="373" y="335"/>
                </a:lnTo>
                <a:lnTo>
                  <a:pt x="370" y="331"/>
                </a:lnTo>
                <a:lnTo>
                  <a:pt x="366" y="329"/>
                </a:lnTo>
                <a:lnTo>
                  <a:pt x="356" y="325"/>
                </a:lnTo>
                <a:lnTo>
                  <a:pt x="354" y="325"/>
                </a:lnTo>
                <a:lnTo>
                  <a:pt x="348" y="323"/>
                </a:lnTo>
                <a:lnTo>
                  <a:pt x="346" y="323"/>
                </a:lnTo>
                <a:lnTo>
                  <a:pt x="337" y="323"/>
                </a:lnTo>
                <a:lnTo>
                  <a:pt x="333" y="319"/>
                </a:lnTo>
                <a:lnTo>
                  <a:pt x="329" y="317"/>
                </a:lnTo>
                <a:lnTo>
                  <a:pt x="327" y="315"/>
                </a:lnTo>
                <a:lnTo>
                  <a:pt x="325" y="314"/>
                </a:lnTo>
                <a:lnTo>
                  <a:pt x="323" y="311"/>
                </a:lnTo>
                <a:lnTo>
                  <a:pt x="322" y="311"/>
                </a:lnTo>
                <a:lnTo>
                  <a:pt x="320" y="311"/>
                </a:lnTo>
                <a:lnTo>
                  <a:pt x="317" y="314"/>
                </a:lnTo>
                <a:lnTo>
                  <a:pt x="316" y="315"/>
                </a:lnTo>
                <a:lnTo>
                  <a:pt x="312" y="319"/>
                </a:lnTo>
                <a:lnTo>
                  <a:pt x="304" y="329"/>
                </a:lnTo>
                <a:lnTo>
                  <a:pt x="296" y="336"/>
                </a:lnTo>
                <a:lnTo>
                  <a:pt x="295" y="336"/>
                </a:lnTo>
                <a:lnTo>
                  <a:pt x="295" y="338"/>
                </a:lnTo>
                <a:lnTo>
                  <a:pt x="293" y="338"/>
                </a:lnTo>
                <a:lnTo>
                  <a:pt x="295" y="338"/>
                </a:lnTo>
                <a:lnTo>
                  <a:pt x="291" y="342"/>
                </a:lnTo>
                <a:lnTo>
                  <a:pt x="291" y="344"/>
                </a:lnTo>
                <a:lnTo>
                  <a:pt x="287" y="346"/>
                </a:lnTo>
                <a:lnTo>
                  <a:pt x="285" y="348"/>
                </a:lnTo>
                <a:lnTo>
                  <a:pt x="285" y="350"/>
                </a:lnTo>
                <a:lnTo>
                  <a:pt x="285" y="348"/>
                </a:lnTo>
                <a:lnTo>
                  <a:pt x="285" y="350"/>
                </a:lnTo>
                <a:lnTo>
                  <a:pt x="283" y="350"/>
                </a:lnTo>
                <a:lnTo>
                  <a:pt x="283" y="352"/>
                </a:lnTo>
                <a:lnTo>
                  <a:pt x="283" y="354"/>
                </a:lnTo>
                <a:lnTo>
                  <a:pt x="281" y="354"/>
                </a:lnTo>
                <a:lnTo>
                  <a:pt x="281" y="356"/>
                </a:lnTo>
                <a:lnTo>
                  <a:pt x="279" y="356"/>
                </a:lnTo>
                <a:lnTo>
                  <a:pt x="277" y="356"/>
                </a:lnTo>
                <a:lnTo>
                  <a:pt x="277" y="358"/>
                </a:lnTo>
                <a:lnTo>
                  <a:pt x="277" y="359"/>
                </a:lnTo>
                <a:lnTo>
                  <a:pt x="275" y="359"/>
                </a:lnTo>
                <a:lnTo>
                  <a:pt x="275" y="358"/>
                </a:lnTo>
                <a:lnTo>
                  <a:pt x="274" y="359"/>
                </a:lnTo>
                <a:lnTo>
                  <a:pt x="274" y="362"/>
                </a:lnTo>
                <a:lnTo>
                  <a:pt x="271" y="362"/>
                </a:lnTo>
                <a:lnTo>
                  <a:pt x="271" y="364"/>
                </a:lnTo>
                <a:lnTo>
                  <a:pt x="269" y="365"/>
                </a:lnTo>
                <a:lnTo>
                  <a:pt x="268" y="367"/>
                </a:lnTo>
                <a:lnTo>
                  <a:pt x="262" y="371"/>
                </a:lnTo>
                <a:lnTo>
                  <a:pt x="262" y="373"/>
                </a:lnTo>
                <a:lnTo>
                  <a:pt x="260" y="373"/>
                </a:lnTo>
                <a:lnTo>
                  <a:pt x="260" y="375"/>
                </a:lnTo>
                <a:lnTo>
                  <a:pt x="256" y="377"/>
                </a:lnTo>
                <a:lnTo>
                  <a:pt x="254" y="379"/>
                </a:lnTo>
                <a:lnTo>
                  <a:pt x="254" y="381"/>
                </a:lnTo>
                <a:lnTo>
                  <a:pt x="250" y="385"/>
                </a:lnTo>
                <a:lnTo>
                  <a:pt x="250" y="386"/>
                </a:lnTo>
                <a:lnTo>
                  <a:pt x="248" y="388"/>
                </a:lnTo>
                <a:lnTo>
                  <a:pt x="246" y="390"/>
                </a:lnTo>
                <a:lnTo>
                  <a:pt x="269" y="396"/>
                </a:lnTo>
                <a:lnTo>
                  <a:pt x="289" y="421"/>
                </a:lnTo>
                <a:lnTo>
                  <a:pt x="291" y="438"/>
                </a:lnTo>
                <a:lnTo>
                  <a:pt x="295" y="463"/>
                </a:lnTo>
                <a:lnTo>
                  <a:pt x="296" y="482"/>
                </a:lnTo>
                <a:lnTo>
                  <a:pt x="287" y="484"/>
                </a:lnTo>
                <a:lnTo>
                  <a:pt x="275" y="488"/>
                </a:lnTo>
                <a:lnTo>
                  <a:pt x="258" y="492"/>
                </a:lnTo>
                <a:lnTo>
                  <a:pt x="241" y="498"/>
                </a:lnTo>
                <a:lnTo>
                  <a:pt x="233" y="500"/>
                </a:lnTo>
                <a:lnTo>
                  <a:pt x="231" y="500"/>
                </a:lnTo>
                <a:lnTo>
                  <a:pt x="231" y="498"/>
                </a:lnTo>
                <a:lnTo>
                  <a:pt x="219" y="502"/>
                </a:lnTo>
                <a:lnTo>
                  <a:pt x="192" y="513"/>
                </a:lnTo>
                <a:lnTo>
                  <a:pt x="185" y="517"/>
                </a:lnTo>
                <a:lnTo>
                  <a:pt x="183" y="519"/>
                </a:lnTo>
                <a:lnTo>
                  <a:pt x="181" y="519"/>
                </a:lnTo>
                <a:lnTo>
                  <a:pt x="181" y="521"/>
                </a:lnTo>
                <a:lnTo>
                  <a:pt x="179" y="523"/>
                </a:lnTo>
                <a:lnTo>
                  <a:pt x="177" y="527"/>
                </a:lnTo>
                <a:lnTo>
                  <a:pt x="173" y="531"/>
                </a:lnTo>
                <a:lnTo>
                  <a:pt x="166" y="535"/>
                </a:lnTo>
                <a:lnTo>
                  <a:pt x="154" y="542"/>
                </a:lnTo>
                <a:lnTo>
                  <a:pt x="146" y="546"/>
                </a:lnTo>
                <a:lnTo>
                  <a:pt x="143" y="550"/>
                </a:lnTo>
                <a:lnTo>
                  <a:pt x="137" y="548"/>
                </a:lnTo>
                <a:lnTo>
                  <a:pt x="135" y="544"/>
                </a:lnTo>
                <a:lnTo>
                  <a:pt x="133" y="540"/>
                </a:lnTo>
                <a:lnTo>
                  <a:pt x="131" y="537"/>
                </a:lnTo>
                <a:lnTo>
                  <a:pt x="131" y="535"/>
                </a:lnTo>
                <a:lnTo>
                  <a:pt x="129" y="532"/>
                </a:lnTo>
                <a:lnTo>
                  <a:pt x="129" y="531"/>
                </a:lnTo>
                <a:lnTo>
                  <a:pt x="131" y="527"/>
                </a:lnTo>
                <a:lnTo>
                  <a:pt x="133" y="525"/>
                </a:lnTo>
                <a:lnTo>
                  <a:pt x="133" y="521"/>
                </a:lnTo>
                <a:lnTo>
                  <a:pt x="135" y="519"/>
                </a:lnTo>
                <a:lnTo>
                  <a:pt x="137" y="515"/>
                </a:lnTo>
                <a:lnTo>
                  <a:pt x="137" y="513"/>
                </a:lnTo>
                <a:lnTo>
                  <a:pt x="139" y="508"/>
                </a:lnTo>
                <a:lnTo>
                  <a:pt x="141" y="508"/>
                </a:lnTo>
                <a:lnTo>
                  <a:pt x="137" y="504"/>
                </a:lnTo>
                <a:lnTo>
                  <a:pt x="135" y="502"/>
                </a:lnTo>
                <a:lnTo>
                  <a:pt x="133" y="498"/>
                </a:lnTo>
                <a:lnTo>
                  <a:pt x="131" y="494"/>
                </a:lnTo>
                <a:lnTo>
                  <a:pt x="129" y="492"/>
                </a:lnTo>
                <a:lnTo>
                  <a:pt x="127" y="490"/>
                </a:lnTo>
                <a:lnTo>
                  <a:pt x="122" y="492"/>
                </a:lnTo>
                <a:lnTo>
                  <a:pt x="118" y="496"/>
                </a:lnTo>
                <a:lnTo>
                  <a:pt x="116" y="498"/>
                </a:lnTo>
                <a:lnTo>
                  <a:pt x="114" y="498"/>
                </a:lnTo>
                <a:lnTo>
                  <a:pt x="114" y="500"/>
                </a:lnTo>
                <a:lnTo>
                  <a:pt x="110" y="502"/>
                </a:lnTo>
                <a:lnTo>
                  <a:pt x="108" y="504"/>
                </a:lnTo>
                <a:lnTo>
                  <a:pt x="104" y="506"/>
                </a:lnTo>
                <a:lnTo>
                  <a:pt x="102" y="508"/>
                </a:lnTo>
                <a:lnTo>
                  <a:pt x="98" y="510"/>
                </a:lnTo>
                <a:lnTo>
                  <a:pt x="91" y="494"/>
                </a:lnTo>
                <a:lnTo>
                  <a:pt x="68" y="510"/>
                </a:lnTo>
                <a:lnTo>
                  <a:pt x="66" y="510"/>
                </a:lnTo>
                <a:lnTo>
                  <a:pt x="62" y="508"/>
                </a:lnTo>
                <a:lnTo>
                  <a:pt x="56" y="500"/>
                </a:lnTo>
                <a:lnTo>
                  <a:pt x="60" y="498"/>
                </a:lnTo>
                <a:lnTo>
                  <a:pt x="60" y="496"/>
                </a:lnTo>
                <a:lnTo>
                  <a:pt x="60" y="494"/>
                </a:lnTo>
                <a:lnTo>
                  <a:pt x="60" y="490"/>
                </a:lnTo>
                <a:lnTo>
                  <a:pt x="60" y="488"/>
                </a:lnTo>
                <a:lnTo>
                  <a:pt x="60" y="487"/>
                </a:lnTo>
                <a:lnTo>
                  <a:pt x="60" y="484"/>
                </a:lnTo>
                <a:lnTo>
                  <a:pt x="60" y="482"/>
                </a:lnTo>
                <a:lnTo>
                  <a:pt x="62" y="482"/>
                </a:lnTo>
                <a:lnTo>
                  <a:pt x="62" y="481"/>
                </a:lnTo>
                <a:lnTo>
                  <a:pt x="62" y="479"/>
                </a:lnTo>
                <a:lnTo>
                  <a:pt x="64" y="479"/>
                </a:lnTo>
                <a:lnTo>
                  <a:pt x="64" y="477"/>
                </a:lnTo>
                <a:lnTo>
                  <a:pt x="64" y="473"/>
                </a:lnTo>
                <a:lnTo>
                  <a:pt x="58" y="479"/>
                </a:lnTo>
                <a:lnTo>
                  <a:pt x="54" y="481"/>
                </a:lnTo>
                <a:lnTo>
                  <a:pt x="50" y="484"/>
                </a:lnTo>
                <a:lnTo>
                  <a:pt x="47" y="488"/>
                </a:lnTo>
                <a:lnTo>
                  <a:pt x="27" y="508"/>
                </a:lnTo>
                <a:lnTo>
                  <a:pt x="26" y="506"/>
                </a:lnTo>
                <a:lnTo>
                  <a:pt x="6" y="523"/>
                </a:lnTo>
                <a:lnTo>
                  <a:pt x="0" y="529"/>
                </a:lnTo>
                <a:lnTo>
                  <a:pt x="0" y="531"/>
                </a:lnTo>
                <a:lnTo>
                  <a:pt x="2" y="531"/>
                </a:lnTo>
                <a:lnTo>
                  <a:pt x="2" y="532"/>
                </a:lnTo>
                <a:lnTo>
                  <a:pt x="4" y="532"/>
                </a:lnTo>
                <a:lnTo>
                  <a:pt x="4" y="535"/>
                </a:lnTo>
                <a:lnTo>
                  <a:pt x="4" y="537"/>
                </a:lnTo>
                <a:lnTo>
                  <a:pt x="6" y="538"/>
                </a:lnTo>
                <a:lnTo>
                  <a:pt x="8" y="538"/>
                </a:lnTo>
                <a:lnTo>
                  <a:pt x="8" y="540"/>
                </a:lnTo>
                <a:lnTo>
                  <a:pt x="8" y="542"/>
                </a:lnTo>
                <a:lnTo>
                  <a:pt x="10" y="542"/>
                </a:lnTo>
                <a:lnTo>
                  <a:pt x="10" y="544"/>
                </a:lnTo>
                <a:lnTo>
                  <a:pt x="12" y="546"/>
                </a:lnTo>
                <a:lnTo>
                  <a:pt x="10" y="546"/>
                </a:lnTo>
                <a:lnTo>
                  <a:pt x="12" y="548"/>
                </a:lnTo>
                <a:lnTo>
                  <a:pt x="14" y="550"/>
                </a:lnTo>
                <a:lnTo>
                  <a:pt x="16" y="552"/>
                </a:lnTo>
                <a:lnTo>
                  <a:pt x="12" y="556"/>
                </a:lnTo>
                <a:lnTo>
                  <a:pt x="12" y="558"/>
                </a:lnTo>
                <a:lnTo>
                  <a:pt x="10" y="558"/>
                </a:lnTo>
                <a:lnTo>
                  <a:pt x="10" y="559"/>
                </a:lnTo>
                <a:lnTo>
                  <a:pt x="10" y="561"/>
                </a:lnTo>
                <a:lnTo>
                  <a:pt x="10" y="563"/>
                </a:lnTo>
                <a:lnTo>
                  <a:pt x="14" y="565"/>
                </a:lnTo>
                <a:lnTo>
                  <a:pt x="16" y="567"/>
                </a:lnTo>
                <a:lnTo>
                  <a:pt x="18" y="569"/>
                </a:lnTo>
                <a:lnTo>
                  <a:pt x="20" y="569"/>
                </a:lnTo>
                <a:lnTo>
                  <a:pt x="21" y="569"/>
                </a:lnTo>
                <a:lnTo>
                  <a:pt x="21" y="567"/>
                </a:lnTo>
                <a:lnTo>
                  <a:pt x="24" y="569"/>
                </a:lnTo>
                <a:lnTo>
                  <a:pt x="24" y="571"/>
                </a:lnTo>
                <a:lnTo>
                  <a:pt x="24" y="573"/>
                </a:lnTo>
                <a:lnTo>
                  <a:pt x="21" y="573"/>
                </a:lnTo>
                <a:lnTo>
                  <a:pt x="24" y="573"/>
                </a:lnTo>
                <a:lnTo>
                  <a:pt x="26" y="573"/>
                </a:lnTo>
                <a:lnTo>
                  <a:pt x="27" y="575"/>
                </a:lnTo>
                <a:lnTo>
                  <a:pt x="29" y="575"/>
                </a:lnTo>
                <a:lnTo>
                  <a:pt x="29" y="577"/>
                </a:lnTo>
                <a:lnTo>
                  <a:pt x="27" y="579"/>
                </a:lnTo>
                <a:lnTo>
                  <a:pt x="29" y="579"/>
                </a:lnTo>
                <a:lnTo>
                  <a:pt x="31" y="579"/>
                </a:lnTo>
                <a:lnTo>
                  <a:pt x="33" y="579"/>
                </a:lnTo>
                <a:lnTo>
                  <a:pt x="33" y="577"/>
                </a:lnTo>
                <a:lnTo>
                  <a:pt x="35" y="577"/>
                </a:lnTo>
                <a:lnTo>
                  <a:pt x="35" y="579"/>
                </a:lnTo>
                <a:lnTo>
                  <a:pt x="35" y="581"/>
                </a:lnTo>
                <a:lnTo>
                  <a:pt x="37" y="581"/>
                </a:lnTo>
                <a:lnTo>
                  <a:pt x="37" y="583"/>
                </a:lnTo>
                <a:lnTo>
                  <a:pt x="35" y="585"/>
                </a:lnTo>
                <a:lnTo>
                  <a:pt x="37" y="585"/>
                </a:lnTo>
                <a:lnTo>
                  <a:pt x="39" y="585"/>
                </a:lnTo>
                <a:lnTo>
                  <a:pt x="41" y="585"/>
                </a:lnTo>
                <a:lnTo>
                  <a:pt x="41" y="583"/>
                </a:lnTo>
                <a:lnTo>
                  <a:pt x="43" y="583"/>
                </a:lnTo>
                <a:lnTo>
                  <a:pt x="43" y="585"/>
                </a:lnTo>
                <a:lnTo>
                  <a:pt x="45" y="585"/>
                </a:lnTo>
                <a:lnTo>
                  <a:pt x="45" y="583"/>
                </a:lnTo>
                <a:lnTo>
                  <a:pt x="47" y="583"/>
                </a:lnTo>
                <a:lnTo>
                  <a:pt x="47" y="581"/>
                </a:lnTo>
                <a:lnTo>
                  <a:pt x="48" y="581"/>
                </a:lnTo>
                <a:lnTo>
                  <a:pt x="48" y="583"/>
                </a:lnTo>
                <a:lnTo>
                  <a:pt x="50" y="583"/>
                </a:lnTo>
                <a:lnTo>
                  <a:pt x="50" y="585"/>
                </a:lnTo>
                <a:lnTo>
                  <a:pt x="50" y="586"/>
                </a:lnTo>
                <a:lnTo>
                  <a:pt x="48" y="586"/>
                </a:lnTo>
                <a:lnTo>
                  <a:pt x="48" y="588"/>
                </a:lnTo>
                <a:lnTo>
                  <a:pt x="50" y="588"/>
                </a:lnTo>
                <a:lnTo>
                  <a:pt x="52" y="588"/>
                </a:lnTo>
                <a:lnTo>
                  <a:pt x="52" y="590"/>
                </a:lnTo>
                <a:lnTo>
                  <a:pt x="54" y="590"/>
                </a:lnTo>
                <a:lnTo>
                  <a:pt x="54" y="592"/>
                </a:lnTo>
                <a:lnTo>
                  <a:pt x="54" y="594"/>
                </a:lnTo>
                <a:lnTo>
                  <a:pt x="54" y="596"/>
                </a:lnTo>
                <a:lnTo>
                  <a:pt x="54" y="598"/>
                </a:lnTo>
                <a:lnTo>
                  <a:pt x="56" y="596"/>
                </a:lnTo>
                <a:lnTo>
                  <a:pt x="58" y="596"/>
                </a:lnTo>
                <a:lnTo>
                  <a:pt x="60" y="598"/>
                </a:lnTo>
                <a:lnTo>
                  <a:pt x="60" y="600"/>
                </a:lnTo>
                <a:lnTo>
                  <a:pt x="62" y="600"/>
                </a:lnTo>
                <a:lnTo>
                  <a:pt x="64" y="602"/>
                </a:lnTo>
                <a:lnTo>
                  <a:pt x="66" y="602"/>
                </a:lnTo>
                <a:lnTo>
                  <a:pt x="68" y="602"/>
                </a:lnTo>
                <a:lnTo>
                  <a:pt x="68" y="604"/>
                </a:lnTo>
                <a:lnTo>
                  <a:pt x="68" y="606"/>
                </a:lnTo>
                <a:lnTo>
                  <a:pt x="68" y="607"/>
                </a:lnTo>
                <a:lnTo>
                  <a:pt x="66" y="607"/>
                </a:lnTo>
                <a:lnTo>
                  <a:pt x="64" y="607"/>
                </a:lnTo>
                <a:lnTo>
                  <a:pt x="64" y="609"/>
                </a:lnTo>
                <a:lnTo>
                  <a:pt x="64" y="612"/>
                </a:lnTo>
                <a:lnTo>
                  <a:pt x="64" y="613"/>
                </a:lnTo>
                <a:lnTo>
                  <a:pt x="66" y="617"/>
                </a:lnTo>
                <a:lnTo>
                  <a:pt x="64" y="617"/>
                </a:lnTo>
                <a:lnTo>
                  <a:pt x="58" y="625"/>
                </a:lnTo>
                <a:lnTo>
                  <a:pt x="60" y="625"/>
                </a:lnTo>
                <a:lnTo>
                  <a:pt x="60" y="631"/>
                </a:lnTo>
                <a:lnTo>
                  <a:pt x="60" y="634"/>
                </a:lnTo>
                <a:lnTo>
                  <a:pt x="60" y="638"/>
                </a:lnTo>
                <a:lnTo>
                  <a:pt x="60" y="640"/>
                </a:lnTo>
                <a:lnTo>
                  <a:pt x="58" y="640"/>
                </a:lnTo>
                <a:lnTo>
                  <a:pt x="54" y="644"/>
                </a:lnTo>
                <a:lnTo>
                  <a:pt x="50" y="646"/>
                </a:lnTo>
                <a:lnTo>
                  <a:pt x="50" y="648"/>
                </a:lnTo>
                <a:lnTo>
                  <a:pt x="47" y="652"/>
                </a:lnTo>
                <a:lnTo>
                  <a:pt x="45" y="654"/>
                </a:lnTo>
                <a:lnTo>
                  <a:pt x="45" y="656"/>
                </a:lnTo>
                <a:lnTo>
                  <a:pt x="43" y="656"/>
                </a:lnTo>
                <a:lnTo>
                  <a:pt x="41" y="660"/>
                </a:lnTo>
                <a:lnTo>
                  <a:pt x="45" y="662"/>
                </a:lnTo>
                <a:lnTo>
                  <a:pt x="45" y="663"/>
                </a:lnTo>
                <a:lnTo>
                  <a:pt x="43" y="665"/>
                </a:lnTo>
                <a:lnTo>
                  <a:pt x="41" y="667"/>
                </a:lnTo>
                <a:lnTo>
                  <a:pt x="39" y="669"/>
                </a:lnTo>
                <a:lnTo>
                  <a:pt x="37" y="667"/>
                </a:lnTo>
                <a:lnTo>
                  <a:pt x="27" y="662"/>
                </a:lnTo>
                <a:lnTo>
                  <a:pt x="27" y="663"/>
                </a:lnTo>
                <a:lnTo>
                  <a:pt x="26" y="663"/>
                </a:lnTo>
                <a:lnTo>
                  <a:pt x="26" y="665"/>
                </a:lnTo>
                <a:lnTo>
                  <a:pt x="24" y="667"/>
                </a:lnTo>
                <a:lnTo>
                  <a:pt x="21" y="669"/>
                </a:lnTo>
                <a:lnTo>
                  <a:pt x="21" y="671"/>
                </a:lnTo>
                <a:lnTo>
                  <a:pt x="20" y="671"/>
                </a:lnTo>
                <a:lnTo>
                  <a:pt x="20" y="673"/>
                </a:lnTo>
                <a:lnTo>
                  <a:pt x="20" y="675"/>
                </a:lnTo>
                <a:lnTo>
                  <a:pt x="20" y="677"/>
                </a:lnTo>
                <a:lnTo>
                  <a:pt x="18" y="677"/>
                </a:lnTo>
                <a:lnTo>
                  <a:pt x="18" y="679"/>
                </a:lnTo>
                <a:lnTo>
                  <a:pt x="16" y="681"/>
                </a:lnTo>
                <a:lnTo>
                  <a:pt x="14" y="683"/>
                </a:lnTo>
                <a:lnTo>
                  <a:pt x="14" y="684"/>
                </a:lnTo>
                <a:lnTo>
                  <a:pt x="12" y="686"/>
                </a:lnTo>
                <a:lnTo>
                  <a:pt x="10" y="694"/>
                </a:lnTo>
                <a:lnTo>
                  <a:pt x="14" y="702"/>
                </a:lnTo>
                <a:lnTo>
                  <a:pt x="10" y="706"/>
                </a:lnTo>
                <a:lnTo>
                  <a:pt x="12" y="711"/>
                </a:lnTo>
                <a:lnTo>
                  <a:pt x="10" y="713"/>
                </a:lnTo>
                <a:lnTo>
                  <a:pt x="12" y="715"/>
                </a:lnTo>
                <a:lnTo>
                  <a:pt x="33" y="721"/>
                </a:lnTo>
                <a:lnTo>
                  <a:pt x="33" y="729"/>
                </a:lnTo>
                <a:lnTo>
                  <a:pt x="27" y="734"/>
                </a:lnTo>
                <a:lnTo>
                  <a:pt x="29" y="744"/>
                </a:lnTo>
                <a:lnTo>
                  <a:pt x="26" y="754"/>
                </a:lnTo>
                <a:lnTo>
                  <a:pt x="27" y="756"/>
                </a:lnTo>
                <a:lnTo>
                  <a:pt x="29" y="754"/>
                </a:lnTo>
                <a:lnTo>
                  <a:pt x="31" y="756"/>
                </a:lnTo>
                <a:lnTo>
                  <a:pt x="39" y="754"/>
                </a:lnTo>
                <a:lnTo>
                  <a:pt x="43" y="754"/>
                </a:lnTo>
                <a:lnTo>
                  <a:pt x="50" y="758"/>
                </a:lnTo>
                <a:lnTo>
                  <a:pt x="52" y="759"/>
                </a:lnTo>
                <a:lnTo>
                  <a:pt x="48" y="765"/>
                </a:lnTo>
                <a:lnTo>
                  <a:pt x="48" y="769"/>
                </a:lnTo>
                <a:lnTo>
                  <a:pt x="56" y="780"/>
                </a:lnTo>
                <a:lnTo>
                  <a:pt x="62" y="782"/>
                </a:lnTo>
                <a:lnTo>
                  <a:pt x="72" y="788"/>
                </a:lnTo>
                <a:lnTo>
                  <a:pt x="91" y="779"/>
                </a:lnTo>
                <a:lnTo>
                  <a:pt x="93" y="785"/>
                </a:lnTo>
                <a:lnTo>
                  <a:pt x="95" y="785"/>
                </a:lnTo>
                <a:lnTo>
                  <a:pt x="95" y="786"/>
                </a:lnTo>
                <a:lnTo>
                  <a:pt x="98" y="800"/>
                </a:lnTo>
                <a:lnTo>
                  <a:pt x="100" y="802"/>
                </a:lnTo>
                <a:lnTo>
                  <a:pt x="95" y="821"/>
                </a:lnTo>
                <a:lnTo>
                  <a:pt x="95" y="823"/>
                </a:lnTo>
                <a:lnTo>
                  <a:pt x="70" y="830"/>
                </a:lnTo>
                <a:lnTo>
                  <a:pt x="60" y="844"/>
                </a:lnTo>
                <a:lnTo>
                  <a:pt x="56" y="850"/>
                </a:lnTo>
                <a:lnTo>
                  <a:pt x="54" y="852"/>
                </a:lnTo>
                <a:lnTo>
                  <a:pt x="52" y="856"/>
                </a:lnTo>
                <a:lnTo>
                  <a:pt x="50" y="857"/>
                </a:lnTo>
                <a:lnTo>
                  <a:pt x="48" y="859"/>
                </a:lnTo>
                <a:lnTo>
                  <a:pt x="41" y="865"/>
                </a:lnTo>
                <a:lnTo>
                  <a:pt x="37" y="867"/>
                </a:lnTo>
                <a:lnTo>
                  <a:pt x="26" y="875"/>
                </a:lnTo>
                <a:lnTo>
                  <a:pt x="24" y="877"/>
                </a:lnTo>
                <a:lnTo>
                  <a:pt x="24" y="883"/>
                </a:lnTo>
                <a:lnTo>
                  <a:pt x="24" y="884"/>
                </a:lnTo>
                <a:lnTo>
                  <a:pt x="24" y="892"/>
                </a:lnTo>
                <a:lnTo>
                  <a:pt x="24" y="894"/>
                </a:lnTo>
                <a:lnTo>
                  <a:pt x="24" y="900"/>
                </a:lnTo>
                <a:lnTo>
                  <a:pt x="26" y="910"/>
                </a:lnTo>
                <a:lnTo>
                  <a:pt x="35" y="911"/>
                </a:lnTo>
                <a:lnTo>
                  <a:pt x="47" y="915"/>
                </a:lnTo>
                <a:lnTo>
                  <a:pt x="50" y="915"/>
                </a:lnTo>
                <a:lnTo>
                  <a:pt x="58" y="923"/>
                </a:lnTo>
                <a:lnTo>
                  <a:pt x="58" y="927"/>
                </a:lnTo>
                <a:lnTo>
                  <a:pt x="62" y="929"/>
                </a:lnTo>
                <a:lnTo>
                  <a:pt x="70" y="929"/>
                </a:lnTo>
                <a:lnTo>
                  <a:pt x="74" y="929"/>
                </a:lnTo>
                <a:lnTo>
                  <a:pt x="77" y="929"/>
                </a:lnTo>
                <a:lnTo>
                  <a:pt x="79" y="929"/>
                </a:lnTo>
                <a:lnTo>
                  <a:pt x="91" y="929"/>
                </a:lnTo>
                <a:lnTo>
                  <a:pt x="93" y="929"/>
                </a:lnTo>
                <a:lnTo>
                  <a:pt x="96" y="929"/>
                </a:lnTo>
                <a:lnTo>
                  <a:pt x="98" y="929"/>
                </a:lnTo>
                <a:lnTo>
                  <a:pt x="100" y="927"/>
                </a:lnTo>
                <a:lnTo>
                  <a:pt x="100" y="929"/>
                </a:lnTo>
                <a:lnTo>
                  <a:pt x="102" y="931"/>
                </a:lnTo>
                <a:lnTo>
                  <a:pt x="102" y="932"/>
                </a:lnTo>
                <a:lnTo>
                  <a:pt x="106" y="938"/>
                </a:lnTo>
                <a:lnTo>
                  <a:pt x="110" y="946"/>
                </a:lnTo>
                <a:lnTo>
                  <a:pt x="118" y="958"/>
                </a:lnTo>
                <a:lnTo>
                  <a:pt x="127" y="971"/>
                </a:lnTo>
                <a:lnTo>
                  <a:pt x="135" y="967"/>
                </a:lnTo>
                <a:lnTo>
                  <a:pt x="143" y="965"/>
                </a:lnTo>
                <a:lnTo>
                  <a:pt x="144" y="965"/>
                </a:lnTo>
                <a:lnTo>
                  <a:pt x="149" y="965"/>
                </a:lnTo>
                <a:lnTo>
                  <a:pt x="149" y="963"/>
                </a:lnTo>
                <a:lnTo>
                  <a:pt x="154" y="963"/>
                </a:lnTo>
                <a:lnTo>
                  <a:pt x="156" y="963"/>
                </a:lnTo>
                <a:lnTo>
                  <a:pt x="162" y="961"/>
                </a:lnTo>
                <a:lnTo>
                  <a:pt x="164" y="963"/>
                </a:lnTo>
                <a:lnTo>
                  <a:pt x="166" y="963"/>
                </a:lnTo>
                <a:lnTo>
                  <a:pt x="168" y="963"/>
                </a:lnTo>
                <a:lnTo>
                  <a:pt x="170" y="963"/>
                </a:lnTo>
                <a:lnTo>
                  <a:pt x="171" y="963"/>
                </a:lnTo>
                <a:lnTo>
                  <a:pt x="185" y="961"/>
                </a:lnTo>
                <a:lnTo>
                  <a:pt x="183" y="960"/>
                </a:lnTo>
                <a:lnTo>
                  <a:pt x="181" y="952"/>
                </a:lnTo>
                <a:lnTo>
                  <a:pt x="175" y="944"/>
                </a:lnTo>
                <a:lnTo>
                  <a:pt x="168" y="932"/>
                </a:lnTo>
                <a:lnTo>
                  <a:pt x="166" y="927"/>
                </a:lnTo>
                <a:lnTo>
                  <a:pt x="160" y="931"/>
                </a:lnTo>
                <a:lnTo>
                  <a:pt x="156" y="932"/>
                </a:lnTo>
                <a:lnTo>
                  <a:pt x="152" y="934"/>
                </a:lnTo>
                <a:lnTo>
                  <a:pt x="150" y="934"/>
                </a:lnTo>
                <a:lnTo>
                  <a:pt x="149" y="934"/>
                </a:lnTo>
                <a:lnTo>
                  <a:pt x="146" y="931"/>
                </a:lnTo>
                <a:lnTo>
                  <a:pt x="146" y="929"/>
                </a:lnTo>
                <a:lnTo>
                  <a:pt x="144" y="927"/>
                </a:lnTo>
                <a:lnTo>
                  <a:pt x="149" y="925"/>
                </a:lnTo>
                <a:lnTo>
                  <a:pt x="150" y="923"/>
                </a:lnTo>
                <a:lnTo>
                  <a:pt x="152" y="923"/>
                </a:lnTo>
                <a:lnTo>
                  <a:pt x="152" y="921"/>
                </a:lnTo>
                <a:lnTo>
                  <a:pt x="152" y="919"/>
                </a:lnTo>
                <a:lnTo>
                  <a:pt x="154" y="921"/>
                </a:lnTo>
                <a:lnTo>
                  <a:pt x="154" y="923"/>
                </a:lnTo>
                <a:lnTo>
                  <a:pt x="156" y="921"/>
                </a:lnTo>
                <a:lnTo>
                  <a:pt x="160" y="921"/>
                </a:lnTo>
                <a:lnTo>
                  <a:pt x="162" y="921"/>
                </a:lnTo>
                <a:lnTo>
                  <a:pt x="166" y="917"/>
                </a:lnTo>
                <a:lnTo>
                  <a:pt x="168" y="917"/>
                </a:lnTo>
                <a:lnTo>
                  <a:pt x="166" y="913"/>
                </a:lnTo>
                <a:lnTo>
                  <a:pt x="166" y="911"/>
                </a:lnTo>
                <a:lnTo>
                  <a:pt x="166" y="910"/>
                </a:lnTo>
                <a:lnTo>
                  <a:pt x="168" y="910"/>
                </a:lnTo>
                <a:lnTo>
                  <a:pt x="171" y="910"/>
                </a:lnTo>
                <a:lnTo>
                  <a:pt x="177" y="910"/>
                </a:lnTo>
                <a:lnTo>
                  <a:pt x="179" y="911"/>
                </a:lnTo>
                <a:lnTo>
                  <a:pt x="183" y="911"/>
                </a:lnTo>
                <a:lnTo>
                  <a:pt x="183" y="913"/>
                </a:lnTo>
                <a:lnTo>
                  <a:pt x="185" y="913"/>
                </a:lnTo>
                <a:lnTo>
                  <a:pt x="187" y="915"/>
                </a:lnTo>
                <a:lnTo>
                  <a:pt x="185" y="917"/>
                </a:lnTo>
                <a:lnTo>
                  <a:pt x="185" y="919"/>
                </a:lnTo>
                <a:lnTo>
                  <a:pt x="187" y="919"/>
                </a:lnTo>
                <a:lnTo>
                  <a:pt x="189" y="919"/>
                </a:lnTo>
                <a:lnTo>
                  <a:pt x="191" y="917"/>
                </a:lnTo>
                <a:lnTo>
                  <a:pt x="192" y="917"/>
                </a:lnTo>
                <a:lnTo>
                  <a:pt x="192" y="919"/>
                </a:lnTo>
                <a:lnTo>
                  <a:pt x="191" y="923"/>
                </a:lnTo>
                <a:lnTo>
                  <a:pt x="191" y="925"/>
                </a:lnTo>
                <a:lnTo>
                  <a:pt x="192" y="925"/>
                </a:lnTo>
                <a:lnTo>
                  <a:pt x="195" y="927"/>
                </a:lnTo>
                <a:lnTo>
                  <a:pt x="197" y="927"/>
                </a:lnTo>
                <a:lnTo>
                  <a:pt x="197" y="929"/>
                </a:lnTo>
                <a:lnTo>
                  <a:pt x="198" y="929"/>
                </a:lnTo>
                <a:lnTo>
                  <a:pt x="200" y="929"/>
                </a:lnTo>
                <a:lnTo>
                  <a:pt x="200" y="931"/>
                </a:lnTo>
                <a:lnTo>
                  <a:pt x="202" y="931"/>
                </a:lnTo>
                <a:lnTo>
                  <a:pt x="204" y="931"/>
                </a:lnTo>
                <a:lnTo>
                  <a:pt x="206" y="931"/>
                </a:lnTo>
                <a:lnTo>
                  <a:pt x="206" y="932"/>
                </a:lnTo>
                <a:lnTo>
                  <a:pt x="204" y="934"/>
                </a:lnTo>
                <a:lnTo>
                  <a:pt x="204" y="936"/>
                </a:lnTo>
                <a:lnTo>
                  <a:pt x="206" y="936"/>
                </a:lnTo>
                <a:lnTo>
                  <a:pt x="208" y="936"/>
                </a:lnTo>
                <a:lnTo>
                  <a:pt x="210" y="936"/>
                </a:lnTo>
                <a:lnTo>
                  <a:pt x="212" y="938"/>
                </a:lnTo>
                <a:lnTo>
                  <a:pt x="212" y="940"/>
                </a:lnTo>
                <a:lnTo>
                  <a:pt x="214" y="940"/>
                </a:lnTo>
                <a:lnTo>
                  <a:pt x="216" y="942"/>
                </a:lnTo>
                <a:lnTo>
                  <a:pt x="218" y="940"/>
                </a:lnTo>
                <a:lnTo>
                  <a:pt x="219" y="940"/>
                </a:lnTo>
                <a:lnTo>
                  <a:pt x="219" y="942"/>
                </a:lnTo>
                <a:lnTo>
                  <a:pt x="219" y="944"/>
                </a:lnTo>
                <a:lnTo>
                  <a:pt x="218" y="944"/>
                </a:lnTo>
                <a:lnTo>
                  <a:pt x="218" y="946"/>
                </a:lnTo>
                <a:lnTo>
                  <a:pt x="219" y="948"/>
                </a:lnTo>
                <a:lnTo>
                  <a:pt x="221" y="950"/>
                </a:lnTo>
                <a:lnTo>
                  <a:pt x="223" y="950"/>
                </a:lnTo>
                <a:lnTo>
                  <a:pt x="223" y="948"/>
                </a:lnTo>
                <a:lnTo>
                  <a:pt x="225" y="948"/>
                </a:lnTo>
                <a:lnTo>
                  <a:pt x="227" y="948"/>
                </a:lnTo>
                <a:lnTo>
                  <a:pt x="227" y="950"/>
                </a:lnTo>
                <a:lnTo>
                  <a:pt x="225" y="952"/>
                </a:lnTo>
                <a:lnTo>
                  <a:pt x="225" y="954"/>
                </a:lnTo>
                <a:lnTo>
                  <a:pt x="225" y="955"/>
                </a:lnTo>
                <a:lnTo>
                  <a:pt x="227" y="955"/>
                </a:lnTo>
                <a:lnTo>
                  <a:pt x="227" y="958"/>
                </a:lnTo>
                <a:lnTo>
                  <a:pt x="229" y="958"/>
                </a:lnTo>
                <a:lnTo>
                  <a:pt x="229" y="960"/>
                </a:lnTo>
                <a:lnTo>
                  <a:pt x="229" y="961"/>
                </a:lnTo>
                <a:lnTo>
                  <a:pt x="229" y="963"/>
                </a:lnTo>
                <a:lnTo>
                  <a:pt x="231" y="963"/>
                </a:lnTo>
                <a:lnTo>
                  <a:pt x="231" y="965"/>
                </a:lnTo>
                <a:lnTo>
                  <a:pt x="233" y="971"/>
                </a:lnTo>
                <a:lnTo>
                  <a:pt x="233" y="973"/>
                </a:lnTo>
                <a:lnTo>
                  <a:pt x="233" y="975"/>
                </a:lnTo>
                <a:lnTo>
                  <a:pt x="231" y="979"/>
                </a:lnTo>
                <a:lnTo>
                  <a:pt x="231" y="981"/>
                </a:lnTo>
                <a:lnTo>
                  <a:pt x="231" y="982"/>
                </a:lnTo>
                <a:lnTo>
                  <a:pt x="233" y="982"/>
                </a:lnTo>
                <a:lnTo>
                  <a:pt x="235" y="982"/>
                </a:lnTo>
                <a:lnTo>
                  <a:pt x="237" y="982"/>
                </a:lnTo>
                <a:lnTo>
                  <a:pt x="237" y="984"/>
                </a:lnTo>
                <a:lnTo>
                  <a:pt x="237" y="986"/>
                </a:lnTo>
                <a:lnTo>
                  <a:pt x="239" y="988"/>
                </a:lnTo>
                <a:lnTo>
                  <a:pt x="239" y="990"/>
                </a:lnTo>
                <a:lnTo>
                  <a:pt x="241" y="992"/>
                </a:lnTo>
                <a:lnTo>
                  <a:pt x="241" y="994"/>
                </a:lnTo>
                <a:lnTo>
                  <a:pt x="239" y="996"/>
                </a:lnTo>
                <a:lnTo>
                  <a:pt x="239" y="998"/>
                </a:lnTo>
                <a:lnTo>
                  <a:pt x="237" y="998"/>
                </a:lnTo>
                <a:lnTo>
                  <a:pt x="237" y="1000"/>
                </a:lnTo>
                <a:lnTo>
                  <a:pt x="235" y="1000"/>
                </a:lnTo>
                <a:lnTo>
                  <a:pt x="235" y="1002"/>
                </a:lnTo>
                <a:lnTo>
                  <a:pt x="235" y="1004"/>
                </a:lnTo>
                <a:lnTo>
                  <a:pt x="235" y="1006"/>
                </a:lnTo>
                <a:lnTo>
                  <a:pt x="237" y="1006"/>
                </a:lnTo>
                <a:lnTo>
                  <a:pt x="239" y="1008"/>
                </a:lnTo>
                <a:lnTo>
                  <a:pt x="241" y="1009"/>
                </a:lnTo>
                <a:lnTo>
                  <a:pt x="241" y="1011"/>
                </a:lnTo>
                <a:lnTo>
                  <a:pt x="243" y="1011"/>
                </a:lnTo>
                <a:lnTo>
                  <a:pt x="245" y="1011"/>
                </a:lnTo>
                <a:lnTo>
                  <a:pt x="248" y="1009"/>
                </a:lnTo>
                <a:lnTo>
                  <a:pt x="264" y="1000"/>
                </a:lnTo>
                <a:lnTo>
                  <a:pt x="260" y="988"/>
                </a:lnTo>
                <a:lnTo>
                  <a:pt x="269" y="982"/>
                </a:lnTo>
                <a:lnTo>
                  <a:pt x="262" y="958"/>
                </a:lnTo>
                <a:lnTo>
                  <a:pt x="285" y="946"/>
                </a:lnTo>
                <a:lnTo>
                  <a:pt x="291" y="961"/>
                </a:lnTo>
                <a:lnTo>
                  <a:pt x="302" y="975"/>
                </a:lnTo>
                <a:lnTo>
                  <a:pt x="314" y="965"/>
                </a:lnTo>
                <a:lnTo>
                  <a:pt x="317" y="973"/>
                </a:lnTo>
                <a:lnTo>
                  <a:pt x="331" y="984"/>
                </a:lnTo>
                <a:lnTo>
                  <a:pt x="339" y="996"/>
                </a:lnTo>
                <a:lnTo>
                  <a:pt x="356" y="984"/>
                </a:lnTo>
                <a:lnTo>
                  <a:pt x="364" y="965"/>
                </a:lnTo>
                <a:lnTo>
                  <a:pt x="368" y="971"/>
                </a:lnTo>
                <a:lnTo>
                  <a:pt x="373" y="982"/>
                </a:lnTo>
                <a:lnTo>
                  <a:pt x="383" y="994"/>
                </a:lnTo>
                <a:lnTo>
                  <a:pt x="387" y="996"/>
                </a:lnTo>
                <a:lnTo>
                  <a:pt x="394" y="1002"/>
                </a:lnTo>
                <a:lnTo>
                  <a:pt x="404" y="1006"/>
                </a:lnTo>
                <a:lnTo>
                  <a:pt x="410" y="1009"/>
                </a:lnTo>
                <a:lnTo>
                  <a:pt x="419" y="1015"/>
                </a:lnTo>
                <a:lnTo>
                  <a:pt x="427" y="1019"/>
                </a:lnTo>
                <a:lnTo>
                  <a:pt x="433" y="1023"/>
                </a:lnTo>
                <a:lnTo>
                  <a:pt x="437" y="1027"/>
                </a:lnTo>
                <a:lnTo>
                  <a:pt x="448" y="1034"/>
                </a:lnTo>
                <a:lnTo>
                  <a:pt x="450" y="1036"/>
                </a:lnTo>
                <a:lnTo>
                  <a:pt x="454" y="1040"/>
                </a:lnTo>
                <a:lnTo>
                  <a:pt x="454" y="1042"/>
                </a:lnTo>
                <a:lnTo>
                  <a:pt x="456" y="1042"/>
                </a:lnTo>
                <a:lnTo>
                  <a:pt x="460" y="1044"/>
                </a:lnTo>
                <a:lnTo>
                  <a:pt x="466" y="1048"/>
                </a:lnTo>
                <a:lnTo>
                  <a:pt x="473" y="1052"/>
                </a:lnTo>
                <a:lnTo>
                  <a:pt x="479" y="1056"/>
                </a:lnTo>
                <a:lnTo>
                  <a:pt x="488" y="1061"/>
                </a:lnTo>
                <a:lnTo>
                  <a:pt x="498" y="1067"/>
                </a:lnTo>
                <a:lnTo>
                  <a:pt x="506" y="1071"/>
                </a:lnTo>
                <a:lnTo>
                  <a:pt x="510" y="1069"/>
                </a:lnTo>
                <a:lnTo>
                  <a:pt x="515" y="1067"/>
                </a:lnTo>
                <a:lnTo>
                  <a:pt x="525" y="1063"/>
                </a:lnTo>
                <a:lnTo>
                  <a:pt x="531" y="1059"/>
                </a:lnTo>
                <a:lnTo>
                  <a:pt x="537" y="1052"/>
                </a:lnTo>
                <a:lnTo>
                  <a:pt x="539" y="1048"/>
                </a:lnTo>
                <a:lnTo>
                  <a:pt x="546" y="1042"/>
                </a:lnTo>
                <a:lnTo>
                  <a:pt x="548" y="1040"/>
                </a:lnTo>
                <a:lnTo>
                  <a:pt x="558" y="1034"/>
                </a:lnTo>
                <a:lnTo>
                  <a:pt x="563" y="1032"/>
                </a:lnTo>
                <a:lnTo>
                  <a:pt x="571" y="1027"/>
                </a:lnTo>
                <a:lnTo>
                  <a:pt x="577" y="1023"/>
                </a:lnTo>
                <a:lnTo>
                  <a:pt x="581" y="1021"/>
                </a:lnTo>
                <a:lnTo>
                  <a:pt x="592" y="1017"/>
                </a:lnTo>
                <a:lnTo>
                  <a:pt x="600" y="1013"/>
                </a:lnTo>
                <a:lnTo>
                  <a:pt x="606" y="1011"/>
                </a:lnTo>
                <a:lnTo>
                  <a:pt x="608" y="1008"/>
                </a:lnTo>
                <a:lnTo>
                  <a:pt x="611" y="1004"/>
                </a:lnTo>
                <a:lnTo>
                  <a:pt x="617" y="996"/>
                </a:lnTo>
                <a:lnTo>
                  <a:pt x="621" y="990"/>
                </a:lnTo>
                <a:lnTo>
                  <a:pt x="623" y="986"/>
                </a:lnTo>
                <a:lnTo>
                  <a:pt x="625" y="984"/>
                </a:lnTo>
                <a:lnTo>
                  <a:pt x="627" y="981"/>
                </a:lnTo>
                <a:lnTo>
                  <a:pt x="629" y="979"/>
                </a:lnTo>
                <a:lnTo>
                  <a:pt x="633" y="975"/>
                </a:lnTo>
                <a:lnTo>
                  <a:pt x="635" y="973"/>
                </a:lnTo>
                <a:lnTo>
                  <a:pt x="637" y="969"/>
                </a:lnTo>
                <a:lnTo>
                  <a:pt x="638" y="965"/>
                </a:lnTo>
                <a:lnTo>
                  <a:pt x="640" y="963"/>
                </a:lnTo>
                <a:lnTo>
                  <a:pt x="644" y="958"/>
                </a:lnTo>
                <a:lnTo>
                  <a:pt x="646" y="955"/>
                </a:lnTo>
                <a:lnTo>
                  <a:pt x="658" y="940"/>
                </a:lnTo>
                <a:lnTo>
                  <a:pt x="659" y="936"/>
                </a:lnTo>
                <a:lnTo>
                  <a:pt x="665" y="929"/>
                </a:lnTo>
                <a:lnTo>
                  <a:pt x="667" y="925"/>
                </a:lnTo>
                <a:lnTo>
                  <a:pt x="669" y="923"/>
                </a:lnTo>
                <a:lnTo>
                  <a:pt x="671" y="919"/>
                </a:lnTo>
                <a:lnTo>
                  <a:pt x="673" y="915"/>
                </a:lnTo>
                <a:lnTo>
                  <a:pt x="677" y="911"/>
                </a:lnTo>
                <a:lnTo>
                  <a:pt x="679" y="907"/>
                </a:lnTo>
                <a:lnTo>
                  <a:pt x="679" y="902"/>
                </a:lnTo>
                <a:lnTo>
                  <a:pt x="679" y="888"/>
                </a:lnTo>
                <a:lnTo>
                  <a:pt x="679" y="854"/>
                </a:lnTo>
                <a:lnTo>
                  <a:pt x="681" y="800"/>
                </a:lnTo>
                <a:lnTo>
                  <a:pt x="681" y="790"/>
                </a:lnTo>
                <a:lnTo>
                  <a:pt x="688" y="785"/>
                </a:lnTo>
                <a:lnTo>
                  <a:pt x="702" y="773"/>
                </a:lnTo>
                <a:lnTo>
                  <a:pt x="704" y="771"/>
                </a:lnTo>
                <a:lnTo>
                  <a:pt x="706" y="769"/>
                </a:lnTo>
                <a:lnTo>
                  <a:pt x="708" y="767"/>
                </a:lnTo>
                <a:lnTo>
                  <a:pt x="739" y="736"/>
                </a:lnTo>
                <a:lnTo>
                  <a:pt x="741" y="732"/>
                </a:lnTo>
                <a:lnTo>
                  <a:pt x="752" y="719"/>
                </a:lnTo>
                <a:lnTo>
                  <a:pt x="762" y="700"/>
                </a:lnTo>
                <a:lnTo>
                  <a:pt x="735" y="696"/>
                </a:lnTo>
                <a:lnTo>
                  <a:pt x="731" y="684"/>
                </a:lnTo>
                <a:lnTo>
                  <a:pt x="727" y="667"/>
                </a:lnTo>
                <a:lnTo>
                  <a:pt x="735" y="648"/>
                </a:lnTo>
                <a:lnTo>
                  <a:pt x="739" y="648"/>
                </a:lnTo>
                <a:lnTo>
                  <a:pt x="808" y="652"/>
                </a:lnTo>
                <a:lnTo>
                  <a:pt x="907" y="656"/>
                </a:lnTo>
                <a:lnTo>
                  <a:pt x="912" y="654"/>
                </a:lnTo>
                <a:lnTo>
                  <a:pt x="917" y="648"/>
                </a:lnTo>
                <a:lnTo>
                  <a:pt x="923" y="642"/>
                </a:lnTo>
                <a:lnTo>
                  <a:pt x="921" y="638"/>
                </a:lnTo>
                <a:lnTo>
                  <a:pt x="933" y="631"/>
                </a:lnTo>
                <a:lnTo>
                  <a:pt x="938" y="623"/>
                </a:lnTo>
                <a:lnTo>
                  <a:pt x="950" y="602"/>
                </a:lnTo>
                <a:lnTo>
                  <a:pt x="952" y="604"/>
                </a:lnTo>
                <a:lnTo>
                  <a:pt x="961" y="586"/>
                </a:lnTo>
                <a:lnTo>
                  <a:pt x="971" y="577"/>
                </a:lnTo>
                <a:lnTo>
                  <a:pt x="981" y="573"/>
                </a:lnTo>
                <a:lnTo>
                  <a:pt x="984" y="567"/>
                </a:lnTo>
                <a:lnTo>
                  <a:pt x="982" y="559"/>
                </a:lnTo>
                <a:lnTo>
                  <a:pt x="988" y="532"/>
                </a:lnTo>
                <a:lnTo>
                  <a:pt x="1000" y="527"/>
                </a:lnTo>
                <a:lnTo>
                  <a:pt x="1002" y="527"/>
                </a:lnTo>
                <a:lnTo>
                  <a:pt x="1002" y="525"/>
                </a:lnTo>
                <a:lnTo>
                  <a:pt x="1004" y="523"/>
                </a:lnTo>
                <a:lnTo>
                  <a:pt x="1000" y="515"/>
                </a:lnTo>
                <a:lnTo>
                  <a:pt x="1004" y="511"/>
                </a:lnTo>
                <a:lnTo>
                  <a:pt x="1002" y="510"/>
                </a:lnTo>
                <a:lnTo>
                  <a:pt x="1002" y="508"/>
                </a:lnTo>
                <a:lnTo>
                  <a:pt x="1000" y="506"/>
                </a:lnTo>
                <a:lnTo>
                  <a:pt x="1000" y="500"/>
                </a:lnTo>
                <a:lnTo>
                  <a:pt x="998" y="494"/>
                </a:lnTo>
                <a:lnTo>
                  <a:pt x="996" y="492"/>
                </a:lnTo>
                <a:lnTo>
                  <a:pt x="996" y="490"/>
                </a:lnTo>
                <a:lnTo>
                  <a:pt x="994" y="490"/>
                </a:lnTo>
                <a:lnTo>
                  <a:pt x="994" y="488"/>
                </a:lnTo>
                <a:lnTo>
                  <a:pt x="992" y="487"/>
                </a:lnTo>
                <a:lnTo>
                  <a:pt x="990" y="484"/>
                </a:lnTo>
                <a:lnTo>
                  <a:pt x="990" y="482"/>
                </a:lnTo>
                <a:lnTo>
                  <a:pt x="973" y="473"/>
                </a:lnTo>
                <a:lnTo>
                  <a:pt x="971" y="471"/>
                </a:lnTo>
                <a:lnTo>
                  <a:pt x="965" y="469"/>
                </a:lnTo>
                <a:lnTo>
                  <a:pt x="965" y="467"/>
                </a:lnTo>
                <a:lnTo>
                  <a:pt x="963" y="465"/>
                </a:lnTo>
                <a:lnTo>
                  <a:pt x="961" y="456"/>
                </a:lnTo>
                <a:lnTo>
                  <a:pt x="960" y="454"/>
                </a:lnTo>
                <a:lnTo>
                  <a:pt x="960" y="450"/>
                </a:lnTo>
                <a:lnTo>
                  <a:pt x="960" y="442"/>
                </a:lnTo>
                <a:lnTo>
                  <a:pt x="956" y="427"/>
                </a:lnTo>
                <a:lnTo>
                  <a:pt x="956" y="423"/>
                </a:lnTo>
                <a:lnTo>
                  <a:pt x="958" y="421"/>
                </a:lnTo>
                <a:lnTo>
                  <a:pt x="958" y="413"/>
                </a:lnTo>
                <a:lnTo>
                  <a:pt x="958" y="412"/>
                </a:lnTo>
                <a:lnTo>
                  <a:pt x="961" y="388"/>
                </a:lnTo>
                <a:lnTo>
                  <a:pt x="963" y="381"/>
                </a:lnTo>
                <a:lnTo>
                  <a:pt x="967" y="377"/>
                </a:lnTo>
                <a:lnTo>
                  <a:pt x="990" y="365"/>
                </a:lnTo>
                <a:lnTo>
                  <a:pt x="1000" y="359"/>
                </a:lnTo>
                <a:lnTo>
                  <a:pt x="1011" y="354"/>
                </a:lnTo>
                <a:lnTo>
                  <a:pt x="1032" y="340"/>
                </a:lnTo>
                <a:lnTo>
                  <a:pt x="1046" y="331"/>
                </a:lnTo>
                <a:lnTo>
                  <a:pt x="1044" y="331"/>
                </a:lnTo>
                <a:lnTo>
                  <a:pt x="1069" y="309"/>
                </a:lnTo>
                <a:lnTo>
                  <a:pt x="1073" y="306"/>
                </a:lnTo>
                <a:lnTo>
                  <a:pt x="1071" y="304"/>
                </a:lnTo>
                <a:lnTo>
                  <a:pt x="1069" y="302"/>
                </a:lnTo>
                <a:lnTo>
                  <a:pt x="1073" y="298"/>
                </a:lnTo>
                <a:lnTo>
                  <a:pt x="1075" y="296"/>
                </a:lnTo>
                <a:lnTo>
                  <a:pt x="1077" y="290"/>
                </a:lnTo>
                <a:lnTo>
                  <a:pt x="1077" y="281"/>
                </a:lnTo>
                <a:lnTo>
                  <a:pt x="1078" y="273"/>
                </a:lnTo>
                <a:lnTo>
                  <a:pt x="1078" y="267"/>
                </a:lnTo>
                <a:lnTo>
                  <a:pt x="1078" y="265"/>
                </a:lnTo>
                <a:lnTo>
                  <a:pt x="1081" y="263"/>
                </a:lnTo>
                <a:lnTo>
                  <a:pt x="1081" y="261"/>
                </a:lnTo>
                <a:lnTo>
                  <a:pt x="1078" y="261"/>
                </a:lnTo>
                <a:lnTo>
                  <a:pt x="1078" y="260"/>
                </a:lnTo>
                <a:lnTo>
                  <a:pt x="1077" y="258"/>
                </a:lnTo>
                <a:lnTo>
                  <a:pt x="1048" y="213"/>
                </a:lnTo>
                <a:lnTo>
                  <a:pt x="1035" y="192"/>
                </a:lnTo>
                <a:lnTo>
                  <a:pt x="1000" y="140"/>
                </a:lnTo>
                <a:lnTo>
                  <a:pt x="982" y="114"/>
                </a:lnTo>
                <a:lnTo>
                  <a:pt x="967" y="92"/>
                </a:lnTo>
                <a:lnTo>
                  <a:pt x="961" y="83"/>
                </a:lnTo>
                <a:lnTo>
                  <a:pt x="952" y="69"/>
                </a:lnTo>
                <a:lnTo>
                  <a:pt x="944" y="56"/>
                </a:lnTo>
                <a:lnTo>
                  <a:pt x="934" y="44"/>
                </a:lnTo>
                <a:lnTo>
                  <a:pt x="921" y="23"/>
                </a:lnTo>
                <a:lnTo>
                  <a:pt x="919" y="17"/>
                </a:lnTo>
                <a:lnTo>
                  <a:pt x="915" y="17"/>
                </a:lnTo>
                <a:lnTo>
                  <a:pt x="907" y="13"/>
                </a:lnTo>
                <a:lnTo>
                  <a:pt x="904" y="11"/>
                </a:lnTo>
                <a:lnTo>
                  <a:pt x="881" y="0"/>
                </a:lnTo>
                <a:lnTo>
                  <a:pt x="875" y="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Freeform 213"/>
          <p:cNvSpPr>
            <a:spLocks/>
          </p:cNvSpPr>
          <p:nvPr/>
        </p:nvSpPr>
        <p:spPr bwMode="auto">
          <a:xfrm>
            <a:off x="-3506632" y="5569388"/>
            <a:ext cx="1451535" cy="886735"/>
          </a:xfrm>
          <a:custGeom>
            <a:avLst/>
            <a:gdLst>
              <a:gd name="T0" fmla="*/ 515 w 1542"/>
              <a:gd name="T1" fmla="*/ 740 h 942"/>
              <a:gd name="T2" fmla="*/ 638 w 1542"/>
              <a:gd name="T3" fmla="*/ 807 h 942"/>
              <a:gd name="T4" fmla="*/ 790 w 1542"/>
              <a:gd name="T5" fmla="*/ 820 h 942"/>
              <a:gd name="T6" fmla="*/ 813 w 1542"/>
              <a:gd name="T7" fmla="*/ 799 h 942"/>
              <a:gd name="T8" fmla="*/ 878 w 1542"/>
              <a:gd name="T9" fmla="*/ 747 h 942"/>
              <a:gd name="T10" fmla="*/ 905 w 1542"/>
              <a:gd name="T11" fmla="*/ 772 h 942"/>
              <a:gd name="T12" fmla="*/ 949 w 1542"/>
              <a:gd name="T13" fmla="*/ 903 h 942"/>
              <a:gd name="T14" fmla="*/ 1080 w 1542"/>
              <a:gd name="T15" fmla="*/ 869 h 942"/>
              <a:gd name="T16" fmla="*/ 1101 w 1542"/>
              <a:gd name="T17" fmla="*/ 938 h 942"/>
              <a:gd name="T18" fmla="*/ 1190 w 1542"/>
              <a:gd name="T19" fmla="*/ 869 h 942"/>
              <a:gd name="T20" fmla="*/ 1217 w 1542"/>
              <a:gd name="T21" fmla="*/ 867 h 942"/>
              <a:gd name="T22" fmla="*/ 1395 w 1542"/>
              <a:gd name="T23" fmla="*/ 828 h 942"/>
              <a:gd name="T24" fmla="*/ 1501 w 1542"/>
              <a:gd name="T25" fmla="*/ 834 h 942"/>
              <a:gd name="T26" fmla="*/ 1539 w 1542"/>
              <a:gd name="T27" fmla="*/ 749 h 942"/>
              <a:gd name="T28" fmla="*/ 1474 w 1542"/>
              <a:gd name="T29" fmla="*/ 767 h 942"/>
              <a:gd name="T30" fmla="*/ 1457 w 1542"/>
              <a:gd name="T31" fmla="*/ 753 h 942"/>
              <a:gd name="T32" fmla="*/ 1459 w 1542"/>
              <a:gd name="T33" fmla="*/ 734 h 942"/>
              <a:gd name="T34" fmla="*/ 1422 w 1542"/>
              <a:gd name="T35" fmla="*/ 711 h 942"/>
              <a:gd name="T36" fmla="*/ 1424 w 1542"/>
              <a:gd name="T37" fmla="*/ 709 h 942"/>
              <a:gd name="T38" fmla="*/ 1397 w 1542"/>
              <a:gd name="T39" fmla="*/ 701 h 942"/>
              <a:gd name="T40" fmla="*/ 1370 w 1542"/>
              <a:gd name="T41" fmla="*/ 697 h 942"/>
              <a:gd name="T42" fmla="*/ 1334 w 1542"/>
              <a:gd name="T43" fmla="*/ 715 h 942"/>
              <a:gd name="T44" fmla="*/ 1282 w 1542"/>
              <a:gd name="T45" fmla="*/ 761 h 942"/>
              <a:gd name="T46" fmla="*/ 1209 w 1542"/>
              <a:gd name="T47" fmla="*/ 771 h 942"/>
              <a:gd name="T48" fmla="*/ 1161 w 1542"/>
              <a:gd name="T49" fmla="*/ 692 h 942"/>
              <a:gd name="T50" fmla="*/ 1222 w 1542"/>
              <a:gd name="T51" fmla="*/ 571 h 942"/>
              <a:gd name="T52" fmla="*/ 1276 w 1542"/>
              <a:gd name="T53" fmla="*/ 538 h 942"/>
              <a:gd name="T54" fmla="*/ 1270 w 1542"/>
              <a:gd name="T55" fmla="*/ 503 h 942"/>
              <a:gd name="T56" fmla="*/ 1257 w 1542"/>
              <a:gd name="T57" fmla="*/ 476 h 942"/>
              <a:gd name="T58" fmla="*/ 1075 w 1542"/>
              <a:gd name="T59" fmla="*/ 420 h 942"/>
              <a:gd name="T60" fmla="*/ 1115 w 1542"/>
              <a:gd name="T61" fmla="*/ 186 h 942"/>
              <a:gd name="T62" fmla="*/ 1028 w 1542"/>
              <a:gd name="T63" fmla="*/ 88 h 942"/>
              <a:gd name="T64" fmla="*/ 915 w 1542"/>
              <a:gd name="T65" fmla="*/ 13 h 942"/>
              <a:gd name="T66" fmla="*/ 907 w 1542"/>
              <a:gd name="T67" fmla="*/ 205 h 942"/>
              <a:gd name="T68" fmla="*/ 805 w 1542"/>
              <a:gd name="T69" fmla="*/ 197 h 942"/>
              <a:gd name="T70" fmla="*/ 748 w 1542"/>
              <a:gd name="T71" fmla="*/ 226 h 942"/>
              <a:gd name="T72" fmla="*/ 726 w 1542"/>
              <a:gd name="T73" fmla="*/ 267 h 942"/>
              <a:gd name="T74" fmla="*/ 675 w 1542"/>
              <a:gd name="T75" fmla="*/ 288 h 942"/>
              <a:gd name="T76" fmla="*/ 698 w 1542"/>
              <a:gd name="T77" fmla="*/ 407 h 942"/>
              <a:gd name="T78" fmla="*/ 669 w 1542"/>
              <a:gd name="T79" fmla="*/ 420 h 942"/>
              <a:gd name="T80" fmla="*/ 640 w 1542"/>
              <a:gd name="T81" fmla="*/ 417 h 942"/>
              <a:gd name="T82" fmla="*/ 615 w 1542"/>
              <a:gd name="T83" fmla="*/ 411 h 942"/>
              <a:gd name="T84" fmla="*/ 588 w 1542"/>
              <a:gd name="T85" fmla="*/ 430 h 942"/>
              <a:gd name="T86" fmla="*/ 561 w 1542"/>
              <a:gd name="T87" fmla="*/ 444 h 942"/>
              <a:gd name="T88" fmla="*/ 540 w 1542"/>
              <a:gd name="T89" fmla="*/ 434 h 942"/>
              <a:gd name="T90" fmla="*/ 519 w 1542"/>
              <a:gd name="T91" fmla="*/ 432 h 942"/>
              <a:gd name="T92" fmla="*/ 502 w 1542"/>
              <a:gd name="T93" fmla="*/ 430 h 942"/>
              <a:gd name="T94" fmla="*/ 478 w 1542"/>
              <a:gd name="T95" fmla="*/ 432 h 942"/>
              <a:gd name="T96" fmla="*/ 459 w 1542"/>
              <a:gd name="T97" fmla="*/ 420 h 942"/>
              <a:gd name="T98" fmla="*/ 430 w 1542"/>
              <a:gd name="T99" fmla="*/ 409 h 942"/>
              <a:gd name="T100" fmla="*/ 430 w 1542"/>
              <a:gd name="T101" fmla="*/ 380 h 942"/>
              <a:gd name="T102" fmla="*/ 436 w 1542"/>
              <a:gd name="T103" fmla="*/ 365 h 942"/>
              <a:gd name="T104" fmla="*/ 436 w 1542"/>
              <a:gd name="T105" fmla="*/ 344 h 942"/>
              <a:gd name="T106" fmla="*/ 430 w 1542"/>
              <a:gd name="T107" fmla="*/ 324 h 942"/>
              <a:gd name="T108" fmla="*/ 409 w 1542"/>
              <a:gd name="T109" fmla="*/ 317 h 942"/>
              <a:gd name="T110" fmla="*/ 386 w 1542"/>
              <a:gd name="T111" fmla="*/ 305 h 942"/>
              <a:gd name="T112" fmla="*/ 365 w 1542"/>
              <a:gd name="T113" fmla="*/ 294 h 942"/>
              <a:gd name="T114" fmla="*/ 342 w 1542"/>
              <a:gd name="T115" fmla="*/ 278 h 942"/>
              <a:gd name="T116" fmla="*/ 333 w 1542"/>
              <a:gd name="T117" fmla="*/ 263 h 942"/>
              <a:gd name="T118" fmla="*/ 285 w 1542"/>
              <a:gd name="T119" fmla="*/ 245 h 942"/>
              <a:gd name="T120" fmla="*/ 59 w 1542"/>
              <a:gd name="T121" fmla="*/ 226 h 942"/>
              <a:gd name="T122" fmla="*/ 202 w 1542"/>
              <a:gd name="T123" fmla="*/ 684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42" h="942">
                <a:moveTo>
                  <a:pt x="265" y="865"/>
                </a:moveTo>
                <a:lnTo>
                  <a:pt x="277" y="859"/>
                </a:lnTo>
                <a:lnTo>
                  <a:pt x="279" y="857"/>
                </a:lnTo>
                <a:lnTo>
                  <a:pt x="296" y="849"/>
                </a:lnTo>
                <a:lnTo>
                  <a:pt x="302" y="846"/>
                </a:lnTo>
                <a:lnTo>
                  <a:pt x="307" y="843"/>
                </a:lnTo>
                <a:lnTo>
                  <a:pt x="315" y="840"/>
                </a:lnTo>
                <a:lnTo>
                  <a:pt x="317" y="840"/>
                </a:lnTo>
                <a:lnTo>
                  <a:pt x="321" y="838"/>
                </a:lnTo>
                <a:lnTo>
                  <a:pt x="327" y="834"/>
                </a:lnTo>
                <a:lnTo>
                  <a:pt x="340" y="826"/>
                </a:lnTo>
                <a:lnTo>
                  <a:pt x="342" y="828"/>
                </a:lnTo>
                <a:lnTo>
                  <a:pt x="344" y="826"/>
                </a:lnTo>
                <a:lnTo>
                  <a:pt x="357" y="819"/>
                </a:lnTo>
                <a:lnTo>
                  <a:pt x="363" y="815"/>
                </a:lnTo>
                <a:lnTo>
                  <a:pt x="415" y="790"/>
                </a:lnTo>
                <a:lnTo>
                  <a:pt x="465" y="765"/>
                </a:lnTo>
                <a:lnTo>
                  <a:pt x="469" y="763"/>
                </a:lnTo>
                <a:lnTo>
                  <a:pt x="471" y="763"/>
                </a:lnTo>
                <a:lnTo>
                  <a:pt x="496" y="749"/>
                </a:lnTo>
                <a:lnTo>
                  <a:pt x="515" y="740"/>
                </a:lnTo>
                <a:lnTo>
                  <a:pt x="528" y="732"/>
                </a:lnTo>
                <a:lnTo>
                  <a:pt x="619" y="688"/>
                </a:lnTo>
                <a:lnTo>
                  <a:pt x="632" y="680"/>
                </a:lnTo>
                <a:lnTo>
                  <a:pt x="636" y="688"/>
                </a:lnTo>
                <a:lnTo>
                  <a:pt x="634" y="688"/>
                </a:lnTo>
                <a:lnTo>
                  <a:pt x="630" y="690"/>
                </a:lnTo>
                <a:lnTo>
                  <a:pt x="638" y="699"/>
                </a:lnTo>
                <a:lnTo>
                  <a:pt x="640" y="709"/>
                </a:lnTo>
                <a:lnTo>
                  <a:pt x="634" y="724"/>
                </a:lnTo>
                <a:lnTo>
                  <a:pt x="627" y="740"/>
                </a:lnTo>
                <a:lnTo>
                  <a:pt x="627" y="745"/>
                </a:lnTo>
                <a:lnTo>
                  <a:pt x="627" y="749"/>
                </a:lnTo>
                <a:lnTo>
                  <a:pt x="632" y="763"/>
                </a:lnTo>
                <a:lnTo>
                  <a:pt x="632" y="767"/>
                </a:lnTo>
                <a:lnTo>
                  <a:pt x="632" y="769"/>
                </a:lnTo>
                <a:lnTo>
                  <a:pt x="636" y="780"/>
                </a:lnTo>
                <a:lnTo>
                  <a:pt x="627" y="786"/>
                </a:lnTo>
                <a:lnTo>
                  <a:pt x="634" y="795"/>
                </a:lnTo>
                <a:lnTo>
                  <a:pt x="634" y="799"/>
                </a:lnTo>
                <a:lnTo>
                  <a:pt x="636" y="807"/>
                </a:lnTo>
                <a:lnTo>
                  <a:pt x="638" y="807"/>
                </a:lnTo>
                <a:lnTo>
                  <a:pt x="644" y="801"/>
                </a:lnTo>
                <a:lnTo>
                  <a:pt x="648" y="799"/>
                </a:lnTo>
                <a:lnTo>
                  <a:pt x="656" y="795"/>
                </a:lnTo>
                <a:lnTo>
                  <a:pt x="671" y="784"/>
                </a:lnTo>
                <a:lnTo>
                  <a:pt x="684" y="780"/>
                </a:lnTo>
                <a:lnTo>
                  <a:pt x="686" y="780"/>
                </a:lnTo>
                <a:lnTo>
                  <a:pt x="686" y="782"/>
                </a:lnTo>
                <a:lnTo>
                  <a:pt x="705" y="772"/>
                </a:lnTo>
                <a:lnTo>
                  <a:pt x="715" y="786"/>
                </a:lnTo>
                <a:lnTo>
                  <a:pt x="730" y="809"/>
                </a:lnTo>
                <a:lnTo>
                  <a:pt x="736" y="817"/>
                </a:lnTo>
                <a:lnTo>
                  <a:pt x="742" y="824"/>
                </a:lnTo>
                <a:lnTo>
                  <a:pt x="744" y="828"/>
                </a:lnTo>
                <a:lnTo>
                  <a:pt x="746" y="832"/>
                </a:lnTo>
                <a:lnTo>
                  <a:pt x="763" y="824"/>
                </a:lnTo>
                <a:lnTo>
                  <a:pt x="765" y="824"/>
                </a:lnTo>
                <a:lnTo>
                  <a:pt x="769" y="820"/>
                </a:lnTo>
                <a:lnTo>
                  <a:pt x="774" y="817"/>
                </a:lnTo>
                <a:lnTo>
                  <a:pt x="776" y="817"/>
                </a:lnTo>
                <a:lnTo>
                  <a:pt x="782" y="813"/>
                </a:lnTo>
                <a:lnTo>
                  <a:pt x="790" y="820"/>
                </a:lnTo>
                <a:lnTo>
                  <a:pt x="794" y="819"/>
                </a:lnTo>
                <a:lnTo>
                  <a:pt x="800" y="817"/>
                </a:lnTo>
                <a:lnTo>
                  <a:pt x="803" y="815"/>
                </a:lnTo>
                <a:lnTo>
                  <a:pt x="807" y="813"/>
                </a:lnTo>
                <a:lnTo>
                  <a:pt x="811" y="813"/>
                </a:lnTo>
                <a:lnTo>
                  <a:pt x="811" y="811"/>
                </a:lnTo>
                <a:lnTo>
                  <a:pt x="809" y="809"/>
                </a:lnTo>
                <a:lnTo>
                  <a:pt x="809" y="807"/>
                </a:lnTo>
                <a:lnTo>
                  <a:pt x="805" y="803"/>
                </a:lnTo>
                <a:lnTo>
                  <a:pt x="803" y="803"/>
                </a:lnTo>
                <a:lnTo>
                  <a:pt x="801" y="799"/>
                </a:lnTo>
                <a:lnTo>
                  <a:pt x="800" y="797"/>
                </a:lnTo>
                <a:lnTo>
                  <a:pt x="796" y="793"/>
                </a:lnTo>
                <a:lnTo>
                  <a:pt x="790" y="790"/>
                </a:lnTo>
                <a:lnTo>
                  <a:pt x="792" y="788"/>
                </a:lnTo>
                <a:lnTo>
                  <a:pt x="798" y="788"/>
                </a:lnTo>
                <a:lnTo>
                  <a:pt x="800" y="792"/>
                </a:lnTo>
                <a:lnTo>
                  <a:pt x="801" y="793"/>
                </a:lnTo>
                <a:lnTo>
                  <a:pt x="803" y="795"/>
                </a:lnTo>
                <a:lnTo>
                  <a:pt x="807" y="795"/>
                </a:lnTo>
                <a:lnTo>
                  <a:pt x="813" y="799"/>
                </a:lnTo>
                <a:lnTo>
                  <a:pt x="819" y="803"/>
                </a:lnTo>
                <a:lnTo>
                  <a:pt x="821" y="805"/>
                </a:lnTo>
                <a:lnTo>
                  <a:pt x="822" y="805"/>
                </a:lnTo>
                <a:lnTo>
                  <a:pt x="832" y="799"/>
                </a:lnTo>
                <a:lnTo>
                  <a:pt x="838" y="795"/>
                </a:lnTo>
                <a:lnTo>
                  <a:pt x="848" y="792"/>
                </a:lnTo>
                <a:lnTo>
                  <a:pt x="853" y="790"/>
                </a:lnTo>
                <a:lnTo>
                  <a:pt x="851" y="784"/>
                </a:lnTo>
                <a:lnTo>
                  <a:pt x="849" y="778"/>
                </a:lnTo>
                <a:lnTo>
                  <a:pt x="848" y="776"/>
                </a:lnTo>
                <a:lnTo>
                  <a:pt x="846" y="774"/>
                </a:lnTo>
                <a:lnTo>
                  <a:pt x="844" y="769"/>
                </a:lnTo>
                <a:lnTo>
                  <a:pt x="840" y="765"/>
                </a:lnTo>
                <a:lnTo>
                  <a:pt x="842" y="759"/>
                </a:lnTo>
                <a:lnTo>
                  <a:pt x="851" y="755"/>
                </a:lnTo>
                <a:lnTo>
                  <a:pt x="857" y="751"/>
                </a:lnTo>
                <a:lnTo>
                  <a:pt x="861" y="751"/>
                </a:lnTo>
                <a:lnTo>
                  <a:pt x="865" y="749"/>
                </a:lnTo>
                <a:lnTo>
                  <a:pt x="869" y="749"/>
                </a:lnTo>
                <a:lnTo>
                  <a:pt x="876" y="749"/>
                </a:lnTo>
                <a:lnTo>
                  <a:pt x="878" y="747"/>
                </a:lnTo>
                <a:lnTo>
                  <a:pt x="878" y="749"/>
                </a:lnTo>
                <a:lnTo>
                  <a:pt x="882" y="751"/>
                </a:lnTo>
                <a:lnTo>
                  <a:pt x="884" y="751"/>
                </a:lnTo>
                <a:lnTo>
                  <a:pt x="886" y="753"/>
                </a:lnTo>
                <a:lnTo>
                  <a:pt x="888" y="751"/>
                </a:lnTo>
                <a:lnTo>
                  <a:pt x="888" y="753"/>
                </a:lnTo>
                <a:lnTo>
                  <a:pt x="888" y="755"/>
                </a:lnTo>
                <a:lnTo>
                  <a:pt x="890" y="755"/>
                </a:lnTo>
                <a:lnTo>
                  <a:pt x="890" y="757"/>
                </a:lnTo>
                <a:lnTo>
                  <a:pt x="892" y="757"/>
                </a:lnTo>
                <a:lnTo>
                  <a:pt x="894" y="757"/>
                </a:lnTo>
                <a:lnTo>
                  <a:pt x="896" y="757"/>
                </a:lnTo>
                <a:lnTo>
                  <a:pt x="896" y="759"/>
                </a:lnTo>
                <a:lnTo>
                  <a:pt x="896" y="761"/>
                </a:lnTo>
                <a:lnTo>
                  <a:pt x="897" y="763"/>
                </a:lnTo>
                <a:lnTo>
                  <a:pt x="901" y="763"/>
                </a:lnTo>
                <a:lnTo>
                  <a:pt x="903" y="765"/>
                </a:lnTo>
                <a:lnTo>
                  <a:pt x="905" y="767"/>
                </a:lnTo>
                <a:lnTo>
                  <a:pt x="903" y="771"/>
                </a:lnTo>
                <a:lnTo>
                  <a:pt x="907" y="771"/>
                </a:lnTo>
                <a:lnTo>
                  <a:pt x="905" y="772"/>
                </a:lnTo>
                <a:lnTo>
                  <a:pt x="897" y="786"/>
                </a:lnTo>
                <a:lnTo>
                  <a:pt x="890" y="795"/>
                </a:lnTo>
                <a:lnTo>
                  <a:pt x="890" y="797"/>
                </a:lnTo>
                <a:lnTo>
                  <a:pt x="884" y="824"/>
                </a:lnTo>
                <a:lnTo>
                  <a:pt x="882" y="830"/>
                </a:lnTo>
                <a:lnTo>
                  <a:pt x="873" y="872"/>
                </a:lnTo>
                <a:lnTo>
                  <a:pt x="869" y="886"/>
                </a:lnTo>
                <a:lnTo>
                  <a:pt x="880" y="888"/>
                </a:lnTo>
                <a:lnTo>
                  <a:pt x="886" y="905"/>
                </a:lnTo>
                <a:lnTo>
                  <a:pt x="894" y="905"/>
                </a:lnTo>
                <a:lnTo>
                  <a:pt x="896" y="905"/>
                </a:lnTo>
                <a:lnTo>
                  <a:pt x="901" y="905"/>
                </a:lnTo>
                <a:lnTo>
                  <a:pt x="903" y="905"/>
                </a:lnTo>
                <a:lnTo>
                  <a:pt x="909" y="907"/>
                </a:lnTo>
                <a:lnTo>
                  <a:pt x="911" y="907"/>
                </a:lnTo>
                <a:lnTo>
                  <a:pt x="913" y="907"/>
                </a:lnTo>
                <a:lnTo>
                  <a:pt x="917" y="907"/>
                </a:lnTo>
                <a:lnTo>
                  <a:pt x="928" y="909"/>
                </a:lnTo>
                <a:lnTo>
                  <a:pt x="934" y="909"/>
                </a:lnTo>
                <a:lnTo>
                  <a:pt x="945" y="911"/>
                </a:lnTo>
                <a:lnTo>
                  <a:pt x="949" y="903"/>
                </a:lnTo>
                <a:lnTo>
                  <a:pt x="949" y="901"/>
                </a:lnTo>
                <a:lnTo>
                  <a:pt x="952" y="897"/>
                </a:lnTo>
                <a:lnTo>
                  <a:pt x="952" y="896"/>
                </a:lnTo>
                <a:lnTo>
                  <a:pt x="952" y="888"/>
                </a:lnTo>
                <a:lnTo>
                  <a:pt x="953" y="880"/>
                </a:lnTo>
                <a:lnTo>
                  <a:pt x="953" y="878"/>
                </a:lnTo>
                <a:lnTo>
                  <a:pt x="961" y="878"/>
                </a:lnTo>
                <a:lnTo>
                  <a:pt x="967" y="909"/>
                </a:lnTo>
                <a:lnTo>
                  <a:pt x="982" y="907"/>
                </a:lnTo>
                <a:lnTo>
                  <a:pt x="984" y="907"/>
                </a:lnTo>
                <a:lnTo>
                  <a:pt x="986" y="905"/>
                </a:lnTo>
                <a:lnTo>
                  <a:pt x="1003" y="903"/>
                </a:lnTo>
                <a:lnTo>
                  <a:pt x="1005" y="903"/>
                </a:lnTo>
                <a:lnTo>
                  <a:pt x="1015" y="901"/>
                </a:lnTo>
                <a:lnTo>
                  <a:pt x="1017" y="901"/>
                </a:lnTo>
                <a:lnTo>
                  <a:pt x="1017" y="894"/>
                </a:lnTo>
                <a:lnTo>
                  <a:pt x="1036" y="903"/>
                </a:lnTo>
                <a:lnTo>
                  <a:pt x="1038" y="915"/>
                </a:lnTo>
                <a:lnTo>
                  <a:pt x="1078" y="905"/>
                </a:lnTo>
                <a:lnTo>
                  <a:pt x="1080" y="876"/>
                </a:lnTo>
                <a:lnTo>
                  <a:pt x="1080" y="869"/>
                </a:lnTo>
                <a:lnTo>
                  <a:pt x="1080" y="863"/>
                </a:lnTo>
                <a:lnTo>
                  <a:pt x="1092" y="851"/>
                </a:lnTo>
                <a:lnTo>
                  <a:pt x="1094" y="849"/>
                </a:lnTo>
                <a:lnTo>
                  <a:pt x="1099" y="853"/>
                </a:lnTo>
                <a:lnTo>
                  <a:pt x="1097" y="861"/>
                </a:lnTo>
                <a:lnTo>
                  <a:pt x="1097" y="865"/>
                </a:lnTo>
                <a:lnTo>
                  <a:pt x="1097" y="867"/>
                </a:lnTo>
                <a:lnTo>
                  <a:pt x="1105" y="867"/>
                </a:lnTo>
                <a:lnTo>
                  <a:pt x="1105" y="869"/>
                </a:lnTo>
                <a:lnTo>
                  <a:pt x="1107" y="872"/>
                </a:lnTo>
                <a:lnTo>
                  <a:pt x="1107" y="874"/>
                </a:lnTo>
                <a:lnTo>
                  <a:pt x="1109" y="876"/>
                </a:lnTo>
                <a:lnTo>
                  <a:pt x="1109" y="880"/>
                </a:lnTo>
                <a:lnTo>
                  <a:pt x="1109" y="884"/>
                </a:lnTo>
                <a:lnTo>
                  <a:pt x="1109" y="907"/>
                </a:lnTo>
                <a:lnTo>
                  <a:pt x="1109" y="911"/>
                </a:lnTo>
                <a:lnTo>
                  <a:pt x="1109" y="915"/>
                </a:lnTo>
                <a:lnTo>
                  <a:pt x="1109" y="917"/>
                </a:lnTo>
                <a:lnTo>
                  <a:pt x="1105" y="930"/>
                </a:lnTo>
                <a:lnTo>
                  <a:pt x="1103" y="938"/>
                </a:lnTo>
                <a:lnTo>
                  <a:pt x="1101" y="938"/>
                </a:lnTo>
                <a:lnTo>
                  <a:pt x="1105" y="938"/>
                </a:lnTo>
                <a:lnTo>
                  <a:pt x="1120" y="940"/>
                </a:lnTo>
                <a:lnTo>
                  <a:pt x="1123" y="940"/>
                </a:lnTo>
                <a:lnTo>
                  <a:pt x="1124" y="940"/>
                </a:lnTo>
                <a:lnTo>
                  <a:pt x="1128" y="942"/>
                </a:lnTo>
                <a:lnTo>
                  <a:pt x="1130" y="942"/>
                </a:lnTo>
                <a:lnTo>
                  <a:pt x="1138" y="942"/>
                </a:lnTo>
                <a:lnTo>
                  <a:pt x="1138" y="940"/>
                </a:lnTo>
                <a:lnTo>
                  <a:pt x="1145" y="934"/>
                </a:lnTo>
                <a:lnTo>
                  <a:pt x="1147" y="932"/>
                </a:lnTo>
                <a:lnTo>
                  <a:pt x="1147" y="928"/>
                </a:lnTo>
                <a:lnTo>
                  <a:pt x="1155" y="907"/>
                </a:lnTo>
                <a:lnTo>
                  <a:pt x="1153" y="907"/>
                </a:lnTo>
                <a:lnTo>
                  <a:pt x="1153" y="897"/>
                </a:lnTo>
                <a:lnTo>
                  <a:pt x="1153" y="894"/>
                </a:lnTo>
                <a:lnTo>
                  <a:pt x="1153" y="890"/>
                </a:lnTo>
                <a:lnTo>
                  <a:pt x="1153" y="886"/>
                </a:lnTo>
                <a:lnTo>
                  <a:pt x="1153" y="880"/>
                </a:lnTo>
                <a:lnTo>
                  <a:pt x="1151" y="867"/>
                </a:lnTo>
                <a:lnTo>
                  <a:pt x="1163" y="867"/>
                </a:lnTo>
                <a:lnTo>
                  <a:pt x="1190" y="869"/>
                </a:lnTo>
                <a:lnTo>
                  <a:pt x="1188" y="870"/>
                </a:lnTo>
                <a:lnTo>
                  <a:pt x="1188" y="874"/>
                </a:lnTo>
                <a:lnTo>
                  <a:pt x="1188" y="878"/>
                </a:lnTo>
                <a:lnTo>
                  <a:pt x="1192" y="878"/>
                </a:lnTo>
                <a:lnTo>
                  <a:pt x="1193" y="878"/>
                </a:lnTo>
                <a:lnTo>
                  <a:pt x="1193" y="880"/>
                </a:lnTo>
                <a:lnTo>
                  <a:pt x="1199" y="880"/>
                </a:lnTo>
                <a:lnTo>
                  <a:pt x="1199" y="878"/>
                </a:lnTo>
                <a:lnTo>
                  <a:pt x="1197" y="878"/>
                </a:lnTo>
                <a:lnTo>
                  <a:pt x="1197" y="870"/>
                </a:lnTo>
                <a:lnTo>
                  <a:pt x="1203" y="870"/>
                </a:lnTo>
                <a:lnTo>
                  <a:pt x="1203" y="867"/>
                </a:lnTo>
                <a:lnTo>
                  <a:pt x="1203" y="861"/>
                </a:lnTo>
                <a:lnTo>
                  <a:pt x="1203" y="859"/>
                </a:lnTo>
                <a:lnTo>
                  <a:pt x="1205" y="859"/>
                </a:lnTo>
                <a:lnTo>
                  <a:pt x="1209" y="859"/>
                </a:lnTo>
                <a:lnTo>
                  <a:pt x="1209" y="861"/>
                </a:lnTo>
                <a:lnTo>
                  <a:pt x="1207" y="861"/>
                </a:lnTo>
                <a:lnTo>
                  <a:pt x="1209" y="863"/>
                </a:lnTo>
                <a:lnTo>
                  <a:pt x="1215" y="865"/>
                </a:lnTo>
                <a:lnTo>
                  <a:pt x="1217" y="867"/>
                </a:lnTo>
                <a:lnTo>
                  <a:pt x="1219" y="867"/>
                </a:lnTo>
                <a:lnTo>
                  <a:pt x="1224" y="869"/>
                </a:lnTo>
                <a:lnTo>
                  <a:pt x="1201" y="888"/>
                </a:lnTo>
                <a:lnTo>
                  <a:pt x="1193" y="907"/>
                </a:lnTo>
                <a:lnTo>
                  <a:pt x="1288" y="915"/>
                </a:lnTo>
                <a:lnTo>
                  <a:pt x="1289" y="913"/>
                </a:lnTo>
                <a:lnTo>
                  <a:pt x="1289" y="911"/>
                </a:lnTo>
                <a:lnTo>
                  <a:pt x="1307" y="888"/>
                </a:lnTo>
                <a:lnTo>
                  <a:pt x="1311" y="884"/>
                </a:lnTo>
                <a:lnTo>
                  <a:pt x="1315" y="863"/>
                </a:lnTo>
                <a:lnTo>
                  <a:pt x="1318" y="859"/>
                </a:lnTo>
                <a:lnTo>
                  <a:pt x="1326" y="859"/>
                </a:lnTo>
                <a:lnTo>
                  <a:pt x="1330" y="857"/>
                </a:lnTo>
                <a:lnTo>
                  <a:pt x="1349" y="849"/>
                </a:lnTo>
                <a:lnTo>
                  <a:pt x="1351" y="847"/>
                </a:lnTo>
                <a:lnTo>
                  <a:pt x="1357" y="846"/>
                </a:lnTo>
                <a:lnTo>
                  <a:pt x="1366" y="841"/>
                </a:lnTo>
                <a:lnTo>
                  <a:pt x="1378" y="828"/>
                </a:lnTo>
                <a:lnTo>
                  <a:pt x="1378" y="836"/>
                </a:lnTo>
                <a:lnTo>
                  <a:pt x="1392" y="836"/>
                </a:lnTo>
                <a:lnTo>
                  <a:pt x="1395" y="828"/>
                </a:lnTo>
                <a:lnTo>
                  <a:pt x="1397" y="820"/>
                </a:lnTo>
                <a:lnTo>
                  <a:pt x="1401" y="820"/>
                </a:lnTo>
                <a:lnTo>
                  <a:pt x="1409" y="822"/>
                </a:lnTo>
                <a:lnTo>
                  <a:pt x="1434" y="830"/>
                </a:lnTo>
                <a:lnTo>
                  <a:pt x="1440" y="843"/>
                </a:lnTo>
                <a:lnTo>
                  <a:pt x="1455" y="841"/>
                </a:lnTo>
                <a:lnTo>
                  <a:pt x="1465" y="838"/>
                </a:lnTo>
                <a:lnTo>
                  <a:pt x="1470" y="838"/>
                </a:lnTo>
                <a:lnTo>
                  <a:pt x="1474" y="838"/>
                </a:lnTo>
                <a:lnTo>
                  <a:pt x="1476" y="838"/>
                </a:lnTo>
                <a:lnTo>
                  <a:pt x="1480" y="836"/>
                </a:lnTo>
                <a:lnTo>
                  <a:pt x="1484" y="836"/>
                </a:lnTo>
                <a:lnTo>
                  <a:pt x="1488" y="836"/>
                </a:lnTo>
                <a:lnTo>
                  <a:pt x="1489" y="836"/>
                </a:lnTo>
                <a:lnTo>
                  <a:pt x="1489" y="838"/>
                </a:lnTo>
                <a:lnTo>
                  <a:pt x="1493" y="838"/>
                </a:lnTo>
                <a:lnTo>
                  <a:pt x="1493" y="836"/>
                </a:lnTo>
                <a:lnTo>
                  <a:pt x="1497" y="836"/>
                </a:lnTo>
                <a:lnTo>
                  <a:pt x="1499" y="836"/>
                </a:lnTo>
                <a:lnTo>
                  <a:pt x="1501" y="836"/>
                </a:lnTo>
                <a:lnTo>
                  <a:pt x="1501" y="834"/>
                </a:lnTo>
                <a:lnTo>
                  <a:pt x="1503" y="836"/>
                </a:lnTo>
                <a:lnTo>
                  <a:pt x="1505" y="836"/>
                </a:lnTo>
                <a:lnTo>
                  <a:pt x="1507" y="836"/>
                </a:lnTo>
                <a:lnTo>
                  <a:pt x="1509" y="834"/>
                </a:lnTo>
                <a:lnTo>
                  <a:pt x="1509" y="836"/>
                </a:lnTo>
                <a:lnTo>
                  <a:pt x="1513" y="836"/>
                </a:lnTo>
                <a:lnTo>
                  <a:pt x="1511" y="828"/>
                </a:lnTo>
                <a:lnTo>
                  <a:pt x="1507" y="819"/>
                </a:lnTo>
                <a:lnTo>
                  <a:pt x="1507" y="817"/>
                </a:lnTo>
                <a:lnTo>
                  <a:pt x="1505" y="815"/>
                </a:lnTo>
                <a:lnTo>
                  <a:pt x="1505" y="813"/>
                </a:lnTo>
                <a:lnTo>
                  <a:pt x="1511" y="807"/>
                </a:lnTo>
                <a:lnTo>
                  <a:pt x="1515" y="799"/>
                </a:lnTo>
                <a:lnTo>
                  <a:pt x="1518" y="793"/>
                </a:lnTo>
                <a:lnTo>
                  <a:pt x="1520" y="792"/>
                </a:lnTo>
                <a:lnTo>
                  <a:pt x="1522" y="792"/>
                </a:lnTo>
                <a:lnTo>
                  <a:pt x="1542" y="778"/>
                </a:lnTo>
                <a:lnTo>
                  <a:pt x="1539" y="772"/>
                </a:lnTo>
                <a:lnTo>
                  <a:pt x="1542" y="757"/>
                </a:lnTo>
                <a:lnTo>
                  <a:pt x="1542" y="749"/>
                </a:lnTo>
                <a:lnTo>
                  <a:pt x="1539" y="749"/>
                </a:lnTo>
                <a:lnTo>
                  <a:pt x="1536" y="744"/>
                </a:lnTo>
                <a:lnTo>
                  <a:pt x="1534" y="740"/>
                </a:lnTo>
                <a:lnTo>
                  <a:pt x="1534" y="736"/>
                </a:lnTo>
                <a:lnTo>
                  <a:pt x="1532" y="734"/>
                </a:lnTo>
                <a:lnTo>
                  <a:pt x="1528" y="732"/>
                </a:lnTo>
                <a:lnTo>
                  <a:pt x="1522" y="728"/>
                </a:lnTo>
                <a:lnTo>
                  <a:pt x="1515" y="724"/>
                </a:lnTo>
                <a:lnTo>
                  <a:pt x="1503" y="721"/>
                </a:lnTo>
                <a:lnTo>
                  <a:pt x="1501" y="728"/>
                </a:lnTo>
                <a:lnTo>
                  <a:pt x="1499" y="734"/>
                </a:lnTo>
                <a:lnTo>
                  <a:pt x="1497" y="740"/>
                </a:lnTo>
                <a:lnTo>
                  <a:pt x="1493" y="747"/>
                </a:lnTo>
                <a:lnTo>
                  <a:pt x="1491" y="753"/>
                </a:lnTo>
                <a:lnTo>
                  <a:pt x="1489" y="757"/>
                </a:lnTo>
                <a:lnTo>
                  <a:pt x="1489" y="759"/>
                </a:lnTo>
                <a:lnTo>
                  <a:pt x="1488" y="761"/>
                </a:lnTo>
                <a:lnTo>
                  <a:pt x="1486" y="763"/>
                </a:lnTo>
                <a:lnTo>
                  <a:pt x="1484" y="765"/>
                </a:lnTo>
                <a:lnTo>
                  <a:pt x="1482" y="765"/>
                </a:lnTo>
                <a:lnTo>
                  <a:pt x="1478" y="767"/>
                </a:lnTo>
                <a:lnTo>
                  <a:pt x="1474" y="767"/>
                </a:lnTo>
                <a:lnTo>
                  <a:pt x="1472" y="769"/>
                </a:lnTo>
                <a:lnTo>
                  <a:pt x="1470" y="769"/>
                </a:lnTo>
                <a:lnTo>
                  <a:pt x="1470" y="767"/>
                </a:lnTo>
                <a:lnTo>
                  <a:pt x="1468" y="765"/>
                </a:lnTo>
                <a:lnTo>
                  <a:pt x="1467" y="763"/>
                </a:lnTo>
                <a:lnTo>
                  <a:pt x="1467" y="761"/>
                </a:lnTo>
                <a:lnTo>
                  <a:pt x="1465" y="761"/>
                </a:lnTo>
                <a:lnTo>
                  <a:pt x="1463" y="761"/>
                </a:lnTo>
                <a:lnTo>
                  <a:pt x="1463" y="763"/>
                </a:lnTo>
                <a:lnTo>
                  <a:pt x="1461" y="763"/>
                </a:lnTo>
                <a:lnTo>
                  <a:pt x="1461" y="765"/>
                </a:lnTo>
                <a:lnTo>
                  <a:pt x="1459" y="765"/>
                </a:lnTo>
                <a:lnTo>
                  <a:pt x="1457" y="765"/>
                </a:lnTo>
                <a:lnTo>
                  <a:pt x="1455" y="765"/>
                </a:lnTo>
                <a:lnTo>
                  <a:pt x="1453" y="765"/>
                </a:lnTo>
                <a:lnTo>
                  <a:pt x="1453" y="763"/>
                </a:lnTo>
                <a:lnTo>
                  <a:pt x="1453" y="761"/>
                </a:lnTo>
                <a:lnTo>
                  <a:pt x="1455" y="759"/>
                </a:lnTo>
                <a:lnTo>
                  <a:pt x="1455" y="757"/>
                </a:lnTo>
                <a:lnTo>
                  <a:pt x="1457" y="755"/>
                </a:lnTo>
                <a:lnTo>
                  <a:pt x="1457" y="753"/>
                </a:lnTo>
                <a:lnTo>
                  <a:pt x="1455" y="751"/>
                </a:lnTo>
                <a:lnTo>
                  <a:pt x="1453" y="751"/>
                </a:lnTo>
                <a:lnTo>
                  <a:pt x="1451" y="751"/>
                </a:lnTo>
                <a:lnTo>
                  <a:pt x="1451" y="749"/>
                </a:lnTo>
                <a:lnTo>
                  <a:pt x="1451" y="747"/>
                </a:lnTo>
                <a:lnTo>
                  <a:pt x="1451" y="745"/>
                </a:lnTo>
                <a:lnTo>
                  <a:pt x="1451" y="744"/>
                </a:lnTo>
                <a:lnTo>
                  <a:pt x="1449" y="744"/>
                </a:lnTo>
                <a:lnTo>
                  <a:pt x="1451" y="742"/>
                </a:lnTo>
                <a:lnTo>
                  <a:pt x="1451" y="740"/>
                </a:lnTo>
                <a:lnTo>
                  <a:pt x="1453" y="740"/>
                </a:lnTo>
                <a:lnTo>
                  <a:pt x="1453" y="742"/>
                </a:lnTo>
                <a:lnTo>
                  <a:pt x="1455" y="742"/>
                </a:lnTo>
                <a:lnTo>
                  <a:pt x="1455" y="744"/>
                </a:lnTo>
                <a:lnTo>
                  <a:pt x="1457" y="744"/>
                </a:lnTo>
                <a:lnTo>
                  <a:pt x="1459" y="744"/>
                </a:lnTo>
                <a:lnTo>
                  <a:pt x="1459" y="742"/>
                </a:lnTo>
                <a:lnTo>
                  <a:pt x="1459" y="740"/>
                </a:lnTo>
                <a:lnTo>
                  <a:pt x="1459" y="738"/>
                </a:lnTo>
                <a:lnTo>
                  <a:pt x="1459" y="736"/>
                </a:lnTo>
                <a:lnTo>
                  <a:pt x="1459" y="734"/>
                </a:lnTo>
                <a:lnTo>
                  <a:pt x="1457" y="732"/>
                </a:lnTo>
                <a:lnTo>
                  <a:pt x="1455" y="730"/>
                </a:lnTo>
                <a:lnTo>
                  <a:pt x="1453" y="730"/>
                </a:lnTo>
                <a:lnTo>
                  <a:pt x="1451" y="728"/>
                </a:lnTo>
                <a:lnTo>
                  <a:pt x="1447" y="732"/>
                </a:lnTo>
                <a:lnTo>
                  <a:pt x="1443" y="732"/>
                </a:lnTo>
                <a:lnTo>
                  <a:pt x="1441" y="734"/>
                </a:lnTo>
                <a:lnTo>
                  <a:pt x="1434" y="736"/>
                </a:lnTo>
                <a:lnTo>
                  <a:pt x="1428" y="736"/>
                </a:lnTo>
                <a:lnTo>
                  <a:pt x="1424" y="738"/>
                </a:lnTo>
                <a:lnTo>
                  <a:pt x="1422" y="738"/>
                </a:lnTo>
                <a:lnTo>
                  <a:pt x="1419" y="738"/>
                </a:lnTo>
                <a:lnTo>
                  <a:pt x="1411" y="740"/>
                </a:lnTo>
                <a:lnTo>
                  <a:pt x="1405" y="740"/>
                </a:lnTo>
                <a:lnTo>
                  <a:pt x="1395" y="740"/>
                </a:lnTo>
                <a:lnTo>
                  <a:pt x="1395" y="734"/>
                </a:lnTo>
                <a:lnTo>
                  <a:pt x="1403" y="730"/>
                </a:lnTo>
                <a:lnTo>
                  <a:pt x="1403" y="723"/>
                </a:lnTo>
                <a:lnTo>
                  <a:pt x="1407" y="713"/>
                </a:lnTo>
                <a:lnTo>
                  <a:pt x="1414" y="713"/>
                </a:lnTo>
                <a:lnTo>
                  <a:pt x="1422" y="711"/>
                </a:lnTo>
                <a:lnTo>
                  <a:pt x="1424" y="717"/>
                </a:lnTo>
                <a:lnTo>
                  <a:pt x="1428" y="723"/>
                </a:lnTo>
                <a:lnTo>
                  <a:pt x="1434" y="721"/>
                </a:lnTo>
                <a:lnTo>
                  <a:pt x="1438" y="718"/>
                </a:lnTo>
                <a:lnTo>
                  <a:pt x="1438" y="717"/>
                </a:lnTo>
                <a:lnTo>
                  <a:pt x="1440" y="717"/>
                </a:lnTo>
                <a:lnTo>
                  <a:pt x="1441" y="715"/>
                </a:lnTo>
                <a:lnTo>
                  <a:pt x="1440" y="713"/>
                </a:lnTo>
                <a:lnTo>
                  <a:pt x="1440" y="711"/>
                </a:lnTo>
                <a:lnTo>
                  <a:pt x="1440" y="709"/>
                </a:lnTo>
                <a:lnTo>
                  <a:pt x="1440" y="707"/>
                </a:lnTo>
                <a:lnTo>
                  <a:pt x="1438" y="707"/>
                </a:lnTo>
                <a:lnTo>
                  <a:pt x="1438" y="705"/>
                </a:lnTo>
                <a:lnTo>
                  <a:pt x="1436" y="705"/>
                </a:lnTo>
                <a:lnTo>
                  <a:pt x="1434" y="705"/>
                </a:lnTo>
                <a:lnTo>
                  <a:pt x="1432" y="705"/>
                </a:lnTo>
                <a:lnTo>
                  <a:pt x="1432" y="707"/>
                </a:lnTo>
                <a:lnTo>
                  <a:pt x="1430" y="707"/>
                </a:lnTo>
                <a:lnTo>
                  <a:pt x="1428" y="707"/>
                </a:lnTo>
                <a:lnTo>
                  <a:pt x="1426" y="709"/>
                </a:lnTo>
                <a:lnTo>
                  <a:pt x="1424" y="709"/>
                </a:lnTo>
                <a:lnTo>
                  <a:pt x="1422" y="707"/>
                </a:lnTo>
                <a:lnTo>
                  <a:pt x="1420" y="705"/>
                </a:lnTo>
                <a:lnTo>
                  <a:pt x="1420" y="703"/>
                </a:lnTo>
                <a:lnTo>
                  <a:pt x="1419" y="703"/>
                </a:lnTo>
                <a:lnTo>
                  <a:pt x="1419" y="701"/>
                </a:lnTo>
                <a:lnTo>
                  <a:pt x="1419" y="703"/>
                </a:lnTo>
                <a:lnTo>
                  <a:pt x="1417" y="703"/>
                </a:lnTo>
                <a:lnTo>
                  <a:pt x="1414" y="703"/>
                </a:lnTo>
                <a:lnTo>
                  <a:pt x="1413" y="703"/>
                </a:lnTo>
                <a:lnTo>
                  <a:pt x="1411" y="701"/>
                </a:lnTo>
                <a:lnTo>
                  <a:pt x="1409" y="701"/>
                </a:lnTo>
                <a:lnTo>
                  <a:pt x="1407" y="701"/>
                </a:lnTo>
                <a:lnTo>
                  <a:pt x="1405" y="701"/>
                </a:lnTo>
                <a:lnTo>
                  <a:pt x="1403" y="701"/>
                </a:lnTo>
                <a:lnTo>
                  <a:pt x="1401" y="703"/>
                </a:lnTo>
                <a:lnTo>
                  <a:pt x="1399" y="705"/>
                </a:lnTo>
                <a:lnTo>
                  <a:pt x="1397" y="705"/>
                </a:lnTo>
                <a:lnTo>
                  <a:pt x="1397" y="703"/>
                </a:lnTo>
                <a:lnTo>
                  <a:pt x="1395" y="703"/>
                </a:lnTo>
                <a:lnTo>
                  <a:pt x="1397" y="703"/>
                </a:lnTo>
                <a:lnTo>
                  <a:pt x="1397" y="701"/>
                </a:lnTo>
                <a:lnTo>
                  <a:pt x="1399" y="699"/>
                </a:lnTo>
                <a:lnTo>
                  <a:pt x="1399" y="697"/>
                </a:lnTo>
                <a:lnTo>
                  <a:pt x="1397" y="695"/>
                </a:lnTo>
                <a:lnTo>
                  <a:pt x="1395" y="695"/>
                </a:lnTo>
                <a:lnTo>
                  <a:pt x="1393" y="695"/>
                </a:lnTo>
                <a:lnTo>
                  <a:pt x="1393" y="697"/>
                </a:lnTo>
                <a:lnTo>
                  <a:pt x="1393" y="699"/>
                </a:lnTo>
                <a:lnTo>
                  <a:pt x="1392" y="701"/>
                </a:lnTo>
                <a:lnTo>
                  <a:pt x="1390" y="701"/>
                </a:lnTo>
                <a:lnTo>
                  <a:pt x="1388" y="701"/>
                </a:lnTo>
                <a:lnTo>
                  <a:pt x="1386" y="699"/>
                </a:lnTo>
                <a:lnTo>
                  <a:pt x="1384" y="699"/>
                </a:lnTo>
                <a:lnTo>
                  <a:pt x="1384" y="701"/>
                </a:lnTo>
                <a:lnTo>
                  <a:pt x="1382" y="701"/>
                </a:lnTo>
                <a:lnTo>
                  <a:pt x="1382" y="699"/>
                </a:lnTo>
                <a:lnTo>
                  <a:pt x="1380" y="699"/>
                </a:lnTo>
                <a:lnTo>
                  <a:pt x="1380" y="701"/>
                </a:lnTo>
                <a:lnTo>
                  <a:pt x="1378" y="701"/>
                </a:lnTo>
                <a:lnTo>
                  <a:pt x="1374" y="697"/>
                </a:lnTo>
                <a:lnTo>
                  <a:pt x="1372" y="697"/>
                </a:lnTo>
                <a:lnTo>
                  <a:pt x="1370" y="697"/>
                </a:lnTo>
                <a:lnTo>
                  <a:pt x="1368" y="697"/>
                </a:lnTo>
                <a:lnTo>
                  <a:pt x="1366" y="699"/>
                </a:lnTo>
                <a:lnTo>
                  <a:pt x="1364" y="699"/>
                </a:lnTo>
                <a:lnTo>
                  <a:pt x="1364" y="701"/>
                </a:lnTo>
                <a:lnTo>
                  <a:pt x="1363" y="701"/>
                </a:lnTo>
                <a:lnTo>
                  <a:pt x="1363" y="699"/>
                </a:lnTo>
                <a:lnTo>
                  <a:pt x="1361" y="701"/>
                </a:lnTo>
                <a:lnTo>
                  <a:pt x="1359" y="701"/>
                </a:lnTo>
                <a:lnTo>
                  <a:pt x="1357" y="701"/>
                </a:lnTo>
                <a:lnTo>
                  <a:pt x="1357" y="699"/>
                </a:lnTo>
                <a:lnTo>
                  <a:pt x="1357" y="701"/>
                </a:lnTo>
                <a:lnTo>
                  <a:pt x="1355" y="701"/>
                </a:lnTo>
                <a:lnTo>
                  <a:pt x="1353" y="703"/>
                </a:lnTo>
                <a:lnTo>
                  <a:pt x="1349" y="703"/>
                </a:lnTo>
                <a:lnTo>
                  <a:pt x="1349" y="705"/>
                </a:lnTo>
                <a:lnTo>
                  <a:pt x="1347" y="705"/>
                </a:lnTo>
                <a:lnTo>
                  <a:pt x="1347" y="707"/>
                </a:lnTo>
                <a:lnTo>
                  <a:pt x="1345" y="707"/>
                </a:lnTo>
                <a:lnTo>
                  <a:pt x="1343" y="707"/>
                </a:lnTo>
                <a:lnTo>
                  <a:pt x="1340" y="709"/>
                </a:lnTo>
                <a:lnTo>
                  <a:pt x="1334" y="715"/>
                </a:lnTo>
                <a:lnTo>
                  <a:pt x="1334" y="717"/>
                </a:lnTo>
                <a:lnTo>
                  <a:pt x="1334" y="723"/>
                </a:lnTo>
                <a:lnTo>
                  <a:pt x="1334" y="728"/>
                </a:lnTo>
                <a:lnTo>
                  <a:pt x="1334" y="738"/>
                </a:lnTo>
                <a:lnTo>
                  <a:pt x="1332" y="747"/>
                </a:lnTo>
                <a:lnTo>
                  <a:pt x="1326" y="745"/>
                </a:lnTo>
                <a:lnTo>
                  <a:pt x="1324" y="744"/>
                </a:lnTo>
                <a:lnTo>
                  <a:pt x="1318" y="742"/>
                </a:lnTo>
                <a:lnTo>
                  <a:pt x="1316" y="742"/>
                </a:lnTo>
                <a:lnTo>
                  <a:pt x="1315" y="740"/>
                </a:lnTo>
                <a:lnTo>
                  <a:pt x="1313" y="751"/>
                </a:lnTo>
                <a:lnTo>
                  <a:pt x="1311" y="761"/>
                </a:lnTo>
                <a:lnTo>
                  <a:pt x="1307" y="759"/>
                </a:lnTo>
                <a:lnTo>
                  <a:pt x="1301" y="759"/>
                </a:lnTo>
                <a:lnTo>
                  <a:pt x="1299" y="759"/>
                </a:lnTo>
                <a:lnTo>
                  <a:pt x="1295" y="757"/>
                </a:lnTo>
                <a:lnTo>
                  <a:pt x="1288" y="757"/>
                </a:lnTo>
                <a:lnTo>
                  <a:pt x="1286" y="757"/>
                </a:lnTo>
                <a:lnTo>
                  <a:pt x="1284" y="757"/>
                </a:lnTo>
                <a:lnTo>
                  <a:pt x="1284" y="759"/>
                </a:lnTo>
                <a:lnTo>
                  <a:pt x="1282" y="761"/>
                </a:lnTo>
                <a:lnTo>
                  <a:pt x="1282" y="765"/>
                </a:lnTo>
                <a:lnTo>
                  <a:pt x="1280" y="771"/>
                </a:lnTo>
                <a:lnTo>
                  <a:pt x="1278" y="776"/>
                </a:lnTo>
                <a:lnTo>
                  <a:pt x="1276" y="782"/>
                </a:lnTo>
                <a:lnTo>
                  <a:pt x="1274" y="788"/>
                </a:lnTo>
                <a:lnTo>
                  <a:pt x="1274" y="790"/>
                </a:lnTo>
                <a:lnTo>
                  <a:pt x="1272" y="793"/>
                </a:lnTo>
                <a:lnTo>
                  <a:pt x="1268" y="797"/>
                </a:lnTo>
                <a:lnTo>
                  <a:pt x="1265" y="801"/>
                </a:lnTo>
                <a:lnTo>
                  <a:pt x="1263" y="807"/>
                </a:lnTo>
                <a:lnTo>
                  <a:pt x="1255" y="799"/>
                </a:lnTo>
                <a:lnTo>
                  <a:pt x="1253" y="795"/>
                </a:lnTo>
                <a:lnTo>
                  <a:pt x="1249" y="793"/>
                </a:lnTo>
                <a:lnTo>
                  <a:pt x="1240" y="788"/>
                </a:lnTo>
                <a:lnTo>
                  <a:pt x="1234" y="778"/>
                </a:lnTo>
                <a:lnTo>
                  <a:pt x="1230" y="776"/>
                </a:lnTo>
                <a:lnTo>
                  <a:pt x="1226" y="776"/>
                </a:lnTo>
                <a:lnTo>
                  <a:pt x="1219" y="774"/>
                </a:lnTo>
                <a:lnTo>
                  <a:pt x="1217" y="772"/>
                </a:lnTo>
                <a:lnTo>
                  <a:pt x="1211" y="771"/>
                </a:lnTo>
                <a:lnTo>
                  <a:pt x="1209" y="771"/>
                </a:lnTo>
                <a:lnTo>
                  <a:pt x="1209" y="763"/>
                </a:lnTo>
                <a:lnTo>
                  <a:pt x="1207" y="759"/>
                </a:lnTo>
                <a:lnTo>
                  <a:pt x="1207" y="757"/>
                </a:lnTo>
                <a:lnTo>
                  <a:pt x="1201" y="740"/>
                </a:lnTo>
                <a:lnTo>
                  <a:pt x="1201" y="738"/>
                </a:lnTo>
                <a:lnTo>
                  <a:pt x="1195" y="732"/>
                </a:lnTo>
                <a:lnTo>
                  <a:pt x="1193" y="730"/>
                </a:lnTo>
                <a:lnTo>
                  <a:pt x="1193" y="724"/>
                </a:lnTo>
                <a:lnTo>
                  <a:pt x="1192" y="723"/>
                </a:lnTo>
                <a:lnTo>
                  <a:pt x="1192" y="718"/>
                </a:lnTo>
                <a:lnTo>
                  <a:pt x="1190" y="713"/>
                </a:lnTo>
                <a:lnTo>
                  <a:pt x="1188" y="709"/>
                </a:lnTo>
                <a:lnTo>
                  <a:pt x="1188" y="707"/>
                </a:lnTo>
                <a:lnTo>
                  <a:pt x="1192" y="703"/>
                </a:lnTo>
                <a:lnTo>
                  <a:pt x="1193" y="699"/>
                </a:lnTo>
                <a:lnTo>
                  <a:pt x="1197" y="695"/>
                </a:lnTo>
                <a:lnTo>
                  <a:pt x="1199" y="694"/>
                </a:lnTo>
                <a:lnTo>
                  <a:pt x="1201" y="692"/>
                </a:lnTo>
                <a:lnTo>
                  <a:pt x="1176" y="684"/>
                </a:lnTo>
                <a:lnTo>
                  <a:pt x="1163" y="692"/>
                </a:lnTo>
                <a:lnTo>
                  <a:pt x="1161" y="692"/>
                </a:lnTo>
                <a:lnTo>
                  <a:pt x="1157" y="682"/>
                </a:lnTo>
                <a:lnTo>
                  <a:pt x="1157" y="680"/>
                </a:lnTo>
                <a:lnTo>
                  <a:pt x="1155" y="676"/>
                </a:lnTo>
                <a:lnTo>
                  <a:pt x="1153" y="674"/>
                </a:lnTo>
                <a:lnTo>
                  <a:pt x="1149" y="668"/>
                </a:lnTo>
                <a:lnTo>
                  <a:pt x="1145" y="659"/>
                </a:lnTo>
                <a:lnTo>
                  <a:pt x="1145" y="653"/>
                </a:lnTo>
                <a:lnTo>
                  <a:pt x="1145" y="649"/>
                </a:lnTo>
                <a:lnTo>
                  <a:pt x="1147" y="642"/>
                </a:lnTo>
                <a:lnTo>
                  <a:pt x="1149" y="634"/>
                </a:lnTo>
                <a:lnTo>
                  <a:pt x="1147" y="626"/>
                </a:lnTo>
                <a:lnTo>
                  <a:pt x="1145" y="615"/>
                </a:lnTo>
                <a:lnTo>
                  <a:pt x="1144" y="605"/>
                </a:lnTo>
                <a:lnTo>
                  <a:pt x="1144" y="598"/>
                </a:lnTo>
                <a:lnTo>
                  <a:pt x="1174" y="584"/>
                </a:lnTo>
                <a:lnTo>
                  <a:pt x="1207" y="571"/>
                </a:lnTo>
                <a:lnTo>
                  <a:pt x="1211" y="571"/>
                </a:lnTo>
                <a:lnTo>
                  <a:pt x="1215" y="571"/>
                </a:lnTo>
                <a:lnTo>
                  <a:pt x="1217" y="572"/>
                </a:lnTo>
                <a:lnTo>
                  <a:pt x="1219" y="571"/>
                </a:lnTo>
                <a:lnTo>
                  <a:pt x="1222" y="571"/>
                </a:lnTo>
                <a:lnTo>
                  <a:pt x="1226" y="571"/>
                </a:lnTo>
                <a:lnTo>
                  <a:pt x="1230" y="571"/>
                </a:lnTo>
                <a:lnTo>
                  <a:pt x="1240" y="569"/>
                </a:lnTo>
                <a:lnTo>
                  <a:pt x="1243" y="569"/>
                </a:lnTo>
                <a:lnTo>
                  <a:pt x="1247" y="569"/>
                </a:lnTo>
                <a:lnTo>
                  <a:pt x="1249" y="569"/>
                </a:lnTo>
                <a:lnTo>
                  <a:pt x="1253" y="567"/>
                </a:lnTo>
                <a:lnTo>
                  <a:pt x="1257" y="565"/>
                </a:lnTo>
                <a:lnTo>
                  <a:pt x="1259" y="565"/>
                </a:lnTo>
                <a:lnTo>
                  <a:pt x="1257" y="563"/>
                </a:lnTo>
                <a:lnTo>
                  <a:pt x="1257" y="561"/>
                </a:lnTo>
                <a:lnTo>
                  <a:pt x="1255" y="563"/>
                </a:lnTo>
                <a:lnTo>
                  <a:pt x="1255" y="561"/>
                </a:lnTo>
                <a:lnTo>
                  <a:pt x="1253" y="557"/>
                </a:lnTo>
                <a:lnTo>
                  <a:pt x="1253" y="555"/>
                </a:lnTo>
                <a:lnTo>
                  <a:pt x="1251" y="549"/>
                </a:lnTo>
                <a:lnTo>
                  <a:pt x="1247" y="543"/>
                </a:lnTo>
                <a:lnTo>
                  <a:pt x="1272" y="540"/>
                </a:lnTo>
                <a:lnTo>
                  <a:pt x="1272" y="538"/>
                </a:lnTo>
                <a:lnTo>
                  <a:pt x="1274" y="540"/>
                </a:lnTo>
                <a:lnTo>
                  <a:pt x="1276" y="538"/>
                </a:lnTo>
                <a:lnTo>
                  <a:pt x="1278" y="538"/>
                </a:lnTo>
                <a:lnTo>
                  <a:pt x="1282" y="530"/>
                </a:lnTo>
                <a:lnTo>
                  <a:pt x="1284" y="526"/>
                </a:lnTo>
                <a:lnTo>
                  <a:pt x="1284" y="524"/>
                </a:lnTo>
                <a:lnTo>
                  <a:pt x="1284" y="522"/>
                </a:lnTo>
                <a:lnTo>
                  <a:pt x="1284" y="521"/>
                </a:lnTo>
                <a:lnTo>
                  <a:pt x="1282" y="519"/>
                </a:lnTo>
                <a:lnTo>
                  <a:pt x="1280" y="519"/>
                </a:lnTo>
                <a:lnTo>
                  <a:pt x="1278" y="517"/>
                </a:lnTo>
                <a:lnTo>
                  <a:pt x="1276" y="517"/>
                </a:lnTo>
                <a:lnTo>
                  <a:pt x="1276" y="515"/>
                </a:lnTo>
                <a:lnTo>
                  <a:pt x="1276" y="513"/>
                </a:lnTo>
                <a:lnTo>
                  <a:pt x="1274" y="513"/>
                </a:lnTo>
                <a:lnTo>
                  <a:pt x="1274" y="511"/>
                </a:lnTo>
                <a:lnTo>
                  <a:pt x="1272" y="509"/>
                </a:lnTo>
                <a:lnTo>
                  <a:pt x="1272" y="507"/>
                </a:lnTo>
                <a:lnTo>
                  <a:pt x="1272" y="505"/>
                </a:lnTo>
                <a:lnTo>
                  <a:pt x="1274" y="505"/>
                </a:lnTo>
                <a:lnTo>
                  <a:pt x="1274" y="503"/>
                </a:lnTo>
                <a:lnTo>
                  <a:pt x="1272" y="503"/>
                </a:lnTo>
                <a:lnTo>
                  <a:pt x="1270" y="503"/>
                </a:lnTo>
                <a:lnTo>
                  <a:pt x="1270" y="501"/>
                </a:lnTo>
                <a:lnTo>
                  <a:pt x="1270" y="499"/>
                </a:lnTo>
                <a:lnTo>
                  <a:pt x="1270" y="497"/>
                </a:lnTo>
                <a:lnTo>
                  <a:pt x="1268" y="497"/>
                </a:lnTo>
                <a:lnTo>
                  <a:pt x="1268" y="495"/>
                </a:lnTo>
                <a:lnTo>
                  <a:pt x="1267" y="495"/>
                </a:lnTo>
                <a:lnTo>
                  <a:pt x="1267" y="494"/>
                </a:lnTo>
                <a:lnTo>
                  <a:pt x="1265" y="494"/>
                </a:lnTo>
                <a:lnTo>
                  <a:pt x="1265" y="492"/>
                </a:lnTo>
                <a:lnTo>
                  <a:pt x="1263" y="492"/>
                </a:lnTo>
                <a:lnTo>
                  <a:pt x="1265" y="490"/>
                </a:lnTo>
                <a:lnTo>
                  <a:pt x="1263" y="490"/>
                </a:lnTo>
                <a:lnTo>
                  <a:pt x="1263" y="488"/>
                </a:lnTo>
                <a:lnTo>
                  <a:pt x="1263" y="486"/>
                </a:lnTo>
                <a:lnTo>
                  <a:pt x="1263" y="484"/>
                </a:lnTo>
                <a:lnTo>
                  <a:pt x="1263" y="482"/>
                </a:lnTo>
                <a:lnTo>
                  <a:pt x="1263" y="480"/>
                </a:lnTo>
                <a:lnTo>
                  <a:pt x="1261" y="478"/>
                </a:lnTo>
                <a:lnTo>
                  <a:pt x="1259" y="478"/>
                </a:lnTo>
                <a:lnTo>
                  <a:pt x="1259" y="476"/>
                </a:lnTo>
                <a:lnTo>
                  <a:pt x="1257" y="476"/>
                </a:lnTo>
                <a:lnTo>
                  <a:pt x="1257" y="474"/>
                </a:lnTo>
                <a:lnTo>
                  <a:pt x="1257" y="473"/>
                </a:lnTo>
                <a:lnTo>
                  <a:pt x="1259" y="471"/>
                </a:lnTo>
                <a:lnTo>
                  <a:pt x="1263" y="469"/>
                </a:lnTo>
                <a:lnTo>
                  <a:pt x="1292" y="432"/>
                </a:lnTo>
                <a:lnTo>
                  <a:pt x="1286" y="425"/>
                </a:lnTo>
                <a:lnTo>
                  <a:pt x="1284" y="419"/>
                </a:lnTo>
                <a:lnTo>
                  <a:pt x="1280" y="417"/>
                </a:lnTo>
                <a:lnTo>
                  <a:pt x="1280" y="415"/>
                </a:lnTo>
                <a:lnTo>
                  <a:pt x="1276" y="409"/>
                </a:lnTo>
                <a:lnTo>
                  <a:pt x="1276" y="407"/>
                </a:lnTo>
                <a:lnTo>
                  <a:pt x="1265" y="413"/>
                </a:lnTo>
                <a:lnTo>
                  <a:pt x="1257" y="417"/>
                </a:lnTo>
                <a:lnTo>
                  <a:pt x="1251" y="419"/>
                </a:lnTo>
                <a:lnTo>
                  <a:pt x="1209" y="436"/>
                </a:lnTo>
                <a:lnTo>
                  <a:pt x="1161" y="455"/>
                </a:lnTo>
                <a:lnTo>
                  <a:pt x="1107" y="428"/>
                </a:lnTo>
                <a:lnTo>
                  <a:pt x="1092" y="415"/>
                </a:lnTo>
                <a:lnTo>
                  <a:pt x="1078" y="420"/>
                </a:lnTo>
                <a:lnTo>
                  <a:pt x="1076" y="420"/>
                </a:lnTo>
                <a:lnTo>
                  <a:pt x="1075" y="420"/>
                </a:lnTo>
                <a:lnTo>
                  <a:pt x="1063" y="425"/>
                </a:lnTo>
                <a:lnTo>
                  <a:pt x="1061" y="413"/>
                </a:lnTo>
                <a:lnTo>
                  <a:pt x="1059" y="370"/>
                </a:lnTo>
                <a:lnTo>
                  <a:pt x="1092" y="365"/>
                </a:lnTo>
                <a:lnTo>
                  <a:pt x="1084" y="348"/>
                </a:lnTo>
                <a:lnTo>
                  <a:pt x="1067" y="309"/>
                </a:lnTo>
                <a:lnTo>
                  <a:pt x="1086" y="290"/>
                </a:lnTo>
                <a:lnTo>
                  <a:pt x="1086" y="292"/>
                </a:lnTo>
                <a:lnTo>
                  <a:pt x="1090" y="288"/>
                </a:lnTo>
                <a:lnTo>
                  <a:pt x="1090" y="284"/>
                </a:lnTo>
                <a:lnTo>
                  <a:pt x="1092" y="284"/>
                </a:lnTo>
                <a:lnTo>
                  <a:pt x="1097" y="278"/>
                </a:lnTo>
                <a:lnTo>
                  <a:pt x="1105" y="271"/>
                </a:lnTo>
                <a:lnTo>
                  <a:pt x="1132" y="209"/>
                </a:lnTo>
                <a:lnTo>
                  <a:pt x="1130" y="209"/>
                </a:lnTo>
                <a:lnTo>
                  <a:pt x="1128" y="211"/>
                </a:lnTo>
                <a:lnTo>
                  <a:pt x="1126" y="211"/>
                </a:lnTo>
                <a:lnTo>
                  <a:pt x="1124" y="209"/>
                </a:lnTo>
                <a:lnTo>
                  <a:pt x="1123" y="205"/>
                </a:lnTo>
                <a:lnTo>
                  <a:pt x="1118" y="192"/>
                </a:lnTo>
                <a:lnTo>
                  <a:pt x="1115" y="186"/>
                </a:lnTo>
                <a:lnTo>
                  <a:pt x="1113" y="175"/>
                </a:lnTo>
                <a:lnTo>
                  <a:pt x="1111" y="169"/>
                </a:lnTo>
                <a:lnTo>
                  <a:pt x="1109" y="165"/>
                </a:lnTo>
                <a:lnTo>
                  <a:pt x="1107" y="153"/>
                </a:lnTo>
                <a:lnTo>
                  <a:pt x="1105" y="146"/>
                </a:lnTo>
                <a:lnTo>
                  <a:pt x="1103" y="142"/>
                </a:lnTo>
                <a:lnTo>
                  <a:pt x="1097" y="138"/>
                </a:lnTo>
                <a:lnTo>
                  <a:pt x="1092" y="134"/>
                </a:lnTo>
                <a:lnTo>
                  <a:pt x="1086" y="130"/>
                </a:lnTo>
                <a:lnTo>
                  <a:pt x="1069" y="117"/>
                </a:lnTo>
                <a:lnTo>
                  <a:pt x="1063" y="113"/>
                </a:lnTo>
                <a:lnTo>
                  <a:pt x="1059" y="111"/>
                </a:lnTo>
                <a:lnTo>
                  <a:pt x="1053" y="107"/>
                </a:lnTo>
                <a:lnTo>
                  <a:pt x="1048" y="101"/>
                </a:lnTo>
                <a:lnTo>
                  <a:pt x="1044" y="99"/>
                </a:lnTo>
                <a:lnTo>
                  <a:pt x="1040" y="98"/>
                </a:lnTo>
                <a:lnTo>
                  <a:pt x="1038" y="96"/>
                </a:lnTo>
                <a:lnTo>
                  <a:pt x="1034" y="94"/>
                </a:lnTo>
                <a:lnTo>
                  <a:pt x="1032" y="92"/>
                </a:lnTo>
                <a:lnTo>
                  <a:pt x="1030" y="90"/>
                </a:lnTo>
                <a:lnTo>
                  <a:pt x="1028" y="88"/>
                </a:lnTo>
                <a:lnTo>
                  <a:pt x="1022" y="82"/>
                </a:lnTo>
                <a:lnTo>
                  <a:pt x="1021" y="78"/>
                </a:lnTo>
                <a:lnTo>
                  <a:pt x="1019" y="77"/>
                </a:lnTo>
                <a:lnTo>
                  <a:pt x="1007" y="61"/>
                </a:lnTo>
                <a:lnTo>
                  <a:pt x="1005" y="59"/>
                </a:lnTo>
                <a:lnTo>
                  <a:pt x="1003" y="55"/>
                </a:lnTo>
                <a:lnTo>
                  <a:pt x="998" y="50"/>
                </a:lnTo>
                <a:lnTo>
                  <a:pt x="998" y="46"/>
                </a:lnTo>
                <a:lnTo>
                  <a:pt x="995" y="44"/>
                </a:lnTo>
                <a:lnTo>
                  <a:pt x="990" y="36"/>
                </a:lnTo>
                <a:lnTo>
                  <a:pt x="982" y="28"/>
                </a:lnTo>
                <a:lnTo>
                  <a:pt x="976" y="23"/>
                </a:lnTo>
                <a:lnTo>
                  <a:pt x="965" y="17"/>
                </a:lnTo>
                <a:lnTo>
                  <a:pt x="944" y="5"/>
                </a:lnTo>
                <a:lnTo>
                  <a:pt x="936" y="3"/>
                </a:lnTo>
                <a:lnTo>
                  <a:pt x="934" y="0"/>
                </a:lnTo>
                <a:lnTo>
                  <a:pt x="932" y="2"/>
                </a:lnTo>
                <a:lnTo>
                  <a:pt x="928" y="3"/>
                </a:lnTo>
                <a:lnTo>
                  <a:pt x="926" y="5"/>
                </a:lnTo>
                <a:lnTo>
                  <a:pt x="921" y="9"/>
                </a:lnTo>
                <a:lnTo>
                  <a:pt x="915" y="13"/>
                </a:lnTo>
                <a:lnTo>
                  <a:pt x="909" y="17"/>
                </a:lnTo>
                <a:lnTo>
                  <a:pt x="917" y="32"/>
                </a:lnTo>
                <a:lnTo>
                  <a:pt x="938" y="55"/>
                </a:lnTo>
                <a:lnTo>
                  <a:pt x="936" y="72"/>
                </a:lnTo>
                <a:lnTo>
                  <a:pt x="936" y="74"/>
                </a:lnTo>
                <a:lnTo>
                  <a:pt x="940" y="74"/>
                </a:lnTo>
                <a:lnTo>
                  <a:pt x="942" y="77"/>
                </a:lnTo>
                <a:lnTo>
                  <a:pt x="942" y="78"/>
                </a:lnTo>
                <a:lnTo>
                  <a:pt x="944" y="84"/>
                </a:lnTo>
                <a:lnTo>
                  <a:pt x="953" y="99"/>
                </a:lnTo>
                <a:lnTo>
                  <a:pt x="926" y="119"/>
                </a:lnTo>
                <a:lnTo>
                  <a:pt x="909" y="132"/>
                </a:lnTo>
                <a:lnTo>
                  <a:pt x="917" y="146"/>
                </a:lnTo>
                <a:lnTo>
                  <a:pt x="923" y="153"/>
                </a:lnTo>
                <a:lnTo>
                  <a:pt x="934" y="178"/>
                </a:lnTo>
                <a:lnTo>
                  <a:pt x="936" y="182"/>
                </a:lnTo>
                <a:lnTo>
                  <a:pt x="919" y="209"/>
                </a:lnTo>
                <a:lnTo>
                  <a:pt x="917" y="209"/>
                </a:lnTo>
                <a:lnTo>
                  <a:pt x="915" y="207"/>
                </a:lnTo>
                <a:lnTo>
                  <a:pt x="911" y="207"/>
                </a:lnTo>
                <a:lnTo>
                  <a:pt x="907" y="205"/>
                </a:lnTo>
                <a:lnTo>
                  <a:pt x="894" y="201"/>
                </a:lnTo>
                <a:lnTo>
                  <a:pt x="892" y="199"/>
                </a:lnTo>
                <a:lnTo>
                  <a:pt x="892" y="196"/>
                </a:lnTo>
                <a:lnTo>
                  <a:pt x="888" y="192"/>
                </a:lnTo>
                <a:lnTo>
                  <a:pt x="886" y="186"/>
                </a:lnTo>
                <a:lnTo>
                  <a:pt x="880" y="173"/>
                </a:lnTo>
                <a:lnTo>
                  <a:pt x="867" y="167"/>
                </a:lnTo>
                <a:lnTo>
                  <a:pt x="863" y="161"/>
                </a:lnTo>
                <a:lnTo>
                  <a:pt x="853" y="148"/>
                </a:lnTo>
                <a:lnTo>
                  <a:pt x="849" y="148"/>
                </a:lnTo>
                <a:lnTo>
                  <a:pt x="834" y="148"/>
                </a:lnTo>
                <a:lnTo>
                  <a:pt x="827" y="119"/>
                </a:lnTo>
                <a:lnTo>
                  <a:pt x="811" y="107"/>
                </a:lnTo>
                <a:lnTo>
                  <a:pt x="773" y="144"/>
                </a:lnTo>
                <a:lnTo>
                  <a:pt x="784" y="159"/>
                </a:lnTo>
                <a:lnTo>
                  <a:pt x="792" y="167"/>
                </a:lnTo>
                <a:lnTo>
                  <a:pt x="807" y="186"/>
                </a:lnTo>
                <a:lnTo>
                  <a:pt x="809" y="190"/>
                </a:lnTo>
                <a:lnTo>
                  <a:pt x="809" y="192"/>
                </a:lnTo>
                <a:lnTo>
                  <a:pt x="809" y="194"/>
                </a:lnTo>
                <a:lnTo>
                  <a:pt x="805" y="197"/>
                </a:lnTo>
                <a:lnTo>
                  <a:pt x="803" y="196"/>
                </a:lnTo>
                <a:lnTo>
                  <a:pt x="800" y="192"/>
                </a:lnTo>
                <a:lnTo>
                  <a:pt x="792" y="186"/>
                </a:lnTo>
                <a:lnTo>
                  <a:pt x="796" y="182"/>
                </a:lnTo>
                <a:lnTo>
                  <a:pt x="800" y="178"/>
                </a:lnTo>
                <a:lnTo>
                  <a:pt x="792" y="171"/>
                </a:lnTo>
                <a:lnTo>
                  <a:pt x="786" y="176"/>
                </a:lnTo>
                <a:lnTo>
                  <a:pt x="774" y="188"/>
                </a:lnTo>
                <a:lnTo>
                  <a:pt x="771" y="186"/>
                </a:lnTo>
                <a:lnTo>
                  <a:pt x="763" y="192"/>
                </a:lnTo>
                <a:lnTo>
                  <a:pt x="771" y="199"/>
                </a:lnTo>
                <a:lnTo>
                  <a:pt x="769" y="199"/>
                </a:lnTo>
                <a:lnTo>
                  <a:pt x="767" y="203"/>
                </a:lnTo>
                <a:lnTo>
                  <a:pt x="759" y="209"/>
                </a:lnTo>
                <a:lnTo>
                  <a:pt x="755" y="211"/>
                </a:lnTo>
                <a:lnTo>
                  <a:pt x="750" y="215"/>
                </a:lnTo>
                <a:lnTo>
                  <a:pt x="748" y="209"/>
                </a:lnTo>
                <a:lnTo>
                  <a:pt x="742" y="209"/>
                </a:lnTo>
                <a:lnTo>
                  <a:pt x="740" y="209"/>
                </a:lnTo>
                <a:lnTo>
                  <a:pt x="748" y="224"/>
                </a:lnTo>
                <a:lnTo>
                  <a:pt x="748" y="226"/>
                </a:lnTo>
                <a:lnTo>
                  <a:pt x="746" y="228"/>
                </a:lnTo>
                <a:lnTo>
                  <a:pt x="748" y="232"/>
                </a:lnTo>
                <a:lnTo>
                  <a:pt x="748" y="236"/>
                </a:lnTo>
                <a:lnTo>
                  <a:pt x="752" y="242"/>
                </a:lnTo>
                <a:lnTo>
                  <a:pt x="759" y="253"/>
                </a:lnTo>
                <a:lnTo>
                  <a:pt x="757" y="257"/>
                </a:lnTo>
                <a:lnTo>
                  <a:pt x="753" y="255"/>
                </a:lnTo>
                <a:lnTo>
                  <a:pt x="752" y="255"/>
                </a:lnTo>
                <a:lnTo>
                  <a:pt x="750" y="255"/>
                </a:lnTo>
                <a:lnTo>
                  <a:pt x="748" y="255"/>
                </a:lnTo>
                <a:lnTo>
                  <a:pt x="744" y="255"/>
                </a:lnTo>
                <a:lnTo>
                  <a:pt x="742" y="255"/>
                </a:lnTo>
                <a:lnTo>
                  <a:pt x="738" y="255"/>
                </a:lnTo>
                <a:lnTo>
                  <a:pt x="738" y="257"/>
                </a:lnTo>
                <a:lnTo>
                  <a:pt x="736" y="257"/>
                </a:lnTo>
                <a:lnTo>
                  <a:pt x="736" y="259"/>
                </a:lnTo>
                <a:lnTo>
                  <a:pt x="734" y="259"/>
                </a:lnTo>
                <a:lnTo>
                  <a:pt x="732" y="261"/>
                </a:lnTo>
                <a:lnTo>
                  <a:pt x="730" y="263"/>
                </a:lnTo>
                <a:lnTo>
                  <a:pt x="728" y="265"/>
                </a:lnTo>
                <a:lnTo>
                  <a:pt x="726" y="267"/>
                </a:lnTo>
                <a:lnTo>
                  <a:pt x="725" y="269"/>
                </a:lnTo>
                <a:lnTo>
                  <a:pt x="725" y="271"/>
                </a:lnTo>
                <a:lnTo>
                  <a:pt x="721" y="273"/>
                </a:lnTo>
                <a:lnTo>
                  <a:pt x="719" y="273"/>
                </a:lnTo>
                <a:lnTo>
                  <a:pt x="715" y="273"/>
                </a:lnTo>
                <a:lnTo>
                  <a:pt x="713" y="274"/>
                </a:lnTo>
                <a:lnTo>
                  <a:pt x="707" y="278"/>
                </a:lnTo>
                <a:lnTo>
                  <a:pt x="705" y="278"/>
                </a:lnTo>
                <a:lnTo>
                  <a:pt x="704" y="280"/>
                </a:lnTo>
                <a:lnTo>
                  <a:pt x="705" y="286"/>
                </a:lnTo>
                <a:lnTo>
                  <a:pt x="707" y="288"/>
                </a:lnTo>
                <a:lnTo>
                  <a:pt x="705" y="290"/>
                </a:lnTo>
                <a:lnTo>
                  <a:pt x="698" y="294"/>
                </a:lnTo>
                <a:lnTo>
                  <a:pt x="692" y="292"/>
                </a:lnTo>
                <a:lnTo>
                  <a:pt x="690" y="290"/>
                </a:lnTo>
                <a:lnTo>
                  <a:pt x="686" y="288"/>
                </a:lnTo>
                <a:lnTo>
                  <a:pt x="682" y="288"/>
                </a:lnTo>
                <a:lnTo>
                  <a:pt x="680" y="288"/>
                </a:lnTo>
                <a:lnTo>
                  <a:pt x="678" y="288"/>
                </a:lnTo>
                <a:lnTo>
                  <a:pt x="677" y="288"/>
                </a:lnTo>
                <a:lnTo>
                  <a:pt x="675" y="288"/>
                </a:lnTo>
                <a:lnTo>
                  <a:pt x="673" y="290"/>
                </a:lnTo>
                <a:lnTo>
                  <a:pt x="669" y="290"/>
                </a:lnTo>
                <a:lnTo>
                  <a:pt x="665" y="294"/>
                </a:lnTo>
                <a:lnTo>
                  <a:pt x="661" y="294"/>
                </a:lnTo>
                <a:lnTo>
                  <a:pt x="659" y="294"/>
                </a:lnTo>
                <a:lnTo>
                  <a:pt x="657" y="294"/>
                </a:lnTo>
                <a:lnTo>
                  <a:pt x="656" y="295"/>
                </a:lnTo>
                <a:lnTo>
                  <a:pt x="656" y="298"/>
                </a:lnTo>
                <a:lnTo>
                  <a:pt x="657" y="303"/>
                </a:lnTo>
                <a:lnTo>
                  <a:pt x="657" y="309"/>
                </a:lnTo>
                <a:lnTo>
                  <a:pt x="657" y="313"/>
                </a:lnTo>
                <a:lnTo>
                  <a:pt x="665" y="328"/>
                </a:lnTo>
                <a:lnTo>
                  <a:pt x="669" y="336"/>
                </a:lnTo>
                <a:lnTo>
                  <a:pt x="667" y="342"/>
                </a:lnTo>
                <a:lnTo>
                  <a:pt x="661" y="353"/>
                </a:lnTo>
                <a:lnTo>
                  <a:pt x="657" y="355"/>
                </a:lnTo>
                <a:lnTo>
                  <a:pt x="650" y="355"/>
                </a:lnTo>
                <a:lnTo>
                  <a:pt x="673" y="380"/>
                </a:lnTo>
                <a:lnTo>
                  <a:pt x="686" y="396"/>
                </a:lnTo>
                <a:lnTo>
                  <a:pt x="686" y="394"/>
                </a:lnTo>
                <a:lnTo>
                  <a:pt x="698" y="407"/>
                </a:lnTo>
                <a:lnTo>
                  <a:pt x="696" y="409"/>
                </a:lnTo>
                <a:lnTo>
                  <a:pt x="694" y="409"/>
                </a:lnTo>
                <a:lnTo>
                  <a:pt x="692" y="409"/>
                </a:lnTo>
                <a:lnTo>
                  <a:pt x="690" y="409"/>
                </a:lnTo>
                <a:lnTo>
                  <a:pt x="688" y="409"/>
                </a:lnTo>
                <a:lnTo>
                  <a:pt x="686" y="409"/>
                </a:lnTo>
                <a:lnTo>
                  <a:pt x="684" y="409"/>
                </a:lnTo>
                <a:lnTo>
                  <a:pt x="682" y="409"/>
                </a:lnTo>
                <a:lnTo>
                  <a:pt x="680" y="409"/>
                </a:lnTo>
                <a:lnTo>
                  <a:pt x="680" y="411"/>
                </a:lnTo>
                <a:lnTo>
                  <a:pt x="678" y="411"/>
                </a:lnTo>
                <a:lnTo>
                  <a:pt x="677" y="411"/>
                </a:lnTo>
                <a:lnTo>
                  <a:pt x="675" y="411"/>
                </a:lnTo>
                <a:lnTo>
                  <a:pt x="675" y="413"/>
                </a:lnTo>
                <a:lnTo>
                  <a:pt x="673" y="413"/>
                </a:lnTo>
                <a:lnTo>
                  <a:pt x="673" y="415"/>
                </a:lnTo>
                <a:lnTo>
                  <a:pt x="673" y="417"/>
                </a:lnTo>
                <a:lnTo>
                  <a:pt x="673" y="419"/>
                </a:lnTo>
                <a:lnTo>
                  <a:pt x="671" y="419"/>
                </a:lnTo>
                <a:lnTo>
                  <a:pt x="671" y="420"/>
                </a:lnTo>
                <a:lnTo>
                  <a:pt x="669" y="420"/>
                </a:lnTo>
                <a:lnTo>
                  <a:pt x="667" y="420"/>
                </a:lnTo>
                <a:lnTo>
                  <a:pt x="665" y="420"/>
                </a:lnTo>
                <a:lnTo>
                  <a:pt x="665" y="419"/>
                </a:lnTo>
                <a:lnTo>
                  <a:pt x="663" y="419"/>
                </a:lnTo>
                <a:lnTo>
                  <a:pt x="661" y="419"/>
                </a:lnTo>
                <a:lnTo>
                  <a:pt x="659" y="419"/>
                </a:lnTo>
                <a:lnTo>
                  <a:pt x="657" y="419"/>
                </a:lnTo>
                <a:lnTo>
                  <a:pt x="657" y="420"/>
                </a:lnTo>
                <a:lnTo>
                  <a:pt x="656" y="420"/>
                </a:lnTo>
                <a:lnTo>
                  <a:pt x="656" y="423"/>
                </a:lnTo>
                <a:lnTo>
                  <a:pt x="653" y="425"/>
                </a:lnTo>
                <a:lnTo>
                  <a:pt x="653" y="423"/>
                </a:lnTo>
                <a:lnTo>
                  <a:pt x="651" y="423"/>
                </a:lnTo>
                <a:lnTo>
                  <a:pt x="651" y="420"/>
                </a:lnTo>
                <a:lnTo>
                  <a:pt x="650" y="420"/>
                </a:lnTo>
                <a:lnTo>
                  <a:pt x="648" y="420"/>
                </a:lnTo>
                <a:lnTo>
                  <a:pt x="646" y="420"/>
                </a:lnTo>
                <a:lnTo>
                  <a:pt x="644" y="419"/>
                </a:lnTo>
                <a:lnTo>
                  <a:pt x="642" y="419"/>
                </a:lnTo>
                <a:lnTo>
                  <a:pt x="642" y="417"/>
                </a:lnTo>
                <a:lnTo>
                  <a:pt x="640" y="417"/>
                </a:lnTo>
                <a:lnTo>
                  <a:pt x="640" y="419"/>
                </a:lnTo>
                <a:lnTo>
                  <a:pt x="638" y="419"/>
                </a:lnTo>
                <a:lnTo>
                  <a:pt x="636" y="420"/>
                </a:lnTo>
                <a:lnTo>
                  <a:pt x="634" y="420"/>
                </a:lnTo>
                <a:lnTo>
                  <a:pt x="632" y="420"/>
                </a:lnTo>
                <a:lnTo>
                  <a:pt x="632" y="423"/>
                </a:lnTo>
                <a:lnTo>
                  <a:pt x="630" y="423"/>
                </a:lnTo>
                <a:lnTo>
                  <a:pt x="629" y="423"/>
                </a:lnTo>
                <a:lnTo>
                  <a:pt x="629" y="420"/>
                </a:lnTo>
                <a:lnTo>
                  <a:pt x="627" y="420"/>
                </a:lnTo>
                <a:lnTo>
                  <a:pt x="625" y="420"/>
                </a:lnTo>
                <a:lnTo>
                  <a:pt x="623" y="420"/>
                </a:lnTo>
                <a:lnTo>
                  <a:pt x="621" y="419"/>
                </a:lnTo>
                <a:lnTo>
                  <a:pt x="619" y="419"/>
                </a:lnTo>
                <a:lnTo>
                  <a:pt x="617" y="417"/>
                </a:lnTo>
                <a:lnTo>
                  <a:pt x="617" y="415"/>
                </a:lnTo>
                <a:lnTo>
                  <a:pt x="615" y="415"/>
                </a:lnTo>
                <a:lnTo>
                  <a:pt x="615" y="413"/>
                </a:lnTo>
                <a:lnTo>
                  <a:pt x="613" y="413"/>
                </a:lnTo>
                <a:lnTo>
                  <a:pt x="615" y="413"/>
                </a:lnTo>
                <a:lnTo>
                  <a:pt x="615" y="411"/>
                </a:lnTo>
                <a:lnTo>
                  <a:pt x="613" y="411"/>
                </a:lnTo>
                <a:lnTo>
                  <a:pt x="611" y="411"/>
                </a:lnTo>
                <a:lnTo>
                  <a:pt x="609" y="411"/>
                </a:lnTo>
                <a:lnTo>
                  <a:pt x="607" y="411"/>
                </a:lnTo>
                <a:lnTo>
                  <a:pt x="605" y="411"/>
                </a:lnTo>
                <a:lnTo>
                  <a:pt x="603" y="413"/>
                </a:lnTo>
                <a:lnTo>
                  <a:pt x="603" y="415"/>
                </a:lnTo>
                <a:lnTo>
                  <a:pt x="603" y="417"/>
                </a:lnTo>
                <a:lnTo>
                  <a:pt x="602" y="417"/>
                </a:lnTo>
                <a:lnTo>
                  <a:pt x="600" y="417"/>
                </a:lnTo>
                <a:lnTo>
                  <a:pt x="598" y="419"/>
                </a:lnTo>
                <a:lnTo>
                  <a:pt x="598" y="420"/>
                </a:lnTo>
                <a:lnTo>
                  <a:pt x="596" y="420"/>
                </a:lnTo>
                <a:lnTo>
                  <a:pt x="596" y="423"/>
                </a:lnTo>
                <a:lnTo>
                  <a:pt x="594" y="425"/>
                </a:lnTo>
                <a:lnTo>
                  <a:pt x="594" y="426"/>
                </a:lnTo>
                <a:lnTo>
                  <a:pt x="592" y="428"/>
                </a:lnTo>
                <a:lnTo>
                  <a:pt x="590" y="426"/>
                </a:lnTo>
                <a:lnTo>
                  <a:pt x="590" y="428"/>
                </a:lnTo>
                <a:lnTo>
                  <a:pt x="588" y="428"/>
                </a:lnTo>
                <a:lnTo>
                  <a:pt x="588" y="430"/>
                </a:lnTo>
                <a:lnTo>
                  <a:pt x="586" y="430"/>
                </a:lnTo>
                <a:lnTo>
                  <a:pt x="584" y="432"/>
                </a:lnTo>
                <a:lnTo>
                  <a:pt x="582" y="434"/>
                </a:lnTo>
                <a:lnTo>
                  <a:pt x="581" y="434"/>
                </a:lnTo>
                <a:lnTo>
                  <a:pt x="579" y="434"/>
                </a:lnTo>
                <a:lnTo>
                  <a:pt x="579" y="432"/>
                </a:lnTo>
                <a:lnTo>
                  <a:pt x="579" y="430"/>
                </a:lnTo>
                <a:lnTo>
                  <a:pt x="577" y="430"/>
                </a:lnTo>
                <a:lnTo>
                  <a:pt x="575" y="430"/>
                </a:lnTo>
                <a:lnTo>
                  <a:pt x="573" y="432"/>
                </a:lnTo>
                <a:lnTo>
                  <a:pt x="571" y="434"/>
                </a:lnTo>
                <a:lnTo>
                  <a:pt x="571" y="436"/>
                </a:lnTo>
                <a:lnTo>
                  <a:pt x="571" y="438"/>
                </a:lnTo>
                <a:lnTo>
                  <a:pt x="571" y="440"/>
                </a:lnTo>
                <a:lnTo>
                  <a:pt x="571" y="442"/>
                </a:lnTo>
                <a:lnTo>
                  <a:pt x="571" y="444"/>
                </a:lnTo>
                <a:lnTo>
                  <a:pt x="569" y="444"/>
                </a:lnTo>
                <a:lnTo>
                  <a:pt x="567" y="444"/>
                </a:lnTo>
                <a:lnTo>
                  <a:pt x="565" y="444"/>
                </a:lnTo>
                <a:lnTo>
                  <a:pt x="563" y="444"/>
                </a:lnTo>
                <a:lnTo>
                  <a:pt x="561" y="444"/>
                </a:lnTo>
                <a:lnTo>
                  <a:pt x="561" y="442"/>
                </a:lnTo>
                <a:lnTo>
                  <a:pt x="559" y="440"/>
                </a:lnTo>
                <a:lnTo>
                  <a:pt x="557" y="440"/>
                </a:lnTo>
                <a:lnTo>
                  <a:pt x="555" y="440"/>
                </a:lnTo>
                <a:lnTo>
                  <a:pt x="555" y="442"/>
                </a:lnTo>
                <a:lnTo>
                  <a:pt x="554" y="444"/>
                </a:lnTo>
                <a:lnTo>
                  <a:pt x="552" y="444"/>
                </a:lnTo>
                <a:lnTo>
                  <a:pt x="550" y="444"/>
                </a:lnTo>
                <a:lnTo>
                  <a:pt x="548" y="444"/>
                </a:lnTo>
                <a:lnTo>
                  <a:pt x="548" y="442"/>
                </a:lnTo>
                <a:lnTo>
                  <a:pt x="550" y="442"/>
                </a:lnTo>
                <a:lnTo>
                  <a:pt x="550" y="440"/>
                </a:lnTo>
                <a:lnTo>
                  <a:pt x="548" y="440"/>
                </a:lnTo>
                <a:lnTo>
                  <a:pt x="546" y="440"/>
                </a:lnTo>
                <a:lnTo>
                  <a:pt x="544" y="440"/>
                </a:lnTo>
                <a:lnTo>
                  <a:pt x="544" y="442"/>
                </a:lnTo>
                <a:lnTo>
                  <a:pt x="542" y="440"/>
                </a:lnTo>
                <a:lnTo>
                  <a:pt x="540" y="440"/>
                </a:lnTo>
                <a:lnTo>
                  <a:pt x="540" y="438"/>
                </a:lnTo>
                <a:lnTo>
                  <a:pt x="540" y="436"/>
                </a:lnTo>
                <a:lnTo>
                  <a:pt x="540" y="434"/>
                </a:lnTo>
                <a:lnTo>
                  <a:pt x="538" y="434"/>
                </a:lnTo>
                <a:lnTo>
                  <a:pt x="538" y="436"/>
                </a:lnTo>
                <a:lnTo>
                  <a:pt x="536" y="436"/>
                </a:lnTo>
                <a:lnTo>
                  <a:pt x="536" y="434"/>
                </a:lnTo>
                <a:lnTo>
                  <a:pt x="534" y="434"/>
                </a:lnTo>
                <a:lnTo>
                  <a:pt x="534" y="436"/>
                </a:lnTo>
                <a:lnTo>
                  <a:pt x="534" y="438"/>
                </a:lnTo>
                <a:lnTo>
                  <a:pt x="533" y="438"/>
                </a:lnTo>
                <a:lnTo>
                  <a:pt x="533" y="440"/>
                </a:lnTo>
                <a:lnTo>
                  <a:pt x="533" y="442"/>
                </a:lnTo>
                <a:lnTo>
                  <a:pt x="531" y="442"/>
                </a:lnTo>
                <a:lnTo>
                  <a:pt x="531" y="440"/>
                </a:lnTo>
                <a:lnTo>
                  <a:pt x="528" y="440"/>
                </a:lnTo>
                <a:lnTo>
                  <a:pt x="527" y="440"/>
                </a:lnTo>
                <a:lnTo>
                  <a:pt x="527" y="438"/>
                </a:lnTo>
                <a:lnTo>
                  <a:pt x="527" y="436"/>
                </a:lnTo>
                <a:lnTo>
                  <a:pt x="527" y="434"/>
                </a:lnTo>
                <a:lnTo>
                  <a:pt x="525" y="434"/>
                </a:lnTo>
                <a:lnTo>
                  <a:pt x="523" y="434"/>
                </a:lnTo>
                <a:lnTo>
                  <a:pt x="521" y="434"/>
                </a:lnTo>
                <a:lnTo>
                  <a:pt x="519" y="432"/>
                </a:lnTo>
                <a:lnTo>
                  <a:pt x="521" y="430"/>
                </a:lnTo>
                <a:lnTo>
                  <a:pt x="521" y="428"/>
                </a:lnTo>
                <a:lnTo>
                  <a:pt x="519" y="426"/>
                </a:lnTo>
                <a:lnTo>
                  <a:pt x="517" y="426"/>
                </a:lnTo>
                <a:lnTo>
                  <a:pt x="517" y="428"/>
                </a:lnTo>
                <a:lnTo>
                  <a:pt x="515" y="428"/>
                </a:lnTo>
                <a:lnTo>
                  <a:pt x="513" y="428"/>
                </a:lnTo>
                <a:lnTo>
                  <a:pt x="511" y="426"/>
                </a:lnTo>
                <a:lnTo>
                  <a:pt x="509" y="426"/>
                </a:lnTo>
                <a:lnTo>
                  <a:pt x="507" y="426"/>
                </a:lnTo>
                <a:lnTo>
                  <a:pt x="507" y="428"/>
                </a:lnTo>
                <a:lnTo>
                  <a:pt x="507" y="430"/>
                </a:lnTo>
                <a:lnTo>
                  <a:pt x="505" y="430"/>
                </a:lnTo>
                <a:lnTo>
                  <a:pt x="505" y="432"/>
                </a:lnTo>
                <a:lnTo>
                  <a:pt x="505" y="434"/>
                </a:lnTo>
                <a:lnTo>
                  <a:pt x="505" y="436"/>
                </a:lnTo>
                <a:lnTo>
                  <a:pt x="504" y="436"/>
                </a:lnTo>
                <a:lnTo>
                  <a:pt x="504" y="434"/>
                </a:lnTo>
                <a:lnTo>
                  <a:pt x="502" y="434"/>
                </a:lnTo>
                <a:lnTo>
                  <a:pt x="502" y="432"/>
                </a:lnTo>
                <a:lnTo>
                  <a:pt x="502" y="430"/>
                </a:lnTo>
                <a:lnTo>
                  <a:pt x="502" y="428"/>
                </a:lnTo>
                <a:lnTo>
                  <a:pt x="500" y="428"/>
                </a:lnTo>
                <a:lnTo>
                  <a:pt x="500" y="430"/>
                </a:lnTo>
                <a:lnTo>
                  <a:pt x="500" y="432"/>
                </a:lnTo>
                <a:lnTo>
                  <a:pt x="498" y="432"/>
                </a:lnTo>
                <a:lnTo>
                  <a:pt x="496" y="432"/>
                </a:lnTo>
                <a:lnTo>
                  <a:pt x="496" y="434"/>
                </a:lnTo>
                <a:lnTo>
                  <a:pt x="494" y="434"/>
                </a:lnTo>
                <a:lnTo>
                  <a:pt x="492" y="434"/>
                </a:lnTo>
                <a:lnTo>
                  <a:pt x="490" y="434"/>
                </a:lnTo>
                <a:lnTo>
                  <a:pt x="490" y="432"/>
                </a:lnTo>
                <a:lnTo>
                  <a:pt x="488" y="432"/>
                </a:lnTo>
                <a:lnTo>
                  <a:pt x="486" y="432"/>
                </a:lnTo>
                <a:lnTo>
                  <a:pt x="484" y="432"/>
                </a:lnTo>
                <a:lnTo>
                  <a:pt x="484" y="434"/>
                </a:lnTo>
                <a:lnTo>
                  <a:pt x="482" y="434"/>
                </a:lnTo>
                <a:lnTo>
                  <a:pt x="480" y="434"/>
                </a:lnTo>
                <a:lnTo>
                  <a:pt x="478" y="434"/>
                </a:lnTo>
                <a:lnTo>
                  <a:pt x="477" y="434"/>
                </a:lnTo>
                <a:lnTo>
                  <a:pt x="477" y="432"/>
                </a:lnTo>
                <a:lnTo>
                  <a:pt x="478" y="432"/>
                </a:lnTo>
                <a:lnTo>
                  <a:pt x="478" y="430"/>
                </a:lnTo>
                <a:lnTo>
                  <a:pt x="477" y="428"/>
                </a:lnTo>
                <a:lnTo>
                  <a:pt x="477" y="430"/>
                </a:lnTo>
                <a:lnTo>
                  <a:pt x="475" y="430"/>
                </a:lnTo>
                <a:lnTo>
                  <a:pt x="473" y="430"/>
                </a:lnTo>
                <a:lnTo>
                  <a:pt x="473" y="428"/>
                </a:lnTo>
                <a:lnTo>
                  <a:pt x="471" y="428"/>
                </a:lnTo>
                <a:lnTo>
                  <a:pt x="471" y="426"/>
                </a:lnTo>
                <a:lnTo>
                  <a:pt x="469" y="426"/>
                </a:lnTo>
                <a:lnTo>
                  <a:pt x="469" y="425"/>
                </a:lnTo>
                <a:lnTo>
                  <a:pt x="467" y="426"/>
                </a:lnTo>
                <a:lnTo>
                  <a:pt x="469" y="426"/>
                </a:lnTo>
                <a:lnTo>
                  <a:pt x="469" y="428"/>
                </a:lnTo>
                <a:lnTo>
                  <a:pt x="467" y="428"/>
                </a:lnTo>
                <a:lnTo>
                  <a:pt x="465" y="426"/>
                </a:lnTo>
                <a:lnTo>
                  <a:pt x="463" y="426"/>
                </a:lnTo>
                <a:lnTo>
                  <a:pt x="461" y="426"/>
                </a:lnTo>
                <a:lnTo>
                  <a:pt x="461" y="425"/>
                </a:lnTo>
                <a:lnTo>
                  <a:pt x="461" y="423"/>
                </a:lnTo>
                <a:lnTo>
                  <a:pt x="461" y="420"/>
                </a:lnTo>
                <a:lnTo>
                  <a:pt x="459" y="420"/>
                </a:lnTo>
                <a:lnTo>
                  <a:pt x="457" y="420"/>
                </a:lnTo>
                <a:lnTo>
                  <a:pt x="456" y="420"/>
                </a:lnTo>
                <a:lnTo>
                  <a:pt x="454" y="423"/>
                </a:lnTo>
                <a:lnTo>
                  <a:pt x="451" y="423"/>
                </a:lnTo>
                <a:lnTo>
                  <a:pt x="450" y="423"/>
                </a:lnTo>
                <a:lnTo>
                  <a:pt x="448" y="423"/>
                </a:lnTo>
                <a:lnTo>
                  <a:pt x="446" y="423"/>
                </a:lnTo>
                <a:lnTo>
                  <a:pt x="446" y="420"/>
                </a:lnTo>
                <a:lnTo>
                  <a:pt x="444" y="420"/>
                </a:lnTo>
                <a:lnTo>
                  <a:pt x="442" y="420"/>
                </a:lnTo>
                <a:lnTo>
                  <a:pt x="440" y="420"/>
                </a:lnTo>
                <a:lnTo>
                  <a:pt x="440" y="419"/>
                </a:lnTo>
                <a:lnTo>
                  <a:pt x="438" y="419"/>
                </a:lnTo>
                <a:lnTo>
                  <a:pt x="438" y="417"/>
                </a:lnTo>
                <a:lnTo>
                  <a:pt x="436" y="417"/>
                </a:lnTo>
                <a:lnTo>
                  <a:pt x="434" y="415"/>
                </a:lnTo>
                <a:lnTo>
                  <a:pt x="434" y="413"/>
                </a:lnTo>
                <a:lnTo>
                  <a:pt x="434" y="411"/>
                </a:lnTo>
                <a:lnTo>
                  <a:pt x="434" y="409"/>
                </a:lnTo>
                <a:lnTo>
                  <a:pt x="432" y="409"/>
                </a:lnTo>
                <a:lnTo>
                  <a:pt x="430" y="409"/>
                </a:lnTo>
                <a:lnTo>
                  <a:pt x="432" y="409"/>
                </a:lnTo>
                <a:lnTo>
                  <a:pt x="432" y="407"/>
                </a:lnTo>
                <a:lnTo>
                  <a:pt x="430" y="405"/>
                </a:lnTo>
                <a:lnTo>
                  <a:pt x="430" y="403"/>
                </a:lnTo>
                <a:lnTo>
                  <a:pt x="430" y="401"/>
                </a:lnTo>
                <a:lnTo>
                  <a:pt x="430" y="399"/>
                </a:lnTo>
                <a:lnTo>
                  <a:pt x="432" y="399"/>
                </a:lnTo>
                <a:lnTo>
                  <a:pt x="432" y="397"/>
                </a:lnTo>
                <a:lnTo>
                  <a:pt x="430" y="396"/>
                </a:lnTo>
                <a:lnTo>
                  <a:pt x="429" y="394"/>
                </a:lnTo>
                <a:lnTo>
                  <a:pt x="427" y="392"/>
                </a:lnTo>
                <a:lnTo>
                  <a:pt x="425" y="392"/>
                </a:lnTo>
                <a:lnTo>
                  <a:pt x="425" y="390"/>
                </a:lnTo>
                <a:lnTo>
                  <a:pt x="425" y="388"/>
                </a:lnTo>
                <a:lnTo>
                  <a:pt x="425" y="386"/>
                </a:lnTo>
                <a:lnTo>
                  <a:pt x="425" y="384"/>
                </a:lnTo>
                <a:lnTo>
                  <a:pt x="425" y="382"/>
                </a:lnTo>
                <a:lnTo>
                  <a:pt x="427" y="382"/>
                </a:lnTo>
                <a:lnTo>
                  <a:pt x="427" y="380"/>
                </a:lnTo>
                <a:lnTo>
                  <a:pt x="429" y="380"/>
                </a:lnTo>
                <a:lnTo>
                  <a:pt x="430" y="380"/>
                </a:lnTo>
                <a:lnTo>
                  <a:pt x="430" y="382"/>
                </a:lnTo>
                <a:lnTo>
                  <a:pt x="432" y="382"/>
                </a:lnTo>
                <a:lnTo>
                  <a:pt x="432" y="380"/>
                </a:lnTo>
                <a:lnTo>
                  <a:pt x="432" y="378"/>
                </a:lnTo>
                <a:lnTo>
                  <a:pt x="432" y="376"/>
                </a:lnTo>
                <a:lnTo>
                  <a:pt x="432" y="375"/>
                </a:lnTo>
                <a:lnTo>
                  <a:pt x="434" y="375"/>
                </a:lnTo>
                <a:lnTo>
                  <a:pt x="436" y="375"/>
                </a:lnTo>
                <a:lnTo>
                  <a:pt x="436" y="376"/>
                </a:lnTo>
                <a:lnTo>
                  <a:pt x="438" y="378"/>
                </a:lnTo>
                <a:lnTo>
                  <a:pt x="438" y="376"/>
                </a:lnTo>
                <a:lnTo>
                  <a:pt x="440" y="375"/>
                </a:lnTo>
                <a:lnTo>
                  <a:pt x="442" y="375"/>
                </a:lnTo>
                <a:lnTo>
                  <a:pt x="442" y="372"/>
                </a:lnTo>
                <a:lnTo>
                  <a:pt x="442" y="370"/>
                </a:lnTo>
                <a:lnTo>
                  <a:pt x="442" y="369"/>
                </a:lnTo>
                <a:lnTo>
                  <a:pt x="442" y="367"/>
                </a:lnTo>
                <a:lnTo>
                  <a:pt x="440" y="367"/>
                </a:lnTo>
                <a:lnTo>
                  <a:pt x="438" y="367"/>
                </a:lnTo>
                <a:lnTo>
                  <a:pt x="438" y="365"/>
                </a:lnTo>
                <a:lnTo>
                  <a:pt x="436" y="365"/>
                </a:lnTo>
                <a:lnTo>
                  <a:pt x="438" y="363"/>
                </a:lnTo>
                <a:lnTo>
                  <a:pt x="440" y="363"/>
                </a:lnTo>
                <a:lnTo>
                  <a:pt x="440" y="361"/>
                </a:lnTo>
                <a:lnTo>
                  <a:pt x="438" y="361"/>
                </a:lnTo>
                <a:lnTo>
                  <a:pt x="436" y="359"/>
                </a:lnTo>
                <a:lnTo>
                  <a:pt x="436" y="357"/>
                </a:lnTo>
                <a:lnTo>
                  <a:pt x="438" y="357"/>
                </a:lnTo>
                <a:lnTo>
                  <a:pt x="438" y="355"/>
                </a:lnTo>
                <a:lnTo>
                  <a:pt x="438" y="353"/>
                </a:lnTo>
                <a:lnTo>
                  <a:pt x="436" y="353"/>
                </a:lnTo>
                <a:lnTo>
                  <a:pt x="436" y="351"/>
                </a:lnTo>
                <a:lnTo>
                  <a:pt x="438" y="351"/>
                </a:lnTo>
                <a:lnTo>
                  <a:pt x="438" y="349"/>
                </a:lnTo>
                <a:lnTo>
                  <a:pt x="436" y="349"/>
                </a:lnTo>
                <a:lnTo>
                  <a:pt x="436" y="351"/>
                </a:lnTo>
                <a:lnTo>
                  <a:pt x="434" y="351"/>
                </a:lnTo>
                <a:lnTo>
                  <a:pt x="434" y="349"/>
                </a:lnTo>
                <a:lnTo>
                  <a:pt x="432" y="348"/>
                </a:lnTo>
                <a:lnTo>
                  <a:pt x="434" y="348"/>
                </a:lnTo>
                <a:lnTo>
                  <a:pt x="436" y="346"/>
                </a:lnTo>
                <a:lnTo>
                  <a:pt x="436" y="344"/>
                </a:lnTo>
                <a:lnTo>
                  <a:pt x="434" y="344"/>
                </a:lnTo>
                <a:lnTo>
                  <a:pt x="434" y="342"/>
                </a:lnTo>
                <a:lnTo>
                  <a:pt x="436" y="342"/>
                </a:lnTo>
                <a:lnTo>
                  <a:pt x="436" y="340"/>
                </a:lnTo>
                <a:lnTo>
                  <a:pt x="438" y="342"/>
                </a:lnTo>
                <a:lnTo>
                  <a:pt x="438" y="340"/>
                </a:lnTo>
                <a:lnTo>
                  <a:pt x="438" y="338"/>
                </a:lnTo>
                <a:lnTo>
                  <a:pt x="436" y="338"/>
                </a:lnTo>
                <a:lnTo>
                  <a:pt x="436" y="336"/>
                </a:lnTo>
                <a:lnTo>
                  <a:pt x="434" y="336"/>
                </a:lnTo>
                <a:lnTo>
                  <a:pt x="434" y="334"/>
                </a:lnTo>
                <a:lnTo>
                  <a:pt x="436" y="334"/>
                </a:lnTo>
                <a:lnTo>
                  <a:pt x="438" y="332"/>
                </a:lnTo>
                <a:lnTo>
                  <a:pt x="440" y="332"/>
                </a:lnTo>
                <a:lnTo>
                  <a:pt x="440" y="330"/>
                </a:lnTo>
                <a:lnTo>
                  <a:pt x="438" y="330"/>
                </a:lnTo>
                <a:lnTo>
                  <a:pt x="438" y="328"/>
                </a:lnTo>
                <a:lnTo>
                  <a:pt x="436" y="328"/>
                </a:lnTo>
                <a:lnTo>
                  <a:pt x="434" y="328"/>
                </a:lnTo>
                <a:lnTo>
                  <a:pt x="432" y="326"/>
                </a:lnTo>
                <a:lnTo>
                  <a:pt x="430" y="324"/>
                </a:lnTo>
                <a:lnTo>
                  <a:pt x="429" y="322"/>
                </a:lnTo>
                <a:lnTo>
                  <a:pt x="429" y="321"/>
                </a:lnTo>
                <a:lnTo>
                  <a:pt x="427" y="319"/>
                </a:lnTo>
                <a:lnTo>
                  <a:pt x="429" y="319"/>
                </a:lnTo>
                <a:lnTo>
                  <a:pt x="429" y="317"/>
                </a:lnTo>
                <a:lnTo>
                  <a:pt x="427" y="317"/>
                </a:lnTo>
                <a:lnTo>
                  <a:pt x="425" y="317"/>
                </a:lnTo>
                <a:lnTo>
                  <a:pt x="423" y="317"/>
                </a:lnTo>
                <a:lnTo>
                  <a:pt x="421" y="317"/>
                </a:lnTo>
                <a:lnTo>
                  <a:pt x="419" y="317"/>
                </a:lnTo>
                <a:lnTo>
                  <a:pt x="419" y="315"/>
                </a:lnTo>
                <a:lnTo>
                  <a:pt x="419" y="313"/>
                </a:lnTo>
                <a:lnTo>
                  <a:pt x="417" y="313"/>
                </a:lnTo>
                <a:lnTo>
                  <a:pt x="417" y="315"/>
                </a:lnTo>
                <a:lnTo>
                  <a:pt x="417" y="313"/>
                </a:lnTo>
                <a:lnTo>
                  <a:pt x="415" y="313"/>
                </a:lnTo>
                <a:lnTo>
                  <a:pt x="413" y="313"/>
                </a:lnTo>
                <a:lnTo>
                  <a:pt x="413" y="315"/>
                </a:lnTo>
                <a:lnTo>
                  <a:pt x="413" y="317"/>
                </a:lnTo>
                <a:lnTo>
                  <a:pt x="411" y="317"/>
                </a:lnTo>
                <a:lnTo>
                  <a:pt x="409" y="317"/>
                </a:lnTo>
                <a:lnTo>
                  <a:pt x="408" y="317"/>
                </a:lnTo>
                <a:lnTo>
                  <a:pt x="408" y="319"/>
                </a:lnTo>
                <a:lnTo>
                  <a:pt x="406" y="319"/>
                </a:lnTo>
                <a:lnTo>
                  <a:pt x="406" y="317"/>
                </a:lnTo>
                <a:lnTo>
                  <a:pt x="403" y="317"/>
                </a:lnTo>
                <a:lnTo>
                  <a:pt x="403" y="315"/>
                </a:lnTo>
                <a:lnTo>
                  <a:pt x="403" y="313"/>
                </a:lnTo>
                <a:lnTo>
                  <a:pt x="403" y="311"/>
                </a:lnTo>
                <a:lnTo>
                  <a:pt x="403" y="309"/>
                </a:lnTo>
                <a:lnTo>
                  <a:pt x="403" y="307"/>
                </a:lnTo>
                <a:lnTo>
                  <a:pt x="402" y="307"/>
                </a:lnTo>
                <a:lnTo>
                  <a:pt x="400" y="307"/>
                </a:lnTo>
                <a:lnTo>
                  <a:pt x="398" y="309"/>
                </a:lnTo>
                <a:lnTo>
                  <a:pt x="396" y="309"/>
                </a:lnTo>
                <a:lnTo>
                  <a:pt x="396" y="307"/>
                </a:lnTo>
                <a:lnTo>
                  <a:pt x="394" y="307"/>
                </a:lnTo>
                <a:lnTo>
                  <a:pt x="392" y="307"/>
                </a:lnTo>
                <a:lnTo>
                  <a:pt x="390" y="307"/>
                </a:lnTo>
                <a:lnTo>
                  <a:pt x="390" y="305"/>
                </a:lnTo>
                <a:lnTo>
                  <a:pt x="388" y="305"/>
                </a:lnTo>
                <a:lnTo>
                  <a:pt x="386" y="305"/>
                </a:lnTo>
                <a:lnTo>
                  <a:pt x="384" y="305"/>
                </a:lnTo>
                <a:lnTo>
                  <a:pt x="384" y="303"/>
                </a:lnTo>
                <a:lnTo>
                  <a:pt x="382" y="303"/>
                </a:lnTo>
                <a:lnTo>
                  <a:pt x="384" y="303"/>
                </a:lnTo>
                <a:lnTo>
                  <a:pt x="384" y="301"/>
                </a:lnTo>
                <a:lnTo>
                  <a:pt x="384" y="300"/>
                </a:lnTo>
                <a:lnTo>
                  <a:pt x="384" y="298"/>
                </a:lnTo>
                <a:lnTo>
                  <a:pt x="382" y="298"/>
                </a:lnTo>
                <a:lnTo>
                  <a:pt x="382" y="295"/>
                </a:lnTo>
                <a:lnTo>
                  <a:pt x="381" y="295"/>
                </a:lnTo>
                <a:lnTo>
                  <a:pt x="381" y="298"/>
                </a:lnTo>
                <a:lnTo>
                  <a:pt x="379" y="298"/>
                </a:lnTo>
                <a:lnTo>
                  <a:pt x="377" y="298"/>
                </a:lnTo>
                <a:lnTo>
                  <a:pt x="375" y="295"/>
                </a:lnTo>
                <a:lnTo>
                  <a:pt x="371" y="298"/>
                </a:lnTo>
                <a:lnTo>
                  <a:pt x="371" y="295"/>
                </a:lnTo>
                <a:lnTo>
                  <a:pt x="371" y="294"/>
                </a:lnTo>
                <a:lnTo>
                  <a:pt x="369" y="292"/>
                </a:lnTo>
                <a:lnTo>
                  <a:pt x="367" y="292"/>
                </a:lnTo>
                <a:lnTo>
                  <a:pt x="365" y="292"/>
                </a:lnTo>
                <a:lnTo>
                  <a:pt x="365" y="294"/>
                </a:lnTo>
                <a:lnTo>
                  <a:pt x="363" y="294"/>
                </a:lnTo>
                <a:lnTo>
                  <a:pt x="363" y="292"/>
                </a:lnTo>
                <a:lnTo>
                  <a:pt x="361" y="290"/>
                </a:lnTo>
                <a:lnTo>
                  <a:pt x="361" y="288"/>
                </a:lnTo>
                <a:lnTo>
                  <a:pt x="360" y="288"/>
                </a:lnTo>
                <a:lnTo>
                  <a:pt x="360" y="286"/>
                </a:lnTo>
                <a:lnTo>
                  <a:pt x="357" y="286"/>
                </a:lnTo>
                <a:lnTo>
                  <a:pt x="357" y="288"/>
                </a:lnTo>
                <a:lnTo>
                  <a:pt x="355" y="288"/>
                </a:lnTo>
                <a:lnTo>
                  <a:pt x="355" y="290"/>
                </a:lnTo>
                <a:lnTo>
                  <a:pt x="354" y="290"/>
                </a:lnTo>
                <a:lnTo>
                  <a:pt x="352" y="290"/>
                </a:lnTo>
                <a:lnTo>
                  <a:pt x="350" y="288"/>
                </a:lnTo>
                <a:lnTo>
                  <a:pt x="348" y="288"/>
                </a:lnTo>
                <a:lnTo>
                  <a:pt x="348" y="286"/>
                </a:lnTo>
                <a:lnTo>
                  <a:pt x="348" y="284"/>
                </a:lnTo>
                <a:lnTo>
                  <a:pt x="348" y="282"/>
                </a:lnTo>
                <a:lnTo>
                  <a:pt x="348" y="280"/>
                </a:lnTo>
                <a:lnTo>
                  <a:pt x="346" y="280"/>
                </a:lnTo>
                <a:lnTo>
                  <a:pt x="344" y="278"/>
                </a:lnTo>
                <a:lnTo>
                  <a:pt x="342" y="278"/>
                </a:lnTo>
                <a:lnTo>
                  <a:pt x="342" y="276"/>
                </a:lnTo>
                <a:lnTo>
                  <a:pt x="344" y="276"/>
                </a:lnTo>
                <a:lnTo>
                  <a:pt x="344" y="274"/>
                </a:lnTo>
                <a:lnTo>
                  <a:pt x="344" y="273"/>
                </a:lnTo>
                <a:lnTo>
                  <a:pt x="344" y="271"/>
                </a:lnTo>
                <a:lnTo>
                  <a:pt x="342" y="271"/>
                </a:lnTo>
                <a:lnTo>
                  <a:pt x="340" y="273"/>
                </a:lnTo>
                <a:lnTo>
                  <a:pt x="340" y="274"/>
                </a:lnTo>
                <a:lnTo>
                  <a:pt x="338" y="274"/>
                </a:lnTo>
                <a:lnTo>
                  <a:pt x="336" y="274"/>
                </a:lnTo>
                <a:lnTo>
                  <a:pt x="336" y="273"/>
                </a:lnTo>
                <a:lnTo>
                  <a:pt x="336" y="271"/>
                </a:lnTo>
                <a:lnTo>
                  <a:pt x="336" y="269"/>
                </a:lnTo>
                <a:lnTo>
                  <a:pt x="336" y="267"/>
                </a:lnTo>
                <a:lnTo>
                  <a:pt x="336" y="265"/>
                </a:lnTo>
                <a:lnTo>
                  <a:pt x="334" y="265"/>
                </a:lnTo>
                <a:lnTo>
                  <a:pt x="334" y="267"/>
                </a:lnTo>
                <a:lnTo>
                  <a:pt x="333" y="267"/>
                </a:lnTo>
                <a:lnTo>
                  <a:pt x="333" y="265"/>
                </a:lnTo>
                <a:lnTo>
                  <a:pt x="334" y="263"/>
                </a:lnTo>
                <a:lnTo>
                  <a:pt x="333" y="263"/>
                </a:lnTo>
                <a:lnTo>
                  <a:pt x="331" y="261"/>
                </a:lnTo>
                <a:lnTo>
                  <a:pt x="331" y="259"/>
                </a:lnTo>
                <a:lnTo>
                  <a:pt x="329" y="259"/>
                </a:lnTo>
                <a:lnTo>
                  <a:pt x="329" y="257"/>
                </a:lnTo>
                <a:lnTo>
                  <a:pt x="327" y="257"/>
                </a:lnTo>
                <a:lnTo>
                  <a:pt x="329" y="257"/>
                </a:lnTo>
                <a:lnTo>
                  <a:pt x="329" y="255"/>
                </a:lnTo>
                <a:lnTo>
                  <a:pt x="331" y="255"/>
                </a:lnTo>
                <a:lnTo>
                  <a:pt x="331" y="253"/>
                </a:lnTo>
                <a:lnTo>
                  <a:pt x="331" y="251"/>
                </a:lnTo>
                <a:lnTo>
                  <a:pt x="331" y="250"/>
                </a:lnTo>
                <a:lnTo>
                  <a:pt x="331" y="247"/>
                </a:lnTo>
                <a:lnTo>
                  <a:pt x="329" y="247"/>
                </a:lnTo>
                <a:lnTo>
                  <a:pt x="327" y="247"/>
                </a:lnTo>
                <a:lnTo>
                  <a:pt x="327" y="245"/>
                </a:lnTo>
                <a:lnTo>
                  <a:pt x="325" y="245"/>
                </a:lnTo>
                <a:lnTo>
                  <a:pt x="323" y="245"/>
                </a:lnTo>
                <a:lnTo>
                  <a:pt x="323" y="244"/>
                </a:lnTo>
                <a:lnTo>
                  <a:pt x="323" y="240"/>
                </a:lnTo>
                <a:lnTo>
                  <a:pt x="306" y="245"/>
                </a:lnTo>
                <a:lnTo>
                  <a:pt x="285" y="245"/>
                </a:lnTo>
                <a:lnTo>
                  <a:pt x="261" y="244"/>
                </a:lnTo>
                <a:lnTo>
                  <a:pt x="254" y="236"/>
                </a:lnTo>
                <a:lnTo>
                  <a:pt x="250" y="234"/>
                </a:lnTo>
                <a:lnTo>
                  <a:pt x="248" y="232"/>
                </a:lnTo>
                <a:lnTo>
                  <a:pt x="244" y="232"/>
                </a:lnTo>
                <a:lnTo>
                  <a:pt x="231" y="221"/>
                </a:lnTo>
                <a:lnTo>
                  <a:pt x="225" y="207"/>
                </a:lnTo>
                <a:lnTo>
                  <a:pt x="223" y="205"/>
                </a:lnTo>
                <a:lnTo>
                  <a:pt x="221" y="199"/>
                </a:lnTo>
                <a:lnTo>
                  <a:pt x="221" y="192"/>
                </a:lnTo>
                <a:lnTo>
                  <a:pt x="221" y="188"/>
                </a:lnTo>
                <a:lnTo>
                  <a:pt x="217" y="173"/>
                </a:lnTo>
                <a:lnTo>
                  <a:pt x="211" y="159"/>
                </a:lnTo>
                <a:lnTo>
                  <a:pt x="210" y="159"/>
                </a:lnTo>
                <a:lnTo>
                  <a:pt x="156" y="182"/>
                </a:lnTo>
                <a:lnTo>
                  <a:pt x="150" y="182"/>
                </a:lnTo>
                <a:lnTo>
                  <a:pt x="119" y="194"/>
                </a:lnTo>
                <a:lnTo>
                  <a:pt x="108" y="199"/>
                </a:lnTo>
                <a:lnTo>
                  <a:pt x="98" y="203"/>
                </a:lnTo>
                <a:lnTo>
                  <a:pt x="81" y="213"/>
                </a:lnTo>
                <a:lnTo>
                  <a:pt x="59" y="226"/>
                </a:lnTo>
                <a:lnTo>
                  <a:pt x="59" y="228"/>
                </a:lnTo>
                <a:lnTo>
                  <a:pt x="67" y="245"/>
                </a:lnTo>
                <a:lnTo>
                  <a:pt x="85" y="278"/>
                </a:lnTo>
                <a:lnTo>
                  <a:pt x="33" y="276"/>
                </a:lnTo>
                <a:lnTo>
                  <a:pt x="33" y="278"/>
                </a:lnTo>
                <a:lnTo>
                  <a:pt x="52" y="321"/>
                </a:lnTo>
                <a:lnTo>
                  <a:pt x="54" y="322"/>
                </a:lnTo>
                <a:lnTo>
                  <a:pt x="54" y="324"/>
                </a:lnTo>
                <a:lnTo>
                  <a:pt x="46" y="328"/>
                </a:lnTo>
                <a:lnTo>
                  <a:pt x="0" y="348"/>
                </a:lnTo>
                <a:lnTo>
                  <a:pt x="0" y="349"/>
                </a:lnTo>
                <a:lnTo>
                  <a:pt x="31" y="423"/>
                </a:lnTo>
                <a:lnTo>
                  <a:pt x="31" y="425"/>
                </a:lnTo>
                <a:lnTo>
                  <a:pt x="75" y="522"/>
                </a:lnTo>
                <a:lnTo>
                  <a:pt x="85" y="542"/>
                </a:lnTo>
                <a:lnTo>
                  <a:pt x="94" y="551"/>
                </a:lnTo>
                <a:lnTo>
                  <a:pt x="125" y="588"/>
                </a:lnTo>
                <a:lnTo>
                  <a:pt x="150" y="617"/>
                </a:lnTo>
                <a:lnTo>
                  <a:pt x="171" y="644"/>
                </a:lnTo>
                <a:lnTo>
                  <a:pt x="189" y="663"/>
                </a:lnTo>
                <a:lnTo>
                  <a:pt x="202" y="684"/>
                </a:lnTo>
                <a:lnTo>
                  <a:pt x="206" y="695"/>
                </a:lnTo>
                <a:lnTo>
                  <a:pt x="215" y="724"/>
                </a:lnTo>
                <a:lnTo>
                  <a:pt x="252" y="822"/>
                </a:lnTo>
                <a:lnTo>
                  <a:pt x="256" y="840"/>
                </a:lnTo>
                <a:lnTo>
                  <a:pt x="254" y="843"/>
                </a:lnTo>
                <a:lnTo>
                  <a:pt x="258" y="851"/>
                </a:lnTo>
                <a:lnTo>
                  <a:pt x="259" y="859"/>
                </a:lnTo>
                <a:lnTo>
                  <a:pt x="261" y="865"/>
                </a:lnTo>
                <a:lnTo>
                  <a:pt x="261" y="867"/>
                </a:lnTo>
                <a:lnTo>
                  <a:pt x="265" y="86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Freeform 215"/>
          <p:cNvSpPr>
            <a:spLocks/>
          </p:cNvSpPr>
          <p:nvPr/>
        </p:nvSpPr>
        <p:spPr bwMode="auto">
          <a:xfrm>
            <a:off x="-3484982" y="6209494"/>
            <a:ext cx="1765940" cy="1494836"/>
          </a:xfrm>
          <a:custGeom>
            <a:avLst/>
            <a:gdLst>
              <a:gd name="T0" fmla="*/ 187 w 1876"/>
              <a:gd name="T1" fmla="*/ 469 h 1588"/>
              <a:gd name="T2" fmla="*/ 198 w 1876"/>
              <a:gd name="T3" fmla="*/ 536 h 1588"/>
              <a:gd name="T4" fmla="*/ 194 w 1876"/>
              <a:gd name="T5" fmla="*/ 606 h 1588"/>
              <a:gd name="T6" fmla="*/ 304 w 1876"/>
              <a:gd name="T7" fmla="*/ 821 h 1588"/>
              <a:gd name="T8" fmla="*/ 233 w 1876"/>
              <a:gd name="T9" fmla="*/ 921 h 1588"/>
              <a:gd name="T10" fmla="*/ 221 w 1876"/>
              <a:gd name="T11" fmla="*/ 1179 h 1588"/>
              <a:gd name="T12" fmla="*/ 452 w 1876"/>
              <a:gd name="T13" fmla="*/ 1533 h 1588"/>
              <a:gd name="T14" fmla="*/ 450 w 1876"/>
              <a:gd name="T15" fmla="*/ 1502 h 1588"/>
              <a:gd name="T16" fmla="*/ 531 w 1876"/>
              <a:gd name="T17" fmla="*/ 1471 h 1588"/>
              <a:gd name="T18" fmla="*/ 611 w 1876"/>
              <a:gd name="T19" fmla="*/ 1461 h 1588"/>
              <a:gd name="T20" fmla="*/ 700 w 1876"/>
              <a:gd name="T21" fmla="*/ 1440 h 1588"/>
              <a:gd name="T22" fmla="*/ 892 w 1876"/>
              <a:gd name="T23" fmla="*/ 1402 h 1588"/>
              <a:gd name="T24" fmla="*/ 813 w 1876"/>
              <a:gd name="T25" fmla="*/ 1279 h 1588"/>
              <a:gd name="T26" fmla="*/ 836 w 1876"/>
              <a:gd name="T27" fmla="*/ 1240 h 1588"/>
              <a:gd name="T28" fmla="*/ 896 w 1876"/>
              <a:gd name="T29" fmla="*/ 1263 h 1588"/>
              <a:gd name="T30" fmla="*/ 1207 w 1876"/>
              <a:gd name="T31" fmla="*/ 1132 h 1588"/>
              <a:gd name="T32" fmla="*/ 1295 w 1876"/>
              <a:gd name="T33" fmla="*/ 1102 h 1588"/>
              <a:gd name="T34" fmla="*/ 1330 w 1876"/>
              <a:gd name="T35" fmla="*/ 1055 h 1588"/>
              <a:gd name="T36" fmla="*/ 1332 w 1876"/>
              <a:gd name="T37" fmla="*/ 1019 h 1588"/>
              <a:gd name="T38" fmla="*/ 1276 w 1876"/>
              <a:gd name="T39" fmla="*/ 937 h 1588"/>
              <a:gd name="T40" fmla="*/ 1288 w 1876"/>
              <a:gd name="T41" fmla="*/ 913 h 1588"/>
              <a:gd name="T42" fmla="*/ 1305 w 1876"/>
              <a:gd name="T43" fmla="*/ 898 h 1588"/>
              <a:gd name="T44" fmla="*/ 1317 w 1876"/>
              <a:gd name="T45" fmla="*/ 884 h 1588"/>
              <a:gd name="T46" fmla="*/ 1332 w 1876"/>
              <a:gd name="T47" fmla="*/ 873 h 1588"/>
              <a:gd name="T48" fmla="*/ 1345 w 1876"/>
              <a:gd name="T49" fmla="*/ 863 h 1588"/>
              <a:gd name="T50" fmla="*/ 1361 w 1876"/>
              <a:gd name="T51" fmla="*/ 850 h 1588"/>
              <a:gd name="T52" fmla="*/ 1372 w 1876"/>
              <a:gd name="T53" fmla="*/ 831 h 1588"/>
              <a:gd name="T54" fmla="*/ 1405 w 1876"/>
              <a:gd name="T55" fmla="*/ 806 h 1588"/>
              <a:gd name="T56" fmla="*/ 1484 w 1876"/>
              <a:gd name="T57" fmla="*/ 879 h 1588"/>
              <a:gd name="T58" fmla="*/ 1430 w 1876"/>
              <a:gd name="T59" fmla="*/ 807 h 1588"/>
              <a:gd name="T60" fmla="*/ 1476 w 1876"/>
              <a:gd name="T61" fmla="*/ 762 h 1588"/>
              <a:gd name="T62" fmla="*/ 1540 w 1876"/>
              <a:gd name="T63" fmla="*/ 773 h 1588"/>
              <a:gd name="T64" fmla="*/ 1589 w 1876"/>
              <a:gd name="T65" fmla="*/ 727 h 1588"/>
              <a:gd name="T66" fmla="*/ 1628 w 1876"/>
              <a:gd name="T67" fmla="*/ 667 h 1588"/>
              <a:gd name="T68" fmla="*/ 1670 w 1876"/>
              <a:gd name="T69" fmla="*/ 650 h 1588"/>
              <a:gd name="T70" fmla="*/ 1709 w 1876"/>
              <a:gd name="T71" fmla="*/ 611 h 1588"/>
              <a:gd name="T72" fmla="*/ 1701 w 1876"/>
              <a:gd name="T73" fmla="*/ 567 h 1588"/>
              <a:gd name="T74" fmla="*/ 1738 w 1876"/>
              <a:gd name="T75" fmla="*/ 542 h 1588"/>
              <a:gd name="T76" fmla="*/ 1843 w 1876"/>
              <a:gd name="T77" fmla="*/ 450 h 1588"/>
              <a:gd name="T78" fmla="*/ 1824 w 1876"/>
              <a:gd name="T79" fmla="*/ 367 h 1588"/>
              <a:gd name="T80" fmla="*/ 1837 w 1876"/>
              <a:gd name="T81" fmla="*/ 296 h 1588"/>
              <a:gd name="T82" fmla="*/ 1876 w 1876"/>
              <a:gd name="T83" fmla="*/ 237 h 1588"/>
              <a:gd name="T84" fmla="*/ 1803 w 1876"/>
              <a:gd name="T85" fmla="*/ 235 h 1588"/>
              <a:gd name="T86" fmla="*/ 1764 w 1876"/>
              <a:gd name="T87" fmla="*/ 294 h 1588"/>
              <a:gd name="T88" fmla="*/ 1645 w 1876"/>
              <a:gd name="T89" fmla="*/ 335 h 1588"/>
              <a:gd name="T90" fmla="*/ 1520 w 1876"/>
              <a:gd name="T91" fmla="*/ 275 h 1588"/>
              <a:gd name="T92" fmla="*/ 1357 w 1876"/>
              <a:gd name="T93" fmla="*/ 269 h 1588"/>
              <a:gd name="T94" fmla="*/ 1265 w 1876"/>
              <a:gd name="T95" fmla="*/ 235 h 1588"/>
              <a:gd name="T96" fmla="*/ 1176 w 1876"/>
              <a:gd name="T97" fmla="*/ 198 h 1588"/>
              <a:gd name="T98" fmla="*/ 1124 w 1876"/>
              <a:gd name="T99" fmla="*/ 248 h 1588"/>
              <a:gd name="T100" fmla="*/ 1086 w 1876"/>
              <a:gd name="T101" fmla="*/ 204 h 1588"/>
              <a:gd name="T102" fmla="*/ 1013 w 1876"/>
              <a:gd name="T103" fmla="*/ 223 h 1588"/>
              <a:gd name="T104" fmla="*/ 922 w 1876"/>
              <a:gd name="T105" fmla="*/ 231 h 1588"/>
              <a:gd name="T106" fmla="*/ 867 w 1876"/>
              <a:gd name="T107" fmla="*/ 115 h 1588"/>
              <a:gd name="T108" fmla="*/ 865 w 1876"/>
              <a:gd name="T109" fmla="*/ 71 h 1588"/>
              <a:gd name="T110" fmla="*/ 828 w 1876"/>
              <a:gd name="T111" fmla="*/ 104 h 1588"/>
              <a:gd name="T112" fmla="*/ 778 w 1876"/>
              <a:gd name="T113" fmla="*/ 119 h 1588"/>
              <a:gd name="T114" fmla="*/ 723 w 1876"/>
              <a:gd name="T115" fmla="*/ 152 h 1588"/>
              <a:gd name="T116" fmla="*/ 604 w 1876"/>
              <a:gd name="T117" fmla="*/ 106 h 1588"/>
              <a:gd name="T118" fmla="*/ 473 w 1876"/>
              <a:gd name="T119" fmla="*/ 69 h 1588"/>
              <a:gd name="T120" fmla="*/ 254 w 1876"/>
              <a:gd name="T121" fmla="*/ 179 h 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76" h="1588">
                <a:moveTo>
                  <a:pt x="225" y="339"/>
                </a:moveTo>
                <a:lnTo>
                  <a:pt x="223" y="352"/>
                </a:lnTo>
                <a:lnTo>
                  <a:pt x="221" y="371"/>
                </a:lnTo>
                <a:lnTo>
                  <a:pt x="217" y="383"/>
                </a:lnTo>
                <a:lnTo>
                  <a:pt x="211" y="394"/>
                </a:lnTo>
                <a:lnTo>
                  <a:pt x="208" y="396"/>
                </a:lnTo>
                <a:lnTo>
                  <a:pt x="209" y="398"/>
                </a:lnTo>
                <a:lnTo>
                  <a:pt x="209" y="402"/>
                </a:lnTo>
                <a:lnTo>
                  <a:pt x="208" y="406"/>
                </a:lnTo>
                <a:lnTo>
                  <a:pt x="206" y="415"/>
                </a:lnTo>
                <a:lnTo>
                  <a:pt x="206" y="417"/>
                </a:lnTo>
                <a:lnTo>
                  <a:pt x="192" y="429"/>
                </a:lnTo>
                <a:lnTo>
                  <a:pt x="177" y="435"/>
                </a:lnTo>
                <a:lnTo>
                  <a:pt x="181" y="448"/>
                </a:lnTo>
                <a:lnTo>
                  <a:pt x="187" y="459"/>
                </a:lnTo>
                <a:lnTo>
                  <a:pt x="187" y="464"/>
                </a:lnTo>
                <a:lnTo>
                  <a:pt x="185" y="469"/>
                </a:lnTo>
                <a:lnTo>
                  <a:pt x="187" y="469"/>
                </a:lnTo>
                <a:lnTo>
                  <a:pt x="188" y="469"/>
                </a:lnTo>
                <a:lnTo>
                  <a:pt x="188" y="473"/>
                </a:lnTo>
                <a:lnTo>
                  <a:pt x="185" y="473"/>
                </a:lnTo>
                <a:lnTo>
                  <a:pt x="185" y="475"/>
                </a:lnTo>
                <a:lnTo>
                  <a:pt x="188" y="485"/>
                </a:lnTo>
                <a:lnTo>
                  <a:pt x="190" y="496"/>
                </a:lnTo>
                <a:lnTo>
                  <a:pt x="192" y="504"/>
                </a:lnTo>
                <a:lnTo>
                  <a:pt x="194" y="509"/>
                </a:lnTo>
                <a:lnTo>
                  <a:pt x="194" y="512"/>
                </a:lnTo>
                <a:lnTo>
                  <a:pt x="196" y="514"/>
                </a:lnTo>
                <a:lnTo>
                  <a:pt x="196" y="515"/>
                </a:lnTo>
                <a:lnTo>
                  <a:pt x="196" y="517"/>
                </a:lnTo>
                <a:lnTo>
                  <a:pt x="198" y="521"/>
                </a:lnTo>
                <a:lnTo>
                  <a:pt x="198" y="525"/>
                </a:lnTo>
                <a:lnTo>
                  <a:pt x="198" y="529"/>
                </a:lnTo>
                <a:lnTo>
                  <a:pt x="198" y="531"/>
                </a:lnTo>
                <a:lnTo>
                  <a:pt x="198" y="533"/>
                </a:lnTo>
                <a:lnTo>
                  <a:pt x="198" y="536"/>
                </a:lnTo>
                <a:lnTo>
                  <a:pt x="200" y="542"/>
                </a:lnTo>
                <a:lnTo>
                  <a:pt x="200" y="548"/>
                </a:lnTo>
                <a:lnTo>
                  <a:pt x="202" y="554"/>
                </a:lnTo>
                <a:lnTo>
                  <a:pt x="202" y="558"/>
                </a:lnTo>
                <a:lnTo>
                  <a:pt x="202" y="562"/>
                </a:lnTo>
                <a:lnTo>
                  <a:pt x="202" y="565"/>
                </a:lnTo>
                <a:lnTo>
                  <a:pt x="204" y="567"/>
                </a:lnTo>
                <a:lnTo>
                  <a:pt x="204" y="571"/>
                </a:lnTo>
                <a:lnTo>
                  <a:pt x="202" y="573"/>
                </a:lnTo>
                <a:lnTo>
                  <a:pt x="192" y="575"/>
                </a:lnTo>
                <a:lnTo>
                  <a:pt x="187" y="575"/>
                </a:lnTo>
                <a:lnTo>
                  <a:pt x="185" y="575"/>
                </a:lnTo>
                <a:lnTo>
                  <a:pt x="187" y="583"/>
                </a:lnTo>
                <a:lnTo>
                  <a:pt x="188" y="590"/>
                </a:lnTo>
                <a:lnTo>
                  <a:pt x="194" y="590"/>
                </a:lnTo>
                <a:lnTo>
                  <a:pt x="194" y="602"/>
                </a:lnTo>
                <a:lnTo>
                  <a:pt x="194" y="604"/>
                </a:lnTo>
                <a:lnTo>
                  <a:pt x="194" y="606"/>
                </a:lnTo>
                <a:lnTo>
                  <a:pt x="194" y="617"/>
                </a:lnTo>
                <a:lnTo>
                  <a:pt x="194" y="640"/>
                </a:lnTo>
                <a:lnTo>
                  <a:pt x="194" y="644"/>
                </a:lnTo>
                <a:lnTo>
                  <a:pt x="194" y="648"/>
                </a:lnTo>
                <a:lnTo>
                  <a:pt x="196" y="652"/>
                </a:lnTo>
                <a:lnTo>
                  <a:pt x="215" y="652"/>
                </a:lnTo>
                <a:lnTo>
                  <a:pt x="221" y="650"/>
                </a:lnTo>
                <a:lnTo>
                  <a:pt x="235" y="648"/>
                </a:lnTo>
                <a:lnTo>
                  <a:pt x="242" y="650"/>
                </a:lnTo>
                <a:lnTo>
                  <a:pt x="262" y="650"/>
                </a:lnTo>
                <a:lnTo>
                  <a:pt x="277" y="644"/>
                </a:lnTo>
                <a:lnTo>
                  <a:pt x="283" y="654"/>
                </a:lnTo>
                <a:lnTo>
                  <a:pt x="323" y="650"/>
                </a:lnTo>
                <a:lnTo>
                  <a:pt x="321" y="615"/>
                </a:lnTo>
                <a:lnTo>
                  <a:pt x="331" y="621"/>
                </a:lnTo>
                <a:lnTo>
                  <a:pt x="338" y="627"/>
                </a:lnTo>
                <a:lnTo>
                  <a:pt x="319" y="813"/>
                </a:lnTo>
                <a:lnTo>
                  <a:pt x="304" y="821"/>
                </a:lnTo>
                <a:lnTo>
                  <a:pt x="300" y="823"/>
                </a:lnTo>
                <a:lnTo>
                  <a:pt x="292" y="821"/>
                </a:lnTo>
                <a:lnTo>
                  <a:pt x="292" y="823"/>
                </a:lnTo>
                <a:lnTo>
                  <a:pt x="284" y="834"/>
                </a:lnTo>
                <a:lnTo>
                  <a:pt x="271" y="833"/>
                </a:lnTo>
                <a:lnTo>
                  <a:pt x="267" y="840"/>
                </a:lnTo>
                <a:lnTo>
                  <a:pt x="256" y="844"/>
                </a:lnTo>
                <a:lnTo>
                  <a:pt x="244" y="850"/>
                </a:lnTo>
                <a:lnTo>
                  <a:pt x="233" y="863"/>
                </a:lnTo>
                <a:lnTo>
                  <a:pt x="252" y="875"/>
                </a:lnTo>
                <a:lnTo>
                  <a:pt x="248" y="879"/>
                </a:lnTo>
                <a:lnTo>
                  <a:pt x="242" y="887"/>
                </a:lnTo>
                <a:lnTo>
                  <a:pt x="238" y="894"/>
                </a:lnTo>
                <a:lnTo>
                  <a:pt x="235" y="900"/>
                </a:lnTo>
                <a:lnTo>
                  <a:pt x="231" y="906"/>
                </a:lnTo>
                <a:lnTo>
                  <a:pt x="235" y="908"/>
                </a:lnTo>
                <a:lnTo>
                  <a:pt x="240" y="911"/>
                </a:lnTo>
                <a:lnTo>
                  <a:pt x="233" y="921"/>
                </a:lnTo>
                <a:lnTo>
                  <a:pt x="265" y="959"/>
                </a:lnTo>
                <a:lnTo>
                  <a:pt x="252" y="973"/>
                </a:lnTo>
                <a:lnTo>
                  <a:pt x="265" y="985"/>
                </a:lnTo>
                <a:lnTo>
                  <a:pt x="273" y="994"/>
                </a:lnTo>
                <a:lnTo>
                  <a:pt x="290" y="1011"/>
                </a:lnTo>
                <a:lnTo>
                  <a:pt x="294" y="1013"/>
                </a:lnTo>
                <a:lnTo>
                  <a:pt x="300" y="1013"/>
                </a:lnTo>
                <a:lnTo>
                  <a:pt x="302" y="1015"/>
                </a:lnTo>
                <a:lnTo>
                  <a:pt x="304" y="1017"/>
                </a:lnTo>
                <a:lnTo>
                  <a:pt x="315" y="1034"/>
                </a:lnTo>
                <a:lnTo>
                  <a:pt x="323" y="1031"/>
                </a:lnTo>
                <a:lnTo>
                  <a:pt x="334" y="1034"/>
                </a:lnTo>
                <a:lnTo>
                  <a:pt x="334" y="1036"/>
                </a:lnTo>
                <a:lnTo>
                  <a:pt x="317" y="1040"/>
                </a:lnTo>
                <a:lnTo>
                  <a:pt x="338" y="1129"/>
                </a:lnTo>
                <a:lnTo>
                  <a:pt x="340" y="1152"/>
                </a:lnTo>
                <a:lnTo>
                  <a:pt x="288" y="1163"/>
                </a:lnTo>
                <a:lnTo>
                  <a:pt x="221" y="1179"/>
                </a:lnTo>
                <a:lnTo>
                  <a:pt x="144" y="1196"/>
                </a:lnTo>
                <a:lnTo>
                  <a:pt x="144" y="1206"/>
                </a:lnTo>
                <a:lnTo>
                  <a:pt x="104" y="1200"/>
                </a:lnTo>
                <a:lnTo>
                  <a:pt x="8" y="1188"/>
                </a:lnTo>
                <a:lnTo>
                  <a:pt x="0" y="1259"/>
                </a:lnTo>
                <a:lnTo>
                  <a:pt x="25" y="1279"/>
                </a:lnTo>
                <a:lnTo>
                  <a:pt x="113" y="1348"/>
                </a:lnTo>
                <a:lnTo>
                  <a:pt x="202" y="1415"/>
                </a:lnTo>
                <a:lnTo>
                  <a:pt x="292" y="1484"/>
                </a:lnTo>
                <a:lnTo>
                  <a:pt x="346" y="1525"/>
                </a:lnTo>
                <a:lnTo>
                  <a:pt x="350" y="1528"/>
                </a:lnTo>
                <a:lnTo>
                  <a:pt x="356" y="1534"/>
                </a:lnTo>
                <a:lnTo>
                  <a:pt x="367" y="1544"/>
                </a:lnTo>
                <a:lnTo>
                  <a:pt x="417" y="1588"/>
                </a:lnTo>
                <a:lnTo>
                  <a:pt x="415" y="1586"/>
                </a:lnTo>
                <a:lnTo>
                  <a:pt x="434" y="1567"/>
                </a:lnTo>
                <a:lnTo>
                  <a:pt x="442" y="1550"/>
                </a:lnTo>
                <a:lnTo>
                  <a:pt x="452" y="1533"/>
                </a:lnTo>
                <a:lnTo>
                  <a:pt x="469" y="1544"/>
                </a:lnTo>
                <a:lnTo>
                  <a:pt x="488" y="1533"/>
                </a:lnTo>
                <a:lnTo>
                  <a:pt x="502" y="1517"/>
                </a:lnTo>
                <a:lnTo>
                  <a:pt x="517" y="1525"/>
                </a:lnTo>
                <a:lnTo>
                  <a:pt x="519" y="1507"/>
                </a:lnTo>
                <a:lnTo>
                  <a:pt x="521" y="1507"/>
                </a:lnTo>
                <a:lnTo>
                  <a:pt x="521" y="1502"/>
                </a:lnTo>
                <a:lnTo>
                  <a:pt x="519" y="1502"/>
                </a:lnTo>
                <a:lnTo>
                  <a:pt x="513" y="1505"/>
                </a:lnTo>
                <a:lnTo>
                  <a:pt x="505" y="1504"/>
                </a:lnTo>
                <a:lnTo>
                  <a:pt x="492" y="1505"/>
                </a:lnTo>
                <a:lnTo>
                  <a:pt x="492" y="1504"/>
                </a:lnTo>
                <a:lnTo>
                  <a:pt x="490" y="1490"/>
                </a:lnTo>
                <a:lnTo>
                  <a:pt x="488" y="1488"/>
                </a:lnTo>
                <a:lnTo>
                  <a:pt x="486" y="1490"/>
                </a:lnTo>
                <a:lnTo>
                  <a:pt x="467" y="1498"/>
                </a:lnTo>
                <a:lnTo>
                  <a:pt x="452" y="1504"/>
                </a:lnTo>
                <a:lnTo>
                  <a:pt x="450" y="1502"/>
                </a:lnTo>
                <a:lnTo>
                  <a:pt x="452" y="1513"/>
                </a:lnTo>
                <a:lnTo>
                  <a:pt x="440" y="1511"/>
                </a:lnTo>
                <a:lnTo>
                  <a:pt x="419" y="1504"/>
                </a:lnTo>
                <a:lnTo>
                  <a:pt x="421" y="1492"/>
                </a:lnTo>
                <a:lnTo>
                  <a:pt x="423" y="1486"/>
                </a:lnTo>
                <a:lnTo>
                  <a:pt x="423" y="1480"/>
                </a:lnTo>
                <a:lnTo>
                  <a:pt x="421" y="1478"/>
                </a:lnTo>
                <a:lnTo>
                  <a:pt x="423" y="1477"/>
                </a:lnTo>
                <a:lnTo>
                  <a:pt x="425" y="1475"/>
                </a:lnTo>
                <a:lnTo>
                  <a:pt x="428" y="1477"/>
                </a:lnTo>
                <a:lnTo>
                  <a:pt x="428" y="1478"/>
                </a:lnTo>
                <a:lnTo>
                  <a:pt x="442" y="1486"/>
                </a:lnTo>
                <a:lnTo>
                  <a:pt x="448" y="1486"/>
                </a:lnTo>
                <a:lnTo>
                  <a:pt x="469" y="1484"/>
                </a:lnTo>
                <a:lnTo>
                  <a:pt x="481" y="1480"/>
                </a:lnTo>
                <a:lnTo>
                  <a:pt x="525" y="1471"/>
                </a:lnTo>
                <a:lnTo>
                  <a:pt x="529" y="1469"/>
                </a:lnTo>
                <a:lnTo>
                  <a:pt x="531" y="1471"/>
                </a:lnTo>
                <a:lnTo>
                  <a:pt x="532" y="1465"/>
                </a:lnTo>
                <a:lnTo>
                  <a:pt x="538" y="1461"/>
                </a:lnTo>
                <a:lnTo>
                  <a:pt x="540" y="1461"/>
                </a:lnTo>
                <a:lnTo>
                  <a:pt x="544" y="1459"/>
                </a:lnTo>
                <a:lnTo>
                  <a:pt x="546" y="1457"/>
                </a:lnTo>
                <a:lnTo>
                  <a:pt x="558" y="1457"/>
                </a:lnTo>
                <a:lnTo>
                  <a:pt x="563" y="1457"/>
                </a:lnTo>
                <a:lnTo>
                  <a:pt x="565" y="1457"/>
                </a:lnTo>
                <a:lnTo>
                  <a:pt x="569" y="1457"/>
                </a:lnTo>
                <a:lnTo>
                  <a:pt x="575" y="1457"/>
                </a:lnTo>
                <a:lnTo>
                  <a:pt x="579" y="1457"/>
                </a:lnTo>
                <a:lnTo>
                  <a:pt x="582" y="1459"/>
                </a:lnTo>
                <a:lnTo>
                  <a:pt x="594" y="1459"/>
                </a:lnTo>
                <a:lnTo>
                  <a:pt x="598" y="1459"/>
                </a:lnTo>
                <a:lnTo>
                  <a:pt x="600" y="1459"/>
                </a:lnTo>
                <a:lnTo>
                  <a:pt x="602" y="1459"/>
                </a:lnTo>
                <a:lnTo>
                  <a:pt x="607" y="1461"/>
                </a:lnTo>
                <a:lnTo>
                  <a:pt x="611" y="1461"/>
                </a:lnTo>
                <a:lnTo>
                  <a:pt x="615" y="1461"/>
                </a:lnTo>
                <a:lnTo>
                  <a:pt x="619" y="1461"/>
                </a:lnTo>
                <a:lnTo>
                  <a:pt x="623" y="1461"/>
                </a:lnTo>
                <a:lnTo>
                  <a:pt x="627" y="1461"/>
                </a:lnTo>
                <a:lnTo>
                  <a:pt x="630" y="1461"/>
                </a:lnTo>
                <a:lnTo>
                  <a:pt x="634" y="1461"/>
                </a:lnTo>
                <a:lnTo>
                  <a:pt x="636" y="1459"/>
                </a:lnTo>
                <a:lnTo>
                  <a:pt x="640" y="1457"/>
                </a:lnTo>
                <a:lnTo>
                  <a:pt x="642" y="1456"/>
                </a:lnTo>
                <a:lnTo>
                  <a:pt x="646" y="1454"/>
                </a:lnTo>
                <a:lnTo>
                  <a:pt x="648" y="1454"/>
                </a:lnTo>
                <a:lnTo>
                  <a:pt x="652" y="1450"/>
                </a:lnTo>
                <a:lnTo>
                  <a:pt x="655" y="1454"/>
                </a:lnTo>
                <a:lnTo>
                  <a:pt x="657" y="1454"/>
                </a:lnTo>
                <a:lnTo>
                  <a:pt x="673" y="1465"/>
                </a:lnTo>
                <a:lnTo>
                  <a:pt x="702" y="1459"/>
                </a:lnTo>
                <a:lnTo>
                  <a:pt x="703" y="1457"/>
                </a:lnTo>
                <a:lnTo>
                  <a:pt x="700" y="1440"/>
                </a:lnTo>
                <a:lnTo>
                  <a:pt x="702" y="1425"/>
                </a:lnTo>
                <a:lnTo>
                  <a:pt x="681" y="1403"/>
                </a:lnTo>
                <a:lnTo>
                  <a:pt x="703" y="1394"/>
                </a:lnTo>
                <a:lnTo>
                  <a:pt x="702" y="1388"/>
                </a:lnTo>
                <a:lnTo>
                  <a:pt x="727" y="1379"/>
                </a:lnTo>
                <a:lnTo>
                  <a:pt x="738" y="1392"/>
                </a:lnTo>
                <a:lnTo>
                  <a:pt x="748" y="1384"/>
                </a:lnTo>
                <a:lnTo>
                  <a:pt x="755" y="1390"/>
                </a:lnTo>
                <a:lnTo>
                  <a:pt x="761" y="1388"/>
                </a:lnTo>
                <a:lnTo>
                  <a:pt x="788" y="1379"/>
                </a:lnTo>
                <a:lnTo>
                  <a:pt x="813" y="1392"/>
                </a:lnTo>
                <a:lnTo>
                  <a:pt x="817" y="1396"/>
                </a:lnTo>
                <a:lnTo>
                  <a:pt x="836" y="1415"/>
                </a:lnTo>
                <a:lnTo>
                  <a:pt x="844" y="1413"/>
                </a:lnTo>
                <a:lnTo>
                  <a:pt x="850" y="1417"/>
                </a:lnTo>
                <a:lnTo>
                  <a:pt x="857" y="1409"/>
                </a:lnTo>
                <a:lnTo>
                  <a:pt x="873" y="1413"/>
                </a:lnTo>
                <a:lnTo>
                  <a:pt x="892" y="1402"/>
                </a:lnTo>
                <a:lnTo>
                  <a:pt x="903" y="1392"/>
                </a:lnTo>
                <a:lnTo>
                  <a:pt x="915" y="1382"/>
                </a:lnTo>
                <a:lnTo>
                  <a:pt x="901" y="1363"/>
                </a:lnTo>
                <a:lnTo>
                  <a:pt x="871" y="1344"/>
                </a:lnTo>
                <a:lnTo>
                  <a:pt x="842" y="1329"/>
                </a:lnTo>
                <a:lnTo>
                  <a:pt x="823" y="1317"/>
                </a:lnTo>
                <a:lnTo>
                  <a:pt x="809" y="1311"/>
                </a:lnTo>
                <a:lnTo>
                  <a:pt x="799" y="1307"/>
                </a:lnTo>
                <a:lnTo>
                  <a:pt x="794" y="1302"/>
                </a:lnTo>
                <a:lnTo>
                  <a:pt x="792" y="1292"/>
                </a:lnTo>
                <a:lnTo>
                  <a:pt x="792" y="1286"/>
                </a:lnTo>
                <a:lnTo>
                  <a:pt x="796" y="1286"/>
                </a:lnTo>
                <a:lnTo>
                  <a:pt x="799" y="1286"/>
                </a:lnTo>
                <a:lnTo>
                  <a:pt x="804" y="1286"/>
                </a:lnTo>
                <a:lnTo>
                  <a:pt x="807" y="1286"/>
                </a:lnTo>
                <a:lnTo>
                  <a:pt x="809" y="1283"/>
                </a:lnTo>
                <a:lnTo>
                  <a:pt x="811" y="1281"/>
                </a:lnTo>
                <a:lnTo>
                  <a:pt x="813" y="1279"/>
                </a:lnTo>
                <a:lnTo>
                  <a:pt x="815" y="1277"/>
                </a:lnTo>
                <a:lnTo>
                  <a:pt x="817" y="1273"/>
                </a:lnTo>
                <a:lnTo>
                  <a:pt x="819" y="1271"/>
                </a:lnTo>
                <a:lnTo>
                  <a:pt x="821" y="1269"/>
                </a:lnTo>
                <a:lnTo>
                  <a:pt x="815" y="1265"/>
                </a:lnTo>
                <a:lnTo>
                  <a:pt x="813" y="1263"/>
                </a:lnTo>
                <a:lnTo>
                  <a:pt x="809" y="1261"/>
                </a:lnTo>
                <a:lnTo>
                  <a:pt x="804" y="1256"/>
                </a:lnTo>
                <a:lnTo>
                  <a:pt x="811" y="1246"/>
                </a:lnTo>
                <a:lnTo>
                  <a:pt x="813" y="1244"/>
                </a:lnTo>
                <a:lnTo>
                  <a:pt x="815" y="1240"/>
                </a:lnTo>
                <a:lnTo>
                  <a:pt x="817" y="1240"/>
                </a:lnTo>
                <a:lnTo>
                  <a:pt x="819" y="1236"/>
                </a:lnTo>
                <a:lnTo>
                  <a:pt x="825" y="1230"/>
                </a:lnTo>
                <a:lnTo>
                  <a:pt x="828" y="1233"/>
                </a:lnTo>
                <a:lnTo>
                  <a:pt x="832" y="1236"/>
                </a:lnTo>
                <a:lnTo>
                  <a:pt x="834" y="1238"/>
                </a:lnTo>
                <a:lnTo>
                  <a:pt x="836" y="1240"/>
                </a:lnTo>
                <a:lnTo>
                  <a:pt x="838" y="1240"/>
                </a:lnTo>
                <a:lnTo>
                  <a:pt x="840" y="1240"/>
                </a:lnTo>
                <a:lnTo>
                  <a:pt x="844" y="1242"/>
                </a:lnTo>
                <a:lnTo>
                  <a:pt x="846" y="1244"/>
                </a:lnTo>
                <a:lnTo>
                  <a:pt x="850" y="1244"/>
                </a:lnTo>
                <a:lnTo>
                  <a:pt x="852" y="1246"/>
                </a:lnTo>
                <a:lnTo>
                  <a:pt x="855" y="1246"/>
                </a:lnTo>
                <a:lnTo>
                  <a:pt x="859" y="1244"/>
                </a:lnTo>
                <a:lnTo>
                  <a:pt x="861" y="1242"/>
                </a:lnTo>
                <a:lnTo>
                  <a:pt x="865" y="1246"/>
                </a:lnTo>
                <a:lnTo>
                  <a:pt x="869" y="1248"/>
                </a:lnTo>
                <a:lnTo>
                  <a:pt x="871" y="1252"/>
                </a:lnTo>
                <a:lnTo>
                  <a:pt x="874" y="1254"/>
                </a:lnTo>
                <a:lnTo>
                  <a:pt x="876" y="1256"/>
                </a:lnTo>
                <a:lnTo>
                  <a:pt x="876" y="1257"/>
                </a:lnTo>
                <a:lnTo>
                  <a:pt x="882" y="1256"/>
                </a:lnTo>
                <a:lnTo>
                  <a:pt x="888" y="1254"/>
                </a:lnTo>
                <a:lnTo>
                  <a:pt x="896" y="1263"/>
                </a:lnTo>
                <a:lnTo>
                  <a:pt x="915" y="1250"/>
                </a:lnTo>
                <a:lnTo>
                  <a:pt x="905" y="1238"/>
                </a:lnTo>
                <a:lnTo>
                  <a:pt x="919" y="1223"/>
                </a:lnTo>
                <a:lnTo>
                  <a:pt x="932" y="1230"/>
                </a:lnTo>
                <a:lnTo>
                  <a:pt x="944" y="1223"/>
                </a:lnTo>
                <a:lnTo>
                  <a:pt x="965" y="1238"/>
                </a:lnTo>
                <a:lnTo>
                  <a:pt x="984" y="1227"/>
                </a:lnTo>
                <a:lnTo>
                  <a:pt x="999" y="1246"/>
                </a:lnTo>
                <a:lnTo>
                  <a:pt x="1009" y="1242"/>
                </a:lnTo>
                <a:lnTo>
                  <a:pt x="1032" y="1235"/>
                </a:lnTo>
                <a:lnTo>
                  <a:pt x="1113" y="1221"/>
                </a:lnTo>
                <a:lnTo>
                  <a:pt x="1167" y="1215"/>
                </a:lnTo>
                <a:lnTo>
                  <a:pt x="1174" y="1179"/>
                </a:lnTo>
                <a:lnTo>
                  <a:pt x="1180" y="1180"/>
                </a:lnTo>
                <a:lnTo>
                  <a:pt x="1190" y="1179"/>
                </a:lnTo>
                <a:lnTo>
                  <a:pt x="1213" y="1171"/>
                </a:lnTo>
                <a:lnTo>
                  <a:pt x="1211" y="1169"/>
                </a:lnTo>
                <a:lnTo>
                  <a:pt x="1207" y="1132"/>
                </a:lnTo>
                <a:lnTo>
                  <a:pt x="1209" y="1131"/>
                </a:lnTo>
                <a:lnTo>
                  <a:pt x="1230" y="1119"/>
                </a:lnTo>
                <a:lnTo>
                  <a:pt x="1247" y="1104"/>
                </a:lnTo>
                <a:lnTo>
                  <a:pt x="1251" y="1105"/>
                </a:lnTo>
                <a:lnTo>
                  <a:pt x="1251" y="1104"/>
                </a:lnTo>
                <a:lnTo>
                  <a:pt x="1253" y="1104"/>
                </a:lnTo>
                <a:lnTo>
                  <a:pt x="1269" y="1108"/>
                </a:lnTo>
                <a:lnTo>
                  <a:pt x="1271" y="1108"/>
                </a:lnTo>
                <a:lnTo>
                  <a:pt x="1271" y="1111"/>
                </a:lnTo>
                <a:lnTo>
                  <a:pt x="1274" y="1113"/>
                </a:lnTo>
                <a:lnTo>
                  <a:pt x="1278" y="1113"/>
                </a:lnTo>
                <a:lnTo>
                  <a:pt x="1280" y="1115"/>
                </a:lnTo>
                <a:lnTo>
                  <a:pt x="1286" y="1113"/>
                </a:lnTo>
                <a:lnTo>
                  <a:pt x="1288" y="1113"/>
                </a:lnTo>
                <a:lnTo>
                  <a:pt x="1292" y="1111"/>
                </a:lnTo>
                <a:lnTo>
                  <a:pt x="1293" y="1105"/>
                </a:lnTo>
                <a:lnTo>
                  <a:pt x="1293" y="1104"/>
                </a:lnTo>
                <a:lnTo>
                  <a:pt x="1295" y="1102"/>
                </a:lnTo>
                <a:lnTo>
                  <a:pt x="1301" y="1094"/>
                </a:lnTo>
                <a:lnTo>
                  <a:pt x="1303" y="1092"/>
                </a:lnTo>
                <a:lnTo>
                  <a:pt x="1305" y="1092"/>
                </a:lnTo>
                <a:lnTo>
                  <a:pt x="1309" y="1092"/>
                </a:lnTo>
                <a:lnTo>
                  <a:pt x="1311" y="1092"/>
                </a:lnTo>
                <a:lnTo>
                  <a:pt x="1314" y="1094"/>
                </a:lnTo>
                <a:lnTo>
                  <a:pt x="1319" y="1083"/>
                </a:lnTo>
                <a:lnTo>
                  <a:pt x="1322" y="1083"/>
                </a:lnTo>
                <a:lnTo>
                  <a:pt x="1326" y="1081"/>
                </a:lnTo>
                <a:lnTo>
                  <a:pt x="1328" y="1081"/>
                </a:lnTo>
                <a:lnTo>
                  <a:pt x="1330" y="1075"/>
                </a:lnTo>
                <a:lnTo>
                  <a:pt x="1330" y="1069"/>
                </a:lnTo>
                <a:lnTo>
                  <a:pt x="1330" y="1067"/>
                </a:lnTo>
                <a:lnTo>
                  <a:pt x="1330" y="1065"/>
                </a:lnTo>
                <a:lnTo>
                  <a:pt x="1330" y="1062"/>
                </a:lnTo>
                <a:lnTo>
                  <a:pt x="1330" y="1060"/>
                </a:lnTo>
                <a:lnTo>
                  <a:pt x="1330" y="1057"/>
                </a:lnTo>
                <a:lnTo>
                  <a:pt x="1330" y="1055"/>
                </a:lnTo>
                <a:lnTo>
                  <a:pt x="1330" y="1054"/>
                </a:lnTo>
                <a:lnTo>
                  <a:pt x="1330" y="1052"/>
                </a:lnTo>
                <a:lnTo>
                  <a:pt x="1330" y="1050"/>
                </a:lnTo>
                <a:lnTo>
                  <a:pt x="1330" y="1048"/>
                </a:lnTo>
                <a:lnTo>
                  <a:pt x="1330" y="1044"/>
                </a:lnTo>
                <a:lnTo>
                  <a:pt x="1330" y="1042"/>
                </a:lnTo>
                <a:lnTo>
                  <a:pt x="1330" y="1040"/>
                </a:lnTo>
                <a:lnTo>
                  <a:pt x="1330" y="1038"/>
                </a:lnTo>
                <a:lnTo>
                  <a:pt x="1330" y="1036"/>
                </a:lnTo>
                <a:lnTo>
                  <a:pt x="1332" y="1034"/>
                </a:lnTo>
                <a:lnTo>
                  <a:pt x="1332" y="1033"/>
                </a:lnTo>
                <a:lnTo>
                  <a:pt x="1332" y="1031"/>
                </a:lnTo>
                <a:lnTo>
                  <a:pt x="1332" y="1029"/>
                </a:lnTo>
                <a:lnTo>
                  <a:pt x="1332" y="1027"/>
                </a:lnTo>
                <a:lnTo>
                  <a:pt x="1332" y="1025"/>
                </a:lnTo>
                <a:lnTo>
                  <a:pt x="1332" y="1023"/>
                </a:lnTo>
                <a:lnTo>
                  <a:pt x="1332" y="1021"/>
                </a:lnTo>
                <a:lnTo>
                  <a:pt x="1332" y="1019"/>
                </a:lnTo>
                <a:lnTo>
                  <a:pt x="1332" y="1017"/>
                </a:lnTo>
                <a:lnTo>
                  <a:pt x="1332" y="1015"/>
                </a:lnTo>
                <a:lnTo>
                  <a:pt x="1332" y="979"/>
                </a:lnTo>
                <a:lnTo>
                  <a:pt x="1330" y="977"/>
                </a:lnTo>
                <a:lnTo>
                  <a:pt x="1326" y="973"/>
                </a:lnTo>
                <a:lnTo>
                  <a:pt x="1319" y="963"/>
                </a:lnTo>
                <a:lnTo>
                  <a:pt x="1313" y="956"/>
                </a:lnTo>
                <a:lnTo>
                  <a:pt x="1311" y="954"/>
                </a:lnTo>
                <a:lnTo>
                  <a:pt x="1307" y="950"/>
                </a:lnTo>
                <a:lnTo>
                  <a:pt x="1303" y="950"/>
                </a:lnTo>
                <a:lnTo>
                  <a:pt x="1299" y="948"/>
                </a:lnTo>
                <a:lnTo>
                  <a:pt x="1295" y="946"/>
                </a:lnTo>
                <a:lnTo>
                  <a:pt x="1292" y="944"/>
                </a:lnTo>
                <a:lnTo>
                  <a:pt x="1290" y="944"/>
                </a:lnTo>
                <a:lnTo>
                  <a:pt x="1288" y="942"/>
                </a:lnTo>
                <a:lnTo>
                  <a:pt x="1282" y="942"/>
                </a:lnTo>
                <a:lnTo>
                  <a:pt x="1276" y="938"/>
                </a:lnTo>
                <a:lnTo>
                  <a:pt x="1276" y="937"/>
                </a:lnTo>
                <a:lnTo>
                  <a:pt x="1276" y="935"/>
                </a:lnTo>
                <a:lnTo>
                  <a:pt x="1278" y="935"/>
                </a:lnTo>
                <a:lnTo>
                  <a:pt x="1278" y="932"/>
                </a:lnTo>
                <a:lnTo>
                  <a:pt x="1278" y="931"/>
                </a:lnTo>
                <a:lnTo>
                  <a:pt x="1276" y="931"/>
                </a:lnTo>
                <a:lnTo>
                  <a:pt x="1276" y="929"/>
                </a:lnTo>
                <a:lnTo>
                  <a:pt x="1278" y="929"/>
                </a:lnTo>
                <a:lnTo>
                  <a:pt x="1280" y="929"/>
                </a:lnTo>
                <a:lnTo>
                  <a:pt x="1280" y="927"/>
                </a:lnTo>
                <a:lnTo>
                  <a:pt x="1280" y="925"/>
                </a:lnTo>
                <a:lnTo>
                  <a:pt x="1282" y="923"/>
                </a:lnTo>
                <a:lnTo>
                  <a:pt x="1282" y="921"/>
                </a:lnTo>
                <a:lnTo>
                  <a:pt x="1284" y="919"/>
                </a:lnTo>
                <a:lnTo>
                  <a:pt x="1284" y="917"/>
                </a:lnTo>
                <a:lnTo>
                  <a:pt x="1284" y="915"/>
                </a:lnTo>
                <a:lnTo>
                  <a:pt x="1286" y="915"/>
                </a:lnTo>
                <a:lnTo>
                  <a:pt x="1286" y="913"/>
                </a:lnTo>
                <a:lnTo>
                  <a:pt x="1288" y="913"/>
                </a:lnTo>
                <a:lnTo>
                  <a:pt x="1288" y="911"/>
                </a:lnTo>
                <a:lnTo>
                  <a:pt x="1288" y="909"/>
                </a:lnTo>
                <a:lnTo>
                  <a:pt x="1290" y="909"/>
                </a:lnTo>
                <a:lnTo>
                  <a:pt x="1290" y="908"/>
                </a:lnTo>
                <a:lnTo>
                  <a:pt x="1292" y="908"/>
                </a:lnTo>
                <a:lnTo>
                  <a:pt x="1293" y="908"/>
                </a:lnTo>
                <a:lnTo>
                  <a:pt x="1293" y="906"/>
                </a:lnTo>
                <a:lnTo>
                  <a:pt x="1295" y="906"/>
                </a:lnTo>
                <a:lnTo>
                  <a:pt x="1297" y="906"/>
                </a:lnTo>
                <a:lnTo>
                  <a:pt x="1299" y="906"/>
                </a:lnTo>
                <a:lnTo>
                  <a:pt x="1301" y="906"/>
                </a:lnTo>
                <a:lnTo>
                  <a:pt x="1303" y="906"/>
                </a:lnTo>
                <a:lnTo>
                  <a:pt x="1303" y="904"/>
                </a:lnTo>
                <a:lnTo>
                  <a:pt x="1305" y="904"/>
                </a:lnTo>
                <a:lnTo>
                  <a:pt x="1305" y="902"/>
                </a:lnTo>
                <a:lnTo>
                  <a:pt x="1303" y="900"/>
                </a:lnTo>
                <a:lnTo>
                  <a:pt x="1305" y="900"/>
                </a:lnTo>
                <a:lnTo>
                  <a:pt x="1305" y="898"/>
                </a:lnTo>
                <a:lnTo>
                  <a:pt x="1307" y="898"/>
                </a:lnTo>
                <a:lnTo>
                  <a:pt x="1309" y="898"/>
                </a:lnTo>
                <a:lnTo>
                  <a:pt x="1309" y="896"/>
                </a:lnTo>
                <a:lnTo>
                  <a:pt x="1311" y="894"/>
                </a:lnTo>
                <a:lnTo>
                  <a:pt x="1309" y="894"/>
                </a:lnTo>
                <a:lnTo>
                  <a:pt x="1309" y="892"/>
                </a:lnTo>
                <a:lnTo>
                  <a:pt x="1307" y="892"/>
                </a:lnTo>
                <a:lnTo>
                  <a:pt x="1307" y="890"/>
                </a:lnTo>
                <a:lnTo>
                  <a:pt x="1309" y="890"/>
                </a:lnTo>
                <a:lnTo>
                  <a:pt x="1311" y="890"/>
                </a:lnTo>
                <a:lnTo>
                  <a:pt x="1313" y="890"/>
                </a:lnTo>
                <a:lnTo>
                  <a:pt x="1314" y="890"/>
                </a:lnTo>
                <a:lnTo>
                  <a:pt x="1314" y="888"/>
                </a:lnTo>
                <a:lnTo>
                  <a:pt x="1314" y="887"/>
                </a:lnTo>
                <a:lnTo>
                  <a:pt x="1317" y="887"/>
                </a:lnTo>
                <a:lnTo>
                  <a:pt x="1317" y="884"/>
                </a:lnTo>
                <a:lnTo>
                  <a:pt x="1314" y="884"/>
                </a:lnTo>
                <a:lnTo>
                  <a:pt x="1317" y="884"/>
                </a:lnTo>
                <a:lnTo>
                  <a:pt x="1317" y="882"/>
                </a:lnTo>
                <a:lnTo>
                  <a:pt x="1317" y="881"/>
                </a:lnTo>
                <a:lnTo>
                  <a:pt x="1319" y="881"/>
                </a:lnTo>
                <a:lnTo>
                  <a:pt x="1319" y="879"/>
                </a:lnTo>
                <a:lnTo>
                  <a:pt x="1319" y="881"/>
                </a:lnTo>
                <a:lnTo>
                  <a:pt x="1320" y="881"/>
                </a:lnTo>
                <a:lnTo>
                  <a:pt x="1320" y="879"/>
                </a:lnTo>
                <a:lnTo>
                  <a:pt x="1322" y="879"/>
                </a:lnTo>
                <a:lnTo>
                  <a:pt x="1324" y="877"/>
                </a:lnTo>
                <a:lnTo>
                  <a:pt x="1324" y="875"/>
                </a:lnTo>
                <a:lnTo>
                  <a:pt x="1326" y="875"/>
                </a:lnTo>
                <a:lnTo>
                  <a:pt x="1328" y="875"/>
                </a:lnTo>
                <a:lnTo>
                  <a:pt x="1328" y="873"/>
                </a:lnTo>
                <a:lnTo>
                  <a:pt x="1330" y="873"/>
                </a:lnTo>
                <a:lnTo>
                  <a:pt x="1330" y="871"/>
                </a:lnTo>
                <a:lnTo>
                  <a:pt x="1332" y="869"/>
                </a:lnTo>
                <a:lnTo>
                  <a:pt x="1332" y="871"/>
                </a:lnTo>
                <a:lnTo>
                  <a:pt x="1332" y="873"/>
                </a:lnTo>
                <a:lnTo>
                  <a:pt x="1334" y="873"/>
                </a:lnTo>
                <a:lnTo>
                  <a:pt x="1334" y="871"/>
                </a:lnTo>
                <a:lnTo>
                  <a:pt x="1336" y="871"/>
                </a:lnTo>
                <a:lnTo>
                  <a:pt x="1336" y="869"/>
                </a:lnTo>
                <a:lnTo>
                  <a:pt x="1338" y="869"/>
                </a:lnTo>
                <a:lnTo>
                  <a:pt x="1340" y="869"/>
                </a:lnTo>
                <a:lnTo>
                  <a:pt x="1340" y="867"/>
                </a:lnTo>
                <a:lnTo>
                  <a:pt x="1340" y="865"/>
                </a:lnTo>
                <a:lnTo>
                  <a:pt x="1340" y="863"/>
                </a:lnTo>
                <a:lnTo>
                  <a:pt x="1340" y="865"/>
                </a:lnTo>
                <a:lnTo>
                  <a:pt x="1341" y="865"/>
                </a:lnTo>
                <a:lnTo>
                  <a:pt x="1341" y="863"/>
                </a:lnTo>
                <a:lnTo>
                  <a:pt x="1341" y="861"/>
                </a:lnTo>
                <a:lnTo>
                  <a:pt x="1343" y="861"/>
                </a:lnTo>
                <a:lnTo>
                  <a:pt x="1343" y="863"/>
                </a:lnTo>
                <a:lnTo>
                  <a:pt x="1343" y="865"/>
                </a:lnTo>
                <a:lnTo>
                  <a:pt x="1345" y="865"/>
                </a:lnTo>
                <a:lnTo>
                  <a:pt x="1345" y="863"/>
                </a:lnTo>
                <a:lnTo>
                  <a:pt x="1345" y="861"/>
                </a:lnTo>
                <a:lnTo>
                  <a:pt x="1347" y="861"/>
                </a:lnTo>
                <a:lnTo>
                  <a:pt x="1347" y="860"/>
                </a:lnTo>
                <a:lnTo>
                  <a:pt x="1347" y="858"/>
                </a:lnTo>
                <a:lnTo>
                  <a:pt x="1349" y="856"/>
                </a:lnTo>
                <a:lnTo>
                  <a:pt x="1351" y="858"/>
                </a:lnTo>
                <a:lnTo>
                  <a:pt x="1351" y="856"/>
                </a:lnTo>
                <a:lnTo>
                  <a:pt x="1351" y="854"/>
                </a:lnTo>
                <a:lnTo>
                  <a:pt x="1353" y="854"/>
                </a:lnTo>
                <a:lnTo>
                  <a:pt x="1355" y="854"/>
                </a:lnTo>
                <a:lnTo>
                  <a:pt x="1357" y="854"/>
                </a:lnTo>
                <a:lnTo>
                  <a:pt x="1357" y="852"/>
                </a:lnTo>
                <a:lnTo>
                  <a:pt x="1359" y="852"/>
                </a:lnTo>
                <a:lnTo>
                  <a:pt x="1359" y="854"/>
                </a:lnTo>
                <a:lnTo>
                  <a:pt x="1361" y="854"/>
                </a:lnTo>
                <a:lnTo>
                  <a:pt x="1361" y="852"/>
                </a:lnTo>
                <a:lnTo>
                  <a:pt x="1359" y="850"/>
                </a:lnTo>
                <a:lnTo>
                  <a:pt x="1361" y="850"/>
                </a:lnTo>
                <a:lnTo>
                  <a:pt x="1363" y="850"/>
                </a:lnTo>
                <a:lnTo>
                  <a:pt x="1363" y="848"/>
                </a:lnTo>
                <a:lnTo>
                  <a:pt x="1365" y="848"/>
                </a:lnTo>
                <a:lnTo>
                  <a:pt x="1365" y="846"/>
                </a:lnTo>
                <a:lnTo>
                  <a:pt x="1367" y="844"/>
                </a:lnTo>
                <a:lnTo>
                  <a:pt x="1369" y="842"/>
                </a:lnTo>
                <a:lnTo>
                  <a:pt x="1369" y="840"/>
                </a:lnTo>
                <a:lnTo>
                  <a:pt x="1367" y="840"/>
                </a:lnTo>
                <a:lnTo>
                  <a:pt x="1367" y="838"/>
                </a:lnTo>
                <a:lnTo>
                  <a:pt x="1369" y="838"/>
                </a:lnTo>
                <a:lnTo>
                  <a:pt x="1370" y="838"/>
                </a:lnTo>
                <a:lnTo>
                  <a:pt x="1372" y="838"/>
                </a:lnTo>
                <a:lnTo>
                  <a:pt x="1372" y="836"/>
                </a:lnTo>
                <a:lnTo>
                  <a:pt x="1370" y="836"/>
                </a:lnTo>
                <a:lnTo>
                  <a:pt x="1370" y="834"/>
                </a:lnTo>
                <a:lnTo>
                  <a:pt x="1372" y="834"/>
                </a:lnTo>
                <a:lnTo>
                  <a:pt x="1372" y="833"/>
                </a:lnTo>
                <a:lnTo>
                  <a:pt x="1372" y="831"/>
                </a:lnTo>
                <a:lnTo>
                  <a:pt x="1374" y="831"/>
                </a:lnTo>
                <a:lnTo>
                  <a:pt x="1374" y="829"/>
                </a:lnTo>
                <a:lnTo>
                  <a:pt x="1376" y="829"/>
                </a:lnTo>
                <a:lnTo>
                  <a:pt x="1378" y="829"/>
                </a:lnTo>
                <a:lnTo>
                  <a:pt x="1380" y="829"/>
                </a:lnTo>
                <a:lnTo>
                  <a:pt x="1380" y="827"/>
                </a:lnTo>
                <a:lnTo>
                  <a:pt x="1382" y="827"/>
                </a:lnTo>
                <a:lnTo>
                  <a:pt x="1382" y="825"/>
                </a:lnTo>
                <a:lnTo>
                  <a:pt x="1384" y="825"/>
                </a:lnTo>
                <a:lnTo>
                  <a:pt x="1384" y="823"/>
                </a:lnTo>
                <a:lnTo>
                  <a:pt x="1386" y="823"/>
                </a:lnTo>
                <a:lnTo>
                  <a:pt x="1386" y="821"/>
                </a:lnTo>
                <a:lnTo>
                  <a:pt x="1388" y="821"/>
                </a:lnTo>
                <a:lnTo>
                  <a:pt x="1390" y="821"/>
                </a:lnTo>
                <a:lnTo>
                  <a:pt x="1384" y="815"/>
                </a:lnTo>
                <a:lnTo>
                  <a:pt x="1391" y="806"/>
                </a:lnTo>
                <a:lnTo>
                  <a:pt x="1399" y="812"/>
                </a:lnTo>
                <a:lnTo>
                  <a:pt x="1405" y="806"/>
                </a:lnTo>
                <a:lnTo>
                  <a:pt x="1407" y="813"/>
                </a:lnTo>
                <a:lnTo>
                  <a:pt x="1407" y="815"/>
                </a:lnTo>
                <a:lnTo>
                  <a:pt x="1417" y="823"/>
                </a:lnTo>
                <a:lnTo>
                  <a:pt x="1451" y="858"/>
                </a:lnTo>
                <a:lnTo>
                  <a:pt x="1465" y="875"/>
                </a:lnTo>
                <a:lnTo>
                  <a:pt x="1468" y="879"/>
                </a:lnTo>
                <a:lnTo>
                  <a:pt x="1468" y="882"/>
                </a:lnTo>
                <a:lnTo>
                  <a:pt x="1472" y="890"/>
                </a:lnTo>
                <a:lnTo>
                  <a:pt x="1476" y="902"/>
                </a:lnTo>
                <a:lnTo>
                  <a:pt x="1478" y="906"/>
                </a:lnTo>
                <a:lnTo>
                  <a:pt x="1480" y="904"/>
                </a:lnTo>
                <a:lnTo>
                  <a:pt x="1480" y="902"/>
                </a:lnTo>
                <a:lnTo>
                  <a:pt x="1484" y="898"/>
                </a:lnTo>
                <a:lnTo>
                  <a:pt x="1484" y="896"/>
                </a:lnTo>
                <a:lnTo>
                  <a:pt x="1486" y="892"/>
                </a:lnTo>
                <a:lnTo>
                  <a:pt x="1488" y="890"/>
                </a:lnTo>
                <a:lnTo>
                  <a:pt x="1488" y="882"/>
                </a:lnTo>
                <a:lnTo>
                  <a:pt x="1484" y="879"/>
                </a:lnTo>
                <a:lnTo>
                  <a:pt x="1480" y="877"/>
                </a:lnTo>
                <a:lnTo>
                  <a:pt x="1478" y="875"/>
                </a:lnTo>
                <a:lnTo>
                  <a:pt x="1476" y="869"/>
                </a:lnTo>
                <a:lnTo>
                  <a:pt x="1478" y="867"/>
                </a:lnTo>
                <a:lnTo>
                  <a:pt x="1484" y="861"/>
                </a:lnTo>
                <a:lnTo>
                  <a:pt x="1492" y="854"/>
                </a:lnTo>
                <a:lnTo>
                  <a:pt x="1497" y="846"/>
                </a:lnTo>
                <a:lnTo>
                  <a:pt x="1499" y="840"/>
                </a:lnTo>
                <a:lnTo>
                  <a:pt x="1499" y="833"/>
                </a:lnTo>
                <a:lnTo>
                  <a:pt x="1497" y="825"/>
                </a:lnTo>
                <a:lnTo>
                  <a:pt x="1488" y="815"/>
                </a:lnTo>
                <a:lnTo>
                  <a:pt x="1478" y="806"/>
                </a:lnTo>
                <a:lnTo>
                  <a:pt x="1470" y="802"/>
                </a:lnTo>
                <a:lnTo>
                  <a:pt x="1463" y="800"/>
                </a:lnTo>
                <a:lnTo>
                  <a:pt x="1455" y="802"/>
                </a:lnTo>
                <a:lnTo>
                  <a:pt x="1449" y="804"/>
                </a:lnTo>
                <a:lnTo>
                  <a:pt x="1440" y="806"/>
                </a:lnTo>
                <a:lnTo>
                  <a:pt x="1430" y="807"/>
                </a:lnTo>
                <a:lnTo>
                  <a:pt x="1426" y="807"/>
                </a:lnTo>
                <a:lnTo>
                  <a:pt x="1422" y="807"/>
                </a:lnTo>
                <a:lnTo>
                  <a:pt x="1418" y="807"/>
                </a:lnTo>
                <a:lnTo>
                  <a:pt x="1417" y="804"/>
                </a:lnTo>
                <a:lnTo>
                  <a:pt x="1415" y="800"/>
                </a:lnTo>
                <a:lnTo>
                  <a:pt x="1415" y="798"/>
                </a:lnTo>
                <a:lnTo>
                  <a:pt x="1418" y="792"/>
                </a:lnTo>
                <a:lnTo>
                  <a:pt x="1422" y="785"/>
                </a:lnTo>
                <a:lnTo>
                  <a:pt x="1422" y="779"/>
                </a:lnTo>
                <a:lnTo>
                  <a:pt x="1422" y="767"/>
                </a:lnTo>
                <a:lnTo>
                  <a:pt x="1426" y="765"/>
                </a:lnTo>
                <a:lnTo>
                  <a:pt x="1451" y="752"/>
                </a:lnTo>
                <a:lnTo>
                  <a:pt x="1468" y="754"/>
                </a:lnTo>
                <a:lnTo>
                  <a:pt x="1470" y="754"/>
                </a:lnTo>
                <a:lnTo>
                  <a:pt x="1470" y="756"/>
                </a:lnTo>
                <a:lnTo>
                  <a:pt x="1468" y="759"/>
                </a:lnTo>
                <a:lnTo>
                  <a:pt x="1474" y="762"/>
                </a:lnTo>
                <a:lnTo>
                  <a:pt x="1476" y="762"/>
                </a:lnTo>
                <a:lnTo>
                  <a:pt x="1482" y="762"/>
                </a:lnTo>
                <a:lnTo>
                  <a:pt x="1484" y="762"/>
                </a:lnTo>
                <a:lnTo>
                  <a:pt x="1486" y="762"/>
                </a:lnTo>
                <a:lnTo>
                  <a:pt x="1488" y="762"/>
                </a:lnTo>
                <a:lnTo>
                  <a:pt x="1490" y="762"/>
                </a:lnTo>
                <a:lnTo>
                  <a:pt x="1490" y="764"/>
                </a:lnTo>
                <a:lnTo>
                  <a:pt x="1492" y="764"/>
                </a:lnTo>
                <a:lnTo>
                  <a:pt x="1493" y="764"/>
                </a:lnTo>
                <a:lnTo>
                  <a:pt x="1501" y="765"/>
                </a:lnTo>
                <a:lnTo>
                  <a:pt x="1505" y="767"/>
                </a:lnTo>
                <a:lnTo>
                  <a:pt x="1511" y="769"/>
                </a:lnTo>
                <a:lnTo>
                  <a:pt x="1514" y="769"/>
                </a:lnTo>
                <a:lnTo>
                  <a:pt x="1520" y="771"/>
                </a:lnTo>
                <a:lnTo>
                  <a:pt x="1522" y="773"/>
                </a:lnTo>
                <a:lnTo>
                  <a:pt x="1524" y="773"/>
                </a:lnTo>
                <a:lnTo>
                  <a:pt x="1530" y="773"/>
                </a:lnTo>
                <a:lnTo>
                  <a:pt x="1534" y="773"/>
                </a:lnTo>
                <a:lnTo>
                  <a:pt x="1540" y="773"/>
                </a:lnTo>
                <a:lnTo>
                  <a:pt x="1545" y="773"/>
                </a:lnTo>
                <a:lnTo>
                  <a:pt x="1549" y="773"/>
                </a:lnTo>
                <a:lnTo>
                  <a:pt x="1549" y="762"/>
                </a:lnTo>
                <a:lnTo>
                  <a:pt x="1553" y="736"/>
                </a:lnTo>
                <a:lnTo>
                  <a:pt x="1559" y="736"/>
                </a:lnTo>
                <a:lnTo>
                  <a:pt x="1562" y="736"/>
                </a:lnTo>
                <a:lnTo>
                  <a:pt x="1562" y="738"/>
                </a:lnTo>
                <a:lnTo>
                  <a:pt x="1567" y="738"/>
                </a:lnTo>
                <a:lnTo>
                  <a:pt x="1568" y="738"/>
                </a:lnTo>
                <a:lnTo>
                  <a:pt x="1572" y="738"/>
                </a:lnTo>
                <a:lnTo>
                  <a:pt x="1574" y="738"/>
                </a:lnTo>
                <a:lnTo>
                  <a:pt x="1578" y="740"/>
                </a:lnTo>
                <a:lnTo>
                  <a:pt x="1578" y="735"/>
                </a:lnTo>
                <a:lnTo>
                  <a:pt x="1582" y="733"/>
                </a:lnTo>
                <a:lnTo>
                  <a:pt x="1584" y="731"/>
                </a:lnTo>
                <a:lnTo>
                  <a:pt x="1586" y="729"/>
                </a:lnTo>
                <a:lnTo>
                  <a:pt x="1586" y="731"/>
                </a:lnTo>
                <a:lnTo>
                  <a:pt x="1589" y="727"/>
                </a:lnTo>
                <a:lnTo>
                  <a:pt x="1593" y="731"/>
                </a:lnTo>
                <a:lnTo>
                  <a:pt x="1605" y="711"/>
                </a:lnTo>
                <a:lnTo>
                  <a:pt x="1601" y="711"/>
                </a:lnTo>
                <a:lnTo>
                  <a:pt x="1595" y="711"/>
                </a:lnTo>
                <a:lnTo>
                  <a:pt x="1595" y="709"/>
                </a:lnTo>
                <a:lnTo>
                  <a:pt x="1597" y="702"/>
                </a:lnTo>
                <a:lnTo>
                  <a:pt x="1599" y="692"/>
                </a:lnTo>
                <a:lnTo>
                  <a:pt x="1613" y="681"/>
                </a:lnTo>
                <a:lnTo>
                  <a:pt x="1624" y="683"/>
                </a:lnTo>
                <a:lnTo>
                  <a:pt x="1624" y="696"/>
                </a:lnTo>
                <a:lnTo>
                  <a:pt x="1626" y="694"/>
                </a:lnTo>
                <a:lnTo>
                  <a:pt x="1628" y="690"/>
                </a:lnTo>
                <a:lnTo>
                  <a:pt x="1630" y="685"/>
                </a:lnTo>
                <a:lnTo>
                  <a:pt x="1630" y="679"/>
                </a:lnTo>
                <a:lnTo>
                  <a:pt x="1632" y="677"/>
                </a:lnTo>
                <a:lnTo>
                  <a:pt x="1632" y="673"/>
                </a:lnTo>
                <a:lnTo>
                  <a:pt x="1630" y="671"/>
                </a:lnTo>
                <a:lnTo>
                  <a:pt x="1628" y="667"/>
                </a:lnTo>
                <a:lnTo>
                  <a:pt x="1628" y="663"/>
                </a:lnTo>
                <a:lnTo>
                  <a:pt x="1628" y="661"/>
                </a:lnTo>
                <a:lnTo>
                  <a:pt x="1628" y="660"/>
                </a:lnTo>
                <a:lnTo>
                  <a:pt x="1632" y="658"/>
                </a:lnTo>
                <a:lnTo>
                  <a:pt x="1637" y="654"/>
                </a:lnTo>
                <a:lnTo>
                  <a:pt x="1641" y="652"/>
                </a:lnTo>
                <a:lnTo>
                  <a:pt x="1649" y="652"/>
                </a:lnTo>
                <a:lnTo>
                  <a:pt x="1651" y="654"/>
                </a:lnTo>
                <a:lnTo>
                  <a:pt x="1653" y="654"/>
                </a:lnTo>
                <a:lnTo>
                  <a:pt x="1651" y="658"/>
                </a:lnTo>
                <a:lnTo>
                  <a:pt x="1651" y="661"/>
                </a:lnTo>
                <a:lnTo>
                  <a:pt x="1653" y="665"/>
                </a:lnTo>
                <a:lnTo>
                  <a:pt x="1655" y="665"/>
                </a:lnTo>
                <a:lnTo>
                  <a:pt x="1657" y="665"/>
                </a:lnTo>
                <a:lnTo>
                  <a:pt x="1663" y="661"/>
                </a:lnTo>
                <a:lnTo>
                  <a:pt x="1666" y="658"/>
                </a:lnTo>
                <a:lnTo>
                  <a:pt x="1668" y="656"/>
                </a:lnTo>
                <a:lnTo>
                  <a:pt x="1670" y="650"/>
                </a:lnTo>
                <a:lnTo>
                  <a:pt x="1672" y="648"/>
                </a:lnTo>
                <a:lnTo>
                  <a:pt x="1676" y="648"/>
                </a:lnTo>
                <a:lnTo>
                  <a:pt x="1693" y="644"/>
                </a:lnTo>
                <a:lnTo>
                  <a:pt x="1701" y="642"/>
                </a:lnTo>
                <a:lnTo>
                  <a:pt x="1705" y="644"/>
                </a:lnTo>
                <a:lnTo>
                  <a:pt x="1712" y="646"/>
                </a:lnTo>
                <a:lnTo>
                  <a:pt x="1716" y="646"/>
                </a:lnTo>
                <a:lnTo>
                  <a:pt x="1720" y="642"/>
                </a:lnTo>
                <a:lnTo>
                  <a:pt x="1722" y="639"/>
                </a:lnTo>
                <a:lnTo>
                  <a:pt x="1728" y="631"/>
                </a:lnTo>
                <a:lnTo>
                  <a:pt x="1730" y="625"/>
                </a:lnTo>
                <a:lnTo>
                  <a:pt x="1730" y="623"/>
                </a:lnTo>
                <a:lnTo>
                  <a:pt x="1730" y="621"/>
                </a:lnTo>
                <a:lnTo>
                  <a:pt x="1726" y="619"/>
                </a:lnTo>
                <a:lnTo>
                  <a:pt x="1722" y="617"/>
                </a:lnTo>
                <a:lnTo>
                  <a:pt x="1716" y="613"/>
                </a:lnTo>
                <a:lnTo>
                  <a:pt x="1712" y="613"/>
                </a:lnTo>
                <a:lnTo>
                  <a:pt x="1709" y="611"/>
                </a:lnTo>
                <a:lnTo>
                  <a:pt x="1705" y="610"/>
                </a:lnTo>
                <a:lnTo>
                  <a:pt x="1703" y="610"/>
                </a:lnTo>
                <a:lnTo>
                  <a:pt x="1697" y="610"/>
                </a:lnTo>
                <a:lnTo>
                  <a:pt x="1695" y="608"/>
                </a:lnTo>
                <a:lnTo>
                  <a:pt x="1693" y="608"/>
                </a:lnTo>
                <a:lnTo>
                  <a:pt x="1693" y="606"/>
                </a:lnTo>
                <a:lnTo>
                  <a:pt x="1691" y="604"/>
                </a:lnTo>
                <a:lnTo>
                  <a:pt x="1691" y="602"/>
                </a:lnTo>
                <a:lnTo>
                  <a:pt x="1693" y="600"/>
                </a:lnTo>
                <a:lnTo>
                  <a:pt x="1693" y="598"/>
                </a:lnTo>
                <a:lnTo>
                  <a:pt x="1695" y="594"/>
                </a:lnTo>
                <a:lnTo>
                  <a:pt x="1693" y="586"/>
                </a:lnTo>
                <a:lnTo>
                  <a:pt x="1693" y="581"/>
                </a:lnTo>
                <a:lnTo>
                  <a:pt x="1693" y="579"/>
                </a:lnTo>
                <a:lnTo>
                  <a:pt x="1693" y="577"/>
                </a:lnTo>
                <a:lnTo>
                  <a:pt x="1699" y="573"/>
                </a:lnTo>
                <a:lnTo>
                  <a:pt x="1701" y="571"/>
                </a:lnTo>
                <a:lnTo>
                  <a:pt x="1701" y="567"/>
                </a:lnTo>
                <a:lnTo>
                  <a:pt x="1699" y="560"/>
                </a:lnTo>
                <a:lnTo>
                  <a:pt x="1697" y="554"/>
                </a:lnTo>
                <a:lnTo>
                  <a:pt x="1697" y="552"/>
                </a:lnTo>
                <a:lnTo>
                  <a:pt x="1699" y="546"/>
                </a:lnTo>
                <a:lnTo>
                  <a:pt x="1701" y="544"/>
                </a:lnTo>
                <a:lnTo>
                  <a:pt x="1703" y="544"/>
                </a:lnTo>
                <a:lnTo>
                  <a:pt x="1705" y="544"/>
                </a:lnTo>
                <a:lnTo>
                  <a:pt x="1707" y="544"/>
                </a:lnTo>
                <a:lnTo>
                  <a:pt x="1711" y="546"/>
                </a:lnTo>
                <a:lnTo>
                  <a:pt x="1716" y="550"/>
                </a:lnTo>
                <a:lnTo>
                  <a:pt x="1718" y="554"/>
                </a:lnTo>
                <a:lnTo>
                  <a:pt x="1720" y="554"/>
                </a:lnTo>
                <a:lnTo>
                  <a:pt x="1722" y="556"/>
                </a:lnTo>
                <a:lnTo>
                  <a:pt x="1724" y="556"/>
                </a:lnTo>
                <a:lnTo>
                  <a:pt x="1726" y="554"/>
                </a:lnTo>
                <a:lnTo>
                  <a:pt x="1730" y="554"/>
                </a:lnTo>
                <a:lnTo>
                  <a:pt x="1726" y="546"/>
                </a:lnTo>
                <a:lnTo>
                  <a:pt x="1738" y="542"/>
                </a:lnTo>
                <a:lnTo>
                  <a:pt x="1764" y="535"/>
                </a:lnTo>
                <a:lnTo>
                  <a:pt x="1784" y="529"/>
                </a:lnTo>
                <a:lnTo>
                  <a:pt x="1784" y="508"/>
                </a:lnTo>
                <a:lnTo>
                  <a:pt x="1787" y="506"/>
                </a:lnTo>
                <a:lnTo>
                  <a:pt x="1816" y="496"/>
                </a:lnTo>
                <a:lnTo>
                  <a:pt x="1832" y="500"/>
                </a:lnTo>
                <a:lnTo>
                  <a:pt x="1836" y="498"/>
                </a:lnTo>
                <a:lnTo>
                  <a:pt x="1839" y="494"/>
                </a:lnTo>
                <a:lnTo>
                  <a:pt x="1837" y="488"/>
                </a:lnTo>
                <a:lnTo>
                  <a:pt x="1845" y="481"/>
                </a:lnTo>
                <a:lnTo>
                  <a:pt x="1849" y="477"/>
                </a:lnTo>
                <a:lnTo>
                  <a:pt x="1851" y="473"/>
                </a:lnTo>
                <a:lnTo>
                  <a:pt x="1855" y="469"/>
                </a:lnTo>
                <a:lnTo>
                  <a:pt x="1855" y="466"/>
                </a:lnTo>
                <a:lnTo>
                  <a:pt x="1851" y="458"/>
                </a:lnTo>
                <a:lnTo>
                  <a:pt x="1849" y="456"/>
                </a:lnTo>
                <a:lnTo>
                  <a:pt x="1849" y="452"/>
                </a:lnTo>
                <a:lnTo>
                  <a:pt x="1843" y="450"/>
                </a:lnTo>
                <a:lnTo>
                  <a:pt x="1839" y="452"/>
                </a:lnTo>
                <a:lnTo>
                  <a:pt x="1836" y="442"/>
                </a:lnTo>
                <a:lnTo>
                  <a:pt x="1837" y="435"/>
                </a:lnTo>
                <a:lnTo>
                  <a:pt x="1836" y="429"/>
                </a:lnTo>
                <a:lnTo>
                  <a:pt x="1834" y="425"/>
                </a:lnTo>
                <a:lnTo>
                  <a:pt x="1836" y="419"/>
                </a:lnTo>
                <a:lnTo>
                  <a:pt x="1824" y="413"/>
                </a:lnTo>
                <a:lnTo>
                  <a:pt x="1822" y="410"/>
                </a:lnTo>
                <a:lnTo>
                  <a:pt x="1816" y="404"/>
                </a:lnTo>
                <a:lnTo>
                  <a:pt x="1799" y="392"/>
                </a:lnTo>
                <a:lnTo>
                  <a:pt x="1791" y="387"/>
                </a:lnTo>
                <a:lnTo>
                  <a:pt x="1787" y="390"/>
                </a:lnTo>
                <a:lnTo>
                  <a:pt x="1780" y="383"/>
                </a:lnTo>
                <a:lnTo>
                  <a:pt x="1782" y="377"/>
                </a:lnTo>
                <a:lnTo>
                  <a:pt x="1797" y="360"/>
                </a:lnTo>
                <a:lnTo>
                  <a:pt x="1816" y="371"/>
                </a:lnTo>
                <a:lnTo>
                  <a:pt x="1826" y="371"/>
                </a:lnTo>
                <a:lnTo>
                  <a:pt x="1824" y="367"/>
                </a:lnTo>
                <a:lnTo>
                  <a:pt x="1826" y="367"/>
                </a:lnTo>
                <a:lnTo>
                  <a:pt x="1834" y="373"/>
                </a:lnTo>
                <a:lnTo>
                  <a:pt x="1836" y="371"/>
                </a:lnTo>
                <a:lnTo>
                  <a:pt x="1836" y="365"/>
                </a:lnTo>
                <a:lnTo>
                  <a:pt x="1837" y="363"/>
                </a:lnTo>
                <a:lnTo>
                  <a:pt x="1845" y="365"/>
                </a:lnTo>
                <a:lnTo>
                  <a:pt x="1847" y="363"/>
                </a:lnTo>
                <a:lnTo>
                  <a:pt x="1849" y="362"/>
                </a:lnTo>
                <a:lnTo>
                  <a:pt x="1843" y="352"/>
                </a:lnTo>
                <a:lnTo>
                  <a:pt x="1841" y="350"/>
                </a:lnTo>
                <a:lnTo>
                  <a:pt x="1832" y="346"/>
                </a:lnTo>
                <a:lnTo>
                  <a:pt x="1820" y="344"/>
                </a:lnTo>
                <a:lnTo>
                  <a:pt x="1810" y="323"/>
                </a:lnTo>
                <a:lnTo>
                  <a:pt x="1799" y="317"/>
                </a:lnTo>
                <a:lnTo>
                  <a:pt x="1799" y="300"/>
                </a:lnTo>
                <a:lnTo>
                  <a:pt x="1826" y="292"/>
                </a:lnTo>
                <a:lnTo>
                  <a:pt x="1832" y="294"/>
                </a:lnTo>
                <a:lnTo>
                  <a:pt x="1837" y="296"/>
                </a:lnTo>
                <a:lnTo>
                  <a:pt x="1843" y="294"/>
                </a:lnTo>
                <a:lnTo>
                  <a:pt x="1851" y="291"/>
                </a:lnTo>
                <a:lnTo>
                  <a:pt x="1849" y="286"/>
                </a:lnTo>
                <a:lnTo>
                  <a:pt x="1849" y="281"/>
                </a:lnTo>
                <a:lnTo>
                  <a:pt x="1845" y="277"/>
                </a:lnTo>
                <a:lnTo>
                  <a:pt x="1845" y="273"/>
                </a:lnTo>
                <a:lnTo>
                  <a:pt x="1847" y="265"/>
                </a:lnTo>
                <a:lnTo>
                  <a:pt x="1851" y="260"/>
                </a:lnTo>
                <a:lnTo>
                  <a:pt x="1855" y="256"/>
                </a:lnTo>
                <a:lnTo>
                  <a:pt x="1857" y="254"/>
                </a:lnTo>
                <a:lnTo>
                  <a:pt x="1858" y="252"/>
                </a:lnTo>
                <a:lnTo>
                  <a:pt x="1863" y="248"/>
                </a:lnTo>
                <a:lnTo>
                  <a:pt x="1864" y="246"/>
                </a:lnTo>
                <a:lnTo>
                  <a:pt x="1866" y="244"/>
                </a:lnTo>
                <a:lnTo>
                  <a:pt x="1868" y="242"/>
                </a:lnTo>
                <a:lnTo>
                  <a:pt x="1870" y="240"/>
                </a:lnTo>
                <a:lnTo>
                  <a:pt x="1874" y="238"/>
                </a:lnTo>
                <a:lnTo>
                  <a:pt x="1876" y="237"/>
                </a:lnTo>
                <a:lnTo>
                  <a:pt x="1874" y="233"/>
                </a:lnTo>
                <a:lnTo>
                  <a:pt x="1872" y="233"/>
                </a:lnTo>
                <a:lnTo>
                  <a:pt x="1870" y="227"/>
                </a:lnTo>
                <a:lnTo>
                  <a:pt x="1868" y="223"/>
                </a:lnTo>
                <a:lnTo>
                  <a:pt x="1868" y="221"/>
                </a:lnTo>
                <a:lnTo>
                  <a:pt x="1864" y="221"/>
                </a:lnTo>
                <a:lnTo>
                  <a:pt x="1858" y="223"/>
                </a:lnTo>
                <a:lnTo>
                  <a:pt x="1849" y="225"/>
                </a:lnTo>
                <a:lnTo>
                  <a:pt x="1845" y="223"/>
                </a:lnTo>
                <a:lnTo>
                  <a:pt x="1839" y="221"/>
                </a:lnTo>
                <a:lnTo>
                  <a:pt x="1832" y="221"/>
                </a:lnTo>
                <a:lnTo>
                  <a:pt x="1826" y="223"/>
                </a:lnTo>
                <a:lnTo>
                  <a:pt x="1820" y="223"/>
                </a:lnTo>
                <a:lnTo>
                  <a:pt x="1816" y="225"/>
                </a:lnTo>
                <a:lnTo>
                  <a:pt x="1815" y="225"/>
                </a:lnTo>
                <a:lnTo>
                  <a:pt x="1809" y="225"/>
                </a:lnTo>
                <a:lnTo>
                  <a:pt x="1805" y="231"/>
                </a:lnTo>
                <a:lnTo>
                  <a:pt x="1803" y="235"/>
                </a:lnTo>
                <a:lnTo>
                  <a:pt x="1801" y="237"/>
                </a:lnTo>
                <a:lnTo>
                  <a:pt x="1799" y="238"/>
                </a:lnTo>
                <a:lnTo>
                  <a:pt x="1799" y="240"/>
                </a:lnTo>
                <a:lnTo>
                  <a:pt x="1797" y="254"/>
                </a:lnTo>
                <a:lnTo>
                  <a:pt x="1793" y="260"/>
                </a:lnTo>
                <a:lnTo>
                  <a:pt x="1793" y="258"/>
                </a:lnTo>
                <a:lnTo>
                  <a:pt x="1791" y="262"/>
                </a:lnTo>
                <a:lnTo>
                  <a:pt x="1789" y="265"/>
                </a:lnTo>
                <a:lnTo>
                  <a:pt x="1787" y="267"/>
                </a:lnTo>
                <a:lnTo>
                  <a:pt x="1784" y="271"/>
                </a:lnTo>
                <a:lnTo>
                  <a:pt x="1782" y="275"/>
                </a:lnTo>
                <a:lnTo>
                  <a:pt x="1780" y="277"/>
                </a:lnTo>
                <a:lnTo>
                  <a:pt x="1776" y="283"/>
                </a:lnTo>
                <a:lnTo>
                  <a:pt x="1774" y="285"/>
                </a:lnTo>
                <a:lnTo>
                  <a:pt x="1772" y="286"/>
                </a:lnTo>
                <a:lnTo>
                  <a:pt x="1770" y="288"/>
                </a:lnTo>
                <a:lnTo>
                  <a:pt x="1766" y="292"/>
                </a:lnTo>
                <a:lnTo>
                  <a:pt x="1764" y="294"/>
                </a:lnTo>
                <a:lnTo>
                  <a:pt x="1762" y="296"/>
                </a:lnTo>
                <a:lnTo>
                  <a:pt x="1757" y="300"/>
                </a:lnTo>
                <a:lnTo>
                  <a:pt x="1751" y="304"/>
                </a:lnTo>
                <a:lnTo>
                  <a:pt x="1749" y="308"/>
                </a:lnTo>
                <a:lnTo>
                  <a:pt x="1745" y="310"/>
                </a:lnTo>
                <a:lnTo>
                  <a:pt x="1743" y="312"/>
                </a:lnTo>
                <a:lnTo>
                  <a:pt x="1739" y="315"/>
                </a:lnTo>
                <a:lnTo>
                  <a:pt x="1736" y="319"/>
                </a:lnTo>
                <a:lnTo>
                  <a:pt x="1720" y="321"/>
                </a:lnTo>
                <a:lnTo>
                  <a:pt x="1716" y="321"/>
                </a:lnTo>
                <a:lnTo>
                  <a:pt x="1703" y="315"/>
                </a:lnTo>
                <a:lnTo>
                  <a:pt x="1693" y="333"/>
                </a:lnTo>
                <a:lnTo>
                  <a:pt x="1680" y="333"/>
                </a:lnTo>
                <a:lnTo>
                  <a:pt x="1664" y="333"/>
                </a:lnTo>
                <a:lnTo>
                  <a:pt x="1653" y="333"/>
                </a:lnTo>
                <a:lnTo>
                  <a:pt x="1651" y="333"/>
                </a:lnTo>
                <a:lnTo>
                  <a:pt x="1651" y="335"/>
                </a:lnTo>
                <a:lnTo>
                  <a:pt x="1645" y="335"/>
                </a:lnTo>
                <a:lnTo>
                  <a:pt x="1632" y="333"/>
                </a:lnTo>
                <a:lnTo>
                  <a:pt x="1628" y="325"/>
                </a:lnTo>
                <a:lnTo>
                  <a:pt x="1626" y="323"/>
                </a:lnTo>
                <a:lnTo>
                  <a:pt x="1626" y="319"/>
                </a:lnTo>
                <a:lnTo>
                  <a:pt x="1613" y="321"/>
                </a:lnTo>
                <a:lnTo>
                  <a:pt x="1603" y="323"/>
                </a:lnTo>
                <a:lnTo>
                  <a:pt x="1593" y="325"/>
                </a:lnTo>
                <a:lnTo>
                  <a:pt x="1586" y="294"/>
                </a:lnTo>
                <a:lnTo>
                  <a:pt x="1582" y="296"/>
                </a:lnTo>
                <a:lnTo>
                  <a:pt x="1576" y="281"/>
                </a:lnTo>
                <a:lnTo>
                  <a:pt x="1580" y="281"/>
                </a:lnTo>
                <a:lnTo>
                  <a:pt x="1580" y="271"/>
                </a:lnTo>
                <a:lnTo>
                  <a:pt x="1580" y="269"/>
                </a:lnTo>
                <a:lnTo>
                  <a:pt x="1578" y="269"/>
                </a:lnTo>
                <a:lnTo>
                  <a:pt x="1578" y="267"/>
                </a:lnTo>
                <a:lnTo>
                  <a:pt x="1532" y="279"/>
                </a:lnTo>
                <a:lnTo>
                  <a:pt x="1524" y="277"/>
                </a:lnTo>
                <a:lnTo>
                  <a:pt x="1520" y="275"/>
                </a:lnTo>
                <a:lnTo>
                  <a:pt x="1516" y="273"/>
                </a:lnTo>
                <a:lnTo>
                  <a:pt x="1509" y="269"/>
                </a:lnTo>
                <a:lnTo>
                  <a:pt x="1505" y="269"/>
                </a:lnTo>
                <a:lnTo>
                  <a:pt x="1503" y="267"/>
                </a:lnTo>
                <a:lnTo>
                  <a:pt x="1497" y="265"/>
                </a:lnTo>
                <a:lnTo>
                  <a:pt x="1492" y="264"/>
                </a:lnTo>
                <a:lnTo>
                  <a:pt x="1488" y="262"/>
                </a:lnTo>
                <a:lnTo>
                  <a:pt x="1466" y="254"/>
                </a:lnTo>
                <a:lnTo>
                  <a:pt x="1444" y="258"/>
                </a:lnTo>
                <a:lnTo>
                  <a:pt x="1413" y="256"/>
                </a:lnTo>
                <a:lnTo>
                  <a:pt x="1401" y="265"/>
                </a:lnTo>
                <a:lnTo>
                  <a:pt x="1420" y="312"/>
                </a:lnTo>
                <a:lnTo>
                  <a:pt x="1409" y="315"/>
                </a:lnTo>
                <a:lnTo>
                  <a:pt x="1384" y="321"/>
                </a:lnTo>
                <a:lnTo>
                  <a:pt x="1376" y="325"/>
                </a:lnTo>
                <a:lnTo>
                  <a:pt x="1370" y="327"/>
                </a:lnTo>
                <a:lnTo>
                  <a:pt x="1365" y="300"/>
                </a:lnTo>
                <a:lnTo>
                  <a:pt x="1357" y="269"/>
                </a:lnTo>
                <a:lnTo>
                  <a:pt x="1349" y="269"/>
                </a:lnTo>
                <a:lnTo>
                  <a:pt x="1326" y="279"/>
                </a:lnTo>
                <a:lnTo>
                  <a:pt x="1311" y="286"/>
                </a:lnTo>
                <a:lnTo>
                  <a:pt x="1305" y="288"/>
                </a:lnTo>
                <a:lnTo>
                  <a:pt x="1286" y="291"/>
                </a:lnTo>
                <a:lnTo>
                  <a:pt x="1286" y="288"/>
                </a:lnTo>
                <a:lnTo>
                  <a:pt x="1280" y="283"/>
                </a:lnTo>
                <a:lnTo>
                  <a:pt x="1278" y="279"/>
                </a:lnTo>
                <a:lnTo>
                  <a:pt x="1269" y="265"/>
                </a:lnTo>
                <a:lnTo>
                  <a:pt x="1271" y="260"/>
                </a:lnTo>
                <a:lnTo>
                  <a:pt x="1265" y="256"/>
                </a:lnTo>
                <a:lnTo>
                  <a:pt x="1269" y="246"/>
                </a:lnTo>
                <a:lnTo>
                  <a:pt x="1274" y="250"/>
                </a:lnTo>
                <a:lnTo>
                  <a:pt x="1272" y="235"/>
                </a:lnTo>
                <a:lnTo>
                  <a:pt x="1272" y="233"/>
                </a:lnTo>
                <a:lnTo>
                  <a:pt x="1269" y="233"/>
                </a:lnTo>
                <a:lnTo>
                  <a:pt x="1266" y="233"/>
                </a:lnTo>
                <a:lnTo>
                  <a:pt x="1265" y="235"/>
                </a:lnTo>
                <a:lnTo>
                  <a:pt x="1170" y="227"/>
                </a:lnTo>
                <a:lnTo>
                  <a:pt x="1178" y="208"/>
                </a:lnTo>
                <a:lnTo>
                  <a:pt x="1201" y="189"/>
                </a:lnTo>
                <a:lnTo>
                  <a:pt x="1196" y="187"/>
                </a:lnTo>
                <a:lnTo>
                  <a:pt x="1194" y="187"/>
                </a:lnTo>
                <a:lnTo>
                  <a:pt x="1192" y="185"/>
                </a:lnTo>
                <a:lnTo>
                  <a:pt x="1186" y="183"/>
                </a:lnTo>
                <a:lnTo>
                  <a:pt x="1184" y="181"/>
                </a:lnTo>
                <a:lnTo>
                  <a:pt x="1186" y="181"/>
                </a:lnTo>
                <a:lnTo>
                  <a:pt x="1186" y="179"/>
                </a:lnTo>
                <a:lnTo>
                  <a:pt x="1182" y="179"/>
                </a:lnTo>
                <a:lnTo>
                  <a:pt x="1180" y="179"/>
                </a:lnTo>
                <a:lnTo>
                  <a:pt x="1180" y="181"/>
                </a:lnTo>
                <a:lnTo>
                  <a:pt x="1180" y="187"/>
                </a:lnTo>
                <a:lnTo>
                  <a:pt x="1180" y="190"/>
                </a:lnTo>
                <a:lnTo>
                  <a:pt x="1174" y="190"/>
                </a:lnTo>
                <a:lnTo>
                  <a:pt x="1174" y="198"/>
                </a:lnTo>
                <a:lnTo>
                  <a:pt x="1176" y="198"/>
                </a:lnTo>
                <a:lnTo>
                  <a:pt x="1176" y="200"/>
                </a:lnTo>
                <a:lnTo>
                  <a:pt x="1170" y="200"/>
                </a:lnTo>
                <a:lnTo>
                  <a:pt x="1170" y="198"/>
                </a:lnTo>
                <a:lnTo>
                  <a:pt x="1169" y="198"/>
                </a:lnTo>
                <a:lnTo>
                  <a:pt x="1165" y="198"/>
                </a:lnTo>
                <a:lnTo>
                  <a:pt x="1165" y="194"/>
                </a:lnTo>
                <a:lnTo>
                  <a:pt x="1165" y="190"/>
                </a:lnTo>
                <a:lnTo>
                  <a:pt x="1167" y="189"/>
                </a:lnTo>
                <a:lnTo>
                  <a:pt x="1140" y="187"/>
                </a:lnTo>
                <a:lnTo>
                  <a:pt x="1128" y="187"/>
                </a:lnTo>
                <a:lnTo>
                  <a:pt x="1130" y="200"/>
                </a:lnTo>
                <a:lnTo>
                  <a:pt x="1130" y="206"/>
                </a:lnTo>
                <a:lnTo>
                  <a:pt x="1130" y="210"/>
                </a:lnTo>
                <a:lnTo>
                  <a:pt x="1130" y="214"/>
                </a:lnTo>
                <a:lnTo>
                  <a:pt x="1130" y="217"/>
                </a:lnTo>
                <a:lnTo>
                  <a:pt x="1130" y="227"/>
                </a:lnTo>
                <a:lnTo>
                  <a:pt x="1132" y="227"/>
                </a:lnTo>
                <a:lnTo>
                  <a:pt x="1124" y="248"/>
                </a:lnTo>
                <a:lnTo>
                  <a:pt x="1124" y="252"/>
                </a:lnTo>
                <a:lnTo>
                  <a:pt x="1122" y="254"/>
                </a:lnTo>
                <a:lnTo>
                  <a:pt x="1115" y="260"/>
                </a:lnTo>
                <a:lnTo>
                  <a:pt x="1115" y="262"/>
                </a:lnTo>
                <a:lnTo>
                  <a:pt x="1107" y="262"/>
                </a:lnTo>
                <a:lnTo>
                  <a:pt x="1105" y="262"/>
                </a:lnTo>
                <a:lnTo>
                  <a:pt x="1101" y="260"/>
                </a:lnTo>
                <a:lnTo>
                  <a:pt x="1100" y="260"/>
                </a:lnTo>
                <a:lnTo>
                  <a:pt x="1097" y="260"/>
                </a:lnTo>
                <a:lnTo>
                  <a:pt x="1082" y="258"/>
                </a:lnTo>
                <a:lnTo>
                  <a:pt x="1078" y="258"/>
                </a:lnTo>
                <a:lnTo>
                  <a:pt x="1080" y="258"/>
                </a:lnTo>
                <a:lnTo>
                  <a:pt x="1082" y="250"/>
                </a:lnTo>
                <a:lnTo>
                  <a:pt x="1086" y="237"/>
                </a:lnTo>
                <a:lnTo>
                  <a:pt x="1086" y="235"/>
                </a:lnTo>
                <a:lnTo>
                  <a:pt x="1086" y="231"/>
                </a:lnTo>
                <a:lnTo>
                  <a:pt x="1086" y="227"/>
                </a:lnTo>
                <a:lnTo>
                  <a:pt x="1086" y="204"/>
                </a:lnTo>
                <a:lnTo>
                  <a:pt x="1086" y="200"/>
                </a:lnTo>
                <a:lnTo>
                  <a:pt x="1086" y="196"/>
                </a:lnTo>
                <a:lnTo>
                  <a:pt x="1084" y="194"/>
                </a:lnTo>
                <a:lnTo>
                  <a:pt x="1084" y="192"/>
                </a:lnTo>
                <a:lnTo>
                  <a:pt x="1082" y="189"/>
                </a:lnTo>
                <a:lnTo>
                  <a:pt x="1082" y="187"/>
                </a:lnTo>
                <a:lnTo>
                  <a:pt x="1074" y="187"/>
                </a:lnTo>
                <a:lnTo>
                  <a:pt x="1074" y="185"/>
                </a:lnTo>
                <a:lnTo>
                  <a:pt x="1074" y="181"/>
                </a:lnTo>
                <a:lnTo>
                  <a:pt x="1076" y="173"/>
                </a:lnTo>
                <a:lnTo>
                  <a:pt x="1071" y="169"/>
                </a:lnTo>
                <a:lnTo>
                  <a:pt x="1069" y="171"/>
                </a:lnTo>
                <a:lnTo>
                  <a:pt x="1057" y="183"/>
                </a:lnTo>
                <a:lnTo>
                  <a:pt x="1057" y="189"/>
                </a:lnTo>
                <a:lnTo>
                  <a:pt x="1057" y="196"/>
                </a:lnTo>
                <a:lnTo>
                  <a:pt x="1055" y="225"/>
                </a:lnTo>
                <a:lnTo>
                  <a:pt x="1015" y="235"/>
                </a:lnTo>
                <a:lnTo>
                  <a:pt x="1013" y="223"/>
                </a:lnTo>
                <a:lnTo>
                  <a:pt x="994" y="214"/>
                </a:lnTo>
                <a:lnTo>
                  <a:pt x="994" y="221"/>
                </a:lnTo>
                <a:lnTo>
                  <a:pt x="992" y="221"/>
                </a:lnTo>
                <a:lnTo>
                  <a:pt x="982" y="223"/>
                </a:lnTo>
                <a:lnTo>
                  <a:pt x="980" y="223"/>
                </a:lnTo>
                <a:lnTo>
                  <a:pt x="963" y="225"/>
                </a:lnTo>
                <a:lnTo>
                  <a:pt x="961" y="227"/>
                </a:lnTo>
                <a:lnTo>
                  <a:pt x="959" y="227"/>
                </a:lnTo>
                <a:lnTo>
                  <a:pt x="944" y="229"/>
                </a:lnTo>
                <a:lnTo>
                  <a:pt x="938" y="198"/>
                </a:lnTo>
                <a:lnTo>
                  <a:pt x="930" y="198"/>
                </a:lnTo>
                <a:lnTo>
                  <a:pt x="930" y="200"/>
                </a:lnTo>
                <a:lnTo>
                  <a:pt x="929" y="208"/>
                </a:lnTo>
                <a:lnTo>
                  <a:pt x="929" y="216"/>
                </a:lnTo>
                <a:lnTo>
                  <a:pt x="929" y="217"/>
                </a:lnTo>
                <a:lnTo>
                  <a:pt x="926" y="221"/>
                </a:lnTo>
                <a:lnTo>
                  <a:pt x="926" y="223"/>
                </a:lnTo>
                <a:lnTo>
                  <a:pt x="922" y="231"/>
                </a:lnTo>
                <a:lnTo>
                  <a:pt x="911" y="229"/>
                </a:lnTo>
                <a:lnTo>
                  <a:pt x="905" y="229"/>
                </a:lnTo>
                <a:lnTo>
                  <a:pt x="894" y="227"/>
                </a:lnTo>
                <a:lnTo>
                  <a:pt x="890" y="227"/>
                </a:lnTo>
                <a:lnTo>
                  <a:pt x="888" y="227"/>
                </a:lnTo>
                <a:lnTo>
                  <a:pt x="886" y="227"/>
                </a:lnTo>
                <a:lnTo>
                  <a:pt x="880" y="225"/>
                </a:lnTo>
                <a:lnTo>
                  <a:pt x="878" y="225"/>
                </a:lnTo>
                <a:lnTo>
                  <a:pt x="873" y="225"/>
                </a:lnTo>
                <a:lnTo>
                  <a:pt x="871" y="225"/>
                </a:lnTo>
                <a:lnTo>
                  <a:pt x="863" y="225"/>
                </a:lnTo>
                <a:lnTo>
                  <a:pt x="857" y="208"/>
                </a:lnTo>
                <a:lnTo>
                  <a:pt x="846" y="206"/>
                </a:lnTo>
                <a:lnTo>
                  <a:pt x="850" y="192"/>
                </a:lnTo>
                <a:lnTo>
                  <a:pt x="859" y="150"/>
                </a:lnTo>
                <a:lnTo>
                  <a:pt x="861" y="144"/>
                </a:lnTo>
                <a:lnTo>
                  <a:pt x="867" y="117"/>
                </a:lnTo>
                <a:lnTo>
                  <a:pt x="867" y="115"/>
                </a:lnTo>
                <a:lnTo>
                  <a:pt x="874" y="106"/>
                </a:lnTo>
                <a:lnTo>
                  <a:pt x="882" y="92"/>
                </a:lnTo>
                <a:lnTo>
                  <a:pt x="884" y="91"/>
                </a:lnTo>
                <a:lnTo>
                  <a:pt x="880" y="91"/>
                </a:lnTo>
                <a:lnTo>
                  <a:pt x="882" y="87"/>
                </a:lnTo>
                <a:lnTo>
                  <a:pt x="880" y="85"/>
                </a:lnTo>
                <a:lnTo>
                  <a:pt x="878" y="83"/>
                </a:lnTo>
                <a:lnTo>
                  <a:pt x="874" y="83"/>
                </a:lnTo>
                <a:lnTo>
                  <a:pt x="873" y="81"/>
                </a:lnTo>
                <a:lnTo>
                  <a:pt x="873" y="79"/>
                </a:lnTo>
                <a:lnTo>
                  <a:pt x="873" y="77"/>
                </a:lnTo>
                <a:lnTo>
                  <a:pt x="871" y="77"/>
                </a:lnTo>
                <a:lnTo>
                  <a:pt x="869" y="77"/>
                </a:lnTo>
                <a:lnTo>
                  <a:pt x="867" y="77"/>
                </a:lnTo>
                <a:lnTo>
                  <a:pt x="867" y="75"/>
                </a:lnTo>
                <a:lnTo>
                  <a:pt x="865" y="75"/>
                </a:lnTo>
                <a:lnTo>
                  <a:pt x="865" y="73"/>
                </a:lnTo>
                <a:lnTo>
                  <a:pt x="865" y="71"/>
                </a:lnTo>
                <a:lnTo>
                  <a:pt x="863" y="73"/>
                </a:lnTo>
                <a:lnTo>
                  <a:pt x="861" y="71"/>
                </a:lnTo>
                <a:lnTo>
                  <a:pt x="859" y="71"/>
                </a:lnTo>
                <a:lnTo>
                  <a:pt x="855" y="69"/>
                </a:lnTo>
                <a:lnTo>
                  <a:pt x="855" y="67"/>
                </a:lnTo>
                <a:lnTo>
                  <a:pt x="853" y="69"/>
                </a:lnTo>
                <a:lnTo>
                  <a:pt x="846" y="69"/>
                </a:lnTo>
                <a:lnTo>
                  <a:pt x="842" y="69"/>
                </a:lnTo>
                <a:lnTo>
                  <a:pt x="838" y="71"/>
                </a:lnTo>
                <a:lnTo>
                  <a:pt x="834" y="71"/>
                </a:lnTo>
                <a:lnTo>
                  <a:pt x="828" y="75"/>
                </a:lnTo>
                <a:lnTo>
                  <a:pt x="819" y="79"/>
                </a:lnTo>
                <a:lnTo>
                  <a:pt x="817" y="85"/>
                </a:lnTo>
                <a:lnTo>
                  <a:pt x="821" y="89"/>
                </a:lnTo>
                <a:lnTo>
                  <a:pt x="823" y="94"/>
                </a:lnTo>
                <a:lnTo>
                  <a:pt x="825" y="96"/>
                </a:lnTo>
                <a:lnTo>
                  <a:pt x="826" y="98"/>
                </a:lnTo>
                <a:lnTo>
                  <a:pt x="828" y="104"/>
                </a:lnTo>
                <a:lnTo>
                  <a:pt x="830" y="110"/>
                </a:lnTo>
                <a:lnTo>
                  <a:pt x="825" y="112"/>
                </a:lnTo>
                <a:lnTo>
                  <a:pt x="815" y="115"/>
                </a:lnTo>
                <a:lnTo>
                  <a:pt x="809" y="119"/>
                </a:lnTo>
                <a:lnTo>
                  <a:pt x="799" y="125"/>
                </a:lnTo>
                <a:lnTo>
                  <a:pt x="798" y="125"/>
                </a:lnTo>
                <a:lnTo>
                  <a:pt x="796" y="123"/>
                </a:lnTo>
                <a:lnTo>
                  <a:pt x="790" y="119"/>
                </a:lnTo>
                <a:lnTo>
                  <a:pt x="784" y="115"/>
                </a:lnTo>
                <a:lnTo>
                  <a:pt x="780" y="115"/>
                </a:lnTo>
                <a:lnTo>
                  <a:pt x="778" y="113"/>
                </a:lnTo>
                <a:lnTo>
                  <a:pt x="777" y="112"/>
                </a:lnTo>
                <a:lnTo>
                  <a:pt x="775" y="108"/>
                </a:lnTo>
                <a:lnTo>
                  <a:pt x="769" y="108"/>
                </a:lnTo>
                <a:lnTo>
                  <a:pt x="767" y="110"/>
                </a:lnTo>
                <a:lnTo>
                  <a:pt x="773" y="113"/>
                </a:lnTo>
                <a:lnTo>
                  <a:pt x="777" y="117"/>
                </a:lnTo>
                <a:lnTo>
                  <a:pt x="778" y="119"/>
                </a:lnTo>
                <a:lnTo>
                  <a:pt x="780" y="123"/>
                </a:lnTo>
                <a:lnTo>
                  <a:pt x="782" y="123"/>
                </a:lnTo>
                <a:lnTo>
                  <a:pt x="786" y="127"/>
                </a:lnTo>
                <a:lnTo>
                  <a:pt x="786" y="129"/>
                </a:lnTo>
                <a:lnTo>
                  <a:pt x="788" y="131"/>
                </a:lnTo>
                <a:lnTo>
                  <a:pt x="788" y="133"/>
                </a:lnTo>
                <a:lnTo>
                  <a:pt x="784" y="133"/>
                </a:lnTo>
                <a:lnTo>
                  <a:pt x="780" y="135"/>
                </a:lnTo>
                <a:lnTo>
                  <a:pt x="777" y="137"/>
                </a:lnTo>
                <a:lnTo>
                  <a:pt x="771" y="139"/>
                </a:lnTo>
                <a:lnTo>
                  <a:pt x="767" y="140"/>
                </a:lnTo>
                <a:lnTo>
                  <a:pt x="759" y="133"/>
                </a:lnTo>
                <a:lnTo>
                  <a:pt x="753" y="137"/>
                </a:lnTo>
                <a:lnTo>
                  <a:pt x="751" y="137"/>
                </a:lnTo>
                <a:lnTo>
                  <a:pt x="746" y="140"/>
                </a:lnTo>
                <a:lnTo>
                  <a:pt x="742" y="144"/>
                </a:lnTo>
                <a:lnTo>
                  <a:pt x="740" y="144"/>
                </a:lnTo>
                <a:lnTo>
                  <a:pt x="723" y="152"/>
                </a:lnTo>
                <a:lnTo>
                  <a:pt x="721" y="148"/>
                </a:lnTo>
                <a:lnTo>
                  <a:pt x="719" y="144"/>
                </a:lnTo>
                <a:lnTo>
                  <a:pt x="713" y="137"/>
                </a:lnTo>
                <a:lnTo>
                  <a:pt x="707" y="129"/>
                </a:lnTo>
                <a:lnTo>
                  <a:pt x="692" y="106"/>
                </a:lnTo>
                <a:lnTo>
                  <a:pt x="682" y="92"/>
                </a:lnTo>
                <a:lnTo>
                  <a:pt x="663" y="102"/>
                </a:lnTo>
                <a:lnTo>
                  <a:pt x="663" y="100"/>
                </a:lnTo>
                <a:lnTo>
                  <a:pt x="661" y="100"/>
                </a:lnTo>
                <a:lnTo>
                  <a:pt x="648" y="104"/>
                </a:lnTo>
                <a:lnTo>
                  <a:pt x="633" y="115"/>
                </a:lnTo>
                <a:lnTo>
                  <a:pt x="625" y="119"/>
                </a:lnTo>
                <a:lnTo>
                  <a:pt x="621" y="121"/>
                </a:lnTo>
                <a:lnTo>
                  <a:pt x="615" y="127"/>
                </a:lnTo>
                <a:lnTo>
                  <a:pt x="613" y="127"/>
                </a:lnTo>
                <a:lnTo>
                  <a:pt x="611" y="119"/>
                </a:lnTo>
                <a:lnTo>
                  <a:pt x="611" y="115"/>
                </a:lnTo>
                <a:lnTo>
                  <a:pt x="604" y="106"/>
                </a:lnTo>
                <a:lnTo>
                  <a:pt x="613" y="100"/>
                </a:lnTo>
                <a:lnTo>
                  <a:pt x="609" y="89"/>
                </a:lnTo>
                <a:lnTo>
                  <a:pt x="609" y="87"/>
                </a:lnTo>
                <a:lnTo>
                  <a:pt x="609" y="83"/>
                </a:lnTo>
                <a:lnTo>
                  <a:pt x="604" y="69"/>
                </a:lnTo>
                <a:lnTo>
                  <a:pt x="604" y="65"/>
                </a:lnTo>
                <a:lnTo>
                  <a:pt x="604" y="60"/>
                </a:lnTo>
                <a:lnTo>
                  <a:pt x="611" y="44"/>
                </a:lnTo>
                <a:lnTo>
                  <a:pt x="617" y="29"/>
                </a:lnTo>
                <a:lnTo>
                  <a:pt x="615" y="19"/>
                </a:lnTo>
                <a:lnTo>
                  <a:pt x="607" y="10"/>
                </a:lnTo>
                <a:lnTo>
                  <a:pt x="611" y="8"/>
                </a:lnTo>
                <a:lnTo>
                  <a:pt x="613" y="8"/>
                </a:lnTo>
                <a:lnTo>
                  <a:pt x="609" y="0"/>
                </a:lnTo>
                <a:lnTo>
                  <a:pt x="596" y="8"/>
                </a:lnTo>
                <a:lnTo>
                  <a:pt x="505" y="52"/>
                </a:lnTo>
                <a:lnTo>
                  <a:pt x="492" y="60"/>
                </a:lnTo>
                <a:lnTo>
                  <a:pt x="473" y="69"/>
                </a:lnTo>
                <a:lnTo>
                  <a:pt x="448" y="83"/>
                </a:lnTo>
                <a:lnTo>
                  <a:pt x="446" y="83"/>
                </a:lnTo>
                <a:lnTo>
                  <a:pt x="442" y="85"/>
                </a:lnTo>
                <a:lnTo>
                  <a:pt x="392" y="110"/>
                </a:lnTo>
                <a:lnTo>
                  <a:pt x="340" y="135"/>
                </a:lnTo>
                <a:lnTo>
                  <a:pt x="334" y="139"/>
                </a:lnTo>
                <a:lnTo>
                  <a:pt x="321" y="146"/>
                </a:lnTo>
                <a:lnTo>
                  <a:pt x="319" y="148"/>
                </a:lnTo>
                <a:lnTo>
                  <a:pt x="317" y="146"/>
                </a:lnTo>
                <a:lnTo>
                  <a:pt x="304" y="154"/>
                </a:lnTo>
                <a:lnTo>
                  <a:pt x="298" y="158"/>
                </a:lnTo>
                <a:lnTo>
                  <a:pt x="294" y="160"/>
                </a:lnTo>
                <a:lnTo>
                  <a:pt x="292" y="160"/>
                </a:lnTo>
                <a:lnTo>
                  <a:pt x="284" y="163"/>
                </a:lnTo>
                <a:lnTo>
                  <a:pt x="279" y="166"/>
                </a:lnTo>
                <a:lnTo>
                  <a:pt x="273" y="169"/>
                </a:lnTo>
                <a:lnTo>
                  <a:pt x="256" y="177"/>
                </a:lnTo>
                <a:lnTo>
                  <a:pt x="254" y="179"/>
                </a:lnTo>
                <a:lnTo>
                  <a:pt x="242" y="185"/>
                </a:lnTo>
                <a:lnTo>
                  <a:pt x="238" y="187"/>
                </a:lnTo>
                <a:lnTo>
                  <a:pt x="171" y="216"/>
                </a:lnTo>
                <a:lnTo>
                  <a:pt x="158" y="323"/>
                </a:lnTo>
                <a:lnTo>
                  <a:pt x="223" y="331"/>
                </a:lnTo>
                <a:lnTo>
                  <a:pt x="225" y="33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Freeform 220"/>
          <p:cNvSpPr>
            <a:spLocks/>
          </p:cNvSpPr>
          <p:nvPr/>
        </p:nvSpPr>
        <p:spPr bwMode="auto">
          <a:xfrm>
            <a:off x="-3202582" y="5516672"/>
            <a:ext cx="531853" cy="470667"/>
          </a:xfrm>
          <a:custGeom>
            <a:avLst/>
            <a:gdLst>
              <a:gd name="T0" fmla="*/ 8 w 565"/>
              <a:gd name="T1" fmla="*/ 311 h 500"/>
              <a:gd name="T2" fmla="*/ 10 w 565"/>
              <a:gd name="T3" fmla="*/ 323 h 500"/>
              <a:gd name="T4" fmla="*/ 17 w 565"/>
              <a:gd name="T5" fmla="*/ 329 h 500"/>
              <a:gd name="T6" fmla="*/ 25 w 565"/>
              <a:gd name="T7" fmla="*/ 338 h 500"/>
              <a:gd name="T8" fmla="*/ 37 w 565"/>
              <a:gd name="T9" fmla="*/ 342 h 500"/>
              <a:gd name="T10" fmla="*/ 48 w 565"/>
              <a:gd name="T11" fmla="*/ 351 h 500"/>
              <a:gd name="T12" fmla="*/ 61 w 565"/>
              <a:gd name="T13" fmla="*/ 357 h 500"/>
              <a:gd name="T14" fmla="*/ 73 w 565"/>
              <a:gd name="T15" fmla="*/ 363 h 500"/>
              <a:gd name="T16" fmla="*/ 83 w 565"/>
              <a:gd name="T17" fmla="*/ 373 h 500"/>
              <a:gd name="T18" fmla="*/ 94 w 565"/>
              <a:gd name="T19" fmla="*/ 371 h 500"/>
              <a:gd name="T20" fmla="*/ 104 w 565"/>
              <a:gd name="T21" fmla="*/ 375 h 500"/>
              <a:gd name="T22" fmla="*/ 115 w 565"/>
              <a:gd name="T23" fmla="*/ 388 h 500"/>
              <a:gd name="T24" fmla="*/ 111 w 565"/>
              <a:gd name="T25" fmla="*/ 398 h 500"/>
              <a:gd name="T26" fmla="*/ 115 w 565"/>
              <a:gd name="T27" fmla="*/ 407 h 500"/>
              <a:gd name="T28" fmla="*/ 115 w 565"/>
              <a:gd name="T29" fmla="*/ 419 h 500"/>
              <a:gd name="T30" fmla="*/ 115 w 565"/>
              <a:gd name="T31" fmla="*/ 432 h 500"/>
              <a:gd name="T32" fmla="*/ 107 w 565"/>
              <a:gd name="T33" fmla="*/ 436 h 500"/>
              <a:gd name="T34" fmla="*/ 106 w 565"/>
              <a:gd name="T35" fmla="*/ 450 h 500"/>
              <a:gd name="T36" fmla="*/ 109 w 565"/>
              <a:gd name="T37" fmla="*/ 465 h 500"/>
              <a:gd name="T38" fmla="*/ 121 w 565"/>
              <a:gd name="T39" fmla="*/ 476 h 500"/>
              <a:gd name="T40" fmla="*/ 138 w 565"/>
              <a:gd name="T41" fmla="*/ 479 h 500"/>
              <a:gd name="T42" fmla="*/ 148 w 565"/>
              <a:gd name="T43" fmla="*/ 482 h 500"/>
              <a:gd name="T44" fmla="*/ 155 w 565"/>
              <a:gd name="T45" fmla="*/ 490 h 500"/>
              <a:gd name="T46" fmla="*/ 173 w 565"/>
              <a:gd name="T47" fmla="*/ 490 h 500"/>
              <a:gd name="T48" fmla="*/ 181 w 565"/>
              <a:gd name="T49" fmla="*/ 492 h 500"/>
              <a:gd name="T50" fmla="*/ 192 w 565"/>
              <a:gd name="T51" fmla="*/ 484 h 500"/>
              <a:gd name="T52" fmla="*/ 204 w 565"/>
              <a:gd name="T53" fmla="*/ 492 h 500"/>
              <a:gd name="T54" fmla="*/ 211 w 565"/>
              <a:gd name="T55" fmla="*/ 490 h 500"/>
              <a:gd name="T56" fmla="*/ 221 w 565"/>
              <a:gd name="T57" fmla="*/ 496 h 500"/>
              <a:gd name="T58" fmla="*/ 232 w 565"/>
              <a:gd name="T59" fmla="*/ 496 h 500"/>
              <a:gd name="T60" fmla="*/ 248 w 565"/>
              <a:gd name="T61" fmla="*/ 496 h 500"/>
              <a:gd name="T62" fmla="*/ 259 w 565"/>
              <a:gd name="T63" fmla="*/ 490 h 500"/>
              <a:gd name="T64" fmla="*/ 273 w 565"/>
              <a:gd name="T65" fmla="*/ 476 h 500"/>
              <a:gd name="T66" fmla="*/ 288 w 565"/>
              <a:gd name="T67" fmla="*/ 467 h 500"/>
              <a:gd name="T68" fmla="*/ 300 w 565"/>
              <a:gd name="T69" fmla="*/ 476 h 500"/>
              <a:gd name="T70" fmla="*/ 317 w 565"/>
              <a:gd name="T71" fmla="*/ 475 h 500"/>
              <a:gd name="T72" fmla="*/ 330 w 565"/>
              <a:gd name="T73" fmla="*/ 481 h 500"/>
              <a:gd name="T74" fmla="*/ 346 w 565"/>
              <a:gd name="T75" fmla="*/ 476 h 500"/>
              <a:gd name="T76" fmla="*/ 357 w 565"/>
              <a:gd name="T77" fmla="*/ 467 h 500"/>
              <a:gd name="T78" fmla="*/ 363 w 565"/>
              <a:gd name="T79" fmla="*/ 450 h 500"/>
              <a:gd name="T80" fmla="*/ 334 w 565"/>
              <a:gd name="T81" fmla="*/ 359 h 500"/>
              <a:gd name="T82" fmla="*/ 355 w 565"/>
              <a:gd name="T83" fmla="*/ 344 h 500"/>
              <a:gd name="T84" fmla="*/ 382 w 565"/>
              <a:gd name="T85" fmla="*/ 334 h 500"/>
              <a:gd name="T86" fmla="*/ 409 w 565"/>
              <a:gd name="T87" fmla="*/ 317 h 500"/>
              <a:gd name="T88" fmla="*/ 430 w 565"/>
              <a:gd name="T89" fmla="*/ 311 h 500"/>
              <a:gd name="T90" fmla="*/ 413 w 565"/>
              <a:gd name="T91" fmla="*/ 261 h 500"/>
              <a:gd name="T92" fmla="*/ 398 w 565"/>
              <a:gd name="T93" fmla="*/ 265 h 500"/>
              <a:gd name="T94" fmla="*/ 367 w 565"/>
              <a:gd name="T95" fmla="*/ 257 h 500"/>
              <a:gd name="T96" fmla="*/ 382 w 565"/>
              <a:gd name="T97" fmla="*/ 238 h 500"/>
              <a:gd name="T98" fmla="*/ 386 w 565"/>
              <a:gd name="T99" fmla="*/ 202 h 500"/>
              <a:gd name="T100" fmla="*/ 455 w 565"/>
              <a:gd name="T101" fmla="*/ 142 h 500"/>
              <a:gd name="T102" fmla="*/ 494 w 565"/>
              <a:gd name="T103" fmla="*/ 90 h 500"/>
              <a:gd name="T104" fmla="*/ 536 w 565"/>
              <a:gd name="T105" fmla="*/ 3 h 500"/>
              <a:gd name="T106" fmla="*/ 381 w 565"/>
              <a:gd name="T107" fmla="*/ 52 h 500"/>
              <a:gd name="T108" fmla="*/ 346 w 565"/>
              <a:gd name="T109" fmla="*/ 155 h 500"/>
              <a:gd name="T110" fmla="*/ 217 w 565"/>
              <a:gd name="T111" fmla="*/ 221 h 500"/>
              <a:gd name="T112" fmla="*/ 100 w 565"/>
              <a:gd name="T113" fmla="*/ 171 h 500"/>
              <a:gd name="T114" fmla="*/ 79 w 565"/>
              <a:gd name="T115" fmla="*/ 177 h 500"/>
              <a:gd name="T116" fmla="*/ 23 w 565"/>
              <a:gd name="T117" fmla="*/ 204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5" h="500">
                <a:moveTo>
                  <a:pt x="0" y="300"/>
                </a:moveTo>
                <a:lnTo>
                  <a:pt x="0" y="301"/>
                </a:lnTo>
                <a:lnTo>
                  <a:pt x="2" y="301"/>
                </a:lnTo>
                <a:lnTo>
                  <a:pt x="4" y="301"/>
                </a:lnTo>
                <a:lnTo>
                  <a:pt x="4" y="303"/>
                </a:lnTo>
                <a:lnTo>
                  <a:pt x="6" y="303"/>
                </a:lnTo>
                <a:lnTo>
                  <a:pt x="8" y="303"/>
                </a:lnTo>
                <a:lnTo>
                  <a:pt x="8" y="306"/>
                </a:lnTo>
                <a:lnTo>
                  <a:pt x="8" y="307"/>
                </a:lnTo>
                <a:lnTo>
                  <a:pt x="8" y="309"/>
                </a:lnTo>
                <a:lnTo>
                  <a:pt x="8" y="311"/>
                </a:lnTo>
                <a:lnTo>
                  <a:pt x="6" y="311"/>
                </a:lnTo>
                <a:lnTo>
                  <a:pt x="6" y="313"/>
                </a:lnTo>
                <a:lnTo>
                  <a:pt x="4" y="313"/>
                </a:lnTo>
                <a:lnTo>
                  <a:pt x="6" y="313"/>
                </a:lnTo>
                <a:lnTo>
                  <a:pt x="6" y="315"/>
                </a:lnTo>
                <a:lnTo>
                  <a:pt x="8" y="315"/>
                </a:lnTo>
                <a:lnTo>
                  <a:pt x="8" y="317"/>
                </a:lnTo>
                <a:lnTo>
                  <a:pt x="10" y="319"/>
                </a:lnTo>
                <a:lnTo>
                  <a:pt x="11" y="319"/>
                </a:lnTo>
                <a:lnTo>
                  <a:pt x="10" y="321"/>
                </a:lnTo>
                <a:lnTo>
                  <a:pt x="10" y="323"/>
                </a:lnTo>
                <a:lnTo>
                  <a:pt x="11" y="323"/>
                </a:lnTo>
                <a:lnTo>
                  <a:pt x="11" y="321"/>
                </a:lnTo>
                <a:lnTo>
                  <a:pt x="13" y="321"/>
                </a:lnTo>
                <a:lnTo>
                  <a:pt x="13" y="323"/>
                </a:lnTo>
                <a:lnTo>
                  <a:pt x="13" y="325"/>
                </a:lnTo>
                <a:lnTo>
                  <a:pt x="13" y="327"/>
                </a:lnTo>
                <a:lnTo>
                  <a:pt x="13" y="329"/>
                </a:lnTo>
                <a:lnTo>
                  <a:pt x="13" y="330"/>
                </a:lnTo>
                <a:lnTo>
                  <a:pt x="15" y="330"/>
                </a:lnTo>
                <a:lnTo>
                  <a:pt x="17" y="330"/>
                </a:lnTo>
                <a:lnTo>
                  <a:pt x="17" y="329"/>
                </a:lnTo>
                <a:lnTo>
                  <a:pt x="19" y="327"/>
                </a:lnTo>
                <a:lnTo>
                  <a:pt x="21" y="327"/>
                </a:lnTo>
                <a:lnTo>
                  <a:pt x="21" y="329"/>
                </a:lnTo>
                <a:lnTo>
                  <a:pt x="21" y="330"/>
                </a:lnTo>
                <a:lnTo>
                  <a:pt x="21" y="332"/>
                </a:lnTo>
                <a:lnTo>
                  <a:pt x="19" y="332"/>
                </a:lnTo>
                <a:lnTo>
                  <a:pt x="19" y="334"/>
                </a:lnTo>
                <a:lnTo>
                  <a:pt x="21" y="334"/>
                </a:lnTo>
                <a:lnTo>
                  <a:pt x="23" y="336"/>
                </a:lnTo>
                <a:lnTo>
                  <a:pt x="25" y="336"/>
                </a:lnTo>
                <a:lnTo>
                  <a:pt x="25" y="338"/>
                </a:lnTo>
                <a:lnTo>
                  <a:pt x="25" y="340"/>
                </a:lnTo>
                <a:lnTo>
                  <a:pt x="25" y="342"/>
                </a:lnTo>
                <a:lnTo>
                  <a:pt x="25" y="344"/>
                </a:lnTo>
                <a:lnTo>
                  <a:pt x="27" y="344"/>
                </a:lnTo>
                <a:lnTo>
                  <a:pt x="29" y="346"/>
                </a:lnTo>
                <a:lnTo>
                  <a:pt x="31" y="346"/>
                </a:lnTo>
                <a:lnTo>
                  <a:pt x="32" y="346"/>
                </a:lnTo>
                <a:lnTo>
                  <a:pt x="32" y="344"/>
                </a:lnTo>
                <a:lnTo>
                  <a:pt x="34" y="344"/>
                </a:lnTo>
                <a:lnTo>
                  <a:pt x="34" y="342"/>
                </a:lnTo>
                <a:lnTo>
                  <a:pt x="37" y="342"/>
                </a:lnTo>
                <a:lnTo>
                  <a:pt x="37" y="344"/>
                </a:lnTo>
                <a:lnTo>
                  <a:pt x="38" y="344"/>
                </a:lnTo>
                <a:lnTo>
                  <a:pt x="38" y="346"/>
                </a:lnTo>
                <a:lnTo>
                  <a:pt x="40" y="348"/>
                </a:lnTo>
                <a:lnTo>
                  <a:pt x="40" y="350"/>
                </a:lnTo>
                <a:lnTo>
                  <a:pt x="42" y="350"/>
                </a:lnTo>
                <a:lnTo>
                  <a:pt x="42" y="348"/>
                </a:lnTo>
                <a:lnTo>
                  <a:pt x="44" y="348"/>
                </a:lnTo>
                <a:lnTo>
                  <a:pt x="46" y="348"/>
                </a:lnTo>
                <a:lnTo>
                  <a:pt x="48" y="350"/>
                </a:lnTo>
                <a:lnTo>
                  <a:pt x="48" y="351"/>
                </a:lnTo>
                <a:lnTo>
                  <a:pt x="48" y="354"/>
                </a:lnTo>
                <a:lnTo>
                  <a:pt x="52" y="351"/>
                </a:lnTo>
                <a:lnTo>
                  <a:pt x="54" y="354"/>
                </a:lnTo>
                <a:lnTo>
                  <a:pt x="56" y="354"/>
                </a:lnTo>
                <a:lnTo>
                  <a:pt x="58" y="354"/>
                </a:lnTo>
                <a:lnTo>
                  <a:pt x="58" y="351"/>
                </a:lnTo>
                <a:lnTo>
                  <a:pt x="59" y="351"/>
                </a:lnTo>
                <a:lnTo>
                  <a:pt x="59" y="354"/>
                </a:lnTo>
                <a:lnTo>
                  <a:pt x="61" y="354"/>
                </a:lnTo>
                <a:lnTo>
                  <a:pt x="61" y="356"/>
                </a:lnTo>
                <a:lnTo>
                  <a:pt x="61" y="357"/>
                </a:lnTo>
                <a:lnTo>
                  <a:pt x="61" y="359"/>
                </a:lnTo>
                <a:lnTo>
                  <a:pt x="59" y="359"/>
                </a:lnTo>
                <a:lnTo>
                  <a:pt x="61" y="359"/>
                </a:lnTo>
                <a:lnTo>
                  <a:pt x="61" y="361"/>
                </a:lnTo>
                <a:lnTo>
                  <a:pt x="63" y="361"/>
                </a:lnTo>
                <a:lnTo>
                  <a:pt x="65" y="361"/>
                </a:lnTo>
                <a:lnTo>
                  <a:pt x="67" y="361"/>
                </a:lnTo>
                <a:lnTo>
                  <a:pt x="67" y="363"/>
                </a:lnTo>
                <a:lnTo>
                  <a:pt x="69" y="363"/>
                </a:lnTo>
                <a:lnTo>
                  <a:pt x="71" y="363"/>
                </a:lnTo>
                <a:lnTo>
                  <a:pt x="73" y="363"/>
                </a:lnTo>
                <a:lnTo>
                  <a:pt x="73" y="365"/>
                </a:lnTo>
                <a:lnTo>
                  <a:pt x="75" y="365"/>
                </a:lnTo>
                <a:lnTo>
                  <a:pt x="77" y="363"/>
                </a:lnTo>
                <a:lnTo>
                  <a:pt x="79" y="363"/>
                </a:lnTo>
                <a:lnTo>
                  <a:pt x="80" y="363"/>
                </a:lnTo>
                <a:lnTo>
                  <a:pt x="80" y="365"/>
                </a:lnTo>
                <a:lnTo>
                  <a:pt x="80" y="367"/>
                </a:lnTo>
                <a:lnTo>
                  <a:pt x="80" y="369"/>
                </a:lnTo>
                <a:lnTo>
                  <a:pt x="80" y="371"/>
                </a:lnTo>
                <a:lnTo>
                  <a:pt x="80" y="373"/>
                </a:lnTo>
                <a:lnTo>
                  <a:pt x="83" y="373"/>
                </a:lnTo>
                <a:lnTo>
                  <a:pt x="83" y="375"/>
                </a:lnTo>
                <a:lnTo>
                  <a:pt x="85" y="375"/>
                </a:lnTo>
                <a:lnTo>
                  <a:pt x="85" y="373"/>
                </a:lnTo>
                <a:lnTo>
                  <a:pt x="86" y="373"/>
                </a:lnTo>
                <a:lnTo>
                  <a:pt x="88" y="373"/>
                </a:lnTo>
                <a:lnTo>
                  <a:pt x="90" y="373"/>
                </a:lnTo>
                <a:lnTo>
                  <a:pt x="90" y="371"/>
                </a:lnTo>
                <a:lnTo>
                  <a:pt x="90" y="369"/>
                </a:lnTo>
                <a:lnTo>
                  <a:pt x="92" y="369"/>
                </a:lnTo>
                <a:lnTo>
                  <a:pt x="94" y="369"/>
                </a:lnTo>
                <a:lnTo>
                  <a:pt x="94" y="371"/>
                </a:lnTo>
                <a:lnTo>
                  <a:pt x="94" y="369"/>
                </a:lnTo>
                <a:lnTo>
                  <a:pt x="96" y="369"/>
                </a:lnTo>
                <a:lnTo>
                  <a:pt x="96" y="371"/>
                </a:lnTo>
                <a:lnTo>
                  <a:pt x="96" y="373"/>
                </a:lnTo>
                <a:lnTo>
                  <a:pt x="98" y="373"/>
                </a:lnTo>
                <a:lnTo>
                  <a:pt x="100" y="373"/>
                </a:lnTo>
                <a:lnTo>
                  <a:pt x="102" y="373"/>
                </a:lnTo>
                <a:lnTo>
                  <a:pt x="104" y="373"/>
                </a:lnTo>
                <a:lnTo>
                  <a:pt x="106" y="373"/>
                </a:lnTo>
                <a:lnTo>
                  <a:pt x="106" y="375"/>
                </a:lnTo>
                <a:lnTo>
                  <a:pt x="104" y="375"/>
                </a:lnTo>
                <a:lnTo>
                  <a:pt x="106" y="377"/>
                </a:lnTo>
                <a:lnTo>
                  <a:pt x="106" y="378"/>
                </a:lnTo>
                <a:lnTo>
                  <a:pt x="107" y="380"/>
                </a:lnTo>
                <a:lnTo>
                  <a:pt x="109" y="382"/>
                </a:lnTo>
                <a:lnTo>
                  <a:pt x="111" y="384"/>
                </a:lnTo>
                <a:lnTo>
                  <a:pt x="113" y="384"/>
                </a:lnTo>
                <a:lnTo>
                  <a:pt x="115" y="384"/>
                </a:lnTo>
                <a:lnTo>
                  <a:pt x="115" y="386"/>
                </a:lnTo>
                <a:lnTo>
                  <a:pt x="117" y="386"/>
                </a:lnTo>
                <a:lnTo>
                  <a:pt x="117" y="388"/>
                </a:lnTo>
                <a:lnTo>
                  <a:pt x="115" y="388"/>
                </a:lnTo>
                <a:lnTo>
                  <a:pt x="113" y="390"/>
                </a:lnTo>
                <a:lnTo>
                  <a:pt x="111" y="390"/>
                </a:lnTo>
                <a:lnTo>
                  <a:pt x="111" y="392"/>
                </a:lnTo>
                <a:lnTo>
                  <a:pt x="113" y="392"/>
                </a:lnTo>
                <a:lnTo>
                  <a:pt x="113" y="394"/>
                </a:lnTo>
                <a:lnTo>
                  <a:pt x="115" y="394"/>
                </a:lnTo>
                <a:lnTo>
                  <a:pt x="115" y="396"/>
                </a:lnTo>
                <a:lnTo>
                  <a:pt x="115" y="398"/>
                </a:lnTo>
                <a:lnTo>
                  <a:pt x="113" y="396"/>
                </a:lnTo>
                <a:lnTo>
                  <a:pt x="113" y="398"/>
                </a:lnTo>
                <a:lnTo>
                  <a:pt x="111" y="398"/>
                </a:lnTo>
                <a:lnTo>
                  <a:pt x="111" y="400"/>
                </a:lnTo>
                <a:lnTo>
                  <a:pt x="113" y="400"/>
                </a:lnTo>
                <a:lnTo>
                  <a:pt x="113" y="402"/>
                </a:lnTo>
                <a:lnTo>
                  <a:pt x="111" y="404"/>
                </a:lnTo>
                <a:lnTo>
                  <a:pt x="109" y="404"/>
                </a:lnTo>
                <a:lnTo>
                  <a:pt x="111" y="405"/>
                </a:lnTo>
                <a:lnTo>
                  <a:pt x="111" y="407"/>
                </a:lnTo>
                <a:lnTo>
                  <a:pt x="113" y="407"/>
                </a:lnTo>
                <a:lnTo>
                  <a:pt x="113" y="405"/>
                </a:lnTo>
                <a:lnTo>
                  <a:pt x="115" y="405"/>
                </a:lnTo>
                <a:lnTo>
                  <a:pt x="115" y="407"/>
                </a:lnTo>
                <a:lnTo>
                  <a:pt x="113" y="407"/>
                </a:lnTo>
                <a:lnTo>
                  <a:pt x="113" y="409"/>
                </a:lnTo>
                <a:lnTo>
                  <a:pt x="115" y="409"/>
                </a:lnTo>
                <a:lnTo>
                  <a:pt x="115" y="411"/>
                </a:lnTo>
                <a:lnTo>
                  <a:pt x="115" y="413"/>
                </a:lnTo>
                <a:lnTo>
                  <a:pt x="113" y="413"/>
                </a:lnTo>
                <a:lnTo>
                  <a:pt x="113" y="415"/>
                </a:lnTo>
                <a:lnTo>
                  <a:pt x="115" y="417"/>
                </a:lnTo>
                <a:lnTo>
                  <a:pt x="117" y="417"/>
                </a:lnTo>
                <a:lnTo>
                  <a:pt x="117" y="419"/>
                </a:lnTo>
                <a:lnTo>
                  <a:pt x="115" y="419"/>
                </a:lnTo>
                <a:lnTo>
                  <a:pt x="113" y="421"/>
                </a:lnTo>
                <a:lnTo>
                  <a:pt x="115" y="421"/>
                </a:lnTo>
                <a:lnTo>
                  <a:pt x="115" y="423"/>
                </a:lnTo>
                <a:lnTo>
                  <a:pt x="117" y="423"/>
                </a:lnTo>
                <a:lnTo>
                  <a:pt x="119" y="423"/>
                </a:lnTo>
                <a:lnTo>
                  <a:pt x="119" y="425"/>
                </a:lnTo>
                <a:lnTo>
                  <a:pt x="119" y="426"/>
                </a:lnTo>
                <a:lnTo>
                  <a:pt x="119" y="428"/>
                </a:lnTo>
                <a:lnTo>
                  <a:pt x="119" y="431"/>
                </a:lnTo>
                <a:lnTo>
                  <a:pt x="117" y="431"/>
                </a:lnTo>
                <a:lnTo>
                  <a:pt x="115" y="432"/>
                </a:lnTo>
                <a:lnTo>
                  <a:pt x="115" y="434"/>
                </a:lnTo>
                <a:lnTo>
                  <a:pt x="113" y="432"/>
                </a:lnTo>
                <a:lnTo>
                  <a:pt x="113" y="431"/>
                </a:lnTo>
                <a:lnTo>
                  <a:pt x="111" y="431"/>
                </a:lnTo>
                <a:lnTo>
                  <a:pt x="109" y="431"/>
                </a:lnTo>
                <a:lnTo>
                  <a:pt x="109" y="432"/>
                </a:lnTo>
                <a:lnTo>
                  <a:pt x="109" y="434"/>
                </a:lnTo>
                <a:lnTo>
                  <a:pt x="109" y="436"/>
                </a:lnTo>
                <a:lnTo>
                  <a:pt x="109" y="438"/>
                </a:lnTo>
                <a:lnTo>
                  <a:pt x="107" y="438"/>
                </a:lnTo>
                <a:lnTo>
                  <a:pt x="107" y="436"/>
                </a:lnTo>
                <a:lnTo>
                  <a:pt x="106" y="436"/>
                </a:lnTo>
                <a:lnTo>
                  <a:pt x="104" y="436"/>
                </a:lnTo>
                <a:lnTo>
                  <a:pt x="104" y="438"/>
                </a:lnTo>
                <a:lnTo>
                  <a:pt x="102" y="438"/>
                </a:lnTo>
                <a:lnTo>
                  <a:pt x="102" y="440"/>
                </a:lnTo>
                <a:lnTo>
                  <a:pt x="102" y="442"/>
                </a:lnTo>
                <a:lnTo>
                  <a:pt x="102" y="444"/>
                </a:lnTo>
                <a:lnTo>
                  <a:pt x="102" y="446"/>
                </a:lnTo>
                <a:lnTo>
                  <a:pt x="102" y="448"/>
                </a:lnTo>
                <a:lnTo>
                  <a:pt x="104" y="448"/>
                </a:lnTo>
                <a:lnTo>
                  <a:pt x="106" y="450"/>
                </a:lnTo>
                <a:lnTo>
                  <a:pt x="107" y="452"/>
                </a:lnTo>
                <a:lnTo>
                  <a:pt x="109" y="453"/>
                </a:lnTo>
                <a:lnTo>
                  <a:pt x="109" y="455"/>
                </a:lnTo>
                <a:lnTo>
                  <a:pt x="107" y="455"/>
                </a:lnTo>
                <a:lnTo>
                  <a:pt x="107" y="457"/>
                </a:lnTo>
                <a:lnTo>
                  <a:pt x="107" y="459"/>
                </a:lnTo>
                <a:lnTo>
                  <a:pt x="107" y="461"/>
                </a:lnTo>
                <a:lnTo>
                  <a:pt x="109" y="463"/>
                </a:lnTo>
                <a:lnTo>
                  <a:pt x="109" y="465"/>
                </a:lnTo>
                <a:lnTo>
                  <a:pt x="107" y="465"/>
                </a:lnTo>
                <a:lnTo>
                  <a:pt x="109" y="465"/>
                </a:lnTo>
                <a:lnTo>
                  <a:pt x="111" y="465"/>
                </a:lnTo>
                <a:lnTo>
                  <a:pt x="111" y="467"/>
                </a:lnTo>
                <a:lnTo>
                  <a:pt x="111" y="469"/>
                </a:lnTo>
                <a:lnTo>
                  <a:pt x="111" y="471"/>
                </a:lnTo>
                <a:lnTo>
                  <a:pt x="113" y="473"/>
                </a:lnTo>
                <a:lnTo>
                  <a:pt x="115" y="473"/>
                </a:lnTo>
                <a:lnTo>
                  <a:pt x="115" y="475"/>
                </a:lnTo>
                <a:lnTo>
                  <a:pt x="117" y="475"/>
                </a:lnTo>
                <a:lnTo>
                  <a:pt x="117" y="476"/>
                </a:lnTo>
                <a:lnTo>
                  <a:pt x="119" y="476"/>
                </a:lnTo>
                <a:lnTo>
                  <a:pt x="121" y="476"/>
                </a:lnTo>
                <a:lnTo>
                  <a:pt x="123" y="476"/>
                </a:lnTo>
                <a:lnTo>
                  <a:pt x="123" y="479"/>
                </a:lnTo>
                <a:lnTo>
                  <a:pt x="125" y="479"/>
                </a:lnTo>
                <a:lnTo>
                  <a:pt x="127" y="479"/>
                </a:lnTo>
                <a:lnTo>
                  <a:pt x="128" y="479"/>
                </a:lnTo>
                <a:lnTo>
                  <a:pt x="131" y="479"/>
                </a:lnTo>
                <a:lnTo>
                  <a:pt x="133" y="476"/>
                </a:lnTo>
                <a:lnTo>
                  <a:pt x="134" y="476"/>
                </a:lnTo>
                <a:lnTo>
                  <a:pt x="136" y="476"/>
                </a:lnTo>
                <a:lnTo>
                  <a:pt x="138" y="476"/>
                </a:lnTo>
                <a:lnTo>
                  <a:pt x="138" y="479"/>
                </a:lnTo>
                <a:lnTo>
                  <a:pt x="138" y="481"/>
                </a:lnTo>
                <a:lnTo>
                  <a:pt x="138" y="482"/>
                </a:lnTo>
                <a:lnTo>
                  <a:pt x="140" y="482"/>
                </a:lnTo>
                <a:lnTo>
                  <a:pt x="142" y="482"/>
                </a:lnTo>
                <a:lnTo>
                  <a:pt x="144" y="484"/>
                </a:lnTo>
                <a:lnTo>
                  <a:pt x="146" y="484"/>
                </a:lnTo>
                <a:lnTo>
                  <a:pt x="146" y="482"/>
                </a:lnTo>
                <a:lnTo>
                  <a:pt x="144" y="482"/>
                </a:lnTo>
                <a:lnTo>
                  <a:pt x="146" y="481"/>
                </a:lnTo>
                <a:lnTo>
                  <a:pt x="146" y="482"/>
                </a:lnTo>
                <a:lnTo>
                  <a:pt x="148" y="482"/>
                </a:lnTo>
                <a:lnTo>
                  <a:pt x="148" y="484"/>
                </a:lnTo>
                <a:lnTo>
                  <a:pt x="150" y="484"/>
                </a:lnTo>
                <a:lnTo>
                  <a:pt x="150" y="486"/>
                </a:lnTo>
                <a:lnTo>
                  <a:pt x="152" y="486"/>
                </a:lnTo>
                <a:lnTo>
                  <a:pt x="154" y="486"/>
                </a:lnTo>
                <a:lnTo>
                  <a:pt x="154" y="484"/>
                </a:lnTo>
                <a:lnTo>
                  <a:pt x="155" y="486"/>
                </a:lnTo>
                <a:lnTo>
                  <a:pt x="155" y="488"/>
                </a:lnTo>
                <a:lnTo>
                  <a:pt x="154" y="488"/>
                </a:lnTo>
                <a:lnTo>
                  <a:pt x="154" y="490"/>
                </a:lnTo>
                <a:lnTo>
                  <a:pt x="155" y="490"/>
                </a:lnTo>
                <a:lnTo>
                  <a:pt x="157" y="490"/>
                </a:lnTo>
                <a:lnTo>
                  <a:pt x="159" y="490"/>
                </a:lnTo>
                <a:lnTo>
                  <a:pt x="161" y="490"/>
                </a:lnTo>
                <a:lnTo>
                  <a:pt x="161" y="488"/>
                </a:lnTo>
                <a:lnTo>
                  <a:pt x="163" y="488"/>
                </a:lnTo>
                <a:lnTo>
                  <a:pt x="165" y="488"/>
                </a:lnTo>
                <a:lnTo>
                  <a:pt x="167" y="488"/>
                </a:lnTo>
                <a:lnTo>
                  <a:pt x="167" y="490"/>
                </a:lnTo>
                <a:lnTo>
                  <a:pt x="169" y="490"/>
                </a:lnTo>
                <a:lnTo>
                  <a:pt x="171" y="490"/>
                </a:lnTo>
                <a:lnTo>
                  <a:pt x="173" y="490"/>
                </a:lnTo>
                <a:lnTo>
                  <a:pt x="173" y="488"/>
                </a:lnTo>
                <a:lnTo>
                  <a:pt x="175" y="488"/>
                </a:lnTo>
                <a:lnTo>
                  <a:pt x="177" y="488"/>
                </a:lnTo>
                <a:lnTo>
                  <a:pt x="177" y="486"/>
                </a:lnTo>
                <a:lnTo>
                  <a:pt x="177" y="484"/>
                </a:lnTo>
                <a:lnTo>
                  <a:pt x="179" y="484"/>
                </a:lnTo>
                <a:lnTo>
                  <a:pt x="179" y="486"/>
                </a:lnTo>
                <a:lnTo>
                  <a:pt x="179" y="488"/>
                </a:lnTo>
                <a:lnTo>
                  <a:pt x="179" y="490"/>
                </a:lnTo>
                <a:lnTo>
                  <a:pt x="181" y="490"/>
                </a:lnTo>
                <a:lnTo>
                  <a:pt x="181" y="492"/>
                </a:lnTo>
                <a:lnTo>
                  <a:pt x="182" y="492"/>
                </a:lnTo>
                <a:lnTo>
                  <a:pt x="182" y="490"/>
                </a:lnTo>
                <a:lnTo>
                  <a:pt x="182" y="488"/>
                </a:lnTo>
                <a:lnTo>
                  <a:pt x="182" y="486"/>
                </a:lnTo>
                <a:lnTo>
                  <a:pt x="184" y="486"/>
                </a:lnTo>
                <a:lnTo>
                  <a:pt x="184" y="484"/>
                </a:lnTo>
                <a:lnTo>
                  <a:pt x="184" y="482"/>
                </a:lnTo>
                <a:lnTo>
                  <a:pt x="186" y="482"/>
                </a:lnTo>
                <a:lnTo>
                  <a:pt x="188" y="482"/>
                </a:lnTo>
                <a:lnTo>
                  <a:pt x="190" y="484"/>
                </a:lnTo>
                <a:lnTo>
                  <a:pt x="192" y="484"/>
                </a:lnTo>
                <a:lnTo>
                  <a:pt x="194" y="484"/>
                </a:lnTo>
                <a:lnTo>
                  <a:pt x="194" y="482"/>
                </a:lnTo>
                <a:lnTo>
                  <a:pt x="196" y="482"/>
                </a:lnTo>
                <a:lnTo>
                  <a:pt x="198" y="484"/>
                </a:lnTo>
                <a:lnTo>
                  <a:pt x="198" y="486"/>
                </a:lnTo>
                <a:lnTo>
                  <a:pt x="196" y="488"/>
                </a:lnTo>
                <a:lnTo>
                  <a:pt x="198" y="490"/>
                </a:lnTo>
                <a:lnTo>
                  <a:pt x="200" y="490"/>
                </a:lnTo>
                <a:lnTo>
                  <a:pt x="202" y="490"/>
                </a:lnTo>
                <a:lnTo>
                  <a:pt x="204" y="490"/>
                </a:lnTo>
                <a:lnTo>
                  <a:pt x="204" y="492"/>
                </a:lnTo>
                <a:lnTo>
                  <a:pt x="204" y="494"/>
                </a:lnTo>
                <a:lnTo>
                  <a:pt x="204" y="496"/>
                </a:lnTo>
                <a:lnTo>
                  <a:pt x="205" y="496"/>
                </a:lnTo>
                <a:lnTo>
                  <a:pt x="208" y="496"/>
                </a:lnTo>
                <a:lnTo>
                  <a:pt x="208" y="498"/>
                </a:lnTo>
                <a:lnTo>
                  <a:pt x="210" y="498"/>
                </a:lnTo>
                <a:lnTo>
                  <a:pt x="210" y="496"/>
                </a:lnTo>
                <a:lnTo>
                  <a:pt x="210" y="494"/>
                </a:lnTo>
                <a:lnTo>
                  <a:pt x="211" y="494"/>
                </a:lnTo>
                <a:lnTo>
                  <a:pt x="211" y="492"/>
                </a:lnTo>
                <a:lnTo>
                  <a:pt x="211" y="490"/>
                </a:lnTo>
                <a:lnTo>
                  <a:pt x="213" y="490"/>
                </a:lnTo>
                <a:lnTo>
                  <a:pt x="213" y="492"/>
                </a:lnTo>
                <a:lnTo>
                  <a:pt x="215" y="492"/>
                </a:lnTo>
                <a:lnTo>
                  <a:pt x="215" y="490"/>
                </a:lnTo>
                <a:lnTo>
                  <a:pt x="217" y="490"/>
                </a:lnTo>
                <a:lnTo>
                  <a:pt x="217" y="492"/>
                </a:lnTo>
                <a:lnTo>
                  <a:pt x="217" y="494"/>
                </a:lnTo>
                <a:lnTo>
                  <a:pt x="217" y="496"/>
                </a:lnTo>
                <a:lnTo>
                  <a:pt x="219" y="496"/>
                </a:lnTo>
                <a:lnTo>
                  <a:pt x="221" y="498"/>
                </a:lnTo>
                <a:lnTo>
                  <a:pt x="221" y="496"/>
                </a:lnTo>
                <a:lnTo>
                  <a:pt x="223" y="496"/>
                </a:lnTo>
                <a:lnTo>
                  <a:pt x="225" y="496"/>
                </a:lnTo>
                <a:lnTo>
                  <a:pt x="227" y="496"/>
                </a:lnTo>
                <a:lnTo>
                  <a:pt x="227" y="498"/>
                </a:lnTo>
                <a:lnTo>
                  <a:pt x="225" y="498"/>
                </a:lnTo>
                <a:lnTo>
                  <a:pt x="225" y="500"/>
                </a:lnTo>
                <a:lnTo>
                  <a:pt x="227" y="500"/>
                </a:lnTo>
                <a:lnTo>
                  <a:pt x="229" y="500"/>
                </a:lnTo>
                <a:lnTo>
                  <a:pt x="231" y="500"/>
                </a:lnTo>
                <a:lnTo>
                  <a:pt x="232" y="498"/>
                </a:lnTo>
                <a:lnTo>
                  <a:pt x="232" y="496"/>
                </a:lnTo>
                <a:lnTo>
                  <a:pt x="234" y="496"/>
                </a:lnTo>
                <a:lnTo>
                  <a:pt x="236" y="496"/>
                </a:lnTo>
                <a:lnTo>
                  <a:pt x="238" y="498"/>
                </a:lnTo>
                <a:lnTo>
                  <a:pt x="238" y="500"/>
                </a:lnTo>
                <a:lnTo>
                  <a:pt x="240" y="500"/>
                </a:lnTo>
                <a:lnTo>
                  <a:pt x="242" y="500"/>
                </a:lnTo>
                <a:lnTo>
                  <a:pt x="244" y="500"/>
                </a:lnTo>
                <a:lnTo>
                  <a:pt x="246" y="500"/>
                </a:lnTo>
                <a:lnTo>
                  <a:pt x="248" y="500"/>
                </a:lnTo>
                <a:lnTo>
                  <a:pt x="248" y="498"/>
                </a:lnTo>
                <a:lnTo>
                  <a:pt x="248" y="496"/>
                </a:lnTo>
                <a:lnTo>
                  <a:pt x="248" y="494"/>
                </a:lnTo>
                <a:lnTo>
                  <a:pt x="248" y="492"/>
                </a:lnTo>
                <a:lnTo>
                  <a:pt x="248" y="490"/>
                </a:lnTo>
                <a:lnTo>
                  <a:pt x="250" y="488"/>
                </a:lnTo>
                <a:lnTo>
                  <a:pt x="252" y="486"/>
                </a:lnTo>
                <a:lnTo>
                  <a:pt x="254" y="486"/>
                </a:lnTo>
                <a:lnTo>
                  <a:pt x="256" y="486"/>
                </a:lnTo>
                <a:lnTo>
                  <a:pt x="256" y="488"/>
                </a:lnTo>
                <a:lnTo>
                  <a:pt x="256" y="490"/>
                </a:lnTo>
                <a:lnTo>
                  <a:pt x="258" y="490"/>
                </a:lnTo>
                <a:lnTo>
                  <a:pt x="259" y="490"/>
                </a:lnTo>
                <a:lnTo>
                  <a:pt x="261" y="488"/>
                </a:lnTo>
                <a:lnTo>
                  <a:pt x="263" y="486"/>
                </a:lnTo>
                <a:lnTo>
                  <a:pt x="265" y="486"/>
                </a:lnTo>
                <a:lnTo>
                  <a:pt x="265" y="484"/>
                </a:lnTo>
                <a:lnTo>
                  <a:pt x="267" y="484"/>
                </a:lnTo>
                <a:lnTo>
                  <a:pt x="267" y="482"/>
                </a:lnTo>
                <a:lnTo>
                  <a:pt x="269" y="484"/>
                </a:lnTo>
                <a:lnTo>
                  <a:pt x="271" y="482"/>
                </a:lnTo>
                <a:lnTo>
                  <a:pt x="271" y="481"/>
                </a:lnTo>
                <a:lnTo>
                  <a:pt x="273" y="479"/>
                </a:lnTo>
                <a:lnTo>
                  <a:pt x="273" y="476"/>
                </a:lnTo>
                <a:lnTo>
                  <a:pt x="275" y="476"/>
                </a:lnTo>
                <a:lnTo>
                  <a:pt x="275" y="475"/>
                </a:lnTo>
                <a:lnTo>
                  <a:pt x="277" y="473"/>
                </a:lnTo>
                <a:lnTo>
                  <a:pt x="279" y="473"/>
                </a:lnTo>
                <a:lnTo>
                  <a:pt x="280" y="473"/>
                </a:lnTo>
                <a:lnTo>
                  <a:pt x="280" y="471"/>
                </a:lnTo>
                <a:lnTo>
                  <a:pt x="280" y="469"/>
                </a:lnTo>
                <a:lnTo>
                  <a:pt x="282" y="467"/>
                </a:lnTo>
                <a:lnTo>
                  <a:pt x="284" y="467"/>
                </a:lnTo>
                <a:lnTo>
                  <a:pt x="286" y="467"/>
                </a:lnTo>
                <a:lnTo>
                  <a:pt x="288" y="467"/>
                </a:lnTo>
                <a:lnTo>
                  <a:pt x="290" y="467"/>
                </a:lnTo>
                <a:lnTo>
                  <a:pt x="292" y="467"/>
                </a:lnTo>
                <a:lnTo>
                  <a:pt x="292" y="469"/>
                </a:lnTo>
                <a:lnTo>
                  <a:pt x="290" y="469"/>
                </a:lnTo>
                <a:lnTo>
                  <a:pt x="292" y="469"/>
                </a:lnTo>
                <a:lnTo>
                  <a:pt x="292" y="471"/>
                </a:lnTo>
                <a:lnTo>
                  <a:pt x="294" y="471"/>
                </a:lnTo>
                <a:lnTo>
                  <a:pt x="294" y="473"/>
                </a:lnTo>
                <a:lnTo>
                  <a:pt x="296" y="475"/>
                </a:lnTo>
                <a:lnTo>
                  <a:pt x="298" y="475"/>
                </a:lnTo>
                <a:lnTo>
                  <a:pt x="300" y="476"/>
                </a:lnTo>
                <a:lnTo>
                  <a:pt x="302" y="476"/>
                </a:lnTo>
                <a:lnTo>
                  <a:pt x="304" y="476"/>
                </a:lnTo>
                <a:lnTo>
                  <a:pt x="306" y="476"/>
                </a:lnTo>
                <a:lnTo>
                  <a:pt x="306" y="479"/>
                </a:lnTo>
                <a:lnTo>
                  <a:pt x="307" y="479"/>
                </a:lnTo>
                <a:lnTo>
                  <a:pt x="309" y="479"/>
                </a:lnTo>
                <a:lnTo>
                  <a:pt x="309" y="476"/>
                </a:lnTo>
                <a:lnTo>
                  <a:pt x="311" y="476"/>
                </a:lnTo>
                <a:lnTo>
                  <a:pt x="313" y="476"/>
                </a:lnTo>
                <a:lnTo>
                  <a:pt x="315" y="475"/>
                </a:lnTo>
                <a:lnTo>
                  <a:pt x="317" y="475"/>
                </a:lnTo>
                <a:lnTo>
                  <a:pt x="317" y="473"/>
                </a:lnTo>
                <a:lnTo>
                  <a:pt x="319" y="473"/>
                </a:lnTo>
                <a:lnTo>
                  <a:pt x="319" y="475"/>
                </a:lnTo>
                <a:lnTo>
                  <a:pt x="321" y="475"/>
                </a:lnTo>
                <a:lnTo>
                  <a:pt x="323" y="476"/>
                </a:lnTo>
                <a:lnTo>
                  <a:pt x="325" y="476"/>
                </a:lnTo>
                <a:lnTo>
                  <a:pt x="327" y="476"/>
                </a:lnTo>
                <a:lnTo>
                  <a:pt x="328" y="476"/>
                </a:lnTo>
                <a:lnTo>
                  <a:pt x="328" y="479"/>
                </a:lnTo>
                <a:lnTo>
                  <a:pt x="330" y="479"/>
                </a:lnTo>
                <a:lnTo>
                  <a:pt x="330" y="481"/>
                </a:lnTo>
                <a:lnTo>
                  <a:pt x="333" y="479"/>
                </a:lnTo>
                <a:lnTo>
                  <a:pt x="333" y="476"/>
                </a:lnTo>
                <a:lnTo>
                  <a:pt x="334" y="476"/>
                </a:lnTo>
                <a:lnTo>
                  <a:pt x="334" y="475"/>
                </a:lnTo>
                <a:lnTo>
                  <a:pt x="336" y="475"/>
                </a:lnTo>
                <a:lnTo>
                  <a:pt x="338" y="475"/>
                </a:lnTo>
                <a:lnTo>
                  <a:pt x="340" y="475"/>
                </a:lnTo>
                <a:lnTo>
                  <a:pt x="342" y="475"/>
                </a:lnTo>
                <a:lnTo>
                  <a:pt x="342" y="476"/>
                </a:lnTo>
                <a:lnTo>
                  <a:pt x="344" y="476"/>
                </a:lnTo>
                <a:lnTo>
                  <a:pt x="346" y="476"/>
                </a:lnTo>
                <a:lnTo>
                  <a:pt x="348" y="476"/>
                </a:lnTo>
                <a:lnTo>
                  <a:pt x="348" y="475"/>
                </a:lnTo>
                <a:lnTo>
                  <a:pt x="350" y="475"/>
                </a:lnTo>
                <a:lnTo>
                  <a:pt x="350" y="473"/>
                </a:lnTo>
                <a:lnTo>
                  <a:pt x="350" y="471"/>
                </a:lnTo>
                <a:lnTo>
                  <a:pt x="350" y="469"/>
                </a:lnTo>
                <a:lnTo>
                  <a:pt x="352" y="469"/>
                </a:lnTo>
                <a:lnTo>
                  <a:pt x="352" y="467"/>
                </a:lnTo>
                <a:lnTo>
                  <a:pt x="354" y="467"/>
                </a:lnTo>
                <a:lnTo>
                  <a:pt x="355" y="467"/>
                </a:lnTo>
                <a:lnTo>
                  <a:pt x="357" y="467"/>
                </a:lnTo>
                <a:lnTo>
                  <a:pt x="357" y="465"/>
                </a:lnTo>
                <a:lnTo>
                  <a:pt x="359" y="465"/>
                </a:lnTo>
                <a:lnTo>
                  <a:pt x="361" y="465"/>
                </a:lnTo>
                <a:lnTo>
                  <a:pt x="363" y="465"/>
                </a:lnTo>
                <a:lnTo>
                  <a:pt x="365" y="465"/>
                </a:lnTo>
                <a:lnTo>
                  <a:pt x="367" y="465"/>
                </a:lnTo>
                <a:lnTo>
                  <a:pt x="369" y="465"/>
                </a:lnTo>
                <a:lnTo>
                  <a:pt x="371" y="465"/>
                </a:lnTo>
                <a:lnTo>
                  <a:pt x="373" y="465"/>
                </a:lnTo>
                <a:lnTo>
                  <a:pt x="375" y="463"/>
                </a:lnTo>
                <a:lnTo>
                  <a:pt x="363" y="450"/>
                </a:lnTo>
                <a:lnTo>
                  <a:pt x="363" y="452"/>
                </a:lnTo>
                <a:lnTo>
                  <a:pt x="350" y="436"/>
                </a:lnTo>
                <a:lnTo>
                  <a:pt x="327" y="411"/>
                </a:lnTo>
                <a:lnTo>
                  <a:pt x="334" y="411"/>
                </a:lnTo>
                <a:lnTo>
                  <a:pt x="338" y="409"/>
                </a:lnTo>
                <a:lnTo>
                  <a:pt x="344" y="398"/>
                </a:lnTo>
                <a:lnTo>
                  <a:pt x="346" y="392"/>
                </a:lnTo>
                <a:lnTo>
                  <a:pt x="342" y="384"/>
                </a:lnTo>
                <a:lnTo>
                  <a:pt x="334" y="369"/>
                </a:lnTo>
                <a:lnTo>
                  <a:pt x="334" y="365"/>
                </a:lnTo>
                <a:lnTo>
                  <a:pt x="334" y="359"/>
                </a:lnTo>
                <a:lnTo>
                  <a:pt x="333" y="354"/>
                </a:lnTo>
                <a:lnTo>
                  <a:pt x="333" y="351"/>
                </a:lnTo>
                <a:lnTo>
                  <a:pt x="334" y="350"/>
                </a:lnTo>
                <a:lnTo>
                  <a:pt x="336" y="350"/>
                </a:lnTo>
                <a:lnTo>
                  <a:pt x="338" y="350"/>
                </a:lnTo>
                <a:lnTo>
                  <a:pt x="342" y="350"/>
                </a:lnTo>
                <a:lnTo>
                  <a:pt x="346" y="346"/>
                </a:lnTo>
                <a:lnTo>
                  <a:pt x="350" y="346"/>
                </a:lnTo>
                <a:lnTo>
                  <a:pt x="352" y="344"/>
                </a:lnTo>
                <a:lnTo>
                  <a:pt x="354" y="344"/>
                </a:lnTo>
                <a:lnTo>
                  <a:pt x="355" y="344"/>
                </a:lnTo>
                <a:lnTo>
                  <a:pt x="357" y="344"/>
                </a:lnTo>
                <a:lnTo>
                  <a:pt x="359" y="344"/>
                </a:lnTo>
                <a:lnTo>
                  <a:pt x="363" y="344"/>
                </a:lnTo>
                <a:lnTo>
                  <a:pt x="367" y="346"/>
                </a:lnTo>
                <a:lnTo>
                  <a:pt x="369" y="348"/>
                </a:lnTo>
                <a:lnTo>
                  <a:pt x="375" y="350"/>
                </a:lnTo>
                <a:lnTo>
                  <a:pt x="382" y="346"/>
                </a:lnTo>
                <a:lnTo>
                  <a:pt x="384" y="344"/>
                </a:lnTo>
                <a:lnTo>
                  <a:pt x="382" y="342"/>
                </a:lnTo>
                <a:lnTo>
                  <a:pt x="381" y="336"/>
                </a:lnTo>
                <a:lnTo>
                  <a:pt x="382" y="334"/>
                </a:lnTo>
                <a:lnTo>
                  <a:pt x="384" y="334"/>
                </a:lnTo>
                <a:lnTo>
                  <a:pt x="390" y="330"/>
                </a:lnTo>
                <a:lnTo>
                  <a:pt x="392" y="329"/>
                </a:lnTo>
                <a:lnTo>
                  <a:pt x="396" y="329"/>
                </a:lnTo>
                <a:lnTo>
                  <a:pt x="398" y="329"/>
                </a:lnTo>
                <a:lnTo>
                  <a:pt x="402" y="327"/>
                </a:lnTo>
                <a:lnTo>
                  <a:pt x="402" y="325"/>
                </a:lnTo>
                <a:lnTo>
                  <a:pt x="403" y="323"/>
                </a:lnTo>
                <a:lnTo>
                  <a:pt x="405" y="321"/>
                </a:lnTo>
                <a:lnTo>
                  <a:pt x="407" y="319"/>
                </a:lnTo>
                <a:lnTo>
                  <a:pt x="409" y="317"/>
                </a:lnTo>
                <a:lnTo>
                  <a:pt x="411" y="315"/>
                </a:lnTo>
                <a:lnTo>
                  <a:pt x="413" y="315"/>
                </a:lnTo>
                <a:lnTo>
                  <a:pt x="413" y="313"/>
                </a:lnTo>
                <a:lnTo>
                  <a:pt x="415" y="313"/>
                </a:lnTo>
                <a:lnTo>
                  <a:pt x="415" y="311"/>
                </a:lnTo>
                <a:lnTo>
                  <a:pt x="419" y="311"/>
                </a:lnTo>
                <a:lnTo>
                  <a:pt x="421" y="311"/>
                </a:lnTo>
                <a:lnTo>
                  <a:pt x="425" y="311"/>
                </a:lnTo>
                <a:lnTo>
                  <a:pt x="427" y="311"/>
                </a:lnTo>
                <a:lnTo>
                  <a:pt x="429" y="311"/>
                </a:lnTo>
                <a:lnTo>
                  <a:pt x="430" y="311"/>
                </a:lnTo>
                <a:lnTo>
                  <a:pt x="434" y="313"/>
                </a:lnTo>
                <a:lnTo>
                  <a:pt x="436" y="309"/>
                </a:lnTo>
                <a:lnTo>
                  <a:pt x="429" y="298"/>
                </a:lnTo>
                <a:lnTo>
                  <a:pt x="425" y="292"/>
                </a:lnTo>
                <a:lnTo>
                  <a:pt x="425" y="288"/>
                </a:lnTo>
                <a:lnTo>
                  <a:pt x="423" y="284"/>
                </a:lnTo>
                <a:lnTo>
                  <a:pt x="425" y="282"/>
                </a:lnTo>
                <a:lnTo>
                  <a:pt x="425" y="280"/>
                </a:lnTo>
                <a:lnTo>
                  <a:pt x="417" y="265"/>
                </a:lnTo>
                <a:lnTo>
                  <a:pt x="415" y="265"/>
                </a:lnTo>
                <a:lnTo>
                  <a:pt x="413" y="261"/>
                </a:lnTo>
                <a:lnTo>
                  <a:pt x="413" y="259"/>
                </a:lnTo>
                <a:lnTo>
                  <a:pt x="413" y="257"/>
                </a:lnTo>
                <a:lnTo>
                  <a:pt x="411" y="259"/>
                </a:lnTo>
                <a:lnTo>
                  <a:pt x="409" y="255"/>
                </a:lnTo>
                <a:lnTo>
                  <a:pt x="407" y="257"/>
                </a:lnTo>
                <a:lnTo>
                  <a:pt x="405" y="259"/>
                </a:lnTo>
                <a:lnTo>
                  <a:pt x="405" y="261"/>
                </a:lnTo>
                <a:lnTo>
                  <a:pt x="407" y="261"/>
                </a:lnTo>
                <a:lnTo>
                  <a:pt x="405" y="261"/>
                </a:lnTo>
                <a:lnTo>
                  <a:pt x="400" y="265"/>
                </a:lnTo>
                <a:lnTo>
                  <a:pt x="398" y="265"/>
                </a:lnTo>
                <a:lnTo>
                  <a:pt x="396" y="267"/>
                </a:lnTo>
                <a:lnTo>
                  <a:pt x="392" y="267"/>
                </a:lnTo>
                <a:lnTo>
                  <a:pt x="388" y="269"/>
                </a:lnTo>
                <a:lnTo>
                  <a:pt x="384" y="263"/>
                </a:lnTo>
                <a:lnTo>
                  <a:pt x="373" y="271"/>
                </a:lnTo>
                <a:lnTo>
                  <a:pt x="371" y="269"/>
                </a:lnTo>
                <a:lnTo>
                  <a:pt x="369" y="265"/>
                </a:lnTo>
                <a:lnTo>
                  <a:pt x="369" y="263"/>
                </a:lnTo>
                <a:lnTo>
                  <a:pt x="367" y="261"/>
                </a:lnTo>
                <a:lnTo>
                  <a:pt x="365" y="259"/>
                </a:lnTo>
                <a:lnTo>
                  <a:pt x="367" y="257"/>
                </a:lnTo>
                <a:lnTo>
                  <a:pt x="369" y="257"/>
                </a:lnTo>
                <a:lnTo>
                  <a:pt x="373" y="255"/>
                </a:lnTo>
                <a:lnTo>
                  <a:pt x="375" y="253"/>
                </a:lnTo>
                <a:lnTo>
                  <a:pt x="379" y="252"/>
                </a:lnTo>
                <a:lnTo>
                  <a:pt x="382" y="248"/>
                </a:lnTo>
                <a:lnTo>
                  <a:pt x="384" y="248"/>
                </a:lnTo>
                <a:lnTo>
                  <a:pt x="388" y="246"/>
                </a:lnTo>
                <a:lnTo>
                  <a:pt x="388" y="244"/>
                </a:lnTo>
                <a:lnTo>
                  <a:pt x="386" y="242"/>
                </a:lnTo>
                <a:lnTo>
                  <a:pt x="384" y="240"/>
                </a:lnTo>
                <a:lnTo>
                  <a:pt x="382" y="238"/>
                </a:lnTo>
                <a:lnTo>
                  <a:pt x="382" y="234"/>
                </a:lnTo>
                <a:lnTo>
                  <a:pt x="375" y="232"/>
                </a:lnTo>
                <a:lnTo>
                  <a:pt x="373" y="231"/>
                </a:lnTo>
                <a:lnTo>
                  <a:pt x="373" y="229"/>
                </a:lnTo>
                <a:lnTo>
                  <a:pt x="373" y="227"/>
                </a:lnTo>
                <a:lnTo>
                  <a:pt x="371" y="225"/>
                </a:lnTo>
                <a:lnTo>
                  <a:pt x="363" y="217"/>
                </a:lnTo>
                <a:lnTo>
                  <a:pt x="373" y="207"/>
                </a:lnTo>
                <a:lnTo>
                  <a:pt x="373" y="209"/>
                </a:lnTo>
                <a:lnTo>
                  <a:pt x="384" y="200"/>
                </a:lnTo>
                <a:lnTo>
                  <a:pt x="386" y="202"/>
                </a:lnTo>
                <a:lnTo>
                  <a:pt x="394" y="194"/>
                </a:lnTo>
                <a:lnTo>
                  <a:pt x="396" y="192"/>
                </a:lnTo>
                <a:lnTo>
                  <a:pt x="407" y="183"/>
                </a:lnTo>
                <a:lnTo>
                  <a:pt x="409" y="183"/>
                </a:lnTo>
                <a:lnTo>
                  <a:pt x="409" y="181"/>
                </a:lnTo>
                <a:lnTo>
                  <a:pt x="413" y="178"/>
                </a:lnTo>
                <a:lnTo>
                  <a:pt x="415" y="177"/>
                </a:lnTo>
                <a:lnTo>
                  <a:pt x="415" y="175"/>
                </a:lnTo>
                <a:lnTo>
                  <a:pt x="417" y="173"/>
                </a:lnTo>
                <a:lnTo>
                  <a:pt x="438" y="155"/>
                </a:lnTo>
                <a:lnTo>
                  <a:pt x="455" y="142"/>
                </a:lnTo>
                <a:lnTo>
                  <a:pt x="459" y="136"/>
                </a:lnTo>
                <a:lnTo>
                  <a:pt x="469" y="125"/>
                </a:lnTo>
                <a:lnTo>
                  <a:pt x="473" y="117"/>
                </a:lnTo>
                <a:lnTo>
                  <a:pt x="473" y="115"/>
                </a:lnTo>
                <a:lnTo>
                  <a:pt x="475" y="113"/>
                </a:lnTo>
                <a:lnTo>
                  <a:pt x="477" y="109"/>
                </a:lnTo>
                <a:lnTo>
                  <a:pt x="478" y="109"/>
                </a:lnTo>
                <a:lnTo>
                  <a:pt x="480" y="104"/>
                </a:lnTo>
                <a:lnTo>
                  <a:pt x="488" y="96"/>
                </a:lnTo>
                <a:lnTo>
                  <a:pt x="492" y="92"/>
                </a:lnTo>
                <a:lnTo>
                  <a:pt x="494" y="90"/>
                </a:lnTo>
                <a:lnTo>
                  <a:pt x="496" y="88"/>
                </a:lnTo>
                <a:lnTo>
                  <a:pt x="498" y="86"/>
                </a:lnTo>
                <a:lnTo>
                  <a:pt x="534" y="63"/>
                </a:lnTo>
                <a:lnTo>
                  <a:pt x="532" y="61"/>
                </a:lnTo>
                <a:lnTo>
                  <a:pt x="536" y="59"/>
                </a:lnTo>
                <a:lnTo>
                  <a:pt x="538" y="59"/>
                </a:lnTo>
                <a:lnTo>
                  <a:pt x="555" y="48"/>
                </a:lnTo>
                <a:lnTo>
                  <a:pt x="565" y="34"/>
                </a:lnTo>
                <a:lnTo>
                  <a:pt x="553" y="23"/>
                </a:lnTo>
                <a:lnTo>
                  <a:pt x="555" y="21"/>
                </a:lnTo>
                <a:lnTo>
                  <a:pt x="536" y="3"/>
                </a:lnTo>
                <a:lnTo>
                  <a:pt x="534" y="2"/>
                </a:lnTo>
                <a:lnTo>
                  <a:pt x="532" y="0"/>
                </a:lnTo>
                <a:lnTo>
                  <a:pt x="505" y="9"/>
                </a:lnTo>
                <a:lnTo>
                  <a:pt x="501" y="9"/>
                </a:lnTo>
                <a:lnTo>
                  <a:pt x="499" y="11"/>
                </a:lnTo>
                <a:lnTo>
                  <a:pt x="480" y="15"/>
                </a:lnTo>
                <a:lnTo>
                  <a:pt x="453" y="23"/>
                </a:lnTo>
                <a:lnTo>
                  <a:pt x="425" y="31"/>
                </a:lnTo>
                <a:lnTo>
                  <a:pt x="403" y="34"/>
                </a:lnTo>
                <a:lnTo>
                  <a:pt x="392" y="44"/>
                </a:lnTo>
                <a:lnTo>
                  <a:pt x="381" y="52"/>
                </a:lnTo>
                <a:lnTo>
                  <a:pt x="382" y="73"/>
                </a:lnTo>
                <a:lnTo>
                  <a:pt x="386" y="96"/>
                </a:lnTo>
                <a:lnTo>
                  <a:pt x="390" y="127"/>
                </a:lnTo>
                <a:lnTo>
                  <a:pt x="388" y="127"/>
                </a:lnTo>
                <a:lnTo>
                  <a:pt x="373" y="130"/>
                </a:lnTo>
                <a:lnTo>
                  <a:pt x="373" y="128"/>
                </a:lnTo>
                <a:lnTo>
                  <a:pt x="357" y="125"/>
                </a:lnTo>
                <a:lnTo>
                  <a:pt x="355" y="133"/>
                </a:lnTo>
                <a:lnTo>
                  <a:pt x="352" y="150"/>
                </a:lnTo>
                <a:lnTo>
                  <a:pt x="348" y="155"/>
                </a:lnTo>
                <a:lnTo>
                  <a:pt x="346" y="155"/>
                </a:lnTo>
                <a:lnTo>
                  <a:pt x="342" y="163"/>
                </a:lnTo>
                <a:lnTo>
                  <a:pt x="344" y="165"/>
                </a:lnTo>
                <a:lnTo>
                  <a:pt x="342" y="165"/>
                </a:lnTo>
                <a:lnTo>
                  <a:pt x="338" y="165"/>
                </a:lnTo>
                <a:lnTo>
                  <a:pt x="327" y="188"/>
                </a:lnTo>
                <a:lnTo>
                  <a:pt x="323" y="194"/>
                </a:lnTo>
                <a:lnTo>
                  <a:pt x="321" y="196"/>
                </a:lnTo>
                <a:lnTo>
                  <a:pt x="302" y="205"/>
                </a:lnTo>
                <a:lnTo>
                  <a:pt x="282" y="221"/>
                </a:lnTo>
                <a:lnTo>
                  <a:pt x="227" y="219"/>
                </a:lnTo>
                <a:lnTo>
                  <a:pt x="217" y="221"/>
                </a:lnTo>
                <a:lnTo>
                  <a:pt x="198" y="234"/>
                </a:lnTo>
                <a:lnTo>
                  <a:pt x="184" y="234"/>
                </a:lnTo>
                <a:lnTo>
                  <a:pt x="171" y="234"/>
                </a:lnTo>
                <a:lnTo>
                  <a:pt x="165" y="234"/>
                </a:lnTo>
                <a:lnTo>
                  <a:pt x="163" y="234"/>
                </a:lnTo>
                <a:lnTo>
                  <a:pt x="138" y="234"/>
                </a:lnTo>
                <a:lnTo>
                  <a:pt x="121" y="225"/>
                </a:lnTo>
                <a:lnTo>
                  <a:pt x="106" y="215"/>
                </a:lnTo>
                <a:lnTo>
                  <a:pt x="106" y="200"/>
                </a:lnTo>
                <a:lnTo>
                  <a:pt x="106" y="194"/>
                </a:lnTo>
                <a:lnTo>
                  <a:pt x="100" y="171"/>
                </a:lnTo>
                <a:lnTo>
                  <a:pt x="98" y="169"/>
                </a:lnTo>
                <a:lnTo>
                  <a:pt x="92" y="171"/>
                </a:lnTo>
                <a:lnTo>
                  <a:pt x="96" y="183"/>
                </a:lnTo>
                <a:lnTo>
                  <a:pt x="92" y="181"/>
                </a:lnTo>
                <a:lnTo>
                  <a:pt x="90" y="177"/>
                </a:lnTo>
                <a:lnTo>
                  <a:pt x="88" y="177"/>
                </a:lnTo>
                <a:lnTo>
                  <a:pt x="86" y="177"/>
                </a:lnTo>
                <a:lnTo>
                  <a:pt x="86" y="173"/>
                </a:lnTo>
                <a:lnTo>
                  <a:pt x="85" y="171"/>
                </a:lnTo>
                <a:lnTo>
                  <a:pt x="80" y="177"/>
                </a:lnTo>
                <a:lnTo>
                  <a:pt x="79" y="177"/>
                </a:lnTo>
                <a:lnTo>
                  <a:pt x="77" y="175"/>
                </a:lnTo>
                <a:lnTo>
                  <a:pt x="75" y="173"/>
                </a:lnTo>
                <a:lnTo>
                  <a:pt x="73" y="171"/>
                </a:lnTo>
                <a:lnTo>
                  <a:pt x="67" y="173"/>
                </a:lnTo>
                <a:lnTo>
                  <a:pt x="58" y="178"/>
                </a:lnTo>
                <a:lnTo>
                  <a:pt x="56" y="178"/>
                </a:lnTo>
                <a:lnTo>
                  <a:pt x="56" y="181"/>
                </a:lnTo>
                <a:lnTo>
                  <a:pt x="58" y="184"/>
                </a:lnTo>
                <a:lnTo>
                  <a:pt x="46" y="190"/>
                </a:lnTo>
                <a:lnTo>
                  <a:pt x="25" y="202"/>
                </a:lnTo>
                <a:lnTo>
                  <a:pt x="23" y="204"/>
                </a:lnTo>
                <a:lnTo>
                  <a:pt x="19" y="207"/>
                </a:lnTo>
                <a:lnTo>
                  <a:pt x="8" y="213"/>
                </a:lnTo>
                <a:lnTo>
                  <a:pt x="2" y="217"/>
                </a:lnTo>
                <a:lnTo>
                  <a:pt x="11" y="236"/>
                </a:lnTo>
                <a:lnTo>
                  <a:pt x="6" y="244"/>
                </a:lnTo>
                <a:lnTo>
                  <a:pt x="15" y="259"/>
                </a:lnTo>
                <a:lnTo>
                  <a:pt x="17" y="269"/>
                </a:lnTo>
                <a:lnTo>
                  <a:pt x="13" y="279"/>
                </a:lnTo>
                <a:lnTo>
                  <a:pt x="0" y="296"/>
                </a:lnTo>
                <a:lnTo>
                  <a:pt x="0" y="30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Freeform 212"/>
          <p:cNvSpPr>
            <a:spLocks/>
          </p:cNvSpPr>
          <p:nvPr/>
        </p:nvSpPr>
        <p:spPr bwMode="auto">
          <a:xfrm>
            <a:off x="-2348794" y="6850541"/>
            <a:ext cx="459370" cy="750242"/>
          </a:xfrm>
          <a:custGeom>
            <a:avLst/>
            <a:gdLst>
              <a:gd name="T0" fmla="*/ 27 w 488"/>
              <a:gd name="T1" fmla="*/ 655 h 797"/>
              <a:gd name="T2" fmla="*/ 29 w 488"/>
              <a:gd name="T3" fmla="*/ 672 h 797"/>
              <a:gd name="T4" fmla="*/ 38 w 488"/>
              <a:gd name="T5" fmla="*/ 677 h 797"/>
              <a:gd name="T6" fmla="*/ 46 w 488"/>
              <a:gd name="T7" fmla="*/ 686 h 797"/>
              <a:gd name="T8" fmla="*/ 56 w 488"/>
              <a:gd name="T9" fmla="*/ 690 h 797"/>
              <a:gd name="T10" fmla="*/ 64 w 488"/>
              <a:gd name="T11" fmla="*/ 703 h 797"/>
              <a:gd name="T12" fmla="*/ 64 w 488"/>
              <a:gd name="T13" fmla="*/ 713 h 797"/>
              <a:gd name="T14" fmla="*/ 64 w 488"/>
              <a:gd name="T15" fmla="*/ 727 h 797"/>
              <a:gd name="T16" fmla="*/ 65 w 488"/>
              <a:gd name="T17" fmla="*/ 736 h 797"/>
              <a:gd name="T18" fmla="*/ 58 w 488"/>
              <a:gd name="T19" fmla="*/ 744 h 797"/>
              <a:gd name="T20" fmla="*/ 58 w 488"/>
              <a:gd name="T21" fmla="*/ 755 h 797"/>
              <a:gd name="T22" fmla="*/ 59 w 488"/>
              <a:gd name="T23" fmla="*/ 765 h 797"/>
              <a:gd name="T24" fmla="*/ 62 w 488"/>
              <a:gd name="T25" fmla="*/ 778 h 797"/>
              <a:gd name="T26" fmla="*/ 110 w 488"/>
              <a:gd name="T27" fmla="*/ 794 h 797"/>
              <a:gd name="T28" fmla="*/ 206 w 488"/>
              <a:gd name="T29" fmla="*/ 736 h 797"/>
              <a:gd name="T30" fmla="*/ 242 w 488"/>
              <a:gd name="T31" fmla="*/ 698 h 797"/>
              <a:gd name="T32" fmla="*/ 300 w 488"/>
              <a:gd name="T33" fmla="*/ 698 h 797"/>
              <a:gd name="T34" fmla="*/ 421 w 488"/>
              <a:gd name="T35" fmla="*/ 465 h 797"/>
              <a:gd name="T36" fmla="*/ 415 w 488"/>
              <a:gd name="T37" fmla="*/ 424 h 797"/>
              <a:gd name="T38" fmla="*/ 467 w 488"/>
              <a:gd name="T39" fmla="*/ 256 h 797"/>
              <a:gd name="T40" fmla="*/ 469 w 488"/>
              <a:gd name="T41" fmla="*/ 219 h 797"/>
              <a:gd name="T42" fmla="*/ 454 w 488"/>
              <a:gd name="T43" fmla="*/ 161 h 797"/>
              <a:gd name="T44" fmla="*/ 425 w 488"/>
              <a:gd name="T45" fmla="*/ 134 h 797"/>
              <a:gd name="T46" fmla="*/ 425 w 488"/>
              <a:gd name="T47" fmla="*/ 84 h 797"/>
              <a:gd name="T48" fmla="*/ 438 w 488"/>
              <a:gd name="T49" fmla="*/ 54 h 797"/>
              <a:gd name="T50" fmla="*/ 452 w 488"/>
              <a:gd name="T51" fmla="*/ 30 h 797"/>
              <a:gd name="T52" fmla="*/ 440 w 488"/>
              <a:gd name="T53" fmla="*/ 7 h 797"/>
              <a:gd name="T54" fmla="*/ 419 w 488"/>
              <a:gd name="T55" fmla="*/ 21 h 797"/>
              <a:gd name="T56" fmla="*/ 388 w 488"/>
              <a:gd name="T57" fmla="*/ 30 h 797"/>
              <a:gd name="T58" fmla="*/ 371 w 488"/>
              <a:gd name="T59" fmla="*/ 54 h 797"/>
              <a:gd name="T60" fmla="*/ 346 w 488"/>
              <a:gd name="T61" fmla="*/ 55 h 797"/>
              <a:gd name="T62" fmla="*/ 313 w 488"/>
              <a:gd name="T63" fmla="*/ 90 h 797"/>
              <a:gd name="T64" fmla="*/ 281 w 488"/>
              <a:gd name="T65" fmla="*/ 81 h 797"/>
              <a:gd name="T66" fmla="*/ 261 w 488"/>
              <a:gd name="T67" fmla="*/ 73 h 797"/>
              <a:gd name="T68" fmla="*/ 210 w 488"/>
              <a:gd name="T69" fmla="*/ 123 h 797"/>
              <a:gd name="T70" fmla="*/ 263 w 488"/>
              <a:gd name="T71" fmla="*/ 121 h 797"/>
              <a:gd name="T72" fmla="*/ 271 w 488"/>
              <a:gd name="T73" fmla="*/ 186 h 797"/>
              <a:gd name="T74" fmla="*/ 277 w 488"/>
              <a:gd name="T75" fmla="*/ 217 h 797"/>
              <a:gd name="T76" fmla="*/ 244 w 488"/>
              <a:gd name="T77" fmla="*/ 177 h 797"/>
              <a:gd name="T78" fmla="*/ 181 w 488"/>
              <a:gd name="T79" fmla="*/ 140 h 797"/>
              <a:gd name="T80" fmla="*/ 171 w 488"/>
              <a:gd name="T81" fmla="*/ 148 h 797"/>
              <a:gd name="T82" fmla="*/ 165 w 488"/>
              <a:gd name="T83" fmla="*/ 155 h 797"/>
              <a:gd name="T84" fmla="*/ 158 w 488"/>
              <a:gd name="T85" fmla="*/ 165 h 797"/>
              <a:gd name="T86" fmla="*/ 152 w 488"/>
              <a:gd name="T87" fmla="*/ 171 h 797"/>
              <a:gd name="T88" fmla="*/ 140 w 488"/>
              <a:gd name="T89" fmla="*/ 177 h 797"/>
              <a:gd name="T90" fmla="*/ 134 w 488"/>
              <a:gd name="T91" fmla="*/ 180 h 797"/>
              <a:gd name="T92" fmla="*/ 129 w 488"/>
              <a:gd name="T93" fmla="*/ 188 h 797"/>
              <a:gd name="T94" fmla="*/ 121 w 488"/>
              <a:gd name="T95" fmla="*/ 192 h 797"/>
              <a:gd name="T96" fmla="*/ 112 w 488"/>
              <a:gd name="T97" fmla="*/ 198 h 797"/>
              <a:gd name="T98" fmla="*/ 107 w 488"/>
              <a:gd name="T99" fmla="*/ 207 h 797"/>
              <a:gd name="T100" fmla="*/ 104 w 488"/>
              <a:gd name="T101" fmla="*/ 213 h 797"/>
              <a:gd name="T102" fmla="*/ 96 w 488"/>
              <a:gd name="T103" fmla="*/ 223 h 797"/>
              <a:gd name="T104" fmla="*/ 83 w 488"/>
              <a:gd name="T105" fmla="*/ 227 h 797"/>
              <a:gd name="T106" fmla="*/ 77 w 488"/>
              <a:gd name="T107" fmla="*/ 238 h 797"/>
              <a:gd name="T108" fmla="*/ 71 w 488"/>
              <a:gd name="T109" fmla="*/ 250 h 797"/>
              <a:gd name="T110" fmla="*/ 85 w 488"/>
              <a:gd name="T111" fmla="*/ 263 h 797"/>
              <a:gd name="T112" fmla="*/ 123 w 488"/>
              <a:gd name="T113" fmla="*/ 296 h 797"/>
              <a:gd name="T114" fmla="*/ 125 w 488"/>
              <a:gd name="T115" fmla="*/ 348 h 797"/>
              <a:gd name="T116" fmla="*/ 123 w 488"/>
              <a:gd name="T117" fmla="*/ 367 h 797"/>
              <a:gd name="T118" fmla="*/ 123 w 488"/>
              <a:gd name="T119" fmla="*/ 386 h 797"/>
              <a:gd name="T120" fmla="*/ 102 w 488"/>
              <a:gd name="T121" fmla="*/ 411 h 797"/>
              <a:gd name="T122" fmla="*/ 79 w 488"/>
              <a:gd name="T123" fmla="*/ 432 h 797"/>
              <a:gd name="T124" fmla="*/ 44 w 488"/>
              <a:gd name="T125" fmla="*/ 424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8" h="797">
                <a:moveTo>
                  <a:pt x="6" y="490"/>
                </a:moveTo>
                <a:lnTo>
                  <a:pt x="35" y="623"/>
                </a:lnTo>
                <a:lnTo>
                  <a:pt x="46" y="621"/>
                </a:lnTo>
                <a:lnTo>
                  <a:pt x="52" y="621"/>
                </a:lnTo>
                <a:lnTo>
                  <a:pt x="59" y="628"/>
                </a:lnTo>
                <a:lnTo>
                  <a:pt x="52" y="638"/>
                </a:lnTo>
                <a:lnTo>
                  <a:pt x="44" y="632"/>
                </a:lnTo>
                <a:lnTo>
                  <a:pt x="37" y="644"/>
                </a:lnTo>
                <a:lnTo>
                  <a:pt x="27" y="655"/>
                </a:lnTo>
                <a:lnTo>
                  <a:pt x="23" y="661"/>
                </a:lnTo>
                <a:lnTo>
                  <a:pt x="23" y="663"/>
                </a:lnTo>
                <a:lnTo>
                  <a:pt x="25" y="665"/>
                </a:lnTo>
                <a:lnTo>
                  <a:pt x="23" y="667"/>
                </a:lnTo>
                <a:lnTo>
                  <a:pt x="25" y="669"/>
                </a:lnTo>
                <a:lnTo>
                  <a:pt x="27" y="669"/>
                </a:lnTo>
                <a:lnTo>
                  <a:pt x="29" y="669"/>
                </a:lnTo>
                <a:lnTo>
                  <a:pt x="29" y="671"/>
                </a:lnTo>
                <a:lnTo>
                  <a:pt x="29" y="672"/>
                </a:lnTo>
                <a:lnTo>
                  <a:pt x="31" y="672"/>
                </a:lnTo>
                <a:lnTo>
                  <a:pt x="31" y="674"/>
                </a:lnTo>
                <a:lnTo>
                  <a:pt x="33" y="674"/>
                </a:lnTo>
                <a:lnTo>
                  <a:pt x="35" y="674"/>
                </a:lnTo>
                <a:lnTo>
                  <a:pt x="37" y="674"/>
                </a:lnTo>
                <a:lnTo>
                  <a:pt x="37" y="677"/>
                </a:lnTo>
                <a:lnTo>
                  <a:pt x="37" y="679"/>
                </a:lnTo>
                <a:lnTo>
                  <a:pt x="38" y="679"/>
                </a:lnTo>
                <a:lnTo>
                  <a:pt x="38" y="677"/>
                </a:lnTo>
                <a:lnTo>
                  <a:pt x="40" y="677"/>
                </a:lnTo>
                <a:lnTo>
                  <a:pt x="42" y="677"/>
                </a:lnTo>
                <a:lnTo>
                  <a:pt x="42" y="679"/>
                </a:lnTo>
                <a:lnTo>
                  <a:pt x="42" y="680"/>
                </a:lnTo>
                <a:lnTo>
                  <a:pt x="42" y="682"/>
                </a:lnTo>
                <a:lnTo>
                  <a:pt x="44" y="682"/>
                </a:lnTo>
                <a:lnTo>
                  <a:pt x="46" y="682"/>
                </a:lnTo>
                <a:lnTo>
                  <a:pt x="46" y="684"/>
                </a:lnTo>
                <a:lnTo>
                  <a:pt x="46" y="686"/>
                </a:lnTo>
                <a:lnTo>
                  <a:pt x="46" y="688"/>
                </a:lnTo>
                <a:lnTo>
                  <a:pt x="48" y="688"/>
                </a:lnTo>
                <a:lnTo>
                  <a:pt x="50" y="688"/>
                </a:lnTo>
                <a:lnTo>
                  <a:pt x="50" y="690"/>
                </a:lnTo>
                <a:lnTo>
                  <a:pt x="52" y="690"/>
                </a:lnTo>
                <a:lnTo>
                  <a:pt x="52" y="688"/>
                </a:lnTo>
                <a:lnTo>
                  <a:pt x="52" y="690"/>
                </a:lnTo>
                <a:lnTo>
                  <a:pt x="54" y="690"/>
                </a:lnTo>
                <a:lnTo>
                  <a:pt x="56" y="690"/>
                </a:lnTo>
                <a:lnTo>
                  <a:pt x="56" y="692"/>
                </a:lnTo>
                <a:lnTo>
                  <a:pt x="56" y="694"/>
                </a:lnTo>
                <a:lnTo>
                  <a:pt x="58" y="694"/>
                </a:lnTo>
                <a:lnTo>
                  <a:pt x="59" y="696"/>
                </a:lnTo>
                <a:lnTo>
                  <a:pt x="59" y="698"/>
                </a:lnTo>
                <a:lnTo>
                  <a:pt x="62" y="700"/>
                </a:lnTo>
                <a:lnTo>
                  <a:pt x="62" y="701"/>
                </a:lnTo>
                <a:lnTo>
                  <a:pt x="64" y="701"/>
                </a:lnTo>
                <a:lnTo>
                  <a:pt x="64" y="703"/>
                </a:lnTo>
                <a:lnTo>
                  <a:pt x="64" y="705"/>
                </a:lnTo>
                <a:lnTo>
                  <a:pt x="64" y="707"/>
                </a:lnTo>
                <a:lnTo>
                  <a:pt x="65" y="707"/>
                </a:lnTo>
                <a:lnTo>
                  <a:pt x="65" y="709"/>
                </a:lnTo>
                <a:lnTo>
                  <a:pt x="64" y="709"/>
                </a:lnTo>
                <a:lnTo>
                  <a:pt x="64" y="711"/>
                </a:lnTo>
                <a:lnTo>
                  <a:pt x="65" y="711"/>
                </a:lnTo>
                <a:lnTo>
                  <a:pt x="65" y="713"/>
                </a:lnTo>
                <a:lnTo>
                  <a:pt x="64" y="713"/>
                </a:lnTo>
                <a:lnTo>
                  <a:pt x="64" y="715"/>
                </a:lnTo>
                <a:lnTo>
                  <a:pt x="64" y="717"/>
                </a:lnTo>
                <a:lnTo>
                  <a:pt x="64" y="719"/>
                </a:lnTo>
                <a:lnTo>
                  <a:pt x="64" y="721"/>
                </a:lnTo>
                <a:lnTo>
                  <a:pt x="65" y="721"/>
                </a:lnTo>
                <a:lnTo>
                  <a:pt x="65" y="722"/>
                </a:lnTo>
                <a:lnTo>
                  <a:pt x="65" y="725"/>
                </a:lnTo>
                <a:lnTo>
                  <a:pt x="64" y="725"/>
                </a:lnTo>
                <a:lnTo>
                  <a:pt x="64" y="727"/>
                </a:lnTo>
                <a:lnTo>
                  <a:pt x="65" y="727"/>
                </a:lnTo>
                <a:lnTo>
                  <a:pt x="65" y="728"/>
                </a:lnTo>
                <a:lnTo>
                  <a:pt x="64" y="728"/>
                </a:lnTo>
                <a:lnTo>
                  <a:pt x="64" y="730"/>
                </a:lnTo>
                <a:lnTo>
                  <a:pt x="65" y="730"/>
                </a:lnTo>
                <a:lnTo>
                  <a:pt x="65" y="732"/>
                </a:lnTo>
                <a:lnTo>
                  <a:pt x="67" y="732"/>
                </a:lnTo>
                <a:lnTo>
                  <a:pt x="67" y="734"/>
                </a:lnTo>
                <a:lnTo>
                  <a:pt x="65" y="736"/>
                </a:lnTo>
                <a:lnTo>
                  <a:pt x="65" y="738"/>
                </a:lnTo>
                <a:lnTo>
                  <a:pt x="65" y="740"/>
                </a:lnTo>
                <a:lnTo>
                  <a:pt x="64" y="740"/>
                </a:lnTo>
                <a:lnTo>
                  <a:pt x="64" y="742"/>
                </a:lnTo>
                <a:lnTo>
                  <a:pt x="62" y="740"/>
                </a:lnTo>
                <a:lnTo>
                  <a:pt x="59" y="740"/>
                </a:lnTo>
                <a:lnTo>
                  <a:pt x="62" y="742"/>
                </a:lnTo>
                <a:lnTo>
                  <a:pt x="59" y="742"/>
                </a:lnTo>
                <a:lnTo>
                  <a:pt x="58" y="744"/>
                </a:lnTo>
                <a:lnTo>
                  <a:pt x="58" y="746"/>
                </a:lnTo>
                <a:lnTo>
                  <a:pt x="59" y="746"/>
                </a:lnTo>
                <a:lnTo>
                  <a:pt x="59" y="748"/>
                </a:lnTo>
                <a:lnTo>
                  <a:pt x="58" y="748"/>
                </a:lnTo>
                <a:lnTo>
                  <a:pt x="58" y="749"/>
                </a:lnTo>
                <a:lnTo>
                  <a:pt x="56" y="751"/>
                </a:lnTo>
                <a:lnTo>
                  <a:pt x="56" y="753"/>
                </a:lnTo>
                <a:lnTo>
                  <a:pt x="56" y="755"/>
                </a:lnTo>
                <a:lnTo>
                  <a:pt x="58" y="755"/>
                </a:lnTo>
                <a:lnTo>
                  <a:pt x="59" y="755"/>
                </a:lnTo>
                <a:lnTo>
                  <a:pt x="58" y="755"/>
                </a:lnTo>
                <a:lnTo>
                  <a:pt x="58" y="757"/>
                </a:lnTo>
                <a:lnTo>
                  <a:pt x="58" y="759"/>
                </a:lnTo>
                <a:lnTo>
                  <a:pt x="58" y="761"/>
                </a:lnTo>
                <a:lnTo>
                  <a:pt x="59" y="761"/>
                </a:lnTo>
                <a:lnTo>
                  <a:pt x="62" y="761"/>
                </a:lnTo>
                <a:lnTo>
                  <a:pt x="59" y="763"/>
                </a:lnTo>
                <a:lnTo>
                  <a:pt x="59" y="765"/>
                </a:lnTo>
                <a:lnTo>
                  <a:pt x="59" y="767"/>
                </a:lnTo>
                <a:lnTo>
                  <a:pt x="59" y="769"/>
                </a:lnTo>
                <a:lnTo>
                  <a:pt x="62" y="769"/>
                </a:lnTo>
                <a:lnTo>
                  <a:pt x="62" y="771"/>
                </a:lnTo>
                <a:lnTo>
                  <a:pt x="62" y="773"/>
                </a:lnTo>
                <a:lnTo>
                  <a:pt x="62" y="775"/>
                </a:lnTo>
                <a:lnTo>
                  <a:pt x="59" y="775"/>
                </a:lnTo>
                <a:lnTo>
                  <a:pt x="62" y="776"/>
                </a:lnTo>
                <a:lnTo>
                  <a:pt x="62" y="778"/>
                </a:lnTo>
                <a:lnTo>
                  <a:pt x="64" y="780"/>
                </a:lnTo>
                <a:lnTo>
                  <a:pt x="64" y="782"/>
                </a:lnTo>
                <a:lnTo>
                  <a:pt x="64" y="784"/>
                </a:lnTo>
                <a:lnTo>
                  <a:pt x="65" y="784"/>
                </a:lnTo>
                <a:lnTo>
                  <a:pt x="65" y="786"/>
                </a:lnTo>
                <a:lnTo>
                  <a:pt x="64" y="788"/>
                </a:lnTo>
                <a:lnTo>
                  <a:pt x="64" y="790"/>
                </a:lnTo>
                <a:lnTo>
                  <a:pt x="110" y="797"/>
                </a:lnTo>
                <a:lnTo>
                  <a:pt x="110" y="794"/>
                </a:lnTo>
                <a:lnTo>
                  <a:pt x="115" y="780"/>
                </a:lnTo>
                <a:lnTo>
                  <a:pt x="119" y="765"/>
                </a:lnTo>
                <a:lnTo>
                  <a:pt x="129" y="749"/>
                </a:lnTo>
                <a:lnTo>
                  <a:pt x="134" y="746"/>
                </a:lnTo>
                <a:lnTo>
                  <a:pt x="142" y="746"/>
                </a:lnTo>
                <a:lnTo>
                  <a:pt x="156" y="744"/>
                </a:lnTo>
                <a:lnTo>
                  <a:pt x="163" y="748"/>
                </a:lnTo>
                <a:lnTo>
                  <a:pt x="202" y="736"/>
                </a:lnTo>
                <a:lnTo>
                  <a:pt x="206" y="736"/>
                </a:lnTo>
                <a:lnTo>
                  <a:pt x="210" y="736"/>
                </a:lnTo>
                <a:lnTo>
                  <a:pt x="217" y="738"/>
                </a:lnTo>
                <a:lnTo>
                  <a:pt x="217" y="736"/>
                </a:lnTo>
                <a:lnTo>
                  <a:pt x="219" y="738"/>
                </a:lnTo>
                <a:lnTo>
                  <a:pt x="223" y="738"/>
                </a:lnTo>
                <a:lnTo>
                  <a:pt x="225" y="738"/>
                </a:lnTo>
                <a:lnTo>
                  <a:pt x="238" y="700"/>
                </a:lnTo>
                <a:lnTo>
                  <a:pt x="242" y="700"/>
                </a:lnTo>
                <a:lnTo>
                  <a:pt x="242" y="698"/>
                </a:lnTo>
                <a:lnTo>
                  <a:pt x="246" y="701"/>
                </a:lnTo>
                <a:lnTo>
                  <a:pt x="300" y="757"/>
                </a:lnTo>
                <a:lnTo>
                  <a:pt x="300" y="759"/>
                </a:lnTo>
                <a:lnTo>
                  <a:pt x="304" y="761"/>
                </a:lnTo>
                <a:lnTo>
                  <a:pt x="307" y="761"/>
                </a:lnTo>
                <a:lnTo>
                  <a:pt x="323" y="759"/>
                </a:lnTo>
                <a:lnTo>
                  <a:pt x="309" y="722"/>
                </a:lnTo>
                <a:lnTo>
                  <a:pt x="307" y="721"/>
                </a:lnTo>
                <a:lnTo>
                  <a:pt x="300" y="698"/>
                </a:lnTo>
                <a:lnTo>
                  <a:pt x="317" y="640"/>
                </a:lnTo>
                <a:lnTo>
                  <a:pt x="304" y="628"/>
                </a:lnTo>
                <a:lnTo>
                  <a:pt x="323" y="571"/>
                </a:lnTo>
                <a:lnTo>
                  <a:pt x="317" y="563"/>
                </a:lnTo>
                <a:lnTo>
                  <a:pt x="386" y="480"/>
                </a:lnTo>
                <a:lnTo>
                  <a:pt x="398" y="490"/>
                </a:lnTo>
                <a:lnTo>
                  <a:pt x="413" y="475"/>
                </a:lnTo>
                <a:lnTo>
                  <a:pt x="415" y="471"/>
                </a:lnTo>
                <a:lnTo>
                  <a:pt x="421" y="465"/>
                </a:lnTo>
                <a:lnTo>
                  <a:pt x="423" y="463"/>
                </a:lnTo>
                <a:lnTo>
                  <a:pt x="427" y="459"/>
                </a:lnTo>
                <a:lnTo>
                  <a:pt x="429" y="455"/>
                </a:lnTo>
                <a:lnTo>
                  <a:pt x="430" y="453"/>
                </a:lnTo>
                <a:lnTo>
                  <a:pt x="430" y="450"/>
                </a:lnTo>
                <a:lnTo>
                  <a:pt x="429" y="448"/>
                </a:lnTo>
                <a:lnTo>
                  <a:pt x="436" y="436"/>
                </a:lnTo>
                <a:lnTo>
                  <a:pt x="427" y="432"/>
                </a:lnTo>
                <a:lnTo>
                  <a:pt x="415" y="424"/>
                </a:lnTo>
                <a:lnTo>
                  <a:pt x="413" y="423"/>
                </a:lnTo>
                <a:lnTo>
                  <a:pt x="415" y="421"/>
                </a:lnTo>
                <a:lnTo>
                  <a:pt x="419" y="409"/>
                </a:lnTo>
                <a:lnTo>
                  <a:pt x="457" y="311"/>
                </a:lnTo>
                <a:lnTo>
                  <a:pt x="454" y="309"/>
                </a:lnTo>
                <a:lnTo>
                  <a:pt x="473" y="257"/>
                </a:lnTo>
                <a:lnTo>
                  <a:pt x="471" y="257"/>
                </a:lnTo>
                <a:lnTo>
                  <a:pt x="469" y="256"/>
                </a:lnTo>
                <a:lnTo>
                  <a:pt x="467" y="256"/>
                </a:lnTo>
                <a:lnTo>
                  <a:pt x="467" y="254"/>
                </a:lnTo>
                <a:lnTo>
                  <a:pt x="471" y="244"/>
                </a:lnTo>
                <a:lnTo>
                  <a:pt x="471" y="240"/>
                </a:lnTo>
                <a:lnTo>
                  <a:pt x="471" y="238"/>
                </a:lnTo>
                <a:lnTo>
                  <a:pt x="471" y="232"/>
                </a:lnTo>
                <a:lnTo>
                  <a:pt x="465" y="230"/>
                </a:lnTo>
                <a:lnTo>
                  <a:pt x="465" y="228"/>
                </a:lnTo>
                <a:lnTo>
                  <a:pt x="467" y="225"/>
                </a:lnTo>
                <a:lnTo>
                  <a:pt x="469" y="219"/>
                </a:lnTo>
                <a:lnTo>
                  <a:pt x="475" y="221"/>
                </a:lnTo>
                <a:lnTo>
                  <a:pt x="477" y="221"/>
                </a:lnTo>
                <a:lnTo>
                  <a:pt x="484" y="198"/>
                </a:lnTo>
                <a:lnTo>
                  <a:pt x="488" y="192"/>
                </a:lnTo>
                <a:lnTo>
                  <a:pt x="486" y="190"/>
                </a:lnTo>
                <a:lnTo>
                  <a:pt x="484" y="188"/>
                </a:lnTo>
                <a:lnTo>
                  <a:pt x="478" y="180"/>
                </a:lnTo>
                <a:lnTo>
                  <a:pt x="465" y="173"/>
                </a:lnTo>
                <a:lnTo>
                  <a:pt x="454" y="161"/>
                </a:lnTo>
                <a:lnTo>
                  <a:pt x="456" y="157"/>
                </a:lnTo>
                <a:lnTo>
                  <a:pt x="454" y="155"/>
                </a:lnTo>
                <a:lnTo>
                  <a:pt x="452" y="159"/>
                </a:lnTo>
                <a:lnTo>
                  <a:pt x="448" y="155"/>
                </a:lnTo>
                <a:lnTo>
                  <a:pt x="444" y="153"/>
                </a:lnTo>
                <a:lnTo>
                  <a:pt x="432" y="148"/>
                </a:lnTo>
                <a:lnTo>
                  <a:pt x="434" y="144"/>
                </a:lnTo>
                <a:lnTo>
                  <a:pt x="425" y="140"/>
                </a:lnTo>
                <a:lnTo>
                  <a:pt x="425" y="134"/>
                </a:lnTo>
                <a:lnTo>
                  <a:pt x="427" y="111"/>
                </a:lnTo>
                <a:lnTo>
                  <a:pt x="427" y="107"/>
                </a:lnTo>
                <a:lnTo>
                  <a:pt x="425" y="107"/>
                </a:lnTo>
                <a:lnTo>
                  <a:pt x="421" y="107"/>
                </a:lnTo>
                <a:lnTo>
                  <a:pt x="421" y="102"/>
                </a:lnTo>
                <a:lnTo>
                  <a:pt x="421" y="98"/>
                </a:lnTo>
                <a:lnTo>
                  <a:pt x="423" y="94"/>
                </a:lnTo>
                <a:lnTo>
                  <a:pt x="423" y="90"/>
                </a:lnTo>
                <a:lnTo>
                  <a:pt x="425" y="84"/>
                </a:lnTo>
                <a:lnTo>
                  <a:pt x="423" y="81"/>
                </a:lnTo>
                <a:lnTo>
                  <a:pt x="423" y="76"/>
                </a:lnTo>
                <a:lnTo>
                  <a:pt x="425" y="71"/>
                </a:lnTo>
                <a:lnTo>
                  <a:pt x="425" y="65"/>
                </a:lnTo>
                <a:lnTo>
                  <a:pt x="427" y="63"/>
                </a:lnTo>
                <a:lnTo>
                  <a:pt x="427" y="61"/>
                </a:lnTo>
                <a:lnTo>
                  <a:pt x="432" y="57"/>
                </a:lnTo>
                <a:lnTo>
                  <a:pt x="434" y="55"/>
                </a:lnTo>
                <a:lnTo>
                  <a:pt x="438" y="54"/>
                </a:lnTo>
                <a:lnTo>
                  <a:pt x="444" y="52"/>
                </a:lnTo>
                <a:lnTo>
                  <a:pt x="446" y="52"/>
                </a:lnTo>
                <a:lnTo>
                  <a:pt x="448" y="50"/>
                </a:lnTo>
                <a:lnTo>
                  <a:pt x="450" y="48"/>
                </a:lnTo>
                <a:lnTo>
                  <a:pt x="450" y="46"/>
                </a:lnTo>
                <a:lnTo>
                  <a:pt x="450" y="42"/>
                </a:lnTo>
                <a:lnTo>
                  <a:pt x="450" y="38"/>
                </a:lnTo>
                <a:lnTo>
                  <a:pt x="450" y="34"/>
                </a:lnTo>
                <a:lnTo>
                  <a:pt x="452" y="30"/>
                </a:lnTo>
                <a:lnTo>
                  <a:pt x="454" y="25"/>
                </a:lnTo>
                <a:lnTo>
                  <a:pt x="456" y="19"/>
                </a:lnTo>
                <a:lnTo>
                  <a:pt x="456" y="15"/>
                </a:lnTo>
                <a:lnTo>
                  <a:pt x="454" y="11"/>
                </a:lnTo>
                <a:lnTo>
                  <a:pt x="452" y="9"/>
                </a:lnTo>
                <a:lnTo>
                  <a:pt x="450" y="7"/>
                </a:lnTo>
                <a:lnTo>
                  <a:pt x="448" y="7"/>
                </a:lnTo>
                <a:lnTo>
                  <a:pt x="444" y="7"/>
                </a:lnTo>
                <a:lnTo>
                  <a:pt x="440" y="7"/>
                </a:lnTo>
                <a:lnTo>
                  <a:pt x="438" y="7"/>
                </a:lnTo>
                <a:lnTo>
                  <a:pt x="434" y="9"/>
                </a:lnTo>
                <a:lnTo>
                  <a:pt x="432" y="11"/>
                </a:lnTo>
                <a:lnTo>
                  <a:pt x="429" y="13"/>
                </a:lnTo>
                <a:lnTo>
                  <a:pt x="429" y="15"/>
                </a:lnTo>
                <a:lnTo>
                  <a:pt x="427" y="17"/>
                </a:lnTo>
                <a:lnTo>
                  <a:pt x="423" y="19"/>
                </a:lnTo>
                <a:lnTo>
                  <a:pt x="421" y="21"/>
                </a:lnTo>
                <a:lnTo>
                  <a:pt x="419" y="21"/>
                </a:lnTo>
                <a:lnTo>
                  <a:pt x="417" y="19"/>
                </a:lnTo>
                <a:lnTo>
                  <a:pt x="417" y="17"/>
                </a:lnTo>
                <a:lnTo>
                  <a:pt x="417" y="15"/>
                </a:lnTo>
                <a:lnTo>
                  <a:pt x="417" y="2"/>
                </a:lnTo>
                <a:lnTo>
                  <a:pt x="406" y="0"/>
                </a:lnTo>
                <a:lnTo>
                  <a:pt x="392" y="11"/>
                </a:lnTo>
                <a:lnTo>
                  <a:pt x="390" y="21"/>
                </a:lnTo>
                <a:lnTo>
                  <a:pt x="388" y="28"/>
                </a:lnTo>
                <a:lnTo>
                  <a:pt x="388" y="30"/>
                </a:lnTo>
                <a:lnTo>
                  <a:pt x="394" y="30"/>
                </a:lnTo>
                <a:lnTo>
                  <a:pt x="398" y="30"/>
                </a:lnTo>
                <a:lnTo>
                  <a:pt x="386" y="50"/>
                </a:lnTo>
                <a:lnTo>
                  <a:pt x="382" y="46"/>
                </a:lnTo>
                <a:lnTo>
                  <a:pt x="379" y="50"/>
                </a:lnTo>
                <a:lnTo>
                  <a:pt x="379" y="48"/>
                </a:lnTo>
                <a:lnTo>
                  <a:pt x="377" y="50"/>
                </a:lnTo>
                <a:lnTo>
                  <a:pt x="375" y="52"/>
                </a:lnTo>
                <a:lnTo>
                  <a:pt x="371" y="54"/>
                </a:lnTo>
                <a:lnTo>
                  <a:pt x="371" y="59"/>
                </a:lnTo>
                <a:lnTo>
                  <a:pt x="367" y="57"/>
                </a:lnTo>
                <a:lnTo>
                  <a:pt x="365" y="57"/>
                </a:lnTo>
                <a:lnTo>
                  <a:pt x="361" y="57"/>
                </a:lnTo>
                <a:lnTo>
                  <a:pt x="360" y="57"/>
                </a:lnTo>
                <a:lnTo>
                  <a:pt x="355" y="57"/>
                </a:lnTo>
                <a:lnTo>
                  <a:pt x="355" y="55"/>
                </a:lnTo>
                <a:lnTo>
                  <a:pt x="352" y="55"/>
                </a:lnTo>
                <a:lnTo>
                  <a:pt x="346" y="55"/>
                </a:lnTo>
                <a:lnTo>
                  <a:pt x="342" y="81"/>
                </a:lnTo>
                <a:lnTo>
                  <a:pt x="342" y="92"/>
                </a:lnTo>
                <a:lnTo>
                  <a:pt x="338" y="92"/>
                </a:lnTo>
                <a:lnTo>
                  <a:pt x="333" y="92"/>
                </a:lnTo>
                <a:lnTo>
                  <a:pt x="327" y="92"/>
                </a:lnTo>
                <a:lnTo>
                  <a:pt x="323" y="92"/>
                </a:lnTo>
                <a:lnTo>
                  <a:pt x="317" y="92"/>
                </a:lnTo>
                <a:lnTo>
                  <a:pt x="315" y="92"/>
                </a:lnTo>
                <a:lnTo>
                  <a:pt x="313" y="90"/>
                </a:lnTo>
                <a:lnTo>
                  <a:pt x="307" y="88"/>
                </a:lnTo>
                <a:lnTo>
                  <a:pt x="304" y="88"/>
                </a:lnTo>
                <a:lnTo>
                  <a:pt x="298" y="86"/>
                </a:lnTo>
                <a:lnTo>
                  <a:pt x="294" y="84"/>
                </a:lnTo>
                <a:lnTo>
                  <a:pt x="286" y="83"/>
                </a:lnTo>
                <a:lnTo>
                  <a:pt x="285" y="83"/>
                </a:lnTo>
                <a:lnTo>
                  <a:pt x="283" y="83"/>
                </a:lnTo>
                <a:lnTo>
                  <a:pt x="283" y="81"/>
                </a:lnTo>
                <a:lnTo>
                  <a:pt x="281" y="81"/>
                </a:lnTo>
                <a:lnTo>
                  <a:pt x="279" y="81"/>
                </a:lnTo>
                <a:lnTo>
                  <a:pt x="277" y="81"/>
                </a:lnTo>
                <a:lnTo>
                  <a:pt x="275" y="81"/>
                </a:lnTo>
                <a:lnTo>
                  <a:pt x="269" y="81"/>
                </a:lnTo>
                <a:lnTo>
                  <a:pt x="267" y="81"/>
                </a:lnTo>
                <a:lnTo>
                  <a:pt x="261" y="78"/>
                </a:lnTo>
                <a:lnTo>
                  <a:pt x="263" y="75"/>
                </a:lnTo>
                <a:lnTo>
                  <a:pt x="263" y="73"/>
                </a:lnTo>
                <a:lnTo>
                  <a:pt x="261" y="73"/>
                </a:lnTo>
                <a:lnTo>
                  <a:pt x="244" y="71"/>
                </a:lnTo>
                <a:lnTo>
                  <a:pt x="219" y="84"/>
                </a:lnTo>
                <a:lnTo>
                  <a:pt x="215" y="86"/>
                </a:lnTo>
                <a:lnTo>
                  <a:pt x="215" y="98"/>
                </a:lnTo>
                <a:lnTo>
                  <a:pt x="215" y="104"/>
                </a:lnTo>
                <a:lnTo>
                  <a:pt x="211" y="111"/>
                </a:lnTo>
                <a:lnTo>
                  <a:pt x="208" y="117"/>
                </a:lnTo>
                <a:lnTo>
                  <a:pt x="208" y="119"/>
                </a:lnTo>
                <a:lnTo>
                  <a:pt x="210" y="123"/>
                </a:lnTo>
                <a:lnTo>
                  <a:pt x="211" y="126"/>
                </a:lnTo>
                <a:lnTo>
                  <a:pt x="215" y="126"/>
                </a:lnTo>
                <a:lnTo>
                  <a:pt x="219" y="126"/>
                </a:lnTo>
                <a:lnTo>
                  <a:pt x="223" y="126"/>
                </a:lnTo>
                <a:lnTo>
                  <a:pt x="233" y="125"/>
                </a:lnTo>
                <a:lnTo>
                  <a:pt x="242" y="123"/>
                </a:lnTo>
                <a:lnTo>
                  <a:pt x="248" y="121"/>
                </a:lnTo>
                <a:lnTo>
                  <a:pt x="256" y="119"/>
                </a:lnTo>
                <a:lnTo>
                  <a:pt x="263" y="121"/>
                </a:lnTo>
                <a:lnTo>
                  <a:pt x="271" y="125"/>
                </a:lnTo>
                <a:lnTo>
                  <a:pt x="281" y="134"/>
                </a:lnTo>
                <a:lnTo>
                  <a:pt x="290" y="144"/>
                </a:lnTo>
                <a:lnTo>
                  <a:pt x="292" y="152"/>
                </a:lnTo>
                <a:lnTo>
                  <a:pt x="292" y="159"/>
                </a:lnTo>
                <a:lnTo>
                  <a:pt x="290" y="165"/>
                </a:lnTo>
                <a:lnTo>
                  <a:pt x="285" y="173"/>
                </a:lnTo>
                <a:lnTo>
                  <a:pt x="277" y="180"/>
                </a:lnTo>
                <a:lnTo>
                  <a:pt x="271" y="186"/>
                </a:lnTo>
                <a:lnTo>
                  <a:pt x="269" y="188"/>
                </a:lnTo>
                <a:lnTo>
                  <a:pt x="271" y="194"/>
                </a:lnTo>
                <a:lnTo>
                  <a:pt x="273" y="196"/>
                </a:lnTo>
                <a:lnTo>
                  <a:pt x="277" y="198"/>
                </a:lnTo>
                <a:lnTo>
                  <a:pt x="281" y="201"/>
                </a:lnTo>
                <a:lnTo>
                  <a:pt x="281" y="209"/>
                </a:lnTo>
                <a:lnTo>
                  <a:pt x="279" y="211"/>
                </a:lnTo>
                <a:lnTo>
                  <a:pt x="277" y="215"/>
                </a:lnTo>
                <a:lnTo>
                  <a:pt x="277" y="217"/>
                </a:lnTo>
                <a:lnTo>
                  <a:pt x="273" y="221"/>
                </a:lnTo>
                <a:lnTo>
                  <a:pt x="273" y="223"/>
                </a:lnTo>
                <a:lnTo>
                  <a:pt x="271" y="225"/>
                </a:lnTo>
                <a:lnTo>
                  <a:pt x="269" y="221"/>
                </a:lnTo>
                <a:lnTo>
                  <a:pt x="265" y="209"/>
                </a:lnTo>
                <a:lnTo>
                  <a:pt x="261" y="201"/>
                </a:lnTo>
                <a:lnTo>
                  <a:pt x="261" y="198"/>
                </a:lnTo>
                <a:lnTo>
                  <a:pt x="258" y="194"/>
                </a:lnTo>
                <a:lnTo>
                  <a:pt x="244" y="177"/>
                </a:lnTo>
                <a:lnTo>
                  <a:pt x="210" y="142"/>
                </a:lnTo>
                <a:lnTo>
                  <a:pt x="200" y="134"/>
                </a:lnTo>
                <a:lnTo>
                  <a:pt x="200" y="132"/>
                </a:lnTo>
                <a:lnTo>
                  <a:pt x="198" y="125"/>
                </a:lnTo>
                <a:lnTo>
                  <a:pt x="192" y="131"/>
                </a:lnTo>
                <a:lnTo>
                  <a:pt x="184" y="125"/>
                </a:lnTo>
                <a:lnTo>
                  <a:pt x="177" y="134"/>
                </a:lnTo>
                <a:lnTo>
                  <a:pt x="183" y="140"/>
                </a:lnTo>
                <a:lnTo>
                  <a:pt x="181" y="140"/>
                </a:lnTo>
                <a:lnTo>
                  <a:pt x="179" y="140"/>
                </a:lnTo>
                <a:lnTo>
                  <a:pt x="179" y="142"/>
                </a:lnTo>
                <a:lnTo>
                  <a:pt x="177" y="142"/>
                </a:lnTo>
                <a:lnTo>
                  <a:pt x="177" y="144"/>
                </a:lnTo>
                <a:lnTo>
                  <a:pt x="175" y="144"/>
                </a:lnTo>
                <a:lnTo>
                  <a:pt x="175" y="146"/>
                </a:lnTo>
                <a:lnTo>
                  <a:pt x="173" y="146"/>
                </a:lnTo>
                <a:lnTo>
                  <a:pt x="173" y="148"/>
                </a:lnTo>
                <a:lnTo>
                  <a:pt x="171" y="148"/>
                </a:lnTo>
                <a:lnTo>
                  <a:pt x="169" y="148"/>
                </a:lnTo>
                <a:lnTo>
                  <a:pt x="167" y="148"/>
                </a:lnTo>
                <a:lnTo>
                  <a:pt x="167" y="150"/>
                </a:lnTo>
                <a:lnTo>
                  <a:pt x="165" y="150"/>
                </a:lnTo>
                <a:lnTo>
                  <a:pt x="165" y="152"/>
                </a:lnTo>
                <a:lnTo>
                  <a:pt x="165" y="153"/>
                </a:lnTo>
                <a:lnTo>
                  <a:pt x="163" y="153"/>
                </a:lnTo>
                <a:lnTo>
                  <a:pt x="163" y="155"/>
                </a:lnTo>
                <a:lnTo>
                  <a:pt x="165" y="155"/>
                </a:lnTo>
                <a:lnTo>
                  <a:pt x="165" y="157"/>
                </a:lnTo>
                <a:lnTo>
                  <a:pt x="163" y="157"/>
                </a:lnTo>
                <a:lnTo>
                  <a:pt x="162" y="157"/>
                </a:lnTo>
                <a:lnTo>
                  <a:pt x="160" y="157"/>
                </a:lnTo>
                <a:lnTo>
                  <a:pt x="160" y="159"/>
                </a:lnTo>
                <a:lnTo>
                  <a:pt x="162" y="159"/>
                </a:lnTo>
                <a:lnTo>
                  <a:pt x="162" y="161"/>
                </a:lnTo>
                <a:lnTo>
                  <a:pt x="160" y="163"/>
                </a:lnTo>
                <a:lnTo>
                  <a:pt x="158" y="165"/>
                </a:lnTo>
                <a:lnTo>
                  <a:pt x="158" y="167"/>
                </a:lnTo>
                <a:lnTo>
                  <a:pt x="156" y="167"/>
                </a:lnTo>
                <a:lnTo>
                  <a:pt x="156" y="169"/>
                </a:lnTo>
                <a:lnTo>
                  <a:pt x="154" y="169"/>
                </a:lnTo>
                <a:lnTo>
                  <a:pt x="152" y="169"/>
                </a:lnTo>
                <a:lnTo>
                  <a:pt x="154" y="171"/>
                </a:lnTo>
                <a:lnTo>
                  <a:pt x="154" y="173"/>
                </a:lnTo>
                <a:lnTo>
                  <a:pt x="152" y="173"/>
                </a:lnTo>
                <a:lnTo>
                  <a:pt x="152" y="171"/>
                </a:lnTo>
                <a:lnTo>
                  <a:pt x="150" y="171"/>
                </a:lnTo>
                <a:lnTo>
                  <a:pt x="150" y="173"/>
                </a:lnTo>
                <a:lnTo>
                  <a:pt x="148" y="173"/>
                </a:lnTo>
                <a:lnTo>
                  <a:pt x="146" y="173"/>
                </a:lnTo>
                <a:lnTo>
                  <a:pt x="144" y="173"/>
                </a:lnTo>
                <a:lnTo>
                  <a:pt x="144" y="175"/>
                </a:lnTo>
                <a:lnTo>
                  <a:pt x="144" y="177"/>
                </a:lnTo>
                <a:lnTo>
                  <a:pt x="142" y="175"/>
                </a:lnTo>
                <a:lnTo>
                  <a:pt x="140" y="177"/>
                </a:lnTo>
                <a:lnTo>
                  <a:pt x="140" y="179"/>
                </a:lnTo>
                <a:lnTo>
                  <a:pt x="140" y="180"/>
                </a:lnTo>
                <a:lnTo>
                  <a:pt x="138" y="180"/>
                </a:lnTo>
                <a:lnTo>
                  <a:pt x="138" y="182"/>
                </a:lnTo>
                <a:lnTo>
                  <a:pt x="138" y="184"/>
                </a:lnTo>
                <a:lnTo>
                  <a:pt x="136" y="184"/>
                </a:lnTo>
                <a:lnTo>
                  <a:pt x="136" y="182"/>
                </a:lnTo>
                <a:lnTo>
                  <a:pt x="136" y="180"/>
                </a:lnTo>
                <a:lnTo>
                  <a:pt x="134" y="180"/>
                </a:lnTo>
                <a:lnTo>
                  <a:pt x="134" y="182"/>
                </a:lnTo>
                <a:lnTo>
                  <a:pt x="134" y="184"/>
                </a:lnTo>
                <a:lnTo>
                  <a:pt x="133" y="184"/>
                </a:lnTo>
                <a:lnTo>
                  <a:pt x="133" y="182"/>
                </a:lnTo>
                <a:lnTo>
                  <a:pt x="133" y="184"/>
                </a:lnTo>
                <a:lnTo>
                  <a:pt x="133" y="186"/>
                </a:lnTo>
                <a:lnTo>
                  <a:pt x="133" y="188"/>
                </a:lnTo>
                <a:lnTo>
                  <a:pt x="131" y="188"/>
                </a:lnTo>
                <a:lnTo>
                  <a:pt x="129" y="188"/>
                </a:lnTo>
                <a:lnTo>
                  <a:pt x="129" y="190"/>
                </a:lnTo>
                <a:lnTo>
                  <a:pt x="127" y="190"/>
                </a:lnTo>
                <a:lnTo>
                  <a:pt x="127" y="192"/>
                </a:lnTo>
                <a:lnTo>
                  <a:pt x="125" y="192"/>
                </a:lnTo>
                <a:lnTo>
                  <a:pt x="125" y="190"/>
                </a:lnTo>
                <a:lnTo>
                  <a:pt x="125" y="188"/>
                </a:lnTo>
                <a:lnTo>
                  <a:pt x="123" y="190"/>
                </a:lnTo>
                <a:lnTo>
                  <a:pt x="123" y="192"/>
                </a:lnTo>
                <a:lnTo>
                  <a:pt x="121" y="192"/>
                </a:lnTo>
                <a:lnTo>
                  <a:pt x="121" y="194"/>
                </a:lnTo>
                <a:lnTo>
                  <a:pt x="119" y="194"/>
                </a:lnTo>
                <a:lnTo>
                  <a:pt x="117" y="194"/>
                </a:lnTo>
                <a:lnTo>
                  <a:pt x="117" y="196"/>
                </a:lnTo>
                <a:lnTo>
                  <a:pt x="115" y="198"/>
                </a:lnTo>
                <a:lnTo>
                  <a:pt x="113" y="198"/>
                </a:lnTo>
                <a:lnTo>
                  <a:pt x="113" y="200"/>
                </a:lnTo>
                <a:lnTo>
                  <a:pt x="112" y="200"/>
                </a:lnTo>
                <a:lnTo>
                  <a:pt x="112" y="198"/>
                </a:lnTo>
                <a:lnTo>
                  <a:pt x="112" y="200"/>
                </a:lnTo>
                <a:lnTo>
                  <a:pt x="110" y="200"/>
                </a:lnTo>
                <a:lnTo>
                  <a:pt x="110" y="201"/>
                </a:lnTo>
                <a:lnTo>
                  <a:pt x="110" y="203"/>
                </a:lnTo>
                <a:lnTo>
                  <a:pt x="107" y="203"/>
                </a:lnTo>
                <a:lnTo>
                  <a:pt x="110" y="203"/>
                </a:lnTo>
                <a:lnTo>
                  <a:pt x="110" y="206"/>
                </a:lnTo>
                <a:lnTo>
                  <a:pt x="107" y="206"/>
                </a:lnTo>
                <a:lnTo>
                  <a:pt x="107" y="207"/>
                </a:lnTo>
                <a:lnTo>
                  <a:pt x="107" y="209"/>
                </a:lnTo>
                <a:lnTo>
                  <a:pt x="106" y="209"/>
                </a:lnTo>
                <a:lnTo>
                  <a:pt x="104" y="209"/>
                </a:lnTo>
                <a:lnTo>
                  <a:pt x="102" y="209"/>
                </a:lnTo>
                <a:lnTo>
                  <a:pt x="100" y="209"/>
                </a:lnTo>
                <a:lnTo>
                  <a:pt x="100" y="211"/>
                </a:lnTo>
                <a:lnTo>
                  <a:pt x="102" y="211"/>
                </a:lnTo>
                <a:lnTo>
                  <a:pt x="102" y="213"/>
                </a:lnTo>
                <a:lnTo>
                  <a:pt x="104" y="213"/>
                </a:lnTo>
                <a:lnTo>
                  <a:pt x="102" y="215"/>
                </a:lnTo>
                <a:lnTo>
                  <a:pt x="102" y="217"/>
                </a:lnTo>
                <a:lnTo>
                  <a:pt x="100" y="217"/>
                </a:lnTo>
                <a:lnTo>
                  <a:pt x="98" y="217"/>
                </a:lnTo>
                <a:lnTo>
                  <a:pt x="98" y="219"/>
                </a:lnTo>
                <a:lnTo>
                  <a:pt x="96" y="219"/>
                </a:lnTo>
                <a:lnTo>
                  <a:pt x="98" y="221"/>
                </a:lnTo>
                <a:lnTo>
                  <a:pt x="98" y="223"/>
                </a:lnTo>
                <a:lnTo>
                  <a:pt x="96" y="223"/>
                </a:lnTo>
                <a:lnTo>
                  <a:pt x="96" y="225"/>
                </a:lnTo>
                <a:lnTo>
                  <a:pt x="94" y="225"/>
                </a:lnTo>
                <a:lnTo>
                  <a:pt x="92" y="225"/>
                </a:lnTo>
                <a:lnTo>
                  <a:pt x="90" y="225"/>
                </a:lnTo>
                <a:lnTo>
                  <a:pt x="88" y="225"/>
                </a:lnTo>
                <a:lnTo>
                  <a:pt x="86" y="225"/>
                </a:lnTo>
                <a:lnTo>
                  <a:pt x="86" y="227"/>
                </a:lnTo>
                <a:lnTo>
                  <a:pt x="85" y="227"/>
                </a:lnTo>
                <a:lnTo>
                  <a:pt x="83" y="227"/>
                </a:lnTo>
                <a:lnTo>
                  <a:pt x="83" y="228"/>
                </a:lnTo>
                <a:lnTo>
                  <a:pt x="81" y="228"/>
                </a:lnTo>
                <a:lnTo>
                  <a:pt x="81" y="230"/>
                </a:lnTo>
                <a:lnTo>
                  <a:pt x="81" y="232"/>
                </a:lnTo>
                <a:lnTo>
                  <a:pt x="79" y="232"/>
                </a:lnTo>
                <a:lnTo>
                  <a:pt x="79" y="234"/>
                </a:lnTo>
                <a:lnTo>
                  <a:pt x="77" y="234"/>
                </a:lnTo>
                <a:lnTo>
                  <a:pt x="77" y="236"/>
                </a:lnTo>
                <a:lnTo>
                  <a:pt x="77" y="238"/>
                </a:lnTo>
                <a:lnTo>
                  <a:pt x="75" y="240"/>
                </a:lnTo>
                <a:lnTo>
                  <a:pt x="75" y="242"/>
                </a:lnTo>
                <a:lnTo>
                  <a:pt x="73" y="244"/>
                </a:lnTo>
                <a:lnTo>
                  <a:pt x="73" y="246"/>
                </a:lnTo>
                <a:lnTo>
                  <a:pt x="73" y="248"/>
                </a:lnTo>
                <a:lnTo>
                  <a:pt x="71" y="248"/>
                </a:lnTo>
                <a:lnTo>
                  <a:pt x="69" y="248"/>
                </a:lnTo>
                <a:lnTo>
                  <a:pt x="69" y="250"/>
                </a:lnTo>
                <a:lnTo>
                  <a:pt x="71" y="250"/>
                </a:lnTo>
                <a:lnTo>
                  <a:pt x="71" y="251"/>
                </a:lnTo>
                <a:lnTo>
                  <a:pt x="71" y="254"/>
                </a:lnTo>
                <a:lnTo>
                  <a:pt x="69" y="254"/>
                </a:lnTo>
                <a:lnTo>
                  <a:pt x="69" y="256"/>
                </a:lnTo>
                <a:lnTo>
                  <a:pt x="69" y="257"/>
                </a:lnTo>
                <a:lnTo>
                  <a:pt x="75" y="261"/>
                </a:lnTo>
                <a:lnTo>
                  <a:pt x="81" y="261"/>
                </a:lnTo>
                <a:lnTo>
                  <a:pt x="83" y="263"/>
                </a:lnTo>
                <a:lnTo>
                  <a:pt x="85" y="263"/>
                </a:lnTo>
                <a:lnTo>
                  <a:pt x="88" y="265"/>
                </a:lnTo>
                <a:lnTo>
                  <a:pt x="92" y="267"/>
                </a:lnTo>
                <a:lnTo>
                  <a:pt x="96" y="269"/>
                </a:lnTo>
                <a:lnTo>
                  <a:pt x="100" y="269"/>
                </a:lnTo>
                <a:lnTo>
                  <a:pt x="104" y="273"/>
                </a:lnTo>
                <a:lnTo>
                  <a:pt x="106" y="275"/>
                </a:lnTo>
                <a:lnTo>
                  <a:pt x="112" y="282"/>
                </a:lnTo>
                <a:lnTo>
                  <a:pt x="119" y="292"/>
                </a:lnTo>
                <a:lnTo>
                  <a:pt x="123" y="296"/>
                </a:lnTo>
                <a:lnTo>
                  <a:pt x="125" y="298"/>
                </a:lnTo>
                <a:lnTo>
                  <a:pt x="125" y="334"/>
                </a:lnTo>
                <a:lnTo>
                  <a:pt x="125" y="336"/>
                </a:lnTo>
                <a:lnTo>
                  <a:pt x="125" y="338"/>
                </a:lnTo>
                <a:lnTo>
                  <a:pt x="125" y="340"/>
                </a:lnTo>
                <a:lnTo>
                  <a:pt x="125" y="342"/>
                </a:lnTo>
                <a:lnTo>
                  <a:pt x="125" y="344"/>
                </a:lnTo>
                <a:lnTo>
                  <a:pt x="125" y="346"/>
                </a:lnTo>
                <a:lnTo>
                  <a:pt x="125" y="348"/>
                </a:lnTo>
                <a:lnTo>
                  <a:pt x="125" y="350"/>
                </a:lnTo>
                <a:lnTo>
                  <a:pt x="125" y="352"/>
                </a:lnTo>
                <a:lnTo>
                  <a:pt x="125" y="353"/>
                </a:lnTo>
                <a:lnTo>
                  <a:pt x="123" y="355"/>
                </a:lnTo>
                <a:lnTo>
                  <a:pt x="123" y="357"/>
                </a:lnTo>
                <a:lnTo>
                  <a:pt x="123" y="359"/>
                </a:lnTo>
                <a:lnTo>
                  <a:pt x="123" y="361"/>
                </a:lnTo>
                <a:lnTo>
                  <a:pt x="123" y="363"/>
                </a:lnTo>
                <a:lnTo>
                  <a:pt x="123" y="367"/>
                </a:lnTo>
                <a:lnTo>
                  <a:pt x="123" y="369"/>
                </a:lnTo>
                <a:lnTo>
                  <a:pt x="123" y="371"/>
                </a:lnTo>
                <a:lnTo>
                  <a:pt x="123" y="373"/>
                </a:lnTo>
                <a:lnTo>
                  <a:pt x="123" y="374"/>
                </a:lnTo>
                <a:lnTo>
                  <a:pt x="123" y="376"/>
                </a:lnTo>
                <a:lnTo>
                  <a:pt x="123" y="379"/>
                </a:lnTo>
                <a:lnTo>
                  <a:pt x="123" y="381"/>
                </a:lnTo>
                <a:lnTo>
                  <a:pt x="123" y="384"/>
                </a:lnTo>
                <a:lnTo>
                  <a:pt x="123" y="386"/>
                </a:lnTo>
                <a:lnTo>
                  <a:pt x="123" y="388"/>
                </a:lnTo>
                <a:lnTo>
                  <a:pt x="123" y="394"/>
                </a:lnTo>
                <a:lnTo>
                  <a:pt x="121" y="400"/>
                </a:lnTo>
                <a:lnTo>
                  <a:pt x="119" y="400"/>
                </a:lnTo>
                <a:lnTo>
                  <a:pt x="115" y="402"/>
                </a:lnTo>
                <a:lnTo>
                  <a:pt x="112" y="402"/>
                </a:lnTo>
                <a:lnTo>
                  <a:pt x="107" y="413"/>
                </a:lnTo>
                <a:lnTo>
                  <a:pt x="104" y="411"/>
                </a:lnTo>
                <a:lnTo>
                  <a:pt x="102" y="411"/>
                </a:lnTo>
                <a:lnTo>
                  <a:pt x="98" y="411"/>
                </a:lnTo>
                <a:lnTo>
                  <a:pt x="96" y="411"/>
                </a:lnTo>
                <a:lnTo>
                  <a:pt x="94" y="413"/>
                </a:lnTo>
                <a:lnTo>
                  <a:pt x="88" y="421"/>
                </a:lnTo>
                <a:lnTo>
                  <a:pt x="86" y="423"/>
                </a:lnTo>
                <a:lnTo>
                  <a:pt x="86" y="424"/>
                </a:lnTo>
                <a:lnTo>
                  <a:pt x="85" y="430"/>
                </a:lnTo>
                <a:lnTo>
                  <a:pt x="81" y="432"/>
                </a:lnTo>
                <a:lnTo>
                  <a:pt x="79" y="432"/>
                </a:lnTo>
                <a:lnTo>
                  <a:pt x="73" y="434"/>
                </a:lnTo>
                <a:lnTo>
                  <a:pt x="71" y="432"/>
                </a:lnTo>
                <a:lnTo>
                  <a:pt x="67" y="432"/>
                </a:lnTo>
                <a:lnTo>
                  <a:pt x="64" y="430"/>
                </a:lnTo>
                <a:lnTo>
                  <a:pt x="64" y="427"/>
                </a:lnTo>
                <a:lnTo>
                  <a:pt x="62" y="427"/>
                </a:lnTo>
                <a:lnTo>
                  <a:pt x="46" y="423"/>
                </a:lnTo>
                <a:lnTo>
                  <a:pt x="44" y="423"/>
                </a:lnTo>
                <a:lnTo>
                  <a:pt x="44" y="424"/>
                </a:lnTo>
                <a:lnTo>
                  <a:pt x="40" y="423"/>
                </a:lnTo>
                <a:lnTo>
                  <a:pt x="23" y="438"/>
                </a:lnTo>
                <a:lnTo>
                  <a:pt x="2" y="450"/>
                </a:lnTo>
                <a:lnTo>
                  <a:pt x="0" y="451"/>
                </a:lnTo>
                <a:lnTo>
                  <a:pt x="4" y="488"/>
                </a:lnTo>
                <a:lnTo>
                  <a:pt x="6" y="49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18" name="Группа 217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219" name="Рисунок 2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220" name="Рисунок 2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  <p:sp>
        <p:nvSpPr>
          <p:cNvPr id="2" name="AutoShape 2" descr="https://image.flaticon.com/icons/svg/1256/1256623.svg"/>
          <p:cNvSpPr>
            <a:spLocks noChangeAspect="1" noChangeArrowheads="1"/>
          </p:cNvSpPr>
          <p:nvPr/>
        </p:nvSpPr>
        <p:spPr bwMode="auto">
          <a:xfrm>
            <a:off x="155575" y="-144463"/>
            <a:ext cx="3080996" cy="308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" name="Picture 8" descr="по запросу глаз пнг Значок Приложения, Дизайн Обложки, Дизайн Иконки, Презе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38" y="1064853"/>
            <a:ext cx="593423" cy="59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222310" y="1218516"/>
            <a:ext cx="6019739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5</a:t>
            </a:r>
            <a:r>
              <a:rPr lang="ru-RU" sz="54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</a:t>
            </a:r>
            <a:r>
              <a:rPr lang="ru-RU" dirty="0"/>
              <a:t>распорядительных документов в области профилактики терроризма, минимизации и (или) ликвидации последствий его проявлений </a:t>
            </a:r>
            <a:endParaRPr lang="ru-RU" dirty="0" smtClean="0">
              <a:solidFill>
                <a:schemeClr val="tx2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33" name="Picture 4" descr="https://avatars.mds.yandex.net/get-zen_doc/1578906/pub_5cdcea67c3886300b3495d55_5cdcea8173f29b00b2d99669/scale_12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49" y="3186938"/>
            <a:ext cx="1086761" cy="69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372617" y="2467410"/>
            <a:ext cx="5761988" cy="3362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4 </a:t>
            </a:r>
            <a:r>
              <a:rPr lang="ru-RU" dirty="0" smtClean="0">
                <a:ea typeface="Microsoft JhengHei UI Light" panose="020B0304030504040204" pitchFamily="34" charset="-120"/>
              </a:rPr>
              <a:t>заседания</a:t>
            </a:r>
            <a:r>
              <a:rPr lang="ru-RU" dirty="0">
                <a:ea typeface="Microsoft JhengHei UI Light" panose="020B0304030504040204" pitchFamily="34" charset="-120"/>
              </a:rPr>
              <a:t> </a:t>
            </a:r>
            <a:r>
              <a:rPr lang="ru-RU" dirty="0" smtClean="0">
                <a:ea typeface="Microsoft JhengHei UI Light" panose="020B0304030504040204" pitchFamily="34" charset="-120"/>
              </a:rPr>
              <a:t>постоянно </a:t>
            </a:r>
            <a:r>
              <a:rPr lang="ru-RU" dirty="0">
                <a:ea typeface="Microsoft JhengHei UI Light" panose="020B0304030504040204" pitchFamily="34" charset="-120"/>
              </a:rPr>
              <a:t>действующей рабочей группы управы Бабушкинского района  по вопросам профилактики терроризма, минимизации и (или) ликвидации последствий его </a:t>
            </a:r>
            <a:r>
              <a:rPr lang="ru-RU" dirty="0" smtClean="0">
                <a:ea typeface="Microsoft JhengHei UI Light" panose="020B0304030504040204" pitchFamily="34" charset="-120"/>
              </a:rPr>
              <a:t>проявлений.</a:t>
            </a:r>
          </a:p>
          <a:p>
            <a:pPr algn="just">
              <a:lnSpc>
                <a:spcPts val="1500"/>
              </a:lnSpc>
            </a:pPr>
            <a:r>
              <a:rPr lang="ru-RU" b="1" dirty="0" smtClean="0">
                <a:ea typeface="Microsoft JhengHei UI Light" panose="020B0304030504040204" pitchFamily="34" charset="-120"/>
              </a:rPr>
              <a:t>Рассмотрено 22 вопроса</a:t>
            </a:r>
            <a:r>
              <a:rPr lang="ru-RU" dirty="0">
                <a:ea typeface="Microsoft JhengHei UI Light" panose="020B0304030504040204" pitchFamily="34" charset="-120"/>
              </a:rPr>
              <a:t> </a:t>
            </a:r>
            <a:r>
              <a:rPr lang="ru-RU" dirty="0" smtClean="0">
                <a:ea typeface="Microsoft JhengHei UI Light" panose="020B0304030504040204" pitchFamily="34" charset="-120"/>
              </a:rPr>
              <a:t>по тематике заседаний</a:t>
            </a:r>
            <a:r>
              <a:rPr lang="en-US" dirty="0" smtClean="0">
                <a:ea typeface="Microsoft JhengHei UI Light" panose="020B0304030504040204" pitchFamily="34" charset="-120"/>
              </a:rPr>
              <a:t>:</a:t>
            </a:r>
          </a:p>
          <a:p>
            <a:pPr algn="just">
              <a:lnSpc>
                <a:spcPts val="1500"/>
              </a:lnSpc>
            </a:pPr>
            <a:r>
              <a:rPr lang="ru-RU" sz="1400" dirty="0">
                <a:ea typeface="Microsoft JhengHei UI Light" panose="020B0304030504040204" pitchFamily="34" charset="-120"/>
              </a:rPr>
              <a:t>- </a:t>
            </a:r>
            <a:r>
              <a:rPr lang="ru-RU" dirty="0">
                <a:ea typeface="Microsoft JhengHei UI Light" panose="020B0304030504040204" pitchFamily="34" charset="-120"/>
              </a:rPr>
              <a:t>АТЗ потенциальных объектов террористических посягательств;</a:t>
            </a:r>
          </a:p>
          <a:p>
            <a:pPr algn="just">
              <a:lnSpc>
                <a:spcPts val="1500"/>
              </a:lnSpc>
            </a:pPr>
            <a:r>
              <a:rPr lang="ru-RU" dirty="0">
                <a:ea typeface="Microsoft JhengHei UI Light" panose="020B0304030504040204" pitchFamily="34" charset="-120"/>
              </a:rPr>
              <a:t>- массовых общественно-политических мероприятий;</a:t>
            </a:r>
          </a:p>
          <a:p>
            <a:pPr algn="just">
              <a:lnSpc>
                <a:spcPts val="1500"/>
              </a:lnSpc>
            </a:pPr>
            <a:r>
              <a:rPr lang="ru-RU" dirty="0">
                <a:ea typeface="Microsoft JhengHei UI Light" panose="020B0304030504040204" pitchFamily="34" charset="-120"/>
              </a:rPr>
              <a:t>- категорирование объектов в местах массового пребывания людей;</a:t>
            </a:r>
          </a:p>
          <a:p>
            <a:pPr algn="just">
              <a:lnSpc>
                <a:spcPts val="1500"/>
              </a:lnSpc>
            </a:pPr>
            <a:r>
              <a:rPr lang="ru-RU" dirty="0">
                <a:ea typeface="Microsoft JhengHei UI Light" panose="020B0304030504040204" pitchFamily="34" charset="-120"/>
              </a:rPr>
              <a:t>- работа постоянно действующей рабочей группы Бабушкинского района города Москвы;</a:t>
            </a:r>
          </a:p>
          <a:p>
            <a:pPr algn="just">
              <a:lnSpc>
                <a:spcPts val="1500"/>
              </a:lnSpc>
            </a:pPr>
            <a:r>
              <a:rPr lang="ru-RU" dirty="0">
                <a:ea typeface="Microsoft JhengHei UI Light" panose="020B0304030504040204" pitchFamily="34" charset="-120"/>
              </a:rPr>
              <a:t>- реализация </a:t>
            </a:r>
            <a:r>
              <a:rPr lang="ru-RU" dirty="0" smtClean="0">
                <a:ea typeface="Microsoft JhengHei UI Light" panose="020B0304030504040204" pitchFamily="34" charset="-120"/>
              </a:rPr>
              <a:t>мероприятий </a:t>
            </a:r>
            <a:r>
              <a:rPr lang="ru-RU" dirty="0">
                <a:ea typeface="Microsoft JhengHei UI Light" panose="020B0304030504040204" pitchFamily="34" charset="-120"/>
              </a:rPr>
              <a:t>противодействия идеологии терроризма;</a:t>
            </a:r>
          </a:p>
          <a:p>
            <a:pPr algn="just">
              <a:lnSpc>
                <a:spcPts val="1500"/>
              </a:lnSpc>
            </a:pPr>
            <a:r>
              <a:rPr lang="ru-RU" dirty="0">
                <a:ea typeface="Microsoft JhengHei UI Light" panose="020B0304030504040204" pitchFamily="34" charset="-120"/>
              </a:rPr>
              <a:t>- организационные вопросы (утверждение документов, планов, отчетов, программ и др.).</a:t>
            </a:r>
          </a:p>
          <a:p>
            <a:pPr>
              <a:lnSpc>
                <a:spcPts val="1500"/>
              </a:lnSpc>
            </a:pPr>
            <a:endParaRPr lang="ru-RU" dirty="0" smtClean="0">
              <a:ea typeface="Microsoft JhengHei UI Light" panose="020B0304030504040204" pitchFamily="34" charset="-12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367" y="1542435"/>
            <a:ext cx="2742079" cy="205655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367" y="3782235"/>
            <a:ext cx="2747718" cy="20607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8" name="Picture 14" descr="https://png.pngtree.com/png-vector/20190215/ourlarge/pngtree-vector-bench-icon-png-image_51541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37" y="5503354"/>
            <a:ext cx="1138912" cy="113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1448374" y="5843023"/>
            <a:ext cx="87954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5</a:t>
            </a:r>
            <a:r>
              <a:rPr lang="ru-RU" sz="54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</a:t>
            </a:r>
            <a:r>
              <a:rPr lang="ru-RU" dirty="0" smtClean="0"/>
              <a:t>проверок </a:t>
            </a:r>
            <a:r>
              <a:rPr lang="ru-RU" dirty="0"/>
              <a:t>соблюдения требования законодательства о противодействии терроризму объектов массового пребывания людей, расположенных на территории района во взаимодействии с контролирующими и надзорными органами (включая органы прокуратуры и безопасности</a:t>
            </a:r>
            <a:r>
              <a:rPr lang="ru-RU" dirty="0" smtClean="0"/>
              <a:t>).</a:t>
            </a:r>
            <a:endParaRPr lang="ru-RU" dirty="0" smtClean="0">
              <a:solidFill>
                <a:schemeClr val="tx2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09462" y="6724901"/>
            <a:ext cx="1009641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ru-RU" b="1" dirty="0" smtClean="0"/>
              <a:t>Обстановка </a:t>
            </a:r>
            <a:r>
              <a:rPr lang="ru-RU" b="1" dirty="0"/>
              <a:t>на территории Бабушкинского района в сфере противодействия терроризму </a:t>
            </a:r>
            <a:r>
              <a:rPr lang="ru-RU" b="1" dirty="0" smtClean="0"/>
              <a:t>остается стабильной. </a:t>
            </a:r>
            <a:r>
              <a:rPr lang="ru-RU" b="1" dirty="0"/>
              <a:t>Террористических актов не допущено, преступлений террористической направленности не зарегистрировано.</a:t>
            </a:r>
            <a:endParaRPr lang="ru-RU" b="1" dirty="0" smtClean="0">
              <a:ea typeface="Microsoft JhengHei UI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977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7744"/>
            <a:ext cx="7992864" cy="1113691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Выборы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в Государственную 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Думу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2400" b="1" dirty="0">
                <a:solidFill>
                  <a:schemeClr val="bg1"/>
                </a:solidFill>
                <a:latin typeface="+mn-lt"/>
              </a:rPr>
            </a:br>
            <a:r>
              <a:rPr lang="ru-RU" sz="2400" b="1" dirty="0">
                <a:solidFill>
                  <a:schemeClr val="bg1"/>
                </a:solidFill>
                <a:latin typeface="+mn-lt"/>
              </a:rPr>
              <a:t>Федерального собрания Российской Федерации </a:t>
            </a:r>
            <a:br>
              <a:rPr lang="ru-RU" sz="2400" b="1" dirty="0">
                <a:solidFill>
                  <a:schemeClr val="bg1"/>
                </a:solidFill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</a:rPr>
              <a:t>VIII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созыва по Бабушкинскому району</a:t>
            </a:r>
            <a:br>
              <a:rPr lang="ru-RU" sz="2400" b="1" dirty="0">
                <a:solidFill>
                  <a:schemeClr val="bg1"/>
                </a:solidFill>
                <a:latin typeface="+mn-lt"/>
              </a:rPr>
            </a:br>
            <a:endParaRPr lang="ru-RU" sz="2400" b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1054370"/>
              </p:ext>
            </p:extLst>
          </p:nvPr>
        </p:nvGraphicFramePr>
        <p:xfrm>
          <a:off x="5562578" y="8494918"/>
          <a:ext cx="1824213" cy="2087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896" y="1865377"/>
            <a:ext cx="3282506" cy="4892040"/>
          </a:xfrm>
          <a:prstGeom prst="rect">
            <a:avLst/>
          </a:prstGeom>
        </p:spPr>
      </p:pic>
      <p:pic>
        <p:nvPicPr>
          <p:cNvPr id="2058" name="Picture 10" descr="https://kernvote.org/icons/Icon-Poll%20Site%20Locationl-WHI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01" y="3217898"/>
            <a:ext cx="1155257" cy="115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002536" y="1792225"/>
            <a:ext cx="307238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6000" b="1" dirty="0" smtClean="0">
                <a:ea typeface="Calibri" panose="020F0502020204030204" pitchFamily="34" charset="0"/>
              </a:rPr>
              <a:t>14 </a:t>
            </a:r>
          </a:p>
          <a:p>
            <a:pPr algn="just"/>
            <a:r>
              <a:rPr lang="ru-RU" dirty="0">
                <a:ea typeface="Calibri" panose="020F0502020204030204" pitchFamily="34" charset="0"/>
              </a:rPr>
              <a:t>м</a:t>
            </a:r>
            <a:r>
              <a:rPr lang="ru-RU" dirty="0" smtClean="0">
                <a:ea typeface="Calibri" panose="020F0502020204030204" pitchFamily="34" charset="0"/>
              </a:rPr>
              <a:t>ест голосования</a:t>
            </a:r>
            <a:endParaRPr lang="ru-RU" dirty="0">
              <a:ea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02536" y="3050987"/>
            <a:ext cx="347472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6000" b="1" dirty="0" smtClean="0">
                <a:ea typeface="Calibri" panose="020F0502020204030204" pitchFamily="34" charset="0"/>
              </a:rPr>
              <a:t>25 </a:t>
            </a:r>
          </a:p>
          <a:p>
            <a:pPr algn="just"/>
            <a:r>
              <a:rPr lang="ru-RU" dirty="0" smtClean="0">
                <a:ea typeface="Calibri" panose="020F0502020204030204" pitchFamily="34" charset="0"/>
              </a:rPr>
              <a:t>избирательных участков</a:t>
            </a:r>
          </a:p>
          <a:p>
            <a:pPr algn="just"/>
            <a:r>
              <a:rPr lang="ru-RU" sz="6000" b="1" dirty="0" smtClean="0">
                <a:ea typeface="Calibri" panose="020F0502020204030204" pitchFamily="34" charset="0"/>
              </a:rPr>
              <a:t>1</a:t>
            </a:r>
          </a:p>
          <a:p>
            <a:pPr algn="just"/>
            <a:r>
              <a:rPr lang="ru-RU" dirty="0" smtClean="0">
                <a:ea typeface="Calibri" panose="020F0502020204030204" pitchFamily="34" charset="0"/>
              </a:rPr>
              <a:t>закрытый участок</a:t>
            </a:r>
          </a:p>
          <a:p>
            <a:pPr algn="just"/>
            <a:endParaRPr lang="ru-RU" dirty="0">
              <a:ea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7472" y="5833872"/>
            <a:ext cx="66934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ea typeface="Calibri" panose="020F0502020204030204" pitchFamily="34" charset="0"/>
              </a:rPr>
              <a:t>Территориальная избирательная комиссия и </a:t>
            </a:r>
            <a:r>
              <a:rPr lang="ru-RU" b="1" dirty="0" smtClean="0">
                <a:ea typeface="Calibri" panose="020F0502020204030204" pitchFamily="34" charset="0"/>
              </a:rPr>
              <a:t>26 </a:t>
            </a:r>
            <a:r>
              <a:rPr lang="ru-RU" dirty="0" smtClean="0">
                <a:ea typeface="Calibri" panose="020F0502020204030204" pitchFamily="34" charset="0"/>
              </a:rPr>
              <a:t>участковых избирательных комиссий Бабушкинского района были обеспечены </a:t>
            </a:r>
            <a:r>
              <a:rPr lang="ru-RU" dirty="0">
                <a:ea typeface="Calibri" panose="020F0502020204030204" pitchFamily="34" charset="0"/>
              </a:rPr>
              <a:t>выборным оборудованием, оргтехникой и средствами связи в полном </a:t>
            </a:r>
            <a:r>
              <a:rPr lang="ru-RU" dirty="0" smtClean="0">
                <a:ea typeface="Calibri" panose="020F0502020204030204" pitchFamily="34" charset="0"/>
              </a:rPr>
              <a:t>объеме </a:t>
            </a:r>
            <a:r>
              <a:rPr lang="ru-RU" dirty="0">
                <a:ea typeface="Calibri" panose="020F0502020204030204" pitchFamily="34" charset="0"/>
              </a:rPr>
              <a:t>в соответствии с нормативами </a:t>
            </a:r>
            <a:r>
              <a:rPr lang="ru-RU" dirty="0" smtClean="0">
                <a:ea typeface="Calibri" panose="020F0502020204030204" pitchFamily="34" charset="0"/>
              </a:rPr>
              <a:t>ЦИК.</a:t>
            </a:r>
            <a:endParaRPr lang="ru-RU" dirty="0"/>
          </a:p>
        </p:txBody>
      </p:sp>
      <p:pic>
        <p:nvPicPr>
          <p:cNvPr id="2060" name="Picture 12" descr="https://img.flaticon.com/icons/png/512/2965/2965863.png?size=1200x630f&amp;pad=10,10,10,10&amp;ext=png&amp;bg=FFFFFFF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0" y="1697791"/>
            <a:ext cx="1860812" cy="117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791" y="1697791"/>
            <a:ext cx="2701089" cy="1867128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8083296" y="316271"/>
            <a:ext cx="2459735" cy="822960"/>
            <a:chOff x="440917" y="387974"/>
            <a:chExt cx="2599024" cy="823855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893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855" y="420767"/>
            <a:ext cx="537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СВАО</a:t>
            </a:r>
            <a:endParaRPr lang="en-US" sz="1200" dirty="0" smtClean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902" y="375668"/>
            <a:ext cx="7464077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Структура расходов в сфере </a:t>
            </a:r>
            <a:r>
              <a:rPr lang="ru-RU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ЖКХ</a:t>
            </a:r>
            <a:endParaRPr lang="ru-RU" sz="24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43853" y="717703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1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02" y="10266983"/>
            <a:ext cx="90624" cy="90624"/>
          </a:xfrm>
          <a:prstGeom prst="rect">
            <a:avLst/>
          </a:prstGeom>
        </p:spPr>
      </p:pic>
      <p:sp>
        <p:nvSpPr>
          <p:cNvPr id="40" name="Freeform 186"/>
          <p:cNvSpPr>
            <a:spLocks/>
          </p:cNvSpPr>
          <p:nvPr/>
        </p:nvSpPr>
        <p:spPr bwMode="auto">
          <a:xfrm>
            <a:off x="-1960022" y="6381757"/>
            <a:ext cx="930036" cy="1167251"/>
          </a:xfrm>
          <a:custGeom>
            <a:avLst/>
            <a:gdLst>
              <a:gd name="T0" fmla="*/ 190 w 988"/>
              <a:gd name="T1" fmla="*/ 1040 h 1240"/>
              <a:gd name="T2" fmla="*/ 175 w 988"/>
              <a:gd name="T3" fmla="*/ 1082 h 1240"/>
              <a:gd name="T4" fmla="*/ 189 w 988"/>
              <a:gd name="T5" fmla="*/ 1113 h 1240"/>
              <a:gd name="T6" fmla="*/ 158 w 988"/>
              <a:gd name="T7" fmla="*/ 1121 h 1240"/>
              <a:gd name="T8" fmla="*/ 131 w 988"/>
              <a:gd name="T9" fmla="*/ 1205 h 1240"/>
              <a:gd name="T10" fmla="*/ 281 w 988"/>
              <a:gd name="T11" fmla="*/ 1159 h 1240"/>
              <a:gd name="T12" fmla="*/ 304 w 988"/>
              <a:gd name="T13" fmla="*/ 1198 h 1240"/>
              <a:gd name="T14" fmla="*/ 315 w 988"/>
              <a:gd name="T15" fmla="*/ 1213 h 1240"/>
              <a:gd name="T16" fmla="*/ 375 w 988"/>
              <a:gd name="T17" fmla="*/ 1217 h 1240"/>
              <a:gd name="T18" fmla="*/ 494 w 988"/>
              <a:gd name="T19" fmla="*/ 1205 h 1240"/>
              <a:gd name="T20" fmla="*/ 552 w 988"/>
              <a:gd name="T21" fmla="*/ 1028 h 1240"/>
              <a:gd name="T22" fmla="*/ 800 w 988"/>
              <a:gd name="T23" fmla="*/ 1024 h 1240"/>
              <a:gd name="T24" fmla="*/ 871 w 988"/>
              <a:gd name="T25" fmla="*/ 877 h 1240"/>
              <a:gd name="T26" fmla="*/ 888 w 988"/>
              <a:gd name="T27" fmla="*/ 823 h 1240"/>
              <a:gd name="T28" fmla="*/ 902 w 988"/>
              <a:gd name="T29" fmla="*/ 778 h 1240"/>
              <a:gd name="T30" fmla="*/ 948 w 988"/>
              <a:gd name="T31" fmla="*/ 759 h 1240"/>
              <a:gd name="T32" fmla="*/ 982 w 988"/>
              <a:gd name="T33" fmla="*/ 686 h 1240"/>
              <a:gd name="T34" fmla="*/ 944 w 988"/>
              <a:gd name="T35" fmla="*/ 677 h 1240"/>
              <a:gd name="T36" fmla="*/ 956 w 988"/>
              <a:gd name="T37" fmla="*/ 644 h 1240"/>
              <a:gd name="T38" fmla="*/ 923 w 988"/>
              <a:gd name="T39" fmla="*/ 623 h 1240"/>
              <a:gd name="T40" fmla="*/ 907 w 988"/>
              <a:gd name="T41" fmla="*/ 605 h 1240"/>
              <a:gd name="T42" fmla="*/ 884 w 988"/>
              <a:gd name="T43" fmla="*/ 590 h 1240"/>
              <a:gd name="T44" fmla="*/ 861 w 988"/>
              <a:gd name="T45" fmla="*/ 586 h 1240"/>
              <a:gd name="T46" fmla="*/ 865 w 988"/>
              <a:gd name="T47" fmla="*/ 629 h 1240"/>
              <a:gd name="T48" fmla="*/ 827 w 988"/>
              <a:gd name="T49" fmla="*/ 592 h 1240"/>
              <a:gd name="T50" fmla="*/ 827 w 988"/>
              <a:gd name="T51" fmla="*/ 565 h 1240"/>
              <a:gd name="T52" fmla="*/ 700 w 988"/>
              <a:gd name="T53" fmla="*/ 576 h 1240"/>
              <a:gd name="T54" fmla="*/ 652 w 988"/>
              <a:gd name="T55" fmla="*/ 630 h 1240"/>
              <a:gd name="T56" fmla="*/ 652 w 988"/>
              <a:gd name="T57" fmla="*/ 475 h 1240"/>
              <a:gd name="T58" fmla="*/ 692 w 988"/>
              <a:gd name="T59" fmla="*/ 480 h 1240"/>
              <a:gd name="T60" fmla="*/ 669 w 988"/>
              <a:gd name="T61" fmla="*/ 432 h 1240"/>
              <a:gd name="T62" fmla="*/ 636 w 988"/>
              <a:gd name="T63" fmla="*/ 413 h 1240"/>
              <a:gd name="T64" fmla="*/ 607 w 988"/>
              <a:gd name="T65" fmla="*/ 369 h 1240"/>
              <a:gd name="T66" fmla="*/ 569 w 988"/>
              <a:gd name="T67" fmla="*/ 342 h 1240"/>
              <a:gd name="T68" fmla="*/ 542 w 988"/>
              <a:gd name="T69" fmla="*/ 294 h 1240"/>
              <a:gd name="T70" fmla="*/ 590 w 988"/>
              <a:gd name="T71" fmla="*/ 163 h 1240"/>
              <a:gd name="T72" fmla="*/ 575 w 988"/>
              <a:gd name="T73" fmla="*/ 105 h 1240"/>
              <a:gd name="T74" fmla="*/ 554 w 988"/>
              <a:gd name="T75" fmla="*/ 77 h 1240"/>
              <a:gd name="T76" fmla="*/ 511 w 988"/>
              <a:gd name="T77" fmla="*/ 63 h 1240"/>
              <a:gd name="T78" fmla="*/ 463 w 988"/>
              <a:gd name="T79" fmla="*/ 59 h 1240"/>
              <a:gd name="T80" fmla="*/ 323 w 988"/>
              <a:gd name="T81" fmla="*/ 27 h 1240"/>
              <a:gd name="T82" fmla="*/ 271 w 988"/>
              <a:gd name="T83" fmla="*/ 7 h 1240"/>
              <a:gd name="T84" fmla="*/ 250 w 988"/>
              <a:gd name="T85" fmla="*/ 27 h 1240"/>
              <a:gd name="T86" fmla="*/ 243 w 988"/>
              <a:gd name="T87" fmla="*/ 65 h 1240"/>
              <a:gd name="T88" fmla="*/ 206 w 988"/>
              <a:gd name="T89" fmla="*/ 109 h 1240"/>
              <a:gd name="T90" fmla="*/ 214 w 988"/>
              <a:gd name="T91" fmla="*/ 190 h 1240"/>
              <a:gd name="T92" fmla="*/ 216 w 988"/>
              <a:gd name="T93" fmla="*/ 236 h 1240"/>
              <a:gd name="T94" fmla="*/ 225 w 988"/>
              <a:gd name="T95" fmla="*/ 298 h 1240"/>
              <a:gd name="T96" fmla="*/ 104 w 988"/>
              <a:gd name="T97" fmla="*/ 373 h 1240"/>
              <a:gd name="T98" fmla="*/ 81 w 988"/>
              <a:gd name="T99" fmla="*/ 384 h 1240"/>
              <a:gd name="T100" fmla="*/ 75 w 988"/>
              <a:gd name="T101" fmla="*/ 425 h 1240"/>
              <a:gd name="T102" fmla="*/ 100 w 988"/>
              <a:gd name="T103" fmla="*/ 459 h 1240"/>
              <a:gd name="T104" fmla="*/ 33 w 988"/>
              <a:gd name="T105" fmla="*/ 482 h 1240"/>
              <a:gd name="T106" fmla="*/ 12 w 988"/>
              <a:gd name="T107" fmla="*/ 490 h 1240"/>
              <a:gd name="T108" fmla="*/ 16 w 988"/>
              <a:gd name="T109" fmla="*/ 511 h 1240"/>
              <a:gd name="T110" fmla="*/ 37 w 988"/>
              <a:gd name="T111" fmla="*/ 532 h 1240"/>
              <a:gd name="T112" fmla="*/ 12 w 988"/>
              <a:gd name="T113" fmla="*/ 569 h 1240"/>
              <a:gd name="T114" fmla="*/ 21 w 988"/>
              <a:gd name="T115" fmla="*/ 642 h 1240"/>
              <a:gd name="T116" fmla="*/ 64 w 988"/>
              <a:gd name="T117" fmla="*/ 719 h 1240"/>
              <a:gd name="T118" fmla="*/ 60 w 988"/>
              <a:gd name="T119" fmla="*/ 755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88" h="1240">
                <a:moveTo>
                  <a:pt x="58" y="949"/>
                </a:moveTo>
                <a:lnTo>
                  <a:pt x="148" y="959"/>
                </a:lnTo>
                <a:lnTo>
                  <a:pt x="225" y="967"/>
                </a:lnTo>
                <a:lnTo>
                  <a:pt x="250" y="969"/>
                </a:lnTo>
                <a:lnTo>
                  <a:pt x="267" y="971"/>
                </a:lnTo>
                <a:lnTo>
                  <a:pt x="264" y="1011"/>
                </a:lnTo>
                <a:lnTo>
                  <a:pt x="231" y="1011"/>
                </a:lnTo>
                <a:lnTo>
                  <a:pt x="238" y="1032"/>
                </a:lnTo>
                <a:lnTo>
                  <a:pt x="229" y="1034"/>
                </a:lnTo>
                <a:lnTo>
                  <a:pt x="216" y="1038"/>
                </a:lnTo>
                <a:lnTo>
                  <a:pt x="217" y="1050"/>
                </a:lnTo>
                <a:lnTo>
                  <a:pt x="204" y="1046"/>
                </a:lnTo>
                <a:lnTo>
                  <a:pt x="204" y="1040"/>
                </a:lnTo>
                <a:lnTo>
                  <a:pt x="190" y="1040"/>
                </a:lnTo>
                <a:lnTo>
                  <a:pt x="183" y="1038"/>
                </a:lnTo>
                <a:lnTo>
                  <a:pt x="164" y="1034"/>
                </a:lnTo>
                <a:lnTo>
                  <a:pt x="160" y="1053"/>
                </a:lnTo>
                <a:lnTo>
                  <a:pt x="142" y="1047"/>
                </a:lnTo>
                <a:lnTo>
                  <a:pt x="140" y="1067"/>
                </a:lnTo>
                <a:lnTo>
                  <a:pt x="148" y="1071"/>
                </a:lnTo>
                <a:lnTo>
                  <a:pt x="156" y="1073"/>
                </a:lnTo>
                <a:lnTo>
                  <a:pt x="160" y="1074"/>
                </a:lnTo>
                <a:lnTo>
                  <a:pt x="162" y="1074"/>
                </a:lnTo>
                <a:lnTo>
                  <a:pt x="164" y="1076"/>
                </a:lnTo>
                <a:lnTo>
                  <a:pt x="167" y="1080"/>
                </a:lnTo>
                <a:lnTo>
                  <a:pt x="171" y="1080"/>
                </a:lnTo>
                <a:lnTo>
                  <a:pt x="173" y="1080"/>
                </a:lnTo>
                <a:lnTo>
                  <a:pt x="175" y="1082"/>
                </a:lnTo>
                <a:lnTo>
                  <a:pt x="181" y="1082"/>
                </a:lnTo>
                <a:lnTo>
                  <a:pt x="183" y="1082"/>
                </a:lnTo>
                <a:lnTo>
                  <a:pt x="185" y="1084"/>
                </a:lnTo>
                <a:lnTo>
                  <a:pt x="189" y="1084"/>
                </a:lnTo>
                <a:lnTo>
                  <a:pt x="190" y="1086"/>
                </a:lnTo>
                <a:lnTo>
                  <a:pt x="195" y="1086"/>
                </a:lnTo>
                <a:lnTo>
                  <a:pt x="200" y="1090"/>
                </a:lnTo>
                <a:lnTo>
                  <a:pt x="206" y="1092"/>
                </a:lnTo>
                <a:lnTo>
                  <a:pt x="204" y="1096"/>
                </a:lnTo>
                <a:lnTo>
                  <a:pt x="202" y="1101"/>
                </a:lnTo>
                <a:lnTo>
                  <a:pt x="198" y="1109"/>
                </a:lnTo>
                <a:lnTo>
                  <a:pt x="192" y="1109"/>
                </a:lnTo>
                <a:lnTo>
                  <a:pt x="190" y="1113"/>
                </a:lnTo>
                <a:lnTo>
                  <a:pt x="189" y="1113"/>
                </a:lnTo>
                <a:lnTo>
                  <a:pt x="187" y="1111"/>
                </a:lnTo>
                <a:lnTo>
                  <a:pt x="185" y="1111"/>
                </a:lnTo>
                <a:lnTo>
                  <a:pt x="183" y="1111"/>
                </a:lnTo>
                <a:lnTo>
                  <a:pt x="181" y="1111"/>
                </a:lnTo>
                <a:lnTo>
                  <a:pt x="177" y="1111"/>
                </a:lnTo>
                <a:lnTo>
                  <a:pt x="175" y="1111"/>
                </a:lnTo>
                <a:lnTo>
                  <a:pt x="173" y="1111"/>
                </a:lnTo>
                <a:lnTo>
                  <a:pt x="171" y="1111"/>
                </a:lnTo>
                <a:lnTo>
                  <a:pt x="167" y="1111"/>
                </a:lnTo>
                <a:lnTo>
                  <a:pt x="166" y="1111"/>
                </a:lnTo>
                <a:lnTo>
                  <a:pt x="164" y="1111"/>
                </a:lnTo>
                <a:lnTo>
                  <a:pt x="162" y="1111"/>
                </a:lnTo>
                <a:lnTo>
                  <a:pt x="158" y="1111"/>
                </a:lnTo>
                <a:lnTo>
                  <a:pt x="158" y="1121"/>
                </a:lnTo>
                <a:lnTo>
                  <a:pt x="156" y="1124"/>
                </a:lnTo>
                <a:lnTo>
                  <a:pt x="146" y="1128"/>
                </a:lnTo>
                <a:lnTo>
                  <a:pt x="148" y="1132"/>
                </a:lnTo>
                <a:lnTo>
                  <a:pt x="148" y="1136"/>
                </a:lnTo>
                <a:lnTo>
                  <a:pt x="152" y="1146"/>
                </a:lnTo>
                <a:lnTo>
                  <a:pt x="142" y="1149"/>
                </a:lnTo>
                <a:lnTo>
                  <a:pt x="148" y="1159"/>
                </a:lnTo>
                <a:lnTo>
                  <a:pt x="150" y="1161"/>
                </a:lnTo>
                <a:lnTo>
                  <a:pt x="150" y="1172"/>
                </a:lnTo>
                <a:lnTo>
                  <a:pt x="142" y="1172"/>
                </a:lnTo>
                <a:lnTo>
                  <a:pt x="142" y="1175"/>
                </a:lnTo>
                <a:lnTo>
                  <a:pt x="140" y="1184"/>
                </a:lnTo>
                <a:lnTo>
                  <a:pt x="137" y="1198"/>
                </a:lnTo>
                <a:lnTo>
                  <a:pt x="131" y="1205"/>
                </a:lnTo>
                <a:lnTo>
                  <a:pt x="125" y="1223"/>
                </a:lnTo>
                <a:lnTo>
                  <a:pt x="139" y="1226"/>
                </a:lnTo>
                <a:lnTo>
                  <a:pt x="154" y="1223"/>
                </a:lnTo>
                <a:lnTo>
                  <a:pt x="212" y="1211"/>
                </a:lnTo>
                <a:lnTo>
                  <a:pt x="219" y="1207"/>
                </a:lnTo>
                <a:lnTo>
                  <a:pt x="221" y="1196"/>
                </a:lnTo>
                <a:lnTo>
                  <a:pt x="217" y="1177"/>
                </a:lnTo>
                <a:lnTo>
                  <a:pt x="229" y="1169"/>
                </a:lnTo>
                <a:lnTo>
                  <a:pt x="231" y="1157"/>
                </a:lnTo>
                <a:lnTo>
                  <a:pt x="238" y="1157"/>
                </a:lnTo>
                <a:lnTo>
                  <a:pt x="244" y="1155"/>
                </a:lnTo>
                <a:lnTo>
                  <a:pt x="256" y="1159"/>
                </a:lnTo>
                <a:lnTo>
                  <a:pt x="275" y="1161"/>
                </a:lnTo>
                <a:lnTo>
                  <a:pt x="281" y="1159"/>
                </a:lnTo>
                <a:lnTo>
                  <a:pt x="289" y="1161"/>
                </a:lnTo>
                <a:lnTo>
                  <a:pt x="292" y="1161"/>
                </a:lnTo>
                <a:lnTo>
                  <a:pt x="294" y="1167"/>
                </a:lnTo>
                <a:lnTo>
                  <a:pt x="294" y="1169"/>
                </a:lnTo>
                <a:lnTo>
                  <a:pt x="294" y="1170"/>
                </a:lnTo>
                <a:lnTo>
                  <a:pt x="296" y="1172"/>
                </a:lnTo>
                <a:lnTo>
                  <a:pt x="298" y="1177"/>
                </a:lnTo>
                <a:lnTo>
                  <a:pt x="298" y="1182"/>
                </a:lnTo>
                <a:lnTo>
                  <a:pt x="298" y="1184"/>
                </a:lnTo>
                <a:lnTo>
                  <a:pt x="298" y="1186"/>
                </a:lnTo>
                <a:lnTo>
                  <a:pt x="300" y="1188"/>
                </a:lnTo>
                <a:lnTo>
                  <a:pt x="306" y="1194"/>
                </a:lnTo>
                <a:lnTo>
                  <a:pt x="304" y="1196"/>
                </a:lnTo>
                <a:lnTo>
                  <a:pt x="304" y="1198"/>
                </a:lnTo>
                <a:lnTo>
                  <a:pt x="306" y="1199"/>
                </a:lnTo>
                <a:lnTo>
                  <a:pt x="306" y="1201"/>
                </a:lnTo>
                <a:lnTo>
                  <a:pt x="306" y="1203"/>
                </a:lnTo>
                <a:lnTo>
                  <a:pt x="308" y="1205"/>
                </a:lnTo>
                <a:lnTo>
                  <a:pt x="310" y="1205"/>
                </a:lnTo>
                <a:lnTo>
                  <a:pt x="310" y="1207"/>
                </a:lnTo>
                <a:lnTo>
                  <a:pt x="310" y="1209"/>
                </a:lnTo>
                <a:lnTo>
                  <a:pt x="312" y="1211"/>
                </a:lnTo>
                <a:lnTo>
                  <a:pt x="312" y="1213"/>
                </a:lnTo>
                <a:lnTo>
                  <a:pt x="310" y="1215"/>
                </a:lnTo>
                <a:lnTo>
                  <a:pt x="312" y="1215"/>
                </a:lnTo>
                <a:lnTo>
                  <a:pt x="313" y="1215"/>
                </a:lnTo>
                <a:lnTo>
                  <a:pt x="313" y="1217"/>
                </a:lnTo>
                <a:lnTo>
                  <a:pt x="315" y="1213"/>
                </a:lnTo>
                <a:lnTo>
                  <a:pt x="318" y="1213"/>
                </a:lnTo>
                <a:lnTo>
                  <a:pt x="318" y="1215"/>
                </a:lnTo>
                <a:lnTo>
                  <a:pt x="318" y="1213"/>
                </a:lnTo>
                <a:lnTo>
                  <a:pt x="319" y="1213"/>
                </a:lnTo>
                <a:lnTo>
                  <a:pt x="319" y="1211"/>
                </a:lnTo>
                <a:lnTo>
                  <a:pt x="321" y="1211"/>
                </a:lnTo>
                <a:lnTo>
                  <a:pt x="321" y="1213"/>
                </a:lnTo>
                <a:lnTo>
                  <a:pt x="331" y="1226"/>
                </a:lnTo>
                <a:lnTo>
                  <a:pt x="339" y="1223"/>
                </a:lnTo>
                <a:lnTo>
                  <a:pt x="346" y="1232"/>
                </a:lnTo>
                <a:lnTo>
                  <a:pt x="352" y="1230"/>
                </a:lnTo>
                <a:lnTo>
                  <a:pt x="366" y="1220"/>
                </a:lnTo>
                <a:lnTo>
                  <a:pt x="373" y="1217"/>
                </a:lnTo>
                <a:lnTo>
                  <a:pt x="375" y="1217"/>
                </a:lnTo>
                <a:lnTo>
                  <a:pt x="379" y="1223"/>
                </a:lnTo>
                <a:lnTo>
                  <a:pt x="381" y="1223"/>
                </a:lnTo>
                <a:lnTo>
                  <a:pt x="383" y="1228"/>
                </a:lnTo>
                <a:lnTo>
                  <a:pt x="385" y="1234"/>
                </a:lnTo>
                <a:lnTo>
                  <a:pt x="390" y="1234"/>
                </a:lnTo>
                <a:lnTo>
                  <a:pt x="423" y="1232"/>
                </a:lnTo>
                <a:lnTo>
                  <a:pt x="436" y="1230"/>
                </a:lnTo>
                <a:lnTo>
                  <a:pt x="463" y="1234"/>
                </a:lnTo>
                <a:lnTo>
                  <a:pt x="479" y="1232"/>
                </a:lnTo>
                <a:lnTo>
                  <a:pt x="494" y="1240"/>
                </a:lnTo>
                <a:lnTo>
                  <a:pt x="504" y="1225"/>
                </a:lnTo>
                <a:lnTo>
                  <a:pt x="496" y="1219"/>
                </a:lnTo>
                <a:lnTo>
                  <a:pt x="498" y="1211"/>
                </a:lnTo>
                <a:lnTo>
                  <a:pt x="494" y="1205"/>
                </a:lnTo>
                <a:lnTo>
                  <a:pt x="494" y="1194"/>
                </a:lnTo>
                <a:lnTo>
                  <a:pt x="473" y="1180"/>
                </a:lnTo>
                <a:lnTo>
                  <a:pt x="479" y="1170"/>
                </a:lnTo>
                <a:lnTo>
                  <a:pt x="481" y="1175"/>
                </a:lnTo>
                <a:lnTo>
                  <a:pt x="483" y="1177"/>
                </a:lnTo>
                <a:lnTo>
                  <a:pt x="484" y="1178"/>
                </a:lnTo>
                <a:lnTo>
                  <a:pt x="496" y="1182"/>
                </a:lnTo>
                <a:lnTo>
                  <a:pt x="502" y="1184"/>
                </a:lnTo>
                <a:lnTo>
                  <a:pt x="511" y="1180"/>
                </a:lnTo>
                <a:lnTo>
                  <a:pt x="550" y="1103"/>
                </a:lnTo>
                <a:lnTo>
                  <a:pt x="537" y="1092"/>
                </a:lnTo>
                <a:lnTo>
                  <a:pt x="532" y="1071"/>
                </a:lnTo>
                <a:lnTo>
                  <a:pt x="527" y="1059"/>
                </a:lnTo>
                <a:lnTo>
                  <a:pt x="552" y="1028"/>
                </a:lnTo>
                <a:lnTo>
                  <a:pt x="588" y="1036"/>
                </a:lnTo>
                <a:lnTo>
                  <a:pt x="611" y="1036"/>
                </a:lnTo>
                <a:lnTo>
                  <a:pt x="594" y="1055"/>
                </a:lnTo>
                <a:lnTo>
                  <a:pt x="627" y="1078"/>
                </a:lnTo>
                <a:lnTo>
                  <a:pt x="646" y="1078"/>
                </a:lnTo>
                <a:lnTo>
                  <a:pt x="673" y="1105"/>
                </a:lnTo>
                <a:lnTo>
                  <a:pt x="679" y="1073"/>
                </a:lnTo>
                <a:lnTo>
                  <a:pt x="704" y="1065"/>
                </a:lnTo>
                <a:lnTo>
                  <a:pt x="732" y="1034"/>
                </a:lnTo>
                <a:lnTo>
                  <a:pt x="742" y="1038"/>
                </a:lnTo>
                <a:lnTo>
                  <a:pt x="746" y="1034"/>
                </a:lnTo>
                <a:lnTo>
                  <a:pt x="767" y="1019"/>
                </a:lnTo>
                <a:lnTo>
                  <a:pt x="790" y="1024"/>
                </a:lnTo>
                <a:lnTo>
                  <a:pt x="800" y="1024"/>
                </a:lnTo>
                <a:lnTo>
                  <a:pt x="806" y="994"/>
                </a:lnTo>
                <a:lnTo>
                  <a:pt x="798" y="973"/>
                </a:lnTo>
                <a:lnTo>
                  <a:pt x="780" y="942"/>
                </a:lnTo>
                <a:lnTo>
                  <a:pt x="786" y="938"/>
                </a:lnTo>
                <a:lnTo>
                  <a:pt x="796" y="942"/>
                </a:lnTo>
                <a:lnTo>
                  <a:pt x="823" y="938"/>
                </a:lnTo>
                <a:lnTo>
                  <a:pt x="840" y="930"/>
                </a:lnTo>
                <a:lnTo>
                  <a:pt x="871" y="907"/>
                </a:lnTo>
                <a:lnTo>
                  <a:pt x="871" y="900"/>
                </a:lnTo>
                <a:lnTo>
                  <a:pt x="873" y="898"/>
                </a:lnTo>
                <a:lnTo>
                  <a:pt x="871" y="884"/>
                </a:lnTo>
                <a:lnTo>
                  <a:pt x="871" y="882"/>
                </a:lnTo>
                <a:lnTo>
                  <a:pt x="871" y="880"/>
                </a:lnTo>
                <a:lnTo>
                  <a:pt x="871" y="877"/>
                </a:lnTo>
                <a:lnTo>
                  <a:pt x="873" y="872"/>
                </a:lnTo>
                <a:lnTo>
                  <a:pt x="873" y="871"/>
                </a:lnTo>
                <a:lnTo>
                  <a:pt x="875" y="869"/>
                </a:lnTo>
                <a:lnTo>
                  <a:pt x="879" y="859"/>
                </a:lnTo>
                <a:lnTo>
                  <a:pt x="882" y="850"/>
                </a:lnTo>
                <a:lnTo>
                  <a:pt x="882" y="848"/>
                </a:lnTo>
                <a:lnTo>
                  <a:pt x="884" y="846"/>
                </a:lnTo>
                <a:lnTo>
                  <a:pt x="884" y="842"/>
                </a:lnTo>
                <a:lnTo>
                  <a:pt x="886" y="838"/>
                </a:lnTo>
                <a:lnTo>
                  <a:pt x="886" y="834"/>
                </a:lnTo>
                <a:lnTo>
                  <a:pt x="886" y="832"/>
                </a:lnTo>
                <a:lnTo>
                  <a:pt x="886" y="830"/>
                </a:lnTo>
                <a:lnTo>
                  <a:pt x="888" y="826"/>
                </a:lnTo>
                <a:lnTo>
                  <a:pt x="888" y="823"/>
                </a:lnTo>
                <a:lnTo>
                  <a:pt x="888" y="817"/>
                </a:lnTo>
                <a:lnTo>
                  <a:pt x="888" y="813"/>
                </a:lnTo>
                <a:lnTo>
                  <a:pt x="890" y="807"/>
                </a:lnTo>
                <a:lnTo>
                  <a:pt x="890" y="805"/>
                </a:lnTo>
                <a:lnTo>
                  <a:pt x="892" y="803"/>
                </a:lnTo>
                <a:lnTo>
                  <a:pt x="894" y="800"/>
                </a:lnTo>
                <a:lnTo>
                  <a:pt x="894" y="796"/>
                </a:lnTo>
                <a:lnTo>
                  <a:pt x="894" y="794"/>
                </a:lnTo>
                <a:lnTo>
                  <a:pt x="894" y="792"/>
                </a:lnTo>
                <a:lnTo>
                  <a:pt x="898" y="786"/>
                </a:lnTo>
                <a:lnTo>
                  <a:pt x="900" y="784"/>
                </a:lnTo>
                <a:lnTo>
                  <a:pt x="900" y="782"/>
                </a:lnTo>
                <a:lnTo>
                  <a:pt x="902" y="780"/>
                </a:lnTo>
                <a:lnTo>
                  <a:pt x="902" y="778"/>
                </a:lnTo>
                <a:lnTo>
                  <a:pt x="903" y="776"/>
                </a:lnTo>
                <a:lnTo>
                  <a:pt x="903" y="775"/>
                </a:lnTo>
                <a:lnTo>
                  <a:pt x="905" y="775"/>
                </a:lnTo>
                <a:lnTo>
                  <a:pt x="907" y="775"/>
                </a:lnTo>
                <a:lnTo>
                  <a:pt x="911" y="778"/>
                </a:lnTo>
                <a:lnTo>
                  <a:pt x="913" y="775"/>
                </a:lnTo>
                <a:lnTo>
                  <a:pt x="915" y="773"/>
                </a:lnTo>
                <a:lnTo>
                  <a:pt x="913" y="771"/>
                </a:lnTo>
                <a:lnTo>
                  <a:pt x="911" y="769"/>
                </a:lnTo>
                <a:lnTo>
                  <a:pt x="913" y="769"/>
                </a:lnTo>
                <a:lnTo>
                  <a:pt x="911" y="763"/>
                </a:lnTo>
                <a:lnTo>
                  <a:pt x="921" y="754"/>
                </a:lnTo>
                <a:lnTo>
                  <a:pt x="942" y="765"/>
                </a:lnTo>
                <a:lnTo>
                  <a:pt x="948" y="759"/>
                </a:lnTo>
                <a:lnTo>
                  <a:pt x="961" y="740"/>
                </a:lnTo>
                <a:lnTo>
                  <a:pt x="980" y="715"/>
                </a:lnTo>
                <a:lnTo>
                  <a:pt x="982" y="713"/>
                </a:lnTo>
                <a:lnTo>
                  <a:pt x="984" y="713"/>
                </a:lnTo>
                <a:lnTo>
                  <a:pt x="982" y="709"/>
                </a:lnTo>
                <a:lnTo>
                  <a:pt x="984" y="705"/>
                </a:lnTo>
                <a:lnTo>
                  <a:pt x="986" y="701"/>
                </a:lnTo>
                <a:lnTo>
                  <a:pt x="988" y="699"/>
                </a:lnTo>
                <a:lnTo>
                  <a:pt x="988" y="698"/>
                </a:lnTo>
                <a:lnTo>
                  <a:pt x="988" y="692"/>
                </a:lnTo>
                <a:lnTo>
                  <a:pt x="986" y="690"/>
                </a:lnTo>
                <a:lnTo>
                  <a:pt x="986" y="688"/>
                </a:lnTo>
                <a:lnTo>
                  <a:pt x="984" y="686"/>
                </a:lnTo>
                <a:lnTo>
                  <a:pt x="982" y="686"/>
                </a:lnTo>
                <a:lnTo>
                  <a:pt x="978" y="684"/>
                </a:lnTo>
                <a:lnTo>
                  <a:pt x="973" y="684"/>
                </a:lnTo>
                <a:lnTo>
                  <a:pt x="971" y="686"/>
                </a:lnTo>
                <a:lnTo>
                  <a:pt x="967" y="690"/>
                </a:lnTo>
                <a:lnTo>
                  <a:pt x="963" y="692"/>
                </a:lnTo>
                <a:lnTo>
                  <a:pt x="959" y="692"/>
                </a:lnTo>
                <a:lnTo>
                  <a:pt x="956" y="694"/>
                </a:lnTo>
                <a:lnTo>
                  <a:pt x="951" y="692"/>
                </a:lnTo>
                <a:lnTo>
                  <a:pt x="950" y="690"/>
                </a:lnTo>
                <a:lnTo>
                  <a:pt x="946" y="688"/>
                </a:lnTo>
                <a:lnTo>
                  <a:pt x="946" y="686"/>
                </a:lnTo>
                <a:lnTo>
                  <a:pt x="946" y="684"/>
                </a:lnTo>
                <a:lnTo>
                  <a:pt x="946" y="682"/>
                </a:lnTo>
                <a:lnTo>
                  <a:pt x="944" y="677"/>
                </a:lnTo>
                <a:lnTo>
                  <a:pt x="944" y="675"/>
                </a:lnTo>
                <a:lnTo>
                  <a:pt x="942" y="669"/>
                </a:lnTo>
                <a:lnTo>
                  <a:pt x="942" y="665"/>
                </a:lnTo>
                <a:lnTo>
                  <a:pt x="942" y="663"/>
                </a:lnTo>
                <a:lnTo>
                  <a:pt x="942" y="661"/>
                </a:lnTo>
                <a:lnTo>
                  <a:pt x="944" y="661"/>
                </a:lnTo>
                <a:lnTo>
                  <a:pt x="944" y="659"/>
                </a:lnTo>
                <a:lnTo>
                  <a:pt x="946" y="659"/>
                </a:lnTo>
                <a:lnTo>
                  <a:pt x="946" y="657"/>
                </a:lnTo>
                <a:lnTo>
                  <a:pt x="950" y="653"/>
                </a:lnTo>
                <a:lnTo>
                  <a:pt x="953" y="651"/>
                </a:lnTo>
                <a:lnTo>
                  <a:pt x="956" y="648"/>
                </a:lnTo>
                <a:lnTo>
                  <a:pt x="956" y="646"/>
                </a:lnTo>
                <a:lnTo>
                  <a:pt x="956" y="644"/>
                </a:lnTo>
                <a:lnTo>
                  <a:pt x="951" y="644"/>
                </a:lnTo>
                <a:lnTo>
                  <a:pt x="948" y="642"/>
                </a:lnTo>
                <a:lnTo>
                  <a:pt x="946" y="642"/>
                </a:lnTo>
                <a:lnTo>
                  <a:pt x="946" y="640"/>
                </a:lnTo>
                <a:lnTo>
                  <a:pt x="944" y="636"/>
                </a:lnTo>
                <a:lnTo>
                  <a:pt x="942" y="634"/>
                </a:lnTo>
                <a:lnTo>
                  <a:pt x="940" y="632"/>
                </a:lnTo>
                <a:lnTo>
                  <a:pt x="938" y="630"/>
                </a:lnTo>
                <a:lnTo>
                  <a:pt x="936" y="629"/>
                </a:lnTo>
                <a:lnTo>
                  <a:pt x="934" y="627"/>
                </a:lnTo>
                <a:lnTo>
                  <a:pt x="932" y="627"/>
                </a:lnTo>
                <a:lnTo>
                  <a:pt x="930" y="624"/>
                </a:lnTo>
                <a:lnTo>
                  <a:pt x="927" y="623"/>
                </a:lnTo>
                <a:lnTo>
                  <a:pt x="923" y="623"/>
                </a:lnTo>
                <a:lnTo>
                  <a:pt x="921" y="621"/>
                </a:lnTo>
                <a:lnTo>
                  <a:pt x="919" y="621"/>
                </a:lnTo>
                <a:lnTo>
                  <a:pt x="917" y="621"/>
                </a:lnTo>
                <a:lnTo>
                  <a:pt x="915" y="619"/>
                </a:lnTo>
                <a:lnTo>
                  <a:pt x="915" y="617"/>
                </a:lnTo>
                <a:lnTo>
                  <a:pt x="913" y="617"/>
                </a:lnTo>
                <a:lnTo>
                  <a:pt x="913" y="615"/>
                </a:lnTo>
                <a:lnTo>
                  <a:pt x="913" y="613"/>
                </a:lnTo>
                <a:lnTo>
                  <a:pt x="913" y="611"/>
                </a:lnTo>
                <a:lnTo>
                  <a:pt x="913" y="609"/>
                </a:lnTo>
                <a:lnTo>
                  <a:pt x="911" y="609"/>
                </a:lnTo>
                <a:lnTo>
                  <a:pt x="911" y="607"/>
                </a:lnTo>
                <a:lnTo>
                  <a:pt x="909" y="607"/>
                </a:lnTo>
                <a:lnTo>
                  <a:pt x="907" y="605"/>
                </a:lnTo>
                <a:lnTo>
                  <a:pt x="905" y="603"/>
                </a:lnTo>
                <a:lnTo>
                  <a:pt x="903" y="602"/>
                </a:lnTo>
                <a:lnTo>
                  <a:pt x="900" y="598"/>
                </a:lnTo>
                <a:lnTo>
                  <a:pt x="900" y="596"/>
                </a:lnTo>
                <a:lnTo>
                  <a:pt x="898" y="596"/>
                </a:lnTo>
                <a:lnTo>
                  <a:pt x="898" y="594"/>
                </a:lnTo>
                <a:lnTo>
                  <a:pt x="896" y="592"/>
                </a:lnTo>
                <a:lnTo>
                  <a:pt x="894" y="592"/>
                </a:lnTo>
                <a:lnTo>
                  <a:pt x="894" y="590"/>
                </a:lnTo>
                <a:lnTo>
                  <a:pt x="892" y="590"/>
                </a:lnTo>
                <a:lnTo>
                  <a:pt x="890" y="588"/>
                </a:lnTo>
                <a:lnTo>
                  <a:pt x="888" y="590"/>
                </a:lnTo>
                <a:lnTo>
                  <a:pt x="886" y="590"/>
                </a:lnTo>
                <a:lnTo>
                  <a:pt x="884" y="590"/>
                </a:lnTo>
                <a:lnTo>
                  <a:pt x="882" y="592"/>
                </a:lnTo>
                <a:lnTo>
                  <a:pt x="881" y="592"/>
                </a:lnTo>
                <a:lnTo>
                  <a:pt x="879" y="592"/>
                </a:lnTo>
                <a:lnTo>
                  <a:pt x="877" y="592"/>
                </a:lnTo>
                <a:lnTo>
                  <a:pt x="875" y="590"/>
                </a:lnTo>
                <a:lnTo>
                  <a:pt x="873" y="588"/>
                </a:lnTo>
                <a:lnTo>
                  <a:pt x="873" y="586"/>
                </a:lnTo>
                <a:lnTo>
                  <a:pt x="871" y="586"/>
                </a:lnTo>
                <a:lnTo>
                  <a:pt x="869" y="586"/>
                </a:lnTo>
                <a:lnTo>
                  <a:pt x="867" y="586"/>
                </a:lnTo>
                <a:lnTo>
                  <a:pt x="865" y="586"/>
                </a:lnTo>
                <a:lnTo>
                  <a:pt x="865" y="584"/>
                </a:lnTo>
                <a:lnTo>
                  <a:pt x="863" y="584"/>
                </a:lnTo>
                <a:lnTo>
                  <a:pt x="861" y="586"/>
                </a:lnTo>
                <a:lnTo>
                  <a:pt x="859" y="586"/>
                </a:lnTo>
                <a:lnTo>
                  <a:pt x="859" y="588"/>
                </a:lnTo>
                <a:lnTo>
                  <a:pt x="859" y="590"/>
                </a:lnTo>
                <a:lnTo>
                  <a:pt x="859" y="592"/>
                </a:lnTo>
                <a:lnTo>
                  <a:pt x="859" y="594"/>
                </a:lnTo>
                <a:lnTo>
                  <a:pt x="859" y="596"/>
                </a:lnTo>
                <a:lnTo>
                  <a:pt x="859" y="598"/>
                </a:lnTo>
                <a:lnTo>
                  <a:pt x="859" y="600"/>
                </a:lnTo>
                <a:lnTo>
                  <a:pt x="859" y="602"/>
                </a:lnTo>
                <a:lnTo>
                  <a:pt x="859" y="603"/>
                </a:lnTo>
                <a:lnTo>
                  <a:pt x="861" y="603"/>
                </a:lnTo>
                <a:lnTo>
                  <a:pt x="873" y="611"/>
                </a:lnTo>
                <a:lnTo>
                  <a:pt x="867" y="623"/>
                </a:lnTo>
                <a:lnTo>
                  <a:pt x="865" y="629"/>
                </a:lnTo>
                <a:lnTo>
                  <a:pt x="863" y="632"/>
                </a:lnTo>
                <a:lnTo>
                  <a:pt x="857" y="632"/>
                </a:lnTo>
                <a:lnTo>
                  <a:pt x="850" y="629"/>
                </a:lnTo>
                <a:lnTo>
                  <a:pt x="840" y="624"/>
                </a:lnTo>
                <a:lnTo>
                  <a:pt x="831" y="611"/>
                </a:lnTo>
                <a:lnTo>
                  <a:pt x="827" y="607"/>
                </a:lnTo>
                <a:lnTo>
                  <a:pt x="825" y="607"/>
                </a:lnTo>
                <a:lnTo>
                  <a:pt x="825" y="605"/>
                </a:lnTo>
                <a:lnTo>
                  <a:pt x="825" y="603"/>
                </a:lnTo>
                <a:lnTo>
                  <a:pt x="827" y="602"/>
                </a:lnTo>
                <a:lnTo>
                  <a:pt x="827" y="600"/>
                </a:lnTo>
                <a:lnTo>
                  <a:pt x="827" y="598"/>
                </a:lnTo>
                <a:lnTo>
                  <a:pt x="827" y="596"/>
                </a:lnTo>
                <a:lnTo>
                  <a:pt x="827" y="592"/>
                </a:lnTo>
                <a:lnTo>
                  <a:pt x="825" y="590"/>
                </a:lnTo>
                <a:lnTo>
                  <a:pt x="823" y="590"/>
                </a:lnTo>
                <a:lnTo>
                  <a:pt x="823" y="588"/>
                </a:lnTo>
                <a:lnTo>
                  <a:pt x="821" y="588"/>
                </a:lnTo>
                <a:lnTo>
                  <a:pt x="821" y="586"/>
                </a:lnTo>
                <a:lnTo>
                  <a:pt x="821" y="584"/>
                </a:lnTo>
                <a:lnTo>
                  <a:pt x="823" y="581"/>
                </a:lnTo>
                <a:lnTo>
                  <a:pt x="823" y="579"/>
                </a:lnTo>
                <a:lnTo>
                  <a:pt x="823" y="576"/>
                </a:lnTo>
                <a:lnTo>
                  <a:pt x="825" y="574"/>
                </a:lnTo>
                <a:lnTo>
                  <a:pt x="825" y="573"/>
                </a:lnTo>
                <a:lnTo>
                  <a:pt x="825" y="571"/>
                </a:lnTo>
                <a:lnTo>
                  <a:pt x="825" y="569"/>
                </a:lnTo>
                <a:lnTo>
                  <a:pt x="827" y="565"/>
                </a:lnTo>
                <a:lnTo>
                  <a:pt x="823" y="565"/>
                </a:lnTo>
                <a:lnTo>
                  <a:pt x="819" y="565"/>
                </a:lnTo>
                <a:lnTo>
                  <a:pt x="817" y="563"/>
                </a:lnTo>
                <a:lnTo>
                  <a:pt x="802" y="565"/>
                </a:lnTo>
                <a:lnTo>
                  <a:pt x="800" y="584"/>
                </a:lnTo>
                <a:lnTo>
                  <a:pt x="786" y="584"/>
                </a:lnTo>
                <a:lnTo>
                  <a:pt x="767" y="586"/>
                </a:lnTo>
                <a:lnTo>
                  <a:pt x="765" y="579"/>
                </a:lnTo>
                <a:lnTo>
                  <a:pt x="746" y="576"/>
                </a:lnTo>
                <a:lnTo>
                  <a:pt x="744" y="565"/>
                </a:lnTo>
                <a:lnTo>
                  <a:pt x="738" y="557"/>
                </a:lnTo>
                <a:lnTo>
                  <a:pt x="719" y="553"/>
                </a:lnTo>
                <a:lnTo>
                  <a:pt x="704" y="563"/>
                </a:lnTo>
                <a:lnTo>
                  <a:pt x="700" y="576"/>
                </a:lnTo>
                <a:lnTo>
                  <a:pt x="706" y="594"/>
                </a:lnTo>
                <a:lnTo>
                  <a:pt x="711" y="605"/>
                </a:lnTo>
                <a:lnTo>
                  <a:pt x="711" y="607"/>
                </a:lnTo>
                <a:lnTo>
                  <a:pt x="713" y="609"/>
                </a:lnTo>
                <a:lnTo>
                  <a:pt x="715" y="611"/>
                </a:lnTo>
                <a:lnTo>
                  <a:pt x="721" y="615"/>
                </a:lnTo>
                <a:lnTo>
                  <a:pt x="723" y="615"/>
                </a:lnTo>
                <a:lnTo>
                  <a:pt x="719" y="623"/>
                </a:lnTo>
                <a:lnTo>
                  <a:pt x="717" y="623"/>
                </a:lnTo>
                <a:lnTo>
                  <a:pt x="706" y="617"/>
                </a:lnTo>
                <a:lnTo>
                  <a:pt x="700" y="613"/>
                </a:lnTo>
                <a:lnTo>
                  <a:pt x="690" y="613"/>
                </a:lnTo>
                <a:lnTo>
                  <a:pt x="663" y="623"/>
                </a:lnTo>
                <a:lnTo>
                  <a:pt x="652" y="630"/>
                </a:lnTo>
                <a:lnTo>
                  <a:pt x="627" y="617"/>
                </a:lnTo>
                <a:lnTo>
                  <a:pt x="644" y="594"/>
                </a:lnTo>
                <a:lnTo>
                  <a:pt x="657" y="576"/>
                </a:lnTo>
                <a:lnTo>
                  <a:pt x="663" y="530"/>
                </a:lnTo>
                <a:lnTo>
                  <a:pt x="646" y="523"/>
                </a:lnTo>
                <a:lnTo>
                  <a:pt x="638" y="515"/>
                </a:lnTo>
                <a:lnTo>
                  <a:pt x="631" y="523"/>
                </a:lnTo>
                <a:lnTo>
                  <a:pt x="623" y="515"/>
                </a:lnTo>
                <a:lnTo>
                  <a:pt x="631" y="511"/>
                </a:lnTo>
                <a:lnTo>
                  <a:pt x="638" y="486"/>
                </a:lnTo>
                <a:lnTo>
                  <a:pt x="638" y="480"/>
                </a:lnTo>
                <a:lnTo>
                  <a:pt x="644" y="475"/>
                </a:lnTo>
                <a:lnTo>
                  <a:pt x="650" y="475"/>
                </a:lnTo>
                <a:lnTo>
                  <a:pt x="652" y="475"/>
                </a:lnTo>
                <a:lnTo>
                  <a:pt x="662" y="477"/>
                </a:lnTo>
                <a:lnTo>
                  <a:pt x="671" y="482"/>
                </a:lnTo>
                <a:lnTo>
                  <a:pt x="690" y="490"/>
                </a:lnTo>
                <a:lnTo>
                  <a:pt x="692" y="498"/>
                </a:lnTo>
                <a:lnTo>
                  <a:pt x="694" y="496"/>
                </a:lnTo>
                <a:lnTo>
                  <a:pt x="698" y="492"/>
                </a:lnTo>
                <a:lnTo>
                  <a:pt x="700" y="492"/>
                </a:lnTo>
                <a:lnTo>
                  <a:pt x="706" y="492"/>
                </a:lnTo>
                <a:lnTo>
                  <a:pt x="711" y="484"/>
                </a:lnTo>
                <a:lnTo>
                  <a:pt x="711" y="480"/>
                </a:lnTo>
                <a:lnTo>
                  <a:pt x="706" y="480"/>
                </a:lnTo>
                <a:lnTo>
                  <a:pt x="700" y="482"/>
                </a:lnTo>
                <a:lnTo>
                  <a:pt x="694" y="482"/>
                </a:lnTo>
                <a:lnTo>
                  <a:pt x="692" y="480"/>
                </a:lnTo>
                <a:lnTo>
                  <a:pt x="690" y="480"/>
                </a:lnTo>
                <a:lnTo>
                  <a:pt x="686" y="478"/>
                </a:lnTo>
                <a:lnTo>
                  <a:pt x="684" y="477"/>
                </a:lnTo>
                <a:lnTo>
                  <a:pt x="683" y="473"/>
                </a:lnTo>
                <a:lnTo>
                  <a:pt x="681" y="461"/>
                </a:lnTo>
                <a:lnTo>
                  <a:pt x="679" y="456"/>
                </a:lnTo>
                <a:lnTo>
                  <a:pt x="679" y="450"/>
                </a:lnTo>
                <a:lnTo>
                  <a:pt x="677" y="448"/>
                </a:lnTo>
                <a:lnTo>
                  <a:pt x="677" y="444"/>
                </a:lnTo>
                <a:lnTo>
                  <a:pt x="677" y="442"/>
                </a:lnTo>
                <a:lnTo>
                  <a:pt x="675" y="438"/>
                </a:lnTo>
                <a:lnTo>
                  <a:pt x="673" y="436"/>
                </a:lnTo>
                <a:lnTo>
                  <a:pt x="671" y="434"/>
                </a:lnTo>
                <a:lnTo>
                  <a:pt x="669" y="432"/>
                </a:lnTo>
                <a:lnTo>
                  <a:pt x="663" y="432"/>
                </a:lnTo>
                <a:lnTo>
                  <a:pt x="657" y="434"/>
                </a:lnTo>
                <a:lnTo>
                  <a:pt x="648" y="434"/>
                </a:lnTo>
                <a:lnTo>
                  <a:pt x="642" y="436"/>
                </a:lnTo>
                <a:lnTo>
                  <a:pt x="638" y="434"/>
                </a:lnTo>
                <a:lnTo>
                  <a:pt x="636" y="432"/>
                </a:lnTo>
                <a:lnTo>
                  <a:pt x="635" y="430"/>
                </a:lnTo>
                <a:lnTo>
                  <a:pt x="631" y="428"/>
                </a:lnTo>
                <a:lnTo>
                  <a:pt x="629" y="427"/>
                </a:lnTo>
                <a:lnTo>
                  <a:pt x="629" y="425"/>
                </a:lnTo>
                <a:lnTo>
                  <a:pt x="629" y="421"/>
                </a:lnTo>
                <a:lnTo>
                  <a:pt x="631" y="419"/>
                </a:lnTo>
                <a:lnTo>
                  <a:pt x="633" y="415"/>
                </a:lnTo>
                <a:lnTo>
                  <a:pt x="636" y="413"/>
                </a:lnTo>
                <a:lnTo>
                  <a:pt x="638" y="409"/>
                </a:lnTo>
                <a:lnTo>
                  <a:pt x="642" y="406"/>
                </a:lnTo>
                <a:lnTo>
                  <a:pt x="644" y="403"/>
                </a:lnTo>
                <a:lnTo>
                  <a:pt x="644" y="401"/>
                </a:lnTo>
                <a:lnTo>
                  <a:pt x="644" y="396"/>
                </a:lnTo>
                <a:lnTo>
                  <a:pt x="642" y="394"/>
                </a:lnTo>
                <a:lnTo>
                  <a:pt x="636" y="386"/>
                </a:lnTo>
                <a:lnTo>
                  <a:pt x="635" y="384"/>
                </a:lnTo>
                <a:lnTo>
                  <a:pt x="627" y="377"/>
                </a:lnTo>
                <a:lnTo>
                  <a:pt x="625" y="373"/>
                </a:lnTo>
                <a:lnTo>
                  <a:pt x="621" y="371"/>
                </a:lnTo>
                <a:lnTo>
                  <a:pt x="617" y="369"/>
                </a:lnTo>
                <a:lnTo>
                  <a:pt x="613" y="369"/>
                </a:lnTo>
                <a:lnTo>
                  <a:pt x="607" y="369"/>
                </a:lnTo>
                <a:lnTo>
                  <a:pt x="604" y="369"/>
                </a:lnTo>
                <a:lnTo>
                  <a:pt x="598" y="373"/>
                </a:lnTo>
                <a:lnTo>
                  <a:pt x="594" y="375"/>
                </a:lnTo>
                <a:lnTo>
                  <a:pt x="590" y="377"/>
                </a:lnTo>
                <a:lnTo>
                  <a:pt x="588" y="379"/>
                </a:lnTo>
                <a:lnTo>
                  <a:pt x="586" y="380"/>
                </a:lnTo>
                <a:lnTo>
                  <a:pt x="585" y="384"/>
                </a:lnTo>
                <a:lnTo>
                  <a:pt x="583" y="388"/>
                </a:lnTo>
                <a:lnTo>
                  <a:pt x="580" y="388"/>
                </a:lnTo>
                <a:lnTo>
                  <a:pt x="573" y="382"/>
                </a:lnTo>
                <a:lnTo>
                  <a:pt x="569" y="379"/>
                </a:lnTo>
                <a:lnTo>
                  <a:pt x="569" y="369"/>
                </a:lnTo>
                <a:lnTo>
                  <a:pt x="567" y="355"/>
                </a:lnTo>
                <a:lnTo>
                  <a:pt x="569" y="342"/>
                </a:lnTo>
                <a:lnTo>
                  <a:pt x="567" y="323"/>
                </a:lnTo>
                <a:lnTo>
                  <a:pt x="567" y="302"/>
                </a:lnTo>
                <a:lnTo>
                  <a:pt x="565" y="302"/>
                </a:lnTo>
                <a:lnTo>
                  <a:pt x="561" y="304"/>
                </a:lnTo>
                <a:lnTo>
                  <a:pt x="559" y="304"/>
                </a:lnTo>
                <a:lnTo>
                  <a:pt x="558" y="304"/>
                </a:lnTo>
                <a:lnTo>
                  <a:pt x="556" y="304"/>
                </a:lnTo>
                <a:lnTo>
                  <a:pt x="554" y="304"/>
                </a:lnTo>
                <a:lnTo>
                  <a:pt x="554" y="302"/>
                </a:lnTo>
                <a:lnTo>
                  <a:pt x="552" y="302"/>
                </a:lnTo>
                <a:lnTo>
                  <a:pt x="550" y="300"/>
                </a:lnTo>
                <a:lnTo>
                  <a:pt x="546" y="298"/>
                </a:lnTo>
                <a:lnTo>
                  <a:pt x="540" y="294"/>
                </a:lnTo>
                <a:lnTo>
                  <a:pt x="542" y="294"/>
                </a:lnTo>
                <a:lnTo>
                  <a:pt x="548" y="284"/>
                </a:lnTo>
                <a:lnTo>
                  <a:pt x="532" y="267"/>
                </a:lnTo>
                <a:lnTo>
                  <a:pt x="537" y="255"/>
                </a:lnTo>
                <a:lnTo>
                  <a:pt x="538" y="250"/>
                </a:lnTo>
                <a:lnTo>
                  <a:pt x="538" y="244"/>
                </a:lnTo>
                <a:lnTo>
                  <a:pt x="542" y="234"/>
                </a:lnTo>
                <a:lnTo>
                  <a:pt x="548" y="230"/>
                </a:lnTo>
                <a:lnTo>
                  <a:pt x="554" y="227"/>
                </a:lnTo>
                <a:lnTo>
                  <a:pt x="569" y="217"/>
                </a:lnTo>
                <a:lnTo>
                  <a:pt x="585" y="207"/>
                </a:lnTo>
                <a:lnTo>
                  <a:pt x="592" y="202"/>
                </a:lnTo>
                <a:lnTo>
                  <a:pt x="600" y="198"/>
                </a:lnTo>
                <a:lnTo>
                  <a:pt x="604" y="194"/>
                </a:lnTo>
                <a:lnTo>
                  <a:pt x="590" y="163"/>
                </a:lnTo>
                <a:lnTo>
                  <a:pt x="583" y="146"/>
                </a:lnTo>
                <a:lnTo>
                  <a:pt x="585" y="144"/>
                </a:lnTo>
                <a:lnTo>
                  <a:pt x="588" y="142"/>
                </a:lnTo>
                <a:lnTo>
                  <a:pt x="598" y="134"/>
                </a:lnTo>
                <a:lnTo>
                  <a:pt x="594" y="129"/>
                </a:lnTo>
                <a:lnTo>
                  <a:pt x="592" y="123"/>
                </a:lnTo>
                <a:lnTo>
                  <a:pt x="590" y="121"/>
                </a:lnTo>
                <a:lnTo>
                  <a:pt x="592" y="121"/>
                </a:lnTo>
                <a:lnTo>
                  <a:pt x="590" y="119"/>
                </a:lnTo>
                <a:lnTo>
                  <a:pt x="586" y="121"/>
                </a:lnTo>
                <a:lnTo>
                  <a:pt x="585" y="121"/>
                </a:lnTo>
                <a:lnTo>
                  <a:pt x="585" y="119"/>
                </a:lnTo>
                <a:lnTo>
                  <a:pt x="577" y="111"/>
                </a:lnTo>
                <a:lnTo>
                  <a:pt x="575" y="105"/>
                </a:lnTo>
                <a:lnTo>
                  <a:pt x="575" y="103"/>
                </a:lnTo>
                <a:lnTo>
                  <a:pt x="575" y="102"/>
                </a:lnTo>
                <a:lnTo>
                  <a:pt x="575" y="100"/>
                </a:lnTo>
                <a:lnTo>
                  <a:pt x="575" y="98"/>
                </a:lnTo>
                <a:lnTo>
                  <a:pt x="575" y="94"/>
                </a:lnTo>
                <a:lnTo>
                  <a:pt x="575" y="92"/>
                </a:lnTo>
                <a:lnTo>
                  <a:pt x="575" y="88"/>
                </a:lnTo>
                <a:lnTo>
                  <a:pt x="575" y="84"/>
                </a:lnTo>
                <a:lnTo>
                  <a:pt x="575" y="81"/>
                </a:lnTo>
                <a:lnTo>
                  <a:pt x="569" y="79"/>
                </a:lnTo>
                <a:lnTo>
                  <a:pt x="567" y="75"/>
                </a:lnTo>
                <a:lnTo>
                  <a:pt x="559" y="73"/>
                </a:lnTo>
                <a:lnTo>
                  <a:pt x="558" y="75"/>
                </a:lnTo>
                <a:lnTo>
                  <a:pt x="554" y="77"/>
                </a:lnTo>
                <a:lnTo>
                  <a:pt x="552" y="81"/>
                </a:lnTo>
                <a:lnTo>
                  <a:pt x="550" y="82"/>
                </a:lnTo>
                <a:lnTo>
                  <a:pt x="540" y="79"/>
                </a:lnTo>
                <a:lnTo>
                  <a:pt x="538" y="79"/>
                </a:lnTo>
                <a:lnTo>
                  <a:pt x="532" y="79"/>
                </a:lnTo>
                <a:lnTo>
                  <a:pt x="529" y="77"/>
                </a:lnTo>
                <a:lnTo>
                  <a:pt x="525" y="77"/>
                </a:lnTo>
                <a:lnTo>
                  <a:pt x="517" y="73"/>
                </a:lnTo>
                <a:lnTo>
                  <a:pt x="519" y="67"/>
                </a:lnTo>
                <a:lnTo>
                  <a:pt x="519" y="65"/>
                </a:lnTo>
                <a:lnTo>
                  <a:pt x="517" y="65"/>
                </a:lnTo>
                <a:lnTo>
                  <a:pt x="515" y="63"/>
                </a:lnTo>
                <a:lnTo>
                  <a:pt x="513" y="63"/>
                </a:lnTo>
                <a:lnTo>
                  <a:pt x="511" y="63"/>
                </a:lnTo>
                <a:lnTo>
                  <a:pt x="511" y="61"/>
                </a:lnTo>
                <a:lnTo>
                  <a:pt x="510" y="59"/>
                </a:lnTo>
                <a:lnTo>
                  <a:pt x="504" y="59"/>
                </a:lnTo>
                <a:lnTo>
                  <a:pt x="502" y="59"/>
                </a:lnTo>
                <a:lnTo>
                  <a:pt x="500" y="59"/>
                </a:lnTo>
                <a:lnTo>
                  <a:pt x="498" y="61"/>
                </a:lnTo>
                <a:lnTo>
                  <a:pt x="489" y="57"/>
                </a:lnTo>
                <a:lnTo>
                  <a:pt x="483" y="65"/>
                </a:lnTo>
                <a:lnTo>
                  <a:pt x="477" y="65"/>
                </a:lnTo>
                <a:lnTo>
                  <a:pt x="475" y="63"/>
                </a:lnTo>
                <a:lnTo>
                  <a:pt x="471" y="63"/>
                </a:lnTo>
                <a:lnTo>
                  <a:pt x="469" y="63"/>
                </a:lnTo>
                <a:lnTo>
                  <a:pt x="467" y="61"/>
                </a:lnTo>
                <a:lnTo>
                  <a:pt x="463" y="59"/>
                </a:lnTo>
                <a:lnTo>
                  <a:pt x="442" y="52"/>
                </a:lnTo>
                <a:lnTo>
                  <a:pt x="440" y="52"/>
                </a:lnTo>
                <a:lnTo>
                  <a:pt x="425" y="48"/>
                </a:lnTo>
                <a:lnTo>
                  <a:pt x="406" y="50"/>
                </a:lnTo>
                <a:lnTo>
                  <a:pt x="392" y="40"/>
                </a:lnTo>
                <a:lnTo>
                  <a:pt x="385" y="34"/>
                </a:lnTo>
                <a:lnTo>
                  <a:pt x="381" y="33"/>
                </a:lnTo>
                <a:lnTo>
                  <a:pt x="367" y="25"/>
                </a:lnTo>
                <a:lnTo>
                  <a:pt x="348" y="25"/>
                </a:lnTo>
                <a:lnTo>
                  <a:pt x="342" y="36"/>
                </a:lnTo>
                <a:lnTo>
                  <a:pt x="337" y="33"/>
                </a:lnTo>
                <a:lnTo>
                  <a:pt x="331" y="31"/>
                </a:lnTo>
                <a:lnTo>
                  <a:pt x="327" y="28"/>
                </a:lnTo>
                <a:lnTo>
                  <a:pt x="323" y="27"/>
                </a:lnTo>
                <a:lnTo>
                  <a:pt x="318" y="25"/>
                </a:lnTo>
                <a:lnTo>
                  <a:pt x="315" y="25"/>
                </a:lnTo>
                <a:lnTo>
                  <a:pt x="312" y="23"/>
                </a:lnTo>
                <a:lnTo>
                  <a:pt x="308" y="19"/>
                </a:lnTo>
                <a:lnTo>
                  <a:pt x="302" y="17"/>
                </a:lnTo>
                <a:lnTo>
                  <a:pt x="298" y="15"/>
                </a:lnTo>
                <a:lnTo>
                  <a:pt x="292" y="13"/>
                </a:lnTo>
                <a:lnTo>
                  <a:pt x="291" y="21"/>
                </a:lnTo>
                <a:lnTo>
                  <a:pt x="287" y="21"/>
                </a:lnTo>
                <a:lnTo>
                  <a:pt x="283" y="21"/>
                </a:lnTo>
                <a:lnTo>
                  <a:pt x="281" y="19"/>
                </a:lnTo>
                <a:lnTo>
                  <a:pt x="277" y="15"/>
                </a:lnTo>
                <a:lnTo>
                  <a:pt x="273" y="11"/>
                </a:lnTo>
                <a:lnTo>
                  <a:pt x="271" y="7"/>
                </a:lnTo>
                <a:lnTo>
                  <a:pt x="267" y="4"/>
                </a:lnTo>
                <a:lnTo>
                  <a:pt x="264" y="0"/>
                </a:lnTo>
                <a:lnTo>
                  <a:pt x="262" y="0"/>
                </a:lnTo>
                <a:lnTo>
                  <a:pt x="260" y="4"/>
                </a:lnTo>
                <a:lnTo>
                  <a:pt x="258" y="6"/>
                </a:lnTo>
                <a:lnTo>
                  <a:pt x="256" y="9"/>
                </a:lnTo>
                <a:lnTo>
                  <a:pt x="254" y="13"/>
                </a:lnTo>
                <a:lnTo>
                  <a:pt x="256" y="19"/>
                </a:lnTo>
                <a:lnTo>
                  <a:pt x="254" y="19"/>
                </a:lnTo>
                <a:lnTo>
                  <a:pt x="254" y="21"/>
                </a:lnTo>
                <a:lnTo>
                  <a:pt x="252" y="21"/>
                </a:lnTo>
                <a:lnTo>
                  <a:pt x="252" y="23"/>
                </a:lnTo>
                <a:lnTo>
                  <a:pt x="250" y="25"/>
                </a:lnTo>
                <a:lnTo>
                  <a:pt x="250" y="27"/>
                </a:lnTo>
                <a:lnTo>
                  <a:pt x="250" y="28"/>
                </a:lnTo>
                <a:lnTo>
                  <a:pt x="248" y="33"/>
                </a:lnTo>
                <a:lnTo>
                  <a:pt x="248" y="38"/>
                </a:lnTo>
                <a:lnTo>
                  <a:pt x="248" y="40"/>
                </a:lnTo>
                <a:lnTo>
                  <a:pt x="250" y="44"/>
                </a:lnTo>
                <a:lnTo>
                  <a:pt x="252" y="50"/>
                </a:lnTo>
                <a:lnTo>
                  <a:pt x="254" y="50"/>
                </a:lnTo>
                <a:lnTo>
                  <a:pt x="256" y="54"/>
                </a:lnTo>
                <a:lnTo>
                  <a:pt x="254" y="55"/>
                </a:lnTo>
                <a:lnTo>
                  <a:pt x="250" y="57"/>
                </a:lnTo>
                <a:lnTo>
                  <a:pt x="248" y="59"/>
                </a:lnTo>
                <a:lnTo>
                  <a:pt x="246" y="61"/>
                </a:lnTo>
                <a:lnTo>
                  <a:pt x="244" y="63"/>
                </a:lnTo>
                <a:lnTo>
                  <a:pt x="243" y="65"/>
                </a:lnTo>
                <a:lnTo>
                  <a:pt x="238" y="69"/>
                </a:lnTo>
                <a:lnTo>
                  <a:pt x="237" y="71"/>
                </a:lnTo>
                <a:lnTo>
                  <a:pt x="235" y="73"/>
                </a:lnTo>
                <a:lnTo>
                  <a:pt x="231" y="77"/>
                </a:lnTo>
                <a:lnTo>
                  <a:pt x="227" y="82"/>
                </a:lnTo>
                <a:lnTo>
                  <a:pt x="225" y="90"/>
                </a:lnTo>
                <a:lnTo>
                  <a:pt x="225" y="94"/>
                </a:lnTo>
                <a:lnTo>
                  <a:pt x="229" y="98"/>
                </a:lnTo>
                <a:lnTo>
                  <a:pt x="229" y="103"/>
                </a:lnTo>
                <a:lnTo>
                  <a:pt x="231" y="108"/>
                </a:lnTo>
                <a:lnTo>
                  <a:pt x="223" y="111"/>
                </a:lnTo>
                <a:lnTo>
                  <a:pt x="217" y="113"/>
                </a:lnTo>
                <a:lnTo>
                  <a:pt x="212" y="111"/>
                </a:lnTo>
                <a:lnTo>
                  <a:pt x="206" y="109"/>
                </a:lnTo>
                <a:lnTo>
                  <a:pt x="179" y="117"/>
                </a:lnTo>
                <a:lnTo>
                  <a:pt x="179" y="134"/>
                </a:lnTo>
                <a:lnTo>
                  <a:pt x="190" y="140"/>
                </a:lnTo>
                <a:lnTo>
                  <a:pt x="200" y="161"/>
                </a:lnTo>
                <a:lnTo>
                  <a:pt x="212" y="163"/>
                </a:lnTo>
                <a:lnTo>
                  <a:pt x="221" y="167"/>
                </a:lnTo>
                <a:lnTo>
                  <a:pt x="223" y="169"/>
                </a:lnTo>
                <a:lnTo>
                  <a:pt x="229" y="179"/>
                </a:lnTo>
                <a:lnTo>
                  <a:pt x="227" y="180"/>
                </a:lnTo>
                <a:lnTo>
                  <a:pt x="225" y="182"/>
                </a:lnTo>
                <a:lnTo>
                  <a:pt x="217" y="180"/>
                </a:lnTo>
                <a:lnTo>
                  <a:pt x="216" y="182"/>
                </a:lnTo>
                <a:lnTo>
                  <a:pt x="216" y="188"/>
                </a:lnTo>
                <a:lnTo>
                  <a:pt x="214" y="190"/>
                </a:lnTo>
                <a:lnTo>
                  <a:pt x="206" y="184"/>
                </a:lnTo>
                <a:lnTo>
                  <a:pt x="204" y="184"/>
                </a:lnTo>
                <a:lnTo>
                  <a:pt x="206" y="188"/>
                </a:lnTo>
                <a:lnTo>
                  <a:pt x="196" y="188"/>
                </a:lnTo>
                <a:lnTo>
                  <a:pt x="177" y="177"/>
                </a:lnTo>
                <a:lnTo>
                  <a:pt x="162" y="194"/>
                </a:lnTo>
                <a:lnTo>
                  <a:pt x="160" y="200"/>
                </a:lnTo>
                <a:lnTo>
                  <a:pt x="167" y="207"/>
                </a:lnTo>
                <a:lnTo>
                  <a:pt x="171" y="204"/>
                </a:lnTo>
                <a:lnTo>
                  <a:pt x="179" y="209"/>
                </a:lnTo>
                <a:lnTo>
                  <a:pt x="196" y="221"/>
                </a:lnTo>
                <a:lnTo>
                  <a:pt x="202" y="227"/>
                </a:lnTo>
                <a:lnTo>
                  <a:pt x="204" y="230"/>
                </a:lnTo>
                <a:lnTo>
                  <a:pt x="216" y="236"/>
                </a:lnTo>
                <a:lnTo>
                  <a:pt x="214" y="242"/>
                </a:lnTo>
                <a:lnTo>
                  <a:pt x="216" y="246"/>
                </a:lnTo>
                <a:lnTo>
                  <a:pt x="217" y="252"/>
                </a:lnTo>
                <a:lnTo>
                  <a:pt x="216" y="259"/>
                </a:lnTo>
                <a:lnTo>
                  <a:pt x="219" y="269"/>
                </a:lnTo>
                <a:lnTo>
                  <a:pt x="223" y="267"/>
                </a:lnTo>
                <a:lnTo>
                  <a:pt x="229" y="269"/>
                </a:lnTo>
                <a:lnTo>
                  <a:pt x="229" y="273"/>
                </a:lnTo>
                <a:lnTo>
                  <a:pt x="231" y="275"/>
                </a:lnTo>
                <a:lnTo>
                  <a:pt x="235" y="283"/>
                </a:lnTo>
                <a:lnTo>
                  <a:pt x="235" y="286"/>
                </a:lnTo>
                <a:lnTo>
                  <a:pt x="231" y="290"/>
                </a:lnTo>
                <a:lnTo>
                  <a:pt x="229" y="294"/>
                </a:lnTo>
                <a:lnTo>
                  <a:pt x="225" y="298"/>
                </a:lnTo>
                <a:lnTo>
                  <a:pt x="217" y="305"/>
                </a:lnTo>
                <a:lnTo>
                  <a:pt x="219" y="311"/>
                </a:lnTo>
                <a:lnTo>
                  <a:pt x="216" y="315"/>
                </a:lnTo>
                <a:lnTo>
                  <a:pt x="212" y="317"/>
                </a:lnTo>
                <a:lnTo>
                  <a:pt x="196" y="313"/>
                </a:lnTo>
                <a:lnTo>
                  <a:pt x="167" y="323"/>
                </a:lnTo>
                <a:lnTo>
                  <a:pt x="164" y="325"/>
                </a:lnTo>
                <a:lnTo>
                  <a:pt x="164" y="346"/>
                </a:lnTo>
                <a:lnTo>
                  <a:pt x="144" y="352"/>
                </a:lnTo>
                <a:lnTo>
                  <a:pt x="118" y="359"/>
                </a:lnTo>
                <a:lnTo>
                  <a:pt x="106" y="363"/>
                </a:lnTo>
                <a:lnTo>
                  <a:pt x="110" y="371"/>
                </a:lnTo>
                <a:lnTo>
                  <a:pt x="106" y="371"/>
                </a:lnTo>
                <a:lnTo>
                  <a:pt x="104" y="373"/>
                </a:lnTo>
                <a:lnTo>
                  <a:pt x="102" y="373"/>
                </a:lnTo>
                <a:lnTo>
                  <a:pt x="100" y="371"/>
                </a:lnTo>
                <a:lnTo>
                  <a:pt x="98" y="371"/>
                </a:lnTo>
                <a:lnTo>
                  <a:pt x="96" y="367"/>
                </a:lnTo>
                <a:lnTo>
                  <a:pt x="91" y="363"/>
                </a:lnTo>
                <a:lnTo>
                  <a:pt x="87" y="361"/>
                </a:lnTo>
                <a:lnTo>
                  <a:pt x="85" y="361"/>
                </a:lnTo>
                <a:lnTo>
                  <a:pt x="83" y="361"/>
                </a:lnTo>
                <a:lnTo>
                  <a:pt x="81" y="361"/>
                </a:lnTo>
                <a:lnTo>
                  <a:pt x="79" y="363"/>
                </a:lnTo>
                <a:lnTo>
                  <a:pt x="77" y="369"/>
                </a:lnTo>
                <a:lnTo>
                  <a:pt x="77" y="371"/>
                </a:lnTo>
                <a:lnTo>
                  <a:pt x="79" y="377"/>
                </a:lnTo>
                <a:lnTo>
                  <a:pt x="81" y="384"/>
                </a:lnTo>
                <a:lnTo>
                  <a:pt x="81" y="388"/>
                </a:lnTo>
                <a:lnTo>
                  <a:pt x="79" y="390"/>
                </a:lnTo>
                <a:lnTo>
                  <a:pt x="73" y="394"/>
                </a:lnTo>
                <a:lnTo>
                  <a:pt x="73" y="396"/>
                </a:lnTo>
                <a:lnTo>
                  <a:pt x="73" y="398"/>
                </a:lnTo>
                <a:lnTo>
                  <a:pt x="73" y="403"/>
                </a:lnTo>
                <a:lnTo>
                  <a:pt x="75" y="411"/>
                </a:lnTo>
                <a:lnTo>
                  <a:pt x="73" y="415"/>
                </a:lnTo>
                <a:lnTo>
                  <a:pt x="73" y="417"/>
                </a:lnTo>
                <a:lnTo>
                  <a:pt x="71" y="419"/>
                </a:lnTo>
                <a:lnTo>
                  <a:pt x="71" y="421"/>
                </a:lnTo>
                <a:lnTo>
                  <a:pt x="73" y="423"/>
                </a:lnTo>
                <a:lnTo>
                  <a:pt x="73" y="425"/>
                </a:lnTo>
                <a:lnTo>
                  <a:pt x="75" y="425"/>
                </a:lnTo>
                <a:lnTo>
                  <a:pt x="77" y="427"/>
                </a:lnTo>
                <a:lnTo>
                  <a:pt x="83" y="427"/>
                </a:lnTo>
                <a:lnTo>
                  <a:pt x="85" y="427"/>
                </a:lnTo>
                <a:lnTo>
                  <a:pt x="89" y="428"/>
                </a:lnTo>
                <a:lnTo>
                  <a:pt x="92" y="430"/>
                </a:lnTo>
                <a:lnTo>
                  <a:pt x="96" y="430"/>
                </a:lnTo>
                <a:lnTo>
                  <a:pt x="102" y="434"/>
                </a:lnTo>
                <a:lnTo>
                  <a:pt x="106" y="436"/>
                </a:lnTo>
                <a:lnTo>
                  <a:pt x="110" y="438"/>
                </a:lnTo>
                <a:lnTo>
                  <a:pt x="110" y="440"/>
                </a:lnTo>
                <a:lnTo>
                  <a:pt x="110" y="442"/>
                </a:lnTo>
                <a:lnTo>
                  <a:pt x="108" y="448"/>
                </a:lnTo>
                <a:lnTo>
                  <a:pt x="102" y="456"/>
                </a:lnTo>
                <a:lnTo>
                  <a:pt x="100" y="459"/>
                </a:lnTo>
                <a:lnTo>
                  <a:pt x="96" y="463"/>
                </a:lnTo>
                <a:lnTo>
                  <a:pt x="92" y="463"/>
                </a:lnTo>
                <a:lnTo>
                  <a:pt x="85" y="461"/>
                </a:lnTo>
                <a:lnTo>
                  <a:pt x="81" y="459"/>
                </a:lnTo>
                <a:lnTo>
                  <a:pt x="73" y="461"/>
                </a:lnTo>
                <a:lnTo>
                  <a:pt x="56" y="465"/>
                </a:lnTo>
                <a:lnTo>
                  <a:pt x="52" y="465"/>
                </a:lnTo>
                <a:lnTo>
                  <a:pt x="50" y="467"/>
                </a:lnTo>
                <a:lnTo>
                  <a:pt x="48" y="473"/>
                </a:lnTo>
                <a:lnTo>
                  <a:pt x="46" y="475"/>
                </a:lnTo>
                <a:lnTo>
                  <a:pt x="43" y="478"/>
                </a:lnTo>
                <a:lnTo>
                  <a:pt x="37" y="482"/>
                </a:lnTo>
                <a:lnTo>
                  <a:pt x="35" y="482"/>
                </a:lnTo>
                <a:lnTo>
                  <a:pt x="33" y="482"/>
                </a:lnTo>
                <a:lnTo>
                  <a:pt x="31" y="478"/>
                </a:lnTo>
                <a:lnTo>
                  <a:pt x="31" y="475"/>
                </a:lnTo>
                <a:lnTo>
                  <a:pt x="33" y="471"/>
                </a:lnTo>
                <a:lnTo>
                  <a:pt x="31" y="471"/>
                </a:lnTo>
                <a:lnTo>
                  <a:pt x="29" y="469"/>
                </a:lnTo>
                <a:lnTo>
                  <a:pt x="21" y="469"/>
                </a:lnTo>
                <a:lnTo>
                  <a:pt x="17" y="471"/>
                </a:lnTo>
                <a:lnTo>
                  <a:pt x="12" y="475"/>
                </a:lnTo>
                <a:lnTo>
                  <a:pt x="8" y="477"/>
                </a:lnTo>
                <a:lnTo>
                  <a:pt x="8" y="478"/>
                </a:lnTo>
                <a:lnTo>
                  <a:pt x="8" y="480"/>
                </a:lnTo>
                <a:lnTo>
                  <a:pt x="8" y="484"/>
                </a:lnTo>
                <a:lnTo>
                  <a:pt x="10" y="488"/>
                </a:lnTo>
                <a:lnTo>
                  <a:pt x="12" y="490"/>
                </a:lnTo>
                <a:lnTo>
                  <a:pt x="12" y="494"/>
                </a:lnTo>
                <a:lnTo>
                  <a:pt x="10" y="496"/>
                </a:lnTo>
                <a:lnTo>
                  <a:pt x="10" y="502"/>
                </a:lnTo>
                <a:lnTo>
                  <a:pt x="8" y="507"/>
                </a:lnTo>
                <a:lnTo>
                  <a:pt x="6" y="511"/>
                </a:lnTo>
                <a:lnTo>
                  <a:pt x="4" y="513"/>
                </a:lnTo>
                <a:lnTo>
                  <a:pt x="4" y="515"/>
                </a:lnTo>
                <a:lnTo>
                  <a:pt x="4" y="517"/>
                </a:lnTo>
                <a:lnTo>
                  <a:pt x="6" y="519"/>
                </a:lnTo>
                <a:lnTo>
                  <a:pt x="8" y="519"/>
                </a:lnTo>
                <a:lnTo>
                  <a:pt x="10" y="517"/>
                </a:lnTo>
                <a:lnTo>
                  <a:pt x="14" y="515"/>
                </a:lnTo>
                <a:lnTo>
                  <a:pt x="16" y="513"/>
                </a:lnTo>
                <a:lnTo>
                  <a:pt x="16" y="511"/>
                </a:lnTo>
                <a:lnTo>
                  <a:pt x="19" y="509"/>
                </a:lnTo>
                <a:lnTo>
                  <a:pt x="21" y="507"/>
                </a:lnTo>
                <a:lnTo>
                  <a:pt x="25" y="505"/>
                </a:lnTo>
                <a:lnTo>
                  <a:pt x="27" y="505"/>
                </a:lnTo>
                <a:lnTo>
                  <a:pt x="31" y="505"/>
                </a:lnTo>
                <a:lnTo>
                  <a:pt x="35" y="505"/>
                </a:lnTo>
                <a:lnTo>
                  <a:pt x="37" y="505"/>
                </a:lnTo>
                <a:lnTo>
                  <a:pt x="39" y="507"/>
                </a:lnTo>
                <a:lnTo>
                  <a:pt x="41" y="509"/>
                </a:lnTo>
                <a:lnTo>
                  <a:pt x="43" y="513"/>
                </a:lnTo>
                <a:lnTo>
                  <a:pt x="43" y="517"/>
                </a:lnTo>
                <a:lnTo>
                  <a:pt x="41" y="523"/>
                </a:lnTo>
                <a:lnTo>
                  <a:pt x="39" y="528"/>
                </a:lnTo>
                <a:lnTo>
                  <a:pt x="37" y="532"/>
                </a:lnTo>
                <a:lnTo>
                  <a:pt x="37" y="536"/>
                </a:lnTo>
                <a:lnTo>
                  <a:pt x="37" y="540"/>
                </a:lnTo>
                <a:lnTo>
                  <a:pt x="37" y="544"/>
                </a:lnTo>
                <a:lnTo>
                  <a:pt x="37" y="546"/>
                </a:lnTo>
                <a:lnTo>
                  <a:pt x="35" y="548"/>
                </a:lnTo>
                <a:lnTo>
                  <a:pt x="33" y="550"/>
                </a:lnTo>
                <a:lnTo>
                  <a:pt x="31" y="550"/>
                </a:lnTo>
                <a:lnTo>
                  <a:pt x="25" y="552"/>
                </a:lnTo>
                <a:lnTo>
                  <a:pt x="21" y="553"/>
                </a:lnTo>
                <a:lnTo>
                  <a:pt x="19" y="555"/>
                </a:lnTo>
                <a:lnTo>
                  <a:pt x="14" y="559"/>
                </a:lnTo>
                <a:lnTo>
                  <a:pt x="14" y="561"/>
                </a:lnTo>
                <a:lnTo>
                  <a:pt x="12" y="563"/>
                </a:lnTo>
                <a:lnTo>
                  <a:pt x="12" y="569"/>
                </a:lnTo>
                <a:lnTo>
                  <a:pt x="10" y="574"/>
                </a:lnTo>
                <a:lnTo>
                  <a:pt x="10" y="579"/>
                </a:lnTo>
                <a:lnTo>
                  <a:pt x="12" y="582"/>
                </a:lnTo>
                <a:lnTo>
                  <a:pt x="10" y="588"/>
                </a:lnTo>
                <a:lnTo>
                  <a:pt x="10" y="592"/>
                </a:lnTo>
                <a:lnTo>
                  <a:pt x="8" y="596"/>
                </a:lnTo>
                <a:lnTo>
                  <a:pt x="8" y="600"/>
                </a:lnTo>
                <a:lnTo>
                  <a:pt x="8" y="605"/>
                </a:lnTo>
                <a:lnTo>
                  <a:pt x="12" y="605"/>
                </a:lnTo>
                <a:lnTo>
                  <a:pt x="14" y="605"/>
                </a:lnTo>
                <a:lnTo>
                  <a:pt x="14" y="609"/>
                </a:lnTo>
                <a:lnTo>
                  <a:pt x="12" y="632"/>
                </a:lnTo>
                <a:lnTo>
                  <a:pt x="12" y="638"/>
                </a:lnTo>
                <a:lnTo>
                  <a:pt x="21" y="642"/>
                </a:lnTo>
                <a:lnTo>
                  <a:pt x="19" y="646"/>
                </a:lnTo>
                <a:lnTo>
                  <a:pt x="31" y="651"/>
                </a:lnTo>
                <a:lnTo>
                  <a:pt x="35" y="653"/>
                </a:lnTo>
                <a:lnTo>
                  <a:pt x="39" y="657"/>
                </a:lnTo>
                <a:lnTo>
                  <a:pt x="41" y="653"/>
                </a:lnTo>
                <a:lnTo>
                  <a:pt x="43" y="655"/>
                </a:lnTo>
                <a:lnTo>
                  <a:pt x="41" y="659"/>
                </a:lnTo>
                <a:lnTo>
                  <a:pt x="52" y="671"/>
                </a:lnTo>
                <a:lnTo>
                  <a:pt x="65" y="678"/>
                </a:lnTo>
                <a:lnTo>
                  <a:pt x="71" y="686"/>
                </a:lnTo>
                <a:lnTo>
                  <a:pt x="73" y="688"/>
                </a:lnTo>
                <a:lnTo>
                  <a:pt x="75" y="690"/>
                </a:lnTo>
                <a:lnTo>
                  <a:pt x="71" y="696"/>
                </a:lnTo>
                <a:lnTo>
                  <a:pt x="64" y="719"/>
                </a:lnTo>
                <a:lnTo>
                  <a:pt x="62" y="719"/>
                </a:lnTo>
                <a:lnTo>
                  <a:pt x="56" y="717"/>
                </a:lnTo>
                <a:lnTo>
                  <a:pt x="54" y="723"/>
                </a:lnTo>
                <a:lnTo>
                  <a:pt x="52" y="726"/>
                </a:lnTo>
                <a:lnTo>
                  <a:pt x="52" y="728"/>
                </a:lnTo>
                <a:lnTo>
                  <a:pt x="58" y="730"/>
                </a:lnTo>
                <a:lnTo>
                  <a:pt x="58" y="736"/>
                </a:lnTo>
                <a:lnTo>
                  <a:pt x="58" y="738"/>
                </a:lnTo>
                <a:lnTo>
                  <a:pt x="58" y="742"/>
                </a:lnTo>
                <a:lnTo>
                  <a:pt x="54" y="752"/>
                </a:lnTo>
                <a:lnTo>
                  <a:pt x="54" y="754"/>
                </a:lnTo>
                <a:lnTo>
                  <a:pt x="56" y="754"/>
                </a:lnTo>
                <a:lnTo>
                  <a:pt x="58" y="755"/>
                </a:lnTo>
                <a:lnTo>
                  <a:pt x="60" y="755"/>
                </a:lnTo>
                <a:lnTo>
                  <a:pt x="41" y="807"/>
                </a:lnTo>
                <a:lnTo>
                  <a:pt x="44" y="809"/>
                </a:lnTo>
                <a:lnTo>
                  <a:pt x="6" y="907"/>
                </a:lnTo>
                <a:lnTo>
                  <a:pt x="2" y="919"/>
                </a:lnTo>
                <a:lnTo>
                  <a:pt x="0" y="921"/>
                </a:lnTo>
                <a:lnTo>
                  <a:pt x="2" y="922"/>
                </a:lnTo>
                <a:lnTo>
                  <a:pt x="14" y="930"/>
                </a:lnTo>
                <a:lnTo>
                  <a:pt x="23" y="934"/>
                </a:lnTo>
                <a:lnTo>
                  <a:pt x="16" y="946"/>
                </a:lnTo>
                <a:lnTo>
                  <a:pt x="58" y="94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Freeform 187"/>
          <p:cNvSpPr>
            <a:spLocks/>
          </p:cNvSpPr>
          <p:nvPr/>
        </p:nvSpPr>
        <p:spPr bwMode="auto">
          <a:xfrm>
            <a:off x="-1140121" y="6714048"/>
            <a:ext cx="853789" cy="1031701"/>
          </a:xfrm>
          <a:custGeom>
            <a:avLst/>
            <a:gdLst>
              <a:gd name="T0" fmla="*/ 61 w 907"/>
              <a:gd name="T1" fmla="*/ 600 h 1096"/>
              <a:gd name="T2" fmla="*/ 148 w 907"/>
              <a:gd name="T3" fmla="*/ 649 h 1096"/>
              <a:gd name="T4" fmla="*/ 184 w 907"/>
              <a:gd name="T5" fmla="*/ 652 h 1096"/>
              <a:gd name="T6" fmla="*/ 140 w 907"/>
              <a:gd name="T7" fmla="*/ 689 h 1096"/>
              <a:gd name="T8" fmla="*/ 163 w 907"/>
              <a:gd name="T9" fmla="*/ 725 h 1096"/>
              <a:gd name="T10" fmla="*/ 221 w 907"/>
              <a:gd name="T11" fmla="*/ 758 h 1096"/>
              <a:gd name="T12" fmla="*/ 290 w 907"/>
              <a:gd name="T13" fmla="*/ 787 h 1096"/>
              <a:gd name="T14" fmla="*/ 354 w 907"/>
              <a:gd name="T15" fmla="*/ 789 h 1096"/>
              <a:gd name="T16" fmla="*/ 407 w 907"/>
              <a:gd name="T17" fmla="*/ 817 h 1096"/>
              <a:gd name="T18" fmla="*/ 429 w 907"/>
              <a:gd name="T19" fmla="*/ 914 h 1096"/>
              <a:gd name="T20" fmla="*/ 336 w 907"/>
              <a:gd name="T21" fmla="*/ 964 h 1096"/>
              <a:gd name="T22" fmla="*/ 405 w 907"/>
              <a:gd name="T23" fmla="*/ 1014 h 1096"/>
              <a:gd name="T24" fmla="*/ 504 w 907"/>
              <a:gd name="T25" fmla="*/ 1089 h 1096"/>
              <a:gd name="T26" fmla="*/ 705 w 907"/>
              <a:gd name="T27" fmla="*/ 1062 h 1096"/>
              <a:gd name="T28" fmla="*/ 694 w 907"/>
              <a:gd name="T29" fmla="*/ 1046 h 1096"/>
              <a:gd name="T30" fmla="*/ 677 w 907"/>
              <a:gd name="T31" fmla="*/ 968 h 1096"/>
              <a:gd name="T32" fmla="*/ 665 w 907"/>
              <a:gd name="T33" fmla="*/ 904 h 1096"/>
              <a:gd name="T34" fmla="*/ 703 w 907"/>
              <a:gd name="T35" fmla="*/ 873 h 1096"/>
              <a:gd name="T36" fmla="*/ 715 w 907"/>
              <a:gd name="T37" fmla="*/ 850 h 1096"/>
              <a:gd name="T38" fmla="*/ 738 w 907"/>
              <a:gd name="T39" fmla="*/ 837 h 1096"/>
              <a:gd name="T40" fmla="*/ 782 w 907"/>
              <a:gd name="T41" fmla="*/ 827 h 1096"/>
              <a:gd name="T42" fmla="*/ 776 w 907"/>
              <a:gd name="T43" fmla="*/ 793 h 1096"/>
              <a:gd name="T44" fmla="*/ 773 w 907"/>
              <a:gd name="T45" fmla="*/ 785 h 1096"/>
              <a:gd name="T46" fmla="*/ 774 w 907"/>
              <a:gd name="T47" fmla="*/ 769 h 1096"/>
              <a:gd name="T48" fmla="*/ 774 w 907"/>
              <a:gd name="T49" fmla="*/ 735 h 1096"/>
              <a:gd name="T50" fmla="*/ 767 w 907"/>
              <a:gd name="T51" fmla="*/ 729 h 1096"/>
              <a:gd name="T52" fmla="*/ 836 w 907"/>
              <a:gd name="T53" fmla="*/ 625 h 1096"/>
              <a:gd name="T54" fmla="*/ 882 w 907"/>
              <a:gd name="T55" fmla="*/ 593 h 1096"/>
              <a:gd name="T56" fmla="*/ 890 w 907"/>
              <a:gd name="T57" fmla="*/ 537 h 1096"/>
              <a:gd name="T58" fmla="*/ 903 w 907"/>
              <a:gd name="T59" fmla="*/ 477 h 1096"/>
              <a:gd name="T60" fmla="*/ 876 w 907"/>
              <a:gd name="T61" fmla="*/ 439 h 1096"/>
              <a:gd name="T62" fmla="*/ 832 w 907"/>
              <a:gd name="T63" fmla="*/ 441 h 1096"/>
              <a:gd name="T64" fmla="*/ 738 w 907"/>
              <a:gd name="T65" fmla="*/ 456 h 1096"/>
              <a:gd name="T66" fmla="*/ 723 w 907"/>
              <a:gd name="T67" fmla="*/ 429 h 1096"/>
              <a:gd name="T68" fmla="*/ 699 w 907"/>
              <a:gd name="T69" fmla="*/ 404 h 1096"/>
              <a:gd name="T70" fmla="*/ 690 w 907"/>
              <a:gd name="T71" fmla="*/ 393 h 1096"/>
              <a:gd name="T72" fmla="*/ 672 w 907"/>
              <a:gd name="T73" fmla="*/ 385 h 1096"/>
              <a:gd name="T74" fmla="*/ 672 w 907"/>
              <a:gd name="T75" fmla="*/ 373 h 1096"/>
              <a:gd name="T76" fmla="*/ 672 w 907"/>
              <a:gd name="T77" fmla="*/ 358 h 1096"/>
              <a:gd name="T78" fmla="*/ 675 w 907"/>
              <a:gd name="T79" fmla="*/ 337 h 1096"/>
              <a:gd name="T80" fmla="*/ 688 w 907"/>
              <a:gd name="T81" fmla="*/ 314 h 1096"/>
              <a:gd name="T82" fmla="*/ 694 w 907"/>
              <a:gd name="T83" fmla="*/ 274 h 1096"/>
              <a:gd name="T84" fmla="*/ 672 w 907"/>
              <a:gd name="T85" fmla="*/ 262 h 1096"/>
              <a:gd name="T86" fmla="*/ 611 w 907"/>
              <a:gd name="T87" fmla="*/ 210 h 1096"/>
              <a:gd name="T88" fmla="*/ 478 w 907"/>
              <a:gd name="T89" fmla="*/ 4 h 1096"/>
              <a:gd name="T90" fmla="*/ 436 w 907"/>
              <a:gd name="T91" fmla="*/ 20 h 1096"/>
              <a:gd name="T92" fmla="*/ 415 w 907"/>
              <a:gd name="T93" fmla="*/ 33 h 1096"/>
              <a:gd name="T94" fmla="*/ 390 w 907"/>
              <a:gd name="T95" fmla="*/ 45 h 1096"/>
              <a:gd name="T96" fmla="*/ 376 w 907"/>
              <a:gd name="T97" fmla="*/ 64 h 1096"/>
              <a:gd name="T98" fmla="*/ 319 w 907"/>
              <a:gd name="T99" fmla="*/ 112 h 1096"/>
              <a:gd name="T100" fmla="*/ 215 w 907"/>
              <a:gd name="T101" fmla="*/ 175 h 1096"/>
              <a:gd name="T102" fmla="*/ 194 w 907"/>
              <a:gd name="T103" fmla="*/ 237 h 1096"/>
              <a:gd name="T104" fmla="*/ 182 w 907"/>
              <a:gd name="T105" fmla="*/ 270 h 1096"/>
              <a:gd name="T106" fmla="*/ 169 w 907"/>
              <a:gd name="T107" fmla="*/ 297 h 1096"/>
              <a:gd name="T108" fmla="*/ 152 w 907"/>
              <a:gd name="T109" fmla="*/ 318 h 1096"/>
              <a:gd name="T110" fmla="*/ 134 w 907"/>
              <a:gd name="T111" fmla="*/ 337 h 1096"/>
              <a:gd name="T112" fmla="*/ 121 w 907"/>
              <a:gd name="T113" fmla="*/ 366 h 1096"/>
              <a:gd name="T114" fmla="*/ 77 w 907"/>
              <a:gd name="T115" fmla="*/ 406 h 1096"/>
              <a:gd name="T116" fmla="*/ 42 w 907"/>
              <a:gd name="T117" fmla="*/ 422 h 1096"/>
              <a:gd name="T118" fmla="*/ 29 w 907"/>
              <a:gd name="T119" fmla="*/ 429 h 1096"/>
              <a:gd name="T120" fmla="*/ 19 w 907"/>
              <a:gd name="T121" fmla="*/ 452 h 1096"/>
              <a:gd name="T122" fmla="*/ 15 w 907"/>
              <a:gd name="T123" fmla="*/ 481 h 1096"/>
              <a:gd name="T124" fmla="*/ 2 w 907"/>
              <a:gd name="T125" fmla="*/ 518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07" h="1096">
                <a:moveTo>
                  <a:pt x="23" y="527"/>
                </a:moveTo>
                <a:lnTo>
                  <a:pt x="36" y="512"/>
                </a:lnTo>
                <a:lnTo>
                  <a:pt x="44" y="510"/>
                </a:lnTo>
                <a:lnTo>
                  <a:pt x="54" y="510"/>
                </a:lnTo>
                <a:lnTo>
                  <a:pt x="67" y="537"/>
                </a:lnTo>
                <a:lnTo>
                  <a:pt x="79" y="537"/>
                </a:lnTo>
                <a:lnTo>
                  <a:pt x="71" y="554"/>
                </a:lnTo>
                <a:lnTo>
                  <a:pt x="61" y="600"/>
                </a:lnTo>
                <a:lnTo>
                  <a:pt x="96" y="633"/>
                </a:lnTo>
                <a:lnTo>
                  <a:pt x="128" y="627"/>
                </a:lnTo>
                <a:lnTo>
                  <a:pt x="131" y="629"/>
                </a:lnTo>
                <a:lnTo>
                  <a:pt x="131" y="631"/>
                </a:lnTo>
                <a:lnTo>
                  <a:pt x="133" y="633"/>
                </a:lnTo>
                <a:lnTo>
                  <a:pt x="136" y="644"/>
                </a:lnTo>
                <a:lnTo>
                  <a:pt x="138" y="649"/>
                </a:lnTo>
                <a:lnTo>
                  <a:pt x="148" y="649"/>
                </a:lnTo>
                <a:lnTo>
                  <a:pt x="154" y="662"/>
                </a:lnTo>
                <a:lnTo>
                  <a:pt x="165" y="666"/>
                </a:lnTo>
                <a:lnTo>
                  <a:pt x="171" y="664"/>
                </a:lnTo>
                <a:lnTo>
                  <a:pt x="169" y="664"/>
                </a:lnTo>
                <a:lnTo>
                  <a:pt x="173" y="654"/>
                </a:lnTo>
                <a:lnTo>
                  <a:pt x="177" y="656"/>
                </a:lnTo>
                <a:lnTo>
                  <a:pt x="179" y="652"/>
                </a:lnTo>
                <a:lnTo>
                  <a:pt x="184" y="652"/>
                </a:lnTo>
                <a:lnTo>
                  <a:pt x="184" y="668"/>
                </a:lnTo>
                <a:lnTo>
                  <a:pt x="181" y="685"/>
                </a:lnTo>
                <a:lnTo>
                  <a:pt x="179" y="685"/>
                </a:lnTo>
                <a:lnTo>
                  <a:pt x="159" y="683"/>
                </a:lnTo>
                <a:lnTo>
                  <a:pt x="157" y="689"/>
                </a:lnTo>
                <a:lnTo>
                  <a:pt x="154" y="687"/>
                </a:lnTo>
                <a:lnTo>
                  <a:pt x="152" y="691"/>
                </a:lnTo>
                <a:lnTo>
                  <a:pt x="140" y="689"/>
                </a:lnTo>
                <a:lnTo>
                  <a:pt x="138" y="712"/>
                </a:lnTo>
                <a:lnTo>
                  <a:pt x="133" y="716"/>
                </a:lnTo>
                <a:lnTo>
                  <a:pt x="136" y="718"/>
                </a:lnTo>
                <a:lnTo>
                  <a:pt x="142" y="720"/>
                </a:lnTo>
                <a:lnTo>
                  <a:pt x="146" y="718"/>
                </a:lnTo>
                <a:lnTo>
                  <a:pt x="150" y="721"/>
                </a:lnTo>
                <a:lnTo>
                  <a:pt x="157" y="725"/>
                </a:lnTo>
                <a:lnTo>
                  <a:pt x="163" y="725"/>
                </a:lnTo>
                <a:lnTo>
                  <a:pt x="175" y="727"/>
                </a:lnTo>
                <a:lnTo>
                  <a:pt x="182" y="727"/>
                </a:lnTo>
                <a:lnTo>
                  <a:pt x="190" y="729"/>
                </a:lnTo>
                <a:lnTo>
                  <a:pt x="198" y="737"/>
                </a:lnTo>
                <a:lnTo>
                  <a:pt x="210" y="747"/>
                </a:lnTo>
                <a:lnTo>
                  <a:pt x="210" y="748"/>
                </a:lnTo>
                <a:lnTo>
                  <a:pt x="213" y="750"/>
                </a:lnTo>
                <a:lnTo>
                  <a:pt x="221" y="758"/>
                </a:lnTo>
                <a:lnTo>
                  <a:pt x="240" y="769"/>
                </a:lnTo>
                <a:lnTo>
                  <a:pt x="259" y="777"/>
                </a:lnTo>
                <a:lnTo>
                  <a:pt x="273" y="769"/>
                </a:lnTo>
                <a:lnTo>
                  <a:pt x="279" y="771"/>
                </a:lnTo>
                <a:lnTo>
                  <a:pt x="280" y="783"/>
                </a:lnTo>
                <a:lnTo>
                  <a:pt x="284" y="787"/>
                </a:lnTo>
                <a:lnTo>
                  <a:pt x="288" y="783"/>
                </a:lnTo>
                <a:lnTo>
                  <a:pt x="290" y="787"/>
                </a:lnTo>
                <a:lnTo>
                  <a:pt x="292" y="791"/>
                </a:lnTo>
                <a:lnTo>
                  <a:pt x="298" y="796"/>
                </a:lnTo>
                <a:lnTo>
                  <a:pt x="307" y="802"/>
                </a:lnTo>
                <a:lnTo>
                  <a:pt x="323" y="812"/>
                </a:lnTo>
                <a:lnTo>
                  <a:pt x="328" y="812"/>
                </a:lnTo>
                <a:lnTo>
                  <a:pt x="340" y="802"/>
                </a:lnTo>
                <a:lnTo>
                  <a:pt x="346" y="795"/>
                </a:lnTo>
                <a:lnTo>
                  <a:pt x="354" y="789"/>
                </a:lnTo>
                <a:lnTo>
                  <a:pt x="363" y="779"/>
                </a:lnTo>
                <a:lnTo>
                  <a:pt x="367" y="779"/>
                </a:lnTo>
                <a:lnTo>
                  <a:pt x="402" y="793"/>
                </a:lnTo>
                <a:lnTo>
                  <a:pt x="411" y="798"/>
                </a:lnTo>
                <a:lnTo>
                  <a:pt x="415" y="804"/>
                </a:lnTo>
                <a:lnTo>
                  <a:pt x="415" y="806"/>
                </a:lnTo>
                <a:lnTo>
                  <a:pt x="413" y="810"/>
                </a:lnTo>
                <a:lnTo>
                  <a:pt x="407" y="817"/>
                </a:lnTo>
                <a:lnTo>
                  <a:pt x="386" y="831"/>
                </a:lnTo>
                <a:lnTo>
                  <a:pt x="382" y="837"/>
                </a:lnTo>
                <a:lnTo>
                  <a:pt x="382" y="841"/>
                </a:lnTo>
                <a:lnTo>
                  <a:pt x="390" y="858"/>
                </a:lnTo>
                <a:lnTo>
                  <a:pt x="400" y="867"/>
                </a:lnTo>
                <a:lnTo>
                  <a:pt x="413" y="893"/>
                </a:lnTo>
                <a:lnTo>
                  <a:pt x="427" y="906"/>
                </a:lnTo>
                <a:lnTo>
                  <a:pt x="429" y="914"/>
                </a:lnTo>
                <a:lnTo>
                  <a:pt x="424" y="918"/>
                </a:lnTo>
                <a:lnTo>
                  <a:pt x="417" y="925"/>
                </a:lnTo>
                <a:lnTo>
                  <a:pt x="400" y="931"/>
                </a:lnTo>
                <a:lnTo>
                  <a:pt x="359" y="941"/>
                </a:lnTo>
                <a:lnTo>
                  <a:pt x="344" y="942"/>
                </a:lnTo>
                <a:lnTo>
                  <a:pt x="338" y="948"/>
                </a:lnTo>
                <a:lnTo>
                  <a:pt x="336" y="952"/>
                </a:lnTo>
                <a:lnTo>
                  <a:pt x="336" y="964"/>
                </a:lnTo>
                <a:lnTo>
                  <a:pt x="338" y="966"/>
                </a:lnTo>
                <a:lnTo>
                  <a:pt x="348" y="960"/>
                </a:lnTo>
                <a:lnTo>
                  <a:pt x="355" y="975"/>
                </a:lnTo>
                <a:lnTo>
                  <a:pt x="367" y="989"/>
                </a:lnTo>
                <a:lnTo>
                  <a:pt x="396" y="1002"/>
                </a:lnTo>
                <a:lnTo>
                  <a:pt x="407" y="1006"/>
                </a:lnTo>
                <a:lnTo>
                  <a:pt x="405" y="1010"/>
                </a:lnTo>
                <a:lnTo>
                  <a:pt x="405" y="1014"/>
                </a:lnTo>
                <a:lnTo>
                  <a:pt x="427" y="1019"/>
                </a:lnTo>
                <a:lnTo>
                  <a:pt x="438" y="1031"/>
                </a:lnTo>
                <a:lnTo>
                  <a:pt x="448" y="1048"/>
                </a:lnTo>
                <a:lnTo>
                  <a:pt x="451" y="1062"/>
                </a:lnTo>
                <a:lnTo>
                  <a:pt x="453" y="1062"/>
                </a:lnTo>
                <a:lnTo>
                  <a:pt x="457" y="1067"/>
                </a:lnTo>
                <a:lnTo>
                  <a:pt x="467" y="1071"/>
                </a:lnTo>
                <a:lnTo>
                  <a:pt x="504" y="1089"/>
                </a:lnTo>
                <a:lnTo>
                  <a:pt x="519" y="1093"/>
                </a:lnTo>
                <a:lnTo>
                  <a:pt x="546" y="1094"/>
                </a:lnTo>
                <a:lnTo>
                  <a:pt x="594" y="1093"/>
                </a:lnTo>
                <a:lnTo>
                  <a:pt x="653" y="1096"/>
                </a:lnTo>
                <a:lnTo>
                  <a:pt x="682" y="1091"/>
                </a:lnTo>
                <a:lnTo>
                  <a:pt x="701" y="1085"/>
                </a:lnTo>
                <a:lnTo>
                  <a:pt x="713" y="1073"/>
                </a:lnTo>
                <a:lnTo>
                  <a:pt x="705" y="1062"/>
                </a:lnTo>
                <a:lnTo>
                  <a:pt x="701" y="1054"/>
                </a:lnTo>
                <a:lnTo>
                  <a:pt x="701" y="1052"/>
                </a:lnTo>
                <a:lnTo>
                  <a:pt x="699" y="1052"/>
                </a:lnTo>
                <a:lnTo>
                  <a:pt x="699" y="1054"/>
                </a:lnTo>
                <a:lnTo>
                  <a:pt x="699" y="1052"/>
                </a:lnTo>
                <a:lnTo>
                  <a:pt x="698" y="1052"/>
                </a:lnTo>
                <a:lnTo>
                  <a:pt x="696" y="1052"/>
                </a:lnTo>
                <a:lnTo>
                  <a:pt x="694" y="1046"/>
                </a:lnTo>
                <a:lnTo>
                  <a:pt x="701" y="1045"/>
                </a:lnTo>
                <a:lnTo>
                  <a:pt x="696" y="1019"/>
                </a:lnTo>
                <a:lnTo>
                  <a:pt x="696" y="1018"/>
                </a:lnTo>
                <a:lnTo>
                  <a:pt x="696" y="1016"/>
                </a:lnTo>
                <a:lnTo>
                  <a:pt x="688" y="981"/>
                </a:lnTo>
                <a:lnTo>
                  <a:pt x="682" y="973"/>
                </a:lnTo>
                <a:lnTo>
                  <a:pt x="680" y="969"/>
                </a:lnTo>
                <a:lnTo>
                  <a:pt x="677" y="968"/>
                </a:lnTo>
                <a:lnTo>
                  <a:pt x="669" y="962"/>
                </a:lnTo>
                <a:lnTo>
                  <a:pt x="665" y="958"/>
                </a:lnTo>
                <a:lnTo>
                  <a:pt x="663" y="942"/>
                </a:lnTo>
                <a:lnTo>
                  <a:pt x="665" y="941"/>
                </a:lnTo>
                <a:lnTo>
                  <a:pt x="667" y="921"/>
                </a:lnTo>
                <a:lnTo>
                  <a:pt x="665" y="914"/>
                </a:lnTo>
                <a:lnTo>
                  <a:pt x="667" y="904"/>
                </a:lnTo>
                <a:lnTo>
                  <a:pt x="665" y="904"/>
                </a:lnTo>
                <a:lnTo>
                  <a:pt x="667" y="896"/>
                </a:lnTo>
                <a:lnTo>
                  <a:pt x="667" y="894"/>
                </a:lnTo>
                <a:lnTo>
                  <a:pt x="665" y="894"/>
                </a:lnTo>
                <a:lnTo>
                  <a:pt x="672" y="870"/>
                </a:lnTo>
                <a:lnTo>
                  <a:pt x="686" y="873"/>
                </a:lnTo>
                <a:lnTo>
                  <a:pt x="701" y="875"/>
                </a:lnTo>
                <a:lnTo>
                  <a:pt x="701" y="873"/>
                </a:lnTo>
                <a:lnTo>
                  <a:pt x="703" y="873"/>
                </a:lnTo>
                <a:lnTo>
                  <a:pt x="703" y="870"/>
                </a:lnTo>
                <a:lnTo>
                  <a:pt x="703" y="862"/>
                </a:lnTo>
                <a:lnTo>
                  <a:pt x="703" y="860"/>
                </a:lnTo>
                <a:lnTo>
                  <a:pt x="703" y="858"/>
                </a:lnTo>
                <a:lnTo>
                  <a:pt x="703" y="856"/>
                </a:lnTo>
                <a:lnTo>
                  <a:pt x="711" y="852"/>
                </a:lnTo>
                <a:lnTo>
                  <a:pt x="713" y="850"/>
                </a:lnTo>
                <a:lnTo>
                  <a:pt x="715" y="850"/>
                </a:lnTo>
                <a:lnTo>
                  <a:pt x="721" y="848"/>
                </a:lnTo>
                <a:lnTo>
                  <a:pt x="723" y="848"/>
                </a:lnTo>
                <a:lnTo>
                  <a:pt x="723" y="846"/>
                </a:lnTo>
                <a:lnTo>
                  <a:pt x="725" y="846"/>
                </a:lnTo>
                <a:lnTo>
                  <a:pt x="725" y="845"/>
                </a:lnTo>
                <a:lnTo>
                  <a:pt x="726" y="845"/>
                </a:lnTo>
                <a:lnTo>
                  <a:pt x="732" y="841"/>
                </a:lnTo>
                <a:lnTo>
                  <a:pt x="738" y="837"/>
                </a:lnTo>
                <a:lnTo>
                  <a:pt x="740" y="835"/>
                </a:lnTo>
                <a:lnTo>
                  <a:pt x="744" y="833"/>
                </a:lnTo>
                <a:lnTo>
                  <a:pt x="744" y="831"/>
                </a:lnTo>
                <a:lnTo>
                  <a:pt x="753" y="822"/>
                </a:lnTo>
                <a:lnTo>
                  <a:pt x="757" y="817"/>
                </a:lnTo>
                <a:lnTo>
                  <a:pt x="774" y="827"/>
                </a:lnTo>
                <a:lnTo>
                  <a:pt x="782" y="829"/>
                </a:lnTo>
                <a:lnTo>
                  <a:pt x="782" y="827"/>
                </a:lnTo>
                <a:lnTo>
                  <a:pt x="782" y="816"/>
                </a:lnTo>
                <a:lnTo>
                  <a:pt x="782" y="814"/>
                </a:lnTo>
                <a:lnTo>
                  <a:pt x="782" y="806"/>
                </a:lnTo>
                <a:lnTo>
                  <a:pt x="782" y="793"/>
                </a:lnTo>
                <a:lnTo>
                  <a:pt x="780" y="793"/>
                </a:lnTo>
                <a:lnTo>
                  <a:pt x="778" y="793"/>
                </a:lnTo>
                <a:lnTo>
                  <a:pt x="778" y="795"/>
                </a:lnTo>
                <a:lnTo>
                  <a:pt x="776" y="793"/>
                </a:lnTo>
                <a:lnTo>
                  <a:pt x="774" y="795"/>
                </a:lnTo>
                <a:lnTo>
                  <a:pt x="773" y="795"/>
                </a:lnTo>
                <a:lnTo>
                  <a:pt x="769" y="795"/>
                </a:lnTo>
                <a:lnTo>
                  <a:pt x="769" y="793"/>
                </a:lnTo>
                <a:lnTo>
                  <a:pt x="769" y="791"/>
                </a:lnTo>
                <a:lnTo>
                  <a:pt x="771" y="789"/>
                </a:lnTo>
                <a:lnTo>
                  <a:pt x="771" y="787"/>
                </a:lnTo>
                <a:lnTo>
                  <a:pt x="773" y="785"/>
                </a:lnTo>
                <a:lnTo>
                  <a:pt x="774" y="781"/>
                </a:lnTo>
                <a:lnTo>
                  <a:pt x="776" y="779"/>
                </a:lnTo>
                <a:lnTo>
                  <a:pt x="778" y="771"/>
                </a:lnTo>
                <a:lnTo>
                  <a:pt x="780" y="769"/>
                </a:lnTo>
                <a:lnTo>
                  <a:pt x="778" y="764"/>
                </a:lnTo>
                <a:lnTo>
                  <a:pt x="776" y="764"/>
                </a:lnTo>
                <a:lnTo>
                  <a:pt x="774" y="764"/>
                </a:lnTo>
                <a:lnTo>
                  <a:pt x="774" y="769"/>
                </a:lnTo>
                <a:lnTo>
                  <a:pt x="773" y="769"/>
                </a:lnTo>
                <a:lnTo>
                  <a:pt x="771" y="769"/>
                </a:lnTo>
                <a:lnTo>
                  <a:pt x="769" y="769"/>
                </a:lnTo>
                <a:lnTo>
                  <a:pt x="769" y="771"/>
                </a:lnTo>
                <a:lnTo>
                  <a:pt x="767" y="771"/>
                </a:lnTo>
                <a:lnTo>
                  <a:pt x="771" y="758"/>
                </a:lnTo>
                <a:lnTo>
                  <a:pt x="773" y="750"/>
                </a:lnTo>
                <a:lnTo>
                  <a:pt x="774" y="735"/>
                </a:lnTo>
                <a:lnTo>
                  <a:pt x="776" y="735"/>
                </a:lnTo>
                <a:lnTo>
                  <a:pt x="776" y="733"/>
                </a:lnTo>
                <a:lnTo>
                  <a:pt x="774" y="733"/>
                </a:lnTo>
                <a:lnTo>
                  <a:pt x="774" y="731"/>
                </a:lnTo>
                <a:lnTo>
                  <a:pt x="773" y="731"/>
                </a:lnTo>
                <a:lnTo>
                  <a:pt x="771" y="731"/>
                </a:lnTo>
                <a:lnTo>
                  <a:pt x="769" y="729"/>
                </a:lnTo>
                <a:lnTo>
                  <a:pt x="767" y="729"/>
                </a:lnTo>
                <a:lnTo>
                  <a:pt x="765" y="729"/>
                </a:lnTo>
                <a:lnTo>
                  <a:pt x="765" y="727"/>
                </a:lnTo>
                <a:lnTo>
                  <a:pt x="761" y="649"/>
                </a:lnTo>
                <a:lnTo>
                  <a:pt x="761" y="646"/>
                </a:lnTo>
                <a:lnTo>
                  <a:pt x="759" y="631"/>
                </a:lnTo>
                <a:lnTo>
                  <a:pt x="824" y="627"/>
                </a:lnTo>
                <a:lnTo>
                  <a:pt x="836" y="627"/>
                </a:lnTo>
                <a:lnTo>
                  <a:pt x="836" y="625"/>
                </a:lnTo>
                <a:lnTo>
                  <a:pt x="853" y="623"/>
                </a:lnTo>
                <a:lnTo>
                  <a:pt x="874" y="622"/>
                </a:lnTo>
                <a:lnTo>
                  <a:pt x="874" y="610"/>
                </a:lnTo>
                <a:lnTo>
                  <a:pt x="876" y="608"/>
                </a:lnTo>
                <a:lnTo>
                  <a:pt x="880" y="608"/>
                </a:lnTo>
                <a:lnTo>
                  <a:pt x="880" y="604"/>
                </a:lnTo>
                <a:lnTo>
                  <a:pt x="882" y="604"/>
                </a:lnTo>
                <a:lnTo>
                  <a:pt x="882" y="593"/>
                </a:lnTo>
                <a:lnTo>
                  <a:pt x="886" y="562"/>
                </a:lnTo>
                <a:lnTo>
                  <a:pt x="888" y="558"/>
                </a:lnTo>
                <a:lnTo>
                  <a:pt x="890" y="547"/>
                </a:lnTo>
                <a:lnTo>
                  <a:pt x="890" y="545"/>
                </a:lnTo>
                <a:lnTo>
                  <a:pt x="888" y="539"/>
                </a:lnTo>
                <a:lnTo>
                  <a:pt x="888" y="537"/>
                </a:lnTo>
                <a:lnTo>
                  <a:pt x="888" y="535"/>
                </a:lnTo>
                <a:lnTo>
                  <a:pt x="890" y="537"/>
                </a:lnTo>
                <a:lnTo>
                  <a:pt x="890" y="529"/>
                </a:lnTo>
                <a:lnTo>
                  <a:pt x="892" y="529"/>
                </a:lnTo>
                <a:lnTo>
                  <a:pt x="892" y="519"/>
                </a:lnTo>
                <a:lnTo>
                  <a:pt x="894" y="516"/>
                </a:lnTo>
                <a:lnTo>
                  <a:pt x="897" y="506"/>
                </a:lnTo>
                <a:lnTo>
                  <a:pt x="899" y="504"/>
                </a:lnTo>
                <a:lnTo>
                  <a:pt x="901" y="483"/>
                </a:lnTo>
                <a:lnTo>
                  <a:pt x="903" y="477"/>
                </a:lnTo>
                <a:lnTo>
                  <a:pt x="903" y="475"/>
                </a:lnTo>
                <a:lnTo>
                  <a:pt x="907" y="454"/>
                </a:lnTo>
                <a:lnTo>
                  <a:pt x="907" y="452"/>
                </a:lnTo>
                <a:lnTo>
                  <a:pt x="907" y="445"/>
                </a:lnTo>
                <a:lnTo>
                  <a:pt x="899" y="443"/>
                </a:lnTo>
                <a:lnTo>
                  <a:pt x="894" y="441"/>
                </a:lnTo>
                <a:lnTo>
                  <a:pt x="888" y="441"/>
                </a:lnTo>
                <a:lnTo>
                  <a:pt x="876" y="439"/>
                </a:lnTo>
                <a:lnTo>
                  <a:pt x="874" y="439"/>
                </a:lnTo>
                <a:lnTo>
                  <a:pt x="863" y="437"/>
                </a:lnTo>
                <a:lnTo>
                  <a:pt x="855" y="435"/>
                </a:lnTo>
                <a:lnTo>
                  <a:pt x="853" y="435"/>
                </a:lnTo>
                <a:lnTo>
                  <a:pt x="851" y="435"/>
                </a:lnTo>
                <a:lnTo>
                  <a:pt x="846" y="439"/>
                </a:lnTo>
                <a:lnTo>
                  <a:pt x="842" y="441"/>
                </a:lnTo>
                <a:lnTo>
                  <a:pt x="832" y="441"/>
                </a:lnTo>
                <a:lnTo>
                  <a:pt x="742" y="479"/>
                </a:lnTo>
                <a:lnTo>
                  <a:pt x="736" y="471"/>
                </a:lnTo>
                <a:lnTo>
                  <a:pt x="734" y="470"/>
                </a:lnTo>
                <a:lnTo>
                  <a:pt x="736" y="468"/>
                </a:lnTo>
                <a:lnTo>
                  <a:pt x="738" y="466"/>
                </a:lnTo>
                <a:lnTo>
                  <a:pt x="738" y="464"/>
                </a:lnTo>
                <a:lnTo>
                  <a:pt x="738" y="460"/>
                </a:lnTo>
                <a:lnTo>
                  <a:pt x="738" y="456"/>
                </a:lnTo>
                <a:lnTo>
                  <a:pt x="738" y="454"/>
                </a:lnTo>
                <a:lnTo>
                  <a:pt x="736" y="450"/>
                </a:lnTo>
                <a:lnTo>
                  <a:pt x="734" y="449"/>
                </a:lnTo>
                <a:lnTo>
                  <a:pt x="730" y="445"/>
                </a:lnTo>
                <a:lnTo>
                  <a:pt x="726" y="437"/>
                </a:lnTo>
                <a:lnTo>
                  <a:pt x="725" y="435"/>
                </a:lnTo>
                <a:lnTo>
                  <a:pt x="723" y="431"/>
                </a:lnTo>
                <a:lnTo>
                  <a:pt x="723" y="429"/>
                </a:lnTo>
                <a:lnTo>
                  <a:pt x="721" y="427"/>
                </a:lnTo>
                <a:lnTo>
                  <a:pt x="717" y="422"/>
                </a:lnTo>
                <a:lnTo>
                  <a:pt x="715" y="420"/>
                </a:lnTo>
                <a:lnTo>
                  <a:pt x="707" y="416"/>
                </a:lnTo>
                <a:lnTo>
                  <a:pt x="705" y="414"/>
                </a:lnTo>
                <a:lnTo>
                  <a:pt x="703" y="410"/>
                </a:lnTo>
                <a:lnTo>
                  <a:pt x="701" y="408"/>
                </a:lnTo>
                <a:lnTo>
                  <a:pt x="699" y="404"/>
                </a:lnTo>
                <a:lnTo>
                  <a:pt x="698" y="402"/>
                </a:lnTo>
                <a:lnTo>
                  <a:pt x="698" y="401"/>
                </a:lnTo>
                <a:lnTo>
                  <a:pt x="696" y="401"/>
                </a:lnTo>
                <a:lnTo>
                  <a:pt x="696" y="396"/>
                </a:lnTo>
                <a:lnTo>
                  <a:pt x="696" y="395"/>
                </a:lnTo>
                <a:lnTo>
                  <a:pt x="694" y="391"/>
                </a:lnTo>
                <a:lnTo>
                  <a:pt x="690" y="391"/>
                </a:lnTo>
                <a:lnTo>
                  <a:pt x="690" y="393"/>
                </a:lnTo>
                <a:lnTo>
                  <a:pt x="690" y="391"/>
                </a:lnTo>
                <a:lnTo>
                  <a:pt x="688" y="391"/>
                </a:lnTo>
                <a:lnTo>
                  <a:pt x="686" y="391"/>
                </a:lnTo>
                <a:lnTo>
                  <a:pt x="684" y="391"/>
                </a:lnTo>
                <a:lnTo>
                  <a:pt x="682" y="391"/>
                </a:lnTo>
                <a:lnTo>
                  <a:pt x="680" y="391"/>
                </a:lnTo>
                <a:lnTo>
                  <a:pt x="675" y="385"/>
                </a:lnTo>
                <a:lnTo>
                  <a:pt x="672" y="385"/>
                </a:lnTo>
                <a:lnTo>
                  <a:pt x="672" y="383"/>
                </a:lnTo>
                <a:lnTo>
                  <a:pt x="675" y="383"/>
                </a:lnTo>
                <a:lnTo>
                  <a:pt x="672" y="383"/>
                </a:lnTo>
                <a:lnTo>
                  <a:pt x="672" y="381"/>
                </a:lnTo>
                <a:lnTo>
                  <a:pt x="672" y="379"/>
                </a:lnTo>
                <a:lnTo>
                  <a:pt x="672" y="377"/>
                </a:lnTo>
                <a:lnTo>
                  <a:pt x="672" y="375"/>
                </a:lnTo>
                <a:lnTo>
                  <a:pt x="672" y="373"/>
                </a:lnTo>
                <a:lnTo>
                  <a:pt x="675" y="372"/>
                </a:lnTo>
                <a:lnTo>
                  <a:pt x="675" y="370"/>
                </a:lnTo>
                <a:lnTo>
                  <a:pt x="672" y="368"/>
                </a:lnTo>
                <a:lnTo>
                  <a:pt x="672" y="366"/>
                </a:lnTo>
                <a:lnTo>
                  <a:pt x="672" y="364"/>
                </a:lnTo>
                <a:lnTo>
                  <a:pt x="672" y="362"/>
                </a:lnTo>
                <a:lnTo>
                  <a:pt x="672" y="360"/>
                </a:lnTo>
                <a:lnTo>
                  <a:pt x="672" y="358"/>
                </a:lnTo>
                <a:lnTo>
                  <a:pt x="675" y="354"/>
                </a:lnTo>
                <a:lnTo>
                  <a:pt x="675" y="352"/>
                </a:lnTo>
                <a:lnTo>
                  <a:pt x="671" y="352"/>
                </a:lnTo>
                <a:lnTo>
                  <a:pt x="671" y="351"/>
                </a:lnTo>
                <a:lnTo>
                  <a:pt x="672" y="348"/>
                </a:lnTo>
                <a:lnTo>
                  <a:pt x="672" y="346"/>
                </a:lnTo>
                <a:lnTo>
                  <a:pt x="675" y="345"/>
                </a:lnTo>
                <a:lnTo>
                  <a:pt x="675" y="337"/>
                </a:lnTo>
                <a:lnTo>
                  <a:pt x="680" y="337"/>
                </a:lnTo>
                <a:lnTo>
                  <a:pt x="682" y="335"/>
                </a:lnTo>
                <a:lnTo>
                  <a:pt x="682" y="333"/>
                </a:lnTo>
                <a:lnTo>
                  <a:pt x="684" y="331"/>
                </a:lnTo>
                <a:lnTo>
                  <a:pt x="686" y="325"/>
                </a:lnTo>
                <a:lnTo>
                  <a:pt x="688" y="324"/>
                </a:lnTo>
                <a:lnTo>
                  <a:pt x="688" y="320"/>
                </a:lnTo>
                <a:lnTo>
                  <a:pt x="688" y="314"/>
                </a:lnTo>
                <a:lnTo>
                  <a:pt x="686" y="314"/>
                </a:lnTo>
                <a:lnTo>
                  <a:pt x="684" y="312"/>
                </a:lnTo>
                <a:lnTo>
                  <a:pt x="684" y="308"/>
                </a:lnTo>
                <a:lnTo>
                  <a:pt x="688" y="295"/>
                </a:lnTo>
                <a:lnTo>
                  <a:pt x="696" y="285"/>
                </a:lnTo>
                <a:lnTo>
                  <a:pt x="692" y="281"/>
                </a:lnTo>
                <a:lnTo>
                  <a:pt x="694" y="277"/>
                </a:lnTo>
                <a:lnTo>
                  <a:pt x="694" y="274"/>
                </a:lnTo>
                <a:lnTo>
                  <a:pt x="692" y="270"/>
                </a:lnTo>
                <a:lnTo>
                  <a:pt x="688" y="268"/>
                </a:lnTo>
                <a:lnTo>
                  <a:pt x="686" y="266"/>
                </a:lnTo>
                <a:lnTo>
                  <a:pt x="682" y="266"/>
                </a:lnTo>
                <a:lnTo>
                  <a:pt x="680" y="264"/>
                </a:lnTo>
                <a:lnTo>
                  <a:pt x="678" y="262"/>
                </a:lnTo>
                <a:lnTo>
                  <a:pt x="675" y="260"/>
                </a:lnTo>
                <a:lnTo>
                  <a:pt x="672" y="262"/>
                </a:lnTo>
                <a:lnTo>
                  <a:pt x="671" y="260"/>
                </a:lnTo>
                <a:lnTo>
                  <a:pt x="667" y="268"/>
                </a:lnTo>
                <a:lnTo>
                  <a:pt x="665" y="277"/>
                </a:lnTo>
                <a:lnTo>
                  <a:pt x="663" y="281"/>
                </a:lnTo>
                <a:lnTo>
                  <a:pt x="632" y="254"/>
                </a:lnTo>
                <a:lnTo>
                  <a:pt x="648" y="239"/>
                </a:lnTo>
                <a:lnTo>
                  <a:pt x="624" y="226"/>
                </a:lnTo>
                <a:lnTo>
                  <a:pt x="611" y="210"/>
                </a:lnTo>
                <a:lnTo>
                  <a:pt x="613" y="206"/>
                </a:lnTo>
                <a:lnTo>
                  <a:pt x="622" y="199"/>
                </a:lnTo>
                <a:lnTo>
                  <a:pt x="630" y="195"/>
                </a:lnTo>
                <a:lnTo>
                  <a:pt x="646" y="185"/>
                </a:lnTo>
                <a:lnTo>
                  <a:pt x="573" y="54"/>
                </a:lnTo>
                <a:lnTo>
                  <a:pt x="499" y="26"/>
                </a:lnTo>
                <a:lnTo>
                  <a:pt x="473" y="18"/>
                </a:lnTo>
                <a:lnTo>
                  <a:pt x="478" y="4"/>
                </a:lnTo>
                <a:lnTo>
                  <a:pt x="471" y="0"/>
                </a:lnTo>
                <a:lnTo>
                  <a:pt x="457" y="8"/>
                </a:lnTo>
                <a:lnTo>
                  <a:pt x="451" y="12"/>
                </a:lnTo>
                <a:lnTo>
                  <a:pt x="450" y="12"/>
                </a:lnTo>
                <a:lnTo>
                  <a:pt x="444" y="16"/>
                </a:lnTo>
                <a:lnTo>
                  <a:pt x="442" y="16"/>
                </a:lnTo>
                <a:lnTo>
                  <a:pt x="440" y="18"/>
                </a:lnTo>
                <a:lnTo>
                  <a:pt x="436" y="20"/>
                </a:lnTo>
                <a:lnTo>
                  <a:pt x="434" y="22"/>
                </a:lnTo>
                <a:lnTo>
                  <a:pt x="429" y="26"/>
                </a:lnTo>
                <a:lnTo>
                  <a:pt x="424" y="27"/>
                </a:lnTo>
                <a:lnTo>
                  <a:pt x="423" y="27"/>
                </a:lnTo>
                <a:lnTo>
                  <a:pt x="421" y="29"/>
                </a:lnTo>
                <a:lnTo>
                  <a:pt x="419" y="31"/>
                </a:lnTo>
                <a:lnTo>
                  <a:pt x="417" y="33"/>
                </a:lnTo>
                <a:lnTo>
                  <a:pt x="415" y="33"/>
                </a:lnTo>
                <a:lnTo>
                  <a:pt x="415" y="35"/>
                </a:lnTo>
                <a:lnTo>
                  <a:pt x="411" y="35"/>
                </a:lnTo>
                <a:lnTo>
                  <a:pt x="409" y="37"/>
                </a:lnTo>
                <a:lnTo>
                  <a:pt x="405" y="39"/>
                </a:lnTo>
                <a:lnTo>
                  <a:pt x="402" y="41"/>
                </a:lnTo>
                <a:lnTo>
                  <a:pt x="396" y="43"/>
                </a:lnTo>
                <a:lnTo>
                  <a:pt x="392" y="45"/>
                </a:lnTo>
                <a:lnTo>
                  <a:pt x="390" y="45"/>
                </a:lnTo>
                <a:lnTo>
                  <a:pt x="388" y="47"/>
                </a:lnTo>
                <a:lnTo>
                  <a:pt x="386" y="48"/>
                </a:lnTo>
                <a:lnTo>
                  <a:pt x="386" y="50"/>
                </a:lnTo>
                <a:lnTo>
                  <a:pt x="384" y="53"/>
                </a:lnTo>
                <a:lnTo>
                  <a:pt x="382" y="64"/>
                </a:lnTo>
                <a:lnTo>
                  <a:pt x="382" y="62"/>
                </a:lnTo>
                <a:lnTo>
                  <a:pt x="379" y="62"/>
                </a:lnTo>
                <a:lnTo>
                  <a:pt x="376" y="64"/>
                </a:lnTo>
                <a:lnTo>
                  <a:pt x="375" y="70"/>
                </a:lnTo>
                <a:lnTo>
                  <a:pt x="371" y="74"/>
                </a:lnTo>
                <a:lnTo>
                  <a:pt x="321" y="118"/>
                </a:lnTo>
                <a:lnTo>
                  <a:pt x="319" y="118"/>
                </a:lnTo>
                <a:lnTo>
                  <a:pt x="319" y="116"/>
                </a:lnTo>
                <a:lnTo>
                  <a:pt x="317" y="114"/>
                </a:lnTo>
                <a:lnTo>
                  <a:pt x="319" y="114"/>
                </a:lnTo>
                <a:lnTo>
                  <a:pt x="319" y="112"/>
                </a:lnTo>
                <a:lnTo>
                  <a:pt x="317" y="112"/>
                </a:lnTo>
                <a:lnTo>
                  <a:pt x="315" y="108"/>
                </a:lnTo>
                <a:lnTo>
                  <a:pt x="311" y="108"/>
                </a:lnTo>
                <a:lnTo>
                  <a:pt x="302" y="101"/>
                </a:lnTo>
                <a:lnTo>
                  <a:pt x="298" y="101"/>
                </a:lnTo>
                <a:lnTo>
                  <a:pt x="280" y="116"/>
                </a:lnTo>
                <a:lnTo>
                  <a:pt x="240" y="151"/>
                </a:lnTo>
                <a:lnTo>
                  <a:pt x="215" y="175"/>
                </a:lnTo>
                <a:lnTo>
                  <a:pt x="207" y="185"/>
                </a:lnTo>
                <a:lnTo>
                  <a:pt x="204" y="191"/>
                </a:lnTo>
                <a:lnTo>
                  <a:pt x="202" y="193"/>
                </a:lnTo>
                <a:lnTo>
                  <a:pt x="200" y="193"/>
                </a:lnTo>
                <a:lnTo>
                  <a:pt x="190" y="202"/>
                </a:lnTo>
                <a:lnTo>
                  <a:pt x="211" y="223"/>
                </a:lnTo>
                <a:lnTo>
                  <a:pt x="194" y="231"/>
                </a:lnTo>
                <a:lnTo>
                  <a:pt x="194" y="237"/>
                </a:lnTo>
                <a:lnTo>
                  <a:pt x="192" y="239"/>
                </a:lnTo>
                <a:lnTo>
                  <a:pt x="192" y="245"/>
                </a:lnTo>
                <a:lnTo>
                  <a:pt x="192" y="249"/>
                </a:lnTo>
                <a:lnTo>
                  <a:pt x="190" y="256"/>
                </a:lnTo>
                <a:lnTo>
                  <a:pt x="190" y="260"/>
                </a:lnTo>
                <a:lnTo>
                  <a:pt x="188" y="262"/>
                </a:lnTo>
                <a:lnTo>
                  <a:pt x="188" y="264"/>
                </a:lnTo>
                <a:lnTo>
                  <a:pt x="182" y="270"/>
                </a:lnTo>
                <a:lnTo>
                  <a:pt x="181" y="274"/>
                </a:lnTo>
                <a:lnTo>
                  <a:pt x="181" y="276"/>
                </a:lnTo>
                <a:lnTo>
                  <a:pt x="179" y="279"/>
                </a:lnTo>
                <a:lnTo>
                  <a:pt x="177" y="281"/>
                </a:lnTo>
                <a:lnTo>
                  <a:pt x="173" y="287"/>
                </a:lnTo>
                <a:lnTo>
                  <a:pt x="171" y="293"/>
                </a:lnTo>
                <a:lnTo>
                  <a:pt x="169" y="295"/>
                </a:lnTo>
                <a:lnTo>
                  <a:pt x="169" y="297"/>
                </a:lnTo>
                <a:lnTo>
                  <a:pt x="167" y="297"/>
                </a:lnTo>
                <a:lnTo>
                  <a:pt x="165" y="298"/>
                </a:lnTo>
                <a:lnTo>
                  <a:pt x="163" y="302"/>
                </a:lnTo>
                <a:lnTo>
                  <a:pt x="161" y="306"/>
                </a:lnTo>
                <a:lnTo>
                  <a:pt x="161" y="308"/>
                </a:lnTo>
                <a:lnTo>
                  <a:pt x="155" y="314"/>
                </a:lnTo>
                <a:lnTo>
                  <a:pt x="154" y="316"/>
                </a:lnTo>
                <a:lnTo>
                  <a:pt x="152" y="318"/>
                </a:lnTo>
                <a:lnTo>
                  <a:pt x="150" y="320"/>
                </a:lnTo>
                <a:lnTo>
                  <a:pt x="148" y="324"/>
                </a:lnTo>
                <a:lnTo>
                  <a:pt x="142" y="324"/>
                </a:lnTo>
                <a:lnTo>
                  <a:pt x="140" y="324"/>
                </a:lnTo>
                <a:lnTo>
                  <a:pt x="138" y="325"/>
                </a:lnTo>
                <a:lnTo>
                  <a:pt x="136" y="329"/>
                </a:lnTo>
                <a:lnTo>
                  <a:pt x="136" y="333"/>
                </a:lnTo>
                <a:lnTo>
                  <a:pt x="134" y="337"/>
                </a:lnTo>
                <a:lnTo>
                  <a:pt x="133" y="339"/>
                </a:lnTo>
                <a:lnTo>
                  <a:pt x="133" y="343"/>
                </a:lnTo>
                <a:lnTo>
                  <a:pt x="133" y="346"/>
                </a:lnTo>
                <a:lnTo>
                  <a:pt x="131" y="354"/>
                </a:lnTo>
                <a:lnTo>
                  <a:pt x="128" y="356"/>
                </a:lnTo>
                <a:lnTo>
                  <a:pt x="127" y="362"/>
                </a:lnTo>
                <a:lnTo>
                  <a:pt x="125" y="364"/>
                </a:lnTo>
                <a:lnTo>
                  <a:pt x="121" y="366"/>
                </a:lnTo>
                <a:lnTo>
                  <a:pt x="119" y="364"/>
                </a:lnTo>
                <a:lnTo>
                  <a:pt x="115" y="364"/>
                </a:lnTo>
                <a:lnTo>
                  <a:pt x="113" y="362"/>
                </a:lnTo>
                <a:lnTo>
                  <a:pt x="113" y="360"/>
                </a:lnTo>
                <a:lnTo>
                  <a:pt x="111" y="360"/>
                </a:lnTo>
                <a:lnTo>
                  <a:pt x="109" y="362"/>
                </a:lnTo>
                <a:lnTo>
                  <a:pt x="90" y="387"/>
                </a:lnTo>
                <a:lnTo>
                  <a:pt x="77" y="406"/>
                </a:lnTo>
                <a:lnTo>
                  <a:pt x="71" y="412"/>
                </a:lnTo>
                <a:lnTo>
                  <a:pt x="50" y="401"/>
                </a:lnTo>
                <a:lnTo>
                  <a:pt x="40" y="410"/>
                </a:lnTo>
                <a:lnTo>
                  <a:pt x="42" y="416"/>
                </a:lnTo>
                <a:lnTo>
                  <a:pt x="40" y="416"/>
                </a:lnTo>
                <a:lnTo>
                  <a:pt x="42" y="418"/>
                </a:lnTo>
                <a:lnTo>
                  <a:pt x="44" y="420"/>
                </a:lnTo>
                <a:lnTo>
                  <a:pt x="42" y="422"/>
                </a:lnTo>
                <a:lnTo>
                  <a:pt x="40" y="425"/>
                </a:lnTo>
                <a:lnTo>
                  <a:pt x="36" y="422"/>
                </a:lnTo>
                <a:lnTo>
                  <a:pt x="34" y="422"/>
                </a:lnTo>
                <a:lnTo>
                  <a:pt x="32" y="422"/>
                </a:lnTo>
                <a:lnTo>
                  <a:pt x="32" y="423"/>
                </a:lnTo>
                <a:lnTo>
                  <a:pt x="31" y="425"/>
                </a:lnTo>
                <a:lnTo>
                  <a:pt x="31" y="427"/>
                </a:lnTo>
                <a:lnTo>
                  <a:pt x="29" y="429"/>
                </a:lnTo>
                <a:lnTo>
                  <a:pt x="29" y="431"/>
                </a:lnTo>
                <a:lnTo>
                  <a:pt x="27" y="433"/>
                </a:lnTo>
                <a:lnTo>
                  <a:pt x="23" y="439"/>
                </a:lnTo>
                <a:lnTo>
                  <a:pt x="23" y="441"/>
                </a:lnTo>
                <a:lnTo>
                  <a:pt x="23" y="443"/>
                </a:lnTo>
                <a:lnTo>
                  <a:pt x="23" y="447"/>
                </a:lnTo>
                <a:lnTo>
                  <a:pt x="21" y="450"/>
                </a:lnTo>
                <a:lnTo>
                  <a:pt x="19" y="452"/>
                </a:lnTo>
                <a:lnTo>
                  <a:pt x="19" y="454"/>
                </a:lnTo>
                <a:lnTo>
                  <a:pt x="17" y="460"/>
                </a:lnTo>
                <a:lnTo>
                  <a:pt x="17" y="464"/>
                </a:lnTo>
                <a:lnTo>
                  <a:pt x="17" y="470"/>
                </a:lnTo>
                <a:lnTo>
                  <a:pt x="17" y="473"/>
                </a:lnTo>
                <a:lnTo>
                  <a:pt x="15" y="477"/>
                </a:lnTo>
                <a:lnTo>
                  <a:pt x="15" y="479"/>
                </a:lnTo>
                <a:lnTo>
                  <a:pt x="15" y="481"/>
                </a:lnTo>
                <a:lnTo>
                  <a:pt x="15" y="485"/>
                </a:lnTo>
                <a:lnTo>
                  <a:pt x="13" y="489"/>
                </a:lnTo>
                <a:lnTo>
                  <a:pt x="13" y="493"/>
                </a:lnTo>
                <a:lnTo>
                  <a:pt x="11" y="495"/>
                </a:lnTo>
                <a:lnTo>
                  <a:pt x="11" y="497"/>
                </a:lnTo>
                <a:lnTo>
                  <a:pt x="8" y="506"/>
                </a:lnTo>
                <a:lnTo>
                  <a:pt x="4" y="516"/>
                </a:lnTo>
                <a:lnTo>
                  <a:pt x="2" y="518"/>
                </a:lnTo>
                <a:lnTo>
                  <a:pt x="2" y="519"/>
                </a:lnTo>
                <a:lnTo>
                  <a:pt x="0" y="524"/>
                </a:lnTo>
                <a:lnTo>
                  <a:pt x="0" y="527"/>
                </a:lnTo>
                <a:lnTo>
                  <a:pt x="0" y="529"/>
                </a:lnTo>
                <a:lnTo>
                  <a:pt x="0" y="531"/>
                </a:lnTo>
                <a:lnTo>
                  <a:pt x="2" y="545"/>
                </a:lnTo>
                <a:lnTo>
                  <a:pt x="23" y="527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" name="Freeform 191"/>
          <p:cNvSpPr>
            <a:spLocks/>
          </p:cNvSpPr>
          <p:nvPr/>
        </p:nvSpPr>
        <p:spPr bwMode="auto">
          <a:xfrm>
            <a:off x="-2034388" y="5065774"/>
            <a:ext cx="1017582" cy="1008167"/>
          </a:xfrm>
          <a:custGeom>
            <a:avLst/>
            <a:gdLst>
              <a:gd name="T0" fmla="*/ 771 w 1081"/>
              <a:gd name="T1" fmla="*/ 42 h 1071"/>
              <a:gd name="T2" fmla="*/ 790 w 1081"/>
              <a:gd name="T3" fmla="*/ 67 h 1071"/>
              <a:gd name="T4" fmla="*/ 775 w 1081"/>
              <a:gd name="T5" fmla="*/ 138 h 1071"/>
              <a:gd name="T6" fmla="*/ 798 w 1081"/>
              <a:gd name="T7" fmla="*/ 227 h 1071"/>
              <a:gd name="T8" fmla="*/ 762 w 1081"/>
              <a:gd name="T9" fmla="*/ 317 h 1071"/>
              <a:gd name="T10" fmla="*/ 742 w 1081"/>
              <a:gd name="T11" fmla="*/ 398 h 1071"/>
              <a:gd name="T12" fmla="*/ 719 w 1081"/>
              <a:gd name="T13" fmla="*/ 394 h 1071"/>
              <a:gd name="T14" fmla="*/ 696 w 1081"/>
              <a:gd name="T15" fmla="*/ 388 h 1071"/>
              <a:gd name="T16" fmla="*/ 677 w 1081"/>
              <a:gd name="T17" fmla="*/ 390 h 1071"/>
              <a:gd name="T18" fmla="*/ 659 w 1081"/>
              <a:gd name="T19" fmla="*/ 406 h 1071"/>
              <a:gd name="T20" fmla="*/ 592 w 1081"/>
              <a:gd name="T21" fmla="*/ 371 h 1071"/>
              <a:gd name="T22" fmla="*/ 504 w 1081"/>
              <a:gd name="T23" fmla="*/ 477 h 1071"/>
              <a:gd name="T24" fmla="*/ 373 w 1081"/>
              <a:gd name="T25" fmla="*/ 335 h 1071"/>
              <a:gd name="T26" fmla="*/ 320 w 1081"/>
              <a:gd name="T27" fmla="*/ 311 h 1071"/>
              <a:gd name="T28" fmla="*/ 285 w 1081"/>
              <a:gd name="T29" fmla="*/ 350 h 1071"/>
              <a:gd name="T30" fmla="*/ 274 w 1081"/>
              <a:gd name="T31" fmla="*/ 359 h 1071"/>
              <a:gd name="T32" fmla="*/ 250 w 1081"/>
              <a:gd name="T33" fmla="*/ 386 h 1071"/>
              <a:gd name="T34" fmla="*/ 231 w 1081"/>
              <a:gd name="T35" fmla="*/ 498 h 1071"/>
              <a:gd name="T36" fmla="*/ 137 w 1081"/>
              <a:gd name="T37" fmla="*/ 548 h 1071"/>
              <a:gd name="T38" fmla="*/ 141 w 1081"/>
              <a:gd name="T39" fmla="*/ 508 h 1071"/>
              <a:gd name="T40" fmla="*/ 104 w 1081"/>
              <a:gd name="T41" fmla="*/ 506 h 1071"/>
              <a:gd name="T42" fmla="*/ 60 w 1081"/>
              <a:gd name="T43" fmla="*/ 484 h 1071"/>
              <a:gd name="T44" fmla="*/ 6 w 1081"/>
              <a:gd name="T45" fmla="*/ 523 h 1071"/>
              <a:gd name="T46" fmla="*/ 12 w 1081"/>
              <a:gd name="T47" fmla="*/ 546 h 1071"/>
              <a:gd name="T48" fmla="*/ 20 w 1081"/>
              <a:gd name="T49" fmla="*/ 569 h 1071"/>
              <a:gd name="T50" fmla="*/ 31 w 1081"/>
              <a:gd name="T51" fmla="*/ 579 h 1071"/>
              <a:gd name="T52" fmla="*/ 43 w 1081"/>
              <a:gd name="T53" fmla="*/ 585 h 1071"/>
              <a:gd name="T54" fmla="*/ 52 w 1081"/>
              <a:gd name="T55" fmla="*/ 590 h 1071"/>
              <a:gd name="T56" fmla="*/ 68 w 1081"/>
              <a:gd name="T57" fmla="*/ 604 h 1071"/>
              <a:gd name="T58" fmla="*/ 60 w 1081"/>
              <a:gd name="T59" fmla="*/ 638 h 1071"/>
              <a:gd name="T60" fmla="*/ 41 w 1081"/>
              <a:gd name="T61" fmla="*/ 667 h 1071"/>
              <a:gd name="T62" fmla="*/ 18 w 1081"/>
              <a:gd name="T63" fmla="*/ 677 h 1071"/>
              <a:gd name="T64" fmla="*/ 27 w 1081"/>
              <a:gd name="T65" fmla="*/ 734 h 1071"/>
              <a:gd name="T66" fmla="*/ 72 w 1081"/>
              <a:gd name="T67" fmla="*/ 788 h 1071"/>
              <a:gd name="T68" fmla="*/ 50 w 1081"/>
              <a:gd name="T69" fmla="*/ 857 h 1071"/>
              <a:gd name="T70" fmla="*/ 50 w 1081"/>
              <a:gd name="T71" fmla="*/ 915 h 1071"/>
              <a:gd name="T72" fmla="*/ 102 w 1081"/>
              <a:gd name="T73" fmla="*/ 931 h 1071"/>
              <a:gd name="T74" fmla="*/ 164 w 1081"/>
              <a:gd name="T75" fmla="*/ 963 h 1071"/>
              <a:gd name="T76" fmla="*/ 150 w 1081"/>
              <a:gd name="T77" fmla="*/ 934 h 1071"/>
              <a:gd name="T78" fmla="*/ 162 w 1081"/>
              <a:gd name="T79" fmla="*/ 921 h 1071"/>
              <a:gd name="T80" fmla="*/ 185 w 1081"/>
              <a:gd name="T81" fmla="*/ 917 h 1071"/>
              <a:gd name="T82" fmla="*/ 200 w 1081"/>
              <a:gd name="T83" fmla="*/ 929 h 1071"/>
              <a:gd name="T84" fmla="*/ 216 w 1081"/>
              <a:gd name="T85" fmla="*/ 942 h 1071"/>
              <a:gd name="T86" fmla="*/ 225 w 1081"/>
              <a:gd name="T87" fmla="*/ 952 h 1071"/>
              <a:gd name="T88" fmla="*/ 231 w 1081"/>
              <a:gd name="T89" fmla="*/ 979 h 1071"/>
              <a:gd name="T90" fmla="*/ 237 w 1081"/>
              <a:gd name="T91" fmla="*/ 998 h 1071"/>
              <a:gd name="T92" fmla="*/ 260 w 1081"/>
              <a:gd name="T93" fmla="*/ 988 h 1071"/>
              <a:gd name="T94" fmla="*/ 383 w 1081"/>
              <a:gd name="T95" fmla="*/ 994 h 1071"/>
              <a:gd name="T96" fmla="*/ 460 w 1081"/>
              <a:gd name="T97" fmla="*/ 1044 h 1071"/>
              <a:gd name="T98" fmla="*/ 548 w 1081"/>
              <a:gd name="T99" fmla="*/ 1040 h 1071"/>
              <a:gd name="T100" fmla="*/ 625 w 1081"/>
              <a:gd name="T101" fmla="*/ 984 h 1071"/>
              <a:gd name="T102" fmla="*/ 669 w 1081"/>
              <a:gd name="T103" fmla="*/ 923 h 1071"/>
              <a:gd name="T104" fmla="*/ 708 w 1081"/>
              <a:gd name="T105" fmla="*/ 767 h 1071"/>
              <a:gd name="T106" fmla="*/ 923 w 1081"/>
              <a:gd name="T107" fmla="*/ 642 h 1071"/>
              <a:gd name="T108" fmla="*/ 1002 w 1081"/>
              <a:gd name="T109" fmla="*/ 525 h 1071"/>
              <a:gd name="T110" fmla="*/ 990 w 1081"/>
              <a:gd name="T111" fmla="*/ 484 h 1071"/>
              <a:gd name="T112" fmla="*/ 958 w 1081"/>
              <a:gd name="T113" fmla="*/ 413 h 1071"/>
              <a:gd name="T114" fmla="*/ 1069 w 1081"/>
              <a:gd name="T115" fmla="*/ 302 h 1071"/>
              <a:gd name="T116" fmla="*/ 1035 w 1081"/>
              <a:gd name="T117" fmla="*/ 192 h 1071"/>
              <a:gd name="T118" fmla="*/ 875 w 1081"/>
              <a:gd name="T119" fmla="*/ 0 h 1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1" h="1071">
                <a:moveTo>
                  <a:pt x="875" y="0"/>
                </a:moveTo>
                <a:lnTo>
                  <a:pt x="867" y="2"/>
                </a:lnTo>
                <a:lnTo>
                  <a:pt x="865" y="2"/>
                </a:lnTo>
                <a:lnTo>
                  <a:pt x="854" y="2"/>
                </a:lnTo>
                <a:lnTo>
                  <a:pt x="783" y="11"/>
                </a:lnTo>
                <a:lnTo>
                  <a:pt x="783" y="16"/>
                </a:lnTo>
                <a:lnTo>
                  <a:pt x="783" y="21"/>
                </a:lnTo>
                <a:lnTo>
                  <a:pt x="783" y="23"/>
                </a:lnTo>
                <a:lnTo>
                  <a:pt x="785" y="40"/>
                </a:lnTo>
                <a:lnTo>
                  <a:pt x="781" y="42"/>
                </a:lnTo>
                <a:lnTo>
                  <a:pt x="779" y="42"/>
                </a:lnTo>
                <a:lnTo>
                  <a:pt x="775" y="42"/>
                </a:lnTo>
                <a:lnTo>
                  <a:pt x="773" y="42"/>
                </a:lnTo>
                <a:lnTo>
                  <a:pt x="771" y="42"/>
                </a:lnTo>
                <a:lnTo>
                  <a:pt x="769" y="42"/>
                </a:lnTo>
                <a:lnTo>
                  <a:pt x="771" y="48"/>
                </a:lnTo>
                <a:lnTo>
                  <a:pt x="771" y="50"/>
                </a:lnTo>
                <a:lnTo>
                  <a:pt x="771" y="52"/>
                </a:lnTo>
                <a:lnTo>
                  <a:pt x="773" y="54"/>
                </a:lnTo>
                <a:lnTo>
                  <a:pt x="773" y="56"/>
                </a:lnTo>
                <a:lnTo>
                  <a:pt x="775" y="61"/>
                </a:lnTo>
                <a:lnTo>
                  <a:pt x="777" y="64"/>
                </a:lnTo>
                <a:lnTo>
                  <a:pt x="779" y="67"/>
                </a:lnTo>
                <a:lnTo>
                  <a:pt x="781" y="67"/>
                </a:lnTo>
                <a:lnTo>
                  <a:pt x="783" y="67"/>
                </a:lnTo>
                <a:lnTo>
                  <a:pt x="785" y="67"/>
                </a:lnTo>
                <a:lnTo>
                  <a:pt x="787" y="67"/>
                </a:lnTo>
                <a:lnTo>
                  <a:pt x="790" y="67"/>
                </a:lnTo>
                <a:lnTo>
                  <a:pt x="796" y="87"/>
                </a:lnTo>
                <a:lnTo>
                  <a:pt x="798" y="96"/>
                </a:lnTo>
                <a:lnTo>
                  <a:pt x="798" y="102"/>
                </a:lnTo>
                <a:lnTo>
                  <a:pt x="789" y="108"/>
                </a:lnTo>
                <a:lnTo>
                  <a:pt x="785" y="110"/>
                </a:lnTo>
                <a:lnTo>
                  <a:pt x="779" y="112"/>
                </a:lnTo>
                <a:lnTo>
                  <a:pt x="781" y="117"/>
                </a:lnTo>
                <a:lnTo>
                  <a:pt x="779" y="119"/>
                </a:lnTo>
                <a:lnTo>
                  <a:pt x="779" y="121"/>
                </a:lnTo>
                <a:lnTo>
                  <a:pt x="775" y="121"/>
                </a:lnTo>
                <a:lnTo>
                  <a:pt x="771" y="123"/>
                </a:lnTo>
                <a:lnTo>
                  <a:pt x="771" y="125"/>
                </a:lnTo>
                <a:lnTo>
                  <a:pt x="775" y="136"/>
                </a:lnTo>
                <a:lnTo>
                  <a:pt x="775" y="138"/>
                </a:lnTo>
                <a:lnTo>
                  <a:pt x="785" y="169"/>
                </a:lnTo>
                <a:lnTo>
                  <a:pt x="785" y="167"/>
                </a:lnTo>
                <a:lnTo>
                  <a:pt x="796" y="163"/>
                </a:lnTo>
                <a:lnTo>
                  <a:pt x="796" y="171"/>
                </a:lnTo>
                <a:lnTo>
                  <a:pt x="796" y="173"/>
                </a:lnTo>
                <a:lnTo>
                  <a:pt x="796" y="179"/>
                </a:lnTo>
                <a:lnTo>
                  <a:pt x="796" y="181"/>
                </a:lnTo>
                <a:lnTo>
                  <a:pt x="796" y="184"/>
                </a:lnTo>
                <a:lnTo>
                  <a:pt x="798" y="204"/>
                </a:lnTo>
                <a:lnTo>
                  <a:pt x="798" y="215"/>
                </a:lnTo>
                <a:lnTo>
                  <a:pt x="798" y="219"/>
                </a:lnTo>
                <a:lnTo>
                  <a:pt x="798" y="221"/>
                </a:lnTo>
                <a:lnTo>
                  <a:pt x="798" y="223"/>
                </a:lnTo>
                <a:lnTo>
                  <a:pt x="798" y="227"/>
                </a:lnTo>
                <a:lnTo>
                  <a:pt x="798" y="229"/>
                </a:lnTo>
                <a:lnTo>
                  <a:pt x="798" y="231"/>
                </a:lnTo>
                <a:lnTo>
                  <a:pt x="798" y="234"/>
                </a:lnTo>
                <a:lnTo>
                  <a:pt x="794" y="258"/>
                </a:lnTo>
                <a:lnTo>
                  <a:pt x="790" y="277"/>
                </a:lnTo>
                <a:lnTo>
                  <a:pt x="792" y="288"/>
                </a:lnTo>
                <a:lnTo>
                  <a:pt x="783" y="287"/>
                </a:lnTo>
                <a:lnTo>
                  <a:pt x="781" y="298"/>
                </a:lnTo>
                <a:lnTo>
                  <a:pt x="781" y="300"/>
                </a:lnTo>
                <a:lnTo>
                  <a:pt x="781" y="302"/>
                </a:lnTo>
                <a:lnTo>
                  <a:pt x="781" y="321"/>
                </a:lnTo>
                <a:lnTo>
                  <a:pt x="779" y="321"/>
                </a:lnTo>
                <a:lnTo>
                  <a:pt x="773" y="321"/>
                </a:lnTo>
                <a:lnTo>
                  <a:pt x="762" y="317"/>
                </a:lnTo>
                <a:lnTo>
                  <a:pt x="760" y="325"/>
                </a:lnTo>
                <a:lnTo>
                  <a:pt x="756" y="340"/>
                </a:lnTo>
                <a:lnTo>
                  <a:pt x="756" y="344"/>
                </a:lnTo>
                <a:lnTo>
                  <a:pt x="750" y="367"/>
                </a:lnTo>
                <a:lnTo>
                  <a:pt x="750" y="375"/>
                </a:lnTo>
                <a:lnTo>
                  <a:pt x="750" y="379"/>
                </a:lnTo>
                <a:lnTo>
                  <a:pt x="748" y="381"/>
                </a:lnTo>
                <a:lnTo>
                  <a:pt x="746" y="394"/>
                </a:lnTo>
                <a:lnTo>
                  <a:pt x="746" y="398"/>
                </a:lnTo>
                <a:lnTo>
                  <a:pt x="746" y="400"/>
                </a:lnTo>
                <a:lnTo>
                  <a:pt x="744" y="398"/>
                </a:lnTo>
                <a:lnTo>
                  <a:pt x="742" y="398"/>
                </a:lnTo>
                <a:lnTo>
                  <a:pt x="742" y="396"/>
                </a:lnTo>
                <a:lnTo>
                  <a:pt x="742" y="398"/>
                </a:lnTo>
                <a:lnTo>
                  <a:pt x="741" y="398"/>
                </a:lnTo>
                <a:lnTo>
                  <a:pt x="739" y="398"/>
                </a:lnTo>
                <a:lnTo>
                  <a:pt x="736" y="398"/>
                </a:lnTo>
                <a:lnTo>
                  <a:pt x="735" y="396"/>
                </a:lnTo>
                <a:lnTo>
                  <a:pt x="733" y="396"/>
                </a:lnTo>
                <a:lnTo>
                  <a:pt x="731" y="396"/>
                </a:lnTo>
                <a:lnTo>
                  <a:pt x="729" y="396"/>
                </a:lnTo>
                <a:lnTo>
                  <a:pt x="729" y="394"/>
                </a:lnTo>
                <a:lnTo>
                  <a:pt x="727" y="396"/>
                </a:lnTo>
                <a:lnTo>
                  <a:pt x="725" y="396"/>
                </a:lnTo>
                <a:lnTo>
                  <a:pt x="725" y="394"/>
                </a:lnTo>
                <a:lnTo>
                  <a:pt x="723" y="394"/>
                </a:lnTo>
                <a:lnTo>
                  <a:pt x="721" y="394"/>
                </a:lnTo>
                <a:lnTo>
                  <a:pt x="719" y="394"/>
                </a:lnTo>
                <a:lnTo>
                  <a:pt x="717" y="394"/>
                </a:lnTo>
                <a:lnTo>
                  <a:pt x="717" y="392"/>
                </a:lnTo>
                <a:lnTo>
                  <a:pt x="715" y="392"/>
                </a:lnTo>
                <a:lnTo>
                  <a:pt x="714" y="392"/>
                </a:lnTo>
                <a:lnTo>
                  <a:pt x="712" y="390"/>
                </a:lnTo>
                <a:lnTo>
                  <a:pt x="710" y="390"/>
                </a:lnTo>
                <a:lnTo>
                  <a:pt x="708" y="390"/>
                </a:lnTo>
                <a:lnTo>
                  <a:pt x="706" y="390"/>
                </a:lnTo>
                <a:lnTo>
                  <a:pt x="706" y="388"/>
                </a:lnTo>
                <a:lnTo>
                  <a:pt x="704" y="388"/>
                </a:lnTo>
                <a:lnTo>
                  <a:pt x="702" y="388"/>
                </a:lnTo>
                <a:lnTo>
                  <a:pt x="700" y="388"/>
                </a:lnTo>
                <a:lnTo>
                  <a:pt x="698" y="388"/>
                </a:lnTo>
                <a:lnTo>
                  <a:pt x="696" y="388"/>
                </a:lnTo>
                <a:lnTo>
                  <a:pt x="696" y="386"/>
                </a:lnTo>
                <a:lnTo>
                  <a:pt x="694" y="386"/>
                </a:lnTo>
                <a:lnTo>
                  <a:pt x="692" y="386"/>
                </a:lnTo>
                <a:lnTo>
                  <a:pt x="692" y="388"/>
                </a:lnTo>
                <a:lnTo>
                  <a:pt x="690" y="388"/>
                </a:lnTo>
                <a:lnTo>
                  <a:pt x="690" y="386"/>
                </a:lnTo>
                <a:lnTo>
                  <a:pt x="688" y="388"/>
                </a:lnTo>
                <a:lnTo>
                  <a:pt x="686" y="388"/>
                </a:lnTo>
                <a:lnTo>
                  <a:pt x="685" y="388"/>
                </a:lnTo>
                <a:lnTo>
                  <a:pt x="683" y="388"/>
                </a:lnTo>
                <a:lnTo>
                  <a:pt x="681" y="388"/>
                </a:lnTo>
                <a:lnTo>
                  <a:pt x="681" y="390"/>
                </a:lnTo>
                <a:lnTo>
                  <a:pt x="679" y="390"/>
                </a:lnTo>
                <a:lnTo>
                  <a:pt x="677" y="390"/>
                </a:lnTo>
                <a:lnTo>
                  <a:pt x="675" y="390"/>
                </a:lnTo>
                <a:lnTo>
                  <a:pt x="673" y="390"/>
                </a:lnTo>
                <a:lnTo>
                  <a:pt x="671" y="390"/>
                </a:lnTo>
                <a:lnTo>
                  <a:pt x="669" y="390"/>
                </a:lnTo>
                <a:lnTo>
                  <a:pt x="667" y="390"/>
                </a:lnTo>
                <a:lnTo>
                  <a:pt x="667" y="388"/>
                </a:lnTo>
                <a:lnTo>
                  <a:pt x="665" y="388"/>
                </a:lnTo>
                <a:lnTo>
                  <a:pt x="664" y="388"/>
                </a:lnTo>
                <a:lnTo>
                  <a:pt x="662" y="386"/>
                </a:lnTo>
                <a:lnTo>
                  <a:pt x="659" y="386"/>
                </a:lnTo>
                <a:lnTo>
                  <a:pt x="659" y="388"/>
                </a:lnTo>
                <a:lnTo>
                  <a:pt x="659" y="392"/>
                </a:lnTo>
                <a:lnTo>
                  <a:pt x="659" y="396"/>
                </a:lnTo>
                <a:lnTo>
                  <a:pt x="659" y="406"/>
                </a:lnTo>
                <a:lnTo>
                  <a:pt x="658" y="406"/>
                </a:lnTo>
                <a:lnTo>
                  <a:pt x="658" y="408"/>
                </a:lnTo>
                <a:lnTo>
                  <a:pt x="656" y="410"/>
                </a:lnTo>
                <a:lnTo>
                  <a:pt x="637" y="410"/>
                </a:lnTo>
                <a:lnTo>
                  <a:pt x="629" y="421"/>
                </a:lnTo>
                <a:lnTo>
                  <a:pt x="627" y="419"/>
                </a:lnTo>
                <a:lnTo>
                  <a:pt x="621" y="419"/>
                </a:lnTo>
                <a:lnTo>
                  <a:pt x="610" y="415"/>
                </a:lnTo>
                <a:lnTo>
                  <a:pt x="585" y="412"/>
                </a:lnTo>
                <a:lnTo>
                  <a:pt x="587" y="400"/>
                </a:lnTo>
                <a:lnTo>
                  <a:pt x="590" y="377"/>
                </a:lnTo>
                <a:lnTo>
                  <a:pt x="590" y="375"/>
                </a:lnTo>
                <a:lnTo>
                  <a:pt x="592" y="373"/>
                </a:lnTo>
                <a:lnTo>
                  <a:pt x="592" y="371"/>
                </a:lnTo>
                <a:lnTo>
                  <a:pt x="590" y="371"/>
                </a:lnTo>
                <a:lnTo>
                  <a:pt x="589" y="369"/>
                </a:lnTo>
                <a:lnTo>
                  <a:pt x="587" y="369"/>
                </a:lnTo>
                <a:lnTo>
                  <a:pt x="587" y="367"/>
                </a:lnTo>
                <a:lnTo>
                  <a:pt x="585" y="367"/>
                </a:lnTo>
                <a:lnTo>
                  <a:pt x="583" y="365"/>
                </a:lnTo>
                <a:lnTo>
                  <a:pt x="581" y="364"/>
                </a:lnTo>
                <a:lnTo>
                  <a:pt x="579" y="367"/>
                </a:lnTo>
                <a:lnTo>
                  <a:pt x="556" y="392"/>
                </a:lnTo>
                <a:lnTo>
                  <a:pt x="544" y="406"/>
                </a:lnTo>
                <a:lnTo>
                  <a:pt x="517" y="436"/>
                </a:lnTo>
                <a:lnTo>
                  <a:pt x="498" y="456"/>
                </a:lnTo>
                <a:lnTo>
                  <a:pt x="514" y="469"/>
                </a:lnTo>
                <a:lnTo>
                  <a:pt x="504" y="477"/>
                </a:lnTo>
                <a:lnTo>
                  <a:pt x="491" y="465"/>
                </a:lnTo>
                <a:lnTo>
                  <a:pt x="454" y="427"/>
                </a:lnTo>
                <a:lnTo>
                  <a:pt x="439" y="400"/>
                </a:lnTo>
                <a:lnTo>
                  <a:pt x="433" y="385"/>
                </a:lnTo>
                <a:lnTo>
                  <a:pt x="431" y="385"/>
                </a:lnTo>
                <a:lnTo>
                  <a:pt x="404" y="394"/>
                </a:lnTo>
                <a:lnTo>
                  <a:pt x="387" y="375"/>
                </a:lnTo>
                <a:lnTo>
                  <a:pt x="387" y="367"/>
                </a:lnTo>
                <a:lnTo>
                  <a:pt x="389" y="350"/>
                </a:lnTo>
                <a:lnTo>
                  <a:pt x="385" y="342"/>
                </a:lnTo>
                <a:lnTo>
                  <a:pt x="379" y="344"/>
                </a:lnTo>
                <a:lnTo>
                  <a:pt x="375" y="340"/>
                </a:lnTo>
                <a:lnTo>
                  <a:pt x="377" y="336"/>
                </a:lnTo>
                <a:lnTo>
                  <a:pt x="373" y="335"/>
                </a:lnTo>
                <a:lnTo>
                  <a:pt x="370" y="331"/>
                </a:lnTo>
                <a:lnTo>
                  <a:pt x="366" y="329"/>
                </a:lnTo>
                <a:lnTo>
                  <a:pt x="356" y="325"/>
                </a:lnTo>
                <a:lnTo>
                  <a:pt x="354" y="325"/>
                </a:lnTo>
                <a:lnTo>
                  <a:pt x="348" y="323"/>
                </a:lnTo>
                <a:lnTo>
                  <a:pt x="346" y="323"/>
                </a:lnTo>
                <a:lnTo>
                  <a:pt x="337" y="323"/>
                </a:lnTo>
                <a:lnTo>
                  <a:pt x="333" y="319"/>
                </a:lnTo>
                <a:lnTo>
                  <a:pt x="329" y="317"/>
                </a:lnTo>
                <a:lnTo>
                  <a:pt x="327" y="315"/>
                </a:lnTo>
                <a:lnTo>
                  <a:pt x="325" y="314"/>
                </a:lnTo>
                <a:lnTo>
                  <a:pt x="323" y="311"/>
                </a:lnTo>
                <a:lnTo>
                  <a:pt x="322" y="311"/>
                </a:lnTo>
                <a:lnTo>
                  <a:pt x="320" y="311"/>
                </a:lnTo>
                <a:lnTo>
                  <a:pt x="317" y="314"/>
                </a:lnTo>
                <a:lnTo>
                  <a:pt x="316" y="315"/>
                </a:lnTo>
                <a:lnTo>
                  <a:pt x="312" y="319"/>
                </a:lnTo>
                <a:lnTo>
                  <a:pt x="304" y="329"/>
                </a:lnTo>
                <a:lnTo>
                  <a:pt x="296" y="336"/>
                </a:lnTo>
                <a:lnTo>
                  <a:pt x="295" y="336"/>
                </a:lnTo>
                <a:lnTo>
                  <a:pt x="295" y="338"/>
                </a:lnTo>
                <a:lnTo>
                  <a:pt x="293" y="338"/>
                </a:lnTo>
                <a:lnTo>
                  <a:pt x="295" y="338"/>
                </a:lnTo>
                <a:lnTo>
                  <a:pt x="291" y="342"/>
                </a:lnTo>
                <a:lnTo>
                  <a:pt x="291" y="344"/>
                </a:lnTo>
                <a:lnTo>
                  <a:pt x="287" y="346"/>
                </a:lnTo>
                <a:lnTo>
                  <a:pt x="285" y="348"/>
                </a:lnTo>
                <a:lnTo>
                  <a:pt x="285" y="350"/>
                </a:lnTo>
                <a:lnTo>
                  <a:pt x="285" y="348"/>
                </a:lnTo>
                <a:lnTo>
                  <a:pt x="285" y="350"/>
                </a:lnTo>
                <a:lnTo>
                  <a:pt x="283" y="350"/>
                </a:lnTo>
                <a:lnTo>
                  <a:pt x="283" y="352"/>
                </a:lnTo>
                <a:lnTo>
                  <a:pt x="283" y="354"/>
                </a:lnTo>
                <a:lnTo>
                  <a:pt x="281" y="354"/>
                </a:lnTo>
                <a:lnTo>
                  <a:pt x="281" y="356"/>
                </a:lnTo>
                <a:lnTo>
                  <a:pt x="279" y="356"/>
                </a:lnTo>
                <a:lnTo>
                  <a:pt x="277" y="356"/>
                </a:lnTo>
                <a:lnTo>
                  <a:pt x="277" y="358"/>
                </a:lnTo>
                <a:lnTo>
                  <a:pt x="277" y="359"/>
                </a:lnTo>
                <a:lnTo>
                  <a:pt x="275" y="359"/>
                </a:lnTo>
                <a:lnTo>
                  <a:pt x="275" y="358"/>
                </a:lnTo>
                <a:lnTo>
                  <a:pt x="274" y="359"/>
                </a:lnTo>
                <a:lnTo>
                  <a:pt x="274" y="362"/>
                </a:lnTo>
                <a:lnTo>
                  <a:pt x="271" y="362"/>
                </a:lnTo>
                <a:lnTo>
                  <a:pt x="271" y="364"/>
                </a:lnTo>
                <a:lnTo>
                  <a:pt x="269" y="365"/>
                </a:lnTo>
                <a:lnTo>
                  <a:pt x="268" y="367"/>
                </a:lnTo>
                <a:lnTo>
                  <a:pt x="262" y="371"/>
                </a:lnTo>
                <a:lnTo>
                  <a:pt x="262" y="373"/>
                </a:lnTo>
                <a:lnTo>
                  <a:pt x="260" y="373"/>
                </a:lnTo>
                <a:lnTo>
                  <a:pt x="260" y="375"/>
                </a:lnTo>
                <a:lnTo>
                  <a:pt x="256" y="377"/>
                </a:lnTo>
                <a:lnTo>
                  <a:pt x="254" y="379"/>
                </a:lnTo>
                <a:lnTo>
                  <a:pt x="254" y="381"/>
                </a:lnTo>
                <a:lnTo>
                  <a:pt x="250" y="385"/>
                </a:lnTo>
                <a:lnTo>
                  <a:pt x="250" y="386"/>
                </a:lnTo>
                <a:lnTo>
                  <a:pt x="248" y="388"/>
                </a:lnTo>
                <a:lnTo>
                  <a:pt x="246" y="390"/>
                </a:lnTo>
                <a:lnTo>
                  <a:pt x="269" y="396"/>
                </a:lnTo>
                <a:lnTo>
                  <a:pt x="289" y="421"/>
                </a:lnTo>
                <a:lnTo>
                  <a:pt x="291" y="438"/>
                </a:lnTo>
                <a:lnTo>
                  <a:pt x="295" y="463"/>
                </a:lnTo>
                <a:lnTo>
                  <a:pt x="296" y="482"/>
                </a:lnTo>
                <a:lnTo>
                  <a:pt x="287" y="484"/>
                </a:lnTo>
                <a:lnTo>
                  <a:pt x="275" y="488"/>
                </a:lnTo>
                <a:lnTo>
                  <a:pt x="258" y="492"/>
                </a:lnTo>
                <a:lnTo>
                  <a:pt x="241" y="498"/>
                </a:lnTo>
                <a:lnTo>
                  <a:pt x="233" y="500"/>
                </a:lnTo>
                <a:lnTo>
                  <a:pt x="231" y="500"/>
                </a:lnTo>
                <a:lnTo>
                  <a:pt x="231" y="498"/>
                </a:lnTo>
                <a:lnTo>
                  <a:pt x="219" y="502"/>
                </a:lnTo>
                <a:lnTo>
                  <a:pt x="192" y="513"/>
                </a:lnTo>
                <a:lnTo>
                  <a:pt x="185" y="517"/>
                </a:lnTo>
                <a:lnTo>
                  <a:pt x="183" y="519"/>
                </a:lnTo>
                <a:lnTo>
                  <a:pt x="181" y="519"/>
                </a:lnTo>
                <a:lnTo>
                  <a:pt x="181" y="521"/>
                </a:lnTo>
                <a:lnTo>
                  <a:pt x="179" y="523"/>
                </a:lnTo>
                <a:lnTo>
                  <a:pt x="177" y="527"/>
                </a:lnTo>
                <a:lnTo>
                  <a:pt x="173" y="531"/>
                </a:lnTo>
                <a:lnTo>
                  <a:pt x="166" y="535"/>
                </a:lnTo>
                <a:lnTo>
                  <a:pt x="154" y="542"/>
                </a:lnTo>
                <a:lnTo>
                  <a:pt x="146" y="546"/>
                </a:lnTo>
                <a:lnTo>
                  <a:pt x="143" y="550"/>
                </a:lnTo>
                <a:lnTo>
                  <a:pt x="137" y="548"/>
                </a:lnTo>
                <a:lnTo>
                  <a:pt x="135" y="544"/>
                </a:lnTo>
                <a:lnTo>
                  <a:pt x="133" y="540"/>
                </a:lnTo>
                <a:lnTo>
                  <a:pt x="131" y="537"/>
                </a:lnTo>
                <a:lnTo>
                  <a:pt x="131" y="535"/>
                </a:lnTo>
                <a:lnTo>
                  <a:pt x="129" y="532"/>
                </a:lnTo>
                <a:lnTo>
                  <a:pt x="129" y="531"/>
                </a:lnTo>
                <a:lnTo>
                  <a:pt x="131" y="527"/>
                </a:lnTo>
                <a:lnTo>
                  <a:pt x="133" y="525"/>
                </a:lnTo>
                <a:lnTo>
                  <a:pt x="133" y="521"/>
                </a:lnTo>
                <a:lnTo>
                  <a:pt x="135" y="519"/>
                </a:lnTo>
                <a:lnTo>
                  <a:pt x="137" y="515"/>
                </a:lnTo>
                <a:lnTo>
                  <a:pt x="137" y="513"/>
                </a:lnTo>
                <a:lnTo>
                  <a:pt x="139" y="508"/>
                </a:lnTo>
                <a:lnTo>
                  <a:pt x="141" y="508"/>
                </a:lnTo>
                <a:lnTo>
                  <a:pt x="137" y="504"/>
                </a:lnTo>
                <a:lnTo>
                  <a:pt x="135" y="502"/>
                </a:lnTo>
                <a:lnTo>
                  <a:pt x="133" y="498"/>
                </a:lnTo>
                <a:lnTo>
                  <a:pt x="131" y="494"/>
                </a:lnTo>
                <a:lnTo>
                  <a:pt x="129" y="492"/>
                </a:lnTo>
                <a:lnTo>
                  <a:pt x="127" y="490"/>
                </a:lnTo>
                <a:lnTo>
                  <a:pt x="122" y="492"/>
                </a:lnTo>
                <a:lnTo>
                  <a:pt x="118" y="496"/>
                </a:lnTo>
                <a:lnTo>
                  <a:pt x="116" y="498"/>
                </a:lnTo>
                <a:lnTo>
                  <a:pt x="114" y="498"/>
                </a:lnTo>
                <a:lnTo>
                  <a:pt x="114" y="500"/>
                </a:lnTo>
                <a:lnTo>
                  <a:pt x="110" y="502"/>
                </a:lnTo>
                <a:lnTo>
                  <a:pt x="108" y="504"/>
                </a:lnTo>
                <a:lnTo>
                  <a:pt x="104" y="506"/>
                </a:lnTo>
                <a:lnTo>
                  <a:pt x="102" y="508"/>
                </a:lnTo>
                <a:lnTo>
                  <a:pt x="98" y="510"/>
                </a:lnTo>
                <a:lnTo>
                  <a:pt x="91" y="494"/>
                </a:lnTo>
                <a:lnTo>
                  <a:pt x="68" y="510"/>
                </a:lnTo>
                <a:lnTo>
                  <a:pt x="66" y="510"/>
                </a:lnTo>
                <a:lnTo>
                  <a:pt x="62" y="508"/>
                </a:lnTo>
                <a:lnTo>
                  <a:pt x="56" y="500"/>
                </a:lnTo>
                <a:lnTo>
                  <a:pt x="60" y="498"/>
                </a:lnTo>
                <a:lnTo>
                  <a:pt x="60" y="496"/>
                </a:lnTo>
                <a:lnTo>
                  <a:pt x="60" y="494"/>
                </a:lnTo>
                <a:lnTo>
                  <a:pt x="60" y="490"/>
                </a:lnTo>
                <a:lnTo>
                  <a:pt x="60" y="488"/>
                </a:lnTo>
                <a:lnTo>
                  <a:pt x="60" y="487"/>
                </a:lnTo>
                <a:lnTo>
                  <a:pt x="60" y="484"/>
                </a:lnTo>
                <a:lnTo>
                  <a:pt x="60" y="482"/>
                </a:lnTo>
                <a:lnTo>
                  <a:pt x="62" y="482"/>
                </a:lnTo>
                <a:lnTo>
                  <a:pt x="62" y="481"/>
                </a:lnTo>
                <a:lnTo>
                  <a:pt x="62" y="479"/>
                </a:lnTo>
                <a:lnTo>
                  <a:pt x="64" y="479"/>
                </a:lnTo>
                <a:lnTo>
                  <a:pt x="64" y="477"/>
                </a:lnTo>
                <a:lnTo>
                  <a:pt x="64" y="473"/>
                </a:lnTo>
                <a:lnTo>
                  <a:pt x="58" y="479"/>
                </a:lnTo>
                <a:lnTo>
                  <a:pt x="54" y="481"/>
                </a:lnTo>
                <a:lnTo>
                  <a:pt x="50" y="484"/>
                </a:lnTo>
                <a:lnTo>
                  <a:pt x="47" y="488"/>
                </a:lnTo>
                <a:lnTo>
                  <a:pt x="27" y="508"/>
                </a:lnTo>
                <a:lnTo>
                  <a:pt x="26" y="506"/>
                </a:lnTo>
                <a:lnTo>
                  <a:pt x="6" y="523"/>
                </a:lnTo>
                <a:lnTo>
                  <a:pt x="0" y="529"/>
                </a:lnTo>
                <a:lnTo>
                  <a:pt x="0" y="531"/>
                </a:lnTo>
                <a:lnTo>
                  <a:pt x="2" y="531"/>
                </a:lnTo>
                <a:lnTo>
                  <a:pt x="2" y="532"/>
                </a:lnTo>
                <a:lnTo>
                  <a:pt x="4" y="532"/>
                </a:lnTo>
                <a:lnTo>
                  <a:pt x="4" y="535"/>
                </a:lnTo>
                <a:lnTo>
                  <a:pt x="4" y="537"/>
                </a:lnTo>
                <a:lnTo>
                  <a:pt x="6" y="538"/>
                </a:lnTo>
                <a:lnTo>
                  <a:pt x="8" y="538"/>
                </a:lnTo>
                <a:lnTo>
                  <a:pt x="8" y="540"/>
                </a:lnTo>
                <a:lnTo>
                  <a:pt x="8" y="542"/>
                </a:lnTo>
                <a:lnTo>
                  <a:pt x="10" y="542"/>
                </a:lnTo>
                <a:lnTo>
                  <a:pt x="10" y="544"/>
                </a:lnTo>
                <a:lnTo>
                  <a:pt x="12" y="546"/>
                </a:lnTo>
                <a:lnTo>
                  <a:pt x="10" y="546"/>
                </a:lnTo>
                <a:lnTo>
                  <a:pt x="12" y="548"/>
                </a:lnTo>
                <a:lnTo>
                  <a:pt x="14" y="550"/>
                </a:lnTo>
                <a:lnTo>
                  <a:pt x="16" y="552"/>
                </a:lnTo>
                <a:lnTo>
                  <a:pt x="12" y="556"/>
                </a:lnTo>
                <a:lnTo>
                  <a:pt x="12" y="558"/>
                </a:lnTo>
                <a:lnTo>
                  <a:pt x="10" y="558"/>
                </a:lnTo>
                <a:lnTo>
                  <a:pt x="10" y="559"/>
                </a:lnTo>
                <a:lnTo>
                  <a:pt x="10" y="561"/>
                </a:lnTo>
                <a:lnTo>
                  <a:pt x="10" y="563"/>
                </a:lnTo>
                <a:lnTo>
                  <a:pt x="14" y="565"/>
                </a:lnTo>
                <a:lnTo>
                  <a:pt x="16" y="567"/>
                </a:lnTo>
                <a:lnTo>
                  <a:pt x="18" y="569"/>
                </a:lnTo>
                <a:lnTo>
                  <a:pt x="20" y="569"/>
                </a:lnTo>
                <a:lnTo>
                  <a:pt x="21" y="569"/>
                </a:lnTo>
                <a:lnTo>
                  <a:pt x="21" y="567"/>
                </a:lnTo>
                <a:lnTo>
                  <a:pt x="24" y="569"/>
                </a:lnTo>
                <a:lnTo>
                  <a:pt x="24" y="571"/>
                </a:lnTo>
                <a:lnTo>
                  <a:pt x="24" y="573"/>
                </a:lnTo>
                <a:lnTo>
                  <a:pt x="21" y="573"/>
                </a:lnTo>
                <a:lnTo>
                  <a:pt x="24" y="573"/>
                </a:lnTo>
                <a:lnTo>
                  <a:pt x="26" y="573"/>
                </a:lnTo>
                <a:lnTo>
                  <a:pt x="27" y="575"/>
                </a:lnTo>
                <a:lnTo>
                  <a:pt x="29" y="575"/>
                </a:lnTo>
                <a:lnTo>
                  <a:pt x="29" y="577"/>
                </a:lnTo>
                <a:lnTo>
                  <a:pt x="27" y="579"/>
                </a:lnTo>
                <a:lnTo>
                  <a:pt x="29" y="579"/>
                </a:lnTo>
                <a:lnTo>
                  <a:pt x="31" y="579"/>
                </a:lnTo>
                <a:lnTo>
                  <a:pt x="33" y="579"/>
                </a:lnTo>
                <a:lnTo>
                  <a:pt x="33" y="577"/>
                </a:lnTo>
                <a:lnTo>
                  <a:pt x="35" y="577"/>
                </a:lnTo>
                <a:lnTo>
                  <a:pt x="35" y="579"/>
                </a:lnTo>
                <a:lnTo>
                  <a:pt x="35" y="581"/>
                </a:lnTo>
                <a:lnTo>
                  <a:pt x="37" y="581"/>
                </a:lnTo>
                <a:lnTo>
                  <a:pt x="37" y="583"/>
                </a:lnTo>
                <a:lnTo>
                  <a:pt x="35" y="585"/>
                </a:lnTo>
                <a:lnTo>
                  <a:pt x="37" y="585"/>
                </a:lnTo>
                <a:lnTo>
                  <a:pt x="39" y="585"/>
                </a:lnTo>
                <a:lnTo>
                  <a:pt x="41" y="585"/>
                </a:lnTo>
                <a:lnTo>
                  <a:pt x="41" y="583"/>
                </a:lnTo>
                <a:lnTo>
                  <a:pt x="43" y="583"/>
                </a:lnTo>
                <a:lnTo>
                  <a:pt x="43" y="585"/>
                </a:lnTo>
                <a:lnTo>
                  <a:pt x="45" y="585"/>
                </a:lnTo>
                <a:lnTo>
                  <a:pt x="45" y="583"/>
                </a:lnTo>
                <a:lnTo>
                  <a:pt x="47" y="583"/>
                </a:lnTo>
                <a:lnTo>
                  <a:pt x="47" y="581"/>
                </a:lnTo>
                <a:lnTo>
                  <a:pt x="48" y="581"/>
                </a:lnTo>
                <a:lnTo>
                  <a:pt x="48" y="583"/>
                </a:lnTo>
                <a:lnTo>
                  <a:pt x="50" y="583"/>
                </a:lnTo>
                <a:lnTo>
                  <a:pt x="50" y="585"/>
                </a:lnTo>
                <a:lnTo>
                  <a:pt x="50" y="586"/>
                </a:lnTo>
                <a:lnTo>
                  <a:pt x="48" y="586"/>
                </a:lnTo>
                <a:lnTo>
                  <a:pt x="48" y="588"/>
                </a:lnTo>
                <a:lnTo>
                  <a:pt x="50" y="588"/>
                </a:lnTo>
                <a:lnTo>
                  <a:pt x="52" y="588"/>
                </a:lnTo>
                <a:lnTo>
                  <a:pt x="52" y="590"/>
                </a:lnTo>
                <a:lnTo>
                  <a:pt x="54" y="590"/>
                </a:lnTo>
                <a:lnTo>
                  <a:pt x="54" y="592"/>
                </a:lnTo>
                <a:lnTo>
                  <a:pt x="54" y="594"/>
                </a:lnTo>
                <a:lnTo>
                  <a:pt x="54" y="596"/>
                </a:lnTo>
                <a:lnTo>
                  <a:pt x="54" y="598"/>
                </a:lnTo>
                <a:lnTo>
                  <a:pt x="56" y="596"/>
                </a:lnTo>
                <a:lnTo>
                  <a:pt x="58" y="596"/>
                </a:lnTo>
                <a:lnTo>
                  <a:pt x="60" y="598"/>
                </a:lnTo>
                <a:lnTo>
                  <a:pt x="60" y="600"/>
                </a:lnTo>
                <a:lnTo>
                  <a:pt x="62" y="600"/>
                </a:lnTo>
                <a:lnTo>
                  <a:pt x="64" y="602"/>
                </a:lnTo>
                <a:lnTo>
                  <a:pt x="66" y="602"/>
                </a:lnTo>
                <a:lnTo>
                  <a:pt x="68" y="602"/>
                </a:lnTo>
                <a:lnTo>
                  <a:pt x="68" y="604"/>
                </a:lnTo>
                <a:lnTo>
                  <a:pt x="68" y="606"/>
                </a:lnTo>
                <a:lnTo>
                  <a:pt x="68" y="607"/>
                </a:lnTo>
                <a:lnTo>
                  <a:pt x="66" y="607"/>
                </a:lnTo>
                <a:lnTo>
                  <a:pt x="64" y="607"/>
                </a:lnTo>
                <a:lnTo>
                  <a:pt x="64" y="609"/>
                </a:lnTo>
                <a:lnTo>
                  <a:pt x="64" y="612"/>
                </a:lnTo>
                <a:lnTo>
                  <a:pt x="64" y="613"/>
                </a:lnTo>
                <a:lnTo>
                  <a:pt x="66" y="617"/>
                </a:lnTo>
                <a:lnTo>
                  <a:pt x="64" y="617"/>
                </a:lnTo>
                <a:lnTo>
                  <a:pt x="58" y="625"/>
                </a:lnTo>
                <a:lnTo>
                  <a:pt x="60" y="625"/>
                </a:lnTo>
                <a:lnTo>
                  <a:pt x="60" y="631"/>
                </a:lnTo>
                <a:lnTo>
                  <a:pt x="60" y="634"/>
                </a:lnTo>
                <a:lnTo>
                  <a:pt x="60" y="638"/>
                </a:lnTo>
                <a:lnTo>
                  <a:pt x="60" y="640"/>
                </a:lnTo>
                <a:lnTo>
                  <a:pt x="58" y="640"/>
                </a:lnTo>
                <a:lnTo>
                  <a:pt x="54" y="644"/>
                </a:lnTo>
                <a:lnTo>
                  <a:pt x="50" y="646"/>
                </a:lnTo>
                <a:lnTo>
                  <a:pt x="50" y="648"/>
                </a:lnTo>
                <a:lnTo>
                  <a:pt x="47" y="652"/>
                </a:lnTo>
                <a:lnTo>
                  <a:pt x="45" y="654"/>
                </a:lnTo>
                <a:lnTo>
                  <a:pt x="45" y="656"/>
                </a:lnTo>
                <a:lnTo>
                  <a:pt x="43" y="656"/>
                </a:lnTo>
                <a:lnTo>
                  <a:pt x="41" y="660"/>
                </a:lnTo>
                <a:lnTo>
                  <a:pt x="45" y="662"/>
                </a:lnTo>
                <a:lnTo>
                  <a:pt x="45" y="663"/>
                </a:lnTo>
                <a:lnTo>
                  <a:pt x="43" y="665"/>
                </a:lnTo>
                <a:lnTo>
                  <a:pt x="41" y="667"/>
                </a:lnTo>
                <a:lnTo>
                  <a:pt x="39" y="669"/>
                </a:lnTo>
                <a:lnTo>
                  <a:pt x="37" y="667"/>
                </a:lnTo>
                <a:lnTo>
                  <a:pt x="27" y="662"/>
                </a:lnTo>
                <a:lnTo>
                  <a:pt x="27" y="663"/>
                </a:lnTo>
                <a:lnTo>
                  <a:pt x="26" y="663"/>
                </a:lnTo>
                <a:lnTo>
                  <a:pt x="26" y="665"/>
                </a:lnTo>
                <a:lnTo>
                  <a:pt x="24" y="667"/>
                </a:lnTo>
                <a:lnTo>
                  <a:pt x="21" y="669"/>
                </a:lnTo>
                <a:lnTo>
                  <a:pt x="21" y="671"/>
                </a:lnTo>
                <a:lnTo>
                  <a:pt x="20" y="671"/>
                </a:lnTo>
                <a:lnTo>
                  <a:pt x="20" y="673"/>
                </a:lnTo>
                <a:lnTo>
                  <a:pt x="20" y="675"/>
                </a:lnTo>
                <a:lnTo>
                  <a:pt x="20" y="677"/>
                </a:lnTo>
                <a:lnTo>
                  <a:pt x="18" y="677"/>
                </a:lnTo>
                <a:lnTo>
                  <a:pt x="18" y="679"/>
                </a:lnTo>
                <a:lnTo>
                  <a:pt x="16" y="681"/>
                </a:lnTo>
                <a:lnTo>
                  <a:pt x="14" y="683"/>
                </a:lnTo>
                <a:lnTo>
                  <a:pt x="14" y="684"/>
                </a:lnTo>
                <a:lnTo>
                  <a:pt x="12" y="686"/>
                </a:lnTo>
                <a:lnTo>
                  <a:pt x="10" y="694"/>
                </a:lnTo>
                <a:lnTo>
                  <a:pt x="14" y="702"/>
                </a:lnTo>
                <a:lnTo>
                  <a:pt x="10" y="706"/>
                </a:lnTo>
                <a:lnTo>
                  <a:pt x="12" y="711"/>
                </a:lnTo>
                <a:lnTo>
                  <a:pt x="10" y="713"/>
                </a:lnTo>
                <a:lnTo>
                  <a:pt x="12" y="715"/>
                </a:lnTo>
                <a:lnTo>
                  <a:pt x="33" y="721"/>
                </a:lnTo>
                <a:lnTo>
                  <a:pt x="33" y="729"/>
                </a:lnTo>
                <a:lnTo>
                  <a:pt x="27" y="734"/>
                </a:lnTo>
                <a:lnTo>
                  <a:pt x="29" y="744"/>
                </a:lnTo>
                <a:lnTo>
                  <a:pt x="26" y="754"/>
                </a:lnTo>
                <a:lnTo>
                  <a:pt x="27" y="756"/>
                </a:lnTo>
                <a:lnTo>
                  <a:pt x="29" y="754"/>
                </a:lnTo>
                <a:lnTo>
                  <a:pt x="31" y="756"/>
                </a:lnTo>
                <a:lnTo>
                  <a:pt x="39" y="754"/>
                </a:lnTo>
                <a:lnTo>
                  <a:pt x="43" y="754"/>
                </a:lnTo>
                <a:lnTo>
                  <a:pt x="50" y="758"/>
                </a:lnTo>
                <a:lnTo>
                  <a:pt x="52" y="759"/>
                </a:lnTo>
                <a:lnTo>
                  <a:pt x="48" y="765"/>
                </a:lnTo>
                <a:lnTo>
                  <a:pt x="48" y="769"/>
                </a:lnTo>
                <a:lnTo>
                  <a:pt x="56" y="780"/>
                </a:lnTo>
                <a:lnTo>
                  <a:pt x="62" y="782"/>
                </a:lnTo>
                <a:lnTo>
                  <a:pt x="72" y="788"/>
                </a:lnTo>
                <a:lnTo>
                  <a:pt x="91" y="779"/>
                </a:lnTo>
                <a:lnTo>
                  <a:pt x="93" y="785"/>
                </a:lnTo>
                <a:lnTo>
                  <a:pt x="95" y="785"/>
                </a:lnTo>
                <a:lnTo>
                  <a:pt x="95" y="786"/>
                </a:lnTo>
                <a:lnTo>
                  <a:pt x="98" y="800"/>
                </a:lnTo>
                <a:lnTo>
                  <a:pt x="100" y="802"/>
                </a:lnTo>
                <a:lnTo>
                  <a:pt x="95" y="821"/>
                </a:lnTo>
                <a:lnTo>
                  <a:pt x="95" y="823"/>
                </a:lnTo>
                <a:lnTo>
                  <a:pt x="70" y="830"/>
                </a:lnTo>
                <a:lnTo>
                  <a:pt x="60" y="844"/>
                </a:lnTo>
                <a:lnTo>
                  <a:pt x="56" y="850"/>
                </a:lnTo>
                <a:lnTo>
                  <a:pt x="54" y="852"/>
                </a:lnTo>
                <a:lnTo>
                  <a:pt x="52" y="856"/>
                </a:lnTo>
                <a:lnTo>
                  <a:pt x="50" y="857"/>
                </a:lnTo>
                <a:lnTo>
                  <a:pt x="48" y="859"/>
                </a:lnTo>
                <a:lnTo>
                  <a:pt x="41" y="865"/>
                </a:lnTo>
                <a:lnTo>
                  <a:pt x="37" y="867"/>
                </a:lnTo>
                <a:lnTo>
                  <a:pt x="26" y="875"/>
                </a:lnTo>
                <a:lnTo>
                  <a:pt x="24" y="877"/>
                </a:lnTo>
                <a:lnTo>
                  <a:pt x="24" y="883"/>
                </a:lnTo>
                <a:lnTo>
                  <a:pt x="24" y="884"/>
                </a:lnTo>
                <a:lnTo>
                  <a:pt x="24" y="892"/>
                </a:lnTo>
                <a:lnTo>
                  <a:pt x="24" y="894"/>
                </a:lnTo>
                <a:lnTo>
                  <a:pt x="24" y="900"/>
                </a:lnTo>
                <a:lnTo>
                  <a:pt x="26" y="910"/>
                </a:lnTo>
                <a:lnTo>
                  <a:pt x="35" y="911"/>
                </a:lnTo>
                <a:lnTo>
                  <a:pt x="47" y="915"/>
                </a:lnTo>
                <a:lnTo>
                  <a:pt x="50" y="915"/>
                </a:lnTo>
                <a:lnTo>
                  <a:pt x="58" y="923"/>
                </a:lnTo>
                <a:lnTo>
                  <a:pt x="58" y="927"/>
                </a:lnTo>
                <a:lnTo>
                  <a:pt x="62" y="929"/>
                </a:lnTo>
                <a:lnTo>
                  <a:pt x="70" y="929"/>
                </a:lnTo>
                <a:lnTo>
                  <a:pt x="74" y="929"/>
                </a:lnTo>
                <a:lnTo>
                  <a:pt x="77" y="929"/>
                </a:lnTo>
                <a:lnTo>
                  <a:pt x="79" y="929"/>
                </a:lnTo>
                <a:lnTo>
                  <a:pt x="91" y="929"/>
                </a:lnTo>
                <a:lnTo>
                  <a:pt x="93" y="929"/>
                </a:lnTo>
                <a:lnTo>
                  <a:pt x="96" y="929"/>
                </a:lnTo>
                <a:lnTo>
                  <a:pt x="98" y="929"/>
                </a:lnTo>
                <a:lnTo>
                  <a:pt x="100" y="927"/>
                </a:lnTo>
                <a:lnTo>
                  <a:pt x="100" y="929"/>
                </a:lnTo>
                <a:lnTo>
                  <a:pt x="102" y="931"/>
                </a:lnTo>
                <a:lnTo>
                  <a:pt x="102" y="932"/>
                </a:lnTo>
                <a:lnTo>
                  <a:pt x="106" y="938"/>
                </a:lnTo>
                <a:lnTo>
                  <a:pt x="110" y="946"/>
                </a:lnTo>
                <a:lnTo>
                  <a:pt x="118" y="958"/>
                </a:lnTo>
                <a:lnTo>
                  <a:pt x="127" y="971"/>
                </a:lnTo>
                <a:lnTo>
                  <a:pt x="135" y="967"/>
                </a:lnTo>
                <a:lnTo>
                  <a:pt x="143" y="965"/>
                </a:lnTo>
                <a:lnTo>
                  <a:pt x="144" y="965"/>
                </a:lnTo>
                <a:lnTo>
                  <a:pt x="149" y="965"/>
                </a:lnTo>
                <a:lnTo>
                  <a:pt x="149" y="963"/>
                </a:lnTo>
                <a:lnTo>
                  <a:pt x="154" y="963"/>
                </a:lnTo>
                <a:lnTo>
                  <a:pt x="156" y="963"/>
                </a:lnTo>
                <a:lnTo>
                  <a:pt x="162" y="961"/>
                </a:lnTo>
                <a:lnTo>
                  <a:pt x="164" y="963"/>
                </a:lnTo>
                <a:lnTo>
                  <a:pt x="166" y="963"/>
                </a:lnTo>
                <a:lnTo>
                  <a:pt x="168" y="963"/>
                </a:lnTo>
                <a:lnTo>
                  <a:pt x="170" y="963"/>
                </a:lnTo>
                <a:lnTo>
                  <a:pt x="171" y="963"/>
                </a:lnTo>
                <a:lnTo>
                  <a:pt x="185" y="961"/>
                </a:lnTo>
                <a:lnTo>
                  <a:pt x="183" y="960"/>
                </a:lnTo>
                <a:lnTo>
                  <a:pt x="181" y="952"/>
                </a:lnTo>
                <a:lnTo>
                  <a:pt x="175" y="944"/>
                </a:lnTo>
                <a:lnTo>
                  <a:pt x="168" y="932"/>
                </a:lnTo>
                <a:lnTo>
                  <a:pt x="166" y="927"/>
                </a:lnTo>
                <a:lnTo>
                  <a:pt x="160" y="931"/>
                </a:lnTo>
                <a:lnTo>
                  <a:pt x="156" y="932"/>
                </a:lnTo>
                <a:lnTo>
                  <a:pt x="152" y="934"/>
                </a:lnTo>
                <a:lnTo>
                  <a:pt x="150" y="934"/>
                </a:lnTo>
                <a:lnTo>
                  <a:pt x="149" y="934"/>
                </a:lnTo>
                <a:lnTo>
                  <a:pt x="146" y="931"/>
                </a:lnTo>
                <a:lnTo>
                  <a:pt x="146" y="929"/>
                </a:lnTo>
                <a:lnTo>
                  <a:pt x="144" y="927"/>
                </a:lnTo>
                <a:lnTo>
                  <a:pt x="149" y="925"/>
                </a:lnTo>
                <a:lnTo>
                  <a:pt x="150" y="923"/>
                </a:lnTo>
                <a:lnTo>
                  <a:pt x="152" y="923"/>
                </a:lnTo>
                <a:lnTo>
                  <a:pt x="152" y="921"/>
                </a:lnTo>
                <a:lnTo>
                  <a:pt x="152" y="919"/>
                </a:lnTo>
                <a:lnTo>
                  <a:pt x="154" y="921"/>
                </a:lnTo>
                <a:lnTo>
                  <a:pt x="154" y="923"/>
                </a:lnTo>
                <a:lnTo>
                  <a:pt x="156" y="921"/>
                </a:lnTo>
                <a:lnTo>
                  <a:pt x="160" y="921"/>
                </a:lnTo>
                <a:lnTo>
                  <a:pt x="162" y="921"/>
                </a:lnTo>
                <a:lnTo>
                  <a:pt x="166" y="917"/>
                </a:lnTo>
                <a:lnTo>
                  <a:pt x="168" y="917"/>
                </a:lnTo>
                <a:lnTo>
                  <a:pt x="166" y="913"/>
                </a:lnTo>
                <a:lnTo>
                  <a:pt x="166" y="911"/>
                </a:lnTo>
                <a:lnTo>
                  <a:pt x="166" y="910"/>
                </a:lnTo>
                <a:lnTo>
                  <a:pt x="168" y="910"/>
                </a:lnTo>
                <a:lnTo>
                  <a:pt x="171" y="910"/>
                </a:lnTo>
                <a:lnTo>
                  <a:pt x="177" y="910"/>
                </a:lnTo>
                <a:lnTo>
                  <a:pt x="179" y="911"/>
                </a:lnTo>
                <a:lnTo>
                  <a:pt x="183" y="911"/>
                </a:lnTo>
                <a:lnTo>
                  <a:pt x="183" y="913"/>
                </a:lnTo>
                <a:lnTo>
                  <a:pt x="185" y="913"/>
                </a:lnTo>
                <a:lnTo>
                  <a:pt x="187" y="915"/>
                </a:lnTo>
                <a:lnTo>
                  <a:pt x="185" y="917"/>
                </a:lnTo>
                <a:lnTo>
                  <a:pt x="185" y="919"/>
                </a:lnTo>
                <a:lnTo>
                  <a:pt x="187" y="919"/>
                </a:lnTo>
                <a:lnTo>
                  <a:pt x="189" y="919"/>
                </a:lnTo>
                <a:lnTo>
                  <a:pt x="191" y="917"/>
                </a:lnTo>
                <a:lnTo>
                  <a:pt x="192" y="917"/>
                </a:lnTo>
                <a:lnTo>
                  <a:pt x="192" y="919"/>
                </a:lnTo>
                <a:lnTo>
                  <a:pt x="191" y="923"/>
                </a:lnTo>
                <a:lnTo>
                  <a:pt x="191" y="925"/>
                </a:lnTo>
                <a:lnTo>
                  <a:pt x="192" y="925"/>
                </a:lnTo>
                <a:lnTo>
                  <a:pt x="195" y="927"/>
                </a:lnTo>
                <a:lnTo>
                  <a:pt x="197" y="927"/>
                </a:lnTo>
                <a:lnTo>
                  <a:pt x="197" y="929"/>
                </a:lnTo>
                <a:lnTo>
                  <a:pt x="198" y="929"/>
                </a:lnTo>
                <a:lnTo>
                  <a:pt x="200" y="929"/>
                </a:lnTo>
                <a:lnTo>
                  <a:pt x="200" y="931"/>
                </a:lnTo>
                <a:lnTo>
                  <a:pt x="202" y="931"/>
                </a:lnTo>
                <a:lnTo>
                  <a:pt x="204" y="931"/>
                </a:lnTo>
                <a:lnTo>
                  <a:pt x="206" y="931"/>
                </a:lnTo>
                <a:lnTo>
                  <a:pt x="206" y="932"/>
                </a:lnTo>
                <a:lnTo>
                  <a:pt x="204" y="934"/>
                </a:lnTo>
                <a:lnTo>
                  <a:pt x="204" y="936"/>
                </a:lnTo>
                <a:lnTo>
                  <a:pt x="206" y="936"/>
                </a:lnTo>
                <a:lnTo>
                  <a:pt x="208" y="936"/>
                </a:lnTo>
                <a:lnTo>
                  <a:pt x="210" y="936"/>
                </a:lnTo>
                <a:lnTo>
                  <a:pt x="212" y="938"/>
                </a:lnTo>
                <a:lnTo>
                  <a:pt x="212" y="940"/>
                </a:lnTo>
                <a:lnTo>
                  <a:pt x="214" y="940"/>
                </a:lnTo>
                <a:lnTo>
                  <a:pt x="216" y="942"/>
                </a:lnTo>
                <a:lnTo>
                  <a:pt x="218" y="940"/>
                </a:lnTo>
                <a:lnTo>
                  <a:pt x="219" y="940"/>
                </a:lnTo>
                <a:lnTo>
                  <a:pt x="219" y="942"/>
                </a:lnTo>
                <a:lnTo>
                  <a:pt x="219" y="944"/>
                </a:lnTo>
                <a:lnTo>
                  <a:pt x="218" y="944"/>
                </a:lnTo>
                <a:lnTo>
                  <a:pt x="218" y="946"/>
                </a:lnTo>
                <a:lnTo>
                  <a:pt x="219" y="948"/>
                </a:lnTo>
                <a:lnTo>
                  <a:pt x="221" y="950"/>
                </a:lnTo>
                <a:lnTo>
                  <a:pt x="223" y="950"/>
                </a:lnTo>
                <a:lnTo>
                  <a:pt x="223" y="948"/>
                </a:lnTo>
                <a:lnTo>
                  <a:pt x="225" y="948"/>
                </a:lnTo>
                <a:lnTo>
                  <a:pt x="227" y="948"/>
                </a:lnTo>
                <a:lnTo>
                  <a:pt x="227" y="950"/>
                </a:lnTo>
                <a:lnTo>
                  <a:pt x="225" y="952"/>
                </a:lnTo>
                <a:lnTo>
                  <a:pt x="225" y="954"/>
                </a:lnTo>
                <a:lnTo>
                  <a:pt x="225" y="955"/>
                </a:lnTo>
                <a:lnTo>
                  <a:pt x="227" y="955"/>
                </a:lnTo>
                <a:lnTo>
                  <a:pt x="227" y="958"/>
                </a:lnTo>
                <a:lnTo>
                  <a:pt x="229" y="958"/>
                </a:lnTo>
                <a:lnTo>
                  <a:pt x="229" y="960"/>
                </a:lnTo>
                <a:lnTo>
                  <a:pt x="229" y="961"/>
                </a:lnTo>
                <a:lnTo>
                  <a:pt x="229" y="963"/>
                </a:lnTo>
                <a:lnTo>
                  <a:pt x="231" y="963"/>
                </a:lnTo>
                <a:lnTo>
                  <a:pt x="231" y="965"/>
                </a:lnTo>
                <a:lnTo>
                  <a:pt x="233" y="971"/>
                </a:lnTo>
                <a:lnTo>
                  <a:pt x="233" y="973"/>
                </a:lnTo>
                <a:lnTo>
                  <a:pt x="233" y="975"/>
                </a:lnTo>
                <a:lnTo>
                  <a:pt x="231" y="979"/>
                </a:lnTo>
                <a:lnTo>
                  <a:pt x="231" y="981"/>
                </a:lnTo>
                <a:lnTo>
                  <a:pt x="231" y="982"/>
                </a:lnTo>
                <a:lnTo>
                  <a:pt x="233" y="982"/>
                </a:lnTo>
                <a:lnTo>
                  <a:pt x="235" y="982"/>
                </a:lnTo>
                <a:lnTo>
                  <a:pt x="237" y="982"/>
                </a:lnTo>
                <a:lnTo>
                  <a:pt x="237" y="984"/>
                </a:lnTo>
                <a:lnTo>
                  <a:pt x="237" y="986"/>
                </a:lnTo>
                <a:lnTo>
                  <a:pt x="239" y="988"/>
                </a:lnTo>
                <a:lnTo>
                  <a:pt x="239" y="990"/>
                </a:lnTo>
                <a:lnTo>
                  <a:pt x="241" y="992"/>
                </a:lnTo>
                <a:lnTo>
                  <a:pt x="241" y="994"/>
                </a:lnTo>
                <a:lnTo>
                  <a:pt x="239" y="996"/>
                </a:lnTo>
                <a:lnTo>
                  <a:pt x="239" y="998"/>
                </a:lnTo>
                <a:lnTo>
                  <a:pt x="237" y="998"/>
                </a:lnTo>
                <a:lnTo>
                  <a:pt x="237" y="1000"/>
                </a:lnTo>
                <a:lnTo>
                  <a:pt x="235" y="1000"/>
                </a:lnTo>
                <a:lnTo>
                  <a:pt x="235" y="1002"/>
                </a:lnTo>
                <a:lnTo>
                  <a:pt x="235" y="1004"/>
                </a:lnTo>
                <a:lnTo>
                  <a:pt x="235" y="1006"/>
                </a:lnTo>
                <a:lnTo>
                  <a:pt x="237" y="1006"/>
                </a:lnTo>
                <a:lnTo>
                  <a:pt x="239" y="1008"/>
                </a:lnTo>
                <a:lnTo>
                  <a:pt x="241" y="1009"/>
                </a:lnTo>
                <a:lnTo>
                  <a:pt x="241" y="1011"/>
                </a:lnTo>
                <a:lnTo>
                  <a:pt x="243" y="1011"/>
                </a:lnTo>
                <a:lnTo>
                  <a:pt x="245" y="1011"/>
                </a:lnTo>
                <a:lnTo>
                  <a:pt x="248" y="1009"/>
                </a:lnTo>
                <a:lnTo>
                  <a:pt x="264" y="1000"/>
                </a:lnTo>
                <a:lnTo>
                  <a:pt x="260" y="988"/>
                </a:lnTo>
                <a:lnTo>
                  <a:pt x="269" y="982"/>
                </a:lnTo>
                <a:lnTo>
                  <a:pt x="262" y="958"/>
                </a:lnTo>
                <a:lnTo>
                  <a:pt x="285" y="946"/>
                </a:lnTo>
                <a:lnTo>
                  <a:pt x="291" y="961"/>
                </a:lnTo>
                <a:lnTo>
                  <a:pt x="302" y="975"/>
                </a:lnTo>
                <a:lnTo>
                  <a:pt x="314" y="965"/>
                </a:lnTo>
                <a:lnTo>
                  <a:pt x="317" y="973"/>
                </a:lnTo>
                <a:lnTo>
                  <a:pt x="331" y="984"/>
                </a:lnTo>
                <a:lnTo>
                  <a:pt x="339" y="996"/>
                </a:lnTo>
                <a:lnTo>
                  <a:pt x="356" y="984"/>
                </a:lnTo>
                <a:lnTo>
                  <a:pt x="364" y="965"/>
                </a:lnTo>
                <a:lnTo>
                  <a:pt x="368" y="971"/>
                </a:lnTo>
                <a:lnTo>
                  <a:pt x="373" y="982"/>
                </a:lnTo>
                <a:lnTo>
                  <a:pt x="383" y="994"/>
                </a:lnTo>
                <a:lnTo>
                  <a:pt x="387" y="996"/>
                </a:lnTo>
                <a:lnTo>
                  <a:pt x="394" y="1002"/>
                </a:lnTo>
                <a:lnTo>
                  <a:pt x="404" y="1006"/>
                </a:lnTo>
                <a:lnTo>
                  <a:pt x="410" y="1009"/>
                </a:lnTo>
                <a:lnTo>
                  <a:pt x="419" y="1015"/>
                </a:lnTo>
                <a:lnTo>
                  <a:pt x="427" y="1019"/>
                </a:lnTo>
                <a:lnTo>
                  <a:pt x="433" y="1023"/>
                </a:lnTo>
                <a:lnTo>
                  <a:pt x="437" y="1027"/>
                </a:lnTo>
                <a:lnTo>
                  <a:pt x="448" y="1034"/>
                </a:lnTo>
                <a:lnTo>
                  <a:pt x="450" y="1036"/>
                </a:lnTo>
                <a:lnTo>
                  <a:pt x="454" y="1040"/>
                </a:lnTo>
                <a:lnTo>
                  <a:pt x="454" y="1042"/>
                </a:lnTo>
                <a:lnTo>
                  <a:pt x="456" y="1042"/>
                </a:lnTo>
                <a:lnTo>
                  <a:pt x="460" y="1044"/>
                </a:lnTo>
                <a:lnTo>
                  <a:pt x="466" y="1048"/>
                </a:lnTo>
                <a:lnTo>
                  <a:pt x="473" y="1052"/>
                </a:lnTo>
                <a:lnTo>
                  <a:pt x="479" y="1056"/>
                </a:lnTo>
                <a:lnTo>
                  <a:pt x="488" y="1061"/>
                </a:lnTo>
                <a:lnTo>
                  <a:pt x="498" y="1067"/>
                </a:lnTo>
                <a:lnTo>
                  <a:pt x="506" y="1071"/>
                </a:lnTo>
                <a:lnTo>
                  <a:pt x="510" y="1069"/>
                </a:lnTo>
                <a:lnTo>
                  <a:pt x="515" y="1067"/>
                </a:lnTo>
                <a:lnTo>
                  <a:pt x="525" y="1063"/>
                </a:lnTo>
                <a:lnTo>
                  <a:pt x="531" y="1059"/>
                </a:lnTo>
                <a:lnTo>
                  <a:pt x="537" y="1052"/>
                </a:lnTo>
                <a:lnTo>
                  <a:pt x="539" y="1048"/>
                </a:lnTo>
                <a:lnTo>
                  <a:pt x="546" y="1042"/>
                </a:lnTo>
                <a:lnTo>
                  <a:pt x="548" y="1040"/>
                </a:lnTo>
                <a:lnTo>
                  <a:pt x="558" y="1034"/>
                </a:lnTo>
                <a:lnTo>
                  <a:pt x="563" y="1032"/>
                </a:lnTo>
                <a:lnTo>
                  <a:pt x="571" y="1027"/>
                </a:lnTo>
                <a:lnTo>
                  <a:pt x="577" y="1023"/>
                </a:lnTo>
                <a:lnTo>
                  <a:pt x="581" y="1021"/>
                </a:lnTo>
                <a:lnTo>
                  <a:pt x="592" y="1017"/>
                </a:lnTo>
                <a:lnTo>
                  <a:pt x="600" y="1013"/>
                </a:lnTo>
                <a:lnTo>
                  <a:pt x="606" y="1011"/>
                </a:lnTo>
                <a:lnTo>
                  <a:pt x="608" y="1008"/>
                </a:lnTo>
                <a:lnTo>
                  <a:pt x="611" y="1004"/>
                </a:lnTo>
                <a:lnTo>
                  <a:pt x="617" y="996"/>
                </a:lnTo>
                <a:lnTo>
                  <a:pt x="621" y="990"/>
                </a:lnTo>
                <a:lnTo>
                  <a:pt x="623" y="986"/>
                </a:lnTo>
                <a:lnTo>
                  <a:pt x="625" y="984"/>
                </a:lnTo>
                <a:lnTo>
                  <a:pt x="627" y="981"/>
                </a:lnTo>
                <a:lnTo>
                  <a:pt x="629" y="979"/>
                </a:lnTo>
                <a:lnTo>
                  <a:pt x="633" y="975"/>
                </a:lnTo>
                <a:lnTo>
                  <a:pt x="635" y="973"/>
                </a:lnTo>
                <a:lnTo>
                  <a:pt x="637" y="969"/>
                </a:lnTo>
                <a:lnTo>
                  <a:pt x="638" y="965"/>
                </a:lnTo>
                <a:lnTo>
                  <a:pt x="640" y="963"/>
                </a:lnTo>
                <a:lnTo>
                  <a:pt x="644" y="958"/>
                </a:lnTo>
                <a:lnTo>
                  <a:pt x="646" y="955"/>
                </a:lnTo>
                <a:lnTo>
                  <a:pt x="658" y="940"/>
                </a:lnTo>
                <a:lnTo>
                  <a:pt x="659" y="936"/>
                </a:lnTo>
                <a:lnTo>
                  <a:pt x="665" y="929"/>
                </a:lnTo>
                <a:lnTo>
                  <a:pt x="667" y="925"/>
                </a:lnTo>
                <a:lnTo>
                  <a:pt x="669" y="923"/>
                </a:lnTo>
                <a:lnTo>
                  <a:pt x="671" y="919"/>
                </a:lnTo>
                <a:lnTo>
                  <a:pt x="673" y="915"/>
                </a:lnTo>
                <a:lnTo>
                  <a:pt x="677" y="911"/>
                </a:lnTo>
                <a:lnTo>
                  <a:pt x="679" y="907"/>
                </a:lnTo>
                <a:lnTo>
                  <a:pt x="679" y="902"/>
                </a:lnTo>
                <a:lnTo>
                  <a:pt x="679" y="888"/>
                </a:lnTo>
                <a:lnTo>
                  <a:pt x="679" y="854"/>
                </a:lnTo>
                <a:lnTo>
                  <a:pt x="681" y="800"/>
                </a:lnTo>
                <a:lnTo>
                  <a:pt x="681" y="790"/>
                </a:lnTo>
                <a:lnTo>
                  <a:pt x="688" y="785"/>
                </a:lnTo>
                <a:lnTo>
                  <a:pt x="702" y="773"/>
                </a:lnTo>
                <a:lnTo>
                  <a:pt x="704" y="771"/>
                </a:lnTo>
                <a:lnTo>
                  <a:pt x="706" y="769"/>
                </a:lnTo>
                <a:lnTo>
                  <a:pt x="708" y="767"/>
                </a:lnTo>
                <a:lnTo>
                  <a:pt x="739" y="736"/>
                </a:lnTo>
                <a:lnTo>
                  <a:pt x="741" y="732"/>
                </a:lnTo>
                <a:lnTo>
                  <a:pt x="752" y="719"/>
                </a:lnTo>
                <a:lnTo>
                  <a:pt x="762" y="700"/>
                </a:lnTo>
                <a:lnTo>
                  <a:pt x="735" y="696"/>
                </a:lnTo>
                <a:lnTo>
                  <a:pt x="731" y="684"/>
                </a:lnTo>
                <a:lnTo>
                  <a:pt x="727" y="667"/>
                </a:lnTo>
                <a:lnTo>
                  <a:pt x="735" y="648"/>
                </a:lnTo>
                <a:lnTo>
                  <a:pt x="739" y="648"/>
                </a:lnTo>
                <a:lnTo>
                  <a:pt x="808" y="652"/>
                </a:lnTo>
                <a:lnTo>
                  <a:pt x="907" y="656"/>
                </a:lnTo>
                <a:lnTo>
                  <a:pt x="912" y="654"/>
                </a:lnTo>
                <a:lnTo>
                  <a:pt x="917" y="648"/>
                </a:lnTo>
                <a:lnTo>
                  <a:pt x="923" y="642"/>
                </a:lnTo>
                <a:lnTo>
                  <a:pt x="921" y="638"/>
                </a:lnTo>
                <a:lnTo>
                  <a:pt x="933" y="631"/>
                </a:lnTo>
                <a:lnTo>
                  <a:pt x="938" y="623"/>
                </a:lnTo>
                <a:lnTo>
                  <a:pt x="950" y="602"/>
                </a:lnTo>
                <a:lnTo>
                  <a:pt x="952" y="604"/>
                </a:lnTo>
                <a:lnTo>
                  <a:pt x="961" y="586"/>
                </a:lnTo>
                <a:lnTo>
                  <a:pt x="971" y="577"/>
                </a:lnTo>
                <a:lnTo>
                  <a:pt x="981" y="573"/>
                </a:lnTo>
                <a:lnTo>
                  <a:pt x="984" y="567"/>
                </a:lnTo>
                <a:lnTo>
                  <a:pt x="982" y="559"/>
                </a:lnTo>
                <a:lnTo>
                  <a:pt x="988" y="532"/>
                </a:lnTo>
                <a:lnTo>
                  <a:pt x="1000" y="527"/>
                </a:lnTo>
                <a:lnTo>
                  <a:pt x="1002" y="527"/>
                </a:lnTo>
                <a:lnTo>
                  <a:pt x="1002" y="525"/>
                </a:lnTo>
                <a:lnTo>
                  <a:pt x="1004" y="523"/>
                </a:lnTo>
                <a:lnTo>
                  <a:pt x="1000" y="515"/>
                </a:lnTo>
                <a:lnTo>
                  <a:pt x="1004" y="511"/>
                </a:lnTo>
                <a:lnTo>
                  <a:pt x="1002" y="510"/>
                </a:lnTo>
                <a:lnTo>
                  <a:pt x="1002" y="508"/>
                </a:lnTo>
                <a:lnTo>
                  <a:pt x="1000" y="506"/>
                </a:lnTo>
                <a:lnTo>
                  <a:pt x="1000" y="500"/>
                </a:lnTo>
                <a:lnTo>
                  <a:pt x="998" y="494"/>
                </a:lnTo>
                <a:lnTo>
                  <a:pt x="996" y="492"/>
                </a:lnTo>
                <a:lnTo>
                  <a:pt x="996" y="490"/>
                </a:lnTo>
                <a:lnTo>
                  <a:pt x="994" y="490"/>
                </a:lnTo>
                <a:lnTo>
                  <a:pt x="994" y="488"/>
                </a:lnTo>
                <a:lnTo>
                  <a:pt x="992" y="487"/>
                </a:lnTo>
                <a:lnTo>
                  <a:pt x="990" y="484"/>
                </a:lnTo>
                <a:lnTo>
                  <a:pt x="990" y="482"/>
                </a:lnTo>
                <a:lnTo>
                  <a:pt x="973" y="473"/>
                </a:lnTo>
                <a:lnTo>
                  <a:pt x="971" y="471"/>
                </a:lnTo>
                <a:lnTo>
                  <a:pt x="965" y="469"/>
                </a:lnTo>
                <a:lnTo>
                  <a:pt x="965" y="467"/>
                </a:lnTo>
                <a:lnTo>
                  <a:pt x="963" y="465"/>
                </a:lnTo>
                <a:lnTo>
                  <a:pt x="961" y="456"/>
                </a:lnTo>
                <a:lnTo>
                  <a:pt x="960" y="454"/>
                </a:lnTo>
                <a:lnTo>
                  <a:pt x="960" y="450"/>
                </a:lnTo>
                <a:lnTo>
                  <a:pt x="960" y="442"/>
                </a:lnTo>
                <a:lnTo>
                  <a:pt x="956" y="427"/>
                </a:lnTo>
                <a:lnTo>
                  <a:pt x="956" y="423"/>
                </a:lnTo>
                <a:lnTo>
                  <a:pt x="958" y="421"/>
                </a:lnTo>
                <a:lnTo>
                  <a:pt x="958" y="413"/>
                </a:lnTo>
                <a:lnTo>
                  <a:pt x="958" y="412"/>
                </a:lnTo>
                <a:lnTo>
                  <a:pt x="961" y="388"/>
                </a:lnTo>
                <a:lnTo>
                  <a:pt x="963" y="381"/>
                </a:lnTo>
                <a:lnTo>
                  <a:pt x="967" y="377"/>
                </a:lnTo>
                <a:lnTo>
                  <a:pt x="990" y="365"/>
                </a:lnTo>
                <a:lnTo>
                  <a:pt x="1000" y="359"/>
                </a:lnTo>
                <a:lnTo>
                  <a:pt x="1011" y="354"/>
                </a:lnTo>
                <a:lnTo>
                  <a:pt x="1032" y="340"/>
                </a:lnTo>
                <a:lnTo>
                  <a:pt x="1046" y="331"/>
                </a:lnTo>
                <a:lnTo>
                  <a:pt x="1044" y="331"/>
                </a:lnTo>
                <a:lnTo>
                  <a:pt x="1069" y="309"/>
                </a:lnTo>
                <a:lnTo>
                  <a:pt x="1073" y="306"/>
                </a:lnTo>
                <a:lnTo>
                  <a:pt x="1071" y="304"/>
                </a:lnTo>
                <a:lnTo>
                  <a:pt x="1069" y="302"/>
                </a:lnTo>
                <a:lnTo>
                  <a:pt x="1073" y="298"/>
                </a:lnTo>
                <a:lnTo>
                  <a:pt x="1075" y="296"/>
                </a:lnTo>
                <a:lnTo>
                  <a:pt x="1077" y="290"/>
                </a:lnTo>
                <a:lnTo>
                  <a:pt x="1077" y="281"/>
                </a:lnTo>
                <a:lnTo>
                  <a:pt x="1078" y="273"/>
                </a:lnTo>
                <a:lnTo>
                  <a:pt x="1078" y="267"/>
                </a:lnTo>
                <a:lnTo>
                  <a:pt x="1078" y="265"/>
                </a:lnTo>
                <a:lnTo>
                  <a:pt x="1081" y="263"/>
                </a:lnTo>
                <a:lnTo>
                  <a:pt x="1081" y="261"/>
                </a:lnTo>
                <a:lnTo>
                  <a:pt x="1078" y="261"/>
                </a:lnTo>
                <a:lnTo>
                  <a:pt x="1078" y="260"/>
                </a:lnTo>
                <a:lnTo>
                  <a:pt x="1077" y="258"/>
                </a:lnTo>
                <a:lnTo>
                  <a:pt x="1048" y="213"/>
                </a:lnTo>
                <a:lnTo>
                  <a:pt x="1035" y="192"/>
                </a:lnTo>
                <a:lnTo>
                  <a:pt x="1000" y="140"/>
                </a:lnTo>
                <a:lnTo>
                  <a:pt x="982" y="114"/>
                </a:lnTo>
                <a:lnTo>
                  <a:pt x="967" y="92"/>
                </a:lnTo>
                <a:lnTo>
                  <a:pt x="961" y="83"/>
                </a:lnTo>
                <a:lnTo>
                  <a:pt x="952" y="69"/>
                </a:lnTo>
                <a:lnTo>
                  <a:pt x="944" y="56"/>
                </a:lnTo>
                <a:lnTo>
                  <a:pt x="934" y="44"/>
                </a:lnTo>
                <a:lnTo>
                  <a:pt x="921" y="23"/>
                </a:lnTo>
                <a:lnTo>
                  <a:pt x="919" y="17"/>
                </a:lnTo>
                <a:lnTo>
                  <a:pt x="915" y="17"/>
                </a:lnTo>
                <a:lnTo>
                  <a:pt x="907" y="13"/>
                </a:lnTo>
                <a:lnTo>
                  <a:pt x="904" y="11"/>
                </a:lnTo>
                <a:lnTo>
                  <a:pt x="881" y="0"/>
                </a:lnTo>
                <a:lnTo>
                  <a:pt x="875" y="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" name="Freeform 211"/>
          <p:cNvSpPr>
            <a:spLocks/>
          </p:cNvSpPr>
          <p:nvPr/>
        </p:nvSpPr>
        <p:spPr bwMode="auto">
          <a:xfrm>
            <a:off x="-2637782" y="5024355"/>
            <a:ext cx="882029" cy="743653"/>
          </a:xfrm>
          <a:custGeom>
            <a:avLst/>
            <a:gdLst>
              <a:gd name="T0" fmla="*/ 893 w 937"/>
              <a:gd name="T1" fmla="*/ 84 h 790"/>
              <a:gd name="T2" fmla="*/ 836 w 937"/>
              <a:gd name="T3" fmla="*/ 55 h 790"/>
              <a:gd name="T4" fmla="*/ 860 w 937"/>
              <a:gd name="T5" fmla="*/ 19 h 790"/>
              <a:gd name="T6" fmla="*/ 799 w 937"/>
              <a:gd name="T7" fmla="*/ 15 h 790"/>
              <a:gd name="T8" fmla="*/ 739 w 937"/>
              <a:gd name="T9" fmla="*/ 4 h 790"/>
              <a:gd name="T10" fmla="*/ 682 w 937"/>
              <a:gd name="T11" fmla="*/ 167 h 790"/>
              <a:gd name="T12" fmla="*/ 530 w 937"/>
              <a:gd name="T13" fmla="*/ 158 h 790"/>
              <a:gd name="T14" fmla="*/ 530 w 937"/>
              <a:gd name="T15" fmla="*/ 202 h 790"/>
              <a:gd name="T16" fmla="*/ 397 w 937"/>
              <a:gd name="T17" fmla="*/ 163 h 790"/>
              <a:gd name="T18" fmla="*/ 296 w 937"/>
              <a:gd name="T19" fmla="*/ 190 h 790"/>
              <a:gd name="T20" fmla="*/ 232 w 937"/>
              <a:gd name="T21" fmla="*/ 236 h 790"/>
              <a:gd name="T22" fmla="*/ 146 w 937"/>
              <a:gd name="T23" fmla="*/ 317 h 790"/>
              <a:gd name="T24" fmla="*/ 184 w 937"/>
              <a:gd name="T25" fmla="*/ 386 h 790"/>
              <a:gd name="T26" fmla="*/ 149 w 937"/>
              <a:gd name="T27" fmla="*/ 434 h 790"/>
              <a:gd name="T28" fmla="*/ 153 w 937"/>
              <a:gd name="T29" fmla="*/ 467 h 790"/>
              <a:gd name="T30" fmla="*/ 103 w 937"/>
              <a:gd name="T31" fmla="*/ 498 h 790"/>
              <a:gd name="T32" fmla="*/ 44 w 937"/>
              <a:gd name="T33" fmla="*/ 554 h 790"/>
              <a:gd name="T34" fmla="*/ 1 w 937"/>
              <a:gd name="T35" fmla="*/ 546 h 790"/>
              <a:gd name="T36" fmla="*/ 75 w 937"/>
              <a:gd name="T37" fmla="*/ 625 h 790"/>
              <a:gd name="T38" fmla="*/ 111 w 937"/>
              <a:gd name="T39" fmla="*/ 673 h 790"/>
              <a:gd name="T40" fmla="*/ 174 w 937"/>
              <a:gd name="T41" fmla="*/ 717 h 790"/>
              <a:gd name="T42" fmla="*/ 203 w 937"/>
              <a:gd name="T43" fmla="*/ 790 h 790"/>
              <a:gd name="T44" fmla="*/ 261 w 937"/>
              <a:gd name="T45" fmla="*/ 671 h 790"/>
              <a:gd name="T46" fmla="*/ 243 w 937"/>
              <a:gd name="T47" fmla="*/ 625 h 790"/>
              <a:gd name="T48" fmla="*/ 269 w 937"/>
              <a:gd name="T49" fmla="*/ 613 h 790"/>
              <a:gd name="T50" fmla="*/ 284 w 937"/>
              <a:gd name="T51" fmla="*/ 600 h 790"/>
              <a:gd name="T52" fmla="*/ 317 w 937"/>
              <a:gd name="T53" fmla="*/ 590 h 790"/>
              <a:gd name="T54" fmla="*/ 336 w 937"/>
              <a:gd name="T55" fmla="*/ 627 h 790"/>
              <a:gd name="T56" fmla="*/ 420 w 937"/>
              <a:gd name="T57" fmla="*/ 573 h 790"/>
              <a:gd name="T58" fmla="*/ 455 w 937"/>
              <a:gd name="T59" fmla="*/ 594 h 790"/>
              <a:gd name="T60" fmla="*/ 459 w 937"/>
              <a:gd name="T61" fmla="*/ 613 h 790"/>
              <a:gd name="T62" fmla="*/ 518 w 937"/>
              <a:gd name="T63" fmla="*/ 602 h 790"/>
              <a:gd name="T64" fmla="*/ 545 w 937"/>
              <a:gd name="T65" fmla="*/ 619 h 790"/>
              <a:gd name="T66" fmla="*/ 568 w 937"/>
              <a:gd name="T67" fmla="*/ 605 h 790"/>
              <a:gd name="T68" fmla="*/ 588 w 937"/>
              <a:gd name="T69" fmla="*/ 576 h 790"/>
              <a:gd name="T70" fmla="*/ 603 w 937"/>
              <a:gd name="T71" fmla="*/ 582 h 790"/>
              <a:gd name="T72" fmla="*/ 620 w 937"/>
              <a:gd name="T73" fmla="*/ 586 h 790"/>
              <a:gd name="T74" fmla="*/ 640 w 937"/>
              <a:gd name="T75" fmla="*/ 590 h 790"/>
              <a:gd name="T76" fmla="*/ 653 w 937"/>
              <a:gd name="T77" fmla="*/ 596 h 790"/>
              <a:gd name="T78" fmla="*/ 649 w 937"/>
              <a:gd name="T79" fmla="*/ 584 h 790"/>
              <a:gd name="T80" fmla="*/ 667 w 937"/>
              <a:gd name="T81" fmla="*/ 550 h 790"/>
              <a:gd name="T82" fmla="*/ 703 w 937"/>
              <a:gd name="T83" fmla="*/ 526 h 790"/>
              <a:gd name="T84" fmla="*/ 707 w 937"/>
              <a:gd name="T85" fmla="*/ 554 h 790"/>
              <a:gd name="T86" fmla="*/ 759 w 937"/>
              <a:gd name="T87" fmla="*/ 540 h 790"/>
              <a:gd name="T88" fmla="*/ 778 w 937"/>
              <a:gd name="T89" fmla="*/ 559 h 790"/>
              <a:gd name="T90" fmla="*/ 778 w 937"/>
              <a:gd name="T91" fmla="*/ 592 h 790"/>
              <a:gd name="T92" fmla="*/ 826 w 937"/>
              <a:gd name="T93" fmla="*/ 561 h 790"/>
              <a:gd name="T94" fmla="*/ 936 w 937"/>
              <a:gd name="T95" fmla="*/ 507 h 790"/>
              <a:gd name="T96" fmla="*/ 901 w 937"/>
              <a:gd name="T97" fmla="*/ 419 h 790"/>
              <a:gd name="T98" fmla="*/ 916 w 937"/>
              <a:gd name="T99" fmla="*/ 403 h 790"/>
              <a:gd name="T100" fmla="*/ 926 w 937"/>
              <a:gd name="T101" fmla="*/ 392 h 790"/>
              <a:gd name="T102" fmla="*/ 903 w 937"/>
              <a:gd name="T103" fmla="*/ 396 h 790"/>
              <a:gd name="T104" fmla="*/ 857 w 937"/>
              <a:gd name="T105" fmla="*/ 369 h 790"/>
              <a:gd name="T106" fmla="*/ 826 w 937"/>
              <a:gd name="T107" fmla="*/ 252 h 790"/>
              <a:gd name="T108" fmla="*/ 864 w 937"/>
              <a:gd name="T109" fmla="*/ 154 h 790"/>
              <a:gd name="T110" fmla="*/ 903 w 937"/>
              <a:gd name="T111" fmla="*/ 115 h 790"/>
              <a:gd name="T112" fmla="*/ 897 w 937"/>
              <a:gd name="T113" fmla="*/ 98 h 790"/>
              <a:gd name="T114" fmla="*/ 922 w 937"/>
              <a:gd name="T115" fmla="*/ 113 h 790"/>
              <a:gd name="T116" fmla="*/ 928 w 937"/>
              <a:gd name="T117" fmla="*/ 73 h 790"/>
              <a:gd name="T118" fmla="*/ 903 w 937"/>
              <a:gd name="T119" fmla="*/ 55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37" h="790">
                <a:moveTo>
                  <a:pt x="901" y="55"/>
                </a:moveTo>
                <a:lnTo>
                  <a:pt x="903" y="57"/>
                </a:lnTo>
                <a:lnTo>
                  <a:pt x="901" y="61"/>
                </a:lnTo>
                <a:lnTo>
                  <a:pt x="903" y="61"/>
                </a:lnTo>
                <a:lnTo>
                  <a:pt x="903" y="65"/>
                </a:lnTo>
                <a:lnTo>
                  <a:pt x="899" y="67"/>
                </a:lnTo>
                <a:lnTo>
                  <a:pt x="897" y="71"/>
                </a:lnTo>
                <a:lnTo>
                  <a:pt x="899" y="73"/>
                </a:lnTo>
                <a:lnTo>
                  <a:pt x="899" y="81"/>
                </a:lnTo>
                <a:lnTo>
                  <a:pt x="895" y="82"/>
                </a:lnTo>
                <a:lnTo>
                  <a:pt x="893" y="84"/>
                </a:lnTo>
                <a:lnTo>
                  <a:pt x="893" y="88"/>
                </a:lnTo>
                <a:lnTo>
                  <a:pt x="893" y="90"/>
                </a:lnTo>
                <a:lnTo>
                  <a:pt x="895" y="92"/>
                </a:lnTo>
                <a:lnTo>
                  <a:pt x="897" y="94"/>
                </a:lnTo>
                <a:lnTo>
                  <a:pt x="897" y="96"/>
                </a:lnTo>
                <a:lnTo>
                  <a:pt x="891" y="90"/>
                </a:lnTo>
                <a:lnTo>
                  <a:pt x="853" y="75"/>
                </a:lnTo>
                <a:lnTo>
                  <a:pt x="838" y="67"/>
                </a:lnTo>
                <a:lnTo>
                  <a:pt x="830" y="61"/>
                </a:lnTo>
                <a:lnTo>
                  <a:pt x="832" y="60"/>
                </a:lnTo>
                <a:lnTo>
                  <a:pt x="836" y="55"/>
                </a:lnTo>
                <a:lnTo>
                  <a:pt x="838" y="54"/>
                </a:lnTo>
                <a:lnTo>
                  <a:pt x="843" y="50"/>
                </a:lnTo>
                <a:lnTo>
                  <a:pt x="849" y="46"/>
                </a:lnTo>
                <a:lnTo>
                  <a:pt x="855" y="42"/>
                </a:lnTo>
                <a:lnTo>
                  <a:pt x="864" y="36"/>
                </a:lnTo>
                <a:lnTo>
                  <a:pt x="864" y="34"/>
                </a:lnTo>
                <a:lnTo>
                  <a:pt x="868" y="27"/>
                </a:lnTo>
                <a:lnTo>
                  <a:pt x="868" y="25"/>
                </a:lnTo>
                <a:lnTo>
                  <a:pt x="868" y="23"/>
                </a:lnTo>
                <a:lnTo>
                  <a:pt x="866" y="19"/>
                </a:lnTo>
                <a:lnTo>
                  <a:pt x="860" y="19"/>
                </a:lnTo>
                <a:lnTo>
                  <a:pt x="853" y="15"/>
                </a:lnTo>
                <a:lnTo>
                  <a:pt x="847" y="11"/>
                </a:lnTo>
                <a:lnTo>
                  <a:pt x="839" y="11"/>
                </a:lnTo>
                <a:lnTo>
                  <a:pt x="833" y="9"/>
                </a:lnTo>
                <a:lnTo>
                  <a:pt x="832" y="7"/>
                </a:lnTo>
                <a:lnTo>
                  <a:pt x="826" y="7"/>
                </a:lnTo>
                <a:lnTo>
                  <a:pt x="818" y="7"/>
                </a:lnTo>
                <a:lnTo>
                  <a:pt x="818" y="13"/>
                </a:lnTo>
                <a:lnTo>
                  <a:pt x="805" y="17"/>
                </a:lnTo>
                <a:lnTo>
                  <a:pt x="801" y="15"/>
                </a:lnTo>
                <a:lnTo>
                  <a:pt x="799" y="15"/>
                </a:lnTo>
                <a:lnTo>
                  <a:pt x="797" y="15"/>
                </a:lnTo>
                <a:lnTo>
                  <a:pt x="795" y="13"/>
                </a:lnTo>
                <a:lnTo>
                  <a:pt x="791" y="13"/>
                </a:lnTo>
                <a:lnTo>
                  <a:pt x="790" y="9"/>
                </a:lnTo>
                <a:lnTo>
                  <a:pt x="787" y="7"/>
                </a:lnTo>
                <a:lnTo>
                  <a:pt x="785" y="2"/>
                </a:lnTo>
                <a:lnTo>
                  <a:pt x="782" y="0"/>
                </a:lnTo>
                <a:lnTo>
                  <a:pt x="778" y="2"/>
                </a:lnTo>
                <a:lnTo>
                  <a:pt x="751" y="6"/>
                </a:lnTo>
                <a:lnTo>
                  <a:pt x="739" y="2"/>
                </a:lnTo>
                <a:lnTo>
                  <a:pt x="739" y="4"/>
                </a:lnTo>
                <a:lnTo>
                  <a:pt x="737" y="15"/>
                </a:lnTo>
                <a:lnTo>
                  <a:pt x="737" y="21"/>
                </a:lnTo>
                <a:lnTo>
                  <a:pt x="737" y="27"/>
                </a:lnTo>
                <a:lnTo>
                  <a:pt x="736" y="29"/>
                </a:lnTo>
                <a:lnTo>
                  <a:pt x="736" y="36"/>
                </a:lnTo>
                <a:lnTo>
                  <a:pt x="749" y="44"/>
                </a:lnTo>
                <a:lnTo>
                  <a:pt x="772" y="44"/>
                </a:lnTo>
                <a:lnTo>
                  <a:pt x="764" y="150"/>
                </a:lnTo>
                <a:lnTo>
                  <a:pt x="764" y="171"/>
                </a:lnTo>
                <a:lnTo>
                  <a:pt x="759" y="169"/>
                </a:lnTo>
                <a:lnTo>
                  <a:pt x="682" y="167"/>
                </a:lnTo>
                <a:lnTo>
                  <a:pt x="682" y="175"/>
                </a:lnTo>
                <a:lnTo>
                  <a:pt x="682" y="180"/>
                </a:lnTo>
                <a:lnTo>
                  <a:pt x="686" y="182"/>
                </a:lnTo>
                <a:lnTo>
                  <a:pt x="686" y="184"/>
                </a:lnTo>
                <a:lnTo>
                  <a:pt x="691" y="184"/>
                </a:lnTo>
                <a:lnTo>
                  <a:pt x="689" y="202"/>
                </a:lnTo>
                <a:lnTo>
                  <a:pt x="688" y="217"/>
                </a:lnTo>
                <a:lnTo>
                  <a:pt x="680" y="225"/>
                </a:lnTo>
                <a:lnTo>
                  <a:pt x="641" y="228"/>
                </a:lnTo>
                <a:lnTo>
                  <a:pt x="530" y="202"/>
                </a:lnTo>
                <a:lnTo>
                  <a:pt x="530" y="158"/>
                </a:lnTo>
                <a:lnTo>
                  <a:pt x="540" y="158"/>
                </a:lnTo>
                <a:lnTo>
                  <a:pt x="547" y="156"/>
                </a:lnTo>
                <a:lnTo>
                  <a:pt x="547" y="136"/>
                </a:lnTo>
                <a:lnTo>
                  <a:pt x="549" y="131"/>
                </a:lnTo>
                <a:lnTo>
                  <a:pt x="547" y="123"/>
                </a:lnTo>
                <a:lnTo>
                  <a:pt x="544" y="125"/>
                </a:lnTo>
                <a:lnTo>
                  <a:pt x="536" y="115"/>
                </a:lnTo>
                <a:lnTo>
                  <a:pt x="518" y="121"/>
                </a:lnTo>
                <a:lnTo>
                  <a:pt x="526" y="158"/>
                </a:lnTo>
                <a:lnTo>
                  <a:pt x="530" y="158"/>
                </a:lnTo>
                <a:lnTo>
                  <a:pt x="530" y="202"/>
                </a:lnTo>
                <a:lnTo>
                  <a:pt x="503" y="194"/>
                </a:lnTo>
                <a:lnTo>
                  <a:pt x="484" y="188"/>
                </a:lnTo>
                <a:lnTo>
                  <a:pt x="478" y="188"/>
                </a:lnTo>
                <a:lnTo>
                  <a:pt x="465" y="188"/>
                </a:lnTo>
                <a:lnTo>
                  <a:pt x="438" y="188"/>
                </a:lnTo>
                <a:lnTo>
                  <a:pt x="438" y="186"/>
                </a:lnTo>
                <a:lnTo>
                  <a:pt x="424" y="186"/>
                </a:lnTo>
                <a:lnTo>
                  <a:pt x="424" y="180"/>
                </a:lnTo>
                <a:lnTo>
                  <a:pt x="395" y="175"/>
                </a:lnTo>
                <a:lnTo>
                  <a:pt x="397" y="167"/>
                </a:lnTo>
                <a:lnTo>
                  <a:pt x="397" y="163"/>
                </a:lnTo>
                <a:lnTo>
                  <a:pt x="395" y="163"/>
                </a:lnTo>
                <a:lnTo>
                  <a:pt x="366" y="173"/>
                </a:lnTo>
                <a:lnTo>
                  <a:pt x="366" y="177"/>
                </a:lnTo>
                <a:lnTo>
                  <a:pt x="359" y="177"/>
                </a:lnTo>
                <a:lnTo>
                  <a:pt x="355" y="188"/>
                </a:lnTo>
                <a:lnTo>
                  <a:pt x="349" y="184"/>
                </a:lnTo>
                <a:lnTo>
                  <a:pt x="338" y="180"/>
                </a:lnTo>
                <a:lnTo>
                  <a:pt x="330" y="180"/>
                </a:lnTo>
                <a:lnTo>
                  <a:pt x="326" y="186"/>
                </a:lnTo>
                <a:lnTo>
                  <a:pt x="318" y="186"/>
                </a:lnTo>
                <a:lnTo>
                  <a:pt x="296" y="190"/>
                </a:lnTo>
                <a:lnTo>
                  <a:pt x="284" y="196"/>
                </a:lnTo>
                <a:lnTo>
                  <a:pt x="276" y="200"/>
                </a:lnTo>
                <a:lnTo>
                  <a:pt x="267" y="207"/>
                </a:lnTo>
                <a:lnTo>
                  <a:pt x="259" y="213"/>
                </a:lnTo>
                <a:lnTo>
                  <a:pt x="257" y="215"/>
                </a:lnTo>
                <a:lnTo>
                  <a:pt x="249" y="223"/>
                </a:lnTo>
                <a:lnTo>
                  <a:pt x="249" y="225"/>
                </a:lnTo>
                <a:lnTo>
                  <a:pt x="242" y="230"/>
                </a:lnTo>
                <a:lnTo>
                  <a:pt x="240" y="230"/>
                </a:lnTo>
                <a:lnTo>
                  <a:pt x="234" y="236"/>
                </a:lnTo>
                <a:lnTo>
                  <a:pt x="232" y="236"/>
                </a:lnTo>
                <a:lnTo>
                  <a:pt x="219" y="242"/>
                </a:lnTo>
                <a:lnTo>
                  <a:pt x="211" y="246"/>
                </a:lnTo>
                <a:lnTo>
                  <a:pt x="203" y="250"/>
                </a:lnTo>
                <a:lnTo>
                  <a:pt x="192" y="254"/>
                </a:lnTo>
                <a:lnTo>
                  <a:pt x="178" y="259"/>
                </a:lnTo>
                <a:lnTo>
                  <a:pt x="180" y="267"/>
                </a:lnTo>
                <a:lnTo>
                  <a:pt x="182" y="267"/>
                </a:lnTo>
                <a:lnTo>
                  <a:pt x="176" y="284"/>
                </a:lnTo>
                <a:lnTo>
                  <a:pt x="163" y="281"/>
                </a:lnTo>
                <a:lnTo>
                  <a:pt x="157" y="290"/>
                </a:lnTo>
                <a:lnTo>
                  <a:pt x="146" y="317"/>
                </a:lnTo>
                <a:lnTo>
                  <a:pt x="136" y="323"/>
                </a:lnTo>
                <a:lnTo>
                  <a:pt x="142" y="334"/>
                </a:lnTo>
                <a:lnTo>
                  <a:pt x="136" y="340"/>
                </a:lnTo>
                <a:lnTo>
                  <a:pt x="140" y="344"/>
                </a:lnTo>
                <a:lnTo>
                  <a:pt x="146" y="355"/>
                </a:lnTo>
                <a:lnTo>
                  <a:pt x="146" y="358"/>
                </a:lnTo>
                <a:lnTo>
                  <a:pt x="167" y="367"/>
                </a:lnTo>
                <a:lnTo>
                  <a:pt x="171" y="380"/>
                </a:lnTo>
                <a:lnTo>
                  <a:pt x="176" y="380"/>
                </a:lnTo>
                <a:lnTo>
                  <a:pt x="176" y="384"/>
                </a:lnTo>
                <a:lnTo>
                  <a:pt x="184" y="386"/>
                </a:lnTo>
                <a:lnTo>
                  <a:pt x="194" y="382"/>
                </a:lnTo>
                <a:lnTo>
                  <a:pt x="200" y="388"/>
                </a:lnTo>
                <a:lnTo>
                  <a:pt x="195" y="392"/>
                </a:lnTo>
                <a:lnTo>
                  <a:pt x="186" y="398"/>
                </a:lnTo>
                <a:lnTo>
                  <a:pt x="173" y="402"/>
                </a:lnTo>
                <a:lnTo>
                  <a:pt x="171" y="403"/>
                </a:lnTo>
                <a:lnTo>
                  <a:pt x="169" y="408"/>
                </a:lnTo>
                <a:lnTo>
                  <a:pt x="161" y="419"/>
                </a:lnTo>
                <a:lnTo>
                  <a:pt x="153" y="429"/>
                </a:lnTo>
                <a:lnTo>
                  <a:pt x="153" y="430"/>
                </a:lnTo>
                <a:lnTo>
                  <a:pt x="149" y="434"/>
                </a:lnTo>
                <a:lnTo>
                  <a:pt x="146" y="438"/>
                </a:lnTo>
                <a:lnTo>
                  <a:pt x="144" y="440"/>
                </a:lnTo>
                <a:lnTo>
                  <a:pt x="142" y="442"/>
                </a:lnTo>
                <a:lnTo>
                  <a:pt x="138" y="446"/>
                </a:lnTo>
                <a:lnTo>
                  <a:pt x="136" y="448"/>
                </a:lnTo>
                <a:lnTo>
                  <a:pt x="138" y="450"/>
                </a:lnTo>
                <a:lnTo>
                  <a:pt x="136" y="450"/>
                </a:lnTo>
                <a:lnTo>
                  <a:pt x="146" y="457"/>
                </a:lnTo>
                <a:lnTo>
                  <a:pt x="152" y="463"/>
                </a:lnTo>
                <a:lnTo>
                  <a:pt x="153" y="465"/>
                </a:lnTo>
                <a:lnTo>
                  <a:pt x="153" y="467"/>
                </a:lnTo>
                <a:lnTo>
                  <a:pt x="153" y="471"/>
                </a:lnTo>
                <a:lnTo>
                  <a:pt x="153" y="473"/>
                </a:lnTo>
                <a:lnTo>
                  <a:pt x="153" y="478"/>
                </a:lnTo>
                <a:lnTo>
                  <a:pt x="147" y="484"/>
                </a:lnTo>
                <a:lnTo>
                  <a:pt x="140" y="498"/>
                </a:lnTo>
                <a:lnTo>
                  <a:pt x="134" y="496"/>
                </a:lnTo>
                <a:lnTo>
                  <a:pt x="130" y="492"/>
                </a:lnTo>
                <a:lnTo>
                  <a:pt x="128" y="492"/>
                </a:lnTo>
                <a:lnTo>
                  <a:pt x="121" y="496"/>
                </a:lnTo>
                <a:lnTo>
                  <a:pt x="113" y="492"/>
                </a:lnTo>
                <a:lnTo>
                  <a:pt x="103" y="498"/>
                </a:lnTo>
                <a:lnTo>
                  <a:pt x="94" y="502"/>
                </a:lnTo>
                <a:lnTo>
                  <a:pt x="90" y="511"/>
                </a:lnTo>
                <a:lnTo>
                  <a:pt x="69" y="519"/>
                </a:lnTo>
                <a:lnTo>
                  <a:pt x="72" y="526"/>
                </a:lnTo>
                <a:lnTo>
                  <a:pt x="86" y="536"/>
                </a:lnTo>
                <a:lnTo>
                  <a:pt x="94" y="542"/>
                </a:lnTo>
                <a:lnTo>
                  <a:pt x="94" y="544"/>
                </a:lnTo>
                <a:lnTo>
                  <a:pt x="92" y="557"/>
                </a:lnTo>
                <a:lnTo>
                  <a:pt x="80" y="565"/>
                </a:lnTo>
                <a:lnTo>
                  <a:pt x="61" y="540"/>
                </a:lnTo>
                <a:lnTo>
                  <a:pt x="44" y="554"/>
                </a:lnTo>
                <a:lnTo>
                  <a:pt x="29" y="540"/>
                </a:lnTo>
                <a:lnTo>
                  <a:pt x="24" y="542"/>
                </a:lnTo>
                <a:lnTo>
                  <a:pt x="13" y="534"/>
                </a:lnTo>
                <a:lnTo>
                  <a:pt x="11" y="531"/>
                </a:lnTo>
                <a:lnTo>
                  <a:pt x="11" y="528"/>
                </a:lnTo>
                <a:lnTo>
                  <a:pt x="5" y="534"/>
                </a:lnTo>
                <a:lnTo>
                  <a:pt x="3" y="534"/>
                </a:lnTo>
                <a:lnTo>
                  <a:pt x="7" y="536"/>
                </a:lnTo>
                <a:lnTo>
                  <a:pt x="9" y="538"/>
                </a:lnTo>
                <a:lnTo>
                  <a:pt x="7" y="540"/>
                </a:lnTo>
                <a:lnTo>
                  <a:pt x="1" y="546"/>
                </a:lnTo>
                <a:lnTo>
                  <a:pt x="0" y="548"/>
                </a:lnTo>
                <a:lnTo>
                  <a:pt x="7" y="567"/>
                </a:lnTo>
                <a:lnTo>
                  <a:pt x="11" y="579"/>
                </a:lnTo>
                <a:lnTo>
                  <a:pt x="13" y="582"/>
                </a:lnTo>
                <a:lnTo>
                  <a:pt x="21" y="584"/>
                </a:lnTo>
                <a:lnTo>
                  <a:pt x="42" y="596"/>
                </a:lnTo>
                <a:lnTo>
                  <a:pt x="53" y="602"/>
                </a:lnTo>
                <a:lnTo>
                  <a:pt x="59" y="607"/>
                </a:lnTo>
                <a:lnTo>
                  <a:pt x="67" y="615"/>
                </a:lnTo>
                <a:lnTo>
                  <a:pt x="72" y="623"/>
                </a:lnTo>
                <a:lnTo>
                  <a:pt x="75" y="625"/>
                </a:lnTo>
                <a:lnTo>
                  <a:pt x="75" y="629"/>
                </a:lnTo>
                <a:lnTo>
                  <a:pt x="80" y="634"/>
                </a:lnTo>
                <a:lnTo>
                  <a:pt x="82" y="638"/>
                </a:lnTo>
                <a:lnTo>
                  <a:pt x="84" y="640"/>
                </a:lnTo>
                <a:lnTo>
                  <a:pt x="96" y="656"/>
                </a:lnTo>
                <a:lnTo>
                  <a:pt x="98" y="657"/>
                </a:lnTo>
                <a:lnTo>
                  <a:pt x="99" y="661"/>
                </a:lnTo>
                <a:lnTo>
                  <a:pt x="105" y="667"/>
                </a:lnTo>
                <a:lnTo>
                  <a:pt x="107" y="669"/>
                </a:lnTo>
                <a:lnTo>
                  <a:pt x="109" y="671"/>
                </a:lnTo>
                <a:lnTo>
                  <a:pt x="111" y="673"/>
                </a:lnTo>
                <a:lnTo>
                  <a:pt x="115" y="675"/>
                </a:lnTo>
                <a:lnTo>
                  <a:pt x="117" y="677"/>
                </a:lnTo>
                <a:lnTo>
                  <a:pt x="121" y="678"/>
                </a:lnTo>
                <a:lnTo>
                  <a:pt x="125" y="680"/>
                </a:lnTo>
                <a:lnTo>
                  <a:pt x="130" y="686"/>
                </a:lnTo>
                <a:lnTo>
                  <a:pt x="136" y="690"/>
                </a:lnTo>
                <a:lnTo>
                  <a:pt x="140" y="692"/>
                </a:lnTo>
                <a:lnTo>
                  <a:pt x="146" y="696"/>
                </a:lnTo>
                <a:lnTo>
                  <a:pt x="163" y="709"/>
                </a:lnTo>
                <a:lnTo>
                  <a:pt x="169" y="713"/>
                </a:lnTo>
                <a:lnTo>
                  <a:pt x="174" y="717"/>
                </a:lnTo>
                <a:lnTo>
                  <a:pt x="180" y="721"/>
                </a:lnTo>
                <a:lnTo>
                  <a:pt x="182" y="725"/>
                </a:lnTo>
                <a:lnTo>
                  <a:pt x="184" y="732"/>
                </a:lnTo>
                <a:lnTo>
                  <a:pt x="186" y="744"/>
                </a:lnTo>
                <a:lnTo>
                  <a:pt x="188" y="748"/>
                </a:lnTo>
                <a:lnTo>
                  <a:pt x="190" y="754"/>
                </a:lnTo>
                <a:lnTo>
                  <a:pt x="192" y="765"/>
                </a:lnTo>
                <a:lnTo>
                  <a:pt x="195" y="771"/>
                </a:lnTo>
                <a:lnTo>
                  <a:pt x="200" y="784"/>
                </a:lnTo>
                <a:lnTo>
                  <a:pt x="201" y="788"/>
                </a:lnTo>
                <a:lnTo>
                  <a:pt x="203" y="790"/>
                </a:lnTo>
                <a:lnTo>
                  <a:pt x="205" y="790"/>
                </a:lnTo>
                <a:lnTo>
                  <a:pt x="207" y="788"/>
                </a:lnTo>
                <a:lnTo>
                  <a:pt x="209" y="788"/>
                </a:lnTo>
                <a:lnTo>
                  <a:pt x="211" y="788"/>
                </a:lnTo>
                <a:lnTo>
                  <a:pt x="217" y="784"/>
                </a:lnTo>
                <a:lnTo>
                  <a:pt x="230" y="773"/>
                </a:lnTo>
                <a:lnTo>
                  <a:pt x="236" y="763"/>
                </a:lnTo>
                <a:lnTo>
                  <a:pt x="243" y="707"/>
                </a:lnTo>
                <a:lnTo>
                  <a:pt x="267" y="690"/>
                </a:lnTo>
                <a:lnTo>
                  <a:pt x="272" y="684"/>
                </a:lnTo>
                <a:lnTo>
                  <a:pt x="261" y="671"/>
                </a:lnTo>
                <a:lnTo>
                  <a:pt x="249" y="657"/>
                </a:lnTo>
                <a:lnTo>
                  <a:pt x="248" y="656"/>
                </a:lnTo>
                <a:lnTo>
                  <a:pt x="249" y="656"/>
                </a:lnTo>
                <a:lnTo>
                  <a:pt x="242" y="646"/>
                </a:lnTo>
                <a:lnTo>
                  <a:pt x="232" y="634"/>
                </a:lnTo>
                <a:lnTo>
                  <a:pt x="232" y="632"/>
                </a:lnTo>
                <a:lnTo>
                  <a:pt x="232" y="630"/>
                </a:lnTo>
                <a:lnTo>
                  <a:pt x="238" y="629"/>
                </a:lnTo>
                <a:lnTo>
                  <a:pt x="238" y="625"/>
                </a:lnTo>
                <a:lnTo>
                  <a:pt x="238" y="623"/>
                </a:lnTo>
                <a:lnTo>
                  <a:pt x="243" y="625"/>
                </a:lnTo>
                <a:lnTo>
                  <a:pt x="246" y="625"/>
                </a:lnTo>
                <a:lnTo>
                  <a:pt x="248" y="623"/>
                </a:lnTo>
                <a:lnTo>
                  <a:pt x="253" y="623"/>
                </a:lnTo>
                <a:lnTo>
                  <a:pt x="255" y="623"/>
                </a:lnTo>
                <a:lnTo>
                  <a:pt x="257" y="623"/>
                </a:lnTo>
                <a:lnTo>
                  <a:pt x="259" y="623"/>
                </a:lnTo>
                <a:lnTo>
                  <a:pt x="261" y="621"/>
                </a:lnTo>
                <a:lnTo>
                  <a:pt x="261" y="619"/>
                </a:lnTo>
                <a:lnTo>
                  <a:pt x="263" y="617"/>
                </a:lnTo>
                <a:lnTo>
                  <a:pt x="267" y="615"/>
                </a:lnTo>
                <a:lnTo>
                  <a:pt x="269" y="613"/>
                </a:lnTo>
                <a:lnTo>
                  <a:pt x="270" y="611"/>
                </a:lnTo>
                <a:lnTo>
                  <a:pt x="272" y="611"/>
                </a:lnTo>
                <a:lnTo>
                  <a:pt x="274" y="609"/>
                </a:lnTo>
                <a:lnTo>
                  <a:pt x="274" y="607"/>
                </a:lnTo>
                <a:lnTo>
                  <a:pt x="276" y="607"/>
                </a:lnTo>
                <a:lnTo>
                  <a:pt x="276" y="605"/>
                </a:lnTo>
                <a:lnTo>
                  <a:pt x="278" y="605"/>
                </a:lnTo>
                <a:lnTo>
                  <a:pt x="280" y="603"/>
                </a:lnTo>
                <a:lnTo>
                  <a:pt x="282" y="603"/>
                </a:lnTo>
                <a:lnTo>
                  <a:pt x="284" y="603"/>
                </a:lnTo>
                <a:lnTo>
                  <a:pt x="284" y="600"/>
                </a:lnTo>
                <a:lnTo>
                  <a:pt x="288" y="600"/>
                </a:lnTo>
                <a:lnTo>
                  <a:pt x="290" y="598"/>
                </a:lnTo>
                <a:lnTo>
                  <a:pt x="292" y="598"/>
                </a:lnTo>
                <a:lnTo>
                  <a:pt x="294" y="600"/>
                </a:lnTo>
                <a:lnTo>
                  <a:pt x="297" y="598"/>
                </a:lnTo>
                <a:lnTo>
                  <a:pt x="303" y="596"/>
                </a:lnTo>
                <a:lnTo>
                  <a:pt x="303" y="594"/>
                </a:lnTo>
                <a:lnTo>
                  <a:pt x="307" y="592"/>
                </a:lnTo>
                <a:lnTo>
                  <a:pt x="307" y="594"/>
                </a:lnTo>
                <a:lnTo>
                  <a:pt x="311" y="592"/>
                </a:lnTo>
                <a:lnTo>
                  <a:pt x="317" y="590"/>
                </a:lnTo>
                <a:lnTo>
                  <a:pt x="320" y="590"/>
                </a:lnTo>
                <a:lnTo>
                  <a:pt x="323" y="588"/>
                </a:lnTo>
                <a:lnTo>
                  <a:pt x="324" y="588"/>
                </a:lnTo>
                <a:lnTo>
                  <a:pt x="324" y="592"/>
                </a:lnTo>
                <a:lnTo>
                  <a:pt x="324" y="594"/>
                </a:lnTo>
                <a:lnTo>
                  <a:pt x="324" y="598"/>
                </a:lnTo>
                <a:lnTo>
                  <a:pt x="330" y="611"/>
                </a:lnTo>
                <a:lnTo>
                  <a:pt x="334" y="621"/>
                </a:lnTo>
                <a:lnTo>
                  <a:pt x="334" y="623"/>
                </a:lnTo>
                <a:lnTo>
                  <a:pt x="336" y="625"/>
                </a:lnTo>
                <a:lnTo>
                  <a:pt x="336" y="627"/>
                </a:lnTo>
                <a:lnTo>
                  <a:pt x="336" y="629"/>
                </a:lnTo>
                <a:lnTo>
                  <a:pt x="338" y="630"/>
                </a:lnTo>
                <a:lnTo>
                  <a:pt x="351" y="621"/>
                </a:lnTo>
                <a:lnTo>
                  <a:pt x="376" y="600"/>
                </a:lnTo>
                <a:lnTo>
                  <a:pt x="380" y="596"/>
                </a:lnTo>
                <a:lnTo>
                  <a:pt x="397" y="576"/>
                </a:lnTo>
                <a:lnTo>
                  <a:pt x="399" y="573"/>
                </a:lnTo>
                <a:lnTo>
                  <a:pt x="411" y="565"/>
                </a:lnTo>
                <a:lnTo>
                  <a:pt x="413" y="567"/>
                </a:lnTo>
                <a:lnTo>
                  <a:pt x="414" y="569"/>
                </a:lnTo>
                <a:lnTo>
                  <a:pt x="420" y="573"/>
                </a:lnTo>
                <a:lnTo>
                  <a:pt x="420" y="575"/>
                </a:lnTo>
                <a:lnTo>
                  <a:pt x="420" y="576"/>
                </a:lnTo>
                <a:lnTo>
                  <a:pt x="424" y="581"/>
                </a:lnTo>
                <a:lnTo>
                  <a:pt x="426" y="582"/>
                </a:lnTo>
                <a:lnTo>
                  <a:pt x="426" y="581"/>
                </a:lnTo>
                <a:lnTo>
                  <a:pt x="428" y="582"/>
                </a:lnTo>
                <a:lnTo>
                  <a:pt x="434" y="588"/>
                </a:lnTo>
                <a:lnTo>
                  <a:pt x="436" y="590"/>
                </a:lnTo>
                <a:lnTo>
                  <a:pt x="451" y="607"/>
                </a:lnTo>
                <a:lnTo>
                  <a:pt x="451" y="605"/>
                </a:lnTo>
                <a:lnTo>
                  <a:pt x="455" y="594"/>
                </a:lnTo>
                <a:lnTo>
                  <a:pt x="461" y="590"/>
                </a:lnTo>
                <a:lnTo>
                  <a:pt x="463" y="588"/>
                </a:lnTo>
                <a:lnTo>
                  <a:pt x="465" y="584"/>
                </a:lnTo>
                <a:lnTo>
                  <a:pt x="467" y="581"/>
                </a:lnTo>
                <a:lnTo>
                  <a:pt x="472" y="569"/>
                </a:lnTo>
                <a:lnTo>
                  <a:pt x="474" y="571"/>
                </a:lnTo>
                <a:lnTo>
                  <a:pt x="476" y="573"/>
                </a:lnTo>
                <a:lnTo>
                  <a:pt x="474" y="581"/>
                </a:lnTo>
                <a:lnTo>
                  <a:pt x="474" y="582"/>
                </a:lnTo>
                <a:lnTo>
                  <a:pt x="461" y="611"/>
                </a:lnTo>
                <a:lnTo>
                  <a:pt x="459" y="613"/>
                </a:lnTo>
                <a:lnTo>
                  <a:pt x="467" y="621"/>
                </a:lnTo>
                <a:lnTo>
                  <a:pt x="469" y="621"/>
                </a:lnTo>
                <a:lnTo>
                  <a:pt x="474" y="619"/>
                </a:lnTo>
                <a:lnTo>
                  <a:pt x="478" y="621"/>
                </a:lnTo>
                <a:lnTo>
                  <a:pt x="484" y="623"/>
                </a:lnTo>
                <a:lnTo>
                  <a:pt x="488" y="619"/>
                </a:lnTo>
                <a:lnTo>
                  <a:pt x="507" y="609"/>
                </a:lnTo>
                <a:lnTo>
                  <a:pt x="509" y="609"/>
                </a:lnTo>
                <a:lnTo>
                  <a:pt x="511" y="607"/>
                </a:lnTo>
                <a:lnTo>
                  <a:pt x="515" y="605"/>
                </a:lnTo>
                <a:lnTo>
                  <a:pt x="518" y="602"/>
                </a:lnTo>
                <a:lnTo>
                  <a:pt x="522" y="603"/>
                </a:lnTo>
                <a:lnTo>
                  <a:pt x="524" y="603"/>
                </a:lnTo>
                <a:lnTo>
                  <a:pt x="526" y="602"/>
                </a:lnTo>
                <a:lnTo>
                  <a:pt x="526" y="603"/>
                </a:lnTo>
                <a:lnTo>
                  <a:pt x="528" y="603"/>
                </a:lnTo>
                <a:lnTo>
                  <a:pt x="528" y="605"/>
                </a:lnTo>
                <a:lnTo>
                  <a:pt x="530" y="605"/>
                </a:lnTo>
                <a:lnTo>
                  <a:pt x="530" y="607"/>
                </a:lnTo>
                <a:lnTo>
                  <a:pt x="536" y="611"/>
                </a:lnTo>
                <a:lnTo>
                  <a:pt x="542" y="615"/>
                </a:lnTo>
                <a:lnTo>
                  <a:pt x="545" y="619"/>
                </a:lnTo>
                <a:lnTo>
                  <a:pt x="553" y="629"/>
                </a:lnTo>
                <a:lnTo>
                  <a:pt x="555" y="629"/>
                </a:lnTo>
                <a:lnTo>
                  <a:pt x="557" y="629"/>
                </a:lnTo>
                <a:lnTo>
                  <a:pt x="557" y="627"/>
                </a:lnTo>
                <a:lnTo>
                  <a:pt x="561" y="625"/>
                </a:lnTo>
                <a:lnTo>
                  <a:pt x="563" y="621"/>
                </a:lnTo>
                <a:lnTo>
                  <a:pt x="565" y="621"/>
                </a:lnTo>
                <a:lnTo>
                  <a:pt x="566" y="617"/>
                </a:lnTo>
                <a:lnTo>
                  <a:pt x="566" y="615"/>
                </a:lnTo>
                <a:lnTo>
                  <a:pt x="568" y="611"/>
                </a:lnTo>
                <a:lnTo>
                  <a:pt x="568" y="605"/>
                </a:lnTo>
                <a:lnTo>
                  <a:pt x="570" y="600"/>
                </a:lnTo>
                <a:lnTo>
                  <a:pt x="570" y="598"/>
                </a:lnTo>
                <a:lnTo>
                  <a:pt x="574" y="592"/>
                </a:lnTo>
                <a:lnTo>
                  <a:pt x="574" y="590"/>
                </a:lnTo>
                <a:lnTo>
                  <a:pt x="576" y="588"/>
                </a:lnTo>
                <a:lnTo>
                  <a:pt x="578" y="584"/>
                </a:lnTo>
                <a:lnTo>
                  <a:pt x="580" y="584"/>
                </a:lnTo>
                <a:lnTo>
                  <a:pt x="582" y="584"/>
                </a:lnTo>
                <a:lnTo>
                  <a:pt x="584" y="584"/>
                </a:lnTo>
                <a:lnTo>
                  <a:pt x="586" y="582"/>
                </a:lnTo>
                <a:lnTo>
                  <a:pt x="588" y="576"/>
                </a:lnTo>
                <a:lnTo>
                  <a:pt x="590" y="576"/>
                </a:lnTo>
                <a:lnTo>
                  <a:pt x="592" y="576"/>
                </a:lnTo>
                <a:lnTo>
                  <a:pt x="592" y="579"/>
                </a:lnTo>
                <a:lnTo>
                  <a:pt x="593" y="579"/>
                </a:lnTo>
                <a:lnTo>
                  <a:pt x="595" y="579"/>
                </a:lnTo>
                <a:lnTo>
                  <a:pt x="597" y="579"/>
                </a:lnTo>
                <a:lnTo>
                  <a:pt x="599" y="579"/>
                </a:lnTo>
                <a:lnTo>
                  <a:pt x="599" y="581"/>
                </a:lnTo>
                <a:lnTo>
                  <a:pt x="601" y="581"/>
                </a:lnTo>
                <a:lnTo>
                  <a:pt x="601" y="582"/>
                </a:lnTo>
                <a:lnTo>
                  <a:pt x="603" y="582"/>
                </a:lnTo>
                <a:lnTo>
                  <a:pt x="605" y="582"/>
                </a:lnTo>
                <a:lnTo>
                  <a:pt x="605" y="584"/>
                </a:lnTo>
                <a:lnTo>
                  <a:pt x="607" y="584"/>
                </a:lnTo>
                <a:lnTo>
                  <a:pt x="609" y="584"/>
                </a:lnTo>
                <a:lnTo>
                  <a:pt x="611" y="584"/>
                </a:lnTo>
                <a:lnTo>
                  <a:pt x="613" y="584"/>
                </a:lnTo>
                <a:lnTo>
                  <a:pt x="614" y="584"/>
                </a:lnTo>
                <a:lnTo>
                  <a:pt x="616" y="584"/>
                </a:lnTo>
                <a:lnTo>
                  <a:pt x="619" y="584"/>
                </a:lnTo>
                <a:lnTo>
                  <a:pt x="620" y="584"/>
                </a:lnTo>
                <a:lnTo>
                  <a:pt x="620" y="586"/>
                </a:lnTo>
                <a:lnTo>
                  <a:pt x="622" y="586"/>
                </a:lnTo>
                <a:lnTo>
                  <a:pt x="624" y="586"/>
                </a:lnTo>
                <a:lnTo>
                  <a:pt x="626" y="586"/>
                </a:lnTo>
                <a:lnTo>
                  <a:pt x="628" y="588"/>
                </a:lnTo>
                <a:lnTo>
                  <a:pt x="630" y="588"/>
                </a:lnTo>
                <a:lnTo>
                  <a:pt x="632" y="588"/>
                </a:lnTo>
                <a:lnTo>
                  <a:pt x="634" y="588"/>
                </a:lnTo>
                <a:lnTo>
                  <a:pt x="636" y="588"/>
                </a:lnTo>
                <a:lnTo>
                  <a:pt x="638" y="588"/>
                </a:lnTo>
                <a:lnTo>
                  <a:pt x="640" y="588"/>
                </a:lnTo>
                <a:lnTo>
                  <a:pt x="640" y="590"/>
                </a:lnTo>
                <a:lnTo>
                  <a:pt x="640" y="588"/>
                </a:lnTo>
                <a:lnTo>
                  <a:pt x="641" y="588"/>
                </a:lnTo>
                <a:lnTo>
                  <a:pt x="641" y="590"/>
                </a:lnTo>
                <a:lnTo>
                  <a:pt x="643" y="590"/>
                </a:lnTo>
                <a:lnTo>
                  <a:pt x="643" y="592"/>
                </a:lnTo>
                <a:lnTo>
                  <a:pt x="645" y="592"/>
                </a:lnTo>
                <a:lnTo>
                  <a:pt x="647" y="592"/>
                </a:lnTo>
                <a:lnTo>
                  <a:pt x="647" y="594"/>
                </a:lnTo>
                <a:lnTo>
                  <a:pt x="649" y="596"/>
                </a:lnTo>
                <a:lnTo>
                  <a:pt x="651" y="596"/>
                </a:lnTo>
                <a:lnTo>
                  <a:pt x="653" y="596"/>
                </a:lnTo>
                <a:lnTo>
                  <a:pt x="653" y="598"/>
                </a:lnTo>
                <a:lnTo>
                  <a:pt x="653" y="600"/>
                </a:lnTo>
                <a:lnTo>
                  <a:pt x="657" y="596"/>
                </a:lnTo>
                <a:lnTo>
                  <a:pt x="655" y="594"/>
                </a:lnTo>
                <a:lnTo>
                  <a:pt x="653" y="592"/>
                </a:lnTo>
                <a:lnTo>
                  <a:pt x="651" y="590"/>
                </a:lnTo>
                <a:lnTo>
                  <a:pt x="653" y="590"/>
                </a:lnTo>
                <a:lnTo>
                  <a:pt x="651" y="588"/>
                </a:lnTo>
                <a:lnTo>
                  <a:pt x="651" y="586"/>
                </a:lnTo>
                <a:lnTo>
                  <a:pt x="649" y="586"/>
                </a:lnTo>
                <a:lnTo>
                  <a:pt x="649" y="584"/>
                </a:lnTo>
                <a:lnTo>
                  <a:pt x="649" y="582"/>
                </a:lnTo>
                <a:lnTo>
                  <a:pt x="647" y="582"/>
                </a:lnTo>
                <a:lnTo>
                  <a:pt x="645" y="581"/>
                </a:lnTo>
                <a:lnTo>
                  <a:pt x="645" y="579"/>
                </a:lnTo>
                <a:lnTo>
                  <a:pt x="645" y="576"/>
                </a:lnTo>
                <a:lnTo>
                  <a:pt x="643" y="576"/>
                </a:lnTo>
                <a:lnTo>
                  <a:pt x="643" y="575"/>
                </a:lnTo>
                <a:lnTo>
                  <a:pt x="641" y="575"/>
                </a:lnTo>
                <a:lnTo>
                  <a:pt x="641" y="573"/>
                </a:lnTo>
                <a:lnTo>
                  <a:pt x="647" y="567"/>
                </a:lnTo>
                <a:lnTo>
                  <a:pt x="667" y="550"/>
                </a:lnTo>
                <a:lnTo>
                  <a:pt x="668" y="552"/>
                </a:lnTo>
                <a:lnTo>
                  <a:pt x="688" y="532"/>
                </a:lnTo>
                <a:lnTo>
                  <a:pt x="691" y="528"/>
                </a:lnTo>
                <a:lnTo>
                  <a:pt x="695" y="525"/>
                </a:lnTo>
                <a:lnTo>
                  <a:pt x="699" y="523"/>
                </a:lnTo>
                <a:lnTo>
                  <a:pt x="705" y="517"/>
                </a:lnTo>
                <a:lnTo>
                  <a:pt x="705" y="521"/>
                </a:lnTo>
                <a:lnTo>
                  <a:pt x="705" y="523"/>
                </a:lnTo>
                <a:lnTo>
                  <a:pt x="703" y="523"/>
                </a:lnTo>
                <a:lnTo>
                  <a:pt x="703" y="525"/>
                </a:lnTo>
                <a:lnTo>
                  <a:pt x="703" y="526"/>
                </a:lnTo>
                <a:lnTo>
                  <a:pt x="701" y="526"/>
                </a:lnTo>
                <a:lnTo>
                  <a:pt x="701" y="528"/>
                </a:lnTo>
                <a:lnTo>
                  <a:pt x="701" y="531"/>
                </a:lnTo>
                <a:lnTo>
                  <a:pt x="701" y="532"/>
                </a:lnTo>
                <a:lnTo>
                  <a:pt x="701" y="534"/>
                </a:lnTo>
                <a:lnTo>
                  <a:pt x="701" y="538"/>
                </a:lnTo>
                <a:lnTo>
                  <a:pt x="701" y="540"/>
                </a:lnTo>
                <a:lnTo>
                  <a:pt x="701" y="542"/>
                </a:lnTo>
                <a:lnTo>
                  <a:pt x="697" y="544"/>
                </a:lnTo>
                <a:lnTo>
                  <a:pt x="703" y="552"/>
                </a:lnTo>
                <a:lnTo>
                  <a:pt x="707" y="554"/>
                </a:lnTo>
                <a:lnTo>
                  <a:pt x="709" y="554"/>
                </a:lnTo>
                <a:lnTo>
                  <a:pt x="732" y="538"/>
                </a:lnTo>
                <a:lnTo>
                  <a:pt x="739" y="554"/>
                </a:lnTo>
                <a:lnTo>
                  <a:pt x="743" y="552"/>
                </a:lnTo>
                <a:lnTo>
                  <a:pt x="745" y="550"/>
                </a:lnTo>
                <a:lnTo>
                  <a:pt x="749" y="548"/>
                </a:lnTo>
                <a:lnTo>
                  <a:pt x="751" y="546"/>
                </a:lnTo>
                <a:lnTo>
                  <a:pt x="755" y="544"/>
                </a:lnTo>
                <a:lnTo>
                  <a:pt x="755" y="542"/>
                </a:lnTo>
                <a:lnTo>
                  <a:pt x="757" y="542"/>
                </a:lnTo>
                <a:lnTo>
                  <a:pt x="759" y="540"/>
                </a:lnTo>
                <a:lnTo>
                  <a:pt x="763" y="536"/>
                </a:lnTo>
                <a:lnTo>
                  <a:pt x="768" y="534"/>
                </a:lnTo>
                <a:lnTo>
                  <a:pt x="770" y="536"/>
                </a:lnTo>
                <a:lnTo>
                  <a:pt x="772" y="538"/>
                </a:lnTo>
                <a:lnTo>
                  <a:pt x="774" y="542"/>
                </a:lnTo>
                <a:lnTo>
                  <a:pt x="776" y="546"/>
                </a:lnTo>
                <a:lnTo>
                  <a:pt x="778" y="548"/>
                </a:lnTo>
                <a:lnTo>
                  <a:pt x="782" y="552"/>
                </a:lnTo>
                <a:lnTo>
                  <a:pt x="780" y="552"/>
                </a:lnTo>
                <a:lnTo>
                  <a:pt x="778" y="557"/>
                </a:lnTo>
                <a:lnTo>
                  <a:pt x="778" y="559"/>
                </a:lnTo>
                <a:lnTo>
                  <a:pt x="776" y="563"/>
                </a:lnTo>
                <a:lnTo>
                  <a:pt x="774" y="565"/>
                </a:lnTo>
                <a:lnTo>
                  <a:pt x="774" y="569"/>
                </a:lnTo>
                <a:lnTo>
                  <a:pt x="772" y="571"/>
                </a:lnTo>
                <a:lnTo>
                  <a:pt x="770" y="575"/>
                </a:lnTo>
                <a:lnTo>
                  <a:pt x="770" y="576"/>
                </a:lnTo>
                <a:lnTo>
                  <a:pt x="772" y="579"/>
                </a:lnTo>
                <a:lnTo>
                  <a:pt x="772" y="581"/>
                </a:lnTo>
                <a:lnTo>
                  <a:pt x="774" y="584"/>
                </a:lnTo>
                <a:lnTo>
                  <a:pt x="776" y="588"/>
                </a:lnTo>
                <a:lnTo>
                  <a:pt x="778" y="592"/>
                </a:lnTo>
                <a:lnTo>
                  <a:pt x="784" y="594"/>
                </a:lnTo>
                <a:lnTo>
                  <a:pt x="787" y="590"/>
                </a:lnTo>
                <a:lnTo>
                  <a:pt x="795" y="586"/>
                </a:lnTo>
                <a:lnTo>
                  <a:pt x="807" y="579"/>
                </a:lnTo>
                <a:lnTo>
                  <a:pt x="814" y="575"/>
                </a:lnTo>
                <a:lnTo>
                  <a:pt x="818" y="571"/>
                </a:lnTo>
                <a:lnTo>
                  <a:pt x="820" y="567"/>
                </a:lnTo>
                <a:lnTo>
                  <a:pt x="822" y="565"/>
                </a:lnTo>
                <a:lnTo>
                  <a:pt x="822" y="563"/>
                </a:lnTo>
                <a:lnTo>
                  <a:pt x="824" y="563"/>
                </a:lnTo>
                <a:lnTo>
                  <a:pt x="826" y="561"/>
                </a:lnTo>
                <a:lnTo>
                  <a:pt x="833" y="557"/>
                </a:lnTo>
                <a:lnTo>
                  <a:pt x="860" y="546"/>
                </a:lnTo>
                <a:lnTo>
                  <a:pt x="872" y="542"/>
                </a:lnTo>
                <a:lnTo>
                  <a:pt x="872" y="544"/>
                </a:lnTo>
                <a:lnTo>
                  <a:pt x="874" y="544"/>
                </a:lnTo>
                <a:lnTo>
                  <a:pt x="882" y="542"/>
                </a:lnTo>
                <a:lnTo>
                  <a:pt x="899" y="536"/>
                </a:lnTo>
                <a:lnTo>
                  <a:pt x="916" y="532"/>
                </a:lnTo>
                <a:lnTo>
                  <a:pt x="928" y="528"/>
                </a:lnTo>
                <a:lnTo>
                  <a:pt x="937" y="526"/>
                </a:lnTo>
                <a:lnTo>
                  <a:pt x="936" y="507"/>
                </a:lnTo>
                <a:lnTo>
                  <a:pt x="932" y="482"/>
                </a:lnTo>
                <a:lnTo>
                  <a:pt x="930" y="465"/>
                </a:lnTo>
                <a:lnTo>
                  <a:pt x="910" y="440"/>
                </a:lnTo>
                <a:lnTo>
                  <a:pt x="887" y="434"/>
                </a:lnTo>
                <a:lnTo>
                  <a:pt x="889" y="432"/>
                </a:lnTo>
                <a:lnTo>
                  <a:pt x="891" y="430"/>
                </a:lnTo>
                <a:lnTo>
                  <a:pt x="891" y="429"/>
                </a:lnTo>
                <a:lnTo>
                  <a:pt x="895" y="425"/>
                </a:lnTo>
                <a:lnTo>
                  <a:pt x="895" y="423"/>
                </a:lnTo>
                <a:lnTo>
                  <a:pt x="897" y="421"/>
                </a:lnTo>
                <a:lnTo>
                  <a:pt x="901" y="419"/>
                </a:lnTo>
                <a:lnTo>
                  <a:pt x="901" y="417"/>
                </a:lnTo>
                <a:lnTo>
                  <a:pt x="903" y="417"/>
                </a:lnTo>
                <a:lnTo>
                  <a:pt x="903" y="415"/>
                </a:lnTo>
                <a:lnTo>
                  <a:pt x="909" y="411"/>
                </a:lnTo>
                <a:lnTo>
                  <a:pt x="910" y="409"/>
                </a:lnTo>
                <a:lnTo>
                  <a:pt x="912" y="408"/>
                </a:lnTo>
                <a:lnTo>
                  <a:pt x="912" y="406"/>
                </a:lnTo>
                <a:lnTo>
                  <a:pt x="915" y="406"/>
                </a:lnTo>
                <a:lnTo>
                  <a:pt x="915" y="403"/>
                </a:lnTo>
                <a:lnTo>
                  <a:pt x="916" y="402"/>
                </a:lnTo>
                <a:lnTo>
                  <a:pt x="916" y="403"/>
                </a:lnTo>
                <a:lnTo>
                  <a:pt x="918" y="403"/>
                </a:lnTo>
                <a:lnTo>
                  <a:pt x="918" y="402"/>
                </a:lnTo>
                <a:lnTo>
                  <a:pt x="918" y="400"/>
                </a:lnTo>
                <a:lnTo>
                  <a:pt x="920" y="400"/>
                </a:lnTo>
                <a:lnTo>
                  <a:pt x="922" y="400"/>
                </a:lnTo>
                <a:lnTo>
                  <a:pt x="922" y="398"/>
                </a:lnTo>
                <a:lnTo>
                  <a:pt x="924" y="398"/>
                </a:lnTo>
                <a:lnTo>
                  <a:pt x="924" y="396"/>
                </a:lnTo>
                <a:lnTo>
                  <a:pt x="924" y="394"/>
                </a:lnTo>
                <a:lnTo>
                  <a:pt x="926" y="394"/>
                </a:lnTo>
                <a:lnTo>
                  <a:pt x="926" y="392"/>
                </a:lnTo>
                <a:lnTo>
                  <a:pt x="926" y="394"/>
                </a:lnTo>
                <a:lnTo>
                  <a:pt x="926" y="392"/>
                </a:lnTo>
                <a:lnTo>
                  <a:pt x="928" y="390"/>
                </a:lnTo>
                <a:lnTo>
                  <a:pt x="932" y="388"/>
                </a:lnTo>
                <a:lnTo>
                  <a:pt x="932" y="386"/>
                </a:lnTo>
                <a:lnTo>
                  <a:pt x="936" y="382"/>
                </a:lnTo>
                <a:lnTo>
                  <a:pt x="934" y="382"/>
                </a:lnTo>
                <a:lnTo>
                  <a:pt x="936" y="382"/>
                </a:lnTo>
                <a:lnTo>
                  <a:pt x="932" y="384"/>
                </a:lnTo>
                <a:lnTo>
                  <a:pt x="924" y="386"/>
                </a:lnTo>
                <a:lnTo>
                  <a:pt x="903" y="396"/>
                </a:lnTo>
                <a:lnTo>
                  <a:pt x="901" y="390"/>
                </a:lnTo>
                <a:lnTo>
                  <a:pt x="901" y="388"/>
                </a:lnTo>
                <a:lnTo>
                  <a:pt x="899" y="386"/>
                </a:lnTo>
                <a:lnTo>
                  <a:pt x="895" y="384"/>
                </a:lnTo>
                <a:lnTo>
                  <a:pt x="891" y="380"/>
                </a:lnTo>
                <a:lnTo>
                  <a:pt x="884" y="373"/>
                </a:lnTo>
                <a:lnTo>
                  <a:pt x="878" y="367"/>
                </a:lnTo>
                <a:lnTo>
                  <a:pt x="876" y="367"/>
                </a:lnTo>
                <a:lnTo>
                  <a:pt x="874" y="367"/>
                </a:lnTo>
                <a:lnTo>
                  <a:pt x="857" y="371"/>
                </a:lnTo>
                <a:lnTo>
                  <a:pt x="857" y="369"/>
                </a:lnTo>
                <a:lnTo>
                  <a:pt x="857" y="367"/>
                </a:lnTo>
                <a:lnTo>
                  <a:pt x="855" y="359"/>
                </a:lnTo>
                <a:lnTo>
                  <a:pt x="853" y="352"/>
                </a:lnTo>
                <a:lnTo>
                  <a:pt x="845" y="329"/>
                </a:lnTo>
                <a:lnTo>
                  <a:pt x="832" y="315"/>
                </a:lnTo>
                <a:lnTo>
                  <a:pt x="816" y="317"/>
                </a:lnTo>
                <a:lnTo>
                  <a:pt x="812" y="311"/>
                </a:lnTo>
                <a:lnTo>
                  <a:pt x="816" y="298"/>
                </a:lnTo>
                <a:lnTo>
                  <a:pt x="812" y="286"/>
                </a:lnTo>
                <a:lnTo>
                  <a:pt x="818" y="281"/>
                </a:lnTo>
                <a:lnTo>
                  <a:pt x="826" y="252"/>
                </a:lnTo>
                <a:lnTo>
                  <a:pt x="830" y="234"/>
                </a:lnTo>
                <a:lnTo>
                  <a:pt x="828" y="233"/>
                </a:lnTo>
                <a:lnTo>
                  <a:pt x="828" y="230"/>
                </a:lnTo>
                <a:lnTo>
                  <a:pt x="822" y="219"/>
                </a:lnTo>
                <a:lnTo>
                  <a:pt x="820" y="217"/>
                </a:lnTo>
                <a:lnTo>
                  <a:pt x="836" y="204"/>
                </a:lnTo>
                <a:lnTo>
                  <a:pt x="845" y="186"/>
                </a:lnTo>
                <a:lnTo>
                  <a:pt x="849" y="177"/>
                </a:lnTo>
                <a:lnTo>
                  <a:pt x="851" y="171"/>
                </a:lnTo>
                <a:lnTo>
                  <a:pt x="859" y="159"/>
                </a:lnTo>
                <a:lnTo>
                  <a:pt x="864" y="154"/>
                </a:lnTo>
                <a:lnTo>
                  <a:pt x="870" y="148"/>
                </a:lnTo>
                <a:lnTo>
                  <a:pt x="889" y="138"/>
                </a:lnTo>
                <a:lnTo>
                  <a:pt x="909" y="132"/>
                </a:lnTo>
                <a:lnTo>
                  <a:pt x="907" y="131"/>
                </a:lnTo>
                <a:lnTo>
                  <a:pt x="905" y="127"/>
                </a:lnTo>
                <a:lnTo>
                  <a:pt x="905" y="125"/>
                </a:lnTo>
                <a:lnTo>
                  <a:pt x="905" y="123"/>
                </a:lnTo>
                <a:lnTo>
                  <a:pt x="903" y="121"/>
                </a:lnTo>
                <a:lnTo>
                  <a:pt x="901" y="119"/>
                </a:lnTo>
                <a:lnTo>
                  <a:pt x="903" y="117"/>
                </a:lnTo>
                <a:lnTo>
                  <a:pt x="903" y="115"/>
                </a:lnTo>
                <a:lnTo>
                  <a:pt x="903" y="113"/>
                </a:lnTo>
                <a:lnTo>
                  <a:pt x="903" y="111"/>
                </a:lnTo>
                <a:lnTo>
                  <a:pt x="899" y="110"/>
                </a:lnTo>
                <a:lnTo>
                  <a:pt x="899" y="108"/>
                </a:lnTo>
                <a:lnTo>
                  <a:pt x="897" y="108"/>
                </a:lnTo>
                <a:lnTo>
                  <a:pt x="897" y="105"/>
                </a:lnTo>
                <a:lnTo>
                  <a:pt x="897" y="104"/>
                </a:lnTo>
                <a:lnTo>
                  <a:pt x="897" y="102"/>
                </a:lnTo>
                <a:lnTo>
                  <a:pt x="895" y="102"/>
                </a:lnTo>
                <a:lnTo>
                  <a:pt x="895" y="100"/>
                </a:lnTo>
                <a:lnTo>
                  <a:pt x="897" y="98"/>
                </a:lnTo>
                <a:lnTo>
                  <a:pt x="897" y="96"/>
                </a:lnTo>
                <a:lnTo>
                  <a:pt x="899" y="98"/>
                </a:lnTo>
                <a:lnTo>
                  <a:pt x="905" y="108"/>
                </a:lnTo>
                <a:lnTo>
                  <a:pt x="907" y="108"/>
                </a:lnTo>
                <a:lnTo>
                  <a:pt x="907" y="110"/>
                </a:lnTo>
                <a:lnTo>
                  <a:pt x="910" y="111"/>
                </a:lnTo>
                <a:lnTo>
                  <a:pt x="915" y="115"/>
                </a:lnTo>
                <a:lnTo>
                  <a:pt x="916" y="115"/>
                </a:lnTo>
                <a:lnTo>
                  <a:pt x="918" y="115"/>
                </a:lnTo>
                <a:lnTo>
                  <a:pt x="920" y="113"/>
                </a:lnTo>
                <a:lnTo>
                  <a:pt x="922" y="113"/>
                </a:lnTo>
                <a:lnTo>
                  <a:pt x="932" y="104"/>
                </a:lnTo>
                <a:lnTo>
                  <a:pt x="930" y="102"/>
                </a:lnTo>
                <a:lnTo>
                  <a:pt x="930" y="100"/>
                </a:lnTo>
                <a:lnTo>
                  <a:pt x="916" y="88"/>
                </a:lnTo>
                <a:lnTo>
                  <a:pt x="918" y="88"/>
                </a:lnTo>
                <a:lnTo>
                  <a:pt x="920" y="84"/>
                </a:lnTo>
                <a:lnTo>
                  <a:pt x="922" y="82"/>
                </a:lnTo>
                <a:lnTo>
                  <a:pt x="924" y="81"/>
                </a:lnTo>
                <a:lnTo>
                  <a:pt x="926" y="79"/>
                </a:lnTo>
                <a:lnTo>
                  <a:pt x="926" y="77"/>
                </a:lnTo>
                <a:lnTo>
                  <a:pt x="928" y="73"/>
                </a:lnTo>
                <a:lnTo>
                  <a:pt x="930" y="73"/>
                </a:lnTo>
                <a:lnTo>
                  <a:pt x="932" y="67"/>
                </a:lnTo>
                <a:lnTo>
                  <a:pt x="934" y="65"/>
                </a:lnTo>
                <a:lnTo>
                  <a:pt x="936" y="63"/>
                </a:lnTo>
                <a:lnTo>
                  <a:pt x="937" y="63"/>
                </a:lnTo>
                <a:lnTo>
                  <a:pt x="937" y="61"/>
                </a:lnTo>
                <a:lnTo>
                  <a:pt x="930" y="60"/>
                </a:lnTo>
                <a:lnTo>
                  <a:pt x="916" y="55"/>
                </a:lnTo>
                <a:lnTo>
                  <a:pt x="915" y="55"/>
                </a:lnTo>
                <a:lnTo>
                  <a:pt x="909" y="55"/>
                </a:lnTo>
                <a:lnTo>
                  <a:pt x="903" y="55"/>
                </a:lnTo>
                <a:lnTo>
                  <a:pt x="901" y="5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Freeform 213"/>
          <p:cNvSpPr>
            <a:spLocks/>
          </p:cNvSpPr>
          <p:nvPr/>
        </p:nvSpPr>
        <p:spPr bwMode="auto">
          <a:xfrm>
            <a:off x="-3506632" y="5569388"/>
            <a:ext cx="1451535" cy="886735"/>
          </a:xfrm>
          <a:custGeom>
            <a:avLst/>
            <a:gdLst>
              <a:gd name="T0" fmla="*/ 515 w 1542"/>
              <a:gd name="T1" fmla="*/ 740 h 942"/>
              <a:gd name="T2" fmla="*/ 638 w 1542"/>
              <a:gd name="T3" fmla="*/ 807 h 942"/>
              <a:gd name="T4" fmla="*/ 790 w 1542"/>
              <a:gd name="T5" fmla="*/ 820 h 942"/>
              <a:gd name="T6" fmla="*/ 813 w 1542"/>
              <a:gd name="T7" fmla="*/ 799 h 942"/>
              <a:gd name="T8" fmla="*/ 878 w 1542"/>
              <a:gd name="T9" fmla="*/ 747 h 942"/>
              <a:gd name="T10" fmla="*/ 905 w 1542"/>
              <a:gd name="T11" fmla="*/ 772 h 942"/>
              <a:gd name="T12" fmla="*/ 949 w 1542"/>
              <a:gd name="T13" fmla="*/ 903 h 942"/>
              <a:gd name="T14" fmla="*/ 1080 w 1542"/>
              <a:gd name="T15" fmla="*/ 869 h 942"/>
              <a:gd name="T16" fmla="*/ 1101 w 1542"/>
              <a:gd name="T17" fmla="*/ 938 h 942"/>
              <a:gd name="T18" fmla="*/ 1190 w 1542"/>
              <a:gd name="T19" fmla="*/ 869 h 942"/>
              <a:gd name="T20" fmla="*/ 1217 w 1542"/>
              <a:gd name="T21" fmla="*/ 867 h 942"/>
              <a:gd name="T22" fmla="*/ 1395 w 1542"/>
              <a:gd name="T23" fmla="*/ 828 h 942"/>
              <a:gd name="T24" fmla="*/ 1501 w 1542"/>
              <a:gd name="T25" fmla="*/ 834 h 942"/>
              <a:gd name="T26" fmla="*/ 1539 w 1542"/>
              <a:gd name="T27" fmla="*/ 749 h 942"/>
              <a:gd name="T28" fmla="*/ 1474 w 1542"/>
              <a:gd name="T29" fmla="*/ 767 h 942"/>
              <a:gd name="T30" fmla="*/ 1457 w 1542"/>
              <a:gd name="T31" fmla="*/ 753 h 942"/>
              <a:gd name="T32" fmla="*/ 1459 w 1542"/>
              <a:gd name="T33" fmla="*/ 734 h 942"/>
              <a:gd name="T34" fmla="*/ 1422 w 1542"/>
              <a:gd name="T35" fmla="*/ 711 h 942"/>
              <a:gd name="T36" fmla="*/ 1424 w 1542"/>
              <a:gd name="T37" fmla="*/ 709 h 942"/>
              <a:gd name="T38" fmla="*/ 1397 w 1542"/>
              <a:gd name="T39" fmla="*/ 701 h 942"/>
              <a:gd name="T40" fmla="*/ 1370 w 1542"/>
              <a:gd name="T41" fmla="*/ 697 h 942"/>
              <a:gd name="T42" fmla="*/ 1334 w 1542"/>
              <a:gd name="T43" fmla="*/ 715 h 942"/>
              <a:gd name="T44" fmla="*/ 1282 w 1542"/>
              <a:gd name="T45" fmla="*/ 761 h 942"/>
              <a:gd name="T46" fmla="*/ 1209 w 1542"/>
              <a:gd name="T47" fmla="*/ 771 h 942"/>
              <a:gd name="T48" fmla="*/ 1161 w 1542"/>
              <a:gd name="T49" fmla="*/ 692 h 942"/>
              <a:gd name="T50" fmla="*/ 1222 w 1542"/>
              <a:gd name="T51" fmla="*/ 571 h 942"/>
              <a:gd name="T52" fmla="*/ 1276 w 1542"/>
              <a:gd name="T53" fmla="*/ 538 h 942"/>
              <a:gd name="T54" fmla="*/ 1270 w 1542"/>
              <a:gd name="T55" fmla="*/ 503 h 942"/>
              <a:gd name="T56" fmla="*/ 1257 w 1542"/>
              <a:gd name="T57" fmla="*/ 476 h 942"/>
              <a:gd name="T58" fmla="*/ 1075 w 1542"/>
              <a:gd name="T59" fmla="*/ 420 h 942"/>
              <a:gd name="T60" fmla="*/ 1115 w 1542"/>
              <a:gd name="T61" fmla="*/ 186 h 942"/>
              <a:gd name="T62" fmla="*/ 1028 w 1542"/>
              <a:gd name="T63" fmla="*/ 88 h 942"/>
              <a:gd name="T64" fmla="*/ 915 w 1542"/>
              <a:gd name="T65" fmla="*/ 13 h 942"/>
              <a:gd name="T66" fmla="*/ 907 w 1542"/>
              <a:gd name="T67" fmla="*/ 205 h 942"/>
              <a:gd name="T68" fmla="*/ 805 w 1542"/>
              <a:gd name="T69" fmla="*/ 197 h 942"/>
              <a:gd name="T70" fmla="*/ 748 w 1542"/>
              <a:gd name="T71" fmla="*/ 226 h 942"/>
              <a:gd name="T72" fmla="*/ 726 w 1542"/>
              <a:gd name="T73" fmla="*/ 267 h 942"/>
              <a:gd name="T74" fmla="*/ 675 w 1542"/>
              <a:gd name="T75" fmla="*/ 288 h 942"/>
              <a:gd name="T76" fmla="*/ 698 w 1542"/>
              <a:gd name="T77" fmla="*/ 407 h 942"/>
              <a:gd name="T78" fmla="*/ 669 w 1542"/>
              <a:gd name="T79" fmla="*/ 420 h 942"/>
              <a:gd name="T80" fmla="*/ 640 w 1542"/>
              <a:gd name="T81" fmla="*/ 417 h 942"/>
              <a:gd name="T82" fmla="*/ 615 w 1542"/>
              <a:gd name="T83" fmla="*/ 411 h 942"/>
              <a:gd name="T84" fmla="*/ 588 w 1542"/>
              <a:gd name="T85" fmla="*/ 430 h 942"/>
              <a:gd name="T86" fmla="*/ 561 w 1542"/>
              <a:gd name="T87" fmla="*/ 444 h 942"/>
              <a:gd name="T88" fmla="*/ 540 w 1542"/>
              <a:gd name="T89" fmla="*/ 434 h 942"/>
              <a:gd name="T90" fmla="*/ 519 w 1542"/>
              <a:gd name="T91" fmla="*/ 432 h 942"/>
              <a:gd name="T92" fmla="*/ 502 w 1542"/>
              <a:gd name="T93" fmla="*/ 430 h 942"/>
              <a:gd name="T94" fmla="*/ 478 w 1542"/>
              <a:gd name="T95" fmla="*/ 432 h 942"/>
              <a:gd name="T96" fmla="*/ 459 w 1542"/>
              <a:gd name="T97" fmla="*/ 420 h 942"/>
              <a:gd name="T98" fmla="*/ 430 w 1542"/>
              <a:gd name="T99" fmla="*/ 409 h 942"/>
              <a:gd name="T100" fmla="*/ 430 w 1542"/>
              <a:gd name="T101" fmla="*/ 380 h 942"/>
              <a:gd name="T102" fmla="*/ 436 w 1542"/>
              <a:gd name="T103" fmla="*/ 365 h 942"/>
              <a:gd name="T104" fmla="*/ 436 w 1542"/>
              <a:gd name="T105" fmla="*/ 344 h 942"/>
              <a:gd name="T106" fmla="*/ 430 w 1542"/>
              <a:gd name="T107" fmla="*/ 324 h 942"/>
              <a:gd name="T108" fmla="*/ 409 w 1542"/>
              <a:gd name="T109" fmla="*/ 317 h 942"/>
              <a:gd name="T110" fmla="*/ 386 w 1542"/>
              <a:gd name="T111" fmla="*/ 305 h 942"/>
              <a:gd name="T112" fmla="*/ 365 w 1542"/>
              <a:gd name="T113" fmla="*/ 294 h 942"/>
              <a:gd name="T114" fmla="*/ 342 w 1542"/>
              <a:gd name="T115" fmla="*/ 278 h 942"/>
              <a:gd name="T116" fmla="*/ 333 w 1542"/>
              <a:gd name="T117" fmla="*/ 263 h 942"/>
              <a:gd name="T118" fmla="*/ 285 w 1542"/>
              <a:gd name="T119" fmla="*/ 245 h 942"/>
              <a:gd name="T120" fmla="*/ 59 w 1542"/>
              <a:gd name="T121" fmla="*/ 226 h 942"/>
              <a:gd name="T122" fmla="*/ 202 w 1542"/>
              <a:gd name="T123" fmla="*/ 684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42" h="942">
                <a:moveTo>
                  <a:pt x="265" y="865"/>
                </a:moveTo>
                <a:lnTo>
                  <a:pt x="277" y="859"/>
                </a:lnTo>
                <a:lnTo>
                  <a:pt x="279" y="857"/>
                </a:lnTo>
                <a:lnTo>
                  <a:pt x="296" y="849"/>
                </a:lnTo>
                <a:lnTo>
                  <a:pt x="302" y="846"/>
                </a:lnTo>
                <a:lnTo>
                  <a:pt x="307" y="843"/>
                </a:lnTo>
                <a:lnTo>
                  <a:pt x="315" y="840"/>
                </a:lnTo>
                <a:lnTo>
                  <a:pt x="317" y="840"/>
                </a:lnTo>
                <a:lnTo>
                  <a:pt x="321" y="838"/>
                </a:lnTo>
                <a:lnTo>
                  <a:pt x="327" y="834"/>
                </a:lnTo>
                <a:lnTo>
                  <a:pt x="340" y="826"/>
                </a:lnTo>
                <a:lnTo>
                  <a:pt x="342" y="828"/>
                </a:lnTo>
                <a:lnTo>
                  <a:pt x="344" y="826"/>
                </a:lnTo>
                <a:lnTo>
                  <a:pt x="357" y="819"/>
                </a:lnTo>
                <a:lnTo>
                  <a:pt x="363" y="815"/>
                </a:lnTo>
                <a:lnTo>
                  <a:pt x="415" y="790"/>
                </a:lnTo>
                <a:lnTo>
                  <a:pt x="465" y="765"/>
                </a:lnTo>
                <a:lnTo>
                  <a:pt x="469" y="763"/>
                </a:lnTo>
                <a:lnTo>
                  <a:pt x="471" y="763"/>
                </a:lnTo>
                <a:lnTo>
                  <a:pt x="496" y="749"/>
                </a:lnTo>
                <a:lnTo>
                  <a:pt x="515" y="740"/>
                </a:lnTo>
                <a:lnTo>
                  <a:pt x="528" y="732"/>
                </a:lnTo>
                <a:lnTo>
                  <a:pt x="619" y="688"/>
                </a:lnTo>
                <a:lnTo>
                  <a:pt x="632" y="680"/>
                </a:lnTo>
                <a:lnTo>
                  <a:pt x="636" y="688"/>
                </a:lnTo>
                <a:lnTo>
                  <a:pt x="634" y="688"/>
                </a:lnTo>
                <a:lnTo>
                  <a:pt x="630" y="690"/>
                </a:lnTo>
                <a:lnTo>
                  <a:pt x="638" y="699"/>
                </a:lnTo>
                <a:lnTo>
                  <a:pt x="640" y="709"/>
                </a:lnTo>
                <a:lnTo>
                  <a:pt x="634" y="724"/>
                </a:lnTo>
                <a:lnTo>
                  <a:pt x="627" y="740"/>
                </a:lnTo>
                <a:lnTo>
                  <a:pt x="627" y="745"/>
                </a:lnTo>
                <a:lnTo>
                  <a:pt x="627" y="749"/>
                </a:lnTo>
                <a:lnTo>
                  <a:pt x="632" y="763"/>
                </a:lnTo>
                <a:lnTo>
                  <a:pt x="632" y="767"/>
                </a:lnTo>
                <a:lnTo>
                  <a:pt x="632" y="769"/>
                </a:lnTo>
                <a:lnTo>
                  <a:pt x="636" y="780"/>
                </a:lnTo>
                <a:lnTo>
                  <a:pt x="627" y="786"/>
                </a:lnTo>
                <a:lnTo>
                  <a:pt x="634" y="795"/>
                </a:lnTo>
                <a:lnTo>
                  <a:pt x="634" y="799"/>
                </a:lnTo>
                <a:lnTo>
                  <a:pt x="636" y="807"/>
                </a:lnTo>
                <a:lnTo>
                  <a:pt x="638" y="807"/>
                </a:lnTo>
                <a:lnTo>
                  <a:pt x="644" y="801"/>
                </a:lnTo>
                <a:lnTo>
                  <a:pt x="648" y="799"/>
                </a:lnTo>
                <a:lnTo>
                  <a:pt x="656" y="795"/>
                </a:lnTo>
                <a:lnTo>
                  <a:pt x="671" y="784"/>
                </a:lnTo>
                <a:lnTo>
                  <a:pt x="684" y="780"/>
                </a:lnTo>
                <a:lnTo>
                  <a:pt x="686" y="780"/>
                </a:lnTo>
                <a:lnTo>
                  <a:pt x="686" y="782"/>
                </a:lnTo>
                <a:lnTo>
                  <a:pt x="705" y="772"/>
                </a:lnTo>
                <a:lnTo>
                  <a:pt x="715" y="786"/>
                </a:lnTo>
                <a:lnTo>
                  <a:pt x="730" y="809"/>
                </a:lnTo>
                <a:lnTo>
                  <a:pt x="736" y="817"/>
                </a:lnTo>
                <a:lnTo>
                  <a:pt x="742" y="824"/>
                </a:lnTo>
                <a:lnTo>
                  <a:pt x="744" y="828"/>
                </a:lnTo>
                <a:lnTo>
                  <a:pt x="746" y="832"/>
                </a:lnTo>
                <a:lnTo>
                  <a:pt x="763" y="824"/>
                </a:lnTo>
                <a:lnTo>
                  <a:pt x="765" y="824"/>
                </a:lnTo>
                <a:lnTo>
                  <a:pt x="769" y="820"/>
                </a:lnTo>
                <a:lnTo>
                  <a:pt x="774" y="817"/>
                </a:lnTo>
                <a:lnTo>
                  <a:pt x="776" y="817"/>
                </a:lnTo>
                <a:lnTo>
                  <a:pt x="782" y="813"/>
                </a:lnTo>
                <a:lnTo>
                  <a:pt x="790" y="820"/>
                </a:lnTo>
                <a:lnTo>
                  <a:pt x="794" y="819"/>
                </a:lnTo>
                <a:lnTo>
                  <a:pt x="800" y="817"/>
                </a:lnTo>
                <a:lnTo>
                  <a:pt x="803" y="815"/>
                </a:lnTo>
                <a:lnTo>
                  <a:pt x="807" y="813"/>
                </a:lnTo>
                <a:lnTo>
                  <a:pt x="811" y="813"/>
                </a:lnTo>
                <a:lnTo>
                  <a:pt x="811" y="811"/>
                </a:lnTo>
                <a:lnTo>
                  <a:pt x="809" y="809"/>
                </a:lnTo>
                <a:lnTo>
                  <a:pt x="809" y="807"/>
                </a:lnTo>
                <a:lnTo>
                  <a:pt x="805" y="803"/>
                </a:lnTo>
                <a:lnTo>
                  <a:pt x="803" y="803"/>
                </a:lnTo>
                <a:lnTo>
                  <a:pt x="801" y="799"/>
                </a:lnTo>
                <a:lnTo>
                  <a:pt x="800" y="797"/>
                </a:lnTo>
                <a:lnTo>
                  <a:pt x="796" y="793"/>
                </a:lnTo>
                <a:lnTo>
                  <a:pt x="790" y="790"/>
                </a:lnTo>
                <a:lnTo>
                  <a:pt x="792" y="788"/>
                </a:lnTo>
                <a:lnTo>
                  <a:pt x="798" y="788"/>
                </a:lnTo>
                <a:lnTo>
                  <a:pt x="800" y="792"/>
                </a:lnTo>
                <a:lnTo>
                  <a:pt x="801" y="793"/>
                </a:lnTo>
                <a:lnTo>
                  <a:pt x="803" y="795"/>
                </a:lnTo>
                <a:lnTo>
                  <a:pt x="807" y="795"/>
                </a:lnTo>
                <a:lnTo>
                  <a:pt x="813" y="799"/>
                </a:lnTo>
                <a:lnTo>
                  <a:pt x="819" y="803"/>
                </a:lnTo>
                <a:lnTo>
                  <a:pt x="821" y="805"/>
                </a:lnTo>
                <a:lnTo>
                  <a:pt x="822" y="805"/>
                </a:lnTo>
                <a:lnTo>
                  <a:pt x="832" y="799"/>
                </a:lnTo>
                <a:lnTo>
                  <a:pt x="838" y="795"/>
                </a:lnTo>
                <a:lnTo>
                  <a:pt x="848" y="792"/>
                </a:lnTo>
                <a:lnTo>
                  <a:pt x="853" y="790"/>
                </a:lnTo>
                <a:lnTo>
                  <a:pt x="851" y="784"/>
                </a:lnTo>
                <a:lnTo>
                  <a:pt x="849" y="778"/>
                </a:lnTo>
                <a:lnTo>
                  <a:pt x="848" y="776"/>
                </a:lnTo>
                <a:lnTo>
                  <a:pt x="846" y="774"/>
                </a:lnTo>
                <a:lnTo>
                  <a:pt x="844" y="769"/>
                </a:lnTo>
                <a:lnTo>
                  <a:pt x="840" y="765"/>
                </a:lnTo>
                <a:lnTo>
                  <a:pt x="842" y="759"/>
                </a:lnTo>
                <a:lnTo>
                  <a:pt x="851" y="755"/>
                </a:lnTo>
                <a:lnTo>
                  <a:pt x="857" y="751"/>
                </a:lnTo>
                <a:lnTo>
                  <a:pt x="861" y="751"/>
                </a:lnTo>
                <a:lnTo>
                  <a:pt x="865" y="749"/>
                </a:lnTo>
                <a:lnTo>
                  <a:pt x="869" y="749"/>
                </a:lnTo>
                <a:lnTo>
                  <a:pt x="876" y="749"/>
                </a:lnTo>
                <a:lnTo>
                  <a:pt x="878" y="747"/>
                </a:lnTo>
                <a:lnTo>
                  <a:pt x="878" y="749"/>
                </a:lnTo>
                <a:lnTo>
                  <a:pt x="882" y="751"/>
                </a:lnTo>
                <a:lnTo>
                  <a:pt x="884" y="751"/>
                </a:lnTo>
                <a:lnTo>
                  <a:pt x="886" y="753"/>
                </a:lnTo>
                <a:lnTo>
                  <a:pt x="888" y="751"/>
                </a:lnTo>
                <a:lnTo>
                  <a:pt x="888" y="753"/>
                </a:lnTo>
                <a:lnTo>
                  <a:pt x="888" y="755"/>
                </a:lnTo>
                <a:lnTo>
                  <a:pt x="890" y="755"/>
                </a:lnTo>
                <a:lnTo>
                  <a:pt x="890" y="757"/>
                </a:lnTo>
                <a:lnTo>
                  <a:pt x="892" y="757"/>
                </a:lnTo>
                <a:lnTo>
                  <a:pt x="894" y="757"/>
                </a:lnTo>
                <a:lnTo>
                  <a:pt x="896" y="757"/>
                </a:lnTo>
                <a:lnTo>
                  <a:pt x="896" y="759"/>
                </a:lnTo>
                <a:lnTo>
                  <a:pt x="896" y="761"/>
                </a:lnTo>
                <a:lnTo>
                  <a:pt x="897" y="763"/>
                </a:lnTo>
                <a:lnTo>
                  <a:pt x="901" y="763"/>
                </a:lnTo>
                <a:lnTo>
                  <a:pt x="903" y="765"/>
                </a:lnTo>
                <a:lnTo>
                  <a:pt x="905" y="767"/>
                </a:lnTo>
                <a:lnTo>
                  <a:pt x="903" y="771"/>
                </a:lnTo>
                <a:lnTo>
                  <a:pt x="907" y="771"/>
                </a:lnTo>
                <a:lnTo>
                  <a:pt x="905" y="772"/>
                </a:lnTo>
                <a:lnTo>
                  <a:pt x="897" y="786"/>
                </a:lnTo>
                <a:lnTo>
                  <a:pt x="890" y="795"/>
                </a:lnTo>
                <a:lnTo>
                  <a:pt x="890" y="797"/>
                </a:lnTo>
                <a:lnTo>
                  <a:pt x="884" y="824"/>
                </a:lnTo>
                <a:lnTo>
                  <a:pt x="882" y="830"/>
                </a:lnTo>
                <a:lnTo>
                  <a:pt x="873" y="872"/>
                </a:lnTo>
                <a:lnTo>
                  <a:pt x="869" y="886"/>
                </a:lnTo>
                <a:lnTo>
                  <a:pt x="880" y="888"/>
                </a:lnTo>
                <a:lnTo>
                  <a:pt x="886" y="905"/>
                </a:lnTo>
                <a:lnTo>
                  <a:pt x="894" y="905"/>
                </a:lnTo>
                <a:lnTo>
                  <a:pt x="896" y="905"/>
                </a:lnTo>
                <a:lnTo>
                  <a:pt x="901" y="905"/>
                </a:lnTo>
                <a:lnTo>
                  <a:pt x="903" y="905"/>
                </a:lnTo>
                <a:lnTo>
                  <a:pt x="909" y="907"/>
                </a:lnTo>
                <a:lnTo>
                  <a:pt x="911" y="907"/>
                </a:lnTo>
                <a:lnTo>
                  <a:pt x="913" y="907"/>
                </a:lnTo>
                <a:lnTo>
                  <a:pt x="917" y="907"/>
                </a:lnTo>
                <a:lnTo>
                  <a:pt x="928" y="909"/>
                </a:lnTo>
                <a:lnTo>
                  <a:pt x="934" y="909"/>
                </a:lnTo>
                <a:lnTo>
                  <a:pt x="945" y="911"/>
                </a:lnTo>
                <a:lnTo>
                  <a:pt x="949" y="903"/>
                </a:lnTo>
                <a:lnTo>
                  <a:pt x="949" y="901"/>
                </a:lnTo>
                <a:lnTo>
                  <a:pt x="952" y="897"/>
                </a:lnTo>
                <a:lnTo>
                  <a:pt x="952" y="896"/>
                </a:lnTo>
                <a:lnTo>
                  <a:pt x="952" y="888"/>
                </a:lnTo>
                <a:lnTo>
                  <a:pt x="953" y="880"/>
                </a:lnTo>
                <a:lnTo>
                  <a:pt x="953" y="878"/>
                </a:lnTo>
                <a:lnTo>
                  <a:pt x="961" y="878"/>
                </a:lnTo>
                <a:lnTo>
                  <a:pt x="967" y="909"/>
                </a:lnTo>
                <a:lnTo>
                  <a:pt x="982" y="907"/>
                </a:lnTo>
                <a:lnTo>
                  <a:pt x="984" y="907"/>
                </a:lnTo>
                <a:lnTo>
                  <a:pt x="986" y="905"/>
                </a:lnTo>
                <a:lnTo>
                  <a:pt x="1003" y="903"/>
                </a:lnTo>
                <a:lnTo>
                  <a:pt x="1005" y="903"/>
                </a:lnTo>
                <a:lnTo>
                  <a:pt x="1015" y="901"/>
                </a:lnTo>
                <a:lnTo>
                  <a:pt x="1017" y="901"/>
                </a:lnTo>
                <a:lnTo>
                  <a:pt x="1017" y="894"/>
                </a:lnTo>
                <a:lnTo>
                  <a:pt x="1036" y="903"/>
                </a:lnTo>
                <a:lnTo>
                  <a:pt x="1038" y="915"/>
                </a:lnTo>
                <a:lnTo>
                  <a:pt x="1078" y="905"/>
                </a:lnTo>
                <a:lnTo>
                  <a:pt x="1080" y="876"/>
                </a:lnTo>
                <a:lnTo>
                  <a:pt x="1080" y="869"/>
                </a:lnTo>
                <a:lnTo>
                  <a:pt x="1080" y="863"/>
                </a:lnTo>
                <a:lnTo>
                  <a:pt x="1092" y="851"/>
                </a:lnTo>
                <a:lnTo>
                  <a:pt x="1094" y="849"/>
                </a:lnTo>
                <a:lnTo>
                  <a:pt x="1099" y="853"/>
                </a:lnTo>
                <a:lnTo>
                  <a:pt x="1097" y="861"/>
                </a:lnTo>
                <a:lnTo>
                  <a:pt x="1097" y="865"/>
                </a:lnTo>
                <a:lnTo>
                  <a:pt x="1097" y="867"/>
                </a:lnTo>
                <a:lnTo>
                  <a:pt x="1105" y="867"/>
                </a:lnTo>
                <a:lnTo>
                  <a:pt x="1105" y="869"/>
                </a:lnTo>
                <a:lnTo>
                  <a:pt x="1107" y="872"/>
                </a:lnTo>
                <a:lnTo>
                  <a:pt x="1107" y="874"/>
                </a:lnTo>
                <a:lnTo>
                  <a:pt x="1109" y="876"/>
                </a:lnTo>
                <a:lnTo>
                  <a:pt x="1109" y="880"/>
                </a:lnTo>
                <a:lnTo>
                  <a:pt x="1109" y="884"/>
                </a:lnTo>
                <a:lnTo>
                  <a:pt x="1109" y="907"/>
                </a:lnTo>
                <a:lnTo>
                  <a:pt x="1109" y="911"/>
                </a:lnTo>
                <a:lnTo>
                  <a:pt x="1109" y="915"/>
                </a:lnTo>
                <a:lnTo>
                  <a:pt x="1109" y="917"/>
                </a:lnTo>
                <a:lnTo>
                  <a:pt x="1105" y="930"/>
                </a:lnTo>
                <a:lnTo>
                  <a:pt x="1103" y="938"/>
                </a:lnTo>
                <a:lnTo>
                  <a:pt x="1101" y="938"/>
                </a:lnTo>
                <a:lnTo>
                  <a:pt x="1105" y="938"/>
                </a:lnTo>
                <a:lnTo>
                  <a:pt x="1120" y="940"/>
                </a:lnTo>
                <a:lnTo>
                  <a:pt x="1123" y="940"/>
                </a:lnTo>
                <a:lnTo>
                  <a:pt x="1124" y="940"/>
                </a:lnTo>
                <a:lnTo>
                  <a:pt x="1128" y="942"/>
                </a:lnTo>
                <a:lnTo>
                  <a:pt x="1130" y="942"/>
                </a:lnTo>
                <a:lnTo>
                  <a:pt x="1138" y="942"/>
                </a:lnTo>
                <a:lnTo>
                  <a:pt x="1138" y="940"/>
                </a:lnTo>
                <a:lnTo>
                  <a:pt x="1145" y="934"/>
                </a:lnTo>
                <a:lnTo>
                  <a:pt x="1147" y="932"/>
                </a:lnTo>
                <a:lnTo>
                  <a:pt x="1147" y="928"/>
                </a:lnTo>
                <a:lnTo>
                  <a:pt x="1155" y="907"/>
                </a:lnTo>
                <a:lnTo>
                  <a:pt x="1153" y="907"/>
                </a:lnTo>
                <a:lnTo>
                  <a:pt x="1153" y="897"/>
                </a:lnTo>
                <a:lnTo>
                  <a:pt x="1153" y="894"/>
                </a:lnTo>
                <a:lnTo>
                  <a:pt x="1153" y="890"/>
                </a:lnTo>
                <a:lnTo>
                  <a:pt x="1153" y="886"/>
                </a:lnTo>
                <a:lnTo>
                  <a:pt x="1153" y="880"/>
                </a:lnTo>
                <a:lnTo>
                  <a:pt x="1151" y="867"/>
                </a:lnTo>
                <a:lnTo>
                  <a:pt x="1163" y="867"/>
                </a:lnTo>
                <a:lnTo>
                  <a:pt x="1190" y="869"/>
                </a:lnTo>
                <a:lnTo>
                  <a:pt x="1188" y="870"/>
                </a:lnTo>
                <a:lnTo>
                  <a:pt x="1188" y="874"/>
                </a:lnTo>
                <a:lnTo>
                  <a:pt x="1188" y="878"/>
                </a:lnTo>
                <a:lnTo>
                  <a:pt x="1192" y="878"/>
                </a:lnTo>
                <a:lnTo>
                  <a:pt x="1193" y="878"/>
                </a:lnTo>
                <a:lnTo>
                  <a:pt x="1193" y="880"/>
                </a:lnTo>
                <a:lnTo>
                  <a:pt x="1199" y="880"/>
                </a:lnTo>
                <a:lnTo>
                  <a:pt x="1199" y="878"/>
                </a:lnTo>
                <a:lnTo>
                  <a:pt x="1197" y="878"/>
                </a:lnTo>
                <a:lnTo>
                  <a:pt x="1197" y="870"/>
                </a:lnTo>
                <a:lnTo>
                  <a:pt x="1203" y="870"/>
                </a:lnTo>
                <a:lnTo>
                  <a:pt x="1203" y="867"/>
                </a:lnTo>
                <a:lnTo>
                  <a:pt x="1203" y="861"/>
                </a:lnTo>
                <a:lnTo>
                  <a:pt x="1203" y="859"/>
                </a:lnTo>
                <a:lnTo>
                  <a:pt x="1205" y="859"/>
                </a:lnTo>
                <a:lnTo>
                  <a:pt x="1209" y="859"/>
                </a:lnTo>
                <a:lnTo>
                  <a:pt x="1209" y="861"/>
                </a:lnTo>
                <a:lnTo>
                  <a:pt x="1207" y="861"/>
                </a:lnTo>
                <a:lnTo>
                  <a:pt x="1209" y="863"/>
                </a:lnTo>
                <a:lnTo>
                  <a:pt x="1215" y="865"/>
                </a:lnTo>
                <a:lnTo>
                  <a:pt x="1217" y="867"/>
                </a:lnTo>
                <a:lnTo>
                  <a:pt x="1219" y="867"/>
                </a:lnTo>
                <a:lnTo>
                  <a:pt x="1224" y="869"/>
                </a:lnTo>
                <a:lnTo>
                  <a:pt x="1201" y="888"/>
                </a:lnTo>
                <a:lnTo>
                  <a:pt x="1193" y="907"/>
                </a:lnTo>
                <a:lnTo>
                  <a:pt x="1288" y="915"/>
                </a:lnTo>
                <a:lnTo>
                  <a:pt x="1289" y="913"/>
                </a:lnTo>
                <a:lnTo>
                  <a:pt x="1289" y="911"/>
                </a:lnTo>
                <a:lnTo>
                  <a:pt x="1307" y="888"/>
                </a:lnTo>
                <a:lnTo>
                  <a:pt x="1311" y="884"/>
                </a:lnTo>
                <a:lnTo>
                  <a:pt x="1315" y="863"/>
                </a:lnTo>
                <a:lnTo>
                  <a:pt x="1318" y="859"/>
                </a:lnTo>
                <a:lnTo>
                  <a:pt x="1326" y="859"/>
                </a:lnTo>
                <a:lnTo>
                  <a:pt x="1330" y="857"/>
                </a:lnTo>
                <a:lnTo>
                  <a:pt x="1349" y="849"/>
                </a:lnTo>
                <a:lnTo>
                  <a:pt x="1351" y="847"/>
                </a:lnTo>
                <a:lnTo>
                  <a:pt x="1357" y="846"/>
                </a:lnTo>
                <a:lnTo>
                  <a:pt x="1366" y="841"/>
                </a:lnTo>
                <a:lnTo>
                  <a:pt x="1378" y="828"/>
                </a:lnTo>
                <a:lnTo>
                  <a:pt x="1378" y="836"/>
                </a:lnTo>
                <a:lnTo>
                  <a:pt x="1392" y="836"/>
                </a:lnTo>
                <a:lnTo>
                  <a:pt x="1395" y="828"/>
                </a:lnTo>
                <a:lnTo>
                  <a:pt x="1397" y="820"/>
                </a:lnTo>
                <a:lnTo>
                  <a:pt x="1401" y="820"/>
                </a:lnTo>
                <a:lnTo>
                  <a:pt x="1409" y="822"/>
                </a:lnTo>
                <a:lnTo>
                  <a:pt x="1434" y="830"/>
                </a:lnTo>
                <a:lnTo>
                  <a:pt x="1440" y="843"/>
                </a:lnTo>
                <a:lnTo>
                  <a:pt x="1455" y="841"/>
                </a:lnTo>
                <a:lnTo>
                  <a:pt x="1465" y="838"/>
                </a:lnTo>
                <a:lnTo>
                  <a:pt x="1470" y="838"/>
                </a:lnTo>
                <a:lnTo>
                  <a:pt x="1474" y="838"/>
                </a:lnTo>
                <a:lnTo>
                  <a:pt x="1476" y="838"/>
                </a:lnTo>
                <a:lnTo>
                  <a:pt x="1480" y="836"/>
                </a:lnTo>
                <a:lnTo>
                  <a:pt x="1484" y="836"/>
                </a:lnTo>
                <a:lnTo>
                  <a:pt x="1488" y="836"/>
                </a:lnTo>
                <a:lnTo>
                  <a:pt x="1489" y="836"/>
                </a:lnTo>
                <a:lnTo>
                  <a:pt x="1489" y="838"/>
                </a:lnTo>
                <a:lnTo>
                  <a:pt x="1493" y="838"/>
                </a:lnTo>
                <a:lnTo>
                  <a:pt x="1493" y="836"/>
                </a:lnTo>
                <a:lnTo>
                  <a:pt x="1497" y="836"/>
                </a:lnTo>
                <a:lnTo>
                  <a:pt x="1499" y="836"/>
                </a:lnTo>
                <a:lnTo>
                  <a:pt x="1501" y="836"/>
                </a:lnTo>
                <a:lnTo>
                  <a:pt x="1501" y="834"/>
                </a:lnTo>
                <a:lnTo>
                  <a:pt x="1503" y="836"/>
                </a:lnTo>
                <a:lnTo>
                  <a:pt x="1505" y="836"/>
                </a:lnTo>
                <a:lnTo>
                  <a:pt x="1507" y="836"/>
                </a:lnTo>
                <a:lnTo>
                  <a:pt x="1509" y="834"/>
                </a:lnTo>
                <a:lnTo>
                  <a:pt x="1509" y="836"/>
                </a:lnTo>
                <a:lnTo>
                  <a:pt x="1513" y="836"/>
                </a:lnTo>
                <a:lnTo>
                  <a:pt x="1511" y="828"/>
                </a:lnTo>
                <a:lnTo>
                  <a:pt x="1507" y="819"/>
                </a:lnTo>
                <a:lnTo>
                  <a:pt x="1507" y="817"/>
                </a:lnTo>
                <a:lnTo>
                  <a:pt x="1505" y="815"/>
                </a:lnTo>
                <a:lnTo>
                  <a:pt x="1505" y="813"/>
                </a:lnTo>
                <a:lnTo>
                  <a:pt x="1511" y="807"/>
                </a:lnTo>
                <a:lnTo>
                  <a:pt x="1515" y="799"/>
                </a:lnTo>
                <a:lnTo>
                  <a:pt x="1518" y="793"/>
                </a:lnTo>
                <a:lnTo>
                  <a:pt x="1520" y="792"/>
                </a:lnTo>
                <a:lnTo>
                  <a:pt x="1522" y="792"/>
                </a:lnTo>
                <a:lnTo>
                  <a:pt x="1542" y="778"/>
                </a:lnTo>
                <a:lnTo>
                  <a:pt x="1539" y="772"/>
                </a:lnTo>
                <a:lnTo>
                  <a:pt x="1542" y="757"/>
                </a:lnTo>
                <a:lnTo>
                  <a:pt x="1542" y="749"/>
                </a:lnTo>
                <a:lnTo>
                  <a:pt x="1539" y="749"/>
                </a:lnTo>
                <a:lnTo>
                  <a:pt x="1536" y="744"/>
                </a:lnTo>
                <a:lnTo>
                  <a:pt x="1534" y="740"/>
                </a:lnTo>
                <a:lnTo>
                  <a:pt x="1534" y="736"/>
                </a:lnTo>
                <a:lnTo>
                  <a:pt x="1532" y="734"/>
                </a:lnTo>
                <a:lnTo>
                  <a:pt x="1528" y="732"/>
                </a:lnTo>
                <a:lnTo>
                  <a:pt x="1522" y="728"/>
                </a:lnTo>
                <a:lnTo>
                  <a:pt x="1515" y="724"/>
                </a:lnTo>
                <a:lnTo>
                  <a:pt x="1503" y="721"/>
                </a:lnTo>
                <a:lnTo>
                  <a:pt x="1501" y="728"/>
                </a:lnTo>
                <a:lnTo>
                  <a:pt x="1499" y="734"/>
                </a:lnTo>
                <a:lnTo>
                  <a:pt x="1497" y="740"/>
                </a:lnTo>
                <a:lnTo>
                  <a:pt x="1493" y="747"/>
                </a:lnTo>
                <a:lnTo>
                  <a:pt x="1491" y="753"/>
                </a:lnTo>
                <a:lnTo>
                  <a:pt x="1489" y="757"/>
                </a:lnTo>
                <a:lnTo>
                  <a:pt x="1489" y="759"/>
                </a:lnTo>
                <a:lnTo>
                  <a:pt x="1488" y="761"/>
                </a:lnTo>
                <a:lnTo>
                  <a:pt x="1486" y="763"/>
                </a:lnTo>
                <a:lnTo>
                  <a:pt x="1484" y="765"/>
                </a:lnTo>
                <a:lnTo>
                  <a:pt x="1482" y="765"/>
                </a:lnTo>
                <a:lnTo>
                  <a:pt x="1478" y="767"/>
                </a:lnTo>
                <a:lnTo>
                  <a:pt x="1474" y="767"/>
                </a:lnTo>
                <a:lnTo>
                  <a:pt x="1472" y="769"/>
                </a:lnTo>
                <a:lnTo>
                  <a:pt x="1470" y="769"/>
                </a:lnTo>
                <a:lnTo>
                  <a:pt x="1470" y="767"/>
                </a:lnTo>
                <a:lnTo>
                  <a:pt x="1468" y="765"/>
                </a:lnTo>
                <a:lnTo>
                  <a:pt x="1467" y="763"/>
                </a:lnTo>
                <a:lnTo>
                  <a:pt x="1467" y="761"/>
                </a:lnTo>
                <a:lnTo>
                  <a:pt x="1465" y="761"/>
                </a:lnTo>
                <a:lnTo>
                  <a:pt x="1463" y="761"/>
                </a:lnTo>
                <a:lnTo>
                  <a:pt x="1463" y="763"/>
                </a:lnTo>
                <a:lnTo>
                  <a:pt x="1461" y="763"/>
                </a:lnTo>
                <a:lnTo>
                  <a:pt x="1461" y="765"/>
                </a:lnTo>
                <a:lnTo>
                  <a:pt x="1459" y="765"/>
                </a:lnTo>
                <a:lnTo>
                  <a:pt x="1457" y="765"/>
                </a:lnTo>
                <a:lnTo>
                  <a:pt x="1455" y="765"/>
                </a:lnTo>
                <a:lnTo>
                  <a:pt x="1453" y="765"/>
                </a:lnTo>
                <a:lnTo>
                  <a:pt x="1453" y="763"/>
                </a:lnTo>
                <a:lnTo>
                  <a:pt x="1453" y="761"/>
                </a:lnTo>
                <a:lnTo>
                  <a:pt x="1455" y="759"/>
                </a:lnTo>
                <a:lnTo>
                  <a:pt x="1455" y="757"/>
                </a:lnTo>
                <a:lnTo>
                  <a:pt x="1457" y="755"/>
                </a:lnTo>
                <a:lnTo>
                  <a:pt x="1457" y="753"/>
                </a:lnTo>
                <a:lnTo>
                  <a:pt x="1455" y="751"/>
                </a:lnTo>
                <a:lnTo>
                  <a:pt x="1453" y="751"/>
                </a:lnTo>
                <a:lnTo>
                  <a:pt x="1451" y="751"/>
                </a:lnTo>
                <a:lnTo>
                  <a:pt x="1451" y="749"/>
                </a:lnTo>
                <a:lnTo>
                  <a:pt x="1451" y="747"/>
                </a:lnTo>
                <a:lnTo>
                  <a:pt x="1451" y="745"/>
                </a:lnTo>
                <a:lnTo>
                  <a:pt x="1451" y="744"/>
                </a:lnTo>
                <a:lnTo>
                  <a:pt x="1449" y="744"/>
                </a:lnTo>
                <a:lnTo>
                  <a:pt x="1451" y="742"/>
                </a:lnTo>
                <a:lnTo>
                  <a:pt x="1451" y="740"/>
                </a:lnTo>
                <a:lnTo>
                  <a:pt x="1453" y="740"/>
                </a:lnTo>
                <a:lnTo>
                  <a:pt x="1453" y="742"/>
                </a:lnTo>
                <a:lnTo>
                  <a:pt x="1455" y="742"/>
                </a:lnTo>
                <a:lnTo>
                  <a:pt x="1455" y="744"/>
                </a:lnTo>
                <a:lnTo>
                  <a:pt x="1457" y="744"/>
                </a:lnTo>
                <a:lnTo>
                  <a:pt x="1459" y="744"/>
                </a:lnTo>
                <a:lnTo>
                  <a:pt x="1459" y="742"/>
                </a:lnTo>
                <a:lnTo>
                  <a:pt x="1459" y="740"/>
                </a:lnTo>
                <a:lnTo>
                  <a:pt x="1459" y="738"/>
                </a:lnTo>
                <a:lnTo>
                  <a:pt x="1459" y="736"/>
                </a:lnTo>
                <a:lnTo>
                  <a:pt x="1459" y="734"/>
                </a:lnTo>
                <a:lnTo>
                  <a:pt x="1457" y="732"/>
                </a:lnTo>
                <a:lnTo>
                  <a:pt x="1455" y="730"/>
                </a:lnTo>
                <a:lnTo>
                  <a:pt x="1453" y="730"/>
                </a:lnTo>
                <a:lnTo>
                  <a:pt x="1451" y="728"/>
                </a:lnTo>
                <a:lnTo>
                  <a:pt x="1447" y="732"/>
                </a:lnTo>
                <a:lnTo>
                  <a:pt x="1443" y="732"/>
                </a:lnTo>
                <a:lnTo>
                  <a:pt x="1441" y="734"/>
                </a:lnTo>
                <a:lnTo>
                  <a:pt x="1434" y="736"/>
                </a:lnTo>
                <a:lnTo>
                  <a:pt x="1428" y="736"/>
                </a:lnTo>
                <a:lnTo>
                  <a:pt x="1424" y="738"/>
                </a:lnTo>
                <a:lnTo>
                  <a:pt x="1422" y="738"/>
                </a:lnTo>
                <a:lnTo>
                  <a:pt x="1419" y="738"/>
                </a:lnTo>
                <a:lnTo>
                  <a:pt x="1411" y="740"/>
                </a:lnTo>
                <a:lnTo>
                  <a:pt x="1405" y="740"/>
                </a:lnTo>
                <a:lnTo>
                  <a:pt x="1395" y="740"/>
                </a:lnTo>
                <a:lnTo>
                  <a:pt x="1395" y="734"/>
                </a:lnTo>
                <a:lnTo>
                  <a:pt x="1403" y="730"/>
                </a:lnTo>
                <a:lnTo>
                  <a:pt x="1403" y="723"/>
                </a:lnTo>
                <a:lnTo>
                  <a:pt x="1407" y="713"/>
                </a:lnTo>
                <a:lnTo>
                  <a:pt x="1414" y="713"/>
                </a:lnTo>
                <a:lnTo>
                  <a:pt x="1422" y="711"/>
                </a:lnTo>
                <a:lnTo>
                  <a:pt x="1424" y="717"/>
                </a:lnTo>
                <a:lnTo>
                  <a:pt x="1428" y="723"/>
                </a:lnTo>
                <a:lnTo>
                  <a:pt x="1434" y="721"/>
                </a:lnTo>
                <a:lnTo>
                  <a:pt x="1438" y="718"/>
                </a:lnTo>
                <a:lnTo>
                  <a:pt x="1438" y="717"/>
                </a:lnTo>
                <a:lnTo>
                  <a:pt x="1440" y="717"/>
                </a:lnTo>
                <a:lnTo>
                  <a:pt x="1441" y="715"/>
                </a:lnTo>
                <a:lnTo>
                  <a:pt x="1440" y="713"/>
                </a:lnTo>
                <a:lnTo>
                  <a:pt x="1440" y="711"/>
                </a:lnTo>
                <a:lnTo>
                  <a:pt x="1440" y="709"/>
                </a:lnTo>
                <a:lnTo>
                  <a:pt x="1440" y="707"/>
                </a:lnTo>
                <a:lnTo>
                  <a:pt x="1438" y="707"/>
                </a:lnTo>
                <a:lnTo>
                  <a:pt x="1438" y="705"/>
                </a:lnTo>
                <a:lnTo>
                  <a:pt x="1436" y="705"/>
                </a:lnTo>
                <a:lnTo>
                  <a:pt x="1434" y="705"/>
                </a:lnTo>
                <a:lnTo>
                  <a:pt x="1432" y="705"/>
                </a:lnTo>
                <a:lnTo>
                  <a:pt x="1432" y="707"/>
                </a:lnTo>
                <a:lnTo>
                  <a:pt x="1430" y="707"/>
                </a:lnTo>
                <a:lnTo>
                  <a:pt x="1428" y="707"/>
                </a:lnTo>
                <a:lnTo>
                  <a:pt x="1426" y="709"/>
                </a:lnTo>
                <a:lnTo>
                  <a:pt x="1424" y="709"/>
                </a:lnTo>
                <a:lnTo>
                  <a:pt x="1422" y="707"/>
                </a:lnTo>
                <a:lnTo>
                  <a:pt x="1420" y="705"/>
                </a:lnTo>
                <a:lnTo>
                  <a:pt x="1420" y="703"/>
                </a:lnTo>
                <a:lnTo>
                  <a:pt x="1419" y="703"/>
                </a:lnTo>
                <a:lnTo>
                  <a:pt x="1419" y="701"/>
                </a:lnTo>
                <a:lnTo>
                  <a:pt x="1419" y="703"/>
                </a:lnTo>
                <a:lnTo>
                  <a:pt x="1417" y="703"/>
                </a:lnTo>
                <a:lnTo>
                  <a:pt x="1414" y="703"/>
                </a:lnTo>
                <a:lnTo>
                  <a:pt x="1413" y="703"/>
                </a:lnTo>
                <a:lnTo>
                  <a:pt x="1411" y="701"/>
                </a:lnTo>
                <a:lnTo>
                  <a:pt x="1409" y="701"/>
                </a:lnTo>
                <a:lnTo>
                  <a:pt x="1407" y="701"/>
                </a:lnTo>
                <a:lnTo>
                  <a:pt x="1405" y="701"/>
                </a:lnTo>
                <a:lnTo>
                  <a:pt x="1403" y="701"/>
                </a:lnTo>
                <a:lnTo>
                  <a:pt x="1401" y="703"/>
                </a:lnTo>
                <a:lnTo>
                  <a:pt x="1399" y="705"/>
                </a:lnTo>
                <a:lnTo>
                  <a:pt x="1397" y="705"/>
                </a:lnTo>
                <a:lnTo>
                  <a:pt x="1397" y="703"/>
                </a:lnTo>
                <a:lnTo>
                  <a:pt x="1395" y="703"/>
                </a:lnTo>
                <a:lnTo>
                  <a:pt x="1397" y="703"/>
                </a:lnTo>
                <a:lnTo>
                  <a:pt x="1397" y="701"/>
                </a:lnTo>
                <a:lnTo>
                  <a:pt x="1399" y="699"/>
                </a:lnTo>
                <a:lnTo>
                  <a:pt x="1399" y="697"/>
                </a:lnTo>
                <a:lnTo>
                  <a:pt x="1397" y="695"/>
                </a:lnTo>
                <a:lnTo>
                  <a:pt x="1395" y="695"/>
                </a:lnTo>
                <a:lnTo>
                  <a:pt x="1393" y="695"/>
                </a:lnTo>
                <a:lnTo>
                  <a:pt x="1393" y="697"/>
                </a:lnTo>
                <a:lnTo>
                  <a:pt x="1393" y="699"/>
                </a:lnTo>
                <a:lnTo>
                  <a:pt x="1392" y="701"/>
                </a:lnTo>
                <a:lnTo>
                  <a:pt x="1390" y="701"/>
                </a:lnTo>
                <a:lnTo>
                  <a:pt x="1388" y="701"/>
                </a:lnTo>
                <a:lnTo>
                  <a:pt x="1386" y="699"/>
                </a:lnTo>
                <a:lnTo>
                  <a:pt x="1384" y="699"/>
                </a:lnTo>
                <a:lnTo>
                  <a:pt x="1384" y="701"/>
                </a:lnTo>
                <a:lnTo>
                  <a:pt x="1382" y="701"/>
                </a:lnTo>
                <a:lnTo>
                  <a:pt x="1382" y="699"/>
                </a:lnTo>
                <a:lnTo>
                  <a:pt x="1380" y="699"/>
                </a:lnTo>
                <a:lnTo>
                  <a:pt x="1380" y="701"/>
                </a:lnTo>
                <a:lnTo>
                  <a:pt x="1378" y="701"/>
                </a:lnTo>
                <a:lnTo>
                  <a:pt x="1374" y="697"/>
                </a:lnTo>
                <a:lnTo>
                  <a:pt x="1372" y="697"/>
                </a:lnTo>
                <a:lnTo>
                  <a:pt x="1370" y="697"/>
                </a:lnTo>
                <a:lnTo>
                  <a:pt x="1368" y="697"/>
                </a:lnTo>
                <a:lnTo>
                  <a:pt x="1366" y="699"/>
                </a:lnTo>
                <a:lnTo>
                  <a:pt x="1364" y="699"/>
                </a:lnTo>
                <a:lnTo>
                  <a:pt x="1364" y="701"/>
                </a:lnTo>
                <a:lnTo>
                  <a:pt x="1363" y="701"/>
                </a:lnTo>
                <a:lnTo>
                  <a:pt x="1363" y="699"/>
                </a:lnTo>
                <a:lnTo>
                  <a:pt x="1361" y="701"/>
                </a:lnTo>
                <a:lnTo>
                  <a:pt x="1359" y="701"/>
                </a:lnTo>
                <a:lnTo>
                  <a:pt x="1357" y="701"/>
                </a:lnTo>
                <a:lnTo>
                  <a:pt x="1357" y="699"/>
                </a:lnTo>
                <a:lnTo>
                  <a:pt x="1357" y="701"/>
                </a:lnTo>
                <a:lnTo>
                  <a:pt x="1355" y="701"/>
                </a:lnTo>
                <a:lnTo>
                  <a:pt x="1353" y="703"/>
                </a:lnTo>
                <a:lnTo>
                  <a:pt x="1349" y="703"/>
                </a:lnTo>
                <a:lnTo>
                  <a:pt x="1349" y="705"/>
                </a:lnTo>
                <a:lnTo>
                  <a:pt x="1347" y="705"/>
                </a:lnTo>
                <a:lnTo>
                  <a:pt x="1347" y="707"/>
                </a:lnTo>
                <a:lnTo>
                  <a:pt x="1345" y="707"/>
                </a:lnTo>
                <a:lnTo>
                  <a:pt x="1343" y="707"/>
                </a:lnTo>
                <a:lnTo>
                  <a:pt x="1340" y="709"/>
                </a:lnTo>
                <a:lnTo>
                  <a:pt x="1334" y="715"/>
                </a:lnTo>
                <a:lnTo>
                  <a:pt x="1334" y="717"/>
                </a:lnTo>
                <a:lnTo>
                  <a:pt x="1334" y="723"/>
                </a:lnTo>
                <a:lnTo>
                  <a:pt x="1334" y="728"/>
                </a:lnTo>
                <a:lnTo>
                  <a:pt x="1334" y="738"/>
                </a:lnTo>
                <a:lnTo>
                  <a:pt x="1332" y="747"/>
                </a:lnTo>
                <a:lnTo>
                  <a:pt x="1326" y="745"/>
                </a:lnTo>
                <a:lnTo>
                  <a:pt x="1324" y="744"/>
                </a:lnTo>
                <a:lnTo>
                  <a:pt x="1318" y="742"/>
                </a:lnTo>
                <a:lnTo>
                  <a:pt x="1316" y="742"/>
                </a:lnTo>
                <a:lnTo>
                  <a:pt x="1315" y="740"/>
                </a:lnTo>
                <a:lnTo>
                  <a:pt x="1313" y="751"/>
                </a:lnTo>
                <a:lnTo>
                  <a:pt x="1311" y="761"/>
                </a:lnTo>
                <a:lnTo>
                  <a:pt x="1307" y="759"/>
                </a:lnTo>
                <a:lnTo>
                  <a:pt x="1301" y="759"/>
                </a:lnTo>
                <a:lnTo>
                  <a:pt x="1299" y="759"/>
                </a:lnTo>
                <a:lnTo>
                  <a:pt x="1295" y="757"/>
                </a:lnTo>
                <a:lnTo>
                  <a:pt x="1288" y="757"/>
                </a:lnTo>
                <a:lnTo>
                  <a:pt x="1286" y="757"/>
                </a:lnTo>
                <a:lnTo>
                  <a:pt x="1284" y="757"/>
                </a:lnTo>
                <a:lnTo>
                  <a:pt x="1284" y="759"/>
                </a:lnTo>
                <a:lnTo>
                  <a:pt x="1282" y="761"/>
                </a:lnTo>
                <a:lnTo>
                  <a:pt x="1282" y="765"/>
                </a:lnTo>
                <a:lnTo>
                  <a:pt x="1280" y="771"/>
                </a:lnTo>
                <a:lnTo>
                  <a:pt x="1278" y="776"/>
                </a:lnTo>
                <a:lnTo>
                  <a:pt x="1276" y="782"/>
                </a:lnTo>
                <a:lnTo>
                  <a:pt x="1274" y="788"/>
                </a:lnTo>
                <a:lnTo>
                  <a:pt x="1274" y="790"/>
                </a:lnTo>
                <a:lnTo>
                  <a:pt x="1272" y="793"/>
                </a:lnTo>
                <a:lnTo>
                  <a:pt x="1268" y="797"/>
                </a:lnTo>
                <a:lnTo>
                  <a:pt x="1265" y="801"/>
                </a:lnTo>
                <a:lnTo>
                  <a:pt x="1263" y="807"/>
                </a:lnTo>
                <a:lnTo>
                  <a:pt x="1255" y="799"/>
                </a:lnTo>
                <a:lnTo>
                  <a:pt x="1253" y="795"/>
                </a:lnTo>
                <a:lnTo>
                  <a:pt x="1249" y="793"/>
                </a:lnTo>
                <a:lnTo>
                  <a:pt x="1240" y="788"/>
                </a:lnTo>
                <a:lnTo>
                  <a:pt x="1234" y="778"/>
                </a:lnTo>
                <a:lnTo>
                  <a:pt x="1230" y="776"/>
                </a:lnTo>
                <a:lnTo>
                  <a:pt x="1226" y="776"/>
                </a:lnTo>
                <a:lnTo>
                  <a:pt x="1219" y="774"/>
                </a:lnTo>
                <a:lnTo>
                  <a:pt x="1217" y="772"/>
                </a:lnTo>
                <a:lnTo>
                  <a:pt x="1211" y="771"/>
                </a:lnTo>
                <a:lnTo>
                  <a:pt x="1209" y="771"/>
                </a:lnTo>
                <a:lnTo>
                  <a:pt x="1209" y="763"/>
                </a:lnTo>
                <a:lnTo>
                  <a:pt x="1207" y="759"/>
                </a:lnTo>
                <a:lnTo>
                  <a:pt x="1207" y="757"/>
                </a:lnTo>
                <a:lnTo>
                  <a:pt x="1201" y="740"/>
                </a:lnTo>
                <a:lnTo>
                  <a:pt x="1201" y="738"/>
                </a:lnTo>
                <a:lnTo>
                  <a:pt x="1195" y="732"/>
                </a:lnTo>
                <a:lnTo>
                  <a:pt x="1193" y="730"/>
                </a:lnTo>
                <a:lnTo>
                  <a:pt x="1193" y="724"/>
                </a:lnTo>
                <a:lnTo>
                  <a:pt x="1192" y="723"/>
                </a:lnTo>
                <a:lnTo>
                  <a:pt x="1192" y="718"/>
                </a:lnTo>
                <a:lnTo>
                  <a:pt x="1190" y="713"/>
                </a:lnTo>
                <a:lnTo>
                  <a:pt x="1188" y="709"/>
                </a:lnTo>
                <a:lnTo>
                  <a:pt x="1188" y="707"/>
                </a:lnTo>
                <a:lnTo>
                  <a:pt x="1192" y="703"/>
                </a:lnTo>
                <a:lnTo>
                  <a:pt x="1193" y="699"/>
                </a:lnTo>
                <a:lnTo>
                  <a:pt x="1197" y="695"/>
                </a:lnTo>
                <a:lnTo>
                  <a:pt x="1199" y="694"/>
                </a:lnTo>
                <a:lnTo>
                  <a:pt x="1201" y="692"/>
                </a:lnTo>
                <a:lnTo>
                  <a:pt x="1176" y="684"/>
                </a:lnTo>
                <a:lnTo>
                  <a:pt x="1163" y="692"/>
                </a:lnTo>
                <a:lnTo>
                  <a:pt x="1161" y="692"/>
                </a:lnTo>
                <a:lnTo>
                  <a:pt x="1157" y="682"/>
                </a:lnTo>
                <a:lnTo>
                  <a:pt x="1157" y="680"/>
                </a:lnTo>
                <a:lnTo>
                  <a:pt x="1155" y="676"/>
                </a:lnTo>
                <a:lnTo>
                  <a:pt x="1153" y="674"/>
                </a:lnTo>
                <a:lnTo>
                  <a:pt x="1149" y="668"/>
                </a:lnTo>
                <a:lnTo>
                  <a:pt x="1145" y="659"/>
                </a:lnTo>
                <a:lnTo>
                  <a:pt x="1145" y="653"/>
                </a:lnTo>
                <a:lnTo>
                  <a:pt x="1145" y="649"/>
                </a:lnTo>
                <a:lnTo>
                  <a:pt x="1147" y="642"/>
                </a:lnTo>
                <a:lnTo>
                  <a:pt x="1149" y="634"/>
                </a:lnTo>
                <a:lnTo>
                  <a:pt x="1147" y="626"/>
                </a:lnTo>
                <a:lnTo>
                  <a:pt x="1145" y="615"/>
                </a:lnTo>
                <a:lnTo>
                  <a:pt x="1144" y="605"/>
                </a:lnTo>
                <a:lnTo>
                  <a:pt x="1144" y="598"/>
                </a:lnTo>
                <a:lnTo>
                  <a:pt x="1174" y="584"/>
                </a:lnTo>
                <a:lnTo>
                  <a:pt x="1207" y="571"/>
                </a:lnTo>
                <a:lnTo>
                  <a:pt x="1211" y="571"/>
                </a:lnTo>
                <a:lnTo>
                  <a:pt x="1215" y="571"/>
                </a:lnTo>
                <a:lnTo>
                  <a:pt x="1217" y="572"/>
                </a:lnTo>
                <a:lnTo>
                  <a:pt x="1219" y="571"/>
                </a:lnTo>
                <a:lnTo>
                  <a:pt x="1222" y="571"/>
                </a:lnTo>
                <a:lnTo>
                  <a:pt x="1226" y="571"/>
                </a:lnTo>
                <a:lnTo>
                  <a:pt x="1230" y="571"/>
                </a:lnTo>
                <a:lnTo>
                  <a:pt x="1240" y="569"/>
                </a:lnTo>
                <a:lnTo>
                  <a:pt x="1243" y="569"/>
                </a:lnTo>
                <a:lnTo>
                  <a:pt x="1247" y="569"/>
                </a:lnTo>
                <a:lnTo>
                  <a:pt x="1249" y="569"/>
                </a:lnTo>
                <a:lnTo>
                  <a:pt x="1253" y="567"/>
                </a:lnTo>
                <a:lnTo>
                  <a:pt x="1257" y="565"/>
                </a:lnTo>
                <a:lnTo>
                  <a:pt x="1259" y="565"/>
                </a:lnTo>
                <a:lnTo>
                  <a:pt x="1257" y="563"/>
                </a:lnTo>
                <a:lnTo>
                  <a:pt x="1257" y="561"/>
                </a:lnTo>
                <a:lnTo>
                  <a:pt x="1255" y="563"/>
                </a:lnTo>
                <a:lnTo>
                  <a:pt x="1255" y="561"/>
                </a:lnTo>
                <a:lnTo>
                  <a:pt x="1253" y="557"/>
                </a:lnTo>
                <a:lnTo>
                  <a:pt x="1253" y="555"/>
                </a:lnTo>
                <a:lnTo>
                  <a:pt x="1251" y="549"/>
                </a:lnTo>
                <a:lnTo>
                  <a:pt x="1247" y="543"/>
                </a:lnTo>
                <a:lnTo>
                  <a:pt x="1272" y="540"/>
                </a:lnTo>
                <a:lnTo>
                  <a:pt x="1272" y="538"/>
                </a:lnTo>
                <a:lnTo>
                  <a:pt x="1274" y="540"/>
                </a:lnTo>
                <a:lnTo>
                  <a:pt x="1276" y="538"/>
                </a:lnTo>
                <a:lnTo>
                  <a:pt x="1278" y="538"/>
                </a:lnTo>
                <a:lnTo>
                  <a:pt x="1282" y="530"/>
                </a:lnTo>
                <a:lnTo>
                  <a:pt x="1284" y="526"/>
                </a:lnTo>
                <a:lnTo>
                  <a:pt x="1284" y="524"/>
                </a:lnTo>
                <a:lnTo>
                  <a:pt x="1284" y="522"/>
                </a:lnTo>
                <a:lnTo>
                  <a:pt x="1284" y="521"/>
                </a:lnTo>
                <a:lnTo>
                  <a:pt x="1282" y="519"/>
                </a:lnTo>
                <a:lnTo>
                  <a:pt x="1280" y="519"/>
                </a:lnTo>
                <a:lnTo>
                  <a:pt x="1278" y="517"/>
                </a:lnTo>
                <a:lnTo>
                  <a:pt x="1276" y="517"/>
                </a:lnTo>
                <a:lnTo>
                  <a:pt x="1276" y="515"/>
                </a:lnTo>
                <a:lnTo>
                  <a:pt x="1276" y="513"/>
                </a:lnTo>
                <a:lnTo>
                  <a:pt x="1274" y="513"/>
                </a:lnTo>
                <a:lnTo>
                  <a:pt x="1274" y="511"/>
                </a:lnTo>
                <a:lnTo>
                  <a:pt x="1272" y="509"/>
                </a:lnTo>
                <a:lnTo>
                  <a:pt x="1272" y="507"/>
                </a:lnTo>
                <a:lnTo>
                  <a:pt x="1272" y="505"/>
                </a:lnTo>
                <a:lnTo>
                  <a:pt x="1274" y="505"/>
                </a:lnTo>
                <a:lnTo>
                  <a:pt x="1274" y="503"/>
                </a:lnTo>
                <a:lnTo>
                  <a:pt x="1272" y="503"/>
                </a:lnTo>
                <a:lnTo>
                  <a:pt x="1270" y="503"/>
                </a:lnTo>
                <a:lnTo>
                  <a:pt x="1270" y="501"/>
                </a:lnTo>
                <a:lnTo>
                  <a:pt x="1270" y="499"/>
                </a:lnTo>
                <a:lnTo>
                  <a:pt x="1270" y="497"/>
                </a:lnTo>
                <a:lnTo>
                  <a:pt x="1268" y="497"/>
                </a:lnTo>
                <a:lnTo>
                  <a:pt x="1268" y="495"/>
                </a:lnTo>
                <a:lnTo>
                  <a:pt x="1267" y="495"/>
                </a:lnTo>
                <a:lnTo>
                  <a:pt x="1267" y="494"/>
                </a:lnTo>
                <a:lnTo>
                  <a:pt x="1265" y="494"/>
                </a:lnTo>
                <a:lnTo>
                  <a:pt x="1265" y="492"/>
                </a:lnTo>
                <a:lnTo>
                  <a:pt x="1263" y="492"/>
                </a:lnTo>
                <a:lnTo>
                  <a:pt x="1265" y="490"/>
                </a:lnTo>
                <a:lnTo>
                  <a:pt x="1263" y="490"/>
                </a:lnTo>
                <a:lnTo>
                  <a:pt x="1263" y="488"/>
                </a:lnTo>
                <a:lnTo>
                  <a:pt x="1263" y="486"/>
                </a:lnTo>
                <a:lnTo>
                  <a:pt x="1263" y="484"/>
                </a:lnTo>
                <a:lnTo>
                  <a:pt x="1263" y="482"/>
                </a:lnTo>
                <a:lnTo>
                  <a:pt x="1263" y="480"/>
                </a:lnTo>
                <a:lnTo>
                  <a:pt x="1261" y="478"/>
                </a:lnTo>
                <a:lnTo>
                  <a:pt x="1259" y="478"/>
                </a:lnTo>
                <a:lnTo>
                  <a:pt x="1259" y="476"/>
                </a:lnTo>
                <a:lnTo>
                  <a:pt x="1257" y="476"/>
                </a:lnTo>
                <a:lnTo>
                  <a:pt x="1257" y="474"/>
                </a:lnTo>
                <a:lnTo>
                  <a:pt x="1257" y="473"/>
                </a:lnTo>
                <a:lnTo>
                  <a:pt x="1259" y="471"/>
                </a:lnTo>
                <a:lnTo>
                  <a:pt x="1263" y="469"/>
                </a:lnTo>
                <a:lnTo>
                  <a:pt x="1292" y="432"/>
                </a:lnTo>
                <a:lnTo>
                  <a:pt x="1286" y="425"/>
                </a:lnTo>
                <a:lnTo>
                  <a:pt x="1284" y="419"/>
                </a:lnTo>
                <a:lnTo>
                  <a:pt x="1280" y="417"/>
                </a:lnTo>
                <a:lnTo>
                  <a:pt x="1280" y="415"/>
                </a:lnTo>
                <a:lnTo>
                  <a:pt x="1276" y="409"/>
                </a:lnTo>
                <a:lnTo>
                  <a:pt x="1276" y="407"/>
                </a:lnTo>
                <a:lnTo>
                  <a:pt x="1265" y="413"/>
                </a:lnTo>
                <a:lnTo>
                  <a:pt x="1257" y="417"/>
                </a:lnTo>
                <a:lnTo>
                  <a:pt x="1251" y="419"/>
                </a:lnTo>
                <a:lnTo>
                  <a:pt x="1209" y="436"/>
                </a:lnTo>
                <a:lnTo>
                  <a:pt x="1161" y="455"/>
                </a:lnTo>
                <a:lnTo>
                  <a:pt x="1107" y="428"/>
                </a:lnTo>
                <a:lnTo>
                  <a:pt x="1092" y="415"/>
                </a:lnTo>
                <a:lnTo>
                  <a:pt x="1078" y="420"/>
                </a:lnTo>
                <a:lnTo>
                  <a:pt x="1076" y="420"/>
                </a:lnTo>
                <a:lnTo>
                  <a:pt x="1075" y="420"/>
                </a:lnTo>
                <a:lnTo>
                  <a:pt x="1063" y="425"/>
                </a:lnTo>
                <a:lnTo>
                  <a:pt x="1061" y="413"/>
                </a:lnTo>
                <a:lnTo>
                  <a:pt x="1059" y="370"/>
                </a:lnTo>
                <a:lnTo>
                  <a:pt x="1092" y="365"/>
                </a:lnTo>
                <a:lnTo>
                  <a:pt x="1084" y="348"/>
                </a:lnTo>
                <a:lnTo>
                  <a:pt x="1067" y="309"/>
                </a:lnTo>
                <a:lnTo>
                  <a:pt x="1086" y="290"/>
                </a:lnTo>
                <a:lnTo>
                  <a:pt x="1086" y="292"/>
                </a:lnTo>
                <a:lnTo>
                  <a:pt x="1090" y="288"/>
                </a:lnTo>
                <a:lnTo>
                  <a:pt x="1090" y="284"/>
                </a:lnTo>
                <a:lnTo>
                  <a:pt x="1092" y="284"/>
                </a:lnTo>
                <a:lnTo>
                  <a:pt x="1097" y="278"/>
                </a:lnTo>
                <a:lnTo>
                  <a:pt x="1105" y="271"/>
                </a:lnTo>
                <a:lnTo>
                  <a:pt x="1132" y="209"/>
                </a:lnTo>
                <a:lnTo>
                  <a:pt x="1130" y="209"/>
                </a:lnTo>
                <a:lnTo>
                  <a:pt x="1128" y="211"/>
                </a:lnTo>
                <a:lnTo>
                  <a:pt x="1126" y="211"/>
                </a:lnTo>
                <a:lnTo>
                  <a:pt x="1124" y="209"/>
                </a:lnTo>
                <a:lnTo>
                  <a:pt x="1123" y="205"/>
                </a:lnTo>
                <a:lnTo>
                  <a:pt x="1118" y="192"/>
                </a:lnTo>
                <a:lnTo>
                  <a:pt x="1115" y="186"/>
                </a:lnTo>
                <a:lnTo>
                  <a:pt x="1113" y="175"/>
                </a:lnTo>
                <a:lnTo>
                  <a:pt x="1111" y="169"/>
                </a:lnTo>
                <a:lnTo>
                  <a:pt x="1109" y="165"/>
                </a:lnTo>
                <a:lnTo>
                  <a:pt x="1107" y="153"/>
                </a:lnTo>
                <a:lnTo>
                  <a:pt x="1105" y="146"/>
                </a:lnTo>
                <a:lnTo>
                  <a:pt x="1103" y="142"/>
                </a:lnTo>
                <a:lnTo>
                  <a:pt x="1097" y="138"/>
                </a:lnTo>
                <a:lnTo>
                  <a:pt x="1092" y="134"/>
                </a:lnTo>
                <a:lnTo>
                  <a:pt x="1086" y="130"/>
                </a:lnTo>
                <a:lnTo>
                  <a:pt x="1069" y="117"/>
                </a:lnTo>
                <a:lnTo>
                  <a:pt x="1063" y="113"/>
                </a:lnTo>
                <a:lnTo>
                  <a:pt x="1059" y="111"/>
                </a:lnTo>
                <a:lnTo>
                  <a:pt x="1053" y="107"/>
                </a:lnTo>
                <a:lnTo>
                  <a:pt x="1048" y="101"/>
                </a:lnTo>
                <a:lnTo>
                  <a:pt x="1044" y="99"/>
                </a:lnTo>
                <a:lnTo>
                  <a:pt x="1040" y="98"/>
                </a:lnTo>
                <a:lnTo>
                  <a:pt x="1038" y="96"/>
                </a:lnTo>
                <a:lnTo>
                  <a:pt x="1034" y="94"/>
                </a:lnTo>
                <a:lnTo>
                  <a:pt x="1032" y="92"/>
                </a:lnTo>
                <a:lnTo>
                  <a:pt x="1030" y="90"/>
                </a:lnTo>
                <a:lnTo>
                  <a:pt x="1028" y="88"/>
                </a:lnTo>
                <a:lnTo>
                  <a:pt x="1022" y="82"/>
                </a:lnTo>
                <a:lnTo>
                  <a:pt x="1021" y="78"/>
                </a:lnTo>
                <a:lnTo>
                  <a:pt x="1019" y="77"/>
                </a:lnTo>
                <a:lnTo>
                  <a:pt x="1007" y="61"/>
                </a:lnTo>
                <a:lnTo>
                  <a:pt x="1005" y="59"/>
                </a:lnTo>
                <a:lnTo>
                  <a:pt x="1003" y="55"/>
                </a:lnTo>
                <a:lnTo>
                  <a:pt x="998" y="50"/>
                </a:lnTo>
                <a:lnTo>
                  <a:pt x="998" y="46"/>
                </a:lnTo>
                <a:lnTo>
                  <a:pt x="995" y="44"/>
                </a:lnTo>
                <a:lnTo>
                  <a:pt x="990" y="36"/>
                </a:lnTo>
                <a:lnTo>
                  <a:pt x="982" y="28"/>
                </a:lnTo>
                <a:lnTo>
                  <a:pt x="976" y="23"/>
                </a:lnTo>
                <a:lnTo>
                  <a:pt x="965" y="17"/>
                </a:lnTo>
                <a:lnTo>
                  <a:pt x="944" y="5"/>
                </a:lnTo>
                <a:lnTo>
                  <a:pt x="936" y="3"/>
                </a:lnTo>
                <a:lnTo>
                  <a:pt x="934" y="0"/>
                </a:lnTo>
                <a:lnTo>
                  <a:pt x="932" y="2"/>
                </a:lnTo>
                <a:lnTo>
                  <a:pt x="928" y="3"/>
                </a:lnTo>
                <a:lnTo>
                  <a:pt x="926" y="5"/>
                </a:lnTo>
                <a:lnTo>
                  <a:pt x="921" y="9"/>
                </a:lnTo>
                <a:lnTo>
                  <a:pt x="915" y="13"/>
                </a:lnTo>
                <a:lnTo>
                  <a:pt x="909" y="17"/>
                </a:lnTo>
                <a:lnTo>
                  <a:pt x="917" y="32"/>
                </a:lnTo>
                <a:lnTo>
                  <a:pt x="938" y="55"/>
                </a:lnTo>
                <a:lnTo>
                  <a:pt x="936" y="72"/>
                </a:lnTo>
                <a:lnTo>
                  <a:pt x="936" y="74"/>
                </a:lnTo>
                <a:lnTo>
                  <a:pt x="940" y="74"/>
                </a:lnTo>
                <a:lnTo>
                  <a:pt x="942" y="77"/>
                </a:lnTo>
                <a:lnTo>
                  <a:pt x="942" y="78"/>
                </a:lnTo>
                <a:lnTo>
                  <a:pt x="944" y="84"/>
                </a:lnTo>
                <a:lnTo>
                  <a:pt x="953" y="99"/>
                </a:lnTo>
                <a:lnTo>
                  <a:pt x="926" y="119"/>
                </a:lnTo>
                <a:lnTo>
                  <a:pt x="909" y="132"/>
                </a:lnTo>
                <a:lnTo>
                  <a:pt x="917" y="146"/>
                </a:lnTo>
                <a:lnTo>
                  <a:pt x="923" y="153"/>
                </a:lnTo>
                <a:lnTo>
                  <a:pt x="934" y="178"/>
                </a:lnTo>
                <a:lnTo>
                  <a:pt x="936" y="182"/>
                </a:lnTo>
                <a:lnTo>
                  <a:pt x="919" y="209"/>
                </a:lnTo>
                <a:lnTo>
                  <a:pt x="917" y="209"/>
                </a:lnTo>
                <a:lnTo>
                  <a:pt x="915" y="207"/>
                </a:lnTo>
                <a:lnTo>
                  <a:pt x="911" y="207"/>
                </a:lnTo>
                <a:lnTo>
                  <a:pt x="907" y="205"/>
                </a:lnTo>
                <a:lnTo>
                  <a:pt x="894" y="201"/>
                </a:lnTo>
                <a:lnTo>
                  <a:pt x="892" y="199"/>
                </a:lnTo>
                <a:lnTo>
                  <a:pt x="892" y="196"/>
                </a:lnTo>
                <a:lnTo>
                  <a:pt x="888" y="192"/>
                </a:lnTo>
                <a:lnTo>
                  <a:pt x="886" y="186"/>
                </a:lnTo>
                <a:lnTo>
                  <a:pt x="880" y="173"/>
                </a:lnTo>
                <a:lnTo>
                  <a:pt x="867" y="167"/>
                </a:lnTo>
                <a:lnTo>
                  <a:pt x="863" y="161"/>
                </a:lnTo>
                <a:lnTo>
                  <a:pt x="853" y="148"/>
                </a:lnTo>
                <a:lnTo>
                  <a:pt x="849" y="148"/>
                </a:lnTo>
                <a:lnTo>
                  <a:pt x="834" y="148"/>
                </a:lnTo>
                <a:lnTo>
                  <a:pt x="827" y="119"/>
                </a:lnTo>
                <a:lnTo>
                  <a:pt x="811" y="107"/>
                </a:lnTo>
                <a:lnTo>
                  <a:pt x="773" y="144"/>
                </a:lnTo>
                <a:lnTo>
                  <a:pt x="784" y="159"/>
                </a:lnTo>
                <a:lnTo>
                  <a:pt x="792" y="167"/>
                </a:lnTo>
                <a:lnTo>
                  <a:pt x="807" y="186"/>
                </a:lnTo>
                <a:lnTo>
                  <a:pt x="809" y="190"/>
                </a:lnTo>
                <a:lnTo>
                  <a:pt x="809" y="192"/>
                </a:lnTo>
                <a:lnTo>
                  <a:pt x="809" y="194"/>
                </a:lnTo>
                <a:lnTo>
                  <a:pt x="805" y="197"/>
                </a:lnTo>
                <a:lnTo>
                  <a:pt x="803" y="196"/>
                </a:lnTo>
                <a:lnTo>
                  <a:pt x="800" y="192"/>
                </a:lnTo>
                <a:lnTo>
                  <a:pt x="792" y="186"/>
                </a:lnTo>
                <a:lnTo>
                  <a:pt x="796" y="182"/>
                </a:lnTo>
                <a:lnTo>
                  <a:pt x="800" y="178"/>
                </a:lnTo>
                <a:lnTo>
                  <a:pt x="792" y="171"/>
                </a:lnTo>
                <a:lnTo>
                  <a:pt x="786" y="176"/>
                </a:lnTo>
                <a:lnTo>
                  <a:pt x="774" y="188"/>
                </a:lnTo>
                <a:lnTo>
                  <a:pt x="771" y="186"/>
                </a:lnTo>
                <a:lnTo>
                  <a:pt x="763" y="192"/>
                </a:lnTo>
                <a:lnTo>
                  <a:pt x="771" y="199"/>
                </a:lnTo>
                <a:lnTo>
                  <a:pt x="769" y="199"/>
                </a:lnTo>
                <a:lnTo>
                  <a:pt x="767" y="203"/>
                </a:lnTo>
                <a:lnTo>
                  <a:pt x="759" y="209"/>
                </a:lnTo>
                <a:lnTo>
                  <a:pt x="755" y="211"/>
                </a:lnTo>
                <a:lnTo>
                  <a:pt x="750" y="215"/>
                </a:lnTo>
                <a:lnTo>
                  <a:pt x="748" y="209"/>
                </a:lnTo>
                <a:lnTo>
                  <a:pt x="742" y="209"/>
                </a:lnTo>
                <a:lnTo>
                  <a:pt x="740" y="209"/>
                </a:lnTo>
                <a:lnTo>
                  <a:pt x="748" y="224"/>
                </a:lnTo>
                <a:lnTo>
                  <a:pt x="748" y="226"/>
                </a:lnTo>
                <a:lnTo>
                  <a:pt x="746" y="228"/>
                </a:lnTo>
                <a:lnTo>
                  <a:pt x="748" y="232"/>
                </a:lnTo>
                <a:lnTo>
                  <a:pt x="748" y="236"/>
                </a:lnTo>
                <a:lnTo>
                  <a:pt x="752" y="242"/>
                </a:lnTo>
                <a:lnTo>
                  <a:pt x="759" y="253"/>
                </a:lnTo>
                <a:lnTo>
                  <a:pt x="757" y="257"/>
                </a:lnTo>
                <a:lnTo>
                  <a:pt x="753" y="255"/>
                </a:lnTo>
                <a:lnTo>
                  <a:pt x="752" y="255"/>
                </a:lnTo>
                <a:lnTo>
                  <a:pt x="750" y="255"/>
                </a:lnTo>
                <a:lnTo>
                  <a:pt x="748" y="255"/>
                </a:lnTo>
                <a:lnTo>
                  <a:pt x="744" y="255"/>
                </a:lnTo>
                <a:lnTo>
                  <a:pt x="742" y="255"/>
                </a:lnTo>
                <a:lnTo>
                  <a:pt x="738" y="255"/>
                </a:lnTo>
                <a:lnTo>
                  <a:pt x="738" y="257"/>
                </a:lnTo>
                <a:lnTo>
                  <a:pt x="736" y="257"/>
                </a:lnTo>
                <a:lnTo>
                  <a:pt x="736" y="259"/>
                </a:lnTo>
                <a:lnTo>
                  <a:pt x="734" y="259"/>
                </a:lnTo>
                <a:lnTo>
                  <a:pt x="732" y="261"/>
                </a:lnTo>
                <a:lnTo>
                  <a:pt x="730" y="263"/>
                </a:lnTo>
                <a:lnTo>
                  <a:pt x="728" y="265"/>
                </a:lnTo>
                <a:lnTo>
                  <a:pt x="726" y="267"/>
                </a:lnTo>
                <a:lnTo>
                  <a:pt x="725" y="269"/>
                </a:lnTo>
                <a:lnTo>
                  <a:pt x="725" y="271"/>
                </a:lnTo>
                <a:lnTo>
                  <a:pt x="721" y="273"/>
                </a:lnTo>
                <a:lnTo>
                  <a:pt x="719" y="273"/>
                </a:lnTo>
                <a:lnTo>
                  <a:pt x="715" y="273"/>
                </a:lnTo>
                <a:lnTo>
                  <a:pt x="713" y="274"/>
                </a:lnTo>
                <a:lnTo>
                  <a:pt x="707" y="278"/>
                </a:lnTo>
                <a:lnTo>
                  <a:pt x="705" y="278"/>
                </a:lnTo>
                <a:lnTo>
                  <a:pt x="704" y="280"/>
                </a:lnTo>
                <a:lnTo>
                  <a:pt x="705" y="286"/>
                </a:lnTo>
                <a:lnTo>
                  <a:pt x="707" y="288"/>
                </a:lnTo>
                <a:lnTo>
                  <a:pt x="705" y="290"/>
                </a:lnTo>
                <a:lnTo>
                  <a:pt x="698" y="294"/>
                </a:lnTo>
                <a:lnTo>
                  <a:pt x="692" y="292"/>
                </a:lnTo>
                <a:lnTo>
                  <a:pt x="690" y="290"/>
                </a:lnTo>
                <a:lnTo>
                  <a:pt x="686" y="288"/>
                </a:lnTo>
                <a:lnTo>
                  <a:pt x="682" y="288"/>
                </a:lnTo>
                <a:lnTo>
                  <a:pt x="680" y="288"/>
                </a:lnTo>
                <a:lnTo>
                  <a:pt x="678" y="288"/>
                </a:lnTo>
                <a:lnTo>
                  <a:pt x="677" y="288"/>
                </a:lnTo>
                <a:lnTo>
                  <a:pt x="675" y="288"/>
                </a:lnTo>
                <a:lnTo>
                  <a:pt x="673" y="290"/>
                </a:lnTo>
                <a:lnTo>
                  <a:pt x="669" y="290"/>
                </a:lnTo>
                <a:lnTo>
                  <a:pt x="665" y="294"/>
                </a:lnTo>
                <a:lnTo>
                  <a:pt x="661" y="294"/>
                </a:lnTo>
                <a:lnTo>
                  <a:pt x="659" y="294"/>
                </a:lnTo>
                <a:lnTo>
                  <a:pt x="657" y="294"/>
                </a:lnTo>
                <a:lnTo>
                  <a:pt x="656" y="295"/>
                </a:lnTo>
                <a:lnTo>
                  <a:pt x="656" y="298"/>
                </a:lnTo>
                <a:lnTo>
                  <a:pt x="657" y="303"/>
                </a:lnTo>
                <a:lnTo>
                  <a:pt x="657" y="309"/>
                </a:lnTo>
                <a:lnTo>
                  <a:pt x="657" y="313"/>
                </a:lnTo>
                <a:lnTo>
                  <a:pt x="665" y="328"/>
                </a:lnTo>
                <a:lnTo>
                  <a:pt x="669" y="336"/>
                </a:lnTo>
                <a:lnTo>
                  <a:pt x="667" y="342"/>
                </a:lnTo>
                <a:lnTo>
                  <a:pt x="661" y="353"/>
                </a:lnTo>
                <a:lnTo>
                  <a:pt x="657" y="355"/>
                </a:lnTo>
                <a:lnTo>
                  <a:pt x="650" y="355"/>
                </a:lnTo>
                <a:lnTo>
                  <a:pt x="673" y="380"/>
                </a:lnTo>
                <a:lnTo>
                  <a:pt x="686" y="396"/>
                </a:lnTo>
                <a:lnTo>
                  <a:pt x="686" y="394"/>
                </a:lnTo>
                <a:lnTo>
                  <a:pt x="698" y="407"/>
                </a:lnTo>
                <a:lnTo>
                  <a:pt x="696" y="409"/>
                </a:lnTo>
                <a:lnTo>
                  <a:pt x="694" y="409"/>
                </a:lnTo>
                <a:lnTo>
                  <a:pt x="692" y="409"/>
                </a:lnTo>
                <a:lnTo>
                  <a:pt x="690" y="409"/>
                </a:lnTo>
                <a:lnTo>
                  <a:pt x="688" y="409"/>
                </a:lnTo>
                <a:lnTo>
                  <a:pt x="686" y="409"/>
                </a:lnTo>
                <a:lnTo>
                  <a:pt x="684" y="409"/>
                </a:lnTo>
                <a:lnTo>
                  <a:pt x="682" y="409"/>
                </a:lnTo>
                <a:lnTo>
                  <a:pt x="680" y="409"/>
                </a:lnTo>
                <a:lnTo>
                  <a:pt x="680" y="411"/>
                </a:lnTo>
                <a:lnTo>
                  <a:pt x="678" y="411"/>
                </a:lnTo>
                <a:lnTo>
                  <a:pt x="677" y="411"/>
                </a:lnTo>
                <a:lnTo>
                  <a:pt x="675" y="411"/>
                </a:lnTo>
                <a:lnTo>
                  <a:pt x="675" y="413"/>
                </a:lnTo>
                <a:lnTo>
                  <a:pt x="673" y="413"/>
                </a:lnTo>
                <a:lnTo>
                  <a:pt x="673" y="415"/>
                </a:lnTo>
                <a:lnTo>
                  <a:pt x="673" y="417"/>
                </a:lnTo>
                <a:lnTo>
                  <a:pt x="673" y="419"/>
                </a:lnTo>
                <a:lnTo>
                  <a:pt x="671" y="419"/>
                </a:lnTo>
                <a:lnTo>
                  <a:pt x="671" y="420"/>
                </a:lnTo>
                <a:lnTo>
                  <a:pt x="669" y="420"/>
                </a:lnTo>
                <a:lnTo>
                  <a:pt x="667" y="420"/>
                </a:lnTo>
                <a:lnTo>
                  <a:pt x="665" y="420"/>
                </a:lnTo>
                <a:lnTo>
                  <a:pt x="665" y="419"/>
                </a:lnTo>
                <a:lnTo>
                  <a:pt x="663" y="419"/>
                </a:lnTo>
                <a:lnTo>
                  <a:pt x="661" y="419"/>
                </a:lnTo>
                <a:lnTo>
                  <a:pt x="659" y="419"/>
                </a:lnTo>
                <a:lnTo>
                  <a:pt x="657" y="419"/>
                </a:lnTo>
                <a:lnTo>
                  <a:pt x="657" y="420"/>
                </a:lnTo>
                <a:lnTo>
                  <a:pt x="656" y="420"/>
                </a:lnTo>
                <a:lnTo>
                  <a:pt x="656" y="423"/>
                </a:lnTo>
                <a:lnTo>
                  <a:pt x="653" y="425"/>
                </a:lnTo>
                <a:lnTo>
                  <a:pt x="653" y="423"/>
                </a:lnTo>
                <a:lnTo>
                  <a:pt x="651" y="423"/>
                </a:lnTo>
                <a:lnTo>
                  <a:pt x="651" y="420"/>
                </a:lnTo>
                <a:lnTo>
                  <a:pt x="650" y="420"/>
                </a:lnTo>
                <a:lnTo>
                  <a:pt x="648" y="420"/>
                </a:lnTo>
                <a:lnTo>
                  <a:pt x="646" y="420"/>
                </a:lnTo>
                <a:lnTo>
                  <a:pt x="644" y="419"/>
                </a:lnTo>
                <a:lnTo>
                  <a:pt x="642" y="419"/>
                </a:lnTo>
                <a:lnTo>
                  <a:pt x="642" y="417"/>
                </a:lnTo>
                <a:lnTo>
                  <a:pt x="640" y="417"/>
                </a:lnTo>
                <a:lnTo>
                  <a:pt x="640" y="419"/>
                </a:lnTo>
                <a:lnTo>
                  <a:pt x="638" y="419"/>
                </a:lnTo>
                <a:lnTo>
                  <a:pt x="636" y="420"/>
                </a:lnTo>
                <a:lnTo>
                  <a:pt x="634" y="420"/>
                </a:lnTo>
                <a:lnTo>
                  <a:pt x="632" y="420"/>
                </a:lnTo>
                <a:lnTo>
                  <a:pt x="632" y="423"/>
                </a:lnTo>
                <a:lnTo>
                  <a:pt x="630" y="423"/>
                </a:lnTo>
                <a:lnTo>
                  <a:pt x="629" y="423"/>
                </a:lnTo>
                <a:lnTo>
                  <a:pt x="629" y="420"/>
                </a:lnTo>
                <a:lnTo>
                  <a:pt x="627" y="420"/>
                </a:lnTo>
                <a:lnTo>
                  <a:pt x="625" y="420"/>
                </a:lnTo>
                <a:lnTo>
                  <a:pt x="623" y="420"/>
                </a:lnTo>
                <a:lnTo>
                  <a:pt x="621" y="419"/>
                </a:lnTo>
                <a:lnTo>
                  <a:pt x="619" y="419"/>
                </a:lnTo>
                <a:lnTo>
                  <a:pt x="617" y="417"/>
                </a:lnTo>
                <a:lnTo>
                  <a:pt x="617" y="415"/>
                </a:lnTo>
                <a:lnTo>
                  <a:pt x="615" y="415"/>
                </a:lnTo>
                <a:lnTo>
                  <a:pt x="615" y="413"/>
                </a:lnTo>
                <a:lnTo>
                  <a:pt x="613" y="413"/>
                </a:lnTo>
                <a:lnTo>
                  <a:pt x="615" y="413"/>
                </a:lnTo>
                <a:lnTo>
                  <a:pt x="615" y="411"/>
                </a:lnTo>
                <a:lnTo>
                  <a:pt x="613" y="411"/>
                </a:lnTo>
                <a:lnTo>
                  <a:pt x="611" y="411"/>
                </a:lnTo>
                <a:lnTo>
                  <a:pt x="609" y="411"/>
                </a:lnTo>
                <a:lnTo>
                  <a:pt x="607" y="411"/>
                </a:lnTo>
                <a:lnTo>
                  <a:pt x="605" y="411"/>
                </a:lnTo>
                <a:lnTo>
                  <a:pt x="603" y="413"/>
                </a:lnTo>
                <a:lnTo>
                  <a:pt x="603" y="415"/>
                </a:lnTo>
                <a:lnTo>
                  <a:pt x="603" y="417"/>
                </a:lnTo>
                <a:lnTo>
                  <a:pt x="602" y="417"/>
                </a:lnTo>
                <a:lnTo>
                  <a:pt x="600" y="417"/>
                </a:lnTo>
                <a:lnTo>
                  <a:pt x="598" y="419"/>
                </a:lnTo>
                <a:lnTo>
                  <a:pt x="598" y="420"/>
                </a:lnTo>
                <a:lnTo>
                  <a:pt x="596" y="420"/>
                </a:lnTo>
                <a:lnTo>
                  <a:pt x="596" y="423"/>
                </a:lnTo>
                <a:lnTo>
                  <a:pt x="594" y="425"/>
                </a:lnTo>
                <a:lnTo>
                  <a:pt x="594" y="426"/>
                </a:lnTo>
                <a:lnTo>
                  <a:pt x="592" y="428"/>
                </a:lnTo>
                <a:lnTo>
                  <a:pt x="590" y="426"/>
                </a:lnTo>
                <a:lnTo>
                  <a:pt x="590" y="428"/>
                </a:lnTo>
                <a:lnTo>
                  <a:pt x="588" y="428"/>
                </a:lnTo>
                <a:lnTo>
                  <a:pt x="588" y="430"/>
                </a:lnTo>
                <a:lnTo>
                  <a:pt x="586" y="430"/>
                </a:lnTo>
                <a:lnTo>
                  <a:pt x="584" y="432"/>
                </a:lnTo>
                <a:lnTo>
                  <a:pt x="582" y="434"/>
                </a:lnTo>
                <a:lnTo>
                  <a:pt x="581" y="434"/>
                </a:lnTo>
                <a:lnTo>
                  <a:pt x="579" y="434"/>
                </a:lnTo>
                <a:lnTo>
                  <a:pt x="579" y="432"/>
                </a:lnTo>
                <a:lnTo>
                  <a:pt x="579" y="430"/>
                </a:lnTo>
                <a:lnTo>
                  <a:pt x="577" y="430"/>
                </a:lnTo>
                <a:lnTo>
                  <a:pt x="575" y="430"/>
                </a:lnTo>
                <a:lnTo>
                  <a:pt x="573" y="432"/>
                </a:lnTo>
                <a:lnTo>
                  <a:pt x="571" y="434"/>
                </a:lnTo>
                <a:lnTo>
                  <a:pt x="571" y="436"/>
                </a:lnTo>
                <a:lnTo>
                  <a:pt x="571" y="438"/>
                </a:lnTo>
                <a:lnTo>
                  <a:pt x="571" y="440"/>
                </a:lnTo>
                <a:lnTo>
                  <a:pt x="571" y="442"/>
                </a:lnTo>
                <a:lnTo>
                  <a:pt x="571" y="444"/>
                </a:lnTo>
                <a:lnTo>
                  <a:pt x="569" y="444"/>
                </a:lnTo>
                <a:lnTo>
                  <a:pt x="567" y="444"/>
                </a:lnTo>
                <a:lnTo>
                  <a:pt x="565" y="444"/>
                </a:lnTo>
                <a:lnTo>
                  <a:pt x="563" y="444"/>
                </a:lnTo>
                <a:lnTo>
                  <a:pt x="561" y="444"/>
                </a:lnTo>
                <a:lnTo>
                  <a:pt x="561" y="442"/>
                </a:lnTo>
                <a:lnTo>
                  <a:pt x="559" y="440"/>
                </a:lnTo>
                <a:lnTo>
                  <a:pt x="557" y="440"/>
                </a:lnTo>
                <a:lnTo>
                  <a:pt x="555" y="440"/>
                </a:lnTo>
                <a:lnTo>
                  <a:pt x="555" y="442"/>
                </a:lnTo>
                <a:lnTo>
                  <a:pt x="554" y="444"/>
                </a:lnTo>
                <a:lnTo>
                  <a:pt x="552" y="444"/>
                </a:lnTo>
                <a:lnTo>
                  <a:pt x="550" y="444"/>
                </a:lnTo>
                <a:lnTo>
                  <a:pt x="548" y="444"/>
                </a:lnTo>
                <a:lnTo>
                  <a:pt x="548" y="442"/>
                </a:lnTo>
                <a:lnTo>
                  <a:pt x="550" y="442"/>
                </a:lnTo>
                <a:lnTo>
                  <a:pt x="550" y="440"/>
                </a:lnTo>
                <a:lnTo>
                  <a:pt x="548" y="440"/>
                </a:lnTo>
                <a:lnTo>
                  <a:pt x="546" y="440"/>
                </a:lnTo>
                <a:lnTo>
                  <a:pt x="544" y="440"/>
                </a:lnTo>
                <a:lnTo>
                  <a:pt x="544" y="442"/>
                </a:lnTo>
                <a:lnTo>
                  <a:pt x="542" y="440"/>
                </a:lnTo>
                <a:lnTo>
                  <a:pt x="540" y="440"/>
                </a:lnTo>
                <a:lnTo>
                  <a:pt x="540" y="438"/>
                </a:lnTo>
                <a:lnTo>
                  <a:pt x="540" y="436"/>
                </a:lnTo>
                <a:lnTo>
                  <a:pt x="540" y="434"/>
                </a:lnTo>
                <a:lnTo>
                  <a:pt x="538" y="434"/>
                </a:lnTo>
                <a:lnTo>
                  <a:pt x="538" y="436"/>
                </a:lnTo>
                <a:lnTo>
                  <a:pt x="536" y="436"/>
                </a:lnTo>
                <a:lnTo>
                  <a:pt x="536" y="434"/>
                </a:lnTo>
                <a:lnTo>
                  <a:pt x="534" y="434"/>
                </a:lnTo>
                <a:lnTo>
                  <a:pt x="534" y="436"/>
                </a:lnTo>
                <a:lnTo>
                  <a:pt x="534" y="438"/>
                </a:lnTo>
                <a:lnTo>
                  <a:pt x="533" y="438"/>
                </a:lnTo>
                <a:lnTo>
                  <a:pt x="533" y="440"/>
                </a:lnTo>
                <a:lnTo>
                  <a:pt x="533" y="442"/>
                </a:lnTo>
                <a:lnTo>
                  <a:pt x="531" y="442"/>
                </a:lnTo>
                <a:lnTo>
                  <a:pt x="531" y="440"/>
                </a:lnTo>
                <a:lnTo>
                  <a:pt x="528" y="440"/>
                </a:lnTo>
                <a:lnTo>
                  <a:pt x="527" y="440"/>
                </a:lnTo>
                <a:lnTo>
                  <a:pt x="527" y="438"/>
                </a:lnTo>
                <a:lnTo>
                  <a:pt x="527" y="436"/>
                </a:lnTo>
                <a:lnTo>
                  <a:pt x="527" y="434"/>
                </a:lnTo>
                <a:lnTo>
                  <a:pt x="525" y="434"/>
                </a:lnTo>
                <a:lnTo>
                  <a:pt x="523" y="434"/>
                </a:lnTo>
                <a:lnTo>
                  <a:pt x="521" y="434"/>
                </a:lnTo>
                <a:lnTo>
                  <a:pt x="519" y="432"/>
                </a:lnTo>
                <a:lnTo>
                  <a:pt x="521" y="430"/>
                </a:lnTo>
                <a:lnTo>
                  <a:pt x="521" y="428"/>
                </a:lnTo>
                <a:lnTo>
                  <a:pt x="519" y="426"/>
                </a:lnTo>
                <a:lnTo>
                  <a:pt x="517" y="426"/>
                </a:lnTo>
                <a:lnTo>
                  <a:pt x="517" y="428"/>
                </a:lnTo>
                <a:lnTo>
                  <a:pt x="515" y="428"/>
                </a:lnTo>
                <a:lnTo>
                  <a:pt x="513" y="428"/>
                </a:lnTo>
                <a:lnTo>
                  <a:pt x="511" y="426"/>
                </a:lnTo>
                <a:lnTo>
                  <a:pt x="509" y="426"/>
                </a:lnTo>
                <a:lnTo>
                  <a:pt x="507" y="426"/>
                </a:lnTo>
                <a:lnTo>
                  <a:pt x="507" y="428"/>
                </a:lnTo>
                <a:lnTo>
                  <a:pt x="507" y="430"/>
                </a:lnTo>
                <a:lnTo>
                  <a:pt x="505" y="430"/>
                </a:lnTo>
                <a:lnTo>
                  <a:pt x="505" y="432"/>
                </a:lnTo>
                <a:lnTo>
                  <a:pt x="505" y="434"/>
                </a:lnTo>
                <a:lnTo>
                  <a:pt x="505" y="436"/>
                </a:lnTo>
                <a:lnTo>
                  <a:pt x="504" y="436"/>
                </a:lnTo>
                <a:lnTo>
                  <a:pt x="504" y="434"/>
                </a:lnTo>
                <a:lnTo>
                  <a:pt x="502" y="434"/>
                </a:lnTo>
                <a:lnTo>
                  <a:pt x="502" y="432"/>
                </a:lnTo>
                <a:lnTo>
                  <a:pt x="502" y="430"/>
                </a:lnTo>
                <a:lnTo>
                  <a:pt x="502" y="428"/>
                </a:lnTo>
                <a:lnTo>
                  <a:pt x="500" y="428"/>
                </a:lnTo>
                <a:lnTo>
                  <a:pt x="500" y="430"/>
                </a:lnTo>
                <a:lnTo>
                  <a:pt x="500" y="432"/>
                </a:lnTo>
                <a:lnTo>
                  <a:pt x="498" y="432"/>
                </a:lnTo>
                <a:lnTo>
                  <a:pt x="496" y="432"/>
                </a:lnTo>
                <a:lnTo>
                  <a:pt x="496" y="434"/>
                </a:lnTo>
                <a:lnTo>
                  <a:pt x="494" y="434"/>
                </a:lnTo>
                <a:lnTo>
                  <a:pt x="492" y="434"/>
                </a:lnTo>
                <a:lnTo>
                  <a:pt x="490" y="434"/>
                </a:lnTo>
                <a:lnTo>
                  <a:pt x="490" y="432"/>
                </a:lnTo>
                <a:lnTo>
                  <a:pt x="488" y="432"/>
                </a:lnTo>
                <a:lnTo>
                  <a:pt x="486" y="432"/>
                </a:lnTo>
                <a:lnTo>
                  <a:pt x="484" y="432"/>
                </a:lnTo>
                <a:lnTo>
                  <a:pt x="484" y="434"/>
                </a:lnTo>
                <a:lnTo>
                  <a:pt x="482" y="434"/>
                </a:lnTo>
                <a:lnTo>
                  <a:pt x="480" y="434"/>
                </a:lnTo>
                <a:lnTo>
                  <a:pt x="478" y="434"/>
                </a:lnTo>
                <a:lnTo>
                  <a:pt x="477" y="434"/>
                </a:lnTo>
                <a:lnTo>
                  <a:pt x="477" y="432"/>
                </a:lnTo>
                <a:lnTo>
                  <a:pt x="478" y="432"/>
                </a:lnTo>
                <a:lnTo>
                  <a:pt x="478" y="430"/>
                </a:lnTo>
                <a:lnTo>
                  <a:pt x="477" y="428"/>
                </a:lnTo>
                <a:lnTo>
                  <a:pt x="477" y="430"/>
                </a:lnTo>
                <a:lnTo>
                  <a:pt x="475" y="430"/>
                </a:lnTo>
                <a:lnTo>
                  <a:pt x="473" y="430"/>
                </a:lnTo>
                <a:lnTo>
                  <a:pt x="473" y="428"/>
                </a:lnTo>
                <a:lnTo>
                  <a:pt x="471" y="428"/>
                </a:lnTo>
                <a:lnTo>
                  <a:pt x="471" y="426"/>
                </a:lnTo>
                <a:lnTo>
                  <a:pt x="469" y="426"/>
                </a:lnTo>
                <a:lnTo>
                  <a:pt x="469" y="425"/>
                </a:lnTo>
                <a:lnTo>
                  <a:pt x="467" y="426"/>
                </a:lnTo>
                <a:lnTo>
                  <a:pt x="469" y="426"/>
                </a:lnTo>
                <a:lnTo>
                  <a:pt x="469" y="428"/>
                </a:lnTo>
                <a:lnTo>
                  <a:pt x="467" y="428"/>
                </a:lnTo>
                <a:lnTo>
                  <a:pt x="465" y="426"/>
                </a:lnTo>
                <a:lnTo>
                  <a:pt x="463" y="426"/>
                </a:lnTo>
                <a:lnTo>
                  <a:pt x="461" y="426"/>
                </a:lnTo>
                <a:lnTo>
                  <a:pt x="461" y="425"/>
                </a:lnTo>
                <a:lnTo>
                  <a:pt x="461" y="423"/>
                </a:lnTo>
                <a:lnTo>
                  <a:pt x="461" y="420"/>
                </a:lnTo>
                <a:lnTo>
                  <a:pt x="459" y="420"/>
                </a:lnTo>
                <a:lnTo>
                  <a:pt x="457" y="420"/>
                </a:lnTo>
                <a:lnTo>
                  <a:pt x="456" y="420"/>
                </a:lnTo>
                <a:lnTo>
                  <a:pt x="454" y="423"/>
                </a:lnTo>
                <a:lnTo>
                  <a:pt x="451" y="423"/>
                </a:lnTo>
                <a:lnTo>
                  <a:pt x="450" y="423"/>
                </a:lnTo>
                <a:lnTo>
                  <a:pt x="448" y="423"/>
                </a:lnTo>
                <a:lnTo>
                  <a:pt x="446" y="423"/>
                </a:lnTo>
                <a:lnTo>
                  <a:pt x="446" y="420"/>
                </a:lnTo>
                <a:lnTo>
                  <a:pt x="444" y="420"/>
                </a:lnTo>
                <a:lnTo>
                  <a:pt x="442" y="420"/>
                </a:lnTo>
                <a:lnTo>
                  <a:pt x="440" y="420"/>
                </a:lnTo>
                <a:lnTo>
                  <a:pt x="440" y="419"/>
                </a:lnTo>
                <a:lnTo>
                  <a:pt x="438" y="419"/>
                </a:lnTo>
                <a:lnTo>
                  <a:pt x="438" y="417"/>
                </a:lnTo>
                <a:lnTo>
                  <a:pt x="436" y="417"/>
                </a:lnTo>
                <a:lnTo>
                  <a:pt x="434" y="415"/>
                </a:lnTo>
                <a:lnTo>
                  <a:pt x="434" y="413"/>
                </a:lnTo>
                <a:lnTo>
                  <a:pt x="434" y="411"/>
                </a:lnTo>
                <a:lnTo>
                  <a:pt x="434" y="409"/>
                </a:lnTo>
                <a:lnTo>
                  <a:pt x="432" y="409"/>
                </a:lnTo>
                <a:lnTo>
                  <a:pt x="430" y="409"/>
                </a:lnTo>
                <a:lnTo>
                  <a:pt x="432" y="409"/>
                </a:lnTo>
                <a:lnTo>
                  <a:pt x="432" y="407"/>
                </a:lnTo>
                <a:lnTo>
                  <a:pt x="430" y="405"/>
                </a:lnTo>
                <a:lnTo>
                  <a:pt x="430" y="403"/>
                </a:lnTo>
                <a:lnTo>
                  <a:pt x="430" y="401"/>
                </a:lnTo>
                <a:lnTo>
                  <a:pt x="430" y="399"/>
                </a:lnTo>
                <a:lnTo>
                  <a:pt x="432" y="399"/>
                </a:lnTo>
                <a:lnTo>
                  <a:pt x="432" y="397"/>
                </a:lnTo>
                <a:lnTo>
                  <a:pt x="430" y="396"/>
                </a:lnTo>
                <a:lnTo>
                  <a:pt x="429" y="394"/>
                </a:lnTo>
                <a:lnTo>
                  <a:pt x="427" y="392"/>
                </a:lnTo>
                <a:lnTo>
                  <a:pt x="425" y="392"/>
                </a:lnTo>
                <a:lnTo>
                  <a:pt x="425" y="390"/>
                </a:lnTo>
                <a:lnTo>
                  <a:pt x="425" y="388"/>
                </a:lnTo>
                <a:lnTo>
                  <a:pt x="425" y="386"/>
                </a:lnTo>
                <a:lnTo>
                  <a:pt x="425" y="384"/>
                </a:lnTo>
                <a:lnTo>
                  <a:pt x="425" y="382"/>
                </a:lnTo>
                <a:lnTo>
                  <a:pt x="427" y="382"/>
                </a:lnTo>
                <a:lnTo>
                  <a:pt x="427" y="380"/>
                </a:lnTo>
                <a:lnTo>
                  <a:pt x="429" y="380"/>
                </a:lnTo>
                <a:lnTo>
                  <a:pt x="430" y="380"/>
                </a:lnTo>
                <a:lnTo>
                  <a:pt x="430" y="382"/>
                </a:lnTo>
                <a:lnTo>
                  <a:pt x="432" y="382"/>
                </a:lnTo>
                <a:lnTo>
                  <a:pt x="432" y="380"/>
                </a:lnTo>
                <a:lnTo>
                  <a:pt x="432" y="378"/>
                </a:lnTo>
                <a:lnTo>
                  <a:pt x="432" y="376"/>
                </a:lnTo>
                <a:lnTo>
                  <a:pt x="432" y="375"/>
                </a:lnTo>
                <a:lnTo>
                  <a:pt x="434" y="375"/>
                </a:lnTo>
                <a:lnTo>
                  <a:pt x="436" y="375"/>
                </a:lnTo>
                <a:lnTo>
                  <a:pt x="436" y="376"/>
                </a:lnTo>
                <a:lnTo>
                  <a:pt x="438" y="378"/>
                </a:lnTo>
                <a:lnTo>
                  <a:pt x="438" y="376"/>
                </a:lnTo>
                <a:lnTo>
                  <a:pt x="440" y="375"/>
                </a:lnTo>
                <a:lnTo>
                  <a:pt x="442" y="375"/>
                </a:lnTo>
                <a:lnTo>
                  <a:pt x="442" y="372"/>
                </a:lnTo>
                <a:lnTo>
                  <a:pt x="442" y="370"/>
                </a:lnTo>
                <a:lnTo>
                  <a:pt x="442" y="369"/>
                </a:lnTo>
                <a:lnTo>
                  <a:pt x="442" y="367"/>
                </a:lnTo>
                <a:lnTo>
                  <a:pt x="440" y="367"/>
                </a:lnTo>
                <a:lnTo>
                  <a:pt x="438" y="367"/>
                </a:lnTo>
                <a:lnTo>
                  <a:pt x="438" y="365"/>
                </a:lnTo>
                <a:lnTo>
                  <a:pt x="436" y="365"/>
                </a:lnTo>
                <a:lnTo>
                  <a:pt x="438" y="363"/>
                </a:lnTo>
                <a:lnTo>
                  <a:pt x="440" y="363"/>
                </a:lnTo>
                <a:lnTo>
                  <a:pt x="440" y="361"/>
                </a:lnTo>
                <a:lnTo>
                  <a:pt x="438" y="361"/>
                </a:lnTo>
                <a:lnTo>
                  <a:pt x="436" y="359"/>
                </a:lnTo>
                <a:lnTo>
                  <a:pt x="436" y="357"/>
                </a:lnTo>
                <a:lnTo>
                  <a:pt x="438" y="357"/>
                </a:lnTo>
                <a:lnTo>
                  <a:pt x="438" y="355"/>
                </a:lnTo>
                <a:lnTo>
                  <a:pt x="438" y="353"/>
                </a:lnTo>
                <a:lnTo>
                  <a:pt x="436" y="353"/>
                </a:lnTo>
                <a:lnTo>
                  <a:pt x="436" y="351"/>
                </a:lnTo>
                <a:lnTo>
                  <a:pt x="438" y="351"/>
                </a:lnTo>
                <a:lnTo>
                  <a:pt x="438" y="349"/>
                </a:lnTo>
                <a:lnTo>
                  <a:pt x="436" y="349"/>
                </a:lnTo>
                <a:lnTo>
                  <a:pt x="436" y="351"/>
                </a:lnTo>
                <a:lnTo>
                  <a:pt x="434" y="351"/>
                </a:lnTo>
                <a:lnTo>
                  <a:pt x="434" y="349"/>
                </a:lnTo>
                <a:lnTo>
                  <a:pt x="432" y="348"/>
                </a:lnTo>
                <a:lnTo>
                  <a:pt x="434" y="348"/>
                </a:lnTo>
                <a:lnTo>
                  <a:pt x="436" y="346"/>
                </a:lnTo>
                <a:lnTo>
                  <a:pt x="436" y="344"/>
                </a:lnTo>
                <a:lnTo>
                  <a:pt x="434" y="344"/>
                </a:lnTo>
                <a:lnTo>
                  <a:pt x="434" y="342"/>
                </a:lnTo>
                <a:lnTo>
                  <a:pt x="436" y="342"/>
                </a:lnTo>
                <a:lnTo>
                  <a:pt x="436" y="340"/>
                </a:lnTo>
                <a:lnTo>
                  <a:pt x="438" y="342"/>
                </a:lnTo>
                <a:lnTo>
                  <a:pt x="438" y="340"/>
                </a:lnTo>
                <a:lnTo>
                  <a:pt x="438" y="338"/>
                </a:lnTo>
                <a:lnTo>
                  <a:pt x="436" y="338"/>
                </a:lnTo>
                <a:lnTo>
                  <a:pt x="436" y="336"/>
                </a:lnTo>
                <a:lnTo>
                  <a:pt x="434" y="336"/>
                </a:lnTo>
                <a:lnTo>
                  <a:pt x="434" y="334"/>
                </a:lnTo>
                <a:lnTo>
                  <a:pt x="436" y="334"/>
                </a:lnTo>
                <a:lnTo>
                  <a:pt x="438" y="332"/>
                </a:lnTo>
                <a:lnTo>
                  <a:pt x="440" y="332"/>
                </a:lnTo>
                <a:lnTo>
                  <a:pt x="440" y="330"/>
                </a:lnTo>
                <a:lnTo>
                  <a:pt x="438" y="330"/>
                </a:lnTo>
                <a:lnTo>
                  <a:pt x="438" y="328"/>
                </a:lnTo>
                <a:lnTo>
                  <a:pt x="436" y="328"/>
                </a:lnTo>
                <a:lnTo>
                  <a:pt x="434" y="328"/>
                </a:lnTo>
                <a:lnTo>
                  <a:pt x="432" y="326"/>
                </a:lnTo>
                <a:lnTo>
                  <a:pt x="430" y="324"/>
                </a:lnTo>
                <a:lnTo>
                  <a:pt x="429" y="322"/>
                </a:lnTo>
                <a:lnTo>
                  <a:pt x="429" y="321"/>
                </a:lnTo>
                <a:lnTo>
                  <a:pt x="427" y="319"/>
                </a:lnTo>
                <a:lnTo>
                  <a:pt x="429" y="319"/>
                </a:lnTo>
                <a:lnTo>
                  <a:pt x="429" y="317"/>
                </a:lnTo>
                <a:lnTo>
                  <a:pt x="427" y="317"/>
                </a:lnTo>
                <a:lnTo>
                  <a:pt x="425" y="317"/>
                </a:lnTo>
                <a:lnTo>
                  <a:pt x="423" y="317"/>
                </a:lnTo>
                <a:lnTo>
                  <a:pt x="421" y="317"/>
                </a:lnTo>
                <a:lnTo>
                  <a:pt x="419" y="317"/>
                </a:lnTo>
                <a:lnTo>
                  <a:pt x="419" y="315"/>
                </a:lnTo>
                <a:lnTo>
                  <a:pt x="419" y="313"/>
                </a:lnTo>
                <a:lnTo>
                  <a:pt x="417" y="313"/>
                </a:lnTo>
                <a:lnTo>
                  <a:pt x="417" y="315"/>
                </a:lnTo>
                <a:lnTo>
                  <a:pt x="417" y="313"/>
                </a:lnTo>
                <a:lnTo>
                  <a:pt x="415" y="313"/>
                </a:lnTo>
                <a:lnTo>
                  <a:pt x="413" y="313"/>
                </a:lnTo>
                <a:lnTo>
                  <a:pt x="413" y="315"/>
                </a:lnTo>
                <a:lnTo>
                  <a:pt x="413" y="317"/>
                </a:lnTo>
                <a:lnTo>
                  <a:pt x="411" y="317"/>
                </a:lnTo>
                <a:lnTo>
                  <a:pt x="409" y="317"/>
                </a:lnTo>
                <a:lnTo>
                  <a:pt x="408" y="317"/>
                </a:lnTo>
                <a:lnTo>
                  <a:pt x="408" y="319"/>
                </a:lnTo>
                <a:lnTo>
                  <a:pt x="406" y="319"/>
                </a:lnTo>
                <a:lnTo>
                  <a:pt x="406" y="317"/>
                </a:lnTo>
                <a:lnTo>
                  <a:pt x="403" y="317"/>
                </a:lnTo>
                <a:lnTo>
                  <a:pt x="403" y="315"/>
                </a:lnTo>
                <a:lnTo>
                  <a:pt x="403" y="313"/>
                </a:lnTo>
                <a:lnTo>
                  <a:pt x="403" y="311"/>
                </a:lnTo>
                <a:lnTo>
                  <a:pt x="403" y="309"/>
                </a:lnTo>
                <a:lnTo>
                  <a:pt x="403" y="307"/>
                </a:lnTo>
                <a:lnTo>
                  <a:pt x="402" y="307"/>
                </a:lnTo>
                <a:lnTo>
                  <a:pt x="400" y="307"/>
                </a:lnTo>
                <a:lnTo>
                  <a:pt x="398" y="309"/>
                </a:lnTo>
                <a:lnTo>
                  <a:pt x="396" y="309"/>
                </a:lnTo>
                <a:lnTo>
                  <a:pt x="396" y="307"/>
                </a:lnTo>
                <a:lnTo>
                  <a:pt x="394" y="307"/>
                </a:lnTo>
                <a:lnTo>
                  <a:pt x="392" y="307"/>
                </a:lnTo>
                <a:lnTo>
                  <a:pt x="390" y="307"/>
                </a:lnTo>
                <a:lnTo>
                  <a:pt x="390" y="305"/>
                </a:lnTo>
                <a:lnTo>
                  <a:pt x="388" y="305"/>
                </a:lnTo>
                <a:lnTo>
                  <a:pt x="386" y="305"/>
                </a:lnTo>
                <a:lnTo>
                  <a:pt x="384" y="305"/>
                </a:lnTo>
                <a:lnTo>
                  <a:pt x="384" y="303"/>
                </a:lnTo>
                <a:lnTo>
                  <a:pt x="382" y="303"/>
                </a:lnTo>
                <a:lnTo>
                  <a:pt x="384" y="303"/>
                </a:lnTo>
                <a:lnTo>
                  <a:pt x="384" y="301"/>
                </a:lnTo>
                <a:lnTo>
                  <a:pt x="384" y="300"/>
                </a:lnTo>
                <a:lnTo>
                  <a:pt x="384" y="298"/>
                </a:lnTo>
                <a:lnTo>
                  <a:pt x="382" y="298"/>
                </a:lnTo>
                <a:lnTo>
                  <a:pt x="382" y="295"/>
                </a:lnTo>
                <a:lnTo>
                  <a:pt x="381" y="295"/>
                </a:lnTo>
                <a:lnTo>
                  <a:pt x="381" y="298"/>
                </a:lnTo>
                <a:lnTo>
                  <a:pt x="379" y="298"/>
                </a:lnTo>
                <a:lnTo>
                  <a:pt x="377" y="298"/>
                </a:lnTo>
                <a:lnTo>
                  <a:pt x="375" y="295"/>
                </a:lnTo>
                <a:lnTo>
                  <a:pt x="371" y="298"/>
                </a:lnTo>
                <a:lnTo>
                  <a:pt x="371" y="295"/>
                </a:lnTo>
                <a:lnTo>
                  <a:pt x="371" y="294"/>
                </a:lnTo>
                <a:lnTo>
                  <a:pt x="369" y="292"/>
                </a:lnTo>
                <a:lnTo>
                  <a:pt x="367" y="292"/>
                </a:lnTo>
                <a:lnTo>
                  <a:pt x="365" y="292"/>
                </a:lnTo>
                <a:lnTo>
                  <a:pt x="365" y="294"/>
                </a:lnTo>
                <a:lnTo>
                  <a:pt x="363" y="294"/>
                </a:lnTo>
                <a:lnTo>
                  <a:pt x="363" y="292"/>
                </a:lnTo>
                <a:lnTo>
                  <a:pt x="361" y="290"/>
                </a:lnTo>
                <a:lnTo>
                  <a:pt x="361" y="288"/>
                </a:lnTo>
                <a:lnTo>
                  <a:pt x="360" y="288"/>
                </a:lnTo>
                <a:lnTo>
                  <a:pt x="360" y="286"/>
                </a:lnTo>
                <a:lnTo>
                  <a:pt x="357" y="286"/>
                </a:lnTo>
                <a:lnTo>
                  <a:pt x="357" y="288"/>
                </a:lnTo>
                <a:lnTo>
                  <a:pt x="355" y="288"/>
                </a:lnTo>
                <a:lnTo>
                  <a:pt x="355" y="290"/>
                </a:lnTo>
                <a:lnTo>
                  <a:pt x="354" y="290"/>
                </a:lnTo>
                <a:lnTo>
                  <a:pt x="352" y="290"/>
                </a:lnTo>
                <a:lnTo>
                  <a:pt x="350" y="288"/>
                </a:lnTo>
                <a:lnTo>
                  <a:pt x="348" y="288"/>
                </a:lnTo>
                <a:lnTo>
                  <a:pt x="348" y="286"/>
                </a:lnTo>
                <a:lnTo>
                  <a:pt x="348" y="284"/>
                </a:lnTo>
                <a:lnTo>
                  <a:pt x="348" y="282"/>
                </a:lnTo>
                <a:lnTo>
                  <a:pt x="348" y="280"/>
                </a:lnTo>
                <a:lnTo>
                  <a:pt x="346" y="280"/>
                </a:lnTo>
                <a:lnTo>
                  <a:pt x="344" y="278"/>
                </a:lnTo>
                <a:lnTo>
                  <a:pt x="342" y="278"/>
                </a:lnTo>
                <a:lnTo>
                  <a:pt x="342" y="276"/>
                </a:lnTo>
                <a:lnTo>
                  <a:pt x="344" y="276"/>
                </a:lnTo>
                <a:lnTo>
                  <a:pt x="344" y="274"/>
                </a:lnTo>
                <a:lnTo>
                  <a:pt x="344" y="273"/>
                </a:lnTo>
                <a:lnTo>
                  <a:pt x="344" y="271"/>
                </a:lnTo>
                <a:lnTo>
                  <a:pt x="342" y="271"/>
                </a:lnTo>
                <a:lnTo>
                  <a:pt x="340" y="273"/>
                </a:lnTo>
                <a:lnTo>
                  <a:pt x="340" y="274"/>
                </a:lnTo>
                <a:lnTo>
                  <a:pt x="338" y="274"/>
                </a:lnTo>
                <a:lnTo>
                  <a:pt x="336" y="274"/>
                </a:lnTo>
                <a:lnTo>
                  <a:pt x="336" y="273"/>
                </a:lnTo>
                <a:lnTo>
                  <a:pt x="336" y="271"/>
                </a:lnTo>
                <a:lnTo>
                  <a:pt x="336" y="269"/>
                </a:lnTo>
                <a:lnTo>
                  <a:pt x="336" y="267"/>
                </a:lnTo>
                <a:lnTo>
                  <a:pt x="336" y="265"/>
                </a:lnTo>
                <a:lnTo>
                  <a:pt x="334" y="265"/>
                </a:lnTo>
                <a:lnTo>
                  <a:pt x="334" y="267"/>
                </a:lnTo>
                <a:lnTo>
                  <a:pt x="333" y="267"/>
                </a:lnTo>
                <a:lnTo>
                  <a:pt x="333" y="265"/>
                </a:lnTo>
                <a:lnTo>
                  <a:pt x="334" y="263"/>
                </a:lnTo>
                <a:lnTo>
                  <a:pt x="333" y="263"/>
                </a:lnTo>
                <a:lnTo>
                  <a:pt x="331" y="261"/>
                </a:lnTo>
                <a:lnTo>
                  <a:pt x="331" y="259"/>
                </a:lnTo>
                <a:lnTo>
                  <a:pt x="329" y="259"/>
                </a:lnTo>
                <a:lnTo>
                  <a:pt x="329" y="257"/>
                </a:lnTo>
                <a:lnTo>
                  <a:pt x="327" y="257"/>
                </a:lnTo>
                <a:lnTo>
                  <a:pt x="329" y="257"/>
                </a:lnTo>
                <a:lnTo>
                  <a:pt x="329" y="255"/>
                </a:lnTo>
                <a:lnTo>
                  <a:pt x="331" y="255"/>
                </a:lnTo>
                <a:lnTo>
                  <a:pt x="331" y="253"/>
                </a:lnTo>
                <a:lnTo>
                  <a:pt x="331" y="251"/>
                </a:lnTo>
                <a:lnTo>
                  <a:pt x="331" y="250"/>
                </a:lnTo>
                <a:lnTo>
                  <a:pt x="331" y="247"/>
                </a:lnTo>
                <a:lnTo>
                  <a:pt x="329" y="247"/>
                </a:lnTo>
                <a:lnTo>
                  <a:pt x="327" y="247"/>
                </a:lnTo>
                <a:lnTo>
                  <a:pt x="327" y="245"/>
                </a:lnTo>
                <a:lnTo>
                  <a:pt x="325" y="245"/>
                </a:lnTo>
                <a:lnTo>
                  <a:pt x="323" y="245"/>
                </a:lnTo>
                <a:lnTo>
                  <a:pt x="323" y="244"/>
                </a:lnTo>
                <a:lnTo>
                  <a:pt x="323" y="240"/>
                </a:lnTo>
                <a:lnTo>
                  <a:pt x="306" y="245"/>
                </a:lnTo>
                <a:lnTo>
                  <a:pt x="285" y="245"/>
                </a:lnTo>
                <a:lnTo>
                  <a:pt x="261" y="244"/>
                </a:lnTo>
                <a:lnTo>
                  <a:pt x="254" y="236"/>
                </a:lnTo>
                <a:lnTo>
                  <a:pt x="250" y="234"/>
                </a:lnTo>
                <a:lnTo>
                  <a:pt x="248" y="232"/>
                </a:lnTo>
                <a:lnTo>
                  <a:pt x="244" y="232"/>
                </a:lnTo>
                <a:lnTo>
                  <a:pt x="231" y="221"/>
                </a:lnTo>
                <a:lnTo>
                  <a:pt x="225" y="207"/>
                </a:lnTo>
                <a:lnTo>
                  <a:pt x="223" y="205"/>
                </a:lnTo>
                <a:lnTo>
                  <a:pt x="221" y="199"/>
                </a:lnTo>
                <a:lnTo>
                  <a:pt x="221" y="192"/>
                </a:lnTo>
                <a:lnTo>
                  <a:pt x="221" y="188"/>
                </a:lnTo>
                <a:lnTo>
                  <a:pt x="217" y="173"/>
                </a:lnTo>
                <a:lnTo>
                  <a:pt x="211" y="159"/>
                </a:lnTo>
                <a:lnTo>
                  <a:pt x="210" y="159"/>
                </a:lnTo>
                <a:lnTo>
                  <a:pt x="156" y="182"/>
                </a:lnTo>
                <a:lnTo>
                  <a:pt x="150" y="182"/>
                </a:lnTo>
                <a:lnTo>
                  <a:pt x="119" y="194"/>
                </a:lnTo>
                <a:lnTo>
                  <a:pt x="108" y="199"/>
                </a:lnTo>
                <a:lnTo>
                  <a:pt x="98" y="203"/>
                </a:lnTo>
                <a:lnTo>
                  <a:pt x="81" y="213"/>
                </a:lnTo>
                <a:lnTo>
                  <a:pt x="59" y="226"/>
                </a:lnTo>
                <a:lnTo>
                  <a:pt x="59" y="228"/>
                </a:lnTo>
                <a:lnTo>
                  <a:pt x="67" y="245"/>
                </a:lnTo>
                <a:lnTo>
                  <a:pt x="85" y="278"/>
                </a:lnTo>
                <a:lnTo>
                  <a:pt x="33" y="276"/>
                </a:lnTo>
                <a:lnTo>
                  <a:pt x="33" y="278"/>
                </a:lnTo>
                <a:lnTo>
                  <a:pt x="52" y="321"/>
                </a:lnTo>
                <a:lnTo>
                  <a:pt x="54" y="322"/>
                </a:lnTo>
                <a:lnTo>
                  <a:pt x="54" y="324"/>
                </a:lnTo>
                <a:lnTo>
                  <a:pt x="46" y="328"/>
                </a:lnTo>
                <a:lnTo>
                  <a:pt x="0" y="348"/>
                </a:lnTo>
                <a:lnTo>
                  <a:pt x="0" y="349"/>
                </a:lnTo>
                <a:lnTo>
                  <a:pt x="31" y="423"/>
                </a:lnTo>
                <a:lnTo>
                  <a:pt x="31" y="425"/>
                </a:lnTo>
                <a:lnTo>
                  <a:pt x="75" y="522"/>
                </a:lnTo>
                <a:lnTo>
                  <a:pt x="85" y="542"/>
                </a:lnTo>
                <a:lnTo>
                  <a:pt x="94" y="551"/>
                </a:lnTo>
                <a:lnTo>
                  <a:pt x="125" y="588"/>
                </a:lnTo>
                <a:lnTo>
                  <a:pt x="150" y="617"/>
                </a:lnTo>
                <a:lnTo>
                  <a:pt x="171" y="644"/>
                </a:lnTo>
                <a:lnTo>
                  <a:pt x="189" y="663"/>
                </a:lnTo>
                <a:lnTo>
                  <a:pt x="202" y="684"/>
                </a:lnTo>
                <a:lnTo>
                  <a:pt x="206" y="695"/>
                </a:lnTo>
                <a:lnTo>
                  <a:pt x="215" y="724"/>
                </a:lnTo>
                <a:lnTo>
                  <a:pt x="252" y="822"/>
                </a:lnTo>
                <a:lnTo>
                  <a:pt x="256" y="840"/>
                </a:lnTo>
                <a:lnTo>
                  <a:pt x="254" y="843"/>
                </a:lnTo>
                <a:lnTo>
                  <a:pt x="258" y="851"/>
                </a:lnTo>
                <a:lnTo>
                  <a:pt x="259" y="859"/>
                </a:lnTo>
                <a:lnTo>
                  <a:pt x="261" y="865"/>
                </a:lnTo>
                <a:lnTo>
                  <a:pt x="261" y="867"/>
                </a:lnTo>
                <a:lnTo>
                  <a:pt x="265" y="86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" name="Freeform 214"/>
          <p:cNvSpPr>
            <a:spLocks/>
          </p:cNvSpPr>
          <p:nvPr/>
        </p:nvSpPr>
        <p:spPr bwMode="auto">
          <a:xfrm>
            <a:off x="-2429747" y="5799073"/>
            <a:ext cx="1067471" cy="725767"/>
          </a:xfrm>
          <a:custGeom>
            <a:avLst/>
            <a:gdLst>
              <a:gd name="T0" fmla="*/ 1116 w 1134"/>
              <a:gd name="T1" fmla="*/ 709 h 771"/>
              <a:gd name="T2" fmla="*/ 1128 w 1134"/>
              <a:gd name="T3" fmla="*/ 686 h 771"/>
              <a:gd name="T4" fmla="*/ 1134 w 1134"/>
              <a:gd name="T5" fmla="*/ 663 h 771"/>
              <a:gd name="T6" fmla="*/ 1093 w 1134"/>
              <a:gd name="T7" fmla="*/ 638 h 771"/>
              <a:gd name="T8" fmla="*/ 1012 w 1134"/>
              <a:gd name="T9" fmla="*/ 513 h 771"/>
              <a:gd name="T10" fmla="*/ 970 w 1134"/>
              <a:gd name="T11" fmla="*/ 488 h 771"/>
              <a:gd name="T12" fmla="*/ 924 w 1134"/>
              <a:gd name="T13" fmla="*/ 477 h 771"/>
              <a:gd name="T14" fmla="*/ 920 w 1134"/>
              <a:gd name="T15" fmla="*/ 440 h 771"/>
              <a:gd name="T16" fmla="*/ 870 w 1134"/>
              <a:gd name="T17" fmla="*/ 415 h 771"/>
              <a:gd name="T18" fmla="*/ 899 w 1134"/>
              <a:gd name="T19" fmla="*/ 348 h 771"/>
              <a:gd name="T20" fmla="*/ 908 w 1134"/>
              <a:gd name="T21" fmla="*/ 296 h 771"/>
              <a:gd name="T22" fmla="*/ 847 w 1134"/>
              <a:gd name="T23" fmla="*/ 240 h 771"/>
              <a:gd name="T24" fmla="*/ 711 w 1134"/>
              <a:gd name="T25" fmla="*/ 182 h 771"/>
              <a:gd name="T26" fmla="*/ 655 w 1134"/>
              <a:gd name="T27" fmla="*/ 221 h 771"/>
              <a:gd name="T28" fmla="*/ 651 w 1134"/>
              <a:gd name="T29" fmla="*/ 200 h 771"/>
              <a:gd name="T30" fmla="*/ 647 w 1134"/>
              <a:gd name="T31" fmla="*/ 169 h 771"/>
              <a:gd name="T32" fmla="*/ 630 w 1134"/>
              <a:gd name="T33" fmla="*/ 157 h 771"/>
              <a:gd name="T34" fmla="*/ 611 w 1134"/>
              <a:gd name="T35" fmla="*/ 146 h 771"/>
              <a:gd name="T36" fmla="*/ 588 w 1134"/>
              <a:gd name="T37" fmla="*/ 131 h 771"/>
              <a:gd name="T38" fmla="*/ 564 w 1134"/>
              <a:gd name="T39" fmla="*/ 148 h 771"/>
              <a:gd name="T40" fmla="*/ 588 w 1134"/>
              <a:gd name="T41" fmla="*/ 184 h 771"/>
              <a:gd name="T42" fmla="*/ 522 w 1134"/>
              <a:gd name="T43" fmla="*/ 152 h 771"/>
              <a:gd name="T44" fmla="*/ 455 w 1134"/>
              <a:gd name="T45" fmla="*/ 132 h 771"/>
              <a:gd name="T46" fmla="*/ 480 w 1134"/>
              <a:gd name="T47" fmla="*/ 65 h 771"/>
              <a:gd name="T48" fmla="*/ 453 w 1134"/>
              <a:gd name="T49" fmla="*/ 19 h 771"/>
              <a:gd name="T50" fmla="*/ 190 w 1134"/>
              <a:gd name="T51" fmla="*/ 136 h 771"/>
              <a:gd name="T52" fmla="*/ 115 w 1134"/>
              <a:gd name="T53" fmla="*/ 232 h 771"/>
              <a:gd name="T54" fmla="*/ 124 w 1134"/>
              <a:gd name="T55" fmla="*/ 253 h 771"/>
              <a:gd name="T56" fmla="*/ 134 w 1134"/>
              <a:gd name="T57" fmla="*/ 273 h 771"/>
              <a:gd name="T58" fmla="*/ 109 w 1134"/>
              <a:gd name="T59" fmla="*/ 313 h 771"/>
              <a:gd name="T60" fmla="*/ 73 w 1134"/>
              <a:gd name="T61" fmla="*/ 328 h 771"/>
              <a:gd name="T62" fmla="*/ 11 w 1134"/>
              <a:gd name="T63" fmla="*/ 432 h 771"/>
              <a:gd name="T64" fmla="*/ 49 w 1134"/>
              <a:gd name="T65" fmla="*/ 480 h 771"/>
              <a:gd name="T66" fmla="*/ 105 w 1134"/>
              <a:gd name="T67" fmla="*/ 549 h 771"/>
              <a:gd name="T68" fmla="*/ 142 w 1134"/>
              <a:gd name="T69" fmla="*/ 513 h 771"/>
              <a:gd name="T70" fmla="*/ 190 w 1134"/>
              <a:gd name="T71" fmla="*/ 479 h 771"/>
              <a:gd name="T72" fmla="*/ 217 w 1134"/>
              <a:gd name="T73" fmla="*/ 457 h 771"/>
              <a:gd name="T74" fmla="*/ 240 w 1134"/>
              <a:gd name="T75" fmla="*/ 455 h 771"/>
              <a:gd name="T76" fmla="*/ 253 w 1134"/>
              <a:gd name="T77" fmla="*/ 461 h 771"/>
              <a:gd name="T78" fmla="*/ 278 w 1134"/>
              <a:gd name="T79" fmla="*/ 463 h 771"/>
              <a:gd name="T80" fmla="*/ 296 w 1134"/>
              <a:gd name="T81" fmla="*/ 473 h 771"/>
              <a:gd name="T82" fmla="*/ 278 w 1134"/>
              <a:gd name="T83" fmla="*/ 494 h 771"/>
              <a:gd name="T84" fmla="*/ 315 w 1134"/>
              <a:gd name="T85" fmla="*/ 500 h 771"/>
              <a:gd name="T86" fmla="*/ 313 w 1134"/>
              <a:gd name="T87" fmla="*/ 509 h 771"/>
              <a:gd name="T88" fmla="*/ 323 w 1134"/>
              <a:gd name="T89" fmla="*/ 519 h 771"/>
              <a:gd name="T90" fmla="*/ 355 w 1134"/>
              <a:gd name="T91" fmla="*/ 490 h 771"/>
              <a:gd name="T92" fmla="*/ 376 w 1134"/>
              <a:gd name="T93" fmla="*/ 548 h 771"/>
              <a:gd name="T94" fmla="*/ 357 w 1134"/>
              <a:gd name="T95" fmla="*/ 592 h 771"/>
              <a:gd name="T96" fmla="*/ 290 w 1134"/>
              <a:gd name="T97" fmla="*/ 586 h 771"/>
              <a:gd name="T98" fmla="*/ 167 w 1134"/>
              <a:gd name="T99" fmla="*/ 640 h 771"/>
              <a:gd name="T100" fmla="*/ 184 w 1134"/>
              <a:gd name="T101" fmla="*/ 724 h 771"/>
              <a:gd name="T102" fmla="*/ 371 w 1134"/>
              <a:gd name="T103" fmla="*/ 700 h 771"/>
              <a:gd name="T104" fmla="*/ 465 w 1134"/>
              <a:gd name="T105" fmla="*/ 730 h 771"/>
              <a:gd name="T106" fmla="*/ 595 w 1134"/>
              <a:gd name="T107" fmla="*/ 757 h 771"/>
              <a:gd name="T108" fmla="*/ 659 w 1134"/>
              <a:gd name="T109" fmla="*/ 713 h 771"/>
              <a:gd name="T110" fmla="*/ 695 w 1134"/>
              <a:gd name="T111" fmla="*/ 661 h 771"/>
              <a:gd name="T112" fmla="*/ 753 w 1134"/>
              <a:gd name="T113" fmla="*/ 640 h 771"/>
              <a:gd name="T114" fmla="*/ 790 w 1134"/>
              <a:gd name="T115" fmla="*/ 640 h 771"/>
              <a:gd name="T116" fmla="*/ 884 w 1134"/>
              <a:gd name="T117" fmla="*/ 653 h 771"/>
              <a:gd name="T118" fmla="*/ 1001 w 1134"/>
              <a:gd name="T119" fmla="*/ 678 h 771"/>
              <a:gd name="T120" fmla="*/ 1049 w 1134"/>
              <a:gd name="T121" fmla="*/ 701 h 771"/>
              <a:gd name="T122" fmla="*/ 1074 w 1134"/>
              <a:gd name="T123" fmla="*/ 724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34" h="771">
                <a:moveTo>
                  <a:pt x="1093" y="748"/>
                </a:moveTo>
                <a:lnTo>
                  <a:pt x="1101" y="734"/>
                </a:lnTo>
                <a:lnTo>
                  <a:pt x="1103" y="732"/>
                </a:lnTo>
                <a:lnTo>
                  <a:pt x="1105" y="732"/>
                </a:lnTo>
                <a:lnTo>
                  <a:pt x="1106" y="730"/>
                </a:lnTo>
                <a:lnTo>
                  <a:pt x="1108" y="728"/>
                </a:lnTo>
                <a:lnTo>
                  <a:pt x="1108" y="727"/>
                </a:lnTo>
                <a:lnTo>
                  <a:pt x="1110" y="724"/>
                </a:lnTo>
                <a:lnTo>
                  <a:pt x="1112" y="721"/>
                </a:lnTo>
                <a:lnTo>
                  <a:pt x="1112" y="719"/>
                </a:lnTo>
                <a:lnTo>
                  <a:pt x="1114" y="717"/>
                </a:lnTo>
                <a:lnTo>
                  <a:pt x="1114" y="715"/>
                </a:lnTo>
                <a:lnTo>
                  <a:pt x="1116" y="715"/>
                </a:lnTo>
                <a:lnTo>
                  <a:pt x="1116" y="713"/>
                </a:lnTo>
                <a:lnTo>
                  <a:pt x="1116" y="711"/>
                </a:lnTo>
                <a:lnTo>
                  <a:pt x="1116" y="709"/>
                </a:lnTo>
                <a:lnTo>
                  <a:pt x="1118" y="707"/>
                </a:lnTo>
                <a:lnTo>
                  <a:pt x="1118" y="705"/>
                </a:lnTo>
                <a:lnTo>
                  <a:pt x="1118" y="703"/>
                </a:lnTo>
                <a:lnTo>
                  <a:pt x="1120" y="703"/>
                </a:lnTo>
                <a:lnTo>
                  <a:pt x="1120" y="701"/>
                </a:lnTo>
                <a:lnTo>
                  <a:pt x="1120" y="700"/>
                </a:lnTo>
                <a:lnTo>
                  <a:pt x="1120" y="698"/>
                </a:lnTo>
                <a:lnTo>
                  <a:pt x="1120" y="696"/>
                </a:lnTo>
                <a:lnTo>
                  <a:pt x="1120" y="694"/>
                </a:lnTo>
                <a:lnTo>
                  <a:pt x="1122" y="694"/>
                </a:lnTo>
                <a:lnTo>
                  <a:pt x="1122" y="692"/>
                </a:lnTo>
                <a:lnTo>
                  <a:pt x="1124" y="692"/>
                </a:lnTo>
                <a:lnTo>
                  <a:pt x="1124" y="690"/>
                </a:lnTo>
                <a:lnTo>
                  <a:pt x="1126" y="690"/>
                </a:lnTo>
                <a:lnTo>
                  <a:pt x="1126" y="688"/>
                </a:lnTo>
                <a:lnTo>
                  <a:pt x="1128" y="686"/>
                </a:lnTo>
                <a:lnTo>
                  <a:pt x="1128" y="684"/>
                </a:lnTo>
                <a:lnTo>
                  <a:pt x="1126" y="684"/>
                </a:lnTo>
                <a:lnTo>
                  <a:pt x="1126" y="682"/>
                </a:lnTo>
                <a:lnTo>
                  <a:pt x="1128" y="680"/>
                </a:lnTo>
                <a:lnTo>
                  <a:pt x="1128" y="678"/>
                </a:lnTo>
                <a:lnTo>
                  <a:pt x="1130" y="678"/>
                </a:lnTo>
                <a:lnTo>
                  <a:pt x="1130" y="676"/>
                </a:lnTo>
                <a:lnTo>
                  <a:pt x="1130" y="674"/>
                </a:lnTo>
                <a:lnTo>
                  <a:pt x="1130" y="673"/>
                </a:lnTo>
                <a:lnTo>
                  <a:pt x="1132" y="673"/>
                </a:lnTo>
                <a:lnTo>
                  <a:pt x="1132" y="671"/>
                </a:lnTo>
                <a:lnTo>
                  <a:pt x="1134" y="671"/>
                </a:lnTo>
                <a:lnTo>
                  <a:pt x="1134" y="669"/>
                </a:lnTo>
                <a:lnTo>
                  <a:pt x="1134" y="667"/>
                </a:lnTo>
                <a:lnTo>
                  <a:pt x="1134" y="665"/>
                </a:lnTo>
                <a:lnTo>
                  <a:pt x="1134" y="663"/>
                </a:lnTo>
                <a:lnTo>
                  <a:pt x="1132" y="663"/>
                </a:lnTo>
                <a:lnTo>
                  <a:pt x="1132" y="661"/>
                </a:lnTo>
                <a:lnTo>
                  <a:pt x="1132" y="659"/>
                </a:lnTo>
                <a:lnTo>
                  <a:pt x="1130" y="659"/>
                </a:lnTo>
                <a:lnTo>
                  <a:pt x="1130" y="657"/>
                </a:lnTo>
                <a:lnTo>
                  <a:pt x="1130" y="655"/>
                </a:lnTo>
                <a:lnTo>
                  <a:pt x="1128" y="653"/>
                </a:lnTo>
                <a:lnTo>
                  <a:pt x="1128" y="652"/>
                </a:lnTo>
                <a:lnTo>
                  <a:pt x="1128" y="650"/>
                </a:lnTo>
                <a:lnTo>
                  <a:pt x="1126" y="644"/>
                </a:lnTo>
                <a:lnTo>
                  <a:pt x="1126" y="640"/>
                </a:lnTo>
                <a:lnTo>
                  <a:pt x="1126" y="636"/>
                </a:lnTo>
                <a:lnTo>
                  <a:pt x="1120" y="638"/>
                </a:lnTo>
                <a:lnTo>
                  <a:pt x="1114" y="640"/>
                </a:lnTo>
                <a:lnTo>
                  <a:pt x="1106" y="638"/>
                </a:lnTo>
                <a:lnTo>
                  <a:pt x="1093" y="638"/>
                </a:lnTo>
                <a:lnTo>
                  <a:pt x="1085" y="626"/>
                </a:lnTo>
                <a:lnTo>
                  <a:pt x="1097" y="603"/>
                </a:lnTo>
                <a:lnTo>
                  <a:pt x="1084" y="597"/>
                </a:lnTo>
                <a:lnTo>
                  <a:pt x="1066" y="592"/>
                </a:lnTo>
                <a:lnTo>
                  <a:pt x="1036" y="578"/>
                </a:lnTo>
                <a:lnTo>
                  <a:pt x="1039" y="567"/>
                </a:lnTo>
                <a:lnTo>
                  <a:pt x="1049" y="553"/>
                </a:lnTo>
                <a:lnTo>
                  <a:pt x="1045" y="549"/>
                </a:lnTo>
                <a:lnTo>
                  <a:pt x="1026" y="540"/>
                </a:lnTo>
                <a:lnTo>
                  <a:pt x="1016" y="538"/>
                </a:lnTo>
                <a:lnTo>
                  <a:pt x="1014" y="538"/>
                </a:lnTo>
                <a:lnTo>
                  <a:pt x="1009" y="527"/>
                </a:lnTo>
                <a:lnTo>
                  <a:pt x="1010" y="519"/>
                </a:lnTo>
                <a:lnTo>
                  <a:pt x="1012" y="519"/>
                </a:lnTo>
                <a:lnTo>
                  <a:pt x="1014" y="519"/>
                </a:lnTo>
                <a:lnTo>
                  <a:pt x="1012" y="513"/>
                </a:lnTo>
                <a:lnTo>
                  <a:pt x="1007" y="509"/>
                </a:lnTo>
                <a:lnTo>
                  <a:pt x="1005" y="507"/>
                </a:lnTo>
                <a:lnTo>
                  <a:pt x="1003" y="509"/>
                </a:lnTo>
                <a:lnTo>
                  <a:pt x="1003" y="507"/>
                </a:lnTo>
                <a:lnTo>
                  <a:pt x="1003" y="509"/>
                </a:lnTo>
                <a:lnTo>
                  <a:pt x="1001" y="511"/>
                </a:lnTo>
                <a:lnTo>
                  <a:pt x="993" y="507"/>
                </a:lnTo>
                <a:lnTo>
                  <a:pt x="993" y="505"/>
                </a:lnTo>
                <a:lnTo>
                  <a:pt x="985" y="500"/>
                </a:lnTo>
                <a:lnTo>
                  <a:pt x="983" y="498"/>
                </a:lnTo>
                <a:lnTo>
                  <a:pt x="982" y="496"/>
                </a:lnTo>
                <a:lnTo>
                  <a:pt x="976" y="492"/>
                </a:lnTo>
                <a:lnTo>
                  <a:pt x="976" y="490"/>
                </a:lnTo>
                <a:lnTo>
                  <a:pt x="972" y="494"/>
                </a:lnTo>
                <a:lnTo>
                  <a:pt x="970" y="492"/>
                </a:lnTo>
                <a:lnTo>
                  <a:pt x="970" y="488"/>
                </a:lnTo>
                <a:lnTo>
                  <a:pt x="964" y="486"/>
                </a:lnTo>
                <a:lnTo>
                  <a:pt x="959" y="484"/>
                </a:lnTo>
                <a:lnTo>
                  <a:pt x="955" y="482"/>
                </a:lnTo>
                <a:lnTo>
                  <a:pt x="949" y="480"/>
                </a:lnTo>
                <a:lnTo>
                  <a:pt x="943" y="477"/>
                </a:lnTo>
                <a:lnTo>
                  <a:pt x="939" y="477"/>
                </a:lnTo>
                <a:lnTo>
                  <a:pt x="939" y="482"/>
                </a:lnTo>
                <a:lnTo>
                  <a:pt x="939" y="484"/>
                </a:lnTo>
                <a:lnTo>
                  <a:pt x="937" y="484"/>
                </a:lnTo>
                <a:lnTo>
                  <a:pt x="935" y="482"/>
                </a:lnTo>
                <a:lnTo>
                  <a:pt x="934" y="482"/>
                </a:lnTo>
                <a:lnTo>
                  <a:pt x="932" y="480"/>
                </a:lnTo>
                <a:lnTo>
                  <a:pt x="930" y="480"/>
                </a:lnTo>
                <a:lnTo>
                  <a:pt x="926" y="479"/>
                </a:lnTo>
                <a:lnTo>
                  <a:pt x="924" y="479"/>
                </a:lnTo>
                <a:lnTo>
                  <a:pt x="924" y="477"/>
                </a:lnTo>
                <a:lnTo>
                  <a:pt x="922" y="474"/>
                </a:lnTo>
                <a:lnTo>
                  <a:pt x="922" y="473"/>
                </a:lnTo>
                <a:lnTo>
                  <a:pt x="920" y="471"/>
                </a:lnTo>
                <a:lnTo>
                  <a:pt x="920" y="467"/>
                </a:lnTo>
                <a:lnTo>
                  <a:pt x="922" y="465"/>
                </a:lnTo>
                <a:lnTo>
                  <a:pt x="922" y="463"/>
                </a:lnTo>
                <a:lnTo>
                  <a:pt x="924" y="463"/>
                </a:lnTo>
                <a:lnTo>
                  <a:pt x="924" y="461"/>
                </a:lnTo>
                <a:lnTo>
                  <a:pt x="926" y="457"/>
                </a:lnTo>
                <a:lnTo>
                  <a:pt x="926" y="455"/>
                </a:lnTo>
                <a:lnTo>
                  <a:pt x="928" y="451"/>
                </a:lnTo>
                <a:lnTo>
                  <a:pt x="928" y="450"/>
                </a:lnTo>
                <a:lnTo>
                  <a:pt x="926" y="448"/>
                </a:lnTo>
                <a:lnTo>
                  <a:pt x="926" y="442"/>
                </a:lnTo>
                <a:lnTo>
                  <a:pt x="924" y="442"/>
                </a:lnTo>
                <a:lnTo>
                  <a:pt x="920" y="440"/>
                </a:lnTo>
                <a:lnTo>
                  <a:pt x="920" y="438"/>
                </a:lnTo>
                <a:lnTo>
                  <a:pt x="920" y="434"/>
                </a:lnTo>
                <a:lnTo>
                  <a:pt x="916" y="432"/>
                </a:lnTo>
                <a:lnTo>
                  <a:pt x="907" y="423"/>
                </a:lnTo>
                <a:lnTo>
                  <a:pt x="913" y="411"/>
                </a:lnTo>
                <a:lnTo>
                  <a:pt x="922" y="407"/>
                </a:lnTo>
                <a:lnTo>
                  <a:pt x="924" y="405"/>
                </a:lnTo>
                <a:lnTo>
                  <a:pt x="926" y="394"/>
                </a:lnTo>
                <a:lnTo>
                  <a:pt x="916" y="388"/>
                </a:lnTo>
                <a:lnTo>
                  <a:pt x="908" y="384"/>
                </a:lnTo>
                <a:lnTo>
                  <a:pt x="895" y="398"/>
                </a:lnTo>
                <a:lnTo>
                  <a:pt x="889" y="403"/>
                </a:lnTo>
                <a:lnTo>
                  <a:pt x="886" y="405"/>
                </a:lnTo>
                <a:lnTo>
                  <a:pt x="882" y="409"/>
                </a:lnTo>
                <a:lnTo>
                  <a:pt x="880" y="409"/>
                </a:lnTo>
                <a:lnTo>
                  <a:pt x="870" y="415"/>
                </a:lnTo>
                <a:lnTo>
                  <a:pt x="865" y="407"/>
                </a:lnTo>
                <a:lnTo>
                  <a:pt x="874" y="398"/>
                </a:lnTo>
                <a:lnTo>
                  <a:pt x="876" y="396"/>
                </a:lnTo>
                <a:lnTo>
                  <a:pt x="878" y="394"/>
                </a:lnTo>
                <a:lnTo>
                  <a:pt x="882" y="390"/>
                </a:lnTo>
                <a:lnTo>
                  <a:pt x="884" y="388"/>
                </a:lnTo>
                <a:lnTo>
                  <a:pt x="887" y="384"/>
                </a:lnTo>
                <a:lnTo>
                  <a:pt x="891" y="380"/>
                </a:lnTo>
                <a:lnTo>
                  <a:pt x="897" y="369"/>
                </a:lnTo>
                <a:lnTo>
                  <a:pt x="895" y="367"/>
                </a:lnTo>
                <a:lnTo>
                  <a:pt x="893" y="365"/>
                </a:lnTo>
                <a:lnTo>
                  <a:pt x="895" y="361"/>
                </a:lnTo>
                <a:lnTo>
                  <a:pt x="895" y="357"/>
                </a:lnTo>
                <a:lnTo>
                  <a:pt x="897" y="355"/>
                </a:lnTo>
                <a:lnTo>
                  <a:pt x="899" y="352"/>
                </a:lnTo>
                <a:lnTo>
                  <a:pt x="899" y="348"/>
                </a:lnTo>
                <a:lnTo>
                  <a:pt x="901" y="346"/>
                </a:lnTo>
                <a:lnTo>
                  <a:pt x="901" y="344"/>
                </a:lnTo>
                <a:lnTo>
                  <a:pt x="901" y="342"/>
                </a:lnTo>
                <a:lnTo>
                  <a:pt x="901" y="338"/>
                </a:lnTo>
                <a:lnTo>
                  <a:pt x="901" y="334"/>
                </a:lnTo>
                <a:lnTo>
                  <a:pt x="901" y="330"/>
                </a:lnTo>
                <a:lnTo>
                  <a:pt x="901" y="327"/>
                </a:lnTo>
                <a:lnTo>
                  <a:pt x="901" y="325"/>
                </a:lnTo>
                <a:lnTo>
                  <a:pt x="903" y="323"/>
                </a:lnTo>
                <a:lnTo>
                  <a:pt x="905" y="319"/>
                </a:lnTo>
                <a:lnTo>
                  <a:pt x="905" y="317"/>
                </a:lnTo>
                <a:lnTo>
                  <a:pt x="907" y="313"/>
                </a:lnTo>
                <a:lnTo>
                  <a:pt x="908" y="309"/>
                </a:lnTo>
                <a:lnTo>
                  <a:pt x="911" y="307"/>
                </a:lnTo>
                <a:lnTo>
                  <a:pt x="911" y="304"/>
                </a:lnTo>
                <a:lnTo>
                  <a:pt x="908" y="296"/>
                </a:lnTo>
                <a:lnTo>
                  <a:pt x="924" y="292"/>
                </a:lnTo>
                <a:lnTo>
                  <a:pt x="926" y="292"/>
                </a:lnTo>
                <a:lnTo>
                  <a:pt x="918" y="288"/>
                </a:lnTo>
                <a:lnTo>
                  <a:pt x="908" y="282"/>
                </a:lnTo>
                <a:lnTo>
                  <a:pt x="899" y="277"/>
                </a:lnTo>
                <a:lnTo>
                  <a:pt x="893" y="273"/>
                </a:lnTo>
                <a:lnTo>
                  <a:pt x="886" y="269"/>
                </a:lnTo>
                <a:lnTo>
                  <a:pt x="880" y="265"/>
                </a:lnTo>
                <a:lnTo>
                  <a:pt x="876" y="263"/>
                </a:lnTo>
                <a:lnTo>
                  <a:pt x="874" y="263"/>
                </a:lnTo>
                <a:lnTo>
                  <a:pt x="874" y="261"/>
                </a:lnTo>
                <a:lnTo>
                  <a:pt x="870" y="257"/>
                </a:lnTo>
                <a:lnTo>
                  <a:pt x="868" y="255"/>
                </a:lnTo>
                <a:lnTo>
                  <a:pt x="857" y="248"/>
                </a:lnTo>
                <a:lnTo>
                  <a:pt x="853" y="244"/>
                </a:lnTo>
                <a:lnTo>
                  <a:pt x="847" y="240"/>
                </a:lnTo>
                <a:lnTo>
                  <a:pt x="839" y="236"/>
                </a:lnTo>
                <a:lnTo>
                  <a:pt x="830" y="230"/>
                </a:lnTo>
                <a:lnTo>
                  <a:pt x="824" y="227"/>
                </a:lnTo>
                <a:lnTo>
                  <a:pt x="814" y="223"/>
                </a:lnTo>
                <a:lnTo>
                  <a:pt x="807" y="217"/>
                </a:lnTo>
                <a:lnTo>
                  <a:pt x="803" y="215"/>
                </a:lnTo>
                <a:lnTo>
                  <a:pt x="793" y="203"/>
                </a:lnTo>
                <a:lnTo>
                  <a:pt x="788" y="192"/>
                </a:lnTo>
                <a:lnTo>
                  <a:pt x="784" y="186"/>
                </a:lnTo>
                <a:lnTo>
                  <a:pt x="776" y="205"/>
                </a:lnTo>
                <a:lnTo>
                  <a:pt x="759" y="217"/>
                </a:lnTo>
                <a:lnTo>
                  <a:pt x="751" y="205"/>
                </a:lnTo>
                <a:lnTo>
                  <a:pt x="737" y="194"/>
                </a:lnTo>
                <a:lnTo>
                  <a:pt x="734" y="186"/>
                </a:lnTo>
                <a:lnTo>
                  <a:pt x="722" y="196"/>
                </a:lnTo>
                <a:lnTo>
                  <a:pt x="711" y="182"/>
                </a:lnTo>
                <a:lnTo>
                  <a:pt x="705" y="167"/>
                </a:lnTo>
                <a:lnTo>
                  <a:pt x="682" y="179"/>
                </a:lnTo>
                <a:lnTo>
                  <a:pt x="689" y="203"/>
                </a:lnTo>
                <a:lnTo>
                  <a:pt x="680" y="209"/>
                </a:lnTo>
                <a:lnTo>
                  <a:pt x="684" y="221"/>
                </a:lnTo>
                <a:lnTo>
                  <a:pt x="668" y="230"/>
                </a:lnTo>
                <a:lnTo>
                  <a:pt x="665" y="232"/>
                </a:lnTo>
                <a:lnTo>
                  <a:pt x="663" y="232"/>
                </a:lnTo>
                <a:lnTo>
                  <a:pt x="661" y="232"/>
                </a:lnTo>
                <a:lnTo>
                  <a:pt x="661" y="230"/>
                </a:lnTo>
                <a:lnTo>
                  <a:pt x="659" y="229"/>
                </a:lnTo>
                <a:lnTo>
                  <a:pt x="657" y="227"/>
                </a:lnTo>
                <a:lnTo>
                  <a:pt x="655" y="227"/>
                </a:lnTo>
                <a:lnTo>
                  <a:pt x="655" y="225"/>
                </a:lnTo>
                <a:lnTo>
                  <a:pt x="655" y="223"/>
                </a:lnTo>
                <a:lnTo>
                  <a:pt x="655" y="221"/>
                </a:lnTo>
                <a:lnTo>
                  <a:pt x="657" y="221"/>
                </a:lnTo>
                <a:lnTo>
                  <a:pt x="657" y="219"/>
                </a:lnTo>
                <a:lnTo>
                  <a:pt x="659" y="219"/>
                </a:lnTo>
                <a:lnTo>
                  <a:pt x="659" y="217"/>
                </a:lnTo>
                <a:lnTo>
                  <a:pt x="661" y="215"/>
                </a:lnTo>
                <a:lnTo>
                  <a:pt x="661" y="213"/>
                </a:lnTo>
                <a:lnTo>
                  <a:pt x="659" y="211"/>
                </a:lnTo>
                <a:lnTo>
                  <a:pt x="659" y="209"/>
                </a:lnTo>
                <a:lnTo>
                  <a:pt x="657" y="207"/>
                </a:lnTo>
                <a:lnTo>
                  <a:pt x="657" y="205"/>
                </a:lnTo>
                <a:lnTo>
                  <a:pt x="657" y="203"/>
                </a:lnTo>
                <a:lnTo>
                  <a:pt x="655" y="203"/>
                </a:lnTo>
                <a:lnTo>
                  <a:pt x="653" y="203"/>
                </a:lnTo>
                <a:lnTo>
                  <a:pt x="651" y="203"/>
                </a:lnTo>
                <a:lnTo>
                  <a:pt x="651" y="202"/>
                </a:lnTo>
                <a:lnTo>
                  <a:pt x="651" y="200"/>
                </a:lnTo>
                <a:lnTo>
                  <a:pt x="653" y="196"/>
                </a:lnTo>
                <a:lnTo>
                  <a:pt x="653" y="194"/>
                </a:lnTo>
                <a:lnTo>
                  <a:pt x="653" y="192"/>
                </a:lnTo>
                <a:lnTo>
                  <a:pt x="651" y="186"/>
                </a:lnTo>
                <a:lnTo>
                  <a:pt x="651" y="184"/>
                </a:lnTo>
                <a:lnTo>
                  <a:pt x="649" y="184"/>
                </a:lnTo>
                <a:lnTo>
                  <a:pt x="649" y="182"/>
                </a:lnTo>
                <a:lnTo>
                  <a:pt x="649" y="181"/>
                </a:lnTo>
                <a:lnTo>
                  <a:pt x="649" y="179"/>
                </a:lnTo>
                <a:lnTo>
                  <a:pt x="647" y="179"/>
                </a:lnTo>
                <a:lnTo>
                  <a:pt x="647" y="176"/>
                </a:lnTo>
                <a:lnTo>
                  <a:pt x="645" y="176"/>
                </a:lnTo>
                <a:lnTo>
                  <a:pt x="645" y="175"/>
                </a:lnTo>
                <a:lnTo>
                  <a:pt x="645" y="173"/>
                </a:lnTo>
                <a:lnTo>
                  <a:pt x="647" y="171"/>
                </a:lnTo>
                <a:lnTo>
                  <a:pt x="647" y="169"/>
                </a:lnTo>
                <a:lnTo>
                  <a:pt x="645" y="169"/>
                </a:lnTo>
                <a:lnTo>
                  <a:pt x="643" y="169"/>
                </a:lnTo>
                <a:lnTo>
                  <a:pt x="643" y="171"/>
                </a:lnTo>
                <a:lnTo>
                  <a:pt x="641" y="171"/>
                </a:lnTo>
                <a:lnTo>
                  <a:pt x="639" y="169"/>
                </a:lnTo>
                <a:lnTo>
                  <a:pt x="638" y="167"/>
                </a:lnTo>
                <a:lnTo>
                  <a:pt x="638" y="165"/>
                </a:lnTo>
                <a:lnTo>
                  <a:pt x="639" y="165"/>
                </a:lnTo>
                <a:lnTo>
                  <a:pt x="639" y="163"/>
                </a:lnTo>
                <a:lnTo>
                  <a:pt x="639" y="161"/>
                </a:lnTo>
                <a:lnTo>
                  <a:pt x="638" y="161"/>
                </a:lnTo>
                <a:lnTo>
                  <a:pt x="636" y="163"/>
                </a:lnTo>
                <a:lnTo>
                  <a:pt x="634" y="161"/>
                </a:lnTo>
                <a:lnTo>
                  <a:pt x="632" y="161"/>
                </a:lnTo>
                <a:lnTo>
                  <a:pt x="632" y="159"/>
                </a:lnTo>
                <a:lnTo>
                  <a:pt x="630" y="157"/>
                </a:lnTo>
                <a:lnTo>
                  <a:pt x="628" y="157"/>
                </a:lnTo>
                <a:lnTo>
                  <a:pt x="626" y="157"/>
                </a:lnTo>
                <a:lnTo>
                  <a:pt x="624" y="157"/>
                </a:lnTo>
                <a:lnTo>
                  <a:pt x="624" y="155"/>
                </a:lnTo>
                <a:lnTo>
                  <a:pt x="626" y="153"/>
                </a:lnTo>
                <a:lnTo>
                  <a:pt x="626" y="152"/>
                </a:lnTo>
                <a:lnTo>
                  <a:pt x="624" y="152"/>
                </a:lnTo>
                <a:lnTo>
                  <a:pt x="622" y="152"/>
                </a:lnTo>
                <a:lnTo>
                  <a:pt x="620" y="152"/>
                </a:lnTo>
                <a:lnTo>
                  <a:pt x="620" y="150"/>
                </a:lnTo>
                <a:lnTo>
                  <a:pt x="618" y="150"/>
                </a:lnTo>
                <a:lnTo>
                  <a:pt x="617" y="150"/>
                </a:lnTo>
                <a:lnTo>
                  <a:pt x="617" y="148"/>
                </a:lnTo>
                <a:lnTo>
                  <a:pt x="615" y="148"/>
                </a:lnTo>
                <a:lnTo>
                  <a:pt x="612" y="146"/>
                </a:lnTo>
                <a:lnTo>
                  <a:pt x="611" y="146"/>
                </a:lnTo>
                <a:lnTo>
                  <a:pt x="611" y="144"/>
                </a:lnTo>
                <a:lnTo>
                  <a:pt x="612" y="140"/>
                </a:lnTo>
                <a:lnTo>
                  <a:pt x="612" y="138"/>
                </a:lnTo>
                <a:lnTo>
                  <a:pt x="611" y="138"/>
                </a:lnTo>
                <a:lnTo>
                  <a:pt x="609" y="140"/>
                </a:lnTo>
                <a:lnTo>
                  <a:pt x="607" y="140"/>
                </a:lnTo>
                <a:lnTo>
                  <a:pt x="605" y="140"/>
                </a:lnTo>
                <a:lnTo>
                  <a:pt x="605" y="138"/>
                </a:lnTo>
                <a:lnTo>
                  <a:pt x="607" y="136"/>
                </a:lnTo>
                <a:lnTo>
                  <a:pt x="605" y="134"/>
                </a:lnTo>
                <a:lnTo>
                  <a:pt x="603" y="134"/>
                </a:lnTo>
                <a:lnTo>
                  <a:pt x="603" y="132"/>
                </a:lnTo>
                <a:lnTo>
                  <a:pt x="599" y="132"/>
                </a:lnTo>
                <a:lnTo>
                  <a:pt x="597" y="131"/>
                </a:lnTo>
                <a:lnTo>
                  <a:pt x="591" y="131"/>
                </a:lnTo>
                <a:lnTo>
                  <a:pt x="588" y="131"/>
                </a:lnTo>
                <a:lnTo>
                  <a:pt x="586" y="131"/>
                </a:lnTo>
                <a:lnTo>
                  <a:pt x="586" y="132"/>
                </a:lnTo>
                <a:lnTo>
                  <a:pt x="586" y="134"/>
                </a:lnTo>
                <a:lnTo>
                  <a:pt x="588" y="138"/>
                </a:lnTo>
                <a:lnTo>
                  <a:pt x="586" y="138"/>
                </a:lnTo>
                <a:lnTo>
                  <a:pt x="582" y="142"/>
                </a:lnTo>
                <a:lnTo>
                  <a:pt x="580" y="142"/>
                </a:lnTo>
                <a:lnTo>
                  <a:pt x="576" y="142"/>
                </a:lnTo>
                <a:lnTo>
                  <a:pt x="574" y="144"/>
                </a:lnTo>
                <a:lnTo>
                  <a:pt x="574" y="142"/>
                </a:lnTo>
                <a:lnTo>
                  <a:pt x="572" y="140"/>
                </a:lnTo>
                <a:lnTo>
                  <a:pt x="572" y="142"/>
                </a:lnTo>
                <a:lnTo>
                  <a:pt x="572" y="144"/>
                </a:lnTo>
                <a:lnTo>
                  <a:pt x="570" y="144"/>
                </a:lnTo>
                <a:lnTo>
                  <a:pt x="569" y="146"/>
                </a:lnTo>
                <a:lnTo>
                  <a:pt x="564" y="148"/>
                </a:lnTo>
                <a:lnTo>
                  <a:pt x="566" y="150"/>
                </a:lnTo>
                <a:lnTo>
                  <a:pt x="566" y="152"/>
                </a:lnTo>
                <a:lnTo>
                  <a:pt x="569" y="155"/>
                </a:lnTo>
                <a:lnTo>
                  <a:pt x="570" y="155"/>
                </a:lnTo>
                <a:lnTo>
                  <a:pt x="572" y="155"/>
                </a:lnTo>
                <a:lnTo>
                  <a:pt x="576" y="153"/>
                </a:lnTo>
                <a:lnTo>
                  <a:pt x="580" y="152"/>
                </a:lnTo>
                <a:lnTo>
                  <a:pt x="586" y="148"/>
                </a:lnTo>
                <a:lnTo>
                  <a:pt x="588" y="153"/>
                </a:lnTo>
                <a:lnTo>
                  <a:pt x="595" y="165"/>
                </a:lnTo>
                <a:lnTo>
                  <a:pt x="601" y="173"/>
                </a:lnTo>
                <a:lnTo>
                  <a:pt x="603" y="181"/>
                </a:lnTo>
                <a:lnTo>
                  <a:pt x="605" y="182"/>
                </a:lnTo>
                <a:lnTo>
                  <a:pt x="591" y="184"/>
                </a:lnTo>
                <a:lnTo>
                  <a:pt x="590" y="184"/>
                </a:lnTo>
                <a:lnTo>
                  <a:pt x="588" y="184"/>
                </a:lnTo>
                <a:lnTo>
                  <a:pt x="586" y="184"/>
                </a:lnTo>
                <a:lnTo>
                  <a:pt x="584" y="184"/>
                </a:lnTo>
                <a:lnTo>
                  <a:pt x="582" y="182"/>
                </a:lnTo>
                <a:lnTo>
                  <a:pt x="576" y="184"/>
                </a:lnTo>
                <a:lnTo>
                  <a:pt x="574" y="184"/>
                </a:lnTo>
                <a:lnTo>
                  <a:pt x="569" y="184"/>
                </a:lnTo>
                <a:lnTo>
                  <a:pt x="569" y="186"/>
                </a:lnTo>
                <a:lnTo>
                  <a:pt x="564" y="186"/>
                </a:lnTo>
                <a:lnTo>
                  <a:pt x="563" y="186"/>
                </a:lnTo>
                <a:lnTo>
                  <a:pt x="555" y="188"/>
                </a:lnTo>
                <a:lnTo>
                  <a:pt x="547" y="192"/>
                </a:lnTo>
                <a:lnTo>
                  <a:pt x="538" y="179"/>
                </a:lnTo>
                <a:lnTo>
                  <a:pt x="530" y="167"/>
                </a:lnTo>
                <a:lnTo>
                  <a:pt x="526" y="159"/>
                </a:lnTo>
                <a:lnTo>
                  <a:pt x="522" y="153"/>
                </a:lnTo>
                <a:lnTo>
                  <a:pt x="522" y="152"/>
                </a:lnTo>
                <a:lnTo>
                  <a:pt x="520" y="150"/>
                </a:lnTo>
                <a:lnTo>
                  <a:pt x="520" y="148"/>
                </a:lnTo>
                <a:lnTo>
                  <a:pt x="518" y="150"/>
                </a:lnTo>
                <a:lnTo>
                  <a:pt x="516" y="150"/>
                </a:lnTo>
                <a:lnTo>
                  <a:pt x="513" y="150"/>
                </a:lnTo>
                <a:lnTo>
                  <a:pt x="511" y="150"/>
                </a:lnTo>
                <a:lnTo>
                  <a:pt x="499" y="150"/>
                </a:lnTo>
                <a:lnTo>
                  <a:pt x="497" y="150"/>
                </a:lnTo>
                <a:lnTo>
                  <a:pt x="494" y="150"/>
                </a:lnTo>
                <a:lnTo>
                  <a:pt x="490" y="150"/>
                </a:lnTo>
                <a:lnTo>
                  <a:pt x="482" y="150"/>
                </a:lnTo>
                <a:lnTo>
                  <a:pt x="478" y="148"/>
                </a:lnTo>
                <a:lnTo>
                  <a:pt x="478" y="144"/>
                </a:lnTo>
                <a:lnTo>
                  <a:pt x="470" y="136"/>
                </a:lnTo>
                <a:lnTo>
                  <a:pt x="467" y="136"/>
                </a:lnTo>
                <a:lnTo>
                  <a:pt x="455" y="132"/>
                </a:lnTo>
                <a:lnTo>
                  <a:pt x="446" y="131"/>
                </a:lnTo>
                <a:lnTo>
                  <a:pt x="444" y="121"/>
                </a:lnTo>
                <a:lnTo>
                  <a:pt x="444" y="115"/>
                </a:lnTo>
                <a:lnTo>
                  <a:pt x="444" y="113"/>
                </a:lnTo>
                <a:lnTo>
                  <a:pt x="444" y="105"/>
                </a:lnTo>
                <a:lnTo>
                  <a:pt x="444" y="104"/>
                </a:lnTo>
                <a:lnTo>
                  <a:pt x="444" y="98"/>
                </a:lnTo>
                <a:lnTo>
                  <a:pt x="446" y="96"/>
                </a:lnTo>
                <a:lnTo>
                  <a:pt x="457" y="88"/>
                </a:lnTo>
                <a:lnTo>
                  <a:pt x="461" y="86"/>
                </a:lnTo>
                <a:lnTo>
                  <a:pt x="468" y="80"/>
                </a:lnTo>
                <a:lnTo>
                  <a:pt x="470" y="78"/>
                </a:lnTo>
                <a:lnTo>
                  <a:pt x="472" y="77"/>
                </a:lnTo>
                <a:lnTo>
                  <a:pt x="474" y="73"/>
                </a:lnTo>
                <a:lnTo>
                  <a:pt x="476" y="71"/>
                </a:lnTo>
                <a:lnTo>
                  <a:pt x="480" y="65"/>
                </a:lnTo>
                <a:lnTo>
                  <a:pt x="490" y="51"/>
                </a:lnTo>
                <a:lnTo>
                  <a:pt x="515" y="44"/>
                </a:lnTo>
                <a:lnTo>
                  <a:pt x="515" y="42"/>
                </a:lnTo>
                <a:lnTo>
                  <a:pt x="520" y="23"/>
                </a:lnTo>
                <a:lnTo>
                  <a:pt x="518" y="21"/>
                </a:lnTo>
                <a:lnTo>
                  <a:pt x="515" y="7"/>
                </a:lnTo>
                <a:lnTo>
                  <a:pt x="515" y="6"/>
                </a:lnTo>
                <a:lnTo>
                  <a:pt x="513" y="6"/>
                </a:lnTo>
                <a:lnTo>
                  <a:pt x="511" y="0"/>
                </a:lnTo>
                <a:lnTo>
                  <a:pt x="492" y="9"/>
                </a:lnTo>
                <a:lnTo>
                  <a:pt x="482" y="3"/>
                </a:lnTo>
                <a:lnTo>
                  <a:pt x="478" y="6"/>
                </a:lnTo>
                <a:lnTo>
                  <a:pt x="476" y="7"/>
                </a:lnTo>
                <a:lnTo>
                  <a:pt x="468" y="9"/>
                </a:lnTo>
                <a:lnTo>
                  <a:pt x="455" y="17"/>
                </a:lnTo>
                <a:lnTo>
                  <a:pt x="453" y="19"/>
                </a:lnTo>
                <a:lnTo>
                  <a:pt x="451" y="19"/>
                </a:lnTo>
                <a:lnTo>
                  <a:pt x="426" y="29"/>
                </a:lnTo>
                <a:lnTo>
                  <a:pt x="424" y="30"/>
                </a:lnTo>
                <a:lnTo>
                  <a:pt x="401" y="40"/>
                </a:lnTo>
                <a:lnTo>
                  <a:pt x="372" y="54"/>
                </a:lnTo>
                <a:lnTo>
                  <a:pt x="342" y="67"/>
                </a:lnTo>
                <a:lnTo>
                  <a:pt x="334" y="71"/>
                </a:lnTo>
                <a:lnTo>
                  <a:pt x="328" y="75"/>
                </a:lnTo>
                <a:lnTo>
                  <a:pt x="263" y="104"/>
                </a:lnTo>
                <a:lnTo>
                  <a:pt x="240" y="113"/>
                </a:lnTo>
                <a:lnTo>
                  <a:pt x="220" y="123"/>
                </a:lnTo>
                <a:lnTo>
                  <a:pt x="217" y="125"/>
                </a:lnTo>
                <a:lnTo>
                  <a:pt x="207" y="128"/>
                </a:lnTo>
                <a:lnTo>
                  <a:pt x="199" y="132"/>
                </a:lnTo>
                <a:lnTo>
                  <a:pt x="198" y="132"/>
                </a:lnTo>
                <a:lnTo>
                  <a:pt x="190" y="136"/>
                </a:lnTo>
                <a:lnTo>
                  <a:pt x="167" y="148"/>
                </a:lnTo>
                <a:lnTo>
                  <a:pt x="155" y="153"/>
                </a:lnTo>
                <a:lnTo>
                  <a:pt x="155" y="155"/>
                </a:lnTo>
                <a:lnTo>
                  <a:pt x="132" y="163"/>
                </a:lnTo>
                <a:lnTo>
                  <a:pt x="132" y="165"/>
                </a:lnTo>
                <a:lnTo>
                  <a:pt x="136" y="171"/>
                </a:lnTo>
                <a:lnTo>
                  <a:pt x="136" y="173"/>
                </a:lnTo>
                <a:lnTo>
                  <a:pt x="140" y="175"/>
                </a:lnTo>
                <a:lnTo>
                  <a:pt x="142" y="181"/>
                </a:lnTo>
                <a:lnTo>
                  <a:pt x="148" y="188"/>
                </a:lnTo>
                <a:lnTo>
                  <a:pt x="119" y="225"/>
                </a:lnTo>
                <a:lnTo>
                  <a:pt x="115" y="227"/>
                </a:lnTo>
                <a:lnTo>
                  <a:pt x="113" y="229"/>
                </a:lnTo>
                <a:lnTo>
                  <a:pt x="113" y="230"/>
                </a:lnTo>
                <a:lnTo>
                  <a:pt x="113" y="232"/>
                </a:lnTo>
                <a:lnTo>
                  <a:pt x="115" y="232"/>
                </a:lnTo>
                <a:lnTo>
                  <a:pt x="115" y="234"/>
                </a:lnTo>
                <a:lnTo>
                  <a:pt x="117" y="234"/>
                </a:lnTo>
                <a:lnTo>
                  <a:pt x="119" y="236"/>
                </a:lnTo>
                <a:lnTo>
                  <a:pt x="119" y="238"/>
                </a:lnTo>
                <a:lnTo>
                  <a:pt x="119" y="240"/>
                </a:lnTo>
                <a:lnTo>
                  <a:pt x="119" y="242"/>
                </a:lnTo>
                <a:lnTo>
                  <a:pt x="119" y="244"/>
                </a:lnTo>
                <a:lnTo>
                  <a:pt x="119" y="246"/>
                </a:lnTo>
                <a:lnTo>
                  <a:pt x="121" y="246"/>
                </a:lnTo>
                <a:lnTo>
                  <a:pt x="119" y="248"/>
                </a:lnTo>
                <a:lnTo>
                  <a:pt x="121" y="248"/>
                </a:lnTo>
                <a:lnTo>
                  <a:pt x="121" y="250"/>
                </a:lnTo>
                <a:lnTo>
                  <a:pt x="123" y="250"/>
                </a:lnTo>
                <a:lnTo>
                  <a:pt x="123" y="251"/>
                </a:lnTo>
                <a:lnTo>
                  <a:pt x="124" y="251"/>
                </a:lnTo>
                <a:lnTo>
                  <a:pt x="124" y="253"/>
                </a:lnTo>
                <a:lnTo>
                  <a:pt x="126" y="253"/>
                </a:lnTo>
                <a:lnTo>
                  <a:pt x="126" y="255"/>
                </a:lnTo>
                <a:lnTo>
                  <a:pt x="126" y="257"/>
                </a:lnTo>
                <a:lnTo>
                  <a:pt x="126" y="259"/>
                </a:lnTo>
                <a:lnTo>
                  <a:pt x="128" y="259"/>
                </a:lnTo>
                <a:lnTo>
                  <a:pt x="130" y="259"/>
                </a:lnTo>
                <a:lnTo>
                  <a:pt x="130" y="261"/>
                </a:lnTo>
                <a:lnTo>
                  <a:pt x="128" y="261"/>
                </a:lnTo>
                <a:lnTo>
                  <a:pt x="128" y="263"/>
                </a:lnTo>
                <a:lnTo>
                  <a:pt x="128" y="265"/>
                </a:lnTo>
                <a:lnTo>
                  <a:pt x="130" y="267"/>
                </a:lnTo>
                <a:lnTo>
                  <a:pt x="130" y="269"/>
                </a:lnTo>
                <a:lnTo>
                  <a:pt x="132" y="269"/>
                </a:lnTo>
                <a:lnTo>
                  <a:pt x="132" y="271"/>
                </a:lnTo>
                <a:lnTo>
                  <a:pt x="132" y="273"/>
                </a:lnTo>
                <a:lnTo>
                  <a:pt x="134" y="273"/>
                </a:lnTo>
                <a:lnTo>
                  <a:pt x="136" y="275"/>
                </a:lnTo>
                <a:lnTo>
                  <a:pt x="138" y="275"/>
                </a:lnTo>
                <a:lnTo>
                  <a:pt x="140" y="277"/>
                </a:lnTo>
                <a:lnTo>
                  <a:pt x="140" y="278"/>
                </a:lnTo>
                <a:lnTo>
                  <a:pt x="140" y="280"/>
                </a:lnTo>
                <a:lnTo>
                  <a:pt x="140" y="282"/>
                </a:lnTo>
                <a:lnTo>
                  <a:pt x="138" y="286"/>
                </a:lnTo>
                <a:lnTo>
                  <a:pt x="134" y="294"/>
                </a:lnTo>
                <a:lnTo>
                  <a:pt x="132" y="294"/>
                </a:lnTo>
                <a:lnTo>
                  <a:pt x="130" y="296"/>
                </a:lnTo>
                <a:lnTo>
                  <a:pt x="128" y="294"/>
                </a:lnTo>
                <a:lnTo>
                  <a:pt x="128" y="296"/>
                </a:lnTo>
                <a:lnTo>
                  <a:pt x="103" y="299"/>
                </a:lnTo>
                <a:lnTo>
                  <a:pt x="107" y="305"/>
                </a:lnTo>
                <a:lnTo>
                  <a:pt x="109" y="311"/>
                </a:lnTo>
                <a:lnTo>
                  <a:pt x="109" y="313"/>
                </a:lnTo>
                <a:lnTo>
                  <a:pt x="111" y="317"/>
                </a:lnTo>
                <a:lnTo>
                  <a:pt x="111" y="319"/>
                </a:lnTo>
                <a:lnTo>
                  <a:pt x="113" y="317"/>
                </a:lnTo>
                <a:lnTo>
                  <a:pt x="113" y="319"/>
                </a:lnTo>
                <a:lnTo>
                  <a:pt x="115" y="321"/>
                </a:lnTo>
                <a:lnTo>
                  <a:pt x="113" y="321"/>
                </a:lnTo>
                <a:lnTo>
                  <a:pt x="109" y="323"/>
                </a:lnTo>
                <a:lnTo>
                  <a:pt x="105" y="325"/>
                </a:lnTo>
                <a:lnTo>
                  <a:pt x="103" y="325"/>
                </a:lnTo>
                <a:lnTo>
                  <a:pt x="99" y="325"/>
                </a:lnTo>
                <a:lnTo>
                  <a:pt x="96" y="325"/>
                </a:lnTo>
                <a:lnTo>
                  <a:pt x="86" y="327"/>
                </a:lnTo>
                <a:lnTo>
                  <a:pt x="82" y="327"/>
                </a:lnTo>
                <a:lnTo>
                  <a:pt x="78" y="327"/>
                </a:lnTo>
                <a:lnTo>
                  <a:pt x="75" y="327"/>
                </a:lnTo>
                <a:lnTo>
                  <a:pt x="73" y="328"/>
                </a:lnTo>
                <a:lnTo>
                  <a:pt x="71" y="327"/>
                </a:lnTo>
                <a:lnTo>
                  <a:pt x="67" y="327"/>
                </a:lnTo>
                <a:lnTo>
                  <a:pt x="63" y="327"/>
                </a:lnTo>
                <a:lnTo>
                  <a:pt x="30" y="340"/>
                </a:lnTo>
                <a:lnTo>
                  <a:pt x="0" y="354"/>
                </a:lnTo>
                <a:lnTo>
                  <a:pt x="0" y="361"/>
                </a:lnTo>
                <a:lnTo>
                  <a:pt x="1" y="371"/>
                </a:lnTo>
                <a:lnTo>
                  <a:pt x="3" y="382"/>
                </a:lnTo>
                <a:lnTo>
                  <a:pt x="5" y="390"/>
                </a:lnTo>
                <a:lnTo>
                  <a:pt x="3" y="398"/>
                </a:lnTo>
                <a:lnTo>
                  <a:pt x="1" y="405"/>
                </a:lnTo>
                <a:lnTo>
                  <a:pt x="1" y="409"/>
                </a:lnTo>
                <a:lnTo>
                  <a:pt x="1" y="415"/>
                </a:lnTo>
                <a:lnTo>
                  <a:pt x="5" y="424"/>
                </a:lnTo>
                <a:lnTo>
                  <a:pt x="9" y="430"/>
                </a:lnTo>
                <a:lnTo>
                  <a:pt x="11" y="432"/>
                </a:lnTo>
                <a:lnTo>
                  <a:pt x="13" y="436"/>
                </a:lnTo>
                <a:lnTo>
                  <a:pt x="13" y="438"/>
                </a:lnTo>
                <a:lnTo>
                  <a:pt x="17" y="448"/>
                </a:lnTo>
                <a:lnTo>
                  <a:pt x="19" y="448"/>
                </a:lnTo>
                <a:lnTo>
                  <a:pt x="32" y="440"/>
                </a:lnTo>
                <a:lnTo>
                  <a:pt x="57" y="448"/>
                </a:lnTo>
                <a:lnTo>
                  <a:pt x="55" y="450"/>
                </a:lnTo>
                <a:lnTo>
                  <a:pt x="53" y="451"/>
                </a:lnTo>
                <a:lnTo>
                  <a:pt x="49" y="455"/>
                </a:lnTo>
                <a:lnTo>
                  <a:pt x="48" y="459"/>
                </a:lnTo>
                <a:lnTo>
                  <a:pt x="44" y="463"/>
                </a:lnTo>
                <a:lnTo>
                  <a:pt x="44" y="465"/>
                </a:lnTo>
                <a:lnTo>
                  <a:pt x="46" y="469"/>
                </a:lnTo>
                <a:lnTo>
                  <a:pt x="48" y="474"/>
                </a:lnTo>
                <a:lnTo>
                  <a:pt x="48" y="479"/>
                </a:lnTo>
                <a:lnTo>
                  <a:pt x="49" y="480"/>
                </a:lnTo>
                <a:lnTo>
                  <a:pt x="49" y="486"/>
                </a:lnTo>
                <a:lnTo>
                  <a:pt x="51" y="488"/>
                </a:lnTo>
                <a:lnTo>
                  <a:pt x="57" y="494"/>
                </a:lnTo>
                <a:lnTo>
                  <a:pt x="57" y="496"/>
                </a:lnTo>
                <a:lnTo>
                  <a:pt x="63" y="513"/>
                </a:lnTo>
                <a:lnTo>
                  <a:pt x="63" y="515"/>
                </a:lnTo>
                <a:lnTo>
                  <a:pt x="65" y="519"/>
                </a:lnTo>
                <a:lnTo>
                  <a:pt x="65" y="527"/>
                </a:lnTo>
                <a:lnTo>
                  <a:pt x="67" y="527"/>
                </a:lnTo>
                <a:lnTo>
                  <a:pt x="73" y="528"/>
                </a:lnTo>
                <a:lnTo>
                  <a:pt x="75" y="530"/>
                </a:lnTo>
                <a:lnTo>
                  <a:pt x="82" y="532"/>
                </a:lnTo>
                <a:lnTo>
                  <a:pt x="86" y="532"/>
                </a:lnTo>
                <a:lnTo>
                  <a:pt x="90" y="534"/>
                </a:lnTo>
                <a:lnTo>
                  <a:pt x="96" y="544"/>
                </a:lnTo>
                <a:lnTo>
                  <a:pt x="105" y="549"/>
                </a:lnTo>
                <a:lnTo>
                  <a:pt x="109" y="551"/>
                </a:lnTo>
                <a:lnTo>
                  <a:pt x="111" y="555"/>
                </a:lnTo>
                <a:lnTo>
                  <a:pt x="119" y="563"/>
                </a:lnTo>
                <a:lnTo>
                  <a:pt x="121" y="557"/>
                </a:lnTo>
                <a:lnTo>
                  <a:pt x="124" y="553"/>
                </a:lnTo>
                <a:lnTo>
                  <a:pt x="128" y="549"/>
                </a:lnTo>
                <a:lnTo>
                  <a:pt x="130" y="546"/>
                </a:lnTo>
                <a:lnTo>
                  <a:pt x="130" y="544"/>
                </a:lnTo>
                <a:lnTo>
                  <a:pt x="132" y="538"/>
                </a:lnTo>
                <a:lnTo>
                  <a:pt x="134" y="532"/>
                </a:lnTo>
                <a:lnTo>
                  <a:pt x="136" y="527"/>
                </a:lnTo>
                <a:lnTo>
                  <a:pt x="138" y="521"/>
                </a:lnTo>
                <a:lnTo>
                  <a:pt x="138" y="517"/>
                </a:lnTo>
                <a:lnTo>
                  <a:pt x="140" y="515"/>
                </a:lnTo>
                <a:lnTo>
                  <a:pt x="140" y="513"/>
                </a:lnTo>
                <a:lnTo>
                  <a:pt x="142" y="513"/>
                </a:lnTo>
                <a:lnTo>
                  <a:pt x="144" y="513"/>
                </a:lnTo>
                <a:lnTo>
                  <a:pt x="151" y="513"/>
                </a:lnTo>
                <a:lnTo>
                  <a:pt x="155" y="515"/>
                </a:lnTo>
                <a:lnTo>
                  <a:pt x="157" y="515"/>
                </a:lnTo>
                <a:lnTo>
                  <a:pt x="163" y="515"/>
                </a:lnTo>
                <a:lnTo>
                  <a:pt x="167" y="517"/>
                </a:lnTo>
                <a:lnTo>
                  <a:pt x="169" y="507"/>
                </a:lnTo>
                <a:lnTo>
                  <a:pt x="171" y="496"/>
                </a:lnTo>
                <a:lnTo>
                  <a:pt x="172" y="498"/>
                </a:lnTo>
                <a:lnTo>
                  <a:pt x="174" y="498"/>
                </a:lnTo>
                <a:lnTo>
                  <a:pt x="180" y="500"/>
                </a:lnTo>
                <a:lnTo>
                  <a:pt x="182" y="501"/>
                </a:lnTo>
                <a:lnTo>
                  <a:pt x="188" y="503"/>
                </a:lnTo>
                <a:lnTo>
                  <a:pt x="190" y="494"/>
                </a:lnTo>
                <a:lnTo>
                  <a:pt x="190" y="484"/>
                </a:lnTo>
                <a:lnTo>
                  <a:pt x="190" y="479"/>
                </a:lnTo>
                <a:lnTo>
                  <a:pt x="190" y="473"/>
                </a:lnTo>
                <a:lnTo>
                  <a:pt x="190" y="471"/>
                </a:lnTo>
                <a:lnTo>
                  <a:pt x="196" y="465"/>
                </a:lnTo>
                <a:lnTo>
                  <a:pt x="199" y="463"/>
                </a:lnTo>
                <a:lnTo>
                  <a:pt x="201" y="463"/>
                </a:lnTo>
                <a:lnTo>
                  <a:pt x="203" y="463"/>
                </a:lnTo>
                <a:lnTo>
                  <a:pt x="203" y="461"/>
                </a:lnTo>
                <a:lnTo>
                  <a:pt x="205" y="461"/>
                </a:lnTo>
                <a:lnTo>
                  <a:pt x="205" y="459"/>
                </a:lnTo>
                <a:lnTo>
                  <a:pt x="209" y="459"/>
                </a:lnTo>
                <a:lnTo>
                  <a:pt x="211" y="457"/>
                </a:lnTo>
                <a:lnTo>
                  <a:pt x="213" y="457"/>
                </a:lnTo>
                <a:lnTo>
                  <a:pt x="213" y="455"/>
                </a:lnTo>
                <a:lnTo>
                  <a:pt x="213" y="457"/>
                </a:lnTo>
                <a:lnTo>
                  <a:pt x="215" y="457"/>
                </a:lnTo>
                <a:lnTo>
                  <a:pt x="217" y="457"/>
                </a:lnTo>
                <a:lnTo>
                  <a:pt x="219" y="455"/>
                </a:lnTo>
                <a:lnTo>
                  <a:pt x="219" y="457"/>
                </a:lnTo>
                <a:lnTo>
                  <a:pt x="220" y="457"/>
                </a:lnTo>
                <a:lnTo>
                  <a:pt x="220" y="455"/>
                </a:lnTo>
                <a:lnTo>
                  <a:pt x="222" y="455"/>
                </a:lnTo>
                <a:lnTo>
                  <a:pt x="224" y="453"/>
                </a:lnTo>
                <a:lnTo>
                  <a:pt x="226" y="453"/>
                </a:lnTo>
                <a:lnTo>
                  <a:pt x="228" y="453"/>
                </a:lnTo>
                <a:lnTo>
                  <a:pt x="230" y="453"/>
                </a:lnTo>
                <a:lnTo>
                  <a:pt x="234" y="457"/>
                </a:lnTo>
                <a:lnTo>
                  <a:pt x="236" y="457"/>
                </a:lnTo>
                <a:lnTo>
                  <a:pt x="236" y="455"/>
                </a:lnTo>
                <a:lnTo>
                  <a:pt x="238" y="455"/>
                </a:lnTo>
                <a:lnTo>
                  <a:pt x="238" y="457"/>
                </a:lnTo>
                <a:lnTo>
                  <a:pt x="240" y="457"/>
                </a:lnTo>
                <a:lnTo>
                  <a:pt x="240" y="455"/>
                </a:lnTo>
                <a:lnTo>
                  <a:pt x="242" y="455"/>
                </a:lnTo>
                <a:lnTo>
                  <a:pt x="244" y="457"/>
                </a:lnTo>
                <a:lnTo>
                  <a:pt x="246" y="457"/>
                </a:lnTo>
                <a:lnTo>
                  <a:pt x="248" y="457"/>
                </a:lnTo>
                <a:lnTo>
                  <a:pt x="249" y="455"/>
                </a:lnTo>
                <a:lnTo>
                  <a:pt x="249" y="453"/>
                </a:lnTo>
                <a:lnTo>
                  <a:pt x="249" y="451"/>
                </a:lnTo>
                <a:lnTo>
                  <a:pt x="251" y="451"/>
                </a:lnTo>
                <a:lnTo>
                  <a:pt x="253" y="451"/>
                </a:lnTo>
                <a:lnTo>
                  <a:pt x="255" y="453"/>
                </a:lnTo>
                <a:lnTo>
                  <a:pt x="255" y="455"/>
                </a:lnTo>
                <a:lnTo>
                  <a:pt x="253" y="457"/>
                </a:lnTo>
                <a:lnTo>
                  <a:pt x="253" y="459"/>
                </a:lnTo>
                <a:lnTo>
                  <a:pt x="251" y="459"/>
                </a:lnTo>
                <a:lnTo>
                  <a:pt x="253" y="459"/>
                </a:lnTo>
                <a:lnTo>
                  <a:pt x="253" y="461"/>
                </a:lnTo>
                <a:lnTo>
                  <a:pt x="255" y="461"/>
                </a:lnTo>
                <a:lnTo>
                  <a:pt x="257" y="459"/>
                </a:lnTo>
                <a:lnTo>
                  <a:pt x="259" y="457"/>
                </a:lnTo>
                <a:lnTo>
                  <a:pt x="261" y="457"/>
                </a:lnTo>
                <a:lnTo>
                  <a:pt x="263" y="457"/>
                </a:lnTo>
                <a:lnTo>
                  <a:pt x="265" y="457"/>
                </a:lnTo>
                <a:lnTo>
                  <a:pt x="267" y="457"/>
                </a:lnTo>
                <a:lnTo>
                  <a:pt x="269" y="459"/>
                </a:lnTo>
                <a:lnTo>
                  <a:pt x="270" y="459"/>
                </a:lnTo>
                <a:lnTo>
                  <a:pt x="273" y="459"/>
                </a:lnTo>
                <a:lnTo>
                  <a:pt x="275" y="459"/>
                </a:lnTo>
                <a:lnTo>
                  <a:pt x="275" y="457"/>
                </a:lnTo>
                <a:lnTo>
                  <a:pt x="275" y="459"/>
                </a:lnTo>
                <a:lnTo>
                  <a:pt x="276" y="459"/>
                </a:lnTo>
                <a:lnTo>
                  <a:pt x="276" y="461"/>
                </a:lnTo>
                <a:lnTo>
                  <a:pt x="278" y="463"/>
                </a:lnTo>
                <a:lnTo>
                  <a:pt x="280" y="465"/>
                </a:lnTo>
                <a:lnTo>
                  <a:pt x="282" y="465"/>
                </a:lnTo>
                <a:lnTo>
                  <a:pt x="284" y="463"/>
                </a:lnTo>
                <a:lnTo>
                  <a:pt x="286" y="463"/>
                </a:lnTo>
                <a:lnTo>
                  <a:pt x="288" y="463"/>
                </a:lnTo>
                <a:lnTo>
                  <a:pt x="288" y="461"/>
                </a:lnTo>
                <a:lnTo>
                  <a:pt x="290" y="461"/>
                </a:lnTo>
                <a:lnTo>
                  <a:pt x="292" y="461"/>
                </a:lnTo>
                <a:lnTo>
                  <a:pt x="294" y="461"/>
                </a:lnTo>
                <a:lnTo>
                  <a:pt x="294" y="463"/>
                </a:lnTo>
                <a:lnTo>
                  <a:pt x="296" y="463"/>
                </a:lnTo>
                <a:lnTo>
                  <a:pt x="296" y="465"/>
                </a:lnTo>
                <a:lnTo>
                  <a:pt x="296" y="467"/>
                </a:lnTo>
                <a:lnTo>
                  <a:pt x="296" y="469"/>
                </a:lnTo>
                <a:lnTo>
                  <a:pt x="297" y="471"/>
                </a:lnTo>
                <a:lnTo>
                  <a:pt x="296" y="473"/>
                </a:lnTo>
                <a:lnTo>
                  <a:pt x="294" y="473"/>
                </a:lnTo>
                <a:lnTo>
                  <a:pt x="294" y="474"/>
                </a:lnTo>
                <a:lnTo>
                  <a:pt x="290" y="477"/>
                </a:lnTo>
                <a:lnTo>
                  <a:pt x="284" y="479"/>
                </a:lnTo>
                <a:lnTo>
                  <a:pt x="280" y="473"/>
                </a:lnTo>
                <a:lnTo>
                  <a:pt x="278" y="467"/>
                </a:lnTo>
                <a:lnTo>
                  <a:pt x="270" y="469"/>
                </a:lnTo>
                <a:lnTo>
                  <a:pt x="263" y="469"/>
                </a:lnTo>
                <a:lnTo>
                  <a:pt x="259" y="479"/>
                </a:lnTo>
                <a:lnTo>
                  <a:pt x="259" y="486"/>
                </a:lnTo>
                <a:lnTo>
                  <a:pt x="251" y="490"/>
                </a:lnTo>
                <a:lnTo>
                  <a:pt x="251" y="496"/>
                </a:lnTo>
                <a:lnTo>
                  <a:pt x="261" y="496"/>
                </a:lnTo>
                <a:lnTo>
                  <a:pt x="267" y="496"/>
                </a:lnTo>
                <a:lnTo>
                  <a:pt x="275" y="494"/>
                </a:lnTo>
                <a:lnTo>
                  <a:pt x="278" y="494"/>
                </a:lnTo>
                <a:lnTo>
                  <a:pt x="280" y="494"/>
                </a:lnTo>
                <a:lnTo>
                  <a:pt x="284" y="492"/>
                </a:lnTo>
                <a:lnTo>
                  <a:pt x="290" y="492"/>
                </a:lnTo>
                <a:lnTo>
                  <a:pt x="297" y="490"/>
                </a:lnTo>
                <a:lnTo>
                  <a:pt x="299" y="488"/>
                </a:lnTo>
                <a:lnTo>
                  <a:pt x="303" y="488"/>
                </a:lnTo>
                <a:lnTo>
                  <a:pt x="307" y="484"/>
                </a:lnTo>
                <a:lnTo>
                  <a:pt x="309" y="486"/>
                </a:lnTo>
                <a:lnTo>
                  <a:pt x="311" y="486"/>
                </a:lnTo>
                <a:lnTo>
                  <a:pt x="313" y="488"/>
                </a:lnTo>
                <a:lnTo>
                  <a:pt x="315" y="490"/>
                </a:lnTo>
                <a:lnTo>
                  <a:pt x="315" y="492"/>
                </a:lnTo>
                <a:lnTo>
                  <a:pt x="315" y="494"/>
                </a:lnTo>
                <a:lnTo>
                  <a:pt x="315" y="496"/>
                </a:lnTo>
                <a:lnTo>
                  <a:pt x="315" y="498"/>
                </a:lnTo>
                <a:lnTo>
                  <a:pt x="315" y="500"/>
                </a:lnTo>
                <a:lnTo>
                  <a:pt x="313" y="500"/>
                </a:lnTo>
                <a:lnTo>
                  <a:pt x="311" y="500"/>
                </a:lnTo>
                <a:lnTo>
                  <a:pt x="311" y="498"/>
                </a:lnTo>
                <a:lnTo>
                  <a:pt x="309" y="498"/>
                </a:lnTo>
                <a:lnTo>
                  <a:pt x="309" y="496"/>
                </a:lnTo>
                <a:lnTo>
                  <a:pt x="307" y="496"/>
                </a:lnTo>
                <a:lnTo>
                  <a:pt x="307" y="498"/>
                </a:lnTo>
                <a:lnTo>
                  <a:pt x="305" y="500"/>
                </a:lnTo>
                <a:lnTo>
                  <a:pt x="307" y="500"/>
                </a:lnTo>
                <a:lnTo>
                  <a:pt x="307" y="501"/>
                </a:lnTo>
                <a:lnTo>
                  <a:pt x="307" y="503"/>
                </a:lnTo>
                <a:lnTo>
                  <a:pt x="307" y="505"/>
                </a:lnTo>
                <a:lnTo>
                  <a:pt x="307" y="507"/>
                </a:lnTo>
                <a:lnTo>
                  <a:pt x="309" y="507"/>
                </a:lnTo>
                <a:lnTo>
                  <a:pt x="311" y="507"/>
                </a:lnTo>
                <a:lnTo>
                  <a:pt x="313" y="509"/>
                </a:lnTo>
                <a:lnTo>
                  <a:pt x="313" y="511"/>
                </a:lnTo>
                <a:lnTo>
                  <a:pt x="311" y="513"/>
                </a:lnTo>
                <a:lnTo>
                  <a:pt x="311" y="515"/>
                </a:lnTo>
                <a:lnTo>
                  <a:pt x="309" y="517"/>
                </a:lnTo>
                <a:lnTo>
                  <a:pt x="309" y="519"/>
                </a:lnTo>
                <a:lnTo>
                  <a:pt x="309" y="521"/>
                </a:lnTo>
                <a:lnTo>
                  <a:pt x="311" y="521"/>
                </a:lnTo>
                <a:lnTo>
                  <a:pt x="313" y="521"/>
                </a:lnTo>
                <a:lnTo>
                  <a:pt x="315" y="521"/>
                </a:lnTo>
                <a:lnTo>
                  <a:pt x="317" y="521"/>
                </a:lnTo>
                <a:lnTo>
                  <a:pt x="317" y="519"/>
                </a:lnTo>
                <a:lnTo>
                  <a:pt x="319" y="519"/>
                </a:lnTo>
                <a:lnTo>
                  <a:pt x="319" y="517"/>
                </a:lnTo>
                <a:lnTo>
                  <a:pt x="321" y="517"/>
                </a:lnTo>
                <a:lnTo>
                  <a:pt x="323" y="517"/>
                </a:lnTo>
                <a:lnTo>
                  <a:pt x="323" y="519"/>
                </a:lnTo>
                <a:lnTo>
                  <a:pt x="324" y="521"/>
                </a:lnTo>
                <a:lnTo>
                  <a:pt x="326" y="523"/>
                </a:lnTo>
                <a:lnTo>
                  <a:pt x="326" y="525"/>
                </a:lnTo>
                <a:lnTo>
                  <a:pt x="328" y="525"/>
                </a:lnTo>
                <a:lnTo>
                  <a:pt x="330" y="523"/>
                </a:lnTo>
                <a:lnTo>
                  <a:pt x="334" y="523"/>
                </a:lnTo>
                <a:lnTo>
                  <a:pt x="338" y="521"/>
                </a:lnTo>
                <a:lnTo>
                  <a:pt x="340" y="521"/>
                </a:lnTo>
                <a:lnTo>
                  <a:pt x="342" y="519"/>
                </a:lnTo>
                <a:lnTo>
                  <a:pt x="344" y="517"/>
                </a:lnTo>
                <a:lnTo>
                  <a:pt x="345" y="515"/>
                </a:lnTo>
                <a:lnTo>
                  <a:pt x="345" y="513"/>
                </a:lnTo>
                <a:lnTo>
                  <a:pt x="347" y="509"/>
                </a:lnTo>
                <a:lnTo>
                  <a:pt x="349" y="503"/>
                </a:lnTo>
                <a:lnTo>
                  <a:pt x="353" y="496"/>
                </a:lnTo>
                <a:lnTo>
                  <a:pt x="355" y="490"/>
                </a:lnTo>
                <a:lnTo>
                  <a:pt x="357" y="484"/>
                </a:lnTo>
                <a:lnTo>
                  <a:pt x="359" y="477"/>
                </a:lnTo>
                <a:lnTo>
                  <a:pt x="371" y="480"/>
                </a:lnTo>
                <a:lnTo>
                  <a:pt x="378" y="484"/>
                </a:lnTo>
                <a:lnTo>
                  <a:pt x="384" y="488"/>
                </a:lnTo>
                <a:lnTo>
                  <a:pt x="388" y="490"/>
                </a:lnTo>
                <a:lnTo>
                  <a:pt x="390" y="492"/>
                </a:lnTo>
                <a:lnTo>
                  <a:pt x="390" y="496"/>
                </a:lnTo>
                <a:lnTo>
                  <a:pt x="392" y="500"/>
                </a:lnTo>
                <a:lnTo>
                  <a:pt x="395" y="505"/>
                </a:lnTo>
                <a:lnTo>
                  <a:pt x="398" y="505"/>
                </a:lnTo>
                <a:lnTo>
                  <a:pt x="398" y="513"/>
                </a:lnTo>
                <a:lnTo>
                  <a:pt x="395" y="528"/>
                </a:lnTo>
                <a:lnTo>
                  <a:pt x="398" y="534"/>
                </a:lnTo>
                <a:lnTo>
                  <a:pt x="378" y="548"/>
                </a:lnTo>
                <a:lnTo>
                  <a:pt x="376" y="548"/>
                </a:lnTo>
                <a:lnTo>
                  <a:pt x="374" y="549"/>
                </a:lnTo>
                <a:lnTo>
                  <a:pt x="371" y="555"/>
                </a:lnTo>
                <a:lnTo>
                  <a:pt x="367" y="563"/>
                </a:lnTo>
                <a:lnTo>
                  <a:pt x="361" y="569"/>
                </a:lnTo>
                <a:lnTo>
                  <a:pt x="361" y="571"/>
                </a:lnTo>
                <a:lnTo>
                  <a:pt x="363" y="573"/>
                </a:lnTo>
                <a:lnTo>
                  <a:pt x="363" y="575"/>
                </a:lnTo>
                <a:lnTo>
                  <a:pt x="367" y="584"/>
                </a:lnTo>
                <a:lnTo>
                  <a:pt x="369" y="592"/>
                </a:lnTo>
                <a:lnTo>
                  <a:pt x="365" y="592"/>
                </a:lnTo>
                <a:lnTo>
                  <a:pt x="365" y="590"/>
                </a:lnTo>
                <a:lnTo>
                  <a:pt x="363" y="592"/>
                </a:lnTo>
                <a:lnTo>
                  <a:pt x="361" y="592"/>
                </a:lnTo>
                <a:lnTo>
                  <a:pt x="359" y="592"/>
                </a:lnTo>
                <a:lnTo>
                  <a:pt x="357" y="590"/>
                </a:lnTo>
                <a:lnTo>
                  <a:pt x="357" y="592"/>
                </a:lnTo>
                <a:lnTo>
                  <a:pt x="355" y="592"/>
                </a:lnTo>
                <a:lnTo>
                  <a:pt x="353" y="592"/>
                </a:lnTo>
                <a:lnTo>
                  <a:pt x="349" y="592"/>
                </a:lnTo>
                <a:lnTo>
                  <a:pt x="349" y="594"/>
                </a:lnTo>
                <a:lnTo>
                  <a:pt x="345" y="594"/>
                </a:lnTo>
                <a:lnTo>
                  <a:pt x="345" y="592"/>
                </a:lnTo>
                <a:lnTo>
                  <a:pt x="344" y="592"/>
                </a:lnTo>
                <a:lnTo>
                  <a:pt x="340" y="592"/>
                </a:lnTo>
                <a:lnTo>
                  <a:pt x="336" y="592"/>
                </a:lnTo>
                <a:lnTo>
                  <a:pt x="332" y="594"/>
                </a:lnTo>
                <a:lnTo>
                  <a:pt x="330" y="594"/>
                </a:lnTo>
                <a:lnTo>
                  <a:pt x="326" y="594"/>
                </a:lnTo>
                <a:lnTo>
                  <a:pt x="321" y="594"/>
                </a:lnTo>
                <a:lnTo>
                  <a:pt x="311" y="597"/>
                </a:lnTo>
                <a:lnTo>
                  <a:pt x="296" y="599"/>
                </a:lnTo>
                <a:lnTo>
                  <a:pt x="290" y="586"/>
                </a:lnTo>
                <a:lnTo>
                  <a:pt x="265" y="578"/>
                </a:lnTo>
                <a:lnTo>
                  <a:pt x="257" y="576"/>
                </a:lnTo>
                <a:lnTo>
                  <a:pt x="253" y="576"/>
                </a:lnTo>
                <a:lnTo>
                  <a:pt x="251" y="584"/>
                </a:lnTo>
                <a:lnTo>
                  <a:pt x="248" y="592"/>
                </a:lnTo>
                <a:lnTo>
                  <a:pt x="234" y="592"/>
                </a:lnTo>
                <a:lnTo>
                  <a:pt x="234" y="584"/>
                </a:lnTo>
                <a:lnTo>
                  <a:pt x="222" y="597"/>
                </a:lnTo>
                <a:lnTo>
                  <a:pt x="213" y="602"/>
                </a:lnTo>
                <a:lnTo>
                  <a:pt x="207" y="603"/>
                </a:lnTo>
                <a:lnTo>
                  <a:pt x="205" y="605"/>
                </a:lnTo>
                <a:lnTo>
                  <a:pt x="186" y="613"/>
                </a:lnTo>
                <a:lnTo>
                  <a:pt x="182" y="615"/>
                </a:lnTo>
                <a:lnTo>
                  <a:pt x="174" y="615"/>
                </a:lnTo>
                <a:lnTo>
                  <a:pt x="171" y="619"/>
                </a:lnTo>
                <a:lnTo>
                  <a:pt x="167" y="640"/>
                </a:lnTo>
                <a:lnTo>
                  <a:pt x="163" y="644"/>
                </a:lnTo>
                <a:lnTo>
                  <a:pt x="145" y="667"/>
                </a:lnTo>
                <a:lnTo>
                  <a:pt x="145" y="669"/>
                </a:lnTo>
                <a:lnTo>
                  <a:pt x="148" y="669"/>
                </a:lnTo>
                <a:lnTo>
                  <a:pt x="151" y="669"/>
                </a:lnTo>
                <a:lnTo>
                  <a:pt x="151" y="671"/>
                </a:lnTo>
                <a:lnTo>
                  <a:pt x="153" y="686"/>
                </a:lnTo>
                <a:lnTo>
                  <a:pt x="148" y="682"/>
                </a:lnTo>
                <a:lnTo>
                  <a:pt x="144" y="692"/>
                </a:lnTo>
                <a:lnTo>
                  <a:pt x="150" y="696"/>
                </a:lnTo>
                <a:lnTo>
                  <a:pt x="148" y="701"/>
                </a:lnTo>
                <a:lnTo>
                  <a:pt x="157" y="715"/>
                </a:lnTo>
                <a:lnTo>
                  <a:pt x="159" y="719"/>
                </a:lnTo>
                <a:lnTo>
                  <a:pt x="165" y="724"/>
                </a:lnTo>
                <a:lnTo>
                  <a:pt x="165" y="727"/>
                </a:lnTo>
                <a:lnTo>
                  <a:pt x="184" y="724"/>
                </a:lnTo>
                <a:lnTo>
                  <a:pt x="190" y="722"/>
                </a:lnTo>
                <a:lnTo>
                  <a:pt x="205" y="715"/>
                </a:lnTo>
                <a:lnTo>
                  <a:pt x="228" y="705"/>
                </a:lnTo>
                <a:lnTo>
                  <a:pt x="236" y="705"/>
                </a:lnTo>
                <a:lnTo>
                  <a:pt x="244" y="736"/>
                </a:lnTo>
                <a:lnTo>
                  <a:pt x="249" y="763"/>
                </a:lnTo>
                <a:lnTo>
                  <a:pt x="255" y="761"/>
                </a:lnTo>
                <a:lnTo>
                  <a:pt x="263" y="757"/>
                </a:lnTo>
                <a:lnTo>
                  <a:pt x="288" y="751"/>
                </a:lnTo>
                <a:lnTo>
                  <a:pt x="299" y="748"/>
                </a:lnTo>
                <a:lnTo>
                  <a:pt x="280" y="701"/>
                </a:lnTo>
                <a:lnTo>
                  <a:pt x="292" y="692"/>
                </a:lnTo>
                <a:lnTo>
                  <a:pt x="323" y="694"/>
                </a:lnTo>
                <a:lnTo>
                  <a:pt x="345" y="690"/>
                </a:lnTo>
                <a:lnTo>
                  <a:pt x="367" y="698"/>
                </a:lnTo>
                <a:lnTo>
                  <a:pt x="371" y="700"/>
                </a:lnTo>
                <a:lnTo>
                  <a:pt x="376" y="701"/>
                </a:lnTo>
                <a:lnTo>
                  <a:pt x="382" y="703"/>
                </a:lnTo>
                <a:lnTo>
                  <a:pt x="384" y="705"/>
                </a:lnTo>
                <a:lnTo>
                  <a:pt x="388" y="705"/>
                </a:lnTo>
                <a:lnTo>
                  <a:pt x="395" y="709"/>
                </a:lnTo>
                <a:lnTo>
                  <a:pt x="399" y="711"/>
                </a:lnTo>
                <a:lnTo>
                  <a:pt x="403" y="713"/>
                </a:lnTo>
                <a:lnTo>
                  <a:pt x="411" y="715"/>
                </a:lnTo>
                <a:lnTo>
                  <a:pt x="457" y="703"/>
                </a:lnTo>
                <a:lnTo>
                  <a:pt x="457" y="705"/>
                </a:lnTo>
                <a:lnTo>
                  <a:pt x="459" y="705"/>
                </a:lnTo>
                <a:lnTo>
                  <a:pt x="459" y="707"/>
                </a:lnTo>
                <a:lnTo>
                  <a:pt x="459" y="717"/>
                </a:lnTo>
                <a:lnTo>
                  <a:pt x="455" y="717"/>
                </a:lnTo>
                <a:lnTo>
                  <a:pt x="461" y="732"/>
                </a:lnTo>
                <a:lnTo>
                  <a:pt x="465" y="730"/>
                </a:lnTo>
                <a:lnTo>
                  <a:pt x="472" y="761"/>
                </a:lnTo>
                <a:lnTo>
                  <a:pt x="482" y="759"/>
                </a:lnTo>
                <a:lnTo>
                  <a:pt x="492" y="757"/>
                </a:lnTo>
                <a:lnTo>
                  <a:pt x="505" y="755"/>
                </a:lnTo>
                <a:lnTo>
                  <a:pt x="505" y="759"/>
                </a:lnTo>
                <a:lnTo>
                  <a:pt x="507" y="761"/>
                </a:lnTo>
                <a:lnTo>
                  <a:pt x="511" y="769"/>
                </a:lnTo>
                <a:lnTo>
                  <a:pt x="524" y="771"/>
                </a:lnTo>
                <a:lnTo>
                  <a:pt x="530" y="771"/>
                </a:lnTo>
                <a:lnTo>
                  <a:pt x="530" y="769"/>
                </a:lnTo>
                <a:lnTo>
                  <a:pt x="532" y="769"/>
                </a:lnTo>
                <a:lnTo>
                  <a:pt x="543" y="769"/>
                </a:lnTo>
                <a:lnTo>
                  <a:pt x="559" y="769"/>
                </a:lnTo>
                <a:lnTo>
                  <a:pt x="572" y="769"/>
                </a:lnTo>
                <a:lnTo>
                  <a:pt x="582" y="751"/>
                </a:lnTo>
                <a:lnTo>
                  <a:pt x="595" y="757"/>
                </a:lnTo>
                <a:lnTo>
                  <a:pt x="599" y="757"/>
                </a:lnTo>
                <a:lnTo>
                  <a:pt x="615" y="755"/>
                </a:lnTo>
                <a:lnTo>
                  <a:pt x="618" y="751"/>
                </a:lnTo>
                <a:lnTo>
                  <a:pt x="622" y="748"/>
                </a:lnTo>
                <a:lnTo>
                  <a:pt x="624" y="746"/>
                </a:lnTo>
                <a:lnTo>
                  <a:pt x="628" y="744"/>
                </a:lnTo>
                <a:lnTo>
                  <a:pt x="630" y="740"/>
                </a:lnTo>
                <a:lnTo>
                  <a:pt x="636" y="736"/>
                </a:lnTo>
                <a:lnTo>
                  <a:pt x="641" y="732"/>
                </a:lnTo>
                <a:lnTo>
                  <a:pt x="643" y="730"/>
                </a:lnTo>
                <a:lnTo>
                  <a:pt x="645" y="728"/>
                </a:lnTo>
                <a:lnTo>
                  <a:pt x="649" y="724"/>
                </a:lnTo>
                <a:lnTo>
                  <a:pt x="651" y="722"/>
                </a:lnTo>
                <a:lnTo>
                  <a:pt x="653" y="721"/>
                </a:lnTo>
                <a:lnTo>
                  <a:pt x="655" y="719"/>
                </a:lnTo>
                <a:lnTo>
                  <a:pt x="659" y="713"/>
                </a:lnTo>
                <a:lnTo>
                  <a:pt x="661" y="711"/>
                </a:lnTo>
                <a:lnTo>
                  <a:pt x="663" y="707"/>
                </a:lnTo>
                <a:lnTo>
                  <a:pt x="666" y="703"/>
                </a:lnTo>
                <a:lnTo>
                  <a:pt x="668" y="701"/>
                </a:lnTo>
                <a:lnTo>
                  <a:pt x="670" y="698"/>
                </a:lnTo>
                <a:lnTo>
                  <a:pt x="672" y="694"/>
                </a:lnTo>
                <a:lnTo>
                  <a:pt x="672" y="696"/>
                </a:lnTo>
                <a:lnTo>
                  <a:pt x="676" y="690"/>
                </a:lnTo>
                <a:lnTo>
                  <a:pt x="678" y="676"/>
                </a:lnTo>
                <a:lnTo>
                  <a:pt x="678" y="674"/>
                </a:lnTo>
                <a:lnTo>
                  <a:pt x="680" y="673"/>
                </a:lnTo>
                <a:lnTo>
                  <a:pt x="682" y="671"/>
                </a:lnTo>
                <a:lnTo>
                  <a:pt x="684" y="667"/>
                </a:lnTo>
                <a:lnTo>
                  <a:pt x="688" y="661"/>
                </a:lnTo>
                <a:lnTo>
                  <a:pt x="694" y="661"/>
                </a:lnTo>
                <a:lnTo>
                  <a:pt x="695" y="661"/>
                </a:lnTo>
                <a:lnTo>
                  <a:pt x="699" y="659"/>
                </a:lnTo>
                <a:lnTo>
                  <a:pt x="705" y="659"/>
                </a:lnTo>
                <a:lnTo>
                  <a:pt x="711" y="657"/>
                </a:lnTo>
                <a:lnTo>
                  <a:pt x="718" y="657"/>
                </a:lnTo>
                <a:lnTo>
                  <a:pt x="724" y="659"/>
                </a:lnTo>
                <a:lnTo>
                  <a:pt x="728" y="661"/>
                </a:lnTo>
                <a:lnTo>
                  <a:pt x="737" y="659"/>
                </a:lnTo>
                <a:lnTo>
                  <a:pt x="743" y="657"/>
                </a:lnTo>
                <a:lnTo>
                  <a:pt x="747" y="657"/>
                </a:lnTo>
                <a:lnTo>
                  <a:pt x="747" y="652"/>
                </a:lnTo>
                <a:lnTo>
                  <a:pt x="749" y="647"/>
                </a:lnTo>
                <a:lnTo>
                  <a:pt x="749" y="646"/>
                </a:lnTo>
                <a:lnTo>
                  <a:pt x="749" y="644"/>
                </a:lnTo>
                <a:lnTo>
                  <a:pt x="751" y="642"/>
                </a:lnTo>
                <a:lnTo>
                  <a:pt x="751" y="640"/>
                </a:lnTo>
                <a:lnTo>
                  <a:pt x="753" y="640"/>
                </a:lnTo>
                <a:lnTo>
                  <a:pt x="753" y="638"/>
                </a:lnTo>
                <a:lnTo>
                  <a:pt x="755" y="638"/>
                </a:lnTo>
                <a:lnTo>
                  <a:pt x="753" y="632"/>
                </a:lnTo>
                <a:lnTo>
                  <a:pt x="755" y="628"/>
                </a:lnTo>
                <a:lnTo>
                  <a:pt x="757" y="625"/>
                </a:lnTo>
                <a:lnTo>
                  <a:pt x="759" y="623"/>
                </a:lnTo>
                <a:lnTo>
                  <a:pt x="761" y="619"/>
                </a:lnTo>
                <a:lnTo>
                  <a:pt x="763" y="619"/>
                </a:lnTo>
                <a:lnTo>
                  <a:pt x="766" y="623"/>
                </a:lnTo>
                <a:lnTo>
                  <a:pt x="770" y="626"/>
                </a:lnTo>
                <a:lnTo>
                  <a:pt x="772" y="630"/>
                </a:lnTo>
                <a:lnTo>
                  <a:pt x="776" y="634"/>
                </a:lnTo>
                <a:lnTo>
                  <a:pt x="780" y="638"/>
                </a:lnTo>
                <a:lnTo>
                  <a:pt x="782" y="640"/>
                </a:lnTo>
                <a:lnTo>
                  <a:pt x="786" y="640"/>
                </a:lnTo>
                <a:lnTo>
                  <a:pt x="790" y="640"/>
                </a:lnTo>
                <a:lnTo>
                  <a:pt x="791" y="632"/>
                </a:lnTo>
                <a:lnTo>
                  <a:pt x="797" y="634"/>
                </a:lnTo>
                <a:lnTo>
                  <a:pt x="801" y="636"/>
                </a:lnTo>
                <a:lnTo>
                  <a:pt x="807" y="638"/>
                </a:lnTo>
                <a:lnTo>
                  <a:pt x="811" y="642"/>
                </a:lnTo>
                <a:lnTo>
                  <a:pt x="814" y="644"/>
                </a:lnTo>
                <a:lnTo>
                  <a:pt x="817" y="644"/>
                </a:lnTo>
                <a:lnTo>
                  <a:pt x="822" y="646"/>
                </a:lnTo>
                <a:lnTo>
                  <a:pt x="826" y="647"/>
                </a:lnTo>
                <a:lnTo>
                  <a:pt x="830" y="650"/>
                </a:lnTo>
                <a:lnTo>
                  <a:pt x="836" y="652"/>
                </a:lnTo>
                <a:lnTo>
                  <a:pt x="841" y="655"/>
                </a:lnTo>
                <a:lnTo>
                  <a:pt x="847" y="644"/>
                </a:lnTo>
                <a:lnTo>
                  <a:pt x="866" y="644"/>
                </a:lnTo>
                <a:lnTo>
                  <a:pt x="880" y="652"/>
                </a:lnTo>
                <a:lnTo>
                  <a:pt x="884" y="653"/>
                </a:lnTo>
                <a:lnTo>
                  <a:pt x="891" y="659"/>
                </a:lnTo>
                <a:lnTo>
                  <a:pt x="905" y="669"/>
                </a:lnTo>
                <a:lnTo>
                  <a:pt x="924" y="667"/>
                </a:lnTo>
                <a:lnTo>
                  <a:pt x="939" y="671"/>
                </a:lnTo>
                <a:lnTo>
                  <a:pt x="941" y="671"/>
                </a:lnTo>
                <a:lnTo>
                  <a:pt x="962" y="678"/>
                </a:lnTo>
                <a:lnTo>
                  <a:pt x="966" y="680"/>
                </a:lnTo>
                <a:lnTo>
                  <a:pt x="968" y="682"/>
                </a:lnTo>
                <a:lnTo>
                  <a:pt x="970" y="682"/>
                </a:lnTo>
                <a:lnTo>
                  <a:pt x="974" y="682"/>
                </a:lnTo>
                <a:lnTo>
                  <a:pt x="976" y="684"/>
                </a:lnTo>
                <a:lnTo>
                  <a:pt x="982" y="684"/>
                </a:lnTo>
                <a:lnTo>
                  <a:pt x="988" y="676"/>
                </a:lnTo>
                <a:lnTo>
                  <a:pt x="997" y="680"/>
                </a:lnTo>
                <a:lnTo>
                  <a:pt x="999" y="678"/>
                </a:lnTo>
                <a:lnTo>
                  <a:pt x="1001" y="678"/>
                </a:lnTo>
                <a:lnTo>
                  <a:pt x="1003" y="678"/>
                </a:lnTo>
                <a:lnTo>
                  <a:pt x="1009" y="678"/>
                </a:lnTo>
                <a:lnTo>
                  <a:pt x="1010" y="680"/>
                </a:lnTo>
                <a:lnTo>
                  <a:pt x="1010" y="682"/>
                </a:lnTo>
                <a:lnTo>
                  <a:pt x="1012" y="682"/>
                </a:lnTo>
                <a:lnTo>
                  <a:pt x="1014" y="682"/>
                </a:lnTo>
                <a:lnTo>
                  <a:pt x="1016" y="684"/>
                </a:lnTo>
                <a:lnTo>
                  <a:pt x="1018" y="684"/>
                </a:lnTo>
                <a:lnTo>
                  <a:pt x="1018" y="686"/>
                </a:lnTo>
                <a:lnTo>
                  <a:pt x="1016" y="692"/>
                </a:lnTo>
                <a:lnTo>
                  <a:pt x="1024" y="696"/>
                </a:lnTo>
                <a:lnTo>
                  <a:pt x="1028" y="696"/>
                </a:lnTo>
                <a:lnTo>
                  <a:pt x="1031" y="698"/>
                </a:lnTo>
                <a:lnTo>
                  <a:pt x="1037" y="698"/>
                </a:lnTo>
                <a:lnTo>
                  <a:pt x="1039" y="698"/>
                </a:lnTo>
                <a:lnTo>
                  <a:pt x="1049" y="701"/>
                </a:lnTo>
                <a:lnTo>
                  <a:pt x="1051" y="700"/>
                </a:lnTo>
                <a:lnTo>
                  <a:pt x="1053" y="696"/>
                </a:lnTo>
                <a:lnTo>
                  <a:pt x="1057" y="694"/>
                </a:lnTo>
                <a:lnTo>
                  <a:pt x="1058" y="692"/>
                </a:lnTo>
                <a:lnTo>
                  <a:pt x="1066" y="694"/>
                </a:lnTo>
                <a:lnTo>
                  <a:pt x="1068" y="698"/>
                </a:lnTo>
                <a:lnTo>
                  <a:pt x="1074" y="700"/>
                </a:lnTo>
                <a:lnTo>
                  <a:pt x="1074" y="703"/>
                </a:lnTo>
                <a:lnTo>
                  <a:pt x="1074" y="707"/>
                </a:lnTo>
                <a:lnTo>
                  <a:pt x="1074" y="711"/>
                </a:lnTo>
                <a:lnTo>
                  <a:pt x="1074" y="713"/>
                </a:lnTo>
                <a:lnTo>
                  <a:pt x="1074" y="717"/>
                </a:lnTo>
                <a:lnTo>
                  <a:pt x="1074" y="719"/>
                </a:lnTo>
                <a:lnTo>
                  <a:pt x="1074" y="721"/>
                </a:lnTo>
                <a:lnTo>
                  <a:pt x="1074" y="722"/>
                </a:lnTo>
                <a:lnTo>
                  <a:pt x="1074" y="724"/>
                </a:lnTo>
                <a:lnTo>
                  <a:pt x="1076" y="730"/>
                </a:lnTo>
                <a:lnTo>
                  <a:pt x="1084" y="738"/>
                </a:lnTo>
                <a:lnTo>
                  <a:pt x="1084" y="740"/>
                </a:lnTo>
                <a:lnTo>
                  <a:pt x="1085" y="740"/>
                </a:lnTo>
                <a:lnTo>
                  <a:pt x="1089" y="738"/>
                </a:lnTo>
                <a:lnTo>
                  <a:pt x="1091" y="740"/>
                </a:lnTo>
                <a:lnTo>
                  <a:pt x="1089" y="740"/>
                </a:lnTo>
                <a:lnTo>
                  <a:pt x="1091" y="742"/>
                </a:lnTo>
                <a:lnTo>
                  <a:pt x="1093" y="748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Freeform 215"/>
          <p:cNvSpPr>
            <a:spLocks/>
          </p:cNvSpPr>
          <p:nvPr/>
        </p:nvSpPr>
        <p:spPr bwMode="auto">
          <a:xfrm>
            <a:off x="-3484982" y="6209494"/>
            <a:ext cx="1765940" cy="1494836"/>
          </a:xfrm>
          <a:custGeom>
            <a:avLst/>
            <a:gdLst>
              <a:gd name="T0" fmla="*/ 187 w 1876"/>
              <a:gd name="T1" fmla="*/ 469 h 1588"/>
              <a:gd name="T2" fmla="*/ 198 w 1876"/>
              <a:gd name="T3" fmla="*/ 536 h 1588"/>
              <a:gd name="T4" fmla="*/ 194 w 1876"/>
              <a:gd name="T5" fmla="*/ 606 h 1588"/>
              <a:gd name="T6" fmla="*/ 304 w 1876"/>
              <a:gd name="T7" fmla="*/ 821 h 1588"/>
              <a:gd name="T8" fmla="*/ 233 w 1876"/>
              <a:gd name="T9" fmla="*/ 921 h 1588"/>
              <a:gd name="T10" fmla="*/ 221 w 1876"/>
              <a:gd name="T11" fmla="*/ 1179 h 1588"/>
              <a:gd name="T12" fmla="*/ 452 w 1876"/>
              <a:gd name="T13" fmla="*/ 1533 h 1588"/>
              <a:gd name="T14" fmla="*/ 450 w 1876"/>
              <a:gd name="T15" fmla="*/ 1502 h 1588"/>
              <a:gd name="T16" fmla="*/ 531 w 1876"/>
              <a:gd name="T17" fmla="*/ 1471 h 1588"/>
              <a:gd name="T18" fmla="*/ 611 w 1876"/>
              <a:gd name="T19" fmla="*/ 1461 h 1588"/>
              <a:gd name="T20" fmla="*/ 700 w 1876"/>
              <a:gd name="T21" fmla="*/ 1440 h 1588"/>
              <a:gd name="T22" fmla="*/ 892 w 1876"/>
              <a:gd name="T23" fmla="*/ 1402 h 1588"/>
              <a:gd name="T24" fmla="*/ 813 w 1876"/>
              <a:gd name="T25" fmla="*/ 1279 h 1588"/>
              <a:gd name="T26" fmla="*/ 836 w 1876"/>
              <a:gd name="T27" fmla="*/ 1240 h 1588"/>
              <a:gd name="T28" fmla="*/ 896 w 1876"/>
              <a:gd name="T29" fmla="*/ 1263 h 1588"/>
              <a:gd name="T30" fmla="*/ 1207 w 1876"/>
              <a:gd name="T31" fmla="*/ 1132 h 1588"/>
              <a:gd name="T32" fmla="*/ 1295 w 1876"/>
              <a:gd name="T33" fmla="*/ 1102 h 1588"/>
              <a:gd name="T34" fmla="*/ 1330 w 1876"/>
              <a:gd name="T35" fmla="*/ 1055 h 1588"/>
              <a:gd name="T36" fmla="*/ 1332 w 1876"/>
              <a:gd name="T37" fmla="*/ 1019 h 1588"/>
              <a:gd name="T38" fmla="*/ 1276 w 1876"/>
              <a:gd name="T39" fmla="*/ 937 h 1588"/>
              <a:gd name="T40" fmla="*/ 1288 w 1876"/>
              <a:gd name="T41" fmla="*/ 913 h 1588"/>
              <a:gd name="T42" fmla="*/ 1305 w 1876"/>
              <a:gd name="T43" fmla="*/ 898 h 1588"/>
              <a:gd name="T44" fmla="*/ 1317 w 1876"/>
              <a:gd name="T45" fmla="*/ 884 h 1588"/>
              <a:gd name="T46" fmla="*/ 1332 w 1876"/>
              <a:gd name="T47" fmla="*/ 873 h 1588"/>
              <a:gd name="T48" fmla="*/ 1345 w 1876"/>
              <a:gd name="T49" fmla="*/ 863 h 1588"/>
              <a:gd name="T50" fmla="*/ 1361 w 1876"/>
              <a:gd name="T51" fmla="*/ 850 h 1588"/>
              <a:gd name="T52" fmla="*/ 1372 w 1876"/>
              <a:gd name="T53" fmla="*/ 831 h 1588"/>
              <a:gd name="T54" fmla="*/ 1405 w 1876"/>
              <a:gd name="T55" fmla="*/ 806 h 1588"/>
              <a:gd name="T56" fmla="*/ 1484 w 1876"/>
              <a:gd name="T57" fmla="*/ 879 h 1588"/>
              <a:gd name="T58" fmla="*/ 1430 w 1876"/>
              <a:gd name="T59" fmla="*/ 807 h 1588"/>
              <a:gd name="T60" fmla="*/ 1476 w 1876"/>
              <a:gd name="T61" fmla="*/ 762 h 1588"/>
              <a:gd name="T62" fmla="*/ 1540 w 1876"/>
              <a:gd name="T63" fmla="*/ 773 h 1588"/>
              <a:gd name="T64" fmla="*/ 1589 w 1876"/>
              <a:gd name="T65" fmla="*/ 727 h 1588"/>
              <a:gd name="T66" fmla="*/ 1628 w 1876"/>
              <a:gd name="T67" fmla="*/ 667 h 1588"/>
              <a:gd name="T68" fmla="*/ 1670 w 1876"/>
              <a:gd name="T69" fmla="*/ 650 h 1588"/>
              <a:gd name="T70" fmla="*/ 1709 w 1876"/>
              <a:gd name="T71" fmla="*/ 611 h 1588"/>
              <a:gd name="T72" fmla="*/ 1701 w 1876"/>
              <a:gd name="T73" fmla="*/ 567 h 1588"/>
              <a:gd name="T74" fmla="*/ 1738 w 1876"/>
              <a:gd name="T75" fmla="*/ 542 h 1588"/>
              <a:gd name="T76" fmla="*/ 1843 w 1876"/>
              <a:gd name="T77" fmla="*/ 450 h 1588"/>
              <a:gd name="T78" fmla="*/ 1824 w 1876"/>
              <a:gd name="T79" fmla="*/ 367 h 1588"/>
              <a:gd name="T80" fmla="*/ 1837 w 1876"/>
              <a:gd name="T81" fmla="*/ 296 h 1588"/>
              <a:gd name="T82" fmla="*/ 1876 w 1876"/>
              <a:gd name="T83" fmla="*/ 237 h 1588"/>
              <a:gd name="T84" fmla="*/ 1803 w 1876"/>
              <a:gd name="T85" fmla="*/ 235 h 1588"/>
              <a:gd name="T86" fmla="*/ 1764 w 1876"/>
              <a:gd name="T87" fmla="*/ 294 h 1588"/>
              <a:gd name="T88" fmla="*/ 1645 w 1876"/>
              <a:gd name="T89" fmla="*/ 335 h 1588"/>
              <a:gd name="T90" fmla="*/ 1520 w 1876"/>
              <a:gd name="T91" fmla="*/ 275 h 1588"/>
              <a:gd name="T92" fmla="*/ 1357 w 1876"/>
              <a:gd name="T93" fmla="*/ 269 h 1588"/>
              <a:gd name="T94" fmla="*/ 1265 w 1876"/>
              <a:gd name="T95" fmla="*/ 235 h 1588"/>
              <a:gd name="T96" fmla="*/ 1176 w 1876"/>
              <a:gd name="T97" fmla="*/ 198 h 1588"/>
              <a:gd name="T98" fmla="*/ 1124 w 1876"/>
              <a:gd name="T99" fmla="*/ 248 h 1588"/>
              <a:gd name="T100" fmla="*/ 1086 w 1876"/>
              <a:gd name="T101" fmla="*/ 204 h 1588"/>
              <a:gd name="T102" fmla="*/ 1013 w 1876"/>
              <a:gd name="T103" fmla="*/ 223 h 1588"/>
              <a:gd name="T104" fmla="*/ 922 w 1876"/>
              <a:gd name="T105" fmla="*/ 231 h 1588"/>
              <a:gd name="T106" fmla="*/ 867 w 1876"/>
              <a:gd name="T107" fmla="*/ 115 h 1588"/>
              <a:gd name="T108" fmla="*/ 865 w 1876"/>
              <a:gd name="T109" fmla="*/ 71 h 1588"/>
              <a:gd name="T110" fmla="*/ 828 w 1876"/>
              <a:gd name="T111" fmla="*/ 104 h 1588"/>
              <a:gd name="T112" fmla="*/ 778 w 1876"/>
              <a:gd name="T113" fmla="*/ 119 h 1588"/>
              <a:gd name="T114" fmla="*/ 723 w 1876"/>
              <a:gd name="T115" fmla="*/ 152 h 1588"/>
              <a:gd name="T116" fmla="*/ 604 w 1876"/>
              <a:gd name="T117" fmla="*/ 106 h 1588"/>
              <a:gd name="T118" fmla="*/ 473 w 1876"/>
              <a:gd name="T119" fmla="*/ 69 h 1588"/>
              <a:gd name="T120" fmla="*/ 254 w 1876"/>
              <a:gd name="T121" fmla="*/ 179 h 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76" h="1588">
                <a:moveTo>
                  <a:pt x="225" y="339"/>
                </a:moveTo>
                <a:lnTo>
                  <a:pt x="223" y="352"/>
                </a:lnTo>
                <a:lnTo>
                  <a:pt x="221" y="371"/>
                </a:lnTo>
                <a:lnTo>
                  <a:pt x="217" y="383"/>
                </a:lnTo>
                <a:lnTo>
                  <a:pt x="211" y="394"/>
                </a:lnTo>
                <a:lnTo>
                  <a:pt x="208" y="396"/>
                </a:lnTo>
                <a:lnTo>
                  <a:pt x="209" y="398"/>
                </a:lnTo>
                <a:lnTo>
                  <a:pt x="209" y="402"/>
                </a:lnTo>
                <a:lnTo>
                  <a:pt x="208" y="406"/>
                </a:lnTo>
                <a:lnTo>
                  <a:pt x="206" y="415"/>
                </a:lnTo>
                <a:lnTo>
                  <a:pt x="206" y="417"/>
                </a:lnTo>
                <a:lnTo>
                  <a:pt x="192" y="429"/>
                </a:lnTo>
                <a:lnTo>
                  <a:pt x="177" y="435"/>
                </a:lnTo>
                <a:lnTo>
                  <a:pt x="181" y="448"/>
                </a:lnTo>
                <a:lnTo>
                  <a:pt x="187" y="459"/>
                </a:lnTo>
                <a:lnTo>
                  <a:pt x="187" y="464"/>
                </a:lnTo>
                <a:lnTo>
                  <a:pt x="185" y="469"/>
                </a:lnTo>
                <a:lnTo>
                  <a:pt x="187" y="469"/>
                </a:lnTo>
                <a:lnTo>
                  <a:pt x="188" y="469"/>
                </a:lnTo>
                <a:lnTo>
                  <a:pt x="188" y="473"/>
                </a:lnTo>
                <a:lnTo>
                  <a:pt x="185" y="473"/>
                </a:lnTo>
                <a:lnTo>
                  <a:pt x="185" y="475"/>
                </a:lnTo>
                <a:lnTo>
                  <a:pt x="188" y="485"/>
                </a:lnTo>
                <a:lnTo>
                  <a:pt x="190" y="496"/>
                </a:lnTo>
                <a:lnTo>
                  <a:pt x="192" y="504"/>
                </a:lnTo>
                <a:lnTo>
                  <a:pt x="194" y="509"/>
                </a:lnTo>
                <a:lnTo>
                  <a:pt x="194" y="512"/>
                </a:lnTo>
                <a:lnTo>
                  <a:pt x="196" y="514"/>
                </a:lnTo>
                <a:lnTo>
                  <a:pt x="196" y="515"/>
                </a:lnTo>
                <a:lnTo>
                  <a:pt x="196" y="517"/>
                </a:lnTo>
                <a:lnTo>
                  <a:pt x="198" y="521"/>
                </a:lnTo>
                <a:lnTo>
                  <a:pt x="198" y="525"/>
                </a:lnTo>
                <a:lnTo>
                  <a:pt x="198" y="529"/>
                </a:lnTo>
                <a:lnTo>
                  <a:pt x="198" y="531"/>
                </a:lnTo>
                <a:lnTo>
                  <a:pt x="198" y="533"/>
                </a:lnTo>
                <a:lnTo>
                  <a:pt x="198" y="536"/>
                </a:lnTo>
                <a:lnTo>
                  <a:pt x="200" y="542"/>
                </a:lnTo>
                <a:lnTo>
                  <a:pt x="200" y="548"/>
                </a:lnTo>
                <a:lnTo>
                  <a:pt x="202" y="554"/>
                </a:lnTo>
                <a:lnTo>
                  <a:pt x="202" y="558"/>
                </a:lnTo>
                <a:lnTo>
                  <a:pt x="202" y="562"/>
                </a:lnTo>
                <a:lnTo>
                  <a:pt x="202" y="565"/>
                </a:lnTo>
                <a:lnTo>
                  <a:pt x="204" y="567"/>
                </a:lnTo>
                <a:lnTo>
                  <a:pt x="204" y="571"/>
                </a:lnTo>
                <a:lnTo>
                  <a:pt x="202" y="573"/>
                </a:lnTo>
                <a:lnTo>
                  <a:pt x="192" y="575"/>
                </a:lnTo>
                <a:lnTo>
                  <a:pt x="187" y="575"/>
                </a:lnTo>
                <a:lnTo>
                  <a:pt x="185" y="575"/>
                </a:lnTo>
                <a:lnTo>
                  <a:pt x="187" y="583"/>
                </a:lnTo>
                <a:lnTo>
                  <a:pt x="188" y="590"/>
                </a:lnTo>
                <a:lnTo>
                  <a:pt x="194" y="590"/>
                </a:lnTo>
                <a:lnTo>
                  <a:pt x="194" y="602"/>
                </a:lnTo>
                <a:lnTo>
                  <a:pt x="194" y="604"/>
                </a:lnTo>
                <a:lnTo>
                  <a:pt x="194" y="606"/>
                </a:lnTo>
                <a:lnTo>
                  <a:pt x="194" y="617"/>
                </a:lnTo>
                <a:lnTo>
                  <a:pt x="194" y="640"/>
                </a:lnTo>
                <a:lnTo>
                  <a:pt x="194" y="644"/>
                </a:lnTo>
                <a:lnTo>
                  <a:pt x="194" y="648"/>
                </a:lnTo>
                <a:lnTo>
                  <a:pt x="196" y="652"/>
                </a:lnTo>
                <a:lnTo>
                  <a:pt x="215" y="652"/>
                </a:lnTo>
                <a:lnTo>
                  <a:pt x="221" y="650"/>
                </a:lnTo>
                <a:lnTo>
                  <a:pt x="235" y="648"/>
                </a:lnTo>
                <a:lnTo>
                  <a:pt x="242" y="650"/>
                </a:lnTo>
                <a:lnTo>
                  <a:pt x="262" y="650"/>
                </a:lnTo>
                <a:lnTo>
                  <a:pt x="277" y="644"/>
                </a:lnTo>
                <a:lnTo>
                  <a:pt x="283" y="654"/>
                </a:lnTo>
                <a:lnTo>
                  <a:pt x="323" y="650"/>
                </a:lnTo>
                <a:lnTo>
                  <a:pt x="321" y="615"/>
                </a:lnTo>
                <a:lnTo>
                  <a:pt x="331" y="621"/>
                </a:lnTo>
                <a:lnTo>
                  <a:pt x="338" y="627"/>
                </a:lnTo>
                <a:lnTo>
                  <a:pt x="319" y="813"/>
                </a:lnTo>
                <a:lnTo>
                  <a:pt x="304" y="821"/>
                </a:lnTo>
                <a:lnTo>
                  <a:pt x="300" y="823"/>
                </a:lnTo>
                <a:lnTo>
                  <a:pt x="292" y="821"/>
                </a:lnTo>
                <a:lnTo>
                  <a:pt x="292" y="823"/>
                </a:lnTo>
                <a:lnTo>
                  <a:pt x="284" y="834"/>
                </a:lnTo>
                <a:lnTo>
                  <a:pt x="271" y="833"/>
                </a:lnTo>
                <a:lnTo>
                  <a:pt x="267" y="840"/>
                </a:lnTo>
                <a:lnTo>
                  <a:pt x="256" y="844"/>
                </a:lnTo>
                <a:lnTo>
                  <a:pt x="244" y="850"/>
                </a:lnTo>
                <a:lnTo>
                  <a:pt x="233" y="863"/>
                </a:lnTo>
                <a:lnTo>
                  <a:pt x="252" y="875"/>
                </a:lnTo>
                <a:lnTo>
                  <a:pt x="248" y="879"/>
                </a:lnTo>
                <a:lnTo>
                  <a:pt x="242" y="887"/>
                </a:lnTo>
                <a:lnTo>
                  <a:pt x="238" y="894"/>
                </a:lnTo>
                <a:lnTo>
                  <a:pt x="235" y="900"/>
                </a:lnTo>
                <a:lnTo>
                  <a:pt x="231" y="906"/>
                </a:lnTo>
                <a:lnTo>
                  <a:pt x="235" y="908"/>
                </a:lnTo>
                <a:lnTo>
                  <a:pt x="240" y="911"/>
                </a:lnTo>
                <a:lnTo>
                  <a:pt x="233" y="921"/>
                </a:lnTo>
                <a:lnTo>
                  <a:pt x="265" y="959"/>
                </a:lnTo>
                <a:lnTo>
                  <a:pt x="252" y="973"/>
                </a:lnTo>
                <a:lnTo>
                  <a:pt x="265" y="985"/>
                </a:lnTo>
                <a:lnTo>
                  <a:pt x="273" y="994"/>
                </a:lnTo>
                <a:lnTo>
                  <a:pt x="290" y="1011"/>
                </a:lnTo>
                <a:lnTo>
                  <a:pt x="294" y="1013"/>
                </a:lnTo>
                <a:lnTo>
                  <a:pt x="300" y="1013"/>
                </a:lnTo>
                <a:lnTo>
                  <a:pt x="302" y="1015"/>
                </a:lnTo>
                <a:lnTo>
                  <a:pt x="304" y="1017"/>
                </a:lnTo>
                <a:lnTo>
                  <a:pt x="315" y="1034"/>
                </a:lnTo>
                <a:lnTo>
                  <a:pt x="323" y="1031"/>
                </a:lnTo>
                <a:lnTo>
                  <a:pt x="334" y="1034"/>
                </a:lnTo>
                <a:lnTo>
                  <a:pt x="334" y="1036"/>
                </a:lnTo>
                <a:lnTo>
                  <a:pt x="317" y="1040"/>
                </a:lnTo>
                <a:lnTo>
                  <a:pt x="338" y="1129"/>
                </a:lnTo>
                <a:lnTo>
                  <a:pt x="340" y="1152"/>
                </a:lnTo>
                <a:lnTo>
                  <a:pt x="288" y="1163"/>
                </a:lnTo>
                <a:lnTo>
                  <a:pt x="221" y="1179"/>
                </a:lnTo>
                <a:lnTo>
                  <a:pt x="144" y="1196"/>
                </a:lnTo>
                <a:lnTo>
                  <a:pt x="144" y="1206"/>
                </a:lnTo>
                <a:lnTo>
                  <a:pt x="104" y="1200"/>
                </a:lnTo>
                <a:lnTo>
                  <a:pt x="8" y="1188"/>
                </a:lnTo>
                <a:lnTo>
                  <a:pt x="0" y="1259"/>
                </a:lnTo>
                <a:lnTo>
                  <a:pt x="25" y="1279"/>
                </a:lnTo>
                <a:lnTo>
                  <a:pt x="113" y="1348"/>
                </a:lnTo>
                <a:lnTo>
                  <a:pt x="202" y="1415"/>
                </a:lnTo>
                <a:lnTo>
                  <a:pt x="292" y="1484"/>
                </a:lnTo>
                <a:lnTo>
                  <a:pt x="346" y="1525"/>
                </a:lnTo>
                <a:lnTo>
                  <a:pt x="350" y="1528"/>
                </a:lnTo>
                <a:lnTo>
                  <a:pt x="356" y="1534"/>
                </a:lnTo>
                <a:lnTo>
                  <a:pt x="367" y="1544"/>
                </a:lnTo>
                <a:lnTo>
                  <a:pt x="417" y="1588"/>
                </a:lnTo>
                <a:lnTo>
                  <a:pt x="415" y="1586"/>
                </a:lnTo>
                <a:lnTo>
                  <a:pt x="434" y="1567"/>
                </a:lnTo>
                <a:lnTo>
                  <a:pt x="442" y="1550"/>
                </a:lnTo>
                <a:lnTo>
                  <a:pt x="452" y="1533"/>
                </a:lnTo>
                <a:lnTo>
                  <a:pt x="469" y="1544"/>
                </a:lnTo>
                <a:lnTo>
                  <a:pt x="488" y="1533"/>
                </a:lnTo>
                <a:lnTo>
                  <a:pt x="502" y="1517"/>
                </a:lnTo>
                <a:lnTo>
                  <a:pt x="517" y="1525"/>
                </a:lnTo>
                <a:lnTo>
                  <a:pt x="519" y="1507"/>
                </a:lnTo>
                <a:lnTo>
                  <a:pt x="521" y="1507"/>
                </a:lnTo>
                <a:lnTo>
                  <a:pt x="521" y="1502"/>
                </a:lnTo>
                <a:lnTo>
                  <a:pt x="519" y="1502"/>
                </a:lnTo>
                <a:lnTo>
                  <a:pt x="513" y="1505"/>
                </a:lnTo>
                <a:lnTo>
                  <a:pt x="505" y="1504"/>
                </a:lnTo>
                <a:lnTo>
                  <a:pt x="492" y="1505"/>
                </a:lnTo>
                <a:lnTo>
                  <a:pt x="492" y="1504"/>
                </a:lnTo>
                <a:lnTo>
                  <a:pt x="490" y="1490"/>
                </a:lnTo>
                <a:lnTo>
                  <a:pt x="488" y="1488"/>
                </a:lnTo>
                <a:lnTo>
                  <a:pt x="486" y="1490"/>
                </a:lnTo>
                <a:lnTo>
                  <a:pt x="467" y="1498"/>
                </a:lnTo>
                <a:lnTo>
                  <a:pt x="452" y="1504"/>
                </a:lnTo>
                <a:lnTo>
                  <a:pt x="450" y="1502"/>
                </a:lnTo>
                <a:lnTo>
                  <a:pt x="452" y="1513"/>
                </a:lnTo>
                <a:lnTo>
                  <a:pt x="440" y="1511"/>
                </a:lnTo>
                <a:lnTo>
                  <a:pt x="419" y="1504"/>
                </a:lnTo>
                <a:lnTo>
                  <a:pt x="421" y="1492"/>
                </a:lnTo>
                <a:lnTo>
                  <a:pt x="423" y="1486"/>
                </a:lnTo>
                <a:lnTo>
                  <a:pt x="423" y="1480"/>
                </a:lnTo>
                <a:lnTo>
                  <a:pt x="421" y="1478"/>
                </a:lnTo>
                <a:lnTo>
                  <a:pt x="423" y="1477"/>
                </a:lnTo>
                <a:lnTo>
                  <a:pt x="425" y="1475"/>
                </a:lnTo>
                <a:lnTo>
                  <a:pt x="428" y="1477"/>
                </a:lnTo>
                <a:lnTo>
                  <a:pt x="428" y="1478"/>
                </a:lnTo>
                <a:lnTo>
                  <a:pt x="442" y="1486"/>
                </a:lnTo>
                <a:lnTo>
                  <a:pt x="448" y="1486"/>
                </a:lnTo>
                <a:lnTo>
                  <a:pt x="469" y="1484"/>
                </a:lnTo>
                <a:lnTo>
                  <a:pt x="481" y="1480"/>
                </a:lnTo>
                <a:lnTo>
                  <a:pt x="525" y="1471"/>
                </a:lnTo>
                <a:lnTo>
                  <a:pt x="529" y="1469"/>
                </a:lnTo>
                <a:lnTo>
                  <a:pt x="531" y="1471"/>
                </a:lnTo>
                <a:lnTo>
                  <a:pt x="532" y="1465"/>
                </a:lnTo>
                <a:lnTo>
                  <a:pt x="538" y="1461"/>
                </a:lnTo>
                <a:lnTo>
                  <a:pt x="540" y="1461"/>
                </a:lnTo>
                <a:lnTo>
                  <a:pt x="544" y="1459"/>
                </a:lnTo>
                <a:lnTo>
                  <a:pt x="546" y="1457"/>
                </a:lnTo>
                <a:lnTo>
                  <a:pt x="558" y="1457"/>
                </a:lnTo>
                <a:lnTo>
                  <a:pt x="563" y="1457"/>
                </a:lnTo>
                <a:lnTo>
                  <a:pt x="565" y="1457"/>
                </a:lnTo>
                <a:lnTo>
                  <a:pt x="569" y="1457"/>
                </a:lnTo>
                <a:lnTo>
                  <a:pt x="575" y="1457"/>
                </a:lnTo>
                <a:lnTo>
                  <a:pt x="579" y="1457"/>
                </a:lnTo>
                <a:lnTo>
                  <a:pt x="582" y="1459"/>
                </a:lnTo>
                <a:lnTo>
                  <a:pt x="594" y="1459"/>
                </a:lnTo>
                <a:lnTo>
                  <a:pt x="598" y="1459"/>
                </a:lnTo>
                <a:lnTo>
                  <a:pt x="600" y="1459"/>
                </a:lnTo>
                <a:lnTo>
                  <a:pt x="602" y="1459"/>
                </a:lnTo>
                <a:lnTo>
                  <a:pt x="607" y="1461"/>
                </a:lnTo>
                <a:lnTo>
                  <a:pt x="611" y="1461"/>
                </a:lnTo>
                <a:lnTo>
                  <a:pt x="615" y="1461"/>
                </a:lnTo>
                <a:lnTo>
                  <a:pt x="619" y="1461"/>
                </a:lnTo>
                <a:lnTo>
                  <a:pt x="623" y="1461"/>
                </a:lnTo>
                <a:lnTo>
                  <a:pt x="627" y="1461"/>
                </a:lnTo>
                <a:lnTo>
                  <a:pt x="630" y="1461"/>
                </a:lnTo>
                <a:lnTo>
                  <a:pt x="634" y="1461"/>
                </a:lnTo>
                <a:lnTo>
                  <a:pt x="636" y="1459"/>
                </a:lnTo>
                <a:lnTo>
                  <a:pt x="640" y="1457"/>
                </a:lnTo>
                <a:lnTo>
                  <a:pt x="642" y="1456"/>
                </a:lnTo>
                <a:lnTo>
                  <a:pt x="646" y="1454"/>
                </a:lnTo>
                <a:lnTo>
                  <a:pt x="648" y="1454"/>
                </a:lnTo>
                <a:lnTo>
                  <a:pt x="652" y="1450"/>
                </a:lnTo>
                <a:lnTo>
                  <a:pt x="655" y="1454"/>
                </a:lnTo>
                <a:lnTo>
                  <a:pt x="657" y="1454"/>
                </a:lnTo>
                <a:lnTo>
                  <a:pt x="673" y="1465"/>
                </a:lnTo>
                <a:lnTo>
                  <a:pt x="702" y="1459"/>
                </a:lnTo>
                <a:lnTo>
                  <a:pt x="703" y="1457"/>
                </a:lnTo>
                <a:lnTo>
                  <a:pt x="700" y="1440"/>
                </a:lnTo>
                <a:lnTo>
                  <a:pt x="702" y="1425"/>
                </a:lnTo>
                <a:lnTo>
                  <a:pt x="681" y="1403"/>
                </a:lnTo>
                <a:lnTo>
                  <a:pt x="703" y="1394"/>
                </a:lnTo>
                <a:lnTo>
                  <a:pt x="702" y="1388"/>
                </a:lnTo>
                <a:lnTo>
                  <a:pt x="727" y="1379"/>
                </a:lnTo>
                <a:lnTo>
                  <a:pt x="738" y="1392"/>
                </a:lnTo>
                <a:lnTo>
                  <a:pt x="748" y="1384"/>
                </a:lnTo>
                <a:lnTo>
                  <a:pt x="755" y="1390"/>
                </a:lnTo>
                <a:lnTo>
                  <a:pt x="761" y="1388"/>
                </a:lnTo>
                <a:lnTo>
                  <a:pt x="788" y="1379"/>
                </a:lnTo>
                <a:lnTo>
                  <a:pt x="813" y="1392"/>
                </a:lnTo>
                <a:lnTo>
                  <a:pt x="817" y="1396"/>
                </a:lnTo>
                <a:lnTo>
                  <a:pt x="836" y="1415"/>
                </a:lnTo>
                <a:lnTo>
                  <a:pt x="844" y="1413"/>
                </a:lnTo>
                <a:lnTo>
                  <a:pt x="850" y="1417"/>
                </a:lnTo>
                <a:lnTo>
                  <a:pt x="857" y="1409"/>
                </a:lnTo>
                <a:lnTo>
                  <a:pt x="873" y="1413"/>
                </a:lnTo>
                <a:lnTo>
                  <a:pt x="892" y="1402"/>
                </a:lnTo>
                <a:lnTo>
                  <a:pt x="903" y="1392"/>
                </a:lnTo>
                <a:lnTo>
                  <a:pt x="915" y="1382"/>
                </a:lnTo>
                <a:lnTo>
                  <a:pt x="901" y="1363"/>
                </a:lnTo>
                <a:lnTo>
                  <a:pt x="871" y="1344"/>
                </a:lnTo>
                <a:lnTo>
                  <a:pt x="842" y="1329"/>
                </a:lnTo>
                <a:lnTo>
                  <a:pt x="823" y="1317"/>
                </a:lnTo>
                <a:lnTo>
                  <a:pt x="809" y="1311"/>
                </a:lnTo>
                <a:lnTo>
                  <a:pt x="799" y="1307"/>
                </a:lnTo>
                <a:lnTo>
                  <a:pt x="794" y="1302"/>
                </a:lnTo>
                <a:lnTo>
                  <a:pt x="792" y="1292"/>
                </a:lnTo>
                <a:lnTo>
                  <a:pt x="792" y="1286"/>
                </a:lnTo>
                <a:lnTo>
                  <a:pt x="796" y="1286"/>
                </a:lnTo>
                <a:lnTo>
                  <a:pt x="799" y="1286"/>
                </a:lnTo>
                <a:lnTo>
                  <a:pt x="804" y="1286"/>
                </a:lnTo>
                <a:lnTo>
                  <a:pt x="807" y="1286"/>
                </a:lnTo>
                <a:lnTo>
                  <a:pt x="809" y="1283"/>
                </a:lnTo>
                <a:lnTo>
                  <a:pt x="811" y="1281"/>
                </a:lnTo>
                <a:lnTo>
                  <a:pt x="813" y="1279"/>
                </a:lnTo>
                <a:lnTo>
                  <a:pt x="815" y="1277"/>
                </a:lnTo>
                <a:lnTo>
                  <a:pt x="817" y="1273"/>
                </a:lnTo>
                <a:lnTo>
                  <a:pt x="819" y="1271"/>
                </a:lnTo>
                <a:lnTo>
                  <a:pt x="821" y="1269"/>
                </a:lnTo>
                <a:lnTo>
                  <a:pt x="815" y="1265"/>
                </a:lnTo>
                <a:lnTo>
                  <a:pt x="813" y="1263"/>
                </a:lnTo>
                <a:lnTo>
                  <a:pt x="809" y="1261"/>
                </a:lnTo>
                <a:lnTo>
                  <a:pt x="804" y="1256"/>
                </a:lnTo>
                <a:lnTo>
                  <a:pt x="811" y="1246"/>
                </a:lnTo>
                <a:lnTo>
                  <a:pt x="813" y="1244"/>
                </a:lnTo>
                <a:lnTo>
                  <a:pt x="815" y="1240"/>
                </a:lnTo>
                <a:lnTo>
                  <a:pt x="817" y="1240"/>
                </a:lnTo>
                <a:lnTo>
                  <a:pt x="819" y="1236"/>
                </a:lnTo>
                <a:lnTo>
                  <a:pt x="825" y="1230"/>
                </a:lnTo>
                <a:lnTo>
                  <a:pt x="828" y="1233"/>
                </a:lnTo>
                <a:lnTo>
                  <a:pt x="832" y="1236"/>
                </a:lnTo>
                <a:lnTo>
                  <a:pt x="834" y="1238"/>
                </a:lnTo>
                <a:lnTo>
                  <a:pt x="836" y="1240"/>
                </a:lnTo>
                <a:lnTo>
                  <a:pt x="838" y="1240"/>
                </a:lnTo>
                <a:lnTo>
                  <a:pt x="840" y="1240"/>
                </a:lnTo>
                <a:lnTo>
                  <a:pt x="844" y="1242"/>
                </a:lnTo>
                <a:lnTo>
                  <a:pt x="846" y="1244"/>
                </a:lnTo>
                <a:lnTo>
                  <a:pt x="850" y="1244"/>
                </a:lnTo>
                <a:lnTo>
                  <a:pt x="852" y="1246"/>
                </a:lnTo>
                <a:lnTo>
                  <a:pt x="855" y="1246"/>
                </a:lnTo>
                <a:lnTo>
                  <a:pt x="859" y="1244"/>
                </a:lnTo>
                <a:lnTo>
                  <a:pt x="861" y="1242"/>
                </a:lnTo>
                <a:lnTo>
                  <a:pt x="865" y="1246"/>
                </a:lnTo>
                <a:lnTo>
                  <a:pt x="869" y="1248"/>
                </a:lnTo>
                <a:lnTo>
                  <a:pt x="871" y="1252"/>
                </a:lnTo>
                <a:lnTo>
                  <a:pt x="874" y="1254"/>
                </a:lnTo>
                <a:lnTo>
                  <a:pt x="876" y="1256"/>
                </a:lnTo>
                <a:lnTo>
                  <a:pt x="876" y="1257"/>
                </a:lnTo>
                <a:lnTo>
                  <a:pt x="882" y="1256"/>
                </a:lnTo>
                <a:lnTo>
                  <a:pt x="888" y="1254"/>
                </a:lnTo>
                <a:lnTo>
                  <a:pt x="896" y="1263"/>
                </a:lnTo>
                <a:lnTo>
                  <a:pt x="915" y="1250"/>
                </a:lnTo>
                <a:lnTo>
                  <a:pt x="905" y="1238"/>
                </a:lnTo>
                <a:lnTo>
                  <a:pt x="919" y="1223"/>
                </a:lnTo>
                <a:lnTo>
                  <a:pt x="932" y="1230"/>
                </a:lnTo>
                <a:lnTo>
                  <a:pt x="944" y="1223"/>
                </a:lnTo>
                <a:lnTo>
                  <a:pt x="965" y="1238"/>
                </a:lnTo>
                <a:lnTo>
                  <a:pt x="984" y="1227"/>
                </a:lnTo>
                <a:lnTo>
                  <a:pt x="999" y="1246"/>
                </a:lnTo>
                <a:lnTo>
                  <a:pt x="1009" y="1242"/>
                </a:lnTo>
                <a:lnTo>
                  <a:pt x="1032" y="1235"/>
                </a:lnTo>
                <a:lnTo>
                  <a:pt x="1113" y="1221"/>
                </a:lnTo>
                <a:lnTo>
                  <a:pt x="1167" y="1215"/>
                </a:lnTo>
                <a:lnTo>
                  <a:pt x="1174" y="1179"/>
                </a:lnTo>
                <a:lnTo>
                  <a:pt x="1180" y="1180"/>
                </a:lnTo>
                <a:lnTo>
                  <a:pt x="1190" y="1179"/>
                </a:lnTo>
                <a:lnTo>
                  <a:pt x="1213" y="1171"/>
                </a:lnTo>
                <a:lnTo>
                  <a:pt x="1211" y="1169"/>
                </a:lnTo>
                <a:lnTo>
                  <a:pt x="1207" y="1132"/>
                </a:lnTo>
                <a:lnTo>
                  <a:pt x="1209" y="1131"/>
                </a:lnTo>
                <a:lnTo>
                  <a:pt x="1230" y="1119"/>
                </a:lnTo>
                <a:lnTo>
                  <a:pt x="1247" y="1104"/>
                </a:lnTo>
                <a:lnTo>
                  <a:pt x="1251" y="1105"/>
                </a:lnTo>
                <a:lnTo>
                  <a:pt x="1251" y="1104"/>
                </a:lnTo>
                <a:lnTo>
                  <a:pt x="1253" y="1104"/>
                </a:lnTo>
                <a:lnTo>
                  <a:pt x="1269" y="1108"/>
                </a:lnTo>
                <a:lnTo>
                  <a:pt x="1271" y="1108"/>
                </a:lnTo>
                <a:lnTo>
                  <a:pt x="1271" y="1111"/>
                </a:lnTo>
                <a:lnTo>
                  <a:pt x="1274" y="1113"/>
                </a:lnTo>
                <a:lnTo>
                  <a:pt x="1278" y="1113"/>
                </a:lnTo>
                <a:lnTo>
                  <a:pt x="1280" y="1115"/>
                </a:lnTo>
                <a:lnTo>
                  <a:pt x="1286" y="1113"/>
                </a:lnTo>
                <a:lnTo>
                  <a:pt x="1288" y="1113"/>
                </a:lnTo>
                <a:lnTo>
                  <a:pt x="1292" y="1111"/>
                </a:lnTo>
                <a:lnTo>
                  <a:pt x="1293" y="1105"/>
                </a:lnTo>
                <a:lnTo>
                  <a:pt x="1293" y="1104"/>
                </a:lnTo>
                <a:lnTo>
                  <a:pt x="1295" y="1102"/>
                </a:lnTo>
                <a:lnTo>
                  <a:pt x="1301" y="1094"/>
                </a:lnTo>
                <a:lnTo>
                  <a:pt x="1303" y="1092"/>
                </a:lnTo>
                <a:lnTo>
                  <a:pt x="1305" y="1092"/>
                </a:lnTo>
                <a:lnTo>
                  <a:pt x="1309" y="1092"/>
                </a:lnTo>
                <a:lnTo>
                  <a:pt x="1311" y="1092"/>
                </a:lnTo>
                <a:lnTo>
                  <a:pt x="1314" y="1094"/>
                </a:lnTo>
                <a:lnTo>
                  <a:pt x="1319" y="1083"/>
                </a:lnTo>
                <a:lnTo>
                  <a:pt x="1322" y="1083"/>
                </a:lnTo>
                <a:lnTo>
                  <a:pt x="1326" y="1081"/>
                </a:lnTo>
                <a:lnTo>
                  <a:pt x="1328" y="1081"/>
                </a:lnTo>
                <a:lnTo>
                  <a:pt x="1330" y="1075"/>
                </a:lnTo>
                <a:lnTo>
                  <a:pt x="1330" y="1069"/>
                </a:lnTo>
                <a:lnTo>
                  <a:pt x="1330" y="1067"/>
                </a:lnTo>
                <a:lnTo>
                  <a:pt x="1330" y="1065"/>
                </a:lnTo>
                <a:lnTo>
                  <a:pt x="1330" y="1062"/>
                </a:lnTo>
                <a:lnTo>
                  <a:pt x="1330" y="1060"/>
                </a:lnTo>
                <a:lnTo>
                  <a:pt x="1330" y="1057"/>
                </a:lnTo>
                <a:lnTo>
                  <a:pt x="1330" y="1055"/>
                </a:lnTo>
                <a:lnTo>
                  <a:pt x="1330" y="1054"/>
                </a:lnTo>
                <a:lnTo>
                  <a:pt x="1330" y="1052"/>
                </a:lnTo>
                <a:lnTo>
                  <a:pt x="1330" y="1050"/>
                </a:lnTo>
                <a:lnTo>
                  <a:pt x="1330" y="1048"/>
                </a:lnTo>
                <a:lnTo>
                  <a:pt x="1330" y="1044"/>
                </a:lnTo>
                <a:lnTo>
                  <a:pt x="1330" y="1042"/>
                </a:lnTo>
                <a:lnTo>
                  <a:pt x="1330" y="1040"/>
                </a:lnTo>
                <a:lnTo>
                  <a:pt x="1330" y="1038"/>
                </a:lnTo>
                <a:lnTo>
                  <a:pt x="1330" y="1036"/>
                </a:lnTo>
                <a:lnTo>
                  <a:pt x="1332" y="1034"/>
                </a:lnTo>
                <a:lnTo>
                  <a:pt x="1332" y="1033"/>
                </a:lnTo>
                <a:lnTo>
                  <a:pt x="1332" y="1031"/>
                </a:lnTo>
                <a:lnTo>
                  <a:pt x="1332" y="1029"/>
                </a:lnTo>
                <a:lnTo>
                  <a:pt x="1332" y="1027"/>
                </a:lnTo>
                <a:lnTo>
                  <a:pt x="1332" y="1025"/>
                </a:lnTo>
                <a:lnTo>
                  <a:pt x="1332" y="1023"/>
                </a:lnTo>
                <a:lnTo>
                  <a:pt x="1332" y="1021"/>
                </a:lnTo>
                <a:lnTo>
                  <a:pt x="1332" y="1019"/>
                </a:lnTo>
                <a:lnTo>
                  <a:pt x="1332" y="1017"/>
                </a:lnTo>
                <a:lnTo>
                  <a:pt x="1332" y="1015"/>
                </a:lnTo>
                <a:lnTo>
                  <a:pt x="1332" y="979"/>
                </a:lnTo>
                <a:lnTo>
                  <a:pt x="1330" y="977"/>
                </a:lnTo>
                <a:lnTo>
                  <a:pt x="1326" y="973"/>
                </a:lnTo>
                <a:lnTo>
                  <a:pt x="1319" y="963"/>
                </a:lnTo>
                <a:lnTo>
                  <a:pt x="1313" y="956"/>
                </a:lnTo>
                <a:lnTo>
                  <a:pt x="1311" y="954"/>
                </a:lnTo>
                <a:lnTo>
                  <a:pt x="1307" y="950"/>
                </a:lnTo>
                <a:lnTo>
                  <a:pt x="1303" y="950"/>
                </a:lnTo>
                <a:lnTo>
                  <a:pt x="1299" y="948"/>
                </a:lnTo>
                <a:lnTo>
                  <a:pt x="1295" y="946"/>
                </a:lnTo>
                <a:lnTo>
                  <a:pt x="1292" y="944"/>
                </a:lnTo>
                <a:lnTo>
                  <a:pt x="1290" y="944"/>
                </a:lnTo>
                <a:lnTo>
                  <a:pt x="1288" y="942"/>
                </a:lnTo>
                <a:lnTo>
                  <a:pt x="1282" y="942"/>
                </a:lnTo>
                <a:lnTo>
                  <a:pt x="1276" y="938"/>
                </a:lnTo>
                <a:lnTo>
                  <a:pt x="1276" y="937"/>
                </a:lnTo>
                <a:lnTo>
                  <a:pt x="1276" y="935"/>
                </a:lnTo>
                <a:lnTo>
                  <a:pt x="1278" y="935"/>
                </a:lnTo>
                <a:lnTo>
                  <a:pt x="1278" y="932"/>
                </a:lnTo>
                <a:lnTo>
                  <a:pt x="1278" y="931"/>
                </a:lnTo>
                <a:lnTo>
                  <a:pt x="1276" y="931"/>
                </a:lnTo>
                <a:lnTo>
                  <a:pt x="1276" y="929"/>
                </a:lnTo>
                <a:lnTo>
                  <a:pt x="1278" y="929"/>
                </a:lnTo>
                <a:lnTo>
                  <a:pt x="1280" y="929"/>
                </a:lnTo>
                <a:lnTo>
                  <a:pt x="1280" y="927"/>
                </a:lnTo>
                <a:lnTo>
                  <a:pt x="1280" y="925"/>
                </a:lnTo>
                <a:lnTo>
                  <a:pt x="1282" y="923"/>
                </a:lnTo>
                <a:lnTo>
                  <a:pt x="1282" y="921"/>
                </a:lnTo>
                <a:lnTo>
                  <a:pt x="1284" y="919"/>
                </a:lnTo>
                <a:lnTo>
                  <a:pt x="1284" y="917"/>
                </a:lnTo>
                <a:lnTo>
                  <a:pt x="1284" y="915"/>
                </a:lnTo>
                <a:lnTo>
                  <a:pt x="1286" y="915"/>
                </a:lnTo>
                <a:lnTo>
                  <a:pt x="1286" y="913"/>
                </a:lnTo>
                <a:lnTo>
                  <a:pt x="1288" y="913"/>
                </a:lnTo>
                <a:lnTo>
                  <a:pt x="1288" y="911"/>
                </a:lnTo>
                <a:lnTo>
                  <a:pt x="1288" y="909"/>
                </a:lnTo>
                <a:lnTo>
                  <a:pt x="1290" y="909"/>
                </a:lnTo>
                <a:lnTo>
                  <a:pt x="1290" y="908"/>
                </a:lnTo>
                <a:lnTo>
                  <a:pt x="1292" y="908"/>
                </a:lnTo>
                <a:lnTo>
                  <a:pt x="1293" y="908"/>
                </a:lnTo>
                <a:lnTo>
                  <a:pt x="1293" y="906"/>
                </a:lnTo>
                <a:lnTo>
                  <a:pt x="1295" y="906"/>
                </a:lnTo>
                <a:lnTo>
                  <a:pt x="1297" y="906"/>
                </a:lnTo>
                <a:lnTo>
                  <a:pt x="1299" y="906"/>
                </a:lnTo>
                <a:lnTo>
                  <a:pt x="1301" y="906"/>
                </a:lnTo>
                <a:lnTo>
                  <a:pt x="1303" y="906"/>
                </a:lnTo>
                <a:lnTo>
                  <a:pt x="1303" y="904"/>
                </a:lnTo>
                <a:lnTo>
                  <a:pt x="1305" y="904"/>
                </a:lnTo>
                <a:lnTo>
                  <a:pt x="1305" y="902"/>
                </a:lnTo>
                <a:lnTo>
                  <a:pt x="1303" y="900"/>
                </a:lnTo>
                <a:lnTo>
                  <a:pt x="1305" y="900"/>
                </a:lnTo>
                <a:lnTo>
                  <a:pt x="1305" y="898"/>
                </a:lnTo>
                <a:lnTo>
                  <a:pt x="1307" y="898"/>
                </a:lnTo>
                <a:lnTo>
                  <a:pt x="1309" y="898"/>
                </a:lnTo>
                <a:lnTo>
                  <a:pt x="1309" y="896"/>
                </a:lnTo>
                <a:lnTo>
                  <a:pt x="1311" y="894"/>
                </a:lnTo>
                <a:lnTo>
                  <a:pt x="1309" y="894"/>
                </a:lnTo>
                <a:lnTo>
                  <a:pt x="1309" y="892"/>
                </a:lnTo>
                <a:lnTo>
                  <a:pt x="1307" y="892"/>
                </a:lnTo>
                <a:lnTo>
                  <a:pt x="1307" y="890"/>
                </a:lnTo>
                <a:lnTo>
                  <a:pt x="1309" y="890"/>
                </a:lnTo>
                <a:lnTo>
                  <a:pt x="1311" y="890"/>
                </a:lnTo>
                <a:lnTo>
                  <a:pt x="1313" y="890"/>
                </a:lnTo>
                <a:lnTo>
                  <a:pt x="1314" y="890"/>
                </a:lnTo>
                <a:lnTo>
                  <a:pt x="1314" y="888"/>
                </a:lnTo>
                <a:lnTo>
                  <a:pt x="1314" y="887"/>
                </a:lnTo>
                <a:lnTo>
                  <a:pt x="1317" y="887"/>
                </a:lnTo>
                <a:lnTo>
                  <a:pt x="1317" y="884"/>
                </a:lnTo>
                <a:lnTo>
                  <a:pt x="1314" y="884"/>
                </a:lnTo>
                <a:lnTo>
                  <a:pt x="1317" y="884"/>
                </a:lnTo>
                <a:lnTo>
                  <a:pt x="1317" y="882"/>
                </a:lnTo>
                <a:lnTo>
                  <a:pt x="1317" y="881"/>
                </a:lnTo>
                <a:lnTo>
                  <a:pt x="1319" y="881"/>
                </a:lnTo>
                <a:lnTo>
                  <a:pt x="1319" y="879"/>
                </a:lnTo>
                <a:lnTo>
                  <a:pt x="1319" y="881"/>
                </a:lnTo>
                <a:lnTo>
                  <a:pt x="1320" y="881"/>
                </a:lnTo>
                <a:lnTo>
                  <a:pt x="1320" y="879"/>
                </a:lnTo>
                <a:lnTo>
                  <a:pt x="1322" y="879"/>
                </a:lnTo>
                <a:lnTo>
                  <a:pt x="1324" y="877"/>
                </a:lnTo>
                <a:lnTo>
                  <a:pt x="1324" y="875"/>
                </a:lnTo>
                <a:lnTo>
                  <a:pt x="1326" y="875"/>
                </a:lnTo>
                <a:lnTo>
                  <a:pt x="1328" y="875"/>
                </a:lnTo>
                <a:lnTo>
                  <a:pt x="1328" y="873"/>
                </a:lnTo>
                <a:lnTo>
                  <a:pt x="1330" y="873"/>
                </a:lnTo>
                <a:lnTo>
                  <a:pt x="1330" y="871"/>
                </a:lnTo>
                <a:lnTo>
                  <a:pt x="1332" y="869"/>
                </a:lnTo>
                <a:lnTo>
                  <a:pt x="1332" y="871"/>
                </a:lnTo>
                <a:lnTo>
                  <a:pt x="1332" y="873"/>
                </a:lnTo>
                <a:lnTo>
                  <a:pt x="1334" y="873"/>
                </a:lnTo>
                <a:lnTo>
                  <a:pt x="1334" y="871"/>
                </a:lnTo>
                <a:lnTo>
                  <a:pt x="1336" y="871"/>
                </a:lnTo>
                <a:lnTo>
                  <a:pt x="1336" y="869"/>
                </a:lnTo>
                <a:lnTo>
                  <a:pt x="1338" y="869"/>
                </a:lnTo>
                <a:lnTo>
                  <a:pt x="1340" y="869"/>
                </a:lnTo>
                <a:lnTo>
                  <a:pt x="1340" y="867"/>
                </a:lnTo>
                <a:lnTo>
                  <a:pt x="1340" y="865"/>
                </a:lnTo>
                <a:lnTo>
                  <a:pt x="1340" y="863"/>
                </a:lnTo>
                <a:lnTo>
                  <a:pt x="1340" y="865"/>
                </a:lnTo>
                <a:lnTo>
                  <a:pt x="1341" y="865"/>
                </a:lnTo>
                <a:lnTo>
                  <a:pt x="1341" y="863"/>
                </a:lnTo>
                <a:lnTo>
                  <a:pt x="1341" y="861"/>
                </a:lnTo>
                <a:lnTo>
                  <a:pt x="1343" y="861"/>
                </a:lnTo>
                <a:lnTo>
                  <a:pt x="1343" y="863"/>
                </a:lnTo>
                <a:lnTo>
                  <a:pt x="1343" y="865"/>
                </a:lnTo>
                <a:lnTo>
                  <a:pt x="1345" y="865"/>
                </a:lnTo>
                <a:lnTo>
                  <a:pt x="1345" y="863"/>
                </a:lnTo>
                <a:lnTo>
                  <a:pt x="1345" y="861"/>
                </a:lnTo>
                <a:lnTo>
                  <a:pt x="1347" y="861"/>
                </a:lnTo>
                <a:lnTo>
                  <a:pt x="1347" y="860"/>
                </a:lnTo>
                <a:lnTo>
                  <a:pt x="1347" y="858"/>
                </a:lnTo>
                <a:lnTo>
                  <a:pt x="1349" y="856"/>
                </a:lnTo>
                <a:lnTo>
                  <a:pt x="1351" y="858"/>
                </a:lnTo>
                <a:lnTo>
                  <a:pt x="1351" y="856"/>
                </a:lnTo>
                <a:lnTo>
                  <a:pt x="1351" y="854"/>
                </a:lnTo>
                <a:lnTo>
                  <a:pt x="1353" y="854"/>
                </a:lnTo>
                <a:lnTo>
                  <a:pt x="1355" y="854"/>
                </a:lnTo>
                <a:lnTo>
                  <a:pt x="1357" y="854"/>
                </a:lnTo>
                <a:lnTo>
                  <a:pt x="1357" y="852"/>
                </a:lnTo>
                <a:lnTo>
                  <a:pt x="1359" y="852"/>
                </a:lnTo>
                <a:lnTo>
                  <a:pt x="1359" y="854"/>
                </a:lnTo>
                <a:lnTo>
                  <a:pt x="1361" y="854"/>
                </a:lnTo>
                <a:lnTo>
                  <a:pt x="1361" y="852"/>
                </a:lnTo>
                <a:lnTo>
                  <a:pt x="1359" y="850"/>
                </a:lnTo>
                <a:lnTo>
                  <a:pt x="1361" y="850"/>
                </a:lnTo>
                <a:lnTo>
                  <a:pt x="1363" y="850"/>
                </a:lnTo>
                <a:lnTo>
                  <a:pt x="1363" y="848"/>
                </a:lnTo>
                <a:lnTo>
                  <a:pt x="1365" y="848"/>
                </a:lnTo>
                <a:lnTo>
                  <a:pt x="1365" y="846"/>
                </a:lnTo>
                <a:lnTo>
                  <a:pt x="1367" y="844"/>
                </a:lnTo>
                <a:lnTo>
                  <a:pt x="1369" y="842"/>
                </a:lnTo>
                <a:lnTo>
                  <a:pt x="1369" y="840"/>
                </a:lnTo>
                <a:lnTo>
                  <a:pt x="1367" y="840"/>
                </a:lnTo>
                <a:lnTo>
                  <a:pt x="1367" y="838"/>
                </a:lnTo>
                <a:lnTo>
                  <a:pt x="1369" y="838"/>
                </a:lnTo>
                <a:lnTo>
                  <a:pt x="1370" y="838"/>
                </a:lnTo>
                <a:lnTo>
                  <a:pt x="1372" y="838"/>
                </a:lnTo>
                <a:lnTo>
                  <a:pt x="1372" y="836"/>
                </a:lnTo>
                <a:lnTo>
                  <a:pt x="1370" y="836"/>
                </a:lnTo>
                <a:lnTo>
                  <a:pt x="1370" y="834"/>
                </a:lnTo>
                <a:lnTo>
                  <a:pt x="1372" y="834"/>
                </a:lnTo>
                <a:lnTo>
                  <a:pt x="1372" y="833"/>
                </a:lnTo>
                <a:lnTo>
                  <a:pt x="1372" y="831"/>
                </a:lnTo>
                <a:lnTo>
                  <a:pt x="1374" y="831"/>
                </a:lnTo>
                <a:lnTo>
                  <a:pt x="1374" y="829"/>
                </a:lnTo>
                <a:lnTo>
                  <a:pt x="1376" y="829"/>
                </a:lnTo>
                <a:lnTo>
                  <a:pt x="1378" y="829"/>
                </a:lnTo>
                <a:lnTo>
                  <a:pt x="1380" y="829"/>
                </a:lnTo>
                <a:lnTo>
                  <a:pt x="1380" y="827"/>
                </a:lnTo>
                <a:lnTo>
                  <a:pt x="1382" y="827"/>
                </a:lnTo>
                <a:lnTo>
                  <a:pt x="1382" y="825"/>
                </a:lnTo>
                <a:lnTo>
                  <a:pt x="1384" y="825"/>
                </a:lnTo>
                <a:lnTo>
                  <a:pt x="1384" y="823"/>
                </a:lnTo>
                <a:lnTo>
                  <a:pt x="1386" y="823"/>
                </a:lnTo>
                <a:lnTo>
                  <a:pt x="1386" y="821"/>
                </a:lnTo>
                <a:lnTo>
                  <a:pt x="1388" y="821"/>
                </a:lnTo>
                <a:lnTo>
                  <a:pt x="1390" y="821"/>
                </a:lnTo>
                <a:lnTo>
                  <a:pt x="1384" y="815"/>
                </a:lnTo>
                <a:lnTo>
                  <a:pt x="1391" y="806"/>
                </a:lnTo>
                <a:lnTo>
                  <a:pt x="1399" y="812"/>
                </a:lnTo>
                <a:lnTo>
                  <a:pt x="1405" y="806"/>
                </a:lnTo>
                <a:lnTo>
                  <a:pt x="1407" y="813"/>
                </a:lnTo>
                <a:lnTo>
                  <a:pt x="1407" y="815"/>
                </a:lnTo>
                <a:lnTo>
                  <a:pt x="1417" y="823"/>
                </a:lnTo>
                <a:lnTo>
                  <a:pt x="1451" y="858"/>
                </a:lnTo>
                <a:lnTo>
                  <a:pt x="1465" y="875"/>
                </a:lnTo>
                <a:lnTo>
                  <a:pt x="1468" y="879"/>
                </a:lnTo>
                <a:lnTo>
                  <a:pt x="1468" y="882"/>
                </a:lnTo>
                <a:lnTo>
                  <a:pt x="1472" y="890"/>
                </a:lnTo>
                <a:lnTo>
                  <a:pt x="1476" y="902"/>
                </a:lnTo>
                <a:lnTo>
                  <a:pt x="1478" y="906"/>
                </a:lnTo>
                <a:lnTo>
                  <a:pt x="1480" y="904"/>
                </a:lnTo>
                <a:lnTo>
                  <a:pt x="1480" y="902"/>
                </a:lnTo>
                <a:lnTo>
                  <a:pt x="1484" y="898"/>
                </a:lnTo>
                <a:lnTo>
                  <a:pt x="1484" y="896"/>
                </a:lnTo>
                <a:lnTo>
                  <a:pt x="1486" y="892"/>
                </a:lnTo>
                <a:lnTo>
                  <a:pt x="1488" y="890"/>
                </a:lnTo>
                <a:lnTo>
                  <a:pt x="1488" y="882"/>
                </a:lnTo>
                <a:lnTo>
                  <a:pt x="1484" y="879"/>
                </a:lnTo>
                <a:lnTo>
                  <a:pt x="1480" y="877"/>
                </a:lnTo>
                <a:lnTo>
                  <a:pt x="1478" y="875"/>
                </a:lnTo>
                <a:lnTo>
                  <a:pt x="1476" y="869"/>
                </a:lnTo>
                <a:lnTo>
                  <a:pt x="1478" y="867"/>
                </a:lnTo>
                <a:lnTo>
                  <a:pt x="1484" y="861"/>
                </a:lnTo>
                <a:lnTo>
                  <a:pt x="1492" y="854"/>
                </a:lnTo>
                <a:lnTo>
                  <a:pt x="1497" y="846"/>
                </a:lnTo>
                <a:lnTo>
                  <a:pt x="1499" y="840"/>
                </a:lnTo>
                <a:lnTo>
                  <a:pt x="1499" y="833"/>
                </a:lnTo>
                <a:lnTo>
                  <a:pt x="1497" y="825"/>
                </a:lnTo>
                <a:lnTo>
                  <a:pt x="1488" y="815"/>
                </a:lnTo>
                <a:lnTo>
                  <a:pt x="1478" y="806"/>
                </a:lnTo>
                <a:lnTo>
                  <a:pt x="1470" y="802"/>
                </a:lnTo>
                <a:lnTo>
                  <a:pt x="1463" y="800"/>
                </a:lnTo>
                <a:lnTo>
                  <a:pt x="1455" y="802"/>
                </a:lnTo>
                <a:lnTo>
                  <a:pt x="1449" y="804"/>
                </a:lnTo>
                <a:lnTo>
                  <a:pt x="1440" y="806"/>
                </a:lnTo>
                <a:lnTo>
                  <a:pt x="1430" y="807"/>
                </a:lnTo>
                <a:lnTo>
                  <a:pt x="1426" y="807"/>
                </a:lnTo>
                <a:lnTo>
                  <a:pt x="1422" y="807"/>
                </a:lnTo>
                <a:lnTo>
                  <a:pt x="1418" y="807"/>
                </a:lnTo>
                <a:lnTo>
                  <a:pt x="1417" y="804"/>
                </a:lnTo>
                <a:lnTo>
                  <a:pt x="1415" y="800"/>
                </a:lnTo>
                <a:lnTo>
                  <a:pt x="1415" y="798"/>
                </a:lnTo>
                <a:lnTo>
                  <a:pt x="1418" y="792"/>
                </a:lnTo>
                <a:lnTo>
                  <a:pt x="1422" y="785"/>
                </a:lnTo>
                <a:lnTo>
                  <a:pt x="1422" y="779"/>
                </a:lnTo>
                <a:lnTo>
                  <a:pt x="1422" y="767"/>
                </a:lnTo>
                <a:lnTo>
                  <a:pt x="1426" y="765"/>
                </a:lnTo>
                <a:lnTo>
                  <a:pt x="1451" y="752"/>
                </a:lnTo>
                <a:lnTo>
                  <a:pt x="1468" y="754"/>
                </a:lnTo>
                <a:lnTo>
                  <a:pt x="1470" y="754"/>
                </a:lnTo>
                <a:lnTo>
                  <a:pt x="1470" y="756"/>
                </a:lnTo>
                <a:lnTo>
                  <a:pt x="1468" y="759"/>
                </a:lnTo>
                <a:lnTo>
                  <a:pt x="1474" y="762"/>
                </a:lnTo>
                <a:lnTo>
                  <a:pt x="1476" y="762"/>
                </a:lnTo>
                <a:lnTo>
                  <a:pt x="1482" y="762"/>
                </a:lnTo>
                <a:lnTo>
                  <a:pt x="1484" y="762"/>
                </a:lnTo>
                <a:lnTo>
                  <a:pt x="1486" y="762"/>
                </a:lnTo>
                <a:lnTo>
                  <a:pt x="1488" y="762"/>
                </a:lnTo>
                <a:lnTo>
                  <a:pt x="1490" y="762"/>
                </a:lnTo>
                <a:lnTo>
                  <a:pt x="1490" y="764"/>
                </a:lnTo>
                <a:lnTo>
                  <a:pt x="1492" y="764"/>
                </a:lnTo>
                <a:lnTo>
                  <a:pt x="1493" y="764"/>
                </a:lnTo>
                <a:lnTo>
                  <a:pt x="1501" y="765"/>
                </a:lnTo>
                <a:lnTo>
                  <a:pt x="1505" y="767"/>
                </a:lnTo>
                <a:lnTo>
                  <a:pt x="1511" y="769"/>
                </a:lnTo>
                <a:lnTo>
                  <a:pt x="1514" y="769"/>
                </a:lnTo>
                <a:lnTo>
                  <a:pt x="1520" y="771"/>
                </a:lnTo>
                <a:lnTo>
                  <a:pt x="1522" y="773"/>
                </a:lnTo>
                <a:lnTo>
                  <a:pt x="1524" y="773"/>
                </a:lnTo>
                <a:lnTo>
                  <a:pt x="1530" y="773"/>
                </a:lnTo>
                <a:lnTo>
                  <a:pt x="1534" y="773"/>
                </a:lnTo>
                <a:lnTo>
                  <a:pt x="1540" y="773"/>
                </a:lnTo>
                <a:lnTo>
                  <a:pt x="1545" y="773"/>
                </a:lnTo>
                <a:lnTo>
                  <a:pt x="1549" y="773"/>
                </a:lnTo>
                <a:lnTo>
                  <a:pt x="1549" y="762"/>
                </a:lnTo>
                <a:lnTo>
                  <a:pt x="1553" y="736"/>
                </a:lnTo>
                <a:lnTo>
                  <a:pt x="1559" y="736"/>
                </a:lnTo>
                <a:lnTo>
                  <a:pt x="1562" y="736"/>
                </a:lnTo>
                <a:lnTo>
                  <a:pt x="1562" y="738"/>
                </a:lnTo>
                <a:lnTo>
                  <a:pt x="1567" y="738"/>
                </a:lnTo>
                <a:lnTo>
                  <a:pt x="1568" y="738"/>
                </a:lnTo>
                <a:lnTo>
                  <a:pt x="1572" y="738"/>
                </a:lnTo>
                <a:lnTo>
                  <a:pt x="1574" y="738"/>
                </a:lnTo>
                <a:lnTo>
                  <a:pt x="1578" y="740"/>
                </a:lnTo>
                <a:lnTo>
                  <a:pt x="1578" y="735"/>
                </a:lnTo>
                <a:lnTo>
                  <a:pt x="1582" y="733"/>
                </a:lnTo>
                <a:lnTo>
                  <a:pt x="1584" y="731"/>
                </a:lnTo>
                <a:lnTo>
                  <a:pt x="1586" y="729"/>
                </a:lnTo>
                <a:lnTo>
                  <a:pt x="1586" y="731"/>
                </a:lnTo>
                <a:lnTo>
                  <a:pt x="1589" y="727"/>
                </a:lnTo>
                <a:lnTo>
                  <a:pt x="1593" y="731"/>
                </a:lnTo>
                <a:lnTo>
                  <a:pt x="1605" y="711"/>
                </a:lnTo>
                <a:lnTo>
                  <a:pt x="1601" y="711"/>
                </a:lnTo>
                <a:lnTo>
                  <a:pt x="1595" y="711"/>
                </a:lnTo>
                <a:lnTo>
                  <a:pt x="1595" y="709"/>
                </a:lnTo>
                <a:lnTo>
                  <a:pt x="1597" y="702"/>
                </a:lnTo>
                <a:lnTo>
                  <a:pt x="1599" y="692"/>
                </a:lnTo>
                <a:lnTo>
                  <a:pt x="1613" y="681"/>
                </a:lnTo>
                <a:lnTo>
                  <a:pt x="1624" y="683"/>
                </a:lnTo>
                <a:lnTo>
                  <a:pt x="1624" y="696"/>
                </a:lnTo>
                <a:lnTo>
                  <a:pt x="1626" y="694"/>
                </a:lnTo>
                <a:lnTo>
                  <a:pt x="1628" y="690"/>
                </a:lnTo>
                <a:lnTo>
                  <a:pt x="1630" y="685"/>
                </a:lnTo>
                <a:lnTo>
                  <a:pt x="1630" y="679"/>
                </a:lnTo>
                <a:lnTo>
                  <a:pt x="1632" y="677"/>
                </a:lnTo>
                <a:lnTo>
                  <a:pt x="1632" y="673"/>
                </a:lnTo>
                <a:lnTo>
                  <a:pt x="1630" y="671"/>
                </a:lnTo>
                <a:lnTo>
                  <a:pt x="1628" y="667"/>
                </a:lnTo>
                <a:lnTo>
                  <a:pt x="1628" y="663"/>
                </a:lnTo>
                <a:lnTo>
                  <a:pt x="1628" y="661"/>
                </a:lnTo>
                <a:lnTo>
                  <a:pt x="1628" y="660"/>
                </a:lnTo>
                <a:lnTo>
                  <a:pt x="1632" y="658"/>
                </a:lnTo>
                <a:lnTo>
                  <a:pt x="1637" y="654"/>
                </a:lnTo>
                <a:lnTo>
                  <a:pt x="1641" y="652"/>
                </a:lnTo>
                <a:lnTo>
                  <a:pt x="1649" y="652"/>
                </a:lnTo>
                <a:lnTo>
                  <a:pt x="1651" y="654"/>
                </a:lnTo>
                <a:lnTo>
                  <a:pt x="1653" y="654"/>
                </a:lnTo>
                <a:lnTo>
                  <a:pt x="1651" y="658"/>
                </a:lnTo>
                <a:lnTo>
                  <a:pt x="1651" y="661"/>
                </a:lnTo>
                <a:lnTo>
                  <a:pt x="1653" y="665"/>
                </a:lnTo>
                <a:lnTo>
                  <a:pt x="1655" y="665"/>
                </a:lnTo>
                <a:lnTo>
                  <a:pt x="1657" y="665"/>
                </a:lnTo>
                <a:lnTo>
                  <a:pt x="1663" y="661"/>
                </a:lnTo>
                <a:lnTo>
                  <a:pt x="1666" y="658"/>
                </a:lnTo>
                <a:lnTo>
                  <a:pt x="1668" y="656"/>
                </a:lnTo>
                <a:lnTo>
                  <a:pt x="1670" y="650"/>
                </a:lnTo>
                <a:lnTo>
                  <a:pt x="1672" y="648"/>
                </a:lnTo>
                <a:lnTo>
                  <a:pt x="1676" y="648"/>
                </a:lnTo>
                <a:lnTo>
                  <a:pt x="1693" y="644"/>
                </a:lnTo>
                <a:lnTo>
                  <a:pt x="1701" y="642"/>
                </a:lnTo>
                <a:lnTo>
                  <a:pt x="1705" y="644"/>
                </a:lnTo>
                <a:lnTo>
                  <a:pt x="1712" y="646"/>
                </a:lnTo>
                <a:lnTo>
                  <a:pt x="1716" y="646"/>
                </a:lnTo>
                <a:lnTo>
                  <a:pt x="1720" y="642"/>
                </a:lnTo>
                <a:lnTo>
                  <a:pt x="1722" y="639"/>
                </a:lnTo>
                <a:lnTo>
                  <a:pt x="1728" y="631"/>
                </a:lnTo>
                <a:lnTo>
                  <a:pt x="1730" y="625"/>
                </a:lnTo>
                <a:lnTo>
                  <a:pt x="1730" y="623"/>
                </a:lnTo>
                <a:lnTo>
                  <a:pt x="1730" y="621"/>
                </a:lnTo>
                <a:lnTo>
                  <a:pt x="1726" y="619"/>
                </a:lnTo>
                <a:lnTo>
                  <a:pt x="1722" y="617"/>
                </a:lnTo>
                <a:lnTo>
                  <a:pt x="1716" y="613"/>
                </a:lnTo>
                <a:lnTo>
                  <a:pt x="1712" y="613"/>
                </a:lnTo>
                <a:lnTo>
                  <a:pt x="1709" y="611"/>
                </a:lnTo>
                <a:lnTo>
                  <a:pt x="1705" y="610"/>
                </a:lnTo>
                <a:lnTo>
                  <a:pt x="1703" y="610"/>
                </a:lnTo>
                <a:lnTo>
                  <a:pt x="1697" y="610"/>
                </a:lnTo>
                <a:lnTo>
                  <a:pt x="1695" y="608"/>
                </a:lnTo>
                <a:lnTo>
                  <a:pt x="1693" y="608"/>
                </a:lnTo>
                <a:lnTo>
                  <a:pt x="1693" y="606"/>
                </a:lnTo>
                <a:lnTo>
                  <a:pt x="1691" y="604"/>
                </a:lnTo>
                <a:lnTo>
                  <a:pt x="1691" y="602"/>
                </a:lnTo>
                <a:lnTo>
                  <a:pt x="1693" y="600"/>
                </a:lnTo>
                <a:lnTo>
                  <a:pt x="1693" y="598"/>
                </a:lnTo>
                <a:lnTo>
                  <a:pt x="1695" y="594"/>
                </a:lnTo>
                <a:lnTo>
                  <a:pt x="1693" y="586"/>
                </a:lnTo>
                <a:lnTo>
                  <a:pt x="1693" y="581"/>
                </a:lnTo>
                <a:lnTo>
                  <a:pt x="1693" y="579"/>
                </a:lnTo>
                <a:lnTo>
                  <a:pt x="1693" y="577"/>
                </a:lnTo>
                <a:lnTo>
                  <a:pt x="1699" y="573"/>
                </a:lnTo>
                <a:lnTo>
                  <a:pt x="1701" y="571"/>
                </a:lnTo>
                <a:lnTo>
                  <a:pt x="1701" y="567"/>
                </a:lnTo>
                <a:lnTo>
                  <a:pt x="1699" y="560"/>
                </a:lnTo>
                <a:lnTo>
                  <a:pt x="1697" y="554"/>
                </a:lnTo>
                <a:lnTo>
                  <a:pt x="1697" y="552"/>
                </a:lnTo>
                <a:lnTo>
                  <a:pt x="1699" y="546"/>
                </a:lnTo>
                <a:lnTo>
                  <a:pt x="1701" y="544"/>
                </a:lnTo>
                <a:lnTo>
                  <a:pt x="1703" y="544"/>
                </a:lnTo>
                <a:lnTo>
                  <a:pt x="1705" y="544"/>
                </a:lnTo>
                <a:lnTo>
                  <a:pt x="1707" y="544"/>
                </a:lnTo>
                <a:lnTo>
                  <a:pt x="1711" y="546"/>
                </a:lnTo>
                <a:lnTo>
                  <a:pt x="1716" y="550"/>
                </a:lnTo>
                <a:lnTo>
                  <a:pt x="1718" y="554"/>
                </a:lnTo>
                <a:lnTo>
                  <a:pt x="1720" y="554"/>
                </a:lnTo>
                <a:lnTo>
                  <a:pt x="1722" y="556"/>
                </a:lnTo>
                <a:lnTo>
                  <a:pt x="1724" y="556"/>
                </a:lnTo>
                <a:lnTo>
                  <a:pt x="1726" y="554"/>
                </a:lnTo>
                <a:lnTo>
                  <a:pt x="1730" y="554"/>
                </a:lnTo>
                <a:lnTo>
                  <a:pt x="1726" y="546"/>
                </a:lnTo>
                <a:lnTo>
                  <a:pt x="1738" y="542"/>
                </a:lnTo>
                <a:lnTo>
                  <a:pt x="1764" y="535"/>
                </a:lnTo>
                <a:lnTo>
                  <a:pt x="1784" y="529"/>
                </a:lnTo>
                <a:lnTo>
                  <a:pt x="1784" y="508"/>
                </a:lnTo>
                <a:lnTo>
                  <a:pt x="1787" y="506"/>
                </a:lnTo>
                <a:lnTo>
                  <a:pt x="1816" y="496"/>
                </a:lnTo>
                <a:lnTo>
                  <a:pt x="1832" y="500"/>
                </a:lnTo>
                <a:lnTo>
                  <a:pt x="1836" y="498"/>
                </a:lnTo>
                <a:lnTo>
                  <a:pt x="1839" y="494"/>
                </a:lnTo>
                <a:lnTo>
                  <a:pt x="1837" y="488"/>
                </a:lnTo>
                <a:lnTo>
                  <a:pt x="1845" y="481"/>
                </a:lnTo>
                <a:lnTo>
                  <a:pt x="1849" y="477"/>
                </a:lnTo>
                <a:lnTo>
                  <a:pt x="1851" y="473"/>
                </a:lnTo>
                <a:lnTo>
                  <a:pt x="1855" y="469"/>
                </a:lnTo>
                <a:lnTo>
                  <a:pt x="1855" y="466"/>
                </a:lnTo>
                <a:lnTo>
                  <a:pt x="1851" y="458"/>
                </a:lnTo>
                <a:lnTo>
                  <a:pt x="1849" y="456"/>
                </a:lnTo>
                <a:lnTo>
                  <a:pt x="1849" y="452"/>
                </a:lnTo>
                <a:lnTo>
                  <a:pt x="1843" y="450"/>
                </a:lnTo>
                <a:lnTo>
                  <a:pt x="1839" y="452"/>
                </a:lnTo>
                <a:lnTo>
                  <a:pt x="1836" y="442"/>
                </a:lnTo>
                <a:lnTo>
                  <a:pt x="1837" y="435"/>
                </a:lnTo>
                <a:lnTo>
                  <a:pt x="1836" y="429"/>
                </a:lnTo>
                <a:lnTo>
                  <a:pt x="1834" y="425"/>
                </a:lnTo>
                <a:lnTo>
                  <a:pt x="1836" y="419"/>
                </a:lnTo>
                <a:lnTo>
                  <a:pt x="1824" y="413"/>
                </a:lnTo>
                <a:lnTo>
                  <a:pt x="1822" y="410"/>
                </a:lnTo>
                <a:lnTo>
                  <a:pt x="1816" y="404"/>
                </a:lnTo>
                <a:lnTo>
                  <a:pt x="1799" y="392"/>
                </a:lnTo>
                <a:lnTo>
                  <a:pt x="1791" y="387"/>
                </a:lnTo>
                <a:lnTo>
                  <a:pt x="1787" y="390"/>
                </a:lnTo>
                <a:lnTo>
                  <a:pt x="1780" y="383"/>
                </a:lnTo>
                <a:lnTo>
                  <a:pt x="1782" y="377"/>
                </a:lnTo>
                <a:lnTo>
                  <a:pt x="1797" y="360"/>
                </a:lnTo>
                <a:lnTo>
                  <a:pt x="1816" y="371"/>
                </a:lnTo>
                <a:lnTo>
                  <a:pt x="1826" y="371"/>
                </a:lnTo>
                <a:lnTo>
                  <a:pt x="1824" y="367"/>
                </a:lnTo>
                <a:lnTo>
                  <a:pt x="1826" y="367"/>
                </a:lnTo>
                <a:lnTo>
                  <a:pt x="1834" y="373"/>
                </a:lnTo>
                <a:lnTo>
                  <a:pt x="1836" y="371"/>
                </a:lnTo>
                <a:lnTo>
                  <a:pt x="1836" y="365"/>
                </a:lnTo>
                <a:lnTo>
                  <a:pt x="1837" y="363"/>
                </a:lnTo>
                <a:lnTo>
                  <a:pt x="1845" y="365"/>
                </a:lnTo>
                <a:lnTo>
                  <a:pt x="1847" y="363"/>
                </a:lnTo>
                <a:lnTo>
                  <a:pt x="1849" y="362"/>
                </a:lnTo>
                <a:lnTo>
                  <a:pt x="1843" y="352"/>
                </a:lnTo>
                <a:lnTo>
                  <a:pt x="1841" y="350"/>
                </a:lnTo>
                <a:lnTo>
                  <a:pt x="1832" y="346"/>
                </a:lnTo>
                <a:lnTo>
                  <a:pt x="1820" y="344"/>
                </a:lnTo>
                <a:lnTo>
                  <a:pt x="1810" y="323"/>
                </a:lnTo>
                <a:lnTo>
                  <a:pt x="1799" y="317"/>
                </a:lnTo>
                <a:lnTo>
                  <a:pt x="1799" y="300"/>
                </a:lnTo>
                <a:lnTo>
                  <a:pt x="1826" y="292"/>
                </a:lnTo>
                <a:lnTo>
                  <a:pt x="1832" y="294"/>
                </a:lnTo>
                <a:lnTo>
                  <a:pt x="1837" y="296"/>
                </a:lnTo>
                <a:lnTo>
                  <a:pt x="1843" y="294"/>
                </a:lnTo>
                <a:lnTo>
                  <a:pt x="1851" y="291"/>
                </a:lnTo>
                <a:lnTo>
                  <a:pt x="1849" y="286"/>
                </a:lnTo>
                <a:lnTo>
                  <a:pt x="1849" y="281"/>
                </a:lnTo>
                <a:lnTo>
                  <a:pt x="1845" y="277"/>
                </a:lnTo>
                <a:lnTo>
                  <a:pt x="1845" y="273"/>
                </a:lnTo>
                <a:lnTo>
                  <a:pt x="1847" y="265"/>
                </a:lnTo>
                <a:lnTo>
                  <a:pt x="1851" y="260"/>
                </a:lnTo>
                <a:lnTo>
                  <a:pt x="1855" y="256"/>
                </a:lnTo>
                <a:lnTo>
                  <a:pt x="1857" y="254"/>
                </a:lnTo>
                <a:lnTo>
                  <a:pt x="1858" y="252"/>
                </a:lnTo>
                <a:lnTo>
                  <a:pt x="1863" y="248"/>
                </a:lnTo>
                <a:lnTo>
                  <a:pt x="1864" y="246"/>
                </a:lnTo>
                <a:lnTo>
                  <a:pt x="1866" y="244"/>
                </a:lnTo>
                <a:lnTo>
                  <a:pt x="1868" y="242"/>
                </a:lnTo>
                <a:lnTo>
                  <a:pt x="1870" y="240"/>
                </a:lnTo>
                <a:lnTo>
                  <a:pt x="1874" y="238"/>
                </a:lnTo>
                <a:lnTo>
                  <a:pt x="1876" y="237"/>
                </a:lnTo>
                <a:lnTo>
                  <a:pt x="1874" y="233"/>
                </a:lnTo>
                <a:lnTo>
                  <a:pt x="1872" y="233"/>
                </a:lnTo>
                <a:lnTo>
                  <a:pt x="1870" y="227"/>
                </a:lnTo>
                <a:lnTo>
                  <a:pt x="1868" y="223"/>
                </a:lnTo>
                <a:lnTo>
                  <a:pt x="1868" y="221"/>
                </a:lnTo>
                <a:lnTo>
                  <a:pt x="1864" y="221"/>
                </a:lnTo>
                <a:lnTo>
                  <a:pt x="1858" y="223"/>
                </a:lnTo>
                <a:lnTo>
                  <a:pt x="1849" y="225"/>
                </a:lnTo>
                <a:lnTo>
                  <a:pt x="1845" y="223"/>
                </a:lnTo>
                <a:lnTo>
                  <a:pt x="1839" y="221"/>
                </a:lnTo>
                <a:lnTo>
                  <a:pt x="1832" y="221"/>
                </a:lnTo>
                <a:lnTo>
                  <a:pt x="1826" y="223"/>
                </a:lnTo>
                <a:lnTo>
                  <a:pt x="1820" y="223"/>
                </a:lnTo>
                <a:lnTo>
                  <a:pt x="1816" y="225"/>
                </a:lnTo>
                <a:lnTo>
                  <a:pt x="1815" y="225"/>
                </a:lnTo>
                <a:lnTo>
                  <a:pt x="1809" y="225"/>
                </a:lnTo>
                <a:lnTo>
                  <a:pt x="1805" y="231"/>
                </a:lnTo>
                <a:lnTo>
                  <a:pt x="1803" y="235"/>
                </a:lnTo>
                <a:lnTo>
                  <a:pt x="1801" y="237"/>
                </a:lnTo>
                <a:lnTo>
                  <a:pt x="1799" y="238"/>
                </a:lnTo>
                <a:lnTo>
                  <a:pt x="1799" y="240"/>
                </a:lnTo>
                <a:lnTo>
                  <a:pt x="1797" y="254"/>
                </a:lnTo>
                <a:lnTo>
                  <a:pt x="1793" y="260"/>
                </a:lnTo>
                <a:lnTo>
                  <a:pt x="1793" y="258"/>
                </a:lnTo>
                <a:lnTo>
                  <a:pt x="1791" y="262"/>
                </a:lnTo>
                <a:lnTo>
                  <a:pt x="1789" y="265"/>
                </a:lnTo>
                <a:lnTo>
                  <a:pt x="1787" y="267"/>
                </a:lnTo>
                <a:lnTo>
                  <a:pt x="1784" y="271"/>
                </a:lnTo>
                <a:lnTo>
                  <a:pt x="1782" y="275"/>
                </a:lnTo>
                <a:lnTo>
                  <a:pt x="1780" y="277"/>
                </a:lnTo>
                <a:lnTo>
                  <a:pt x="1776" y="283"/>
                </a:lnTo>
                <a:lnTo>
                  <a:pt x="1774" y="285"/>
                </a:lnTo>
                <a:lnTo>
                  <a:pt x="1772" y="286"/>
                </a:lnTo>
                <a:lnTo>
                  <a:pt x="1770" y="288"/>
                </a:lnTo>
                <a:lnTo>
                  <a:pt x="1766" y="292"/>
                </a:lnTo>
                <a:lnTo>
                  <a:pt x="1764" y="294"/>
                </a:lnTo>
                <a:lnTo>
                  <a:pt x="1762" y="296"/>
                </a:lnTo>
                <a:lnTo>
                  <a:pt x="1757" y="300"/>
                </a:lnTo>
                <a:lnTo>
                  <a:pt x="1751" y="304"/>
                </a:lnTo>
                <a:lnTo>
                  <a:pt x="1749" y="308"/>
                </a:lnTo>
                <a:lnTo>
                  <a:pt x="1745" y="310"/>
                </a:lnTo>
                <a:lnTo>
                  <a:pt x="1743" y="312"/>
                </a:lnTo>
                <a:lnTo>
                  <a:pt x="1739" y="315"/>
                </a:lnTo>
                <a:lnTo>
                  <a:pt x="1736" y="319"/>
                </a:lnTo>
                <a:lnTo>
                  <a:pt x="1720" y="321"/>
                </a:lnTo>
                <a:lnTo>
                  <a:pt x="1716" y="321"/>
                </a:lnTo>
                <a:lnTo>
                  <a:pt x="1703" y="315"/>
                </a:lnTo>
                <a:lnTo>
                  <a:pt x="1693" y="333"/>
                </a:lnTo>
                <a:lnTo>
                  <a:pt x="1680" y="333"/>
                </a:lnTo>
                <a:lnTo>
                  <a:pt x="1664" y="333"/>
                </a:lnTo>
                <a:lnTo>
                  <a:pt x="1653" y="333"/>
                </a:lnTo>
                <a:lnTo>
                  <a:pt x="1651" y="333"/>
                </a:lnTo>
                <a:lnTo>
                  <a:pt x="1651" y="335"/>
                </a:lnTo>
                <a:lnTo>
                  <a:pt x="1645" y="335"/>
                </a:lnTo>
                <a:lnTo>
                  <a:pt x="1632" y="333"/>
                </a:lnTo>
                <a:lnTo>
                  <a:pt x="1628" y="325"/>
                </a:lnTo>
                <a:lnTo>
                  <a:pt x="1626" y="323"/>
                </a:lnTo>
                <a:lnTo>
                  <a:pt x="1626" y="319"/>
                </a:lnTo>
                <a:lnTo>
                  <a:pt x="1613" y="321"/>
                </a:lnTo>
                <a:lnTo>
                  <a:pt x="1603" y="323"/>
                </a:lnTo>
                <a:lnTo>
                  <a:pt x="1593" y="325"/>
                </a:lnTo>
                <a:lnTo>
                  <a:pt x="1586" y="294"/>
                </a:lnTo>
                <a:lnTo>
                  <a:pt x="1582" y="296"/>
                </a:lnTo>
                <a:lnTo>
                  <a:pt x="1576" y="281"/>
                </a:lnTo>
                <a:lnTo>
                  <a:pt x="1580" y="281"/>
                </a:lnTo>
                <a:lnTo>
                  <a:pt x="1580" y="271"/>
                </a:lnTo>
                <a:lnTo>
                  <a:pt x="1580" y="269"/>
                </a:lnTo>
                <a:lnTo>
                  <a:pt x="1578" y="269"/>
                </a:lnTo>
                <a:lnTo>
                  <a:pt x="1578" y="267"/>
                </a:lnTo>
                <a:lnTo>
                  <a:pt x="1532" y="279"/>
                </a:lnTo>
                <a:lnTo>
                  <a:pt x="1524" y="277"/>
                </a:lnTo>
                <a:lnTo>
                  <a:pt x="1520" y="275"/>
                </a:lnTo>
                <a:lnTo>
                  <a:pt x="1516" y="273"/>
                </a:lnTo>
                <a:lnTo>
                  <a:pt x="1509" y="269"/>
                </a:lnTo>
                <a:lnTo>
                  <a:pt x="1505" y="269"/>
                </a:lnTo>
                <a:lnTo>
                  <a:pt x="1503" y="267"/>
                </a:lnTo>
                <a:lnTo>
                  <a:pt x="1497" y="265"/>
                </a:lnTo>
                <a:lnTo>
                  <a:pt x="1492" y="264"/>
                </a:lnTo>
                <a:lnTo>
                  <a:pt x="1488" y="262"/>
                </a:lnTo>
                <a:lnTo>
                  <a:pt x="1466" y="254"/>
                </a:lnTo>
                <a:lnTo>
                  <a:pt x="1444" y="258"/>
                </a:lnTo>
                <a:lnTo>
                  <a:pt x="1413" y="256"/>
                </a:lnTo>
                <a:lnTo>
                  <a:pt x="1401" y="265"/>
                </a:lnTo>
                <a:lnTo>
                  <a:pt x="1420" y="312"/>
                </a:lnTo>
                <a:lnTo>
                  <a:pt x="1409" y="315"/>
                </a:lnTo>
                <a:lnTo>
                  <a:pt x="1384" y="321"/>
                </a:lnTo>
                <a:lnTo>
                  <a:pt x="1376" y="325"/>
                </a:lnTo>
                <a:lnTo>
                  <a:pt x="1370" y="327"/>
                </a:lnTo>
                <a:lnTo>
                  <a:pt x="1365" y="300"/>
                </a:lnTo>
                <a:lnTo>
                  <a:pt x="1357" y="269"/>
                </a:lnTo>
                <a:lnTo>
                  <a:pt x="1349" y="269"/>
                </a:lnTo>
                <a:lnTo>
                  <a:pt x="1326" y="279"/>
                </a:lnTo>
                <a:lnTo>
                  <a:pt x="1311" y="286"/>
                </a:lnTo>
                <a:lnTo>
                  <a:pt x="1305" y="288"/>
                </a:lnTo>
                <a:lnTo>
                  <a:pt x="1286" y="291"/>
                </a:lnTo>
                <a:lnTo>
                  <a:pt x="1286" y="288"/>
                </a:lnTo>
                <a:lnTo>
                  <a:pt x="1280" y="283"/>
                </a:lnTo>
                <a:lnTo>
                  <a:pt x="1278" y="279"/>
                </a:lnTo>
                <a:lnTo>
                  <a:pt x="1269" y="265"/>
                </a:lnTo>
                <a:lnTo>
                  <a:pt x="1271" y="260"/>
                </a:lnTo>
                <a:lnTo>
                  <a:pt x="1265" y="256"/>
                </a:lnTo>
                <a:lnTo>
                  <a:pt x="1269" y="246"/>
                </a:lnTo>
                <a:lnTo>
                  <a:pt x="1274" y="250"/>
                </a:lnTo>
                <a:lnTo>
                  <a:pt x="1272" y="235"/>
                </a:lnTo>
                <a:lnTo>
                  <a:pt x="1272" y="233"/>
                </a:lnTo>
                <a:lnTo>
                  <a:pt x="1269" y="233"/>
                </a:lnTo>
                <a:lnTo>
                  <a:pt x="1266" y="233"/>
                </a:lnTo>
                <a:lnTo>
                  <a:pt x="1265" y="235"/>
                </a:lnTo>
                <a:lnTo>
                  <a:pt x="1170" y="227"/>
                </a:lnTo>
                <a:lnTo>
                  <a:pt x="1178" y="208"/>
                </a:lnTo>
                <a:lnTo>
                  <a:pt x="1201" y="189"/>
                </a:lnTo>
                <a:lnTo>
                  <a:pt x="1196" y="187"/>
                </a:lnTo>
                <a:lnTo>
                  <a:pt x="1194" y="187"/>
                </a:lnTo>
                <a:lnTo>
                  <a:pt x="1192" y="185"/>
                </a:lnTo>
                <a:lnTo>
                  <a:pt x="1186" y="183"/>
                </a:lnTo>
                <a:lnTo>
                  <a:pt x="1184" y="181"/>
                </a:lnTo>
                <a:lnTo>
                  <a:pt x="1186" y="181"/>
                </a:lnTo>
                <a:lnTo>
                  <a:pt x="1186" y="179"/>
                </a:lnTo>
                <a:lnTo>
                  <a:pt x="1182" y="179"/>
                </a:lnTo>
                <a:lnTo>
                  <a:pt x="1180" y="179"/>
                </a:lnTo>
                <a:lnTo>
                  <a:pt x="1180" y="181"/>
                </a:lnTo>
                <a:lnTo>
                  <a:pt x="1180" y="187"/>
                </a:lnTo>
                <a:lnTo>
                  <a:pt x="1180" y="190"/>
                </a:lnTo>
                <a:lnTo>
                  <a:pt x="1174" y="190"/>
                </a:lnTo>
                <a:lnTo>
                  <a:pt x="1174" y="198"/>
                </a:lnTo>
                <a:lnTo>
                  <a:pt x="1176" y="198"/>
                </a:lnTo>
                <a:lnTo>
                  <a:pt x="1176" y="200"/>
                </a:lnTo>
                <a:lnTo>
                  <a:pt x="1170" y="200"/>
                </a:lnTo>
                <a:lnTo>
                  <a:pt x="1170" y="198"/>
                </a:lnTo>
                <a:lnTo>
                  <a:pt x="1169" y="198"/>
                </a:lnTo>
                <a:lnTo>
                  <a:pt x="1165" y="198"/>
                </a:lnTo>
                <a:lnTo>
                  <a:pt x="1165" y="194"/>
                </a:lnTo>
                <a:lnTo>
                  <a:pt x="1165" y="190"/>
                </a:lnTo>
                <a:lnTo>
                  <a:pt x="1167" y="189"/>
                </a:lnTo>
                <a:lnTo>
                  <a:pt x="1140" y="187"/>
                </a:lnTo>
                <a:lnTo>
                  <a:pt x="1128" y="187"/>
                </a:lnTo>
                <a:lnTo>
                  <a:pt x="1130" y="200"/>
                </a:lnTo>
                <a:lnTo>
                  <a:pt x="1130" y="206"/>
                </a:lnTo>
                <a:lnTo>
                  <a:pt x="1130" y="210"/>
                </a:lnTo>
                <a:lnTo>
                  <a:pt x="1130" y="214"/>
                </a:lnTo>
                <a:lnTo>
                  <a:pt x="1130" y="217"/>
                </a:lnTo>
                <a:lnTo>
                  <a:pt x="1130" y="227"/>
                </a:lnTo>
                <a:lnTo>
                  <a:pt x="1132" y="227"/>
                </a:lnTo>
                <a:lnTo>
                  <a:pt x="1124" y="248"/>
                </a:lnTo>
                <a:lnTo>
                  <a:pt x="1124" y="252"/>
                </a:lnTo>
                <a:lnTo>
                  <a:pt x="1122" y="254"/>
                </a:lnTo>
                <a:lnTo>
                  <a:pt x="1115" y="260"/>
                </a:lnTo>
                <a:lnTo>
                  <a:pt x="1115" y="262"/>
                </a:lnTo>
                <a:lnTo>
                  <a:pt x="1107" y="262"/>
                </a:lnTo>
                <a:lnTo>
                  <a:pt x="1105" y="262"/>
                </a:lnTo>
                <a:lnTo>
                  <a:pt x="1101" y="260"/>
                </a:lnTo>
                <a:lnTo>
                  <a:pt x="1100" y="260"/>
                </a:lnTo>
                <a:lnTo>
                  <a:pt x="1097" y="260"/>
                </a:lnTo>
                <a:lnTo>
                  <a:pt x="1082" y="258"/>
                </a:lnTo>
                <a:lnTo>
                  <a:pt x="1078" y="258"/>
                </a:lnTo>
                <a:lnTo>
                  <a:pt x="1080" y="258"/>
                </a:lnTo>
                <a:lnTo>
                  <a:pt x="1082" y="250"/>
                </a:lnTo>
                <a:lnTo>
                  <a:pt x="1086" y="237"/>
                </a:lnTo>
                <a:lnTo>
                  <a:pt x="1086" y="235"/>
                </a:lnTo>
                <a:lnTo>
                  <a:pt x="1086" y="231"/>
                </a:lnTo>
                <a:lnTo>
                  <a:pt x="1086" y="227"/>
                </a:lnTo>
                <a:lnTo>
                  <a:pt x="1086" y="204"/>
                </a:lnTo>
                <a:lnTo>
                  <a:pt x="1086" y="200"/>
                </a:lnTo>
                <a:lnTo>
                  <a:pt x="1086" y="196"/>
                </a:lnTo>
                <a:lnTo>
                  <a:pt x="1084" y="194"/>
                </a:lnTo>
                <a:lnTo>
                  <a:pt x="1084" y="192"/>
                </a:lnTo>
                <a:lnTo>
                  <a:pt x="1082" y="189"/>
                </a:lnTo>
                <a:lnTo>
                  <a:pt x="1082" y="187"/>
                </a:lnTo>
                <a:lnTo>
                  <a:pt x="1074" y="187"/>
                </a:lnTo>
                <a:lnTo>
                  <a:pt x="1074" y="185"/>
                </a:lnTo>
                <a:lnTo>
                  <a:pt x="1074" y="181"/>
                </a:lnTo>
                <a:lnTo>
                  <a:pt x="1076" y="173"/>
                </a:lnTo>
                <a:lnTo>
                  <a:pt x="1071" y="169"/>
                </a:lnTo>
                <a:lnTo>
                  <a:pt x="1069" y="171"/>
                </a:lnTo>
                <a:lnTo>
                  <a:pt x="1057" y="183"/>
                </a:lnTo>
                <a:lnTo>
                  <a:pt x="1057" y="189"/>
                </a:lnTo>
                <a:lnTo>
                  <a:pt x="1057" y="196"/>
                </a:lnTo>
                <a:lnTo>
                  <a:pt x="1055" y="225"/>
                </a:lnTo>
                <a:lnTo>
                  <a:pt x="1015" y="235"/>
                </a:lnTo>
                <a:lnTo>
                  <a:pt x="1013" y="223"/>
                </a:lnTo>
                <a:lnTo>
                  <a:pt x="994" y="214"/>
                </a:lnTo>
                <a:lnTo>
                  <a:pt x="994" y="221"/>
                </a:lnTo>
                <a:lnTo>
                  <a:pt x="992" y="221"/>
                </a:lnTo>
                <a:lnTo>
                  <a:pt x="982" y="223"/>
                </a:lnTo>
                <a:lnTo>
                  <a:pt x="980" y="223"/>
                </a:lnTo>
                <a:lnTo>
                  <a:pt x="963" y="225"/>
                </a:lnTo>
                <a:lnTo>
                  <a:pt x="961" y="227"/>
                </a:lnTo>
                <a:lnTo>
                  <a:pt x="959" y="227"/>
                </a:lnTo>
                <a:lnTo>
                  <a:pt x="944" y="229"/>
                </a:lnTo>
                <a:lnTo>
                  <a:pt x="938" y="198"/>
                </a:lnTo>
                <a:lnTo>
                  <a:pt x="930" y="198"/>
                </a:lnTo>
                <a:lnTo>
                  <a:pt x="930" y="200"/>
                </a:lnTo>
                <a:lnTo>
                  <a:pt x="929" y="208"/>
                </a:lnTo>
                <a:lnTo>
                  <a:pt x="929" y="216"/>
                </a:lnTo>
                <a:lnTo>
                  <a:pt x="929" y="217"/>
                </a:lnTo>
                <a:lnTo>
                  <a:pt x="926" y="221"/>
                </a:lnTo>
                <a:lnTo>
                  <a:pt x="926" y="223"/>
                </a:lnTo>
                <a:lnTo>
                  <a:pt x="922" y="231"/>
                </a:lnTo>
                <a:lnTo>
                  <a:pt x="911" y="229"/>
                </a:lnTo>
                <a:lnTo>
                  <a:pt x="905" y="229"/>
                </a:lnTo>
                <a:lnTo>
                  <a:pt x="894" y="227"/>
                </a:lnTo>
                <a:lnTo>
                  <a:pt x="890" y="227"/>
                </a:lnTo>
                <a:lnTo>
                  <a:pt x="888" y="227"/>
                </a:lnTo>
                <a:lnTo>
                  <a:pt x="886" y="227"/>
                </a:lnTo>
                <a:lnTo>
                  <a:pt x="880" y="225"/>
                </a:lnTo>
                <a:lnTo>
                  <a:pt x="878" y="225"/>
                </a:lnTo>
                <a:lnTo>
                  <a:pt x="873" y="225"/>
                </a:lnTo>
                <a:lnTo>
                  <a:pt x="871" y="225"/>
                </a:lnTo>
                <a:lnTo>
                  <a:pt x="863" y="225"/>
                </a:lnTo>
                <a:lnTo>
                  <a:pt x="857" y="208"/>
                </a:lnTo>
                <a:lnTo>
                  <a:pt x="846" y="206"/>
                </a:lnTo>
                <a:lnTo>
                  <a:pt x="850" y="192"/>
                </a:lnTo>
                <a:lnTo>
                  <a:pt x="859" y="150"/>
                </a:lnTo>
                <a:lnTo>
                  <a:pt x="861" y="144"/>
                </a:lnTo>
                <a:lnTo>
                  <a:pt x="867" y="117"/>
                </a:lnTo>
                <a:lnTo>
                  <a:pt x="867" y="115"/>
                </a:lnTo>
                <a:lnTo>
                  <a:pt x="874" y="106"/>
                </a:lnTo>
                <a:lnTo>
                  <a:pt x="882" y="92"/>
                </a:lnTo>
                <a:lnTo>
                  <a:pt x="884" y="91"/>
                </a:lnTo>
                <a:lnTo>
                  <a:pt x="880" y="91"/>
                </a:lnTo>
                <a:lnTo>
                  <a:pt x="882" y="87"/>
                </a:lnTo>
                <a:lnTo>
                  <a:pt x="880" y="85"/>
                </a:lnTo>
                <a:lnTo>
                  <a:pt x="878" y="83"/>
                </a:lnTo>
                <a:lnTo>
                  <a:pt x="874" y="83"/>
                </a:lnTo>
                <a:lnTo>
                  <a:pt x="873" y="81"/>
                </a:lnTo>
                <a:lnTo>
                  <a:pt x="873" y="79"/>
                </a:lnTo>
                <a:lnTo>
                  <a:pt x="873" y="77"/>
                </a:lnTo>
                <a:lnTo>
                  <a:pt x="871" y="77"/>
                </a:lnTo>
                <a:lnTo>
                  <a:pt x="869" y="77"/>
                </a:lnTo>
                <a:lnTo>
                  <a:pt x="867" y="77"/>
                </a:lnTo>
                <a:lnTo>
                  <a:pt x="867" y="75"/>
                </a:lnTo>
                <a:lnTo>
                  <a:pt x="865" y="75"/>
                </a:lnTo>
                <a:lnTo>
                  <a:pt x="865" y="73"/>
                </a:lnTo>
                <a:lnTo>
                  <a:pt x="865" y="71"/>
                </a:lnTo>
                <a:lnTo>
                  <a:pt x="863" y="73"/>
                </a:lnTo>
                <a:lnTo>
                  <a:pt x="861" y="71"/>
                </a:lnTo>
                <a:lnTo>
                  <a:pt x="859" y="71"/>
                </a:lnTo>
                <a:lnTo>
                  <a:pt x="855" y="69"/>
                </a:lnTo>
                <a:lnTo>
                  <a:pt x="855" y="67"/>
                </a:lnTo>
                <a:lnTo>
                  <a:pt x="853" y="69"/>
                </a:lnTo>
                <a:lnTo>
                  <a:pt x="846" y="69"/>
                </a:lnTo>
                <a:lnTo>
                  <a:pt x="842" y="69"/>
                </a:lnTo>
                <a:lnTo>
                  <a:pt x="838" y="71"/>
                </a:lnTo>
                <a:lnTo>
                  <a:pt x="834" y="71"/>
                </a:lnTo>
                <a:lnTo>
                  <a:pt x="828" y="75"/>
                </a:lnTo>
                <a:lnTo>
                  <a:pt x="819" y="79"/>
                </a:lnTo>
                <a:lnTo>
                  <a:pt x="817" y="85"/>
                </a:lnTo>
                <a:lnTo>
                  <a:pt x="821" y="89"/>
                </a:lnTo>
                <a:lnTo>
                  <a:pt x="823" y="94"/>
                </a:lnTo>
                <a:lnTo>
                  <a:pt x="825" y="96"/>
                </a:lnTo>
                <a:lnTo>
                  <a:pt x="826" y="98"/>
                </a:lnTo>
                <a:lnTo>
                  <a:pt x="828" y="104"/>
                </a:lnTo>
                <a:lnTo>
                  <a:pt x="830" y="110"/>
                </a:lnTo>
                <a:lnTo>
                  <a:pt x="825" y="112"/>
                </a:lnTo>
                <a:lnTo>
                  <a:pt x="815" y="115"/>
                </a:lnTo>
                <a:lnTo>
                  <a:pt x="809" y="119"/>
                </a:lnTo>
                <a:lnTo>
                  <a:pt x="799" y="125"/>
                </a:lnTo>
                <a:lnTo>
                  <a:pt x="798" y="125"/>
                </a:lnTo>
                <a:lnTo>
                  <a:pt x="796" y="123"/>
                </a:lnTo>
                <a:lnTo>
                  <a:pt x="790" y="119"/>
                </a:lnTo>
                <a:lnTo>
                  <a:pt x="784" y="115"/>
                </a:lnTo>
                <a:lnTo>
                  <a:pt x="780" y="115"/>
                </a:lnTo>
                <a:lnTo>
                  <a:pt x="778" y="113"/>
                </a:lnTo>
                <a:lnTo>
                  <a:pt x="777" y="112"/>
                </a:lnTo>
                <a:lnTo>
                  <a:pt x="775" y="108"/>
                </a:lnTo>
                <a:lnTo>
                  <a:pt x="769" y="108"/>
                </a:lnTo>
                <a:lnTo>
                  <a:pt x="767" y="110"/>
                </a:lnTo>
                <a:lnTo>
                  <a:pt x="773" y="113"/>
                </a:lnTo>
                <a:lnTo>
                  <a:pt x="777" y="117"/>
                </a:lnTo>
                <a:lnTo>
                  <a:pt x="778" y="119"/>
                </a:lnTo>
                <a:lnTo>
                  <a:pt x="780" y="123"/>
                </a:lnTo>
                <a:lnTo>
                  <a:pt x="782" y="123"/>
                </a:lnTo>
                <a:lnTo>
                  <a:pt x="786" y="127"/>
                </a:lnTo>
                <a:lnTo>
                  <a:pt x="786" y="129"/>
                </a:lnTo>
                <a:lnTo>
                  <a:pt x="788" y="131"/>
                </a:lnTo>
                <a:lnTo>
                  <a:pt x="788" y="133"/>
                </a:lnTo>
                <a:lnTo>
                  <a:pt x="784" y="133"/>
                </a:lnTo>
                <a:lnTo>
                  <a:pt x="780" y="135"/>
                </a:lnTo>
                <a:lnTo>
                  <a:pt x="777" y="137"/>
                </a:lnTo>
                <a:lnTo>
                  <a:pt x="771" y="139"/>
                </a:lnTo>
                <a:lnTo>
                  <a:pt x="767" y="140"/>
                </a:lnTo>
                <a:lnTo>
                  <a:pt x="759" y="133"/>
                </a:lnTo>
                <a:lnTo>
                  <a:pt x="753" y="137"/>
                </a:lnTo>
                <a:lnTo>
                  <a:pt x="751" y="137"/>
                </a:lnTo>
                <a:lnTo>
                  <a:pt x="746" y="140"/>
                </a:lnTo>
                <a:lnTo>
                  <a:pt x="742" y="144"/>
                </a:lnTo>
                <a:lnTo>
                  <a:pt x="740" y="144"/>
                </a:lnTo>
                <a:lnTo>
                  <a:pt x="723" y="152"/>
                </a:lnTo>
                <a:lnTo>
                  <a:pt x="721" y="148"/>
                </a:lnTo>
                <a:lnTo>
                  <a:pt x="719" y="144"/>
                </a:lnTo>
                <a:lnTo>
                  <a:pt x="713" y="137"/>
                </a:lnTo>
                <a:lnTo>
                  <a:pt x="707" y="129"/>
                </a:lnTo>
                <a:lnTo>
                  <a:pt x="692" y="106"/>
                </a:lnTo>
                <a:lnTo>
                  <a:pt x="682" y="92"/>
                </a:lnTo>
                <a:lnTo>
                  <a:pt x="663" y="102"/>
                </a:lnTo>
                <a:lnTo>
                  <a:pt x="663" y="100"/>
                </a:lnTo>
                <a:lnTo>
                  <a:pt x="661" y="100"/>
                </a:lnTo>
                <a:lnTo>
                  <a:pt x="648" y="104"/>
                </a:lnTo>
                <a:lnTo>
                  <a:pt x="633" y="115"/>
                </a:lnTo>
                <a:lnTo>
                  <a:pt x="625" y="119"/>
                </a:lnTo>
                <a:lnTo>
                  <a:pt x="621" y="121"/>
                </a:lnTo>
                <a:lnTo>
                  <a:pt x="615" y="127"/>
                </a:lnTo>
                <a:lnTo>
                  <a:pt x="613" y="127"/>
                </a:lnTo>
                <a:lnTo>
                  <a:pt x="611" y="119"/>
                </a:lnTo>
                <a:lnTo>
                  <a:pt x="611" y="115"/>
                </a:lnTo>
                <a:lnTo>
                  <a:pt x="604" y="106"/>
                </a:lnTo>
                <a:lnTo>
                  <a:pt x="613" y="100"/>
                </a:lnTo>
                <a:lnTo>
                  <a:pt x="609" y="89"/>
                </a:lnTo>
                <a:lnTo>
                  <a:pt x="609" y="87"/>
                </a:lnTo>
                <a:lnTo>
                  <a:pt x="609" y="83"/>
                </a:lnTo>
                <a:lnTo>
                  <a:pt x="604" y="69"/>
                </a:lnTo>
                <a:lnTo>
                  <a:pt x="604" y="65"/>
                </a:lnTo>
                <a:lnTo>
                  <a:pt x="604" y="60"/>
                </a:lnTo>
                <a:lnTo>
                  <a:pt x="611" y="44"/>
                </a:lnTo>
                <a:lnTo>
                  <a:pt x="617" y="29"/>
                </a:lnTo>
                <a:lnTo>
                  <a:pt x="615" y="19"/>
                </a:lnTo>
                <a:lnTo>
                  <a:pt x="607" y="10"/>
                </a:lnTo>
                <a:lnTo>
                  <a:pt x="611" y="8"/>
                </a:lnTo>
                <a:lnTo>
                  <a:pt x="613" y="8"/>
                </a:lnTo>
                <a:lnTo>
                  <a:pt x="609" y="0"/>
                </a:lnTo>
                <a:lnTo>
                  <a:pt x="596" y="8"/>
                </a:lnTo>
                <a:lnTo>
                  <a:pt x="505" y="52"/>
                </a:lnTo>
                <a:lnTo>
                  <a:pt x="492" y="60"/>
                </a:lnTo>
                <a:lnTo>
                  <a:pt x="473" y="69"/>
                </a:lnTo>
                <a:lnTo>
                  <a:pt x="448" y="83"/>
                </a:lnTo>
                <a:lnTo>
                  <a:pt x="446" y="83"/>
                </a:lnTo>
                <a:lnTo>
                  <a:pt x="442" y="85"/>
                </a:lnTo>
                <a:lnTo>
                  <a:pt x="392" y="110"/>
                </a:lnTo>
                <a:lnTo>
                  <a:pt x="340" y="135"/>
                </a:lnTo>
                <a:lnTo>
                  <a:pt x="334" y="139"/>
                </a:lnTo>
                <a:lnTo>
                  <a:pt x="321" y="146"/>
                </a:lnTo>
                <a:lnTo>
                  <a:pt x="319" y="148"/>
                </a:lnTo>
                <a:lnTo>
                  <a:pt x="317" y="146"/>
                </a:lnTo>
                <a:lnTo>
                  <a:pt x="304" y="154"/>
                </a:lnTo>
                <a:lnTo>
                  <a:pt x="298" y="158"/>
                </a:lnTo>
                <a:lnTo>
                  <a:pt x="294" y="160"/>
                </a:lnTo>
                <a:lnTo>
                  <a:pt x="292" y="160"/>
                </a:lnTo>
                <a:lnTo>
                  <a:pt x="284" y="163"/>
                </a:lnTo>
                <a:lnTo>
                  <a:pt x="279" y="166"/>
                </a:lnTo>
                <a:lnTo>
                  <a:pt x="273" y="169"/>
                </a:lnTo>
                <a:lnTo>
                  <a:pt x="256" y="177"/>
                </a:lnTo>
                <a:lnTo>
                  <a:pt x="254" y="179"/>
                </a:lnTo>
                <a:lnTo>
                  <a:pt x="242" y="185"/>
                </a:lnTo>
                <a:lnTo>
                  <a:pt x="238" y="187"/>
                </a:lnTo>
                <a:lnTo>
                  <a:pt x="171" y="216"/>
                </a:lnTo>
                <a:lnTo>
                  <a:pt x="158" y="323"/>
                </a:lnTo>
                <a:lnTo>
                  <a:pt x="223" y="331"/>
                </a:lnTo>
                <a:lnTo>
                  <a:pt x="225" y="33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Freeform 220"/>
          <p:cNvSpPr>
            <a:spLocks/>
          </p:cNvSpPr>
          <p:nvPr/>
        </p:nvSpPr>
        <p:spPr bwMode="auto">
          <a:xfrm>
            <a:off x="-3202582" y="5516672"/>
            <a:ext cx="531853" cy="470667"/>
          </a:xfrm>
          <a:custGeom>
            <a:avLst/>
            <a:gdLst>
              <a:gd name="T0" fmla="*/ 8 w 565"/>
              <a:gd name="T1" fmla="*/ 311 h 500"/>
              <a:gd name="T2" fmla="*/ 10 w 565"/>
              <a:gd name="T3" fmla="*/ 323 h 500"/>
              <a:gd name="T4" fmla="*/ 17 w 565"/>
              <a:gd name="T5" fmla="*/ 329 h 500"/>
              <a:gd name="T6" fmla="*/ 25 w 565"/>
              <a:gd name="T7" fmla="*/ 338 h 500"/>
              <a:gd name="T8" fmla="*/ 37 w 565"/>
              <a:gd name="T9" fmla="*/ 342 h 500"/>
              <a:gd name="T10" fmla="*/ 48 w 565"/>
              <a:gd name="T11" fmla="*/ 351 h 500"/>
              <a:gd name="T12" fmla="*/ 61 w 565"/>
              <a:gd name="T13" fmla="*/ 357 h 500"/>
              <a:gd name="T14" fmla="*/ 73 w 565"/>
              <a:gd name="T15" fmla="*/ 363 h 500"/>
              <a:gd name="T16" fmla="*/ 83 w 565"/>
              <a:gd name="T17" fmla="*/ 373 h 500"/>
              <a:gd name="T18" fmla="*/ 94 w 565"/>
              <a:gd name="T19" fmla="*/ 371 h 500"/>
              <a:gd name="T20" fmla="*/ 104 w 565"/>
              <a:gd name="T21" fmla="*/ 375 h 500"/>
              <a:gd name="T22" fmla="*/ 115 w 565"/>
              <a:gd name="T23" fmla="*/ 388 h 500"/>
              <a:gd name="T24" fmla="*/ 111 w 565"/>
              <a:gd name="T25" fmla="*/ 398 h 500"/>
              <a:gd name="T26" fmla="*/ 115 w 565"/>
              <a:gd name="T27" fmla="*/ 407 h 500"/>
              <a:gd name="T28" fmla="*/ 115 w 565"/>
              <a:gd name="T29" fmla="*/ 419 h 500"/>
              <a:gd name="T30" fmla="*/ 115 w 565"/>
              <a:gd name="T31" fmla="*/ 432 h 500"/>
              <a:gd name="T32" fmla="*/ 107 w 565"/>
              <a:gd name="T33" fmla="*/ 436 h 500"/>
              <a:gd name="T34" fmla="*/ 106 w 565"/>
              <a:gd name="T35" fmla="*/ 450 h 500"/>
              <a:gd name="T36" fmla="*/ 109 w 565"/>
              <a:gd name="T37" fmla="*/ 465 h 500"/>
              <a:gd name="T38" fmla="*/ 121 w 565"/>
              <a:gd name="T39" fmla="*/ 476 h 500"/>
              <a:gd name="T40" fmla="*/ 138 w 565"/>
              <a:gd name="T41" fmla="*/ 479 h 500"/>
              <a:gd name="T42" fmla="*/ 148 w 565"/>
              <a:gd name="T43" fmla="*/ 482 h 500"/>
              <a:gd name="T44" fmla="*/ 155 w 565"/>
              <a:gd name="T45" fmla="*/ 490 h 500"/>
              <a:gd name="T46" fmla="*/ 173 w 565"/>
              <a:gd name="T47" fmla="*/ 490 h 500"/>
              <a:gd name="T48" fmla="*/ 181 w 565"/>
              <a:gd name="T49" fmla="*/ 492 h 500"/>
              <a:gd name="T50" fmla="*/ 192 w 565"/>
              <a:gd name="T51" fmla="*/ 484 h 500"/>
              <a:gd name="T52" fmla="*/ 204 w 565"/>
              <a:gd name="T53" fmla="*/ 492 h 500"/>
              <a:gd name="T54" fmla="*/ 211 w 565"/>
              <a:gd name="T55" fmla="*/ 490 h 500"/>
              <a:gd name="T56" fmla="*/ 221 w 565"/>
              <a:gd name="T57" fmla="*/ 496 h 500"/>
              <a:gd name="T58" fmla="*/ 232 w 565"/>
              <a:gd name="T59" fmla="*/ 496 h 500"/>
              <a:gd name="T60" fmla="*/ 248 w 565"/>
              <a:gd name="T61" fmla="*/ 496 h 500"/>
              <a:gd name="T62" fmla="*/ 259 w 565"/>
              <a:gd name="T63" fmla="*/ 490 h 500"/>
              <a:gd name="T64" fmla="*/ 273 w 565"/>
              <a:gd name="T65" fmla="*/ 476 h 500"/>
              <a:gd name="T66" fmla="*/ 288 w 565"/>
              <a:gd name="T67" fmla="*/ 467 h 500"/>
              <a:gd name="T68" fmla="*/ 300 w 565"/>
              <a:gd name="T69" fmla="*/ 476 h 500"/>
              <a:gd name="T70" fmla="*/ 317 w 565"/>
              <a:gd name="T71" fmla="*/ 475 h 500"/>
              <a:gd name="T72" fmla="*/ 330 w 565"/>
              <a:gd name="T73" fmla="*/ 481 h 500"/>
              <a:gd name="T74" fmla="*/ 346 w 565"/>
              <a:gd name="T75" fmla="*/ 476 h 500"/>
              <a:gd name="T76" fmla="*/ 357 w 565"/>
              <a:gd name="T77" fmla="*/ 467 h 500"/>
              <a:gd name="T78" fmla="*/ 363 w 565"/>
              <a:gd name="T79" fmla="*/ 450 h 500"/>
              <a:gd name="T80" fmla="*/ 334 w 565"/>
              <a:gd name="T81" fmla="*/ 359 h 500"/>
              <a:gd name="T82" fmla="*/ 355 w 565"/>
              <a:gd name="T83" fmla="*/ 344 h 500"/>
              <a:gd name="T84" fmla="*/ 382 w 565"/>
              <a:gd name="T85" fmla="*/ 334 h 500"/>
              <a:gd name="T86" fmla="*/ 409 w 565"/>
              <a:gd name="T87" fmla="*/ 317 h 500"/>
              <a:gd name="T88" fmla="*/ 430 w 565"/>
              <a:gd name="T89" fmla="*/ 311 h 500"/>
              <a:gd name="T90" fmla="*/ 413 w 565"/>
              <a:gd name="T91" fmla="*/ 261 h 500"/>
              <a:gd name="T92" fmla="*/ 398 w 565"/>
              <a:gd name="T93" fmla="*/ 265 h 500"/>
              <a:gd name="T94" fmla="*/ 367 w 565"/>
              <a:gd name="T95" fmla="*/ 257 h 500"/>
              <a:gd name="T96" fmla="*/ 382 w 565"/>
              <a:gd name="T97" fmla="*/ 238 h 500"/>
              <a:gd name="T98" fmla="*/ 386 w 565"/>
              <a:gd name="T99" fmla="*/ 202 h 500"/>
              <a:gd name="T100" fmla="*/ 455 w 565"/>
              <a:gd name="T101" fmla="*/ 142 h 500"/>
              <a:gd name="T102" fmla="*/ 494 w 565"/>
              <a:gd name="T103" fmla="*/ 90 h 500"/>
              <a:gd name="T104" fmla="*/ 536 w 565"/>
              <a:gd name="T105" fmla="*/ 3 h 500"/>
              <a:gd name="T106" fmla="*/ 381 w 565"/>
              <a:gd name="T107" fmla="*/ 52 h 500"/>
              <a:gd name="T108" fmla="*/ 346 w 565"/>
              <a:gd name="T109" fmla="*/ 155 h 500"/>
              <a:gd name="T110" fmla="*/ 217 w 565"/>
              <a:gd name="T111" fmla="*/ 221 h 500"/>
              <a:gd name="T112" fmla="*/ 100 w 565"/>
              <a:gd name="T113" fmla="*/ 171 h 500"/>
              <a:gd name="T114" fmla="*/ 79 w 565"/>
              <a:gd name="T115" fmla="*/ 177 h 500"/>
              <a:gd name="T116" fmla="*/ 23 w 565"/>
              <a:gd name="T117" fmla="*/ 204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5" h="500">
                <a:moveTo>
                  <a:pt x="0" y="300"/>
                </a:moveTo>
                <a:lnTo>
                  <a:pt x="0" y="301"/>
                </a:lnTo>
                <a:lnTo>
                  <a:pt x="2" y="301"/>
                </a:lnTo>
                <a:lnTo>
                  <a:pt x="4" y="301"/>
                </a:lnTo>
                <a:lnTo>
                  <a:pt x="4" y="303"/>
                </a:lnTo>
                <a:lnTo>
                  <a:pt x="6" y="303"/>
                </a:lnTo>
                <a:lnTo>
                  <a:pt x="8" y="303"/>
                </a:lnTo>
                <a:lnTo>
                  <a:pt x="8" y="306"/>
                </a:lnTo>
                <a:lnTo>
                  <a:pt x="8" y="307"/>
                </a:lnTo>
                <a:lnTo>
                  <a:pt x="8" y="309"/>
                </a:lnTo>
                <a:lnTo>
                  <a:pt x="8" y="311"/>
                </a:lnTo>
                <a:lnTo>
                  <a:pt x="6" y="311"/>
                </a:lnTo>
                <a:lnTo>
                  <a:pt x="6" y="313"/>
                </a:lnTo>
                <a:lnTo>
                  <a:pt x="4" y="313"/>
                </a:lnTo>
                <a:lnTo>
                  <a:pt x="6" y="313"/>
                </a:lnTo>
                <a:lnTo>
                  <a:pt x="6" y="315"/>
                </a:lnTo>
                <a:lnTo>
                  <a:pt x="8" y="315"/>
                </a:lnTo>
                <a:lnTo>
                  <a:pt x="8" y="317"/>
                </a:lnTo>
                <a:lnTo>
                  <a:pt x="10" y="319"/>
                </a:lnTo>
                <a:lnTo>
                  <a:pt x="11" y="319"/>
                </a:lnTo>
                <a:lnTo>
                  <a:pt x="10" y="321"/>
                </a:lnTo>
                <a:lnTo>
                  <a:pt x="10" y="323"/>
                </a:lnTo>
                <a:lnTo>
                  <a:pt x="11" y="323"/>
                </a:lnTo>
                <a:lnTo>
                  <a:pt x="11" y="321"/>
                </a:lnTo>
                <a:lnTo>
                  <a:pt x="13" y="321"/>
                </a:lnTo>
                <a:lnTo>
                  <a:pt x="13" y="323"/>
                </a:lnTo>
                <a:lnTo>
                  <a:pt x="13" y="325"/>
                </a:lnTo>
                <a:lnTo>
                  <a:pt x="13" y="327"/>
                </a:lnTo>
                <a:lnTo>
                  <a:pt x="13" y="329"/>
                </a:lnTo>
                <a:lnTo>
                  <a:pt x="13" y="330"/>
                </a:lnTo>
                <a:lnTo>
                  <a:pt x="15" y="330"/>
                </a:lnTo>
                <a:lnTo>
                  <a:pt x="17" y="330"/>
                </a:lnTo>
                <a:lnTo>
                  <a:pt x="17" y="329"/>
                </a:lnTo>
                <a:lnTo>
                  <a:pt x="19" y="327"/>
                </a:lnTo>
                <a:lnTo>
                  <a:pt x="21" y="327"/>
                </a:lnTo>
                <a:lnTo>
                  <a:pt x="21" y="329"/>
                </a:lnTo>
                <a:lnTo>
                  <a:pt x="21" y="330"/>
                </a:lnTo>
                <a:lnTo>
                  <a:pt x="21" y="332"/>
                </a:lnTo>
                <a:lnTo>
                  <a:pt x="19" y="332"/>
                </a:lnTo>
                <a:lnTo>
                  <a:pt x="19" y="334"/>
                </a:lnTo>
                <a:lnTo>
                  <a:pt x="21" y="334"/>
                </a:lnTo>
                <a:lnTo>
                  <a:pt x="23" y="336"/>
                </a:lnTo>
                <a:lnTo>
                  <a:pt x="25" y="336"/>
                </a:lnTo>
                <a:lnTo>
                  <a:pt x="25" y="338"/>
                </a:lnTo>
                <a:lnTo>
                  <a:pt x="25" y="340"/>
                </a:lnTo>
                <a:lnTo>
                  <a:pt x="25" y="342"/>
                </a:lnTo>
                <a:lnTo>
                  <a:pt x="25" y="344"/>
                </a:lnTo>
                <a:lnTo>
                  <a:pt x="27" y="344"/>
                </a:lnTo>
                <a:lnTo>
                  <a:pt x="29" y="346"/>
                </a:lnTo>
                <a:lnTo>
                  <a:pt x="31" y="346"/>
                </a:lnTo>
                <a:lnTo>
                  <a:pt x="32" y="346"/>
                </a:lnTo>
                <a:lnTo>
                  <a:pt x="32" y="344"/>
                </a:lnTo>
                <a:lnTo>
                  <a:pt x="34" y="344"/>
                </a:lnTo>
                <a:lnTo>
                  <a:pt x="34" y="342"/>
                </a:lnTo>
                <a:lnTo>
                  <a:pt x="37" y="342"/>
                </a:lnTo>
                <a:lnTo>
                  <a:pt x="37" y="344"/>
                </a:lnTo>
                <a:lnTo>
                  <a:pt x="38" y="344"/>
                </a:lnTo>
                <a:lnTo>
                  <a:pt x="38" y="346"/>
                </a:lnTo>
                <a:lnTo>
                  <a:pt x="40" y="348"/>
                </a:lnTo>
                <a:lnTo>
                  <a:pt x="40" y="350"/>
                </a:lnTo>
                <a:lnTo>
                  <a:pt x="42" y="350"/>
                </a:lnTo>
                <a:lnTo>
                  <a:pt x="42" y="348"/>
                </a:lnTo>
                <a:lnTo>
                  <a:pt x="44" y="348"/>
                </a:lnTo>
                <a:lnTo>
                  <a:pt x="46" y="348"/>
                </a:lnTo>
                <a:lnTo>
                  <a:pt x="48" y="350"/>
                </a:lnTo>
                <a:lnTo>
                  <a:pt x="48" y="351"/>
                </a:lnTo>
                <a:lnTo>
                  <a:pt x="48" y="354"/>
                </a:lnTo>
                <a:lnTo>
                  <a:pt x="52" y="351"/>
                </a:lnTo>
                <a:lnTo>
                  <a:pt x="54" y="354"/>
                </a:lnTo>
                <a:lnTo>
                  <a:pt x="56" y="354"/>
                </a:lnTo>
                <a:lnTo>
                  <a:pt x="58" y="354"/>
                </a:lnTo>
                <a:lnTo>
                  <a:pt x="58" y="351"/>
                </a:lnTo>
                <a:lnTo>
                  <a:pt x="59" y="351"/>
                </a:lnTo>
                <a:lnTo>
                  <a:pt x="59" y="354"/>
                </a:lnTo>
                <a:lnTo>
                  <a:pt x="61" y="354"/>
                </a:lnTo>
                <a:lnTo>
                  <a:pt x="61" y="356"/>
                </a:lnTo>
                <a:lnTo>
                  <a:pt x="61" y="357"/>
                </a:lnTo>
                <a:lnTo>
                  <a:pt x="61" y="359"/>
                </a:lnTo>
                <a:lnTo>
                  <a:pt x="59" y="359"/>
                </a:lnTo>
                <a:lnTo>
                  <a:pt x="61" y="359"/>
                </a:lnTo>
                <a:lnTo>
                  <a:pt x="61" y="361"/>
                </a:lnTo>
                <a:lnTo>
                  <a:pt x="63" y="361"/>
                </a:lnTo>
                <a:lnTo>
                  <a:pt x="65" y="361"/>
                </a:lnTo>
                <a:lnTo>
                  <a:pt x="67" y="361"/>
                </a:lnTo>
                <a:lnTo>
                  <a:pt x="67" y="363"/>
                </a:lnTo>
                <a:lnTo>
                  <a:pt x="69" y="363"/>
                </a:lnTo>
                <a:lnTo>
                  <a:pt x="71" y="363"/>
                </a:lnTo>
                <a:lnTo>
                  <a:pt x="73" y="363"/>
                </a:lnTo>
                <a:lnTo>
                  <a:pt x="73" y="365"/>
                </a:lnTo>
                <a:lnTo>
                  <a:pt x="75" y="365"/>
                </a:lnTo>
                <a:lnTo>
                  <a:pt x="77" y="363"/>
                </a:lnTo>
                <a:lnTo>
                  <a:pt x="79" y="363"/>
                </a:lnTo>
                <a:lnTo>
                  <a:pt x="80" y="363"/>
                </a:lnTo>
                <a:lnTo>
                  <a:pt x="80" y="365"/>
                </a:lnTo>
                <a:lnTo>
                  <a:pt x="80" y="367"/>
                </a:lnTo>
                <a:lnTo>
                  <a:pt x="80" y="369"/>
                </a:lnTo>
                <a:lnTo>
                  <a:pt x="80" y="371"/>
                </a:lnTo>
                <a:lnTo>
                  <a:pt x="80" y="373"/>
                </a:lnTo>
                <a:lnTo>
                  <a:pt x="83" y="373"/>
                </a:lnTo>
                <a:lnTo>
                  <a:pt x="83" y="375"/>
                </a:lnTo>
                <a:lnTo>
                  <a:pt x="85" y="375"/>
                </a:lnTo>
                <a:lnTo>
                  <a:pt x="85" y="373"/>
                </a:lnTo>
                <a:lnTo>
                  <a:pt x="86" y="373"/>
                </a:lnTo>
                <a:lnTo>
                  <a:pt x="88" y="373"/>
                </a:lnTo>
                <a:lnTo>
                  <a:pt x="90" y="373"/>
                </a:lnTo>
                <a:lnTo>
                  <a:pt x="90" y="371"/>
                </a:lnTo>
                <a:lnTo>
                  <a:pt x="90" y="369"/>
                </a:lnTo>
                <a:lnTo>
                  <a:pt x="92" y="369"/>
                </a:lnTo>
                <a:lnTo>
                  <a:pt x="94" y="369"/>
                </a:lnTo>
                <a:lnTo>
                  <a:pt x="94" y="371"/>
                </a:lnTo>
                <a:lnTo>
                  <a:pt x="94" y="369"/>
                </a:lnTo>
                <a:lnTo>
                  <a:pt x="96" y="369"/>
                </a:lnTo>
                <a:lnTo>
                  <a:pt x="96" y="371"/>
                </a:lnTo>
                <a:lnTo>
                  <a:pt x="96" y="373"/>
                </a:lnTo>
                <a:lnTo>
                  <a:pt x="98" y="373"/>
                </a:lnTo>
                <a:lnTo>
                  <a:pt x="100" y="373"/>
                </a:lnTo>
                <a:lnTo>
                  <a:pt x="102" y="373"/>
                </a:lnTo>
                <a:lnTo>
                  <a:pt x="104" y="373"/>
                </a:lnTo>
                <a:lnTo>
                  <a:pt x="106" y="373"/>
                </a:lnTo>
                <a:lnTo>
                  <a:pt x="106" y="375"/>
                </a:lnTo>
                <a:lnTo>
                  <a:pt x="104" y="375"/>
                </a:lnTo>
                <a:lnTo>
                  <a:pt x="106" y="377"/>
                </a:lnTo>
                <a:lnTo>
                  <a:pt x="106" y="378"/>
                </a:lnTo>
                <a:lnTo>
                  <a:pt x="107" y="380"/>
                </a:lnTo>
                <a:lnTo>
                  <a:pt x="109" y="382"/>
                </a:lnTo>
                <a:lnTo>
                  <a:pt x="111" y="384"/>
                </a:lnTo>
                <a:lnTo>
                  <a:pt x="113" y="384"/>
                </a:lnTo>
                <a:lnTo>
                  <a:pt x="115" y="384"/>
                </a:lnTo>
                <a:lnTo>
                  <a:pt x="115" y="386"/>
                </a:lnTo>
                <a:lnTo>
                  <a:pt x="117" y="386"/>
                </a:lnTo>
                <a:lnTo>
                  <a:pt x="117" y="388"/>
                </a:lnTo>
                <a:lnTo>
                  <a:pt x="115" y="388"/>
                </a:lnTo>
                <a:lnTo>
                  <a:pt x="113" y="390"/>
                </a:lnTo>
                <a:lnTo>
                  <a:pt x="111" y="390"/>
                </a:lnTo>
                <a:lnTo>
                  <a:pt x="111" y="392"/>
                </a:lnTo>
                <a:lnTo>
                  <a:pt x="113" y="392"/>
                </a:lnTo>
                <a:lnTo>
                  <a:pt x="113" y="394"/>
                </a:lnTo>
                <a:lnTo>
                  <a:pt x="115" y="394"/>
                </a:lnTo>
                <a:lnTo>
                  <a:pt x="115" y="396"/>
                </a:lnTo>
                <a:lnTo>
                  <a:pt x="115" y="398"/>
                </a:lnTo>
                <a:lnTo>
                  <a:pt x="113" y="396"/>
                </a:lnTo>
                <a:lnTo>
                  <a:pt x="113" y="398"/>
                </a:lnTo>
                <a:lnTo>
                  <a:pt x="111" y="398"/>
                </a:lnTo>
                <a:lnTo>
                  <a:pt x="111" y="400"/>
                </a:lnTo>
                <a:lnTo>
                  <a:pt x="113" y="400"/>
                </a:lnTo>
                <a:lnTo>
                  <a:pt x="113" y="402"/>
                </a:lnTo>
                <a:lnTo>
                  <a:pt x="111" y="404"/>
                </a:lnTo>
                <a:lnTo>
                  <a:pt x="109" y="404"/>
                </a:lnTo>
                <a:lnTo>
                  <a:pt x="111" y="405"/>
                </a:lnTo>
                <a:lnTo>
                  <a:pt x="111" y="407"/>
                </a:lnTo>
                <a:lnTo>
                  <a:pt x="113" y="407"/>
                </a:lnTo>
                <a:lnTo>
                  <a:pt x="113" y="405"/>
                </a:lnTo>
                <a:lnTo>
                  <a:pt x="115" y="405"/>
                </a:lnTo>
                <a:lnTo>
                  <a:pt x="115" y="407"/>
                </a:lnTo>
                <a:lnTo>
                  <a:pt x="113" y="407"/>
                </a:lnTo>
                <a:lnTo>
                  <a:pt x="113" y="409"/>
                </a:lnTo>
                <a:lnTo>
                  <a:pt x="115" y="409"/>
                </a:lnTo>
                <a:lnTo>
                  <a:pt x="115" y="411"/>
                </a:lnTo>
                <a:lnTo>
                  <a:pt x="115" y="413"/>
                </a:lnTo>
                <a:lnTo>
                  <a:pt x="113" y="413"/>
                </a:lnTo>
                <a:lnTo>
                  <a:pt x="113" y="415"/>
                </a:lnTo>
                <a:lnTo>
                  <a:pt x="115" y="417"/>
                </a:lnTo>
                <a:lnTo>
                  <a:pt x="117" y="417"/>
                </a:lnTo>
                <a:lnTo>
                  <a:pt x="117" y="419"/>
                </a:lnTo>
                <a:lnTo>
                  <a:pt x="115" y="419"/>
                </a:lnTo>
                <a:lnTo>
                  <a:pt x="113" y="421"/>
                </a:lnTo>
                <a:lnTo>
                  <a:pt x="115" y="421"/>
                </a:lnTo>
                <a:lnTo>
                  <a:pt x="115" y="423"/>
                </a:lnTo>
                <a:lnTo>
                  <a:pt x="117" y="423"/>
                </a:lnTo>
                <a:lnTo>
                  <a:pt x="119" y="423"/>
                </a:lnTo>
                <a:lnTo>
                  <a:pt x="119" y="425"/>
                </a:lnTo>
                <a:lnTo>
                  <a:pt x="119" y="426"/>
                </a:lnTo>
                <a:lnTo>
                  <a:pt x="119" y="428"/>
                </a:lnTo>
                <a:lnTo>
                  <a:pt x="119" y="431"/>
                </a:lnTo>
                <a:lnTo>
                  <a:pt x="117" y="431"/>
                </a:lnTo>
                <a:lnTo>
                  <a:pt x="115" y="432"/>
                </a:lnTo>
                <a:lnTo>
                  <a:pt x="115" y="434"/>
                </a:lnTo>
                <a:lnTo>
                  <a:pt x="113" y="432"/>
                </a:lnTo>
                <a:lnTo>
                  <a:pt x="113" y="431"/>
                </a:lnTo>
                <a:lnTo>
                  <a:pt x="111" y="431"/>
                </a:lnTo>
                <a:lnTo>
                  <a:pt x="109" y="431"/>
                </a:lnTo>
                <a:lnTo>
                  <a:pt x="109" y="432"/>
                </a:lnTo>
                <a:lnTo>
                  <a:pt x="109" y="434"/>
                </a:lnTo>
                <a:lnTo>
                  <a:pt x="109" y="436"/>
                </a:lnTo>
                <a:lnTo>
                  <a:pt x="109" y="438"/>
                </a:lnTo>
                <a:lnTo>
                  <a:pt x="107" y="438"/>
                </a:lnTo>
                <a:lnTo>
                  <a:pt x="107" y="436"/>
                </a:lnTo>
                <a:lnTo>
                  <a:pt x="106" y="436"/>
                </a:lnTo>
                <a:lnTo>
                  <a:pt x="104" y="436"/>
                </a:lnTo>
                <a:lnTo>
                  <a:pt x="104" y="438"/>
                </a:lnTo>
                <a:lnTo>
                  <a:pt x="102" y="438"/>
                </a:lnTo>
                <a:lnTo>
                  <a:pt x="102" y="440"/>
                </a:lnTo>
                <a:lnTo>
                  <a:pt x="102" y="442"/>
                </a:lnTo>
                <a:lnTo>
                  <a:pt x="102" y="444"/>
                </a:lnTo>
                <a:lnTo>
                  <a:pt x="102" y="446"/>
                </a:lnTo>
                <a:lnTo>
                  <a:pt x="102" y="448"/>
                </a:lnTo>
                <a:lnTo>
                  <a:pt x="104" y="448"/>
                </a:lnTo>
                <a:lnTo>
                  <a:pt x="106" y="450"/>
                </a:lnTo>
                <a:lnTo>
                  <a:pt x="107" y="452"/>
                </a:lnTo>
                <a:lnTo>
                  <a:pt x="109" y="453"/>
                </a:lnTo>
                <a:lnTo>
                  <a:pt x="109" y="455"/>
                </a:lnTo>
                <a:lnTo>
                  <a:pt x="107" y="455"/>
                </a:lnTo>
                <a:lnTo>
                  <a:pt x="107" y="457"/>
                </a:lnTo>
                <a:lnTo>
                  <a:pt x="107" y="459"/>
                </a:lnTo>
                <a:lnTo>
                  <a:pt x="107" y="461"/>
                </a:lnTo>
                <a:lnTo>
                  <a:pt x="109" y="463"/>
                </a:lnTo>
                <a:lnTo>
                  <a:pt x="109" y="465"/>
                </a:lnTo>
                <a:lnTo>
                  <a:pt x="107" y="465"/>
                </a:lnTo>
                <a:lnTo>
                  <a:pt x="109" y="465"/>
                </a:lnTo>
                <a:lnTo>
                  <a:pt x="111" y="465"/>
                </a:lnTo>
                <a:lnTo>
                  <a:pt x="111" y="467"/>
                </a:lnTo>
                <a:lnTo>
                  <a:pt x="111" y="469"/>
                </a:lnTo>
                <a:lnTo>
                  <a:pt x="111" y="471"/>
                </a:lnTo>
                <a:lnTo>
                  <a:pt x="113" y="473"/>
                </a:lnTo>
                <a:lnTo>
                  <a:pt x="115" y="473"/>
                </a:lnTo>
                <a:lnTo>
                  <a:pt x="115" y="475"/>
                </a:lnTo>
                <a:lnTo>
                  <a:pt x="117" y="475"/>
                </a:lnTo>
                <a:lnTo>
                  <a:pt x="117" y="476"/>
                </a:lnTo>
                <a:lnTo>
                  <a:pt x="119" y="476"/>
                </a:lnTo>
                <a:lnTo>
                  <a:pt x="121" y="476"/>
                </a:lnTo>
                <a:lnTo>
                  <a:pt x="123" y="476"/>
                </a:lnTo>
                <a:lnTo>
                  <a:pt x="123" y="479"/>
                </a:lnTo>
                <a:lnTo>
                  <a:pt x="125" y="479"/>
                </a:lnTo>
                <a:lnTo>
                  <a:pt x="127" y="479"/>
                </a:lnTo>
                <a:lnTo>
                  <a:pt x="128" y="479"/>
                </a:lnTo>
                <a:lnTo>
                  <a:pt x="131" y="479"/>
                </a:lnTo>
                <a:lnTo>
                  <a:pt x="133" y="476"/>
                </a:lnTo>
                <a:lnTo>
                  <a:pt x="134" y="476"/>
                </a:lnTo>
                <a:lnTo>
                  <a:pt x="136" y="476"/>
                </a:lnTo>
                <a:lnTo>
                  <a:pt x="138" y="476"/>
                </a:lnTo>
                <a:lnTo>
                  <a:pt x="138" y="479"/>
                </a:lnTo>
                <a:lnTo>
                  <a:pt x="138" y="481"/>
                </a:lnTo>
                <a:lnTo>
                  <a:pt x="138" y="482"/>
                </a:lnTo>
                <a:lnTo>
                  <a:pt x="140" y="482"/>
                </a:lnTo>
                <a:lnTo>
                  <a:pt x="142" y="482"/>
                </a:lnTo>
                <a:lnTo>
                  <a:pt x="144" y="484"/>
                </a:lnTo>
                <a:lnTo>
                  <a:pt x="146" y="484"/>
                </a:lnTo>
                <a:lnTo>
                  <a:pt x="146" y="482"/>
                </a:lnTo>
                <a:lnTo>
                  <a:pt x="144" y="482"/>
                </a:lnTo>
                <a:lnTo>
                  <a:pt x="146" y="481"/>
                </a:lnTo>
                <a:lnTo>
                  <a:pt x="146" y="482"/>
                </a:lnTo>
                <a:lnTo>
                  <a:pt x="148" y="482"/>
                </a:lnTo>
                <a:lnTo>
                  <a:pt x="148" y="484"/>
                </a:lnTo>
                <a:lnTo>
                  <a:pt x="150" y="484"/>
                </a:lnTo>
                <a:lnTo>
                  <a:pt x="150" y="486"/>
                </a:lnTo>
                <a:lnTo>
                  <a:pt x="152" y="486"/>
                </a:lnTo>
                <a:lnTo>
                  <a:pt x="154" y="486"/>
                </a:lnTo>
                <a:lnTo>
                  <a:pt x="154" y="484"/>
                </a:lnTo>
                <a:lnTo>
                  <a:pt x="155" y="486"/>
                </a:lnTo>
                <a:lnTo>
                  <a:pt x="155" y="488"/>
                </a:lnTo>
                <a:lnTo>
                  <a:pt x="154" y="488"/>
                </a:lnTo>
                <a:lnTo>
                  <a:pt x="154" y="490"/>
                </a:lnTo>
                <a:lnTo>
                  <a:pt x="155" y="490"/>
                </a:lnTo>
                <a:lnTo>
                  <a:pt x="157" y="490"/>
                </a:lnTo>
                <a:lnTo>
                  <a:pt x="159" y="490"/>
                </a:lnTo>
                <a:lnTo>
                  <a:pt x="161" y="490"/>
                </a:lnTo>
                <a:lnTo>
                  <a:pt x="161" y="488"/>
                </a:lnTo>
                <a:lnTo>
                  <a:pt x="163" y="488"/>
                </a:lnTo>
                <a:lnTo>
                  <a:pt x="165" y="488"/>
                </a:lnTo>
                <a:lnTo>
                  <a:pt x="167" y="488"/>
                </a:lnTo>
                <a:lnTo>
                  <a:pt x="167" y="490"/>
                </a:lnTo>
                <a:lnTo>
                  <a:pt x="169" y="490"/>
                </a:lnTo>
                <a:lnTo>
                  <a:pt x="171" y="490"/>
                </a:lnTo>
                <a:lnTo>
                  <a:pt x="173" y="490"/>
                </a:lnTo>
                <a:lnTo>
                  <a:pt x="173" y="488"/>
                </a:lnTo>
                <a:lnTo>
                  <a:pt x="175" y="488"/>
                </a:lnTo>
                <a:lnTo>
                  <a:pt x="177" y="488"/>
                </a:lnTo>
                <a:lnTo>
                  <a:pt x="177" y="486"/>
                </a:lnTo>
                <a:lnTo>
                  <a:pt x="177" y="484"/>
                </a:lnTo>
                <a:lnTo>
                  <a:pt x="179" y="484"/>
                </a:lnTo>
                <a:lnTo>
                  <a:pt x="179" y="486"/>
                </a:lnTo>
                <a:lnTo>
                  <a:pt x="179" y="488"/>
                </a:lnTo>
                <a:lnTo>
                  <a:pt x="179" y="490"/>
                </a:lnTo>
                <a:lnTo>
                  <a:pt x="181" y="490"/>
                </a:lnTo>
                <a:lnTo>
                  <a:pt x="181" y="492"/>
                </a:lnTo>
                <a:lnTo>
                  <a:pt x="182" y="492"/>
                </a:lnTo>
                <a:lnTo>
                  <a:pt x="182" y="490"/>
                </a:lnTo>
                <a:lnTo>
                  <a:pt x="182" y="488"/>
                </a:lnTo>
                <a:lnTo>
                  <a:pt x="182" y="486"/>
                </a:lnTo>
                <a:lnTo>
                  <a:pt x="184" y="486"/>
                </a:lnTo>
                <a:lnTo>
                  <a:pt x="184" y="484"/>
                </a:lnTo>
                <a:lnTo>
                  <a:pt x="184" y="482"/>
                </a:lnTo>
                <a:lnTo>
                  <a:pt x="186" y="482"/>
                </a:lnTo>
                <a:lnTo>
                  <a:pt x="188" y="482"/>
                </a:lnTo>
                <a:lnTo>
                  <a:pt x="190" y="484"/>
                </a:lnTo>
                <a:lnTo>
                  <a:pt x="192" y="484"/>
                </a:lnTo>
                <a:lnTo>
                  <a:pt x="194" y="484"/>
                </a:lnTo>
                <a:lnTo>
                  <a:pt x="194" y="482"/>
                </a:lnTo>
                <a:lnTo>
                  <a:pt x="196" y="482"/>
                </a:lnTo>
                <a:lnTo>
                  <a:pt x="198" y="484"/>
                </a:lnTo>
                <a:lnTo>
                  <a:pt x="198" y="486"/>
                </a:lnTo>
                <a:lnTo>
                  <a:pt x="196" y="488"/>
                </a:lnTo>
                <a:lnTo>
                  <a:pt x="198" y="490"/>
                </a:lnTo>
                <a:lnTo>
                  <a:pt x="200" y="490"/>
                </a:lnTo>
                <a:lnTo>
                  <a:pt x="202" y="490"/>
                </a:lnTo>
                <a:lnTo>
                  <a:pt x="204" y="490"/>
                </a:lnTo>
                <a:lnTo>
                  <a:pt x="204" y="492"/>
                </a:lnTo>
                <a:lnTo>
                  <a:pt x="204" y="494"/>
                </a:lnTo>
                <a:lnTo>
                  <a:pt x="204" y="496"/>
                </a:lnTo>
                <a:lnTo>
                  <a:pt x="205" y="496"/>
                </a:lnTo>
                <a:lnTo>
                  <a:pt x="208" y="496"/>
                </a:lnTo>
                <a:lnTo>
                  <a:pt x="208" y="498"/>
                </a:lnTo>
                <a:lnTo>
                  <a:pt x="210" y="498"/>
                </a:lnTo>
                <a:lnTo>
                  <a:pt x="210" y="496"/>
                </a:lnTo>
                <a:lnTo>
                  <a:pt x="210" y="494"/>
                </a:lnTo>
                <a:lnTo>
                  <a:pt x="211" y="494"/>
                </a:lnTo>
                <a:lnTo>
                  <a:pt x="211" y="492"/>
                </a:lnTo>
                <a:lnTo>
                  <a:pt x="211" y="490"/>
                </a:lnTo>
                <a:lnTo>
                  <a:pt x="213" y="490"/>
                </a:lnTo>
                <a:lnTo>
                  <a:pt x="213" y="492"/>
                </a:lnTo>
                <a:lnTo>
                  <a:pt x="215" y="492"/>
                </a:lnTo>
                <a:lnTo>
                  <a:pt x="215" y="490"/>
                </a:lnTo>
                <a:lnTo>
                  <a:pt x="217" y="490"/>
                </a:lnTo>
                <a:lnTo>
                  <a:pt x="217" y="492"/>
                </a:lnTo>
                <a:lnTo>
                  <a:pt x="217" y="494"/>
                </a:lnTo>
                <a:lnTo>
                  <a:pt x="217" y="496"/>
                </a:lnTo>
                <a:lnTo>
                  <a:pt x="219" y="496"/>
                </a:lnTo>
                <a:lnTo>
                  <a:pt x="221" y="498"/>
                </a:lnTo>
                <a:lnTo>
                  <a:pt x="221" y="496"/>
                </a:lnTo>
                <a:lnTo>
                  <a:pt x="223" y="496"/>
                </a:lnTo>
                <a:lnTo>
                  <a:pt x="225" y="496"/>
                </a:lnTo>
                <a:lnTo>
                  <a:pt x="227" y="496"/>
                </a:lnTo>
                <a:lnTo>
                  <a:pt x="227" y="498"/>
                </a:lnTo>
                <a:lnTo>
                  <a:pt x="225" y="498"/>
                </a:lnTo>
                <a:lnTo>
                  <a:pt x="225" y="500"/>
                </a:lnTo>
                <a:lnTo>
                  <a:pt x="227" y="500"/>
                </a:lnTo>
                <a:lnTo>
                  <a:pt x="229" y="500"/>
                </a:lnTo>
                <a:lnTo>
                  <a:pt x="231" y="500"/>
                </a:lnTo>
                <a:lnTo>
                  <a:pt x="232" y="498"/>
                </a:lnTo>
                <a:lnTo>
                  <a:pt x="232" y="496"/>
                </a:lnTo>
                <a:lnTo>
                  <a:pt x="234" y="496"/>
                </a:lnTo>
                <a:lnTo>
                  <a:pt x="236" y="496"/>
                </a:lnTo>
                <a:lnTo>
                  <a:pt x="238" y="498"/>
                </a:lnTo>
                <a:lnTo>
                  <a:pt x="238" y="500"/>
                </a:lnTo>
                <a:lnTo>
                  <a:pt x="240" y="500"/>
                </a:lnTo>
                <a:lnTo>
                  <a:pt x="242" y="500"/>
                </a:lnTo>
                <a:lnTo>
                  <a:pt x="244" y="500"/>
                </a:lnTo>
                <a:lnTo>
                  <a:pt x="246" y="500"/>
                </a:lnTo>
                <a:lnTo>
                  <a:pt x="248" y="500"/>
                </a:lnTo>
                <a:lnTo>
                  <a:pt x="248" y="498"/>
                </a:lnTo>
                <a:lnTo>
                  <a:pt x="248" y="496"/>
                </a:lnTo>
                <a:lnTo>
                  <a:pt x="248" y="494"/>
                </a:lnTo>
                <a:lnTo>
                  <a:pt x="248" y="492"/>
                </a:lnTo>
                <a:lnTo>
                  <a:pt x="248" y="490"/>
                </a:lnTo>
                <a:lnTo>
                  <a:pt x="250" y="488"/>
                </a:lnTo>
                <a:lnTo>
                  <a:pt x="252" y="486"/>
                </a:lnTo>
                <a:lnTo>
                  <a:pt x="254" y="486"/>
                </a:lnTo>
                <a:lnTo>
                  <a:pt x="256" y="486"/>
                </a:lnTo>
                <a:lnTo>
                  <a:pt x="256" y="488"/>
                </a:lnTo>
                <a:lnTo>
                  <a:pt x="256" y="490"/>
                </a:lnTo>
                <a:lnTo>
                  <a:pt x="258" y="490"/>
                </a:lnTo>
                <a:lnTo>
                  <a:pt x="259" y="490"/>
                </a:lnTo>
                <a:lnTo>
                  <a:pt x="261" y="488"/>
                </a:lnTo>
                <a:lnTo>
                  <a:pt x="263" y="486"/>
                </a:lnTo>
                <a:lnTo>
                  <a:pt x="265" y="486"/>
                </a:lnTo>
                <a:lnTo>
                  <a:pt x="265" y="484"/>
                </a:lnTo>
                <a:lnTo>
                  <a:pt x="267" y="484"/>
                </a:lnTo>
                <a:lnTo>
                  <a:pt x="267" y="482"/>
                </a:lnTo>
                <a:lnTo>
                  <a:pt x="269" y="484"/>
                </a:lnTo>
                <a:lnTo>
                  <a:pt x="271" y="482"/>
                </a:lnTo>
                <a:lnTo>
                  <a:pt x="271" y="481"/>
                </a:lnTo>
                <a:lnTo>
                  <a:pt x="273" y="479"/>
                </a:lnTo>
                <a:lnTo>
                  <a:pt x="273" y="476"/>
                </a:lnTo>
                <a:lnTo>
                  <a:pt x="275" y="476"/>
                </a:lnTo>
                <a:lnTo>
                  <a:pt x="275" y="475"/>
                </a:lnTo>
                <a:lnTo>
                  <a:pt x="277" y="473"/>
                </a:lnTo>
                <a:lnTo>
                  <a:pt x="279" y="473"/>
                </a:lnTo>
                <a:lnTo>
                  <a:pt x="280" y="473"/>
                </a:lnTo>
                <a:lnTo>
                  <a:pt x="280" y="471"/>
                </a:lnTo>
                <a:lnTo>
                  <a:pt x="280" y="469"/>
                </a:lnTo>
                <a:lnTo>
                  <a:pt x="282" y="467"/>
                </a:lnTo>
                <a:lnTo>
                  <a:pt x="284" y="467"/>
                </a:lnTo>
                <a:lnTo>
                  <a:pt x="286" y="467"/>
                </a:lnTo>
                <a:lnTo>
                  <a:pt x="288" y="467"/>
                </a:lnTo>
                <a:lnTo>
                  <a:pt x="290" y="467"/>
                </a:lnTo>
                <a:lnTo>
                  <a:pt x="292" y="467"/>
                </a:lnTo>
                <a:lnTo>
                  <a:pt x="292" y="469"/>
                </a:lnTo>
                <a:lnTo>
                  <a:pt x="290" y="469"/>
                </a:lnTo>
                <a:lnTo>
                  <a:pt x="292" y="469"/>
                </a:lnTo>
                <a:lnTo>
                  <a:pt x="292" y="471"/>
                </a:lnTo>
                <a:lnTo>
                  <a:pt x="294" y="471"/>
                </a:lnTo>
                <a:lnTo>
                  <a:pt x="294" y="473"/>
                </a:lnTo>
                <a:lnTo>
                  <a:pt x="296" y="475"/>
                </a:lnTo>
                <a:lnTo>
                  <a:pt x="298" y="475"/>
                </a:lnTo>
                <a:lnTo>
                  <a:pt x="300" y="476"/>
                </a:lnTo>
                <a:lnTo>
                  <a:pt x="302" y="476"/>
                </a:lnTo>
                <a:lnTo>
                  <a:pt x="304" y="476"/>
                </a:lnTo>
                <a:lnTo>
                  <a:pt x="306" y="476"/>
                </a:lnTo>
                <a:lnTo>
                  <a:pt x="306" y="479"/>
                </a:lnTo>
                <a:lnTo>
                  <a:pt x="307" y="479"/>
                </a:lnTo>
                <a:lnTo>
                  <a:pt x="309" y="479"/>
                </a:lnTo>
                <a:lnTo>
                  <a:pt x="309" y="476"/>
                </a:lnTo>
                <a:lnTo>
                  <a:pt x="311" y="476"/>
                </a:lnTo>
                <a:lnTo>
                  <a:pt x="313" y="476"/>
                </a:lnTo>
                <a:lnTo>
                  <a:pt x="315" y="475"/>
                </a:lnTo>
                <a:lnTo>
                  <a:pt x="317" y="475"/>
                </a:lnTo>
                <a:lnTo>
                  <a:pt x="317" y="473"/>
                </a:lnTo>
                <a:lnTo>
                  <a:pt x="319" y="473"/>
                </a:lnTo>
                <a:lnTo>
                  <a:pt x="319" y="475"/>
                </a:lnTo>
                <a:lnTo>
                  <a:pt x="321" y="475"/>
                </a:lnTo>
                <a:lnTo>
                  <a:pt x="323" y="476"/>
                </a:lnTo>
                <a:lnTo>
                  <a:pt x="325" y="476"/>
                </a:lnTo>
                <a:lnTo>
                  <a:pt x="327" y="476"/>
                </a:lnTo>
                <a:lnTo>
                  <a:pt x="328" y="476"/>
                </a:lnTo>
                <a:lnTo>
                  <a:pt x="328" y="479"/>
                </a:lnTo>
                <a:lnTo>
                  <a:pt x="330" y="479"/>
                </a:lnTo>
                <a:lnTo>
                  <a:pt x="330" y="481"/>
                </a:lnTo>
                <a:lnTo>
                  <a:pt x="333" y="479"/>
                </a:lnTo>
                <a:lnTo>
                  <a:pt x="333" y="476"/>
                </a:lnTo>
                <a:lnTo>
                  <a:pt x="334" y="476"/>
                </a:lnTo>
                <a:lnTo>
                  <a:pt x="334" y="475"/>
                </a:lnTo>
                <a:lnTo>
                  <a:pt x="336" y="475"/>
                </a:lnTo>
                <a:lnTo>
                  <a:pt x="338" y="475"/>
                </a:lnTo>
                <a:lnTo>
                  <a:pt x="340" y="475"/>
                </a:lnTo>
                <a:lnTo>
                  <a:pt x="342" y="475"/>
                </a:lnTo>
                <a:lnTo>
                  <a:pt x="342" y="476"/>
                </a:lnTo>
                <a:lnTo>
                  <a:pt x="344" y="476"/>
                </a:lnTo>
                <a:lnTo>
                  <a:pt x="346" y="476"/>
                </a:lnTo>
                <a:lnTo>
                  <a:pt x="348" y="476"/>
                </a:lnTo>
                <a:lnTo>
                  <a:pt x="348" y="475"/>
                </a:lnTo>
                <a:lnTo>
                  <a:pt x="350" y="475"/>
                </a:lnTo>
                <a:lnTo>
                  <a:pt x="350" y="473"/>
                </a:lnTo>
                <a:lnTo>
                  <a:pt x="350" y="471"/>
                </a:lnTo>
                <a:lnTo>
                  <a:pt x="350" y="469"/>
                </a:lnTo>
                <a:lnTo>
                  <a:pt x="352" y="469"/>
                </a:lnTo>
                <a:lnTo>
                  <a:pt x="352" y="467"/>
                </a:lnTo>
                <a:lnTo>
                  <a:pt x="354" y="467"/>
                </a:lnTo>
                <a:lnTo>
                  <a:pt x="355" y="467"/>
                </a:lnTo>
                <a:lnTo>
                  <a:pt x="357" y="467"/>
                </a:lnTo>
                <a:lnTo>
                  <a:pt x="357" y="465"/>
                </a:lnTo>
                <a:lnTo>
                  <a:pt x="359" y="465"/>
                </a:lnTo>
                <a:lnTo>
                  <a:pt x="361" y="465"/>
                </a:lnTo>
                <a:lnTo>
                  <a:pt x="363" y="465"/>
                </a:lnTo>
                <a:lnTo>
                  <a:pt x="365" y="465"/>
                </a:lnTo>
                <a:lnTo>
                  <a:pt x="367" y="465"/>
                </a:lnTo>
                <a:lnTo>
                  <a:pt x="369" y="465"/>
                </a:lnTo>
                <a:lnTo>
                  <a:pt x="371" y="465"/>
                </a:lnTo>
                <a:lnTo>
                  <a:pt x="373" y="465"/>
                </a:lnTo>
                <a:lnTo>
                  <a:pt x="375" y="463"/>
                </a:lnTo>
                <a:lnTo>
                  <a:pt x="363" y="450"/>
                </a:lnTo>
                <a:lnTo>
                  <a:pt x="363" y="452"/>
                </a:lnTo>
                <a:lnTo>
                  <a:pt x="350" y="436"/>
                </a:lnTo>
                <a:lnTo>
                  <a:pt x="327" y="411"/>
                </a:lnTo>
                <a:lnTo>
                  <a:pt x="334" y="411"/>
                </a:lnTo>
                <a:lnTo>
                  <a:pt x="338" y="409"/>
                </a:lnTo>
                <a:lnTo>
                  <a:pt x="344" y="398"/>
                </a:lnTo>
                <a:lnTo>
                  <a:pt x="346" y="392"/>
                </a:lnTo>
                <a:lnTo>
                  <a:pt x="342" y="384"/>
                </a:lnTo>
                <a:lnTo>
                  <a:pt x="334" y="369"/>
                </a:lnTo>
                <a:lnTo>
                  <a:pt x="334" y="365"/>
                </a:lnTo>
                <a:lnTo>
                  <a:pt x="334" y="359"/>
                </a:lnTo>
                <a:lnTo>
                  <a:pt x="333" y="354"/>
                </a:lnTo>
                <a:lnTo>
                  <a:pt x="333" y="351"/>
                </a:lnTo>
                <a:lnTo>
                  <a:pt x="334" y="350"/>
                </a:lnTo>
                <a:lnTo>
                  <a:pt x="336" y="350"/>
                </a:lnTo>
                <a:lnTo>
                  <a:pt x="338" y="350"/>
                </a:lnTo>
                <a:lnTo>
                  <a:pt x="342" y="350"/>
                </a:lnTo>
                <a:lnTo>
                  <a:pt x="346" y="346"/>
                </a:lnTo>
                <a:lnTo>
                  <a:pt x="350" y="346"/>
                </a:lnTo>
                <a:lnTo>
                  <a:pt x="352" y="344"/>
                </a:lnTo>
                <a:lnTo>
                  <a:pt x="354" y="344"/>
                </a:lnTo>
                <a:lnTo>
                  <a:pt x="355" y="344"/>
                </a:lnTo>
                <a:lnTo>
                  <a:pt x="357" y="344"/>
                </a:lnTo>
                <a:lnTo>
                  <a:pt x="359" y="344"/>
                </a:lnTo>
                <a:lnTo>
                  <a:pt x="363" y="344"/>
                </a:lnTo>
                <a:lnTo>
                  <a:pt x="367" y="346"/>
                </a:lnTo>
                <a:lnTo>
                  <a:pt x="369" y="348"/>
                </a:lnTo>
                <a:lnTo>
                  <a:pt x="375" y="350"/>
                </a:lnTo>
                <a:lnTo>
                  <a:pt x="382" y="346"/>
                </a:lnTo>
                <a:lnTo>
                  <a:pt x="384" y="344"/>
                </a:lnTo>
                <a:lnTo>
                  <a:pt x="382" y="342"/>
                </a:lnTo>
                <a:lnTo>
                  <a:pt x="381" y="336"/>
                </a:lnTo>
                <a:lnTo>
                  <a:pt x="382" y="334"/>
                </a:lnTo>
                <a:lnTo>
                  <a:pt x="384" y="334"/>
                </a:lnTo>
                <a:lnTo>
                  <a:pt x="390" y="330"/>
                </a:lnTo>
                <a:lnTo>
                  <a:pt x="392" y="329"/>
                </a:lnTo>
                <a:lnTo>
                  <a:pt x="396" y="329"/>
                </a:lnTo>
                <a:lnTo>
                  <a:pt x="398" y="329"/>
                </a:lnTo>
                <a:lnTo>
                  <a:pt x="402" y="327"/>
                </a:lnTo>
                <a:lnTo>
                  <a:pt x="402" y="325"/>
                </a:lnTo>
                <a:lnTo>
                  <a:pt x="403" y="323"/>
                </a:lnTo>
                <a:lnTo>
                  <a:pt x="405" y="321"/>
                </a:lnTo>
                <a:lnTo>
                  <a:pt x="407" y="319"/>
                </a:lnTo>
                <a:lnTo>
                  <a:pt x="409" y="317"/>
                </a:lnTo>
                <a:lnTo>
                  <a:pt x="411" y="315"/>
                </a:lnTo>
                <a:lnTo>
                  <a:pt x="413" y="315"/>
                </a:lnTo>
                <a:lnTo>
                  <a:pt x="413" y="313"/>
                </a:lnTo>
                <a:lnTo>
                  <a:pt x="415" y="313"/>
                </a:lnTo>
                <a:lnTo>
                  <a:pt x="415" y="311"/>
                </a:lnTo>
                <a:lnTo>
                  <a:pt x="419" y="311"/>
                </a:lnTo>
                <a:lnTo>
                  <a:pt x="421" y="311"/>
                </a:lnTo>
                <a:lnTo>
                  <a:pt x="425" y="311"/>
                </a:lnTo>
                <a:lnTo>
                  <a:pt x="427" y="311"/>
                </a:lnTo>
                <a:lnTo>
                  <a:pt x="429" y="311"/>
                </a:lnTo>
                <a:lnTo>
                  <a:pt x="430" y="311"/>
                </a:lnTo>
                <a:lnTo>
                  <a:pt x="434" y="313"/>
                </a:lnTo>
                <a:lnTo>
                  <a:pt x="436" y="309"/>
                </a:lnTo>
                <a:lnTo>
                  <a:pt x="429" y="298"/>
                </a:lnTo>
                <a:lnTo>
                  <a:pt x="425" y="292"/>
                </a:lnTo>
                <a:lnTo>
                  <a:pt x="425" y="288"/>
                </a:lnTo>
                <a:lnTo>
                  <a:pt x="423" y="284"/>
                </a:lnTo>
                <a:lnTo>
                  <a:pt x="425" y="282"/>
                </a:lnTo>
                <a:lnTo>
                  <a:pt x="425" y="280"/>
                </a:lnTo>
                <a:lnTo>
                  <a:pt x="417" y="265"/>
                </a:lnTo>
                <a:lnTo>
                  <a:pt x="415" y="265"/>
                </a:lnTo>
                <a:lnTo>
                  <a:pt x="413" y="261"/>
                </a:lnTo>
                <a:lnTo>
                  <a:pt x="413" y="259"/>
                </a:lnTo>
                <a:lnTo>
                  <a:pt x="413" y="257"/>
                </a:lnTo>
                <a:lnTo>
                  <a:pt x="411" y="259"/>
                </a:lnTo>
                <a:lnTo>
                  <a:pt x="409" y="255"/>
                </a:lnTo>
                <a:lnTo>
                  <a:pt x="407" y="257"/>
                </a:lnTo>
                <a:lnTo>
                  <a:pt x="405" y="259"/>
                </a:lnTo>
                <a:lnTo>
                  <a:pt x="405" y="261"/>
                </a:lnTo>
                <a:lnTo>
                  <a:pt x="407" y="261"/>
                </a:lnTo>
                <a:lnTo>
                  <a:pt x="405" y="261"/>
                </a:lnTo>
                <a:lnTo>
                  <a:pt x="400" y="265"/>
                </a:lnTo>
                <a:lnTo>
                  <a:pt x="398" y="265"/>
                </a:lnTo>
                <a:lnTo>
                  <a:pt x="396" y="267"/>
                </a:lnTo>
                <a:lnTo>
                  <a:pt x="392" y="267"/>
                </a:lnTo>
                <a:lnTo>
                  <a:pt x="388" y="269"/>
                </a:lnTo>
                <a:lnTo>
                  <a:pt x="384" y="263"/>
                </a:lnTo>
                <a:lnTo>
                  <a:pt x="373" y="271"/>
                </a:lnTo>
                <a:lnTo>
                  <a:pt x="371" y="269"/>
                </a:lnTo>
                <a:lnTo>
                  <a:pt x="369" y="265"/>
                </a:lnTo>
                <a:lnTo>
                  <a:pt x="369" y="263"/>
                </a:lnTo>
                <a:lnTo>
                  <a:pt x="367" y="261"/>
                </a:lnTo>
                <a:lnTo>
                  <a:pt x="365" y="259"/>
                </a:lnTo>
                <a:lnTo>
                  <a:pt x="367" y="257"/>
                </a:lnTo>
                <a:lnTo>
                  <a:pt x="369" y="257"/>
                </a:lnTo>
                <a:lnTo>
                  <a:pt x="373" y="255"/>
                </a:lnTo>
                <a:lnTo>
                  <a:pt x="375" y="253"/>
                </a:lnTo>
                <a:lnTo>
                  <a:pt x="379" y="252"/>
                </a:lnTo>
                <a:lnTo>
                  <a:pt x="382" y="248"/>
                </a:lnTo>
                <a:lnTo>
                  <a:pt x="384" y="248"/>
                </a:lnTo>
                <a:lnTo>
                  <a:pt x="388" y="246"/>
                </a:lnTo>
                <a:lnTo>
                  <a:pt x="388" y="244"/>
                </a:lnTo>
                <a:lnTo>
                  <a:pt x="386" y="242"/>
                </a:lnTo>
                <a:lnTo>
                  <a:pt x="384" y="240"/>
                </a:lnTo>
                <a:lnTo>
                  <a:pt x="382" y="238"/>
                </a:lnTo>
                <a:lnTo>
                  <a:pt x="382" y="234"/>
                </a:lnTo>
                <a:lnTo>
                  <a:pt x="375" y="232"/>
                </a:lnTo>
                <a:lnTo>
                  <a:pt x="373" y="231"/>
                </a:lnTo>
                <a:lnTo>
                  <a:pt x="373" y="229"/>
                </a:lnTo>
                <a:lnTo>
                  <a:pt x="373" y="227"/>
                </a:lnTo>
                <a:lnTo>
                  <a:pt x="371" y="225"/>
                </a:lnTo>
                <a:lnTo>
                  <a:pt x="363" y="217"/>
                </a:lnTo>
                <a:lnTo>
                  <a:pt x="373" y="207"/>
                </a:lnTo>
                <a:lnTo>
                  <a:pt x="373" y="209"/>
                </a:lnTo>
                <a:lnTo>
                  <a:pt x="384" y="200"/>
                </a:lnTo>
                <a:lnTo>
                  <a:pt x="386" y="202"/>
                </a:lnTo>
                <a:lnTo>
                  <a:pt x="394" y="194"/>
                </a:lnTo>
                <a:lnTo>
                  <a:pt x="396" y="192"/>
                </a:lnTo>
                <a:lnTo>
                  <a:pt x="407" y="183"/>
                </a:lnTo>
                <a:lnTo>
                  <a:pt x="409" y="183"/>
                </a:lnTo>
                <a:lnTo>
                  <a:pt x="409" y="181"/>
                </a:lnTo>
                <a:lnTo>
                  <a:pt x="413" y="178"/>
                </a:lnTo>
                <a:lnTo>
                  <a:pt x="415" y="177"/>
                </a:lnTo>
                <a:lnTo>
                  <a:pt x="415" y="175"/>
                </a:lnTo>
                <a:lnTo>
                  <a:pt x="417" y="173"/>
                </a:lnTo>
                <a:lnTo>
                  <a:pt x="438" y="155"/>
                </a:lnTo>
                <a:lnTo>
                  <a:pt x="455" y="142"/>
                </a:lnTo>
                <a:lnTo>
                  <a:pt x="459" y="136"/>
                </a:lnTo>
                <a:lnTo>
                  <a:pt x="469" y="125"/>
                </a:lnTo>
                <a:lnTo>
                  <a:pt x="473" y="117"/>
                </a:lnTo>
                <a:lnTo>
                  <a:pt x="473" y="115"/>
                </a:lnTo>
                <a:lnTo>
                  <a:pt x="475" y="113"/>
                </a:lnTo>
                <a:lnTo>
                  <a:pt x="477" y="109"/>
                </a:lnTo>
                <a:lnTo>
                  <a:pt x="478" y="109"/>
                </a:lnTo>
                <a:lnTo>
                  <a:pt x="480" y="104"/>
                </a:lnTo>
                <a:lnTo>
                  <a:pt x="488" y="96"/>
                </a:lnTo>
                <a:lnTo>
                  <a:pt x="492" y="92"/>
                </a:lnTo>
                <a:lnTo>
                  <a:pt x="494" y="90"/>
                </a:lnTo>
                <a:lnTo>
                  <a:pt x="496" y="88"/>
                </a:lnTo>
                <a:lnTo>
                  <a:pt x="498" y="86"/>
                </a:lnTo>
                <a:lnTo>
                  <a:pt x="534" y="63"/>
                </a:lnTo>
                <a:lnTo>
                  <a:pt x="532" y="61"/>
                </a:lnTo>
                <a:lnTo>
                  <a:pt x="536" y="59"/>
                </a:lnTo>
                <a:lnTo>
                  <a:pt x="538" y="59"/>
                </a:lnTo>
                <a:lnTo>
                  <a:pt x="555" y="48"/>
                </a:lnTo>
                <a:lnTo>
                  <a:pt x="565" y="34"/>
                </a:lnTo>
                <a:lnTo>
                  <a:pt x="553" y="23"/>
                </a:lnTo>
                <a:lnTo>
                  <a:pt x="555" y="21"/>
                </a:lnTo>
                <a:lnTo>
                  <a:pt x="536" y="3"/>
                </a:lnTo>
                <a:lnTo>
                  <a:pt x="534" y="2"/>
                </a:lnTo>
                <a:lnTo>
                  <a:pt x="532" y="0"/>
                </a:lnTo>
                <a:lnTo>
                  <a:pt x="505" y="9"/>
                </a:lnTo>
                <a:lnTo>
                  <a:pt x="501" y="9"/>
                </a:lnTo>
                <a:lnTo>
                  <a:pt x="499" y="11"/>
                </a:lnTo>
                <a:lnTo>
                  <a:pt x="480" y="15"/>
                </a:lnTo>
                <a:lnTo>
                  <a:pt x="453" y="23"/>
                </a:lnTo>
                <a:lnTo>
                  <a:pt x="425" y="31"/>
                </a:lnTo>
                <a:lnTo>
                  <a:pt x="403" y="34"/>
                </a:lnTo>
                <a:lnTo>
                  <a:pt x="392" y="44"/>
                </a:lnTo>
                <a:lnTo>
                  <a:pt x="381" y="52"/>
                </a:lnTo>
                <a:lnTo>
                  <a:pt x="382" y="73"/>
                </a:lnTo>
                <a:lnTo>
                  <a:pt x="386" y="96"/>
                </a:lnTo>
                <a:lnTo>
                  <a:pt x="390" y="127"/>
                </a:lnTo>
                <a:lnTo>
                  <a:pt x="388" y="127"/>
                </a:lnTo>
                <a:lnTo>
                  <a:pt x="373" y="130"/>
                </a:lnTo>
                <a:lnTo>
                  <a:pt x="373" y="128"/>
                </a:lnTo>
                <a:lnTo>
                  <a:pt x="357" y="125"/>
                </a:lnTo>
                <a:lnTo>
                  <a:pt x="355" y="133"/>
                </a:lnTo>
                <a:lnTo>
                  <a:pt x="352" y="150"/>
                </a:lnTo>
                <a:lnTo>
                  <a:pt x="348" y="155"/>
                </a:lnTo>
                <a:lnTo>
                  <a:pt x="346" y="155"/>
                </a:lnTo>
                <a:lnTo>
                  <a:pt x="342" y="163"/>
                </a:lnTo>
                <a:lnTo>
                  <a:pt x="344" y="165"/>
                </a:lnTo>
                <a:lnTo>
                  <a:pt x="342" y="165"/>
                </a:lnTo>
                <a:lnTo>
                  <a:pt x="338" y="165"/>
                </a:lnTo>
                <a:lnTo>
                  <a:pt x="327" y="188"/>
                </a:lnTo>
                <a:lnTo>
                  <a:pt x="323" y="194"/>
                </a:lnTo>
                <a:lnTo>
                  <a:pt x="321" y="196"/>
                </a:lnTo>
                <a:lnTo>
                  <a:pt x="302" y="205"/>
                </a:lnTo>
                <a:lnTo>
                  <a:pt x="282" y="221"/>
                </a:lnTo>
                <a:lnTo>
                  <a:pt x="227" y="219"/>
                </a:lnTo>
                <a:lnTo>
                  <a:pt x="217" y="221"/>
                </a:lnTo>
                <a:lnTo>
                  <a:pt x="198" y="234"/>
                </a:lnTo>
                <a:lnTo>
                  <a:pt x="184" y="234"/>
                </a:lnTo>
                <a:lnTo>
                  <a:pt x="171" y="234"/>
                </a:lnTo>
                <a:lnTo>
                  <a:pt x="165" y="234"/>
                </a:lnTo>
                <a:lnTo>
                  <a:pt x="163" y="234"/>
                </a:lnTo>
                <a:lnTo>
                  <a:pt x="138" y="234"/>
                </a:lnTo>
                <a:lnTo>
                  <a:pt x="121" y="225"/>
                </a:lnTo>
                <a:lnTo>
                  <a:pt x="106" y="215"/>
                </a:lnTo>
                <a:lnTo>
                  <a:pt x="106" y="200"/>
                </a:lnTo>
                <a:lnTo>
                  <a:pt x="106" y="194"/>
                </a:lnTo>
                <a:lnTo>
                  <a:pt x="100" y="171"/>
                </a:lnTo>
                <a:lnTo>
                  <a:pt x="98" y="169"/>
                </a:lnTo>
                <a:lnTo>
                  <a:pt x="92" y="171"/>
                </a:lnTo>
                <a:lnTo>
                  <a:pt x="96" y="183"/>
                </a:lnTo>
                <a:lnTo>
                  <a:pt x="92" y="181"/>
                </a:lnTo>
                <a:lnTo>
                  <a:pt x="90" y="177"/>
                </a:lnTo>
                <a:lnTo>
                  <a:pt x="88" y="177"/>
                </a:lnTo>
                <a:lnTo>
                  <a:pt x="86" y="177"/>
                </a:lnTo>
                <a:lnTo>
                  <a:pt x="86" y="173"/>
                </a:lnTo>
                <a:lnTo>
                  <a:pt x="85" y="171"/>
                </a:lnTo>
                <a:lnTo>
                  <a:pt x="80" y="177"/>
                </a:lnTo>
                <a:lnTo>
                  <a:pt x="79" y="177"/>
                </a:lnTo>
                <a:lnTo>
                  <a:pt x="77" y="175"/>
                </a:lnTo>
                <a:lnTo>
                  <a:pt x="75" y="173"/>
                </a:lnTo>
                <a:lnTo>
                  <a:pt x="73" y="171"/>
                </a:lnTo>
                <a:lnTo>
                  <a:pt x="67" y="173"/>
                </a:lnTo>
                <a:lnTo>
                  <a:pt x="58" y="178"/>
                </a:lnTo>
                <a:lnTo>
                  <a:pt x="56" y="178"/>
                </a:lnTo>
                <a:lnTo>
                  <a:pt x="56" y="181"/>
                </a:lnTo>
                <a:lnTo>
                  <a:pt x="58" y="184"/>
                </a:lnTo>
                <a:lnTo>
                  <a:pt x="46" y="190"/>
                </a:lnTo>
                <a:lnTo>
                  <a:pt x="25" y="202"/>
                </a:lnTo>
                <a:lnTo>
                  <a:pt x="23" y="204"/>
                </a:lnTo>
                <a:lnTo>
                  <a:pt x="19" y="207"/>
                </a:lnTo>
                <a:lnTo>
                  <a:pt x="8" y="213"/>
                </a:lnTo>
                <a:lnTo>
                  <a:pt x="2" y="217"/>
                </a:lnTo>
                <a:lnTo>
                  <a:pt x="11" y="236"/>
                </a:lnTo>
                <a:lnTo>
                  <a:pt x="6" y="244"/>
                </a:lnTo>
                <a:lnTo>
                  <a:pt x="15" y="259"/>
                </a:lnTo>
                <a:lnTo>
                  <a:pt x="17" y="269"/>
                </a:lnTo>
                <a:lnTo>
                  <a:pt x="13" y="279"/>
                </a:lnTo>
                <a:lnTo>
                  <a:pt x="0" y="296"/>
                </a:lnTo>
                <a:lnTo>
                  <a:pt x="0" y="30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Freeform 212"/>
          <p:cNvSpPr>
            <a:spLocks/>
          </p:cNvSpPr>
          <p:nvPr/>
        </p:nvSpPr>
        <p:spPr bwMode="auto">
          <a:xfrm>
            <a:off x="-2348794" y="6850541"/>
            <a:ext cx="459370" cy="750242"/>
          </a:xfrm>
          <a:custGeom>
            <a:avLst/>
            <a:gdLst>
              <a:gd name="T0" fmla="*/ 27 w 488"/>
              <a:gd name="T1" fmla="*/ 655 h 797"/>
              <a:gd name="T2" fmla="*/ 29 w 488"/>
              <a:gd name="T3" fmla="*/ 672 h 797"/>
              <a:gd name="T4" fmla="*/ 38 w 488"/>
              <a:gd name="T5" fmla="*/ 677 h 797"/>
              <a:gd name="T6" fmla="*/ 46 w 488"/>
              <a:gd name="T7" fmla="*/ 686 h 797"/>
              <a:gd name="T8" fmla="*/ 56 w 488"/>
              <a:gd name="T9" fmla="*/ 690 h 797"/>
              <a:gd name="T10" fmla="*/ 64 w 488"/>
              <a:gd name="T11" fmla="*/ 703 h 797"/>
              <a:gd name="T12" fmla="*/ 64 w 488"/>
              <a:gd name="T13" fmla="*/ 713 h 797"/>
              <a:gd name="T14" fmla="*/ 64 w 488"/>
              <a:gd name="T15" fmla="*/ 727 h 797"/>
              <a:gd name="T16" fmla="*/ 65 w 488"/>
              <a:gd name="T17" fmla="*/ 736 h 797"/>
              <a:gd name="T18" fmla="*/ 58 w 488"/>
              <a:gd name="T19" fmla="*/ 744 h 797"/>
              <a:gd name="T20" fmla="*/ 58 w 488"/>
              <a:gd name="T21" fmla="*/ 755 h 797"/>
              <a:gd name="T22" fmla="*/ 59 w 488"/>
              <a:gd name="T23" fmla="*/ 765 h 797"/>
              <a:gd name="T24" fmla="*/ 62 w 488"/>
              <a:gd name="T25" fmla="*/ 778 h 797"/>
              <a:gd name="T26" fmla="*/ 110 w 488"/>
              <a:gd name="T27" fmla="*/ 794 h 797"/>
              <a:gd name="T28" fmla="*/ 206 w 488"/>
              <a:gd name="T29" fmla="*/ 736 h 797"/>
              <a:gd name="T30" fmla="*/ 242 w 488"/>
              <a:gd name="T31" fmla="*/ 698 h 797"/>
              <a:gd name="T32" fmla="*/ 300 w 488"/>
              <a:gd name="T33" fmla="*/ 698 h 797"/>
              <a:gd name="T34" fmla="*/ 421 w 488"/>
              <a:gd name="T35" fmla="*/ 465 h 797"/>
              <a:gd name="T36" fmla="*/ 415 w 488"/>
              <a:gd name="T37" fmla="*/ 424 h 797"/>
              <a:gd name="T38" fmla="*/ 467 w 488"/>
              <a:gd name="T39" fmla="*/ 256 h 797"/>
              <a:gd name="T40" fmla="*/ 469 w 488"/>
              <a:gd name="T41" fmla="*/ 219 h 797"/>
              <a:gd name="T42" fmla="*/ 454 w 488"/>
              <a:gd name="T43" fmla="*/ 161 h 797"/>
              <a:gd name="T44" fmla="*/ 425 w 488"/>
              <a:gd name="T45" fmla="*/ 134 h 797"/>
              <a:gd name="T46" fmla="*/ 425 w 488"/>
              <a:gd name="T47" fmla="*/ 84 h 797"/>
              <a:gd name="T48" fmla="*/ 438 w 488"/>
              <a:gd name="T49" fmla="*/ 54 h 797"/>
              <a:gd name="T50" fmla="*/ 452 w 488"/>
              <a:gd name="T51" fmla="*/ 30 h 797"/>
              <a:gd name="T52" fmla="*/ 440 w 488"/>
              <a:gd name="T53" fmla="*/ 7 h 797"/>
              <a:gd name="T54" fmla="*/ 419 w 488"/>
              <a:gd name="T55" fmla="*/ 21 h 797"/>
              <a:gd name="T56" fmla="*/ 388 w 488"/>
              <a:gd name="T57" fmla="*/ 30 h 797"/>
              <a:gd name="T58" fmla="*/ 371 w 488"/>
              <a:gd name="T59" fmla="*/ 54 h 797"/>
              <a:gd name="T60" fmla="*/ 346 w 488"/>
              <a:gd name="T61" fmla="*/ 55 h 797"/>
              <a:gd name="T62" fmla="*/ 313 w 488"/>
              <a:gd name="T63" fmla="*/ 90 h 797"/>
              <a:gd name="T64" fmla="*/ 281 w 488"/>
              <a:gd name="T65" fmla="*/ 81 h 797"/>
              <a:gd name="T66" fmla="*/ 261 w 488"/>
              <a:gd name="T67" fmla="*/ 73 h 797"/>
              <a:gd name="T68" fmla="*/ 210 w 488"/>
              <a:gd name="T69" fmla="*/ 123 h 797"/>
              <a:gd name="T70" fmla="*/ 263 w 488"/>
              <a:gd name="T71" fmla="*/ 121 h 797"/>
              <a:gd name="T72" fmla="*/ 271 w 488"/>
              <a:gd name="T73" fmla="*/ 186 h 797"/>
              <a:gd name="T74" fmla="*/ 277 w 488"/>
              <a:gd name="T75" fmla="*/ 217 h 797"/>
              <a:gd name="T76" fmla="*/ 244 w 488"/>
              <a:gd name="T77" fmla="*/ 177 h 797"/>
              <a:gd name="T78" fmla="*/ 181 w 488"/>
              <a:gd name="T79" fmla="*/ 140 h 797"/>
              <a:gd name="T80" fmla="*/ 171 w 488"/>
              <a:gd name="T81" fmla="*/ 148 h 797"/>
              <a:gd name="T82" fmla="*/ 165 w 488"/>
              <a:gd name="T83" fmla="*/ 155 h 797"/>
              <a:gd name="T84" fmla="*/ 158 w 488"/>
              <a:gd name="T85" fmla="*/ 165 h 797"/>
              <a:gd name="T86" fmla="*/ 152 w 488"/>
              <a:gd name="T87" fmla="*/ 171 h 797"/>
              <a:gd name="T88" fmla="*/ 140 w 488"/>
              <a:gd name="T89" fmla="*/ 177 h 797"/>
              <a:gd name="T90" fmla="*/ 134 w 488"/>
              <a:gd name="T91" fmla="*/ 180 h 797"/>
              <a:gd name="T92" fmla="*/ 129 w 488"/>
              <a:gd name="T93" fmla="*/ 188 h 797"/>
              <a:gd name="T94" fmla="*/ 121 w 488"/>
              <a:gd name="T95" fmla="*/ 192 h 797"/>
              <a:gd name="T96" fmla="*/ 112 w 488"/>
              <a:gd name="T97" fmla="*/ 198 h 797"/>
              <a:gd name="T98" fmla="*/ 107 w 488"/>
              <a:gd name="T99" fmla="*/ 207 h 797"/>
              <a:gd name="T100" fmla="*/ 104 w 488"/>
              <a:gd name="T101" fmla="*/ 213 h 797"/>
              <a:gd name="T102" fmla="*/ 96 w 488"/>
              <a:gd name="T103" fmla="*/ 223 h 797"/>
              <a:gd name="T104" fmla="*/ 83 w 488"/>
              <a:gd name="T105" fmla="*/ 227 h 797"/>
              <a:gd name="T106" fmla="*/ 77 w 488"/>
              <a:gd name="T107" fmla="*/ 238 h 797"/>
              <a:gd name="T108" fmla="*/ 71 w 488"/>
              <a:gd name="T109" fmla="*/ 250 h 797"/>
              <a:gd name="T110" fmla="*/ 85 w 488"/>
              <a:gd name="T111" fmla="*/ 263 h 797"/>
              <a:gd name="T112" fmla="*/ 123 w 488"/>
              <a:gd name="T113" fmla="*/ 296 h 797"/>
              <a:gd name="T114" fmla="*/ 125 w 488"/>
              <a:gd name="T115" fmla="*/ 348 h 797"/>
              <a:gd name="T116" fmla="*/ 123 w 488"/>
              <a:gd name="T117" fmla="*/ 367 h 797"/>
              <a:gd name="T118" fmla="*/ 123 w 488"/>
              <a:gd name="T119" fmla="*/ 386 h 797"/>
              <a:gd name="T120" fmla="*/ 102 w 488"/>
              <a:gd name="T121" fmla="*/ 411 h 797"/>
              <a:gd name="T122" fmla="*/ 79 w 488"/>
              <a:gd name="T123" fmla="*/ 432 h 797"/>
              <a:gd name="T124" fmla="*/ 44 w 488"/>
              <a:gd name="T125" fmla="*/ 424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8" h="797">
                <a:moveTo>
                  <a:pt x="6" y="490"/>
                </a:moveTo>
                <a:lnTo>
                  <a:pt x="35" y="623"/>
                </a:lnTo>
                <a:lnTo>
                  <a:pt x="46" y="621"/>
                </a:lnTo>
                <a:lnTo>
                  <a:pt x="52" y="621"/>
                </a:lnTo>
                <a:lnTo>
                  <a:pt x="59" y="628"/>
                </a:lnTo>
                <a:lnTo>
                  <a:pt x="52" y="638"/>
                </a:lnTo>
                <a:lnTo>
                  <a:pt x="44" y="632"/>
                </a:lnTo>
                <a:lnTo>
                  <a:pt x="37" y="644"/>
                </a:lnTo>
                <a:lnTo>
                  <a:pt x="27" y="655"/>
                </a:lnTo>
                <a:lnTo>
                  <a:pt x="23" y="661"/>
                </a:lnTo>
                <a:lnTo>
                  <a:pt x="23" y="663"/>
                </a:lnTo>
                <a:lnTo>
                  <a:pt x="25" y="665"/>
                </a:lnTo>
                <a:lnTo>
                  <a:pt x="23" y="667"/>
                </a:lnTo>
                <a:lnTo>
                  <a:pt x="25" y="669"/>
                </a:lnTo>
                <a:lnTo>
                  <a:pt x="27" y="669"/>
                </a:lnTo>
                <a:lnTo>
                  <a:pt x="29" y="669"/>
                </a:lnTo>
                <a:lnTo>
                  <a:pt x="29" y="671"/>
                </a:lnTo>
                <a:lnTo>
                  <a:pt x="29" y="672"/>
                </a:lnTo>
                <a:lnTo>
                  <a:pt x="31" y="672"/>
                </a:lnTo>
                <a:lnTo>
                  <a:pt x="31" y="674"/>
                </a:lnTo>
                <a:lnTo>
                  <a:pt x="33" y="674"/>
                </a:lnTo>
                <a:lnTo>
                  <a:pt x="35" y="674"/>
                </a:lnTo>
                <a:lnTo>
                  <a:pt x="37" y="674"/>
                </a:lnTo>
                <a:lnTo>
                  <a:pt x="37" y="677"/>
                </a:lnTo>
                <a:lnTo>
                  <a:pt x="37" y="679"/>
                </a:lnTo>
                <a:lnTo>
                  <a:pt x="38" y="679"/>
                </a:lnTo>
                <a:lnTo>
                  <a:pt x="38" y="677"/>
                </a:lnTo>
                <a:lnTo>
                  <a:pt x="40" y="677"/>
                </a:lnTo>
                <a:lnTo>
                  <a:pt x="42" y="677"/>
                </a:lnTo>
                <a:lnTo>
                  <a:pt x="42" y="679"/>
                </a:lnTo>
                <a:lnTo>
                  <a:pt x="42" y="680"/>
                </a:lnTo>
                <a:lnTo>
                  <a:pt x="42" y="682"/>
                </a:lnTo>
                <a:lnTo>
                  <a:pt x="44" y="682"/>
                </a:lnTo>
                <a:lnTo>
                  <a:pt x="46" y="682"/>
                </a:lnTo>
                <a:lnTo>
                  <a:pt x="46" y="684"/>
                </a:lnTo>
                <a:lnTo>
                  <a:pt x="46" y="686"/>
                </a:lnTo>
                <a:lnTo>
                  <a:pt x="46" y="688"/>
                </a:lnTo>
                <a:lnTo>
                  <a:pt x="48" y="688"/>
                </a:lnTo>
                <a:lnTo>
                  <a:pt x="50" y="688"/>
                </a:lnTo>
                <a:lnTo>
                  <a:pt x="50" y="690"/>
                </a:lnTo>
                <a:lnTo>
                  <a:pt x="52" y="690"/>
                </a:lnTo>
                <a:lnTo>
                  <a:pt x="52" y="688"/>
                </a:lnTo>
                <a:lnTo>
                  <a:pt x="52" y="690"/>
                </a:lnTo>
                <a:lnTo>
                  <a:pt x="54" y="690"/>
                </a:lnTo>
                <a:lnTo>
                  <a:pt x="56" y="690"/>
                </a:lnTo>
                <a:lnTo>
                  <a:pt x="56" y="692"/>
                </a:lnTo>
                <a:lnTo>
                  <a:pt x="56" y="694"/>
                </a:lnTo>
                <a:lnTo>
                  <a:pt x="58" y="694"/>
                </a:lnTo>
                <a:lnTo>
                  <a:pt x="59" y="696"/>
                </a:lnTo>
                <a:lnTo>
                  <a:pt x="59" y="698"/>
                </a:lnTo>
                <a:lnTo>
                  <a:pt x="62" y="700"/>
                </a:lnTo>
                <a:lnTo>
                  <a:pt x="62" y="701"/>
                </a:lnTo>
                <a:lnTo>
                  <a:pt x="64" y="701"/>
                </a:lnTo>
                <a:lnTo>
                  <a:pt x="64" y="703"/>
                </a:lnTo>
                <a:lnTo>
                  <a:pt x="64" y="705"/>
                </a:lnTo>
                <a:lnTo>
                  <a:pt x="64" y="707"/>
                </a:lnTo>
                <a:lnTo>
                  <a:pt x="65" y="707"/>
                </a:lnTo>
                <a:lnTo>
                  <a:pt x="65" y="709"/>
                </a:lnTo>
                <a:lnTo>
                  <a:pt x="64" y="709"/>
                </a:lnTo>
                <a:lnTo>
                  <a:pt x="64" y="711"/>
                </a:lnTo>
                <a:lnTo>
                  <a:pt x="65" y="711"/>
                </a:lnTo>
                <a:lnTo>
                  <a:pt x="65" y="713"/>
                </a:lnTo>
                <a:lnTo>
                  <a:pt x="64" y="713"/>
                </a:lnTo>
                <a:lnTo>
                  <a:pt x="64" y="715"/>
                </a:lnTo>
                <a:lnTo>
                  <a:pt x="64" y="717"/>
                </a:lnTo>
                <a:lnTo>
                  <a:pt x="64" y="719"/>
                </a:lnTo>
                <a:lnTo>
                  <a:pt x="64" y="721"/>
                </a:lnTo>
                <a:lnTo>
                  <a:pt x="65" y="721"/>
                </a:lnTo>
                <a:lnTo>
                  <a:pt x="65" y="722"/>
                </a:lnTo>
                <a:lnTo>
                  <a:pt x="65" y="725"/>
                </a:lnTo>
                <a:lnTo>
                  <a:pt x="64" y="725"/>
                </a:lnTo>
                <a:lnTo>
                  <a:pt x="64" y="727"/>
                </a:lnTo>
                <a:lnTo>
                  <a:pt x="65" y="727"/>
                </a:lnTo>
                <a:lnTo>
                  <a:pt x="65" y="728"/>
                </a:lnTo>
                <a:lnTo>
                  <a:pt x="64" y="728"/>
                </a:lnTo>
                <a:lnTo>
                  <a:pt x="64" y="730"/>
                </a:lnTo>
                <a:lnTo>
                  <a:pt x="65" y="730"/>
                </a:lnTo>
                <a:lnTo>
                  <a:pt x="65" y="732"/>
                </a:lnTo>
                <a:lnTo>
                  <a:pt x="67" y="732"/>
                </a:lnTo>
                <a:lnTo>
                  <a:pt x="67" y="734"/>
                </a:lnTo>
                <a:lnTo>
                  <a:pt x="65" y="736"/>
                </a:lnTo>
                <a:lnTo>
                  <a:pt x="65" y="738"/>
                </a:lnTo>
                <a:lnTo>
                  <a:pt x="65" y="740"/>
                </a:lnTo>
                <a:lnTo>
                  <a:pt x="64" y="740"/>
                </a:lnTo>
                <a:lnTo>
                  <a:pt x="64" y="742"/>
                </a:lnTo>
                <a:lnTo>
                  <a:pt x="62" y="740"/>
                </a:lnTo>
                <a:lnTo>
                  <a:pt x="59" y="740"/>
                </a:lnTo>
                <a:lnTo>
                  <a:pt x="62" y="742"/>
                </a:lnTo>
                <a:lnTo>
                  <a:pt x="59" y="742"/>
                </a:lnTo>
                <a:lnTo>
                  <a:pt x="58" y="744"/>
                </a:lnTo>
                <a:lnTo>
                  <a:pt x="58" y="746"/>
                </a:lnTo>
                <a:lnTo>
                  <a:pt x="59" y="746"/>
                </a:lnTo>
                <a:lnTo>
                  <a:pt x="59" y="748"/>
                </a:lnTo>
                <a:lnTo>
                  <a:pt x="58" y="748"/>
                </a:lnTo>
                <a:lnTo>
                  <a:pt x="58" y="749"/>
                </a:lnTo>
                <a:lnTo>
                  <a:pt x="56" y="751"/>
                </a:lnTo>
                <a:lnTo>
                  <a:pt x="56" y="753"/>
                </a:lnTo>
                <a:lnTo>
                  <a:pt x="56" y="755"/>
                </a:lnTo>
                <a:lnTo>
                  <a:pt x="58" y="755"/>
                </a:lnTo>
                <a:lnTo>
                  <a:pt x="59" y="755"/>
                </a:lnTo>
                <a:lnTo>
                  <a:pt x="58" y="755"/>
                </a:lnTo>
                <a:lnTo>
                  <a:pt x="58" y="757"/>
                </a:lnTo>
                <a:lnTo>
                  <a:pt x="58" y="759"/>
                </a:lnTo>
                <a:lnTo>
                  <a:pt x="58" y="761"/>
                </a:lnTo>
                <a:lnTo>
                  <a:pt x="59" y="761"/>
                </a:lnTo>
                <a:lnTo>
                  <a:pt x="62" y="761"/>
                </a:lnTo>
                <a:lnTo>
                  <a:pt x="59" y="763"/>
                </a:lnTo>
                <a:lnTo>
                  <a:pt x="59" y="765"/>
                </a:lnTo>
                <a:lnTo>
                  <a:pt x="59" y="767"/>
                </a:lnTo>
                <a:lnTo>
                  <a:pt x="59" y="769"/>
                </a:lnTo>
                <a:lnTo>
                  <a:pt x="62" y="769"/>
                </a:lnTo>
                <a:lnTo>
                  <a:pt x="62" y="771"/>
                </a:lnTo>
                <a:lnTo>
                  <a:pt x="62" y="773"/>
                </a:lnTo>
                <a:lnTo>
                  <a:pt x="62" y="775"/>
                </a:lnTo>
                <a:lnTo>
                  <a:pt x="59" y="775"/>
                </a:lnTo>
                <a:lnTo>
                  <a:pt x="62" y="776"/>
                </a:lnTo>
                <a:lnTo>
                  <a:pt x="62" y="778"/>
                </a:lnTo>
                <a:lnTo>
                  <a:pt x="64" y="780"/>
                </a:lnTo>
                <a:lnTo>
                  <a:pt x="64" y="782"/>
                </a:lnTo>
                <a:lnTo>
                  <a:pt x="64" y="784"/>
                </a:lnTo>
                <a:lnTo>
                  <a:pt x="65" y="784"/>
                </a:lnTo>
                <a:lnTo>
                  <a:pt x="65" y="786"/>
                </a:lnTo>
                <a:lnTo>
                  <a:pt x="64" y="788"/>
                </a:lnTo>
                <a:lnTo>
                  <a:pt x="64" y="790"/>
                </a:lnTo>
                <a:lnTo>
                  <a:pt x="110" y="797"/>
                </a:lnTo>
                <a:lnTo>
                  <a:pt x="110" y="794"/>
                </a:lnTo>
                <a:lnTo>
                  <a:pt x="115" y="780"/>
                </a:lnTo>
                <a:lnTo>
                  <a:pt x="119" y="765"/>
                </a:lnTo>
                <a:lnTo>
                  <a:pt x="129" y="749"/>
                </a:lnTo>
                <a:lnTo>
                  <a:pt x="134" y="746"/>
                </a:lnTo>
                <a:lnTo>
                  <a:pt x="142" y="746"/>
                </a:lnTo>
                <a:lnTo>
                  <a:pt x="156" y="744"/>
                </a:lnTo>
                <a:lnTo>
                  <a:pt x="163" y="748"/>
                </a:lnTo>
                <a:lnTo>
                  <a:pt x="202" y="736"/>
                </a:lnTo>
                <a:lnTo>
                  <a:pt x="206" y="736"/>
                </a:lnTo>
                <a:lnTo>
                  <a:pt x="210" y="736"/>
                </a:lnTo>
                <a:lnTo>
                  <a:pt x="217" y="738"/>
                </a:lnTo>
                <a:lnTo>
                  <a:pt x="217" y="736"/>
                </a:lnTo>
                <a:lnTo>
                  <a:pt x="219" y="738"/>
                </a:lnTo>
                <a:lnTo>
                  <a:pt x="223" y="738"/>
                </a:lnTo>
                <a:lnTo>
                  <a:pt x="225" y="738"/>
                </a:lnTo>
                <a:lnTo>
                  <a:pt x="238" y="700"/>
                </a:lnTo>
                <a:lnTo>
                  <a:pt x="242" y="700"/>
                </a:lnTo>
                <a:lnTo>
                  <a:pt x="242" y="698"/>
                </a:lnTo>
                <a:lnTo>
                  <a:pt x="246" y="701"/>
                </a:lnTo>
                <a:lnTo>
                  <a:pt x="300" y="757"/>
                </a:lnTo>
                <a:lnTo>
                  <a:pt x="300" y="759"/>
                </a:lnTo>
                <a:lnTo>
                  <a:pt x="304" y="761"/>
                </a:lnTo>
                <a:lnTo>
                  <a:pt x="307" y="761"/>
                </a:lnTo>
                <a:lnTo>
                  <a:pt x="323" y="759"/>
                </a:lnTo>
                <a:lnTo>
                  <a:pt x="309" y="722"/>
                </a:lnTo>
                <a:lnTo>
                  <a:pt x="307" y="721"/>
                </a:lnTo>
                <a:lnTo>
                  <a:pt x="300" y="698"/>
                </a:lnTo>
                <a:lnTo>
                  <a:pt x="317" y="640"/>
                </a:lnTo>
                <a:lnTo>
                  <a:pt x="304" y="628"/>
                </a:lnTo>
                <a:lnTo>
                  <a:pt x="323" y="571"/>
                </a:lnTo>
                <a:lnTo>
                  <a:pt x="317" y="563"/>
                </a:lnTo>
                <a:lnTo>
                  <a:pt x="386" y="480"/>
                </a:lnTo>
                <a:lnTo>
                  <a:pt x="398" y="490"/>
                </a:lnTo>
                <a:lnTo>
                  <a:pt x="413" y="475"/>
                </a:lnTo>
                <a:lnTo>
                  <a:pt x="415" y="471"/>
                </a:lnTo>
                <a:lnTo>
                  <a:pt x="421" y="465"/>
                </a:lnTo>
                <a:lnTo>
                  <a:pt x="423" y="463"/>
                </a:lnTo>
                <a:lnTo>
                  <a:pt x="427" y="459"/>
                </a:lnTo>
                <a:lnTo>
                  <a:pt x="429" y="455"/>
                </a:lnTo>
                <a:lnTo>
                  <a:pt x="430" y="453"/>
                </a:lnTo>
                <a:lnTo>
                  <a:pt x="430" y="450"/>
                </a:lnTo>
                <a:lnTo>
                  <a:pt x="429" y="448"/>
                </a:lnTo>
                <a:lnTo>
                  <a:pt x="436" y="436"/>
                </a:lnTo>
                <a:lnTo>
                  <a:pt x="427" y="432"/>
                </a:lnTo>
                <a:lnTo>
                  <a:pt x="415" y="424"/>
                </a:lnTo>
                <a:lnTo>
                  <a:pt x="413" y="423"/>
                </a:lnTo>
                <a:lnTo>
                  <a:pt x="415" y="421"/>
                </a:lnTo>
                <a:lnTo>
                  <a:pt x="419" y="409"/>
                </a:lnTo>
                <a:lnTo>
                  <a:pt x="457" y="311"/>
                </a:lnTo>
                <a:lnTo>
                  <a:pt x="454" y="309"/>
                </a:lnTo>
                <a:lnTo>
                  <a:pt x="473" y="257"/>
                </a:lnTo>
                <a:lnTo>
                  <a:pt x="471" y="257"/>
                </a:lnTo>
                <a:lnTo>
                  <a:pt x="469" y="256"/>
                </a:lnTo>
                <a:lnTo>
                  <a:pt x="467" y="256"/>
                </a:lnTo>
                <a:lnTo>
                  <a:pt x="467" y="254"/>
                </a:lnTo>
                <a:lnTo>
                  <a:pt x="471" y="244"/>
                </a:lnTo>
                <a:lnTo>
                  <a:pt x="471" y="240"/>
                </a:lnTo>
                <a:lnTo>
                  <a:pt x="471" y="238"/>
                </a:lnTo>
                <a:lnTo>
                  <a:pt x="471" y="232"/>
                </a:lnTo>
                <a:lnTo>
                  <a:pt x="465" y="230"/>
                </a:lnTo>
                <a:lnTo>
                  <a:pt x="465" y="228"/>
                </a:lnTo>
                <a:lnTo>
                  <a:pt x="467" y="225"/>
                </a:lnTo>
                <a:lnTo>
                  <a:pt x="469" y="219"/>
                </a:lnTo>
                <a:lnTo>
                  <a:pt x="475" y="221"/>
                </a:lnTo>
                <a:lnTo>
                  <a:pt x="477" y="221"/>
                </a:lnTo>
                <a:lnTo>
                  <a:pt x="484" y="198"/>
                </a:lnTo>
                <a:lnTo>
                  <a:pt x="488" y="192"/>
                </a:lnTo>
                <a:lnTo>
                  <a:pt x="486" y="190"/>
                </a:lnTo>
                <a:lnTo>
                  <a:pt x="484" y="188"/>
                </a:lnTo>
                <a:lnTo>
                  <a:pt x="478" y="180"/>
                </a:lnTo>
                <a:lnTo>
                  <a:pt x="465" y="173"/>
                </a:lnTo>
                <a:lnTo>
                  <a:pt x="454" y="161"/>
                </a:lnTo>
                <a:lnTo>
                  <a:pt x="456" y="157"/>
                </a:lnTo>
                <a:lnTo>
                  <a:pt x="454" y="155"/>
                </a:lnTo>
                <a:lnTo>
                  <a:pt x="452" y="159"/>
                </a:lnTo>
                <a:lnTo>
                  <a:pt x="448" y="155"/>
                </a:lnTo>
                <a:lnTo>
                  <a:pt x="444" y="153"/>
                </a:lnTo>
                <a:lnTo>
                  <a:pt x="432" y="148"/>
                </a:lnTo>
                <a:lnTo>
                  <a:pt x="434" y="144"/>
                </a:lnTo>
                <a:lnTo>
                  <a:pt x="425" y="140"/>
                </a:lnTo>
                <a:lnTo>
                  <a:pt x="425" y="134"/>
                </a:lnTo>
                <a:lnTo>
                  <a:pt x="427" y="111"/>
                </a:lnTo>
                <a:lnTo>
                  <a:pt x="427" y="107"/>
                </a:lnTo>
                <a:lnTo>
                  <a:pt x="425" y="107"/>
                </a:lnTo>
                <a:lnTo>
                  <a:pt x="421" y="107"/>
                </a:lnTo>
                <a:lnTo>
                  <a:pt x="421" y="102"/>
                </a:lnTo>
                <a:lnTo>
                  <a:pt x="421" y="98"/>
                </a:lnTo>
                <a:lnTo>
                  <a:pt x="423" y="94"/>
                </a:lnTo>
                <a:lnTo>
                  <a:pt x="423" y="90"/>
                </a:lnTo>
                <a:lnTo>
                  <a:pt x="425" y="84"/>
                </a:lnTo>
                <a:lnTo>
                  <a:pt x="423" y="81"/>
                </a:lnTo>
                <a:lnTo>
                  <a:pt x="423" y="76"/>
                </a:lnTo>
                <a:lnTo>
                  <a:pt x="425" y="71"/>
                </a:lnTo>
                <a:lnTo>
                  <a:pt x="425" y="65"/>
                </a:lnTo>
                <a:lnTo>
                  <a:pt x="427" y="63"/>
                </a:lnTo>
                <a:lnTo>
                  <a:pt x="427" y="61"/>
                </a:lnTo>
                <a:lnTo>
                  <a:pt x="432" y="57"/>
                </a:lnTo>
                <a:lnTo>
                  <a:pt x="434" y="55"/>
                </a:lnTo>
                <a:lnTo>
                  <a:pt x="438" y="54"/>
                </a:lnTo>
                <a:lnTo>
                  <a:pt x="444" y="52"/>
                </a:lnTo>
                <a:lnTo>
                  <a:pt x="446" y="52"/>
                </a:lnTo>
                <a:lnTo>
                  <a:pt x="448" y="50"/>
                </a:lnTo>
                <a:lnTo>
                  <a:pt x="450" y="48"/>
                </a:lnTo>
                <a:lnTo>
                  <a:pt x="450" y="46"/>
                </a:lnTo>
                <a:lnTo>
                  <a:pt x="450" y="42"/>
                </a:lnTo>
                <a:lnTo>
                  <a:pt x="450" y="38"/>
                </a:lnTo>
                <a:lnTo>
                  <a:pt x="450" y="34"/>
                </a:lnTo>
                <a:lnTo>
                  <a:pt x="452" y="30"/>
                </a:lnTo>
                <a:lnTo>
                  <a:pt x="454" y="25"/>
                </a:lnTo>
                <a:lnTo>
                  <a:pt x="456" y="19"/>
                </a:lnTo>
                <a:lnTo>
                  <a:pt x="456" y="15"/>
                </a:lnTo>
                <a:lnTo>
                  <a:pt x="454" y="11"/>
                </a:lnTo>
                <a:lnTo>
                  <a:pt x="452" y="9"/>
                </a:lnTo>
                <a:lnTo>
                  <a:pt x="450" y="7"/>
                </a:lnTo>
                <a:lnTo>
                  <a:pt x="448" y="7"/>
                </a:lnTo>
                <a:lnTo>
                  <a:pt x="444" y="7"/>
                </a:lnTo>
                <a:lnTo>
                  <a:pt x="440" y="7"/>
                </a:lnTo>
                <a:lnTo>
                  <a:pt x="438" y="7"/>
                </a:lnTo>
                <a:lnTo>
                  <a:pt x="434" y="9"/>
                </a:lnTo>
                <a:lnTo>
                  <a:pt x="432" y="11"/>
                </a:lnTo>
                <a:lnTo>
                  <a:pt x="429" y="13"/>
                </a:lnTo>
                <a:lnTo>
                  <a:pt x="429" y="15"/>
                </a:lnTo>
                <a:lnTo>
                  <a:pt x="427" y="17"/>
                </a:lnTo>
                <a:lnTo>
                  <a:pt x="423" y="19"/>
                </a:lnTo>
                <a:lnTo>
                  <a:pt x="421" y="21"/>
                </a:lnTo>
                <a:lnTo>
                  <a:pt x="419" y="21"/>
                </a:lnTo>
                <a:lnTo>
                  <a:pt x="417" y="19"/>
                </a:lnTo>
                <a:lnTo>
                  <a:pt x="417" y="17"/>
                </a:lnTo>
                <a:lnTo>
                  <a:pt x="417" y="15"/>
                </a:lnTo>
                <a:lnTo>
                  <a:pt x="417" y="2"/>
                </a:lnTo>
                <a:lnTo>
                  <a:pt x="406" y="0"/>
                </a:lnTo>
                <a:lnTo>
                  <a:pt x="392" y="11"/>
                </a:lnTo>
                <a:lnTo>
                  <a:pt x="390" y="21"/>
                </a:lnTo>
                <a:lnTo>
                  <a:pt x="388" y="28"/>
                </a:lnTo>
                <a:lnTo>
                  <a:pt x="388" y="30"/>
                </a:lnTo>
                <a:lnTo>
                  <a:pt x="394" y="30"/>
                </a:lnTo>
                <a:lnTo>
                  <a:pt x="398" y="30"/>
                </a:lnTo>
                <a:lnTo>
                  <a:pt x="386" y="50"/>
                </a:lnTo>
                <a:lnTo>
                  <a:pt x="382" y="46"/>
                </a:lnTo>
                <a:lnTo>
                  <a:pt x="379" y="50"/>
                </a:lnTo>
                <a:lnTo>
                  <a:pt x="379" y="48"/>
                </a:lnTo>
                <a:lnTo>
                  <a:pt x="377" y="50"/>
                </a:lnTo>
                <a:lnTo>
                  <a:pt x="375" y="52"/>
                </a:lnTo>
                <a:lnTo>
                  <a:pt x="371" y="54"/>
                </a:lnTo>
                <a:lnTo>
                  <a:pt x="371" y="59"/>
                </a:lnTo>
                <a:lnTo>
                  <a:pt x="367" y="57"/>
                </a:lnTo>
                <a:lnTo>
                  <a:pt x="365" y="57"/>
                </a:lnTo>
                <a:lnTo>
                  <a:pt x="361" y="57"/>
                </a:lnTo>
                <a:lnTo>
                  <a:pt x="360" y="57"/>
                </a:lnTo>
                <a:lnTo>
                  <a:pt x="355" y="57"/>
                </a:lnTo>
                <a:lnTo>
                  <a:pt x="355" y="55"/>
                </a:lnTo>
                <a:lnTo>
                  <a:pt x="352" y="55"/>
                </a:lnTo>
                <a:lnTo>
                  <a:pt x="346" y="55"/>
                </a:lnTo>
                <a:lnTo>
                  <a:pt x="342" y="81"/>
                </a:lnTo>
                <a:lnTo>
                  <a:pt x="342" y="92"/>
                </a:lnTo>
                <a:lnTo>
                  <a:pt x="338" y="92"/>
                </a:lnTo>
                <a:lnTo>
                  <a:pt x="333" y="92"/>
                </a:lnTo>
                <a:lnTo>
                  <a:pt x="327" y="92"/>
                </a:lnTo>
                <a:lnTo>
                  <a:pt x="323" y="92"/>
                </a:lnTo>
                <a:lnTo>
                  <a:pt x="317" y="92"/>
                </a:lnTo>
                <a:lnTo>
                  <a:pt x="315" y="92"/>
                </a:lnTo>
                <a:lnTo>
                  <a:pt x="313" y="90"/>
                </a:lnTo>
                <a:lnTo>
                  <a:pt x="307" y="88"/>
                </a:lnTo>
                <a:lnTo>
                  <a:pt x="304" y="88"/>
                </a:lnTo>
                <a:lnTo>
                  <a:pt x="298" y="86"/>
                </a:lnTo>
                <a:lnTo>
                  <a:pt x="294" y="84"/>
                </a:lnTo>
                <a:lnTo>
                  <a:pt x="286" y="83"/>
                </a:lnTo>
                <a:lnTo>
                  <a:pt x="285" y="83"/>
                </a:lnTo>
                <a:lnTo>
                  <a:pt x="283" y="83"/>
                </a:lnTo>
                <a:lnTo>
                  <a:pt x="283" y="81"/>
                </a:lnTo>
                <a:lnTo>
                  <a:pt x="281" y="81"/>
                </a:lnTo>
                <a:lnTo>
                  <a:pt x="279" y="81"/>
                </a:lnTo>
                <a:lnTo>
                  <a:pt x="277" y="81"/>
                </a:lnTo>
                <a:lnTo>
                  <a:pt x="275" y="81"/>
                </a:lnTo>
                <a:lnTo>
                  <a:pt x="269" y="81"/>
                </a:lnTo>
                <a:lnTo>
                  <a:pt x="267" y="81"/>
                </a:lnTo>
                <a:lnTo>
                  <a:pt x="261" y="78"/>
                </a:lnTo>
                <a:lnTo>
                  <a:pt x="263" y="75"/>
                </a:lnTo>
                <a:lnTo>
                  <a:pt x="263" y="73"/>
                </a:lnTo>
                <a:lnTo>
                  <a:pt x="261" y="73"/>
                </a:lnTo>
                <a:lnTo>
                  <a:pt x="244" y="71"/>
                </a:lnTo>
                <a:lnTo>
                  <a:pt x="219" y="84"/>
                </a:lnTo>
                <a:lnTo>
                  <a:pt x="215" y="86"/>
                </a:lnTo>
                <a:lnTo>
                  <a:pt x="215" y="98"/>
                </a:lnTo>
                <a:lnTo>
                  <a:pt x="215" y="104"/>
                </a:lnTo>
                <a:lnTo>
                  <a:pt x="211" y="111"/>
                </a:lnTo>
                <a:lnTo>
                  <a:pt x="208" y="117"/>
                </a:lnTo>
                <a:lnTo>
                  <a:pt x="208" y="119"/>
                </a:lnTo>
                <a:lnTo>
                  <a:pt x="210" y="123"/>
                </a:lnTo>
                <a:lnTo>
                  <a:pt x="211" y="126"/>
                </a:lnTo>
                <a:lnTo>
                  <a:pt x="215" y="126"/>
                </a:lnTo>
                <a:lnTo>
                  <a:pt x="219" y="126"/>
                </a:lnTo>
                <a:lnTo>
                  <a:pt x="223" y="126"/>
                </a:lnTo>
                <a:lnTo>
                  <a:pt x="233" y="125"/>
                </a:lnTo>
                <a:lnTo>
                  <a:pt x="242" y="123"/>
                </a:lnTo>
                <a:lnTo>
                  <a:pt x="248" y="121"/>
                </a:lnTo>
                <a:lnTo>
                  <a:pt x="256" y="119"/>
                </a:lnTo>
                <a:lnTo>
                  <a:pt x="263" y="121"/>
                </a:lnTo>
                <a:lnTo>
                  <a:pt x="271" y="125"/>
                </a:lnTo>
                <a:lnTo>
                  <a:pt x="281" y="134"/>
                </a:lnTo>
                <a:lnTo>
                  <a:pt x="290" y="144"/>
                </a:lnTo>
                <a:lnTo>
                  <a:pt x="292" y="152"/>
                </a:lnTo>
                <a:lnTo>
                  <a:pt x="292" y="159"/>
                </a:lnTo>
                <a:lnTo>
                  <a:pt x="290" y="165"/>
                </a:lnTo>
                <a:lnTo>
                  <a:pt x="285" y="173"/>
                </a:lnTo>
                <a:lnTo>
                  <a:pt x="277" y="180"/>
                </a:lnTo>
                <a:lnTo>
                  <a:pt x="271" y="186"/>
                </a:lnTo>
                <a:lnTo>
                  <a:pt x="269" y="188"/>
                </a:lnTo>
                <a:lnTo>
                  <a:pt x="271" y="194"/>
                </a:lnTo>
                <a:lnTo>
                  <a:pt x="273" y="196"/>
                </a:lnTo>
                <a:lnTo>
                  <a:pt x="277" y="198"/>
                </a:lnTo>
                <a:lnTo>
                  <a:pt x="281" y="201"/>
                </a:lnTo>
                <a:lnTo>
                  <a:pt x="281" y="209"/>
                </a:lnTo>
                <a:lnTo>
                  <a:pt x="279" y="211"/>
                </a:lnTo>
                <a:lnTo>
                  <a:pt x="277" y="215"/>
                </a:lnTo>
                <a:lnTo>
                  <a:pt x="277" y="217"/>
                </a:lnTo>
                <a:lnTo>
                  <a:pt x="273" y="221"/>
                </a:lnTo>
                <a:lnTo>
                  <a:pt x="273" y="223"/>
                </a:lnTo>
                <a:lnTo>
                  <a:pt x="271" y="225"/>
                </a:lnTo>
                <a:lnTo>
                  <a:pt x="269" y="221"/>
                </a:lnTo>
                <a:lnTo>
                  <a:pt x="265" y="209"/>
                </a:lnTo>
                <a:lnTo>
                  <a:pt x="261" y="201"/>
                </a:lnTo>
                <a:lnTo>
                  <a:pt x="261" y="198"/>
                </a:lnTo>
                <a:lnTo>
                  <a:pt x="258" y="194"/>
                </a:lnTo>
                <a:lnTo>
                  <a:pt x="244" y="177"/>
                </a:lnTo>
                <a:lnTo>
                  <a:pt x="210" y="142"/>
                </a:lnTo>
                <a:lnTo>
                  <a:pt x="200" y="134"/>
                </a:lnTo>
                <a:lnTo>
                  <a:pt x="200" y="132"/>
                </a:lnTo>
                <a:lnTo>
                  <a:pt x="198" y="125"/>
                </a:lnTo>
                <a:lnTo>
                  <a:pt x="192" y="131"/>
                </a:lnTo>
                <a:lnTo>
                  <a:pt x="184" y="125"/>
                </a:lnTo>
                <a:lnTo>
                  <a:pt x="177" y="134"/>
                </a:lnTo>
                <a:lnTo>
                  <a:pt x="183" y="140"/>
                </a:lnTo>
                <a:lnTo>
                  <a:pt x="181" y="140"/>
                </a:lnTo>
                <a:lnTo>
                  <a:pt x="179" y="140"/>
                </a:lnTo>
                <a:lnTo>
                  <a:pt x="179" y="142"/>
                </a:lnTo>
                <a:lnTo>
                  <a:pt x="177" y="142"/>
                </a:lnTo>
                <a:lnTo>
                  <a:pt x="177" y="144"/>
                </a:lnTo>
                <a:lnTo>
                  <a:pt x="175" y="144"/>
                </a:lnTo>
                <a:lnTo>
                  <a:pt x="175" y="146"/>
                </a:lnTo>
                <a:lnTo>
                  <a:pt x="173" y="146"/>
                </a:lnTo>
                <a:lnTo>
                  <a:pt x="173" y="148"/>
                </a:lnTo>
                <a:lnTo>
                  <a:pt x="171" y="148"/>
                </a:lnTo>
                <a:lnTo>
                  <a:pt x="169" y="148"/>
                </a:lnTo>
                <a:lnTo>
                  <a:pt x="167" y="148"/>
                </a:lnTo>
                <a:lnTo>
                  <a:pt x="167" y="150"/>
                </a:lnTo>
                <a:lnTo>
                  <a:pt x="165" y="150"/>
                </a:lnTo>
                <a:lnTo>
                  <a:pt x="165" y="152"/>
                </a:lnTo>
                <a:lnTo>
                  <a:pt x="165" y="153"/>
                </a:lnTo>
                <a:lnTo>
                  <a:pt x="163" y="153"/>
                </a:lnTo>
                <a:lnTo>
                  <a:pt x="163" y="155"/>
                </a:lnTo>
                <a:lnTo>
                  <a:pt x="165" y="155"/>
                </a:lnTo>
                <a:lnTo>
                  <a:pt x="165" y="157"/>
                </a:lnTo>
                <a:lnTo>
                  <a:pt x="163" y="157"/>
                </a:lnTo>
                <a:lnTo>
                  <a:pt x="162" y="157"/>
                </a:lnTo>
                <a:lnTo>
                  <a:pt x="160" y="157"/>
                </a:lnTo>
                <a:lnTo>
                  <a:pt x="160" y="159"/>
                </a:lnTo>
                <a:lnTo>
                  <a:pt x="162" y="159"/>
                </a:lnTo>
                <a:lnTo>
                  <a:pt x="162" y="161"/>
                </a:lnTo>
                <a:lnTo>
                  <a:pt x="160" y="163"/>
                </a:lnTo>
                <a:lnTo>
                  <a:pt x="158" y="165"/>
                </a:lnTo>
                <a:lnTo>
                  <a:pt x="158" y="167"/>
                </a:lnTo>
                <a:lnTo>
                  <a:pt x="156" y="167"/>
                </a:lnTo>
                <a:lnTo>
                  <a:pt x="156" y="169"/>
                </a:lnTo>
                <a:lnTo>
                  <a:pt x="154" y="169"/>
                </a:lnTo>
                <a:lnTo>
                  <a:pt x="152" y="169"/>
                </a:lnTo>
                <a:lnTo>
                  <a:pt x="154" y="171"/>
                </a:lnTo>
                <a:lnTo>
                  <a:pt x="154" y="173"/>
                </a:lnTo>
                <a:lnTo>
                  <a:pt x="152" y="173"/>
                </a:lnTo>
                <a:lnTo>
                  <a:pt x="152" y="171"/>
                </a:lnTo>
                <a:lnTo>
                  <a:pt x="150" y="171"/>
                </a:lnTo>
                <a:lnTo>
                  <a:pt x="150" y="173"/>
                </a:lnTo>
                <a:lnTo>
                  <a:pt x="148" y="173"/>
                </a:lnTo>
                <a:lnTo>
                  <a:pt x="146" y="173"/>
                </a:lnTo>
                <a:lnTo>
                  <a:pt x="144" y="173"/>
                </a:lnTo>
                <a:lnTo>
                  <a:pt x="144" y="175"/>
                </a:lnTo>
                <a:lnTo>
                  <a:pt x="144" y="177"/>
                </a:lnTo>
                <a:lnTo>
                  <a:pt x="142" y="175"/>
                </a:lnTo>
                <a:lnTo>
                  <a:pt x="140" y="177"/>
                </a:lnTo>
                <a:lnTo>
                  <a:pt x="140" y="179"/>
                </a:lnTo>
                <a:lnTo>
                  <a:pt x="140" y="180"/>
                </a:lnTo>
                <a:lnTo>
                  <a:pt x="138" y="180"/>
                </a:lnTo>
                <a:lnTo>
                  <a:pt x="138" y="182"/>
                </a:lnTo>
                <a:lnTo>
                  <a:pt x="138" y="184"/>
                </a:lnTo>
                <a:lnTo>
                  <a:pt x="136" y="184"/>
                </a:lnTo>
                <a:lnTo>
                  <a:pt x="136" y="182"/>
                </a:lnTo>
                <a:lnTo>
                  <a:pt x="136" y="180"/>
                </a:lnTo>
                <a:lnTo>
                  <a:pt x="134" y="180"/>
                </a:lnTo>
                <a:lnTo>
                  <a:pt x="134" y="182"/>
                </a:lnTo>
                <a:lnTo>
                  <a:pt x="134" y="184"/>
                </a:lnTo>
                <a:lnTo>
                  <a:pt x="133" y="184"/>
                </a:lnTo>
                <a:lnTo>
                  <a:pt x="133" y="182"/>
                </a:lnTo>
                <a:lnTo>
                  <a:pt x="133" y="184"/>
                </a:lnTo>
                <a:lnTo>
                  <a:pt x="133" y="186"/>
                </a:lnTo>
                <a:lnTo>
                  <a:pt x="133" y="188"/>
                </a:lnTo>
                <a:lnTo>
                  <a:pt x="131" y="188"/>
                </a:lnTo>
                <a:lnTo>
                  <a:pt x="129" y="188"/>
                </a:lnTo>
                <a:lnTo>
                  <a:pt x="129" y="190"/>
                </a:lnTo>
                <a:lnTo>
                  <a:pt x="127" y="190"/>
                </a:lnTo>
                <a:lnTo>
                  <a:pt x="127" y="192"/>
                </a:lnTo>
                <a:lnTo>
                  <a:pt x="125" y="192"/>
                </a:lnTo>
                <a:lnTo>
                  <a:pt x="125" y="190"/>
                </a:lnTo>
                <a:lnTo>
                  <a:pt x="125" y="188"/>
                </a:lnTo>
                <a:lnTo>
                  <a:pt x="123" y="190"/>
                </a:lnTo>
                <a:lnTo>
                  <a:pt x="123" y="192"/>
                </a:lnTo>
                <a:lnTo>
                  <a:pt x="121" y="192"/>
                </a:lnTo>
                <a:lnTo>
                  <a:pt x="121" y="194"/>
                </a:lnTo>
                <a:lnTo>
                  <a:pt x="119" y="194"/>
                </a:lnTo>
                <a:lnTo>
                  <a:pt x="117" y="194"/>
                </a:lnTo>
                <a:lnTo>
                  <a:pt x="117" y="196"/>
                </a:lnTo>
                <a:lnTo>
                  <a:pt x="115" y="198"/>
                </a:lnTo>
                <a:lnTo>
                  <a:pt x="113" y="198"/>
                </a:lnTo>
                <a:lnTo>
                  <a:pt x="113" y="200"/>
                </a:lnTo>
                <a:lnTo>
                  <a:pt x="112" y="200"/>
                </a:lnTo>
                <a:lnTo>
                  <a:pt x="112" y="198"/>
                </a:lnTo>
                <a:lnTo>
                  <a:pt x="112" y="200"/>
                </a:lnTo>
                <a:lnTo>
                  <a:pt x="110" y="200"/>
                </a:lnTo>
                <a:lnTo>
                  <a:pt x="110" y="201"/>
                </a:lnTo>
                <a:lnTo>
                  <a:pt x="110" y="203"/>
                </a:lnTo>
                <a:lnTo>
                  <a:pt x="107" y="203"/>
                </a:lnTo>
                <a:lnTo>
                  <a:pt x="110" y="203"/>
                </a:lnTo>
                <a:lnTo>
                  <a:pt x="110" y="206"/>
                </a:lnTo>
                <a:lnTo>
                  <a:pt x="107" y="206"/>
                </a:lnTo>
                <a:lnTo>
                  <a:pt x="107" y="207"/>
                </a:lnTo>
                <a:lnTo>
                  <a:pt x="107" y="209"/>
                </a:lnTo>
                <a:lnTo>
                  <a:pt x="106" y="209"/>
                </a:lnTo>
                <a:lnTo>
                  <a:pt x="104" y="209"/>
                </a:lnTo>
                <a:lnTo>
                  <a:pt x="102" y="209"/>
                </a:lnTo>
                <a:lnTo>
                  <a:pt x="100" y="209"/>
                </a:lnTo>
                <a:lnTo>
                  <a:pt x="100" y="211"/>
                </a:lnTo>
                <a:lnTo>
                  <a:pt x="102" y="211"/>
                </a:lnTo>
                <a:lnTo>
                  <a:pt x="102" y="213"/>
                </a:lnTo>
                <a:lnTo>
                  <a:pt x="104" y="213"/>
                </a:lnTo>
                <a:lnTo>
                  <a:pt x="102" y="215"/>
                </a:lnTo>
                <a:lnTo>
                  <a:pt x="102" y="217"/>
                </a:lnTo>
                <a:lnTo>
                  <a:pt x="100" y="217"/>
                </a:lnTo>
                <a:lnTo>
                  <a:pt x="98" y="217"/>
                </a:lnTo>
                <a:lnTo>
                  <a:pt x="98" y="219"/>
                </a:lnTo>
                <a:lnTo>
                  <a:pt x="96" y="219"/>
                </a:lnTo>
                <a:lnTo>
                  <a:pt x="98" y="221"/>
                </a:lnTo>
                <a:lnTo>
                  <a:pt x="98" y="223"/>
                </a:lnTo>
                <a:lnTo>
                  <a:pt x="96" y="223"/>
                </a:lnTo>
                <a:lnTo>
                  <a:pt x="96" y="225"/>
                </a:lnTo>
                <a:lnTo>
                  <a:pt x="94" y="225"/>
                </a:lnTo>
                <a:lnTo>
                  <a:pt x="92" y="225"/>
                </a:lnTo>
                <a:lnTo>
                  <a:pt x="90" y="225"/>
                </a:lnTo>
                <a:lnTo>
                  <a:pt x="88" y="225"/>
                </a:lnTo>
                <a:lnTo>
                  <a:pt x="86" y="225"/>
                </a:lnTo>
                <a:lnTo>
                  <a:pt x="86" y="227"/>
                </a:lnTo>
                <a:lnTo>
                  <a:pt x="85" y="227"/>
                </a:lnTo>
                <a:lnTo>
                  <a:pt x="83" y="227"/>
                </a:lnTo>
                <a:lnTo>
                  <a:pt x="83" y="228"/>
                </a:lnTo>
                <a:lnTo>
                  <a:pt x="81" y="228"/>
                </a:lnTo>
                <a:lnTo>
                  <a:pt x="81" y="230"/>
                </a:lnTo>
                <a:lnTo>
                  <a:pt x="81" y="232"/>
                </a:lnTo>
                <a:lnTo>
                  <a:pt x="79" y="232"/>
                </a:lnTo>
                <a:lnTo>
                  <a:pt x="79" y="234"/>
                </a:lnTo>
                <a:lnTo>
                  <a:pt x="77" y="234"/>
                </a:lnTo>
                <a:lnTo>
                  <a:pt x="77" y="236"/>
                </a:lnTo>
                <a:lnTo>
                  <a:pt x="77" y="238"/>
                </a:lnTo>
                <a:lnTo>
                  <a:pt x="75" y="240"/>
                </a:lnTo>
                <a:lnTo>
                  <a:pt x="75" y="242"/>
                </a:lnTo>
                <a:lnTo>
                  <a:pt x="73" y="244"/>
                </a:lnTo>
                <a:lnTo>
                  <a:pt x="73" y="246"/>
                </a:lnTo>
                <a:lnTo>
                  <a:pt x="73" y="248"/>
                </a:lnTo>
                <a:lnTo>
                  <a:pt x="71" y="248"/>
                </a:lnTo>
                <a:lnTo>
                  <a:pt x="69" y="248"/>
                </a:lnTo>
                <a:lnTo>
                  <a:pt x="69" y="250"/>
                </a:lnTo>
                <a:lnTo>
                  <a:pt x="71" y="250"/>
                </a:lnTo>
                <a:lnTo>
                  <a:pt x="71" y="251"/>
                </a:lnTo>
                <a:lnTo>
                  <a:pt x="71" y="254"/>
                </a:lnTo>
                <a:lnTo>
                  <a:pt x="69" y="254"/>
                </a:lnTo>
                <a:lnTo>
                  <a:pt x="69" y="256"/>
                </a:lnTo>
                <a:lnTo>
                  <a:pt x="69" y="257"/>
                </a:lnTo>
                <a:lnTo>
                  <a:pt x="75" y="261"/>
                </a:lnTo>
                <a:lnTo>
                  <a:pt x="81" y="261"/>
                </a:lnTo>
                <a:lnTo>
                  <a:pt x="83" y="263"/>
                </a:lnTo>
                <a:lnTo>
                  <a:pt x="85" y="263"/>
                </a:lnTo>
                <a:lnTo>
                  <a:pt x="88" y="265"/>
                </a:lnTo>
                <a:lnTo>
                  <a:pt x="92" y="267"/>
                </a:lnTo>
                <a:lnTo>
                  <a:pt x="96" y="269"/>
                </a:lnTo>
                <a:lnTo>
                  <a:pt x="100" y="269"/>
                </a:lnTo>
                <a:lnTo>
                  <a:pt x="104" y="273"/>
                </a:lnTo>
                <a:lnTo>
                  <a:pt x="106" y="275"/>
                </a:lnTo>
                <a:lnTo>
                  <a:pt x="112" y="282"/>
                </a:lnTo>
                <a:lnTo>
                  <a:pt x="119" y="292"/>
                </a:lnTo>
                <a:lnTo>
                  <a:pt x="123" y="296"/>
                </a:lnTo>
                <a:lnTo>
                  <a:pt x="125" y="298"/>
                </a:lnTo>
                <a:lnTo>
                  <a:pt x="125" y="334"/>
                </a:lnTo>
                <a:lnTo>
                  <a:pt x="125" y="336"/>
                </a:lnTo>
                <a:lnTo>
                  <a:pt x="125" y="338"/>
                </a:lnTo>
                <a:lnTo>
                  <a:pt x="125" y="340"/>
                </a:lnTo>
                <a:lnTo>
                  <a:pt x="125" y="342"/>
                </a:lnTo>
                <a:lnTo>
                  <a:pt x="125" y="344"/>
                </a:lnTo>
                <a:lnTo>
                  <a:pt x="125" y="346"/>
                </a:lnTo>
                <a:lnTo>
                  <a:pt x="125" y="348"/>
                </a:lnTo>
                <a:lnTo>
                  <a:pt x="125" y="350"/>
                </a:lnTo>
                <a:lnTo>
                  <a:pt x="125" y="352"/>
                </a:lnTo>
                <a:lnTo>
                  <a:pt x="125" y="353"/>
                </a:lnTo>
                <a:lnTo>
                  <a:pt x="123" y="355"/>
                </a:lnTo>
                <a:lnTo>
                  <a:pt x="123" y="357"/>
                </a:lnTo>
                <a:lnTo>
                  <a:pt x="123" y="359"/>
                </a:lnTo>
                <a:lnTo>
                  <a:pt x="123" y="361"/>
                </a:lnTo>
                <a:lnTo>
                  <a:pt x="123" y="363"/>
                </a:lnTo>
                <a:lnTo>
                  <a:pt x="123" y="367"/>
                </a:lnTo>
                <a:lnTo>
                  <a:pt x="123" y="369"/>
                </a:lnTo>
                <a:lnTo>
                  <a:pt x="123" y="371"/>
                </a:lnTo>
                <a:lnTo>
                  <a:pt x="123" y="373"/>
                </a:lnTo>
                <a:lnTo>
                  <a:pt x="123" y="374"/>
                </a:lnTo>
                <a:lnTo>
                  <a:pt x="123" y="376"/>
                </a:lnTo>
                <a:lnTo>
                  <a:pt x="123" y="379"/>
                </a:lnTo>
                <a:lnTo>
                  <a:pt x="123" y="381"/>
                </a:lnTo>
                <a:lnTo>
                  <a:pt x="123" y="384"/>
                </a:lnTo>
                <a:lnTo>
                  <a:pt x="123" y="386"/>
                </a:lnTo>
                <a:lnTo>
                  <a:pt x="123" y="388"/>
                </a:lnTo>
                <a:lnTo>
                  <a:pt x="123" y="394"/>
                </a:lnTo>
                <a:lnTo>
                  <a:pt x="121" y="400"/>
                </a:lnTo>
                <a:lnTo>
                  <a:pt x="119" y="400"/>
                </a:lnTo>
                <a:lnTo>
                  <a:pt x="115" y="402"/>
                </a:lnTo>
                <a:lnTo>
                  <a:pt x="112" y="402"/>
                </a:lnTo>
                <a:lnTo>
                  <a:pt x="107" y="413"/>
                </a:lnTo>
                <a:lnTo>
                  <a:pt x="104" y="411"/>
                </a:lnTo>
                <a:lnTo>
                  <a:pt x="102" y="411"/>
                </a:lnTo>
                <a:lnTo>
                  <a:pt x="98" y="411"/>
                </a:lnTo>
                <a:lnTo>
                  <a:pt x="96" y="411"/>
                </a:lnTo>
                <a:lnTo>
                  <a:pt x="94" y="413"/>
                </a:lnTo>
                <a:lnTo>
                  <a:pt x="88" y="421"/>
                </a:lnTo>
                <a:lnTo>
                  <a:pt x="86" y="423"/>
                </a:lnTo>
                <a:lnTo>
                  <a:pt x="86" y="424"/>
                </a:lnTo>
                <a:lnTo>
                  <a:pt x="85" y="430"/>
                </a:lnTo>
                <a:lnTo>
                  <a:pt x="81" y="432"/>
                </a:lnTo>
                <a:lnTo>
                  <a:pt x="79" y="432"/>
                </a:lnTo>
                <a:lnTo>
                  <a:pt x="73" y="434"/>
                </a:lnTo>
                <a:lnTo>
                  <a:pt x="71" y="432"/>
                </a:lnTo>
                <a:lnTo>
                  <a:pt x="67" y="432"/>
                </a:lnTo>
                <a:lnTo>
                  <a:pt x="64" y="430"/>
                </a:lnTo>
                <a:lnTo>
                  <a:pt x="64" y="427"/>
                </a:lnTo>
                <a:lnTo>
                  <a:pt x="62" y="427"/>
                </a:lnTo>
                <a:lnTo>
                  <a:pt x="46" y="423"/>
                </a:lnTo>
                <a:lnTo>
                  <a:pt x="44" y="423"/>
                </a:lnTo>
                <a:lnTo>
                  <a:pt x="44" y="424"/>
                </a:lnTo>
                <a:lnTo>
                  <a:pt x="40" y="423"/>
                </a:lnTo>
                <a:lnTo>
                  <a:pt x="23" y="438"/>
                </a:lnTo>
                <a:lnTo>
                  <a:pt x="2" y="450"/>
                </a:lnTo>
                <a:lnTo>
                  <a:pt x="0" y="451"/>
                </a:lnTo>
                <a:lnTo>
                  <a:pt x="4" y="488"/>
                </a:lnTo>
                <a:lnTo>
                  <a:pt x="6" y="49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" name="Freeform 11"/>
          <p:cNvSpPr>
            <a:spLocks/>
          </p:cNvSpPr>
          <p:nvPr/>
        </p:nvSpPr>
        <p:spPr bwMode="auto">
          <a:xfrm>
            <a:off x="-3171750" y="825997"/>
            <a:ext cx="491492" cy="477712"/>
          </a:xfrm>
          <a:custGeom>
            <a:avLst/>
            <a:gdLst>
              <a:gd name="T0" fmla="*/ 3496 w 4112"/>
              <a:gd name="T1" fmla="*/ 1642 h 3990"/>
              <a:gd name="T2" fmla="*/ 3346 w 4112"/>
              <a:gd name="T3" fmla="*/ 1746 h 3990"/>
              <a:gd name="T4" fmla="*/ 3282 w 4112"/>
              <a:gd name="T5" fmla="*/ 1815 h 3990"/>
              <a:gd name="T6" fmla="*/ 3091 w 4112"/>
              <a:gd name="T7" fmla="*/ 1827 h 3990"/>
              <a:gd name="T8" fmla="*/ 3021 w 4112"/>
              <a:gd name="T9" fmla="*/ 1682 h 3990"/>
              <a:gd name="T10" fmla="*/ 2859 w 4112"/>
              <a:gd name="T11" fmla="*/ 1589 h 3990"/>
              <a:gd name="T12" fmla="*/ 2708 w 4112"/>
              <a:gd name="T13" fmla="*/ 1549 h 3990"/>
              <a:gd name="T14" fmla="*/ 2604 w 4112"/>
              <a:gd name="T15" fmla="*/ 1276 h 3990"/>
              <a:gd name="T16" fmla="*/ 2818 w 4112"/>
              <a:gd name="T17" fmla="*/ 1218 h 3990"/>
              <a:gd name="T18" fmla="*/ 2720 w 4112"/>
              <a:gd name="T19" fmla="*/ 946 h 3990"/>
              <a:gd name="T20" fmla="*/ 3299 w 4112"/>
              <a:gd name="T21" fmla="*/ 720 h 3990"/>
              <a:gd name="T22" fmla="*/ 3558 w 4112"/>
              <a:gd name="T23" fmla="*/ 267 h 3990"/>
              <a:gd name="T24" fmla="*/ 3201 w 4112"/>
              <a:gd name="T25" fmla="*/ 0 h 3990"/>
              <a:gd name="T26" fmla="*/ 3114 w 4112"/>
              <a:gd name="T27" fmla="*/ 70 h 3990"/>
              <a:gd name="T28" fmla="*/ 3014 w 4112"/>
              <a:gd name="T29" fmla="*/ 75 h 3990"/>
              <a:gd name="T30" fmla="*/ 2971 w 4112"/>
              <a:gd name="T31" fmla="*/ 126 h 3990"/>
              <a:gd name="T32" fmla="*/ 3021 w 4112"/>
              <a:gd name="T33" fmla="*/ 221 h 3990"/>
              <a:gd name="T34" fmla="*/ 2656 w 4112"/>
              <a:gd name="T35" fmla="*/ 522 h 3990"/>
              <a:gd name="T36" fmla="*/ 2093 w 4112"/>
              <a:gd name="T37" fmla="*/ 679 h 3990"/>
              <a:gd name="T38" fmla="*/ 1764 w 4112"/>
              <a:gd name="T39" fmla="*/ 685 h 3990"/>
              <a:gd name="T40" fmla="*/ 1647 w 4112"/>
              <a:gd name="T41" fmla="*/ 720 h 3990"/>
              <a:gd name="T42" fmla="*/ 1699 w 4112"/>
              <a:gd name="T43" fmla="*/ 575 h 3990"/>
              <a:gd name="T44" fmla="*/ 1484 w 4112"/>
              <a:gd name="T45" fmla="*/ 301 h 3990"/>
              <a:gd name="T46" fmla="*/ 1255 w 4112"/>
              <a:gd name="T47" fmla="*/ 290 h 3990"/>
              <a:gd name="T48" fmla="*/ 1085 w 4112"/>
              <a:gd name="T49" fmla="*/ 424 h 3990"/>
              <a:gd name="T50" fmla="*/ 877 w 4112"/>
              <a:gd name="T51" fmla="*/ 343 h 3990"/>
              <a:gd name="T52" fmla="*/ 510 w 4112"/>
              <a:gd name="T53" fmla="*/ 476 h 3990"/>
              <a:gd name="T54" fmla="*/ 279 w 4112"/>
              <a:gd name="T55" fmla="*/ 308 h 3990"/>
              <a:gd name="T56" fmla="*/ 0 w 4112"/>
              <a:gd name="T57" fmla="*/ 482 h 3990"/>
              <a:gd name="T58" fmla="*/ 1085 w 4112"/>
              <a:gd name="T59" fmla="*/ 2175 h 3990"/>
              <a:gd name="T60" fmla="*/ 2111 w 4112"/>
              <a:gd name="T61" fmla="*/ 3758 h 3990"/>
              <a:gd name="T62" fmla="*/ 2343 w 4112"/>
              <a:gd name="T63" fmla="*/ 3990 h 3990"/>
              <a:gd name="T64" fmla="*/ 2563 w 4112"/>
              <a:gd name="T65" fmla="*/ 3735 h 3990"/>
              <a:gd name="T66" fmla="*/ 3147 w 4112"/>
              <a:gd name="T67" fmla="*/ 2901 h 3990"/>
              <a:gd name="T68" fmla="*/ 3453 w 4112"/>
              <a:gd name="T69" fmla="*/ 3066 h 3990"/>
              <a:gd name="T70" fmla="*/ 3788 w 4112"/>
              <a:gd name="T71" fmla="*/ 3188 h 3990"/>
              <a:gd name="T72" fmla="*/ 4085 w 4112"/>
              <a:gd name="T73" fmla="*/ 3140 h 3990"/>
              <a:gd name="T74" fmla="*/ 4112 w 4112"/>
              <a:gd name="T75" fmla="*/ 2954 h 3990"/>
              <a:gd name="T76" fmla="*/ 3859 w 4112"/>
              <a:gd name="T77" fmla="*/ 2402 h 3990"/>
              <a:gd name="T78" fmla="*/ 3859 w 4112"/>
              <a:gd name="T79" fmla="*/ 2116 h 3990"/>
              <a:gd name="T80" fmla="*/ 3859 w 4112"/>
              <a:gd name="T81" fmla="*/ 1830 h 3990"/>
              <a:gd name="T82" fmla="*/ 3633 w 4112"/>
              <a:gd name="T83" fmla="*/ 1718 h 3990"/>
              <a:gd name="T84" fmla="*/ 3496 w 4112"/>
              <a:gd name="T85" fmla="*/ 1642 h 3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12" h="3990">
                <a:moveTo>
                  <a:pt x="3496" y="1642"/>
                </a:moveTo>
                <a:cubicBezTo>
                  <a:pt x="3445" y="1646"/>
                  <a:pt x="3377" y="1719"/>
                  <a:pt x="3346" y="1746"/>
                </a:cubicBezTo>
                <a:cubicBezTo>
                  <a:pt x="3314" y="1773"/>
                  <a:pt x="3321" y="1797"/>
                  <a:pt x="3282" y="1815"/>
                </a:cubicBezTo>
                <a:cubicBezTo>
                  <a:pt x="3243" y="1834"/>
                  <a:pt x="3136" y="1854"/>
                  <a:pt x="3091" y="1827"/>
                </a:cubicBezTo>
                <a:cubicBezTo>
                  <a:pt x="3045" y="1800"/>
                  <a:pt x="3057" y="1720"/>
                  <a:pt x="3021" y="1682"/>
                </a:cubicBezTo>
                <a:cubicBezTo>
                  <a:pt x="2986" y="1644"/>
                  <a:pt x="2912" y="1604"/>
                  <a:pt x="2859" y="1589"/>
                </a:cubicBezTo>
                <a:cubicBezTo>
                  <a:pt x="2806" y="1574"/>
                  <a:pt x="2766" y="1596"/>
                  <a:pt x="2708" y="1549"/>
                </a:cubicBezTo>
                <a:cubicBezTo>
                  <a:pt x="2650" y="1502"/>
                  <a:pt x="2604" y="1276"/>
                  <a:pt x="2604" y="1276"/>
                </a:cubicBezTo>
                <a:lnTo>
                  <a:pt x="2818" y="1218"/>
                </a:lnTo>
                <a:lnTo>
                  <a:pt x="2720" y="946"/>
                </a:lnTo>
                <a:lnTo>
                  <a:pt x="3299" y="720"/>
                </a:lnTo>
                <a:lnTo>
                  <a:pt x="3558" y="267"/>
                </a:lnTo>
                <a:lnTo>
                  <a:pt x="3201" y="0"/>
                </a:lnTo>
                <a:lnTo>
                  <a:pt x="3114" y="70"/>
                </a:lnTo>
                <a:lnTo>
                  <a:pt x="3014" y="75"/>
                </a:lnTo>
                <a:lnTo>
                  <a:pt x="2971" y="126"/>
                </a:lnTo>
                <a:lnTo>
                  <a:pt x="3021" y="221"/>
                </a:lnTo>
                <a:lnTo>
                  <a:pt x="2656" y="522"/>
                </a:lnTo>
                <a:lnTo>
                  <a:pt x="2093" y="679"/>
                </a:lnTo>
                <a:lnTo>
                  <a:pt x="1764" y="685"/>
                </a:lnTo>
                <a:lnTo>
                  <a:pt x="1647" y="720"/>
                </a:lnTo>
                <a:lnTo>
                  <a:pt x="1699" y="575"/>
                </a:lnTo>
                <a:lnTo>
                  <a:pt x="1484" y="301"/>
                </a:lnTo>
                <a:lnTo>
                  <a:pt x="1255" y="290"/>
                </a:lnTo>
                <a:lnTo>
                  <a:pt x="1085" y="424"/>
                </a:lnTo>
                <a:lnTo>
                  <a:pt x="877" y="343"/>
                </a:lnTo>
                <a:lnTo>
                  <a:pt x="510" y="476"/>
                </a:lnTo>
                <a:lnTo>
                  <a:pt x="279" y="308"/>
                </a:lnTo>
                <a:lnTo>
                  <a:pt x="0" y="482"/>
                </a:lnTo>
                <a:lnTo>
                  <a:pt x="1085" y="2175"/>
                </a:lnTo>
                <a:lnTo>
                  <a:pt x="2111" y="3758"/>
                </a:lnTo>
                <a:cubicBezTo>
                  <a:pt x="2111" y="3758"/>
                  <a:pt x="2243" y="3911"/>
                  <a:pt x="2343" y="3990"/>
                </a:cubicBezTo>
                <a:lnTo>
                  <a:pt x="2563" y="3735"/>
                </a:lnTo>
                <a:lnTo>
                  <a:pt x="3147" y="2901"/>
                </a:lnTo>
                <a:lnTo>
                  <a:pt x="3453" y="3066"/>
                </a:lnTo>
                <a:lnTo>
                  <a:pt x="3788" y="3188"/>
                </a:lnTo>
                <a:lnTo>
                  <a:pt x="4085" y="3140"/>
                </a:lnTo>
                <a:lnTo>
                  <a:pt x="4112" y="2954"/>
                </a:lnTo>
                <a:lnTo>
                  <a:pt x="3859" y="2402"/>
                </a:lnTo>
                <a:lnTo>
                  <a:pt x="3859" y="2116"/>
                </a:lnTo>
                <a:lnTo>
                  <a:pt x="3859" y="1830"/>
                </a:lnTo>
                <a:lnTo>
                  <a:pt x="3633" y="1718"/>
                </a:lnTo>
                <a:cubicBezTo>
                  <a:pt x="3633" y="1718"/>
                  <a:pt x="3548" y="1637"/>
                  <a:pt x="3496" y="1642"/>
                </a:cubicBez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8" name="Freeform 113"/>
          <p:cNvSpPr>
            <a:spLocks noEditPoints="1"/>
          </p:cNvSpPr>
          <p:nvPr/>
        </p:nvSpPr>
        <p:spPr bwMode="auto">
          <a:xfrm>
            <a:off x="-1963688" y="3471791"/>
            <a:ext cx="881930" cy="831405"/>
          </a:xfrm>
          <a:custGeom>
            <a:avLst/>
            <a:gdLst>
              <a:gd name="T0" fmla="*/ 2731 w 7366"/>
              <a:gd name="T1" fmla="*/ 714 h 6949"/>
              <a:gd name="T2" fmla="*/ 2419 w 7366"/>
              <a:gd name="T3" fmla="*/ 402 h 6949"/>
              <a:gd name="T4" fmla="*/ 2170 w 7366"/>
              <a:gd name="T5" fmla="*/ 222 h 6949"/>
              <a:gd name="T6" fmla="*/ 1775 w 7366"/>
              <a:gd name="T7" fmla="*/ 152 h 6949"/>
              <a:gd name="T8" fmla="*/ 1955 w 7366"/>
              <a:gd name="T9" fmla="*/ 679 h 6949"/>
              <a:gd name="T10" fmla="*/ 936 w 7366"/>
              <a:gd name="T11" fmla="*/ 2225 h 6949"/>
              <a:gd name="T12" fmla="*/ 686 w 7366"/>
              <a:gd name="T13" fmla="*/ 2585 h 6949"/>
              <a:gd name="T14" fmla="*/ 0 w 7366"/>
              <a:gd name="T15" fmla="*/ 2890 h 6949"/>
              <a:gd name="T16" fmla="*/ 1102 w 7366"/>
              <a:gd name="T17" fmla="*/ 3015 h 6949"/>
              <a:gd name="T18" fmla="*/ 1324 w 7366"/>
              <a:gd name="T19" fmla="*/ 2564 h 6949"/>
              <a:gd name="T20" fmla="*/ 1213 w 7366"/>
              <a:gd name="T21" fmla="*/ 2703 h 6949"/>
              <a:gd name="T22" fmla="*/ 1775 w 7366"/>
              <a:gd name="T23" fmla="*/ 2855 h 6949"/>
              <a:gd name="T24" fmla="*/ 1934 w 7366"/>
              <a:gd name="T25" fmla="*/ 2703 h 6949"/>
              <a:gd name="T26" fmla="*/ 1678 w 7366"/>
              <a:gd name="T27" fmla="*/ 2440 h 6949"/>
              <a:gd name="T28" fmla="*/ 1941 w 7366"/>
              <a:gd name="T29" fmla="*/ 2246 h 6949"/>
              <a:gd name="T30" fmla="*/ 2116 w 7366"/>
              <a:gd name="T31" fmla="*/ 2243 h 6949"/>
              <a:gd name="T32" fmla="*/ 2579 w 7366"/>
              <a:gd name="T33" fmla="*/ 1393 h 6949"/>
              <a:gd name="T34" fmla="*/ 3135 w 7366"/>
              <a:gd name="T35" fmla="*/ 1051 h 6949"/>
              <a:gd name="T36" fmla="*/ 2911 w 7366"/>
              <a:gd name="T37" fmla="*/ 839 h 6949"/>
              <a:gd name="T38" fmla="*/ 5461 w 7366"/>
              <a:gd name="T39" fmla="*/ 6949 h 6949"/>
              <a:gd name="T40" fmla="*/ 3693 w 7366"/>
              <a:gd name="T41" fmla="*/ 6751 h 6949"/>
              <a:gd name="T42" fmla="*/ 3285 w 7366"/>
              <a:gd name="T43" fmla="*/ 6583 h 6949"/>
              <a:gd name="T44" fmla="*/ 2971 w 7366"/>
              <a:gd name="T45" fmla="*/ 4973 h 6949"/>
              <a:gd name="T46" fmla="*/ 2888 w 7366"/>
              <a:gd name="T47" fmla="*/ 3278 h 6949"/>
              <a:gd name="T48" fmla="*/ 3058 w 7366"/>
              <a:gd name="T49" fmla="*/ 2930 h 6949"/>
              <a:gd name="T50" fmla="*/ 2901 w 7366"/>
              <a:gd name="T51" fmla="*/ 2681 h 6949"/>
              <a:gd name="T52" fmla="*/ 2775 w 7366"/>
              <a:gd name="T53" fmla="*/ 2440 h 6949"/>
              <a:gd name="T54" fmla="*/ 2945 w 7366"/>
              <a:gd name="T55" fmla="*/ 2383 h 6949"/>
              <a:gd name="T56" fmla="*/ 3083 w 7366"/>
              <a:gd name="T57" fmla="*/ 2402 h 6949"/>
              <a:gd name="T58" fmla="*/ 3179 w 7366"/>
              <a:gd name="T59" fmla="*/ 2701 h 6949"/>
              <a:gd name="T60" fmla="*/ 6171 w 7366"/>
              <a:gd name="T61" fmla="*/ 4946 h 6949"/>
              <a:gd name="T62" fmla="*/ 6560 w 7366"/>
              <a:gd name="T63" fmla="*/ 5359 h 6949"/>
              <a:gd name="T64" fmla="*/ 6736 w 7366"/>
              <a:gd name="T65" fmla="*/ 5490 h 6949"/>
              <a:gd name="T66" fmla="*/ 6893 w 7366"/>
              <a:gd name="T67" fmla="*/ 5622 h 6949"/>
              <a:gd name="T68" fmla="*/ 6832 w 7366"/>
              <a:gd name="T69" fmla="*/ 5894 h 6949"/>
              <a:gd name="T70" fmla="*/ 6867 w 7366"/>
              <a:gd name="T71" fmla="*/ 5915 h 6949"/>
              <a:gd name="T72" fmla="*/ 7253 w 7366"/>
              <a:gd name="T73" fmla="*/ 6438 h 69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366" h="6949">
                <a:moveTo>
                  <a:pt x="2911" y="839"/>
                </a:moveTo>
                <a:lnTo>
                  <a:pt x="2731" y="714"/>
                </a:lnTo>
                <a:lnTo>
                  <a:pt x="2641" y="832"/>
                </a:lnTo>
                <a:lnTo>
                  <a:pt x="2419" y="402"/>
                </a:lnTo>
                <a:lnTo>
                  <a:pt x="2371" y="416"/>
                </a:lnTo>
                <a:lnTo>
                  <a:pt x="2170" y="222"/>
                </a:lnTo>
                <a:lnTo>
                  <a:pt x="2093" y="0"/>
                </a:lnTo>
                <a:lnTo>
                  <a:pt x="1775" y="152"/>
                </a:lnTo>
                <a:lnTo>
                  <a:pt x="1872" y="305"/>
                </a:lnTo>
                <a:lnTo>
                  <a:pt x="1955" y="679"/>
                </a:lnTo>
                <a:lnTo>
                  <a:pt x="1837" y="1213"/>
                </a:lnTo>
                <a:lnTo>
                  <a:pt x="936" y="2225"/>
                </a:lnTo>
                <a:lnTo>
                  <a:pt x="860" y="2426"/>
                </a:lnTo>
                <a:lnTo>
                  <a:pt x="686" y="2585"/>
                </a:lnTo>
                <a:lnTo>
                  <a:pt x="42" y="2738"/>
                </a:lnTo>
                <a:lnTo>
                  <a:pt x="0" y="2890"/>
                </a:lnTo>
                <a:lnTo>
                  <a:pt x="118" y="3063"/>
                </a:lnTo>
                <a:lnTo>
                  <a:pt x="1102" y="3015"/>
                </a:lnTo>
                <a:lnTo>
                  <a:pt x="1033" y="2419"/>
                </a:lnTo>
                <a:lnTo>
                  <a:pt x="1324" y="2564"/>
                </a:lnTo>
                <a:lnTo>
                  <a:pt x="1324" y="2654"/>
                </a:lnTo>
                <a:lnTo>
                  <a:pt x="1213" y="2703"/>
                </a:lnTo>
                <a:lnTo>
                  <a:pt x="1255" y="2793"/>
                </a:lnTo>
                <a:lnTo>
                  <a:pt x="1775" y="2855"/>
                </a:lnTo>
                <a:lnTo>
                  <a:pt x="1782" y="2772"/>
                </a:lnTo>
                <a:lnTo>
                  <a:pt x="1934" y="2703"/>
                </a:lnTo>
                <a:lnTo>
                  <a:pt x="1976" y="2460"/>
                </a:lnTo>
                <a:lnTo>
                  <a:pt x="1678" y="2440"/>
                </a:lnTo>
                <a:lnTo>
                  <a:pt x="1865" y="2204"/>
                </a:lnTo>
                <a:lnTo>
                  <a:pt x="1941" y="2246"/>
                </a:lnTo>
                <a:lnTo>
                  <a:pt x="1906" y="2308"/>
                </a:lnTo>
                <a:lnTo>
                  <a:pt x="2116" y="2243"/>
                </a:lnTo>
                <a:lnTo>
                  <a:pt x="2114" y="1927"/>
                </a:lnTo>
                <a:lnTo>
                  <a:pt x="2579" y="1393"/>
                </a:lnTo>
                <a:lnTo>
                  <a:pt x="2614" y="1320"/>
                </a:lnTo>
                <a:lnTo>
                  <a:pt x="3135" y="1051"/>
                </a:lnTo>
                <a:lnTo>
                  <a:pt x="3070" y="799"/>
                </a:lnTo>
                <a:lnTo>
                  <a:pt x="2911" y="839"/>
                </a:lnTo>
                <a:close/>
                <a:moveTo>
                  <a:pt x="7366" y="6929"/>
                </a:moveTo>
                <a:lnTo>
                  <a:pt x="5461" y="6949"/>
                </a:lnTo>
                <a:lnTo>
                  <a:pt x="4153" y="6615"/>
                </a:lnTo>
                <a:lnTo>
                  <a:pt x="3693" y="6751"/>
                </a:lnTo>
                <a:lnTo>
                  <a:pt x="3442" y="6709"/>
                </a:lnTo>
                <a:lnTo>
                  <a:pt x="3285" y="6583"/>
                </a:lnTo>
                <a:lnTo>
                  <a:pt x="3338" y="6353"/>
                </a:lnTo>
                <a:lnTo>
                  <a:pt x="2971" y="4973"/>
                </a:lnTo>
                <a:lnTo>
                  <a:pt x="2961" y="3435"/>
                </a:lnTo>
                <a:lnTo>
                  <a:pt x="2888" y="3278"/>
                </a:lnTo>
                <a:lnTo>
                  <a:pt x="2875" y="3076"/>
                </a:lnTo>
                <a:lnTo>
                  <a:pt x="3058" y="2930"/>
                </a:lnTo>
                <a:lnTo>
                  <a:pt x="3041" y="2789"/>
                </a:lnTo>
                <a:lnTo>
                  <a:pt x="2901" y="2681"/>
                </a:lnTo>
                <a:lnTo>
                  <a:pt x="2927" y="2544"/>
                </a:lnTo>
                <a:lnTo>
                  <a:pt x="2775" y="2440"/>
                </a:lnTo>
                <a:lnTo>
                  <a:pt x="2807" y="2268"/>
                </a:lnTo>
                <a:lnTo>
                  <a:pt x="2945" y="2383"/>
                </a:lnTo>
                <a:lnTo>
                  <a:pt x="3012" y="2402"/>
                </a:lnTo>
                <a:lnTo>
                  <a:pt x="3083" y="2402"/>
                </a:lnTo>
                <a:lnTo>
                  <a:pt x="3181" y="2473"/>
                </a:lnTo>
                <a:lnTo>
                  <a:pt x="3179" y="2701"/>
                </a:lnTo>
                <a:lnTo>
                  <a:pt x="5973" y="5163"/>
                </a:lnTo>
                <a:lnTo>
                  <a:pt x="6171" y="4946"/>
                </a:lnTo>
                <a:lnTo>
                  <a:pt x="6437" y="5113"/>
                </a:lnTo>
                <a:lnTo>
                  <a:pt x="6560" y="5359"/>
                </a:lnTo>
                <a:lnTo>
                  <a:pt x="6700" y="5490"/>
                </a:lnTo>
                <a:lnTo>
                  <a:pt x="6736" y="5490"/>
                </a:lnTo>
                <a:lnTo>
                  <a:pt x="6788" y="5578"/>
                </a:lnTo>
                <a:lnTo>
                  <a:pt x="6893" y="5622"/>
                </a:lnTo>
                <a:lnTo>
                  <a:pt x="6937" y="5736"/>
                </a:lnTo>
                <a:lnTo>
                  <a:pt x="6832" y="5894"/>
                </a:lnTo>
                <a:lnTo>
                  <a:pt x="7253" y="6148"/>
                </a:lnTo>
                <a:lnTo>
                  <a:pt x="6867" y="5915"/>
                </a:lnTo>
                <a:lnTo>
                  <a:pt x="7192" y="6289"/>
                </a:lnTo>
                <a:lnTo>
                  <a:pt x="7253" y="6438"/>
                </a:lnTo>
                <a:lnTo>
                  <a:pt x="7366" y="6929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9" name="Freeform 114"/>
          <p:cNvSpPr>
            <a:spLocks noEditPoints="1"/>
          </p:cNvSpPr>
          <p:nvPr/>
        </p:nvSpPr>
        <p:spPr bwMode="auto">
          <a:xfrm>
            <a:off x="-2818060" y="5559486"/>
            <a:ext cx="849776" cy="440965"/>
          </a:xfrm>
          <a:custGeom>
            <a:avLst/>
            <a:gdLst>
              <a:gd name="T0" fmla="*/ 675 w 7112"/>
              <a:gd name="T1" fmla="*/ 370 h 3695"/>
              <a:gd name="T2" fmla="*/ 918 w 7112"/>
              <a:gd name="T3" fmla="*/ 119 h 3695"/>
              <a:gd name="T4" fmla="*/ 1312 w 7112"/>
              <a:gd name="T5" fmla="*/ 18 h 3695"/>
              <a:gd name="T6" fmla="*/ 1644 w 7112"/>
              <a:gd name="T7" fmla="*/ 131 h 3695"/>
              <a:gd name="T8" fmla="*/ 1761 w 7112"/>
              <a:gd name="T9" fmla="*/ 299 h 3695"/>
              <a:gd name="T10" fmla="*/ 2080 w 7112"/>
              <a:gd name="T11" fmla="*/ 479 h 3695"/>
              <a:gd name="T12" fmla="*/ 2118 w 7112"/>
              <a:gd name="T13" fmla="*/ 899 h 3695"/>
              <a:gd name="T14" fmla="*/ 1518 w 7112"/>
              <a:gd name="T15" fmla="*/ 1263 h 3695"/>
              <a:gd name="T16" fmla="*/ 1321 w 7112"/>
              <a:gd name="T17" fmla="*/ 1574 h 3695"/>
              <a:gd name="T18" fmla="*/ 344 w 7112"/>
              <a:gd name="T19" fmla="*/ 1284 h 3695"/>
              <a:gd name="T20" fmla="*/ 42 w 7112"/>
              <a:gd name="T21" fmla="*/ 1301 h 3695"/>
              <a:gd name="T22" fmla="*/ 281 w 7112"/>
              <a:gd name="T23" fmla="*/ 924 h 3695"/>
              <a:gd name="T24" fmla="*/ 499 w 7112"/>
              <a:gd name="T25" fmla="*/ 446 h 3695"/>
              <a:gd name="T26" fmla="*/ 3587 w 7112"/>
              <a:gd name="T27" fmla="*/ 3605 h 3695"/>
              <a:gd name="T28" fmla="*/ 7112 w 7112"/>
              <a:gd name="T29" fmla="*/ 1990 h 3695"/>
              <a:gd name="T30" fmla="*/ 7059 w 7112"/>
              <a:gd name="T31" fmla="*/ 1812 h 3695"/>
              <a:gd name="T32" fmla="*/ 6854 w 7112"/>
              <a:gd name="T33" fmla="*/ 1776 h 3695"/>
              <a:gd name="T34" fmla="*/ 6836 w 7112"/>
              <a:gd name="T35" fmla="*/ 1713 h 3695"/>
              <a:gd name="T36" fmla="*/ 6666 w 7112"/>
              <a:gd name="T37" fmla="*/ 1446 h 3695"/>
              <a:gd name="T38" fmla="*/ 6818 w 7112"/>
              <a:gd name="T39" fmla="*/ 1071 h 3695"/>
              <a:gd name="T40" fmla="*/ 6970 w 7112"/>
              <a:gd name="T41" fmla="*/ 1089 h 3695"/>
              <a:gd name="T42" fmla="*/ 7086 w 7112"/>
              <a:gd name="T43" fmla="*/ 910 h 3695"/>
              <a:gd name="T44" fmla="*/ 7103 w 7112"/>
              <a:gd name="T45" fmla="*/ 607 h 3695"/>
              <a:gd name="T46" fmla="*/ 6979 w 7112"/>
              <a:gd name="T47" fmla="*/ 482 h 3695"/>
              <a:gd name="T48" fmla="*/ 6863 w 7112"/>
              <a:gd name="T49" fmla="*/ 428 h 3695"/>
              <a:gd name="T50" fmla="*/ 6782 w 7112"/>
              <a:gd name="T51" fmla="*/ 375 h 3695"/>
              <a:gd name="T52" fmla="*/ 6720 w 7112"/>
              <a:gd name="T53" fmla="*/ 268 h 3695"/>
              <a:gd name="T54" fmla="*/ 6327 w 7112"/>
              <a:gd name="T55" fmla="*/ 125 h 3695"/>
              <a:gd name="T56" fmla="*/ 6033 w 7112"/>
              <a:gd name="T57" fmla="*/ 223 h 3695"/>
              <a:gd name="T58" fmla="*/ 5881 w 7112"/>
              <a:gd name="T59" fmla="*/ 491 h 3695"/>
              <a:gd name="T60" fmla="*/ 5676 w 7112"/>
              <a:gd name="T61" fmla="*/ 268 h 3695"/>
              <a:gd name="T62" fmla="*/ 5399 w 7112"/>
              <a:gd name="T63" fmla="*/ 393 h 3695"/>
              <a:gd name="T64" fmla="*/ 5310 w 7112"/>
              <a:gd name="T65" fmla="*/ 107 h 3695"/>
              <a:gd name="T66" fmla="*/ 5292 w 7112"/>
              <a:gd name="T67" fmla="*/ 0 h 3695"/>
              <a:gd name="T68" fmla="*/ 5096 w 7112"/>
              <a:gd name="T69" fmla="*/ 303 h 3695"/>
              <a:gd name="T70" fmla="*/ 4747 w 7112"/>
              <a:gd name="T71" fmla="*/ 27 h 3695"/>
              <a:gd name="T72" fmla="*/ 4212 w 7112"/>
              <a:gd name="T73" fmla="*/ 544 h 3695"/>
              <a:gd name="T74" fmla="*/ 4132 w 7112"/>
              <a:gd name="T75" fmla="*/ 98 h 3695"/>
              <a:gd name="T76" fmla="*/ 3382 w 7112"/>
              <a:gd name="T77" fmla="*/ 580 h 3695"/>
              <a:gd name="T78" fmla="*/ 3462 w 7112"/>
              <a:gd name="T79" fmla="*/ 1116 h 3695"/>
              <a:gd name="T80" fmla="*/ 3373 w 7112"/>
              <a:gd name="T81" fmla="*/ 1642 h 3695"/>
              <a:gd name="T82" fmla="*/ 3016 w 7112"/>
              <a:gd name="T83" fmla="*/ 2249 h 3695"/>
              <a:gd name="T84" fmla="*/ 2900 w 7112"/>
              <a:gd name="T85" fmla="*/ 2954 h 3695"/>
              <a:gd name="T86" fmla="*/ 2650 w 7112"/>
              <a:gd name="T87" fmla="*/ 3489 h 3695"/>
              <a:gd name="T88" fmla="*/ 3061 w 7112"/>
              <a:gd name="T89" fmla="*/ 3382 h 3695"/>
              <a:gd name="T90" fmla="*/ 3462 w 7112"/>
              <a:gd name="T91" fmla="*/ 3695 h 3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112" h="3695">
                <a:moveTo>
                  <a:pt x="499" y="446"/>
                </a:moveTo>
                <a:lnTo>
                  <a:pt x="675" y="370"/>
                </a:lnTo>
                <a:lnTo>
                  <a:pt x="705" y="228"/>
                </a:lnTo>
                <a:lnTo>
                  <a:pt x="918" y="119"/>
                </a:lnTo>
                <a:lnTo>
                  <a:pt x="1149" y="81"/>
                </a:lnTo>
                <a:lnTo>
                  <a:pt x="1312" y="18"/>
                </a:lnTo>
                <a:lnTo>
                  <a:pt x="1505" y="18"/>
                </a:lnTo>
                <a:lnTo>
                  <a:pt x="1644" y="131"/>
                </a:lnTo>
                <a:lnTo>
                  <a:pt x="1661" y="186"/>
                </a:lnTo>
                <a:lnTo>
                  <a:pt x="1761" y="299"/>
                </a:lnTo>
                <a:lnTo>
                  <a:pt x="1962" y="328"/>
                </a:lnTo>
                <a:lnTo>
                  <a:pt x="2080" y="479"/>
                </a:lnTo>
                <a:lnTo>
                  <a:pt x="2139" y="651"/>
                </a:lnTo>
                <a:lnTo>
                  <a:pt x="2118" y="899"/>
                </a:lnTo>
                <a:lnTo>
                  <a:pt x="1887" y="1242"/>
                </a:lnTo>
                <a:lnTo>
                  <a:pt x="1518" y="1263"/>
                </a:lnTo>
                <a:lnTo>
                  <a:pt x="1560" y="1456"/>
                </a:lnTo>
                <a:lnTo>
                  <a:pt x="1321" y="1574"/>
                </a:lnTo>
                <a:lnTo>
                  <a:pt x="977" y="1276"/>
                </a:lnTo>
                <a:lnTo>
                  <a:pt x="344" y="1284"/>
                </a:lnTo>
                <a:lnTo>
                  <a:pt x="189" y="1406"/>
                </a:lnTo>
                <a:lnTo>
                  <a:pt x="42" y="1301"/>
                </a:lnTo>
                <a:lnTo>
                  <a:pt x="0" y="1121"/>
                </a:lnTo>
                <a:lnTo>
                  <a:pt x="281" y="924"/>
                </a:lnTo>
                <a:lnTo>
                  <a:pt x="436" y="685"/>
                </a:lnTo>
                <a:lnTo>
                  <a:pt x="499" y="446"/>
                </a:lnTo>
                <a:close/>
                <a:moveTo>
                  <a:pt x="3462" y="3695"/>
                </a:moveTo>
                <a:lnTo>
                  <a:pt x="3587" y="3605"/>
                </a:lnTo>
                <a:lnTo>
                  <a:pt x="3632" y="3614"/>
                </a:lnTo>
                <a:lnTo>
                  <a:pt x="7112" y="1990"/>
                </a:lnTo>
                <a:lnTo>
                  <a:pt x="6987" y="1883"/>
                </a:lnTo>
                <a:lnTo>
                  <a:pt x="7059" y="1812"/>
                </a:lnTo>
                <a:lnTo>
                  <a:pt x="6952" y="1749"/>
                </a:lnTo>
                <a:lnTo>
                  <a:pt x="6854" y="1776"/>
                </a:lnTo>
                <a:lnTo>
                  <a:pt x="6809" y="1740"/>
                </a:lnTo>
                <a:lnTo>
                  <a:pt x="6836" y="1713"/>
                </a:lnTo>
                <a:lnTo>
                  <a:pt x="6845" y="1499"/>
                </a:lnTo>
                <a:lnTo>
                  <a:pt x="6666" y="1446"/>
                </a:lnTo>
                <a:lnTo>
                  <a:pt x="6675" y="1249"/>
                </a:lnTo>
                <a:lnTo>
                  <a:pt x="6818" y="1071"/>
                </a:lnTo>
                <a:lnTo>
                  <a:pt x="6907" y="1116"/>
                </a:lnTo>
                <a:lnTo>
                  <a:pt x="6970" y="1089"/>
                </a:lnTo>
                <a:lnTo>
                  <a:pt x="6925" y="1035"/>
                </a:lnTo>
                <a:lnTo>
                  <a:pt x="7086" y="910"/>
                </a:lnTo>
                <a:lnTo>
                  <a:pt x="7077" y="776"/>
                </a:lnTo>
                <a:lnTo>
                  <a:pt x="7103" y="607"/>
                </a:lnTo>
                <a:lnTo>
                  <a:pt x="7005" y="553"/>
                </a:lnTo>
                <a:lnTo>
                  <a:pt x="6979" y="482"/>
                </a:lnTo>
                <a:lnTo>
                  <a:pt x="6863" y="482"/>
                </a:lnTo>
                <a:lnTo>
                  <a:pt x="6863" y="428"/>
                </a:lnTo>
                <a:lnTo>
                  <a:pt x="6800" y="428"/>
                </a:lnTo>
                <a:lnTo>
                  <a:pt x="6782" y="375"/>
                </a:lnTo>
                <a:lnTo>
                  <a:pt x="6675" y="330"/>
                </a:lnTo>
                <a:lnTo>
                  <a:pt x="6720" y="268"/>
                </a:lnTo>
                <a:lnTo>
                  <a:pt x="6595" y="116"/>
                </a:lnTo>
                <a:lnTo>
                  <a:pt x="6327" y="125"/>
                </a:lnTo>
                <a:lnTo>
                  <a:pt x="6184" y="36"/>
                </a:lnTo>
                <a:lnTo>
                  <a:pt x="6033" y="223"/>
                </a:lnTo>
                <a:lnTo>
                  <a:pt x="6033" y="375"/>
                </a:lnTo>
                <a:lnTo>
                  <a:pt x="5881" y="491"/>
                </a:lnTo>
                <a:lnTo>
                  <a:pt x="5890" y="419"/>
                </a:lnTo>
                <a:lnTo>
                  <a:pt x="5676" y="268"/>
                </a:lnTo>
                <a:lnTo>
                  <a:pt x="5640" y="250"/>
                </a:lnTo>
                <a:lnTo>
                  <a:pt x="5399" y="393"/>
                </a:lnTo>
                <a:lnTo>
                  <a:pt x="5140" y="402"/>
                </a:lnTo>
                <a:lnTo>
                  <a:pt x="5310" y="107"/>
                </a:lnTo>
                <a:lnTo>
                  <a:pt x="5256" y="107"/>
                </a:lnTo>
                <a:lnTo>
                  <a:pt x="5292" y="0"/>
                </a:lnTo>
                <a:lnTo>
                  <a:pt x="5220" y="0"/>
                </a:lnTo>
                <a:lnTo>
                  <a:pt x="5096" y="303"/>
                </a:lnTo>
                <a:lnTo>
                  <a:pt x="4819" y="27"/>
                </a:lnTo>
                <a:lnTo>
                  <a:pt x="4747" y="27"/>
                </a:lnTo>
                <a:lnTo>
                  <a:pt x="4542" y="277"/>
                </a:lnTo>
                <a:lnTo>
                  <a:pt x="4212" y="544"/>
                </a:lnTo>
                <a:lnTo>
                  <a:pt x="4096" y="214"/>
                </a:lnTo>
                <a:lnTo>
                  <a:pt x="4132" y="98"/>
                </a:lnTo>
                <a:lnTo>
                  <a:pt x="3730" y="277"/>
                </a:lnTo>
                <a:lnTo>
                  <a:pt x="3382" y="580"/>
                </a:lnTo>
                <a:lnTo>
                  <a:pt x="3703" y="955"/>
                </a:lnTo>
                <a:lnTo>
                  <a:pt x="3462" y="1116"/>
                </a:lnTo>
                <a:lnTo>
                  <a:pt x="3445" y="1490"/>
                </a:lnTo>
                <a:lnTo>
                  <a:pt x="3373" y="1642"/>
                </a:lnTo>
                <a:lnTo>
                  <a:pt x="3186" y="1731"/>
                </a:lnTo>
                <a:lnTo>
                  <a:pt x="3016" y="2249"/>
                </a:lnTo>
                <a:lnTo>
                  <a:pt x="2766" y="2490"/>
                </a:lnTo>
                <a:lnTo>
                  <a:pt x="2900" y="2954"/>
                </a:lnTo>
                <a:lnTo>
                  <a:pt x="2650" y="3016"/>
                </a:lnTo>
                <a:lnTo>
                  <a:pt x="2650" y="3489"/>
                </a:lnTo>
                <a:lnTo>
                  <a:pt x="2909" y="3382"/>
                </a:lnTo>
                <a:lnTo>
                  <a:pt x="3061" y="3382"/>
                </a:lnTo>
                <a:lnTo>
                  <a:pt x="3114" y="3579"/>
                </a:lnTo>
                <a:lnTo>
                  <a:pt x="3462" y="3695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0" name="Freeform 139"/>
          <p:cNvSpPr>
            <a:spLocks/>
          </p:cNvSpPr>
          <p:nvPr/>
        </p:nvSpPr>
        <p:spPr bwMode="auto">
          <a:xfrm>
            <a:off x="-2859400" y="853557"/>
            <a:ext cx="358284" cy="376658"/>
          </a:xfrm>
          <a:custGeom>
            <a:avLst/>
            <a:gdLst>
              <a:gd name="T0" fmla="*/ 1838 w 2999"/>
              <a:gd name="T1" fmla="*/ 3142 h 3142"/>
              <a:gd name="T2" fmla="*/ 1966 w 2999"/>
              <a:gd name="T3" fmla="*/ 2423 h 3142"/>
              <a:gd name="T4" fmla="*/ 1717 w 2999"/>
              <a:gd name="T5" fmla="*/ 1710 h 3142"/>
              <a:gd name="T6" fmla="*/ 1833 w 2999"/>
              <a:gd name="T7" fmla="*/ 1664 h 3142"/>
              <a:gd name="T8" fmla="*/ 2151 w 2999"/>
              <a:gd name="T9" fmla="*/ 1780 h 3142"/>
              <a:gd name="T10" fmla="*/ 2447 w 2999"/>
              <a:gd name="T11" fmla="*/ 1785 h 3142"/>
              <a:gd name="T12" fmla="*/ 2558 w 2999"/>
              <a:gd name="T13" fmla="*/ 1907 h 3142"/>
              <a:gd name="T14" fmla="*/ 2625 w 2999"/>
              <a:gd name="T15" fmla="*/ 1948 h 3142"/>
              <a:gd name="T16" fmla="*/ 2714 w 2999"/>
              <a:gd name="T17" fmla="*/ 1971 h 3142"/>
              <a:gd name="T18" fmla="*/ 2795 w 2999"/>
              <a:gd name="T19" fmla="*/ 1838 h 3142"/>
              <a:gd name="T20" fmla="*/ 2882 w 2999"/>
              <a:gd name="T21" fmla="*/ 1890 h 3142"/>
              <a:gd name="T22" fmla="*/ 2975 w 2999"/>
              <a:gd name="T23" fmla="*/ 1838 h 3142"/>
              <a:gd name="T24" fmla="*/ 2986 w 2999"/>
              <a:gd name="T25" fmla="*/ 1681 h 3142"/>
              <a:gd name="T26" fmla="*/ 2952 w 2999"/>
              <a:gd name="T27" fmla="*/ 1611 h 3142"/>
              <a:gd name="T28" fmla="*/ 2865 w 2999"/>
              <a:gd name="T29" fmla="*/ 1548 h 3142"/>
              <a:gd name="T30" fmla="*/ 2789 w 2999"/>
              <a:gd name="T31" fmla="*/ 1530 h 3142"/>
              <a:gd name="T32" fmla="*/ 2725 w 2999"/>
              <a:gd name="T33" fmla="*/ 1571 h 3142"/>
              <a:gd name="T34" fmla="*/ 2673 w 2999"/>
              <a:gd name="T35" fmla="*/ 1640 h 3142"/>
              <a:gd name="T36" fmla="*/ 2615 w 2999"/>
              <a:gd name="T37" fmla="*/ 1594 h 3142"/>
              <a:gd name="T38" fmla="*/ 2575 w 2999"/>
              <a:gd name="T39" fmla="*/ 1374 h 3142"/>
              <a:gd name="T40" fmla="*/ 2673 w 2999"/>
              <a:gd name="T41" fmla="*/ 1356 h 3142"/>
              <a:gd name="T42" fmla="*/ 2801 w 2999"/>
              <a:gd name="T43" fmla="*/ 1385 h 3142"/>
              <a:gd name="T44" fmla="*/ 2824 w 2999"/>
              <a:gd name="T45" fmla="*/ 1275 h 3142"/>
              <a:gd name="T46" fmla="*/ 1804 w 2999"/>
              <a:gd name="T47" fmla="*/ 568 h 3142"/>
              <a:gd name="T48" fmla="*/ 1786 w 2999"/>
              <a:gd name="T49" fmla="*/ 347 h 3142"/>
              <a:gd name="T50" fmla="*/ 1630 w 2999"/>
              <a:gd name="T51" fmla="*/ 162 h 3142"/>
              <a:gd name="T52" fmla="*/ 1404 w 2999"/>
              <a:gd name="T53" fmla="*/ 249 h 3142"/>
              <a:gd name="T54" fmla="*/ 957 w 2999"/>
              <a:gd name="T55" fmla="*/ 0 h 3142"/>
              <a:gd name="T56" fmla="*/ 719 w 2999"/>
              <a:gd name="T57" fmla="*/ 440 h 3142"/>
              <a:gd name="T58" fmla="*/ 105 w 2999"/>
              <a:gd name="T59" fmla="*/ 707 h 3142"/>
              <a:gd name="T60" fmla="*/ 203 w 2999"/>
              <a:gd name="T61" fmla="*/ 962 h 3142"/>
              <a:gd name="T62" fmla="*/ 0 w 2999"/>
              <a:gd name="T63" fmla="*/ 1037 h 3142"/>
              <a:gd name="T64" fmla="*/ 111 w 2999"/>
              <a:gd name="T65" fmla="*/ 1322 h 3142"/>
              <a:gd name="T66" fmla="*/ 296 w 2999"/>
              <a:gd name="T67" fmla="*/ 1356 h 3142"/>
              <a:gd name="T68" fmla="*/ 429 w 2999"/>
              <a:gd name="T69" fmla="*/ 1461 h 3142"/>
              <a:gd name="T70" fmla="*/ 487 w 2999"/>
              <a:gd name="T71" fmla="*/ 1582 h 3142"/>
              <a:gd name="T72" fmla="*/ 644 w 2999"/>
              <a:gd name="T73" fmla="*/ 1582 h 3142"/>
              <a:gd name="T74" fmla="*/ 754 w 2999"/>
              <a:gd name="T75" fmla="*/ 1490 h 3142"/>
              <a:gd name="T76" fmla="*/ 887 w 2999"/>
              <a:gd name="T77" fmla="*/ 1414 h 3142"/>
              <a:gd name="T78" fmla="*/ 1038 w 2999"/>
              <a:gd name="T79" fmla="*/ 1484 h 3142"/>
              <a:gd name="T80" fmla="*/ 1189 w 2999"/>
              <a:gd name="T81" fmla="*/ 1611 h 3142"/>
              <a:gd name="T82" fmla="*/ 1276 w 2999"/>
              <a:gd name="T83" fmla="*/ 1803 h 3142"/>
              <a:gd name="T84" fmla="*/ 1044 w 2999"/>
              <a:gd name="T85" fmla="*/ 1913 h 3142"/>
              <a:gd name="T86" fmla="*/ 1085 w 2999"/>
              <a:gd name="T87" fmla="*/ 2081 h 3142"/>
              <a:gd name="T88" fmla="*/ 1218 w 2999"/>
              <a:gd name="T89" fmla="*/ 2145 h 3142"/>
              <a:gd name="T90" fmla="*/ 1467 w 2999"/>
              <a:gd name="T91" fmla="*/ 2736 h 3142"/>
              <a:gd name="T92" fmla="*/ 1467 w 2999"/>
              <a:gd name="T93" fmla="*/ 2974 h 3142"/>
              <a:gd name="T94" fmla="*/ 1566 w 2999"/>
              <a:gd name="T95" fmla="*/ 3078 h 3142"/>
              <a:gd name="T96" fmla="*/ 1717 w 2999"/>
              <a:gd name="T97" fmla="*/ 3131 h 3142"/>
              <a:gd name="T98" fmla="*/ 1838 w 2999"/>
              <a:gd name="T99" fmla="*/ 3142 h 3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999" h="3142">
                <a:moveTo>
                  <a:pt x="1838" y="3142"/>
                </a:moveTo>
                <a:lnTo>
                  <a:pt x="1966" y="2423"/>
                </a:lnTo>
                <a:lnTo>
                  <a:pt x="1717" y="1710"/>
                </a:lnTo>
                <a:lnTo>
                  <a:pt x="1833" y="1664"/>
                </a:lnTo>
                <a:lnTo>
                  <a:pt x="2151" y="1780"/>
                </a:lnTo>
                <a:lnTo>
                  <a:pt x="2447" y="1785"/>
                </a:lnTo>
                <a:lnTo>
                  <a:pt x="2558" y="1907"/>
                </a:lnTo>
                <a:cubicBezTo>
                  <a:pt x="2558" y="1907"/>
                  <a:pt x="2590" y="1929"/>
                  <a:pt x="2625" y="1948"/>
                </a:cubicBezTo>
                <a:cubicBezTo>
                  <a:pt x="2661" y="1967"/>
                  <a:pt x="2693" y="1989"/>
                  <a:pt x="2714" y="1971"/>
                </a:cubicBezTo>
                <a:cubicBezTo>
                  <a:pt x="2736" y="1953"/>
                  <a:pt x="2763" y="1851"/>
                  <a:pt x="2795" y="1838"/>
                </a:cubicBezTo>
                <a:cubicBezTo>
                  <a:pt x="2827" y="1824"/>
                  <a:pt x="2849" y="1886"/>
                  <a:pt x="2882" y="1890"/>
                </a:cubicBezTo>
                <a:cubicBezTo>
                  <a:pt x="2916" y="1893"/>
                  <a:pt x="2951" y="1874"/>
                  <a:pt x="2975" y="1838"/>
                </a:cubicBezTo>
                <a:cubicBezTo>
                  <a:pt x="2999" y="1801"/>
                  <a:pt x="2996" y="1717"/>
                  <a:pt x="2986" y="1681"/>
                </a:cubicBezTo>
                <a:cubicBezTo>
                  <a:pt x="2977" y="1645"/>
                  <a:pt x="2952" y="1611"/>
                  <a:pt x="2952" y="1611"/>
                </a:cubicBezTo>
                <a:lnTo>
                  <a:pt x="2865" y="1548"/>
                </a:lnTo>
                <a:lnTo>
                  <a:pt x="2789" y="1530"/>
                </a:lnTo>
                <a:cubicBezTo>
                  <a:pt x="2789" y="1530"/>
                  <a:pt x="2743" y="1554"/>
                  <a:pt x="2725" y="1571"/>
                </a:cubicBezTo>
                <a:cubicBezTo>
                  <a:pt x="2708" y="1587"/>
                  <a:pt x="2697" y="1637"/>
                  <a:pt x="2673" y="1640"/>
                </a:cubicBezTo>
                <a:cubicBezTo>
                  <a:pt x="2649" y="1643"/>
                  <a:pt x="2638" y="1632"/>
                  <a:pt x="2615" y="1594"/>
                </a:cubicBezTo>
                <a:cubicBezTo>
                  <a:pt x="2592" y="1556"/>
                  <a:pt x="2547" y="1414"/>
                  <a:pt x="2575" y="1374"/>
                </a:cubicBezTo>
                <a:cubicBezTo>
                  <a:pt x="2602" y="1334"/>
                  <a:pt x="2639" y="1355"/>
                  <a:pt x="2673" y="1356"/>
                </a:cubicBezTo>
                <a:cubicBezTo>
                  <a:pt x="2708" y="1357"/>
                  <a:pt x="2801" y="1385"/>
                  <a:pt x="2801" y="1385"/>
                </a:cubicBezTo>
                <a:lnTo>
                  <a:pt x="2824" y="1275"/>
                </a:lnTo>
                <a:lnTo>
                  <a:pt x="1804" y="568"/>
                </a:lnTo>
                <a:lnTo>
                  <a:pt x="1786" y="347"/>
                </a:lnTo>
                <a:lnTo>
                  <a:pt x="1630" y="162"/>
                </a:lnTo>
                <a:lnTo>
                  <a:pt x="1404" y="249"/>
                </a:lnTo>
                <a:lnTo>
                  <a:pt x="957" y="0"/>
                </a:lnTo>
                <a:lnTo>
                  <a:pt x="719" y="440"/>
                </a:lnTo>
                <a:lnTo>
                  <a:pt x="105" y="707"/>
                </a:lnTo>
                <a:lnTo>
                  <a:pt x="203" y="962"/>
                </a:lnTo>
                <a:lnTo>
                  <a:pt x="0" y="1037"/>
                </a:lnTo>
                <a:cubicBezTo>
                  <a:pt x="0" y="1037"/>
                  <a:pt x="51" y="1274"/>
                  <a:pt x="111" y="1322"/>
                </a:cubicBezTo>
                <a:cubicBezTo>
                  <a:pt x="170" y="1369"/>
                  <a:pt x="246" y="1336"/>
                  <a:pt x="296" y="1356"/>
                </a:cubicBezTo>
                <a:cubicBezTo>
                  <a:pt x="346" y="1377"/>
                  <a:pt x="401" y="1425"/>
                  <a:pt x="429" y="1461"/>
                </a:cubicBezTo>
                <a:cubicBezTo>
                  <a:pt x="458" y="1496"/>
                  <a:pt x="450" y="1552"/>
                  <a:pt x="487" y="1582"/>
                </a:cubicBezTo>
                <a:cubicBezTo>
                  <a:pt x="525" y="1613"/>
                  <a:pt x="597" y="1600"/>
                  <a:pt x="644" y="1582"/>
                </a:cubicBezTo>
                <a:cubicBezTo>
                  <a:pt x="691" y="1565"/>
                  <a:pt x="718" y="1514"/>
                  <a:pt x="754" y="1490"/>
                </a:cubicBezTo>
                <a:cubicBezTo>
                  <a:pt x="790" y="1465"/>
                  <a:pt x="835" y="1416"/>
                  <a:pt x="887" y="1414"/>
                </a:cubicBezTo>
                <a:cubicBezTo>
                  <a:pt x="940" y="1413"/>
                  <a:pt x="1038" y="1484"/>
                  <a:pt x="1038" y="1484"/>
                </a:cubicBezTo>
                <a:cubicBezTo>
                  <a:pt x="1038" y="1484"/>
                  <a:pt x="1152" y="1563"/>
                  <a:pt x="1189" y="1611"/>
                </a:cubicBezTo>
                <a:cubicBezTo>
                  <a:pt x="1226" y="1660"/>
                  <a:pt x="1276" y="1803"/>
                  <a:pt x="1276" y="1803"/>
                </a:cubicBezTo>
                <a:cubicBezTo>
                  <a:pt x="1276" y="1803"/>
                  <a:pt x="1072" y="1855"/>
                  <a:pt x="1044" y="1913"/>
                </a:cubicBezTo>
                <a:cubicBezTo>
                  <a:pt x="1016" y="1971"/>
                  <a:pt x="1054" y="2044"/>
                  <a:pt x="1085" y="2081"/>
                </a:cubicBezTo>
                <a:cubicBezTo>
                  <a:pt x="1115" y="2118"/>
                  <a:pt x="1218" y="2145"/>
                  <a:pt x="1218" y="2145"/>
                </a:cubicBezTo>
                <a:cubicBezTo>
                  <a:pt x="1218" y="2145"/>
                  <a:pt x="1441" y="2607"/>
                  <a:pt x="1467" y="2736"/>
                </a:cubicBezTo>
                <a:cubicBezTo>
                  <a:pt x="1493" y="2866"/>
                  <a:pt x="1446" y="2921"/>
                  <a:pt x="1467" y="2974"/>
                </a:cubicBezTo>
                <a:cubicBezTo>
                  <a:pt x="1488" y="3027"/>
                  <a:pt x="1528" y="3054"/>
                  <a:pt x="1566" y="3078"/>
                </a:cubicBezTo>
                <a:cubicBezTo>
                  <a:pt x="1604" y="3103"/>
                  <a:pt x="1717" y="3131"/>
                  <a:pt x="1717" y="3131"/>
                </a:cubicBezTo>
                <a:lnTo>
                  <a:pt x="1838" y="3142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2" name="Freeform 141"/>
          <p:cNvSpPr>
            <a:spLocks/>
          </p:cNvSpPr>
          <p:nvPr/>
        </p:nvSpPr>
        <p:spPr bwMode="auto">
          <a:xfrm>
            <a:off x="-3079882" y="1090118"/>
            <a:ext cx="500680" cy="606328"/>
          </a:xfrm>
          <a:custGeom>
            <a:avLst/>
            <a:gdLst>
              <a:gd name="T0" fmla="*/ 3769 w 4181"/>
              <a:gd name="T1" fmla="*/ 2841 h 5056"/>
              <a:gd name="T2" fmla="*/ 3667 w 4181"/>
              <a:gd name="T3" fmla="*/ 2971 h 5056"/>
              <a:gd name="T4" fmla="*/ 3519 w 4181"/>
              <a:gd name="T5" fmla="*/ 3001 h 5056"/>
              <a:gd name="T6" fmla="*/ 3572 w 4181"/>
              <a:gd name="T7" fmla="*/ 3079 h 5056"/>
              <a:gd name="T8" fmla="*/ 3358 w 4181"/>
              <a:gd name="T9" fmla="*/ 3563 h 5056"/>
              <a:gd name="T10" fmla="*/ 3584 w 4181"/>
              <a:gd name="T11" fmla="*/ 3913 h 5056"/>
              <a:gd name="T12" fmla="*/ 3763 w 4181"/>
              <a:gd name="T13" fmla="*/ 4192 h 5056"/>
              <a:gd name="T14" fmla="*/ 3978 w 4181"/>
              <a:gd name="T15" fmla="*/ 4093 h 5056"/>
              <a:gd name="T16" fmla="*/ 4036 w 4181"/>
              <a:gd name="T17" fmla="*/ 4319 h 5056"/>
              <a:gd name="T18" fmla="*/ 4053 w 4181"/>
              <a:gd name="T19" fmla="*/ 4661 h 5056"/>
              <a:gd name="T20" fmla="*/ 4042 w 4181"/>
              <a:gd name="T21" fmla="*/ 5003 h 5056"/>
              <a:gd name="T22" fmla="*/ 3578 w 4181"/>
              <a:gd name="T23" fmla="*/ 5056 h 5056"/>
              <a:gd name="T24" fmla="*/ 3201 w 4181"/>
              <a:gd name="T25" fmla="*/ 5009 h 5056"/>
              <a:gd name="T26" fmla="*/ 3215 w 4181"/>
              <a:gd name="T27" fmla="*/ 4520 h 5056"/>
              <a:gd name="T28" fmla="*/ 2372 w 4181"/>
              <a:gd name="T29" fmla="*/ 4487 h 5056"/>
              <a:gd name="T30" fmla="*/ 2180 w 4181"/>
              <a:gd name="T31" fmla="*/ 4319 h 5056"/>
              <a:gd name="T32" fmla="*/ 2151 w 4181"/>
              <a:gd name="T33" fmla="*/ 4076 h 5056"/>
              <a:gd name="T34" fmla="*/ 1630 w 4181"/>
              <a:gd name="T35" fmla="*/ 4064 h 5056"/>
              <a:gd name="T36" fmla="*/ 1537 w 4181"/>
              <a:gd name="T37" fmla="*/ 3919 h 5056"/>
              <a:gd name="T38" fmla="*/ 1302 w 4181"/>
              <a:gd name="T39" fmla="*/ 3988 h 5056"/>
              <a:gd name="T40" fmla="*/ 1046 w 4181"/>
              <a:gd name="T41" fmla="*/ 3960 h 5056"/>
              <a:gd name="T42" fmla="*/ 886 w 4181"/>
              <a:gd name="T43" fmla="*/ 3795 h 5056"/>
              <a:gd name="T44" fmla="*/ 624 w 4181"/>
              <a:gd name="T45" fmla="*/ 3612 h 5056"/>
              <a:gd name="T46" fmla="*/ 238 w 4181"/>
              <a:gd name="T47" fmla="*/ 3757 h 5056"/>
              <a:gd name="T48" fmla="*/ 126 w 4181"/>
              <a:gd name="T49" fmla="*/ 3348 h 5056"/>
              <a:gd name="T50" fmla="*/ 151 w 4181"/>
              <a:gd name="T51" fmla="*/ 1983 h 5056"/>
              <a:gd name="T52" fmla="*/ 42 w 4181"/>
              <a:gd name="T53" fmla="*/ 857 h 5056"/>
              <a:gd name="T54" fmla="*/ 176 w 4181"/>
              <a:gd name="T55" fmla="*/ 689 h 5056"/>
              <a:gd name="T56" fmla="*/ 453 w 4181"/>
              <a:gd name="T57" fmla="*/ 574 h 5056"/>
              <a:gd name="T58" fmla="*/ 348 w 4181"/>
              <a:gd name="T59" fmla="*/ 0 h 5056"/>
              <a:gd name="T60" fmla="*/ 1630 w 4181"/>
              <a:gd name="T61" fmla="*/ 1826 h 5056"/>
              <a:gd name="T62" fmla="*/ 2604 w 4181"/>
              <a:gd name="T63" fmla="*/ 2435 h 5056"/>
              <a:gd name="T64" fmla="*/ 3584 w 4181"/>
              <a:gd name="T65" fmla="*/ 2765 h 5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181" h="5056">
                <a:moveTo>
                  <a:pt x="3584" y="2765"/>
                </a:moveTo>
                <a:lnTo>
                  <a:pt x="3769" y="2841"/>
                </a:lnTo>
                <a:lnTo>
                  <a:pt x="3741" y="3005"/>
                </a:lnTo>
                <a:lnTo>
                  <a:pt x="3667" y="2971"/>
                </a:lnTo>
                <a:lnTo>
                  <a:pt x="3602" y="3019"/>
                </a:lnTo>
                <a:lnTo>
                  <a:pt x="3519" y="3001"/>
                </a:lnTo>
                <a:lnTo>
                  <a:pt x="3487" y="3094"/>
                </a:lnTo>
                <a:lnTo>
                  <a:pt x="3572" y="3079"/>
                </a:lnTo>
                <a:lnTo>
                  <a:pt x="3526" y="3403"/>
                </a:lnTo>
                <a:lnTo>
                  <a:pt x="3358" y="3563"/>
                </a:lnTo>
                <a:lnTo>
                  <a:pt x="3392" y="3757"/>
                </a:lnTo>
                <a:lnTo>
                  <a:pt x="3584" y="3913"/>
                </a:lnTo>
                <a:lnTo>
                  <a:pt x="3647" y="4157"/>
                </a:lnTo>
                <a:lnTo>
                  <a:pt x="3763" y="4192"/>
                </a:lnTo>
                <a:lnTo>
                  <a:pt x="3955" y="4157"/>
                </a:lnTo>
                <a:lnTo>
                  <a:pt x="3978" y="4093"/>
                </a:lnTo>
                <a:lnTo>
                  <a:pt x="4094" y="4087"/>
                </a:lnTo>
                <a:lnTo>
                  <a:pt x="4036" y="4319"/>
                </a:lnTo>
                <a:lnTo>
                  <a:pt x="4181" y="4360"/>
                </a:lnTo>
                <a:lnTo>
                  <a:pt x="4053" y="4661"/>
                </a:lnTo>
                <a:lnTo>
                  <a:pt x="4129" y="4795"/>
                </a:lnTo>
                <a:lnTo>
                  <a:pt x="4042" y="5003"/>
                </a:lnTo>
                <a:lnTo>
                  <a:pt x="3879" y="4934"/>
                </a:lnTo>
                <a:lnTo>
                  <a:pt x="3578" y="5056"/>
                </a:lnTo>
                <a:lnTo>
                  <a:pt x="3439" y="4945"/>
                </a:lnTo>
                <a:lnTo>
                  <a:pt x="3201" y="5009"/>
                </a:lnTo>
                <a:lnTo>
                  <a:pt x="3097" y="4864"/>
                </a:lnTo>
                <a:lnTo>
                  <a:pt x="3215" y="4520"/>
                </a:lnTo>
                <a:lnTo>
                  <a:pt x="2343" y="4204"/>
                </a:lnTo>
                <a:lnTo>
                  <a:pt x="2372" y="4487"/>
                </a:lnTo>
                <a:lnTo>
                  <a:pt x="2117" y="4412"/>
                </a:lnTo>
                <a:lnTo>
                  <a:pt x="2180" y="4319"/>
                </a:lnTo>
                <a:lnTo>
                  <a:pt x="2111" y="4325"/>
                </a:lnTo>
                <a:lnTo>
                  <a:pt x="2151" y="4076"/>
                </a:lnTo>
                <a:lnTo>
                  <a:pt x="2026" y="3969"/>
                </a:lnTo>
                <a:lnTo>
                  <a:pt x="1630" y="4064"/>
                </a:lnTo>
                <a:lnTo>
                  <a:pt x="1502" y="4006"/>
                </a:lnTo>
                <a:lnTo>
                  <a:pt x="1537" y="3919"/>
                </a:lnTo>
                <a:lnTo>
                  <a:pt x="1340" y="3757"/>
                </a:lnTo>
                <a:lnTo>
                  <a:pt x="1302" y="3988"/>
                </a:lnTo>
                <a:lnTo>
                  <a:pt x="1137" y="3989"/>
                </a:lnTo>
                <a:cubicBezTo>
                  <a:pt x="1137" y="3989"/>
                  <a:pt x="1080" y="3960"/>
                  <a:pt x="1046" y="3960"/>
                </a:cubicBezTo>
                <a:cubicBezTo>
                  <a:pt x="1011" y="3960"/>
                  <a:pt x="969" y="3960"/>
                  <a:pt x="969" y="3960"/>
                </a:cubicBezTo>
                <a:lnTo>
                  <a:pt x="886" y="3795"/>
                </a:lnTo>
                <a:lnTo>
                  <a:pt x="598" y="3776"/>
                </a:lnTo>
                <a:lnTo>
                  <a:pt x="624" y="3612"/>
                </a:lnTo>
                <a:lnTo>
                  <a:pt x="329" y="3684"/>
                </a:lnTo>
                <a:lnTo>
                  <a:pt x="238" y="3757"/>
                </a:lnTo>
                <a:lnTo>
                  <a:pt x="35" y="3554"/>
                </a:lnTo>
                <a:lnTo>
                  <a:pt x="126" y="3348"/>
                </a:lnTo>
                <a:lnTo>
                  <a:pt x="0" y="3160"/>
                </a:lnTo>
                <a:lnTo>
                  <a:pt x="151" y="1983"/>
                </a:lnTo>
                <a:lnTo>
                  <a:pt x="18" y="1472"/>
                </a:lnTo>
                <a:lnTo>
                  <a:pt x="42" y="857"/>
                </a:lnTo>
                <a:lnTo>
                  <a:pt x="238" y="782"/>
                </a:lnTo>
                <a:lnTo>
                  <a:pt x="176" y="689"/>
                </a:lnTo>
                <a:lnTo>
                  <a:pt x="291" y="560"/>
                </a:lnTo>
                <a:lnTo>
                  <a:pt x="453" y="574"/>
                </a:lnTo>
                <a:lnTo>
                  <a:pt x="223" y="62"/>
                </a:lnTo>
                <a:lnTo>
                  <a:pt x="348" y="0"/>
                </a:lnTo>
                <a:cubicBezTo>
                  <a:pt x="348" y="0"/>
                  <a:pt x="1052" y="1144"/>
                  <a:pt x="1259" y="1414"/>
                </a:cubicBezTo>
                <a:cubicBezTo>
                  <a:pt x="1465" y="1685"/>
                  <a:pt x="1546" y="1729"/>
                  <a:pt x="1630" y="1826"/>
                </a:cubicBezTo>
                <a:cubicBezTo>
                  <a:pt x="1713" y="1923"/>
                  <a:pt x="1821" y="2058"/>
                  <a:pt x="1821" y="2058"/>
                </a:cubicBezTo>
                <a:cubicBezTo>
                  <a:pt x="1821" y="2058"/>
                  <a:pt x="2335" y="2325"/>
                  <a:pt x="2604" y="2435"/>
                </a:cubicBezTo>
                <a:cubicBezTo>
                  <a:pt x="2872" y="2545"/>
                  <a:pt x="3613" y="2777"/>
                  <a:pt x="3613" y="2777"/>
                </a:cubicBezTo>
                <a:lnTo>
                  <a:pt x="3584" y="2765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6" name="Freeform 11"/>
          <p:cNvSpPr>
            <a:spLocks/>
          </p:cNvSpPr>
          <p:nvPr/>
        </p:nvSpPr>
        <p:spPr bwMode="auto">
          <a:xfrm>
            <a:off x="-3171751" y="825997"/>
            <a:ext cx="491492" cy="477712"/>
          </a:xfrm>
          <a:custGeom>
            <a:avLst/>
            <a:gdLst>
              <a:gd name="T0" fmla="*/ 3496 w 4112"/>
              <a:gd name="T1" fmla="*/ 1642 h 3990"/>
              <a:gd name="T2" fmla="*/ 3346 w 4112"/>
              <a:gd name="T3" fmla="*/ 1746 h 3990"/>
              <a:gd name="T4" fmla="*/ 3282 w 4112"/>
              <a:gd name="T5" fmla="*/ 1815 h 3990"/>
              <a:gd name="T6" fmla="*/ 3091 w 4112"/>
              <a:gd name="T7" fmla="*/ 1827 h 3990"/>
              <a:gd name="T8" fmla="*/ 3021 w 4112"/>
              <a:gd name="T9" fmla="*/ 1682 h 3990"/>
              <a:gd name="T10" fmla="*/ 2859 w 4112"/>
              <a:gd name="T11" fmla="*/ 1589 h 3990"/>
              <a:gd name="T12" fmla="*/ 2708 w 4112"/>
              <a:gd name="T13" fmla="*/ 1549 h 3990"/>
              <a:gd name="T14" fmla="*/ 2604 w 4112"/>
              <a:gd name="T15" fmla="*/ 1276 h 3990"/>
              <a:gd name="T16" fmla="*/ 2818 w 4112"/>
              <a:gd name="T17" fmla="*/ 1218 h 3990"/>
              <a:gd name="T18" fmla="*/ 2720 w 4112"/>
              <a:gd name="T19" fmla="*/ 946 h 3990"/>
              <a:gd name="T20" fmla="*/ 3299 w 4112"/>
              <a:gd name="T21" fmla="*/ 720 h 3990"/>
              <a:gd name="T22" fmla="*/ 3558 w 4112"/>
              <a:gd name="T23" fmla="*/ 267 h 3990"/>
              <a:gd name="T24" fmla="*/ 3201 w 4112"/>
              <a:gd name="T25" fmla="*/ 0 h 3990"/>
              <a:gd name="T26" fmla="*/ 3114 w 4112"/>
              <a:gd name="T27" fmla="*/ 70 h 3990"/>
              <a:gd name="T28" fmla="*/ 3014 w 4112"/>
              <a:gd name="T29" fmla="*/ 75 h 3990"/>
              <a:gd name="T30" fmla="*/ 2971 w 4112"/>
              <a:gd name="T31" fmla="*/ 126 h 3990"/>
              <a:gd name="T32" fmla="*/ 3021 w 4112"/>
              <a:gd name="T33" fmla="*/ 221 h 3990"/>
              <a:gd name="T34" fmla="*/ 2656 w 4112"/>
              <a:gd name="T35" fmla="*/ 522 h 3990"/>
              <a:gd name="T36" fmla="*/ 2093 w 4112"/>
              <a:gd name="T37" fmla="*/ 679 h 3990"/>
              <a:gd name="T38" fmla="*/ 1764 w 4112"/>
              <a:gd name="T39" fmla="*/ 685 h 3990"/>
              <a:gd name="T40" fmla="*/ 1647 w 4112"/>
              <a:gd name="T41" fmla="*/ 720 h 3990"/>
              <a:gd name="T42" fmla="*/ 1699 w 4112"/>
              <a:gd name="T43" fmla="*/ 575 h 3990"/>
              <a:gd name="T44" fmla="*/ 1484 w 4112"/>
              <a:gd name="T45" fmla="*/ 301 h 3990"/>
              <a:gd name="T46" fmla="*/ 1255 w 4112"/>
              <a:gd name="T47" fmla="*/ 290 h 3990"/>
              <a:gd name="T48" fmla="*/ 1085 w 4112"/>
              <a:gd name="T49" fmla="*/ 424 h 3990"/>
              <a:gd name="T50" fmla="*/ 877 w 4112"/>
              <a:gd name="T51" fmla="*/ 343 h 3990"/>
              <a:gd name="T52" fmla="*/ 510 w 4112"/>
              <a:gd name="T53" fmla="*/ 476 h 3990"/>
              <a:gd name="T54" fmla="*/ 279 w 4112"/>
              <a:gd name="T55" fmla="*/ 308 h 3990"/>
              <a:gd name="T56" fmla="*/ 0 w 4112"/>
              <a:gd name="T57" fmla="*/ 482 h 3990"/>
              <a:gd name="T58" fmla="*/ 1085 w 4112"/>
              <a:gd name="T59" fmla="*/ 2175 h 3990"/>
              <a:gd name="T60" fmla="*/ 2111 w 4112"/>
              <a:gd name="T61" fmla="*/ 3758 h 3990"/>
              <a:gd name="T62" fmla="*/ 2343 w 4112"/>
              <a:gd name="T63" fmla="*/ 3990 h 3990"/>
              <a:gd name="T64" fmla="*/ 2563 w 4112"/>
              <a:gd name="T65" fmla="*/ 3735 h 3990"/>
              <a:gd name="T66" fmla="*/ 3147 w 4112"/>
              <a:gd name="T67" fmla="*/ 2901 h 3990"/>
              <a:gd name="T68" fmla="*/ 3453 w 4112"/>
              <a:gd name="T69" fmla="*/ 3066 h 3990"/>
              <a:gd name="T70" fmla="*/ 3788 w 4112"/>
              <a:gd name="T71" fmla="*/ 3188 h 3990"/>
              <a:gd name="T72" fmla="*/ 4085 w 4112"/>
              <a:gd name="T73" fmla="*/ 3140 h 3990"/>
              <a:gd name="T74" fmla="*/ 4112 w 4112"/>
              <a:gd name="T75" fmla="*/ 2954 h 3990"/>
              <a:gd name="T76" fmla="*/ 3859 w 4112"/>
              <a:gd name="T77" fmla="*/ 2402 h 3990"/>
              <a:gd name="T78" fmla="*/ 3859 w 4112"/>
              <a:gd name="T79" fmla="*/ 2116 h 3990"/>
              <a:gd name="T80" fmla="*/ 3859 w 4112"/>
              <a:gd name="T81" fmla="*/ 1830 h 3990"/>
              <a:gd name="T82" fmla="*/ 3633 w 4112"/>
              <a:gd name="T83" fmla="*/ 1718 h 3990"/>
              <a:gd name="T84" fmla="*/ 3496 w 4112"/>
              <a:gd name="T85" fmla="*/ 1642 h 3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12" h="3990">
                <a:moveTo>
                  <a:pt x="3496" y="1642"/>
                </a:moveTo>
                <a:cubicBezTo>
                  <a:pt x="3445" y="1646"/>
                  <a:pt x="3377" y="1719"/>
                  <a:pt x="3346" y="1746"/>
                </a:cubicBezTo>
                <a:cubicBezTo>
                  <a:pt x="3314" y="1773"/>
                  <a:pt x="3321" y="1797"/>
                  <a:pt x="3282" y="1815"/>
                </a:cubicBezTo>
                <a:cubicBezTo>
                  <a:pt x="3243" y="1834"/>
                  <a:pt x="3136" y="1854"/>
                  <a:pt x="3091" y="1827"/>
                </a:cubicBezTo>
                <a:cubicBezTo>
                  <a:pt x="3045" y="1800"/>
                  <a:pt x="3057" y="1720"/>
                  <a:pt x="3021" y="1682"/>
                </a:cubicBezTo>
                <a:cubicBezTo>
                  <a:pt x="2986" y="1644"/>
                  <a:pt x="2912" y="1604"/>
                  <a:pt x="2859" y="1589"/>
                </a:cubicBezTo>
                <a:cubicBezTo>
                  <a:pt x="2806" y="1574"/>
                  <a:pt x="2766" y="1596"/>
                  <a:pt x="2708" y="1549"/>
                </a:cubicBezTo>
                <a:cubicBezTo>
                  <a:pt x="2650" y="1502"/>
                  <a:pt x="2604" y="1276"/>
                  <a:pt x="2604" y="1276"/>
                </a:cubicBezTo>
                <a:lnTo>
                  <a:pt x="2818" y="1218"/>
                </a:lnTo>
                <a:lnTo>
                  <a:pt x="2720" y="946"/>
                </a:lnTo>
                <a:lnTo>
                  <a:pt x="3299" y="720"/>
                </a:lnTo>
                <a:lnTo>
                  <a:pt x="3558" y="267"/>
                </a:lnTo>
                <a:lnTo>
                  <a:pt x="3201" y="0"/>
                </a:lnTo>
                <a:lnTo>
                  <a:pt x="3114" y="70"/>
                </a:lnTo>
                <a:lnTo>
                  <a:pt x="3014" y="75"/>
                </a:lnTo>
                <a:lnTo>
                  <a:pt x="2971" y="126"/>
                </a:lnTo>
                <a:lnTo>
                  <a:pt x="3021" y="221"/>
                </a:lnTo>
                <a:lnTo>
                  <a:pt x="2656" y="522"/>
                </a:lnTo>
                <a:lnTo>
                  <a:pt x="2093" y="679"/>
                </a:lnTo>
                <a:lnTo>
                  <a:pt x="1764" y="685"/>
                </a:lnTo>
                <a:lnTo>
                  <a:pt x="1647" y="720"/>
                </a:lnTo>
                <a:lnTo>
                  <a:pt x="1699" y="575"/>
                </a:lnTo>
                <a:lnTo>
                  <a:pt x="1484" y="301"/>
                </a:lnTo>
                <a:lnTo>
                  <a:pt x="1255" y="290"/>
                </a:lnTo>
                <a:lnTo>
                  <a:pt x="1085" y="424"/>
                </a:lnTo>
                <a:lnTo>
                  <a:pt x="877" y="343"/>
                </a:lnTo>
                <a:lnTo>
                  <a:pt x="510" y="476"/>
                </a:lnTo>
                <a:lnTo>
                  <a:pt x="279" y="308"/>
                </a:lnTo>
                <a:lnTo>
                  <a:pt x="0" y="482"/>
                </a:lnTo>
                <a:lnTo>
                  <a:pt x="1085" y="2175"/>
                </a:lnTo>
                <a:lnTo>
                  <a:pt x="2111" y="3758"/>
                </a:lnTo>
                <a:cubicBezTo>
                  <a:pt x="2111" y="3758"/>
                  <a:pt x="2243" y="3911"/>
                  <a:pt x="2343" y="3990"/>
                </a:cubicBezTo>
                <a:lnTo>
                  <a:pt x="2563" y="3735"/>
                </a:lnTo>
                <a:lnTo>
                  <a:pt x="3147" y="2901"/>
                </a:lnTo>
                <a:lnTo>
                  <a:pt x="3453" y="3066"/>
                </a:lnTo>
                <a:lnTo>
                  <a:pt x="3788" y="3188"/>
                </a:lnTo>
                <a:lnTo>
                  <a:pt x="4085" y="3140"/>
                </a:lnTo>
                <a:lnTo>
                  <a:pt x="4112" y="2954"/>
                </a:lnTo>
                <a:lnTo>
                  <a:pt x="3859" y="2402"/>
                </a:lnTo>
                <a:lnTo>
                  <a:pt x="3859" y="2116"/>
                </a:lnTo>
                <a:lnTo>
                  <a:pt x="3859" y="1830"/>
                </a:lnTo>
                <a:lnTo>
                  <a:pt x="3633" y="1718"/>
                </a:lnTo>
                <a:cubicBezTo>
                  <a:pt x="3633" y="1718"/>
                  <a:pt x="3548" y="1637"/>
                  <a:pt x="3496" y="1642"/>
                </a:cubicBez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18" name="Группа 217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219" name="Рисунок 2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220" name="Рисунок 2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  <p:graphicFrame>
        <p:nvGraphicFramePr>
          <p:cNvPr id="29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8107738"/>
              </p:ext>
            </p:extLst>
          </p:nvPr>
        </p:nvGraphicFramePr>
        <p:xfrm>
          <a:off x="292588" y="1431235"/>
          <a:ext cx="10201655" cy="5643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981739" y="934278"/>
            <a:ext cx="401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расходов: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381 627,4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086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" y="256071"/>
            <a:ext cx="7460636" cy="612609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3100" b="1" dirty="0" smtClean="0">
                <a:solidFill>
                  <a:schemeClr val="bg1"/>
                </a:solidFill>
                <a:latin typeface="+mn-lt"/>
              </a:rPr>
              <a:t>Всероссийская </a:t>
            </a:r>
            <a:r>
              <a:rPr lang="ru-RU" sz="3100" b="1" dirty="0">
                <a:solidFill>
                  <a:schemeClr val="bg1"/>
                </a:solidFill>
                <a:latin typeface="+mn-lt"/>
              </a:rPr>
              <a:t>перепись населения</a:t>
            </a:r>
            <a:r>
              <a:rPr lang="ru-RU" sz="310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3100" dirty="0">
                <a:solidFill>
                  <a:schemeClr val="bg1"/>
                </a:solidFill>
                <a:latin typeface="+mn-lt"/>
              </a:rPr>
            </a:br>
            <a:endParaRPr lang="ru-RU" sz="31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50026" y="1311210"/>
            <a:ext cx="18624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6000" b="1" dirty="0">
                <a:ea typeface="Calibri" panose="020F0502020204030204" pitchFamily="34" charset="0"/>
              </a:rPr>
              <a:t>26 </a:t>
            </a:r>
            <a:endParaRPr lang="ru-RU" sz="6000" b="1" dirty="0" smtClean="0">
              <a:ea typeface="Calibri" panose="020F0502020204030204" pitchFamily="34" charset="0"/>
            </a:endParaRPr>
          </a:p>
          <a:p>
            <a:pPr algn="just"/>
            <a:r>
              <a:rPr lang="ru-RU" dirty="0" smtClean="0">
                <a:ea typeface="Calibri" panose="020F0502020204030204" pitchFamily="34" charset="0"/>
              </a:rPr>
              <a:t>переписных </a:t>
            </a:r>
            <a:r>
              <a:rPr lang="ru-RU" dirty="0">
                <a:ea typeface="Calibri" panose="020F0502020204030204" pitchFamily="34" charset="0"/>
              </a:rPr>
              <a:t>участков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648617" y="3931920"/>
            <a:ext cx="464752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 smtClean="0"/>
              <a:t>8368 </a:t>
            </a:r>
            <a:r>
              <a:rPr lang="ru-RU" dirty="0" smtClean="0"/>
              <a:t>чел.</a:t>
            </a:r>
            <a:endParaRPr lang="ru-RU" sz="4000" dirty="0" smtClean="0"/>
          </a:p>
          <a:p>
            <a:pPr algn="just"/>
            <a:r>
              <a:rPr lang="ru-RU" dirty="0" smtClean="0"/>
              <a:t>заполнили </a:t>
            </a:r>
            <a:r>
              <a:rPr lang="ru-RU" dirty="0"/>
              <a:t>опросные </a:t>
            </a:r>
            <a:r>
              <a:rPr lang="ru-RU" dirty="0" smtClean="0"/>
              <a:t>листы на </a:t>
            </a:r>
            <a:r>
              <a:rPr lang="ru-RU" dirty="0"/>
              <a:t>ЕПГУ</a:t>
            </a:r>
            <a:r>
              <a:rPr lang="ru-RU" dirty="0" smtClean="0"/>
              <a:t> </a:t>
            </a:r>
            <a:r>
              <a:rPr lang="ru-RU" sz="4000" b="1" dirty="0" smtClean="0"/>
              <a:t>1654 </a:t>
            </a:r>
            <a:r>
              <a:rPr lang="ru-RU" dirty="0" smtClean="0"/>
              <a:t>чел.</a:t>
            </a:r>
          </a:p>
          <a:p>
            <a:pPr algn="just"/>
            <a:r>
              <a:rPr lang="ru-RU" dirty="0"/>
              <a:t>п</a:t>
            </a:r>
            <a:r>
              <a:rPr lang="ru-RU" dirty="0" smtClean="0"/>
              <a:t>ришли на  </a:t>
            </a:r>
            <a:r>
              <a:rPr lang="ru-RU" dirty="0"/>
              <a:t>стационарные </a:t>
            </a:r>
            <a:r>
              <a:rPr lang="ru-RU" dirty="0" smtClean="0"/>
              <a:t>участки </a:t>
            </a:r>
          </a:p>
          <a:p>
            <a:pPr algn="just"/>
            <a:r>
              <a:rPr lang="ru-RU" sz="4000" b="1" dirty="0" smtClean="0"/>
              <a:t>76 326</a:t>
            </a:r>
            <a:r>
              <a:rPr lang="ru-RU" dirty="0" smtClean="0"/>
              <a:t>  чел.</a:t>
            </a:r>
          </a:p>
          <a:p>
            <a:pPr algn="just"/>
            <a:r>
              <a:rPr lang="ru-RU" dirty="0" smtClean="0"/>
              <a:t>посетили переписчики </a:t>
            </a:r>
            <a:endParaRPr lang="ru-RU" dirty="0"/>
          </a:p>
          <a:p>
            <a:pPr algn="just"/>
            <a:r>
              <a:rPr lang="ru-RU" sz="4000" b="1" dirty="0" smtClean="0"/>
              <a:t>86048  </a:t>
            </a:r>
            <a:r>
              <a:rPr lang="ru-RU" dirty="0" smtClean="0"/>
              <a:t>чел. </a:t>
            </a:r>
          </a:p>
          <a:p>
            <a:pPr algn="just"/>
            <a:r>
              <a:rPr lang="ru-RU" dirty="0" smtClean="0"/>
              <a:t>приняло участие в переписи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013" y="4080981"/>
            <a:ext cx="1200639" cy="1279524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500339" y="3602737"/>
            <a:ext cx="1202894" cy="1161288"/>
            <a:chOff x="4517215" y="2661580"/>
            <a:chExt cx="923554" cy="714272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4517215" y="2661580"/>
              <a:ext cx="450668" cy="7142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0" name="Группа 19"/>
            <p:cNvGrpSpPr/>
            <p:nvPr/>
          </p:nvGrpSpPr>
          <p:grpSpPr>
            <a:xfrm>
              <a:off x="4624129" y="2760828"/>
              <a:ext cx="236840" cy="480269"/>
              <a:chOff x="5016251" y="2756057"/>
              <a:chExt cx="236840" cy="480269"/>
            </a:xfrm>
          </p:grpSpPr>
          <p:grpSp>
            <p:nvGrpSpPr>
              <p:cNvPr id="29" name="Группа 28"/>
              <p:cNvGrpSpPr/>
              <p:nvPr/>
            </p:nvGrpSpPr>
            <p:grpSpPr>
              <a:xfrm>
                <a:off x="5016251" y="2756057"/>
                <a:ext cx="236840" cy="95313"/>
                <a:chOff x="5016251" y="2756057"/>
                <a:chExt cx="236840" cy="95313"/>
              </a:xfrm>
            </p:grpSpPr>
            <p:sp>
              <p:nvSpPr>
                <p:cNvPr id="36" name="Прямоугольник 35"/>
                <p:cNvSpPr/>
                <p:nvPr/>
              </p:nvSpPr>
              <p:spPr>
                <a:xfrm>
                  <a:off x="5016251" y="2756057"/>
                  <a:ext cx="67798" cy="953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7" name="Прямоугольник 36"/>
                <p:cNvSpPr/>
                <p:nvPr/>
              </p:nvSpPr>
              <p:spPr>
                <a:xfrm>
                  <a:off x="5185293" y="2756057"/>
                  <a:ext cx="67798" cy="953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30" name="Группа 29"/>
              <p:cNvGrpSpPr/>
              <p:nvPr/>
            </p:nvGrpSpPr>
            <p:grpSpPr>
              <a:xfrm>
                <a:off x="5016251" y="2950962"/>
                <a:ext cx="236840" cy="95313"/>
                <a:chOff x="5016251" y="2756057"/>
                <a:chExt cx="236840" cy="95313"/>
              </a:xfrm>
            </p:grpSpPr>
            <p:sp>
              <p:nvSpPr>
                <p:cNvPr id="34" name="Прямоугольник 33"/>
                <p:cNvSpPr/>
                <p:nvPr/>
              </p:nvSpPr>
              <p:spPr>
                <a:xfrm>
                  <a:off x="5016251" y="2756057"/>
                  <a:ext cx="67798" cy="953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5" name="Прямоугольник 34"/>
                <p:cNvSpPr/>
                <p:nvPr/>
              </p:nvSpPr>
              <p:spPr>
                <a:xfrm>
                  <a:off x="5185293" y="2756057"/>
                  <a:ext cx="67798" cy="953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31" name="Группа 30"/>
              <p:cNvGrpSpPr/>
              <p:nvPr/>
            </p:nvGrpSpPr>
            <p:grpSpPr>
              <a:xfrm>
                <a:off x="5016251" y="3141013"/>
                <a:ext cx="236840" cy="95313"/>
                <a:chOff x="5016251" y="2756057"/>
                <a:chExt cx="236840" cy="95313"/>
              </a:xfrm>
            </p:grpSpPr>
            <p:sp>
              <p:nvSpPr>
                <p:cNvPr id="32" name="Прямоугольник 31"/>
                <p:cNvSpPr/>
                <p:nvPr/>
              </p:nvSpPr>
              <p:spPr>
                <a:xfrm>
                  <a:off x="5016251" y="2756057"/>
                  <a:ext cx="67798" cy="953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3" name="Прямоугольник 32"/>
                <p:cNvSpPr/>
                <p:nvPr/>
              </p:nvSpPr>
              <p:spPr>
                <a:xfrm>
                  <a:off x="5185293" y="2756057"/>
                  <a:ext cx="67798" cy="953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sp>
          <p:nvSpPr>
            <p:cNvPr id="21" name="Прямоугольник 20"/>
            <p:cNvSpPr/>
            <p:nvPr/>
          </p:nvSpPr>
          <p:spPr>
            <a:xfrm>
              <a:off x="4990101" y="2852206"/>
              <a:ext cx="450668" cy="5236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5097015" y="2955733"/>
              <a:ext cx="236840" cy="285364"/>
              <a:chOff x="5016251" y="2950962"/>
              <a:chExt cx="236840" cy="285364"/>
            </a:xfrm>
          </p:grpSpPr>
          <p:grpSp>
            <p:nvGrpSpPr>
              <p:cNvPr id="23" name="Группа 22"/>
              <p:cNvGrpSpPr/>
              <p:nvPr/>
            </p:nvGrpSpPr>
            <p:grpSpPr>
              <a:xfrm>
                <a:off x="5016251" y="2950962"/>
                <a:ext cx="236840" cy="95313"/>
                <a:chOff x="5016251" y="2756057"/>
                <a:chExt cx="236840" cy="95313"/>
              </a:xfrm>
            </p:grpSpPr>
            <p:sp>
              <p:nvSpPr>
                <p:cNvPr id="27" name="Прямоугольник 26"/>
                <p:cNvSpPr/>
                <p:nvPr/>
              </p:nvSpPr>
              <p:spPr>
                <a:xfrm>
                  <a:off x="5016251" y="2756057"/>
                  <a:ext cx="67798" cy="953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8" name="Прямоугольник 27"/>
                <p:cNvSpPr/>
                <p:nvPr/>
              </p:nvSpPr>
              <p:spPr>
                <a:xfrm>
                  <a:off x="5185293" y="2756057"/>
                  <a:ext cx="67798" cy="953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24" name="Группа 23"/>
              <p:cNvGrpSpPr/>
              <p:nvPr/>
            </p:nvGrpSpPr>
            <p:grpSpPr>
              <a:xfrm>
                <a:off x="5016251" y="3141013"/>
                <a:ext cx="236840" cy="95313"/>
                <a:chOff x="5016251" y="2756057"/>
                <a:chExt cx="236840" cy="95313"/>
              </a:xfrm>
            </p:grpSpPr>
            <p:sp>
              <p:nvSpPr>
                <p:cNvPr id="25" name="Прямоугольник 24"/>
                <p:cNvSpPr/>
                <p:nvPr/>
              </p:nvSpPr>
              <p:spPr>
                <a:xfrm>
                  <a:off x="5016251" y="2756057"/>
                  <a:ext cx="67798" cy="953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6" name="Прямоугольник 25"/>
                <p:cNvSpPr/>
                <p:nvPr/>
              </p:nvSpPr>
              <p:spPr>
                <a:xfrm>
                  <a:off x="5185293" y="2756057"/>
                  <a:ext cx="67798" cy="953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</p:grpSp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012" y="1347468"/>
            <a:ext cx="1250353" cy="1308228"/>
          </a:xfrm>
          <a:prstGeom prst="rect">
            <a:avLst/>
          </a:prstGeom>
        </p:spPr>
      </p:pic>
      <p:pic>
        <p:nvPicPr>
          <p:cNvPr id="39" name="Объект 3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98" y="1311210"/>
            <a:ext cx="1408176" cy="1308228"/>
          </a:xfrm>
          <a:prstGeom prst="rect">
            <a:avLst/>
          </a:prstGeom>
        </p:spPr>
      </p:pic>
      <p:sp>
        <p:nvSpPr>
          <p:cNvPr id="2048" name="Прямоугольник 2047"/>
          <p:cNvSpPr/>
          <p:nvPr/>
        </p:nvSpPr>
        <p:spPr>
          <a:xfrm>
            <a:off x="5399184" y="1353842"/>
            <a:ext cx="43483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6000" b="1" dirty="0" smtClean="0">
                <a:ea typeface="Calibri" panose="020F0502020204030204" pitchFamily="34" charset="0"/>
              </a:rPr>
              <a:t>30 </a:t>
            </a:r>
          </a:p>
          <a:p>
            <a:pPr algn="just"/>
            <a:r>
              <a:rPr lang="ru-RU" dirty="0" smtClean="0">
                <a:ea typeface="Calibri" panose="020F0502020204030204" pitchFamily="34" charset="0"/>
              </a:rPr>
              <a:t>контролеров</a:t>
            </a:r>
          </a:p>
          <a:p>
            <a:pPr algn="just"/>
            <a:r>
              <a:rPr lang="ru-RU" sz="6000" b="1" dirty="0" smtClean="0">
                <a:ea typeface="Calibri" panose="020F0502020204030204" pitchFamily="34" charset="0"/>
              </a:rPr>
              <a:t>184</a:t>
            </a:r>
            <a:r>
              <a:rPr lang="ru-RU" sz="6000" dirty="0" smtClean="0">
                <a:ea typeface="Calibri" panose="020F0502020204030204" pitchFamily="34" charset="0"/>
              </a:rPr>
              <a:t> </a:t>
            </a:r>
          </a:p>
          <a:p>
            <a:pPr algn="just"/>
            <a:r>
              <a:rPr lang="ru-RU" dirty="0" smtClean="0">
                <a:ea typeface="Calibri" panose="020F0502020204030204" pitchFamily="34" charset="0"/>
              </a:rPr>
              <a:t>переписчика </a:t>
            </a:r>
            <a:endParaRPr lang="ru-RU" dirty="0">
              <a:ea typeface="Calibri" panose="020F0502020204030204" pitchFamily="34" charset="0"/>
            </a:endParaRPr>
          </a:p>
        </p:txBody>
      </p:sp>
      <p:sp>
        <p:nvSpPr>
          <p:cNvPr id="2049" name="Прямоугольник 2048"/>
          <p:cNvSpPr/>
          <p:nvPr/>
        </p:nvSpPr>
        <p:spPr>
          <a:xfrm>
            <a:off x="1835100" y="2880871"/>
            <a:ext cx="231289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6000" b="1" dirty="0" smtClean="0">
                <a:ea typeface="Calibri" panose="020F0502020204030204" pitchFamily="34" charset="0"/>
              </a:rPr>
              <a:t>31026</a:t>
            </a:r>
            <a:r>
              <a:rPr lang="ru-RU" sz="4000" b="1" dirty="0" smtClean="0">
                <a:ea typeface="Calibri" panose="020F0502020204030204" pitchFamily="34" charset="0"/>
              </a:rPr>
              <a:t> </a:t>
            </a:r>
          </a:p>
          <a:p>
            <a:pPr algn="just"/>
            <a:r>
              <a:rPr lang="ru-RU" dirty="0" smtClean="0">
                <a:ea typeface="Calibri" panose="020F0502020204030204" pitchFamily="34" charset="0"/>
              </a:rPr>
              <a:t>Приняли участие в  опросе</a:t>
            </a:r>
          </a:p>
          <a:p>
            <a:pPr algn="just"/>
            <a:r>
              <a:rPr lang="ru-RU" sz="6000" b="1" dirty="0" smtClean="0">
                <a:ea typeface="Calibri" panose="020F0502020204030204" pitchFamily="34" charset="0"/>
              </a:rPr>
              <a:t>256</a:t>
            </a:r>
          </a:p>
          <a:p>
            <a:pPr algn="just"/>
            <a:r>
              <a:rPr lang="ru-RU" dirty="0" smtClean="0">
                <a:ea typeface="Calibri" panose="020F0502020204030204" pitchFamily="34" charset="0"/>
              </a:rPr>
              <a:t>отказались</a:t>
            </a:r>
          </a:p>
          <a:p>
            <a:pPr algn="just"/>
            <a:r>
              <a:rPr lang="ru-RU" sz="6000" b="1" dirty="0" smtClean="0">
                <a:ea typeface="Calibri" panose="020F0502020204030204" pitchFamily="34" charset="0"/>
              </a:rPr>
              <a:t>367</a:t>
            </a:r>
          </a:p>
          <a:p>
            <a:pPr algn="just"/>
            <a:r>
              <a:rPr lang="ru-RU" dirty="0" smtClean="0">
                <a:ea typeface="Calibri" panose="020F0502020204030204" pitchFamily="34" charset="0"/>
              </a:rPr>
              <a:t>Помещений переведены            </a:t>
            </a:r>
          </a:p>
          <a:p>
            <a:pPr algn="just"/>
            <a:r>
              <a:rPr lang="ru-RU" dirty="0" smtClean="0">
                <a:ea typeface="Calibri" panose="020F0502020204030204" pitchFamily="34" charset="0"/>
              </a:rPr>
              <a:t>в нежилой фонд </a:t>
            </a:r>
            <a:endParaRPr lang="ru-RU" dirty="0">
              <a:ea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43" y="1342582"/>
            <a:ext cx="3476835" cy="2104177"/>
          </a:xfrm>
          <a:prstGeom prst="rect">
            <a:avLst/>
          </a:prstGeom>
        </p:spPr>
      </p:pic>
      <p:grpSp>
        <p:nvGrpSpPr>
          <p:cNvPr id="40" name="Группа 39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746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40999"/>
            <a:ext cx="7564978" cy="614706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dirty="0" smtClean="0"/>
              <a:t>                  </a:t>
            </a:r>
            <a:br>
              <a:rPr lang="ru-RU" dirty="0" smtClean="0"/>
            </a:br>
            <a:r>
              <a:rPr lang="ru-RU" sz="3100" b="1" dirty="0" smtClean="0">
                <a:solidFill>
                  <a:schemeClr val="bg1"/>
                </a:solidFill>
                <a:latin typeface="+mn-lt"/>
              </a:rPr>
              <a:t>Работа со списками присяжных </a:t>
            </a:r>
            <a:r>
              <a:rPr lang="ru-RU" sz="3100" b="1" dirty="0">
                <a:solidFill>
                  <a:schemeClr val="bg1"/>
                </a:solidFill>
                <a:latin typeface="+mn-lt"/>
              </a:rPr>
              <a:t>заседателей</a:t>
            </a:r>
            <a:r>
              <a:rPr lang="ru-RU" sz="3100" dirty="0">
                <a:solidFill>
                  <a:schemeClr val="bg1"/>
                </a:solidFill>
              </a:rPr>
              <a:t/>
            </a:r>
            <a:br>
              <a:rPr lang="ru-RU" sz="3100" dirty="0">
                <a:solidFill>
                  <a:schemeClr val="bg1"/>
                </a:solidFill>
              </a:rPr>
            </a:br>
            <a:endParaRPr lang="ru-RU" sz="3100" dirty="0">
              <a:solidFill>
                <a:schemeClr val="bg1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1993392" y="4041648"/>
            <a:ext cx="3172967" cy="303580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Московский </a:t>
            </a:r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городской суд </a:t>
            </a:r>
            <a:endParaRPr lang="ru-RU" sz="18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6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2 264 </a:t>
            </a:r>
            <a:r>
              <a:rPr lang="ru-RU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чел.</a:t>
            </a:r>
            <a:endParaRPr lang="ru-RU" sz="6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общий </a:t>
            </a: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список </a:t>
            </a:r>
            <a:endParaRPr lang="ru-RU" sz="18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6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566 </a:t>
            </a:r>
            <a:r>
              <a:rPr lang="ru-RU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чел.</a:t>
            </a:r>
            <a:endParaRPr lang="ru-RU" sz="6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запасной список</a:t>
            </a:r>
            <a:endParaRPr lang="ru-RU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3" y="1556510"/>
            <a:ext cx="1124711" cy="1069711"/>
          </a:xfrm>
          <a:prstGeom prst="rect">
            <a:avLst/>
          </a:prstGeom>
        </p:spPr>
      </p:pic>
      <p:sp>
        <p:nvSpPr>
          <p:cNvPr id="11" name="Объект 8"/>
          <p:cNvSpPr txBox="1">
            <a:spLocks/>
          </p:cNvSpPr>
          <p:nvPr/>
        </p:nvSpPr>
        <p:spPr>
          <a:xfrm>
            <a:off x="6858000" y="1380745"/>
            <a:ext cx="3401555" cy="28469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00482" indent="-200482" algn="l" defTabSz="801929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144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411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375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4340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2-й Западный окружной военный суд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65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388</a:t>
            </a:r>
            <a:r>
              <a:rPr lang="ru-RU" sz="6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чел.</a:t>
            </a:r>
            <a:endParaRPr lang="ru-RU" sz="6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бщий список</a:t>
            </a:r>
            <a:endParaRPr lang="ru-RU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65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97</a:t>
            </a:r>
            <a:r>
              <a:rPr lang="ru-RU" sz="6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чел.</a:t>
            </a:r>
            <a:endParaRPr lang="ru-RU" sz="6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апасной список</a:t>
            </a:r>
            <a:endParaRPr lang="ru-RU" sz="1800" dirty="0"/>
          </a:p>
        </p:txBody>
      </p:sp>
      <p:sp>
        <p:nvSpPr>
          <p:cNvPr id="12" name="Объект 8"/>
          <p:cNvSpPr txBox="1">
            <a:spLocks/>
          </p:cNvSpPr>
          <p:nvPr/>
        </p:nvSpPr>
        <p:spPr>
          <a:xfrm>
            <a:off x="6857999" y="4473546"/>
            <a:ext cx="3703321" cy="27685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00482" indent="-200482" algn="l" defTabSz="801929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144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411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375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4340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Бабушкинский районный суд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6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3 880 </a:t>
            </a:r>
            <a:r>
              <a:rPr lang="ru-RU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чел.</a:t>
            </a:r>
            <a:endParaRPr lang="ru-RU" sz="6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общий список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6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970 </a:t>
            </a:r>
            <a:r>
              <a:rPr lang="ru-RU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чел.</a:t>
            </a:r>
            <a:endParaRPr lang="ru-RU" sz="6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запасной список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13" name="Объект 8"/>
          <p:cNvSpPr txBox="1">
            <a:spLocks/>
          </p:cNvSpPr>
          <p:nvPr/>
        </p:nvSpPr>
        <p:spPr>
          <a:xfrm>
            <a:off x="1993392" y="1556511"/>
            <a:ext cx="2660905" cy="1620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0482" indent="-200482" algn="l" defTabSz="801929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144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411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375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4340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6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8 165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чел.</a:t>
            </a:r>
            <a:endParaRPr lang="ru-RU" sz="6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всего кандидатов в присяжные заседатели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4100" name="Picture 4" descr="Корт Бесплатные Икон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3" y="4227723"/>
            <a:ext cx="1086006" cy="108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Корт Бесплатные Икон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992" y="1455708"/>
            <a:ext cx="1086006" cy="108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Корт Бесплатные Икон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176" y="4473546"/>
            <a:ext cx="1086006" cy="108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907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047" y="228601"/>
            <a:ext cx="7097829" cy="733007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sz="3100" b="1" dirty="0" smtClean="0">
                <a:solidFill>
                  <a:schemeClr val="bg1"/>
                </a:solidFill>
                <a:latin typeface="+mn-lt"/>
              </a:rPr>
              <a:t>Информирование</a:t>
            </a:r>
            <a:r>
              <a:rPr lang="ru-RU" sz="3100" b="1" dirty="0">
                <a:solidFill>
                  <a:schemeClr val="bg1"/>
                </a:solidFill>
                <a:latin typeface="+mn-lt"/>
              </a:rPr>
              <a:t>. Интернет технологии </a:t>
            </a:r>
            <a:r>
              <a:rPr lang="ru-RU" sz="31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31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3100" b="1" dirty="0" smtClean="0">
                <a:solidFill>
                  <a:schemeClr val="bg1"/>
                </a:solidFill>
                <a:latin typeface="+mn-lt"/>
              </a:rPr>
              <a:t>при </a:t>
            </a:r>
            <a:r>
              <a:rPr lang="ru-RU" sz="3100" b="1" dirty="0">
                <a:solidFill>
                  <a:schemeClr val="bg1"/>
                </a:solidFill>
                <a:latin typeface="+mn-lt"/>
              </a:rPr>
              <a:t>информировании населения</a:t>
            </a:r>
            <a:r>
              <a:rPr lang="ru-RU" sz="310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3100" dirty="0">
                <a:solidFill>
                  <a:schemeClr val="bg1"/>
                </a:solidFill>
                <a:latin typeface="+mn-lt"/>
              </a:rPr>
            </a:br>
            <a:r>
              <a:rPr lang="ru-RU" b="1" dirty="0">
                <a:solidFill>
                  <a:schemeClr val="bg1"/>
                </a:solidFill>
              </a:rPr>
              <a:t> 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6032" y="1707380"/>
            <a:ext cx="10177272" cy="56169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18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3078" name="Picture 6" descr="Сайт, Мир, мира, мировой значо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17575" y="4759583"/>
            <a:ext cx="1620458" cy="143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новости, газета значо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29" y="1746649"/>
            <a:ext cx="1318551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e7.pngegg.com/pngimages/738/616/png-clipart-computer-icons-presentation-lecture-symbol-miscellaneous-tex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504" y="1707380"/>
            <a:ext cx="1445961" cy="130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6" descr="blob:https://web.whatsapp.com/644b533d-4e37-4aa0-a626-945784a4c23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8" descr="blob:https://web.whatsapp.com/644b533d-4e37-4aa0-a626-945784a4c23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838034" y="1536192"/>
            <a:ext cx="308143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6000" b="1" dirty="0" smtClean="0">
                <a:ea typeface="Calibri" panose="020F0502020204030204" pitchFamily="34" charset="0"/>
              </a:rPr>
              <a:t>55 999 </a:t>
            </a:r>
            <a:r>
              <a:rPr lang="ru-RU" dirty="0" smtClean="0">
                <a:ea typeface="Calibri" panose="020F0502020204030204" pitchFamily="34" charset="0"/>
              </a:rPr>
              <a:t>тыс.</a:t>
            </a:r>
          </a:p>
          <a:p>
            <a:r>
              <a:rPr lang="ru-RU" dirty="0">
                <a:ea typeface="Calibri" panose="020F0502020204030204" pitchFamily="34" charset="0"/>
              </a:rPr>
              <a:t>п</a:t>
            </a:r>
            <a:r>
              <a:rPr lang="ru-RU" dirty="0" smtClean="0">
                <a:ea typeface="Calibri" panose="020F0502020204030204" pitchFamily="34" charset="0"/>
              </a:rPr>
              <a:t>осещений            интернет-газеты «Вестник Бабушкинского района»</a:t>
            </a:r>
            <a:endParaRPr lang="ru-RU" dirty="0">
              <a:ea typeface="Calibri" panose="020F0502020204030204" pitchFamily="34" charset="0"/>
            </a:endParaRPr>
          </a:p>
        </p:txBody>
      </p:sp>
      <p:sp>
        <p:nvSpPr>
          <p:cNvPr id="24" name="Объект 8"/>
          <p:cNvSpPr txBox="1">
            <a:spLocks/>
          </p:cNvSpPr>
          <p:nvPr/>
        </p:nvSpPr>
        <p:spPr>
          <a:xfrm>
            <a:off x="6986016" y="1610479"/>
            <a:ext cx="2752344" cy="2308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0482" indent="-200482" algn="l" defTabSz="801929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144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411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375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4340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6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52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нформационных стенда на территории района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25" name="Объект 8"/>
          <p:cNvSpPr txBox="1">
            <a:spLocks/>
          </p:cNvSpPr>
          <p:nvPr/>
        </p:nvSpPr>
        <p:spPr>
          <a:xfrm>
            <a:off x="1838033" y="4837176"/>
            <a:ext cx="2935136" cy="2057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00482" indent="-200482" algn="l" defTabSz="801929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144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411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375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4340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5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15 210</a:t>
            </a:r>
            <a:r>
              <a:rPr lang="ru-RU" sz="123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5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тыс.</a:t>
            </a:r>
            <a:r>
              <a:rPr lang="ru-RU" sz="123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sz="4500" dirty="0"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4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осещений сайта управы Бабушкинского района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26" name="Объект 8"/>
          <p:cNvSpPr txBox="1">
            <a:spLocks/>
          </p:cNvSpPr>
          <p:nvPr/>
        </p:nvSpPr>
        <p:spPr>
          <a:xfrm>
            <a:off x="6629400" y="4837177"/>
            <a:ext cx="3703319" cy="1563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0482" indent="-200482" algn="l" defTabSz="801929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144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411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375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4340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Более </a:t>
            </a:r>
            <a:r>
              <a:rPr lang="ru-RU" sz="6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4500</a:t>
            </a:r>
            <a:r>
              <a:rPr lang="ru-RU" sz="6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пользователей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 социальных сетях</a:t>
            </a:r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7580376" y="160338"/>
            <a:ext cx="2679179" cy="898172"/>
            <a:chOff x="440917" y="387974"/>
            <a:chExt cx="2599024" cy="823855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  <p:pic>
        <p:nvPicPr>
          <p:cNvPr id="4" name="Picture 6" descr="https://cdn-icons-png.flaticon.com/512/1946/194652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815" y="5001285"/>
            <a:ext cx="1399356" cy="139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67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0364" y="3415269"/>
            <a:ext cx="1644569" cy="84301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5855" y="420767"/>
            <a:ext cx="537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СВАО</a:t>
            </a:r>
            <a:endParaRPr lang="en-US" sz="1200" dirty="0" smtClean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3703" y="164316"/>
            <a:ext cx="7147332" cy="9541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Характеристика сферы потребительского </a:t>
            </a:r>
          </a:p>
          <a:p>
            <a:r>
              <a:rPr lang="ru-RU" sz="2800" b="1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рынка и услуг района</a:t>
            </a:r>
            <a:endParaRPr lang="ru-RU" sz="2800" b="1" dirty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43853" y="717703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1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02" y="10266983"/>
            <a:ext cx="90624" cy="90624"/>
          </a:xfrm>
          <a:prstGeom prst="rect">
            <a:avLst/>
          </a:prstGeom>
        </p:spPr>
      </p:pic>
      <p:sp>
        <p:nvSpPr>
          <p:cNvPr id="40" name="Freeform 186"/>
          <p:cNvSpPr>
            <a:spLocks/>
          </p:cNvSpPr>
          <p:nvPr/>
        </p:nvSpPr>
        <p:spPr bwMode="auto">
          <a:xfrm>
            <a:off x="-1960022" y="6381757"/>
            <a:ext cx="930036" cy="1167251"/>
          </a:xfrm>
          <a:custGeom>
            <a:avLst/>
            <a:gdLst>
              <a:gd name="T0" fmla="*/ 190 w 988"/>
              <a:gd name="T1" fmla="*/ 1040 h 1240"/>
              <a:gd name="T2" fmla="*/ 175 w 988"/>
              <a:gd name="T3" fmla="*/ 1082 h 1240"/>
              <a:gd name="T4" fmla="*/ 189 w 988"/>
              <a:gd name="T5" fmla="*/ 1113 h 1240"/>
              <a:gd name="T6" fmla="*/ 158 w 988"/>
              <a:gd name="T7" fmla="*/ 1121 h 1240"/>
              <a:gd name="T8" fmla="*/ 131 w 988"/>
              <a:gd name="T9" fmla="*/ 1205 h 1240"/>
              <a:gd name="T10" fmla="*/ 281 w 988"/>
              <a:gd name="T11" fmla="*/ 1159 h 1240"/>
              <a:gd name="T12" fmla="*/ 304 w 988"/>
              <a:gd name="T13" fmla="*/ 1198 h 1240"/>
              <a:gd name="T14" fmla="*/ 315 w 988"/>
              <a:gd name="T15" fmla="*/ 1213 h 1240"/>
              <a:gd name="T16" fmla="*/ 375 w 988"/>
              <a:gd name="T17" fmla="*/ 1217 h 1240"/>
              <a:gd name="T18" fmla="*/ 494 w 988"/>
              <a:gd name="T19" fmla="*/ 1205 h 1240"/>
              <a:gd name="T20" fmla="*/ 552 w 988"/>
              <a:gd name="T21" fmla="*/ 1028 h 1240"/>
              <a:gd name="T22" fmla="*/ 800 w 988"/>
              <a:gd name="T23" fmla="*/ 1024 h 1240"/>
              <a:gd name="T24" fmla="*/ 871 w 988"/>
              <a:gd name="T25" fmla="*/ 877 h 1240"/>
              <a:gd name="T26" fmla="*/ 888 w 988"/>
              <a:gd name="T27" fmla="*/ 823 h 1240"/>
              <a:gd name="T28" fmla="*/ 902 w 988"/>
              <a:gd name="T29" fmla="*/ 778 h 1240"/>
              <a:gd name="T30" fmla="*/ 948 w 988"/>
              <a:gd name="T31" fmla="*/ 759 h 1240"/>
              <a:gd name="T32" fmla="*/ 982 w 988"/>
              <a:gd name="T33" fmla="*/ 686 h 1240"/>
              <a:gd name="T34" fmla="*/ 944 w 988"/>
              <a:gd name="T35" fmla="*/ 677 h 1240"/>
              <a:gd name="T36" fmla="*/ 956 w 988"/>
              <a:gd name="T37" fmla="*/ 644 h 1240"/>
              <a:gd name="T38" fmla="*/ 923 w 988"/>
              <a:gd name="T39" fmla="*/ 623 h 1240"/>
              <a:gd name="T40" fmla="*/ 907 w 988"/>
              <a:gd name="T41" fmla="*/ 605 h 1240"/>
              <a:gd name="T42" fmla="*/ 884 w 988"/>
              <a:gd name="T43" fmla="*/ 590 h 1240"/>
              <a:gd name="T44" fmla="*/ 861 w 988"/>
              <a:gd name="T45" fmla="*/ 586 h 1240"/>
              <a:gd name="T46" fmla="*/ 865 w 988"/>
              <a:gd name="T47" fmla="*/ 629 h 1240"/>
              <a:gd name="T48" fmla="*/ 827 w 988"/>
              <a:gd name="T49" fmla="*/ 592 h 1240"/>
              <a:gd name="T50" fmla="*/ 827 w 988"/>
              <a:gd name="T51" fmla="*/ 565 h 1240"/>
              <a:gd name="T52" fmla="*/ 700 w 988"/>
              <a:gd name="T53" fmla="*/ 576 h 1240"/>
              <a:gd name="T54" fmla="*/ 652 w 988"/>
              <a:gd name="T55" fmla="*/ 630 h 1240"/>
              <a:gd name="T56" fmla="*/ 652 w 988"/>
              <a:gd name="T57" fmla="*/ 475 h 1240"/>
              <a:gd name="T58" fmla="*/ 692 w 988"/>
              <a:gd name="T59" fmla="*/ 480 h 1240"/>
              <a:gd name="T60" fmla="*/ 669 w 988"/>
              <a:gd name="T61" fmla="*/ 432 h 1240"/>
              <a:gd name="T62" fmla="*/ 636 w 988"/>
              <a:gd name="T63" fmla="*/ 413 h 1240"/>
              <a:gd name="T64" fmla="*/ 607 w 988"/>
              <a:gd name="T65" fmla="*/ 369 h 1240"/>
              <a:gd name="T66" fmla="*/ 569 w 988"/>
              <a:gd name="T67" fmla="*/ 342 h 1240"/>
              <a:gd name="T68" fmla="*/ 542 w 988"/>
              <a:gd name="T69" fmla="*/ 294 h 1240"/>
              <a:gd name="T70" fmla="*/ 590 w 988"/>
              <a:gd name="T71" fmla="*/ 163 h 1240"/>
              <a:gd name="T72" fmla="*/ 575 w 988"/>
              <a:gd name="T73" fmla="*/ 105 h 1240"/>
              <a:gd name="T74" fmla="*/ 554 w 988"/>
              <a:gd name="T75" fmla="*/ 77 h 1240"/>
              <a:gd name="T76" fmla="*/ 511 w 988"/>
              <a:gd name="T77" fmla="*/ 63 h 1240"/>
              <a:gd name="T78" fmla="*/ 463 w 988"/>
              <a:gd name="T79" fmla="*/ 59 h 1240"/>
              <a:gd name="T80" fmla="*/ 323 w 988"/>
              <a:gd name="T81" fmla="*/ 27 h 1240"/>
              <a:gd name="T82" fmla="*/ 271 w 988"/>
              <a:gd name="T83" fmla="*/ 7 h 1240"/>
              <a:gd name="T84" fmla="*/ 250 w 988"/>
              <a:gd name="T85" fmla="*/ 27 h 1240"/>
              <a:gd name="T86" fmla="*/ 243 w 988"/>
              <a:gd name="T87" fmla="*/ 65 h 1240"/>
              <a:gd name="T88" fmla="*/ 206 w 988"/>
              <a:gd name="T89" fmla="*/ 109 h 1240"/>
              <a:gd name="T90" fmla="*/ 214 w 988"/>
              <a:gd name="T91" fmla="*/ 190 h 1240"/>
              <a:gd name="T92" fmla="*/ 216 w 988"/>
              <a:gd name="T93" fmla="*/ 236 h 1240"/>
              <a:gd name="T94" fmla="*/ 225 w 988"/>
              <a:gd name="T95" fmla="*/ 298 h 1240"/>
              <a:gd name="T96" fmla="*/ 104 w 988"/>
              <a:gd name="T97" fmla="*/ 373 h 1240"/>
              <a:gd name="T98" fmla="*/ 81 w 988"/>
              <a:gd name="T99" fmla="*/ 384 h 1240"/>
              <a:gd name="T100" fmla="*/ 75 w 988"/>
              <a:gd name="T101" fmla="*/ 425 h 1240"/>
              <a:gd name="T102" fmla="*/ 100 w 988"/>
              <a:gd name="T103" fmla="*/ 459 h 1240"/>
              <a:gd name="T104" fmla="*/ 33 w 988"/>
              <a:gd name="T105" fmla="*/ 482 h 1240"/>
              <a:gd name="T106" fmla="*/ 12 w 988"/>
              <a:gd name="T107" fmla="*/ 490 h 1240"/>
              <a:gd name="T108" fmla="*/ 16 w 988"/>
              <a:gd name="T109" fmla="*/ 511 h 1240"/>
              <a:gd name="T110" fmla="*/ 37 w 988"/>
              <a:gd name="T111" fmla="*/ 532 h 1240"/>
              <a:gd name="T112" fmla="*/ 12 w 988"/>
              <a:gd name="T113" fmla="*/ 569 h 1240"/>
              <a:gd name="T114" fmla="*/ 21 w 988"/>
              <a:gd name="T115" fmla="*/ 642 h 1240"/>
              <a:gd name="T116" fmla="*/ 64 w 988"/>
              <a:gd name="T117" fmla="*/ 719 h 1240"/>
              <a:gd name="T118" fmla="*/ 60 w 988"/>
              <a:gd name="T119" fmla="*/ 755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88" h="1240">
                <a:moveTo>
                  <a:pt x="58" y="949"/>
                </a:moveTo>
                <a:lnTo>
                  <a:pt x="148" y="959"/>
                </a:lnTo>
                <a:lnTo>
                  <a:pt x="225" y="967"/>
                </a:lnTo>
                <a:lnTo>
                  <a:pt x="250" y="969"/>
                </a:lnTo>
                <a:lnTo>
                  <a:pt x="267" y="971"/>
                </a:lnTo>
                <a:lnTo>
                  <a:pt x="264" y="1011"/>
                </a:lnTo>
                <a:lnTo>
                  <a:pt x="231" y="1011"/>
                </a:lnTo>
                <a:lnTo>
                  <a:pt x="238" y="1032"/>
                </a:lnTo>
                <a:lnTo>
                  <a:pt x="229" y="1034"/>
                </a:lnTo>
                <a:lnTo>
                  <a:pt x="216" y="1038"/>
                </a:lnTo>
                <a:lnTo>
                  <a:pt x="217" y="1050"/>
                </a:lnTo>
                <a:lnTo>
                  <a:pt x="204" y="1046"/>
                </a:lnTo>
                <a:lnTo>
                  <a:pt x="204" y="1040"/>
                </a:lnTo>
                <a:lnTo>
                  <a:pt x="190" y="1040"/>
                </a:lnTo>
                <a:lnTo>
                  <a:pt x="183" y="1038"/>
                </a:lnTo>
                <a:lnTo>
                  <a:pt x="164" y="1034"/>
                </a:lnTo>
                <a:lnTo>
                  <a:pt x="160" y="1053"/>
                </a:lnTo>
                <a:lnTo>
                  <a:pt x="142" y="1047"/>
                </a:lnTo>
                <a:lnTo>
                  <a:pt x="140" y="1067"/>
                </a:lnTo>
                <a:lnTo>
                  <a:pt x="148" y="1071"/>
                </a:lnTo>
                <a:lnTo>
                  <a:pt x="156" y="1073"/>
                </a:lnTo>
                <a:lnTo>
                  <a:pt x="160" y="1074"/>
                </a:lnTo>
                <a:lnTo>
                  <a:pt x="162" y="1074"/>
                </a:lnTo>
                <a:lnTo>
                  <a:pt x="164" y="1076"/>
                </a:lnTo>
                <a:lnTo>
                  <a:pt x="167" y="1080"/>
                </a:lnTo>
                <a:lnTo>
                  <a:pt x="171" y="1080"/>
                </a:lnTo>
                <a:lnTo>
                  <a:pt x="173" y="1080"/>
                </a:lnTo>
                <a:lnTo>
                  <a:pt x="175" y="1082"/>
                </a:lnTo>
                <a:lnTo>
                  <a:pt x="181" y="1082"/>
                </a:lnTo>
                <a:lnTo>
                  <a:pt x="183" y="1082"/>
                </a:lnTo>
                <a:lnTo>
                  <a:pt x="185" y="1084"/>
                </a:lnTo>
                <a:lnTo>
                  <a:pt x="189" y="1084"/>
                </a:lnTo>
                <a:lnTo>
                  <a:pt x="190" y="1086"/>
                </a:lnTo>
                <a:lnTo>
                  <a:pt x="195" y="1086"/>
                </a:lnTo>
                <a:lnTo>
                  <a:pt x="200" y="1090"/>
                </a:lnTo>
                <a:lnTo>
                  <a:pt x="206" y="1092"/>
                </a:lnTo>
                <a:lnTo>
                  <a:pt x="204" y="1096"/>
                </a:lnTo>
                <a:lnTo>
                  <a:pt x="202" y="1101"/>
                </a:lnTo>
                <a:lnTo>
                  <a:pt x="198" y="1109"/>
                </a:lnTo>
                <a:lnTo>
                  <a:pt x="192" y="1109"/>
                </a:lnTo>
                <a:lnTo>
                  <a:pt x="190" y="1113"/>
                </a:lnTo>
                <a:lnTo>
                  <a:pt x="189" y="1113"/>
                </a:lnTo>
                <a:lnTo>
                  <a:pt x="187" y="1111"/>
                </a:lnTo>
                <a:lnTo>
                  <a:pt x="185" y="1111"/>
                </a:lnTo>
                <a:lnTo>
                  <a:pt x="183" y="1111"/>
                </a:lnTo>
                <a:lnTo>
                  <a:pt x="181" y="1111"/>
                </a:lnTo>
                <a:lnTo>
                  <a:pt x="177" y="1111"/>
                </a:lnTo>
                <a:lnTo>
                  <a:pt x="175" y="1111"/>
                </a:lnTo>
                <a:lnTo>
                  <a:pt x="173" y="1111"/>
                </a:lnTo>
                <a:lnTo>
                  <a:pt x="171" y="1111"/>
                </a:lnTo>
                <a:lnTo>
                  <a:pt x="167" y="1111"/>
                </a:lnTo>
                <a:lnTo>
                  <a:pt x="166" y="1111"/>
                </a:lnTo>
                <a:lnTo>
                  <a:pt x="164" y="1111"/>
                </a:lnTo>
                <a:lnTo>
                  <a:pt x="162" y="1111"/>
                </a:lnTo>
                <a:lnTo>
                  <a:pt x="158" y="1111"/>
                </a:lnTo>
                <a:lnTo>
                  <a:pt x="158" y="1121"/>
                </a:lnTo>
                <a:lnTo>
                  <a:pt x="156" y="1124"/>
                </a:lnTo>
                <a:lnTo>
                  <a:pt x="146" y="1128"/>
                </a:lnTo>
                <a:lnTo>
                  <a:pt x="148" y="1132"/>
                </a:lnTo>
                <a:lnTo>
                  <a:pt x="148" y="1136"/>
                </a:lnTo>
                <a:lnTo>
                  <a:pt x="152" y="1146"/>
                </a:lnTo>
                <a:lnTo>
                  <a:pt x="142" y="1149"/>
                </a:lnTo>
                <a:lnTo>
                  <a:pt x="148" y="1159"/>
                </a:lnTo>
                <a:lnTo>
                  <a:pt x="150" y="1161"/>
                </a:lnTo>
                <a:lnTo>
                  <a:pt x="150" y="1172"/>
                </a:lnTo>
                <a:lnTo>
                  <a:pt x="142" y="1172"/>
                </a:lnTo>
                <a:lnTo>
                  <a:pt x="142" y="1175"/>
                </a:lnTo>
                <a:lnTo>
                  <a:pt x="140" y="1184"/>
                </a:lnTo>
                <a:lnTo>
                  <a:pt x="137" y="1198"/>
                </a:lnTo>
                <a:lnTo>
                  <a:pt x="131" y="1205"/>
                </a:lnTo>
                <a:lnTo>
                  <a:pt x="125" y="1223"/>
                </a:lnTo>
                <a:lnTo>
                  <a:pt x="139" y="1226"/>
                </a:lnTo>
                <a:lnTo>
                  <a:pt x="154" y="1223"/>
                </a:lnTo>
                <a:lnTo>
                  <a:pt x="212" y="1211"/>
                </a:lnTo>
                <a:lnTo>
                  <a:pt x="219" y="1207"/>
                </a:lnTo>
                <a:lnTo>
                  <a:pt x="221" y="1196"/>
                </a:lnTo>
                <a:lnTo>
                  <a:pt x="217" y="1177"/>
                </a:lnTo>
                <a:lnTo>
                  <a:pt x="229" y="1169"/>
                </a:lnTo>
                <a:lnTo>
                  <a:pt x="231" y="1157"/>
                </a:lnTo>
                <a:lnTo>
                  <a:pt x="238" y="1157"/>
                </a:lnTo>
                <a:lnTo>
                  <a:pt x="244" y="1155"/>
                </a:lnTo>
                <a:lnTo>
                  <a:pt x="256" y="1159"/>
                </a:lnTo>
                <a:lnTo>
                  <a:pt x="275" y="1161"/>
                </a:lnTo>
                <a:lnTo>
                  <a:pt x="281" y="1159"/>
                </a:lnTo>
                <a:lnTo>
                  <a:pt x="289" y="1161"/>
                </a:lnTo>
                <a:lnTo>
                  <a:pt x="292" y="1161"/>
                </a:lnTo>
                <a:lnTo>
                  <a:pt x="294" y="1167"/>
                </a:lnTo>
                <a:lnTo>
                  <a:pt x="294" y="1169"/>
                </a:lnTo>
                <a:lnTo>
                  <a:pt x="294" y="1170"/>
                </a:lnTo>
                <a:lnTo>
                  <a:pt x="296" y="1172"/>
                </a:lnTo>
                <a:lnTo>
                  <a:pt x="298" y="1177"/>
                </a:lnTo>
                <a:lnTo>
                  <a:pt x="298" y="1182"/>
                </a:lnTo>
                <a:lnTo>
                  <a:pt x="298" y="1184"/>
                </a:lnTo>
                <a:lnTo>
                  <a:pt x="298" y="1186"/>
                </a:lnTo>
                <a:lnTo>
                  <a:pt x="300" y="1188"/>
                </a:lnTo>
                <a:lnTo>
                  <a:pt x="306" y="1194"/>
                </a:lnTo>
                <a:lnTo>
                  <a:pt x="304" y="1196"/>
                </a:lnTo>
                <a:lnTo>
                  <a:pt x="304" y="1198"/>
                </a:lnTo>
                <a:lnTo>
                  <a:pt x="306" y="1199"/>
                </a:lnTo>
                <a:lnTo>
                  <a:pt x="306" y="1201"/>
                </a:lnTo>
                <a:lnTo>
                  <a:pt x="306" y="1203"/>
                </a:lnTo>
                <a:lnTo>
                  <a:pt x="308" y="1205"/>
                </a:lnTo>
                <a:lnTo>
                  <a:pt x="310" y="1205"/>
                </a:lnTo>
                <a:lnTo>
                  <a:pt x="310" y="1207"/>
                </a:lnTo>
                <a:lnTo>
                  <a:pt x="310" y="1209"/>
                </a:lnTo>
                <a:lnTo>
                  <a:pt x="312" y="1211"/>
                </a:lnTo>
                <a:lnTo>
                  <a:pt x="312" y="1213"/>
                </a:lnTo>
                <a:lnTo>
                  <a:pt x="310" y="1215"/>
                </a:lnTo>
                <a:lnTo>
                  <a:pt x="312" y="1215"/>
                </a:lnTo>
                <a:lnTo>
                  <a:pt x="313" y="1215"/>
                </a:lnTo>
                <a:lnTo>
                  <a:pt x="313" y="1217"/>
                </a:lnTo>
                <a:lnTo>
                  <a:pt x="315" y="1213"/>
                </a:lnTo>
                <a:lnTo>
                  <a:pt x="318" y="1213"/>
                </a:lnTo>
                <a:lnTo>
                  <a:pt x="318" y="1215"/>
                </a:lnTo>
                <a:lnTo>
                  <a:pt x="318" y="1213"/>
                </a:lnTo>
                <a:lnTo>
                  <a:pt x="319" y="1213"/>
                </a:lnTo>
                <a:lnTo>
                  <a:pt x="319" y="1211"/>
                </a:lnTo>
                <a:lnTo>
                  <a:pt x="321" y="1211"/>
                </a:lnTo>
                <a:lnTo>
                  <a:pt x="321" y="1213"/>
                </a:lnTo>
                <a:lnTo>
                  <a:pt x="331" y="1226"/>
                </a:lnTo>
                <a:lnTo>
                  <a:pt x="339" y="1223"/>
                </a:lnTo>
                <a:lnTo>
                  <a:pt x="346" y="1232"/>
                </a:lnTo>
                <a:lnTo>
                  <a:pt x="352" y="1230"/>
                </a:lnTo>
                <a:lnTo>
                  <a:pt x="366" y="1220"/>
                </a:lnTo>
                <a:lnTo>
                  <a:pt x="373" y="1217"/>
                </a:lnTo>
                <a:lnTo>
                  <a:pt x="375" y="1217"/>
                </a:lnTo>
                <a:lnTo>
                  <a:pt x="379" y="1223"/>
                </a:lnTo>
                <a:lnTo>
                  <a:pt x="381" y="1223"/>
                </a:lnTo>
                <a:lnTo>
                  <a:pt x="383" y="1228"/>
                </a:lnTo>
                <a:lnTo>
                  <a:pt x="385" y="1234"/>
                </a:lnTo>
                <a:lnTo>
                  <a:pt x="390" y="1234"/>
                </a:lnTo>
                <a:lnTo>
                  <a:pt x="423" y="1232"/>
                </a:lnTo>
                <a:lnTo>
                  <a:pt x="436" y="1230"/>
                </a:lnTo>
                <a:lnTo>
                  <a:pt x="463" y="1234"/>
                </a:lnTo>
                <a:lnTo>
                  <a:pt x="479" y="1232"/>
                </a:lnTo>
                <a:lnTo>
                  <a:pt x="494" y="1240"/>
                </a:lnTo>
                <a:lnTo>
                  <a:pt x="504" y="1225"/>
                </a:lnTo>
                <a:lnTo>
                  <a:pt x="496" y="1219"/>
                </a:lnTo>
                <a:lnTo>
                  <a:pt x="498" y="1211"/>
                </a:lnTo>
                <a:lnTo>
                  <a:pt x="494" y="1205"/>
                </a:lnTo>
                <a:lnTo>
                  <a:pt x="494" y="1194"/>
                </a:lnTo>
                <a:lnTo>
                  <a:pt x="473" y="1180"/>
                </a:lnTo>
                <a:lnTo>
                  <a:pt x="479" y="1170"/>
                </a:lnTo>
                <a:lnTo>
                  <a:pt x="481" y="1175"/>
                </a:lnTo>
                <a:lnTo>
                  <a:pt x="483" y="1177"/>
                </a:lnTo>
                <a:lnTo>
                  <a:pt x="484" y="1178"/>
                </a:lnTo>
                <a:lnTo>
                  <a:pt x="496" y="1182"/>
                </a:lnTo>
                <a:lnTo>
                  <a:pt x="502" y="1184"/>
                </a:lnTo>
                <a:lnTo>
                  <a:pt x="511" y="1180"/>
                </a:lnTo>
                <a:lnTo>
                  <a:pt x="550" y="1103"/>
                </a:lnTo>
                <a:lnTo>
                  <a:pt x="537" y="1092"/>
                </a:lnTo>
                <a:lnTo>
                  <a:pt x="532" y="1071"/>
                </a:lnTo>
                <a:lnTo>
                  <a:pt x="527" y="1059"/>
                </a:lnTo>
                <a:lnTo>
                  <a:pt x="552" y="1028"/>
                </a:lnTo>
                <a:lnTo>
                  <a:pt x="588" y="1036"/>
                </a:lnTo>
                <a:lnTo>
                  <a:pt x="611" y="1036"/>
                </a:lnTo>
                <a:lnTo>
                  <a:pt x="594" y="1055"/>
                </a:lnTo>
                <a:lnTo>
                  <a:pt x="627" y="1078"/>
                </a:lnTo>
                <a:lnTo>
                  <a:pt x="646" y="1078"/>
                </a:lnTo>
                <a:lnTo>
                  <a:pt x="673" y="1105"/>
                </a:lnTo>
                <a:lnTo>
                  <a:pt x="679" y="1073"/>
                </a:lnTo>
                <a:lnTo>
                  <a:pt x="704" y="1065"/>
                </a:lnTo>
                <a:lnTo>
                  <a:pt x="732" y="1034"/>
                </a:lnTo>
                <a:lnTo>
                  <a:pt x="742" y="1038"/>
                </a:lnTo>
                <a:lnTo>
                  <a:pt x="746" y="1034"/>
                </a:lnTo>
                <a:lnTo>
                  <a:pt x="767" y="1019"/>
                </a:lnTo>
                <a:lnTo>
                  <a:pt x="790" y="1024"/>
                </a:lnTo>
                <a:lnTo>
                  <a:pt x="800" y="1024"/>
                </a:lnTo>
                <a:lnTo>
                  <a:pt x="806" y="994"/>
                </a:lnTo>
                <a:lnTo>
                  <a:pt x="798" y="973"/>
                </a:lnTo>
                <a:lnTo>
                  <a:pt x="780" y="942"/>
                </a:lnTo>
                <a:lnTo>
                  <a:pt x="786" y="938"/>
                </a:lnTo>
                <a:lnTo>
                  <a:pt x="796" y="942"/>
                </a:lnTo>
                <a:lnTo>
                  <a:pt x="823" y="938"/>
                </a:lnTo>
                <a:lnTo>
                  <a:pt x="840" y="930"/>
                </a:lnTo>
                <a:lnTo>
                  <a:pt x="871" y="907"/>
                </a:lnTo>
                <a:lnTo>
                  <a:pt x="871" y="900"/>
                </a:lnTo>
                <a:lnTo>
                  <a:pt x="873" y="898"/>
                </a:lnTo>
                <a:lnTo>
                  <a:pt x="871" y="884"/>
                </a:lnTo>
                <a:lnTo>
                  <a:pt x="871" y="882"/>
                </a:lnTo>
                <a:lnTo>
                  <a:pt x="871" y="880"/>
                </a:lnTo>
                <a:lnTo>
                  <a:pt x="871" y="877"/>
                </a:lnTo>
                <a:lnTo>
                  <a:pt x="873" y="872"/>
                </a:lnTo>
                <a:lnTo>
                  <a:pt x="873" y="871"/>
                </a:lnTo>
                <a:lnTo>
                  <a:pt x="875" y="869"/>
                </a:lnTo>
                <a:lnTo>
                  <a:pt x="879" y="859"/>
                </a:lnTo>
                <a:lnTo>
                  <a:pt x="882" y="850"/>
                </a:lnTo>
                <a:lnTo>
                  <a:pt x="882" y="848"/>
                </a:lnTo>
                <a:lnTo>
                  <a:pt x="884" y="846"/>
                </a:lnTo>
                <a:lnTo>
                  <a:pt x="884" y="842"/>
                </a:lnTo>
                <a:lnTo>
                  <a:pt x="886" y="838"/>
                </a:lnTo>
                <a:lnTo>
                  <a:pt x="886" y="834"/>
                </a:lnTo>
                <a:lnTo>
                  <a:pt x="886" y="832"/>
                </a:lnTo>
                <a:lnTo>
                  <a:pt x="886" y="830"/>
                </a:lnTo>
                <a:lnTo>
                  <a:pt x="888" y="826"/>
                </a:lnTo>
                <a:lnTo>
                  <a:pt x="888" y="823"/>
                </a:lnTo>
                <a:lnTo>
                  <a:pt x="888" y="817"/>
                </a:lnTo>
                <a:lnTo>
                  <a:pt x="888" y="813"/>
                </a:lnTo>
                <a:lnTo>
                  <a:pt x="890" y="807"/>
                </a:lnTo>
                <a:lnTo>
                  <a:pt x="890" y="805"/>
                </a:lnTo>
                <a:lnTo>
                  <a:pt x="892" y="803"/>
                </a:lnTo>
                <a:lnTo>
                  <a:pt x="894" y="800"/>
                </a:lnTo>
                <a:lnTo>
                  <a:pt x="894" y="796"/>
                </a:lnTo>
                <a:lnTo>
                  <a:pt x="894" y="794"/>
                </a:lnTo>
                <a:lnTo>
                  <a:pt x="894" y="792"/>
                </a:lnTo>
                <a:lnTo>
                  <a:pt x="898" y="786"/>
                </a:lnTo>
                <a:lnTo>
                  <a:pt x="900" y="784"/>
                </a:lnTo>
                <a:lnTo>
                  <a:pt x="900" y="782"/>
                </a:lnTo>
                <a:lnTo>
                  <a:pt x="902" y="780"/>
                </a:lnTo>
                <a:lnTo>
                  <a:pt x="902" y="778"/>
                </a:lnTo>
                <a:lnTo>
                  <a:pt x="903" y="776"/>
                </a:lnTo>
                <a:lnTo>
                  <a:pt x="903" y="775"/>
                </a:lnTo>
                <a:lnTo>
                  <a:pt x="905" y="775"/>
                </a:lnTo>
                <a:lnTo>
                  <a:pt x="907" y="775"/>
                </a:lnTo>
                <a:lnTo>
                  <a:pt x="911" y="778"/>
                </a:lnTo>
                <a:lnTo>
                  <a:pt x="913" y="775"/>
                </a:lnTo>
                <a:lnTo>
                  <a:pt x="915" y="773"/>
                </a:lnTo>
                <a:lnTo>
                  <a:pt x="913" y="771"/>
                </a:lnTo>
                <a:lnTo>
                  <a:pt x="911" y="769"/>
                </a:lnTo>
                <a:lnTo>
                  <a:pt x="913" y="769"/>
                </a:lnTo>
                <a:lnTo>
                  <a:pt x="911" y="763"/>
                </a:lnTo>
                <a:lnTo>
                  <a:pt x="921" y="754"/>
                </a:lnTo>
                <a:lnTo>
                  <a:pt x="942" y="765"/>
                </a:lnTo>
                <a:lnTo>
                  <a:pt x="948" y="759"/>
                </a:lnTo>
                <a:lnTo>
                  <a:pt x="961" y="740"/>
                </a:lnTo>
                <a:lnTo>
                  <a:pt x="980" y="715"/>
                </a:lnTo>
                <a:lnTo>
                  <a:pt x="982" y="713"/>
                </a:lnTo>
                <a:lnTo>
                  <a:pt x="984" y="713"/>
                </a:lnTo>
                <a:lnTo>
                  <a:pt x="982" y="709"/>
                </a:lnTo>
                <a:lnTo>
                  <a:pt x="984" y="705"/>
                </a:lnTo>
                <a:lnTo>
                  <a:pt x="986" y="701"/>
                </a:lnTo>
                <a:lnTo>
                  <a:pt x="988" y="699"/>
                </a:lnTo>
                <a:lnTo>
                  <a:pt x="988" y="698"/>
                </a:lnTo>
                <a:lnTo>
                  <a:pt x="988" y="692"/>
                </a:lnTo>
                <a:lnTo>
                  <a:pt x="986" y="690"/>
                </a:lnTo>
                <a:lnTo>
                  <a:pt x="986" y="688"/>
                </a:lnTo>
                <a:lnTo>
                  <a:pt x="984" y="686"/>
                </a:lnTo>
                <a:lnTo>
                  <a:pt x="982" y="686"/>
                </a:lnTo>
                <a:lnTo>
                  <a:pt x="978" y="684"/>
                </a:lnTo>
                <a:lnTo>
                  <a:pt x="973" y="684"/>
                </a:lnTo>
                <a:lnTo>
                  <a:pt x="971" y="686"/>
                </a:lnTo>
                <a:lnTo>
                  <a:pt x="967" y="690"/>
                </a:lnTo>
                <a:lnTo>
                  <a:pt x="963" y="692"/>
                </a:lnTo>
                <a:lnTo>
                  <a:pt x="959" y="692"/>
                </a:lnTo>
                <a:lnTo>
                  <a:pt x="956" y="694"/>
                </a:lnTo>
                <a:lnTo>
                  <a:pt x="951" y="692"/>
                </a:lnTo>
                <a:lnTo>
                  <a:pt x="950" y="690"/>
                </a:lnTo>
                <a:lnTo>
                  <a:pt x="946" y="688"/>
                </a:lnTo>
                <a:lnTo>
                  <a:pt x="946" y="686"/>
                </a:lnTo>
                <a:lnTo>
                  <a:pt x="946" y="684"/>
                </a:lnTo>
                <a:lnTo>
                  <a:pt x="946" y="682"/>
                </a:lnTo>
                <a:lnTo>
                  <a:pt x="944" y="677"/>
                </a:lnTo>
                <a:lnTo>
                  <a:pt x="944" y="675"/>
                </a:lnTo>
                <a:lnTo>
                  <a:pt x="942" y="669"/>
                </a:lnTo>
                <a:lnTo>
                  <a:pt x="942" y="665"/>
                </a:lnTo>
                <a:lnTo>
                  <a:pt x="942" y="663"/>
                </a:lnTo>
                <a:lnTo>
                  <a:pt x="942" y="661"/>
                </a:lnTo>
                <a:lnTo>
                  <a:pt x="944" y="661"/>
                </a:lnTo>
                <a:lnTo>
                  <a:pt x="944" y="659"/>
                </a:lnTo>
                <a:lnTo>
                  <a:pt x="946" y="659"/>
                </a:lnTo>
                <a:lnTo>
                  <a:pt x="946" y="657"/>
                </a:lnTo>
                <a:lnTo>
                  <a:pt x="950" y="653"/>
                </a:lnTo>
                <a:lnTo>
                  <a:pt x="953" y="651"/>
                </a:lnTo>
                <a:lnTo>
                  <a:pt x="956" y="648"/>
                </a:lnTo>
                <a:lnTo>
                  <a:pt x="956" y="646"/>
                </a:lnTo>
                <a:lnTo>
                  <a:pt x="956" y="644"/>
                </a:lnTo>
                <a:lnTo>
                  <a:pt x="951" y="644"/>
                </a:lnTo>
                <a:lnTo>
                  <a:pt x="948" y="642"/>
                </a:lnTo>
                <a:lnTo>
                  <a:pt x="946" y="642"/>
                </a:lnTo>
                <a:lnTo>
                  <a:pt x="946" y="640"/>
                </a:lnTo>
                <a:lnTo>
                  <a:pt x="944" y="636"/>
                </a:lnTo>
                <a:lnTo>
                  <a:pt x="942" y="634"/>
                </a:lnTo>
                <a:lnTo>
                  <a:pt x="940" y="632"/>
                </a:lnTo>
                <a:lnTo>
                  <a:pt x="938" y="630"/>
                </a:lnTo>
                <a:lnTo>
                  <a:pt x="936" y="629"/>
                </a:lnTo>
                <a:lnTo>
                  <a:pt x="934" y="627"/>
                </a:lnTo>
                <a:lnTo>
                  <a:pt x="932" y="627"/>
                </a:lnTo>
                <a:lnTo>
                  <a:pt x="930" y="624"/>
                </a:lnTo>
                <a:lnTo>
                  <a:pt x="927" y="623"/>
                </a:lnTo>
                <a:lnTo>
                  <a:pt x="923" y="623"/>
                </a:lnTo>
                <a:lnTo>
                  <a:pt x="921" y="621"/>
                </a:lnTo>
                <a:lnTo>
                  <a:pt x="919" y="621"/>
                </a:lnTo>
                <a:lnTo>
                  <a:pt x="917" y="621"/>
                </a:lnTo>
                <a:lnTo>
                  <a:pt x="915" y="619"/>
                </a:lnTo>
                <a:lnTo>
                  <a:pt x="915" y="617"/>
                </a:lnTo>
                <a:lnTo>
                  <a:pt x="913" y="617"/>
                </a:lnTo>
                <a:lnTo>
                  <a:pt x="913" y="615"/>
                </a:lnTo>
                <a:lnTo>
                  <a:pt x="913" y="613"/>
                </a:lnTo>
                <a:lnTo>
                  <a:pt x="913" y="611"/>
                </a:lnTo>
                <a:lnTo>
                  <a:pt x="913" y="609"/>
                </a:lnTo>
                <a:lnTo>
                  <a:pt x="911" y="609"/>
                </a:lnTo>
                <a:lnTo>
                  <a:pt x="911" y="607"/>
                </a:lnTo>
                <a:lnTo>
                  <a:pt x="909" y="607"/>
                </a:lnTo>
                <a:lnTo>
                  <a:pt x="907" y="605"/>
                </a:lnTo>
                <a:lnTo>
                  <a:pt x="905" y="603"/>
                </a:lnTo>
                <a:lnTo>
                  <a:pt x="903" y="602"/>
                </a:lnTo>
                <a:lnTo>
                  <a:pt x="900" y="598"/>
                </a:lnTo>
                <a:lnTo>
                  <a:pt x="900" y="596"/>
                </a:lnTo>
                <a:lnTo>
                  <a:pt x="898" y="596"/>
                </a:lnTo>
                <a:lnTo>
                  <a:pt x="898" y="594"/>
                </a:lnTo>
                <a:lnTo>
                  <a:pt x="896" y="592"/>
                </a:lnTo>
                <a:lnTo>
                  <a:pt x="894" y="592"/>
                </a:lnTo>
                <a:lnTo>
                  <a:pt x="894" y="590"/>
                </a:lnTo>
                <a:lnTo>
                  <a:pt x="892" y="590"/>
                </a:lnTo>
                <a:lnTo>
                  <a:pt x="890" y="588"/>
                </a:lnTo>
                <a:lnTo>
                  <a:pt x="888" y="590"/>
                </a:lnTo>
                <a:lnTo>
                  <a:pt x="886" y="590"/>
                </a:lnTo>
                <a:lnTo>
                  <a:pt x="884" y="590"/>
                </a:lnTo>
                <a:lnTo>
                  <a:pt x="882" y="592"/>
                </a:lnTo>
                <a:lnTo>
                  <a:pt x="881" y="592"/>
                </a:lnTo>
                <a:lnTo>
                  <a:pt x="879" y="592"/>
                </a:lnTo>
                <a:lnTo>
                  <a:pt x="877" y="592"/>
                </a:lnTo>
                <a:lnTo>
                  <a:pt x="875" y="590"/>
                </a:lnTo>
                <a:lnTo>
                  <a:pt x="873" y="588"/>
                </a:lnTo>
                <a:lnTo>
                  <a:pt x="873" y="586"/>
                </a:lnTo>
                <a:lnTo>
                  <a:pt x="871" y="586"/>
                </a:lnTo>
                <a:lnTo>
                  <a:pt x="869" y="586"/>
                </a:lnTo>
                <a:lnTo>
                  <a:pt x="867" y="586"/>
                </a:lnTo>
                <a:lnTo>
                  <a:pt x="865" y="586"/>
                </a:lnTo>
                <a:lnTo>
                  <a:pt x="865" y="584"/>
                </a:lnTo>
                <a:lnTo>
                  <a:pt x="863" y="584"/>
                </a:lnTo>
                <a:lnTo>
                  <a:pt x="861" y="586"/>
                </a:lnTo>
                <a:lnTo>
                  <a:pt x="859" y="586"/>
                </a:lnTo>
                <a:lnTo>
                  <a:pt x="859" y="588"/>
                </a:lnTo>
                <a:lnTo>
                  <a:pt x="859" y="590"/>
                </a:lnTo>
                <a:lnTo>
                  <a:pt x="859" y="592"/>
                </a:lnTo>
                <a:lnTo>
                  <a:pt x="859" y="594"/>
                </a:lnTo>
                <a:lnTo>
                  <a:pt x="859" y="596"/>
                </a:lnTo>
                <a:lnTo>
                  <a:pt x="859" y="598"/>
                </a:lnTo>
                <a:lnTo>
                  <a:pt x="859" y="600"/>
                </a:lnTo>
                <a:lnTo>
                  <a:pt x="859" y="602"/>
                </a:lnTo>
                <a:lnTo>
                  <a:pt x="859" y="603"/>
                </a:lnTo>
                <a:lnTo>
                  <a:pt x="861" y="603"/>
                </a:lnTo>
                <a:lnTo>
                  <a:pt x="873" y="611"/>
                </a:lnTo>
                <a:lnTo>
                  <a:pt x="867" y="623"/>
                </a:lnTo>
                <a:lnTo>
                  <a:pt x="865" y="629"/>
                </a:lnTo>
                <a:lnTo>
                  <a:pt x="863" y="632"/>
                </a:lnTo>
                <a:lnTo>
                  <a:pt x="857" y="632"/>
                </a:lnTo>
                <a:lnTo>
                  <a:pt x="850" y="629"/>
                </a:lnTo>
                <a:lnTo>
                  <a:pt x="840" y="624"/>
                </a:lnTo>
                <a:lnTo>
                  <a:pt x="831" y="611"/>
                </a:lnTo>
                <a:lnTo>
                  <a:pt x="827" y="607"/>
                </a:lnTo>
                <a:lnTo>
                  <a:pt x="825" y="607"/>
                </a:lnTo>
                <a:lnTo>
                  <a:pt x="825" y="605"/>
                </a:lnTo>
                <a:lnTo>
                  <a:pt x="825" y="603"/>
                </a:lnTo>
                <a:lnTo>
                  <a:pt x="827" y="602"/>
                </a:lnTo>
                <a:lnTo>
                  <a:pt x="827" y="600"/>
                </a:lnTo>
                <a:lnTo>
                  <a:pt x="827" y="598"/>
                </a:lnTo>
                <a:lnTo>
                  <a:pt x="827" y="596"/>
                </a:lnTo>
                <a:lnTo>
                  <a:pt x="827" y="592"/>
                </a:lnTo>
                <a:lnTo>
                  <a:pt x="825" y="590"/>
                </a:lnTo>
                <a:lnTo>
                  <a:pt x="823" y="590"/>
                </a:lnTo>
                <a:lnTo>
                  <a:pt x="823" y="588"/>
                </a:lnTo>
                <a:lnTo>
                  <a:pt x="821" y="588"/>
                </a:lnTo>
                <a:lnTo>
                  <a:pt x="821" y="586"/>
                </a:lnTo>
                <a:lnTo>
                  <a:pt x="821" y="584"/>
                </a:lnTo>
                <a:lnTo>
                  <a:pt x="823" y="581"/>
                </a:lnTo>
                <a:lnTo>
                  <a:pt x="823" y="579"/>
                </a:lnTo>
                <a:lnTo>
                  <a:pt x="823" y="576"/>
                </a:lnTo>
                <a:lnTo>
                  <a:pt x="825" y="574"/>
                </a:lnTo>
                <a:lnTo>
                  <a:pt x="825" y="573"/>
                </a:lnTo>
                <a:lnTo>
                  <a:pt x="825" y="571"/>
                </a:lnTo>
                <a:lnTo>
                  <a:pt x="825" y="569"/>
                </a:lnTo>
                <a:lnTo>
                  <a:pt x="827" y="565"/>
                </a:lnTo>
                <a:lnTo>
                  <a:pt x="823" y="565"/>
                </a:lnTo>
                <a:lnTo>
                  <a:pt x="819" y="565"/>
                </a:lnTo>
                <a:lnTo>
                  <a:pt x="817" y="563"/>
                </a:lnTo>
                <a:lnTo>
                  <a:pt x="802" y="565"/>
                </a:lnTo>
                <a:lnTo>
                  <a:pt x="800" y="584"/>
                </a:lnTo>
                <a:lnTo>
                  <a:pt x="786" y="584"/>
                </a:lnTo>
                <a:lnTo>
                  <a:pt x="767" y="586"/>
                </a:lnTo>
                <a:lnTo>
                  <a:pt x="765" y="579"/>
                </a:lnTo>
                <a:lnTo>
                  <a:pt x="746" y="576"/>
                </a:lnTo>
                <a:lnTo>
                  <a:pt x="744" y="565"/>
                </a:lnTo>
                <a:lnTo>
                  <a:pt x="738" y="557"/>
                </a:lnTo>
                <a:lnTo>
                  <a:pt x="719" y="553"/>
                </a:lnTo>
                <a:lnTo>
                  <a:pt x="704" y="563"/>
                </a:lnTo>
                <a:lnTo>
                  <a:pt x="700" y="576"/>
                </a:lnTo>
                <a:lnTo>
                  <a:pt x="706" y="594"/>
                </a:lnTo>
                <a:lnTo>
                  <a:pt x="711" y="605"/>
                </a:lnTo>
                <a:lnTo>
                  <a:pt x="711" y="607"/>
                </a:lnTo>
                <a:lnTo>
                  <a:pt x="713" y="609"/>
                </a:lnTo>
                <a:lnTo>
                  <a:pt x="715" y="611"/>
                </a:lnTo>
                <a:lnTo>
                  <a:pt x="721" y="615"/>
                </a:lnTo>
                <a:lnTo>
                  <a:pt x="723" y="615"/>
                </a:lnTo>
                <a:lnTo>
                  <a:pt x="719" y="623"/>
                </a:lnTo>
                <a:lnTo>
                  <a:pt x="717" y="623"/>
                </a:lnTo>
                <a:lnTo>
                  <a:pt x="706" y="617"/>
                </a:lnTo>
                <a:lnTo>
                  <a:pt x="700" y="613"/>
                </a:lnTo>
                <a:lnTo>
                  <a:pt x="690" y="613"/>
                </a:lnTo>
                <a:lnTo>
                  <a:pt x="663" y="623"/>
                </a:lnTo>
                <a:lnTo>
                  <a:pt x="652" y="630"/>
                </a:lnTo>
                <a:lnTo>
                  <a:pt x="627" y="617"/>
                </a:lnTo>
                <a:lnTo>
                  <a:pt x="644" y="594"/>
                </a:lnTo>
                <a:lnTo>
                  <a:pt x="657" y="576"/>
                </a:lnTo>
                <a:lnTo>
                  <a:pt x="663" y="530"/>
                </a:lnTo>
                <a:lnTo>
                  <a:pt x="646" y="523"/>
                </a:lnTo>
                <a:lnTo>
                  <a:pt x="638" y="515"/>
                </a:lnTo>
                <a:lnTo>
                  <a:pt x="631" y="523"/>
                </a:lnTo>
                <a:lnTo>
                  <a:pt x="623" y="515"/>
                </a:lnTo>
                <a:lnTo>
                  <a:pt x="631" y="511"/>
                </a:lnTo>
                <a:lnTo>
                  <a:pt x="638" y="486"/>
                </a:lnTo>
                <a:lnTo>
                  <a:pt x="638" y="480"/>
                </a:lnTo>
                <a:lnTo>
                  <a:pt x="644" y="475"/>
                </a:lnTo>
                <a:lnTo>
                  <a:pt x="650" y="475"/>
                </a:lnTo>
                <a:lnTo>
                  <a:pt x="652" y="475"/>
                </a:lnTo>
                <a:lnTo>
                  <a:pt x="662" y="477"/>
                </a:lnTo>
                <a:lnTo>
                  <a:pt x="671" y="482"/>
                </a:lnTo>
                <a:lnTo>
                  <a:pt x="690" y="490"/>
                </a:lnTo>
                <a:lnTo>
                  <a:pt x="692" y="498"/>
                </a:lnTo>
                <a:lnTo>
                  <a:pt x="694" y="496"/>
                </a:lnTo>
                <a:lnTo>
                  <a:pt x="698" y="492"/>
                </a:lnTo>
                <a:lnTo>
                  <a:pt x="700" y="492"/>
                </a:lnTo>
                <a:lnTo>
                  <a:pt x="706" y="492"/>
                </a:lnTo>
                <a:lnTo>
                  <a:pt x="711" y="484"/>
                </a:lnTo>
                <a:lnTo>
                  <a:pt x="711" y="480"/>
                </a:lnTo>
                <a:lnTo>
                  <a:pt x="706" y="480"/>
                </a:lnTo>
                <a:lnTo>
                  <a:pt x="700" y="482"/>
                </a:lnTo>
                <a:lnTo>
                  <a:pt x="694" y="482"/>
                </a:lnTo>
                <a:lnTo>
                  <a:pt x="692" y="480"/>
                </a:lnTo>
                <a:lnTo>
                  <a:pt x="690" y="480"/>
                </a:lnTo>
                <a:lnTo>
                  <a:pt x="686" y="478"/>
                </a:lnTo>
                <a:lnTo>
                  <a:pt x="684" y="477"/>
                </a:lnTo>
                <a:lnTo>
                  <a:pt x="683" y="473"/>
                </a:lnTo>
                <a:lnTo>
                  <a:pt x="681" y="461"/>
                </a:lnTo>
                <a:lnTo>
                  <a:pt x="679" y="456"/>
                </a:lnTo>
                <a:lnTo>
                  <a:pt x="679" y="450"/>
                </a:lnTo>
                <a:lnTo>
                  <a:pt x="677" y="448"/>
                </a:lnTo>
                <a:lnTo>
                  <a:pt x="677" y="444"/>
                </a:lnTo>
                <a:lnTo>
                  <a:pt x="677" y="442"/>
                </a:lnTo>
                <a:lnTo>
                  <a:pt x="675" y="438"/>
                </a:lnTo>
                <a:lnTo>
                  <a:pt x="673" y="436"/>
                </a:lnTo>
                <a:lnTo>
                  <a:pt x="671" y="434"/>
                </a:lnTo>
                <a:lnTo>
                  <a:pt x="669" y="432"/>
                </a:lnTo>
                <a:lnTo>
                  <a:pt x="663" y="432"/>
                </a:lnTo>
                <a:lnTo>
                  <a:pt x="657" y="434"/>
                </a:lnTo>
                <a:lnTo>
                  <a:pt x="648" y="434"/>
                </a:lnTo>
                <a:lnTo>
                  <a:pt x="642" y="436"/>
                </a:lnTo>
                <a:lnTo>
                  <a:pt x="638" y="434"/>
                </a:lnTo>
                <a:lnTo>
                  <a:pt x="636" y="432"/>
                </a:lnTo>
                <a:lnTo>
                  <a:pt x="635" y="430"/>
                </a:lnTo>
                <a:lnTo>
                  <a:pt x="631" y="428"/>
                </a:lnTo>
                <a:lnTo>
                  <a:pt x="629" y="427"/>
                </a:lnTo>
                <a:lnTo>
                  <a:pt x="629" y="425"/>
                </a:lnTo>
                <a:lnTo>
                  <a:pt x="629" y="421"/>
                </a:lnTo>
                <a:lnTo>
                  <a:pt x="631" y="419"/>
                </a:lnTo>
                <a:lnTo>
                  <a:pt x="633" y="415"/>
                </a:lnTo>
                <a:lnTo>
                  <a:pt x="636" y="413"/>
                </a:lnTo>
                <a:lnTo>
                  <a:pt x="638" y="409"/>
                </a:lnTo>
                <a:lnTo>
                  <a:pt x="642" y="406"/>
                </a:lnTo>
                <a:lnTo>
                  <a:pt x="644" y="403"/>
                </a:lnTo>
                <a:lnTo>
                  <a:pt x="644" y="401"/>
                </a:lnTo>
                <a:lnTo>
                  <a:pt x="644" y="396"/>
                </a:lnTo>
                <a:lnTo>
                  <a:pt x="642" y="394"/>
                </a:lnTo>
                <a:lnTo>
                  <a:pt x="636" y="386"/>
                </a:lnTo>
                <a:lnTo>
                  <a:pt x="635" y="384"/>
                </a:lnTo>
                <a:lnTo>
                  <a:pt x="627" y="377"/>
                </a:lnTo>
                <a:lnTo>
                  <a:pt x="625" y="373"/>
                </a:lnTo>
                <a:lnTo>
                  <a:pt x="621" y="371"/>
                </a:lnTo>
                <a:lnTo>
                  <a:pt x="617" y="369"/>
                </a:lnTo>
                <a:lnTo>
                  <a:pt x="613" y="369"/>
                </a:lnTo>
                <a:lnTo>
                  <a:pt x="607" y="369"/>
                </a:lnTo>
                <a:lnTo>
                  <a:pt x="604" y="369"/>
                </a:lnTo>
                <a:lnTo>
                  <a:pt x="598" y="373"/>
                </a:lnTo>
                <a:lnTo>
                  <a:pt x="594" y="375"/>
                </a:lnTo>
                <a:lnTo>
                  <a:pt x="590" y="377"/>
                </a:lnTo>
                <a:lnTo>
                  <a:pt x="588" y="379"/>
                </a:lnTo>
                <a:lnTo>
                  <a:pt x="586" y="380"/>
                </a:lnTo>
                <a:lnTo>
                  <a:pt x="585" y="384"/>
                </a:lnTo>
                <a:lnTo>
                  <a:pt x="583" y="388"/>
                </a:lnTo>
                <a:lnTo>
                  <a:pt x="580" y="388"/>
                </a:lnTo>
                <a:lnTo>
                  <a:pt x="573" y="382"/>
                </a:lnTo>
                <a:lnTo>
                  <a:pt x="569" y="379"/>
                </a:lnTo>
                <a:lnTo>
                  <a:pt x="569" y="369"/>
                </a:lnTo>
                <a:lnTo>
                  <a:pt x="567" y="355"/>
                </a:lnTo>
                <a:lnTo>
                  <a:pt x="569" y="342"/>
                </a:lnTo>
                <a:lnTo>
                  <a:pt x="567" y="323"/>
                </a:lnTo>
                <a:lnTo>
                  <a:pt x="567" y="302"/>
                </a:lnTo>
                <a:lnTo>
                  <a:pt x="565" y="302"/>
                </a:lnTo>
                <a:lnTo>
                  <a:pt x="561" y="304"/>
                </a:lnTo>
                <a:lnTo>
                  <a:pt x="559" y="304"/>
                </a:lnTo>
                <a:lnTo>
                  <a:pt x="558" y="304"/>
                </a:lnTo>
                <a:lnTo>
                  <a:pt x="556" y="304"/>
                </a:lnTo>
                <a:lnTo>
                  <a:pt x="554" y="304"/>
                </a:lnTo>
                <a:lnTo>
                  <a:pt x="554" y="302"/>
                </a:lnTo>
                <a:lnTo>
                  <a:pt x="552" y="302"/>
                </a:lnTo>
                <a:lnTo>
                  <a:pt x="550" y="300"/>
                </a:lnTo>
                <a:lnTo>
                  <a:pt x="546" y="298"/>
                </a:lnTo>
                <a:lnTo>
                  <a:pt x="540" y="294"/>
                </a:lnTo>
                <a:lnTo>
                  <a:pt x="542" y="294"/>
                </a:lnTo>
                <a:lnTo>
                  <a:pt x="548" y="284"/>
                </a:lnTo>
                <a:lnTo>
                  <a:pt x="532" y="267"/>
                </a:lnTo>
                <a:lnTo>
                  <a:pt x="537" y="255"/>
                </a:lnTo>
                <a:lnTo>
                  <a:pt x="538" y="250"/>
                </a:lnTo>
                <a:lnTo>
                  <a:pt x="538" y="244"/>
                </a:lnTo>
                <a:lnTo>
                  <a:pt x="542" y="234"/>
                </a:lnTo>
                <a:lnTo>
                  <a:pt x="548" y="230"/>
                </a:lnTo>
                <a:lnTo>
                  <a:pt x="554" y="227"/>
                </a:lnTo>
                <a:lnTo>
                  <a:pt x="569" y="217"/>
                </a:lnTo>
                <a:lnTo>
                  <a:pt x="585" y="207"/>
                </a:lnTo>
                <a:lnTo>
                  <a:pt x="592" y="202"/>
                </a:lnTo>
                <a:lnTo>
                  <a:pt x="600" y="198"/>
                </a:lnTo>
                <a:lnTo>
                  <a:pt x="604" y="194"/>
                </a:lnTo>
                <a:lnTo>
                  <a:pt x="590" y="163"/>
                </a:lnTo>
                <a:lnTo>
                  <a:pt x="583" y="146"/>
                </a:lnTo>
                <a:lnTo>
                  <a:pt x="585" y="144"/>
                </a:lnTo>
                <a:lnTo>
                  <a:pt x="588" y="142"/>
                </a:lnTo>
                <a:lnTo>
                  <a:pt x="598" y="134"/>
                </a:lnTo>
                <a:lnTo>
                  <a:pt x="594" y="129"/>
                </a:lnTo>
                <a:lnTo>
                  <a:pt x="592" y="123"/>
                </a:lnTo>
                <a:lnTo>
                  <a:pt x="590" y="121"/>
                </a:lnTo>
                <a:lnTo>
                  <a:pt x="592" y="121"/>
                </a:lnTo>
                <a:lnTo>
                  <a:pt x="590" y="119"/>
                </a:lnTo>
                <a:lnTo>
                  <a:pt x="586" y="121"/>
                </a:lnTo>
                <a:lnTo>
                  <a:pt x="585" y="121"/>
                </a:lnTo>
                <a:lnTo>
                  <a:pt x="585" y="119"/>
                </a:lnTo>
                <a:lnTo>
                  <a:pt x="577" y="111"/>
                </a:lnTo>
                <a:lnTo>
                  <a:pt x="575" y="105"/>
                </a:lnTo>
                <a:lnTo>
                  <a:pt x="575" y="103"/>
                </a:lnTo>
                <a:lnTo>
                  <a:pt x="575" y="102"/>
                </a:lnTo>
                <a:lnTo>
                  <a:pt x="575" y="100"/>
                </a:lnTo>
                <a:lnTo>
                  <a:pt x="575" y="98"/>
                </a:lnTo>
                <a:lnTo>
                  <a:pt x="575" y="94"/>
                </a:lnTo>
                <a:lnTo>
                  <a:pt x="575" y="92"/>
                </a:lnTo>
                <a:lnTo>
                  <a:pt x="575" y="88"/>
                </a:lnTo>
                <a:lnTo>
                  <a:pt x="575" y="84"/>
                </a:lnTo>
                <a:lnTo>
                  <a:pt x="575" y="81"/>
                </a:lnTo>
                <a:lnTo>
                  <a:pt x="569" y="79"/>
                </a:lnTo>
                <a:lnTo>
                  <a:pt x="567" y="75"/>
                </a:lnTo>
                <a:lnTo>
                  <a:pt x="559" y="73"/>
                </a:lnTo>
                <a:lnTo>
                  <a:pt x="558" y="75"/>
                </a:lnTo>
                <a:lnTo>
                  <a:pt x="554" y="77"/>
                </a:lnTo>
                <a:lnTo>
                  <a:pt x="552" y="81"/>
                </a:lnTo>
                <a:lnTo>
                  <a:pt x="550" y="82"/>
                </a:lnTo>
                <a:lnTo>
                  <a:pt x="540" y="79"/>
                </a:lnTo>
                <a:lnTo>
                  <a:pt x="538" y="79"/>
                </a:lnTo>
                <a:lnTo>
                  <a:pt x="532" y="79"/>
                </a:lnTo>
                <a:lnTo>
                  <a:pt x="529" y="77"/>
                </a:lnTo>
                <a:lnTo>
                  <a:pt x="525" y="77"/>
                </a:lnTo>
                <a:lnTo>
                  <a:pt x="517" y="73"/>
                </a:lnTo>
                <a:lnTo>
                  <a:pt x="519" y="67"/>
                </a:lnTo>
                <a:lnTo>
                  <a:pt x="519" y="65"/>
                </a:lnTo>
                <a:lnTo>
                  <a:pt x="517" y="65"/>
                </a:lnTo>
                <a:lnTo>
                  <a:pt x="515" y="63"/>
                </a:lnTo>
                <a:lnTo>
                  <a:pt x="513" y="63"/>
                </a:lnTo>
                <a:lnTo>
                  <a:pt x="511" y="63"/>
                </a:lnTo>
                <a:lnTo>
                  <a:pt x="511" y="61"/>
                </a:lnTo>
                <a:lnTo>
                  <a:pt x="510" y="59"/>
                </a:lnTo>
                <a:lnTo>
                  <a:pt x="504" y="59"/>
                </a:lnTo>
                <a:lnTo>
                  <a:pt x="502" y="59"/>
                </a:lnTo>
                <a:lnTo>
                  <a:pt x="500" y="59"/>
                </a:lnTo>
                <a:lnTo>
                  <a:pt x="498" y="61"/>
                </a:lnTo>
                <a:lnTo>
                  <a:pt x="489" y="57"/>
                </a:lnTo>
                <a:lnTo>
                  <a:pt x="483" y="65"/>
                </a:lnTo>
                <a:lnTo>
                  <a:pt x="477" y="65"/>
                </a:lnTo>
                <a:lnTo>
                  <a:pt x="475" y="63"/>
                </a:lnTo>
                <a:lnTo>
                  <a:pt x="471" y="63"/>
                </a:lnTo>
                <a:lnTo>
                  <a:pt x="469" y="63"/>
                </a:lnTo>
                <a:lnTo>
                  <a:pt x="467" y="61"/>
                </a:lnTo>
                <a:lnTo>
                  <a:pt x="463" y="59"/>
                </a:lnTo>
                <a:lnTo>
                  <a:pt x="442" y="52"/>
                </a:lnTo>
                <a:lnTo>
                  <a:pt x="440" y="52"/>
                </a:lnTo>
                <a:lnTo>
                  <a:pt x="425" y="48"/>
                </a:lnTo>
                <a:lnTo>
                  <a:pt x="406" y="50"/>
                </a:lnTo>
                <a:lnTo>
                  <a:pt x="392" y="40"/>
                </a:lnTo>
                <a:lnTo>
                  <a:pt x="385" y="34"/>
                </a:lnTo>
                <a:lnTo>
                  <a:pt x="381" y="33"/>
                </a:lnTo>
                <a:lnTo>
                  <a:pt x="367" y="25"/>
                </a:lnTo>
                <a:lnTo>
                  <a:pt x="348" y="25"/>
                </a:lnTo>
                <a:lnTo>
                  <a:pt x="342" y="36"/>
                </a:lnTo>
                <a:lnTo>
                  <a:pt x="337" y="33"/>
                </a:lnTo>
                <a:lnTo>
                  <a:pt x="331" y="31"/>
                </a:lnTo>
                <a:lnTo>
                  <a:pt x="327" y="28"/>
                </a:lnTo>
                <a:lnTo>
                  <a:pt x="323" y="27"/>
                </a:lnTo>
                <a:lnTo>
                  <a:pt x="318" y="25"/>
                </a:lnTo>
                <a:lnTo>
                  <a:pt x="315" y="25"/>
                </a:lnTo>
                <a:lnTo>
                  <a:pt x="312" y="23"/>
                </a:lnTo>
                <a:lnTo>
                  <a:pt x="308" y="19"/>
                </a:lnTo>
                <a:lnTo>
                  <a:pt x="302" y="17"/>
                </a:lnTo>
                <a:lnTo>
                  <a:pt x="298" y="15"/>
                </a:lnTo>
                <a:lnTo>
                  <a:pt x="292" y="13"/>
                </a:lnTo>
                <a:lnTo>
                  <a:pt x="291" y="21"/>
                </a:lnTo>
                <a:lnTo>
                  <a:pt x="287" y="21"/>
                </a:lnTo>
                <a:lnTo>
                  <a:pt x="283" y="21"/>
                </a:lnTo>
                <a:lnTo>
                  <a:pt x="281" y="19"/>
                </a:lnTo>
                <a:lnTo>
                  <a:pt x="277" y="15"/>
                </a:lnTo>
                <a:lnTo>
                  <a:pt x="273" y="11"/>
                </a:lnTo>
                <a:lnTo>
                  <a:pt x="271" y="7"/>
                </a:lnTo>
                <a:lnTo>
                  <a:pt x="267" y="4"/>
                </a:lnTo>
                <a:lnTo>
                  <a:pt x="264" y="0"/>
                </a:lnTo>
                <a:lnTo>
                  <a:pt x="262" y="0"/>
                </a:lnTo>
                <a:lnTo>
                  <a:pt x="260" y="4"/>
                </a:lnTo>
                <a:lnTo>
                  <a:pt x="258" y="6"/>
                </a:lnTo>
                <a:lnTo>
                  <a:pt x="256" y="9"/>
                </a:lnTo>
                <a:lnTo>
                  <a:pt x="254" y="13"/>
                </a:lnTo>
                <a:lnTo>
                  <a:pt x="256" y="19"/>
                </a:lnTo>
                <a:lnTo>
                  <a:pt x="254" y="19"/>
                </a:lnTo>
                <a:lnTo>
                  <a:pt x="254" y="21"/>
                </a:lnTo>
                <a:lnTo>
                  <a:pt x="252" y="21"/>
                </a:lnTo>
                <a:lnTo>
                  <a:pt x="252" y="23"/>
                </a:lnTo>
                <a:lnTo>
                  <a:pt x="250" y="25"/>
                </a:lnTo>
                <a:lnTo>
                  <a:pt x="250" y="27"/>
                </a:lnTo>
                <a:lnTo>
                  <a:pt x="250" y="28"/>
                </a:lnTo>
                <a:lnTo>
                  <a:pt x="248" y="33"/>
                </a:lnTo>
                <a:lnTo>
                  <a:pt x="248" y="38"/>
                </a:lnTo>
                <a:lnTo>
                  <a:pt x="248" y="40"/>
                </a:lnTo>
                <a:lnTo>
                  <a:pt x="250" y="44"/>
                </a:lnTo>
                <a:lnTo>
                  <a:pt x="252" y="50"/>
                </a:lnTo>
                <a:lnTo>
                  <a:pt x="254" y="50"/>
                </a:lnTo>
                <a:lnTo>
                  <a:pt x="256" y="54"/>
                </a:lnTo>
                <a:lnTo>
                  <a:pt x="254" y="55"/>
                </a:lnTo>
                <a:lnTo>
                  <a:pt x="250" y="57"/>
                </a:lnTo>
                <a:lnTo>
                  <a:pt x="248" y="59"/>
                </a:lnTo>
                <a:lnTo>
                  <a:pt x="246" y="61"/>
                </a:lnTo>
                <a:lnTo>
                  <a:pt x="244" y="63"/>
                </a:lnTo>
                <a:lnTo>
                  <a:pt x="243" y="65"/>
                </a:lnTo>
                <a:lnTo>
                  <a:pt x="238" y="69"/>
                </a:lnTo>
                <a:lnTo>
                  <a:pt x="237" y="71"/>
                </a:lnTo>
                <a:lnTo>
                  <a:pt x="235" y="73"/>
                </a:lnTo>
                <a:lnTo>
                  <a:pt x="231" y="77"/>
                </a:lnTo>
                <a:lnTo>
                  <a:pt x="227" y="82"/>
                </a:lnTo>
                <a:lnTo>
                  <a:pt x="225" y="90"/>
                </a:lnTo>
                <a:lnTo>
                  <a:pt x="225" y="94"/>
                </a:lnTo>
                <a:lnTo>
                  <a:pt x="229" y="98"/>
                </a:lnTo>
                <a:lnTo>
                  <a:pt x="229" y="103"/>
                </a:lnTo>
                <a:lnTo>
                  <a:pt x="231" y="108"/>
                </a:lnTo>
                <a:lnTo>
                  <a:pt x="223" y="111"/>
                </a:lnTo>
                <a:lnTo>
                  <a:pt x="217" y="113"/>
                </a:lnTo>
                <a:lnTo>
                  <a:pt x="212" y="111"/>
                </a:lnTo>
                <a:lnTo>
                  <a:pt x="206" y="109"/>
                </a:lnTo>
                <a:lnTo>
                  <a:pt x="179" y="117"/>
                </a:lnTo>
                <a:lnTo>
                  <a:pt x="179" y="134"/>
                </a:lnTo>
                <a:lnTo>
                  <a:pt x="190" y="140"/>
                </a:lnTo>
                <a:lnTo>
                  <a:pt x="200" y="161"/>
                </a:lnTo>
                <a:lnTo>
                  <a:pt x="212" y="163"/>
                </a:lnTo>
                <a:lnTo>
                  <a:pt x="221" y="167"/>
                </a:lnTo>
                <a:lnTo>
                  <a:pt x="223" y="169"/>
                </a:lnTo>
                <a:lnTo>
                  <a:pt x="229" y="179"/>
                </a:lnTo>
                <a:lnTo>
                  <a:pt x="227" y="180"/>
                </a:lnTo>
                <a:lnTo>
                  <a:pt x="225" y="182"/>
                </a:lnTo>
                <a:lnTo>
                  <a:pt x="217" y="180"/>
                </a:lnTo>
                <a:lnTo>
                  <a:pt x="216" y="182"/>
                </a:lnTo>
                <a:lnTo>
                  <a:pt x="216" y="188"/>
                </a:lnTo>
                <a:lnTo>
                  <a:pt x="214" y="190"/>
                </a:lnTo>
                <a:lnTo>
                  <a:pt x="206" y="184"/>
                </a:lnTo>
                <a:lnTo>
                  <a:pt x="204" y="184"/>
                </a:lnTo>
                <a:lnTo>
                  <a:pt x="206" y="188"/>
                </a:lnTo>
                <a:lnTo>
                  <a:pt x="196" y="188"/>
                </a:lnTo>
                <a:lnTo>
                  <a:pt x="177" y="177"/>
                </a:lnTo>
                <a:lnTo>
                  <a:pt x="162" y="194"/>
                </a:lnTo>
                <a:lnTo>
                  <a:pt x="160" y="200"/>
                </a:lnTo>
                <a:lnTo>
                  <a:pt x="167" y="207"/>
                </a:lnTo>
                <a:lnTo>
                  <a:pt x="171" y="204"/>
                </a:lnTo>
                <a:lnTo>
                  <a:pt x="179" y="209"/>
                </a:lnTo>
                <a:lnTo>
                  <a:pt x="196" y="221"/>
                </a:lnTo>
                <a:lnTo>
                  <a:pt x="202" y="227"/>
                </a:lnTo>
                <a:lnTo>
                  <a:pt x="204" y="230"/>
                </a:lnTo>
                <a:lnTo>
                  <a:pt x="216" y="236"/>
                </a:lnTo>
                <a:lnTo>
                  <a:pt x="214" y="242"/>
                </a:lnTo>
                <a:lnTo>
                  <a:pt x="216" y="246"/>
                </a:lnTo>
                <a:lnTo>
                  <a:pt x="217" y="252"/>
                </a:lnTo>
                <a:lnTo>
                  <a:pt x="216" y="259"/>
                </a:lnTo>
                <a:lnTo>
                  <a:pt x="219" y="269"/>
                </a:lnTo>
                <a:lnTo>
                  <a:pt x="223" y="267"/>
                </a:lnTo>
                <a:lnTo>
                  <a:pt x="229" y="269"/>
                </a:lnTo>
                <a:lnTo>
                  <a:pt x="229" y="273"/>
                </a:lnTo>
                <a:lnTo>
                  <a:pt x="231" y="275"/>
                </a:lnTo>
                <a:lnTo>
                  <a:pt x="235" y="283"/>
                </a:lnTo>
                <a:lnTo>
                  <a:pt x="235" y="286"/>
                </a:lnTo>
                <a:lnTo>
                  <a:pt x="231" y="290"/>
                </a:lnTo>
                <a:lnTo>
                  <a:pt x="229" y="294"/>
                </a:lnTo>
                <a:lnTo>
                  <a:pt x="225" y="298"/>
                </a:lnTo>
                <a:lnTo>
                  <a:pt x="217" y="305"/>
                </a:lnTo>
                <a:lnTo>
                  <a:pt x="219" y="311"/>
                </a:lnTo>
                <a:lnTo>
                  <a:pt x="216" y="315"/>
                </a:lnTo>
                <a:lnTo>
                  <a:pt x="212" y="317"/>
                </a:lnTo>
                <a:lnTo>
                  <a:pt x="196" y="313"/>
                </a:lnTo>
                <a:lnTo>
                  <a:pt x="167" y="323"/>
                </a:lnTo>
                <a:lnTo>
                  <a:pt x="164" y="325"/>
                </a:lnTo>
                <a:lnTo>
                  <a:pt x="164" y="346"/>
                </a:lnTo>
                <a:lnTo>
                  <a:pt x="144" y="352"/>
                </a:lnTo>
                <a:lnTo>
                  <a:pt x="118" y="359"/>
                </a:lnTo>
                <a:lnTo>
                  <a:pt x="106" y="363"/>
                </a:lnTo>
                <a:lnTo>
                  <a:pt x="110" y="371"/>
                </a:lnTo>
                <a:lnTo>
                  <a:pt x="106" y="371"/>
                </a:lnTo>
                <a:lnTo>
                  <a:pt x="104" y="373"/>
                </a:lnTo>
                <a:lnTo>
                  <a:pt x="102" y="373"/>
                </a:lnTo>
                <a:lnTo>
                  <a:pt x="100" y="371"/>
                </a:lnTo>
                <a:lnTo>
                  <a:pt x="98" y="371"/>
                </a:lnTo>
                <a:lnTo>
                  <a:pt x="96" y="367"/>
                </a:lnTo>
                <a:lnTo>
                  <a:pt x="91" y="363"/>
                </a:lnTo>
                <a:lnTo>
                  <a:pt x="87" y="361"/>
                </a:lnTo>
                <a:lnTo>
                  <a:pt x="85" y="361"/>
                </a:lnTo>
                <a:lnTo>
                  <a:pt x="83" y="361"/>
                </a:lnTo>
                <a:lnTo>
                  <a:pt x="81" y="361"/>
                </a:lnTo>
                <a:lnTo>
                  <a:pt x="79" y="363"/>
                </a:lnTo>
                <a:lnTo>
                  <a:pt x="77" y="369"/>
                </a:lnTo>
                <a:lnTo>
                  <a:pt x="77" y="371"/>
                </a:lnTo>
                <a:lnTo>
                  <a:pt x="79" y="377"/>
                </a:lnTo>
                <a:lnTo>
                  <a:pt x="81" y="384"/>
                </a:lnTo>
                <a:lnTo>
                  <a:pt x="81" y="388"/>
                </a:lnTo>
                <a:lnTo>
                  <a:pt x="79" y="390"/>
                </a:lnTo>
                <a:lnTo>
                  <a:pt x="73" y="394"/>
                </a:lnTo>
                <a:lnTo>
                  <a:pt x="73" y="396"/>
                </a:lnTo>
                <a:lnTo>
                  <a:pt x="73" y="398"/>
                </a:lnTo>
                <a:lnTo>
                  <a:pt x="73" y="403"/>
                </a:lnTo>
                <a:lnTo>
                  <a:pt x="75" y="411"/>
                </a:lnTo>
                <a:lnTo>
                  <a:pt x="73" y="415"/>
                </a:lnTo>
                <a:lnTo>
                  <a:pt x="73" y="417"/>
                </a:lnTo>
                <a:lnTo>
                  <a:pt x="71" y="419"/>
                </a:lnTo>
                <a:lnTo>
                  <a:pt x="71" y="421"/>
                </a:lnTo>
                <a:lnTo>
                  <a:pt x="73" y="423"/>
                </a:lnTo>
                <a:lnTo>
                  <a:pt x="73" y="425"/>
                </a:lnTo>
                <a:lnTo>
                  <a:pt x="75" y="425"/>
                </a:lnTo>
                <a:lnTo>
                  <a:pt x="77" y="427"/>
                </a:lnTo>
                <a:lnTo>
                  <a:pt x="83" y="427"/>
                </a:lnTo>
                <a:lnTo>
                  <a:pt x="85" y="427"/>
                </a:lnTo>
                <a:lnTo>
                  <a:pt x="89" y="428"/>
                </a:lnTo>
                <a:lnTo>
                  <a:pt x="92" y="430"/>
                </a:lnTo>
                <a:lnTo>
                  <a:pt x="96" y="430"/>
                </a:lnTo>
                <a:lnTo>
                  <a:pt x="102" y="434"/>
                </a:lnTo>
                <a:lnTo>
                  <a:pt x="106" y="436"/>
                </a:lnTo>
                <a:lnTo>
                  <a:pt x="110" y="438"/>
                </a:lnTo>
                <a:lnTo>
                  <a:pt x="110" y="440"/>
                </a:lnTo>
                <a:lnTo>
                  <a:pt x="110" y="442"/>
                </a:lnTo>
                <a:lnTo>
                  <a:pt x="108" y="448"/>
                </a:lnTo>
                <a:lnTo>
                  <a:pt x="102" y="456"/>
                </a:lnTo>
                <a:lnTo>
                  <a:pt x="100" y="459"/>
                </a:lnTo>
                <a:lnTo>
                  <a:pt x="96" y="463"/>
                </a:lnTo>
                <a:lnTo>
                  <a:pt x="92" y="463"/>
                </a:lnTo>
                <a:lnTo>
                  <a:pt x="85" y="461"/>
                </a:lnTo>
                <a:lnTo>
                  <a:pt x="81" y="459"/>
                </a:lnTo>
                <a:lnTo>
                  <a:pt x="73" y="461"/>
                </a:lnTo>
                <a:lnTo>
                  <a:pt x="56" y="465"/>
                </a:lnTo>
                <a:lnTo>
                  <a:pt x="52" y="465"/>
                </a:lnTo>
                <a:lnTo>
                  <a:pt x="50" y="467"/>
                </a:lnTo>
                <a:lnTo>
                  <a:pt x="48" y="473"/>
                </a:lnTo>
                <a:lnTo>
                  <a:pt x="46" y="475"/>
                </a:lnTo>
                <a:lnTo>
                  <a:pt x="43" y="478"/>
                </a:lnTo>
                <a:lnTo>
                  <a:pt x="37" y="482"/>
                </a:lnTo>
                <a:lnTo>
                  <a:pt x="35" y="482"/>
                </a:lnTo>
                <a:lnTo>
                  <a:pt x="33" y="482"/>
                </a:lnTo>
                <a:lnTo>
                  <a:pt x="31" y="478"/>
                </a:lnTo>
                <a:lnTo>
                  <a:pt x="31" y="475"/>
                </a:lnTo>
                <a:lnTo>
                  <a:pt x="33" y="471"/>
                </a:lnTo>
                <a:lnTo>
                  <a:pt x="31" y="471"/>
                </a:lnTo>
                <a:lnTo>
                  <a:pt x="29" y="469"/>
                </a:lnTo>
                <a:lnTo>
                  <a:pt x="21" y="469"/>
                </a:lnTo>
                <a:lnTo>
                  <a:pt x="17" y="471"/>
                </a:lnTo>
                <a:lnTo>
                  <a:pt x="12" y="475"/>
                </a:lnTo>
                <a:lnTo>
                  <a:pt x="8" y="477"/>
                </a:lnTo>
                <a:lnTo>
                  <a:pt x="8" y="478"/>
                </a:lnTo>
                <a:lnTo>
                  <a:pt x="8" y="480"/>
                </a:lnTo>
                <a:lnTo>
                  <a:pt x="8" y="484"/>
                </a:lnTo>
                <a:lnTo>
                  <a:pt x="10" y="488"/>
                </a:lnTo>
                <a:lnTo>
                  <a:pt x="12" y="490"/>
                </a:lnTo>
                <a:lnTo>
                  <a:pt x="12" y="494"/>
                </a:lnTo>
                <a:lnTo>
                  <a:pt x="10" y="496"/>
                </a:lnTo>
                <a:lnTo>
                  <a:pt x="10" y="502"/>
                </a:lnTo>
                <a:lnTo>
                  <a:pt x="8" y="507"/>
                </a:lnTo>
                <a:lnTo>
                  <a:pt x="6" y="511"/>
                </a:lnTo>
                <a:lnTo>
                  <a:pt x="4" y="513"/>
                </a:lnTo>
                <a:lnTo>
                  <a:pt x="4" y="515"/>
                </a:lnTo>
                <a:lnTo>
                  <a:pt x="4" y="517"/>
                </a:lnTo>
                <a:lnTo>
                  <a:pt x="6" y="519"/>
                </a:lnTo>
                <a:lnTo>
                  <a:pt x="8" y="519"/>
                </a:lnTo>
                <a:lnTo>
                  <a:pt x="10" y="517"/>
                </a:lnTo>
                <a:lnTo>
                  <a:pt x="14" y="515"/>
                </a:lnTo>
                <a:lnTo>
                  <a:pt x="16" y="513"/>
                </a:lnTo>
                <a:lnTo>
                  <a:pt x="16" y="511"/>
                </a:lnTo>
                <a:lnTo>
                  <a:pt x="19" y="509"/>
                </a:lnTo>
                <a:lnTo>
                  <a:pt x="21" y="507"/>
                </a:lnTo>
                <a:lnTo>
                  <a:pt x="25" y="505"/>
                </a:lnTo>
                <a:lnTo>
                  <a:pt x="27" y="505"/>
                </a:lnTo>
                <a:lnTo>
                  <a:pt x="31" y="505"/>
                </a:lnTo>
                <a:lnTo>
                  <a:pt x="35" y="505"/>
                </a:lnTo>
                <a:lnTo>
                  <a:pt x="37" y="505"/>
                </a:lnTo>
                <a:lnTo>
                  <a:pt x="39" y="507"/>
                </a:lnTo>
                <a:lnTo>
                  <a:pt x="41" y="509"/>
                </a:lnTo>
                <a:lnTo>
                  <a:pt x="43" y="513"/>
                </a:lnTo>
                <a:lnTo>
                  <a:pt x="43" y="517"/>
                </a:lnTo>
                <a:lnTo>
                  <a:pt x="41" y="523"/>
                </a:lnTo>
                <a:lnTo>
                  <a:pt x="39" y="528"/>
                </a:lnTo>
                <a:lnTo>
                  <a:pt x="37" y="532"/>
                </a:lnTo>
                <a:lnTo>
                  <a:pt x="37" y="536"/>
                </a:lnTo>
                <a:lnTo>
                  <a:pt x="37" y="540"/>
                </a:lnTo>
                <a:lnTo>
                  <a:pt x="37" y="544"/>
                </a:lnTo>
                <a:lnTo>
                  <a:pt x="37" y="546"/>
                </a:lnTo>
                <a:lnTo>
                  <a:pt x="35" y="548"/>
                </a:lnTo>
                <a:lnTo>
                  <a:pt x="33" y="550"/>
                </a:lnTo>
                <a:lnTo>
                  <a:pt x="31" y="550"/>
                </a:lnTo>
                <a:lnTo>
                  <a:pt x="25" y="552"/>
                </a:lnTo>
                <a:lnTo>
                  <a:pt x="21" y="553"/>
                </a:lnTo>
                <a:lnTo>
                  <a:pt x="19" y="555"/>
                </a:lnTo>
                <a:lnTo>
                  <a:pt x="14" y="559"/>
                </a:lnTo>
                <a:lnTo>
                  <a:pt x="14" y="561"/>
                </a:lnTo>
                <a:lnTo>
                  <a:pt x="12" y="563"/>
                </a:lnTo>
                <a:lnTo>
                  <a:pt x="12" y="569"/>
                </a:lnTo>
                <a:lnTo>
                  <a:pt x="10" y="574"/>
                </a:lnTo>
                <a:lnTo>
                  <a:pt x="10" y="579"/>
                </a:lnTo>
                <a:lnTo>
                  <a:pt x="12" y="582"/>
                </a:lnTo>
                <a:lnTo>
                  <a:pt x="10" y="588"/>
                </a:lnTo>
                <a:lnTo>
                  <a:pt x="10" y="592"/>
                </a:lnTo>
                <a:lnTo>
                  <a:pt x="8" y="596"/>
                </a:lnTo>
                <a:lnTo>
                  <a:pt x="8" y="600"/>
                </a:lnTo>
                <a:lnTo>
                  <a:pt x="8" y="605"/>
                </a:lnTo>
                <a:lnTo>
                  <a:pt x="12" y="605"/>
                </a:lnTo>
                <a:lnTo>
                  <a:pt x="14" y="605"/>
                </a:lnTo>
                <a:lnTo>
                  <a:pt x="14" y="609"/>
                </a:lnTo>
                <a:lnTo>
                  <a:pt x="12" y="632"/>
                </a:lnTo>
                <a:lnTo>
                  <a:pt x="12" y="638"/>
                </a:lnTo>
                <a:lnTo>
                  <a:pt x="21" y="642"/>
                </a:lnTo>
                <a:lnTo>
                  <a:pt x="19" y="646"/>
                </a:lnTo>
                <a:lnTo>
                  <a:pt x="31" y="651"/>
                </a:lnTo>
                <a:lnTo>
                  <a:pt x="35" y="653"/>
                </a:lnTo>
                <a:lnTo>
                  <a:pt x="39" y="657"/>
                </a:lnTo>
                <a:lnTo>
                  <a:pt x="41" y="653"/>
                </a:lnTo>
                <a:lnTo>
                  <a:pt x="43" y="655"/>
                </a:lnTo>
                <a:lnTo>
                  <a:pt x="41" y="659"/>
                </a:lnTo>
                <a:lnTo>
                  <a:pt x="52" y="671"/>
                </a:lnTo>
                <a:lnTo>
                  <a:pt x="65" y="678"/>
                </a:lnTo>
                <a:lnTo>
                  <a:pt x="71" y="686"/>
                </a:lnTo>
                <a:lnTo>
                  <a:pt x="73" y="688"/>
                </a:lnTo>
                <a:lnTo>
                  <a:pt x="75" y="690"/>
                </a:lnTo>
                <a:lnTo>
                  <a:pt x="71" y="696"/>
                </a:lnTo>
                <a:lnTo>
                  <a:pt x="64" y="719"/>
                </a:lnTo>
                <a:lnTo>
                  <a:pt x="62" y="719"/>
                </a:lnTo>
                <a:lnTo>
                  <a:pt x="56" y="717"/>
                </a:lnTo>
                <a:lnTo>
                  <a:pt x="54" y="723"/>
                </a:lnTo>
                <a:lnTo>
                  <a:pt x="52" y="726"/>
                </a:lnTo>
                <a:lnTo>
                  <a:pt x="52" y="728"/>
                </a:lnTo>
                <a:lnTo>
                  <a:pt x="58" y="730"/>
                </a:lnTo>
                <a:lnTo>
                  <a:pt x="58" y="736"/>
                </a:lnTo>
                <a:lnTo>
                  <a:pt x="58" y="738"/>
                </a:lnTo>
                <a:lnTo>
                  <a:pt x="58" y="742"/>
                </a:lnTo>
                <a:lnTo>
                  <a:pt x="54" y="752"/>
                </a:lnTo>
                <a:lnTo>
                  <a:pt x="54" y="754"/>
                </a:lnTo>
                <a:lnTo>
                  <a:pt x="56" y="754"/>
                </a:lnTo>
                <a:lnTo>
                  <a:pt x="58" y="755"/>
                </a:lnTo>
                <a:lnTo>
                  <a:pt x="60" y="755"/>
                </a:lnTo>
                <a:lnTo>
                  <a:pt x="41" y="807"/>
                </a:lnTo>
                <a:lnTo>
                  <a:pt x="44" y="809"/>
                </a:lnTo>
                <a:lnTo>
                  <a:pt x="6" y="907"/>
                </a:lnTo>
                <a:lnTo>
                  <a:pt x="2" y="919"/>
                </a:lnTo>
                <a:lnTo>
                  <a:pt x="0" y="921"/>
                </a:lnTo>
                <a:lnTo>
                  <a:pt x="2" y="922"/>
                </a:lnTo>
                <a:lnTo>
                  <a:pt x="14" y="930"/>
                </a:lnTo>
                <a:lnTo>
                  <a:pt x="23" y="934"/>
                </a:lnTo>
                <a:lnTo>
                  <a:pt x="16" y="946"/>
                </a:lnTo>
                <a:lnTo>
                  <a:pt x="58" y="94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Freeform 187"/>
          <p:cNvSpPr>
            <a:spLocks/>
          </p:cNvSpPr>
          <p:nvPr/>
        </p:nvSpPr>
        <p:spPr bwMode="auto">
          <a:xfrm>
            <a:off x="-1140121" y="6714048"/>
            <a:ext cx="853789" cy="1031701"/>
          </a:xfrm>
          <a:custGeom>
            <a:avLst/>
            <a:gdLst>
              <a:gd name="T0" fmla="*/ 61 w 907"/>
              <a:gd name="T1" fmla="*/ 600 h 1096"/>
              <a:gd name="T2" fmla="*/ 148 w 907"/>
              <a:gd name="T3" fmla="*/ 649 h 1096"/>
              <a:gd name="T4" fmla="*/ 184 w 907"/>
              <a:gd name="T5" fmla="*/ 652 h 1096"/>
              <a:gd name="T6" fmla="*/ 140 w 907"/>
              <a:gd name="T7" fmla="*/ 689 h 1096"/>
              <a:gd name="T8" fmla="*/ 163 w 907"/>
              <a:gd name="T9" fmla="*/ 725 h 1096"/>
              <a:gd name="T10" fmla="*/ 221 w 907"/>
              <a:gd name="T11" fmla="*/ 758 h 1096"/>
              <a:gd name="T12" fmla="*/ 290 w 907"/>
              <a:gd name="T13" fmla="*/ 787 h 1096"/>
              <a:gd name="T14" fmla="*/ 354 w 907"/>
              <a:gd name="T15" fmla="*/ 789 h 1096"/>
              <a:gd name="T16" fmla="*/ 407 w 907"/>
              <a:gd name="T17" fmla="*/ 817 h 1096"/>
              <a:gd name="T18" fmla="*/ 429 w 907"/>
              <a:gd name="T19" fmla="*/ 914 h 1096"/>
              <a:gd name="T20" fmla="*/ 336 w 907"/>
              <a:gd name="T21" fmla="*/ 964 h 1096"/>
              <a:gd name="T22" fmla="*/ 405 w 907"/>
              <a:gd name="T23" fmla="*/ 1014 h 1096"/>
              <a:gd name="T24" fmla="*/ 504 w 907"/>
              <a:gd name="T25" fmla="*/ 1089 h 1096"/>
              <a:gd name="T26" fmla="*/ 705 w 907"/>
              <a:gd name="T27" fmla="*/ 1062 h 1096"/>
              <a:gd name="T28" fmla="*/ 694 w 907"/>
              <a:gd name="T29" fmla="*/ 1046 h 1096"/>
              <a:gd name="T30" fmla="*/ 677 w 907"/>
              <a:gd name="T31" fmla="*/ 968 h 1096"/>
              <a:gd name="T32" fmla="*/ 665 w 907"/>
              <a:gd name="T33" fmla="*/ 904 h 1096"/>
              <a:gd name="T34" fmla="*/ 703 w 907"/>
              <a:gd name="T35" fmla="*/ 873 h 1096"/>
              <a:gd name="T36" fmla="*/ 715 w 907"/>
              <a:gd name="T37" fmla="*/ 850 h 1096"/>
              <a:gd name="T38" fmla="*/ 738 w 907"/>
              <a:gd name="T39" fmla="*/ 837 h 1096"/>
              <a:gd name="T40" fmla="*/ 782 w 907"/>
              <a:gd name="T41" fmla="*/ 827 h 1096"/>
              <a:gd name="T42" fmla="*/ 776 w 907"/>
              <a:gd name="T43" fmla="*/ 793 h 1096"/>
              <a:gd name="T44" fmla="*/ 773 w 907"/>
              <a:gd name="T45" fmla="*/ 785 h 1096"/>
              <a:gd name="T46" fmla="*/ 774 w 907"/>
              <a:gd name="T47" fmla="*/ 769 h 1096"/>
              <a:gd name="T48" fmla="*/ 774 w 907"/>
              <a:gd name="T49" fmla="*/ 735 h 1096"/>
              <a:gd name="T50" fmla="*/ 767 w 907"/>
              <a:gd name="T51" fmla="*/ 729 h 1096"/>
              <a:gd name="T52" fmla="*/ 836 w 907"/>
              <a:gd name="T53" fmla="*/ 625 h 1096"/>
              <a:gd name="T54" fmla="*/ 882 w 907"/>
              <a:gd name="T55" fmla="*/ 593 h 1096"/>
              <a:gd name="T56" fmla="*/ 890 w 907"/>
              <a:gd name="T57" fmla="*/ 537 h 1096"/>
              <a:gd name="T58" fmla="*/ 903 w 907"/>
              <a:gd name="T59" fmla="*/ 477 h 1096"/>
              <a:gd name="T60" fmla="*/ 876 w 907"/>
              <a:gd name="T61" fmla="*/ 439 h 1096"/>
              <a:gd name="T62" fmla="*/ 832 w 907"/>
              <a:gd name="T63" fmla="*/ 441 h 1096"/>
              <a:gd name="T64" fmla="*/ 738 w 907"/>
              <a:gd name="T65" fmla="*/ 456 h 1096"/>
              <a:gd name="T66" fmla="*/ 723 w 907"/>
              <a:gd name="T67" fmla="*/ 429 h 1096"/>
              <a:gd name="T68" fmla="*/ 699 w 907"/>
              <a:gd name="T69" fmla="*/ 404 h 1096"/>
              <a:gd name="T70" fmla="*/ 690 w 907"/>
              <a:gd name="T71" fmla="*/ 393 h 1096"/>
              <a:gd name="T72" fmla="*/ 672 w 907"/>
              <a:gd name="T73" fmla="*/ 385 h 1096"/>
              <a:gd name="T74" fmla="*/ 672 w 907"/>
              <a:gd name="T75" fmla="*/ 373 h 1096"/>
              <a:gd name="T76" fmla="*/ 672 w 907"/>
              <a:gd name="T77" fmla="*/ 358 h 1096"/>
              <a:gd name="T78" fmla="*/ 675 w 907"/>
              <a:gd name="T79" fmla="*/ 337 h 1096"/>
              <a:gd name="T80" fmla="*/ 688 w 907"/>
              <a:gd name="T81" fmla="*/ 314 h 1096"/>
              <a:gd name="T82" fmla="*/ 694 w 907"/>
              <a:gd name="T83" fmla="*/ 274 h 1096"/>
              <a:gd name="T84" fmla="*/ 672 w 907"/>
              <a:gd name="T85" fmla="*/ 262 h 1096"/>
              <a:gd name="T86" fmla="*/ 611 w 907"/>
              <a:gd name="T87" fmla="*/ 210 h 1096"/>
              <a:gd name="T88" fmla="*/ 478 w 907"/>
              <a:gd name="T89" fmla="*/ 4 h 1096"/>
              <a:gd name="T90" fmla="*/ 436 w 907"/>
              <a:gd name="T91" fmla="*/ 20 h 1096"/>
              <a:gd name="T92" fmla="*/ 415 w 907"/>
              <a:gd name="T93" fmla="*/ 33 h 1096"/>
              <a:gd name="T94" fmla="*/ 390 w 907"/>
              <a:gd name="T95" fmla="*/ 45 h 1096"/>
              <a:gd name="T96" fmla="*/ 376 w 907"/>
              <a:gd name="T97" fmla="*/ 64 h 1096"/>
              <a:gd name="T98" fmla="*/ 319 w 907"/>
              <a:gd name="T99" fmla="*/ 112 h 1096"/>
              <a:gd name="T100" fmla="*/ 215 w 907"/>
              <a:gd name="T101" fmla="*/ 175 h 1096"/>
              <a:gd name="T102" fmla="*/ 194 w 907"/>
              <a:gd name="T103" fmla="*/ 237 h 1096"/>
              <a:gd name="T104" fmla="*/ 182 w 907"/>
              <a:gd name="T105" fmla="*/ 270 h 1096"/>
              <a:gd name="T106" fmla="*/ 169 w 907"/>
              <a:gd name="T107" fmla="*/ 297 h 1096"/>
              <a:gd name="T108" fmla="*/ 152 w 907"/>
              <a:gd name="T109" fmla="*/ 318 h 1096"/>
              <a:gd name="T110" fmla="*/ 134 w 907"/>
              <a:gd name="T111" fmla="*/ 337 h 1096"/>
              <a:gd name="T112" fmla="*/ 121 w 907"/>
              <a:gd name="T113" fmla="*/ 366 h 1096"/>
              <a:gd name="T114" fmla="*/ 77 w 907"/>
              <a:gd name="T115" fmla="*/ 406 h 1096"/>
              <a:gd name="T116" fmla="*/ 42 w 907"/>
              <a:gd name="T117" fmla="*/ 422 h 1096"/>
              <a:gd name="T118" fmla="*/ 29 w 907"/>
              <a:gd name="T119" fmla="*/ 429 h 1096"/>
              <a:gd name="T120" fmla="*/ 19 w 907"/>
              <a:gd name="T121" fmla="*/ 452 h 1096"/>
              <a:gd name="T122" fmla="*/ 15 w 907"/>
              <a:gd name="T123" fmla="*/ 481 h 1096"/>
              <a:gd name="T124" fmla="*/ 2 w 907"/>
              <a:gd name="T125" fmla="*/ 518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07" h="1096">
                <a:moveTo>
                  <a:pt x="23" y="527"/>
                </a:moveTo>
                <a:lnTo>
                  <a:pt x="36" y="512"/>
                </a:lnTo>
                <a:lnTo>
                  <a:pt x="44" y="510"/>
                </a:lnTo>
                <a:lnTo>
                  <a:pt x="54" y="510"/>
                </a:lnTo>
                <a:lnTo>
                  <a:pt x="67" y="537"/>
                </a:lnTo>
                <a:lnTo>
                  <a:pt x="79" y="537"/>
                </a:lnTo>
                <a:lnTo>
                  <a:pt x="71" y="554"/>
                </a:lnTo>
                <a:lnTo>
                  <a:pt x="61" y="600"/>
                </a:lnTo>
                <a:lnTo>
                  <a:pt x="96" y="633"/>
                </a:lnTo>
                <a:lnTo>
                  <a:pt x="128" y="627"/>
                </a:lnTo>
                <a:lnTo>
                  <a:pt x="131" y="629"/>
                </a:lnTo>
                <a:lnTo>
                  <a:pt x="131" y="631"/>
                </a:lnTo>
                <a:lnTo>
                  <a:pt x="133" y="633"/>
                </a:lnTo>
                <a:lnTo>
                  <a:pt x="136" y="644"/>
                </a:lnTo>
                <a:lnTo>
                  <a:pt x="138" y="649"/>
                </a:lnTo>
                <a:lnTo>
                  <a:pt x="148" y="649"/>
                </a:lnTo>
                <a:lnTo>
                  <a:pt x="154" y="662"/>
                </a:lnTo>
                <a:lnTo>
                  <a:pt x="165" y="666"/>
                </a:lnTo>
                <a:lnTo>
                  <a:pt x="171" y="664"/>
                </a:lnTo>
                <a:lnTo>
                  <a:pt x="169" y="664"/>
                </a:lnTo>
                <a:lnTo>
                  <a:pt x="173" y="654"/>
                </a:lnTo>
                <a:lnTo>
                  <a:pt x="177" y="656"/>
                </a:lnTo>
                <a:lnTo>
                  <a:pt x="179" y="652"/>
                </a:lnTo>
                <a:lnTo>
                  <a:pt x="184" y="652"/>
                </a:lnTo>
                <a:lnTo>
                  <a:pt x="184" y="668"/>
                </a:lnTo>
                <a:lnTo>
                  <a:pt x="181" y="685"/>
                </a:lnTo>
                <a:lnTo>
                  <a:pt x="179" y="685"/>
                </a:lnTo>
                <a:lnTo>
                  <a:pt x="159" y="683"/>
                </a:lnTo>
                <a:lnTo>
                  <a:pt x="157" y="689"/>
                </a:lnTo>
                <a:lnTo>
                  <a:pt x="154" y="687"/>
                </a:lnTo>
                <a:lnTo>
                  <a:pt x="152" y="691"/>
                </a:lnTo>
                <a:lnTo>
                  <a:pt x="140" y="689"/>
                </a:lnTo>
                <a:lnTo>
                  <a:pt x="138" y="712"/>
                </a:lnTo>
                <a:lnTo>
                  <a:pt x="133" y="716"/>
                </a:lnTo>
                <a:lnTo>
                  <a:pt x="136" y="718"/>
                </a:lnTo>
                <a:lnTo>
                  <a:pt x="142" y="720"/>
                </a:lnTo>
                <a:lnTo>
                  <a:pt x="146" y="718"/>
                </a:lnTo>
                <a:lnTo>
                  <a:pt x="150" y="721"/>
                </a:lnTo>
                <a:lnTo>
                  <a:pt x="157" y="725"/>
                </a:lnTo>
                <a:lnTo>
                  <a:pt x="163" y="725"/>
                </a:lnTo>
                <a:lnTo>
                  <a:pt x="175" y="727"/>
                </a:lnTo>
                <a:lnTo>
                  <a:pt x="182" y="727"/>
                </a:lnTo>
                <a:lnTo>
                  <a:pt x="190" y="729"/>
                </a:lnTo>
                <a:lnTo>
                  <a:pt x="198" y="737"/>
                </a:lnTo>
                <a:lnTo>
                  <a:pt x="210" y="747"/>
                </a:lnTo>
                <a:lnTo>
                  <a:pt x="210" y="748"/>
                </a:lnTo>
                <a:lnTo>
                  <a:pt x="213" y="750"/>
                </a:lnTo>
                <a:lnTo>
                  <a:pt x="221" y="758"/>
                </a:lnTo>
                <a:lnTo>
                  <a:pt x="240" y="769"/>
                </a:lnTo>
                <a:lnTo>
                  <a:pt x="259" y="777"/>
                </a:lnTo>
                <a:lnTo>
                  <a:pt x="273" y="769"/>
                </a:lnTo>
                <a:lnTo>
                  <a:pt x="279" y="771"/>
                </a:lnTo>
                <a:lnTo>
                  <a:pt x="280" y="783"/>
                </a:lnTo>
                <a:lnTo>
                  <a:pt x="284" y="787"/>
                </a:lnTo>
                <a:lnTo>
                  <a:pt x="288" y="783"/>
                </a:lnTo>
                <a:lnTo>
                  <a:pt x="290" y="787"/>
                </a:lnTo>
                <a:lnTo>
                  <a:pt x="292" y="791"/>
                </a:lnTo>
                <a:lnTo>
                  <a:pt x="298" y="796"/>
                </a:lnTo>
                <a:lnTo>
                  <a:pt x="307" y="802"/>
                </a:lnTo>
                <a:lnTo>
                  <a:pt x="323" y="812"/>
                </a:lnTo>
                <a:lnTo>
                  <a:pt x="328" y="812"/>
                </a:lnTo>
                <a:lnTo>
                  <a:pt x="340" y="802"/>
                </a:lnTo>
                <a:lnTo>
                  <a:pt x="346" y="795"/>
                </a:lnTo>
                <a:lnTo>
                  <a:pt x="354" y="789"/>
                </a:lnTo>
                <a:lnTo>
                  <a:pt x="363" y="779"/>
                </a:lnTo>
                <a:lnTo>
                  <a:pt x="367" y="779"/>
                </a:lnTo>
                <a:lnTo>
                  <a:pt x="402" y="793"/>
                </a:lnTo>
                <a:lnTo>
                  <a:pt x="411" y="798"/>
                </a:lnTo>
                <a:lnTo>
                  <a:pt x="415" y="804"/>
                </a:lnTo>
                <a:lnTo>
                  <a:pt x="415" y="806"/>
                </a:lnTo>
                <a:lnTo>
                  <a:pt x="413" y="810"/>
                </a:lnTo>
                <a:lnTo>
                  <a:pt x="407" y="817"/>
                </a:lnTo>
                <a:lnTo>
                  <a:pt x="386" y="831"/>
                </a:lnTo>
                <a:lnTo>
                  <a:pt x="382" y="837"/>
                </a:lnTo>
                <a:lnTo>
                  <a:pt x="382" y="841"/>
                </a:lnTo>
                <a:lnTo>
                  <a:pt x="390" y="858"/>
                </a:lnTo>
                <a:lnTo>
                  <a:pt x="400" y="867"/>
                </a:lnTo>
                <a:lnTo>
                  <a:pt x="413" y="893"/>
                </a:lnTo>
                <a:lnTo>
                  <a:pt x="427" y="906"/>
                </a:lnTo>
                <a:lnTo>
                  <a:pt x="429" y="914"/>
                </a:lnTo>
                <a:lnTo>
                  <a:pt x="424" y="918"/>
                </a:lnTo>
                <a:lnTo>
                  <a:pt x="417" y="925"/>
                </a:lnTo>
                <a:lnTo>
                  <a:pt x="400" y="931"/>
                </a:lnTo>
                <a:lnTo>
                  <a:pt x="359" y="941"/>
                </a:lnTo>
                <a:lnTo>
                  <a:pt x="344" y="942"/>
                </a:lnTo>
                <a:lnTo>
                  <a:pt x="338" y="948"/>
                </a:lnTo>
                <a:lnTo>
                  <a:pt x="336" y="952"/>
                </a:lnTo>
                <a:lnTo>
                  <a:pt x="336" y="964"/>
                </a:lnTo>
                <a:lnTo>
                  <a:pt x="338" y="966"/>
                </a:lnTo>
                <a:lnTo>
                  <a:pt x="348" y="960"/>
                </a:lnTo>
                <a:lnTo>
                  <a:pt x="355" y="975"/>
                </a:lnTo>
                <a:lnTo>
                  <a:pt x="367" y="989"/>
                </a:lnTo>
                <a:lnTo>
                  <a:pt x="396" y="1002"/>
                </a:lnTo>
                <a:lnTo>
                  <a:pt x="407" y="1006"/>
                </a:lnTo>
                <a:lnTo>
                  <a:pt x="405" y="1010"/>
                </a:lnTo>
                <a:lnTo>
                  <a:pt x="405" y="1014"/>
                </a:lnTo>
                <a:lnTo>
                  <a:pt x="427" y="1019"/>
                </a:lnTo>
                <a:lnTo>
                  <a:pt x="438" y="1031"/>
                </a:lnTo>
                <a:lnTo>
                  <a:pt x="448" y="1048"/>
                </a:lnTo>
                <a:lnTo>
                  <a:pt x="451" y="1062"/>
                </a:lnTo>
                <a:lnTo>
                  <a:pt x="453" y="1062"/>
                </a:lnTo>
                <a:lnTo>
                  <a:pt x="457" y="1067"/>
                </a:lnTo>
                <a:lnTo>
                  <a:pt x="467" y="1071"/>
                </a:lnTo>
                <a:lnTo>
                  <a:pt x="504" y="1089"/>
                </a:lnTo>
                <a:lnTo>
                  <a:pt x="519" y="1093"/>
                </a:lnTo>
                <a:lnTo>
                  <a:pt x="546" y="1094"/>
                </a:lnTo>
                <a:lnTo>
                  <a:pt x="594" y="1093"/>
                </a:lnTo>
                <a:lnTo>
                  <a:pt x="653" y="1096"/>
                </a:lnTo>
                <a:lnTo>
                  <a:pt x="682" y="1091"/>
                </a:lnTo>
                <a:lnTo>
                  <a:pt x="701" y="1085"/>
                </a:lnTo>
                <a:lnTo>
                  <a:pt x="713" y="1073"/>
                </a:lnTo>
                <a:lnTo>
                  <a:pt x="705" y="1062"/>
                </a:lnTo>
                <a:lnTo>
                  <a:pt x="701" y="1054"/>
                </a:lnTo>
                <a:lnTo>
                  <a:pt x="701" y="1052"/>
                </a:lnTo>
                <a:lnTo>
                  <a:pt x="699" y="1052"/>
                </a:lnTo>
                <a:lnTo>
                  <a:pt x="699" y="1054"/>
                </a:lnTo>
                <a:lnTo>
                  <a:pt x="699" y="1052"/>
                </a:lnTo>
                <a:lnTo>
                  <a:pt x="698" y="1052"/>
                </a:lnTo>
                <a:lnTo>
                  <a:pt x="696" y="1052"/>
                </a:lnTo>
                <a:lnTo>
                  <a:pt x="694" y="1046"/>
                </a:lnTo>
                <a:lnTo>
                  <a:pt x="701" y="1045"/>
                </a:lnTo>
                <a:lnTo>
                  <a:pt x="696" y="1019"/>
                </a:lnTo>
                <a:lnTo>
                  <a:pt x="696" y="1018"/>
                </a:lnTo>
                <a:lnTo>
                  <a:pt x="696" y="1016"/>
                </a:lnTo>
                <a:lnTo>
                  <a:pt x="688" y="981"/>
                </a:lnTo>
                <a:lnTo>
                  <a:pt x="682" y="973"/>
                </a:lnTo>
                <a:lnTo>
                  <a:pt x="680" y="969"/>
                </a:lnTo>
                <a:lnTo>
                  <a:pt x="677" y="968"/>
                </a:lnTo>
                <a:lnTo>
                  <a:pt x="669" y="962"/>
                </a:lnTo>
                <a:lnTo>
                  <a:pt x="665" y="958"/>
                </a:lnTo>
                <a:lnTo>
                  <a:pt x="663" y="942"/>
                </a:lnTo>
                <a:lnTo>
                  <a:pt x="665" y="941"/>
                </a:lnTo>
                <a:lnTo>
                  <a:pt x="667" y="921"/>
                </a:lnTo>
                <a:lnTo>
                  <a:pt x="665" y="914"/>
                </a:lnTo>
                <a:lnTo>
                  <a:pt x="667" y="904"/>
                </a:lnTo>
                <a:lnTo>
                  <a:pt x="665" y="904"/>
                </a:lnTo>
                <a:lnTo>
                  <a:pt x="667" y="896"/>
                </a:lnTo>
                <a:lnTo>
                  <a:pt x="667" y="894"/>
                </a:lnTo>
                <a:lnTo>
                  <a:pt x="665" y="894"/>
                </a:lnTo>
                <a:lnTo>
                  <a:pt x="672" y="870"/>
                </a:lnTo>
                <a:lnTo>
                  <a:pt x="686" y="873"/>
                </a:lnTo>
                <a:lnTo>
                  <a:pt x="701" y="875"/>
                </a:lnTo>
                <a:lnTo>
                  <a:pt x="701" y="873"/>
                </a:lnTo>
                <a:lnTo>
                  <a:pt x="703" y="873"/>
                </a:lnTo>
                <a:lnTo>
                  <a:pt x="703" y="870"/>
                </a:lnTo>
                <a:lnTo>
                  <a:pt x="703" y="862"/>
                </a:lnTo>
                <a:lnTo>
                  <a:pt x="703" y="860"/>
                </a:lnTo>
                <a:lnTo>
                  <a:pt x="703" y="858"/>
                </a:lnTo>
                <a:lnTo>
                  <a:pt x="703" y="856"/>
                </a:lnTo>
                <a:lnTo>
                  <a:pt x="711" y="852"/>
                </a:lnTo>
                <a:lnTo>
                  <a:pt x="713" y="850"/>
                </a:lnTo>
                <a:lnTo>
                  <a:pt x="715" y="850"/>
                </a:lnTo>
                <a:lnTo>
                  <a:pt x="721" y="848"/>
                </a:lnTo>
                <a:lnTo>
                  <a:pt x="723" y="848"/>
                </a:lnTo>
                <a:lnTo>
                  <a:pt x="723" y="846"/>
                </a:lnTo>
                <a:lnTo>
                  <a:pt x="725" y="846"/>
                </a:lnTo>
                <a:lnTo>
                  <a:pt x="725" y="845"/>
                </a:lnTo>
                <a:lnTo>
                  <a:pt x="726" y="845"/>
                </a:lnTo>
                <a:lnTo>
                  <a:pt x="732" y="841"/>
                </a:lnTo>
                <a:lnTo>
                  <a:pt x="738" y="837"/>
                </a:lnTo>
                <a:lnTo>
                  <a:pt x="740" y="835"/>
                </a:lnTo>
                <a:lnTo>
                  <a:pt x="744" y="833"/>
                </a:lnTo>
                <a:lnTo>
                  <a:pt x="744" y="831"/>
                </a:lnTo>
                <a:lnTo>
                  <a:pt x="753" y="822"/>
                </a:lnTo>
                <a:lnTo>
                  <a:pt x="757" y="817"/>
                </a:lnTo>
                <a:lnTo>
                  <a:pt x="774" y="827"/>
                </a:lnTo>
                <a:lnTo>
                  <a:pt x="782" y="829"/>
                </a:lnTo>
                <a:lnTo>
                  <a:pt x="782" y="827"/>
                </a:lnTo>
                <a:lnTo>
                  <a:pt x="782" y="816"/>
                </a:lnTo>
                <a:lnTo>
                  <a:pt x="782" y="814"/>
                </a:lnTo>
                <a:lnTo>
                  <a:pt x="782" y="806"/>
                </a:lnTo>
                <a:lnTo>
                  <a:pt x="782" y="793"/>
                </a:lnTo>
                <a:lnTo>
                  <a:pt x="780" y="793"/>
                </a:lnTo>
                <a:lnTo>
                  <a:pt x="778" y="793"/>
                </a:lnTo>
                <a:lnTo>
                  <a:pt x="778" y="795"/>
                </a:lnTo>
                <a:lnTo>
                  <a:pt x="776" y="793"/>
                </a:lnTo>
                <a:lnTo>
                  <a:pt x="774" y="795"/>
                </a:lnTo>
                <a:lnTo>
                  <a:pt x="773" y="795"/>
                </a:lnTo>
                <a:lnTo>
                  <a:pt x="769" y="795"/>
                </a:lnTo>
                <a:lnTo>
                  <a:pt x="769" y="793"/>
                </a:lnTo>
                <a:lnTo>
                  <a:pt x="769" y="791"/>
                </a:lnTo>
                <a:lnTo>
                  <a:pt x="771" y="789"/>
                </a:lnTo>
                <a:lnTo>
                  <a:pt x="771" y="787"/>
                </a:lnTo>
                <a:lnTo>
                  <a:pt x="773" y="785"/>
                </a:lnTo>
                <a:lnTo>
                  <a:pt x="774" y="781"/>
                </a:lnTo>
                <a:lnTo>
                  <a:pt x="776" y="779"/>
                </a:lnTo>
                <a:lnTo>
                  <a:pt x="778" y="771"/>
                </a:lnTo>
                <a:lnTo>
                  <a:pt x="780" y="769"/>
                </a:lnTo>
                <a:lnTo>
                  <a:pt x="778" y="764"/>
                </a:lnTo>
                <a:lnTo>
                  <a:pt x="776" y="764"/>
                </a:lnTo>
                <a:lnTo>
                  <a:pt x="774" y="764"/>
                </a:lnTo>
                <a:lnTo>
                  <a:pt x="774" y="769"/>
                </a:lnTo>
                <a:lnTo>
                  <a:pt x="773" y="769"/>
                </a:lnTo>
                <a:lnTo>
                  <a:pt x="771" y="769"/>
                </a:lnTo>
                <a:lnTo>
                  <a:pt x="769" y="769"/>
                </a:lnTo>
                <a:lnTo>
                  <a:pt x="769" y="771"/>
                </a:lnTo>
                <a:lnTo>
                  <a:pt x="767" y="771"/>
                </a:lnTo>
                <a:lnTo>
                  <a:pt x="771" y="758"/>
                </a:lnTo>
                <a:lnTo>
                  <a:pt x="773" y="750"/>
                </a:lnTo>
                <a:lnTo>
                  <a:pt x="774" y="735"/>
                </a:lnTo>
                <a:lnTo>
                  <a:pt x="776" y="735"/>
                </a:lnTo>
                <a:lnTo>
                  <a:pt x="776" y="733"/>
                </a:lnTo>
                <a:lnTo>
                  <a:pt x="774" y="733"/>
                </a:lnTo>
                <a:lnTo>
                  <a:pt x="774" y="731"/>
                </a:lnTo>
                <a:lnTo>
                  <a:pt x="773" y="731"/>
                </a:lnTo>
                <a:lnTo>
                  <a:pt x="771" y="731"/>
                </a:lnTo>
                <a:lnTo>
                  <a:pt x="769" y="729"/>
                </a:lnTo>
                <a:lnTo>
                  <a:pt x="767" y="729"/>
                </a:lnTo>
                <a:lnTo>
                  <a:pt x="765" y="729"/>
                </a:lnTo>
                <a:lnTo>
                  <a:pt x="765" y="727"/>
                </a:lnTo>
                <a:lnTo>
                  <a:pt x="761" y="649"/>
                </a:lnTo>
                <a:lnTo>
                  <a:pt x="761" y="646"/>
                </a:lnTo>
                <a:lnTo>
                  <a:pt x="759" y="631"/>
                </a:lnTo>
                <a:lnTo>
                  <a:pt x="824" y="627"/>
                </a:lnTo>
                <a:lnTo>
                  <a:pt x="836" y="627"/>
                </a:lnTo>
                <a:lnTo>
                  <a:pt x="836" y="625"/>
                </a:lnTo>
                <a:lnTo>
                  <a:pt x="853" y="623"/>
                </a:lnTo>
                <a:lnTo>
                  <a:pt x="874" y="622"/>
                </a:lnTo>
                <a:lnTo>
                  <a:pt x="874" y="610"/>
                </a:lnTo>
                <a:lnTo>
                  <a:pt x="876" y="608"/>
                </a:lnTo>
                <a:lnTo>
                  <a:pt x="880" y="608"/>
                </a:lnTo>
                <a:lnTo>
                  <a:pt x="880" y="604"/>
                </a:lnTo>
                <a:lnTo>
                  <a:pt x="882" y="604"/>
                </a:lnTo>
                <a:lnTo>
                  <a:pt x="882" y="593"/>
                </a:lnTo>
                <a:lnTo>
                  <a:pt x="886" y="562"/>
                </a:lnTo>
                <a:lnTo>
                  <a:pt x="888" y="558"/>
                </a:lnTo>
                <a:lnTo>
                  <a:pt x="890" y="547"/>
                </a:lnTo>
                <a:lnTo>
                  <a:pt x="890" y="545"/>
                </a:lnTo>
                <a:lnTo>
                  <a:pt x="888" y="539"/>
                </a:lnTo>
                <a:lnTo>
                  <a:pt x="888" y="537"/>
                </a:lnTo>
                <a:lnTo>
                  <a:pt x="888" y="535"/>
                </a:lnTo>
                <a:lnTo>
                  <a:pt x="890" y="537"/>
                </a:lnTo>
                <a:lnTo>
                  <a:pt x="890" y="529"/>
                </a:lnTo>
                <a:lnTo>
                  <a:pt x="892" y="529"/>
                </a:lnTo>
                <a:lnTo>
                  <a:pt x="892" y="519"/>
                </a:lnTo>
                <a:lnTo>
                  <a:pt x="894" y="516"/>
                </a:lnTo>
                <a:lnTo>
                  <a:pt x="897" y="506"/>
                </a:lnTo>
                <a:lnTo>
                  <a:pt x="899" y="504"/>
                </a:lnTo>
                <a:lnTo>
                  <a:pt x="901" y="483"/>
                </a:lnTo>
                <a:lnTo>
                  <a:pt x="903" y="477"/>
                </a:lnTo>
                <a:lnTo>
                  <a:pt x="903" y="475"/>
                </a:lnTo>
                <a:lnTo>
                  <a:pt x="907" y="454"/>
                </a:lnTo>
                <a:lnTo>
                  <a:pt x="907" y="452"/>
                </a:lnTo>
                <a:lnTo>
                  <a:pt x="907" y="445"/>
                </a:lnTo>
                <a:lnTo>
                  <a:pt x="899" y="443"/>
                </a:lnTo>
                <a:lnTo>
                  <a:pt x="894" y="441"/>
                </a:lnTo>
                <a:lnTo>
                  <a:pt x="888" y="441"/>
                </a:lnTo>
                <a:lnTo>
                  <a:pt x="876" y="439"/>
                </a:lnTo>
                <a:lnTo>
                  <a:pt x="874" y="439"/>
                </a:lnTo>
                <a:lnTo>
                  <a:pt x="863" y="437"/>
                </a:lnTo>
                <a:lnTo>
                  <a:pt x="855" y="435"/>
                </a:lnTo>
                <a:lnTo>
                  <a:pt x="853" y="435"/>
                </a:lnTo>
                <a:lnTo>
                  <a:pt x="851" y="435"/>
                </a:lnTo>
                <a:lnTo>
                  <a:pt x="846" y="439"/>
                </a:lnTo>
                <a:lnTo>
                  <a:pt x="842" y="441"/>
                </a:lnTo>
                <a:lnTo>
                  <a:pt x="832" y="441"/>
                </a:lnTo>
                <a:lnTo>
                  <a:pt x="742" y="479"/>
                </a:lnTo>
                <a:lnTo>
                  <a:pt x="736" y="471"/>
                </a:lnTo>
                <a:lnTo>
                  <a:pt x="734" y="470"/>
                </a:lnTo>
                <a:lnTo>
                  <a:pt x="736" y="468"/>
                </a:lnTo>
                <a:lnTo>
                  <a:pt x="738" y="466"/>
                </a:lnTo>
                <a:lnTo>
                  <a:pt x="738" y="464"/>
                </a:lnTo>
                <a:lnTo>
                  <a:pt x="738" y="460"/>
                </a:lnTo>
                <a:lnTo>
                  <a:pt x="738" y="456"/>
                </a:lnTo>
                <a:lnTo>
                  <a:pt x="738" y="454"/>
                </a:lnTo>
                <a:lnTo>
                  <a:pt x="736" y="450"/>
                </a:lnTo>
                <a:lnTo>
                  <a:pt x="734" y="449"/>
                </a:lnTo>
                <a:lnTo>
                  <a:pt x="730" y="445"/>
                </a:lnTo>
                <a:lnTo>
                  <a:pt x="726" y="437"/>
                </a:lnTo>
                <a:lnTo>
                  <a:pt x="725" y="435"/>
                </a:lnTo>
                <a:lnTo>
                  <a:pt x="723" y="431"/>
                </a:lnTo>
                <a:lnTo>
                  <a:pt x="723" y="429"/>
                </a:lnTo>
                <a:lnTo>
                  <a:pt x="721" y="427"/>
                </a:lnTo>
                <a:lnTo>
                  <a:pt x="717" y="422"/>
                </a:lnTo>
                <a:lnTo>
                  <a:pt x="715" y="420"/>
                </a:lnTo>
                <a:lnTo>
                  <a:pt x="707" y="416"/>
                </a:lnTo>
                <a:lnTo>
                  <a:pt x="705" y="414"/>
                </a:lnTo>
                <a:lnTo>
                  <a:pt x="703" y="410"/>
                </a:lnTo>
                <a:lnTo>
                  <a:pt x="701" y="408"/>
                </a:lnTo>
                <a:lnTo>
                  <a:pt x="699" y="404"/>
                </a:lnTo>
                <a:lnTo>
                  <a:pt x="698" y="402"/>
                </a:lnTo>
                <a:lnTo>
                  <a:pt x="698" y="401"/>
                </a:lnTo>
                <a:lnTo>
                  <a:pt x="696" y="401"/>
                </a:lnTo>
                <a:lnTo>
                  <a:pt x="696" y="396"/>
                </a:lnTo>
                <a:lnTo>
                  <a:pt x="696" y="395"/>
                </a:lnTo>
                <a:lnTo>
                  <a:pt x="694" y="391"/>
                </a:lnTo>
                <a:lnTo>
                  <a:pt x="690" y="391"/>
                </a:lnTo>
                <a:lnTo>
                  <a:pt x="690" y="393"/>
                </a:lnTo>
                <a:lnTo>
                  <a:pt x="690" y="391"/>
                </a:lnTo>
                <a:lnTo>
                  <a:pt x="688" y="391"/>
                </a:lnTo>
                <a:lnTo>
                  <a:pt x="686" y="391"/>
                </a:lnTo>
                <a:lnTo>
                  <a:pt x="684" y="391"/>
                </a:lnTo>
                <a:lnTo>
                  <a:pt x="682" y="391"/>
                </a:lnTo>
                <a:lnTo>
                  <a:pt x="680" y="391"/>
                </a:lnTo>
                <a:lnTo>
                  <a:pt x="675" y="385"/>
                </a:lnTo>
                <a:lnTo>
                  <a:pt x="672" y="385"/>
                </a:lnTo>
                <a:lnTo>
                  <a:pt x="672" y="383"/>
                </a:lnTo>
                <a:lnTo>
                  <a:pt x="675" y="383"/>
                </a:lnTo>
                <a:lnTo>
                  <a:pt x="672" y="383"/>
                </a:lnTo>
                <a:lnTo>
                  <a:pt x="672" y="381"/>
                </a:lnTo>
                <a:lnTo>
                  <a:pt x="672" y="379"/>
                </a:lnTo>
                <a:lnTo>
                  <a:pt x="672" y="377"/>
                </a:lnTo>
                <a:lnTo>
                  <a:pt x="672" y="375"/>
                </a:lnTo>
                <a:lnTo>
                  <a:pt x="672" y="373"/>
                </a:lnTo>
                <a:lnTo>
                  <a:pt x="675" y="372"/>
                </a:lnTo>
                <a:lnTo>
                  <a:pt x="675" y="370"/>
                </a:lnTo>
                <a:lnTo>
                  <a:pt x="672" y="368"/>
                </a:lnTo>
                <a:lnTo>
                  <a:pt x="672" y="366"/>
                </a:lnTo>
                <a:lnTo>
                  <a:pt x="672" y="364"/>
                </a:lnTo>
                <a:lnTo>
                  <a:pt x="672" y="362"/>
                </a:lnTo>
                <a:lnTo>
                  <a:pt x="672" y="360"/>
                </a:lnTo>
                <a:lnTo>
                  <a:pt x="672" y="358"/>
                </a:lnTo>
                <a:lnTo>
                  <a:pt x="675" y="354"/>
                </a:lnTo>
                <a:lnTo>
                  <a:pt x="675" y="352"/>
                </a:lnTo>
                <a:lnTo>
                  <a:pt x="671" y="352"/>
                </a:lnTo>
                <a:lnTo>
                  <a:pt x="671" y="351"/>
                </a:lnTo>
                <a:lnTo>
                  <a:pt x="672" y="348"/>
                </a:lnTo>
                <a:lnTo>
                  <a:pt x="672" y="346"/>
                </a:lnTo>
                <a:lnTo>
                  <a:pt x="675" y="345"/>
                </a:lnTo>
                <a:lnTo>
                  <a:pt x="675" y="337"/>
                </a:lnTo>
                <a:lnTo>
                  <a:pt x="680" y="337"/>
                </a:lnTo>
                <a:lnTo>
                  <a:pt x="682" y="335"/>
                </a:lnTo>
                <a:lnTo>
                  <a:pt x="682" y="333"/>
                </a:lnTo>
                <a:lnTo>
                  <a:pt x="684" y="331"/>
                </a:lnTo>
                <a:lnTo>
                  <a:pt x="686" y="325"/>
                </a:lnTo>
                <a:lnTo>
                  <a:pt x="688" y="324"/>
                </a:lnTo>
                <a:lnTo>
                  <a:pt x="688" y="320"/>
                </a:lnTo>
                <a:lnTo>
                  <a:pt x="688" y="314"/>
                </a:lnTo>
                <a:lnTo>
                  <a:pt x="686" y="314"/>
                </a:lnTo>
                <a:lnTo>
                  <a:pt x="684" y="312"/>
                </a:lnTo>
                <a:lnTo>
                  <a:pt x="684" y="308"/>
                </a:lnTo>
                <a:lnTo>
                  <a:pt x="688" y="295"/>
                </a:lnTo>
                <a:lnTo>
                  <a:pt x="696" y="285"/>
                </a:lnTo>
                <a:lnTo>
                  <a:pt x="692" y="281"/>
                </a:lnTo>
                <a:lnTo>
                  <a:pt x="694" y="277"/>
                </a:lnTo>
                <a:lnTo>
                  <a:pt x="694" y="274"/>
                </a:lnTo>
                <a:lnTo>
                  <a:pt x="692" y="270"/>
                </a:lnTo>
                <a:lnTo>
                  <a:pt x="688" y="268"/>
                </a:lnTo>
                <a:lnTo>
                  <a:pt x="686" y="266"/>
                </a:lnTo>
                <a:lnTo>
                  <a:pt x="682" y="266"/>
                </a:lnTo>
                <a:lnTo>
                  <a:pt x="680" y="264"/>
                </a:lnTo>
                <a:lnTo>
                  <a:pt x="678" y="262"/>
                </a:lnTo>
                <a:lnTo>
                  <a:pt x="675" y="260"/>
                </a:lnTo>
                <a:lnTo>
                  <a:pt x="672" y="262"/>
                </a:lnTo>
                <a:lnTo>
                  <a:pt x="671" y="260"/>
                </a:lnTo>
                <a:lnTo>
                  <a:pt x="667" y="268"/>
                </a:lnTo>
                <a:lnTo>
                  <a:pt x="665" y="277"/>
                </a:lnTo>
                <a:lnTo>
                  <a:pt x="663" y="281"/>
                </a:lnTo>
                <a:lnTo>
                  <a:pt x="632" y="254"/>
                </a:lnTo>
                <a:lnTo>
                  <a:pt x="648" y="239"/>
                </a:lnTo>
                <a:lnTo>
                  <a:pt x="624" y="226"/>
                </a:lnTo>
                <a:lnTo>
                  <a:pt x="611" y="210"/>
                </a:lnTo>
                <a:lnTo>
                  <a:pt x="613" y="206"/>
                </a:lnTo>
                <a:lnTo>
                  <a:pt x="622" y="199"/>
                </a:lnTo>
                <a:lnTo>
                  <a:pt x="630" y="195"/>
                </a:lnTo>
                <a:lnTo>
                  <a:pt x="646" y="185"/>
                </a:lnTo>
                <a:lnTo>
                  <a:pt x="573" y="54"/>
                </a:lnTo>
                <a:lnTo>
                  <a:pt x="499" y="26"/>
                </a:lnTo>
                <a:lnTo>
                  <a:pt x="473" y="18"/>
                </a:lnTo>
                <a:lnTo>
                  <a:pt x="478" y="4"/>
                </a:lnTo>
                <a:lnTo>
                  <a:pt x="471" y="0"/>
                </a:lnTo>
                <a:lnTo>
                  <a:pt x="457" y="8"/>
                </a:lnTo>
                <a:lnTo>
                  <a:pt x="451" y="12"/>
                </a:lnTo>
                <a:lnTo>
                  <a:pt x="450" y="12"/>
                </a:lnTo>
                <a:lnTo>
                  <a:pt x="444" y="16"/>
                </a:lnTo>
                <a:lnTo>
                  <a:pt x="442" y="16"/>
                </a:lnTo>
                <a:lnTo>
                  <a:pt x="440" y="18"/>
                </a:lnTo>
                <a:lnTo>
                  <a:pt x="436" y="20"/>
                </a:lnTo>
                <a:lnTo>
                  <a:pt x="434" y="22"/>
                </a:lnTo>
                <a:lnTo>
                  <a:pt x="429" y="26"/>
                </a:lnTo>
                <a:lnTo>
                  <a:pt x="424" y="27"/>
                </a:lnTo>
                <a:lnTo>
                  <a:pt x="423" y="27"/>
                </a:lnTo>
                <a:lnTo>
                  <a:pt x="421" y="29"/>
                </a:lnTo>
                <a:lnTo>
                  <a:pt x="419" y="31"/>
                </a:lnTo>
                <a:lnTo>
                  <a:pt x="417" y="33"/>
                </a:lnTo>
                <a:lnTo>
                  <a:pt x="415" y="33"/>
                </a:lnTo>
                <a:lnTo>
                  <a:pt x="415" y="35"/>
                </a:lnTo>
                <a:lnTo>
                  <a:pt x="411" y="35"/>
                </a:lnTo>
                <a:lnTo>
                  <a:pt x="409" y="37"/>
                </a:lnTo>
                <a:lnTo>
                  <a:pt x="405" y="39"/>
                </a:lnTo>
                <a:lnTo>
                  <a:pt x="402" y="41"/>
                </a:lnTo>
                <a:lnTo>
                  <a:pt x="396" y="43"/>
                </a:lnTo>
                <a:lnTo>
                  <a:pt x="392" y="45"/>
                </a:lnTo>
                <a:lnTo>
                  <a:pt x="390" y="45"/>
                </a:lnTo>
                <a:lnTo>
                  <a:pt x="388" y="47"/>
                </a:lnTo>
                <a:lnTo>
                  <a:pt x="386" y="48"/>
                </a:lnTo>
                <a:lnTo>
                  <a:pt x="386" y="50"/>
                </a:lnTo>
                <a:lnTo>
                  <a:pt x="384" y="53"/>
                </a:lnTo>
                <a:lnTo>
                  <a:pt x="382" y="64"/>
                </a:lnTo>
                <a:lnTo>
                  <a:pt x="382" y="62"/>
                </a:lnTo>
                <a:lnTo>
                  <a:pt x="379" y="62"/>
                </a:lnTo>
                <a:lnTo>
                  <a:pt x="376" y="64"/>
                </a:lnTo>
                <a:lnTo>
                  <a:pt x="375" y="70"/>
                </a:lnTo>
                <a:lnTo>
                  <a:pt x="371" y="74"/>
                </a:lnTo>
                <a:lnTo>
                  <a:pt x="321" y="118"/>
                </a:lnTo>
                <a:lnTo>
                  <a:pt x="319" y="118"/>
                </a:lnTo>
                <a:lnTo>
                  <a:pt x="319" y="116"/>
                </a:lnTo>
                <a:lnTo>
                  <a:pt x="317" y="114"/>
                </a:lnTo>
                <a:lnTo>
                  <a:pt x="319" y="114"/>
                </a:lnTo>
                <a:lnTo>
                  <a:pt x="319" y="112"/>
                </a:lnTo>
                <a:lnTo>
                  <a:pt x="317" y="112"/>
                </a:lnTo>
                <a:lnTo>
                  <a:pt x="315" y="108"/>
                </a:lnTo>
                <a:lnTo>
                  <a:pt x="311" y="108"/>
                </a:lnTo>
                <a:lnTo>
                  <a:pt x="302" y="101"/>
                </a:lnTo>
                <a:lnTo>
                  <a:pt x="298" y="101"/>
                </a:lnTo>
                <a:lnTo>
                  <a:pt x="280" y="116"/>
                </a:lnTo>
                <a:lnTo>
                  <a:pt x="240" y="151"/>
                </a:lnTo>
                <a:lnTo>
                  <a:pt x="215" y="175"/>
                </a:lnTo>
                <a:lnTo>
                  <a:pt x="207" y="185"/>
                </a:lnTo>
                <a:lnTo>
                  <a:pt x="204" y="191"/>
                </a:lnTo>
                <a:lnTo>
                  <a:pt x="202" y="193"/>
                </a:lnTo>
                <a:lnTo>
                  <a:pt x="200" y="193"/>
                </a:lnTo>
                <a:lnTo>
                  <a:pt x="190" y="202"/>
                </a:lnTo>
                <a:lnTo>
                  <a:pt x="211" y="223"/>
                </a:lnTo>
                <a:lnTo>
                  <a:pt x="194" y="231"/>
                </a:lnTo>
                <a:lnTo>
                  <a:pt x="194" y="237"/>
                </a:lnTo>
                <a:lnTo>
                  <a:pt x="192" y="239"/>
                </a:lnTo>
                <a:lnTo>
                  <a:pt x="192" y="245"/>
                </a:lnTo>
                <a:lnTo>
                  <a:pt x="192" y="249"/>
                </a:lnTo>
                <a:lnTo>
                  <a:pt x="190" y="256"/>
                </a:lnTo>
                <a:lnTo>
                  <a:pt x="190" y="260"/>
                </a:lnTo>
                <a:lnTo>
                  <a:pt x="188" y="262"/>
                </a:lnTo>
                <a:lnTo>
                  <a:pt x="188" y="264"/>
                </a:lnTo>
                <a:lnTo>
                  <a:pt x="182" y="270"/>
                </a:lnTo>
                <a:lnTo>
                  <a:pt x="181" y="274"/>
                </a:lnTo>
                <a:lnTo>
                  <a:pt x="181" y="276"/>
                </a:lnTo>
                <a:lnTo>
                  <a:pt x="179" y="279"/>
                </a:lnTo>
                <a:lnTo>
                  <a:pt x="177" y="281"/>
                </a:lnTo>
                <a:lnTo>
                  <a:pt x="173" y="287"/>
                </a:lnTo>
                <a:lnTo>
                  <a:pt x="171" y="293"/>
                </a:lnTo>
                <a:lnTo>
                  <a:pt x="169" y="295"/>
                </a:lnTo>
                <a:lnTo>
                  <a:pt x="169" y="297"/>
                </a:lnTo>
                <a:lnTo>
                  <a:pt x="167" y="297"/>
                </a:lnTo>
                <a:lnTo>
                  <a:pt x="165" y="298"/>
                </a:lnTo>
                <a:lnTo>
                  <a:pt x="163" y="302"/>
                </a:lnTo>
                <a:lnTo>
                  <a:pt x="161" y="306"/>
                </a:lnTo>
                <a:lnTo>
                  <a:pt x="161" y="308"/>
                </a:lnTo>
                <a:lnTo>
                  <a:pt x="155" y="314"/>
                </a:lnTo>
                <a:lnTo>
                  <a:pt x="154" y="316"/>
                </a:lnTo>
                <a:lnTo>
                  <a:pt x="152" y="318"/>
                </a:lnTo>
                <a:lnTo>
                  <a:pt x="150" y="320"/>
                </a:lnTo>
                <a:lnTo>
                  <a:pt x="148" y="324"/>
                </a:lnTo>
                <a:lnTo>
                  <a:pt x="142" y="324"/>
                </a:lnTo>
                <a:lnTo>
                  <a:pt x="140" y="324"/>
                </a:lnTo>
                <a:lnTo>
                  <a:pt x="138" y="325"/>
                </a:lnTo>
                <a:lnTo>
                  <a:pt x="136" y="329"/>
                </a:lnTo>
                <a:lnTo>
                  <a:pt x="136" y="333"/>
                </a:lnTo>
                <a:lnTo>
                  <a:pt x="134" y="337"/>
                </a:lnTo>
                <a:lnTo>
                  <a:pt x="133" y="339"/>
                </a:lnTo>
                <a:lnTo>
                  <a:pt x="133" y="343"/>
                </a:lnTo>
                <a:lnTo>
                  <a:pt x="133" y="346"/>
                </a:lnTo>
                <a:lnTo>
                  <a:pt x="131" y="354"/>
                </a:lnTo>
                <a:lnTo>
                  <a:pt x="128" y="356"/>
                </a:lnTo>
                <a:lnTo>
                  <a:pt x="127" y="362"/>
                </a:lnTo>
                <a:lnTo>
                  <a:pt x="125" y="364"/>
                </a:lnTo>
                <a:lnTo>
                  <a:pt x="121" y="366"/>
                </a:lnTo>
                <a:lnTo>
                  <a:pt x="119" y="364"/>
                </a:lnTo>
                <a:lnTo>
                  <a:pt x="115" y="364"/>
                </a:lnTo>
                <a:lnTo>
                  <a:pt x="113" y="362"/>
                </a:lnTo>
                <a:lnTo>
                  <a:pt x="113" y="360"/>
                </a:lnTo>
                <a:lnTo>
                  <a:pt x="111" y="360"/>
                </a:lnTo>
                <a:lnTo>
                  <a:pt x="109" y="362"/>
                </a:lnTo>
                <a:lnTo>
                  <a:pt x="90" y="387"/>
                </a:lnTo>
                <a:lnTo>
                  <a:pt x="77" y="406"/>
                </a:lnTo>
                <a:lnTo>
                  <a:pt x="71" y="412"/>
                </a:lnTo>
                <a:lnTo>
                  <a:pt x="50" y="401"/>
                </a:lnTo>
                <a:lnTo>
                  <a:pt x="40" y="410"/>
                </a:lnTo>
                <a:lnTo>
                  <a:pt x="42" y="416"/>
                </a:lnTo>
                <a:lnTo>
                  <a:pt x="40" y="416"/>
                </a:lnTo>
                <a:lnTo>
                  <a:pt x="42" y="418"/>
                </a:lnTo>
                <a:lnTo>
                  <a:pt x="44" y="420"/>
                </a:lnTo>
                <a:lnTo>
                  <a:pt x="42" y="422"/>
                </a:lnTo>
                <a:lnTo>
                  <a:pt x="40" y="425"/>
                </a:lnTo>
                <a:lnTo>
                  <a:pt x="36" y="422"/>
                </a:lnTo>
                <a:lnTo>
                  <a:pt x="34" y="422"/>
                </a:lnTo>
                <a:lnTo>
                  <a:pt x="32" y="422"/>
                </a:lnTo>
                <a:lnTo>
                  <a:pt x="32" y="423"/>
                </a:lnTo>
                <a:lnTo>
                  <a:pt x="31" y="425"/>
                </a:lnTo>
                <a:lnTo>
                  <a:pt x="31" y="427"/>
                </a:lnTo>
                <a:lnTo>
                  <a:pt x="29" y="429"/>
                </a:lnTo>
                <a:lnTo>
                  <a:pt x="29" y="431"/>
                </a:lnTo>
                <a:lnTo>
                  <a:pt x="27" y="433"/>
                </a:lnTo>
                <a:lnTo>
                  <a:pt x="23" y="439"/>
                </a:lnTo>
                <a:lnTo>
                  <a:pt x="23" y="441"/>
                </a:lnTo>
                <a:lnTo>
                  <a:pt x="23" y="443"/>
                </a:lnTo>
                <a:lnTo>
                  <a:pt x="23" y="447"/>
                </a:lnTo>
                <a:lnTo>
                  <a:pt x="21" y="450"/>
                </a:lnTo>
                <a:lnTo>
                  <a:pt x="19" y="452"/>
                </a:lnTo>
                <a:lnTo>
                  <a:pt x="19" y="454"/>
                </a:lnTo>
                <a:lnTo>
                  <a:pt x="17" y="460"/>
                </a:lnTo>
                <a:lnTo>
                  <a:pt x="17" y="464"/>
                </a:lnTo>
                <a:lnTo>
                  <a:pt x="17" y="470"/>
                </a:lnTo>
                <a:lnTo>
                  <a:pt x="17" y="473"/>
                </a:lnTo>
                <a:lnTo>
                  <a:pt x="15" y="477"/>
                </a:lnTo>
                <a:lnTo>
                  <a:pt x="15" y="479"/>
                </a:lnTo>
                <a:lnTo>
                  <a:pt x="15" y="481"/>
                </a:lnTo>
                <a:lnTo>
                  <a:pt x="15" y="485"/>
                </a:lnTo>
                <a:lnTo>
                  <a:pt x="13" y="489"/>
                </a:lnTo>
                <a:lnTo>
                  <a:pt x="13" y="493"/>
                </a:lnTo>
                <a:lnTo>
                  <a:pt x="11" y="495"/>
                </a:lnTo>
                <a:lnTo>
                  <a:pt x="11" y="497"/>
                </a:lnTo>
                <a:lnTo>
                  <a:pt x="8" y="506"/>
                </a:lnTo>
                <a:lnTo>
                  <a:pt x="4" y="516"/>
                </a:lnTo>
                <a:lnTo>
                  <a:pt x="2" y="518"/>
                </a:lnTo>
                <a:lnTo>
                  <a:pt x="2" y="519"/>
                </a:lnTo>
                <a:lnTo>
                  <a:pt x="0" y="524"/>
                </a:lnTo>
                <a:lnTo>
                  <a:pt x="0" y="527"/>
                </a:lnTo>
                <a:lnTo>
                  <a:pt x="0" y="529"/>
                </a:lnTo>
                <a:lnTo>
                  <a:pt x="0" y="531"/>
                </a:lnTo>
                <a:lnTo>
                  <a:pt x="2" y="545"/>
                </a:lnTo>
                <a:lnTo>
                  <a:pt x="23" y="527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" name="Freeform 191"/>
          <p:cNvSpPr>
            <a:spLocks/>
          </p:cNvSpPr>
          <p:nvPr/>
        </p:nvSpPr>
        <p:spPr bwMode="auto">
          <a:xfrm>
            <a:off x="-2034388" y="5065774"/>
            <a:ext cx="1017582" cy="1008167"/>
          </a:xfrm>
          <a:custGeom>
            <a:avLst/>
            <a:gdLst>
              <a:gd name="T0" fmla="*/ 771 w 1081"/>
              <a:gd name="T1" fmla="*/ 42 h 1071"/>
              <a:gd name="T2" fmla="*/ 790 w 1081"/>
              <a:gd name="T3" fmla="*/ 67 h 1071"/>
              <a:gd name="T4" fmla="*/ 775 w 1081"/>
              <a:gd name="T5" fmla="*/ 138 h 1071"/>
              <a:gd name="T6" fmla="*/ 798 w 1081"/>
              <a:gd name="T7" fmla="*/ 227 h 1071"/>
              <a:gd name="T8" fmla="*/ 762 w 1081"/>
              <a:gd name="T9" fmla="*/ 317 h 1071"/>
              <a:gd name="T10" fmla="*/ 742 w 1081"/>
              <a:gd name="T11" fmla="*/ 398 h 1071"/>
              <a:gd name="T12" fmla="*/ 719 w 1081"/>
              <a:gd name="T13" fmla="*/ 394 h 1071"/>
              <a:gd name="T14" fmla="*/ 696 w 1081"/>
              <a:gd name="T15" fmla="*/ 388 h 1071"/>
              <a:gd name="T16" fmla="*/ 677 w 1081"/>
              <a:gd name="T17" fmla="*/ 390 h 1071"/>
              <a:gd name="T18" fmla="*/ 659 w 1081"/>
              <a:gd name="T19" fmla="*/ 406 h 1071"/>
              <a:gd name="T20" fmla="*/ 592 w 1081"/>
              <a:gd name="T21" fmla="*/ 371 h 1071"/>
              <a:gd name="T22" fmla="*/ 504 w 1081"/>
              <a:gd name="T23" fmla="*/ 477 h 1071"/>
              <a:gd name="T24" fmla="*/ 373 w 1081"/>
              <a:gd name="T25" fmla="*/ 335 h 1071"/>
              <a:gd name="T26" fmla="*/ 320 w 1081"/>
              <a:gd name="T27" fmla="*/ 311 h 1071"/>
              <a:gd name="T28" fmla="*/ 285 w 1081"/>
              <a:gd name="T29" fmla="*/ 350 h 1071"/>
              <a:gd name="T30" fmla="*/ 274 w 1081"/>
              <a:gd name="T31" fmla="*/ 359 h 1071"/>
              <a:gd name="T32" fmla="*/ 250 w 1081"/>
              <a:gd name="T33" fmla="*/ 386 h 1071"/>
              <a:gd name="T34" fmla="*/ 231 w 1081"/>
              <a:gd name="T35" fmla="*/ 498 h 1071"/>
              <a:gd name="T36" fmla="*/ 137 w 1081"/>
              <a:gd name="T37" fmla="*/ 548 h 1071"/>
              <a:gd name="T38" fmla="*/ 141 w 1081"/>
              <a:gd name="T39" fmla="*/ 508 h 1071"/>
              <a:gd name="T40" fmla="*/ 104 w 1081"/>
              <a:gd name="T41" fmla="*/ 506 h 1071"/>
              <a:gd name="T42" fmla="*/ 60 w 1081"/>
              <a:gd name="T43" fmla="*/ 484 h 1071"/>
              <a:gd name="T44" fmla="*/ 6 w 1081"/>
              <a:gd name="T45" fmla="*/ 523 h 1071"/>
              <a:gd name="T46" fmla="*/ 12 w 1081"/>
              <a:gd name="T47" fmla="*/ 546 h 1071"/>
              <a:gd name="T48" fmla="*/ 20 w 1081"/>
              <a:gd name="T49" fmla="*/ 569 h 1071"/>
              <a:gd name="T50" fmla="*/ 31 w 1081"/>
              <a:gd name="T51" fmla="*/ 579 h 1071"/>
              <a:gd name="T52" fmla="*/ 43 w 1081"/>
              <a:gd name="T53" fmla="*/ 585 h 1071"/>
              <a:gd name="T54" fmla="*/ 52 w 1081"/>
              <a:gd name="T55" fmla="*/ 590 h 1071"/>
              <a:gd name="T56" fmla="*/ 68 w 1081"/>
              <a:gd name="T57" fmla="*/ 604 h 1071"/>
              <a:gd name="T58" fmla="*/ 60 w 1081"/>
              <a:gd name="T59" fmla="*/ 638 h 1071"/>
              <a:gd name="T60" fmla="*/ 41 w 1081"/>
              <a:gd name="T61" fmla="*/ 667 h 1071"/>
              <a:gd name="T62" fmla="*/ 18 w 1081"/>
              <a:gd name="T63" fmla="*/ 677 h 1071"/>
              <a:gd name="T64" fmla="*/ 27 w 1081"/>
              <a:gd name="T65" fmla="*/ 734 h 1071"/>
              <a:gd name="T66" fmla="*/ 72 w 1081"/>
              <a:gd name="T67" fmla="*/ 788 h 1071"/>
              <a:gd name="T68" fmla="*/ 50 w 1081"/>
              <a:gd name="T69" fmla="*/ 857 h 1071"/>
              <a:gd name="T70" fmla="*/ 50 w 1081"/>
              <a:gd name="T71" fmla="*/ 915 h 1071"/>
              <a:gd name="T72" fmla="*/ 102 w 1081"/>
              <a:gd name="T73" fmla="*/ 931 h 1071"/>
              <a:gd name="T74" fmla="*/ 164 w 1081"/>
              <a:gd name="T75" fmla="*/ 963 h 1071"/>
              <a:gd name="T76" fmla="*/ 150 w 1081"/>
              <a:gd name="T77" fmla="*/ 934 h 1071"/>
              <a:gd name="T78" fmla="*/ 162 w 1081"/>
              <a:gd name="T79" fmla="*/ 921 h 1071"/>
              <a:gd name="T80" fmla="*/ 185 w 1081"/>
              <a:gd name="T81" fmla="*/ 917 h 1071"/>
              <a:gd name="T82" fmla="*/ 200 w 1081"/>
              <a:gd name="T83" fmla="*/ 929 h 1071"/>
              <a:gd name="T84" fmla="*/ 216 w 1081"/>
              <a:gd name="T85" fmla="*/ 942 h 1071"/>
              <a:gd name="T86" fmla="*/ 225 w 1081"/>
              <a:gd name="T87" fmla="*/ 952 h 1071"/>
              <a:gd name="T88" fmla="*/ 231 w 1081"/>
              <a:gd name="T89" fmla="*/ 979 h 1071"/>
              <a:gd name="T90" fmla="*/ 237 w 1081"/>
              <a:gd name="T91" fmla="*/ 998 h 1071"/>
              <a:gd name="T92" fmla="*/ 260 w 1081"/>
              <a:gd name="T93" fmla="*/ 988 h 1071"/>
              <a:gd name="T94" fmla="*/ 383 w 1081"/>
              <a:gd name="T95" fmla="*/ 994 h 1071"/>
              <a:gd name="T96" fmla="*/ 460 w 1081"/>
              <a:gd name="T97" fmla="*/ 1044 h 1071"/>
              <a:gd name="T98" fmla="*/ 548 w 1081"/>
              <a:gd name="T99" fmla="*/ 1040 h 1071"/>
              <a:gd name="T100" fmla="*/ 625 w 1081"/>
              <a:gd name="T101" fmla="*/ 984 h 1071"/>
              <a:gd name="T102" fmla="*/ 669 w 1081"/>
              <a:gd name="T103" fmla="*/ 923 h 1071"/>
              <a:gd name="T104" fmla="*/ 708 w 1081"/>
              <a:gd name="T105" fmla="*/ 767 h 1071"/>
              <a:gd name="T106" fmla="*/ 923 w 1081"/>
              <a:gd name="T107" fmla="*/ 642 h 1071"/>
              <a:gd name="T108" fmla="*/ 1002 w 1081"/>
              <a:gd name="T109" fmla="*/ 525 h 1071"/>
              <a:gd name="T110" fmla="*/ 990 w 1081"/>
              <a:gd name="T111" fmla="*/ 484 h 1071"/>
              <a:gd name="T112" fmla="*/ 958 w 1081"/>
              <a:gd name="T113" fmla="*/ 413 h 1071"/>
              <a:gd name="T114" fmla="*/ 1069 w 1081"/>
              <a:gd name="T115" fmla="*/ 302 h 1071"/>
              <a:gd name="T116" fmla="*/ 1035 w 1081"/>
              <a:gd name="T117" fmla="*/ 192 h 1071"/>
              <a:gd name="T118" fmla="*/ 875 w 1081"/>
              <a:gd name="T119" fmla="*/ 0 h 1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1" h="1071">
                <a:moveTo>
                  <a:pt x="875" y="0"/>
                </a:moveTo>
                <a:lnTo>
                  <a:pt x="867" y="2"/>
                </a:lnTo>
                <a:lnTo>
                  <a:pt x="865" y="2"/>
                </a:lnTo>
                <a:lnTo>
                  <a:pt x="854" y="2"/>
                </a:lnTo>
                <a:lnTo>
                  <a:pt x="783" y="11"/>
                </a:lnTo>
                <a:lnTo>
                  <a:pt x="783" y="16"/>
                </a:lnTo>
                <a:lnTo>
                  <a:pt x="783" y="21"/>
                </a:lnTo>
                <a:lnTo>
                  <a:pt x="783" y="23"/>
                </a:lnTo>
                <a:lnTo>
                  <a:pt x="785" y="40"/>
                </a:lnTo>
                <a:lnTo>
                  <a:pt x="781" y="42"/>
                </a:lnTo>
                <a:lnTo>
                  <a:pt x="779" y="42"/>
                </a:lnTo>
                <a:lnTo>
                  <a:pt x="775" y="42"/>
                </a:lnTo>
                <a:lnTo>
                  <a:pt x="773" y="42"/>
                </a:lnTo>
                <a:lnTo>
                  <a:pt x="771" y="42"/>
                </a:lnTo>
                <a:lnTo>
                  <a:pt x="769" y="42"/>
                </a:lnTo>
                <a:lnTo>
                  <a:pt x="771" y="48"/>
                </a:lnTo>
                <a:lnTo>
                  <a:pt x="771" y="50"/>
                </a:lnTo>
                <a:lnTo>
                  <a:pt x="771" y="52"/>
                </a:lnTo>
                <a:lnTo>
                  <a:pt x="773" y="54"/>
                </a:lnTo>
                <a:lnTo>
                  <a:pt x="773" y="56"/>
                </a:lnTo>
                <a:lnTo>
                  <a:pt x="775" y="61"/>
                </a:lnTo>
                <a:lnTo>
                  <a:pt x="777" y="64"/>
                </a:lnTo>
                <a:lnTo>
                  <a:pt x="779" y="67"/>
                </a:lnTo>
                <a:lnTo>
                  <a:pt x="781" y="67"/>
                </a:lnTo>
                <a:lnTo>
                  <a:pt x="783" y="67"/>
                </a:lnTo>
                <a:lnTo>
                  <a:pt x="785" y="67"/>
                </a:lnTo>
                <a:lnTo>
                  <a:pt x="787" y="67"/>
                </a:lnTo>
                <a:lnTo>
                  <a:pt x="790" y="67"/>
                </a:lnTo>
                <a:lnTo>
                  <a:pt x="796" y="87"/>
                </a:lnTo>
                <a:lnTo>
                  <a:pt x="798" y="96"/>
                </a:lnTo>
                <a:lnTo>
                  <a:pt x="798" y="102"/>
                </a:lnTo>
                <a:lnTo>
                  <a:pt x="789" y="108"/>
                </a:lnTo>
                <a:lnTo>
                  <a:pt x="785" y="110"/>
                </a:lnTo>
                <a:lnTo>
                  <a:pt x="779" y="112"/>
                </a:lnTo>
                <a:lnTo>
                  <a:pt x="781" y="117"/>
                </a:lnTo>
                <a:lnTo>
                  <a:pt x="779" y="119"/>
                </a:lnTo>
                <a:lnTo>
                  <a:pt x="779" y="121"/>
                </a:lnTo>
                <a:lnTo>
                  <a:pt x="775" y="121"/>
                </a:lnTo>
                <a:lnTo>
                  <a:pt x="771" y="123"/>
                </a:lnTo>
                <a:lnTo>
                  <a:pt x="771" y="125"/>
                </a:lnTo>
                <a:lnTo>
                  <a:pt x="775" y="136"/>
                </a:lnTo>
                <a:lnTo>
                  <a:pt x="775" y="138"/>
                </a:lnTo>
                <a:lnTo>
                  <a:pt x="785" y="169"/>
                </a:lnTo>
                <a:lnTo>
                  <a:pt x="785" y="167"/>
                </a:lnTo>
                <a:lnTo>
                  <a:pt x="796" y="163"/>
                </a:lnTo>
                <a:lnTo>
                  <a:pt x="796" y="171"/>
                </a:lnTo>
                <a:lnTo>
                  <a:pt x="796" y="173"/>
                </a:lnTo>
                <a:lnTo>
                  <a:pt x="796" y="179"/>
                </a:lnTo>
                <a:lnTo>
                  <a:pt x="796" y="181"/>
                </a:lnTo>
                <a:lnTo>
                  <a:pt x="796" y="184"/>
                </a:lnTo>
                <a:lnTo>
                  <a:pt x="798" y="204"/>
                </a:lnTo>
                <a:lnTo>
                  <a:pt x="798" y="215"/>
                </a:lnTo>
                <a:lnTo>
                  <a:pt x="798" y="219"/>
                </a:lnTo>
                <a:lnTo>
                  <a:pt x="798" y="221"/>
                </a:lnTo>
                <a:lnTo>
                  <a:pt x="798" y="223"/>
                </a:lnTo>
                <a:lnTo>
                  <a:pt x="798" y="227"/>
                </a:lnTo>
                <a:lnTo>
                  <a:pt x="798" y="229"/>
                </a:lnTo>
                <a:lnTo>
                  <a:pt x="798" y="231"/>
                </a:lnTo>
                <a:lnTo>
                  <a:pt x="798" y="234"/>
                </a:lnTo>
                <a:lnTo>
                  <a:pt x="794" y="258"/>
                </a:lnTo>
                <a:lnTo>
                  <a:pt x="790" y="277"/>
                </a:lnTo>
                <a:lnTo>
                  <a:pt x="792" y="288"/>
                </a:lnTo>
                <a:lnTo>
                  <a:pt x="783" y="287"/>
                </a:lnTo>
                <a:lnTo>
                  <a:pt x="781" y="298"/>
                </a:lnTo>
                <a:lnTo>
                  <a:pt x="781" y="300"/>
                </a:lnTo>
                <a:lnTo>
                  <a:pt x="781" y="302"/>
                </a:lnTo>
                <a:lnTo>
                  <a:pt x="781" y="321"/>
                </a:lnTo>
                <a:lnTo>
                  <a:pt x="779" y="321"/>
                </a:lnTo>
                <a:lnTo>
                  <a:pt x="773" y="321"/>
                </a:lnTo>
                <a:lnTo>
                  <a:pt x="762" y="317"/>
                </a:lnTo>
                <a:lnTo>
                  <a:pt x="760" y="325"/>
                </a:lnTo>
                <a:lnTo>
                  <a:pt x="756" y="340"/>
                </a:lnTo>
                <a:lnTo>
                  <a:pt x="756" y="344"/>
                </a:lnTo>
                <a:lnTo>
                  <a:pt x="750" y="367"/>
                </a:lnTo>
                <a:lnTo>
                  <a:pt x="750" y="375"/>
                </a:lnTo>
                <a:lnTo>
                  <a:pt x="750" y="379"/>
                </a:lnTo>
                <a:lnTo>
                  <a:pt x="748" y="381"/>
                </a:lnTo>
                <a:lnTo>
                  <a:pt x="746" y="394"/>
                </a:lnTo>
                <a:lnTo>
                  <a:pt x="746" y="398"/>
                </a:lnTo>
                <a:lnTo>
                  <a:pt x="746" y="400"/>
                </a:lnTo>
                <a:lnTo>
                  <a:pt x="744" y="398"/>
                </a:lnTo>
                <a:lnTo>
                  <a:pt x="742" y="398"/>
                </a:lnTo>
                <a:lnTo>
                  <a:pt x="742" y="396"/>
                </a:lnTo>
                <a:lnTo>
                  <a:pt x="742" y="398"/>
                </a:lnTo>
                <a:lnTo>
                  <a:pt x="741" y="398"/>
                </a:lnTo>
                <a:lnTo>
                  <a:pt x="739" y="398"/>
                </a:lnTo>
                <a:lnTo>
                  <a:pt x="736" y="398"/>
                </a:lnTo>
                <a:lnTo>
                  <a:pt x="735" y="396"/>
                </a:lnTo>
                <a:lnTo>
                  <a:pt x="733" y="396"/>
                </a:lnTo>
                <a:lnTo>
                  <a:pt x="731" y="396"/>
                </a:lnTo>
                <a:lnTo>
                  <a:pt x="729" y="396"/>
                </a:lnTo>
                <a:lnTo>
                  <a:pt x="729" y="394"/>
                </a:lnTo>
                <a:lnTo>
                  <a:pt x="727" y="396"/>
                </a:lnTo>
                <a:lnTo>
                  <a:pt x="725" y="396"/>
                </a:lnTo>
                <a:lnTo>
                  <a:pt x="725" y="394"/>
                </a:lnTo>
                <a:lnTo>
                  <a:pt x="723" y="394"/>
                </a:lnTo>
                <a:lnTo>
                  <a:pt x="721" y="394"/>
                </a:lnTo>
                <a:lnTo>
                  <a:pt x="719" y="394"/>
                </a:lnTo>
                <a:lnTo>
                  <a:pt x="717" y="394"/>
                </a:lnTo>
                <a:lnTo>
                  <a:pt x="717" y="392"/>
                </a:lnTo>
                <a:lnTo>
                  <a:pt x="715" y="392"/>
                </a:lnTo>
                <a:lnTo>
                  <a:pt x="714" y="392"/>
                </a:lnTo>
                <a:lnTo>
                  <a:pt x="712" y="390"/>
                </a:lnTo>
                <a:lnTo>
                  <a:pt x="710" y="390"/>
                </a:lnTo>
                <a:lnTo>
                  <a:pt x="708" y="390"/>
                </a:lnTo>
                <a:lnTo>
                  <a:pt x="706" y="390"/>
                </a:lnTo>
                <a:lnTo>
                  <a:pt x="706" y="388"/>
                </a:lnTo>
                <a:lnTo>
                  <a:pt x="704" y="388"/>
                </a:lnTo>
                <a:lnTo>
                  <a:pt x="702" y="388"/>
                </a:lnTo>
                <a:lnTo>
                  <a:pt x="700" y="388"/>
                </a:lnTo>
                <a:lnTo>
                  <a:pt x="698" y="388"/>
                </a:lnTo>
                <a:lnTo>
                  <a:pt x="696" y="388"/>
                </a:lnTo>
                <a:lnTo>
                  <a:pt x="696" y="386"/>
                </a:lnTo>
                <a:lnTo>
                  <a:pt x="694" y="386"/>
                </a:lnTo>
                <a:lnTo>
                  <a:pt x="692" y="386"/>
                </a:lnTo>
                <a:lnTo>
                  <a:pt x="692" y="388"/>
                </a:lnTo>
                <a:lnTo>
                  <a:pt x="690" y="388"/>
                </a:lnTo>
                <a:lnTo>
                  <a:pt x="690" y="386"/>
                </a:lnTo>
                <a:lnTo>
                  <a:pt x="688" y="388"/>
                </a:lnTo>
                <a:lnTo>
                  <a:pt x="686" y="388"/>
                </a:lnTo>
                <a:lnTo>
                  <a:pt x="685" y="388"/>
                </a:lnTo>
                <a:lnTo>
                  <a:pt x="683" y="388"/>
                </a:lnTo>
                <a:lnTo>
                  <a:pt x="681" y="388"/>
                </a:lnTo>
                <a:lnTo>
                  <a:pt x="681" y="390"/>
                </a:lnTo>
                <a:lnTo>
                  <a:pt x="679" y="390"/>
                </a:lnTo>
                <a:lnTo>
                  <a:pt x="677" y="390"/>
                </a:lnTo>
                <a:lnTo>
                  <a:pt x="675" y="390"/>
                </a:lnTo>
                <a:lnTo>
                  <a:pt x="673" y="390"/>
                </a:lnTo>
                <a:lnTo>
                  <a:pt x="671" y="390"/>
                </a:lnTo>
                <a:lnTo>
                  <a:pt x="669" y="390"/>
                </a:lnTo>
                <a:lnTo>
                  <a:pt x="667" y="390"/>
                </a:lnTo>
                <a:lnTo>
                  <a:pt x="667" y="388"/>
                </a:lnTo>
                <a:lnTo>
                  <a:pt x="665" y="388"/>
                </a:lnTo>
                <a:lnTo>
                  <a:pt x="664" y="388"/>
                </a:lnTo>
                <a:lnTo>
                  <a:pt x="662" y="386"/>
                </a:lnTo>
                <a:lnTo>
                  <a:pt x="659" y="386"/>
                </a:lnTo>
                <a:lnTo>
                  <a:pt x="659" y="388"/>
                </a:lnTo>
                <a:lnTo>
                  <a:pt x="659" y="392"/>
                </a:lnTo>
                <a:lnTo>
                  <a:pt x="659" y="396"/>
                </a:lnTo>
                <a:lnTo>
                  <a:pt x="659" y="406"/>
                </a:lnTo>
                <a:lnTo>
                  <a:pt x="658" y="406"/>
                </a:lnTo>
                <a:lnTo>
                  <a:pt x="658" y="408"/>
                </a:lnTo>
                <a:lnTo>
                  <a:pt x="656" y="410"/>
                </a:lnTo>
                <a:lnTo>
                  <a:pt x="637" y="410"/>
                </a:lnTo>
                <a:lnTo>
                  <a:pt x="629" y="421"/>
                </a:lnTo>
                <a:lnTo>
                  <a:pt x="627" y="419"/>
                </a:lnTo>
                <a:lnTo>
                  <a:pt x="621" y="419"/>
                </a:lnTo>
                <a:lnTo>
                  <a:pt x="610" y="415"/>
                </a:lnTo>
                <a:lnTo>
                  <a:pt x="585" y="412"/>
                </a:lnTo>
                <a:lnTo>
                  <a:pt x="587" y="400"/>
                </a:lnTo>
                <a:lnTo>
                  <a:pt x="590" y="377"/>
                </a:lnTo>
                <a:lnTo>
                  <a:pt x="590" y="375"/>
                </a:lnTo>
                <a:lnTo>
                  <a:pt x="592" y="373"/>
                </a:lnTo>
                <a:lnTo>
                  <a:pt x="592" y="371"/>
                </a:lnTo>
                <a:lnTo>
                  <a:pt x="590" y="371"/>
                </a:lnTo>
                <a:lnTo>
                  <a:pt x="589" y="369"/>
                </a:lnTo>
                <a:lnTo>
                  <a:pt x="587" y="369"/>
                </a:lnTo>
                <a:lnTo>
                  <a:pt x="587" y="367"/>
                </a:lnTo>
                <a:lnTo>
                  <a:pt x="585" y="367"/>
                </a:lnTo>
                <a:lnTo>
                  <a:pt x="583" y="365"/>
                </a:lnTo>
                <a:lnTo>
                  <a:pt x="581" y="364"/>
                </a:lnTo>
                <a:lnTo>
                  <a:pt x="579" y="367"/>
                </a:lnTo>
                <a:lnTo>
                  <a:pt x="556" y="392"/>
                </a:lnTo>
                <a:lnTo>
                  <a:pt x="544" y="406"/>
                </a:lnTo>
                <a:lnTo>
                  <a:pt x="517" y="436"/>
                </a:lnTo>
                <a:lnTo>
                  <a:pt x="498" y="456"/>
                </a:lnTo>
                <a:lnTo>
                  <a:pt x="514" y="469"/>
                </a:lnTo>
                <a:lnTo>
                  <a:pt x="504" y="477"/>
                </a:lnTo>
                <a:lnTo>
                  <a:pt x="491" y="465"/>
                </a:lnTo>
                <a:lnTo>
                  <a:pt x="454" y="427"/>
                </a:lnTo>
                <a:lnTo>
                  <a:pt x="439" y="400"/>
                </a:lnTo>
                <a:lnTo>
                  <a:pt x="433" y="385"/>
                </a:lnTo>
                <a:lnTo>
                  <a:pt x="431" y="385"/>
                </a:lnTo>
                <a:lnTo>
                  <a:pt x="404" y="394"/>
                </a:lnTo>
                <a:lnTo>
                  <a:pt x="387" y="375"/>
                </a:lnTo>
                <a:lnTo>
                  <a:pt x="387" y="367"/>
                </a:lnTo>
                <a:lnTo>
                  <a:pt x="389" y="350"/>
                </a:lnTo>
                <a:lnTo>
                  <a:pt x="385" y="342"/>
                </a:lnTo>
                <a:lnTo>
                  <a:pt x="379" y="344"/>
                </a:lnTo>
                <a:lnTo>
                  <a:pt x="375" y="340"/>
                </a:lnTo>
                <a:lnTo>
                  <a:pt x="377" y="336"/>
                </a:lnTo>
                <a:lnTo>
                  <a:pt x="373" y="335"/>
                </a:lnTo>
                <a:lnTo>
                  <a:pt x="370" y="331"/>
                </a:lnTo>
                <a:lnTo>
                  <a:pt x="366" y="329"/>
                </a:lnTo>
                <a:lnTo>
                  <a:pt x="356" y="325"/>
                </a:lnTo>
                <a:lnTo>
                  <a:pt x="354" y="325"/>
                </a:lnTo>
                <a:lnTo>
                  <a:pt x="348" y="323"/>
                </a:lnTo>
                <a:lnTo>
                  <a:pt x="346" y="323"/>
                </a:lnTo>
                <a:lnTo>
                  <a:pt x="337" y="323"/>
                </a:lnTo>
                <a:lnTo>
                  <a:pt x="333" y="319"/>
                </a:lnTo>
                <a:lnTo>
                  <a:pt x="329" y="317"/>
                </a:lnTo>
                <a:lnTo>
                  <a:pt x="327" y="315"/>
                </a:lnTo>
                <a:lnTo>
                  <a:pt x="325" y="314"/>
                </a:lnTo>
                <a:lnTo>
                  <a:pt x="323" y="311"/>
                </a:lnTo>
                <a:lnTo>
                  <a:pt x="322" y="311"/>
                </a:lnTo>
                <a:lnTo>
                  <a:pt x="320" y="311"/>
                </a:lnTo>
                <a:lnTo>
                  <a:pt x="317" y="314"/>
                </a:lnTo>
                <a:lnTo>
                  <a:pt x="316" y="315"/>
                </a:lnTo>
                <a:lnTo>
                  <a:pt x="312" y="319"/>
                </a:lnTo>
                <a:lnTo>
                  <a:pt x="304" y="329"/>
                </a:lnTo>
                <a:lnTo>
                  <a:pt x="296" y="336"/>
                </a:lnTo>
                <a:lnTo>
                  <a:pt x="295" y="336"/>
                </a:lnTo>
                <a:lnTo>
                  <a:pt x="295" y="338"/>
                </a:lnTo>
                <a:lnTo>
                  <a:pt x="293" y="338"/>
                </a:lnTo>
                <a:lnTo>
                  <a:pt x="295" y="338"/>
                </a:lnTo>
                <a:lnTo>
                  <a:pt x="291" y="342"/>
                </a:lnTo>
                <a:lnTo>
                  <a:pt x="291" y="344"/>
                </a:lnTo>
                <a:lnTo>
                  <a:pt x="287" y="346"/>
                </a:lnTo>
                <a:lnTo>
                  <a:pt x="285" y="348"/>
                </a:lnTo>
                <a:lnTo>
                  <a:pt x="285" y="350"/>
                </a:lnTo>
                <a:lnTo>
                  <a:pt x="285" y="348"/>
                </a:lnTo>
                <a:lnTo>
                  <a:pt x="285" y="350"/>
                </a:lnTo>
                <a:lnTo>
                  <a:pt x="283" y="350"/>
                </a:lnTo>
                <a:lnTo>
                  <a:pt x="283" y="352"/>
                </a:lnTo>
                <a:lnTo>
                  <a:pt x="283" y="354"/>
                </a:lnTo>
                <a:lnTo>
                  <a:pt x="281" y="354"/>
                </a:lnTo>
                <a:lnTo>
                  <a:pt x="281" y="356"/>
                </a:lnTo>
                <a:lnTo>
                  <a:pt x="279" y="356"/>
                </a:lnTo>
                <a:lnTo>
                  <a:pt x="277" y="356"/>
                </a:lnTo>
                <a:lnTo>
                  <a:pt x="277" y="358"/>
                </a:lnTo>
                <a:lnTo>
                  <a:pt x="277" y="359"/>
                </a:lnTo>
                <a:lnTo>
                  <a:pt x="275" y="359"/>
                </a:lnTo>
                <a:lnTo>
                  <a:pt x="275" y="358"/>
                </a:lnTo>
                <a:lnTo>
                  <a:pt x="274" y="359"/>
                </a:lnTo>
                <a:lnTo>
                  <a:pt x="274" y="362"/>
                </a:lnTo>
                <a:lnTo>
                  <a:pt x="271" y="362"/>
                </a:lnTo>
                <a:lnTo>
                  <a:pt x="271" y="364"/>
                </a:lnTo>
                <a:lnTo>
                  <a:pt x="269" y="365"/>
                </a:lnTo>
                <a:lnTo>
                  <a:pt x="268" y="367"/>
                </a:lnTo>
                <a:lnTo>
                  <a:pt x="262" y="371"/>
                </a:lnTo>
                <a:lnTo>
                  <a:pt x="262" y="373"/>
                </a:lnTo>
                <a:lnTo>
                  <a:pt x="260" y="373"/>
                </a:lnTo>
                <a:lnTo>
                  <a:pt x="260" y="375"/>
                </a:lnTo>
                <a:lnTo>
                  <a:pt x="256" y="377"/>
                </a:lnTo>
                <a:lnTo>
                  <a:pt x="254" y="379"/>
                </a:lnTo>
                <a:lnTo>
                  <a:pt x="254" y="381"/>
                </a:lnTo>
                <a:lnTo>
                  <a:pt x="250" y="385"/>
                </a:lnTo>
                <a:lnTo>
                  <a:pt x="250" y="386"/>
                </a:lnTo>
                <a:lnTo>
                  <a:pt x="248" y="388"/>
                </a:lnTo>
                <a:lnTo>
                  <a:pt x="246" y="390"/>
                </a:lnTo>
                <a:lnTo>
                  <a:pt x="269" y="396"/>
                </a:lnTo>
                <a:lnTo>
                  <a:pt x="289" y="421"/>
                </a:lnTo>
                <a:lnTo>
                  <a:pt x="291" y="438"/>
                </a:lnTo>
                <a:lnTo>
                  <a:pt x="295" y="463"/>
                </a:lnTo>
                <a:lnTo>
                  <a:pt x="296" y="482"/>
                </a:lnTo>
                <a:lnTo>
                  <a:pt x="287" y="484"/>
                </a:lnTo>
                <a:lnTo>
                  <a:pt x="275" y="488"/>
                </a:lnTo>
                <a:lnTo>
                  <a:pt x="258" y="492"/>
                </a:lnTo>
                <a:lnTo>
                  <a:pt x="241" y="498"/>
                </a:lnTo>
                <a:lnTo>
                  <a:pt x="233" y="500"/>
                </a:lnTo>
                <a:lnTo>
                  <a:pt x="231" y="500"/>
                </a:lnTo>
                <a:lnTo>
                  <a:pt x="231" y="498"/>
                </a:lnTo>
                <a:lnTo>
                  <a:pt x="219" y="502"/>
                </a:lnTo>
                <a:lnTo>
                  <a:pt x="192" y="513"/>
                </a:lnTo>
                <a:lnTo>
                  <a:pt x="185" y="517"/>
                </a:lnTo>
                <a:lnTo>
                  <a:pt x="183" y="519"/>
                </a:lnTo>
                <a:lnTo>
                  <a:pt x="181" y="519"/>
                </a:lnTo>
                <a:lnTo>
                  <a:pt x="181" y="521"/>
                </a:lnTo>
                <a:lnTo>
                  <a:pt x="179" y="523"/>
                </a:lnTo>
                <a:lnTo>
                  <a:pt x="177" y="527"/>
                </a:lnTo>
                <a:lnTo>
                  <a:pt x="173" y="531"/>
                </a:lnTo>
                <a:lnTo>
                  <a:pt x="166" y="535"/>
                </a:lnTo>
                <a:lnTo>
                  <a:pt x="154" y="542"/>
                </a:lnTo>
                <a:lnTo>
                  <a:pt x="146" y="546"/>
                </a:lnTo>
                <a:lnTo>
                  <a:pt x="143" y="550"/>
                </a:lnTo>
                <a:lnTo>
                  <a:pt x="137" y="548"/>
                </a:lnTo>
                <a:lnTo>
                  <a:pt x="135" y="544"/>
                </a:lnTo>
                <a:lnTo>
                  <a:pt x="133" y="540"/>
                </a:lnTo>
                <a:lnTo>
                  <a:pt x="131" y="537"/>
                </a:lnTo>
                <a:lnTo>
                  <a:pt x="131" y="535"/>
                </a:lnTo>
                <a:lnTo>
                  <a:pt x="129" y="532"/>
                </a:lnTo>
                <a:lnTo>
                  <a:pt x="129" y="531"/>
                </a:lnTo>
                <a:lnTo>
                  <a:pt x="131" y="527"/>
                </a:lnTo>
                <a:lnTo>
                  <a:pt x="133" y="525"/>
                </a:lnTo>
                <a:lnTo>
                  <a:pt x="133" y="521"/>
                </a:lnTo>
                <a:lnTo>
                  <a:pt x="135" y="519"/>
                </a:lnTo>
                <a:lnTo>
                  <a:pt x="137" y="515"/>
                </a:lnTo>
                <a:lnTo>
                  <a:pt x="137" y="513"/>
                </a:lnTo>
                <a:lnTo>
                  <a:pt x="139" y="508"/>
                </a:lnTo>
                <a:lnTo>
                  <a:pt x="141" y="508"/>
                </a:lnTo>
                <a:lnTo>
                  <a:pt x="137" y="504"/>
                </a:lnTo>
                <a:lnTo>
                  <a:pt x="135" y="502"/>
                </a:lnTo>
                <a:lnTo>
                  <a:pt x="133" y="498"/>
                </a:lnTo>
                <a:lnTo>
                  <a:pt x="131" y="494"/>
                </a:lnTo>
                <a:lnTo>
                  <a:pt x="129" y="492"/>
                </a:lnTo>
                <a:lnTo>
                  <a:pt x="127" y="490"/>
                </a:lnTo>
                <a:lnTo>
                  <a:pt x="122" y="492"/>
                </a:lnTo>
                <a:lnTo>
                  <a:pt x="118" y="496"/>
                </a:lnTo>
                <a:lnTo>
                  <a:pt x="116" y="498"/>
                </a:lnTo>
                <a:lnTo>
                  <a:pt x="114" y="498"/>
                </a:lnTo>
                <a:lnTo>
                  <a:pt x="114" y="500"/>
                </a:lnTo>
                <a:lnTo>
                  <a:pt x="110" y="502"/>
                </a:lnTo>
                <a:lnTo>
                  <a:pt x="108" y="504"/>
                </a:lnTo>
                <a:lnTo>
                  <a:pt x="104" y="506"/>
                </a:lnTo>
                <a:lnTo>
                  <a:pt x="102" y="508"/>
                </a:lnTo>
                <a:lnTo>
                  <a:pt x="98" y="510"/>
                </a:lnTo>
                <a:lnTo>
                  <a:pt x="91" y="494"/>
                </a:lnTo>
                <a:lnTo>
                  <a:pt x="68" y="510"/>
                </a:lnTo>
                <a:lnTo>
                  <a:pt x="66" y="510"/>
                </a:lnTo>
                <a:lnTo>
                  <a:pt x="62" y="508"/>
                </a:lnTo>
                <a:lnTo>
                  <a:pt x="56" y="500"/>
                </a:lnTo>
                <a:lnTo>
                  <a:pt x="60" y="498"/>
                </a:lnTo>
                <a:lnTo>
                  <a:pt x="60" y="496"/>
                </a:lnTo>
                <a:lnTo>
                  <a:pt x="60" y="494"/>
                </a:lnTo>
                <a:lnTo>
                  <a:pt x="60" y="490"/>
                </a:lnTo>
                <a:lnTo>
                  <a:pt x="60" y="488"/>
                </a:lnTo>
                <a:lnTo>
                  <a:pt x="60" y="487"/>
                </a:lnTo>
                <a:lnTo>
                  <a:pt x="60" y="484"/>
                </a:lnTo>
                <a:lnTo>
                  <a:pt x="60" y="482"/>
                </a:lnTo>
                <a:lnTo>
                  <a:pt x="62" y="482"/>
                </a:lnTo>
                <a:lnTo>
                  <a:pt x="62" y="481"/>
                </a:lnTo>
                <a:lnTo>
                  <a:pt x="62" y="479"/>
                </a:lnTo>
                <a:lnTo>
                  <a:pt x="64" y="479"/>
                </a:lnTo>
                <a:lnTo>
                  <a:pt x="64" y="477"/>
                </a:lnTo>
                <a:lnTo>
                  <a:pt x="64" y="473"/>
                </a:lnTo>
                <a:lnTo>
                  <a:pt x="58" y="479"/>
                </a:lnTo>
                <a:lnTo>
                  <a:pt x="54" y="481"/>
                </a:lnTo>
                <a:lnTo>
                  <a:pt x="50" y="484"/>
                </a:lnTo>
                <a:lnTo>
                  <a:pt x="47" y="488"/>
                </a:lnTo>
                <a:lnTo>
                  <a:pt x="27" y="508"/>
                </a:lnTo>
                <a:lnTo>
                  <a:pt x="26" y="506"/>
                </a:lnTo>
                <a:lnTo>
                  <a:pt x="6" y="523"/>
                </a:lnTo>
                <a:lnTo>
                  <a:pt x="0" y="529"/>
                </a:lnTo>
                <a:lnTo>
                  <a:pt x="0" y="531"/>
                </a:lnTo>
                <a:lnTo>
                  <a:pt x="2" y="531"/>
                </a:lnTo>
                <a:lnTo>
                  <a:pt x="2" y="532"/>
                </a:lnTo>
                <a:lnTo>
                  <a:pt x="4" y="532"/>
                </a:lnTo>
                <a:lnTo>
                  <a:pt x="4" y="535"/>
                </a:lnTo>
                <a:lnTo>
                  <a:pt x="4" y="537"/>
                </a:lnTo>
                <a:lnTo>
                  <a:pt x="6" y="538"/>
                </a:lnTo>
                <a:lnTo>
                  <a:pt x="8" y="538"/>
                </a:lnTo>
                <a:lnTo>
                  <a:pt x="8" y="540"/>
                </a:lnTo>
                <a:lnTo>
                  <a:pt x="8" y="542"/>
                </a:lnTo>
                <a:lnTo>
                  <a:pt x="10" y="542"/>
                </a:lnTo>
                <a:lnTo>
                  <a:pt x="10" y="544"/>
                </a:lnTo>
                <a:lnTo>
                  <a:pt x="12" y="546"/>
                </a:lnTo>
                <a:lnTo>
                  <a:pt x="10" y="546"/>
                </a:lnTo>
                <a:lnTo>
                  <a:pt x="12" y="548"/>
                </a:lnTo>
                <a:lnTo>
                  <a:pt x="14" y="550"/>
                </a:lnTo>
                <a:lnTo>
                  <a:pt x="16" y="552"/>
                </a:lnTo>
                <a:lnTo>
                  <a:pt x="12" y="556"/>
                </a:lnTo>
                <a:lnTo>
                  <a:pt x="12" y="558"/>
                </a:lnTo>
                <a:lnTo>
                  <a:pt x="10" y="558"/>
                </a:lnTo>
                <a:lnTo>
                  <a:pt x="10" y="559"/>
                </a:lnTo>
                <a:lnTo>
                  <a:pt x="10" y="561"/>
                </a:lnTo>
                <a:lnTo>
                  <a:pt x="10" y="563"/>
                </a:lnTo>
                <a:lnTo>
                  <a:pt x="14" y="565"/>
                </a:lnTo>
                <a:lnTo>
                  <a:pt x="16" y="567"/>
                </a:lnTo>
                <a:lnTo>
                  <a:pt x="18" y="569"/>
                </a:lnTo>
                <a:lnTo>
                  <a:pt x="20" y="569"/>
                </a:lnTo>
                <a:lnTo>
                  <a:pt x="21" y="569"/>
                </a:lnTo>
                <a:lnTo>
                  <a:pt x="21" y="567"/>
                </a:lnTo>
                <a:lnTo>
                  <a:pt x="24" y="569"/>
                </a:lnTo>
                <a:lnTo>
                  <a:pt x="24" y="571"/>
                </a:lnTo>
                <a:lnTo>
                  <a:pt x="24" y="573"/>
                </a:lnTo>
                <a:lnTo>
                  <a:pt x="21" y="573"/>
                </a:lnTo>
                <a:lnTo>
                  <a:pt x="24" y="573"/>
                </a:lnTo>
                <a:lnTo>
                  <a:pt x="26" y="573"/>
                </a:lnTo>
                <a:lnTo>
                  <a:pt x="27" y="575"/>
                </a:lnTo>
                <a:lnTo>
                  <a:pt x="29" y="575"/>
                </a:lnTo>
                <a:lnTo>
                  <a:pt x="29" y="577"/>
                </a:lnTo>
                <a:lnTo>
                  <a:pt x="27" y="579"/>
                </a:lnTo>
                <a:lnTo>
                  <a:pt x="29" y="579"/>
                </a:lnTo>
                <a:lnTo>
                  <a:pt x="31" y="579"/>
                </a:lnTo>
                <a:lnTo>
                  <a:pt x="33" y="579"/>
                </a:lnTo>
                <a:lnTo>
                  <a:pt x="33" y="577"/>
                </a:lnTo>
                <a:lnTo>
                  <a:pt x="35" y="577"/>
                </a:lnTo>
                <a:lnTo>
                  <a:pt x="35" y="579"/>
                </a:lnTo>
                <a:lnTo>
                  <a:pt x="35" y="581"/>
                </a:lnTo>
                <a:lnTo>
                  <a:pt x="37" y="581"/>
                </a:lnTo>
                <a:lnTo>
                  <a:pt x="37" y="583"/>
                </a:lnTo>
                <a:lnTo>
                  <a:pt x="35" y="585"/>
                </a:lnTo>
                <a:lnTo>
                  <a:pt x="37" y="585"/>
                </a:lnTo>
                <a:lnTo>
                  <a:pt x="39" y="585"/>
                </a:lnTo>
                <a:lnTo>
                  <a:pt x="41" y="585"/>
                </a:lnTo>
                <a:lnTo>
                  <a:pt x="41" y="583"/>
                </a:lnTo>
                <a:lnTo>
                  <a:pt x="43" y="583"/>
                </a:lnTo>
                <a:lnTo>
                  <a:pt x="43" y="585"/>
                </a:lnTo>
                <a:lnTo>
                  <a:pt x="45" y="585"/>
                </a:lnTo>
                <a:lnTo>
                  <a:pt x="45" y="583"/>
                </a:lnTo>
                <a:lnTo>
                  <a:pt x="47" y="583"/>
                </a:lnTo>
                <a:lnTo>
                  <a:pt x="47" y="581"/>
                </a:lnTo>
                <a:lnTo>
                  <a:pt x="48" y="581"/>
                </a:lnTo>
                <a:lnTo>
                  <a:pt x="48" y="583"/>
                </a:lnTo>
                <a:lnTo>
                  <a:pt x="50" y="583"/>
                </a:lnTo>
                <a:lnTo>
                  <a:pt x="50" y="585"/>
                </a:lnTo>
                <a:lnTo>
                  <a:pt x="50" y="586"/>
                </a:lnTo>
                <a:lnTo>
                  <a:pt x="48" y="586"/>
                </a:lnTo>
                <a:lnTo>
                  <a:pt x="48" y="588"/>
                </a:lnTo>
                <a:lnTo>
                  <a:pt x="50" y="588"/>
                </a:lnTo>
                <a:lnTo>
                  <a:pt x="52" y="588"/>
                </a:lnTo>
                <a:lnTo>
                  <a:pt x="52" y="590"/>
                </a:lnTo>
                <a:lnTo>
                  <a:pt x="54" y="590"/>
                </a:lnTo>
                <a:lnTo>
                  <a:pt x="54" y="592"/>
                </a:lnTo>
                <a:lnTo>
                  <a:pt x="54" y="594"/>
                </a:lnTo>
                <a:lnTo>
                  <a:pt x="54" y="596"/>
                </a:lnTo>
                <a:lnTo>
                  <a:pt x="54" y="598"/>
                </a:lnTo>
                <a:lnTo>
                  <a:pt x="56" y="596"/>
                </a:lnTo>
                <a:lnTo>
                  <a:pt x="58" y="596"/>
                </a:lnTo>
                <a:lnTo>
                  <a:pt x="60" y="598"/>
                </a:lnTo>
                <a:lnTo>
                  <a:pt x="60" y="600"/>
                </a:lnTo>
                <a:lnTo>
                  <a:pt x="62" y="600"/>
                </a:lnTo>
                <a:lnTo>
                  <a:pt x="64" y="602"/>
                </a:lnTo>
                <a:lnTo>
                  <a:pt x="66" y="602"/>
                </a:lnTo>
                <a:lnTo>
                  <a:pt x="68" y="602"/>
                </a:lnTo>
                <a:lnTo>
                  <a:pt x="68" y="604"/>
                </a:lnTo>
                <a:lnTo>
                  <a:pt x="68" y="606"/>
                </a:lnTo>
                <a:lnTo>
                  <a:pt x="68" y="607"/>
                </a:lnTo>
                <a:lnTo>
                  <a:pt x="66" y="607"/>
                </a:lnTo>
                <a:lnTo>
                  <a:pt x="64" y="607"/>
                </a:lnTo>
                <a:lnTo>
                  <a:pt x="64" y="609"/>
                </a:lnTo>
                <a:lnTo>
                  <a:pt x="64" y="612"/>
                </a:lnTo>
                <a:lnTo>
                  <a:pt x="64" y="613"/>
                </a:lnTo>
                <a:lnTo>
                  <a:pt x="66" y="617"/>
                </a:lnTo>
                <a:lnTo>
                  <a:pt x="64" y="617"/>
                </a:lnTo>
                <a:lnTo>
                  <a:pt x="58" y="625"/>
                </a:lnTo>
                <a:lnTo>
                  <a:pt x="60" y="625"/>
                </a:lnTo>
                <a:lnTo>
                  <a:pt x="60" y="631"/>
                </a:lnTo>
                <a:lnTo>
                  <a:pt x="60" y="634"/>
                </a:lnTo>
                <a:lnTo>
                  <a:pt x="60" y="638"/>
                </a:lnTo>
                <a:lnTo>
                  <a:pt x="60" y="640"/>
                </a:lnTo>
                <a:lnTo>
                  <a:pt x="58" y="640"/>
                </a:lnTo>
                <a:lnTo>
                  <a:pt x="54" y="644"/>
                </a:lnTo>
                <a:lnTo>
                  <a:pt x="50" y="646"/>
                </a:lnTo>
                <a:lnTo>
                  <a:pt x="50" y="648"/>
                </a:lnTo>
                <a:lnTo>
                  <a:pt x="47" y="652"/>
                </a:lnTo>
                <a:lnTo>
                  <a:pt x="45" y="654"/>
                </a:lnTo>
                <a:lnTo>
                  <a:pt x="45" y="656"/>
                </a:lnTo>
                <a:lnTo>
                  <a:pt x="43" y="656"/>
                </a:lnTo>
                <a:lnTo>
                  <a:pt x="41" y="660"/>
                </a:lnTo>
                <a:lnTo>
                  <a:pt x="45" y="662"/>
                </a:lnTo>
                <a:lnTo>
                  <a:pt x="45" y="663"/>
                </a:lnTo>
                <a:lnTo>
                  <a:pt x="43" y="665"/>
                </a:lnTo>
                <a:lnTo>
                  <a:pt x="41" y="667"/>
                </a:lnTo>
                <a:lnTo>
                  <a:pt x="39" y="669"/>
                </a:lnTo>
                <a:lnTo>
                  <a:pt x="37" y="667"/>
                </a:lnTo>
                <a:lnTo>
                  <a:pt x="27" y="662"/>
                </a:lnTo>
                <a:lnTo>
                  <a:pt x="27" y="663"/>
                </a:lnTo>
                <a:lnTo>
                  <a:pt x="26" y="663"/>
                </a:lnTo>
                <a:lnTo>
                  <a:pt x="26" y="665"/>
                </a:lnTo>
                <a:lnTo>
                  <a:pt x="24" y="667"/>
                </a:lnTo>
                <a:lnTo>
                  <a:pt x="21" y="669"/>
                </a:lnTo>
                <a:lnTo>
                  <a:pt x="21" y="671"/>
                </a:lnTo>
                <a:lnTo>
                  <a:pt x="20" y="671"/>
                </a:lnTo>
                <a:lnTo>
                  <a:pt x="20" y="673"/>
                </a:lnTo>
                <a:lnTo>
                  <a:pt x="20" y="675"/>
                </a:lnTo>
                <a:lnTo>
                  <a:pt x="20" y="677"/>
                </a:lnTo>
                <a:lnTo>
                  <a:pt x="18" y="677"/>
                </a:lnTo>
                <a:lnTo>
                  <a:pt x="18" y="679"/>
                </a:lnTo>
                <a:lnTo>
                  <a:pt x="16" y="681"/>
                </a:lnTo>
                <a:lnTo>
                  <a:pt x="14" y="683"/>
                </a:lnTo>
                <a:lnTo>
                  <a:pt x="14" y="684"/>
                </a:lnTo>
                <a:lnTo>
                  <a:pt x="12" y="686"/>
                </a:lnTo>
                <a:lnTo>
                  <a:pt x="10" y="694"/>
                </a:lnTo>
                <a:lnTo>
                  <a:pt x="14" y="702"/>
                </a:lnTo>
                <a:lnTo>
                  <a:pt x="10" y="706"/>
                </a:lnTo>
                <a:lnTo>
                  <a:pt x="12" y="711"/>
                </a:lnTo>
                <a:lnTo>
                  <a:pt x="10" y="713"/>
                </a:lnTo>
                <a:lnTo>
                  <a:pt x="12" y="715"/>
                </a:lnTo>
                <a:lnTo>
                  <a:pt x="33" y="721"/>
                </a:lnTo>
                <a:lnTo>
                  <a:pt x="33" y="729"/>
                </a:lnTo>
                <a:lnTo>
                  <a:pt x="27" y="734"/>
                </a:lnTo>
                <a:lnTo>
                  <a:pt x="29" y="744"/>
                </a:lnTo>
                <a:lnTo>
                  <a:pt x="26" y="754"/>
                </a:lnTo>
                <a:lnTo>
                  <a:pt x="27" y="756"/>
                </a:lnTo>
                <a:lnTo>
                  <a:pt x="29" y="754"/>
                </a:lnTo>
                <a:lnTo>
                  <a:pt x="31" y="756"/>
                </a:lnTo>
                <a:lnTo>
                  <a:pt x="39" y="754"/>
                </a:lnTo>
                <a:lnTo>
                  <a:pt x="43" y="754"/>
                </a:lnTo>
                <a:lnTo>
                  <a:pt x="50" y="758"/>
                </a:lnTo>
                <a:lnTo>
                  <a:pt x="52" y="759"/>
                </a:lnTo>
                <a:lnTo>
                  <a:pt x="48" y="765"/>
                </a:lnTo>
                <a:lnTo>
                  <a:pt x="48" y="769"/>
                </a:lnTo>
                <a:lnTo>
                  <a:pt x="56" y="780"/>
                </a:lnTo>
                <a:lnTo>
                  <a:pt x="62" y="782"/>
                </a:lnTo>
                <a:lnTo>
                  <a:pt x="72" y="788"/>
                </a:lnTo>
                <a:lnTo>
                  <a:pt x="91" y="779"/>
                </a:lnTo>
                <a:lnTo>
                  <a:pt x="93" y="785"/>
                </a:lnTo>
                <a:lnTo>
                  <a:pt x="95" y="785"/>
                </a:lnTo>
                <a:lnTo>
                  <a:pt x="95" y="786"/>
                </a:lnTo>
                <a:lnTo>
                  <a:pt x="98" y="800"/>
                </a:lnTo>
                <a:lnTo>
                  <a:pt x="100" y="802"/>
                </a:lnTo>
                <a:lnTo>
                  <a:pt x="95" y="821"/>
                </a:lnTo>
                <a:lnTo>
                  <a:pt x="95" y="823"/>
                </a:lnTo>
                <a:lnTo>
                  <a:pt x="70" y="830"/>
                </a:lnTo>
                <a:lnTo>
                  <a:pt x="60" y="844"/>
                </a:lnTo>
                <a:lnTo>
                  <a:pt x="56" y="850"/>
                </a:lnTo>
                <a:lnTo>
                  <a:pt x="54" y="852"/>
                </a:lnTo>
                <a:lnTo>
                  <a:pt x="52" y="856"/>
                </a:lnTo>
                <a:lnTo>
                  <a:pt x="50" y="857"/>
                </a:lnTo>
                <a:lnTo>
                  <a:pt x="48" y="859"/>
                </a:lnTo>
                <a:lnTo>
                  <a:pt x="41" y="865"/>
                </a:lnTo>
                <a:lnTo>
                  <a:pt x="37" y="867"/>
                </a:lnTo>
                <a:lnTo>
                  <a:pt x="26" y="875"/>
                </a:lnTo>
                <a:lnTo>
                  <a:pt x="24" y="877"/>
                </a:lnTo>
                <a:lnTo>
                  <a:pt x="24" y="883"/>
                </a:lnTo>
                <a:lnTo>
                  <a:pt x="24" y="884"/>
                </a:lnTo>
                <a:lnTo>
                  <a:pt x="24" y="892"/>
                </a:lnTo>
                <a:lnTo>
                  <a:pt x="24" y="894"/>
                </a:lnTo>
                <a:lnTo>
                  <a:pt x="24" y="900"/>
                </a:lnTo>
                <a:lnTo>
                  <a:pt x="26" y="910"/>
                </a:lnTo>
                <a:lnTo>
                  <a:pt x="35" y="911"/>
                </a:lnTo>
                <a:lnTo>
                  <a:pt x="47" y="915"/>
                </a:lnTo>
                <a:lnTo>
                  <a:pt x="50" y="915"/>
                </a:lnTo>
                <a:lnTo>
                  <a:pt x="58" y="923"/>
                </a:lnTo>
                <a:lnTo>
                  <a:pt x="58" y="927"/>
                </a:lnTo>
                <a:lnTo>
                  <a:pt x="62" y="929"/>
                </a:lnTo>
                <a:lnTo>
                  <a:pt x="70" y="929"/>
                </a:lnTo>
                <a:lnTo>
                  <a:pt x="74" y="929"/>
                </a:lnTo>
                <a:lnTo>
                  <a:pt x="77" y="929"/>
                </a:lnTo>
                <a:lnTo>
                  <a:pt x="79" y="929"/>
                </a:lnTo>
                <a:lnTo>
                  <a:pt x="91" y="929"/>
                </a:lnTo>
                <a:lnTo>
                  <a:pt x="93" y="929"/>
                </a:lnTo>
                <a:lnTo>
                  <a:pt x="96" y="929"/>
                </a:lnTo>
                <a:lnTo>
                  <a:pt x="98" y="929"/>
                </a:lnTo>
                <a:lnTo>
                  <a:pt x="100" y="927"/>
                </a:lnTo>
                <a:lnTo>
                  <a:pt x="100" y="929"/>
                </a:lnTo>
                <a:lnTo>
                  <a:pt x="102" y="931"/>
                </a:lnTo>
                <a:lnTo>
                  <a:pt x="102" y="932"/>
                </a:lnTo>
                <a:lnTo>
                  <a:pt x="106" y="938"/>
                </a:lnTo>
                <a:lnTo>
                  <a:pt x="110" y="946"/>
                </a:lnTo>
                <a:lnTo>
                  <a:pt x="118" y="958"/>
                </a:lnTo>
                <a:lnTo>
                  <a:pt x="127" y="971"/>
                </a:lnTo>
                <a:lnTo>
                  <a:pt x="135" y="967"/>
                </a:lnTo>
                <a:lnTo>
                  <a:pt x="143" y="965"/>
                </a:lnTo>
                <a:lnTo>
                  <a:pt x="144" y="965"/>
                </a:lnTo>
                <a:lnTo>
                  <a:pt x="149" y="965"/>
                </a:lnTo>
                <a:lnTo>
                  <a:pt x="149" y="963"/>
                </a:lnTo>
                <a:lnTo>
                  <a:pt x="154" y="963"/>
                </a:lnTo>
                <a:lnTo>
                  <a:pt x="156" y="963"/>
                </a:lnTo>
                <a:lnTo>
                  <a:pt x="162" y="961"/>
                </a:lnTo>
                <a:lnTo>
                  <a:pt x="164" y="963"/>
                </a:lnTo>
                <a:lnTo>
                  <a:pt x="166" y="963"/>
                </a:lnTo>
                <a:lnTo>
                  <a:pt x="168" y="963"/>
                </a:lnTo>
                <a:lnTo>
                  <a:pt x="170" y="963"/>
                </a:lnTo>
                <a:lnTo>
                  <a:pt x="171" y="963"/>
                </a:lnTo>
                <a:lnTo>
                  <a:pt x="185" y="961"/>
                </a:lnTo>
                <a:lnTo>
                  <a:pt x="183" y="960"/>
                </a:lnTo>
                <a:lnTo>
                  <a:pt x="181" y="952"/>
                </a:lnTo>
                <a:lnTo>
                  <a:pt x="175" y="944"/>
                </a:lnTo>
                <a:lnTo>
                  <a:pt x="168" y="932"/>
                </a:lnTo>
                <a:lnTo>
                  <a:pt x="166" y="927"/>
                </a:lnTo>
                <a:lnTo>
                  <a:pt x="160" y="931"/>
                </a:lnTo>
                <a:lnTo>
                  <a:pt x="156" y="932"/>
                </a:lnTo>
                <a:lnTo>
                  <a:pt x="152" y="934"/>
                </a:lnTo>
                <a:lnTo>
                  <a:pt x="150" y="934"/>
                </a:lnTo>
                <a:lnTo>
                  <a:pt x="149" y="934"/>
                </a:lnTo>
                <a:lnTo>
                  <a:pt x="146" y="931"/>
                </a:lnTo>
                <a:lnTo>
                  <a:pt x="146" y="929"/>
                </a:lnTo>
                <a:lnTo>
                  <a:pt x="144" y="927"/>
                </a:lnTo>
                <a:lnTo>
                  <a:pt x="149" y="925"/>
                </a:lnTo>
                <a:lnTo>
                  <a:pt x="150" y="923"/>
                </a:lnTo>
                <a:lnTo>
                  <a:pt x="152" y="923"/>
                </a:lnTo>
                <a:lnTo>
                  <a:pt x="152" y="921"/>
                </a:lnTo>
                <a:lnTo>
                  <a:pt x="152" y="919"/>
                </a:lnTo>
                <a:lnTo>
                  <a:pt x="154" y="921"/>
                </a:lnTo>
                <a:lnTo>
                  <a:pt x="154" y="923"/>
                </a:lnTo>
                <a:lnTo>
                  <a:pt x="156" y="921"/>
                </a:lnTo>
                <a:lnTo>
                  <a:pt x="160" y="921"/>
                </a:lnTo>
                <a:lnTo>
                  <a:pt x="162" y="921"/>
                </a:lnTo>
                <a:lnTo>
                  <a:pt x="166" y="917"/>
                </a:lnTo>
                <a:lnTo>
                  <a:pt x="168" y="917"/>
                </a:lnTo>
                <a:lnTo>
                  <a:pt x="166" y="913"/>
                </a:lnTo>
                <a:lnTo>
                  <a:pt x="166" y="911"/>
                </a:lnTo>
                <a:lnTo>
                  <a:pt x="166" y="910"/>
                </a:lnTo>
                <a:lnTo>
                  <a:pt x="168" y="910"/>
                </a:lnTo>
                <a:lnTo>
                  <a:pt x="171" y="910"/>
                </a:lnTo>
                <a:lnTo>
                  <a:pt x="177" y="910"/>
                </a:lnTo>
                <a:lnTo>
                  <a:pt x="179" y="911"/>
                </a:lnTo>
                <a:lnTo>
                  <a:pt x="183" y="911"/>
                </a:lnTo>
                <a:lnTo>
                  <a:pt x="183" y="913"/>
                </a:lnTo>
                <a:lnTo>
                  <a:pt x="185" y="913"/>
                </a:lnTo>
                <a:lnTo>
                  <a:pt x="187" y="915"/>
                </a:lnTo>
                <a:lnTo>
                  <a:pt x="185" y="917"/>
                </a:lnTo>
                <a:lnTo>
                  <a:pt x="185" y="919"/>
                </a:lnTo>
                <a:lnTo>
                  <a:pt x="187" y="919"/>
                </a:lnTo>
                <a:lnTo>
                  <a:pt x="189" y="919"/>
                </a:lnTo>
                <a:lnTo>
                  <a:pt x="191" y="917"/>
                </a:lnTo>
                <a:lnTo>
                  <a:pt x="192" y="917"/>
                </a:lnTo>
                <a:lnTo>
                  <a:pt x="192" y="919"/>
                </a:lnTo>
                <a:lnTo>
                  <a:pt x="191" y="923"/>
                </a:lnTo>
                <a:lnTo>
                  <a:pt x="191" y="925"/>
                </a:lnTo>
                <a:lnTo>
                  <a:pt x="192" y="925"/>
                </a:lnTo>
                <a:lnTo>
                  <a:pt x="195" y="927"/>
                </a:lnTo>
                <a:lnTo>
                  <a:pt x="197" y="927"/>
                </a:lnTo>
                <a:lnTo>
                  <a:pt x="197" y="929"/>
                </a:lnTo>
                <a:lnTo>
                  <a:pt x="198" y="929"/>
                </a:lnTo>
                <a:lnTo>
                  <a:pt x="200" y="929"/>
                </a:lnTo>
                <a:lnTo>
                  <a:pt x="200" y="931"/>
                </a:lnTo>
                <a:lnTo>
                  <a:pt x="202" y="931"/>
                </a:lnTo>
                <a:lnTo>
                  <a:pt x="204" y="931"/>
                </a:lnTo>
                <a:lnTo>
                  <a:pt x="206" y="931"/>
                </a:lnTo>
                <a:lnTo>
                  <a:pt x="206" y="932"/>
                </a:lnTo>
                <a:lnTo>
                  <a:pt x="204" y="934"/>
                </a:lnTo>
                <a:lnTo>
                  <a:pt x="204" y="936"/>
                </a:lnTo>
                <a:lnTo>
                  <a:pt x="206" y="936"/>
                </a:lnTo>
                <a:lnTo>
                  <a:pt x="208" y="936"/>
                </a:lnTo>
                <a:lnTo>
                  <a:pt x="210" y="936"/>
                </a:lnTo>
                <a:lnTo>
                  <a:pt x="212" y="938"/>
                </a:lnTo>
                <a:lnTo>
                  <a:pt x="212" y="940"/>
                </a:lnTo>
                <a:lnTo>
                  <a:pt x="214" y="940"/>
                </a:lnTo>
                <a:lnTo>
                  <a:pt x="216" y="942"/>
                </a:lnTo>
                <a:lnTo>
                  <a:pt x="218" y="940"/>
                </a:lnTo>
                <a:lnTo>
                  <a:pt x="219" y="940"/>
                </a:lnTo>
                <a:lnTo>
                  <a:pt x="219" y="942"/>
                </a:lnTo>
                <a:lnTo>
                  <a:pt x="219" y="944"/>
                </a:lnTo>
                <a:lnTo>
                  <a:pt x="218" y="944"/>
                </a:lnTo>
                <a:lnTo>
                  <a:pt x="218" y="946"/>
                </a:lnTo>
                <a:lnTo>
                  <a:pt x="219" y="948"/>
                </a:lnTo>
                <a:lnTo>
                  <a:pt x="221" y="950"/>
                </a:lnTo>
                <a:lnTo>
                  <a:pt x="223" y="950"/>
                </a:lnTo>
                <a:lnTo>
                  <a:pt x="223" y="948"/>
                </a:lnTo>
                <a:lnTo>
                  <a:pt x="225" y="948"/>
                </a:lnTo>
                <a:lnTo>
                  <a:pt x="227" y="948"/>
                </a:lnTo>
                <a:lnTo>
                  <a:pt x="227" y="950"/>
                </a:lnTo>
                <a:lnTo>
                  <a:pt x="225" y="952"/>
                </a:lnTo>
                <a:lnTo>
                  <a:pt x="225" y="954"/>
                </a:lnTo>
                <a:lnTo>
                  <a:pt x="225" y="955"/>
                </a:lnTo>
                <a:lnTo>
                  <a:pt x="227" y="955"/>
                </a:lnTo>
                <a:lnTo>
                  <a:pt x="227" y="958"/>
                </a:lnTo>
                <a:lnTo>
                  <a:pt x="229" y="958"/>
                </a:lnTo>
                <a:lnTo>
                  <a:pt x="229" y="960"/>
                </a:lnTo>
                <a:lnTo>
                  <a:pt x="229" y="961"/>
                </a:lnTo>
                <a:lnTo>
                  <a:pt x="229" y="963"/>
                </a:lnTo>
                <a:lnTo>
                  <a:pt x="231" y="963"/>
                </a:lnTo>
                <a:lnTo>
                  <a:pt x="231" y="965"/>
                </a:lnTo>
                <a:lnTo>
                  <a:pt x="233" y="971"/>
                </a:lnTo>
                <a:lnTo>
                  <a:pt x="233" y="973"/>
                </a:lnTo>
                <a:lnTo>
                  <a:pt x="233" y="975"/>
                </a:lnTo>
                <a:lnTo>
                  <a:pt x="231" y="979"/>
                </a:lnTo>
                <a:lnTo>
                  <a:pt x="231" y="981"/>
                </a:lnTo>
                <a:lnTo>
                  <a:pt x="231" y="982"/>
                </a:lnTo>
                <a:lnTo>
                  <a:pt x="233" y="982"/>
                </a:lnTo>
                <a:lnTo>
                  <a:pt x="235" y="982"/>
                </a:lnTo>
                <a:lnTo>
                  <a:pt x="237" y="982"/>
                </a:lnTo>
                <a:lnTo>
                  <a:pt x="237" y="984"/>
                </a:lnTo>
                <a:lnTo>
                  <a:pt x="237" y="986"/>
                </a:lnTo>
                <a:lnTo>
                  <a:pt x="239" y="988"/>
                </a:lnTo>
                <a:lnTo>
                  <a:pt x="239" y="990"/>
                </a:lnTo>
                <a:lnTo>
                  <a:pt x="241" y="992"/>
                </a:lnTo>
                <a:lnTo>
                  <a:pt x="241" y="994"/>
                </a:lnTo>
                <a:lnTo>
                  <a:pt x="239" y="996"/>
                </a:lnTo>
                <a:lnTo>
                  <a:pt x="239" y="998"/>
                </a:lnTo>
                <a:lnTo>
                  <a:pt x="237" y="998"/>
                </a:lnTo>
                <a:lnTo>
                  <a:pt x="237" y="1000"/>
                </a:lnTo>
                <a:lnTo>
                  <a:pt x="235" y="1000"/>
                </a:lnTo>
                <a:lnTo>
                  <a:pt x="235" y="1002"/>
                </a:lnTo>
                <a:lnTo>
                  <a:pt x="235" y="1004"/>
                </a:lnTo>
                <a:lnTo>
                  <a:pt x="235" y="1006"/>
                </a:lnTo>
                <a:lnTo>
                  <a:pt x="237" y="1006"/>
                </a:lnTo>
                <a:lnTo>
                  <a:pt x="239" y="1008"/>
                </a:lnTo>
                <a:lnTo>
                  <a:pt x="241" y="1009"/>
                </a:lnTo>
                <a:lnTo>
                  <a:pt x="241" y="1011"/>
                </a:lnTo>
                <a:lnTo>
                  <a:pt x="243" y="1011"/>
                </a:lnTo>
                <a:lnTo>
                  <a:pt x="245" y="1011"/>
                </a:lnTo>
                <a:lnTo>
                  <a:pt x="248" y="1009"/>
                </a:lnTo>
                <a:lnTo>
                  <a:pt x="264" y="1000"/>
                </a:lnTo>
                <a:lnTo>
                  <a:pt x="260" y="988"/>
                </a:lnTo>
                <a:lnTo>
                  <a:pt x="269" y="982"/>
                </a:lnTo>
                <a:lnTo>
                  <a:pt x="262" y="958"/>
                </a:lnTo>
                <a:lnTo>
                  <a:pt x="285" y="946"/>
                </a:lnTo>
                <a:lnTo>
                  <a:pt x="291" y="961"/>
                </a:lnTo>
                <a:lnTo>
                  <a:pt x="302" y="975"/>
                </a:lnTo>
                <a:lnTo>
                  <a:pt x="314" y="965"/>
                </a:lnTo>
                <a:lnTo>
                  <a:pt x="317" y="973"/>
                </a:lnTo>
                <a:lnTo>
                  <a:pt x="331" y="984"/>
                </a:lnTo>
                <a:lnTo>
                  <a:pt x="339" y="996"/>
                </a:lnTo>
                <a:lnTo>
                  <a:pt x="356" y="984"/>
                </a:lnTo>
                <a:lnTo>
                  <a:pt x="364" y="965"/>
                </a:lnTo>
                <a:lnTo>
                  <a:pt x="368" y="971"/>
                </a:lnTo>
                <a:lnTo>
                  <a:pt x="373" y="982"/>
                </a:lnTo>
                <a:lnTo>
                  <a:pt x="383" y="994"/>
                </a:lnTo>
                <a:lnTo>
                  <a:pt x="387" y="996"/>
                </a:lnTo>
                <a:lnTo>
                  <a:pt x="394" y="1002"/>
                </a:lnTo>
                <a:lnTo>
                  <a:pt x="404" y="1006"/>
                </a:lnTo>
                <a:lnTo>
                  <a:pt x="410" y="1009"/>
                </a:lnTo>
                <a:lnTo>
                  <a:pt x="419" y="1015"/>
                </a:lnTo>
                <a:lnTo>
                  <a:pt x="427" y="1019"/>
                </a:lnTo>
                <a:lnTo>
                  <a:pt x="433" y="1023"/>
                </a:lnTo>
                <a:lnTo>
                  <a:pt x="437" y="1027"/>
                </a:lnTo>
                <a:lnTo>
                  <a:pt x="448" y="1034"/>
                </a:lnTo>
                <a:lnTo>
                  <a:pt x="450" y="1036"/>
                </a:lnTo>
                <a:lnTo>
                  <a:pt x="454" y="1040"/>
                </a:lnTo>
                <a:lnTo>
                  <a:pt x="454" y="1042"/>
                </a:lnTo>
                <a:lnTo>
                  <a:pt x="456" y="1042"/>
                </a:lnTo>
                <a:lnTo>
                  <a:pt x="460" y="1044"/>
                </a:lnTo>
                <a:lnTo>
                  <a:pt x="466" y="1048"/>
                </a:lnTo>
                <a:lnTo>
                  <a:pt x="473" y="1052"/>
                </a:lnTo>
                <a:lnTo>
                  <a:pt x="479" y="1056"/>
                </a:lnTo>
                <a:lnTo>
                  <a:pt x="488" y="1061"/>
                </a:lnTo>
                <a:lnTo>
                  <a:pt x="498" y="1067"/>
                </a:lnTo>
                <a:lnTo>
                  <a:pt x="506" y="1071"/>
                </a:lnTo>
                <a:lnTo>
                  <a:pt x="510" y="1069"/>
                </a:lnTo>
                <a:lnTo>
                  <a:pt x="515" y="1067"/>
                </a:lnTo>
                <a:lnTo>
                  <a:pt x="525" y="1063"/>
                </a:lnTo>
                <a:lnTo>
                  <a:pt x="531" y="1059"/>
                </a:lnTo>
                <a:lnTo>
                  <a:pt x="537" y="1052"/>
                </a:lnTo>
                <a:lnTo>
                  <a:pt x="539" y="1048"/>
                </a:lnTo>
                <a:lnTo>
                  <a:pt x="546" y="1042"/>
                </a:lnTo>
                <a:lnTo>
                  <a:pt x="548" y="1040"/>
                </a:lnTo>
                <a:lnTo>
                  <a:pt x="558" y="1034"/>
                </a:lnTo>
                <a:lnTo>
                  <a:pt x="563" y="1032"/>
                </a:lnTo>
                <a:lnTo>
                  <a:pt x="571" y="1027"/>
                </a:lnTo>
                <a:lnTo>
                  <a:pt x="577" y="1023"/>
                </a:lnTo>
                <a:lnTo>
                  <a:pt x="581" y="1021"/>
                </a:lnTo>
                <a:lnTo>
                  <a:pt x="592" y="1017"/>
                </a:lnTo>
                <a:lnTo>
                  <a:pt x="600" y="1013"/>
                </a:lnTo>
                <a:lnTo>
                  <a:pt x="606" y="1011"/>
                </a:lnTo>
                <a:lnTo>
                  <a:pt x="608" y="1008"/>
                </a:lnTo>
                <a:lnTo>
                  <a:pt x="611" y="1004"/>
                </a:lnTo>
                <a:lnTo>
                  <a:pt x="617" y="996"/>
                </a:lnTo>
                <a:lnTo>
                  <a:pt x="621" y="990"/>
                </a:lnTo>
                <a:lnTo>
                  <a:pt x="623" y="986"/>
                </a:lnTo>
                <a:lnTo>
                  <a:pt x="625" y="984"/>
                </a:lnTo>
                <a:lnTo>
                  <a:pt x="627" y="981"/>
                </a:lnTo>
                <a:lnTo>
                  <a:pt x="629" y="979"/>
                </a:lnTo>
                <a:lnTo>
                  <a:pt x="633" y="975"/>
                </a:lnTo>
                <a:lnTo>
                  <a:pt x="635" y="973"/>
                </a:lnTo>
                <a:lnTo>
                  <a:pt x="637" y="969"/>
                </a:lnTo>
                <a:lnTo>
                  <a:pt x="638" y="965"/>
                </a:lnTo>
                <a:lnTo>
                  <a:pt x="640" y="963"/>
                </a:lnTo>
                <a:lnTo>
                  <a:pt x="644" y="958"/>
                </a:lnTo>
                <a:lnTo>
                  <a:pt x="646" y="955"/>
                </a:lnTo>
                <a:lnTo>
                  <a:pt x="658" y="940"/>
                </a:lnTo>
                <a:lnTo>
                  <a:pt x="659" y="936"/>
                </a:lnTo>
                <a:lnTo>
                  <a:pt x="665" y="929"/>
                </a:lnTo>
                <a:lnTo>
                  <a:pt x="667" y="925"/>
                </a:lnTo>
                <a:lnTo>
                  <a:pt x="669" y="923"/>
                </a:lnTo>
                <a:lnTo>
                  <a:pt x="671" y="919"/>
                </a:lnTo>
                <a:lnTo>
                  <a:pt x="673" y="915"/>
                </a:lnTo>
                <a:lnTo>
                  <a:pt x="677" y="911"/>
                </a:lnTo>
                <a:lnTo>
                  <a:pt x="679" y="907"/>
                </a:lnTo>
                <a:lnTo>
                  <a:pt x="679" y="902"/>
                </a:lnTo>
                <a:lnTo>
                  <a:pt x="679" y="888"/>
                </a:lnTo>
                <a:lnTo>
                  <a:pt x="679" y="854"/>
                </a:lnTo>
                <a:lnTo>
                  <a:pt x="681" y="800"/>
                </a:lnTo>
                <a:lnTo>
                  <a:pt x="681" y="790"/>
                </a:lnTo>
                <a:lnTo>
                  <a:pt x="688" y="785"/>
                </a:lnTo>
                <a:lnTo>
                  <a:pt x="702" y="773"/>
                </a:lnTo>
                <a:lnTo>
                  <a:pt x="704" y="771"/>
                </a:lnTo>
                <a:lnTo>
                  <a:pt x="706" y="769"/>
                </a:lnTo>
                <a:lnTo>
                  <a:pt x="708" y="767"/>
                </a:lnTo>
                <a:lnTo>
                  <a:pt x="739" y="736"/>
                </a:lnTo>
                <a:lnTo>
                  <a:pt x="741" y="732"/>
                </a:lnTo>
                <a:lnTo>
                  <a:pt x="752" y="719"/>
                </a:lnTo>
                <a:lnTo>
                  <a:pt x="762" y="700"/>
                </a:lnTo>
                <a:lnTo>
                  <a:pt x="735" y="696"/>
                </a:lnTo>
                <a:lnTo>
                  <a:pt x="731" y="684"/>
                </a:lnTo>
                <a:lnTo>
                  <a:pt x="727" y="667"/>
                </a:lnTo>
                <a:lnTo>
                  <a:pt x="735" y="648"/>
                </a:lnTo>
                <a:lnTo>
                  <a:pt x="739" y="648"/>
                </a:lnTo>
                <a:lnTo>
                  <a:pt x="808" y="652"/>
                </a:lnTo>
                <a:lnTo>
                  <a:pt x="907" y="656"/>
                </a:lnTo>
                <a:lnTo>
                  <a:pt x="912" y="654"/>
                </a:lnTo>
                <a:lnTo>
                  <a:pt x="917" y="648"/>
                </a:lnTo>
                <a:lnTo>
                  <a:pt x="923" y="642"/>
                </a:lnTo>
                <a:lnTo>
                  <a:pt x="921" y="638"/>
                </a:lnTo>
                <a:lnTo>
                  <a:pt x="933" y="631"/>
                </a:lnTo>
                <a:lnTo>
                  <a:pt x="938" y="623"/>
                </a:lnTo>
                <a:lnTo>
                  <a:pt x="950" y="602"/>
                </a:lnTo>
                <a:lnTo>
                  <a:pt x="952" y="604"/>
                </a:lnTo>
                <a:lnTo>
                  <a:pt x="961" y="586"/>
                </a:lnTo>
                <a:lnTo>
                  <a:pt x="971" y="577"/>
                </a:lnTo>
                <a:lnTo>
                  <a:pt x="981" y="573"/>
                </a:lnTo>
                <a:lnTo>
                  <a:pt x="984" y="567"/>
                </a:lnTo>
                <a:lnTo>
                  <a:pt x="982" y="559"/>
                </a:lnTo>
                <a:lnTo>
                  <a:pt x="988" y="532"/>
                </a:lnTo>
                <a:lnTo>
                  <a:pt x="1000" y="527"/>
                </a:lnTo>
                <a:lnTo>
                  <a:pt x="1002" y="527"/>
                </a:lnTo>
                <a:lnTo>
                  <a:pt x="1002" y="525"/>
                </a:lnTo>
                <a:lnTo>
                  <a:pt x="1004" y="523"/>
                </a:lnTo>
                <a:lnTo>
                  <a:pt x="1000" y="515"/>
                </a:lnTo>
                <a:lnTo>
                  <a:pt x="1004" y="511"/>
                </a:lnTo>
                <a:lnTo>
                  <a:pt x="1002" y="510"/>
                </a:lnTo>
                <a:lnTo>
                  <a:pt x="1002" y="508"/>
                </a:lnTo>
                <a:lnTo>
                  <a:pt x="1000" y="506"/>
                </a:lnTo>
                <a:lnTo>
                  <a:pt x="1000" y="500"/>
                </a:lnTo>
                <a:lnTo>
                  <a:pt x="998" y="494"/>
                </a:lnTo>
                <a:lnTo>
                  <a:pt x="996" y="492"/>
                </a:lnTo>
                <a:lnTo>
                  <a:pt x="996" y="490"/>
                </a:lnTo>
                <a:lnTo>
                  <a:pt x="994" y="490"/>
                </a:lnTo>
                <a:lnTo>
                  <a:pt x="994" y="488"/>
                </a:lnTo>
                <a:lnTo>
                  <a:pt x="992" y="487"/>
                </a:lnTo>
                <a:lnTo>
                  <a:pt x="990" y="484"/>
                </a:lnTo>
                <a:lnTo>
                  <a:pt x="990" y="482"/>
                </a:lnTo>
                <a:lnTo>
                  <a:pt x="973" y="473"/>
                </a:lnTo>
                <a:lnTo>
                  <a:pt x="971" y="471"/>
                </a:lnTo>
                <a:lnTo>
                  <a:pt x="965" y="469"/>
                </a:lnTo>
                <a:lnTo>
                  <a:pt x="965" y="467"/>
                </a:lnTo>
                <a:lnTo>
                  <a:pt x="963" y="465"/>
                </a:lnTo>
                <a:lnTo>
                  <a:pt x="961" y="456"/>
                </a:lnTo>
                <a:lnTo>
                  <a:pt x="960" y="454"/>
                </a:lnTo>
                <a:lnTo>
                  <a:pt x="960" y="450"/>
                </a:lnTo>
                <a:lnTo>
                  <a:pt x="960" y="442"/>
                </a:lnTo>
                <a:lnTo>
                  <a:pt x="956" y="427"/>
                </a:lnTo>
                <a:lnTo>
                  <a:pt x="956" y="423"/>
                </a:lnTo>
                <a:lnTo>
                  <a:pt x="958" y="421"/>
                </a:lnTo>
                <a:lnTo>
                  <a:pt x="958" y="413"/>
                </a:lnTo>
                <a:lnTo>
                  <a:pt x="958" y="412"/>
                </a:lnTo>
                <a:lnTo>
                  <a:pt x="961" y="388"/>
                </a:lnTo>
                <a:lnTo>
                  <a:pt x="963" y="381"/>
                </a:lnTo>
                <a:lnTo>
                  <a:pt x="967" y="377"/>
                </a:lnTo>
                <a:lnTo>
                  <a:pt x="990" y="365"/>
                </a:lnTo>
                <a:lnTo>
                  <a:pt x="1000" y="359"/>
                </a:lnTo>
                <a:lnTo>
                  <a:pt x="1011" y="354"/>
                </a:lnTo>
                <a:lnTo>
                  <a:pt x="1032" y="340"/>
                </a:lnTo>
                <a:lnTo>
                  <a:pt x="1046" y="331"/>
                </a:lnTo>
                <a:lnTo>
                  <a:pt x="1044" y="331"/>
                </a:lnTo>
                <a:lnTo>
                  <a:pt x="1069" y="309"/>
                </a:lnTo>
                <a:lnTo>
                  <a:pt x="1073" y="306"/>
                </a:lnTo>
                <a:lnTo>
                  <a:pt x="1071" y="304"/>
                </a:lnTo>
                <a:lnTo>
                  <a:pt x="1069" y="302"/>
                </a:lnTo>
                <a:lnTo>
                  <a:pt x="1073" y="298"/>
                </a:lnTo>
                <a:lnTo>
                  <a:pt x="1075" y="296"/>
                </a:lnTo>
                <a:lnTo>
                  <a:pt x="1077" y="290"/>
                </a:lnTo>
                <a:lnTo>
                  <a:pt x="1077" y="281"/>
                </a:lnTo>
                <a:lnTo>
                  <a:pt x="1078" y="273"/>
                </a:lnTo>
                <a:lnTo>
                  <a:pt x="1078" y="267"/>
                </a:lnTo>
                <a:lnTo>
                  <a:pt x="1078" y="265"/>
                </a:lnTo>
                <a:lnTo>
                  <a:pt x="1081" y="263"/>
                </a:lnTo>
                <a:lnTo>
                  <a:pt x="1081" y="261"/>
                </a:lnTo>
                <a:lnTo>
                  <a:pt x="1078" y="261"/>
                </a:lnTo>
                <a:lnTo>
                  <a:pt x="1078" y="260"/>
                </a:lnTo>
                <a:lnTo>
                  <a:pt x="1077" y="258"/>
                </a:lnTo>
                <a:lnTo>
                  <a:pt x="1048" y="213"/>
                </a:lnTo>
                <a:lnTo>
                  <a:pt x="1035" y="192"/>
                </a:lnTo>
                <a:lnTo>
                  <a:pt x="1000" y="140"/>
                </a:lnTo>
                <a:lnTo>
                  <a:pt x="982" y="114"/>
                </a:lnTo>
                <a:lnTo>
                  <a:pt x="967" y="92"/>
                </a:lnTo>
                <a:lnTo>
                  <a:pt x="961" y="83"/>
                </a:lnTo>
                <a:lnTo>
                  <a:pt x="952" y="69"/>
                </a:lnTo>
                <a:lnTo>
                  <a:pt x="944" y="56"/>
                </a:lnTo>
                <a:lnTo>
                  <a:pt x="934" y="44"/>
                </a:lnTo>
                <a:lnTo>
                  <a:pt x="921" y="23"/>
                </a:lnTo>
                <a:lnTo>
                  <a:pt x="919" y="17"/>
                </a:lnTo>
                <a:lnTo>
                  <a:pt x="915" y="17"/>
                </a:lnTo>
                <a:lnTo>
                  <a:pt x="907" y="13"/>
                </a:lnTo>
                <a:lnTo>
                  <a:pt x="904" y="11"/>
                </a:lnTo>
                <a:lnTo>
                  <a:pt x="881" y="0"/>
                </a:lnTo>
                <a:lnTo>
                  <a:pt x="875" y="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" name="Freeform 211"/>
          <p:cNvSpPr>
            <a:spLocks/>
          </p:cNvSpPr>
          <p:nvPr/>
        </p:nvSpPr>
        <p:spPr bwMode="auto">
          <a:xfrm>
            <a:off x="-2637782" y="5024355"/>
            <a:ext cx="882029" cy="743653"/>
          </a:xfrm>
          <a:custGeom>
            <a:avLst/>
            <a:gdLst>
              <a:gd name="T0" fmla="*/ 893 w 937"/>
              <a:gd name="T1" fmla="*/ 84 h 790"/>
              <a:gd name="T2" fmla="*/ 836 w 937"/>
              <a:gd name="T3" fmla="*/ 55 h 790"/>
              <a:gd name="T4" fmla="*/ 860 w 937"/>
              <a:gd name="T5" fmla="*/ 19 h 790"/>
              <a:gd name="T6" fmla="*/ 799 w 937"/>
              <a:gd name="T7" fmla="*/ 15 h 790"/>
              <a:gd name="T8" fmla="*/ 739 w 937"/>
              <a:gd name="T9" fmla="*/ 4 h 790"/>
              <a:gd name="T10" fmla="*/ 682 w 937"/>
              <a:gd name="T11" fmla="*/ 167 h 790"/>
              <a:gd name="T12" fmla="*/ 530 w 937"/>
              <a:gd name="T13" fmla="*/ 158 h 790"/>
              <a:gd name="T14" fmla="*/ 530 w 937"/>
              <a:gd name="T15" fmla="*/ 202 h 790"/>
              <a:gd name="T16" fmla="*/ 397 w 937"/>
              <a:gd name="T17" fmla="*/ 163 h 790"/>
              <a:gd name="T18" fmla="*/ 296 w 937"/>
              <a:gd name="T19" fmla="*/ 190 h 790"/>
              <a:gd name="T20" fmla="*/ 232 w 937"/>
              <a:gd name="T21" fmla="*/ 236 h 790"/>
              <a:gd name="T22" fmla="*/ 146 w 937"/>
              <a:gd name="T23" fmla="*/ 317 h 790"/>
              <a:gd name="T24" fmla="*/ 184 w 937"/>
              <a:gd name="T25" fmla="*/ 386 h 790"/>
              <a:gd name="T26" fmla="*/ 149 w 937"/>
              <a:gd name="T27" fmla="*/ 434 h 790"/>
              <a:gd name="T28" fmla="*/ 153 w 937"/>
              <a:gd name="T29" fmla="*/ 467 h 790"/>
              <a:gd name="T30" fmla="*/ 103 w 937"/>
              <a:gd name="T31" fmla="*/ 498 h 790"/>
              <a:gd name="T32" fmla="*/ 44 w 937"/>
              <a:gd name="T33" fmla="*/ 554 h 790"/>
              <a:gd name="T34" fmla="*/ 1 w 937"/>
              <a:gd name="T35" fmla="*/ 546 h 790"/>
              <a:gd name="T36" fmla="*/ 75 w 937"/>
              <a:gd name="T37" fmla="*/ 625 h 790"/>
              <a:gd name="T38" fmla="*/ 111 w 937"/>
              <a:gd name="T39" fmla="*/ 673 h 790"/>
              <a:gd name="T40" fmla="*/ 174 w 937"/>
              <a:gd name="T41" fmla="*/ 717 h 790"/>
              <a:gd name="T42" fmla="*/ 203 w 937"/>
              <a:gd name="T43" fmla="*/ 790 h 790"/>
              <a:gd name="T44" fmla="*/ 261 w 937"/>
              <a:gd name="T45" fmla="*/ 671 h 790"/>
              <a:gd name="T46" fmla="*/ 243 w 937"/>
              <a:gd name="T47" fmla="*/ 625 h 790"/>
              <a:gd name="T48" fmla="*/ 269 w 937"/>
              <a:gd name="T49" fmla="*/ 613 h 790"/>
              <a:gd name="T50" fmla="*/ 284 w 937"/>
              <a:gd name="T51" fmla="*/ 600 h 790"/>
              <a:gd name="T52" fmla="*/ 317 w 937"/>
              <a:gd name="T53" fmla="*/ 590 h 790"/>
              <a:gd name="T54" fmla="*/ 336 w 937"/>
              <a:gd name="T55" fmla="*/ 627 h 790"/>
              <a:gd name="T56" fmla="*/ 420 w 937"/>
              <a:gd name="T57" fmla="*/ 573 h 790"/>
              <a:gd name="T58" fmla="*/ 455 w 937"/>
              <a:gd name="T59" fmla="*/ 594 h 790"/>
              <a:gd name="T60" fmla="*/ 459 w 937"/>
              <a:gd name="T61" fmla="*/ 613 h 790"/>
              <a:gd name="T62" fmla="*/ 518 w 937"/>
              <a:gd name="T63" fmla="*/ 602 h 790"/>
              <a:gd name="T64" fmla="*/ 545 w 937"/>
              <a:gd name="T65" fmla="*/ 619 h 790"/>
              <a:gd name="T66" fmla="*/ 568 w 937"/>
              <a:gd name="T67" fmla="*/ 605 h 790"/>
              <a:gd name="T68" fmla="*/ 588 w 937"/>
              <a:gd name="T69" fmla="*/ 576 h 790"/>
              <a:gd name="T70" fmla="*/ 603 w 937"/>
              <a:gd name="T71" fmla="*/ 582 h 790"/>
              <a:gd name="T72" fmla="*/ 620 w 937"/>
              <a:gd name="T73" fmla="*/ 586 h 790"/>
              <a:gd name="T74" fmla="*/ 640 w 937"/>
              <a:gd name="T75" fmla="*/ 590 h 790"/>
              <a:gd name="T76" fmla="*/ 653 w 937"/>
              <a:gd name="T77" fmla="*/ 596 h 790"/>
              <a:gd name="T78" fmla="*/ 649 w 937"/>
              <a:gd name="T79" fmla="*/ 584 h 790"/>
              <a:gd name="T80" fmla="*/ 667 w 937"/>
              <a:gd name="T81" fmla="*/ 550 h 790"/>
              <a:gd name="T82" fmla="*/ 703 w 937"/>
              <a:gd name="T83" fmla="*/ 526 h 790"/>
              <a:gd name="T84" fmla="*/ 707 w 937"/>
              <a:gd name="T85" fmla="*/ 554 h 790"/>
              <a:gd name="T86" fmla="*/ 759 w 937"/>
              <a:gd name="T87" fmla="*/ 540 h 790"/>
              <a:gd name="T88" fmla="*/ 778 w 937"/>
              <a:gd name="T89" fmla="*/ 559 h 790"/>
              <a:gd name="T90" fmla="*/ 778 w 937"/>
              <a:gd name="T91" fmla="*/ 592 h 790"/>
              <a:gd name="T92" fmla="*/ 826 w 937"/>
              <a:gd name="T93" fmla="*/ 561 h 790"/>
              <a:gd name="T94" fmla="*/ 936 w 937"/>
              <a:gd name="T95" fmla="*/ 507 h 790"/>
              <a:gd name="T96" fmla="*/ 901 w 937"/>
              <a:gd name="T97" fmla="*/ 419 h 790"/>
              <a:gd name="T98" fmla="*/ 916 w 937"/>
              <a:gd name="T99" fmla="*/ 403 h 790"/>
              <a:gd name="T100" fmla="*/ 926 w 937"/>
              <a:gd name="T101" fmla="*/ 392 h 790"/>
              <a:gd name="T102" fmla="*/ 903 w 937"/>
              <a:gd name="T103" fmla="*/ 396 h 790"/>
              <a:gd name="T104" fmla="*/ 857 w 937"/>
              <a:gd name="T105" fmla="*/ 369 h 790"/>
              <a:gd name="T106" fmla="*/ 826 w 937"/>
              <a:gd name="T107" fmla="*/ 252 h 790"/>
              <a:gd name="T108" fmla="*/ 864 w 937"/>
              <a:gd name="T109" fmla="*/ 154 h 790"/>
              <a:gd name="T110" fmla="*/ 903 w 937"/>
              <a:gd name="T111" fmla="*/ 115 h 790"/>
              <a:gd name="T112" fmla="*/ 897 w 937"/>
              <a:gd name="T113" fmla="*/ 98 h 790"/>
              <a:gd name="T114" fmla="*/ 922 w 937"/>
              <a:gd name="T115" fmla="*/ 113 h 790"/>
              <a:gd name="T116" fmla="*/ 928 w 937"/>
              <a:gd name="T117" fmla="*/ 73 h 790"/>
              <a:gd name="T118" fmla="*/ 903 w 937"/>
              <a:gd name="T119" fmla="*/ 55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37" h="790">
                <a:moveTo>
                  <a:pt x="901" y="55"/>
                </a:moveTo>
                <a:lnTo>
                  <a:pt x="903" y="57"/>
                </a:lnTo>
                <a:lnTo>
                  <a:pt x="901" y="61"/>
                </a:lnTo>
                <a:lnTo>
                  <a:pt x="903" y="61"/>
                </a:lnTo>
                <a:lnTo>
                  <a:pt x="903" y="65"/>
                </a:lnTo>
                <a:lnTo>
                  <a:pt x="899" y="67"/>
                </a:lnTo>
                <a:lnTo>
                  <a:pt x="897" y="71"/>
                </a:lnTo>
                <a:lnTo>
                  <a:pt x="899" y="73"/>
                </a:lnTo>
                <a:lnTo>
                  <a:pt x="899" y="81"/>
                </a:lnTo>
                <a:lnTo>
                  <a:pt x="895" y="82"/>
                </a:lnTo>
                <a:lnTo>
                  <a:pt x="893" y="84"/>
                </a:lnTo>
                <a:lnTo>
                  <a:pt x="893" y="88"/>
                </a:lnTo>
                <a:lnTo>
                  <a:pt x="893" y="90"/>
                </a:lnTo>
                <a:lnTo>
                  <a:pt x="895" y="92"/>
                </a:lnTo>
                <a:lnTo>
                  <a:pt x="897" y="94"/>
                </a:lnTo>
                <a:lnTo>
                  <a:pt x="897" y="96"/>
                </a:lnTo>
                <a:lnTo>
                  <a:pt x="891" y="90"/>
                </a:lnTo>
                <a:lnTo>
                  <a:pt x="853" y="75"/>
                </a:lnTo>
                <a:lnTo>
                  <a:pt x="838" y="67"/>
                </a:lnTo>
                <a:lnTo>
                  <a:pt x="830" y="61"/>
                </a:lnTo>
                <a:lnTo>
                  <a:pt x="832" y="60"/>
                </a:lnTo>
                <a:lnTo>
                  <a:pt x="836" y="55"/>
                </a:lnTo>
                <a:lnTo>
                  <a:pt x="838" y="54"/>
                </a:lnTo>
                <a:lnTo>
                  <a:pt x="843" y="50"/>
                </a:lnTo>
                <a:lnTo>
                  <a:pt x="849" y="46"/>
                </a:lnTo>
                <a:lnTo>
                  <a:pt x="855" y="42"/>
                </a:lnTo>
                <a:lnTo>
                  <a:pt x="864" y="36"/>
                </a:lnTo>
                <a:lnTo>
                  <a:pt x="864" y="34"/>
                </a:lnTo>
                <a:lnTo>
                  <a:pt x="868" y="27"/>
                </a:lnTo>
                <a:lnTo>
                  <a:pt x="868" y="25"/>
                </a:lnTo>
                <a:lnTo>
                  <a:pt x="868" y="23"/>
                </a:lnTo>
                <a:lnTo>
                  <a:pt x="866" y="19"/>
                </a:lnTo>
                <a:lnTo>
                  <a:pt x="860" y="19"/>
                </a:lnTo>
                <a:lnTo>
                  <a:pt x="853" y="15"/>
                </a:lnTo>
                <a:lnTo>
                  <a:pt x="847" y="11"/>
                </a:lnTo>
                <a:lnTo>
                  <a:pt x="839" y="11"/>
                </a:lnTo>
                <a:lnTo>
                  <a:pt x="833" y="9"/>
                </a:lnTo>
                <a:lnTo>
                  <a:pt x="832" y="7"/>
                </a:lnTo>
                <a:lnTo>
                  <a:pt x="826" y="7"/>
                </a:lnTo>
                <a:lnTo>
                  <a:pt x="818" y="7"/>
                </a:lnTo>
                <a:lnTo>
                  <a:pt x="818" y="13"/>
                </a:lnTo>
                <a:lnTo>
                  <a:pt x="805" y="17"/>
                </a:lnTo>
                <a:lnTo>
                  <a:pt x="801" y="15"/>
                </a:lnTo>
                <a:lnTo>
                  <a:pt x="799" y="15"/>
                </a:lnTo>
                <a:lnTo>
                  <a:pt x="797" y="15"/>
                </a:lnTo>
                <a:lnTo>
                  <a:pt x="795" y="13"/>
                </a:lnTo>
                <a:lnTo>
                  <a:pt x="791" y="13"/>
                </a:lnTo>
                <a:lnTo>
                  <a:pt x="790" y="9"/>
                </a:lnTo>
                <a:lnTo>
                  <a:pt x="787" y="7"/>
                </a:lnTo>
                <a:lnTo>
                  <a:pt x="785" y="2"/>
                </a:lnTo>
                <a:lnTo>
                  <a:pt x="782" y="0"/>
                </a:lnTo>
                <a:lnTo>
                  <a:pt x="778" y="2"/>
                </a:lnTo>
                <a:lnTo>
                  <a:pt x="751" y="6"/>
                </a:lnTo>
                <a:lnTo>
                  <a:pt x="739" y="2"/>
                </a:lnTo>
                <a:lnTo>
                  <a:pt x="739" y="4"/>
                </a:lnTo>
                <a:lnTo>
                  <a:pt x="737" y="15"/>
                </a:lnTo>
                <a:lnTo>
                  <a:pt x="737" y="21"/>
                </a:lnTo>
                <a:lnTo>
                  <a:pt x="737" y="27"/>
                </a:lnTo>
                <a:lnTo>
                  <a:pt x="736" y="29"/>
                </a:lnTo>
                <a:lnTo>
                  <a:pt x="736" y="36"/>
                </a:lnTo>
                <a:lnTo>
                  <a:pt x="749" y="44"/>
                </a:lnTo>
                <a:lnTo>
                  <a:pt x="772" y="44"/>
                </a:lnTo>
                <a:lnTo>
                  <a:pt x="764" y="150"/>
                </a:lnTo>
                <a:lnTo>
                  <a:pt x="764" y="171"/>
                </a:lnTo>
                <a:lnTo>
                  <a:pt x="759" y="169"/>
                </a:lnTo>
                <a:lnTo>
                  <a:pt x="682" y="167"/>
                </a:lnTo>
                <a:lnTo>
                  <a:pt x="682" y="175"/>
                </a:lnTo>
                <a:lnTo>
                  <a:pt x="682" y="180"/>
                </a:lnTo>
                <a:lnTo>
                  <a:pt x="686" y="182"/>
                </a:lnTo>
                <a:lnTo>
                  <a:pt x="686" y="184"/>
                </a:lnTo>
                <a:lnTo>
                  <a:pt x="691" y="184"/>
                </a:lnTo>
                <a:lnTo>
                  <a:pt x="689" y="202"/>
                </a:lnTo>
                <a:lnTo>
                  <a:pt x="688" y="217"/>
                </a:lnTo>
                <a:lnTo>
                  <a:pt x="680" y="225"/>
                </a:lnTo>
                <a:lnTo>
                  <a:pt x="641" y="228"/>
                </a:lnTo>
                <a:lnTo>
                  <a:pt x="530" y="202"/>
                </a:lnTo>
                <a:lnTo>
                  <a:pt x="530" y="158"/>
                </a:lnTo>
                <a:lnTo>
                  <a:pt x="540" y="158"/>
                </a:lnTo>
                <a:lnTo>
                  <a:pt x="547" y="156"/>
                </a:lnTo>
                <a:lnTo>
                  <a:pt x="547" y="136"/>
                </a:lnTo>
                <a:lnTo>
                  <a:pt x="549" y="131"/>
                </a:lnTo>
                <a:lnTo>
                  <a:pt x="547" y="123"/>
                </a:lnTo>
                <a:lnTo>
                  <a:pt x="544" y="125"/>
                </a:lnTo>
                <a:lnTo>
                  <a:pt x="536" y="115"/>
                </a:lnTo>
                <a:lnTo>
                  <a:pt x="518" y="121"/>
                </a:lnTo>
                <a:lnTo>
                  <a:pt x="526" y="158"/>
                </a:lnTo>
                <a:lnTo>
                  <a:pt x="530" y="158"/>
                </a:lnTo>
                <a:lnTo>
                  <a:pt x="530" y="202"/>
                </a:lnTo>
                <a:lnTo>
                  <a:pt x="503" y="194"/>
                </a:lnTo>
                <a:lnTo>
                  <a:pt x="484" y="188"/>
                </a:lnTo>
                <a:lnTo>
                  <a:pt x="478" y="188"/>
                </a:lnTo>
                <a:lnTo>
                  <a:pt x="465" y="188"/>
                </a:lnTo>
                <a:lnTo>
                  <a:pt x="438" y="188"/>
                </a:lnTo>
                <a:lnTo>
                  <a:pt x="438" y="186"/>
                </a:lnTo>
                <a:lnTo>
                  <a:pt x="424" y="186"/>
                </a:lnTo>
                <a:lnTo>
                  <a:pt x="424" y="180"/>
                </a:lnTo>
                <a:lnTo>
                  <a:pt x="395" y="175"/>
                </a:lnTo>
                <a:lnTo>
                  <a:pt x="397" y="167"/>
                </a:lnTo>
                <a:lnTo>
                  <a:pt x="397" y="163"/>
                </a:lnTo>
                <a:lnTo>
                  <a:pt x="395" y="163"/>
                </a:lnTo>
                <a:lnTo>
                  <a:pt x="366" y="173"/>
                </a:lnTo>
                <a:lnTo>
                  <a:pt x="366" y="177"/>
                </a:lnTo>
                <a:lnTo>
                  <a:pt x="359" y="177"/>
                </a:lnTo>
                <a:lnTo>
                  <a:pt x="355" y="188"/>
                </a:lnTo>
                <a:lnTo>
                  <a:pt x="349" y="184"/>
                </a:lnTo>
                <a:lnTo>
                  <a:pt x="338" y="180"/>
                </a:lnTo>
                <a:lnTo>
                  <a:pt x="330" y="180"/>
                </a:lnTo>
                <a:lnTo>
                  <a:pt x="326" y="186"/>
                </a:lnTo>
                <a:lnTo>
                  <a:pt x="318" y="186"/>
                </a:lnTo>
                <a:lnTo>
                  <a:pt x="296" y="190"/>
                </a:lnTo>
                <a:lnTo>
                  <a:pt x="284" y="196"/>
                </a:lnTo>
                <a:lnTo>
                  <a:pt x="276" y="200"/>
                </a:lnTo>
                <a:lnTo>
                  <a:pt x="267" y="207"/>
                </a:lnTo>
                <a:lnTo>
                  <a:pt x="259" y="213"/>
                </a:lnTo>
                <a:lnTo>
                  <a:pt x="257" y="215"/>
                </a:lnTo>
                <a:lnTo>
                  <a:pt x="249" y="223"/>
                </a:lnTo>
                <a:lnTo>
                  <a:pt x="249" y="225"/>
                </a:lnTo>
                <a:lnTo>
                  <a:pt x="242" y="230"/>
                </a:lnTo>
                <a:lnTo>
                  <a:pt x="240" y="230"/>
                </a:lnTo>
                <a:lnTo>
                  <a:pt x="234" y="236"/>
                </a:lnTo>
                <a:lnTo>
                  <a:pt x="232" y="236"/>
                </a:lnTo>
                <a:lnTo>
                  <a:pt x="219" y="242"/>
                </a:lnTo>
                <a:lnTo>
                  <a:pt x="211" y="246"/>
                </a:lnTo>
                <a:lnTo>
                  <a:pt x="203" y="250"/>
                </a:lnTo>
                <a:lnTo>
                  <a:pt x="192" y="254"/>
                </a:lnTo>
                <a:lnTo>
                  <a:pt x="178" y="259"/>
                </a:lnTo>
                <a:lnTo>
                  <a:pt x="180" y="267"/>
                </a:lnTo>
                <a:lnTo>
                  <a:pt x="182" y="267"/>
                </a:lnTo>
                <a:lnTo>
                  <a:pt x="176" y="284"/>
                </a:lnTo>
                <a:lnTo>
                  <a:pt x="163" y="281"/>
                </a:lnTo>
                <a:lnTo>
                  <a:pt x="157" y="290"/>
                </a:lnTo>
                <a:lnTo>
                  <a:pt x="146" y="317"/>
                </a:lnTo>
                <a:lnTo>
                  <a:pt x="136" y="323"/>
                </a:lnTo>
                <a:lnTo>
                  <a:pt x="142" y="334"/>
                </a:lnTo>
                <a:lnTo>
                  <a:pt x="136" y="340"/>
                </a:lnTo>
                <a:lnTo>
                  <a:pt x="140" y="344"/>
                </a:lnTo>
                <a:lnTo>
                  <a:pt x="146" y="355"/>
                </a:lnTo>
                <a:lnTo>
                  <a:pt x="146" y="358"/>
                </a:lnTo>
                <a:lnTo>
                  <a:pt x="167" y="367"/>
                </a:lnTo>
                <a:lnTo>
                  <a:pt x="171" y="380"/>
                </a:lnTo>
                <a:lnTo>
                  <a:pt x="176" y="380"/>
                </a:lnTo>
                <a:lnTo>
                  <a:pt x="176" y="384"/>
                </a:lnTo>
                <a:lnTo>
                  <a:pt x="184" y="386"/>
                </a:lnTo>
                <a:lnTo>
                  <a:pt x="194" y="382"/>
                </a:lnTo>
                <a:lnTo>
                  <a:pt x="200" y="388"/>
                </a:lnTo>
                <a:lnTo>
                  <a:pt x="195" y="392"/>
                </a:lnTo>
                <a:lnTo>
                  <a:pt x="186" y="398"/>
                </a:lnTo>
                <a:lnTo>
                  <a:pt x="173" y="402"/>
                </a:lnTo>
                <a:lnTo>
                  <a:pt x="171" y="403"/>
                </a:lnTo>
                <a:lnTo>
                  <a:pt x="169" y="408"/>
                </a:lnTo>
                <a:lnTo>
                  <a:pt x="161" y="419"/>
                </a:lnTo>
                <a:lnTo>
                  <a:pt x="153" y="429"/>
                </a:lnTo>
                <a:lnTo>
                  <a:pt x="153" y="430"/>
                </a:lnTo>
                <a:lnTo>
                  <a:pt x="149" y="434"/>
                </a:lnTo>
                <a:lnTo>
                  <a:pt x="146" y="438"/>
                </a:lnTo>
                <a:lnTo>
                  <a:pt x="144" y="440"/>
                </a:lnTo>
                <a:lnTo>
                  <a:pt x="142" y="442"/>
                </a:lnTo>
                <a:lnTo>
                  <a:pt x="138" y="446"/>
                </a:lnTo>
                <a:lnTo>
                  <a:pt x="136" y="448"/>
                </a:lnTo>
                <a:lnTo>
                  <a:pt x="138" y="450"/>
                </a:lnTo>
                <a:lnTo>
                  <a:pt x="136" y="450"/>
                </a:lnTo>
                <a:lnTo>
                  <a:pt x="146" y="457"/>
                </a:lnTo>
                <a:lnTo>
                  <a:pt x="152" y="463"/>
                </a:lnTo>
                <a:lnTo>
                  <a:pt x="153" y="465"/>
                </a:lnTo>
                <a:lnTo>
                  <a:pt x="153" y="467"/>
                </a:lnTo>
                <a:lnTo>
                  <a:pt x="153" y="471"/>
                </a:lnTo>
                <a:lnTo>
                  <a:pt x="153" y="473"/>
                </a:lnTo>
                <a:lnTo>
                  <a:pt x="153" y="478"/>
                </a:lnTo>
                <a:lnTo>
                  <a:pt x="147" y="484"/>
                </a:lnTo>
                <a:lnTo>
                  <a:pt x="140" y="498"/>
                </a:lnTo>
                <a:lnTo>
                  <a:pt x="134" y="496"/>
                </a:lnTo>
                <a:lnTo>
                  <a:pt x="130" y="492"/>
                </a:lnTo>
                <a:lnTo>
                  <a:pt x="128" y="492"/>
                </a:lnTo>
                <a:lnTo>
                  <a:pt x="121" y="496"/>
                </a:lnTo>
                <a:lnTo>
                  <a:pt x="113" y="492"/>
                </a:lnTo>
                <a:lnTo>
                  <a:pt x="103" y="498"/>
                </a:lnTo>
                <a:lnTo>
                  <a:pt x="94" y="502"/>
                </a:lnTo>
                <a:lnTo>
                  <a:pt x="90" y="511"/>
                </a:lnTo>
                <a:lnTo>
                  <a:pt x="69" y="519"/>
                </a:lnTo>
                <a:lnTo>
                  <a:pt x="72" y="526"/>
                </a:lnTo>
                <a:lnTo>
                  <a:pt x="86" y="536"/>
                </a:lnTo>
                <a:lnTo>
                  <a:pt x="94" y="542"/>
                </a:lnTo>
                <a:lnTo>
                  <a:pt x="94" y="544"/>
                </a:lnTo>
                <a:lnTo>
                  <a:pt x="92" y="557"/>
                </a:lnTo>
                <a:lnTo>
                  <a:pt x="80" y="565"/>
                </a:lnTo>
                <a:lnTo>
                  <a:pt x="61" y="540"/>
                </a:lnTo>
                <a:lnTo>
                  <a:pt x="44" y="554"/>
                </a:lnTo>
                <a:lnTo>
                  <a:pt x="29" y="540"/>
                </a:lnTo>
                <a:lnTo>
                  <a:pt x="24" y="542"/>
                </a:lnTo>
                <a:lnTo>
                  <a:pt x="13" y="534"/>
                </a:lnTo>
                <a:lnTo>
                  <a:pt x="11" y="531"/>
                </a:lnTo>
                <a:lnTo>
                  <a:pt x="11" y="528"/>
                </a:lnTo>
                <a:lnTo>
                  <a:pt x="5" y="534"/>
                </a:lnTo>
                <a:lnTo>
                  <a:pt x="3" y="534"/>
                </a:lnTo>
                <a:lnTo>
                  <a:pt x="7" y="536"/>
                </a:lnTo>
                <a:lnTo>
                  <a:pt x="9" y="538"/>
                </a:lnTo>
                <a:lnTo>
                  <a:pt x="7" y="540"/>
                </a:lnTo>
                <a:lnTo>
                  <a:pt x="1" y="546"/>
                </a:lnTo>
                <a:lnTo>
                  <a:pt x="0" y="548"/>
                </a:lnTo>
                <a:lnTo>
                  <a:pt x="7" y="567"/>
                </a:lnTo>
                <a:lnTo>
                  <a:pt x="11" y="579"/>
                </a:lnTo>
                <a:lnTo>
                  <a:pt x="13" y="582"/>
                </a:lnTo>
                <a:lnTo>
                  <a:pt x="21" y="584"/>
                </a:lnTo>
                <a:lnTo>
                  <a:pt x="42" y="596"/>
                </a:lnTo>
                <a:lnTo>
                  <a:pt x="53" y="602"/>
                </a:lnTo>
                <a:lnTo>
                  <a:pt x="59" y="607"/>
                </a:lnTo>
                <a:lnTo>
                  <a:pt x="67" y="615"/>
                </a:lnTo>
                <a:lnTo>
                  <a:pt x="72" y="623"/>
                </a:lnTo>
                <a:lnTo>
                  <a:pt x="75" y="625"/>
                </a:lnTo>
                <a:lnTo>
                  <a:pt x="75" y="629"/>
                </a:lnTo>
                <a:lnTo>
                  <a:pt x="80" y="634"/>
                </a:lnTo>
                <a:lnTo>
                  <a:pt x="82" y="638"/>
                </a:lnTo>
                <a:lnTo>
                  <a:pt x="84" y="640"/>
                </a:lnTo>
                <a:lnTo>
                  <a:pt x="96" y="656"/>
                </a:lnTo>
                <a:lnTo>
                  <a:pt x="98" y="657"/>
                </a:lnTo>
                <a:lnTo>
                  <a:pt x="99" y="661"/>
                </a:lnTo>
                <a:lnTo>
                  <a:pt x="105" y="667"/>
                </a:lnTo>
                <a:lnTo>
                  <a:pt x="107" y="669"/>
                </a:lnTo>
                <a:lnTo>
                  <a:pt x="109" y="671"/>
                </a:lnTo>
                <a:lnTo>
                  <a:pt x="111" y="673"/>
                </a:lnTo>
                <a:lnTo>
                  <a:pt x="115" y="675"/>
                </a:lnTo>
                <a:lnTo>
                  <a:pt x="117" y="677"/>
                </a:lnTo>
                <a:lnTo>
                  <a:pt x="121" y="678"/>
                </a:lnTo>
                <a:lnTo>
                  <a:pt x="125" y="680"/>
                </a:lnTo>
                <a:lnTo>
                  <a:pt x="130" y="686"/>
                </a:lnTo>
                <a:lnTo>
                  <a:pt x="136" y="690"/>
                </a:lnTo>
                <a:lnTo>
                  <a:pt x="140" y="692"/>
                </a:lnTo>
                <a:lnTo>
                  <a:pt x="146" y="696"/>
                </a:lnTo>
                <a:lnTo>
                  <a:pt x="163" y="709"/>
                </a:lnTo>
                <a:lnTo>
                  <a:pt x="169" y="713"/>
                </a:lnTo>
                <a:lnTo>
                  <a:pt x="174" y="717"/>
                </a:lnTo>
                <a:lnTo>
                  <a:pt x="180" y="721"/>
                </a:lnTo>
                <a:lnTo>
                  <a:pt x="182" y="725"/>
                </a:lnTo>
                <a:lnTo>
                  <a:pt x="184" y="732"/>
                </a:lnTo>
                <a:lnTo>
                  <a:pt x="186" y="744"/>
                </a:lnTo>
                <a:lnTo>
                  <a:pt x="188" y="748"/>
                </a:lnTo>
                <a:lnTo>
                  <a:pt x="190" y="754"/>
                </a:lnTo>
                <a:lnTo>
                  <a:pt x="192" y="765"/>
                </a:lnTo>
                <a:lnTo>
                  <a:pt x="195" y="771"/>
                </a:lnTo>
                <a:lnTo>
                  <a:pt x="200" y="784"/>
                </a:lnTo>
                <a:lnTo>
                  <a:pt x="201" y="788"/>
                </a:lnTo>
                <a:lnTo>
                  <a:pt x="203" y="790"/>
                </a:lnTo>
                <a:lnTo>
                  <a:pt x="205" y="790"/>
                </a:lnTo>
                <a:lnTo>
                  <a:pt x="207" y="788"/>
                </a:lnTo>
                <a:lnTo>
                  <a:pt x="209" y="788"/>
                </a:lnTo>
                <a:lnTo>
                  <a:pt x="211" y="788"/>
                </a:lnTo>
                <a:lnTo>
                  <a:pt x="217" y="784"/>
                </a:lnTo>
                <a:lnTo>
                  <a:pt x="230" y="773"/>
                </a:lnTo>
                <a:lnTo>
                  <a:pt x="236" y="763"/>
                </a:lnTo>
                <a:lnTo>
                  <a:pt x="243" y="707"/>
                </a:lnTo>
                <a:lnTo>
                  <a:pt x="267" y="690"/>
                </a:lnTo>
                <a:lnTo>
                  <a:pt x="272" y="684"/>
                </a:lnTo>
                <a:lnTo>
                  <a:pt x="261" y="671"/>
                </a:lnTo>
                <a:lnTo>
                  <a:pt x="249" y="657"/>
                </a:lnTo>
                <a:lnTo>
                  <a:pt x="248" y="656"/>
                </a:lnTo>
                <a:lnTo>
                  <a:pt x="249" y="656"/>
                </a:lnTo>
                <a:lnTo>
                  <a:pt x="242" y="646"/>
                </a:lnTo>
                <a:lnTo>
                  <a:pt x="232" y="634"/>
                </a:lnTo>
                <a:lnTo>
                  <a:pt x="232" y="632"/>
                </a:lnTo>
                <a:lnTo>
                  <a:pt x="232" y="630"/>
                </a:lnTo>
                <a:lnTo>
                  <a:pt x="238" y="629"/>
                </a:lnTo>
                <a:lnTo>
                  <a:pt x="238" y="625"/>
                </a:lnTo>
                <a:lnTo>
                  <a:pt x="238" y="623"/>
                </a:lnTo>
                <a:lnTo>
                  <a:pt x="243" y="625"/>
                </a:lnTo>
                <a:lnTo>
                  <a:pt x="246" y="625"/>
                </a:lnTo>
                <a:lnTo>
                  <a:pt x="248" y="623"/>
                </a:lnTo>
                <a:lnTo>
                  <a:pt x="253" y="623"/>
                </a:lnTo>
                <a:lnTo>
                  <a:pt x="255" y="623"/>
                </a:lnTo>
                <a:lnTo>
                  <a:pt x="257" y="623"/>
                </a:lnTo>
                <a:lnTo>
                  <a:pt x="259" y="623"/>
                </a:lnTo>
                <a:lnTo>
                  <a:pt x="261" y="621"/>
                </a:lnTo>
                <a:lnTo>
                  <a:pt x="261" y="619"/>
                </a:lnTo>
                <a:lnTo>
                  <a:pt x="263" y="617"/>
                </a:lnTo>
                <a:lnTo>
                  <a:pt x="267" y="615"/>
                </a:lnTo>
                <a:lnTo>
                  <a:pt x="269" y="613"/>
                </a:lnTo>
                <a:lnTo>
                  <a:pt x="270" y="611"/>
                </a:lnTo>
                <a:lnTo>
                  <a:pt x="272" y="611"/>
                </a:lnTo>
                <a:lnTo>
                  <a:pt x="274" y="609"/>
                </a:lnTo>
                <a:lnTo>
                  <a:pt x="274" y="607"/>
                </a:lnTo>
                <a:lnTo>
                  <a:pt x="276" y="607"/>
                </a:lnTo>
                <a:lnTo>
                  <a:pt x="276" y="605"/>
                </a:lnTo>
                <a:lnTo>
                  <a:pt x="278" y="605"/>
                </a:lnTo>
                <a:lnTo>
                  <a:pt x="280" y="603"/>
                </a:lnTo>
                <a:lnTo>
                  <a:pt x="282" y="603"/>
                </a:lnTo>
                <a:lnTo>
                  <a:pt x="284" y="603"/>
                </a:lnTo>
                <a:lnTo>
                  <a:pt x="284" y="600"/>
                </a:lnTo>
                <a:lnTo>
                  <a:pt x="288" y="600"/>
                </a:lnTo>
                <a:lnTo>
                  <a:pt x="290" y="598"/>
                </a:lnTo>
                <a:lnTo>
                  <a:pt x="292" y="598"/>
                </a:lnTo>
                <a:lnTo>
                  <a:pt x="294" y="600"/>
                </a:lnTo>
                <a:lnTo>
                  <a:pt x="297" y="598"/>
                </a:lnTo>
                <a:lnTo>
                  <a:pt x="303" y="596"/>
                </a:lnTo>
                <a:lnTo>
                  <a:pt x="303" y="594"/>
                </a:lnTo>
                <a:lnTo>
                  <a:pt x="307" y="592"/>
                </a:lnTo>
                <a:lnTo>
                  <a:pt x="307" y="594"/>
                </a:lnTo>
                <a:lnTo>
                  <a:pt x="311" y="592"/>
                </a:lnTo>
                <a:lnTo>
                  <a:pt x="317" y="590"/>
                </a:lnTo>
                <a:lnTo>
                  <a:pt x="320" y="590"/>
                </a:lnTo>
                <a:lnTo>
                  <a:pt x="323" y="588"/>
                </a:lnTo>
                <a:lnTo>
                  <a:pt x="324" y="588"/>
                </a:lnTo>
                <a:lnTo>
                  <a:pt x="324" y="592"/>
                </a:lnTo>
                <a:lnTo>
                  <a:pt x="324" y="594"/>
                </a:lnTo>
                <a:lnTo>
                  <a:pt x="324" y="598"/>
                </a:lnTo>
                <a:lnTo>
                  <a:pt x="330" y="611"/>
                </a:lnTo>
                <a:lnTo>
                  <a:pt x="334" y="621"/>
                </a:lnTo>
                <a:lnTo>
                  <a:pt x="334" y="623"/>
                </a:lnTo>
                <a:lnTo>
                  <a:pt x="336" y="625"/>
                </a:lnTo>
                <a:lnTo>
                  <a:pt x="336" y="627"/>
                </a:lnTo>
                <a:lnTo>
                  <a:pt x="336" y="629"/>
                </a:lnTo>
                <a:lnTo>
                  <a:pt x="338" y="630"/>
                </a:lnTo>
                <a:lnTo>
                  <a:pt x="351" y="621"/>
                </a:lnTo>
                <a:lnTo>
                  <a:pt x="376" y="600"/>
                </a:lnTo>
                <a:lnTo>
                  <a:pt x="380" y="596"/>
                </a:lnTo>
                <a:lnTo>
                  <a:pt x="397" y="576"/>
                </a:lnTo>
                <a:lnTo>
                  <a:pt x="399" y="573"/>
                </a:lnTo>
                <a:lnTo>
                  <a:pt x="411" y="565"/>
                </a:lnTo>
                <a:lnTo>
                  <a:pt x="413" y="567"/>
                </a:lnTo>
                <a:lnTo>
                  <a:pt x="414" y="569"/>
                </a:lnTo>
                <a:lnTo>
                  <a:pt x="420" y="573"/>
                </a:lnTo>
                <a:lnTo>
                  <a:pt x="420" y="575"/>
                </a:lnTo>
                <a:lnTo>
                  <a:pt x="420" y="576"/>
                </a:lnTo>
                <a:lnTo>
                  <a:pt x="424" y="581"/>
                </a:lnTo>
                <a:lnTo>
                  <a:pt x="426" y="582"/>
                </a:lnTo>
                <a:lnTo>
                  <a:pt x="426" y="581"/>
                </a:lnTo>
                <a:lnTo>
                  <a:pt x="428" y="582"/>
                </a:lnTo>
                <a:lnTo>
                  <a:pt x="434" y="588"/>
                </a:lnTo>
                <a:lnTo>
                  <a:pt x="436" y="590"/>
                </a:lnTo>
                <a:lnTo>
                  <a:pt x="451" y="607"/>
                </a:lnTo>
                <a:lnTo>
                  <a:pt x="451" y="605"/>
                </a:lnTo>
                <a:lnTo>
                  <a:pt x="455" y="594"/>
                </a:lnTo>
                <a:lnTo>
                  <a:pt x="461" y="590"/>
                </a:lnTo>
                <a:lnTo>
                  <a:pt x="463" y="588"/>
                </a:lnTo>
                <a:lnTo>
                  <a:pt x="465" y="584"/>
                </a:lnTo>
                <a:lnTo>
                  <a:pt x="467" y="581"/>
                </a:lnTo>
                <a:lnTo>
                  <a:pt x="472" y="569"/>
                </a:lnTo>
                <a:lnTo>
                  <a:pt x="474" y="571"/>
                </a:lnTo>
                <a:lnTo>
                  <a:pt x="476" y="573"/>
                </a:lnTo>
                <a:lnTo>
                  <a:pt x="474" y="581"/>
                </a:lnTo>
                <a:lnTo>
                  <a:pt x="474" y="582"/>
                </a:lnTo>
                <a:lnTo>
                  <a:pt x="461" y="611"/>
                </a:lnTo>
                <a:lnTo>
                  <a:pt x="459" y="613"/>
                </a:lnTo>
                <a:lnTo>
                  <a:pt x="467" y="621"/>
                </a:lnTo>
                <a:lnTo>
                  <a:pt x="469" y="621"/>
                </a:lnTo>
                <a:lnTo>
                  <a:pt x="474" y="619"/>
                </a:lnTo>
                <a:lnTo>
                  <a:pt x="478" y="621"/>
                </a:lnTo>
                <a:lnTo>
                  <a:pt x="484" y="623"/>
                </a:lnTo>
                <a:lnTo>
                  <a:pt x="488" y="619"/>
                </a:lnTo>
                <a:lnTo>
                  <a:pt x="507" y="609"/>
                </a:lnTo>
                <a:lnTo>
                  <a:pt x="509" y="609"/>
                </a:lnTo>
                <a:lnTo>
                  <a:pt x="511" y="607"/>
                </a:lnTo>
                <a:lnTo>
                  <a:pt x="515" y="605"/>
                </a:lnTo>
                <a:lnTo>
                  <a:pt x="518" y="602"/>
                </a:lnTo>
                <a:lnTo>
                  <a:pt x="522" y="603"/>
                </a:lnTo>
                <a:lnTo>
                  <a:pt x="524" y="603"/>
                </a:lnTo>
                <a:lnTo>
                  <a:pt x="526" y="602"/>
                </a:lnTo>
                <a:lnTo>
                  <a:pt x="526" y="603"/>
                </a:lnTo>
                <a:lnTo>
                  <a:pt x="528" y="603"/>
                </a:lnTo>
                <a:lnTo>
                  <a:pt x="528" y="605"/>
                </a:lnTo>
                <a:lnTo>
                  <a:pt x="530" y="605"/>
                </a:lnTo>
                <a:lnTo>
                  <a:pt x="530" y="607"/>
                </a:lnTo>
                <a:lnTo>
                  <a:pt x="536" y="611"/>
                </a:lnTo>
                <a:lnTo>
                  <a:pt x="542" y="615"/>
                </a:lnTo>
                <a:lnTo>
                  <a:pt x="545" y="619"/>
                </a:lnTo>
                <a:lnTo>
                  <a:pt x="553" y="629"/>
                </a:lnTo>
                <a:lnTo>
                  <a:pt x="555" y="629"/>
                </a:lnTo>
                <a:lnTo>
                  <a:pt x="557" y="629"/>
                </a:lnTo>
                <a:lnTo>
                  <a:pt x="557" y="627"/>
                </a:lnTo>
                <a:lnTo>
                  <a:pt x="561" y="625"/>
                </a:lnTo>
                <a:lnTo>
                  <a:pt x="563" y="621"/>
                </a:lnTo>
                <a:lnTo>
                  <a:pt x="565" y="621"/>
                </a:lnTo>
                <a:lnTo>
                  <a:pt x="566" y="617"/>
                </a:lnTo>
                <a:lnTo>
                  <a:pt x="566" y="615"/>
                </a:lnTo>
                <a:lnTo>
                  <a:pt x="568" y="611"/>
                </a:lnTo>
                <a:lnTo>
                  <a:pt x="568" y="605"/>
                </a:lnTo>
                <a:lnTo>
                  <a:pt x="570" y="600"/>
                </a:lnTo>
                <a:lnTo>
                  <a:pt x="570" y="598"/>
                </a:lnTo>
                <a:lnTo>
                  <a:pt x="574" y="592"/>
                </a:lnTo>
                <a:lnTo>
                  <a:pt x="574" y="590"/>
                </a:lnTo>
                <a:lnTo>
                  <a:pt x="576" y="588"/>
                </a:lnTo>
                <a:lnTo>
                  <a:pt x="578" y="584"/>
                </a:lnTo>
                <a:lnTo>
                  <a:pt x="580" y="584"/>
                </a:lnTo>
                <a:lnTo>
                  <a:pt x="582" y="584"/>
                </a:lnTo>
                <a:lnTo>
                  <a:pt x="584" y="584"/>
                </a:lnTo>
                <a:lnTo>
                  <a:pt x="586" y="582"/>
                </a:lnTo>
                <a:lnTo>
                  <a:pt x="588" y="576"/>
                </a:lnTo>
                <a:lnTo>
                  <a:pt x="590" y="576"/>
                </a:lnTo>
                <a:lnTo>
                  <a:pt x="592" y="576"/>
                </a:lnTo>
                <a:lnTo>
                  <a:pt x="592" y="579"/>
                </a:lnTo>
                <a:lnTo>
                  <a:pt x="593" y="579"/>
                </a:lnTo>
                <a:lnTo>
                  <a:pt x="595" y="579"/>
                </a:lnTo>
                <a:lnTo>
                  <a:pt x="597" y="579"/>
                </a:lnTo>
                <a:lnTo>
                  <a:pt x="599" y="579"/>
                </a:lnTo>
                <a:lnTo>
                  <a:pt x="599" y="581"/>
                </a:lnTo>
                <a:lnTo>
                  <a:pt x="601" y="581"/>
                </a:lnTo>
                <a:lnTo>
                  <a:pt x="601" y="582"/>
                </a:lnTo>
                <a:lnTo>
                  <a:pt x="603" y="582"/>
                </a:lnTo>
                <a:lnTo>
                  <a:pt x="605" y="582"/>
                </a:lnTo>
                <a:lnTo>
                  <a:pt x="605" y="584"/>
                </a:lnTo>
                <a:lnTo>
                  <a:pt x="607" y="584"/>
                </a:lnTo>
                <a:lnTo>
                  <a:pt x="609" y="584"/>
                </a:lnTo>
                <a:lnTo>
                  <a:pt x="611" y="584"/>
                </a:lnTo>
                <a:lnTo>
                  <a:pt x="613" y="584"/>
                </a:lnTo>
                <a:lnTo>
                  <a:pt x="614" y="584"/>
                </a:lnTo>
                <a:lnTo>
                  <a:pt x="616" y="584"/>
                </a:lnTo>
                <a:lnTo>
                  <a:pt x="619" y="584"/>
                </a:lnTo>
                <a:lnTo>
                  <a:pt x="620" y="584"/>
                </a:lnTo>
                <a:lnTo>
                  <a:pt x="620" y="586"/>
                </a:lnTo>
                <a:lnTo>
                  <a:pt x="622" y="586"/>
                </a:lnTo>
                <a:lnTo>
                  <a:pt x="624" y="586"/>
                </a:lnTo>
                <a:lnTo>
                  <a:pt x="626" y="586"/>
                </a:lnTo>
                <a:lnTo>
                  <a:pt x="628" y="588"/>
                </a:lnTo>
                <a:lnTo>
                  <a:pt x="630" y="588"/>
                </a:lnTo>
                <a:lnTo>
                  <a:pt x="632" y="588"/>
                </a:lnTo>
                <a:lnTo>
                  <a:pt x="634" y="588"/>
                </a:lnTo>
                <a:lnTo>
                  <a:pt x="636" y="588"/>
                </a:lnTo>
                <a:lnTo>
                  <a:pt x="638" y="588"/>
                </a:lnTo>
                <a:lnTo>
                  <a:pt x="640" y="588"/>
                </a:lnTo>
                <a:lnTo>
                  <a:pt x="640" y="590"/>
                </a:lnTo>
                <a:lnTo>
                  <a:pt x="640" y="588"/>
                </a:lnTo>
                <a:lnTo>
                  <a:pt x="641" y="588"/>
                </a:lnTo>
                <a:lnTo>
                  <a:pt x="641" y="590"/>
                </a:lnTo>
                <a:lnTo>
                  <a:pt x="643" y="590"/>
                </a:lnTo>
                <a:lnTo>
                  <a:pt x="643" y="592"/>
                </a:lnTo>
                <a:lnTo>
                  <a:pt x="645" y="592"/>
                </a:lnTo>
                <a:lnTo>
                  <a:pt x="647" y="592"/>
                </a:lnTo>
                <a:lnTo>
                  <a:pt x="647" y="594"/>
                </a:lnTo>
                <a:lnTo>
                  <a:pt x="649" y="596"/>
                </a:lnTo>
                <a:lnTo>
                  <a:pt x="651" y="596"/>
                </a:lnTo>
                <a:lnTo>
                  <a:pt x="653" y="596"/>
                </a:lnTo>
                <a:lnTo>
                  <a:pt x="653" y="598"/>
                </a:lnTo>
                <a:lnTo>
                  <a:pt x="653" y="600"/>
                </a:lnTo>
                <a:lnTo>
                  <a:pt x="657" y="596"/>
                </a:lnTo>
                <a:lnTo>
                  <a:pt x="655" y="594"/>
                </a:lnTo>
                <a:lnTo>
                  <a:pt x="653" y="592"/>
                </a:lnTo>
                <a:lnTo>
                  <a:pt x="651" y="590"/>
                </a:lnTo>
                <a:lnTo>
                  <a:pt x="653" y="590"/>
                </a:lnTo>
                <a:lnTo>
                  <a:pt x="651" y="588"/>
                </a:lnTo>
                <a:lnTo>
                  <a:pt x="651" y="586"/>
                </a:lnTo>
                <a:lnTo>
                  <a:pt x="649" y="586"/>
                </a:lnTo>
                <a:lnTo>
                  <a:pt x="649" y="584"/>
                </a:lnTo>
                <a:lnTo>
                  <a:pt x="649" y="582"/>
                </a:lnTo>
                <a:lnTo>
                  <a:pt x="647" y="582"/>
                </a:lnTo>
                <a:lnTo>
                  <a:pt x="645" y="581"/>
                </a:lnTo>
                <a:lnTo>
                  <a:pt x="645" y="579"/>
                </a:lnTo>
                <a:lnTo>
                  <a:pt x="645" y="576"/>
                </a:lnTo>
                <a:lnTo>
                  <a:pt x="643" y="576"/>
                </a:lnTo>
                <a:lnTo>
                  <a:pt x="643" y="575"/>
                </a:lnTo>
                <a:lnTo>
                  <a:pt x="641" y="575"/>
                </a:lnTo>
                <a:lnTo>
                  <a:pt x="641" y="573"/>
                </a:lnTo>
                <a:lnTo>
                  <a:pt x="647" y="567"/>
                </a:lnTo>
                <a:lnTo>
                  <a:pt x="667" y="550"/>
                </a:lnTo>
                <a:lnTo>
                  <a:pt x="668" y="552"/>
                </a:lnTo>
                <a:lnTo>
                  <a:pt x="688" y="532"/>
                </a:lnTo>
                <a:lnTo>
                  <a:pt x="691" y="528"/>
                </a:lnTo>
                <a:lnTo>
                  <a:pt x="695" y="525"/>
                </a:lnTo>
                <a:lnTo>
                  <a:pt x="699" y="523"/>
                </a:lnTo>
                <a:lnTo>
                  <a:pt x="705" y="517"/>
                </a:lnTo>
                <a:lnTo>
                  <a:pt x="705" y="521"/>
                </a:lnTo>
                <a:lnTo>
                  <a:pt x="705" y="523"/>
                </a:lnTo>
                <a:lnTo>
                  <a:pt x="703" y="523"/>
                </a:lnTo>
                <a:lnTo>
                  <a:pt x="703" y="525"/>
                </a:lnTo>
                <a:lnTo>
                  <a:pt x="703" y="526"/>
                </a:lnTo>
                <a:lnTo>
                  <a:pt x="701" y="526"/>
                </a:lnTo>
                <a:lnTo>
                  <a:pt x="701" y="528"/>
                </a:lnTo>
                <a:lnTo>
                  <a:pt x="701" y="531"/>
                </a:lnTo>
                <a:lnTo>
                  <a:pt x="701" y="532"/>
                </a:lnTo>
                <a:lnTo>
                  <a:pt x="701" y="534"/>
                </a:lnTo>
                <a:lnTo>
                  <a:pt x="701" y="538"/>
                </a:lnTo>
                <a:lnTo>
                  <a:pt x="701" y="540"/>
                </a:lnTo>
                <a:lnTo>
                  <a:pt x="701" y="542"/>
                </a:lnTo>
                <a:lnTo>
                  <a:pt x="697" y="544"/>
                </a:lnTo>
                <a:lnTo>
                  <a:pt x="703" y="552"/>
                </a:lnTo>
                <a:lnTo>
                  <a:pt x="707" y="554"/>
                </a:lnTo>
                <a:lnTo>
                  <a:pt x="709" y="554"/>
                </a:lnTo>
                <a:lnTo>
                  <a:pt x="732" y="538"/>
                </a:lnTo>
                <a:lnTo>
                  <a:pt x="739" y="554"/>
                </a:lnTo>
                <a:lnTo>
                  <a:pt x="743" y="552"/>
                </a:lnTo>
                <a:lnTo>
                  <a:pt x="745" y="550"/>
                </a:lnTo>
                <a:lnTo>
                  <a:pt x="749" y="548"/>
                </a:lnTo>
                <a:lnTo>
                  <a:pt x="751" y="546"/>
                </a:lnTo>
                <a:lnTo>
                  <a:pt x="755" y="544"/>
                </a:lnTo>
                <a:lnTo>
                  <a:pt x="755" y="542"/>
                </a:lnTo>
                <a:lnTo>
                  <a:pt x="757" y="542"/>
                </a:lnTo>
                <a:lnTo>
                  <a:pt x="759" y="540"/>
                </a:lnTo>
                <a:lnTo>
                  <a:pt x="763" y="536"/>
                </a:lnTo>
                <a:lnTo>
                  <a:pt x="768" y="534"/>
                </a:lnTo>
                <a:lnTo>
                  <a:pt x="770" y="536"/>
                </a:lnTo>
                <a:lnTo>
                  <a:pt x="772" y="538"/>
                </a:lnTo>
                <a:lnTo>
                  <a:pt x="774" y="542"/>
                </a:lnTo>
                <a:lnTo>
                  <a:pt x="776" y="546"/>
                </a:lnTo>
                <a:lnTo>
                  <a:pt x="778" y="548"/>
                </a:lnTo>
                <a:lnTo>
                  <a:pt x="782" y="552"/>
                </a:lnTo>
                <a:lnTo>
                  <a:pt x="780" y="552"/>
                </a:lnTo>
                <a:lnTo>
                  <a:pt x="778" y="557"/>
                </a:lnTo>
                <a:lnTo>
                  <a:pt x="778" y="559"/>
                </a:lnTo>
                <a:lnTo>
                  <a:pt x="776" y="563"/>
                </a:lnTo>
                <a:lnTo>
                  <a:pt x="774" y="565"/>
                </a:lnTo>
                <a:lnTo>
                  <a:pt x="774" y="569"/>
                </a:lnTo>
                <a:lnTo>
                  <a:pt x="772" y="571"/>
                </a:lnTo>
                <a:lnTo>
                  <a:pt x="770" y="575"/>
                </a:lnTo>
                <a:lnTo>
                  <a:pt x="770" y="576"/>
                </a:lnTo>
                <a:lnTo>
                  <a:pt x="772" y="579"/>
                </a:lnTo>
                <a:lnTo>
                  <a:pt x="772" y="581"/>
                </a:lnTo>
                <a:lnTo>
                  <a:pt x="774" y="584"/>
                </a:lnTo>
                <a:lnTo>
                  <a:pt x="776" y="588"/>
                </a:lnTo>
                <a:lnTo>
                  <a:pt x="778" y="592"/>
                </a:lnTo>
                <a:lnTo>
                  <a:pt x="784" y="594"/>
                </a:lnTo>
                <a:lnTo>
                  <a:pt x="787" y="590"/>
                </a:lnTo>
                <a:lnTo>
                  <a:pt x="795" y="586"/>
                </a:lnTo>
                <a:lnTo>
                  <a:pt x="807" y="579"/>
                </a:lnTo>
                <a:lnTo>
                  <a:pt x="814" y="575"/>
                </a:lnTo>
                <a:lnTo>
                  <a:pt x="818" y="571"/>
                </a:lnTo>
                <a:lnTo>
                  <a:pt x="820" y="567"/>
                </a:lnTo>
                <a:lnTo>
                  <a:pt x="822" y="565"/>
                </a:lnTo>
                <a:lnTo>
                  <a:pt x="822" y="563"/>
                </a:lnTo>
                <a:lnTo>
                  <a:pt x="824" y="563"/>
                </a:lnTo>
                <a:lnTo>
                  <a:pt x="826" y="561"/>
                </a:lnTo>
                <a:lnTo>
                  <a:pt x="833" y="557"/>
                </a:lnTo>
                <a:lnTo>
                  <a:pt x="860" y="546"/>
                </a:lnTo>
                <a:lnTo>
                  <a:pt x="872" y="542"/>
                </a:lnTo>
                <a:lnTo>
                  <a:pt x="872" y="544"/>
                </a:lnTo>
                <a:lnTo>
                  <a:pt x="874" y="544"/>
                </a:lnTo>
                <a:lnTo>
                  <a:pt x="882" y="542"/>
                </a:lnTo>
                <a:lnTo>
                  <a:pt x="899" y="536"/>
                </a:lnTo>
                <a:lnTo>
                  <a:pt x="916" y="532"/>
                </a:lnTo>
                <a:lnTo>
                  <a:pt x="928" y="528"/>
                </a:lnTo>
                <a:lnTo>
                  <a:pt x="937" y="526"/>
                </a:lnTo>
                <a:lnTo>
                  <a:pt x="936" y="507"/>
                </a:lnTo>
                <a:lnTo>
                  <a:pt x="932" y="482"/>
                </a:lnTo>
                <a:lnTo>
                  <a:pt x="930" y="465"/>
                </a:lnTo>
                <a:lnTo>
                  <a:pt x="910" y="440"/>
                </a:lnTo>
                <a:lnTo>
                  <a:pt x="887" y="434"/>
                </a:lnTo>
                <a:lnTo>
                  <a:pt x="889" y="432"/>
                </a:lnTo>
                <a:lnTo>
                  <a:pt x="891" y="430"/>
                </a:lnTo>
                <a:lnTo>
                  <a:pt x="891" y="429"/>
                </a:lnTo>
                <a:lnTo>
                  <a:pt x="895" y="425"/>
                </a:lnTo>
                <a:lnTo>
                  <a:pt x="895" y="423"/>
                </a:lnTo>
                <a:lnTo>
                  <a:pt x="897" y="421"/>
                </a:lnTo>
                <a:lnTo>
                  <a:pt x="901" y="419"/>
                </a:lnTo>
                <a:lnTo>
                  <a:pt x="901" y="417"/>
                </a:lnTo>
                <a:lnTo>
                  <a:pt x="903" y="417"/>
                </a:lnTo>
                <a:lnTo>
                  <a:pt x="903" y="415"/>
                </a:lnTo>
                <a:lnTo>
                  <a:pt x="909" y="411"/>
                </a:lnTo>
                <a:lnTo>
                  <a:pt x="910" y="409"/>
                </a:lnTo>
                <a:lnTo>
                  <a:pt x="912" y="408"/>
                </a:lnTo>
                <a:lnTo>
                  <a:pt x="912" y="406"/>
                </a:lnTo>
                <a:lnTo>
                  <a:pt x="915" y="406"/>
                </a:lnTo>
                <a:lnTo>
                  <a:pt x="915" y="403"/>
                </a:lnTo>
                <a:lnTo>
                  <a:pt x="916" y="402"/>
                </a:lnTo>
                <a:lnTo>
                  <a:pt x="916" y="403"/>
                </a:lnTo>
                <a:lnTo>
                  <a:pt x="918" y="403"/>
                </a:lnTo>
                <a:lnTo>
                  <a:pt x="918" y="402"/>
                </a:lnTo>
                <a:lnTo>
                  <a:pt x="918" y="400"/>
                </a:lnTo>
                <a:lnTo>
                  <a:pt x="920" y="400"/>
                </a:lnTo>
                <a:lnTo>
                  <a:pt x="922" y="400"/>
                </a:lnTo>
                <a:lnTo>
                  <a:pt x="922" y="398"/>
                </a:lnTo>
                <a:lnTo>
                  <a:pt x="924" y="398"/>
                </a:lnTo>
                <a:lnTo>
                  <a:pt x="924" y="396"/>
                </a:lnTo>
                <a:lnTo>
                  <a:pt x="924" y="394"/>
                </a:lnTo>
                <a:lnTo>
                  <a:pt x="926" y="394"/>
                </a:lnTo>
                <a:lnTo>
                  <a:pt x="926" y="392"/>
                </a:lnTo>
                <a:lnTo>
                  <a:pt x="926" y="394"/>
                </a:lnTo>
                <a:lnTo>
                  <a:pt x="926" y="392"/>
                </a:lnTo>
                <a:lnTo>
                  <a:pt x="928" y="390"/>
                </a:lnTo>
                <a:lnTo>
                  <a:pt x="932" y="388"/>
                </a:lnTo>
                <a:lnTo>
                  <a:pt x="932" y="386"/>
                </a:lnTo>
                <a:lnTo>
                  <a:pt x="936" y="382"/>
                </a:lnTo>
                <a:lnTo>
                  <a:pt x="934" y="382"/>
                </a:lnTo>
                <a:lnTo>
                  <a:pt x="936" y="382"/>
                </a:lnTo>
                <a:lnTo>
                  <a:pt x="932" y="384"/>
                </a:lnTo>
                <a:lnTo>
                  <a:pt x="924" y="386"/>
                </a:lnTo>
                <a:lnTo>
                  <a:pt x="903" y="396"/>
                </a:lnTo>
                <a:lnTo>
                  <a:pt x="901" y="390"/>
                </a:lnTo>
                <a:lnTo>
                  <a:pt x="901" y="388"/>
                </a:lnTo>
                <a:lnTo>
                  <a:pt x="899" y="386"/>
                </a:lnTo>
                <a:lnTo>
                  <a:pt x="895" y="384"/>
                </a:lnTo>
                <a:lnTo>
                  <a:pt x="891" y="380"/>
                </a:lnTo>
                <a:lnTo>
                  <a:pt x="884" y="373"/>
                </a:lnTo>
                <a:lnTo>
                  <a:pt x="878" y="367"/>
                </a:lnTo>
                <a:lnTo>
                  <a:pt x="876" y="367"/>
                </a:lnTo>
                <a:lnTo>
                  <a:pt x="874" y="367"/>
                </a:lnTo>
                <a:lnTo>
                  <a:pt x="857" y="371"/>
                </a:lnTo>
                <a:lnTo>
                  <a:pt x="857" y="369"/>
                </a:lnTo>
                <a:lnTo>
                  <a:pt x="857" y="367"/>
                </a:lnTo>
                <a:lnTo>
                  <a:pt x="855" y="359"/>
                </a:lnTo>
                <a:lnTo>
                  <a:pt x="853" y="352"/>
                </a:lnTo>
                <a:lnTo>
                  <a:pt x="845" y="329"/>
                </a:lnTo>
                <a:lnTo>
                  <a:pt x="832" y="315"/>
                </a:lnTo>
                <a:lnTo>
                  <a:pt x="816" y="317"/>
                </a:lnTo>
                <a:lnTo>
                  <a:pt x="812" y="311"/>
                </a:lnTo>
                <a:lnTo>
                  <a:pt x="816" y="298"/>
                </a:lnTo>
                <a:lnTo>
                  <a:pt x="812" y="286"/>
                </a:lnTo>
                <a:lnTo>
                  <a:pt x="818" y="281"/>
                </a:lnTo>
                <a:lnTo>
                  <a:pt x="826" y="252"/>
                </a:lnTo>
                <a:lnTo>
                  <a:pt x="830" y="234"/>
                </a:lnTo>
                <a:lnTo>
                  <a:pt x="828" y="233"/>
                </a:lnTo>
                <a:lnTo>
                  <a:pt x="828" y="230"/>
                </a:lnTo>
                <a:lnTo>
                  <a:pt x="822" y="219"/>
                </a:lnTo>
                <a:lnTo>
                  <a:pt x="820" y="217"/>
                </a:lnTo>
                <a:lnTo>
                  <a:pt x="836" y="204"/>
                </a:lnTo>
                <a:lnTo>
                  <a:pt x="845" y="186"/>
                </a:lnTo>
                <a:lnTo>
                  <a:pt x="849" y="177"/>
                </a:lnTo>
                <a:lnTo>
                  <a:pt x="851" y="171"/>
                </a:lnTo>
                <a:lnTo>
                  <a:pt x="859" y="159"/>
                </a:lnTo>
                <a:lnTo>
                  <a:pt x="864" y="154"/>
                </a:lnTo>
                <a:lnTo>
                  <a:pt x="870" y="148"/>
                </a:lnTo>
                <a:lnTo>
                  <a:pt x="889" y="138"/>
                </a:lnTo>
                <a:lnTo>
                  <a:pt x="909" y="132"/>
                </a:lnTo>
                <a:lnTo>
                  <a:pt x="907" y="131"/>
                </a:lnTo>
                <a:lnTo>
                  <a:pt x="905" y="127"/>
                </a:lnTo>
                <a:lnTo>
                  <a:pt x="905" y="125"/>
                </a:lnTo>
                <a:lnTo>
                  <a:pt x="905" y="123"/>
                </a:lnTo>
                <a:lnTo>
                  <a:pt x="903" y="121"/>
                </a:lnTo>
                <a:lnTo>
                  <a:pt x="901" y="119"/>
                </a:lnTo>
                <a:lnTo>
                  <a:pt x="903" y="117"/>
                </a:lnTo>
                <a:lnTo>
                  <a:pt x="903" y="115"/>
                </a:lnTo>
                <a:lnTo>
                  <a:pt x="903" y="113"/>
                </a:lnTo>
                <a:lnTo>
                  <a:pt x="903" y="111"/>
                </a:lnTo>
                <a:lnTo>
                  <a:pt x="899" y="110"/>
                </a:lnTo>
                <a:lnTo>
                  <a:pt x="899" y="108"/>
                </a:lnTo>
                <a:lnTo>
                  <a:pt x="897" y="108"/>
                </a:lnTo>
                <a:lnTo>
                  <a:pt x="897" y="105"/>
                </a:lnTo>
                <a:lnTo>
                  <a:pt x="897" y="104"/>
                </a:lnTo>
                <a:lnTo>
                  <a:pt x="897" y="102"/>
                </a:lnTo>
                <a:lnTo>
                  <a:pt x="895" y="102"/>
                </a:lnTo>
                <a:lnTo>
                  <a:pt x="895" y="100"/>
                </a:lnTo>
                <a:lnTo>
                  <a:pt x="897" y="98"/>
                </a:lnTo>
                <a:lnTo>
                  <a:pt x="897" y="96"/>
                </a:lnTo>
                <a:lnTo>
                  <a:pt x="899" y="98"/>
                </a:lnTo>
                <a:lnTo>
                  <a:pt x="905" y="108"/>
                </a:lnTo>
                <a:lnTo>
                  <a:pt x="907" y="108"/>
                </a:lnTo>
                <a:lnTo>
                  <a:pt x="907" y="110"/>
                </a:lnTo>
                <a:lnTo>
                  <a:pt x="910" y="111"/>
                </a:lnTo>
                <a:lnTo>
                  <a:pt x="915" y="115"/>
                </a:lnTo>
                <a:lnTo>
                  <a:pt x="916" y="115"/>
                </a:lnTo>
                <a:lnTo>
                  <a:pt x="918" y="115"/>
                </a:lnTo>
                <a:lnTo>
                  <a:pt x="920" y="113"/>
                </a:lnTo>
                <a:lnTo>
                  <a:pt x="922" y="113"/>
                </a:lnTo>
                <a:lnTo>
                  <a:pt x="932" y="104"/>
                </a:lnTo>
                <a:lnTo>
                  <a:pt x="930" y="102"/>
                </a:lnTo>
                <a:lnTo>
                  <a:pt x="930" y="100"/>
                </a:lnTo>
                <a:lnTo>
                  <a:pt x="916" y="88"/>
                </a:lnTo>
                <a:lnTo>
                  <a:pt x="918" y="88"/>
                </a:lnTo>
                <a:lnTo>
                  <a:pt x="920" y="84"/>
                </a:lnTo>
                <a:lnTo>
                  <a:pt x="922" y="82"/>
                </a:lnTo>
                <a:lnTo>
                  <a:pt x="924" y="81"/>
                </a:lnTo>
                <a:lnTo>
                  <a:pt x="926" y="79"/>
                </a:lnTo>
                <a:lnTo>
                  <a:pt x="926" y="77"/>
                </a:lnTo>
                <a:lnTo>
                  <a:pt x="928" y="73"/>
                </a:lnTo>
                <a:lnTo>
                  <a:pt x="930" y="73"/>
                </a:lnTo>
                <a:lnTo>
                  <a:pt x="932" y="67"/>
                </a:lnTo>
                <a:lnTo>
                  <a:pt x="934" y="65"/>
                </a:lnTo>
                <a:lnTo>
                  <a:pt x="936" y="63"/>
                </a:lnTo>
                <a:lnTo>
                  <a:pt x="937" y="63"/>
                </a:lnTo>
                <a:lnTo>
                  <a:pt x="937" y="61"/>
                </a:lnTo>
                <a:lnTo>
                  <a:pt x="930" y="60"/>
                </a:lnTo>
                <a:lnTo>
                  <a:pt x="916" y="55"/>
                </a:lnTo>
                <a:lnTo>
                  <a:pt x="915" y="55"/>
                </a:lnTo>
                <a:lnTo>
                  <a:pt x="909" y="55"/>
                </a:lnTo>
                <a:lnTo>
                  <a:pt x="903" y="55"/>
                </a:lnTo>
                <a:lnTo>
                  <a:pt x="901" y="5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Freeform 213"/>
          <p:cNvSpPr>
            <a:spLocks/>
          </p:cNvSpPr>
          <p:nvPr/>
        </p:nvSpPr>
        <p:spPr bwMode="auto">
          <a:xfrm>
            <a:off x="-3506632" y="5569388"/>
            <a:ext cx="1451535" cy="886735"/>
          </a:xfrm>
          <a:custGeom>
            <a:avLst/>
            <a:gdLst>
              <a:gd name="T0" fmla="*/ 515 w 1542"/>
              <a:gd name="T1" fmla="*/ 740 h 942"/>
              <a:gd name="T2" fmla="*/ 638 w 1542"/>
              <a:gd name="T3" fmla="*/ 807 h 942"/>
              <a:gd name="T4" fmla="*/ 790 w 1542"/>
              <a:gd name="T5" fmla="*/ 820 h 942"/>
              <a:gd name="T6" fmla="*/ 813 w 1542"/>
              <a:gd name="T7" fmla="*/ 799 h 942"/>
              <a:gd name="T8" fmla="*/ 878 w 1542"/>
              <a:gd name="T9" fmla="*/ 747 h 942"/>
              <a:gd name="T10" fmla="*/ 905 w 1542"/>
              <a:gd name="T11" fmla="*/ 772 h 942"/>
              <a:gd name="T12" fmla="*/ 949 w 1542"/>
              <a:gd name="T13" fmla="*/ 903 h 942"/>
              <a:gd name="T14" fmla="*/ 1080 w 1542"/>
              <a:gd name="T15" fmla="*/ 869 h 942"/>
              <a:gd name="T16" fmla="*/ 1101 w 1542"/>
              <a:gd name="T17" fmla="*/ 938 h 942"/>
              <a:gd name="T18" fmla="*/ 1190 w 1542"/>
              <a:gd name="T19" fmla="*/ 869 h 942"/>
              <a:gd name="T20" fmla="*/ 1217 w 1542"/>
              <a:gd name="T21" fmla="*/ 867 h 942"/>
              <a:gd name="T22" fmla="*/ 1395 w 1542"/>
              <a:gd name="T23" fmla="*/ 828 h 942"/>
              <a:gd name="T24" fmla="*/ 1501 w 1542"/>
              <a:gd name="T25" fmla="*/ 834 h 942"/>
              <a:gd name="T26" fmla="*/ 1539 w 1542"/>
              <a:gd name="T27" fmla="*/ 749 h 942"/>
              <a:gd name="T28" fmla="*/ 1474 w 1542"/>
              <a:gd name="T29" fmla="*/ 767 h 942"/>
              <a:gd name="T30" fmla="*/ 1457 w 1542"/>
              <a:gd name="T31" fmla="*/ 753 h 942"/>
              <a:gd name="T32" fmla="*/ 1459 w 1542"/>
              <a:gd name="T33" fmla="*/ 734 h 942"/>
              <a:gd name="T34" fmla="*/ 1422 w 1542"/>
              <a:gd name="T35" fmla="*/ 711 h 942"/>
              <a:gd name="T36" fmla="*/ 1424 w 1542"/>
              <a:gd name="T37" fmla="*/ 709 h 942"/>
              <a:gd name="T38" fmla="*/ 1397 w 1542"/>
              <a:gd name="T39" fmla="*/ 701 h 942"/>
              <a:gd name="T40" fmla="*/ 1370 w 1542"/>
              <a:gd name="T41" fmla="*/ 697 h 942"/>
              <a:gd name="T42" fmla="*/ 1334 w 1542"/>
              <a:gd name="T43" fmla="*/ 715 h 942"/>
              <a:gd name="T44" fmla="*/ 1282 w 1542"/>
              <a:gd name="T45" fmla="*/ 761 h 942"/>
              <a:gd name="T46" fmla="*/ 1209 w 1542"/>
              <a:gd name="T47" fmla="*/ 771 h 942"/>
              <a:gd name="T48" fmla="*/ 1161 w 1542"/>
              <a:gd name="T49" fmla="*/ 692 h 942"/>
              <a:gd name="T50" fmla="*/ 1222 w 1542"/>
              <a:gd name="T51" fmla="*/ 571 h 942"/>
              <a:gd name="T52" fmla="*/ 1276 w 1542"/>
              <a:gd name="T53" fmla="*/ 538 h 942"/>
              <a:gd name="T54" fmla="*/ 1270 w 1542"/>
              <a:gd name="T55" fmla="*/ 503 h 942"/>
              <a:gd name="T56" fmla="*/ 1257 w 1542"/>
              <a:gd name="T57" fmla="*/ 476 h 942"/>
              <a:gd name="T58" fmla="*/ 1075 w 1542"/>
              <a:gd name="T59" fmla="*/ 420 h 942"/>
              <a:gd name="T60" fmla="*/ 1115 w 1542"/>
              <a:gd name="T61" fmla="*/ 186 h 942"/>
              <a:gd name="T62" fmla="*/ 1028 w 1542"/>
              <a:gd name="T63" fmla="*/ 88 h 942"/>
              <a:gd name="T64" fmla="*/ 915 w 1542"/>
              <a:gd name="T65" fmla="*/ 13 h 942"/>
              <a:gd name="T66" fmla="*/ 907 w 1542"/>
              <a:gd name="T67" fmla="*/ 205 h 942"/>
              <a:gd name="T68" fmla="*/ 805 w 1542"/>
              <a:gd name="T69" fmla="*/ 197 h 942"/>
              <a:gd name="T70" fmla="*/ 748 w 1542"/>
              <a:gd name="T71" fmla="*/ 226 h 942"/>
              <a:gd name="T72" fmla="*/ 726 w 1542"/>
              <a:gd name="T73" fmla="*/ 267 h 942"/>
              <a:gd name="T74" fmla="*/ 675 w 1542"/>
              <a:gd name="T75" fmla="*/ 288 h 942"/>
              <a:gd name="T76" fmla="*/ 698 w 1542"/>
              <a:gd name="T77" fmla="*/ 407 h 942"/>
              <a:gd name="T78" fmla="*/ 669 w 1542"/>
              <a:gd name="T79" fmla="*/ 420 h 942"/>
              <a:gd name="T80" fmla="*/ 640 w 1542"/>
              <a:gd name="T81" fmla="*/ 417 h 942"/>
              <a:gd name="T82" fmla="*/ 615 w 1542"/>
              <a:gd name="T83" fmla="*/ 411 h 942"/>
              <a:gd name="T84" fmla="*/ 588 w 1542"/>
              <a:gd name="T85" fmla="*/ 430 h 942"/>
              <a:gd name="T86" fmla="*/ 561 w 1542"/>
              <a:gd name="T87" fmla="*/ 444 h 942"/>
              <a:gd name="T88" fmla="*/ 540 w 1542"/>
              <a:gd name="T89" fmla="*/ 434 h 942"/>
              <a:gd name="T90" fmla="*/ 519 w 1542"/>
              <a:gd name="T91" fmla="*/ 432 h 942"/>
              <a:gd name="T92" fmla="*/ 502 w 1542"/>
              <a:gd name="T93" fmla="*/ 430 h 942"/>
              <a:gd name="T94" fmla="*/ 478 w 1542"/>
              <a:gd name="T95" fmla="*/ 432 h 942"/>
              <a:gd name="T96" fmla="*/ 459 w 1542"/>
              <a:gd name="T97" fmla="*/ 420 h 942"/>
              <a:gd name="T98" fmla="*/ 430 w 1542"/>
              <a:gd name="T99" fmla="*/ 409 h 942"/>
              <a:gd name="T100" fmla="*/ 430 w 1542"/>
              <a:gd name="T101" fmla="*/ 380 h 942"/>
              <a:gd name="T102" fmla="*/ 436 w 1542"/>
              <a:gd name="T103" fmla="*/ 365 h 942"/>
              <a:gd name="T104" fmla="*/ 436 w 1542"/>
              <a:gd name="T105" fmla="*/ 344 h 942"/>
              <a:gd name="T106" fmla="*/ 430 w 1542"/>
              <a:gd name="T107" fmla="*/ 324 h 942"/>
              <a:gd name="T108" fmla="*/ 409 w 1542"/>
              <a:gd name="T109" fmla="*/ 317 h 942"/>
              <a:gd name="T110" fmla="*/ 386 w 1542"/>
              <a:gd name="T111" fmla="*/ 305 h 942"/>
              <a:gd name="T112" fmla="*/ 365 w 1542"/>
              <a:gd name="T113" fmla="*/ 294 h 942"/>
              <a:gd name="T114" fmla="*/ 342 w 1542"/>
              <a:gd name="T115" fmla="*/ 278 h 942"/>
              <a:gd name="T116" fmla="*/ 333 w 1542"/>
              <a:gd name="T117" fmla="*/ 263 h 942"/>
              <a:gd name="T118" fmla="*/ 285 w 1542"/>
              <a:gd name="T119" fmla="*/ 245 h 942"/>
              <a:gd name="T120" fmla="*/ 59 w 1542"/>
              <a:gd name="T121" fmla="*/ 226 h 942"/>
              <a:gd name="T122" fmla="*/ 202 w 1542"/>
              <a:gd name="T123" fmla="*/ 684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42" h="942">
                <a:moveTo>
                  <a:pt x="265" y="865"/>
                </a:moveTo>
                <a:lnTo>
                  <a:pt x="277" y="859"/>
                </a:lnTo>
                <a:lnTo>
                  <a:pt x="279" y="857"/>
                </a:lnTo>
                <a:lnTo>
                  <a:pt x="296" y="849"/>
                </a:lnTo>
                <a:lnTo>
                  <a:pt x="302" y="846"/>
                </a:lnTo>
                <a:lnTo>
                  <a:pt x="307" y="843"/>
                </a:lnTo>
                <a:lnTo>
                  <a:pt x="315" y="840"/>
                </a:lnTo>
                <a:lnTo>
                  <a:pt x="317" y="840"/>
                </a:lnTo>
                <a:lnTo>
                  <a:pt x="321" y="838"/>
                </a:lnTo>
                <a:lnTo>
                  <a:pt x="327" y="834"/>
                </a:lnTo>
                <a:lnTo>
                  <a:pt x="340" y="826"/>
                </a:lnTo>
                <a:lnTo>
                  <a:pt x="342" y="828"/>
                </a:lnTo>
                <a:lnTo>
                  <a:pt x="344" y="826"/>
                </a:lnTo>
                <a:lnTo>
                  <a:pt x="357" y="819"/>
                </a:lnTo>
                <a:lnTo>
                  <a:pt x="363" y="815"/>
                </a:lnTo>
                <a:lnTo>
                  <a:pt x="415" y="790"/>
                </a:lnTo>
                <a:lnTo>
                  <a:pt x="465" y="765"/>
                </a:lnTo>
                <a:lnTo>
                  <a:pt x="469" y="763"/>
                </a:lnTo>
                <a:lnTo>
                  <a:pt x="471" y="763"/>
                </a:lnTo>
                <a:lnTo>
                  <a:pt x="496" y="749"/>
                </a:lnTo>
                <a:lnTo>
                  <a:pt x="515" y="740"/>
                </a:lnTo>
                <a:lnTo>
                  <a:pt x="528" y="732"/>
                </a:lnTo>
                <a:lnTo>
                  <a:pt x="619" y="688"/>
                </a:lnTo>
                <a:lnTo>
                  <a:pt x="632" y="680"/>
                </a:lnTo>
                <a:lnTo>
                  <a:pt x="636" y="688"/>
                </a:lnTo>
                <a:lnTo>
                  <a:pt x="634" y="688"/>
                </a:lnTo>
                <a:lnTo>
                  <a:pt x="630" y="690"/>
                </a:lnTo>
                <a:lnTo>
                  <a:pt x="638" y="699"/>
                </a:lnTo>
                <a:lnTo>
                  <a:pt x="640" y="709"/>
                </a:lnTo>
                <a:lnTo>
                  <a:pt x="634" y="724"/>
                </a:lnTo>
                <a:lnTo>
                  <a:pt x="627" y="740"/>
                </a:lnTo>
                <a:lnTo>
                  <a:pt x="627" y="745"/>
                </a:lnTo>
                <a:lnTo>
                  <a:pt x="627" y="749"/>
                </a:lnTo>
                <a:lnTo>
                  <a:pt x="632" y="763"/>
                </a:lnTo>
                <a:lnTo>
                  <a:pt x="632" y="767"/>
                </a:lnTo>
                <a:lnTo>
                  <a:pt x="632" y="769"/>
                </a:lnTo>
                <a:lnTo>
                  <a:pt x="636" y="780"/>
                </a:lnTo>
                <a:lnTo>
                  <a:pt x="627" y="786"/>
                </a:lnTo>
                <a:lnTo>
                  <a:pt x="634" y="795"/>
                </a:lnTo>
                <a:lnTo>
                  <a:pt x="634" y="799"/>
                </a:lnTo>
                <a:lnTo>
                  <a:pt x="636" y="807"/>
                </a:lnTo>
                <a:lnTo>
                  <a:pt x="638" y="807"/>
                </a:lnTo>
                <a:lnTo>
                  <a:pt x="644" y="801"/>
                </a:lnTo>
                <a:lnTo>
                  <a:pt x="648" y="799"/>
                </a:lnTo>
                <a:lnTo>
                  <a:pt x="656" y="795"/>
                </a:lnTo>
                <a:lnTo>
                  <a:pt x="671" y="784"/>
                </a:lnTo>
                <a:lnTo>
                  <a:pt x="684" y="780"/>
                </a:lnTo>
                <a:lnTo>
                  <a:pt x="686" y="780"/>
                </a:lnTo>
                <a:lnTo>
                  <a:pt x="686" y="782"/>
                </a:lnTo>
                <a:lnTo>
                  <a:pt x="705" y="772"/>
                </a:lnTo>
                <a:lnTo>
                  <a:pt x="715" y="786"/>
                </a:lnTo>
                <a:lnTo>
                  <a:pt x="730" y="809"/>
                </a:lnTo>
                <a:lnTo>
                  <a:pt x="736" y="817"/>
                </a:lnTo>
                <a:lnTo>
                  <a:pt x="742" y="824"/>
                </a:lnTo>
                <a:lnTo>
                  <a:pt x="744" y="828"/>
                </a:lnTo>
                <a:lnTo>
                  <a:pt x="746" y="832"/>
                </a:lnTo>
                <a:lnTo>
                  <a:pt x="763" y="824"/>
                </a:lnTo>
                <a:lnTo>
                  <a:pt x="765" y="824"/>
                </a:lnTo>
                <a:lnTo>
                  <a:pt x="769" y="820"/>
                </a:lnTo>
                <a:lnTo>
                  <a:pt x="774" y="817"/>
                </a:lnTo>
                <a:lnTo>
                  <a:pt x="776" y="817"/>
                </a:lnTo>
                <a:lnTo>
                  <a:pt x="782" y="813"/>
                </a:lnTo>
                <a:lnTo>
                  <a:pt x="790" y="820"/>
                </a:lnTo>
                <a:lnTo>
                  <a:pt x="794" y="819"/>
                </a:lnTo>
                <a:lnTo>
                  <a:pt x="800" y="817"/>
                </a:lnTo>
                <a:lnTo>
                  <a:pt x="803" y="815"/>
                </a:lnTo>
                <a:lnTo>
                  <a:pt x="807" y="813"/>
                </a:lnTo>
                <a:lnTo>
                  <a:pt x="811" y="813"/>
                </a:lnTo>
                <a:lnTo>
                  <a:pt x="811" y="811"/>
                </a:lnTo>
                <a:lnTo>
                  <a:pt x="809" y="809"/>
                </a:lnTo>
                <a:lnTo>
                  <a:pt x="809" y="807"/>
                </a:lnTo>
                <a:lnTo>
                  <a:pt x="805" y="803"/>
                </a:lnTo>
                <a:lnTo>
                  <a:pt x="803" y="803"/>
                </a:lnTo>
                <a:lnTo>
                  <a:pt x="801" y="799"/>
                </a:lnTo>
                <a:lnTo>
                  <a:pt x="800" y="797"/>
                </a:lnTo>
                <a:lnTo>
                  <a:pt x="796" y="793"/>
                </a:lnTo>
                <a:lnTo>
                  <a:pt x="790" y="790"/>
                </a:lnTo>
                <a:lnTo>
                  <a:pt x="792" y="788"/>
                </a:lnTo>
                <a:lnTo>
                  <a:pt x="798" y="788"/>
                </a:lnTo>
                <a:lnTo>
                  <a:pt x="800" y="792"/>
                </a:lnTo>
                <a:lnTo>
                  <a:pt x="801" y="793"/>
                </a:lnTo>
                <a:lnTo>
                  <a:pt x="803" y="795"/>
                </a:lnTo>
                <a:lnTo>
                  <a:pt x="807" y="795"/>
                </a:lnTo>
                <a:lnTo>
                  <a:pt x="813" y="799"/>
                </a:lnTo>
                <a:lnTo>
                  <a:pt x="819" y="803"/>
                </a:lnTo>
                <a:lnTo>
                  <a:pt x="821" y="805"/>
                </a:lnTo>
                <a:lnTo>
                  <a:pt x="822" y="805"/>
                </a:lnTo>
                <a:lnTo>
                  <a:pt x="832" y="799"/>
                </a:lnTo>
                <a:lnTo>
                  <a:pt x="838" y="795"/>
                </a:lnTo>
                <a:lnTo>
                  <a:pt x="848" y="792"/>
                </a:lnTo>
                <a:lnTo>
                  <a:pt x="853" y="790"/>
                </a:lnTo>
                <a:lnTo>
                  <a:pt x="851" y="784"/>
                </a:lnTo>
                <a:lnTo>
                  <a:pt x="849" y="778"/>
                </a:lnTo>
                <a:lnTo>
                  <a:pt x="848" y="776"/>
                </a:lnTo>
                <a:lnTo>
                  <a:pt x="846" y="774"/>
                </a:lnTo>
                <a:lnTo>
                  <a:pt x="844" y="769"/>
                </a:lnTo>
                <a:lnTo>
                  <a:pt x="840" y="765"/>
                </a:lnTo>
                <a:lnTo>
                  <a:pt x="842" y="759"/>
                </a:lnTo>
                <a:lnTo>
                  <a:pt x="851" y="755"/>
                </a:lnTo>
                <a:lnTo>
                  <a:pt x="857" y="751"/>
                </a:lnTo>
                <a:lnTo>
                  <a:pt x="861" y="751"/>
                </a:lnTo>
                <a:lnTo>
                  <a:pt x="865" y="749"/>
                </a:lnTo>
                <a:lnTo>
                  <a:pt x="869" y="749"/>
                </a:lnTo>
                <a:lnTo>
                  <a:pt x="876" y="749"/>
                </a:lnTo>
                <a:lnTo>
                  <a:pt x="878" y="747"/>
                </a:lnTo>
                <a:lnTo>
                  <a:pt x="878" y="749"/>
                </a:lnTo>
                <a:lnTo>
                  <a:pt x="882" y="751"/>
                </a:lnTo>
                <a:lnTo>
                  <a:pt x="884" y="751"/>
                </a:lnTo>
                <a:lnTo>
                  <a:pt x="886" y="753"/>
                </a:lnTo>
                <a:lnTo>
                  <a:pt x="888" y="751"/>
                </a:lnTo>
                <a:lnTo>
                  <a:pt x="888" y="753"/>
                </a:lnTo>
                <a:lnTo>
                  <a:pt x="888" y="755"/>
                </a:lnTo>
                <a:lnTo>
                  <a:pt x="890" y="755"/>
                </a:lnTo>
                <a:lnTo>
                  <a:pt x="890" y="757"/>
                </a:lnTo>
                <a:lnTo>
                  <a:pt x="892" y="757"/>
                </a:lnTo>
                <a:lnTo>
                  <a:pt x="894" y="757"/>
                </a:lnTo>
                <a:lnTo>
                  <a:pt x="896" y="757"/>
                </a:lnTo>
                <a:lnTo>
                  <a:pt x="896" y="759"/>
                </a:lnTo>
                <a:lnTo>
                  <a:pt x="896" y="761"/>
                </a:lnTo>
                <a:lnTo>
                  <a:pt x="897" y="763"/>
                </a:lnTo>
                <a:lnTo>
                  <a:pt x="901" y="763"/>
                </a:lnTo>
                <a:lnTo>
                  <a:pt x="903" y="765"/>
                </a:lnTo>
                <a:lnTo>
                  <a:pt x="905" y="767"/>
                </a:lnTo>
                <a:lnTo>
                  <a:pt x="903" y="771"/>
                </a:lnTo>
                <a:lnTo>
                  <a:pt x="907" y="771"/>
                </a:lnTo>
                <a:lnTo>
                  <a:pt x="905" y="772"/>
                </a:lnTo>
                <a:lnTo>
                  <a:pt x="897" y="786"/>
                </a:lnTo>
                <a:lnTo>
                  <a:pt x="890" y="795"/>
                </a:lnTo>
                <a:lnTo>
                  <a:pt x="890" y="797"/>
                </a:lnTo>
                <a:lnTo>
                  <a:pt x="884" y="824"/>
                </a:lnTo>
                <a:lnTo>
                  <a:pt x="882" y="830"/>
                </a:lnTo>
                <a:lnTo>
                  <a:pt x="873" y="872"/>
                </a:lnTo>
                <a:lnTo>
                  <a:pt x="869" y="886"/>
                </a:lnTo>
                <a:lnTo>
                  <a:pt x="880" y="888"/>
                </a:lnTo>
                <a:lnTo>
                  <a:pt x="886" y="905"/>
                </a:lnTo>
                <a:lnTo>
                  <a:pt x="894" y="905"/>
                </a:lnTo>
                <a:lnTo>
                  <a:pt x="896" y="905"/>
                </a:lnTo>
                <a:lnTo>
                  <a:pt x="901" y="905"/>
                </a:lnTo>
                <a:lnTo>
                  <a:pt x="903" y="905"/>
                </a:lnTo>
                <a:lnTo>
                  <a:pt x="909" y="907"/>
                </a:lnTo>
                <a:lnTo>
                  <a:pt x="911" y="907"/>
                </a:lnTo>
                <a:lnTo>
                  <a:pt x="913" y="907"/>
                </a:lnTo>
                <a:lnTo>
                  <a:pt x="917" y="907"/>
                </a:lnTo>
                <a:lnTo>
                  <a:pt x="928" y="909"/>
                </a:lnTo>
                <a:lnTo>
                  <a:pt x="934" y="909"/>
                </a:lnTo>
                <a:lnTo>
                  <a:pt x="945" y="911"/>
                </a:lnTo>
                <a:lnTo>
                  <a:pt x="949" y="903"/>
                </a:lnTo>
                <a:lnTo>
                  <a:pt x="949" y="901"/>
                </a:lnTo>
                <a:lnTo>
                  <a:pt x="952" y="897"/>
                </a:lnTo>
                <a:lnTo>
                  <a:pt x="952" y="896"/>
                </a:lnTo>
                <a:lnTo>
                  <a:pt x="952" y="888"/>
                </a:lnTo>
                <a:lnTo>
                  <a:pt x="953" y="880"/>
                </a:lnTo>
                <a:lnTo>
                  <a:pt x="953" y="878"/>
                </a:lnTo>
                <a:lnTo>
                  <a:pt x="961" y="878"/>
                </a:lnTo>
                <a:lnTo>
                  <a:pt x="967" y="909"/>
                </a:lnTo>
                <a:lnTo>
                  <a:pt x="982" y="907"/>
                </a:lnTo>
                <a:lnTo>
                  <a:pt x="984" y="907"/>
                </a:lnTo>
                <a:lnTo>
                  <a:pt x="986" y="905"/>
                </a:lnTo>
                <a:lnTo>
                  <a:pt x="1003" y="903"/>
                </a:lnTo>
                <a:lnTo>
                  <a:pt x="1005" y="903"/>
                </a:lnTo>
                <a:lnTo>
                  <a:pt x="1015" y="901"/>
                </a:lnTo>
                <a:lnTo>
                  <a:pt x="1017" y="901"/>
                </a:lnTo>
                <a:lnTo>
                  <a:pt x="1017" y="894"/>
                </a:lnTo>
                <a:lnTo>
                  <a:pt x="1036" y="903"/>
                </a:lnTo>
                <a:lnTo>
                  <a:pt x="1038" y="915"/>
                </a:lnTo>
                <a:lnTo>
                  <a:pt x="1078" y="905"/>
                </a:lnTo>
                <a:lnTo>
                  <a:pt x="1080" y="876"/>
                </a:lnTo>
                <a:lnTo>
                  <a:pt x="1080" y="869"/>
                </a:lnTo>
                <a:lnTo>
                  <a:pt x="1080" y="863"/>
                </a:lnTo>
                <a:lnTo>
                  <a:pt x="1092" y="851"/>
                </a:lnTo>
                <a:lnTo>
                  <a:pt x="1094" y="849"/>
                </a:lnTo>
                <a:lnTo>
                  <a:pt x="1099" y="853"/>
                </a:lnTo>
                <a:lnTo>
                  <a:pt x="1097" y="861"/>
                </a:lnTo>
                <a:lnTo>
                  <a:pt x="1097" y="865"/>
                </a:lnTo>
                <a:lnTo>
                  <a:pt x="1097" y="867"/>
                </a:lnTo>
                <a:lnTo>
                  <a:pt x="1105" y="867"/>
                </a:lnTo>
                <a:lnTo>
                  <a:pt x="1105" y="869"/>
                </a:lnTo>
                <a:lnTo>
                  <a:pt x="1107" y="872"/>
                </a:lnTo>
                <a:lnTo>
                  <a:pt x="1107" y="874"/>
                </a:lnTo>
                <a:lnTo>
                  <a:pt x="1109" y="876"/>
                </a:lnTo>
                <a:lnTo>
                  <a:pt x="1109" y="880"/>
                </a:lnTo>
                <a:lnTo>
                  <a:pt x="1109" y="884"/>
                </a:lnTo>
                <a:lnTo>
                  <a:pt x="1109" y="907"/>
                </a:lnTo>
                <a:lnTo>
                  <a:pt x="1109" y="911"/>
                </a:lnTo>
                <a:lnTo>
                  <a:pt x="1109" y="915"/>
                </a:lnTo>
                <a:lnTo>
                  <a:pt x="1109" y="917"/>
                </a:lnTo>
                <a:lnTo>
                  <a:pt x="1105" y="930"/>
                </a:lnTo>
                <a:lnTo>
                  <a:pt x="1103" y="938"/>
                </a:lnTo>
                <a:lnTo>
                  <a:pt x="1101" y="938"/>
                </a:lnTo>
                <a:lnTo>
                  <a:pt x="1105" y="938"/>
                </a:lnTo>
                <a:lnTo>
                  <a:pt x="1120" y="940"/>
                </a:lnTo>
                <a:lnTo>
                  <a:pt x="1123" y="940"/>
                </a:lnTo>
                <a:lnTo>
                  <a:pt x="1124" y="940"/>
                </a:lnTo>
                <a:lnTo>
                  <a:pt x="1128" y="942"/>
                </a:lnTo>
                <a:lnTo>
                  <a:pt x="1130" y="942"/>
                </a:lnTo>
                <a:lnTo>
                  <a:pt x="1138" y="942"/>
                </a:lnTo>
                <a:lnTo>
                  <a:pt x="1138" y="940"/>
                </a:lnTo>
                <a:lnTo>
                  <a:pt x="1145" y="934"/>
                </a:lnTo>
                <a:lnTo>
                  <a:pt x="1147" y="932"/>
                </a:lnTo>
                <a:lnTo>
                  <a:pt x="1147" y="928"/>
                </a:lnTo>
                <a:lnTo>
                  <a:pt x="1155" y="907"/>
                </a:lnTo>
                <a:lnTo>
                  <a:pt x="1153" y="907"/>
                </a:lnTo>
                <a:lnTo>
                  <a:pt x="1153" y="897"/>
                </a:lnTo>
                <a:lnTo>
                  <a:pt x="1153" y="894"/>
                </a:lnTo>
                <a:lnTo>
                  <a:pt x="1153" y="890"/>
                </a:lnTo>
                <a:lnTo>
                  <a:pt x="1153" y="886"/>
                </a:lnTo>
                <a:lnTo>
                  <a:pt x="1153" y="880"/>
                </a:lnTo>
                <a:lnTo>
                  <a:pt x="1151" y="867"/>
                </a:lnTo>
                <a:lnTo>
                  <a:pt x="1163" y="867"/>
                </a:lnTo>
                <a:lnTo>
                  <a:pt x="1190" y="869"/>
                </a:lnTo>
                <a:lnTo>
                  <a:pt x="1188" y="870"/>
                </a:lnTo>
                <a:lnTo>
                  <a:pt x="1188" y="874"/>
                </a:lnTo>
                <a:lnTo>
                  <a:pt x="1188" y="878"/>
                </a:lnTo>
                <a:lnTo>
                  <a:pt x="1192" y="878"/>
                </a:lnTo>
                <a:lnTo>
                  <a:pt x="1193" y="878"/>
                </a:lnTo>
                <a:lnTo>
                  <a:pt x="1193" y="880"/>
                </a:lnTo>
                <a:lnTo>
                  <a:pt x="1199" y="880"/>
                </a:lnTo>
                <a:lnTo>
                  <a:pt x="1199" y="878"/>
                </a:lnTo>
                <a:lnTo>
                  <a:pt x="1197" y="878"/>
                </a:lnTo>
                <a:lnTo>
                  <a:pt x="1197" y="870"/>
                </a:lnTo>
                <a:lnTo>
                  <a:pt x="1203" y="870"/>
                </a:lnTo>
                <a:lnTo>
                  <a:pt x="1203" y="867"/>
                </a:lnTo>
                <a:lnTo>
                  <a:pt x="1203" y="861"/>
                </a:lnTo>
                <a:lnTo>
                  <a:pt x="1203" y="859"/>
                </a:lnTo>
                <a:lnTo>
                  <a:pt x="1205" y="859"/>
                </a:lnTo>
                <a:lnTo>
                  <a:pt x="1209" y="859"/>
                </a:lnTo>
                <a:lnTo>
                  <a:pt x="1209" y="861"/>
                </a:lnTo>
                <a:lnTo>
                  <a:pt x="1207" y="861"/>
                </a:lnTo>
                <a:lnTo>
                  <a:pt x="1209" y="863"/>
                </a:lnTo>
                <a:lnTo>
                  <a:pt x="1215" y="865"/>
                </a:lnTo>
                <a:lnTo>
                  <a:pt x="1217" y="867"/>
                </a:lnTo>
                <a:lnTo>
                  <a:pt x="1219" y="867"/>
                </a:lnTo>
                <a:lnTo>
                  <a:pt x="1224" y="869"/>
                </a:lnTo>
                <a:lnTo>
                  <a:pt x="1201" y="888"/>
                </a:lnTo>
                <a:lnTo>
                  <a:pt x="1193" y="907"/>
                </a:lnTo>
                <a:lnTo>
                  <a:pt x="1288" y="915"/>
                </a:lnTo>
                <a:lnTo>
                  <a:pt x="1289" y="913"/>
                </a:lnTo>
                <a:lnTo>
                  <a:pt x="1289" y="911"/>
                </a:lnTo>
                <a:lnTo>
                  <a:pt x="1307" y="888"/>
                </a:lnTo>
                <a:lnTo>
                  <a:pt x="1311" y="884"/>
                </a:lnTo>
                <a:lnTo>
                  <a:pt x="1315" y="863"/>
                </a:lnTo>
                <a:lnTo>
                  <a:pt x="1318" y="859"/>
                </a:lnTo>
                <a:lnTo>
                  <a:pt x="1326" y="859"/>
                </a:lnTo>
                <a:lnTo>
                  <a:pt x="1330" y="857"/>
                </a:lnTo>
                <a:lnTo>
                  <a:pt x="1349" y="849"/>
                </a:lnTo>
                <a:lnTo>
                  <a:pt x="1351" y="847"/>
                </a:lnTo>
                <a:lnTo>
                  <a:pt x="1357" y="846"/>
                </a:lnTo>
                <a:lnTo>
                  <a:pt x="1366" y="841"/>
                </a:lnTo>
                <a:lnTo>
                  <a:pt x="1378" y="828"/>
                </a:lnTo>
                <a:lnTo>
                  <a:pt x="1378" y="836"/>
                </a:lnTo>
                <a:lnTo>
                  <a:pt x="1392" y="836"/>
                </a:lnTo>
                <a:lnTo>
                  <a:pt x="1395" y="828"/>
                </a:lnTo>
                <a:lnTo>
                  <a:pt x="1397" y="820"/>
                </a:lnTo>
                <a:lnTo>
                  <a:pt x="1401" y="820"/>
                </a:lnTo>
                <a:lnTo>
                  <a:pt x="1409" y="822"/>
                </a:lnTo>
                <a:lnTo>
                  <a:pt x="1434" y="830"/>
                </a:lnTo>
                <a:lnTo>
                  <a:pt x="1440" y="843"/>
                </a:lnTo>
                <a:lnTo>
                  <a:pt x="1455" y="841"/>
                </a:lnTo>
                <a:lnTo>
                  <a:pt x="1465" y="838"/>
                </a:lnTo>
                <a:lnTo>
                  <a:pt x="1470" y="838"/>
                </a:lnTo>
                <a:lnTo>
                  <a:pt x="1474" y="838"/>
                </a:lnTo>
                <a:lnTo>
                  <a:pt x="1476" y="838"/>
                </a:lnTo>
                <a:lnTo>
                  <a:pt x="1480" y="836"/>
                </a:lnTo>
                <a:lnTo>
                  <a:pt x="1484" y="836"/>
                </a:lnTo>
                <a:lnTo>
                  <a:pt x="1488" y="836"/>
                </a:lnTo>
                <a:lnTo>
                  <a:pt x="1489" y="836"/>
                </a:lnTo>
                <a:lnTo>
                  <a:pt x="1489" y="838"/>
                </a:lnTo>
                <a:lnTo>
                  <a:pt x="1493" y="838"/>
                </a:lnTo>
                <a:lnTo>
                  <a:pt x="1493" y="836"/>
                </a:lnTo>
                <a:lnTo>
                  <a:pt x="1497" y="836"/>
                </a:lnTo>
                <a:lnTo>
                  <a:pt x="1499" y="836"/>
                </a:lnTo>
                <a:lnTo>
                  <a:pt x="1501" y="836"/>
                </a:lnTo>
                <a:lnTo>
                  <a:pt x="1501" y="834"/>
                </a:lnTo>
                <a:lnTo>
                  <a:pt x="1503" y="836"/>
                </a:lnTo>
                <a:lnTo>
                  <a:pt x="1505" y="836"/>
                </a:lnTo>
                <a:lnTo>
                  <a:pt x="1507" y="836"/>
                </a:lnTo>
                <a:lnTo>
                  <a:pt x="1509" y="834"/>
                </a:lnTo>
                <a:lnTo>
                  <a:pt x="1509" y="836"/>
                </a:lnTo>
                <a:lnTo>
                  <a:pt x="1513" y="836"/>
                </a:lnTo>
                <a:lnTo>
                  <a:pt x="1511" y="828"/>
                </a:lnTo>
                <a:lnTo>
                  <a:pt x="1507" y="819"/>
                </a:lnTo>
                <a:lnTo>
                  <a:pt x="1507" y="817"/>
                </a:lnTo>
                <a:lnTo>
                  <a:pt x="1505" y="815"/>
                </a:lnTo>
                <a:lnTo>
                  <a:pt x="1505" y="813"/>
                </a:lnTo>
                <a:lnTo>
                  <a:pt x="1511" y="807"/>
                </a:lnTo>
                <a:lnTo>
                  <a:pt x="1515" y="799"/>
                </a:lnTo>
                <a:lnTo>
                  <a:pt x="1518" y="793"/>
                </a:lnTo>
                <a:lnTo>
                  <a:pt x="1520" y="792"/>
                </a:lnTo>
                <a:lnTo>
                  <a:pt x="1522" y="792"/>
                </a:lnTo>
                <a:lnTo>
                  <a:pt x="1542" y="778"/>
                </a:lnTo>
                <a:lnTo>
                  <a:pt x="1539" y="772"/>
                </a:lnTo>
                <a:lnTo>
                  <a:pt x="1542" y="757"/>
                </a:lnTo>
                <a:lnTo>
                  <a:pt x="1542" y="749"/>
                </a:lnTo>
                <a:lnTo>
                  <a:pt x="1539" y="749"/>
                </a:lnTo>
                <a:lnTo>
                  <a:pt x="1536" y="744"/>
                </a:lnTo>
                <a:lnTo>
                  <a:pt x="1534" y="740"/>
                </a:lnTo>
                <a:lnTo>
                  <a:pt x="1534" y="736"/>
                </a:lnTo>
                <a:lnTo>
                  <a:pt x="1532" y="734"/>
                </a:lnTo>
                <a:lnTo>
                  <a:pt x="1528" y="732"/>
                </a:lnTo>
                <a:lnTo>
                  <a:pt x="1522" y="728"/>
                </a:lnTo>
                <a:lnTo>
                  <a:pt x="1515" y="724"/>
                </a:lnTo>
                <a:lnTo>
                  <a:pt x="1503" y="721"/>
                </a:lnTo>
                <a:lnTo>
                  <a:pt x="1501" y="728"/>
                </a:lnTo>
                <a:lnTo>
                  <a:pt x="1499" y="734"/>
                </a:lnTo>
                <a:lnTo>
                  <a:pt x="1497" y="740"/>
                </a:lnTo>
                <a:lnTo>
                  <a:pt x="1493" y="747"/>
                </a:lnTo>
                <a:lnTo>
                  <a:pt x="1491" y="753"/>
                </a:lnTo>
                <a:lnTo>
                  <a:pt x="1489" y="757"/>
                </a:lnTo>
                <a:lnTo>
                  <a:pt x="1489" y="759"/>
                </a:lnTo>
                <a:lnTo>
                  <a:pt x="1488" y="761"/>
                </a:lnTo>
                <a:lnTo>
                  <a:pt x="1486" y="763"/>
                </a:lnTo>
                <a:lnTo>
                  <a:pt x="1484" y="765"/>
                </a:lnTo>
                <a:lnTo>
                  <a:pt x="1482" y="765"/>
                </a:lnTo>
                <a:lnTo>
                  <a:pt x="1478" y="767"/>
                </a:lnTo>
                <a:lnTo>
                  <a:pt x="1474" y="767"/>
                </a:lnTo>
                <a:lnTo>
                  <a:pt x="1472" y="769"/>
                </a:lnTo>
                <a:lnTo>
                  <a:pt x="1470" y="769"/>
                </a:lnTo>
                <a:lnTo>
                  <a:pt x="1470" y="767"/>
                </a:lnTo>
                <a:lnTo>
                  <a:pt x="1468" y="765"/>
                </a:lnTo>
                <a:lnTo>
                  <a:pt x="1467" y="763"/>
                </a:lnTo>
                <a:lnTo>
                  <a:pt x="1467" y="761"/>
                </a:lnTo>
                <a:lnTo>
                  <a:pt x="1465" y="761"/>
                </a:lnTo>
                <a:lnTo>
                  <a:pt x="1463" y="761"/>
                </a:lnTo>
                <a:lnTo>
                  <a:pt x="1463" y="763"/>
                </a:lnTo>
                <a:lnTo>
                  <a:pt x="1461" y="763"/>
                </a:lnTo>
                <a:lnTo>
                  <a:pt x="1461" y="765"/>
                </a:lnTo>
                <a:lnTo>
                  <a:pt x="1459" y="765"/>
                </a:lnTo>
                <a:lnTo>
                  <a:pt x="1457" y="765"/>
                </a:lnTo>
                <a:lnTo>
                  <a:pt x="1455" y="765"/>
                </a:lnTo>
                <a:lnTo>
                  <a:pt x="1453" y="765"/>
                </a:lnTo>
                <a:lnTo>
                  <a:pt x="1453" y="763"/>
                </a:lnTo>
                <a:lnTo>
                  <a:pt x="1453" y="761"/>
                </a:lnTo>
                <a:lnTo>
                  <a:pt x="1455" y="759"/>
                </a:lnTo>
                <a:lnTo>
                  <a:pt x="1455" y="757"/>
                </a:lnTo>
                <a:lnTo>
                  <a:pt x="1457" y="755"/>
                </a:lnTo>
                <a:lnTo>
                  <a:pt x="1457" y="753"/>
                </a:lnTo>
                <a:lnTo>
                  <a:pt x="1455" y="751"/>
                </a:lnTo>
                <a:lnTo>
                  <a:pt x="1453" y="751"/>
                </a:lnTo>
                <a:lnTo>
                  <a:pt x="1451" y="751"/>
                </a:lnTo>
                <a:lnTo>
                  <a:pt x="1451" y="749"/>
                </a:lnTo>
                <a:lnTo>
                  <a:pt x="1451" y="747"/>
                </a:lnTo>
                <a:lnTo>
                  <a:pt x="1451" y="745"/>
                </a:lnTo>
                <a:lnTo>
                  <a:pt x="1451" y="744"/>
                </a:lnTo>
                <a:lnTo>
                  <a:pt x="1449" y="744"/>
                </a:lnTo>
                <a:lnTo>
                  <a:pt x="1451" y="742"/>
                </a:lnTo>
                <a:lnTo>
                  <a:pt x="1451" y="740"/>
                </a:lnTo>
                <a:lnTo>
                  <a:pt x="1453" y="740"/>
                </a:lnTo>
                <a:lnTo>
                  <a:pt x="1453" y="742"/>
                </a:lnTo>
                <a:lnTo>
                  <a:pt x="1455" y="742"/>
                </a:lnTo>
                <a:lnTo>
                  <a:pt x="1455" y="744"/>
                </a:lnTo>
                <a:lnTo>
                  <a:pt x="1457" y="744"/>
                </a:lnTo>
                <a:lnTo>
                  <a:pt x="1459" y="744"/>
                </a:lnTo>
                <a:lnTo>
                  <a:pt x="1459" y="742"/>
                </a:lnTo>
                <a:lnTo>
                  <a:pt x="1459" y="740"/>
                </a:lnTo>
                <a:lnTo>
                  <a:pt x="1459" y="738"/>
                </a:lnTo>
                <a:lnTo>
                  <a:pt x="1459" y="736"/>
                </a:lnTo>
                <a:lnTo>
                  <a:pt x="1459" y="734"/>
                </a:lnTo>
                <a:lnTo>
                  <a:pt x="1457" y="732"/>
                </a:lnTo>
                <a:lnTo>
                  <a:pt x="1455" y="730"/>
                </a:lnTo>
                <a:lnTo>
                  <a:pt x="1453" y="730"/>
                </a:lnTo>
                <a:lnTo>
                  <a:pt x="1451" y="728"/>
                </a:lnTo>
                <a:lnTo>
                  <a:pt x="1447" y="732"/>
                </a:lnTo>
                <a:lnTo>
                  <a:pt x="1443" y="732"/>
                </a:lnTo>
                <a:lnTo>
                  <a:pt x="1441" y="734"/>
                </a:lnTo>
                <a:lnTo>
                  <a:pt x="1434" y="736"/>
                </a:lnTo>
                <a:lnTo>
                  <a:pt x="1428" y="736"/>
                </a:lnTo>
                <a:lnTo>
                  <a:pt x="1424" y="738"/>
                </a:lnTo>
                <a:lnTo>
                  <a:pt x="1422" y="738"/>
                </a:lnTo>
                <a:lnTo>
                  <a:pt x="1419" y="738"/>
                </a:lnTo>
                <a:lnTo>
                  <a:pt x="1411" y="740"/>
                </a:lnTo>
                <a:lnTo>
                  <a:pt x="1405" y="740"/>
                </a:lnTo>
                <a:lnTo>
                  <a:pt x="1395" y="740"/>
                </a:lnTo>
                <a:lnTo>
                  <a:pt x="1395" y="734"/>
                </a:lnTo>
                <a:lnTo>
                  <a:pt x="1403" y="730"/>
                </a:lnTo>
                <a:lnTo>
                  <a:pt x="1403" y="723"/>
                </a:lnTo>
                <a:lnTo>
                  <a:pt x="1407" y="713"/>
                </a:lnTo>
                <a:lnTo>
                  <a:pt x="1414" y="713"/>
                </a:lnTo>
                <a:lnTo>
                  <a:pt x="1422" y="711"/>
                </a:lnTo>
                <a:lnTo>
                  <a:pt x="1424" y="717"/>
                </a:lnTo>
                <a:lnTo>
                  <a:pt x="1428" y="723"/>
                </a:lnTo>
                <a:lnTo>
                  <a:pt x="1434" y="721"/>
                </a:lnTo>
                <a:lnTo>
                  <a:pt x="1438" y="718"/>
                </a:lnTo>
                <a:lnTo>
                  <a:pt x="1438" y="717"/>
                </a:lnTo>
                <a:lnTo>
                  <a:pt x="1440" y="717"/>
                </a:lnTo>
                <a:lnTo>
                  <a:pt x="1441" y="715"/>
                </a:lnTo>
                <a:lnTo>
                  <a:pt x="1440" y="713"/>
                </a:lnTo>
                <a:lnTo>
                  <a:pt x="1440" y="711"/>
                </a:lnTo>
                <a:lnTo>
                  <a:pt x="1440" y="709"/>
                </a:lnTo>
                <a:lnTo>
                  <a:pt x="1440" y="707"/>
                </a:lnTo>
                <a:lnTo>
                  <a:pt x="1438" y="707"/>
                </a:lnTo>
                <a:lnTo>
                  <a:pt x="1438" y="705"/>
                </a:lnTo>
                <a:lnTo>
                  <a:pt x="1436" y="705"/>
                </a:lnTo>
                <a:lnTo>
                  <a:pt x="1434" y="705"/>
                </a:lnTo>
                <a:lnTo>
                  <a:pt x="1432" y="705"/>
                </a:lnTo>
                <a:lnTo>
                  <a:pt x="1432" y="707"/>
                </a:lnTo>
                <a:lnTo>
                  <a:pt x="1430" y="707"/>
                </a:lnTo>
                <a:lnTo>
                  <a:pt x="1428" y="707"/>
                </a:lnTo>
                <a:lnTo>
                  <a:pt x="1426" y="709"/>
                </a:lnTo>
                <a:lnTo>
                  <a:pt x="1424" y="709"/>
                </a:lnTo>
                <a:lnTo>
                  <a:pt x="1422" y="707"/>
                </a:lnTo>
                <a:lnTo>
                  <a:pt x="1420" y="705"/>
                </a:lnTo>
                <a:lnTo>
                  <a:pt x="1420" y="703"/>
                </a:lnTo>
                <a:lnTo>
                  <a:pt x="1419" y="703"/>
                </a:lnTo>
                <a:lnTo>
                  <a:pt x="1419" y="701"/>
                </a:lnTo>
                <a:lnTo>
                  <a:pt x="1419" y="703"/>
                </a:lnTo>
                <a:lnTo>
                  <a:pt x="1417" y="703"/>
                </a:lnTo>
                <a:lnTo>
                  <a:pt x="1414" y="703"/>
                </a:lnTo>
                <a:lnTo>
                  <a:pt x="1413" y="703"/>
                </a:lnTo>
                <a:lnTo>
                  <a:pt x="1411" y="701"/>
                </a:lnTo>
                <a:lnTo>
                  <a:pt x="1409" y="701"/>
                </a:lnTo>
                <a:lnTo>
                  <a:pt x="1407" y="701"/>
                </a:lnTo>
                <a:lnTo>
                  <a:pt x="1405" y="701"/>
                </a:lnTo>
                <a:lnTo>
                  <a:pt x="1403" y="701"/>
                </a:lnTo>
                <a:lnTo>
                  <a:pt x="1401" y="703"/>
                </a:lnTo>
                <a:lnTo>
                  <a:pt x="1399" y="705"/>
                </a:lnTo>
                <a:lnTo>
                  <a:pt x="1397" y="705"/>
                </a:lnTo>
                <a:lnTo>
                  <a:pt x="1397" y="703"/>
                </a:lnTo>
                <a:lnTo>
                  <a:pt x="1395" y="703"/>
                </a:lnTo>
                <a:lnTo>
                  <a:pt x="1397" y="703"/>
                </a:lnTo>
                <a:lnTo>
                  <a:pt x="1397" y="701"/>
                </a:lnTo>
                <a:lnTo>
                  <a:pt x="1399" y="699"/>
                </a:lnTo>
                <a:lnTo>
                  <a:pt x="1399" y="697"/>
                </a:lnTo>
                <a:lnTo>
                  <a:pt x="1397" y="695"/>
                </a:lnTo>
                <a:lnTo>
                  <a:pt x="1395" y="695"/>
                </a:lnTo>
                <a:lnTo>
                  <a:pt x="1393" y="695"/>
                </a:lnTo>
                <a:lnTo>
                  <a:pt x="1393" y="697"/>
                </a:lnTo>
                <a:lnTo>
                  <a:pt x="1393" y="699"/>
                </a:lnTo>
                <a:lnTo>
                  <a:pt x="1392" y="701"/>
                </a:lnTo>
                <a:lnTo>
                  <a:pt x="1390" y="701"/>
                </a:lnTo>
                <a:lnTo>
                  <a:pt x="1388" y="701"/>
                </a:lnTo>
                <a:lnTo>
                  <a:pt x="1386" y="699"/>
                </a:lnTo>
                <a:lnTo>
                  <a:pt x="1384" y="699"/>
                </a:lnTo>
                <a:lnTo>
                  <a:pt x="1384" y="701"/>
                </a:lnTo>
                <a:lnTo>
                  <a:pt x="1382" y="701"/>
                </a:lnTo>
                <a:lnTo>
                  <a:pt x="1382" y="699"/>
                </a:lnTo>
                <a:lnTo>
                  <a:pt x="1380" y="699"/>
                </a:lnTo>
                <a:lnTo>
                  <a:pt x="1380" y="701"/>
                </a:lnTo>
                <a:lnTo>
                  <a:pt x="1378" y="701"/>
                </a:lnTo>
                <a:lnTo>
                  <a:pt x="1374" y="697"/>
                </a:lnTo>
                <a:lnTo>
                  <a:pt x="1372" y="697"/>
                </a:lnTo>
                <a:lnTo>
                  <a:pt x="1370" y="697"/>
                </a:lnTo>
                <a:lnTo>
                  <a:pt x="1368" y="697"/>
                </a:lnTo>
                <a:lnTo>
                  <a:pt x="1366" y="699"/>
                </a:lnTo>
                <a:lnTo>
                  <a:pt x="1364" y="699"/>
                </a:lnTo>
                <a:lnTo>
                  <a:pt x="1364" y="701"/>
                </a:lnTo>
                <a:lnTo>
                  <a:pt x="1363" y="701"/>
                </a:lnTo>
                <a:lnTo>
                  <a:pt x="1363" y="699"/>
                </a:lnTo>
                <a:lnTo>
                  <a:pt x="1361" y="701"/>
                </a:lnTo>
                <a:lnTo>
                  <a:pt x="1359" y="701"/>
                </a:lnTo>
                <a:lnTo>
                  <a:pt x="1357" y="701"/>
                </a:lnTo>
                <a:lnTo>
                  <a:pt x="1357" y="699"/>
                </a:lnTo>
                <a:lnTo>
                  <a:pt x="1357" y="701"/>
                </a:lnTo>
                <a:lnTo>
                  <a:pt x="1355" y="701"/>
                </a:lnTo>
                <a:lnTo>
                  <a:pt x="1353" y="703"/>
                </a:lnTo>
                <a:lnTo>
                  <a:pt x="1349" y="703"/>
                </a:lnTo>
                <a:lnTo>
                  <a:pt x="1349" y="705"/>
                </a:lnTo>
                <a:lnTo>
                  <a:pt x="1347" y="705"/>
                </a:lnTo>
                <a:lnTo>
                  <a:pt x="1347" y="707"/>
                </a:lnTo>
                <a:lnTo>
                  <a:pt x="1345" y="707"/>
                </a:lnTo>
                <a:lnTo>
                  <a:pt x="1343" y="707"/>
                </a:lnTo>
                <a:lnTo>
                  <a:pt x="1340" y="709"/>
                </a:lnTo>
                <a:lnTo>
                  <a:pt x="1334" y="715"/>
                </a:lnTo>
                <a:lnTo>
                  <a:pt x="1334" y="717"/>
                </a:lnTo>
                <a:lnTo>
                  <a:pt x="1334" y="723"/>
                </a:lnTo>
                <a:lnTo>
                  <a:pt x="1334" y="728"/>
                </a:lnTo>
                <a:lnTo>
                  <a:pt x="1334" y="738"/>
                </a:lnTo>
                <a:lnTo>
                  <a:pt x="1332" y="747"/>
                </a:lnTo>
                <a:lnTo>
                  <a:pt x="1326" y="745"/>
                </a:lnTo>
                <a:lnTo>
                  <a:pt x="1324" y="744"/>
                </a:lnTo>
                <a:lnTo>
                  <a:pt x="1318" y="742"/>
                </a:lnTo>
                <a:lnTo>
                  <a:pt x="1316" y="742"/>
                </a:lnTo>
                <a:lnTo>
                  <a:pt x="1315" y="740"/>
                </a:lnTo>
                <a:lnTo>
                  <a:pt x="1313" y="751"/>
                </a:lnTo>
                <a:lnTo>
                  <a:pt x="1311" y="761"/>
                </a:lnTo>
                <a:lnTo>
                  <a:pt x="1307" y="759"/>
                </a:lnTo>
                <a:lnTo>
                  <a:pt x="1301" y="759"/>
                </a:lnTo>
                <a:lnTo>
                  <a:pt x="1299" y="759"/>
                </a:lnTo>
                <a:lnTo>
                  <a:pt x="1295" y="757"/>
                </a:lnTo>
                <a:lnTo>
                  <a:pt x="1288" y="757"/>
                </a:lnTo>
                <a:lnTo>
                  <a:pt x="1286" y="757"/>
                </a:lnTo>
                <a:lnTo>
                  <a:pt x="1284" y="757"/>
                </a:lnTo>
                <a:lnTo>
                  <a:pt x="1284" y="759"/>
                </a:lnTo>
                <a:lnTo>
                  <a:pt x="1282" y="761"/>
                </a:lnTo>
                <a:lnTo>
                  <a:pt x="1282" y="765"/>
                </a:lnTo>
                <a:lnTo>
                  <a:pt x="1280" y="771"/>
                </a:lnTo>
                <a:lnTo>
                  <a:pt x="1278" y="776"/>
                </a:lnTo>
                <a:lnTo>
                  <a:pt x="1276" y="782"/>
                </a:lnTo>
                <a:lnTo>
                  <a:pt x="1274" y="788"/>
                </a:lnTo>
                <a:lnTo>
                  <a:pt x="1274" y="790"/>
                </a:lnTo>
                <a:lnTo>
                  <a:pt x="1272" y="793"/>
                </a:lnTo>
                <a:lnTo>
                  <a:pt x="1268" y="797"/>
                </a:lnTo>
                <a:lnTo>
                  <a:pt x="1265" y="801"/>
                </a:lnTo>
                <a:lnTo>
                  <a:pt x="1263" y="807"/>
                </a:lnTo>
                <a:lnTo>
                  <a:pt x="1255" y="799"/>
                </a:lnTo>
                <a:lnTo>
                  <a:pt x="1253" y="795"/>
                </a:lnTo>
                <a:lnTo>
                  <a:pt x="1249" y="793"/>
                </a:lnTo>
                <a:lnTo>
                  <a:pt x="1240" y="788"/>
                </a:lnTo>
                <a:lnTo>
                  <a:pt x="1234" y="778"/>
                </a:lnTo>
                <a:lnTo>
                  <a:pt x="1230" y="776"/>
                </a:lnTo>
                <a:lnTo>
                  <a:pt x="1226" y="776"/>
                </a:lnTo>
                <a:lnTo>
                  <a:pt x="1219" y="774"/>
                </a:lnTo>
                <a:lnTo>
                  <a:pt x="1217" y="772"/>
                </a:lnTo>
                <a:lnTo>
                  <a:pt x="1211" y="771"/>
                </a:lnTo>
                <a:lnTo>
                  <a:pt x="1209" y="771"/>
                </a:lnTo>
                <a:lnTo>
                  <a:pt x="1209" y="763"/>
                </a:lnTo>
                <a:lnTo>
                  <a:pt x="1207" y="759"/>
                </a:lnTo>
                <a:lnTo>
                  <a:pt x="1207" y="757"/>
                </a:lnTo>
                <a:lnTo>
                  <a:pt x="1201" y="740"/>
                </a:lnTo>
                <a:lnTo>
                  <a:pt x="1201" y="738"/>
                </a:lnTo>
                <a:lnTo>
                  <a:pt x="1195" y="732"/>
                </a:lnTo>
                <a:lnTo>
                  <a:pt x="1193" y="730"/>
                </a:lnTo>
                <a:lnTo>
                  <a:pt x="1193" y="724"/>
                </a:lnTo>
                <a:lnTo>
                  <a:pt x="1192" y="723"/>
                </a:lnTo>
                <a:lnTo>
                  <a:pt x="1192" y="718"/>
                </a:lnTo>
                <a:lnTo>
                  <a:pt x="1190" y="713"/>
                </a:lnTo>
                <a:lnTo>
                  <a:pt x="1188" y="709"/>
                </a:lnTo>
                <a:lnTo>
                  <a:pt x="1188" y="707"/>
                </a:lnTo>
                <a:lnTo>
                  <a:pt x="1192" y="703"/>
                </a:lnTo>
                <a:lnTo>
                  <a:pt x="1193" y="699"/>
                </a:lnTo>
                <a:lnTo>
                  <a:pt x="1197" y="695"/>
                </a:lnTo>
                <a:lnTo>
                  <a:pt x="1199" y="694"/>
                </a:lnTo>
                <a:lnTo>
                  <a:pt x="1201" y="692"/>
                </a:lnTo>
                <a:lnTo>
                  <a:pt x="1176" y="684"/>
                </a:lnTo>
                <a:lnTo>
                  <a:pt x="1163" y="692"/>
                </a:lnTo>
                <a:lnTo>
                  <a:pt x="1161" y="692"/>
                </a:lnTo>
                <a:lnTo>
                  <a:pt x="1157" y="682"/>
                </a:lnTo>
                <a:lnTo>
                  <a:pt x="1157" y="680"/>
                </a:lnTo>
                <a:lnTo>
                  <a:pt x="1155" y="676"/>
                </a:lnTo>
                <a:lnTo>
                  <a:pt x="1153" y="674"/>
                </a:lnTo>
                <a:lnTo>
                  <a:pt x="1149" y="668"/>
                </a:lnTo>
                <a:lnTo>
                  <a:pt x="1145" y="659"/>
                </a:lnTo>
                <a:lnTo>
                  <a:pt x="1145" y="653"/>
                </a:lnTo>
                <a:lnTo>
                  <a:pt x="1145" y="649"/>
                </a:lnTo>
                <a:lnTo>
                  <a:pt x="1147" y="642"/>
                </a:lnTo>
                <a:lnTo>
                  <a:pt x="1149" y="634"/>
                </a:lnTo>
                <a:lnTo>
                  <a:pt x="1147" y="626"/>
                </a:lnTo>
                <a:lnTo>
                  <a:pt x="1145" y="615"/>
                </a:lnTo>
                <a:lnTo>
                  <a:pt x="1144" y="605"/>
                </a:lnTo>
                <a:lnTo>
                  <a:pt x="1144" y="598"/>
                </a:lnTo>
                <a:lnTo>
                  <a:pt x="1174" y="584"/>
                </a:lnTo>
                <a:lnTo>
                  <a:pt x="1207" y="571"/>
                </a:lnTo>
                <a:lnTo>
                  <a:pt x="1211" y="571"/>
                </a:lnTo>
                <a:lnTo>
                  <a:pt x="1215" y="571"/>
                </a:lnTo>
                <a:lnTo>
                  <a:pt x="1217" y="572"/>
                </a:lnTo>
                <a:lnTo>
                  <a:pt x="1219" y="571"/>
                </a:lnTo>
                <a:lnTo>
                  <a:pt x="1222" y="571"/>
                </a:lnTo>
                <a:lnTo>
                  <a:pt x="1226" y="571"/>
                </a:lnTo>
                <a:lnTo>
                  <a:pt x="1230" y="571"/>
                </a:lnTo>
                <a:lnTo>
                  <a:pt x="1240" y="569"/>
                </a:lnTo>
                <a:lnTo>
                  <a:pt x="1243" y="569"/>
                </a:lnTo>
                <a:lnTo>
                  <a:pt x="1247" y="569"/>
                </a:lnTo>
                <a:lnTo>
                  <a:pt x="1249" y="569"/>
                </a:lnTo>
                <a:lnTo>
                  <a:pt x="1253" y="567"/>
                </a:lnTo>
                <a:lnTo>
                  <a:pt x="1257" y="565"/>
                </a:lnTo>
                <a:lnTo>
                  <a:pt x="1259" y="565"/>
                </a:lnTo>
                <a:lnTo>
                  <a:pt x="1257" y="563"/>
                </a:lnTo>
                <a:lnTo>
                  <a:pt x="1257" y="561"/>
                </a:lnTo>
                <a:lnTo>
                  <a:pt x="1255" y="563"/>
                </a:lnTo>
                <a:lnTo>
                  <a:pt x="1255" y="561"/>
                </a:lnTo>
                <a:lnTo>
                  <a:pt x="1253" y="557"/>
                </a:lnTo>
                <a:lnTo>
                  <a:pt x="1253" y="555"/>
                </a:lnTo>
                <a:lnTo>
                  <a:pt x="1251" y="549"/>
                </a:lnTo>
                <a:lnTo>
                  <a:pt x="1247" y="543"/>
                </a:lnTo>
                <a:lnTo>
                  <a:pt x="1272" y="540"/>
                </a:lnTo>
                <a:lnTo>
                  <a:pt x="1272" y="538"/>
                </a:lnTo>
                <a:lnTo>
                  <a:pt x="1274" y="540"/>
                </a:lnTo>
                <a:lnTo>
                  <a:pt x="1276" y="538"/>
                </a:lnTo>
                <a:lnTo>
                  <a:pt x="1278" y="538"/>
                </a:lnTo>
                <a:lnTo>
                  <a:pt x="1282" y="530"/>
                </a:lnTo>
                <a:lnTo>
                  <a:pt x="1284" y="526"/>
                </a:lnTo>
                <a:lnTo>
                  <a:pt x="1284" y="524"/>
                </a:lnTo>
                <a:lnTo>
                  <a:pt x="1284" y="522"/>
                </a:lnTo>
                <a:lnTo>
                  <a:pt x="1284" y="521"/>
                </a:lnTo>
                <a:lnTo>
                  <a:pt x="1282" y="519"/>
                </a:lnTo>
                <a:lnTo>
                  <a:pt x="1280" y="519"/>
                </a:lnTo>
                <a:lnTo>
                  <a:pt x="1278" y="517"/>
                </a:lnTo>
                <a:lnTo>
                  <a:pt x="1276" y="517"/>
                </a:lnTo>
                <a:lnTo>
                  <a:pt x="1276" y="515"/>
                </a:lnTo>
                <a:lnTo>
                  <a:pt x="1276" y="513"/>
                </a:lnTo>
                <a:lnTo>
                  <a:pt x="1274" y="513"/>
                </a:lnTo>
                <a:lnTo>
                  <a:pt x="1274" y="511"/>
                </a:lnTo>
                <a:lnTo>
                  <a:pt x="1272" y="509"/>
                </a:lnTo>
                <a:lnTo>
                  <a:pt x="1272" y="507"/>
                </a:lnTo>
                <a:lnTo>
                  <a:pt x="1272" y="505"/>
                </a:lnTo>
                <a:lnTo>
                  <a:pt x="1274" y="505"/>
                </a:lnTo>
                <a:lnTo>
                  <a:pt x="1274" y="503"/>
                </a:lnTo>
                <a:lnTo>
                  <a:pt x="1272" y="503"/>
                </a:lnTo>
                <a:lnTo>
                  <a:pt x="1270" y="503"/>
                </a:lnTo>
                <a:lnTo>
                  <a:pt x="1270" y="501"/>
                </a:lnTo>
                <a:lnTo>
                  <a:pt x="1270" y="499"/>
                </a:lnTo>
                <a:lnTo>
                  <a:pt x="1270" y="497"/>
                </a:lnTo>
                <a:lnTo>
                  <a:pt x="1268" y="497"/>
                </a:lnTo>
                <a:lnTo>
                  <a:pt x="1268" y="495"/>
                </a:lnTo>
                <a:lnTo>
                  <a:pt x="1267" y="495"/>
                </a:lnTo>
                <a:lnTo>
                  <a:pt x="1267" y="494"/>
                </a:lnTo>
                <a:lnTo>
                  <a:pt x="1265" y="494"/>
                </a:lnTo>
                <a:lnTo>
                  <a:pt x="1265" y="492"/>
                </a:lnTo>
                <a:lnTo>
                  <a:pt x="1263" y="492"/>
                </a:lnTo>
                <a:lnTo>
                  <a:pt x="1265" y="490"/>
                </a:lnTo>
                <a:lnTo>
                  <a:pt x="1263" y="490"/>
                </a:lnTo>
                <a:lnTo>
                  <a:pt x="1263" y="488"/>
                </a:lnTo>
                <a:lnTo>
                  <a:pt x="1263" y="486"/>
                </a:lnTo>
                <a:lnTo>
                  <a:pt x="1263" y="484"/>
                </a:lnTo>
                <a:lnTo>
                  <a:pt x="1263" y="482"/>
                </a:lnTo>
                <a:lnTo>
                  <a:pt x="1263" y="480"/>
                </a:lnTo>
                <a:lnTo>
                  <a:pt x="1261" y="478"/>
                </a:lnTo>
                <a:lnTo>
                  <a:pt x="1259" y="478"/>
                </a:lnTo>
                <a:lnTo>
                  <a:pt x="1259" y="476"/>
                </a:lnTo>
                <a:lnTo>
                  <a:pt x="1257" y="476"/>
                </a:lnTo>
                <a:lnTo>
                  <a:pt x="1257" y="474"/>
                </a:lnTo>
                <a:lnTo>
                  <a:pt x="1257" y="473"/>
                </a:lnTo>
                <a:lnTo>
                  <a:pt x="1259" y="471"/>
                </a:lnTo>
                <a:lnTo>
                  <a:pt x="1263" y="469"/>
                </a:lnTo>
                <a:lnTo>
                  <a:pt x="1292" y="432"/>
                </a:lnTo>
                <a:lnTo>
                  <a:pt x="1286" y="425"/>
                </a:lnTo>
                <a:lnTo>
                  <a:pt x="1284" y="419"/>
                </a:lnTo>
                <a:lnTo>
                  <a:pt x="1280" y="417"/>
                </a:lnTo>
                <a:lnTo>
                  <a:pt x="1280" y="415"/>
                </a:lnTo>
                <a:lnTo>
                  <a:pt x="1276" y="409"/>
                </a:lnTo>
                <a:lnTo>
                  <a:pt x="1276" y="407"/>
                </a:lnTo>
                <a:lnTo>
                  <a:pt x="1265" y="413"/>
                </a:lnTo>
                <a:lnTo>
                  <a:pt x="1257" y="417"/>
                </a:lnTo>
                <a:lnTo>
                  <a:pt x="1251" y="419"/>
                </a:lnTo>
                <a:lnTo>
                  <a:pt x="1209" y="436"/>
                </a:lnTo>
                <a:lnTo>
                  <a:pt x="1161" y="455"/>
                </a:lnTo>
                <a:lnTo>
                  <a:pt x="1107" y="428"/>
                </a:lnTo>
                <a:lnTo>
                  <a:pt x="1092" y="415"/>
                </a:lnTo>
                <a:lnTo>
                  <a:pt x="1078" y="420"/>
                </a:lnTo>
                <a:lnTo>
                  <a:pt x="1076" y="420"/>
                </a:lnTo>
                <a:lnTo>
                  <a:pt x="1075" y="420"/>
                </a:lnTo>
                <a:lnTo>
                  <a:pt x="1063" y="425"/>
                </a:lnTo>
                <a:lnTo>
                  <a:pt x="1061" y="413"/>
                </a:lnTo>
                <a:lnTo>
                  <a:pt x="1059" y="370"/>
                </a:lnTo>
                <a:lnTo>
                  <a:pt x="1092" y="365"/>
                </a:lnTo>
                <a:lnTo>
                  <a:pt x="1084" y="348"/>
                </a:lnTo>
                <a:lnTo>
                  <a:pt x="1067" y="309"/>
                </a:lnTo>
                <a:lnTo>
                  <a:pt x="1086" y="290"/>
                </a:lnTo>
                <a:lnTo>
                  <a:pt x="1086" y="292"/>
                </a:lnTo>
                <a:lnTo>
                  <a:pt x="1090" y="288"/>
                </a:lnTo>
                <a:lnTo>
                  <a:pt x="1090" y="284"/>
                </a:lnTo>
                <a:lnTo>
                  <a:pt x="1092" y="284"/>
                </a:lnTo>
                <a:lnTo>
                  <a:pt x="1097" y="278"/>
                </a:lnTo>
                <a:lnTo>
                  <a:pt x="1105" y="271"/>
                </a:lnTo>
                <a:lnTo>
                  <a:pt x="1132" y="209"/>
                </a:lnTo>
                <a:lnTo>
                  <a:pt x="1130" y="209"/>
                </a:lnTo>
                <a:lnTo>
                  <a:pt x="1128" y="211"/>
                </a:lnTo>
                <a:lnTo>
                  <a:pt x="1126" y="211"/>
                </a:lnTo>
                <a:lnTo>
                  <a:pt x="1124" y="209"/>
                </a:lnTo>
                <a:lnTo>
                  <a:pt x="1123" y="205"/>
                </a:lnTo>
                <a:lnTo>
                  <a:pt x="1118" y="192"/>
                </a:lnTo>
                <a:lnTo>
                  <a:pt x="1115" y="186"/>
                </a:lnTo>
                <a:lnTo>
                  <a:pt x="1113" y="175"/>
                </a:lnTo>
                <a:lnTo>
                  <a:pt x="1111" y="169"/>
                </a:lnTo>
                <a:lnTo>
                  <a:pt x="1109" y="165"/>
                </a:lnTo>
                <a:lnTo>
                  <a:pt x="1107" y="153"/>
                </a:lnTo>
                <a:lnTo>
                  <a:pt x="1105" y="146"/>
                </a:lnTo>
                <a:lnTo>
                  <a:pt x="1103" y="142"/>
                </a:lnTo>
                <a:lnTo>
                  <a:pt x="1097" y="138"/>
                </a:lnTo>
                <a:lnTo>
                  <a:pt x="1092" y="134"/>
                </a:lnTo>
                <a:lnTo>
                  <a:pt x="1086" y="130"/>
                </a:lnTo>
                <a:lnTo>
                  <a:pt x="1069" y="117"/>
                </a:lnTo>
                <a:lnTo>
                  <a:pt x="1063" y="113"/>
                </a:lnTo>
                <a:lnTo>
                  <a:pt x="1059" y="111"/>
                </a:lnTo>
                <a:lnTo>
                  <a:pt x="1053" y="107"/>
                </a:lnTo>
                <a:lnTo>
                  <a:pt x="1048" y="101"/>
                </a:lnTo>
                <a:lnTo>
                  <a:pt x="1044" y="99"/>
                </a:lnTo>
                <a:lnTo>
                  <a:pt x="1040" y="98"/>
                </a:lnTo>
                <a:lnTo>
                  <a:pt x="1038" y="96"/>
                </a:lnTo>
                <a:lnTo>
                  <a:pt x="1034" y="94"/>
                </a:lnTo>
                <a:lnTo>
                  <a:pt x="1032" y="92"/>
                </a:lnTo>
                <a:lnTo>
                  <a:pt x="1030" y="90"/>
                </a:lnTo>
                <a:lnTo>
                  <a:pt x="1028" y="88"/>
                </a:lnTo>
                <a:lnTo>
                  <a:pt x="1022" y="82"/>
                </a:lnTo>
                <a:lnTo>
                  <a:pt x="1021" y="78"/>
                </a:lnTo>
                <a:lnTo>
                  <a:pt x="1019" y="77"/>
                </a:lnTo>
                <a:lnTo>
                  <a:pt x="1007" y="61"/>
                </a:lnTo>
                <a:lnTo>
                  <a:pt x="1005" y="59"/>
                </a:lnTo>
                <a:lnTo>
                  <a:pt x="1003" y="55"/>
                </a:lnTo>
                <a:lnTo>
                  <a:pt x="998" y="50"/>
                </a:lnTo>
                <a:lnTo>
                  <a:pt x="998" y="46"/>
                </a:lnTo>
                <a:lnTo>
                  <a:pt x="995" y="44"/>
                </a:lnTo>
                <a:lnTo>
                  <a:pt x="990" y="36"/>
                </a:lnTo>
                <a:lnTo>
                  <a:pt x="982" y="28"/>
                </a:lnTo>
                <a:lnTo>
                  <a:pt x="976" y="23"/>
                </a:lnTo>
                <a:lnTo>
                  <a:pt x="965" y="17"/>
                </a:lnTo>
                <a:lnTo>
                  <a:pt x="944" y="5"/>
                </a:lnTo>
                <a:lnTo>
                  <a:pt x="936" y="3"/>
                </a:lnTo>
                <a:lnTo>
                  <a:pt x="934" y="0"/>
                </a:lnTo>
                <a:lnTo>
                  <a:pt x="932" y="2"/>
                </a:lnTo>
                <a:lnTo>
                  <a:pt x="928" y="3"/>
                </a:lnTo>
                <a:lnTo>
                  <a:pt x="926" y="5"/>
                </a:lnTo>
                <a:lnTo>
                  <a:pt x="921" y="9"/>
                </a:lnTo>
                <a:lnTo>
                  <a:pt x="915" y="13"/>
                </a:lnTo>
                <a:lnTo>
                  <a:pt x="909" y="17"/>
                </a:lnTo>
                <a:lnTo>
                  <a:pt x="917" y="32"/>
                </a:lnTo>
                <a:lnTo>
                  <a:pt x="938" y="55"/>
                </a:lnTo>
                <a:lnTo>
                  <a:pt x="936" y="72"/>
                </a:lnTo>
                <a:lnTo>
                  <a:pt x="936" y="74"/>
                </a:lnTo>
                <a:lnTo>
                  <a:pt x="940" y="74"/>
                </a:lnTo>
                <a:lnTo>
                  <a:pt x="942" y="77"/>
                </a:lnTo>
                <a:lnTo>
                  <a:pt x="942" y="78"/>
                </a:lnTo>
                <a:lnTo>
                  <a:pt x="944" y="84"/>
                </a:lnTo>
                <a:lnTo>
                  <a:pt x="953" y="99"/>
                </a:lnTo>
                <a:lnTo>
                  <a:pt x="926" y="119"/>
                </a:lnTo>
                <a:lnTo>
                  <a:pt x="909" y="132"/>
                </a:lnTo>
                <a:lnTo>
                  <a:pt x="917" y="146"/>
                </a:lnTo>
                <a:lnTo>
                  <a:pt x="923" y="153"/>
                </a:lnTo>
                <a:lnTo>
                  <a:pt x="934" y="178"/>
                </a:lnTo>
                <a:lnTo>
                  <a:pt x="936" y="182"/>
                </a:lnTo>
                <a:lnTo>
                  <a:pt x="919" y="209"/>
                </a:lnTo>
                <a:lnTo>
                  <a:pt x="917" y="209"/>
                </a:lnTo>
                <a:lnTo>
                  <a:pt x="915" y="207"/>
                </a:lnTo>
                <a:lnTo>
                  <a:pt x="911" y="207"/>
                </a:lnTo>
                <a:lnTo>
                  <a:pt x="907" y="205"/>
                </a:lnTo>
                <a:lnTo>
                  <a:pt x="894" y="201"/>
                </a:lnTo>
                <a:lnTo>
                  <a:pt x="892" y="199"/>
                </a:lnTo>
                <a:lnTo>
                  <a:pt x="892" y="196"/>
                </a:lnTo>
                <a:lnTo>
                  <a:pt x="888" y="192"/>
                </a:lnTo>
                <a:lnTo>
                  <a:pt x="886" y="186"/>
                </a:lnTo>
                <a:lnTo>
                  <a:pt x="880" y="173"/>
                </a:lnTo>
                <a:lnTo>
                  <a:pt x="867" y="167"/>
                </a:lnTo>
                <a:lnTo>
                  <a:pt x="863" y="161"/>
                </a:lnTo>
                <a:lnTo>
                  <a:pt x="853" y="148"/>
                </a:lnTo>
                <a:lnTo>
                  <a:pt x="849" y="148"/>
                </a:lnTo>
                <a:lnTo>
                  <a:pt x="834" y="148"/>
                </a:lnTo>
                <a:lnTo>
                  <a:pt x="827" y="119"/>
                </a:lnTo>
                <a:lnTo>
                  <a:pt x="811" y="107"/>
                </a:lnTo>
                <a:lnTo>
                  <a:pt x="773" y="144"/>
                </a:lnTo>
                <a:lnTo>
                  <a:pt x="784" y="159"/>
                </a:lnTo>
                <a:lnTo>
                  <a:pt x="792" y="167"/>
                </a:lnTo>
                <a:lnTo>
                  <a:pt x="807" y="186"/>
                </a:lnTo>
                <a:lnTo>
                  <a:pt x="809" y="190"/>
                </a:lnTo>
                <a:lnTo>
                  <a:pt x="809" y="192"/>
                </a:lnTo>
                <a:lnTo>
                  <a:pt x="809" y="194"/>
                </a:lnTo>
                <a:lnTo>
                  <a:pt x="805" y="197"/>
                </a:lnTo>
                <a:lnTo>
                  <a:pt x="803" y="196"/>
                </a:lnTo>
                <a:lnTo>
                  <a:pt x="800" y="192"/>
                </a:lnTo>
                <a:lnTo>
                  <a:pt x="792" y="186"/>
                </a:lnTo>
                <a:lnTo>
                  <a:pt x="796" y="182"/>
                </a:lnTo>
                <a:lnTo>
                  <a:pt x="800" y="178"/>
                </a:lnTo>
                <a:lnTo>
                  <a:pt x="792" y="171"/>
                </a:lnTo>
                <a:lnTo>
                  <a:pt x="786" y="176"/>
                </a:lnTo>
                <a:lnTo>
                  <a:pt x="774" y="188"/>
                </a:lnTo>
                <a:lnTo>
                  <a:pt x="771" y="186"/>
                </a:lnTo>
                <a:lnTo>
                  <a:pt x="763" y="192"/>
                </a:lnTo>
                <a:lnTo>
                  <a:pt x="771" y="199"/>
                </a:lnTo>
                <a:lnTo>
                  <a:pt x="769" y="199"/>
                </a:lnTo>
                <a:lnTo>
                  <a:pt x="767" y="203"/>
                </a:lnTo>
                <a:lnTo>
                  <a:pt x="759" y="209"/>
                </a:lnTo>
                <a:lnTo>
                  <a:pt x="755" y="211"/>
                </a:lnTo>
                <a:lnTo>
                  <a:pt x="750" y="215"/>
                </a:lnTo>
                <a:lnTo>
                  <a:pt x="748" y="209"/>
                </a:lnTo>
                <a:lnTo>
                  <a:pt x="742" y="209"/>
                </a:lnTo>
                <a:lnTo>
                  <a:pt x="740" y="209"/>
                </a:lnTo>
                <a:lnTo>
                  <a:pt x="748" y="224"/>
                </a:lnTo>
                <a:lnTo>
                  <a:pt x="748" y="226"/>
                </a:lnTo>
                <a:lnTo>
                  <a:pt x="746" y="228"/>
                </a:lnTo>
                <a:lnTo>
                  <a:pt x="748" y="232"/>
                </a:lnTo>
                <a:lnTo>
                  <a:pt x="748" y="236"/>
                </a:lnTo>
                <a:lnTo>
                  <a:pt x="752" y="242"/>
                </a:lnTo>
                <a:lnTo>
                  <a:pt x="759" y="253"/>
                </a:lnTo>
                <a:lnTo>
                  <a:pt x="757" y="257"/>
                </a:lnTo>
                <a:lnTo>
                  <a:pt x="753" y="255"/>
                </a:lnTo>
                <a:lnTo>
                  <a:pt x="752" y="255"/>
                </a:lnTo>
                <a:lnTo>
                  <a:pt x="750" y="255"/>
                </a:lnTo>
                <a:lnTo>
                  <a:pt x="748" y="255"/>
                </a:lnTo>
                <a:lnTo>
                  <a:pt x="744" y="255"/>
                </a:lnTo>
                <a:lnTo>
                  <a:pt x="742" y="255"/>
                </a:lnTo>
                <a:lnTo>
                  <a:pt x="738" y="255"/>
                </a:lnTo>
                <a:lnTo>
                  <a:pt x="738" y="257"/>
                </a:lnTo>
                <a:lnTo>
                  <a:pt x="736" y="257"/>
                </a:lnTo>
                <a:lnTo>
                  <a:pt x="736" y="259"/>
                </a:lnTo>
                <a:lnTo>
                  <a:pt x="734" y="259"/>
                </a:lnTo>
                <a:lnTo>
                  <a:pt x="732" y="261"/>
                </a:lnTo>
                <a:lnTo>
                  <a:pt x="730" y="263"/>
                </a:lnTo>
                <a:lnTo>
                  <a:pt x="728" y="265"/>
                </a:lnTo>
                <a:lnTo>
                  <a:pt x="726" y="267"/>
                </a:lnTo>
                <a:lnTo>
                  <a:pt x="725" y="269"/>
                </a:lnTo>
                <a:lnTo>
                  <a:pt x="725" y="271"/>
                </a:lnTo>
                <a:lnTo>
                  <a:pt x="721" y="273"/>
                </a:lnTo>
                <a:lnTo>
                  <a:pt x="719" y="273"/>
                </a:lnTo>
                <a:lnTo>
                  <a:pt x="715" y="273"/>
                </a:lnTo>
                <a:lnTo>
                  <a:pt x="713" y="274"/>
                </a:lnTo>
                <a:lnTo>
                  <a:pt x="707" y="278"/>
                </a:lnTo>
                <a:lnTo>
                  <a:pt x="705" y="278"/>
                </a:lnTo>
                <a:lnTo>
                  <a:pt x="704" y="280"/>
                </a:lnTo>
                <a:lnTo>
                  <a:pt x="705" y="286"/>
                </a:lnTo>
                <a:lnTo>
                  <a:pt x="707" y="288"/>
                </a:lnTo>
                <a:lnTo>
                  <a:pt x="705" y="290"/>
                </a:lnTo>
                <a:lnTo>
                  <a:pt x="698" y="294"/>
                </a:lnTo>
                <a:lnTo>
                  <a:pt x="692" y="292"/>
                </a:lnTo>
                <a:lnTo>
                  <a:pt x="690" y="290"/>
                </a:lnTo>
                <a:lnTo>
                  <a:pt x="686" y="288"/>
                </a:lnTo>
                <a:lnTo>
                  <a:pt x="682" y="288"/>
                </a:lnTo>
                <a:lnTo>
                  <a:pt x="680" y="288"/>
                </a:lnTo>
                <a:lnTo>
                  <a:pt x="678" y="288"/>
                </a:lnTo>
                <a:lnTo>
                  <a:pt x="677" y="288"/>
                </a:lnTo>
                <a:lnTo>
                  <a:pt x="675" y="288"/>
                </a:lnTo>
                <a:lnTo>
                  <a:pt x="673" y="290"/>
                </a:lnTo>
                <a:lnTo>
                  <a:pt x="669" y="290"/>
                </a:lnTo>
                <a:lnTo>
                  <a:pt x="665" y="294"/>
                </a:lnTo>
                <a:lnTo>
                  <a:pt x="661" y="294"/>
                </a:lnTo>
                <a:lnTo>
                  <a:pt x="659" y="294"/>
                </a:lnTo>
                <a:lnTo>
                  <a:pt x="657" y="294"/>
                </a:lnTo>
                <a:lnTo>
                  <a:pt x="656" y="295"/>
                </a:lnTo>
                <a:lnTo>
                  <a:pt x="656" y="298"/>
                </a:lnTo>
                <a:lnTo>
                  <a:pt x="657" y="303"/>
                </a:lnTo>
                <a:lnTo>
                  <a:pt x="657" y="309"/>
                </a:lnTo>
                <a:lnTo>
                  <a:pt x="657" y="313"/>
                </a:lnTo>
                <a:lnTo>
                  <a:pt x="665" y="328"/>
                </a:lnTo>
                <a:lnTo>
                  <a:pt x="669" y="336"/>
                </a:lnTo>
                <a:lnTo>
                  <a:pt x="667" y="342"/>
                </a:lnTo>
                <a:lnTo>
                  <a:pt x="661" y="353"/>
                </a:lnTo>
                <a:lnTo>
                  <a:pt x="657" y="355"/>
                </a:lnTo>
                <a:lnTo>
                  <a:pt x="650" y="355"/>
                </a:lnTo>
                <a:lnTo>
                  <a:pt x="673" y="380"/>
                </a:lnTo>
                <a:lnTo>
                  <a:pt x="686" y="396"/>
                </a:lnTo>
                <a:lnTo>
                  <a:pt x="686" y="394"/>
                </a:lnTo>
                <a:lnTo>
                  <a:pt x="698" y="407"/>
                </a:lnTo>
                <a:lnTo>
                  <a:pt x="696" y="409"/>
                </a:lnTo>
                <a:lnTo>
                  <a:pt x="694" y="409"/>
                </a:lnTo>
                <a:lnTo>
                  <a:pt x="692" y="409"/>
                </a:lnTo>
                <a:lnTo>
                  <a:pt x="690" y="409"/>
                </a:lnTo>
                <a:lnTo>
                  <a:pt x="688" y="409"/>
                </a:lnTo>
                <a:lnTo>
                  <a:pt x="686" y="409"/>
                </a:lnTo>
                <a:lnTo>
                  <a:pt x="684" y="409"/>
                </a:lnTo>
                <a:lnTo>
                  <a:pt x="682" y="409"/>
                </a:lnTo>
                <a:lnTo>
                  <a:pt x="680" y="409"/>
                </a:lnTo>
                <a:lnTo>
                  <a:pt x="680" y="411"/>
                </a:lnTo>
                <a:lnTo>
                  <a:pt x="678" y="411"/>
                </a:lnTo>
                <a:lnTo>
                  <a:pt x="677" y="411"/>
                </a:lnTo>
                <a:lnTo>
                  <a:pt x="675" y="411"/>
                </a:lnTo>
                <a:lnTo>
                  <a:pt x="675" y="413"/>
                </a:lnTo>
                <a:lnTo>
                  <a:pt x="673" y="413"/>
                </a:lnTo>
                <a:lnTo>
                  <a:pt x="673" y="415"/>
                </a:lnTo>
                <a:lnTo>
                  <a:pt x="673" y="417"/>
                </a:lnTo>
                <a:lnTo>
                  <a:pt x="673" y="419"/>
                </a:lnTo>
                <a:lnTo>
                  <a:pt x="671" y="419"/>
                </a:lnTo>
                <a:lnTo>
                  <a:pt x="671" y="420"/>
                </a:lnTo>
                <a:lnTo>
                  <a:pt x="669" y="420"/>
                </a:lnTo>
                <a:lnTo>
                  <a:pt x="667" y="420"/>
                </a:lnTo>
                <a:lnTo>
                  <a:pt x="665" y="420"/>
                </a:lnTo>
                <a:lnTo>
                  <a:pt x="665" y="419"/>
                </a:lnTo>
                <a:lnTo>
                  <a:pt x="663" y="419"/>
                </a:lnTo>
                <a:lnTo>
                  <a:pt x="661" y="419"/>
                </a:lnTo>
                <a:lnTo>
                  <a:pt x="659" y="419"/>
                </a:lnTo>
                <a:lnTo>
                  <a:pt x="657" y="419"/>
                </a:lnTo>
                <a:lnTo>
                  <a:pt x="657" y="420"/>
                </a:lnTo>
                <a:lnTo>
                  <a:pt x="656" y="420"/>
                </a:lnTo>
                <a:lnTo>
                  <a:pt x="656" y="423"/>
                </a:lnTo>
                <a:lnTo>
                  <a:pt x="653" y="425"/>
                </a:lnTo>
                <a:lnTo>
                  <a:pt x="653" y="423"/>
                </a:lnTo>
                <a:lnTo>
                  <a:pt x="651" y="423"/>
                </a:lnTo>
                <a:lnTo>
                  <a:pt x="651" y="420"/>
                </a:lnTo>
                <a:lnTo>
                  <a:pt x="650" y="420"/>
                </a:lnTo>
                <a:lnTo>
                  <a:pt x="648" y="420"/>
                </a:lnTo>
                <a:lnTo>
                  <a:pt x="646" y="420"/>
                </a:lnTo>
                <a:lnTo>
                  <a:pt x="644" y="419"/>
                </a:lnTo>
                <a:lnTo>
                  <a:pt x="642" y="419"/>
                </a:lnTo>
                <a:lnTo>
                  <a:pt x="642" y="417"/>
                </a:lnTo>
                <a:lnTo>
                  <a:pt x="640" y="417"/>
                </a:lnTo>
                <a:lnTo>
                  <a:pt x="640" y="419"/>
                </a:lnTo>
                <a:lnTo>
                  <a:pt x="638" y="419"/>
                </a:lnTo>
                <a:lnTo>
                  <a:pt x="636" y="420"/>
                </a:lnTo>
                <a:lnTo>
                  <a:pt x="634" y="420"/>
                </a:lnTo>
                <a:lnTo>
                  <a:pt x="632" y="420"/>
                </a:lnTo>
                <a:lnTo>
                  <a:pt x="632" y="423"/>
                </a:lnTo>
                <a:lnTo>
                  <a:pt x="630" y="423"/>
                </a:lnTo>
                <a:lnTo>
                  <a:pt x="629" y="423"/>
                </a:lnTo>
                <a:lnTo>
                  <a:pt x="629" y="420"/>
                </a:lnTo>
                <a:lnTo>
                  <a:pt x="627" y="420"/>
                </a:lnTo>
                <a:lnTo>
                  <a:pt x="625" y="420"/>
                </a:lnTo>
                <a:lnTo>
                  <a:pt x="623" y="420"/>
                </a:lnTo>
                <a:lnTo>
                  <a:pt x="621" y="419"/>
                </a:lnTo>
                <a:lnTo>
                  <a:pt x="619" y="419"/>
                </a:lnTo>
                <a:lnTo>
                  <a:pt x="617" y="417"/>
                </a:lnTo>
                <a:lnTo>
                  <a:pt x="617" y="415"/>
                </a:lnTo>
                <a:lnTo>
                  <a:pt x="615" y="415"/>
                </a:lnTo>
                <a:lnTo>
                  <a:pt x="615" y="413"/>
                </a:lnTo>
                <a:lnTo>
                  <a:pt x="613" y="413"/>
                </a:lnTo>
                <a:lnTo>
                  <a:pt x="615" y="413"/>
                </a:lnTo>
                <a:lnTo>
                  <a:pt x="615" y="411"/>
                </a:lnTo>
                <a:lnTo>
                  <a:pt x="613" y="411"/>
                </a:lnTo>
                <a:lnTo>
                  <a:pt x="611" y="411"/>
                </a:lnTo>
                <a:lnTo>
                  <a:pt x="609" y="411"/>
                </a:lnTo>
                <a:lnTo>
                  <a:pt x="607" y="411"/>
                </a:lnTo>
                <a:lnTo>
                  <a:pt x="605" y="411"/>
                </a:lnTo>
                <a:lnTo>
                  <a:pt x="603" y="413"/>
                </a:lnTo>
                <a:lnTo>
                  <a:pt x="603" y="415"/>
                </a:lnTo>
                <a:lnTo>
                  <a:pt x="603" y="417"/>
                </a:lnTo>
                <a:lnTo>
                  <a:pt x="602" y="417"/>
                </a:lnTo>
                <a:lnTo>
                  <a:pt x="600" y="417"/>
                </a:lnTo>
                <a:lnTo>
                  <a:pt x="598" y="419"/>
                </a:lnTo>
                <a:lnTo>
                  <a:pt x="598" y="420"/>
                </a:lnTo>
                <a:lnTo>
                  <a:pt x="596" y="420"/>
                </a:lnTo>
                <a:lnTo>
                  <a:pt x="596" y="423"/>
                </a:lnTo>
                <a:lnTo>
                  <a:pt x="594" y="425"/>
                </a:lnTo>
                <a:lnTo>
                  <a:pt x="594" y="426"/>
                </a:lnTo>
                <a:lnTo>
                  <a:pt x="592" y="428"/>
                </a:lnTo>
                <a:lnTo>
                  <a:pt x="590" y="426"/>
                </a:lnTo>
                <a:lnTo>
                  <a:pt x="590" y="428"/>
                </a:lnTo>
                <a:lnTo>
                  <a:pt x="588" y="428"/>
                </a:lnTo>
                <a:lnTo>
                  <a:pt x="588" y="430"/>
                </a:lnTo>
                <a:lnTo>
                  <a:pt x="586" y="430"/>
                </a:lnTo>
                <a:lnTo>
                  <a:pt x="584" y="432"/>
                </a:lnTo>
                <a:lnTo>
                  <a:pt x="582" y="434"/>
                </a:lnTo>
                <a:lnTo>
                  <a:pt x="581" y="434"/>
                </a:lnTo>
                <a:lnTo>
                  <a:pt x="579" y="434"/>
                </a:lnTo>
                <a:lnTo>
                  <a:pt x="579" y="432"/>
                </a:lnTo>
                <a:lnTo>
                  <a:pt x="579" y="430"/>
                </a:lnTo>
                <a:lnTo>
                  <a:pt x="577" y="430"/>
                </a:lnTo>
                <a:lnTo>
                  <a:pt x="575" y="430"/>
                </a:lnTo>
                <a:lnTo>
                  <a:pt x="573" y="432"/>
                </a:lnTo>
                <a:lnTo>
                  <a:pt x="571" y="434"/>
                </a:lnTo>
                <a:lnTo>
                  <a:pt x="571" y="436"/>
                </a:lnTo>
                <a:lnTo>
                  <a:pt x="571" y="438"/>
                </a:lnTo>
                <a:lnTo>
                  <a:pt x="571" y="440"/>
                </a:lnTo>
                <a:lnTo>
                  <a:pt x="571" y="442"/>
                </a:lnTo>
                <a:lnTo>
                  <a:pt x="571" y="444"/>
                </a:lnTo>
                <a:lnTo>
                  <a:pt x="569" y="444"/>
                </a:lnTo>
                <a:lnTo>
                  <a:pt x="567" y="444"/>
                </a:lnTo>
                <a:lnTo>
                  <a:pt x="565" y="444"/>
                </a:lnTo>
                <a:lnTo>
                  <a:pt x="563" y="444"/>
                </a:lnTo>
                <a:lnTo>
                  <a:pt x="561" y="444"/>
                </a:lnTo>
                <a:lnTo>
                  <a:pt x="561" y="442"/>
                </a:lnTo>
                <a:lnTo>
                  <a:pt x="559" y="440"/>
                </a:lnTo>
                <a:lnTo>
                  <a:pt x="557" y="440"/>
                </a:lnTo>
                <a:lnTo>
                  <a:pt x="555" y="440"/>
                </a:lnTo>
                <a:lnTo>
                  <a:pt x="555" y="442"/>
                </a:lnTo>
                <a:lnTo>
                  <a:pt x="554" y="444"/>
                </a:lnTo>
                <a:lnTo>
                  <a:pt x="552" y="444"/>
                </a:lnTo>
                <a:lnTo>
                  <a:pt x="550" y="444"/>
                </a:lnTo>
                <a:lnTo>
                  <a:pt x="548" y="444"/>
                </a:lnTo>
                <a:lnTo>
                  <a:pt x="548" y="442"/>
                </a:lnTo>
                <a:lnTo>
                  <a:pt x="550" y="442"/>
                </a:lnTo>
                <a:lnTo>
                  <a:pt x="550" y="440"/>
                </a:lnTo>
                <a:lnTo>
                  <a:pt x="548" y="440"/>
                </a:lnTo>
                <a:lnTo>
                  <a:pt x="546" y="440"/>
                </a:lnTo>
                <a:lnTo>
                  <a:pt x="544" y="440"/>
                </a:lnTo>
                <a:lnTo>
                  <a:pt x="544" y="442"/>
                </a:lnTo>
                <a:lnTo>
                  <a:pt x="542" y="440"/>
                </a:lnTo>
                <a:lnTo>
                  <a:pt x="540" y="440"/>
                </a:lnTo>
                <a:lnTo>
                  <a:pt x="540" y="438"/>
                </a:lnTo>
                <a:lnTo>
                  <a:pt x="540" y="436"/>
                </a:lnTo>
                <a:lnTo>
                  <a:pt x="540" y="434"/>
                </a:lnTo>
                <a:lnTo>
                  <a:pt x="538" y="434"/>
                </a:lnTo>
                <a:lnTo>
                  <a:pt x="538" y="436"/>
                </a:lnTo>
                <a:lnTo>
                  <a:pt x="536" y="436"/>
                </a:lnTo>
                <a:lnTo>
                  <a:pt x="536" y="434"/>
                </a:lnTo>
                <a:lnTo>
                  <a:pt x="534" y="434"/>
                </a:lnTo>
                <a:lnTo>
                  <a:pt x="534" y="436"/>
                </a:lnTo>
                <a:lnTo>
                  <a:pt x="534" y="438"/>
                </a:lnTo>
                <a:lnTo>
                  <a:pt x="533" y="438"/>
                </a:lnTo>
                <a:lnTo>
                  <a:pt x="533" y="440"/>
                </a:lnTo>
                <a:lnTo>
                  <a:pt x="533" y="442"/>
                </a:lnTo>
                <a:lnTo>
                  <a:pt x="531" y="442"/>
                </a:lnTo>
                <a:lnTo>
                  <a:pt x="531" y="440"/>
                </a:lnTo>
                <a:lnTo>
                  <a:pt x="528" y="440"/>
                </a:lnTo>
                <a:lnTo>
                  <a:pt x="527" y="440"/>
                </a:lnTo>
                <a:lnTo>
                  <a:pt x="527" y="438"/>
                </a:lnTo>
                <a:lnTo>
                  <a:pt x="527" y="436"/>
                </a:lnTo>
                <a:lnTo>
                  <a:pt x="527" y="434"/>
                </a:lnTo>
                <a:lnTo>
                  <a:pt x="525" y="434"/>
                </a:lnTo>
                <a:lnTo>
                  <a:pt x="523" y="434"/>
                </a:lnTo>
                <a:lnTo>
                  <a:pt x="521" y="434"/>
                </a:lnTo>
                <a:lnTo>
                  <a:pt x="519" y="432"/>
                </a:lnTo>
                <a:lnTo>
                  <a:pt x="521" y="430"/>
                </a:lnTo>
                <a:lnTo>
                  <a:pt x="521" y="428"/>
                </a:lnTo>
                <a:lnTo>
                  <a:pt x="519" y="426"/>
                </a:lnTo>
                <a:lnTo>
                  <a:pt x="517" y="426"/>
                </a:lnTo>
                <a:lnTo>
                  <a:pt x="517" y="428"/>
                </a:lnTo>
                <a:lnTo>
                  <a:pt x="515" y="428"/>
                </a:lnTo>
                <a:lnTo>
                  <a:pt x="513" y="428"/>
                </a:lnTo>
                <a:lnTo>
                  <a:pt x="511" y="426"/>
                </a:lnTo>
                <a:lnTo>
                  <a:pt x="509" y="426"/>
                </a:lnTo>
                <a:lnTo>
                  <a:pt x="507" y="426"/>
                </a:lnTo>
                <a:lnTo>
                  <a:pt x="507" y="428"/>
                </a:lnTo>
                <a:lnTo>
                  <a:pt x="507" y="430"/>
                </a:lnTo>
                <a:lnTo>
                  <a:pt x="505" y="430"/>
                </a:lnTo>
                <a:lnTo>
                  <a:pt x="505" y="432"/>
                </a:lnTo>
                <a:lnTo>
                  <a:pt x="505" y="434"/>
                </a:lnTo>
                <a:lnTo>
                  <a:pt x="505" y="436"/>
                </a:lnTo>
                <a:lnTo>
                  <a:pt x="504" y="436"/>
                </a:lnTo>
                <a:lnTo>
                  <a:pt x="504" y="434"/>
                </a:lnTo>
                <a:lnTo>
                  <a:pt x="502" y="434"/>
                </a:lnTo>
                <a:lnTo>
                  <a:pt x="502" y="432"/>
                </a:lnTo>
                <a:lnTo>
                  <a:pt x="502" y="430"/>
                </a:lnTo>
                <a:lnTo>
                  <a:pt x="502" y="428"/>
                </a:lnTo>
                <a:lnTo>
                  <a:pt x="500" y="428"/>
                </a:lnTo>
                <a:lnTo>
                  <a:pt x="500" y="430"/>
                </a:lnTo>
                <a:lnTo>
                  <a:pt x="500" y="432"/>
                </a:lnTo>
                <a:lnTo>
                  <a:pt x="498" y="432"/>
                </a:lnTo>
                <a:lnTo>
                  <a:pt x="496" y="432"/>
                </a:lnTo>
                <a:lnTo>
                  <a:pt x="496" y="434"/>
                </a:lnTo>
                <a:lnTo>
                  <a:pt x="494" y="434"/>
                </a:lnTo>
                <a:lnTo>
                  <a:pt x="492" y="434"/>
                </a:lnTo>
                <a:lnTo>
                  <a:pt x="490" y="434"/>
                </a:lnTo>
                <a:lnTo>
                  <a:pt x="490" y="432"/>
                </a:lnTo>
                <a:lnTo>
                  <a:pt x="488" y="432"/>
                </a:lnTo>
                <a:lnTo>
                  <a:pt x="486" y="432"/>
                </a:lnTo>
                <a:lnTo>
                  <a:pt x="484" y="432"/>
                </a:lnTo>
                <a:lnTo>
                  <a:pt x="484" y="434"/>
                </a:lnTo>
                <a:lnTo>
                  <a:pt x="482" y="434"/>
                </a:lnTo>
                <a:lnTo>
                  <a:pt x="480" y="434"/>
                </a:lnTo>
                <a:lnTo>
                  <a:pt x="478" y="434"/>
                </a:lnTo>
                <a:lnTo>
                  <a:pt x="477" y="434"/>
                </a:lnTo>
                <a:lnTo>
                  <a:pt x="477" y="432"/>
                </a:lnTo>
                <a:lnTo>
                  <a:pt x="478" y="432"/>
                </a:lnTo>
                <a:lnTo>
                  <a:pt x="478" y="430"/>
                </a:lnTo>
                <a:lnTo>
                  <a:pt x="477" y="428"/>
                </a:lnTo>
                <a:lnTo>
                  <a:pt x="477" y="430"/>
                </a:lnTo>
                <a:lnTo>
                  <a:pt x="475" y="430"/>
                </a:lnTo>
                <a:lnTo>
                  <a:pt x="473" y="430"/>
                </a:lnTo>
                <a:lnTo>
                  <a:pt x="473" y="428"/>
                </a:lnTo>
                <a:lnTo>
                  <a:pt x="471" y="428"/>
                </a:lnTo>
                <a:lnTo>
                  <a:pt x="471" y="426"/>
                </a:lnTo>
                <a:lnTo>
                  <a:pt x="469" y="426"/>
                </a:lnTo>
                <a:lnTo>
                  <a:pt x="469" y="425"/>
                </a:lnTo>
                <a:lnTo>
                  <a:pt x="467" y="426"/>
                </a:lnTo>
                <a:lnTo>
                  <a:pt x="469" y="426"/>
                </a:lnTo>
                <a:lnTo>
                  <a:pt x="469" y="428"/>
                </a:lnTo>
                <a:lnTo>
                  <a:pt x="467" y="428"/>
                </a:lnTo>
                <a:lnTo>
                  <a:pt x="465" y="426"/>
                </a:lnTo>
                <a:lnTo>
                  <a:pt x="463" y="426"/>
                </a:lnTo>
                <a:lnTo>
                  <a:pt x="461" y="426"/>
                </a:lnTo>
                <a:lnTo>
                  <a:pt x="461" y="425"/>
                </a:lnTo>
                <a:lnTo>
                  <a:pt x="461" y="423"/>
                </a:lnTo>
                <a:lnTo>
                  <a:pt x="461" y="420"/>
                </a:lnTo>
                <a:lnTo>
                  <a:pt x="459" y="420"/>
                </a:lnTo>
                <a:lnTo>
                  <a:pt x="457" y="420"/>
                </a:lnTo>
                <a:lnTo>
                  <a:pt x="456" y="420"/>
                </a:lnTo>
                <a:lnTo>
                  <a:pt x="454" y="423"/>
                </a:lnTo>
                <a:lnTo>
                  <a:pt x="451" y="423"/>
                </a:lnTo>
                <a:lnTo>
                  <a:pt x="450" y="423"/>
                </a:lnTo>
                <a:lnTo>
                  <a:pt x="448" y="423"/>
                </a:lnTo>
                <a:lnTo>
                  <a:pt x="446" y="423"/>
                </a:lnTo>
                <a:lnTo>
                  <a:pt x="446" y="420"/>
                </a:lnTo>
                <a:lnTo>
                  <a:pt x="444" y="420"/>
                </a:lnTo>
                <a:lnTo>
                  <a:pt x="442" y="420"/>
                </a:lnTo>
                <a:lnTo>
                  <a:pt x="440" y="420"/>
                </a:lnTo>
                <a:lnTo>
                  <a:pt x="440" y="419"/>
                </a:lnTo>
                <a:lnTo>
                  <a:pt x="438" y="419"/>
                </a:lnTo>
                <a:lnTo>
                  <a:pt x="438" y="417"/>
                </a:lnTo>
                <a:lnTo>
                  <a:pt x="436" y="417"/>
                </a:lnTo>
                <a:lnTo>
                  <a:pt x="434" y="415"/>
                </a:lnTo>
                <a:lnTo>
                  <a:pt x="434" y="413"/>
                </a:lnTo>
                <a:lnTo>
                  <a:pt x="434" y="411"/>
                </a:lnTo>
                <a:lnTo>
                  <a:pt x="434" y="409"/>
                </a:lnTo>
                <a:lnTo>
                  <a:pt x="432" y="409"/>
                </a:lnTo>
                <a:lnTo>
                  <a:pt x="430" y="409"/>
                </a:lnTo>
                <a:lnTo>
                  <a:pt x="432" y="409"/>
                </a:lnTo>
                <a:lnTo>
                  <a:pt x="432" y="407"/>
                </a:lnTo>
                <a:lnTo>
                  <a:pt x="430" y="405"/>
                </a:lnTo>
                <a:lnTo>
                  <a:pt x="430" y="403"/>
                </a:lnTo>
                <a:lnTo>
                  <a:pt x="430" y="401"/>
                </a:lnTo>
                <a:lnTo>
                  <a:pt x="430" y="399"/>
                </a:lnTo>
                <a:lnTo>
                  <a:pt x="432" y="399"/>
                </a:lnTo>
                <a:lnTo>
                  <a:pt x="432" y="397"/>
                </a:lnTo>
                <a:lnTo>
                  <a:pt x="430" y="396"/>
                </a:lnTo>
                <a:lnTo>
                  <a:pt x="429" y="394"/>
                </a:lnTo>
                <a:lnTo>
                  <a:pt x="427" y="392"/>
                </a:lnTo>
                <a:lnTo>
                  <a:pt x="425" y="392"/>
                </a:lnTo>
                <a:lnTo>
                  <a:pt x="425" y="390"/>
                </a:lnTo>
                <a:lnTo>
                  <a:pt x="425" y="388"/>
                </a:lnTo>
                <a:lnTo>
                  <a:pt x="425" y="386"/>
                </a:lnTo>
                <a:lnTo>
                  <a:pt x="425" y="384"/>
                </a:lnTo>
                <a:lnTo>
                  <a:pt x="425" y="382"/>
                </a:lnTo>
                <a:lnTo>
                  <a:pt x="427" y="382"/>
                </a:lnTo>
                <a:lnTo>
                  <a:pt x="427" y="380"/>
                </a:lnTo>
                <a:lnTo>
                  <a:pt x="429" y="380"/>
                </a:lnTo>
                <a:lnTo>
                  <a:pt x="430" y="380"/>
                </a:lnTo>
                <a:lnTo>
                  <a:pt x="430" y="382"/>
                </a:lnTo>
                <a:lnTo>
                  <a:pt x="432" y="382"/>
                </a:lnTo>
                <a:lnTo>
                  <a:pt x="432" y="380"/>
                </a:lnTo>
                <a:lnTo>
                  <a:pt x="432" y="378"/>
                </a:lnTo>
                <a:lnTo>
                  <a:pt x="432" y="376"/>
                </a:lnTo>
                <a:lnTo>
                  <a:pt x="432" y="375"/>
                </a:lnTo>
                <a:lnTo>
                  <a:pt x="434" y="375"/>
                </a:lnTo>
                <a:lnTo>
                  <a:pt x="436" y="375"/>
                </a:lnTo>
                <a:lnTo>
                  <a:pt x="436" y="376"/>
                </a:lnTo>
                <a:lnTo>
                  <a:pt x="438" y="378"/>
                </a:lnTo>
                <a:lnTo>
                  <a:pt x="438" y="376"/>
                </a:lnTo>
                <a:lnTo>
                  <a:pt x="440" y="375"/>
                </a:lnTo>
                <a:lnTo>
                  <a:pt x="442" y="375"/>
                </a:lnTo>
                <a:lnTo>
                  <a:pt x="442" y="372"/>
                </a:lnTo>
                <a:lnTo>
                  <a:pt x="442" y="370"/>
                </a:lnTo>
                <a:lnTo>
                  <a:pt x="442" y="369"/>
                </a:lnTo>
                <a:lnTo>
                  <a:pt x="442" y="367"/>
                </a:lnTo>
                <a:lnTo>
                  <a:pt x="440" y="367"/>
                </a:lnTo>
                <a:lnTo>
                  <a:pt x="438" y="367"/>
                </a:lnTo>
                <a:lnTo>
                  <a:pt x="438" y="365"/>
                </a:lnTo>
                <a:lnTo>
                  <a:pt x="436" y="365"/>
                </a:lnTo>
                <a:lnTo>
                  <a:pt x="438" y="363"/>
                </a:lnTo>
                <a:lnTo>
                  <a:pt x="440" y="363"/>
                </a:lnTo>
                <a:lnTo>
                  <a:pt x="440" y="361"/>
                </a:lnTo>
                <a:lnTo>
                  <a:pt x="438" y="361"/>
                </a:lnTo>
                <a:lnTo>
                  <a:pt x="436" y="359"/>
                </a:lnTo>
                <a:lnTo>
                  <a:pt x="436" y="357"/>
                </a:lnTo>
                <a:lnTo>
                  <a:pt x="438" y="357"/>
                </a:lnTo>
                <a:lnTo>
                  <a:pt x="438" y="355"/>
                </a:lnTo>
                <a:lnTo>
                  <a:pt x="438" y="353"/>
                </a:lnTo>
                <a:lnTo>
                  <a:pt x="436" y="353"/>
                </a:lnTo>
                <a:lnTo>
                  <a:pt x="436" y="351"/>
                </a:lnTo>
                <a:lnTo>
                  <a:pt x="438" y="351"/>
                </a:lnTo>
                <a:lnTo>
                  <a:pt x="438" y="349"/>
                </a:lnTo>
                <a:lnTo>
                  <a:pt x="436" y="349"/>
                </a:lnTo>
                <a:lnTo>
                  <a:pt x="436" y="351"/>
                </a:lnTo>
                <a:lnTo>
                  <a:pt x="434" y="351"/>
                </a:lnTo>
                <a:lnTo>
                  <a:pt x="434" y="349"/>
                </a:lnTo>
                <a:lnTo>
                  <a:pt x="432" y="348"/>
                </a:lnTo>
                <a:lnTo>
                  <a:pt x="434" y="348"/>
                </a:lnTo>
                <a:lnTo>
                  <a:pt x="436" y="346"/>
                </a:lnTo>
                <a:lnTo>
                  <a:pt x="436" y="344"/>
                </a:lnTo>
                <a:lnTo>
                  <a:pt x="434" y="344"/>
                </a:lnTo>
                <a:lnTo>
                  <a:pt x="434" y="342"/>
                </a:lnTo>
                <a:lnTo>
                  <a:pt x="436" y="342"/>
                </a:lnTo>
                <a:lnTo>
                  <a:pt x="436" y="340"/>
                </a:lnTo>
                <a:lnTo>
                  <a:pt x="438" y="342"/>
                </a:lnTo>
                <a:lnTo>
                  <a:pt x="438" y="340"/>
                </a:lnTo>
                <a:lnTo>
                  <a:pt x="438" y="338"/>
                </a:lnTo>
                <a:lnTo>
                  <a:pt x="436" y="338"/>
                </a:lnTo>
                <a:lnTo>
                  <a:pt x="436" y="336"/>
                </a:lnTo>
                <a:lnTo>
                  <a:pt x="434" y="336"/>
                </a:lnTo>
                <a:lnTo>
                  <a:pt x="434" y="334"/>
                </a:lnTo>
                <a:lnTo>
                  <a:pt x="436" y="334"/>
                </a:lnTo>
                <a:lnTo>
                  <a:pt x="438" y="332"/>
                </a:lnTo>
                <a:lnTo>
                  <a:pt x="440" y="332"/>
                </a:lnTo>
                <a:lnTo>
                  <a:pt x="440" y="330"/>
                </a:lnTo>
                <a:lnTo>
                  <a:pt x="438" y="330"/>
                </a:lnTo>
                <a:lnTo>
                  <a:pt x="438" y="328"/>
                </a:lnTo>
                <a:lnTo>
                  <a:pt x="436" y="328"/>
                </a:lnTo>
                <a:lnTo>
                  <a:pt x="434" y="328"/>
                </a:lnTo>
                <a:lnTo>
                  <a:pt x="432" y="326"/>
                </a:lnTo>
                <a:lnTo>
                  <a:pt x="430" y="324"/>
                </a:lnTo>
                <a:lnTo>
                  <a:pt x="429" y="322"/>
                </a:lnTo>
                <a:lnTo>
                  <a:pt x="429" y="321"/>
                </a:lnTo>
                <a:lnTo>
                  <a:pt x="427" y="319"/>
                </a:lnTo>
                <a:lnTo>
                  <a:pt x="429" y="319"/>
                </a:lnTo>
                <a:lnTo>
                  <a:pt x="429" y="317"/>
                </a:lnTo>
                <a:lnTo>
                  <a:pt x="427" y="317"/>
                </a:lnTo>
                <a:lnTo>
                  <a:pt x="425" y="317"/>
                </a:lnTo>
                <a:lnTo>
                  <a:pt x="423" y="317"/>
                </a:lnTo>
                <a:lnTo>
                  <a:pt x="421" y="317"/>
                </a:lnTo>
                <a:lnTo>
                  <a:pt x="419" y="317"/>
                </a:lnTo>
                <a:lnTo>
                  <a:pt x="419" y="315"/>
                </a:lnTo>
                <a:lnTo>
                  <a:pt x="419" y="313"/>
                </a:lnTo>
                <a:lnTo>
                  <a:pt x="417" y="313"/>
                </a:lnTo>
                <a:lnTo>
                  <a:pt x="417" y="315"/>
                </a:lnTo>
                <a:lnTo>
                  <a:pt x="417" y="313"/>
                </a:lnTo>
                <a:lnTo>
                  <a:pt x="415" y="313"/>
                </a:lnTo>
                <a:lnTo>
                  <a:pt x="413" y="313"/>
                </a:lnTo>
                <a:lnTo>
                  <a:pt x="413" y="315"/>
                </a:lnTo>
                <a:lnTo>
                  <a:pt x="413" y="317"/>
                </a:lnTo>
                <a:lnTo>
                  <a:pt x="411" y="317"/>
                </a:lnTo>
                <a:lnTo>
                  <a:pt x="409" y="317"/>
                </a:lnTo>
                <a:lnTo>
                  <a:pt x="408" y="317"/>
                </a:lnTo>
                <a:lnTo>
                  <a:pt x="408" y="319"/>
                </a:lnTo>
                <a:lnTo>
                  <a:pt x="406" y="319"/>
                </a:lnTo>
                <a:lnTo>
                  <a:pt x="406" y="317"/>
                </a:lnTo>
                <a:lnTo>
                  <a:pt x="403" y="317"/>
                </a:lnTo>
                <a:lnTo>
                  <a:pt x="403" y="315"/>
                </a:lnTo>
                <a:lnTo>
                  <a:pt x="403" y="313"/>
                </a:lnTo>
                <a:lnTo>
                  <a:pt x="403" y="311"/>
                </a:lnTo>
                <a:lnTo>
                  <a:pt x="403" y="309"/>
                </a:lnTo>
                <a:lnTo>
                  <a:pt x="403" y="307"/>
                </a:lnTo>
                <a:lnTo>
                  <a:pt x="402" y="307"/>
                </a:lnTo>
                <a:lnTo>
                  <a:pt x="400" y="307"/>
                </a:lnTo>
                <a:lnTo>
                  <a:pt x="398" y="309"/>
                </a:lnTo>
                <a:lnTo>
                  <a:pt x="396" y="309"/>
                </a:lnTo>
                <a:lnTo>
                  <a:pt x="396" y="307"/>
                </a:lnTo>
                <a:lnTo>
                  <a:pt x="394" y="307"/>
                </a:lnTo>
                <a:lnTo>
                  <a:pt x="392" y="307"/>
                </a:lnTo>
                <a:lnTo>
                  <a:pt x="390" y="307"/>
                </a:lnTo>
                <a:lnTo>
                  <a:pt x="390" y="305"/>
                </a:lnTo>
                <a:lnTo>
                  <a:pt x="388" y="305"/>
                </a:lnTo>
                <a:lnTo>
                  <a:pt x="386" y="305"/>
                </a:lnTo>
                <a:lnTo>
                  <a:pt x="384" y="305"/>
                </a:lnTo>
                <a:lnTo>
                  <a:pt x="384" y="303"/>
                </a:lnTo>
                <a:lnTo>
                  <a:pt x="382" y="303"/>
                </a:lnTo>
                <a:lnTo>
                  <a:pt x="384" y="303"/>
                </a:lnTo>
                <a:lnTo>
                  <a:pt x="384" y="301"/>
                </a:lnTo>
                <a:lnTo>
                  <a:pt x="384" y="300"/>
                </a:lnTo>
                <a:lnTo>
                  <a:pt x="384" y="298"/>
                </a:lnTo>
                <a:lnTo>
                  <a:pt x="382" y="298"/>
                </a:lnTo>
                <a:lnTo>
                  <a:pt x="382" y="295"/>
                </a:lnTo>
                <a:lnTo>
                  <a:pt x="381" y="295"/>
                </a:lnTo>
                <a:lnTo>
                  <a:pt x="381" y="298"/>
                </a:lnTo>
                <a:lnTo>
                  <a:pt x="379" y="298"/>
                </a:lnTo>
                <a:lnTo>
                  <a:pt x="377" y="298"/>
                </a:lnTo>
                <a:lnTo>
                  <a:pt x="375" y="295"/>
                </a:lnTo>
                <a:lnTo>
                  <a:pt x="371" y="298"/>
                </a:lnTo>
                <a:lnTo>
                  <a:pt x="371" y="295"/>
                </a:lnTo>
                <a:lnTo>
                  <a:pt x="371" y="294"/>
                </a:lnTo>
                <a:lnTo>
                  <a:pt x="369" y="292"/>
                </a:lnTo>
                <a:lnTo>
                  <a:pt x="367" y="292"/>
                </a:lnTo>
                <a:lnTo>
                  <a:pt x="365" y="292"/>
                </a:lnTo>
                <a:lnTo>
                  <a:pt x="365" y="294"/>
                </a:lnTo>
                <a:lnTo>
                  <a:pt x="363" y="294"/>
                </a:lnTo>
                <a:lnTo>
                  <a:pt x="363" y="292"/>
                </a:lnTo>
                <a:lnTo>
                  <a:pt x="361" y="290"/>
                </a:lnTo>
                <a:lnTo>
                  <a:pt x="361" y="288"/>
                </a:lnTo>
                <a:lnTo>
                  <a:pt x="360" y="288"/>
                </a:lnTo>
                <a:lnTo>
                  <a:pt x="360" y="286"/>
                </a:lnTo>
                <a:lnTo>
                  <a:pt x="357" y="286"/>
                </a:lnTo>
                <a:lnTo>
                  <a:pt x="357" y="288"/>
                </a:lnTo>
                <a:lnTo>
                  <a:pt x="355" y="288"/>
                </a:lnTo>
                <a:lnTo>
                  <a:pt x="355" y="290"/>
                </a:lnTo>
                <a:lnTo>
                  <a:pt x="354" y="290"/>
                </a:lnTo>
                <a:lnTo>
                  <a:pt x="352" y="290"/>
                </a:lnTo>
                <a:lnTo>
                  <a:pt x="350" y="288"/>
                </a:lnTo>
                <a:lnTo>
                  <a:pt x="348" y="288"/>
                </a:lnTo>
                <a:lnTo>
                  <a:pt x="348" y="286"/>
                </a:lnTo>
                <a:lnTo>
                  <a:pt x="348" y="284"/>
                </a:lnTo>
                <a:lnTo>
                  <a:pt x="348" y="282"/>
                </a:lnTo>
                <a:lnTo>
                  <a:pt x="348" y="280"/>
                </a:lnTo>
                <a:lnTo>
                  <a:pt x="346" y="280"/>
                </a:lnTo>
                <a:lnTo>
                  <a:pt x="344" y="278"/>
                </a:lnTo>
                <a:lnTo>
                  <a:pt x="342" y="278"/>
                </a:lnTo>
                <a:lnTo>
                  <a:pt x="342" y="276"/>
                </a:lnTo>
                <a:lnTo>
                  <a:pt x="344" y="276"/>
                </a:lnTo>
                <a:lnTo>
                  <a:pt x="344" y="274"/>
                </a:lnTo>
                <a:lnTo>
                  <a:pt x="344" y="273"/>
                </a:lnTo>
                <a:lnTo>
                  <a:pt x="344" y="271"/>
                </a:lnTo>
                <a:lnTo>
                  <a:pt x="342" y="271"/>
                </a:lnTo>
                <a:lnTo>
                  <a:pt x="340" y="273"/>
                </a:lnTo>
                <a:lnTo>
                  <a:pt x="340" y="274"/>
                </a:lnTo>
                <a:lnTo>
                  <a:pt x="338" y="274"/>
                </a:lnTo>
                <a:lnTo>
                  <a:pt x="336" y="274"/>
                </a:lnTo>
                <a:lnTo>
                  <a:pt x="336" y="273"/>
                </a:lnTo>
                <a:lnTo>
                  <a:pt x="336" y="271"/>
                </a:lnTo>
                <a:lnTo>
                  <a:pt x="336" y="269"/>
                </a:lnTo>
                <a:lnTo>
                  <a:pt x="336" y="267"/>
                </a:lnTo>
                <a:lnTo>
                  <a:pt x="336" y="265"/>
                </a:lnTo>
                <a:lnTo>
                  <a:pt x="334" y="265"/>
                </a:lnTo>
                <a:lnTo>
                  <a:pt x="334" y="267"/>
                </a:lnTo>
                <a:lnTo>
                  <a:pt x="333" y="267"/>
                </a:lnTo>
                <a:lnTo>
                  <a:pt x="333" y="265"/>
                </a:lnTo>
                <a:lnTo>
                  <a:pt x="334" y="263"/>
                </a:lnTo>
                <a:lnTo>
                  <a:pt x="333" y="263"/>
                </a:lnTo>
                <a:lnTo>
                  <a:pt x="331" y="261"/>
                </a:lnTo>
                <a:lnTo>
                  <a:pt x="331" y="259"/>
                </a:lnTo>
                <a:lnTo>
                  <a:pt x="329" y="259"/>
                </a:lnTo>
                <a:lnTo>
                  <a:pt x="329" y="257"/>
                </a:lnTo>
                <a:lnTo>
                  <a:pt x="327" y="257"/>
                </a:lnTo>
                <a:lnTo>
                  <a:pt x="329" y="257"/>
                </a:lnTo>
                <a:lnTo>
                  <a:pt x="329" y="255"/>
                </a:lnTo>
                <a:lnTo>
                  <a:pt x="331" y="255"/>
                </a:lnTo>
                <a:lnTo>
                  <a:pt x="331" y="253"/>
                </a:lnTo>
                <a:lnTo>
                  <a:pt x="331" y="251"/>
                </a:lnTo>
                <a:lnTo>
                  <a:pt x="331" y="250"/>
                </a:lnTo>
                <a:lnTo>
                  <a:pt x="331" y="247"/>
                </a:lnTo>
                <a:lnTo>
                  <a:pt x="329" y="247"/>
                </a:lnTo>
                <a:lnTo>
                  <a:pt x="327" y="247"/>
                </a:lnTo>
                <a:lnTo>
                  <a:pt x="327" y="245"/>
                </a:lnTo>
                <a:lnTo>
                  <a:pt x="325" y="245"/>
                </a:lnTo>
                <a:lnTo>
                  <a:pt x="323" y="245"/>
                </a:lnTo>
                <a:lnTo>
                  <a:pt x="323" y="244"/>
                </a:lnTo>
                <a:lnTo>
                  <a:pt x="323" y="240"/>
                </a:lnTo>
                <a:lnTo>
                  <a:pt x="306" y="245"/>
                </a:lnTo>
                <a:lnTo>
                  <a:pt x="285" y="245"/>
                </a:lnTo>
                <a:lnTo>
                  <a:pt x="261" y="244"/>
                </a:lnTo>
                <a:lnTo>
                  <a:pt x="254" y="236"/>
                </a:lnTo>
                <a:lnTo>
                  <a:pt x="250" y="234"/>
                </a:lnTo>
                <a:lnTo>
                  <a:pt x="248" y="232"/>
                </a:lnTo>
                <a:lnTo>
                  <a:pt x="244" y="232"/>
                </a:lnTo>
                <a:lnTo>
                  <a:pt x="231" y="221"/>
                </a:lnTo>
                <a:lnTo>
                  <a:pt x="225" y="207"/>
                </a:lnTo>
                <a:lnTo>
                  <a:pt x="223" y="205"/>
                </a:lnTo>
                <a:lnTo>
                  <a:pt x="221" y="199"/>
                </a:lnTo>
                <a:lnTo>
                  <a:pt x="221" y="192"/>
                </a:lnTo>
                <a:lnTo>
                  <a:pt x="221" y="188"/>
                </a:lnTo>
                <a:lnTo>
                  <a:pt x="217" y="173"/>
                </a:lnTo>
                <a:lnTo>
                  <a:pt x="211" y="159"/>
                </a:lnTo>
                <a:lnTo>
                  <a:pt x="210" y="159"/>
                </a:lnTo>
                <a:lnTo>
                  <a:pt x="156" y="182"/>
                </a:lnTo>
                <a:lnTo>
                  <a:pt x="150" y="182"/>
                </a:lnTo>
                <a:lnTo>
                  <a:pt x="119" y="194"/>
                </a:lnTo>
                <a:lnTo>
                  <a:pt x="108" y="199"/>
                </a:lnTo>
                <a:lnTo>
                  <a:pt x="98" y="203"/>
                </a:lnTo>
                <a:lnTo>
                  <a:pt x="81" y="213"/>
                </a:lnTo>
                <a:lnTo>
                  <a:pt x="59" y="226"/>
                </a:lnTo>
                <a:lnTo>
                  <a:pt x="59" y="228"/>
                </a:lnTo>
                <a:lnTo>
                  <a:pt x="67" y="245"/>
                </a:lnTo>
                <a:lnTo>
                  <a:pt x="85" y="278"/>
                </a:lnTo>
                <a:lnTo>
                  <a:pt x="33" y="276"/>
                </a:lnTo>
                <a:lnTo>
                  <a:pt x="33" y="278"/>
                </a:lnTo>
                <a:lnTo>
                  <a:pt x="52" y="321"/>
                </a:lnTo>
                <a:lnTo>
                  <a:pt x="54" y="322"/>
                </a:lnTo>
                <a:lnTo>
                  <a:pt x="54" y="324"/>
                </a:lnTo>
                <a:lnTo>
                  <a:pt x="46" y="328"/>
                </a:lnTo>
                <a:lnTo>
                  <a:pt x="0" y="348"/>
                </a:lnTo>
                <a:lnTo>
                  <a:pt x="0" y="349"/>
                </a:lnTo>
                <a:lnTo>
                  <a:pt x="31" y="423"/>
                </a:lnTo>
                <a:lnTo>
                  <a:pt x="31" y="425"/>
                </a:lnTo>
                <a:lnTo>
                  <a:pt x="75" y="522"/>
                </a:lnTo>
                <a:lnTo>
                  <a:pt x="85" y="542"/>
                </a:lnTo>
                <a:lnTo>
                  <a:pt x="94" y="551"/>
                </a:lnTo>
                <a:lnTo>
                  <a:pt x="125" y="588"/>
                </a:lnTo>
                <a:lnTo>
                  <a:pt x="150" y="617"/>
                </a:lnTo>
                <a:lnTo>
                  <a:pt x="171" y="644"/>
                </a:lnTo>
                <a:lnTo>
                  <a:pt x="189" y="663"/>
                </a:lnTo>
                <a:lnTo>
                  <a:pt x="202" y="684"/>
                </a:lnTo>
                <a:lnTo>
                  <a:pt x="206" y="695"/>
                </a:lnTo>
                <a:lnTo>
                  <a:pt x="215" y="724"/>
                </a:lnTo>
                <a:lnTo>
                  <a:pt x="252" y="822"/>
                </a:lnTo>
                <a:lnTo>
                  <a:pt x="256" y="840"/>
                </a:lnTo>
                <a:lnTo>
                  <a:pt x="254" y="843"/>
                </a:lnTo>
                <a:lnTo>
                  <a:pt x="258" y="851"/>
                </a:lnTo>
                <a:lnTo>
                  <a:pt x="259" y="859"/>
                </a:lnTo>
                <a:lnTo>
                  <a:pt x="261" y="865"/>
                </a:lnTo>
                <a:lnTo>
                  <a:pt x="261" y="867"/>
                </a:lnTo>
                <a:lnTo>
                  <a:pt x="265" y="86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" name="Freeform 214"/>
          <p:cNvSpPr>
            <a:spLocks/>
          </p:cNvSpPr>
          <p:nvPr/>
        </p:nvSpPr>
        <p:spPr bwMode="auto">
          <a:xfrm>
            <a:off x="-2429747" y="5799073"/>
            <a:ext cx="1067471" cy="725767"/>
          </a:xfrm>
          <a:custGeom>
            <a:avLst/>
            <a:gdLst>
              <a:gd name="T0" fmla="*/ 1116 w 1134"/>
              <a:gd name="T1" fmla="*/ 709 h 771"/>
              <a:gd name="T2" fmla="*/ 1128 w 1134"/>
              <a:gd name="T3" fmla="*/ 686 h 771"/>
              <a:gd name="T4" fmla="*/ 1134 w 1134"/>
              <a:gd name="T5" fmla="*/ 663 h 771"/>
              <a:gd name="T6" fmla="*/ 1093 w 1134"/>
              <a:gd name="T7" fmla="*/ 638 h 771"/>
              <a:gd name="T8" fmla="*/ 1012 w 1134"/>
              <a:gd name="T9" fmla="*/ 513 h 771"/>
              <a:gd name="T10" fmla="*/ 970 w 1134"/>
              <a:gd name="T11" fmla="*/ 488 h 771"/>
              <a:gd name="T12" fmla="*/ 924 w 1134"/>
              <a:gd name="T13" fmla="*/ 477 h 771"/>
              <a:gd name="T14" fmla="*/ 920 w 1134"/>
              <a:gd name="T15" fmla="*/ 440 h 771"/>
              <a:gd name="T16" fmla="*/ 870 w 1134"/>
              <a:gd name="T17" fmla="*/ 415 h 771"/>
              <a:gd name="T18" fmla="*/ 899 w 1134"/>
              <a:gd name="T19" fmla="*/ 348 h 771"/>
              <a:gd name="T20" fmla="*/ 908 w 1134"/>
              <a:gd name="T21" fmla="*/ 296 h 771"/>
              <a:gd name="T22" fmla="*/ 847 w 1134"/>
              <a:gd name="T23" fmla="*/ 240 h 771"/>
              <a:gd name="T24" fmla="*/ 711 w 1134"/>
              <a:gd name="T25" fmla="*/ 182 h 771"/>
              <a:gd name="T26" fmla="*/ 655 w 1134"/>
              <a:gd name="T27" fmla="*/ 221 h 771"/>
              <a:gd name="T28" fmla="*/ 651 w 1134"/>
              <a:gd name="T29" fmla="*/ 200 h 771"/>
              <a:gd name="T30" fmla="*/ 647 w 1134"/>
              <a:gd name="T31" fmla="*/ 169 h 771"/>
              <a:gd name="T32" fmla="*/ 630 w 1134"/>
              <a:gd name="T33" fmla="*/ 157 h 771"/>
              <a:gd name="T34" fmla="*/ 611 w 1134"/>
              <a:gd name="T35" fmla="*/ 146 h 771"/>
              <a:gd name="T36" fmla="*/ 588 w 1134"/>
              <a:gd name="T37" fmla="*/ 131 h 771"/>
              <a:gd name="T38" fmla="*/ 564 w 1134"/>
              <a:gd name="T39" fmla="*/ 148 h 771"/>
              <a:gd name="T40" fmla="*/ 588 w 1134"/>
              <a:gd name="T41" fmla="*/ 184 h 771"/>
              <a:gd name="T42" fmla="*/ 522 w 1134"/>
              <a:gd name="T43" fmla="*/ 152 h 771"/>
              <a:gd name="T44" fmla="*/ 455 w 1134"/>
              <a:gd name="T45" fmla="*/ 132 h 771"/>
              <a:gd name="T46" fmla="*/ 480 w 1134"/>
              <a:gd name="T47" fmla="*/ 65 h 771"/>
              <a:gd name="T48" fmla="*/ 453 w 1134"/>
              <a:gd name="T49" fmla="*/ 19 h 771"/>
              <a:gd name="T50" fmla="*/ 190 w 1134"/>
              <a:gd name="T51" fmla="*/ 136 h 771"/>
              <a:gd name="T52" fmla="*/ 115 w 1134"/>
              <a:gd name="T53" fmla="*/ 232 h 771"/>
              <a:gd name="T54" fmla="*/ 124 w 1134"/>
              <a:gd name="T55" fmla="*/ 253 h 771"/>
              <a:gd name="T56" fmla="*/ 134 w 1134"/>
              <a:gd name="T57" fmla="*/ 273 h 771"/>
              <a:gd name="T58" fmla="*/ 109 w 1134"/>
              <a:gd name="T59" fmla="*/ 313 h 771"/>
              <a:gd name="T60" fmla="*/ 73 w 1134"/>
              <a:gd name="T61" fmla="*/ 328 h 771"/>
              <a:gd name="T62" fmla="*/ 11 w 1134"/>
              <a:gd name="T63" fmla="*/ 432 h 771"/>
              <a:gd name="T64" fmla="*/ 49 w 1134"/>
              <a:gd name="T65" fmla="*/ 480 h 771"/>
              <a:gd name="T66" fmla="*/ 105 w 1134"/>
              <a:gd name="T67" fmla="*/ 549 h 771"/>
              <a:gd name="T68" fmla="*/ 142 w 1134"/>
              <a:gd name="T69" fmla="*/ 513 h 771"/>
              <a:gd name="T70" fmla="*/ 190 w 1134"/>
              <a:gd name="T71" fmla="*/ 479 h 771"/>
              <a:gd name="T72" fmla="*/ 217 w 1134"/>
              <a:gd name="T73" fmla="*/ 457 h 771"/>
              <a:gd name="T74" fmla="*/ 240 w 1134"/>
              <a:gd name="T75" fmla="*/ 455 h 771"/>
              <a:gd name="T76" fmla="*/ 253 w 1134"/>
              <a:gd name="T77" fmla="*/ 461 h 771"/>
              <a:gd name="T78" fmla="*/ 278 w 1134"/>
              <a:gd name="T79" fmla="*/ 463 h 771"/>
              <a:gd name="T80" fmla="*/ 296 w 1134"/>
              <a:gd name="T81" fmla="*/ 473 h 771"/>
              <a:gd name="T82" fmla="*/ 278 w 1134"/>
              <a:gd name="T83" fmla="*/ 494 h 771"/>
              <a:gd name="T84" fmla="*/ 315 w 1134"/>
              <a:gd name="T85" fmla="*/ 500 h 771"/>
              <a:gd name="T86" fmla="*/ 313 w 1134"/>
              <a:gd name="T87" fmla="*/ 509 h 771"/>
              <a:gd name="T88" fmla="*/ 323 w 1134"/>
              <a:gd name="T89" fmla="*/ 519 h 771"/>
              <a:gd name="T90" fmla="*/ 355 w 1134"/>
              <a:gd name="T91" fmla="*/ 490 h 771"/>
              <a:gd name="T92" fmla="*/ 376 w 1134"/>
              <a:gd name="T93" fmla="*/ 548 h 771"/>
              <a:gd name="T94" fmla="*/ 357 w 1134"/>
              <a:gd name="T95" fmla="*/ 592 h 771"/>
              <a:gd name="T96" fmla="*/ 290 w 1134"/>
              <a:gd name="T97" fmla="*/ 586 h 771"/>
              <a:gd name="T98" fmla="*/ 167 w 1134"/>
              <a:gd name="T99" fmla="*/ 640 h 771"/>
              <a:gd name="T100" fmla="*/ 184 w 1134"/>
              <a:gd name="T101" fmla="*/ 724 h 771"/>
              <a:gd name="T102" fmla="*/ 371 w 1134"/>
              <a:gd name="T103" fmla="*/ 700 h 771"/>
              <a:gd name="T104" fmla="*/ 465 w 1134"/>
              <a:gd name="T105" fmla="*/ 730 h 771"/>
              <a:gd name="T106" fmla="*/ 595 w 1134"/>
              <a:gd name="T107" fmla="*/ 757 h 771"/>
              <a:gd name="T108" fmla="*/ 659 w 1134"/>
              <a:gd name="T109" fmla="*/ 713 h 771"/>
              <a:gd name="T110" fmla="*/ 695 w 1134"/>
              <a:gd name="T111" fmla="*/ 661 h 771"/>
              <a:gd name="T112" fmla="*/ 753 w 1134"/>
              <a:gd name="T113" fmla="*/ 640 h 771"/>
              <a:gd name="T114" fmla="*/ 790 w 1134"/>
              <a:gd name="T115" fmla="*/ 640 h 771"/>
              <a:gd name="T116" fmla="*/ 884 w 1134"/>
              <a:gd name="T117" fmla="*/ 653 h 771"/>
              <a:gd name="T118" fmla="*/ 1001 w 1134"/>
              <a:gd name="T119" fmla="*/ 678 h 771"/>
              <a:gd name="T120" fmla="*/ 1049 w 1134"/>
              <a:gd name="T121" fmla="*/ 701 h 771"/>
              <a:gd name="T122" fmla="*/ 1074 w 1134"/>
              <a:gd name="T123" fmla="*/ 724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34" h="771">
                <a:moveTo>
                  <a:pt x="1093" y="748"/>
                </a:moveTo>
                <a:lnTo>
                  <a:pt x="1101" y="734"/>
                </a:lnTo>
                <a:lnTo>
                  <a:pt x="1103" y="732"/>
                </a:lnTo>
                <a:lnTo>
                  <a:pt x="1105" y="732"/>
                </a:lnTo>
                <a:lnTo>
                  <a:pt x="1106" y="730"/>
                </a:lnTo>
                <a:lnTo>
                  <a:pt x="1108" y="728"/>
                </a:lnTo>
                <a:lnTo>
                  <a:pt x="1108" y="727"/>
                </a:lnTo>
                <a:lnTo>
                  <a:pt x="1110" y="724"/>
                </a:lnTo>
                <a:lnTo>
                  <a:pt x="1112" y="721"/>
                </a:lnTo>
                <a:lnTo>
                  <a:pt x="1112" y="719"/>
                </a:lnTo>
                <a:lnTo>
                  <a:pt x="1114" y="717"/>
                </a:lnTo>
                <a:lnTo>
                  <a:pt x="1114" y="715"/>
                </a:lnTo>
                <a:lnTo>
                  <a:pt x="1116" y="715"/>
                </a:lnTo>
                <a:lnTo>
                  <a:pt x="1116" y="713"/>
                </a:lnTo>
                <a:lnTo>
                  <a:pt x="1116" y="711"/>
                </a:lnTo>
                <a:lnTo>
                  <a:pt x="1116" y="709"/>
                </a:lnTo>
                <a:lnTo>
                  <a:pt x="1118" y="707"/>
                </a:lnTo>
                <a:lnTo>
                  <a:pt x="1118" y="705"/>
                </a:lnTo>
                <a:lnTo>
                  <a:pt x="1118" y="703"/>
                </a:lnTo>
                <a:lnTo>
                  <a:pt x="1120" y="703"/>
                </a:lnTo>
                <a:lnTo>
                  <a:pt x="1120" y="701"/>
                </a:lnTo>
                <a:lnTo>
                  <a:pt x="1120" y="700"/>
                </a:lnTo>
                <a:lnTo>
                  <a:pt x="1120" y="698"/>
                </a:lnTo>
                <a:lnTo>
                  <a:pt x="1120" y="696"/>
                </a:lnTo>
                <a:lnTo>
                  <a:pt x="1120" y="694"/>
                </a:lnTo>
                <a:lnTo>
                  <a:pt x="1122" y="694"/>
                </a:lnTo>
                <a:lnTo>
                  <a:pt x="1122" y="692"/>
                </a:lnTo>
                <a:lnTo>
                  <a:pt x="1124" y="692"/>
                </a:lnTo>
                <a:lnTo>
                  <a:pt x="1124" y="690"/>
                </a:lnTo>
                <a:lnTo>
                  <a:pt x="1126" y="690"/>
                </a:lnTo>
                <a:lnTo>
                  <a:pt x="1126" y="688"/>
                </a:lnTo>
                <a:lnTo>
                  <a:pt x="1128" y="686"/>
                </a:lnTo>
                <a:lnTo>
                  <a:pt x="1128" y="684"/>
                </a:lnTo>
                <a:lnTo>
                  <a:pt x="1126" y="684"/>
                </a:lnTo>
                <a:lnTo>
                  <a:pt x="1126" y="682"/>
                </a:lnTo>
                <a:lnTo>
                  <a:pt x="1128" y="680"/>
                </a:lnTo>
                <a:lnTo>
                  <a:pt x="1128" y="678"/>
                </a:lnTo>
                <a:lnTo>
                  <a:pt x="1130" y="678"/>
                </a:lnTo>
                <a:lnTo>
                  <a:pt x="1130" y="676"/>
                </a:lnTo>
                <a:lnTo>
                  <a:pt x="1130" y="674"/>
                </a:lnTo>
                <a:lnTo>
                  <a:pt x="1130" y="673"/>
                </a:lnTo>
                <a:lnTo>
                  <a:pt x="1132" y="673"/>
                </a:lnTo>
                <a:lnTo>
                  <a:pt x="1132" y="671"/>
                </a:lnTo>
                <a:lnTo>
                  <a:pt x="1134" y="671"/>
                </a:lnTo>
                <a:lnTo>
                  <a:pt x="1134" y="669"/>
                </a:lnTo>
                <a:lnTo>
                  <a:pt x="1134" y="667"/>
                </a:lnTo>
                <a:lnTo>
                  <a:pt x="1134" y="665"/>
                </a:lnTo>
                <a:lnTo>
                  <a:pt x="1134" y="663"/>
                </a:lnTo>
                <a:lnTo>
                  <a:pt x="1132" y="663"/>
                </a:lnTo>
                <a:lnTo>
                  <a:pt x="1132" y="661"/>
                </a:lnTo>
                <a:lnTo>
                  <a:pt x="1132" y="659"/>
                </a:lnTo>
                <a:lnTo>
                  <a:pt x="1130" y="659"/>
                </a:lnTo>
                <a:lnTo>
                  <a:pt x="1130" y="657"/>
                </a:lnTo>
                <a:lnTo>
                  <a:pt x="1130" y="655"/>
                </a:lnTo>
                <a:lnTo>
                  <a:pt x="1128" y="653"/>
                </a:lnTo>
                <a:lnTo>
                  <a:pt x="1128" y="652"/>
                </a:lnTo>
                <a:lnTo>
                  <a:pt x="1128" y="650"/>
                </a:lnTo>
                <a:lnTo>
                  <a:pt x="1126" y="644"/>
                </a:lnTo>
                <a:lnTo>
                  <a:pt x="1126" y="640"/>
                </a:lnTo>
                <a:lnTo>
                  <a:pt x="1126" y="636"/>
                </a:lnTo>
                <a:lnTo>
                  <a:pt x="1120" y="638"/>
                </a:lnTo>
                <a:lnTo>
                  <a:pt x="1114" y="640"/>
                </a:lnTo>
                <a:lnTo>
                  <a:pt x="1106" y="638"/>
                </a:lnTo>
                <a:lnTo>
                  <a:pt x="1093" y="638"/>
                </a:lnTo>
                <a:lnTo>
                  <a:pt x="1085" y="626"/>
                </a:lnTo>
                <a:lnTo>
                  <a:pt x="1097" y="603"/>
                </a:lnTo>
                <a:lnTo>
                  <a:pt x="1084" y="597"/>
                </a:lnTo>
                <a:lnTo>
                  <a:pt x="1066" y="592"/>
                </a:lnTo>
                <a:lnTo>
                  <a:pt x="1036" y="578"/>
                </a:lnTo>
                <a:lnTo>
                  <a:pt x="1039" y="567"/>
                </a:lnTo>
                <a:lnTo>
                  <a:pt x="1049" y="553"/>
                </a:lnTo>
                <a:lnTo>
                  <a:pt x="1045" y="549"/>
                </a:lnTo>
                <a:lnTo>
                  <a:pt x="1026" y="540"/>
                </a:lnTo>
                <a:lnTo>
                  <a:pt x="1016" y="538"/>
                </a:lnTo>
                <a:lnTo>
                  <a:pt x="1014" y="538"/>
                </a:lnTo>
                <a:lnTo>
                  <a:pt x="1009" y="527"/>
                </a:lnTo>
                <a:lnTo>
                  <a:pt x="1010" y="519"/>
                </a:lnTo>
                <a:lnTo>
                  <a:pt x="1012" y="519"/>
                </a:lnTo>
                <a:lnTo>
                  <a:pt x="1014" y="519"/>
                </a:lnTo>
                <a:lnTo>
                  <a:pt x="1012" y="513"/>
                </a:lnTo>
                <a:lnTo>
                  <a:pt x="1007" y="509"/>
                </a:lnTo>
                <a:lnTo>
                  <a:pt x="1005" y="507"/>
                </a:lnTo>
                <a:lnTo>
                  <a:pt x="1003" y="509"/>
                </a:lnTo>
                <a:lnTo>
                  <a:pt x="1003" y="507"/>
                </a:lnTo>
                <a:lnTo>
                  <a:pt x="1003" y="509"/>
                </a:lnTo>
                <a:lnTo>
                  <a:pt x="1001" y="511"/>
                </a:lnTo>
                <a:lnTo>
                  <a:pt x="993" y="507"/>
                </a:lnTo>
                <a:lnTo>
                  <a:pt x="993" y="505"/>
                </a:lnTo>
                <a:lnTo>
                  <a:pt x="985" y="500"/>
                </a:lnTo>
                <a:lnTo>
                  <a:pt x="983" y="498"/>
                </a:lnTo>
                <a:lnTo>
                  <a:pt x="982" y="496"/>
                </a:lnTo>
                <a:lnTo>
                  <a:pt x="976" y="492"/>
                </a:lnTo>
                <a:lnTo>
                  <a:pt x="976" y="490"/>
                </a:lnTo>
                <a:lnTo>
                  <a:pt x="972" y="494"/>
                </a:lnTo>
                <a:lnTo>
                  <a:pt x="970" y="492"/>
                </a:lnTo>
                <a:lnTo>
                  <a:pt x="970" y="488"/>
                </a:lnTo>
                <a:lnTo>
                  <a:pt x="964" y="486"/>
                </a:lnTo>
                <a:lnTo>
                  <a:pt x="959" y="484"/>
                </a:lnTo>
                <a:lnTo>
                  <a:pt x="955" y="482"/>
                </a:lnTo>
                <a:lnTo>
                  <a:pt x="949" y="480"/>
                </a:lnTo>
                <a:lnTo>
                  <a:pt x="943" y="477"/>
                </a:lnTo>
                <a:lnTo>
                  <a:pt x="939" y="477"/>
                </a:lnTo>
                <a:lnTo>
                  <a:pt x="939" y="482"/>
                </a:lnTo>
                <a:lnTo>
                  <a:pt x="939" y="484"/>
                </a:lnTo>
                <a:lnTo>
                  <a:pt x="937" y="484"/>
                </a:lnTo>
                <a:lnTo>
                  <a:pt x="935" y="482"/>
                </a:lnTo>
                <a:lnTo>
                  <a:pt x="934" y="482"/>
                </a:lnTo>
                <a:lnTo>
                  <a:pt x="932" y="480"/>
                </a:lnTo>
                <a:lnTo>
                  <a:pt x="930" y="480"/>
                </a:lnTo>
                <a:lnTo>
                  <a:pt x="926" y="479"/>
                </a:lnTo>
                <a:lnTo>
                  <a:pt x="924" y="479"/>
                </a:lnTo>
                <a:lnTo>
                  <a:pt x="924" y="477"/>
                </a:lnTo>
                <a:lnTo>
                  <a:pt x="922" y="474"/>
                </a:lnTo>
                <a:lnTo>
                  <a:pt x="922" y="473"/>
                </a:lnTo>
                <a:lnTo>
                  <a:pt x="920" y="471"/>
                </a:lnTo>
                <a:lnTo>
                  <a:pt x="920" y="467"/>
                </a:lnTo>
                <a:lnTo>
                  <a:pt x="922" y="465"/>
                </a:lnTo>
                <a:lnTo>
                  <a:pt x="922" y="463"/>
                </a:lnTo>
                <a:lnTo>
                  <a:pt x="924" y="463"/>
                </a:lnTo>
                <a:lnTo>
                  <a:pt x="924" y="461"/>
                </a:lnTo>
                <a:lnTo>
                  <a:pt x="926" y="457"/>
                </a:lnTo>
                <a:lnTo>
                  <a:pt x="926" y="455"/>
                </a:lnTo>
                <a:lnTo>
                  <a:pt x="928" y="451"/>
                </a:lnTo>
                <a:lnTo>
                  <a:pt x="928" y="450"/>
                </a:lnTo>
                <a:lnTo>
                  <a:pt x="926" y="448"/>
                </a:lnTo>
                <a:lnTo>
                  <a:pt x="926" y="442"/>
                </a:lnTo>
                <a:lnTo>
                  <a:pt x="924" y="442"/>
                </a:lnTo>
                <a:lnTo>
                  <a:pt x="920" y="440"/>
                </a:lnTo>
                <a:lnTo>
                  <a:pt x="920" y="438"/>
                </a:lnTo>
                <a:lnTo>
                  <a:pt x="920" y="434"/>
                </a:lnTo>
                <a:lnTo>
                  <a:pt x="916" y="432"/>
                </a:lnTo>
                <a:lnTo>
                  <a:pt x="907" y="423"/>
                </a:lnTo>
                <a:lnTo>
                  <a:pt x="913" y="411"/>
                </a:lnTo>
                <a:lnTo>
                  <a:pt x="922" y="407"/>
                </a:lnTo>
                <a:lnTo>
                  <a:pt x="924" y="405"/>
                </a:lnTo>
                <a:lnTo>
                  <a:pt x="926" y="394"/>
                </a:lnTo>
                <a:lnTo>
                  <a:pt x="916" y="388"/>
                </a:lnTo>
                <a:lnTo>
                  <a:pt x="908" y="384"/>
                </a:lnTo>
                <a:lnTo>
                  <a:pt x="895" y="398"/>
                </a:lnTo>
                <a:lnTo>
                  <a:pt x="889" y="403"/>
                </a:lnTo>
                <a:lnTo>
                  <a:pt x="886" y="405"/>
                </a:lnTo>
                <a:lnTo>
                  <a:pt x="882" y="409"/>
                </a:lnTo>
                <a:lnTo>
                  <a:pt x="880" y="409"/>
                </a:lnTo>
                <a:lnTo>
                  <a:pt x="870" y="415"/>
                </a:lnTo>
                <a:lnTo>
                  <a:pt x="865" y="407"/>
                </a:lnTo>
                <a:lnTo>
                  <a:pt x="874" y="398"/>
                </a:lnTo>
                <a:lnTo>
                  <a:pt x="876" y="396"/>
                </a:lnTo>
                <a:lnTo>
                  <a:pt x="878" y="394"/>
                </a:lnTo>
                <a:lnTo>
                  <a:pt x="882" y="390"/>
                </a:lnTo>
                <a:lnTo>
                  <a:pt x="884" y="388"/>
                </a:lnTo>
                <a:lnTo>
                  <a:pt x="887" y="384"/>
                </a:lnTo>
                <a:lnTo>
                  <a:pt x="891" y="380"/>
                </a:lnTo>
                <a:lnTo>
                  <a:pt x="897" y="369"/>
                </a:lnTo>
                <a:lnTo>
                  <a:pt x="895" y="367"/>
                </a:lnTo>
                <a:lnTo>
                  <a:pt x="893" y="365"/>
                </a:lnTo>
                <a:lnTo>
                  <a:pt x="895" y="361"/>
                </a:lnTo>
                <a:lnTo>
                  <a:pt x="895" y="357"/>
                </a:lnTo>
                <a:lnTo>
                  <a:pt x="897" y="355"/>
                </a:lnTo>
                <a:lnTo>
                  <a:pt x="899" y="352"/>
                </a:lnTo>
                <a:lnTo>
                  <a:pt x="899" y="348"/>
                </a:lnTo>
                <a:lnTo>
                  <a:pt x="901" y="346"/>
                </a:lnTo>
                <a:lnTo>
                  <a:pt x="901" y="344"/>
                </a:lnTo>
                <a:lnTo>
                  <a:pt x="901" y="342"/>
                </a:lnTo>
                <a:lnTo>
                  <a:pt x="901" y="338"/>
                </a:lnTo>
                <a:lnTo>
                  <a:pt x="901" y="334"/>
                </a:lnTo>
                <a:lnTo>
                  <a:pt x="901" y="330"/>
                </a:lnTo>
                <a:lnTo>
                  <a:pt x="901" y="327"/>
                </a:lnTo>
                <a:lnTo>
                  <a:pt x="901" y="325"/>
                </a:lnTo>
                <a:lnTo>
                  <a:pt x="903" y="323"/>
                </a:lnTo>
                <a:lnTo>
                  <a:pt x="905" y="319"/>
                </a:lnTo>
                <a:lnTo>
                  <a:pt x="905" y="317"/>
                </a:lnTo>
                <a:lnTo>
                  <a:pt x="907" y="313"/>
                </a:lnTo>
                <a:lnTo>
                  <a:pt x="908" y="309"/>
                </a:lnTo>
                <a:lnTo>
                  <a:pt x="911" y="307"/>
                </a:lnTo>
                <a:lnTo>
                  <a:pt x="911" y="304"/>
                </a:lnTo>
                <a:lnTo>
                  <a:pt x="908" y="296"/>
                </a:lnTo>
                <a:lnTo>
                  <a:pt x="924" y="292"/>
                </a:lnTo>
                <a:lnTo>
                  <a:pt x="926" y="292"/>
                </a:lnTo>
                <a:lnTo>
                  <a:pt x="918" y="288"/>
                </a:lnTo>
                <a:lnTo>
                  <a:pt x="908" y="282"/>
                </a:lnTo>
                <a:lnTo>
                  <a:pt x="899" y="277"/>
                </a:lnTo>
                <a:lnTo>
                  <a:pt x="893" y="273"/>
                </a:lnTo>
                <a:lnTo>
                  <a:pt x="886" y="269"/>
                </a:lnTo>
                <a:lnTo>
                  <a:pt x="880" y="265"/>
                </a:lnTo>
                <a:lnTo>
                  <a:pt x="876" y="263"/>
                </a:lnTo>
                <a:lnTo>
                  <a:pt x="874" y="263"/>
                </a:lnTo>
                <a:lnTo>
                  <a:pt x="874" y="261"/>
                </a:lnTo>
                <a:lnTo>
                  <a:pt x="870" y="257"/>
                </a:lnTo>
                <a:lnTo>
                  <a:pt x="868" y="255"/>
                </a:lnTo>
                <a:lnTo>
                  <a:pt x="857" y="248"/>
                </a:lnTo>
                <a:lnTo>
                  <a:pt x="853" y="244"/>
                </a:lnTo>
                <a:lnTo>
                  <a:pt x="847" y="240"/>
                </a:lnTo>
                <a:lnTo>
                  <a:pt x="839" y="236"/>
                </a:lnTo>
                <a:lnTo>
                  <a:pt x="830" y="230"/>
                </a:lnTo>
                <a:lnTo>
                  <a:pt x="824" y="227"/>
                </a:lnTo>
                <a:lnTo>
                  <a:pt x="814" y="223"/>
                </a:lnTo>
                <a:lnTo>
                  <a:pt x="807" y="217"/>
                </a:lnTo>
                <a:lnTo>
                  <a:pt x="803" y="215"/>
                </a:lnTo>
                <a:lnTo>
                  <a:pt x="793" y="203"/>
                </a:lnTo>
                <a:lnTo>
                  <a:pt x="788" y="192"/>
                </a:lnTo>
                <a:lnTo>
                  <a:pt x="784" y="186"/>
                </a:lnTo>
                <a:lnTo>
                  <a:pt x="776" y="205"/>
                </a:lnTo>
                <a:lnTo>
                  <a:pt x="759" y="217"/>
                </a:lnTo>
                <a:lnTo>
                  <a:pt x="751" y="205"/>
                </a:lnTo>
                <a:lnTo>
                  <a:pt x="737" y="194"/>
                </a:lnTo>
                <a:lnTo>
                  <a:pt x="734" y="186"/>
                </a:lnTo>
                <a:lnTo>
                  <a:pt x="722" y="196"/>
                </a:lnTo>
                <a:lnTo>
                  <a:pt x="711" y="182"/>
                </a:lnTo>
                <a:lnTo>
                  <a:pt x="705" y="167"/>
                </a:lnTo>
                <a:lnTo>
                  <a:pt x="682" y="179"/>
                </a:lnTo>
                <a:lnTo>
                  <a:pt x="689" y="203"/>
                </a:lnTo>
                <a:lnTo>
                  <a:pt x="680" y="209"/>
                </a:lnTo>
                <a:lnTo>
                  <a:pt x="684" y="221"/>
                </a:lnTo>
                <a:lnTo>
                  <a:pt x="668" y="230"/>
                </a:lnTo>
                <a:lnTo>
                  <a:pt x="665" y="232"/>
                </a:lnTo>
                <a:lnTo>
                  <a:pt x="663" y="232"/>
                </a:lnTo>
                <a:lnTo>
                  <a:pt x="661" y="232"/>
                </a:lnTo>
                <a:lnTo>
                  <a:pt x="661" y="230"/>
                </a:lnTo>
                <a:lnTo>
                  <a:pt x="659" y="229"/>
                </a:lnTo>
                <a:lnTo>
                  <a:pt x="657" y="227"/>
                </a:lnTo>
                <a:lnTo>
                  <a:pt x="655" y="227"/>
                </a:lnTo>
                <a:lnTo>
                  <a:pt x="655" y="225"/>
                </a:lnTo>
                <a:lnTo>
                  <a:pt x="655" y="223"/>
                </a:lnTo>
                <a:lnTo>
                  <a:pt x="655" y="221"/>
                </a:lnTo>
                <a:lnTo>
                  <a:pt x="657" y="221"/>
                </a:lnTo>
                <a:lnTo>
                  <a:pt x="657" y="219"/>
                </a:lnTo>
                <a:lnTo>
                  <a:pt x="659" y="219"/>
                </a:lnTo>
                <a:lnTo>
                  <a:pt x="659" y="217"/>
                </a:lnTo>
                <a:lnTo>
                  <a:pt x="661" y="215"/>
                </a:lnTo>
                <a:lnTo>
                  <a:pt x="661" y="213"/>
                </a:lnTo>
                <a:lnTo>
                  <a:pt x="659" y="211"/>
                </a:lnTo>
                <a:lnTo>
                  <a:pt x="659" y="209"/>
                </a:lnTo>
                <a:lnTo>
                  <a:pt x="657" y="207"/>
                </a:lnTo>
                <a:lnTo>
                  <a:pt x="657" y="205"/>
                </a:lnTo>
                <a:lnTo>
                  <a:pt x="657" y="203"/>
                </a:lnTo>
                <a:lnTo>
                  <a:pt x="655" y="203"/>
                </a:lnTo>
                <a:lnTo>
                  <a:pt x="653" y="203"/>
                </a:lnTo>
                <a:lnTo>
                  <a:pt x="651" y="203"/>
                </a:lnTo>
                <a:lnTo>
                  <a:pt x="651" y="202"/>
                </a:lnTo>
                <a:lnTo>
                  <a:pt x="651" y="200"/>
                </a:lnTo>
                <a:lnTo>
                  <a:pt x="653" y="196"/>
                </a:lnTo>
                <a:lnTo>
                  <a:pt x="653" y="194"/>
                </a:lnTo>
                <a:lnTo>
                  <a:pt x="653" y="192"/>
                </a:lnTo>
                <a:lnTo>
                  <a:pt x="651" y="186"/>
                </a:lnTo>
                <a:lnTo>
                  <a:pt x="651" y="184"/>
                </a:lnTo>
                <a:lnTo>
                  <a:pt x="649" y="184"/>
                </a:lnTo>
                <a:lnTo>
                  <a:pt x="649" y="182"/>
                </a:lnTo>
                <a:lnTo>
                  <a:pt x="649" y="181"/>
                </a:lnTo>
                <a:lnTo>
                  <a:pt x="649" y="179"/>
                </a:lnTo>
                <a:lnTo>
                  <a:pt x="647" y="179"/>
                </a:lnTo>
                <a:lnTo>
                  <a:pt x="647" y="176"/>
                </a:lnTo>
                <a:lnTo>
                  <a:pt x="645" y="176"/>
                </a:lnTo>
                <a:lnTo>
                  <a:pt x="645" y="175"/>
                </a:lnTo>
                <a:lnTo>
                  <a:pt x="645" y="173"/>
                </a:lnTo>
                <a:lnTo>
                  <a:pt x="647" y="171"/>
                </a:lnTo>
                <a:lnTo>
                  <a:pt x="647" y="169"/>
                </a:lnTo>
                <a:lnTo>
                  <a:pt x="645" y="169"/>
                </a:lnTo>
                <a:lnTo>
                  <a:pt x="643" y="169"/>
                </a:lnTo>
                <a:lnTo>
                  <a:pt x="643" y="171"/>
                </a:lnTo>
                <a:lnTo>
                  <a:pt x="641" y="171"/>
                </a:lnTo>
                <a:lnTo>
                  <a:pt x="639" y="169"/>
                </a:lnTo>
                <a:lnTo>
                  <a:pt x="638" y="167"/>
                </a:lnTo>
                <a:lnTo>
                  <a:pt x="638" y="165"/>
                </a:lnTo>
                <a:lnTo>
                  <a:pt x="639" y="165"/>
                </a:lnTo>
                <a:lnTo>
                  <a:pt x="639" y="163"/>
                </a:lnTo>
                <a:lnTo>
                  <a:pt x="639" y="161"/>
                </a:lnTo>
                <a:lnTo>
                  <a:pt x="638" y="161"/>
                </a:lnTo>
                <a:lnTo>
                  <a:pt x="636" y="163"/>
                </a:lnTo>
                <a:lnTo>
                  <a:pt x="634" y="161"/>
                </a:lnTo>
                <a:lnTo>
                  <a:pt x="632" y="161"/>
                </a:lnTo>
                <a:lnTo>
                  <a:pt x="632" y="159"/>
                </a:lnTo>
                <a:lnTo>
                  <a:pt x="630" y="157"/>
                </a:lnTo>
                <a:lnTo>
                  <a:pt x="628" y="157"/>
                </a:lnTo>
                <a:lnTo>
                  <a:pt x="626" y="157"/>
                </a:lnTo>
                <a:lnTo>
                  <a:pt x="624" y="157"/>
                </a:lnTo>
                <a:lnTo>
                  <a:pt x="624" y="155"/>
                </a:lnTo>
                <a:lnTo>
                  <a:pt x="626" y="153"/>
                </a:lnTo>
                <a:lnTo>
                  <a:pt x="626" y="152"/>
                </a:lnTo>
                <a:lnTo>
                  <a:pt x="624" y="152"/>
                </a:lnTo>
                <a:lnTo>
                  <a:pt x="622" y="152"/>
                </a:lnTo>
                <a:lnTo>
                  <a:pt x="620" y="152"/>
                </a:lnTo>
                <a:lnTo>
                  <a:pt x="620" y="150"/>
                </a:lnTo>
                <a:lnTo>
                  <a:pt x="618" y="150"/>
                </a:lnTo>
                <a:lnTo>
                  <a:pt x="617" y="150"/>
                </a:lnTo>
                <a:lnTo>
                  <a:pt x="617" y="148"/>
                </a:lnTo>
                <a:lnTo>
                  <a:pt x="615" y="148"/>
                </a:lnTo>
                <a:lnTo>
                  <a:pt x="612" y="146"/>
                </a:lnTo>
                <a:lnTo>
                  <a:pt x="611" y="146"/>
                </a:lnTo>
                <a:lnTo>
                  <a:pt x="611" y="144"/>
                </a:lnTo>
                <a:lnTo>
                  <a:pt x="612" y="140"/>
                </a:lnTo>
                <a:lnTo>
                  <a:pt x="612" y="138"/>
                </a:lnTo>
                <a:lnTo>
                  <a:pt x="611" y="138"/>
                </a:lnTo>
                <a:lnTo>
                  <a:pt x="609" y="140"/>
                </a:lnTo>
                <a:lnTo>
                  <a:pt x="607" y="140"/>
                </a:lnTo>
                <a:lnTo>
                  <a:pt x="605" y="140"/>
                </a:lnTo>
                <a:lnTo>
                  <a:pt x="605" y="138"/>
                </a:lnTo>
                <a:lnTo>
                  <a:pt x="607" y="136"/>
                </a:lnTo>
                <a:lnTo>
                  <a:pt x="605" y="134"/>
                </a:lnTo>
                <a:lnTo>
                  <a:pt x="603" y="134"/>
                </a:lnTo>
                <a:lnTo>
                  <a:pt x="603" y="132"/>
                </a:lnTo>
                <a:lnTo>
                  <a:pt x="599" y="132"/>
                </a:lnTo>
                <a:lnTo>
                  <a:pt x="597" y="131"/>
                </a:lnTo>
                <a:lnTo>
                  <a:pt x="591" y="131"/>
                </a:lnTo>
                <a:lnTo>
                  <a:pt x="588" y="131"/>
                </a:lnTo>
                <a:lnTo>
                  <a:pt x="586" y="131"/>
                </a:lnTo>
                <a:lnTo>
                  <a:pt x="586" y="132"/>
                </a:lnTo>
                <a:lnTo>
                  <a:pt x="586" y="134"/>
                </a:lnTo>
                <a:lnTo>
                  <a:pt x="588" y="138"/>
                </a:lnTo>
                <a:lnTo>
                  <a:pt x="586" y="138"/>
                </a:lnTo>
                <a:lnTo>
                  <a:pt x="582" y="142"/>
                </a:lnTo>
                <a:lnTo>
                  <a:pt x="580" y="142"/>
                </a:lnTo>
                <a:lnTo>
                  <a:pt x="576" y="142"/>
                </a:lnTo>
                <a:lnTo>
                  <a:pt x="574" y="144"/>
                </a:lnTo>
                <a:lnTo>
                  <a:pt x="574" y="142"/>
                </a:lnTo>
                <a:lnTo>
                  <a:pt x="572" y="140"/>
                </a:lnTo>
                <a:lnTo>
                  <a:pt x="572" y="142"/>
                </a:lnTo>
                <a:lnTo>
                  <a:pt x="572" y="144"/>
                </a:lnTo>
                <a:lnTo>
                  <a:pt x="570" y="144"/>
                </a:lnTo>
                <a:lnTo>
                  <a:pt x="569" y="146"/>
                </a:lnTo>
                <a:lnTo>
                  <a:pt x="564" y="148"/>
                </a:lnTo>
                <a:lnTo>
                  <a:pt x="566" y="150"/>
                </a:lnTo>
                <a:lnTo>
                  <a:pt x="566" y="152"/>
                </a:lnTo>
                <a:lnTo>
                  <a:pt x="569" y="155"/>
                </a:lnTo>
                <a:lnTo>
                  <a:pt x="570" y="155"/>
                </a:lnTo>
                <a:lnTo>
                  <a:pt x="572" y="155"/>
                </a:lnTo>
                <a:lnTo>
                  <a:pt x="576" y="153"/>
                </a:lnTo>
                <a:lnTo>
                  <a:pt x="580" y="152"/>
                </a:lnTo>
                <a:lnTo>
                  <a:pt x="586" y="148"/>
                </a:lnTo>
                <a:lnTo>
                  <a:pt x="588" y="153"/>
                </a:lnTo>
                <a:lnTo>
                  <a:pt x="595" y="165"/>
                </a:lnTo>
                <a:lnTo>
                  <a:pt x="601" y="173"/>
                </a:lnTo>
                <a:lnTo>
                  <a:pt x="603" y="181"/>
                </a:lnTo>
                <a:lnTo>
                  <a:pt x="605" y="182"/>
                </a:lnTo>
                <a:lnTo>
                  <a:pt x="591" y="184"/>
                </a:lnTo>
                <a:lnTo>
                  <a:pt x="590" y="184"/>
                </a:lnTo>
                <a:lnTo>
                  <a:pt x="588" y="184"/>
                </a:lnTo>
                <a:lnTo>
                  <a:pt x="586" y="184"/>
                </a:lnTo>
                <a:lnTo>
                  <a:pt x="584" y="184"/>
                </a:lnTo>
                <a:lnTo>
                  <a:pt x="582" y="182"/>
                </a:lnTo>
                <a:lnTo>
                  <a:pt x="576" y="184"/>
                </a:lnTo>
                <a:lnTo>
                  <a:pt x="574" y="184"/>
                </a:lnTo>
                <a:lnTo>
                  <a:pt x="569" y="184"/>
                </a:lnTo>
                <a:lnTo>
                  <a:pt x="569" y="186"/>
                </a:lnTo>
                <a:lnTo>
                  <a:pt x="564" y="186"/>
                </a:lnTo>
                <a:lnTo>
                  <a:pt x="563" y="186"/>
                </a:lnTo>
                <a:lnTo>
                  <a:pt x="555" y="188"/>
                </a:lnTo>
                <a:lnTo>
                  <a:pt x="547" y="192"/>
                </a:lnTo>
                <a:lnTo>
                  <a:pt x="538" y="179"/>
                </a:lnTo>
                <a:lnTo>
                  <a:pt x="530" y="167"/>
                </a:lnTo>
                <a:lnTo>
                  <a:pt x="526" y="159"/>
                </a:lnTo>
                <a:lnTo>
                  <a:pt x="522" y="153"/>
                </a:lnTo>
                <a:lnTo>
                  <a:pt x="522" y="152"/>
                </a:lnTo>
                <a:lnTo>
                  <a:pt x="520" y="150"/>
                </a:lnTo>
                <a:lnTo>
                  <a:pt x="520" y="148"/>
                </a:lnTo>
                <a:lnTo>
                  <a:pt x="518" y="150"/>
                </a:lnTo>
                <a:lnTo>
                  <a:pt x="516" y="150"/>
                </a:lnTo>
                <a:lnTo>
                  <a:pt x="513" y="150"/>
                </a:lnTo>
                <a:lnTo>
                  <a:pt x="511" y="150"/>
                </a:lnTo>
                <a:lnTo>
                  <a:pt x="499" y="150"/>
                </a:lnTo>
                <a:lnTo>
                  <a:pt x="497" y="150"/>
                </a:lnTo>
                <a:lnTo>
                  <a:pt x="494" y="150"/>
                </a:lnTo>
                <a:lnTo>
                  <a:pt x="490" y="150"/>
                </a:lnTo>
                <a:lnTo>
                  <a:pt x="482" y="150"/>
                </a:lnTo>
                <a:lnTo>
                  <a:pt x="478" y="148"/>
                </a:lnTo>
                <a:lnTo>
                  <a:pt x="478" y="144"/>
                </a:lnTo>
                <a:lnTo>
                  <a:pt x="470" y="136"/>
                </a:lnTo>
                <a:lnTo>
                  <a:pt x="467" y="136"/>
                </a:lnTo>
                <a:lnTo>
                  <a:pt x="455" y="132"/>
                </a:lnTo>
                <a:lnTo>
                  <a:pt x="446" y="131"/>
                </a:lnTo>
                <a:lnTo>
                  <a:pt x="444" y="121"/>
                </a:lnTo>
                <a:lnTo>
                  <a:pt x="444" y="115"/>
                </a:lnTo>
                <a:lnTo>
                  <a:pt x="444" y="113"/>
                </a:lnTo>
                <a:lnTo>
                  <a:pt x="444" y="105"/>
                </a:lnTo>
                <a:lnTo>
                  <a:pt x="444" y="104"/>
                </a:lnTo>
                <a:lnTo>
                  <a:pt x="444" y="98"/>
                </a:lnTo>
                <a:lnTo>
                  <a:pt x="446" y="96"/>
                </a:lnTo>
                <a:lnTo>
                  <a:pt x="457" y="88"/>
                </a:lnTo>
                <a:lnTo>
                  <a:pt x="461" y="86"/>
                </a:lnTo>
                <a:lnTo>
                  <a:pt x="468" y="80"/>
                </a:lnTo>
                <a:lnTo>
                  <a:pt x="470" y="78"/>
                </a:lnTo>
                <a:lnTo>
                  <a:pt x="472" y="77"/>
                </a:lnTo>
                <a:lnTo>
                  <a:pt x="474" y="73"/>
                </a:lnTo>
                <a:lnTo>
                  <a:pt x="476" y="71"/>
                </a:lnTo>
                <a:lnTo>
                  <a:pt x="480" y="65"/>
                </a:lnTo>
                <a:lnTo>
                  <a:pt x="490" y="51"/>
                </a:lnTo>
                <a:lnTo>
                  <a:pt x="515" y="44"/>
                </a:lnTo>
                <a:lnTo>
                  <a:pt x="515" y="42"/>
                </a:lnTo>
                <a:lnTo>
                  <a:pt x="520" y="23"/>
                </a:lnTo>
                <a:lnTo>
                  <a:pt x="518" y="21"/>
                </a:lnTo>
                <a:lnTo>
                  <a:pt x="515" y="7"/>
                </a:lnTo>
                <a:lnTo>
                  <a:pt x="515" y="6"/>
                </a:lnTo>
                <a:lnTo>
                  <a:pt x="513" y="6"/>
                </a:lnTo>
                <a:lnTo>
                  <a:pt x="511" y="0"/>
                </a:lnTo>
                <a:lnTo>
                  <a:pt x="492" y="9"/>
                </a:lnTo>
                <a:lnTo>
                  <a:pt x="482" y="3"/>
                </a:lnTo>
                <a:lnTo>
                  <a:pt x="478" y="6"/>
                </a:lnTo>
                <a:lnTo>
                  <a:pt x="476" y="7"/>
                </a:lnTo>
                <a:lnTo>
                  <a:pt x="468" y="9"/>
                </a:lnTo>
                <a:lnTo>
                  <a:pt x="455" y="17"/>
                </a:lnTo>
                <a:lnTo>
                  <a:pt x="453" y="19"/>
                </a:lnTo>
                <a:lnTo>
                  <a:pt x="451" y="19"/>
                </a:lnTo>
                <a:lnTo>
                  <a:pt x="426" y="29"/>
                </a:lnTo>
                <a:lnTo>
                  <a:pt x="424" y="30"/>
                </a:lnTo>
                <a:lnTo>
                  <a:pt x="401" y="40"/>
                </a:lnTo>
                <a:lnTo>
                  <a:pt x="372" y="54"/>
                </a:lnTo>
                <a:lnTo>
                  <a:pt x="342" y="67"/>
                </a:lnTo>
                <a:lnTo>
                  <a:pt x="334" y="71"/>
                </a:lnTo>
                <a:lnTo>
                  <a:pt x="328" y="75"/>
                </a:lnTo>
                <a:lnTo>
                  <a:pt x="263" y="104"/>
                </a:lnTo>
                <a:lnTo>
                  <a:pt x="240" y="113"/>
                </a:lnTo>
                <a:lnTo>
                  <a:pt x="220" y="123"/>
                </a:lnTo>
                <a:lnTo>
                  <a:pt x="217" y="125"/>
                </a:lnTo>
                <a:lnTo>
                  <a:pt x="207" y="128"/>
                </a:lnTo>
                <a:lnTo>
                  <a:pt x="199" y="132"/>
                </a:lnTo>
                <a:lnTo>
                  <a:pt x="198" y="132"/>
                </a:lnTo>
                <a:lnTo>
                  <a:pt x="190" y="136"/>
                </a:lnTo>
                <a:lnTo>
                  <a:pt x="167" y="148"/>
                </a:lnTo>
                <a:lnTo>
                  <a:pt x="155" y="153"/>
                </a:lnTo>
                <a:lnTo>
                  <a:pt x="155" y="155"/>
                </a:lnTo>
                <a:lnTo>
                  <a:pt x="132" y="163"/>
                </a:lnTo>
                <a:lnTo>
                  <a:pt x="132" y="165"/>
                </a:lnTo>
                <a:lnTo>
                  <a:pt x="136" y="171"/>
                </a:lnTo>
                <a:lnTo>
                  <a:pt x="136" y="173"/>
                </a:lnTo>
                <a:lnTo>
                  <a:pt x="140" y="175"/>
                </a:lnTo>
                <a:lnTo>
                  <a:pt x="142" y="181"/>
                </a:lnTo>
                <a:lnTo>
                  <a:pt x="148" y="188"/>
                </a:lnTo>
                <a:lnTo>
                  <a:pt x="119" y="225"/>
                </a:lnTo>
                <a:lnTo>
                  <a:pt x="115" y="227"/>
                </a:lnTo>
                <a:lnTo>
                  <a:pt x="113" y="229"/>
                </a:lnTo>
                <a:lnTo>
                  <a:pt x="113" y="230"/>
                </a:lnTo>
                <a:lnTo>
                  <a:pt x="113" y="232"/>
                </a:lnTo>
                <a:lnTo>
                  <a:pt x="115" y="232"/>
                </a:lnTo>
                <a:lnTo>
                  <a:pt x="115" y="234"/>
                </a:lnTo>
                <a:lnTo>
                  <a:pt x="117" y="234"/>
                </a:lnTo>
                <a:lnTo>
                  <a:pt x="119" y="236"/>
                </a:lnTo>
                <a:lnTo>
                  <a:pt x="119" y="238"/>
                </a:lnTo>
                <a:lnTo>
                  <a:pt x="119" y="240"/>
                </a:lnTo>
                <a:lnTo>
                  <a:pt x="119" y="242"/>
                </a:lnTo>
                <a:lnTo>
                  <a:pt x="119" y="244"/>
                </a:lnTo>
                <a:lnTo>
                  <a:pt x="119" y="246"/>
                </a:lnTo>
                <a:lnTo>
                  <a:pt x="121" y="246"/>
                </a:lnTo>
                <a:lnTo>
                  <a:pt x="119" y="248"/>
                </a:lnTo>
                <a:lnTo>
                  <a:pt x="121" y="248"/>
                </a:lnTo>
                <a:lnTo>
                  <a:pt x="121" y="250"/>
                </a:lnTo>
                <a:lnTo>
                  <a:pt x="123" y="250"/>
                </a:lnTo>
                <a:lnTo>
                  <a:pt x="123" y="251"/>
                </a:lnTo>
                <a:lnTo>
                  <a:pt x="124" y="251"/>
                </a:lnTo>
                <a:lnTo>
                  <a:pt x="124" y="253"/>
                </a:lnTo>
                <a:lnTo>
                  <a:pt x="126" y="253"/>
                </a:lnTo>
                <a:lnTo>
                  <a:pt x="126" y="255"/>
                </a:lnTo>
                <a:lnTo>
                  <a:pt x="126" y="257"/>
                </a:lnTo>
                <a:lnTo>
                  <a:pt x="126" y="259"/>
                </a:lnTo>
                <a:lnTo>
                  <a:pt x="128" y="259"/>
                </a:lnTo>
                <a:lnTo>
                  <a:pt x="130" y="259"/>
                </a:lnTo>
                <a:lnTo>
                  <a:pt x="130" y="261"/>
                </a:lnTo>
                <a:lnTo>
                  <a:pt x="128" y="261"/>
                </a:lnTo>
                <a:lnTo>
                  <a:pt x="128" y="263"/>
                </a:lnTo>
                <a:lnTo>
                  <a:pt x="128" y="265"/>
                </a:lnTo>
                <a:lnTo>
                  <a:pt x="130" y="267"/>
                </a:lnTo>
                <a:lnTo>
                  <a:pt x="130" y="269"/>
                </a:lnTo>
                <a:lnTo>
                  <a:pt x="132" y="269"/>
                </a:lnTo>
                <a:lnTo>
                  <a:pt x="132" y="271"/>
                </a:lnTo>
                <a:lnTo>
                  <a:pt x="132" y="273"/>
                </a:lnTo>
                <a:lnTo>
                  <a:pt x="134" y="273"/>
                </a:lnTo>
                <a:lnTo>
                  <a:pt x="136" y="275"/>
                </a:lnTo>
                <a:lnTo>
                  <a:pt x="138" y="275"/>
                </a:lnTo>
                <a:lnTo>
                  <a:pt x="140" y="277"/>
                </a:lnTo>
                <a:lnTo>
                  <a:pt x="140" y="278"/>
                </a:lnTo>
                <a:lnTo>
                  <a:pt x="140" y="280"/>
                </a:lnTo>
                <a:lnTo>
                  <a:pt x="140" y="282"/>
                </a:lnTo>
                <a:lnTo>
                  <a:pt x="138" y="286"/>
                </a:lnTo>
                <a:lnTo>
                  <a:pt x="134" y="294"/>
                </a:lnTo>
                <a:lnTo>
                  <a:pt x="132" y="294"/>
                </a:lnTo>
                <a:lnTo>
                  <a:pt x="130" y="296"/>
                </a:lnTo>
                <a:lnTo>
                  <a:pt x="128" y="294"/>
                </a:lnTo>
                <a:lnTo>
                  <a:pt x="128" y="296"/>
                </a:lnTo>
                <a:lnTo>
                  <a:pt x="103" y="299"/>
                </a:lnTo>
                <a:lnTo>
                  <a:pt x="107" y="305"/>
                </a:lnTo>
                <a:lnTo>
                  <a:pt x="109" y="311"/>
                </a:lnTo>
                <a:lnTo>
                  <a:pt x="109" y="313"/>
                </a:lnTo>
                <a:lnTo>
                  <a:pt x="111" y="317"/>
                </a:lnTo>
                <a:lnTo>
                  <a:pt x="111" y="319"/>
                </a:lnTo>
                <a:lnTo>
                  <a:pt x="113" y="317"/>
                </a:lnTo>
                <a:lnTo>
                  <a:pt x="113" y="319"/>
                </a:lnTo>
                <a:lnTo>
                  <a:pt x="115" y="321"/>
                </a:lnTo>
                <a:lnTo>
                  <a:pt x="113" y="321"/>
                </a:lnTo>
                <a:lnTo>
                  <a:pt x="109" y="323"/>
                </a:lnTo>
                <a:lnTo>
                  <a:pt x="105" y="325"/>
                </a:lnTo>
                <a:lnTo>
                  <a:pt x="103" y="325"/>
                </a:lnTo>
                <a:lnTo>
                  <a:pt x="99" y="325"/>
                </a:lnTo>
                <a:lnTo>
                  <a:pt x="96" y="325"/>
                </a:lnTo>
                <a:lnTo>
                  <a:pt x="86" y="327"/>
                </a:lnTo>
                <a:lnTo>
                  <a:pt x="82" y="327"/>
                </a:lnTo>
                <a:lnTo>
                  <a:pt x="78" y="327"/>
                </a:lnTo>
                <a:lnTo>
                  <a:pt x="75" y="327"/>
                </a:lnTo>
                <a:lnTo>
                  <a:pt x="73" y="328"/>
                </a:lnTo>
                <a:lnTo>
                  <a:pt x="71" y="327"/>
                </a:lnTo>
                <a:lnTo>
                  <a:pt x="67" y="327"/>
                </a:lnTo>
                <a:lnTo>
                  <a:pt x="63" y="327"/>
                </a:lnTo>
                <a:lnTo>
                  <a:pt x="30" y="340"/>
                </a:lnTo>
                <a:lnTo>
                  <a:pt x="0" y="354"/>
                </a:lnTo>
                <a:lnTo>
                  <a:pt x="0" y="361"/>
                </a:lnTo>
                <a:lnTo>
                  <a:pt x="1" y="371"/>
                </a:lnTo>
                <a:lnTo>
                  <a:pt x="3" y="382"/>
                </a:lnTo>
                <a:lnTo>
                  <a:pt x="5" y="390"/>
                </a:lnTo>
                <a:lnTo>
                  <a:pt x="3" y="398"/>
                </a:lnTo>
                <a:lnTo>
                  <a:pt x="1" y="405"/>
                </a:lnTo>
                <a:lnTo>
                  <a:pt x="1" y="409"/>
                </a:lnTo>
                <a:lnTo>
                  <a:pt x="1" y="415"/>
                </a:lnTo>
                <a:lnTo>
                  <a:pt x="5" y="424"/>
                </a:lnTo>
                <a:lnTo>
                  <a:pt x="9" y="430"/>
                </a:lnTo>
                <a:lnTo>
                  <a:pt x="11" y="432"/>
                </a:lnTo>
                <a:lnTo>
                  <a:pt x="13" y="436"/>
                </a:lnTo>
                <a:lnTo>
                  <a:pt x="13" y="438"/>
                </a:lnTo>
                <a:lnTo>
                  <a:pt x="17" y="448"/>
                </a:lnTo>
                <a:lnTo>
                  <a:pt x="19" y="448"/>
                </a:lnTo>
                <a:lnTo>
                  <a:pt x="32" y="440"/>
                </a:lnTo>
                <a:lnTo>
                  <a:pt x="57" y="448"/>
                </a:lnTo>
                <a:lnTo>
                  <a:pt x="55" y="450"/>
                </a:lnTo>
                <a:lnTo>
                  <a:pt x="53" y="451"/>
                </a:lnTo>
                <a:lnTo>
                  <a:pt x="49" y="455"/>
                </a:lnTo>
                <a:lnTo>
                  <a:pt x="48" y="459"/>
                </a:lnTo>
                <a:lnTo>
                  <a:pt x="44" y="463"/>
                </a:lnTo>
                <a:lnTo>
                  <a:pt x="44" y="465"/>
                </a:lnTo>
                <a:lnTo>
                  <a:pt x="46" y="469"/>
                </a:lnTo>
                <a:lnTo>
                  <a:pt x="48" y="474"/>
                </a:lnTo>
                <a:lnTo>
                  <a:pt x="48" y="479"/>
                </a:lnTo>
                <a:lnTo>
                  <a:pt x="49" y="480"/>
                </a:lnTo>
                <a:lnTo>
                  <a:pt x="49" y="486"/>
                </a:lnTo>
                <a:lnTo>
                  <a:pt x="51" y="488"/>
                </a:lnTo>
                <a:lnTo>
                  <a:pt x="57" y="494"/>
                </a:lnTo>
                <a:lnTo>
                  <a:pt x="57" y="496"/>
                </a:lnTo>
                <a:lnTo>
                  <a:pt x="63" y="513"/>
                </a:lnTo>
                <a:lnTo>
                  <a:pt x="63" y="515"/>
                </a:lnTo>
                <a:lnTo>
                  <a:pt x="65" y="519"/>
                </a:lnTo>
                <a:lnTo>
                  <a:pt x="65" y="527"/>
                </a:lnTo>
                <a:lnTo>
                  <a:pt x="67" y="527"/>
                </a:lnTo>
                <a:lnTo>
                  <a:pt x="73" y="528"/>
                </a:lnTo>
                <a:lnTo>
                  <a:pt x="75" y="530"/>
                </a:lnTo>
                <a:lnTo>
                  <a:pt x="82" y="532"/>
                </a:lnTo>
                <a:lnTo>
                  <a:pt x="86" y="532"/>
                </a:lnTo>
                <a:lnTo>
                  <a:pt x="90" y="534"/>
                </a:lnTo>
                <a:lnTo>
                  <a:pt x="96" y="544"/>
                </a:lnTo>
                <a:lnTo>
                  <a:pt x="105" y="549"/>
                </a:lnTo>
                <a:lnTo>
                  <a:pt x="109" y="551"/>
                </a:lnTo>
                <a:lnTo>
                  <a:pt x="111" y="555"/>
                </a:lnTo>
                <a:lnTo>
                  <a:pt x="119" y="563"/>
                </a:lnTo>
                <a:lnTo>
                  <a:pt x="121" y="557"/>
                </a:lnTo>
                <a:lnTo>
                  <a:pt x="124" y="553"/>
                </a:lnTo>
                <a:lnTo>
                  <a:pt x="128" y="549"/>
                </a:lnTo>
                <a:lnTo>
                  <a:pt x="130" y="546"/>
                </a:lnTo>
                <a:lnTo>
                  <a:pt x="130" y="544"/>
                </a:lnTo>
                <a:lnTo>
                  <a:pt x="132" y="538"/>
                </a:lnTo>
                <a:lnTo>
                  <a:pt x="134" y="532"/>
                </a:lnTo>
                <a:lnTo>
                  <a:pt x="136" y="527"/>
                </a:lnTo>
                <a:lnTo>
                  <a:pt x="138" y="521"/>
                </a:lnTo>
                <a:lnTo>
                  <a:pt x="138" y="517"/>
                </a:lnTo>
                <a:lnTo>
                  <a:pt x="140" y="515"/>
                </a:lnTo>
                <a:lnTo>
                  <a:pt x="140" y="513"/>
                </a:lnTo>
                <a:lnTo>
                  <a:pt x="142" y="513"/>
                </a:lnTo>
                <a:lnTo>
                  <a:pt x="144" y="513"/>
                </a:lnTo>
                <a:lnTo>
                  <a:pt x="151" y="513"/>
                </a:lnTo>
                <a:lnTo>
                  <a:pt x="155" y="515"/>
                </a:lnTo>
                <a:lnTo>
                  <a:pt x="157" y="515"/>
                </a:lnTo>
                <a:lnTo>
                  <a:pt x="163" y="515"/>
                </a:lnTo>
                <a:lnTo>
                  <a:pt x="167" y="517"/>
                </a:lnTo>
                <a:lnTo>
                  <a:pt x="169" y="507"/>
                </a:lnTo>
                <a:lnTo>
                  <a:pt x="171" y="496"/>
                </a:lnTo>
                <a:lnTo>
                  <a:pt x="172" y="498"/>
                </a:lnTo>
                <a:lnTo>
                  <a:pt x="174" y="498"/>
                </a:lnTo>
                <a:lnTo>
                  <a:pt x="180" y="500"/>
                </a:lnTo>
                <a:lnTo>
                  <a:pt x="182" y="501"/>
                </a:lnTo>
                <a:lnTo>
                  <a:pt x="188" y="503"/>
                </a:lnTo>
                <a:lnTo>
                  <a:pt x="190" y="494"/>
                </a:lnTo>
                <a:lnTo>
                  <a:pt x="190" y="484"/>
                </a:lnTo>
                <a:lnTo>
                  <a:pt x="190" y="479"/>
                </a:lnTo>
                <a:lnTo>
                  <a:pt x="190" y="473"/>
                </a:lnTo>
                <a:lnTo>
                  <a:pt x="190" y="471"/>
                </a:lnTo>
                <a:lnTo>
                  <a:pt x="196" y="465"/>
                </a:lnTo>
                <a:lnTo>
                  <a:pt x="199" y="463"/>
                </a:lnTo>
                <a:lnTo>
                  <a:pt x="201" y="463"/>
                </a:lnTo>
                <a:lnTo>
                  <a:pt x="203" y="463"/>
                </a:lnTo>
                <a:lnTo>
                  <a:pt x="203" y="461"/>
                </a:lnTo>
                <a:lnTo>
                  <a:pt x="205" y="461"/>
                </a:lnTo>
                <a:lnTo>
                  <a:pt x="205" y="459"/>
                </a:lnTo>
                <a:lnTo>
                  <a:pt x="209" y="459"/>
                </a:lnTo>
                <a:lnTo>
                  <a:pt x="211" y="457"/>
                </a:lnTo>
                <a:lnTo>
                  <a:pt x="213" y="457"/>
                </a:lnTo>
                <a:lnTo>
                  <a:pt x="213" y="455"/>
                </a:lnTo>
                <a:lnTo>
                  <a:pt x="213" y="457"/>
                </a:lnTo>
                <a:lnTo>
                  <a:pt x="215" y="457"/>
                </a:lnTo>
                <a:lnTo>
                  <a:pt x="217" y="457"/>
                </a:lnTo>
                <a:lnTo>
                  <a:pt x="219" y="455"/>
                </a:lnTo>
                <a:lnTo>
                  <a:pt x="219" y="457"/>
                </a:lnTo>
                <a:lnTo>
                  <a:pt x="220" y="457"/>
                </a:lnTo>
                <a:lnTo>
                  <a:pt x="220" y="455"/>
                </a:lnTo>
                <a:lnTo>
                  <a:pt x="222" y="455"/>
                </a:lnTo>
                <a:lnTo>
                  <a:pt x="224" y="453"/>
                </a:lnTo>
                <a:lnTo>
                  <a:pt x="226" y="453"/>
                </a:lnTo>
                <a:lnTo>
                  <a:pt x="228" y="453"/>
                </a:lnTo>
                <a:lnTo>
                  <a:pt x="230" y="453"/>
                </a:lnTo>
                <a:lnTo>
                  <a:pt x="234" y="457"/>
                </a:lnTo>
                <a:lnTo>
                  <a:pt x="236" y="457"/>
                </a:lnTo>
                <a:lnTo>
                  <a:pt x="236" y="455"/>
                </a:lnTo>
                <a:lnTo>
                  <a:pt x="238" y="455"/>
                </a:lnTo>
                <a:lnTo>
                  <a:pt x="238" y="457"/>
                </a:lnTo>
                <a:lnTo>
                  <a:pt x="240" y="457"/>
                </a:lnTo>
                <a:lnTo>
                  <a:pt x="240" y="455"/>
                </a:lnTo>
                <a:lnTo>
                  <a:pt x="242" y="455"/>
                </a:lnTo>
                <a:lnTo>
                  <a:pt x="244" y="457"/>
                </a:lnTo>
                <a:lnTo>
                  <a:pt x="246" y="457"/>
                </a:lnTo>
                <a:lnTo>
                  <a:pt x="248" y="457"/>
                </a:lnTo>
                <a:lnTo>
                  <a:pt x="249" y="455"/>
                </a:lnTo>
                <a:lnTo>
                  <a:pt x="249" y="453"/>
                </a:lnTo>
                <a:lnTo>
                  <a:pt x="249" y="451"/>
                </a:lnTo>
                <a:lnTo>
                  <a:pt x="251" y="451"/>
                </a:lnTo>
                <a:lnTo>
                  <a:pt x="253" y="451"/>
                </a:lnTo>
                <a:lnTo>
                  <a:pt x="255" y="453"/>
                </a:lnTo>
                <a:lnTo>
                  <a:pt x="255" y="455"/>
                </a:lnTo>
                <a:lnTo>
                  <a:pt x="253" y="457"/>
                </a:lnTo>
                <a:lnTo>
                  <a:pt x="253" y="459"/>
                </a:lnTo>
                <a:lnTo>
                  <a:pt x="251" y="459"/>
                </a:lnTo>
                <a:lnTo>
                  <a:pt x="253" y="459"/>
                </a:lnTo>
                <a:lnTo>
                  <a:pt x="253" y="461"/>
                </a:lnTo>
                <a:lnTo>
                  <a:pt x="255" y="461"/>
                </a:lnTo>
                <a:lnTo>
                  <a:pt x="257" y="459"/>
                </a:lnTo>
                <a:lnTo>
                  <a:pt x="259" y="457"/>
                </a:lnTo>
                <a:lnTo>
                  <a:pt x="261" y="457"/>
                </a:lnTo>
                <a:lnTo>
                  <a:pt x="263" y="457"/>
                </a:lnTo>
                <a:lnTo>
                  <a:pt x="265" y="457"/>
                </a:lnTo>
                <a:lnTo>
                  <a:pt x="267" y="457"/>
                </a:lnTo>
                <a:lnTo>
                  <a:pt x="269" y="459"/>
                </a:lnTo>
                <a:lnTo>
                  <a:pt x="270" y="459"/>
                </a:lnTo>
                <a:lnTo>
                  <a:pt x="273" y="459"/>
                </a:lnTo>
                <a:lnTo>
                  <a:pt x="275" y="459"/>
                </a:lnTo>
                <a:lnTo>
                  <a:pt x="275" y="457"/>
                </a:lnTo>
                <a:lnTo>
                  <a:pt x="275" y="459"/>
                </a:lnTo>
                <a:lnTo>
                  <a:pt x="276" y="459"/>
                </a:lnTo>
                <a:lnTo>
                  <a:pt x="276" y="461"/>
                </a:lnTo>
                <a:lnTo>
                  <a:pt x="278" y="463"/>
                </a:lnTo>
                <a:lnTo>
                  <a:pt x="280" y="465"/>
                </a:lnTo>
                <a:lnTo>
                  <a:pt x="282" y="465"/>
                </a:lnTo>
                <a:lnTo>
                  <a:pt x="284" y="463"/>
                </a:lnTo>
                <a:lnTo>
                  <a:pt x="286" y="463"/>
                </a:lnTo>
                <a:lnTo>
                  <a:pt x="288" y="463"/>
                </a:lnTo>
                <a:lnTo>
                  <a:pt x="288" y="461"/>
                </a:lnTo>
                <a:lnTo>
                  <a:pt x="290" y="461"/>
                </a:lnTo>
                <a:lnTo>
                  <a:pt x="292" y="461"/>
                </a:lnTo>
                <a:lnTo>
                  <a:pt x="294" y="461"/>
                </a:lnTo>
                <a:lnTo>
                  <a:pt x="294" y="463"/>
                </a:lnTo>
                <a:lnTo>
                  <a:pt x="296" y="463"/>
                </a:lnTo>
                <a:lnTo>
                  <a:pt x="296" y="465"/>
                </a:lnTo>
                <a:lnTo>
                  <a:pt x="296" y="467"/>
                </a:lnTo>
                <a:lnTo>
                  <a:pt x="296" y="469"/>
                </a:lnTo>
                <a:lnTo>
                  <a:pt x="297" y="471"/>
                </a:lnTo>
                <a:lnTo>
                  <a:pt x="296" y="473"/>
                </a:lnTo>
                <a:lnTo>
                  <a:pt x="294" y="473"/>
                </a:lnTo>
                <a:lnTo>
                  <a:pt x="294" y="474"/>
                </a:lnTo>
                <a:lnTo>
                  <a:pt x="290" y="477"/>
                </a:lnTo>
                <a:lnTo>
                  <a:pt x="284" y="479"/>
                </a:lnTo>
                <a:lnTo>
                  <a:pt x="280" y="473"/>
                </a:lnTo>
                <a:lnTo>
                  <a:pt x="278" y="467"/>
                </a:lnTo>
                <a:lnTo>
                  <a:pt x="270" y="469"/>
                </a:lnTo>
                <a:lnTo>
                  <a:pt x="263" y="469"/>
                </a:lnTo>
                <a:lnTo>
                  <a:pt x="259" y="479"/>
                </a:lnTo>
                <a:lnTo>
                  <a:pt x="259" y="486"/>
                </a:lnTo>
                <a:lnTo>
                  <a:pt x="251" y="490"/>
                </a:lnTo>
                <a:lnTo>
                  <a:pt x="251" y="496"/>
                </a:lnTo>
                <a:lnTo>
                  <a:pt x="261" y="496"/>
                </a:lnTo>
                <a:lnTo>
                  <a:pt x="267" y="496"/>
                </a:lnTo>
                <a:lnTo>
                  <a:pt x="275" y="494"/>
                </a:lnTo>
                <a:lnTo>
                  <a:pt x="278" y="494"/>
                </a:lnTo>
                <a:lnTo>
                  <a:pt x="280" y="494"/>
                </a:lnTo>
                <a:lnTo>
                  <a:pt x="284" y="492"/>
                </a:lnTo>
                <a:lnTo>
                  <a:pt x="290" y="492"/>
                </a:lnTo>
                <a:lnTo>
                  <a:pt x="297" y="490"/>
                </a:lnTo>
                <a:lnTo>
                  <a:pt x="299" y="488"/>
                </a:lnTo>
                <a:lnTo>
                  <a:pt x="303" y="488"/>
                </a:lnTo>
                <a:lnTo>
                  <a:pt x="307" y="484"/>
                </a:lnTo>
                <a:lnTo>
                  <a:pt x="309" y="486"/>
                </a:lnTo>
                <a:lnTo>
                  <a:pt x="311" y="486"/>
                </a:lnTo>
                <a:lnTo>
                  <a:pt x="313" y="488"/>
                </a:lnTo>
                <a:lnTo>
                  <a:pt x="315" y="490"/>
                </a:lnTo>
                <a:lnTo>
                  <a:pt x="315" y="492"/>
                </a:lnTo>
                <a:lnTo>
                  <a:pt x="315" y="494"/>
                </a:lnTo>
                <a:lnTo>
                  <a:pt x="315" y="496"/>
                </a:lnTo>
                <a:lnTo>
                  <a:pt x="315" y="498"/>
                </a:lnTo>
                <a:lnTo>
                  <a:pt x="315" y="500"/>
                </a:lnTo>
                <a:lnTo>
                  <a:pt x="313" y="500"/>
                </a:lnTo>
                <a:lnTo>
                  <a:pt x="311" y="500"/>
                </a:lnTo>
                <a:lnTo>
                  <a:pt x="311" y="498"/>
                </a:lnTo>
                <a:lnTo>
                  <a:pt x="309" y="498"/>
                </a:lnTo>
                <a:lnTo>
                  <a:pt x="309" y="496"/>
                </a:lnTo>
                <a:lnTo>
                  <a:pt x="307" y="496"/>
                </a:lnTo>
                <a:lnTo>
                  <a:pt x="307" y="498"/>
                </a:lnTo>
                <a:lnTo>
                  <a:pt x="305" y="500"/>
                </a:lnTo>
                <a:lnTo>
                  <a:pt x="307" y="500"/>
                </a:lnTo>
                <a:lnTo>
                  <a:pt x="307" y="501"/>
                </a:lnTo>
                <a:lnTo>
                  <a:pt x="307" y="503"/>
                </a:lnTo>
                <a:lnTo>
                  <a:pt x="307" y="505"/>
                </a:lnTo>
                <a:lnTo>
                  <a:pt x="307" y="507"/>
                </a:lnTo>
                <a:lnTo>
                  <a:pt x="309" y="507"/>
                </a:lnTo>
                <a:lnTo>
                  <a:pt x="311" y="507"/>
                </a:lnTo>
                <a:lnTo>
                  <a:pt x="313" y="509"/>
                </a:lnTo>
                <a:lnTo>
                  <a:pt x="313" y="511"/>
                </a:lnTo>
                <a:lnTo>
                  <a:pt x="311" y="513"/>
                </a:lnTo>
                <a:lnTo>
                  <a:pt x="311" y="515"/>
                </a:lnTo>
                <a:lnTo>
                  <a:pt x="309" y="517"/>
                </a:lnTo>
                <a:lnTo>
                  <a:pt x="309" y="519"/>
                </a:lnTo>
                <a:lnTo>
                  <a:pt x="309" y="521"/>
                </a:lnTo>
                <a:lnTo>
                  <a:pt x="311" y="521"/>
                </a:lnTo>
                <a:lnTo>
                  <a:pt x="313" y="521"/>
                </a:lnTo>
                <a:lnTo>
                  <a:pt x="315" y="521"/>
                </a:lnTo>
                <a:lnTo>
                  <a:pt x="317" y="521"/>
                </a:lnTo>
                <a:lnTo>
                  <a:pt x="317" y="519"/>
                </a:lnTo>
                <a:lnTo>
                  <a:pt x="319" y="519"/>
                </a:lnTo>
                <a:lnTo>
                  <a:pt x="319" y="517"/>
                </a:lnTo>
                <a:lnTo>
                  <a:pt x="321" y="517"/>
                </a:lnTo>
                <a:lnTo>
                  <a:pt x="323" y="517"/>
                </a:lnTo>
                <a:lnTo>
                  <a:pt x="323" y="519"/>
                </a:lnTo>
                <a:lnTo>
                  <a:pt x="324" y="521"/>
                </a:lnTo>
                <a:lnTo>
                  <a:pt x="326" y="523"/>
                </a:lnTo>
                <a:lnTo>
                  <a:pt x="326" y="525"/>
                </a:lnTo>
                <a:lnTo>
                  <a:pt x="328" y="525"/>
                </a:lnTo>
                <a:lnTo>
                  <a:pt x="330" y="523"/>
                </a:lnTo>
                <a:lnTo>
                  <a:pt x="334" y="523"/>
                </a:lnTo>
                <a:lnTo>
                  <a:pt x="338" y="521"/>
                </a:lnTo>
                <a:lnTo>
                  <a:pt x="340" y="521"/>
                </a:lnTo>
                <a:lnTo>
                  <a:pt x="342" y="519"/>
                </a:lnTo>
                <a:lnTo>
                  <a:pt x="344" y="517"/>
                </a:lnTo>
                <a:lnTo>
                  <a:pt x="345" y="515"/>
                </a:lnTo>
                <a:lnTo>
                  <a:pt x="345" y="513"/>
                </a:lnTo>
                <a:lnTo>
                  <a:pt x="347" y="509"/>
                </a:lnTo>
                <a:lnTo>
                  <a:pt x="349" y="503"/>
                </a:lnTo>
                <a:lnTo>
                  <a:pt x="353" y="496"/>
                </a:lnTo>
                <a:lnTo>
                  <a:pt x="355" y="490"/>
                </a:lnTo>
                <a:lnTo>
                  <a:pt x="357" y="484"/>
                </a:lnTo>
                <a:lnTo>
                  <a:pt x="359" y="477"/>
                </a:lnTo>
                <a:lnTo>
                  <a:pt x="371" y="480"/>
                </a:lnTo>
                <a:lnTo>
                  <a:pt x="378" y="484"/>
                </a:lnTo>
                <a:lnTo>
                  <a:pt x="384" y="488"/>
                </a:lnTo>
                <a:lnTo>
                  <a:pt x="388" y="490"/>
                </a:lnTo>
                <a:lnTo>
                  <a:pt x="390" y="492"/>
                </a:lnTo>
                <a:lnTo>
                  <a:pt x="390" y="496"/>
                </a:lnTo>
                <a:lnTo>
                  <a:pt x="392" y="500"/>
                </a:lnTo>
                <a:lnTo>
                  <a:pt x="395" y="505"/>
                </a:lnTo>
                <a:lnTo>
                  <a:pt x="398" y="505"/>
                </a:lnTo>
                <a:lnTo>
                  <a:pt x="398" y="513"/>
                </a:lnTo>
                <a:lnTo>
                  <a:pt x="395" y="528"/>
                </a:lnTo>
                <a:lnTo>
                  <a:pt x="398" y="534"/>
                </a:lnTo>
                <a:lnTo>
                  <a:pt x="378" y="548"/>
                </a:lnTo>
                <a:lnTo>
                  <a:pt x="376" y="548"/>
                </a:lnTo>
                <a:lnTo>
                  <a:pt x="374" y="549"/>
                </a:lnTo>
                <a:lnTo>
                  <a:pt x="371" y="555"/>
                </a:lnTo>
                <a:lnTo>
                  <a:pt x="367" y="563"/>
                </a:lnTo>
                <a:lnTo>
                  <a:pt x="361" y="569"/>
                </a:lnTo>
                <a:lnTo>
                  <a:pt x="361" y="571"/>
                </a:lnTo>
                <a:lnTo>
                  <a:pt x="363" y="573"/>
                </a:lnTo>
                <a:lnTo>
                  <a:pt x="363" y="575"/>
                </a:lnTo>
                <a:lnTo>
                  <a:pt x="367" y="584"/>
                </a:lnTo>
                <a:lnTo>
                  <a:pt x="369" y="592"/>
                </a:lnTo>
                <a:lnTo>
                  <a:pt x="365" y="592"/>
                </a:lnTo>
                <a:lnTo>
                  <a:pt x="365" y="590"/>
                </a:lnTo>
                <a:lnTo>
                  <a:pt x="363" y="592"/>
                </a:lnTo>
                <a:lnTo>
                  <a:pt x="361" y="592"/>
                </a:lnTo>
                <a:lnTo>
                  <a:pt x="359" y="592"/>
                </a:lnTo>
                <a:lnTo>
                  <a:pt x="357" y="590"/>
                </a:lnTo>
                <a:lnTo>
                  <a:pt x="357" y="592"/>
                </a:lnTo>
                <a:lnTo>
                  <a:pt x="355" y="592"/>
                </a:lnTo>
                <a:lnTo>
                  <a:pt x="353" y="592"/>
                </a:lnTo>
                <a:lnTo>
                  <a:pt x="349" y="592"/>
                </a:lnTo>
                <a:lnTo>
                  <a:pt x="349" y="594"/>
                </a:lnTo>
                <a:lnTo>
                  <a:pt x="345" y="594"/>
                </a:lnTo>
                <a:lnTo>
                  <a:pt x="345" y="592"/>
                </a:lnTo>
                <a:lnTo>
                  <a:pt x="344" y="592"/>
                </a:lnTo>
                <a:lnTo>
                  <a:pt x="340" y="592"/>
                </a:lnTo>
                <a:lnTo>
                  <a:pt x="336" y="592"/>
                </a:lnTo>
                <a:lnTo>
                  <a:pt x="332" y="594"/>
                </a:lnTo>
                <a:lnTo>
                  <a:pt x="330" y="594"/>
                </a:lnTo>
                <a:lnTo>
                  <a:pt x="326" y="594"/>
                </a:lnTo>
                <a:lnTo>
                  <a:pt x="321" y="594"/>
                </a:lnTo>
                <a:lnTo>
                  <a:pt x="311" y="597"/>
                </a:lnTo>
                <a:lnTo>
                  <a:pt x="296" y="599"/>
                </a:lnTo>
                <a:lnTo>
                  <a:pt x="290" y="586"/>
                </a:lnTo>
                <a:lnTo>
                  <a:pt x="265" y="578"/>
                </a:lnTo>
                <a:lnTo>
                  <a:pt x="257" y="576"/>
                </a:lnTo>
                <a:lnTo>
                  <a:pt x="253" y="576"/>
                </a:lnTo>
                <a:lnTo>
                  <a:pt x="251" y="584"/>
                </a:lnTo>
                <a:lnTo>
                  <a:pt x="248" y="592"/>
                </a:lnTo>
                <a:lnTo>
                  <a:pt x="234" y="592"/>
                </a:lnTo>
                <a:lnTo>
                  <a:pt x="234" y="584"/>
                </a:lnTo>
                <a:lnTo>
                  <a:pt x="222" y="597"/>
                </a:lnTo>
                <a:lnTo>
                  <a:pt x="213" y="602"/>
                </a:lnTo>
                <a:lnTo>
                  <a:pt x="207" y="603"/>
                </a:lnTo>
                <a:lnTo>
                  <a:pt x="205" y="605"/>
                </a:lnTo>
                <a:lnTo>
                  <a:pt x="186" y="613"/>
                </a:lnTo>
                <a:lnTo>
                  <a:pt x="182" y="615"/>
                </a:lnTo>
                <a:lnTo>
                  <a:pt x="174" y="615"/>
                </a:lnTo>
                <a:lnTo>
                  <a:pt x="171" y="619"/>
                </a:lnTo>
                <a:lnTo>
                  <a:pt x="167" y="640"/>
                </a:lnTo>
                <a:lnTo>
                  <a:pt x="163" y="644"/>
                </a:lnTo>
                <a:lnTo>
                  <a:pt x="145" y="667"/>
                </a:lnTo>
                <a:lnTo>
                  <a:pt x="145" y="669"/>
                </a:lnTo>
                <a:lnTo>
                  <a:pt x="148" y="669"/>
                </a:lnTo>
                <a:lnTo>
                  <a:pt x="151" y="669"/>
                </a:lnTo>
                <a:lnTo>
                  <a:pt x="151" y="671"/>
                </a:lnTo>
                <a:lnTo>
                  <a:pt x="153" y="686"/>
                </a:lnTo>
                <a:lnTo>
                  <a:pt x="148" y="682"/>
                </a:lnTo>
                <a:lnTo>
                  <a:pt x="144" y="692"/>
                </a:lnTo>
                <a:lnTo>
                  <a:pt x="150" y="696"/>
                </a:lnTo>
                <a:lnTo>
                  <a:pt x="148" y="701"/>
                </a:lnTo>
                <a:lnTo>
                  <a:pt x="157" y="715"/>
                </a:lnTo>
                <a:lnTo>
                  <a:pt x="159" y="719"/>
                </a:lnTo>
                <a:lnTo>
                  <a:pt x="165" y="724"/>
                </a:lnTo>
                <a:lnTo>
                  <a:pt x="165" y="727"/>
                </a:lnTo>
                <a:lnTo>
                  <a:pt x="184" y="724"/>
                </a:lnTo>
                <a:lnTo>
                  <a:pt x="190" y="722"/>
                </a:lnTo>
                <a:lnTo>
                  <a:pt x="205" y="715"/>
                </a:lnTo>
                <a:lnTo>
                  <a:pt x="228" y="705"/>
                </a:lnTo>
                <a:lnTo>
                  <a:pt x="236" y="705"/>
                </a:lnTo>
                <a:lnTo>
                  <a:pt x="244" y="736"/>
                </a:lnTo>
                <a:lnTo>
                  <a:pt x="249" y="763"/>
                </a:lnTo>
                <a:lnTo>
                  <a:pt x="255" y="761"/>
                </a:lnTo>
                <a:lnTo>
                  <a:pt x="263" y="757"/>
                </a:lnTo>
                <a:lnTo>
                  <a:pt x="288" y="751"/>
                </a:lnTo>
                <a:lnTo>
                  <a:pt x="299" y="748"/>
                </a:lnTo>
                <a:lnTo>
                  <a:pt x="280" y="701"/>
                </a:lnTo>
                <a:lnTo>
                  <a:pt x="292" y="692"/>
                </a:lnTo>
                <a:lnTo>
                  <a:pt x="323" y="694"/>
                </a:lnTo>
                <a:lnTo>
                  <a:pt x="345" y="690"/>
                </a:lnTo>
                <a:lnTo>
                  <a:pt x="367" y="698"/>
                </a:lnTo>
                <a:lnTo>
                  <a:pt x="371" y="700"/>
                </a:lnTo>
                <a:lnTo>
                  <a:pt x="376" y="701"/>
                </a:lnTo>
                <a:lnTo>
                  <a:pt x="382" y="703"/>
                </a:lnTo>
                <a:lnTo>
                  <a:pt x="384" y="705"/>
                </a:lnTo>
                <a:lnTo>
                  <a:pt x="388" y="705"/>
                </a:lnTo>
                <a:lnTo>
                  <a:pt x="395" y="709"/>
                </a:lnTo>
                <a:lnTo>
                  <a:pt x="399" y="711"/>
                </a:lnTo>
                <a:lnTo>
                  <a:pt x="403" y="713"/>
                </a:lnTo>
                <a:lnTo>
                  <a:pt x="411" y="715"/>
                </a:lnTo>
                <a:lnTo>
                  <a:pt x="457" y="703"/>
                </a:lnTo>
                <a:lnTo>
                  <a:pt x="457" y="705"/>
                </a:lnTo>
                <a:lnTo>
                  <a:pt x="459" y="705"/>
                </a:lnTo>
                <a:lnTo>
                  <a:pt x="459" y="707"/>
                </a:lnTo>
                <a:lnTo>
                  <a:pt x="459" y="717"/>
                </a:lnTo>
                <a:lnTo>
                  <a:pt x="455" y="717"/>
                </a:lnTo>
                <a:lnTo>
                  <a:pt x="461" y="732"/>
                </a:lnTo>
                <a:lnTo>
                  <a:pt x="465" y="730"/>
                </a:lnTo>
                <a:lnTo>
                  <a:pt x="472" y="761"/>
                </a:lnTo>
                <a:lnTo>
                  <a:pt x="482" y="759"/>
                </a:lnTo>
                <a:lnTo>
                  <a:pt x="492" y="757"/>
                </a:lnTo>
                <a:lnTo>
                  <a:pt x="505" y="755"/>
                </a:lnTo>
                <a:lnTo>
                  <a:pt x="505" y="759"/>
                </a:lnTo>
                <a:lnTo>
                  <a:pt x="507" y="761"/>
                </a:lnTo>
                <a:lnTo>
                  <a:pt x="511" y="769"/>
                </a:lnTo>
                <a:lnTo>
                  <a:pt x="524" y="771"/>
                </a:lnTo>
                <a:lnTo>
                  <a:pt x="530" y="771"/>
                </a:lnTo>
                <a:lnTo>
                  <a:pt x="530" y="769"/>
                </a:lnTo>
                <a:lnTo>
                  <a:pt x="532" y="769"/>
                </a:lnTo>
                <a:lnTo>
                  <a:pt x="543" y="769"/>
                </a:lnTo>
                <a:lnTo>
                  <a:pt x="559" y="769"/>
                </a:lnTo>
                <a:lnTo>
                  <a:pt x="572" y="769"/>
                </a:lnTo>
                <a:lnTo>
                  <a:pt x="582" y="751"/>
                </a:lnTo>
                <a:lnTo>
                  <a:pt x="595" y="757"/>
                </a:lnTo>
                <a:lnTo>
                  <a:pt x="599" y="757"/>
                </a:lnTo>
                <a:lnTo>
                  <a:pt x="615" y="755"/>
                </a:lnTo>
                <a:lnTo>
                  <a:pt x="618" y="751"/>
                </a:lnTo>
                <a:lnTo>
                  <a:pt x="622" y="748"/>
                </a:lnTo>
                <a:lnTo>
                  <a:pt x="624" y="746"/>
                </a:lnTo>
                <a:lnTo>
                  <a:pt x="628" y="744"/>
                </a:lnTo>
                <a:lnTo>
                  <a:pt x="630" y="740"/>
                </a:lnTo>
                <a:lnTo>
                  <a:pt x="636" y="736"/>
                </a:lnTo>
                <a:lnTo>
                  <a:pt x="641" y="732"/>
                </a:lnTo>
                <a:lnTo>
                  <a:pt x="643" y="730"/>
                </a:lnTo>
                <a:lnTo>
                  <a:pt x="645" y="728"/>
                </a:lnTo>
                <a:lnTo>
                  <a:pt x="649" y="724"/>
                </a:lnTo>
                <a:lnTo>
                  <a:pt x="651" y="722"/>
                </a:lnTo>
                <a:lnTo>
                  <a:pt x="653" y="721"/>
                </a:lnTo>
                <a:lnTo>
                  <a:pt x="655" y="719"/>
                </a:lnTo>
                <a:lnTo>
                  <a:pt x="659" y="713"/>
                </a:lnTo>
                <a:lnTo>
                  <a:pt x="661" y="711"/>
                </a:lnTo>
                <a:lnTo>
                  <a:pt x="663" y="707"/>
                </a:lnTo>
                <a:lnTo>
                  <a:pt x="666" y="703"/>
                </a:lnTo>
                <a:lnTo>
                  <a:pt x="668" y="701"/>
                </a:lnTo>
                <a:lnTo>
                  <a:pt x="670" y="698"/>
                </a:lnTo>
                <a:lnTo>
                  <a:pt x="672" y="694"/>
                </a:lnTo>
                <a:lnTo>
                  <a:pt x="672" y="696"/>
                </a:lnTo>
                <a:lnTo>
                  <a:pt x="676" y="690"/>
                </a:lnTo>
                <a:lnTo>
                  <a:pt x="678" y="676"/>
                </a:lnTo>
                <a:lnTo>
                  <a:pt x="678" y="674"/>
                </a:lnTo>
                <a:lnTo>
                  <a:pt x="680" y="673"/>
                </a:lnTo>
                <a:lnTo>
                  <a:pt x="682" y="671"/>
                </a:lnTo>
                <a:lnTo>
                  <a:pt x="684" y="667"/>
                </a:lnTo>
                <a:lnTo>
                  <a:pt x="688" y="661"/>
                </a:lnTo>
                <a:lnTo>
                  <a:pt x="694" y="661"/>
                </a:lnTo>
                <a:lnTo>
                  <a:pt x="695" y="661"/>
                </a:lnTo>
                <a:lnTo>
                  <a:pt x="699" y="659"/>
                </a:lnTo>
                <a:lnTo>
                  <a:pt x="705" y="659"/>
                </a:lnTo>
                <a:lnTo>
                  <a:pt x="711" y="657"/>
                </a:lnTo>
                <a:lnTo>
                  <a:pt x="718" y="657"/>
                </a:lnTo>
                <a:lnTo>
                  <a:pt x="724" y="659"/>
                </a:lnTo>
                <a:lnTo>
                  <a:pt x="728" y="661"/>
                </a:lnTo>
                <a:lnTo>
                  <a:pt x="737" y="659"/>
                </a:lnTo>
                <a:lnTo>
                  <a:pt x="743" y="657"/>
                </a:lnTo>
                <a:lnTo>
                  <a:pt x="747" y="657"/>
                </a:lnTo>
                <a:lnTo>
                  <a:pt x="747" y="652"/>
                </a:lnTo>
                <a:lnTo>
                  <a:pt x="749" y="647"/>
                </a:lnTo>
                <a:lnTo>
                  <a:pt x="749" y="646"/>
                </a:lnTo>
                <a:lnTo>
                  <a:pt x="749" y="644"/>
                </a:lnTo>
                <a:lnTo>
                  <a:pt x="751" y="642"/>
                </a:lnTo>
                <a:lnTo>
                  <a:pt x="751" y="640"/>
                </a:lnTo>
                <a:lnTo>
                  <a:pt x="753" y="640"/>
                </a:lnTo>
                <a:lnTo>
                  <a:pt x="753" y="638"/>
                </a:lnTo>
                <a:lnTo>
                  <a:pt x="755" y="638"/>
                </a:lnTo>
                <a:lnTo>
                  <a:pt x="753" y="632"/>
                </a:lnTo>
                <a:lnTo>
                  <a:pt x="755" y="628"/>
                </a:lnTo>
                <a:lnTo>
                  <a:pt x="757" y="625"/>
                </a:lnTo>
                <a:lnTo>
                  <a:pt x="759" y="623"/>
                </a:lnTo>
                <a:lnTo>
                  <a:pt x="761" y="619"/>
                </a:lnTo>
                <a:lnTo>
                  <a:pt x="763" y="619"/>
                </a:lnTo>
                <a:lnTo>
                  <a:pt x="766" y="623"/>
                </a:lnTo>
                <a:lnTo>
                  <a:pt x="770" y="626"/>
                </a:lnTo>
                <a:lnTo>
                  <a:pt x="772" y="630"/>
                </a:lnTo>
                <a:lnTo>
                  <a:pt x="776" y="634"/>
                </a:lnTo>
                <a:lnTo>
                  <a:pt x="780" y="638"/>
                </a:lnTo>
                <a:lnTo>
                  <a:pt x="782" y="640"/>
                </a:lnTo>
                <a:lnTo>
                  <a:pt x="786" y="640"/>
                </a:lnTo>
                <a:lnTo>
                  <a:pt x="790" y="640"/>
                </a:lnTo>
                <a:lnTo>
                  <a:pt x="791" y="632"/>
                </a:lnTo>
                <a:lnTo>
                  <a:pt x="797" y="634"/>
                </a:lnTo>
                <a:lnTo>
                  <a:pt x="801" y="636"/>
                </a:lnTo>
                <a:lnTo>
                  <a:pt x="807" y="638"/>
                </a:lnTo>
                <a:lnTo>
                  <a:pt x="811" y="642"/>
                </a:lnTo>
                <a:lnTo>
                  <a:pt x="814" y="644"/>
                </a:lnTo>
                <a:lnTo>
                  <a:pt x="817" y="644"/>
                </a:lnTo>
                <a:lnTo>
                  <a:pt x="822" y="646"/>
                </a:lnTo>
                <a:lnTo>
                  <a:pt x="826" y="647"/>
                </a:lnTo>
                <a:lnTo>
                  <a:pt x="830" y="650"/>
                </a:lnTo>
                <a:lnTo>
                  <a:pt x="836" y="652"/>
                </a:lnTo>
                <a:lnTo>
                  <a:pt x="841" y="655"/>
                </a:lnTo>
                <a:lnTo>
                  <a:pt x="847" y="644"/>
                </a:lnTo>
                <a:lnTo>
                  <a:pt x="866" y="644"/>
                </a:lnTo>
                <a:lnTo>
                  <a:pt x="880" y="652"/>
                </a:lnTo>
                <a:lnTo>
                  <a:pt x="884" y="653"/>
                </a:lnTo>
                <a:lnTo>
                  <a:pt x="891" y="659"/>
                </a:lnTo>
                <a:lnTo>
                  <a:pt x="905" y="669"/>
                </a:lnTo>
                <a:lnTo>
                  <a:pt x="924" y="667"/>
                </a:lnTo>
                <a:lnTo>
                  <a:pt x="939" y="671"/>
                </a:lnTo>
                <a:lnTo>
                  <a:pt x="941" y="671"/>
                </a:lnTo>
                <a:lnTo>
                  <a:pt x="962" y="678"/>
                </a:lnTo>
                <a:lnTo>
                  <a:pt x="966" y="680"/>
                </a:lnTo>
                <a:lnTo>
                  <a:pt x="968" y="682"/>
                </a:lnTo>
                <a:lnTo>
                  <a:pt x="970" y="682"/>
                </a:lnTo>
                <a:lnTo>
                  <a:pt x="974" y="682"/>
                </a:lnTo>
                <a:lnTo>
                  <a:pt x="976" y="684"/>
                </a:lnTo>
                <a:lnTo>
                  <a:pt x="982" y="684"/>
                </a:lnTo>
                <a:lnTo>
                  <a:pt x="988" y="676"/>
                </a:lnTo>
                <a:lnTo>
                  <a:pt x="997" y="680"/>
                </a:lnTo>
                <a:lnTo>
                  <a:pt x="999" y="678"/>
                </a:lnTo>
                <a:lnTo>
                  <a:pt x="1001" y="678"/>
                </a:lnTo>
                <a:lnTo>
                  <a:pt x="1003" y="678"/>
                </a:lnTo>
                <a:lnTo>
                  <a:pt x="1009" y="678"/>
                </a:lnTo>
                <a:lnTo>
                  <a:pt x="1010" y="680"/>
                </a:lnTo>
                <a:lnTo>
                  <a:pt x="1010" y="682"/>
                </a:lnTo>
                <a:lnTo>
                  <a:pt x="1012" y="682"/>
                </a:lnTo>
                <a:lnTo>
                  <a:pt x="1014" y="682"/>
                </a:lnTo>
                <a:lnTo>
                  <a:pt x="1016" y="684"/>
                </a:lnTo>
                <a:lnTo>
                  <a:pt x="1018" y="684"/>
                </a:lnTo>
                <a:lnTo>
                  <a:pt x="1018" y="686"/>
                </a:lnTo>
                <a:lnTo>
                  <a:pt x="1016" y="692"/>
                </a:lnTo>
                <a:lnTo>
                  <a:pt x="1024" y="696"/>
                </a:lnTo>
                <a:lnTo>
                  <a:pt x="1028" y="696"/>
                </a:lnTo>
                <a:lnTo>
                  <a:pt x="1031" y="698"/>
                </a:lnTo>
                <a:lnTo>
                  <a:pt x="1037" y="698"/>
                </a:lnTo>
                <a:lnTo>
                  <a:pt x="1039" y="698"/>
                </a:lnTo>
                <a:lnTo>
                  <a:pt x="1049" y="701"/>
                </a:lnTo>
                <a:lnTo>
                  <a:pt x="1051" y="700"/>
                </a:lnTo>
                <a:lnTo>
                  <a:pt x="1053" y="696"/>
                </a:lnTo>
                <a:lnTo>
                  <a:pt x="1057" y="694"/>
                </a:lnTo>
                <a:lnTo>
                  <a:pt x="1058" y="692"/>
                </a:lnTo>
                <a:lnTo>
                  <a:pt x="1066" y="694"/>
                </a:lnTo>
                <a:lnTo>
                  <a:pt x="1068" y="698"/>
                </a:lnTo>
                <a:lnTo>
                  <a:pt x="1074" y="700"/>
                </a:lnTo>
                <a:lnTo>
                  <a:pt x="1074" y="703"/>
                </a:lnTo>
                <a:lnTo>
                  <a:pt x="1074" y="707"/>
                </a:lnTo>
                <a:lnTo>
                  <a:pt x="1074" y="711"/>
                </a:lnTo>
                <a:lnTo>
                  <a:pt x="1074" y="713"/>
                </a:lnTo>
                <a:lnTo>
                  <a:pt x="1074" y="717"/>
                </a:lnTo>
                <a:lnTo>
                  <a:pt x="1074" y="719"/>
                </a:lnTo>
                <a:lnTo>
                  <a:pt x="1074" y="721"/>
                </a:lnTo>
                <a:lnTo>
                  <a:pt x="1074" y="722"/>
                </a:lnTo>
                <a:lnTo>
                  <a:pt x="1074" y="724"/>
                </a:lnTo>
                <a:lnTo>
                  <a:pt x="1076" y="730"/>
                </a:lnTo>
                <a:lnTo>
                  <a:pt x="1084" y="738"/>
                </a:lnTo>
                <a:lnTo>
                  <a:pt x="1084" y="740"/>
                </a:lnTo>
                <a:lnTo>
                  <a:pt x="1085" y="740"/>
                </a:lnTo>
                <a:lnTo>
                  <a:pt x="1089" y="738"/>
                </a:lnTo>
                <a:lnTo>
                  <a:pt x="1091" y="740"/>
                </a:lnTo>
                <a:lnTo>
                  <a:pt x="1089" y="740"/>
                </a:lnTo>
                <a:lnTo>
                  <a:pt x="1091" y="742"/>
                </a:lnTo>
                <a:lnTo>
                  <a:pt x="1093" y="748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Freeform 215"/>
          <p:cNvSpPr>
            <a:spLocks/>
          </p:cNvSpPr>
          <p:nvPr/>
        </p:nvSpPr>
        <p:spPr bwMode="auto">
          <a:xfrm>
            <a:off x="-3484982" y="6209494"/>
            <a:ext cx="1765940" cy="1494836"/>
          </a:xfrm>
          <a:custGeom>
            <a:avLst/>
            <a:gdLst>
              <a:gd name="T0" fmla="*/ 187 w 1876"/>
              <a:gd name="T1" fmla="*/ 469 h 1588"/>
              <a:gd name="T2" fmla="*/ 198 w 1876"/>
              <a:gd name="T3" fmla="*/ 536 h 1588"/>
              <a:gd name="T4" fmla="*/ 194 w 1876"/>
              <a:gd name="T5" fmla="*/ 606 h 1588"/>
              <a:gd name="T6" fmla="*/ 304 w 1876"/>
              <a:gd name="T7" fmla="*/ 821 h 1588"/>
              <a:gd name="T8" fmla="*/ 233 w 1876"/>
              <a:gd name="T9" fmla="*/ 921 h 1588"/>
              <a:gd name="T10" fmla="*/ 221 w 1876"/>
              <a:gd name="T11" fmla="*/ 1179 h 1588"/>
              <a:gd name="T12" fmla="*/ 452 w 1876"/>
              <a:gd name="T13" fmla="*/ 1533 h 1588"/>
              <a:gd name="T14" fmla="*/ 450 w 1876"/>
              <a:gd name="T15" fmla="*/ 1502 h 1588"/>
              <a:gd name="T16" fmla="*/ 531 w 1876"/>
              <a:gd name="T17" fmla="*/ 1471 h 1588"/>
              <a:gd name="T18" fmla="*/ 611 w 1876"/>
              <a:gd name="T19" fmla="*/ 1461 h 1588"/>
              <a:gd name="T20" fmla="*/ 700 w 1876"/>
              <a:gd name="T21" fmla="*/ 1440 h 1588"/>
              <a:gd name="T22" fmla="*/ 892 w 1876"/>
              <a:gd name="T23" fmla="*/ 1402 h 1588"/>
              <a:gd name="T24" fmla="*/ 813 w 1876"/>
              <a:gd name="T25" fmla="*/ 1279 h 1588"/>
              <a:gd name="T26" fmla="*/ 836 w 1876"/>
              <a:gd name="T27" fmla="*/ 1240 h 1588"/>
              <a:gd name="T28" fmla="*/ 896 w 1876"/>
              <a:gd name="T29" fmla="*/ 1263 h 1588"/>
              <a:gd name="T30" fmla="*/ 1207 w 1876"/>
              <a:gd name="T31" fmla="*/ 1132 h 1588"/>
              <a:gd name="T32" fmla="*/ 1295 w 1876"/>
              <a:gd name="T33" fmla="*/ 1102 h 1588"/>
              <a:gd name="T34" fmla="*/ 1330 w 1876"/>
              <a:gd name="T35" fmla="*/ 1055 h 1588"/>
              <a:gd name="T36" fmla="*/ 1332 w 1876"/>
              <a:gd name="T37" fmla="*/ 1019 h 1588"/>
              <a:gd name="T38" fmla="*/ 1276 w 1876"/>
              <a:gd name="T39" fmla="*/ 937 h 1588"/>
              <a:gd name="T40" fmla="*/ 1288 w 1876"/>
              <a:gd name="T41" fmla="*/ 913 h 1588"/>
              <a:gd name="T42" fmla="*/ 1305 w 1876"/>
              <a:gd name="T43" fmla="*/ 898 h 1588"/>
              <a:gd name="T44" fmla="*/ 1317 w 1876"/>
              <a:gd name="T45" fmla="*/ 884 h 1588"/>
              <a:gd name="T46" fmla="*/ 1332 w 1876"/>
              <a:gd name="T47" fmla="*/ 873 h 1588"/>
              <a:gd name="T48" fmla="*/ 1345 w 1876"/>
              <a:gd name="T49" fmla="*/ 863 h 1588"/>
              <a:gd name="T50" fmla="*/ 1361 w 1876"/>
              <a:gd name="T51" fmla="*/ 850 h 1588"/>
              <a:gd name="T52" fmla="*/ 1372 w 1876"/>
              <a:gd name="T53" fmla="*/ 831 h 1588"/>
              <a:gd name="T54" fmla="*/ 1405 w 1876"/>
              <a:gd name="T55" fmla="*/ 806 h 1588"/>
              <a:gd name="T56" fmla="*/ 1484 w 1876"/>
              <a:gd name="T57" fmla="*/ 879 h 1588"/>
              <a:gd name="T58" fmla="*/ 1430 w 1876"/>
              <a:gd name="T59" fmla="*/ 807 h 1588"/>
              <a:gd name="T60" fmla="*/ 1476 w 1876"/>
              <a:gd name="T61" fmla="*/ 762 h 1588"/>
              <a:gd name="T62" fmla="*/ 1540 w 1876"/>
              <a:gd name="T63" fmla="*/ 773 h 1588"/>
              <a:gd name="T64" fmla="*/ 1589 w 1876"/>
              <a:gd name="T65" fmla="*/ 727 h 1588"/>
              <a:gd name="T66" fmla="*/ 1628 w 1876"/>
              <a:gd name="T67" fmla="*/ 667 h 1588"/>
              <a:gd name="T68" fmla="*/ 1670 w 1876"/>
              <a:gd name="T69" fmla="*/ 650 h 1588"/>
              <a:gd name="T70" fmla="*/ 1709 w 1876"/>
              <a:gd name="T71" fmla="*/ 611 h 1588"/>
              <a:gd name="T72" fmla="*/ 1701 w 1876"/>
              <a:gd name="T73" fmla="*/ 567 h 1588"/>
              <a:gd name="T74" fmla="*/ 1738 w 1876"/>
              <a:gd name="T75" fmla="*/ 542 h 1588"/>
              <a:gd name="T76" fmla="*/ 1843 w 1876"/>
              <a:gd name="T77" fmla="*/ 450 h 1588"/>
              <a:gd name="T78" fmla="*/ 1824 w 1876"/>
              <a:gd name="T79" fmla="*/ 367 h 1588"/>
              <a:gd name="T80" fmla="*/ 1837 w 1876"/>
              <a:gd name="T81" fmla="*/ 296 h 1588"/>
              <a:gd name="T82" fmla="*/ 1876 w 1876"/>
              <a:gd name="T83" fmla="*/ 237 h 1588"/>
              <a:gd name="T84" fmla="*/ 1803 w 1876"/>
              <a:gd name="T85" fmla="*/ 235 h 1588"/>
              <a:gd name="T86" fmla="*/ 1764 w 1876"/>
              <a:gd name="T87" fmla="*/ 294 h 1588"/>
              <a:gd name="T88" fmla="*/ 1645 w 1876"/>
              <a:gd name="T89" fmla="*/ 335 h 1588"/>
              <a:gd name="T90" fmla="*/ 1520 w 1876"/>
              <a:gd name="T91" fmla="*/ 275 h 1588"/>
              <a:gd name="T92" fmla="*/ 1357 w 1876"/>
              <a:gd name="T93" fmla="*/ 269 h 1588"/>
              <a:gd name="T94" fmla="*/ 1265 w 1876"/>
              <a:gd name="T95" fmla="*/ 235 h 1588"/>
              <a:gd name="T96" fmla="*/ 1176 w 1876"/>
              <a:gd name="T97" fmla="*/ 198 h 1588"/>
              <a:gd name="T98" fmla="*/ 1124 w 1876"/>
              <a:gd name="T99" fmla="*/ 248 h 1588"/>
              <a:gd name="T100" fmla="*/ 1086 w 1876"/>
              <a:gd name="T101" fmla="*/ 204 h 1588"/>
              <a:gd name="T102" fmla="*/ 1013 w 1876"/>
              <a:gd name="T103" fmla="*/ 223 h 1588"/>
              <a:gd name="T104" fmla="*/ 922 w 1876"/>
              <a:gd name="T105" fmla="*/ 231 h 1588"/>
              <a:gd name="T106" fmla="*/ 867 w 1876"/>
              <a:gd name="T107" fmla="*/ 115 h 1588"/>
              <a:gd name="T108" fmla="*/ 865 w 1876"/>
              <a:gd name="T109" fmla="*/ 71 h 1588"/>
              <a:gd name="T110" fmla="*/ 828 w 1876"/>
              <a:gd name="T111" fmla="*/ 104 h 1588"/>
              <a:gd name="T112" fmla="*/ 778 w 1876"/>
              <a:gd name="T113" fmla="*/ 119 h 1588"/>
              <a:gd name="T114" fmla="*/ 723 w 1876"/>
              <a:gd name="T115" fmla="*/ 152 h 1588"/>
              <a:gd name="T116" fmla="*/ 604 w 1876"/>
              <a:gd name="T117" fmla="*/ 106 h 1588"/>
              <a:gd name="T118" fmla="*/ 473 w 1876"/>
              <a:gd name="T119" fmla="*/ 69 h 1588"/>
              <a:gd name="T120" fmla="*/ 254 w 1876"/>
              <a:gd name="T121" fmla="*/ 179 h 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76" h="1588">
                <a:moveTo>
                  <a:pt x="225" y="339"/>
                </a:moveTo>
                <a:lnTo>
                  <a:pt x="223" y="352"/>
                </a:lnTo>
                <a:lnTo>
                  <a:pt x="221" y="371"/>
                </a:lnTo>
                <a:lnTo>
                  <a:pt x="217" y="383"/>
                </a:lnTo>
                <a:lnTo>
                  <a:pt x="211" y="394"/>
                </a:lnTo>
                <a:lnTo>
                  <a:pt x="208" y="396"/>
                </a:lnTo>
                <a:lnTo>
                  <a:pt x="209" y="398"/>
                </a:lnTo>
                <a:lnTo>
                  <a:pt x="209" y="402"/>
                </a:lnTo>
                <a:lnTo>
                  <a:pt x="208" y="406"/>
                </a:lnTo>
                <a:lnTo>
                  <a:pt x="206" y="415"/>
                </a:lnTo>
                <a:lnTo>
                  <a:pt x="206" y="417"/>
                </a:lnTo>
                <a:lnTo>
                  <a:pt x="192" y="429"/>
                </a:lnTo>
                <a:lnTo>
                  <a:pt x="177" y="435"/>
                </a:lnTo>
                <a:lnTo>
                  <a:pt x="181" y="448"/>
                </a:lnTo>
                <a:lnTo>
                  <a:pt x="187" y="459"/>
                </a:lnTo>
                <a:lnTo>
                  <a:pt x="187" y="464"/>
                </a:lnTo>
                <a:lnTo>
                  <a:pt x="185" y="469"/>
                </a:lnTo>
                <a:lnTo>
                  <a:pt x="187" y="469"/>
                </a:lnTo>
                <a:lnTo>
                  <a:pt x="188" y="469"/>
                </a:lnTo>
                <a:lnTo>
                  <a:pt x="188" y="473"/>
                </a:lnTo>
                <a:lnTo>
                  <a:pt x="185" y="473"/>
                </a:lnTo>
                <a:lnTo>
                  <a:pt x="185" y="475"/>
                </a:lnTo>
                <a:lnTo>
                  <a:pt x="188" y="485"/>
                </a:lnTo>
                <a:lnTo>
                  <a:pt x="190" y="496"/>
                </a:lnTo>
                <a:lnTo>
                  <a:pt x="192" y="504"/>
                </a:lnTo>
                <a:lnTo>
                  <a:pt x="194" y="509"/>
                </a:lnTo>
                <a:lnTo>
                  <a:pt x="194" y="512"/>
                </a:lnTo>
                <a:lnTo>
                  <a:pt x="196" y="514"/>
                </a:lnTo>
                <a:lnTo>
                  <a:pt x="196" y="515"/>
                </a:lnTo>
                <a:lnTo>
                  <a:pt x="196" y="517"/>
                </a:lnTo>
                <a:lnTo>
                  <a:pt x="198" y="521"/>
                </a:lnTo>
                <a:lnTo>
                  <a:pt x="198" y="525"/>
                </a:lnTo>
                <a:lnTo>
                  <a:pt x="198" y="529"/>
                </a:lnTo>
                <a:lnTo>
                  <a:pt x="198" y="531"/>
                </a:lnTo>
                <a:lnTo>
                  <a:pt x="198" y="533"/>
                </a:lnTo>
                <a:lnTo>
                  <a:pt x="198" y="536"/>
                </a:lnTo>
                <a:lnTo>
                  <a:pt x="200" y="542"/>
                </a:lnTo>
                <a:lnTo>
                  <a:pt x="200" y="548"/>
                </a:lnTo>
                <a:lnTo>
                  <a:pt x="202" y="554"/>
                </a:lnTo>
                <a:lnTo>
                  <a:pt x="202" y="558"/>
                </a:lnTo>
                <a:lnTo>
                  <a:pt x="202" y="562"/>
                </a:lnTo>
                <a:lnTo>
                  <a:pt x="202" y="565"/>
                </a:lnTo>
                <a:lnTo>
                  <a:pt x="204" y="567"/>
                </a:lnTo>
                <a:lnTo>
                  <a:pt x="204" y="571"/>
                </a:lnTo>
                <a:lnTo>
                  <a:pt x="202" y="573"/>
                </a:lnTo>
                <a:lnTo>
                  <a:pt x="192" y="575"/>
                </a:lnTo>
                <a:lnTo>
                  <a:pt x="187" y="575"/>
                </a:lnTo>
                <a:lnTo>
                  <a:pt x="185" y="575"/>
                </a:lnTo>
                <a:lnTo>
                  <a:pt x="187" y="583"/>
                </a:lnTo>
                <a:lnTo>
                  <a:pt x="188" y="590"/>
                </a:lnTo>
                <a:lnTo>
                  <a:pt x="194" y="590"/>
                </a:lnTo>
                <a:lnTo>
                  <a:pt x="194" y="602"/>
                </a:lnTo>
                <a:lnTo>
                  <a:pt x="194" y="604"/>
                </a:lnTo>
                <a:lnTo>
                  <a:pt x="194" y="606"/>
                </a:lnTo>
                <a:lnTo>
                  <a:pt x="194" y="617"/>
                </a:lnTo>
                <a:lnTo>
                  <a:pt x="194" y="640"/>
                </a:lnTo>
                <a:lnTo>
                  <a:pt x="194" y="644"/>
                </a:lnTo>
                <a:lnTo>
                  <a:pt x="194" y="648"/>
                </a:lnTo>
                <a:lnTo>
                  <a:pt x="196" y="652"/>
                </a:lnTo>
                <a:lnTo>
                  <a:pt x="215" y="652"/>
                </a:lnTo>
                <a:lnTo>
                  <a:pt x="221" y="650"/>
                </a:lnTo>
                <a:lnTo>
                  <a:pt x="235" y="648"/>
                </a:lnTo>
                <a:lnTo>
                  <a:pt x="242" y="650"/>
                </a:lnTo>
                <a:lnTo>
                  <a:pt x="262" y="650"/>
                </a:lnTo>
                <a:lnTo>
                  <a:pt x="277" y="644"/>
                </a:lnTo>
                <a:lnTo>
                  <a:pt x="283" y="654"/>
                </a:lnTo>
                <a:lnTo>
                  <a:pt x="323" y="650"/>
                </a:lnTo>
                <a:lnTo>
                  <a:pt x="321" y="615"/>
                </a:lnTo>
                <a:lnTo>
                  <a:pt x="331" y="621"/>
                </a:lnTo>
                <a:lnTo>
                  <a:pt x="338" y="627"/>
                </a:lnTo>
                <a:lnTo>
                  <a:pt x="319" y="813"/>
                </a:lnTo>
                <a:lnTo>
                  <a:pt x="304" y="821"/>
                </a:lnTo>
                <a:lnTo>
                  <a:pt x="300" y="823"/>
                </a:lnTo>
                <a:lnTo>
                  <a:pt x="292" y="821"/>
                </a:lnTo>
                <a:lnTo>
                  <a:pt x="292" y="823"/>
                </a:lnTo>
                <a:lnTo>
                  <a:pt x="284" y="834"/>
                </a:lnTo>
                <a:lnTo>
                  <a:pt x="271" y="833"/>
                </a:lnTo>
                <a:lnTo>
                  <a:pt x="267" y="840"/>
                </a:lnTo>
                <a:lnTo>
                  <a:pt x="256" y="844"/>
                </a:lnTo>
                <a:lnTo>
                  <a:pt x="244" y="850"/>
                </a:lnTo>
                <a:lnTo>
                  <a:pt x="233" y="863"/>
                </a:lnTo>
                <a:lnTo>
                  <a:pt x="252" y="875"/>
                </a:lnTo>
                <a:lnTo>
                  <a:pt x="248" y="879"/>
                </a:lnTo>
                <a:lnTo>
                  <a:pt x="242" y="887"/>
                </a:lnTo>
                <a:lnTo>
                  <a:pt x="238" y="894"/>
                </a:lnTo>
                <a:lnTo>
                  <a:pt x="235" y="900"/>
                </a:lnTo>
                <a:lnTo>
                  <a:pt x="231" y="906"/>
                </a:lnTo>
                <a:lnTo>
                  <a:pt x="235" y="908"/>
                </a:lnTo>
                <a:lnTo>
                  <a:pt x="240" y="911"/>
                </a:lnTo>
                <a:lnTo>
                  <a:pt x="233" y="921"/>
                </a:lnTo>
                <a:lnTo>
                  <a:pt x="265" y="959"/>
                </a:lnTo>
                <a:lnTo>
                  <a:pt x="252" y="973"/>
                </a:lnTo>
                <a:lnTo>
                  <a:pt x="265" y="985"/>
                </a:lnTo>
                <a:lnTo>
                  <a:pt x="273" y="994"/>
                </a:lnTo>
                <a:lnTo>
                  <a:pt x="290" y="1011"/>
                </a:lnTo>
                <a:lnTo>
                  <a:pt x="294" y="1013"/>
                </a:lnTo>
                <a:lnTo>
                  <a:pt x="300" y="1013"/>
                </a:lnTo>
                <a:lnTo>
                  <a:pt x="302" y="1015"/>
                </a:lnTo>
                <a:lnTo>
                  <a:pt x="304" y="1017"/>
                </a:lnTo>
                <a:lnTo>
                  <a:pt x="315" y="1034"/>
                </a:lnTo>
                <a:lnTo>
                  <a:pt x="323" y="1031"/>
                </a:lnTo>
                <a:lnTo>
                  <a:pt x="334" y="1034"/>
                </a:lnTo>
                <a:lnTo>
                  <a:pt x="334" y="1036"/>
                </a:lnTo>
                <a:lnTo>
                  <a:pt x="317" y="1040"/>
                </a:lnTo>
                <a:lnTo>
                  <a:pt x="338" y="1129"/>
                </a:lnTo>
                <a:lnTo>
                  <a:pt x="340" y="1152"/>
                </a:lnTo>
                <a:lnTo>
                  <a:pt x="288" y="1163"/>
                </a:lnTo>
                <a:lnTo>
                  <a:pt x="221" y="1179"/>
                </a:lnTo>
                <a:lnTo>
                  <a:pt x="144" y="1196"/>
                </a:lnTo>
                <a:lnTo>
                  <a:pt x="144" y="1206"/>
                </a:lnTo>
                <a:lnTo>
                  <a:pt x="104" y="1200"/>
                </a:lnTo>
                <a:lnTo>
                  <a:pt x="8" y="1188"/>
                </a:lnTo>
                <a:lnTo>
                  <a:pt x="0" y="1259"/>
                </a:lnTo>
                <a:lnTo>
                  <a:pt x="25" y="1279"/>
                </a:lnTo>
                <a:lnTo>
                  <a:pt x="113" y="1348"/>
                </a:lnTo>
                <a:lnTo>
                  <a:pt x="202" y="1415"/>
                </a:lnTo>
                <a:lnTo>
                  <a:pt x="292" y="1484"/>
                </a:lnTo>
                <a:lnTo>
                  <a:pt x="346" y="1525"/>
                </a:lnTo>
                <a:lnTo>
                  <a:pt x="350" y="1528"/>
                </a:lnTo>
                <a:lnTo>
                  <a:pt x="356" y="1534"/>
                </a:lnTo>
                <a:lnTo>
                  <a:pt x="367" y="1544"/>
                </a:lnTo>
                <a:lnTo>
                  <a:pt x="417" y="1588"/>
                </a:lnTo>
                <a:lnTo>
                  <a:pt x="415" y="1586"/>
                </a:lnTo>
                <a:lnTo>
                  <a:pt x="434" y="1567"/>
                </a:lnTo>
                <a:lnTo>
                  <a:pt x="442" y="1550"/>
                </a:lnTo>
                <a:lnTo>
                  <a:pt x="452" y="1533"/>
                </a:lnTo>
                <a:lnTo>
                  <a:pt x="469" y="1544"/>
                </a:lnTo>
                <a:lnTo>
                  <a:pt x="488" y="1533"/>
                </a:lnTo>
                <a:lnTo>
                  <a:pt x="502" y="1517"/>
                </a:lnTo>
                <a:lnTo>
                  <a:pt x="517" y="1525"/>
                </a:lnTo>
                <a:lnTo>
                  <a:pt x="519" y="1507"/>
                </a:lnTo>
                <a:lnTo>
                  <a:pt x="521" y="1507"/>
                </a:lnTo>
                <a:lnTo>
                  <a:pt x="521" y="1502"/>
                </a:lnTo>
                <a:lnTo>
                  <a:pt x="519" y="1502"/>
                </a:lnTo>
                <a:lnTo>
                  <a:pt x="513" y="1505"/>
                </a:lnTo>
                <a:lnTo>
                  <a:pt x="505" y="1504"/>
                </a:lnTo>
                <a:lnTo>
                  <a:pt x="492" y="1505"/>
                </a:lnTo>
                <a:lnTo>
                  <a:pt x="492" y="1504"/>
                </a:lnTo>
                <a:lnTo>
                  <a:pt x="490" y="1490"/>
                </a:lnTo>
                <a:lnTo>
                  <a:pt x="488" y="1488"/>
                </a:lnTo>
                <a:lnTo>
                  <a:pt x="486" y="1490"/>
                </a:lnTo>
                <a:lnTo>
                  <a:pt x="467" y="1498"/>
                </a:lnTo>
                <a:lnTo>
                  <a:pt x="452" y="1504"/>
                </a:lnTo>
                <a:lnTo>
                  <a:pt x="450" y="1502"/>
                </a:lnTo>
                <a:lnTo>
                  <a:pt x="452" y="1513"/>
                </a:lnTo>
                <a:lnTo>
                  <a:pt x="440" y="1511"/>
                </a:lnTo>
                <a:lnTo>
                  <a:pt x="419" y="1504"/>
                </a:lnTo>
                <a:lnTo>
                  <a:pt x="421" y="1492"/>
                </a:lnTo>
                <a:lnTo>
                  <a:pt x="423" y="1486"/>
                </a:lnTo>
                <a:lnTo>
                  <a:pt x="423" y="1480"/>
                </a:lnTo>
                <a:lnTo>
                  <a:pt x="421" y="1478"/>
                </a:lnTo>
                <a:lnTo>
                  <a:pt x="423" y="1477"/>
                </a:lnTo>
                <a:lnTo>
                  <a:pt x="425" y="1475"/>
                </a:lnTo>
                <a:lnTo>
                  <a:pt x="428" y="1477"/>
                </a:lnTo>
                <a:lnTo>
                  <a:pt x="428" y="1478"/>
                </a:lnTo>
                <a:lnTo>
                  <a:pt x="442" y="1486"/>
                </a:lnTo>
                <a:lnTo>
                  <a:pt x="448" y="1486"/>
                </a:lnTo>
                <a:lnTo>
                  <a:pt x="469" y="1484"/>
                </a:lnTo>
                <a:lnTo>
                  <a:pt x="481" y="1480"/>
                </a:lnTo>
                <a:lnTo>
                  <a:pt x="525" y="1471"/>
                </a:lnTo>
                <a:lnTo>
                  <a:pt x="529" y="1469"/>
                </a:lnTo>
                <a:lnTo>
                  <a:pt x="531" y="1471"/>
                </a:lnTo>
                <a:lnTo>
                  <a:pt x="532" y="1465"/>
                </a:lnTo>
                <a:lnTo>
                  <a:pt x="538" y="1461"/>
                </a:lnTo>
                <a:lnTo>
                  <a:pt x="540" y="1461"/>
                </a:lnTo>
                <a:lnTo>
                  <a:pt x="544" y="1459"/>
                </a:lnTo>
                <a:lnTo>
                  <a:pt x="546" y="1457"/>
                </a:lnTo>
                <a:lnTo>
                  <a:pt x="558" y="1457"/>
                </a:lnTo>
                <a:lnTo>
                  <a:pt x="563" y="1457"/>
                </a:lnTo>
                <a:lnTo>
                  <a:pt x="565" y="1457"/>
                </a:lnTo>
                <a:lnTo>
                  <a:pt x="569" y="1457"/>
                </a:lnTo>
                <a:lnTo>
                  <a:pt x="575" y="1457"/>
                </a:lnTo>
                <a:lnTo>
                  <a:pt x="579" y="1457"/>
                </a:lnTo>
                <a:lnTo>
                  <a:pt x="582" y="1459"/>
                </a:lnTo>
                <a:lnTo>
                  <a:pt x="594" y="1459"/>
                </a:lnTo>
                <a:lnTo>
                  <a:pt x="598" y="1459"/>
                </a:lnTo>
                <a:lnTo>
                  <a:pt x="600" y="1459"/>
                </a:lnTo>
                <a:lnTo>
                  <a:pt x="602" y="1459"/>
                </a:lnTo>
                <a:lnTo>
                  <a:pt x="607" y="1461"/>
                </a:lnTo>
                <a:lnTo>
                  <a:pt x="611" y="1461"/>
                </a:lnTo>
                <a:lnTo>
                  <a:pt x="615" y="1461"/>
                </a:lnTo>
                <a:lnTo>
                  <a:pt x="619" y="1461"/>
                </a:lnTo>
                <a:lnTo>
                  <a:pt x="623" y="1461"/>
                </a:lnTo>
                <a:lnTo>
                  <a:pt x="627" y="1461"/>
                </a:lnTo>
                <a:lnTo>
                  <a:pt x="630" y="1461"/>
                </a:lnTo>
                <a:lnTo>
                  <a:pt x="634" y="1461"/>
                </a:lnTo>
                <a:lnTo>
                  <a:pt x="636" y="1459"/>
                </a:lnTo>
                <a:lnTo>
                  <a:pt x="640" y="1457"/>
                </a:lnTo>
                <a:lnTo>
                  <a:pt x="642" y="1456"/>
                </a:lnTo>
                <a:lnTo>
                  <a:pt x="646" y="1454"/>
                </a:lnTo>
                <a:lnTo>
                  <a:pt x="648" y="1454"/>
                </a:lnTo>
                <a:lnTo>
                  <a:pt x="652" y="1450"/>
                </a:lnTo>
                <a:lnTo>
                  <a:pt x="655" y="1454"/>
                </a:lnTo>
                <a:lnTo>
                  <a:pt x="657" y="1454"/>
                </a:lnTo>
                <a:lnTo>
                  <a:pt x="673" y="1465"/>
                </a:lnTo>
                <a:lnTo>
                  <a:pt x="702" y="1459"/>
                </a:lnTo>
                <a:lnTo>
                  <a:pt x="703" y="1457"/>
                </a:lnTo>
                <a:lnTo>
                  <a:pt x="700" y="1440"/>
                </a:lnTo>
                <a:lnTo>
                  <a:pt x="702" y="1425"/>
                </a:lnTo>
                <a:lnTo>
                  <a:pt x="681" y="1403"/>
                </a:lnTo>
                <a:lnTo>
                  <a:pt x="703" y="1394"/>
                </a:lnTo>
                <a:lnTo>
                  <a:pt x="702" y="1388"/>
                </a:lnTo>
                <a:lnTo>
                  <a:pt x="727" y="1379"/>
                </a:lnTo>
                <a:lnTo>
                  <a:pt x="738" y="1392"/>
                </a:lnTo>
                <a:lnTo>
                  <a:pt x="748" y="1384"/>
                </a:lnTo>
                <a:lnTo>
                  <a:pt x="755" y="1390"/>
                </a:lnTo>
                <a:lnTo>
                  <a:pt x="761" y="1388"/>
                </a:lnTo>
                <a:lnTo>
                  <a:pt x="788" y="1379"/>
                </a:lnTo>
                <a:lnTo>
                  <a:pt x="813" y="1392"/>
                </a:lnTo>
                <a:lnTo>
                  <a:pt x="817" y="1396"/>
                </a:lnTo>
                <a:lnTo>
                  <a:pt x="836" y="1415"/>
                </a:lnTo>
                <a:lnTo>
                  <a:pt x="844" y="1413"/>
                </a:lnTo>
                <a:lnTo>
                  <a:pt x="850" y="1417"/>
                </a:lnTo>
                <a:lnTo>
                  <a:pt x="857" y="1409"/>
                </a:lnTo>
                <a:lnTo>
                  <a:pt x="873" y="1413"/>
                </a:lnTo>
                <a:lnTo>
                  <a:pt x="892" y="1402"/>
                </a:lnTo>
                <a:lnTo>
                  <a:pt x="903" y="1392"/>
                </a:lnTo>
                <a:lnTo>
                  <a:pt x="915" y="1382"/>
                </a:lnTo>
                <a:lnTo>
                  <a:pt x="901" y="1363"/>
                </a:lnTo>
                <a:lnTo>
                  <a:pt x="871" y="1344"/>
                </a:lnTo>
                <a:lnTo>
                  <a:pt x="842" y="1329"/>
                </a:lnTo>
                <a:lnTo>
                  <a:pt x="823" y="1317"/>
                </a:lnTo>
                <a:lnTo>
                  <a:pt x="809" y="1311"/>
                </a:lnTo>
                <a:lnTo>
                  <a:pt x="799" y="1307"/>
                </a:lnTo>
                <a:lnTo>
                  <a:pt x="794" y="1302"/>
                </a:lnTo>
                <a:lnTo>
                  <a:pt x="792" y="1292"/>
                </a:lnTo>
                <a:lnTo>
                  <a:pt x="792" y="1286"/>
                </a:lnTo>
                <a:lnTo>
                  <a:pt x="796" y="1286"/>
                </a:lnTo>
                <a:lnTo>
                  <a:pt x="799" y="1286"/>
                </a:lnTo>
                <a:lnTo>
                  <a:pt x="804" y="1286"/>
                </a:lnTo>
                <a:lnTo>
                  <a:pt x="807" y="1286"/>
                </a:lnTo>
                <a:lnTo>
                  <a:pt x="809" y="1283"/>
                </a:lnTo>
                <a:lnTo>
                  <a:pt x="811" y="1281"/>
                </a:lnTo>
                <a:lnTo>
                  <a:pt x="813" y="1279"/>
                </a:lnTo>
                <a:lnTo>
                  <a:pt x="815" y="1277"/>
                </a:lnTo>
                <a:lnTo>
                  <a:pt x="817" y="1273"/>
                </a:lnTo>
                <a:lnTo>
                  <a:pt x="819" y="1271"/>
                </a:lnTo>
                <a:lnTo>
                  <a:pt x="821" y="1269"/>
                </a:lnTo>
                <a:lnTo>
                  <a:pt x="815" y="1265"/>
                </a:lnTo>
                <a:lnTo>
                  <a:pt x="813" y="1263"/>
                </a:lnTo>
                <a:lnTo>
                  <a:pt x="809" y="1261"/>
                </a:lnTo>
                <a:lnTo>
                  <a:pt x="804" y="1256"/>
                </a:lnTo>
                <a:lnTo>
                  <a:pt x="811" y="1246"/>
                </a:lnTo>
                <a:lnTo>
                  <a:pt x="813" y="1244"/>
                </a:lnTo>
                <a:lnTo>
                  <a:pt x="815" y="1240"/>
                </a:lnTo>
                <a:lnTo>
                  <a:pt x="817" y="1240"/>
                </a:lnTo>
                <a:lnTo>
                  <a:pt x="819" y="1236"/>
                </a:lnTo>
                <a:lnTo>
                  <a:pt x="825" y="1230"/>
                </a:lnTo>
                <a:lnTo>
                  <a:pt x="828" y="1233"/>
                </a:lnTo>
                <a:lnTo>
                  <a:pt x="832" y="1236"/>
                </a:lnTo>
                <a:lnTo>
                  <a:pt x="834" y="1238"/>
                </a:lnTo>
                <a:lnTo>
                  <a:pt x="836" y="1240"/>
                </a:lnTo>
                <a:lnTo>
                  <a:pt x="838" y="1240"/>
                </a:lnTo>
                <a:lnTo>
                  <a:pt x="840" y="1240"/>
                </a:lnTo>
                <a:lnTo>
                  <a:pt x="844" y="1242"/>
                </a:lnTo>
                <a:lnTo>
                  <a:pt x="846" y="1244"/>
                </a:lnTo>
                <a:lnTo>
                  <a:pt x="850" y="1244"/>
                </a:lnTo>
                <a:lnTo>
                  <a:pt x="852" y="1246"/>
                </a:lnTo>
                <a:lnTo>
                  <a:pt x="855" y="1246"/>
                </a:lnTo>
                <a:lnTo>
                  <a:pt x="859" y="1244"/>
                </a:lnTo>
                <a:lnTo>
                  <a:pt x="861" y="1242"/>
                </a:lnTo>
                <a:lnTo>
                  <a:pt x="865" y="1246"/>
                </a:lnTo>
                <a:lnTo>
                  <a:pt x="869" y="1248"/>
                </a:lnTo>
                <a:lnTo>
                  <a:pt x="871" y="1252"/>
                </a:lnTo>
                <a:lnTo>
                  <a:pt x="874" y="1254"/>
                </a:lnTo>
                <a:lnTo>
                  <a:pt x="876" y="1256"/>
                </a:lnTo>
                <a:lnTo>
                  <a:pt x="876" y="1257"/>
                </a:lnTo>
                <a:lnTo>
                  <a:pt x="882" y="1256"/>
                </a:lnTo>
                <a:lnTo>
                  <a:pt x="888" y="1254"/>
                </a:lnTo>
                <a:lnTo>
                  <a:pt x="896" y="1263"/>
                </a:lnTo>
                <a:lnTo>
                  <a:pt x="915" y="1250"/>
                </a:lnTo>
                <a:lnTo>
                  <a:pt x="905" y="1238"/>
                </a:lnTo>
                <a:lnTo>
                  <a:pt x="919" y="1223"/>
                </a:lnTo>
                <a:lnTo>
                  <a:pt x="932" y="1230"/>
                </a:lnTo>
                <a:lnTo>
                  <a:pt x="944" y="1223"/>
                </a:lnTo>
                <a:lnTo>
                  <a:pt x="965" y="1238"/>
                </a:lnTo>
                <a:lnTo>
                  <a:pt x="984" y="1227"/>
                </a:lnTo>
                <a:lnTo>
                  <a:pt x="999" y="1246"/>
                </a:lnTo>
                <a:lnTo>
                  <a:pt x="1009" y="1242"/>
                </a:lnTo>
                <a:lnTo>
                  <a:pt x="1032" y="1235"/>
                </a:lnTo>
                <a:lnTo>
                  <a:pt x="1113" y="1221"/>
                </a:lnTo>
                <a:lnTo>
                  <a:pt x="1167" y="1215"/>
                </a:lnTo>
                <a:lnTo>
                  <a:pt x="1174" y="1179"/>
                </a:lnTo>
                <a:lnTo>
                  <a:pt x="1180" y="1180"/>
                </a:lnTo>
                <a:lnTo>
                  <a:pt x="1190" y="1179"/>
                </a:lnTo>
                <a:lnTo>
                  <a:pt x="1213" y="1171"/>
                </a:lnTo>
                <a:lnTo>
                  <a:pt x="1211" y="1169"/>
                </a:lnTo>
                <a:lnTo>
                  <a:pt x="1207" y="1132"/>
                </a:lnTo>
                <a:lnTo>
                  <a:pt x="1209" y="1131"/>
                </a:lnTo>
                <a:lnTo>
                  <a:pt x="1230" y="1119"/>
                </a:lnTo>
                <a:lnTo>
                  <a:pt x="1247" y="1104"/>
                </a:lnTo>
                <a:lnTo>
                  <a:pt x="1251" y="1105"/>
                </a:lnTo>
                <a:lnTo>
                  <a:pt x="1251" y="1104"/>
                </a:lnTo>
                <a:lnTo>
                  <a:pt x="1253" y="1104"/>
                </a:lnTo>
                <a:lnTo>
                  <a:pt x="1269" y="1108"/>
                </a:lnTo>
                <a:lnTo>
                  <a:pt x="1271" y="1108"/>
                </a:lnTo>
                <a:lnTo>
                  <a:pt x="1271" y="1111"/>
                </a:lnTo>
                <a:lnTo>
                  <a:pt x="1274" y="1113"/>
                </a:lnTo>
                <a:lnTo>
                  <a:pt x="1278" y="1113"/>
                </a:lnTo>
                <a:lnTo>
                  <a:pt x="1280" y="1115"/>
                </a:lnTo>
                <a:lnTo>
                  <a:pt x="1286" y="1113"/>
                </a:lnTo>
                <a:lnTo>
                  <a:pt x="1288" y="1113"/>
                </a:lnTo>
                <a:lnTo>
                  <a:pt x="1292" y="1111"/>
                </a:lnTo>
                <a:lnTo>
                  <a:pt x="1293" y="1105"/>
                </a:lnTo>
                <a:lnTo>
                  <a:pt x="1293" y="1104"/>
                </a:lnTo>
                <a:lnTo>
                  <a:pt x="1295" y="1102"/>
                </a:lnTo>
                <a:lnTo>
                  <a:pt x="1301" y="1094"/>
                </a:lnTo>
                <a:lnTo>
                  <a:pt x="1303" y="1092"/>
                </a:lnTo>
                <a:lnTo>
                  <a:pt x="1305" y="1092"/>
                </a:lnTo>
                <a:lnTo>
                  <a:pt x="1309" y="1092"/>
                </a:lnTo>
                <a:lnTo>
                  <a:pt x="1311" y="1092"/>
                </a:lnTo>
                <a:lnTo>
                  <a:pt x="1314" y="1094"/>
                </a:lnTo>
                <a:lnTo>
                  <a:pt x="1319" y="1083"/>
                </a:lnTo>
                <a:lnTo>
                  <a:pt x="1322" y="1083"/>
                </a:lnTo>
                <a:lnTo>
                  <a:pt x="1326" y="1081"/>
                </a:lnTo>
                <a:lnTo>
                  <a:pt x="1328" y="1081"/>
                </a:lnTo>
                <a:lnTo>
                  <a:pt x="1330" y="1075"/>
                </a:lnTo>
                <a:lnTo>
                  <a:pt x="1330" y="1069"/>
                </a:lnTo>
                <a:lnTo>
                  <a:pt x="1330" y="1067"/>
                </a:lnTo>
                <a:lnTo>
                  <a:pt x="1330" y="1065"/>
                </a:lnTo>
                <a:lnTo>
                  <a:pt x="1330" y="1062"/>
                </a:lnTo>
                <a:lnTo>
                  <a:pt x="1330" y="1060"/>
                </a:lnTo>
                <a:lnTo>
                  <a:pt x="1330" y="1057"/>
                </a:lnTo>
                <a:lnTo>
                  <a:pt x="1330" y="1055"/>
                </a:lnTo>
                <a:lnTo>
                  <a:pt x="1330" y="1054"/>
                </a:lnTo>
                <a:lnTo>
                  <a:pt x="1330" y="1052"/>
                </a:lnTo>
                <a:lnTo>
                  <a:pt x="1330" y="1050"/>
                </a:lnTo>
                <a:lnTo>
                  <a:pt x="1330" y="1048"/>
                </a:lnTo>
                <a:lnTo>
                  <a:pt x="1330" y="1044"/>
                </a:lnTo>
                <a:lnTo>
                  <a:pt x="1330" y="1042"/>
                </a:lnTo>
                <a:lnTo>
                  <a:pt x="1330" y="1040"/>
                </a:lnTo>
                <a:lnTo>
                  <a:pt x="1330" y="1038"/>
                </a:lnTo>
                <a:lnTo>
                  <a:pt x="1330" y="1036"/>
                </a:lnTo>
                <a:lnTo>
                  <a:pt x="1332" y="1034"/>
                </a:lnTo>
                <a:lnTo>
                  <a:pt x="1332" y="1033"/>
                </a:lnTo>
                <a:lnTo>
                  <a:pt x="1332" y="1031"/>
                </a:lnTo>
                <a:lnTo>
                  <a:pt x="1332" y="1029"/>
                </a:lnTo>
                <a:lnTo>
                  <a:pt x="1332" y="1027"/>
                </a:lnTo>
                <a:lnTo>
                  <a:pt x="1332" y="1025"/>
                </a:lnTo>
                <a:lnTo>
                  <a:pt x="1332" y="1023"/>
                </a:lnTo>
                <a:lnTo>
                  <a:pt x="1332" y="1021"/>
                </a:lnTo>
                <a:lnTo>
                  <a:pt x="1332" y="1019"/>
                </a:lnTo>
                <a:lnTo>
                  <a:pt x="1332" y="1017"/>
                </a:lnTo>
                <a:lnTo>
                  <a:pt x="1332" y="1015"/>
                </a:lnTo>
                <a:lnTo>
                  <a:pt x="1332" y="979"/>
                </a:lnTo>
                <a:lnTo>
                  <a:pt x="1330" y="977"/>
                </a:lnTo>
                <a:lnTo>
                  <a:pt x="1326" y="973"/>
                </a:lnTo>
                <a:lnTo>
                  <a:pt x="1319" y="963"/>
                </a:lnTo>
                <a:lnTo>
                  <a:pt x="1313" y="956"/>
                </a:lnTo>
                <a:lnTo>
                  <a:pt x="1311" y="954"/>
                </a:lnTo>
                <a:lnTo>
                  <a:pt x="1307" y="950"/>
                </a:lnTo>
                <a:lnTo>
                  <a:pt x="1303" y="950"/>
                </a:lnTo>
                <a:lnTo>
                  <a:pt x="1299" y="948"/>
                </a:lnTo>
                <a:lnTo>
                  <a:pt x="1295" y="946"/>
                </a:lnTo>
                <a:lnTo>
                  <a:pt x="1292" y="944"/>
                </a:lnTo>
                <a:lnTo>
                  <a:pt x="1290" y="944"/>
                </a:lnTo>
                <a:lnTo>
                  <a:pt x="1288" y="942"/>
                </a:lnTo>
                <a:lnTo>
                  <a:pt x="1282" y="942"/>
                </a:lnTo>
                <a:lnTo>
                  <a:pt x="1276" y="938"/>
                </a:lnTo>
                <a:lnTo>
                  <a:pt x="1276" y="937"/>
                </a:lnTo>
                <a:lnTo>
                  <a:pt x="1276" y="935"/>
                </a:lnTo>
                <a:lnTo>
                  <a:pt x="1278" y="935"/>
                </a:lnTo>
                <a:lnTo>
                  <a:pt x="1278" y="932"/>
                </a:lnTo>
                <a:lnTo>
                  <a:pt x="1278" y="931"/>
                </a:lnTo>
                <a:lnTo>
                  <a:pt x="1276" y="931"/>
                </a:lnTo>
                <a:lnTo>
                  <a:pt x="1276" y="929"/>
                </a:lnTo>
                <a:lnTo>
                  <a:pt x="1278" y="929"/>
                </a:lnTo>
                <a:lnTo>
                  <a:pt x="1280" y="929"/>
                </a:lnTo>
                <a:lnTo>
                  <a:pt x="1280" y="927"/>
                </a:lnTo>
                <a:lnTo>
                  <a:pt x="1280" y="925"/>
                </a:lnTo>
                <a:lnTo>
                  <a:pt x="1282" y="923"/>
                </a:lnTo>
                <a:lnTo>
                  <a:pt x="1282" y="921"/>
                </a:lnTo>
                <a:lnTo>
                  <a:pt x="1284" y="919"/>
                </a:lnTo>
                <a:lnTo>
                  <a:pt x="1284" y="917"/>
                </a:lnTo>
                <a:lnTo>
                  <a:pt x="1284" y="915"/>
                </a:lnTo>
                <a:lnTo>
                  <a:pt x="1286" y="915"/>
                </a:lnTo>
                <a:lnTo>
                  <a:pt x="1286" y="913"/>
                </a:lnTo>
                <a:lnTo>
                  <a:pt x="1288" y="913"/>
                </a:lnTo>
                <a:lnTo>
                  <a:pt x="1288" y="911"/>
                </a:lnTo>
                <a:lnTo>
                  <a:pt x="1288" y="909"/>
                </a:lnTo>
                <a:lnTo>
                  <a:pt x="1290" y="909"/>
                </a:lnTo>
                <a:lnTo>
                  <a:pt x="1290" y="908"/>
                </a:lnTo>
                <a:lnTo>
                  <a:pt x="1292" y="908"/>
                </a:lnTo>
                <a:lnTo>
                  <a:pt x="1293" y="908"/>
                </a:lnTo>
                <a:lnTo>
                  <a:pt x="1293" y="906"/>
                </a:lnTo>
                <a:lnTo>
                  <a:pt x="1295" y="906"/>
                </a:lnTo>
                <a:lnTo>
                  <a:pt x="1297" y="906"/>
                </a:lnTo>
                <a:lnTo>
                  <a:pt x="1299" y="906"/>
                </a:lnTo>
                <a:lnTo>
                  <a:pt x="1301" y="906"/>
                </a:lnTo>
                <a:lnTo>
                  <a:pt x="1303" y="906"/>
                </a:lnTo>
                <a:lnTo>
                  <a:pt x="1303" y="904"/>
                </a:lnTo>
                <a:lnTo>
                  <a:pt x="1305" y="904"/>
                </a:lnTo>
                <a:lnTo>
                  <a:pt x="1305" y="902"/>
                </a:lnTo>
                <a:lnTo>
                  <a:pt x="1303" y="900"/>
                </a:lnTo>
                <a:lnTo>
                  <a:pt x="1305" y="900"/>
                </a:lnTo>
                <a:lnTo>
                  <a:pt x="1305" y="898"/>
                </a:lnTo>
                <a:lnTo>
                  <a:pt x="1307" y="898"/>
                </a:lnTo>
                <a:lnTo>
                  <a:pt x="1309" y="898"/>
                </a:lnTo>
                <a:lnTo>
                  <a:pt x="1309" y="896"/>
                </a:lnTo>
                <a:lnTo>
                  <a:pt x="1311" y="894"/>
                </a:lnTo>
                <a:lnTo>
                  <a:pt x="1309" y="894"/>
                </a:lnTo>
                <a:lnTo>
                  <a:pt x="1309" y="892"/>
                </a:lnTo>
                <a:lnTo>
                  <a:pt x="1307" y="892"/>
                </a:lnTo>
                <a:lnTo>
                  <a:pt x="1307" y="890"/>
                </a:lnTo>
                <a:lnTo>
                  <a:pt x="1309" y="890"/>
                </a:lnTo>
                <a:lnTo>
                  <a:pt x="1311" y="890"/>
                </a:lnTo>
                <a:lnTo>
                  <a:pt x="1313" y="890"/>
                </a:lnTo>
                <a:lnTo>
                  <a:pt x="1314" y="890"/>
                </a:lnTo>
                <a:lnTo>
                  <a:pt x="1314" y="888"/>
                </a:lnTo>
                <a:lnTo>
                  <a:pt x="1314" y="887"/>
                </a:lnTo>
                <a:lnTo>
                  <a:pt x="1317" y="887"/>
                </a:lnTo>
                <a:lnTo>
                  <a:pt x="1317" y="884"/>
                </a:lnTo>
                <a:lnTo>
                  <a:pt x="1314" y="884"/>
                </a:lnTo>
                <a:lnTo>
                  <a:pt x="1317" y="884"/>
                </a:lnTo>
                <a:lnTo>
                  <a:pt x="1317" y="882"/>
                </a:lnTo>
                <a:lnTo>
                  <a:pt x="1317" y="881"/>
                </a:lnTo>
                <a:lnTo>
                  <a:pt x="1319" y="881"/>
                </a:lnTo>
                <a:lnTo>
                  <a:pt x="1319" y="879"/>
                </a:lnTo>
                <a:lnTo>
                  <a:pt x="1319" y="881"/>
                </a:lnTo>
                <a:lnTo>
                  <a:pt x="1320" y="881"/>
                </a:lnTo>
                <a:lnTo>
                  <a:pt x="1320" y="879"/>
                </a:lnTo>
                <a:lnTo>
                  <a:pt x="1322" y="879"/>
                </a:lnTo>
                <a:lnTo>
                  <a:pt x="1324" y="877"/>
                </a:lnTo>
                <a:lnTo>
                  <a:pt x="1324" y="875"/>
                </a:lnTo>
                <a:lnTo>
                  <a:pt x="1326" y="875"/>
                </a:lnTo>
                <a:lnTo>
                  <a:pt x="1328" y="875"/>
                </a:lnTo>
                <a:lnTo>
                  <a:pt x="1328" y="873"/>
                </a:lnTo>
                <a:lnTo>
                  <a:pt x="1330" y="873"/>
                </a:lnTo>
                <a:lnTo>
                  <a:pt x="1330" y="871"/>
                </a:lnTo>
                <a:lnTo>
                  <a:pt x="1332" y="869"/>
                </a:lnTo>
                <a:lnTo>
                  <a:pt x="1332" y="871"/>
                </a:lnTo>
                <a:lnTo>
                  <a:pt x="1332" y="873"/>
                </a:lnTo>
                <a:lnTo>
                  <a:pt x="1334" y="873"/>
                </a:lnTo>
                <a:lnTo>
                  <a:pt x="1334" y="871"/>
                </a:lnTo>
                <a:lnTo>
                  <a:pt x="1336" y="871"/>
                </a:lnTo>
                <a:lnTo>
                  <a:pt x="1336" y="869"/>
                </a:lnTo>
                <a:lnTo>
                  <a:pt x="1338" y="869"/>
                </a:lnTo>
                <a:lnTo>
                  <a:pt x="1340" y="869"/>
                </a:lnTo>
                <a:lnTo>
                  <a:pt x="1340" y="867"/>
                </a:lnTo>
                <a:lnTo>
                  <a:pt x="1340" y="865"/>
                </a:lnTo>
                <a:lnTo>
                  <a:pt x="1340" y="863"/>
                </a:lnTo>
                <a:lnTo>
                  <a:pt x="1340" y="865"/>
                </a:lnTo>
                <a:lnTo>
                  <a:pt x="1341" y="865"/>
                </a:lnTo>
                <a:lnTo>
                  <a:pt x="1341" y="863"/>
                </a:lnTo>
                <a:lnTo>
                  <a:pt x="1341" y="861"/>
                </a:lnTo>
                <a:lnTo>
                  <a:pt x="1343" y="861"/>
                </a:lnTo>
                <a:lnTo>
                  <a:pt x="1343" y="863"/>
                </a:lnTo>
                <a:lnTo>
                  <a:pt x="1343" y="865"/>
                </a:lnTo>
                <a:lnTo>
                  <a:pt x="1345" y="865"/>
                </a:lnTo>
                <a:lnTo>
                  <a:pt x="1345" y="863"/>
                </a:lnTo>
                <a:lnTo>
                  <a:pt x="1345" y="861"/>
                </a:lnTo>
                <a:lnTo>
                  <a:pt x="1347" y="861"/>
                </a:lnTo>
                <a:lnTo>
                  <a:pt x="1347" y="860"/>
                </a:lnTo>
                <a:lnTo>
                  <a:pt x="1347" y="858"/>
                </a:lnTo>
                <a:lnTo>
                  <a:pt x="1349" y="856"/>
                </a:lnTo>
                <a:lnTo>
                  <a:pt x="1351" y="858"/>
                </a:lnTo>
                <a:lnTo>
                  <a:pt x="1351" y="856"/>
                </a:lnTo>
                <a:lnTo>
                  <a:pt x="1351" y="854"/>
                </a:lnTo>
                <a:lnTo>
                  <a:pt x="1353" y="854"/>
                </a:lnTo>
                <a:lnTo>
                  <a:pt x="1355" y="854"/>
                </a:lnTo>
                <a:lnTo>
                  <a:pt x="1357" y="854"/>
                </a:lnTo>
                <a:lnTo>
                  <a:pt x="1357" y="852"/>
                </a:lnTo>
                <a:lnTo>
                  <a:pt x="1359" y="852"/>
                </a:lnTo>
                <a:lnTo>
                  <a:pt x="1359" y="854"/>
                </a:lnTo>
                <a:lnTo>
                  <a:pt x="1361" y="854"/>
                </a:lnTo>
                <a:lnTo>
                  <a:pt x="1361" y="852"/>
                </a:lnTo>
                <a:lnTo>
                  <a:pt x="1359" y="850"/>
                </a:lnTo>
                <a:lnTo>
                  <a:pt x="1361" y="850"/>
                </a:lnTo>
                <a:lnTo>
                  <a:pt x="1363" y="850"/>
                </a:lnTo>
                <a:lnTo>
                  <a:pt x="1363" y="848"/>
                </a:lnTo>
                <a:lnTo>
                  <a:pt x="1365" y="848"/>
                </a:lnTo>
                <a:lnTo>
                  <a:pt x="1365" y="846"/>
                </a:lnTo>
                <a:lnTo>
                  <a:pt x="1367" y="844"/>
                </a:lnTo>
                <a:lnTo>
                  <a:pt x="1369" y="842"/>
                </a:lnTo>
                <a:lnTo>
                  <a:pt x="1369" y="840"/>
                </a:lnTo>
                <a:lnTo>
                  <a:pt x="1367" y="840"/>
                </a:lnTo>
                <a:lnTo>
                  <a:pt x="1367" y="838"/>
                </a:lnTo>
                <a:lnTo>
                  <a:pt x="1369" y="838"/>
                </a:lnTo>
                <a:lnTo>
                  <a:pt x="1370" y="838"/>
                </a:lnTo>
                <a:lnTo>
                  <a:pt x="1372" y="838"/>
                </a:lnTo>
                <a:lnTo>
                  <a:pt x="1372" y="836"/>
                </a:lnTo>
                <a:lnTo>
                  <a:pt x="1370" y="836"/>
                </a:lnTo>
                <a:lnTo>
                  <a:pt x="1370" y="834"/>
                </a:lnTo>
                <a:lnTo>
                  <a:pt x="1372" y="834"/>
                </a:lnTo>
                <a:lnTo>
                  <a:pt x="1372" y="833"/>
                </a:lnTo>
                <a:lnTo>
                  <a:pt x="1372" y="831"/>
                </a:lnTo>
                <a:lnTo>
                  <a:pt x="1374" y="831"/>
                </a:lnTo>
                <a:lnTo>
                  <a:pt x="1374" y="829"/>
                </a:lnTo>
                <a:lnTo>
                  <a:pt x="1376" y="829"/>
                </a:lnTo>
                <a:lnTo>
                  <a:pt x="1378" y="829"/>
                </a:lnTo>
                <a:lnTo>
                  <a:pt x="1380" y="829"/>
                </a:lnTo>
                <a:lnTo>
                  <a:pt x="1380" y="827"/>
                </a:lnTo>
                <a:lnTo>
                  <a:pt x="1382" y="827"/>
                </a:lnTo>
                <a:lnTo>
                  <a:pt x="1382" y="825"/>
                </a:lnTo>
                <a:lnTo>
                  <a:pt x="1384" y="825"/>
                </a:lnTo>
                <a:lnTo>
                  <a:pt x="1384" y="823"/>
                </a:lnTo>
                <a:lnTo>
                  <a:pt x="1386" y="823"/>
                </a:lnTo>
                <a:lnTo>
                  <a:pt x="1386" y="821"/>
                </a:lnTo>
                <a:lnTo>
                  <a:pt x="1388" y="821"/>
                </a:lnTo>
                <a:lnTo>
                  <a:pt x="1390" y="821"/>
                </a:lnTo>
                <a:lnTo>
                  <a:pt x="1384" y="815"/>
                </a:lnTo>
                <a:lnTo>
                  <a:pt x="1391" y="806"/>
                </a:lnTo>
                <a:lnTo>
                  <a:pt x="1399" y="812"/>
                </a:lnTo>
                <a:lnTo>
                  <a:pt x="1405" y="806"/>
                </a:lnTo>
                <a:lnTo>
                  <a:pt x="1407" y="813"/>
                </a:lnTo>
                <a:lnTo>
                  <a:pt x="1407" y="815"/>
                </a:lnTo>
                <a:lnTo>
                  <a:pt x="1417" y="823"/>
                </a:lnTo>
                <a:lnTo>
                  <a:pt x="1451" y="858"/>
                </a:lnTo>
                <a:lnTo>
                  <a:pt x="1465" y="875"/>
                </a:lnTo>
                <a:lnTo>
                  <a:pt x="1468" y="879"/>
                </a:lnTo>
                <a:lnTo>
                  <a:pt x="1468" y="882"/>
                </a:lnTo>
                <a:lnTo>
                  <a:pt x="1472" y="890"/>
                </a:lnTo>
                <a:lnTo>
                  <a:pt x="1476" y="902"/>
                </a:lnTo>
                <a:lnTo>
                  <a:pt x="1478" y="906"/>
                </a:lnTo>
                <a:lnTo>
                  <a:pt x="1480" y="904"/>
                </a:lnTo>
                <a:lnTo>
                  <a:pt x="1480" y="902"/>
                </a:lnTo>
                <a:lnTo>
                  <a:pt x="1484" y="898"/>
                </a:lnTo>
                <a:lnTo>
                  <a:pt x="1484" y="896"/>
                </a:lnTo>
                <a:lnTo>
                  <a:pt x="1486" y="892"/>
                </a:lnTo>
                <a:lnTo>
                  <a:pt x="1488" y="890"/>
                </a:lnTo>
                <a:lnTo>
                  <a:pt x="1488" y="882"/>
                </a:lnTo>
                <a:lnTo>
                  <a:pt x="1484" y="879"/>
                </a:lnTo>
                <a:lnTo>
                  <a:pt x="1480" y="877"/>
                </a:lnTo>
                <a:lnTo>
                  <a:pt x="1478" y="875"/>
                </a:lnTo>
                <a:lnTo>
                  <a:pt x="1476" y="869"/>
                </a:lnTo>
                <a:lnTo>
                  <a:pt x="1478" y="867"/>
                </a:lnTo>
                <a:lnTo>
                  <a:pt x="1484" y="861"/>
                </a:lnTo>
                <a:lnTo>
                  <a:pt x="1492" y="854"/>
                </a:lnTo>
                <a:lnTo>
                  <a:pt x="1497" y="846"/>
                </a:lnTo>
                <a:lnTo>
                  <a:pt x="1499" y="840"/>
                </a:lnTo>
                <a:lnTo>
                  <a:pt x="1499" y="833"/>
                </a:lnTo>
                <a:lnTo>
                  <a:pt x="1497" y="825"/>
                </a:lnTo>
                <a:lnTo>
                  <a:pt x="1488" y="815"/>
                </a:lnTo>
                <a:lnTo>
                  <a:pt x="1478" y="806"/>
                </a:lnTo>
                <a:lnTo>
                  <a:pt x="1470" y="802"/>
                </a:lnTo>
                <a:lnTo>
                  <a:pt x="1463" y="800"/>
                </a:lnTo>
                <a:lnTo>
                  <a:pt x="1455" y="802"/>
                </a:lnTo>
                <a:lnTo>
                  <a:pt x="1449" y="804"/>
                </a:lnTo>
                <a:lnTo>
                  <a:pt x="1440" y="806"/>
                </a:lnTo>
                <a:lnTo>
                  <a:pt x="1430" y="807"/>
                </a:lnTo>
                <a:lnTo>
                  <a:pt x="1426" y="807"/>
                </a:lnTo>
                <a:lnTo>
                  <a:pt x="1422" y="807"/>
                </a:lnTo>
                <a:lnTo>
                  <a:pt x="1418" y="807"/>
                </a:lnTo>
                <a:lnTo>
                  <a:pt x="1417" y="804"/>
                </a:lnTo>
                <a:lnTo>
                  <a:pt x="1415" y="800"/>
                </a:lnTo>
                <a:lnTo>
                  <a:pt x="1415" y="798"/>
                </a:lnTo>
                <a:lnTo>
                  <a:pt x="1418" y="792"/>
                </a:lnTo>
                <a:lnTo>
                  <a:pt x="1422" y="785"/>
                </a:lnTo>
                <a:lnTo>
                  <a:pt x="1422" y="779"/>
                </a:lnTo>
                <a:lnTo>
                  <a:pt x="1422" y="767"/>
                </a:lnTo>
                <a:lnTo>
                  <a:pt x="1426" y="765"/>
                </a:lnTo>
                <a:lnTo>
                  <a:pt x="1451" y="752"/>
                </a:lnTo>
                <a:lnTo>
                  <a:pt x="1468" y="754"/>
                </a:lnTo>
                <a:lnTo>
                  <a:pt x="1470" y="754"/>
                </a:lnTo>
                <a:lnTo>
                  <a:pt x="1470" y="756"/>
                </a:lnTo>
                <a:lnTo>
                  <a:pt x="1468" y="759"/>
                </a:lnTo>
                <a:lnTo>
                  <a:pt x="1474" y="762"/>
                </a:lnTo>
                <a:lnTo>
                  <a:pt x="1476" y="762"/>
                </a:lnTo>
                <a:lnTo>
                  <a:pt x="1482" y="762"/>
                </a:lnTo>
                <a:lnTo>
                  <a:pt x="1484" y="762"/>
                </a:lnTo>
                <a:lnTo>
                  <a:pt x="1486" y="762"/>
                </a:lnTo>
                <a:lnTo>
                  <a:pt x="1488" y="762"/>
                </a:lnTo>
                <a:lnTo>
                  <a:pt x="1490" y="762"/>
                </a:lnTo>
                <a:lnTo>
                  <a:pt x="1490" y="764"/>
                </a:lnTo>
                <a:lnTo>
                  <a:pt x="1492" y="764"/>
                </a:lnTo>
                <a:lnTo>
                  <a:pt x="1493" y="764"/>
                </a:lnTo>
                <a:lnTo>
                  <a:pt x="1501" y="765"/>
                </a:lnTo>
                <a:lnTo>
                  <a:pt x="1505" y="767"/>
                </a:lnTo>
                <a:lnTo>
                  <a:pt x="1511" y="769"/>
                </a:lnTo>
                <a:lnTo>
                  <a:pt x="1514" y="769"/>
                </a:lnTo>
                <a:lnTo>
                  <a:pt x="1520" y="771"/>
                </a:lnTo>
                <a:lnTo>
                  <a:pt x="1522" y="773"/>
                </a:lnTo>
                <a:lnTo>
                  <a:pt x="1524" y="773"/>
                </a:lnTo>
                <a:lnTo>
                  <a:pt x="1530" y="773"/>
                </a:lnTo>
                <a:lnTo>
                  <a:pt x="1534" y="773"/>
                </a:lnTo>
                <a:lnTo>
                  <a:pt x="1540" y="773"/>
                </a:lnTo>
                <a:lnTo>
                  <a:pt x="1545" y="773"/>
                </a:lnTo>
                <a:lnTo>
                  <a:pt x="1549" y="773"/>
                </a:lnTo>
                <a:lnTo>
                  <a:pt x="1549" y="762"/>
                </a:lnTo>
                <a:lnTo>
                  <a:pt x="1553" y="736"/>
                </a:lnTo>
                <a:lnTo>
                  <a:pt x="1559" y="736"/>
                </a:lnTo>
                <a:lnTo>
                  <a:pt x="1562" y="736"/>
                </a:lnTo>
                <a:lnTo>
                  <a:pt x="1562" y="738"/>
                </a:lnTo>
                <a:lnTo>
                  <a:pt x="1567" y="738"/>
                </a:lnTo>
                <a:lnTo>
                  <a:pt x="1568" y="738"/>
                </a:lnTo>
                <a:lnTo>
                  <a:pt x="1572" y="738"/>
                </a:lnTo>
                <a:lnTo>
                  <a:pt x="1574" y="738"/>
                </a:lnTo>
                <a:lnTo>
                  <a:pt x="1578" y="740"/>
                </a:lnTo>
                <a:lnTo>
                  <a:pt x="1578" y="735"/>
                </a:lnTo>
                <a:lnTo>
                  <a:pt x="1582" y="733"/>
                </a:lnTo>
                <a:lnTo>
                  <a:pt x="1584" y="731"/>
                </a:lnTo>
                <a:lnTo>
                  <a:pt x="1586" y="729"/>
                </a:lnTo>
                <a:lnTo>
                  <a:pt x="1586" y="731"/>
                </a:lnTo>
                <a:lnTo>
                  <a:pt x="1589" y="727"/>
                </a:lnTo>
                <a:lnTo>
                  <a:pt x="1593" y="731"/>
                </a:lnTo>
                <a:lnTo>
                  <a:pt x="1605" y="711"/>
                </a:lnTo>
                <a:lnTo>
                  <a:pt x="1601" y="711"/>
                </a:lnTo>
                <a:lnTo>
                  <a:pt x="1595" y="711"/>
                </a:lnTo>
                <a:lnTo>
                  <a:pt x="1595" y="709"/>
                </a:lnTo>
                <a:lnTo>
                  <a:pt x="1597" y="702"/>
                </a:lnTo>
                <a:lnTo>
                  <a:pt x="1599" y="692"/>
                </a:lnTo>
                <a:lnTo>
                  <a:pt x="1613" y="681"/>
                </a:lnTo>
                <a:lnTo>
                  <a:pt x="1624" y="683"/>
                </a:lnTo>
                <a:lnTo>
                  <a:pt x="1624" y="696"/>
                </a:lnTo>
                <a:lnTo>
                  <a:pt x="1626" y="694"/>
                </a:lnTo>
                <a:lnTo>
                  <a:pt x="1628" y="690"/>
                </a:lnTo>
                <a:lnTo>
                  <a:pt x="1630" y="685"/>
                </a:lnTo>
                <a:lnTo>
                  <a:pt x="1630" y="679"/>
                </a:lnTo>
                <a:lnTo>
                  <a:pt x="1632" y="677"/>
                </a:lnTo>
                <a:lnTo>
                  <a:pt x="1632" y="673"/>
                </a:lnTo>
                <a:lnTo>
                  <a:pt x="1630" y="671"/>
                </a:lnTo>
                <a:lnTo>
                  <a:pt x="1628" y="667"/>
                </a:lnTo>
                <a:lnTo>
                  <a:pt x="1628" y="663"/>
                </a:lnTo>
                <a:lnTo>
                  <a:pt x="1628" y="661"/>
                </a:lnTo>
                <a:lnTo>
                  <a:pt x="1628" y="660"/>
                </a:lnTo>
                <a:lnTo>
                  <a:pt x="1632" y="658"/>
                </a:lnTo>
                <a:lnTo>
                  <a:pt x="1637" y="654"/>
                </a:lnTo>
                <a:lnTo>
                  <a:pt x="1641" y="652"/>
                </a:lnTo>
                <a:lnTo>
                  <a:pt x="1649" y="652"/>
                </a:lnTo>
                <a:lnTo>
                  <a:pt x="1651" y="654"/>
                </a:lnTo>
                <a:lnTo>
                  <a:pt x="1653" y="654"/>
                </a:lnTo>
                <a:lnTo>
                  <a:pt x="1651" y="658"/>
                </a:lnTo>
                <a:lnTo>
                  <a:pt x="1651" y="661"/>
                </a:lnTo>
                <a:lnTo>
                  <a:pt x="1653" y="665"/>
                </a:lnTo>
                <a:lnTo>
                  <a:pt x="1655" y="665"/>
                </a:lnTo>
                <a:lnTo>
                  <a:pt x="1657" y="665"/>
                </a:lnTo>
                <a:lnTo>
                  <a:pt x="1663" y="661"/>
                </a:lnTo>
                <a:lnTo>
                  <a:pt x="1666" y="658"/>
                </a:lnTo>
                <a:lnTo>
                  <a:pt x="1668" y="656"/>
                </a:lnTo>
                <a:lnTo>
                  <a:pt x="1670" y="650"/>
                </a:lnTo>
                <a:lnTo>
                  <a:pt x="1672" y="648"/>
                </a:lnTo>
                <a:lnTo>
                  <a:pt x="1676" y="648"/>
                </a:lnTo>
                <a:lnTo>
                  <a:pt x="1693" y="644"/>
                </a:lnTo>
                <a:lnTo>
                  <a:pt x="1701" y="642"/>
                </a:lnTo>
                <a:lnTo>
                  <a:pt x="1705" y="644"/>
                </a:lnTo>
                <a:lnTo>
                  <a:pt x="1712" y="646"/>
                </a:lnTo>
                <a:lnTo>
                  <a:pt x="1716" y="646"/>
                </a:lnTo>
                <a:lnTo>
                  <a:pt x="1720" y="642"/>
                </a:lnTo>
                <a:lnTo>
                  <a:pt x="1722" y="639"/>
                </a:lnTo>
                <a:lnTo>
                  <a:pt x="1728" y="631"/>
                </a:lnTo>
                <a:lnTo>
                  <a:pt x="1730" y="625"/>
                </a:lnTo>
                <a:lnTo>
                  <a:pt x="1730" y="623"/>
                </a:lnTo>
                <a:lnTo>
                  <a:pt x="1730" y="621"/>
                </a:lnTo>
                <a:lnTo>
                  <a:pt x="1726" y="619"/>
                </a:lnTo>
                <a:lnTo>
                  <a:pt x="1722" y="617"/>
                </a:lnTo>
                <a:lnTo>
                  <a:pt x="1716" y="613"/>
                </a:lnTo>
                <a:lnTo>
                  <a:pt x="1712" y="613"/>
                </a:lnTo>
                <a:lnTo>
                  <a:pt x="1709" y="611"/>
                </a:lnTo>
                <a:lnTo>
                  <a:pt x="1705" y="610"/>
                </a:lnTo>
                <a:lnTo>
                  <a:pt x="1703" y="610"/>
                </a:lnTo>
                <a:lnTo>
                  <a:pt x="1697" y="610"/>
                </a:lnTo>
                <a:lnTo>
                  <a:pt x="1695" y="608"/>
                </a:lnTo>
                <a:lnTo>
                  <a:pt x="1693" y="608"/>
                </a:lnTo>
                <a:lnTo>
                  <a:pt x="1693" y="606"/>
                </a:lnTo>
                <a:lnTo>
                  <a:pt x="1691" y="604"/>
                </a:lnTo>
                <a:lnTo>
                  <a:pt x="1691" y="602"/>
                </a:lnTo>
                <a:lnTo>
                  <a:pt x="1693" y="600"/>
                </a:lnTo>
                <a:lnTo>
                  <a:pt x="1693" y="598"/>
                </a:lnTo>
                <a:lnTo>
                  <a:pt x="1695" y="594"/>
                </a:lnTo>
                <a:lnTo>
                  <a:pt x="1693" y="586"/>
                </a:lnTo>
                <a:lnTo>
                  <a:pt x="1693" y="581"/>
                </a:lnTo>
                <a:lnTo>
                  <a:pt x="1693" y="579"/>
                </a:lnTo>
                <a:lnTo>
                  <a:pt x="1693" y="577"/>
                </a:lnTo>
                <a:lnTo>
                  <a:pt x="1699" y="573"/>
                </a:lnTo>
                <a:lnTo>
                  <a:pt x="1701" y="571"/>
                </a:lnTo>
                <a:lnTo>
                  <a:pt x="1701" y="567"/>
                </a:lnTo>
                <a:lnTo>
                  <a:pt x="1699" y="560"/>
                </a:lnTo>
                <a:lnTo>
                  <a:pt x="1697" y="554"/>
                </a:lnTo>
                <a:lnTo>
                  <a:pt x="1697" y="552"/>
                </a:lnTo>
                <a:lnTo>
                  <a:pt x="1699" y="546"/>
                </a:lnTo>
                <a:lnTo>
                  <a:pt x="1701" y="544"/>
                </a:lnTo>
                <a:lnTo>
                  <a:pt x="1703" y="544"/>
                </a:lnTo>
                <a:lnTo>
                  <a:pt x="1705" y="544"/>
                </a:lnTo>
                <a:lnTo>
                  <a:pt x="1707" y="544"/>
                </a:lnTo>
                <a:lnTo>
                  <a:pt x="1711" y="546"/>
                </a:lnTo>
                <a:lnTo>
                  <a:pt x="1716" y="550"/>
                </a:lnTo>
                <a:lnTo>
                  <a:pt x="1718" y="554"/>
                </a:lnTo>
                <a:lnTo>
                  <a:pt x="1720" y="554"/>
                </a:lnTo>
                <a:lnTo>
                  <a:pt x="1722" y="556"/>
                </a:lnTo>
                <a:lnTo>
                  <a:pt x="1724" y="556"/>
                </a:lnTo>
                <a:lnTo>
                  <a:pt x="1726" y="554"/>
                </a:lnTo>
                <a:lnTo>
                  <a:pt x="1730" y="554"/>
                </a:lnTo>
                <a:lnTo>
                  <a:pt x="1726" y="546"/>
                </a:lnTo>
                <a:lnTo>
                  <a:pt x="1738" y="542"/>
                </a:lnTo>
                <a:lnTo>
                  <a:pt x="1764" y="535"/>
                </a:lnTo>
                <a:lnTo>
                  <a:pt x="1784" y="529"/>
                </a:lnTo>
                <a:lnTo>
                  <a:pt x="1784" y="508"/>
                </a:lnTo>
                <a:lnTo>
                  <a:pt x="1787" y="506"/>
                </a:lnTo>
                <a:lnTo>
                  <a:pt x="1816" y="496"/>
                </a:lnTo>
                <a:lnTo>
                  <a:pt x="1832" y="500"/>
                </a:lnTo>
                <a:lnTo>
                  <a:pt x="1836" y="498"/>
                </a:lnTo>
                <a:lnTo>
                  <a:pt x="1839" y="494"/>
                </a:lnTo>
                <a:lnTo>
                  <a:pt x="1837" y="488"/>
                </a:lnTo>
                <a:lnTo>
                  <a:pt x="1845" y="481"/>
                </a:lnTo>
                <a:lnTo>
                  <a:pt x="1849" y="477"/>
                </a:lnTo>
                <a:lnTo>
                  <a:pt x="1851" y="473"/>
                </a:lnTo>
                <a:lnTo>
                  <a:pt x="1855" y="469"/>
                </a:lnTo>
                <a:lnTo>
                  <a:pt x="1855" y="466"/>
                </a:lnTo>
                <a:lnTo>
                  <a:pt x="1851" y="458"/>
                </a:lnTo>
                <a:lnTo>
                  <a:pt x="1849" y="456"/>
                </a:lnTo>
                <a:lnTo>
                  <a:pt x="1849" y="452"/>
                </a:lnTo>
                <a:lnTo>
                  <a:pt x="1843" y="450"/>
                </a:lnTo>
                <a:lnTo>
                  <a:pt x="1839" y="452"/>
                </a:lnTo>
                <a:lnTo>
                  <a:pt x="1836" y="442"/>
                </a:lnTo>
                <a:lnTo>
                  <a:pt x="1837" y="435"/>
                </a:lnTo>
                <a:lnTo>
                  <a:pt x="1836" y="429"/>
                </a:lnTo>
                <a:lnTo>
                  <a:pt x="1834" y="425"/>
                </a:lnTo>
                <a:lnTo>
                  <a:pt x="1836" y="419"/>
                </a:lnTo>
                <a:lnTo>
                  <a:pt x="1824" y="413"/>
                </a:lnTo>
                <a:lnTo>
                  <a:pt x="1822" y="410"/>
                </a:lnTo>
                <a:lnTo>
                  <a:pt x="1816" y="404"/>
                </a:lnTo>
                <a:lnTo>
                  <a:pt x="1799" y="392"/>
                </a:lnTo>
                <a:lnTo>
                  <a:pt x="1791" y="387"/>
                </a:lnTo>
                <a:lnTo>
                  <a:pt x="1787" y="390"/>
                </a:lnTo>
                <a:lnTo>
                  <a:pt x="1780" y="383"/>
                </a:lnTo>
                <a:lnTo>
                  <a:pt x="1782" y="377"/>
                </a:lnTo>
                <a:lnTo>
                  <a:pt x="1797" y="360"/>
                </a:lnTo>
                <a:lnTo>
                  <a:pt x="1816" y="371"/>
                </a:lnTo>
                <a:lnTo>
                  <a:pt x="1826" y="371"/>
                </a:lnTo>
                <a:lnTo>
                  <a:pt x="1824" y="367"/>
                </a:lnTo>
                <a:lnTo>
                  <a:pt x="1826" y="367"/>
                </a:lnTo>
                <a:lnTo>
                  <a:pt x="1834" y="373"/>
                </a:lnTo>
                <a:lnTo>
                  <a:pt x="1836" y="371"/>
                </a:lnTo>
                <a:lnTo>
                  <a:pt x="1836" y="365"/>
                </a:lnTo>
                <a:lnTo>
                  <a:pt x="1837" y="363"/>
                </a:lnTo>
                <a:lnTo>
                  <a:pt x="1845" y="365"/>
                </a:lnTo>
                <a:lnTo>
                  <a:pt x="1847" y="363"/>
                </a:lnTo>
                <a:lnTo>
                  <a:pt x="1849" y="362"/>
                </a:lnTo>
                <a:lnTo>
                  <a:pt x="1843" y="352"/>
                </a:lnTo>
                <a:lnTo>
                  <a:pt x="1841" y="350"/>
                </a:lnTo>
                <a:lnTo>
                  <a:pt x="1832" y="346"/>
                </a:lnTo>
                <a:lnTo>
                  <a:pt x="1820" y="344"/>
                </a:lnTo>
                <a:lnTo>
                  <a:pt x="1810" y="323"/>
                </a:lnTo>
                <a:lnTo>
                  <a:pt x="1799" y="317"/>
                </a:lnTo>
                <a:lnTo>
                  <a:pt x="1799" y="300"/>
                </a:lnTo>
                <a:lnTo>
                  <a:pt x="1826" y="292"/>
                </a:lnTo>
                <a:lnTo>
                  <a:pt x="1832" y="294"/>
                </a:lnTo>
                <a:lnTo>
                  <a:pt x="1837" y="296"/>
                </a:lnTo>
                <a:lnTo>
                  <a:pt x="1843" y="294"/>
                </a:lnTo>
                <a:lnTo>
                  <a:pt x="1851" y="291"/>
                </a:lnTo>
                <a:lnTo>
                  <a:pt x="1849" y="286"/>
                </a:lnTo>
                <a:lnTo>
                  <a:pt x="1849" y="281"/>
                </a:lnTo>
                <a:lnTo>
                  <a:pt x="1845" y="277"/>
                </a:lnTo>
                <a:lnTo>
                  <a:pt x="1845" y="273"/>
                </a:lnTo>
                <a:lnTo>
                  <a:pt x="1847" y="265"/>
                </a:lnTo>
                <a:lnTo>
                  <a:pt x="1851" y="260"/>
                </a:lnTo>
                <a:lnTo>
                  <a:pt x="1855" y="256"/>
                </a:lnTo>
                <a:lnTo>
                  <a:pt x="1857" y="254"/>
                </a:lnTo>
                <a:lnTo>
                  <a:pt x="1858" y="252"/>
                </a:lnTo>
                <a:lnTo>
                  <a:pt x="1863" y="248"/>
                </a:lnTo>
                <a:lnTo>
                  <a:pt x="1864" y="246"/>
                </a:lnTo>
                <a:lnTo>
                  <a:pt x="1866" y="244"/>
                </a:lnTo>
                <a:lnTo>
                  <a:pt x="1868" y="242"/>
                </a:lnTo>
                <a:lnTo>
                  <a:pt x="1870" y="240"/>
                </a:lnTo>
                <a:lnTo>
                  <a:pt x="1874" y="238"/>
                </a:lnTo>
                <a:lnTo>
                  <a:pt x="1876" y="237"/>
                </a:lnTo>
                <a:lnTo>
                  <a:pt x="1874" y="233"/>
                </a:lnTo>
                <a:lnTo>
                  <a:pt x="1872" y="233"/>
                </a:lnTo>
                <a:lnTo>
                  <a:pt x="1870" y="227"/>
                </a:lnTo>
                <a:lnTo>
                  <a:pt x="1868" y="223"/>
                </a:lnTo>
                <a:lnTo>
                  <a:pt x="1868" y="221"/>
                </a:lnTo>
                <a:lnTo>
                  <a:pt x="1864" y="221"/>
                </a:lnTo>
                <a:lnTo>
                  <a:pt x="1858" y="223"/>
                </a:lnTo>
                <a:lnTo>
                  <a:pt x="1849" y="225"/>
                </a:lnTo>
                <a:lnTo>
                  <a:pt x="1845" y="223"/>
                </a:lnTo>
                <a:lnTo>
                  <a:pt x="1839" y="221"/>
                </a:lnTo>
                <a:lnTo>
                  <a:pt x="1832" y="221"/>
                </a:lnTo>
                <a:lnTo>
                  <a:pt x="1826" y="223"/>
                </a:lnTo>
                <a:lnTo>
                  <a:pt x="1820" y="223"/>
                </a:lnTo>
                <a:lnTo>
                  <a:pt x="1816" y="225"/>
                </a:lnTo>
                <a:lnTo>
                  <a:pt x="1815" y="225"/>
                </a:lnTo>
                <a:lnTo>
                  <a:pt x="1809" y="225"/>
                </a:lnTo>
                <a:lnTo>
                  <a:pt x="1805" y="231"/>
                </a:lnTo>
                <a:lnTo>
                  <a:pt x="1803" y="235"/>
                </a:lnTo>
                <a:lnTo>
                  <a:pt x="1801" y="237"/>
                </a:lnTo>
                <a:lnTo>
                  <a:pt x="1799" y="238"/>
                </a:lnTo>
                <a:lnTo>
                  <a:pt x="1799" y="240"/>
                </a:lnTo>
                <a:lnTo>
                  <a:pt x="1797" y="254"/>
                </a:lnTo>
                <a:lnTo>
                  <a:pt x="1793" y="260"/>
                </a:lnTo>
                <a:lnTo>
                  <a:pt x="1793" y="258"/>
                </a:lnTo>
                <a:lnTo>
                  <a:pt x="1791" y="262"/>
                </a:lnTo>
                <a:lnTo>
                  <a:pt x="1789" y="265"/>
                </a:lnTo>
                <a:lnTo>
                  <a:pt x="1787" y="267"/>
                </a:lnTo>
                <a:lnTo>
                  <a:pt x="1784" y="271"/>
                </a:lnTo>
                <a:lnTo>
                  <a:pt x="1782" y="275"/>
                </a:lnTo>
                <a:lnTo>
                  <a:pt x="1780" y="277"/>
                </a:lnTo>
                <a:lnTo>
                  <a:pt x="1776" y="283"/>
                </a:lnTo>
                <a:lnTo>
                  <a:pt x="1774" y="285"/>
                </a:lnTo>
                <a:lnTo>
                  <a:pt x="1772" y="286"/>
                </a:lnTo>
                <a:lnTo>
                  <a:pt x="1770" y="288"/>
                </a:lnTo>
                <a:lnTo>
                  <a:pt x="1766" y="292"/>
                </a:lnTo>
                <a:lnTo>
                  <a:pt x="1764" y="294"/>
                </a:lnTo>
                <a:lnTo>
                  <a:pt x="1762" y="296"/>
                </a:lnTo>
                <a:lnTo>
                  <a:pt x="1757" y="300"/>
                </a:lnTo>
                <a:lnTo>
                  <a:pt x="1751" y="304"/>
                </a:lnTo>
                <a:lnTo>
                  <a:pt x="1749" y="308"/>
                </a:lnTo>
                <a:lnTo>
                  <a:pt x="1745" y="310"/>
                </a:lnTo>
                <a:lnTo>
                  <a:pt x="1743" y="312"/>
                </a:lnTo>
                <a:lnTo>
                  <a:pt x="1739" y="315"/>
                </a:lnTo>
                <a:lnTo>
                  <a:pt x="1736" y="319"/>
                </a:lnTo>
                <a:lnTo>
                  <a:pt x="1720" y="321"/>
                </a:lnTo>
                <a:lnTo>
                  <a:pt x="1716" y="321"/>
                </a:lnTo>
                <a:lnTo>
                  <a:pt x="1703" y="315"/>
                </a:lnTo>
                <a:lnTo>
                  <a:pt x="1693" y="333"/>
                </a:lnTo>
                <a:lnTo>
                  <a:pt x="1680" y="333"/>
                </a:lnTo>
                <a:lnTo>
                  <a:pt x="1664" y="333"/>
                </a:lnTo>
                <a:lnTo>
                  <a:pt x="1653" y="333"/>
                </a:lnTo>
                <a:lnTo>
                  <a:pt x="1651" y="333"/>
                </a:lnTo>
                <a:lnTo>
                  <a:pt x="1651" y="335"/>
                </a:lnTo>
                <a:lnTo>
                  <a:pt x="1645" y="335"/>
                </a:lnTo>
                <a:lnTo>
                  <a:pt x="1632" y="333"/>
                </a:lnTo>
                <a:lnTo>
                  <a:pt x="1628" y="325"/>
                </a:lnTo>
                <a:lnTo>
                  <a:pt x="1626" y="323"/>
                </a:lnTo>
                <a:lnTo>
                  <a:pt x="1626" y="319"/>
                </a:lnTo>
                <a:lnTo>
                  <a:pt x="1613" y="321"/>
                </a:lnTo>
                <a:lnTo>
                  <a:pt x="1603" y="323"/>
                </a:lnTo>
                <a:lnTo>
                  <a:pt x="1593" y="325"/>
                </a:lnTo>
                <a:lnTo>
                  <a:pt x="1586" y="294"/>
                </a:lnTo>
                <a:lnTo>
                  <a:pt x="1582" y="296"/>
                </a:lnTo>
                <a:lnTo>
                  <a:pt x="1576" y="281"/>
                </a:lnTo>
                <a:lnTo>
                  <a:pt x="1580" y="281"/>
                </a:lnTo>
                <a:lnTo>
                  <a:pt x="1580" y="271"/>
                </a:lnTo>
                <a:lnTo>
                  <a:pt x="1580" y="269"/>
                </a:lnTo>
                <a:lnTo>
                  <a:pt x="1578" y="269"/>
                </a:lnTo>
                <a:lnTo>
                  <a:pt x="1578" y="267"/>
                </a:lnTo>
                <a:lnTo>
                  <a:pt x="1532" y="279"/>
                </a:lnTo>
                <a:lnTo>
                  <a:pt x="1524" y="277"/>
                </a:lnTo>
                <a:lnTo>
                  <a:pt x="1520" y="275"/>
                </a:lnTo>
                <a:lnTo>
                  <a:pt x="1516" y="273"/>
                </a:lnTo>
                <a:lnTo>
                  <a:pt x="1509" y="269"/>
                </a:lnTo>
                <a:lnTo>
                  <a:pt x="1505" y="269"/>
                </a:lnTo>
                <a:lnTo>
                  <a:pt x="1503" y="267"/>
                </a:lnTo>
                <a:lnTo>
                  <a:pt x="1497" y="265"/>
                </a:lnTo>
                <a:lnTo>
                  <a:pt x="1492" y="264"/>
                </a:lnTo>
                <a:lnTo>
                  <a:pt x="1488" y="262"/>
                </a:lnTo>
                <a:lnTo>
                  <a:pt x="1466" y="254"/>
                </a:lnTo>
                <a:lnTo>
                  <a:pt x="1444" y="258"/>
                </a:lnTo>
                <a:lnTo>
                  <a:pt x="1413" y="256"/>
                </a:lnTo>
                <a:lnTo>
                  <a:pt x="1401" y="265"/>
                </a:lnTo>
                <a:lnTo>
                  <a:pt x="1420" y="312"/>
                </a:lnTo>
                <a:lnTo>
                  <a:pt x="1409" y="315"/>
                </a:lnTo>
                <a:lnTo>
                  <a:pt x="1384" y="321"/>
                </a:lnTo>
                <a:lnTo>
                  <a:pt x="1376" y="325"/>
                </a:lnTo>
                <a:lnTo>
                  <a:pt x="1370" y="327"/>
                </a:lnTo>
                <a:lnTo>
                  <a:pt x="1365" y="300"/>
                </a:lnTo>
                <a:lnTo>
                  <a:pt x="1357" y="269"/>
                </a:lnTo>
                <a:lnTo>
                  <a:pt x="1349" y="269"/>
                </a:lnTo>
                <a:lnTo>
                  <a:pt x="1326" y="279"/>
                </a:lnTo>
                <a:lnTo>
                  <a:pt x="1311" y="286"/>
                </a:lnTo>
                <a:lnTo>
                  <a:pt x="1305" y="288"/>
                </a:lnTo>
                <a:lnTo>
                  <a:pt x="1286" y="291"/>
                </a:lnTo>
                <a:lnTo>
                  <a:pt x="1286" y="288"/>
                </a:lnTo>
                <a:lnTo>
                  <a:pt x="1280" y="283"/>
                </a:lnTo>
                <a:lnTo>
                  <a:pt x="1278" y="279"/>
                </a:lnTo>
                <a:lnTo>
                  <a:pt x="1269" y="265"/>
                </a:lnTo>
                <a:lnTo>
                  <a:pt x="1271" y="260"/>
                </a:lnTo>
                <a:lnTo>
                  <a:pt x="1265" y="256"/>
                </a:lnTo>
                <a:lnTo>
                  <a:pt x="1269" y="246"/>
                </a:lnTo>
                <a:lnTo>
                  <a:pt x="1274" y="250"/>
                </a:lnTo>
                <a:lnTo>
                  <a:pt x="1272" y="235"/>
                </a:lnTo>
                <a:lnTo>
                  <a:pt x="1272" y="233"/>
                </a:lnTo>
                <a:lnTo>
                  <a:pt x="1269" y="233"/>
                </a:lnTo>
                <a:lnTo>
                  <a:pt x="1266" y="233"/>
                </a:lnTo>
                <a:lnTo>
                  <a:pt x="1265" y="235"/>
                </a:lnTo>
                <a:lnTo>
                  <a:pt x="1170" y="227"/>
                </a:lnTo>
                <a:lnTo>
                  <a:pt x="1178" y="208"/>
                </a:lnTo>
                <a:lnTo>
                  <a:pt x="1201" y="189"/>
                </a:lnTo>
                <a:lnTo>
                  <a:pt x="1196" y="187"/>
                </a:lnTo>
                <a:lnTo>
                  <a:pt x="1194" y="187"/>
                </a:lnTo>
                <a:lnTo>
                  <a:pt x="1192" y="185"/>
                </a:lnTo>
                <a:lnTo>
                  <a:pt x="1186" y="183"/>
                </a:lnTo>
                <a:lnTo>
                  <a:pt x="1184" y="181"/>
                </a:lnTo>
                <a:lnTo>
                  <a:pt x="1186" y="181"/>
                </a:lnTo>
                <a:lnTo>
                  <a:pt x="1186" y="179"/>
                </a:lnTo>
                <a:lnTo>
                  <a:pt x="1182" y="179"/>
                </a:lnTo>
                <a:lnTo>
                  <a:pt x="1180" y="179"/>
                </a:lnTo>
                <a:lnTo>
                  <a:pt x="1180" y="181"/>
                </a:lnTo>
                <a:lnTo>
                  <a:pt x="1180" y="187"/>
                </a:lnTo>
                <a:lnTo>
                  <a:pt x="1180" y="190"/>
                </a:lnTo>
                <a:lnTo>
                  <a:pt x="1174" y="190"/>
                </a:lnTo>
                <a:lnTo>
                  <a:pt x="1174" y="198"/>
                </a:lnTo>
                <a:lnTo>
                  <a:pt x="1176" y="198"/>
                </a:lnTo>
                <a:lnTo>
                  <a:pt x="1176" y="200"/>
                </a:lnTo>
                <a:lnTo>
                  <a:pt x="1170" y="200"/>
                </a:lnTo>
                <a:lnTo>
                  <a:pt x="1170" y="198"/>
                </a:lnTo>
                <a:lnTo>
                  <a:pt x="1169" y="198"/>
                </a:lnTo>
                <a:lnTo>
                  <a:pt x="1165" y="198"/>
                </a:lnTo>
                <a:lnTo>
                  <a:pt x="1165" y="194"/>
                </a:lnTo>
                <a:lnTo>
                  <a:pt x="1165" y="190"/>
                </a:lnTo>
                <a:lnTo>
                  <a:pt x="1167" y="189"/>
                </a:lnTo>
                <a:lnTo>
                  <a:pt x="1140" y="187"/>
                </a:lnTo>
                <a:lnTo>
                  <a:pt x="1128" y="187"/>
                </a:lnTo>
                <a:lnTo>
                  <a:pt x="1130" y="200"/>
                </a:lnTo>
                <a:lnTo>
                  <a:pt x="1130" y="206"/>
                </a:lnTo>
                <a:lnTo>
                  <a:pt x="1130" y="210"/>
                </a:lnTo>
                <a:lnTo>
                  <a:pt x="1130" y="214"/>
                </a:lnTo>
                <a:lnTo>
                  <a:pt x="1130" y="217"/>
                </a:lnTo>
                <a:lnTo>
                  <a:pt x="1130" y="227"/>
                </a:lnTo>
                <a:lnTo>
                  <a:pt x="1132" y="227"/>
                </a:lnTo>
                <a:lnTo>
                  <a:pt x="1124" y="248"/>
                </a:lnTo>
                <a:lnTo>
                  <a:pt x="1124" y="252"/>
                </a:lnTo>
                <a:lnTo>
                  <a:pt x="1122" y="254"/>
                </a:lnTo>
                <a:lnTo>
                  <a:pt x="1115" y="260"/>
                </a:lnTo>
                <a:lnTo>
                  <a:pt x="1115" y="262"/>
                </a:lnTo>
                <a:lnTo>
                  <a:pt x="1107" y="262"/>
                </a:lnTo>
                <a:lnTo>
                  <a:pt x="1105" y="262"/>
                </a:lnTo>
                <a:lnTo>
                  <a:pt x="1101" y="260"/>
                </a:lnTo>
                <a:lnTo>
                  <a:pt x="1100" y="260"/>
                </a:lnTo>
                <a:lnTo>
                  <a:pt x="1097" y="260"/>
                </a:lnTo>
                <a:lnTo>
                  <a:pt x="1082" y="258"/>
                </a:lnTo>
                <a:lnTo>
                  <a:pt x="1078" y="258"/>
                </a:lnTo>
                <a:lnTo>
                  <a:pt x="1080" y="258"/>
                </a:lnTo>
                <a:lnTo>
                  <a:pt x="1082" y="250"/>
                </a:lnTo>
                <a:lnTo>
                  <a:pt x="1086" y="237"/>
                </a:lnTo>
                <a:lnTo>
                  <a:pt x="1086" y="235"/>
                </a:lnTo>
                <a:lnTo>
                  <a:pt x="1086" y="231"/>
                </a:lnTo>
                <a:lnTo>
                  <a:pt x="1086" y="227"/>
                </a:lnTo>
                <a:lnTo>
                  <a:pt x="1086" y="204"/>
                </a:lnTo>
                <a:lnTo>
                  <a:pt x="1086" y="200"/>
                </a:lnTo>
                <a:lnTo>
                  <a:pt x="1086" y="196"/>
                </a:lnTo>
                <a:lnTo>
                  <a:pt x="1084" y="194"/>
                </a:lnTo>
                <a:lnTo>
                  <a:pt x="1084" y="192"/>
                </a:lnTo>
                <a:lnTo>
                  <a:pt x="1082" y="189"/>
                </a:lnTo>
                <a:lnTo>
                  <a:pt x="1082" y="187"/>
                </a:lnTo>
                <a:lnTo>
                  <a:pt x="1074" y="187"/>
                </a:lnTo>
                <a:lnTo>
                  <a:pt x="1074" y="185"/>
                </a:lnTo>
                <a:lnTo>
                  <a:pt x="1074" y="181"/>
                </a:lnTo>
                <a:lnTo>
                  <a:pt x="1076" y="173"/>
                </a:lnTo>
                <a:lnTo>
                  <a:pt x="1071" y="169"/>
                </a:lnTo>
                <a:lnTo>
                  <a:pt x="1069" y="171"/>
                </a:lnTo>
                <a:lnTo>
                  <a:pt x="1057" y="183"/>
                </a:lnTo>
                <a:lnTo>
                  <a:pt x="1057" y="189"/>
                </a:lnTo>
                <a:lnTo>
                  <a:pt x="1057" y="196"/>
                </a:lnTo>
                <a:lnTo>
                  <a:pt x="1055" y="225"/>
                </a:lnTo>
                <a:lnTo>
                  <a:pt x="1015" y="235"/>
                </a:lnTo>
                <a:lnTo>
                  <a:pt x="1013" y="223"/>
                </a:lnTo>
                <a:lnTo>
                  <a:pt x="994" y="214"/>
                </a:lnTo>
                <a:lnTo>
                  <a:pt x="994" y="221"/>
                </a:lnTo>
                <a:lnTo>
                  <a:pt x="992" y="221"/>
                </a:lnTo>
                <a:lnTo>
                  <a:pt x="982" y="223"/>
                </a:lnTo>
                <a:lnTo>
                  <a:pt x="980" y="223"/>
                </a:lnTo>
                <a:lnTo>
                  <a:pt x="963" y="225"/>
                </a:lnTo>
                <a:lnTo>
                  <a:pt x="961" y="227"/>
                </a:lnTo>
                <a:lnTo>
                  <a:pt x="959" y="227"/>
                </a:lnTo>
                <a:lnTo>
                  <a:pt x="944" y="229"/>
                </a:lnTo>
                <a:lnTo>
                  <a:pt x="938" y="198"/>
                </a:lnTo>
                <a:lnTo>
                  <a:pt x="930" y="198"/>
                </a:lnTo>
                <a:lnTo>
                  <a:pt x="930" y="200"/>
                </a:lnTo>
                <a:lnTo>
                  <a:pt x="929" y="208"/>
                </a:lnTo>
                <a:lnTo>
                  <a:pt x="929" y="216"/>
                </a:lnTo>
                <a:lnTo>
                  <a:pt x="929" y="217"/>
                </a:lnTo>
                <a:lnTo>
                  <a:pt x="926" y="221"/>
                </a:lnTo>
                <a:lnTo>
                  <a:pt x="926" y="223"/>
                </a:lnTo>
                <a:lnTo>
                  <a:pt x="922" y="231"/>
                </a:lnTo>
                <a:lnTo>
                  <a:pt x="911" y="229"/>
                </a:lnTo>
                <a:lnTo>
                  <a:pt x="905" y="229"/>
                </a:lnTo>
                <a:lnTo>
                  <a:pt x="894" y="227"/>
                </a:lnTo>
                <a:lnTo>
                  <a:pt x="890" y="227"/>
                </a:lnTo>
                <a:lnTo>
                  <a:pt x="888" y="227"/>
                </a:lnTo>
                <a:lnTo>
                  <a:pt x="886" y="227"/>
                </a:lnTo>
                <a:lnTo>
                  <a:pt x="880" y="225"/>
                </a:lnTo>
                <a:lnTo>
                  <a:pt x="878" y="225"/>
                </a:lnTo>
                <a:lnTo>
                  <a:pt x="873" y="225"/>
                </a:lnTo>
                <a:lnTo>
                  <a:pt x="871" y="225"/>
                </a:lnTo>
                <a:lnTo>
                  <a:pt x="863" y="225"/>
                </a:lnTo>
                <a:lnTo>
                  <a:pt x="857" y="208"/>
                </a:lnTo>
                <a:lnTo>
                  <a:pt x="846" y="206"/>
                </a:lnTo>
                <a:lnTo>
                  <a:pt x="850" y="192"/>
                </a:lnTo>
                <a:lnTo>
                  <a:pt x="859" y="150"/>
                </a:lnTo>
                <a:lnTo>
                  <a:pt x="861" y="144"/>
                </a:lnTo>
                <a:lnTo>
                  <a:pt x="867" y="117"/>
                </a:lnTo>
                <a:lnTo>
                  <a:pt x="867" y="115"/>
                </a:lnTo>
                <a:lnTo>
                  <a:pt x="874" y="106"/>
                </a:lnTo>
                <a:lnTo>
                  <a:pt x="882" y="92"/>
                </a:lnTo>
                <a:lnTo>
                  <a:pt x="884" y="91"/>
                </a:lnTo>
                <a:lnTo>
                  <a:pt x="880" y="91"/>
                </a:lnTo>
                <a:lnTo>
                  <a:pt x="882" y="87"/>
                </a:lnTo>
                <a:lnTo>
                  <a:pt x="880" y="85"/>
                </a:lnTo>
                <a:lnTo>
                  <a:pt x="878" y="83"/>
                </a:lnTo>
                <a:lnTo>
                  <a:pt x="874" y="83"/>
                </a:lnTo>
                <a:lnTo>
                  <a:pt x="873" y="81"/>
                </a:lnTo>
                <a:lnTo>
                  <a:pt x="873" y="79"/>
                </a:lnTo>
                <a:lnTo>
                  <a:pt x="873" y="77"/>
                </a:lnTo>
                <a:lnTo>
                  <a:pt x="871" y="77"/>
                </a:lnTo>
                <a:lnTo>
                  <a:pt x="869" y="77"/>
                </a:lnTo>
                <a:lnTo>
                  <a:pt x="867" y="77"/>
                </a:lnTo>
                <a:lnTo>
                  <a:pt x="867" y="75"/>
                </a:lnTo>
                <a:lnTo>
                  <a:pt x="865" y="75"/>
                </a:lnTo>
                <a:lnTo>
                  <a:pt x="865" y="73"/>
                </a:lnTo>
                <a:lnTo>
                  <a:pt x="865" y="71"/>
                </a:lnTo>
                <a:lnTo>
                  <a:pt x="863" y="73"/>
                </a:lnTo>
                <a:lnTo>
                  <a:pt x="861" y="71"/>
                </a:lnTo>
                <a:lnTo>
                  <a:pt x="859" y="71"/>
                </a:lnTo>
                <a:lnTo>
                  <a:pt x="855" y="69"/>
                </a:lnTo>
                <a:lnTo>
                  <a:pt x="855" y="67"/>
                </a:lnTo>
                <a:lnTo>
                  <a:pt x="853" y="69"/>
                </a:lnTo>
                <a:lnTo>
                  <a:pt x="846" y="69"/>
                </a:lnTo>
                <a:lnTo>
                  <a:pt x="842" y="69"/>
                </a:lnTo>
                <a:lnTo>
                  <a:pt x="838" y="71"/>
                </a:lnTo>
                <a:lnTo>
                  <a:pt x="834" y="71"/>
                </a:lnTo>
                <a:lnTo>
                  <a:pt x="828" y="75"/>
                </a:lnTo>
                <a:lnTo>
                  <a:pt x="819" y="79"/>
                </a:lnTo>
                <a:lnTo>
                  <a:pt x="817" y="85"/>
                </a:lnTo>
                <a:lnTo>
                  <a:pt x="821" y="89"/>
                </a:lnTo>
                <a:lnTo>
                  <a:pt x="823" y="94"/>
                </a:lnTo>
                <a:lnTo>
                  <a:pt x="825" y="96"/>
                </a:lnTo>
                <a:lnTo>
                  <a:pt x="826" y="98"/>
                </a:lnTo>
                <a:lnTo>
                  <a:pt x="828" y="104"/>
                </a:lnTo>
                <a:lnTo>
                  <a:pt x="830" y="110"/>
                </a:lnTo>
                <a:lnTo>
                  <a:pt x="825" y="112"/>
                </a:lnTo>
                <a:lnTo>
                  <a:pt x="815" y="115"/>
                </a:lnTo>
                <a:lnTo>
                  <a:pt x="809" y="119"/>
                </a:lnTo>
                <a:lnTo>
                  <a:pt x="799" y="125"/>
                </a:lnTo>
                <a:lnTo>
                  <a:pt x="798" y="125"/>
                </a:lnTo>
                <a:lnTo>
                  <a:pt x="796" y="123"/>
                </a:lnTo>
                <a:lnTo>
                  <a:pt x="790" y="119"/>
                </a:lnTo>
                <a:lnTo>
                  <a:pt x="784" y="115"/>
                </a:lnTo>
                <a:lnTo>
                  <a:pt x="780" y="115"/>
                </a:lnTo>
                <a:lnTo>
                  <a:pt x="778" y="113"/>
                </a:lnTo>
                <a:lnTo>
                  <a:pt x="777" y="112"/>
                </a:lnTo>
                <a:lnTo>
                  <a:pt x="775" y="108"/>
                </a:lnTo>
                <a:lnTo>
                  <a:pt x="769" y="108"/>
                </a:lnTo>
                <a:lnTo>
                  <a:pt x="767" y="110"/>
                </a:lnTo>
                <a:lnTo>
                  <a:pt x="773" y="113"/>
                </a:lnTo>
                <a:lnTo>
                  <a:pt x="777" y="117"/>
                </a:lnTo>
                <a:lnTo>
                  <a:pt x="778" y="119"/>
                </a:lnTo>
                <a:lnTo>
                  <a:pt x="780" y="123"/>
                </a:lnTo>
                <a:lnTo>
                  <a:pt x="782" y="123"/>
                </a:lnTo>
                <a:lnTo>
                  <a:pt x="786" y="127"/>
                </a:lnTo>
                <a:lnTo>
                  <a:pt x="786" y="129"/>
                </a:lnTo>
                <a:lnTo>
                  <a:pt x="788" y="131"/>
                </a:lnTo>
                <a:lnTo>
                  <a:pt x="788" y="133"/>
                </a:lnTo>
                <a:lnTo>
                  <a:pt x="784" y="133"/>
                </a:lnTo>
                <a:lnTo>
                  <a:pt x="780" y="135"/>
                </a:lnTo>
                <a:lnTo>
                  <a:pt x="777" y="137"/>
                </a:lnTo>
                <a:lnTo>
                  <a:pt x="771" y="139"/>
                </a:lnTo>
                <a:lnTo>
                  <a:pt x="767" y="140"/>
                </a:lnTo>
                <a:lnTo>
                  <a:pt x="759" y="133"/>
                </a:lnTo>
                <a:lnTo>
                  <a:pt x="753" y="137"/>
                </a:lnTo>
                <a:lnTo>
                  <a:pt x="751" y="137"/>
                </a:lnTo>
                <a:lnTo>
                  <a:pt x="746" y="140"/>
                </a:lnTo>
                <a:lnTo>
                  <a:pt x="742" y="144"/>
                </a:lnTo>
                <a:lnTo>
                  <a:pt x="740" y="144"/>
                </a:lnTo>
                <a:lnTo>
                  <a:pt x="723" y="152"/>
                </a:lnTo>
                <a:lnTo>
                  <a:pt x="721" y="148"/>
                </a:lnTo>
                <a:lnTo>
                  <a:pt x="719" y="144"/>
                </a:lnTo>
                <a:lnTo>
                  <a:pt x="713" y="137"/>
                </a:lnTo>
                <a:lnTo>
                  <a:pt x="707" y="129"/>
                </a:lnTo>
                <a:lnTo>
                  <a:pt x="692" y="106"/>
                </a:lnTo>
                <a:lnTo>
                  <a:pt x="682" y="92"/>
                </a:lnTo>
                <a:lnTo>
                  <a:pt x="663" y="102"/>
                </a:lnTo>
                <a:lnTo>
                  <a:pt x="663" y="100"/>
                </a:lnTo>
                <a:lnTo>
                  <a:pt x="661" y="100"/>
                </a:lnTo>
                <a:lnTo>
                  <a:pt x="648" y="104"/>
                </a:lnTo>
                <a:lnTo>
                  <a:pt x="633" y="115"/>
                </a:lnTo>
                <a:lnTo>
                  <a:pt x="625" y="119"/>
                </a:lnTo>
                <a:lnTo>
                  <a:pt x="621" y="121"/>
                </a:lnTo>
                <a:lnTo>
                  <a:pt x="615" y="127"/>
                </a:lnTo>
                <a:lnTo>
                  <a:pt x="613" y="127"/>
                </a:lnTo>
                <a:lnTo>
                  <a:pt x="611" y="119"/>
                </a:lnTo>
                <a:lnTo>
                  <a:pt x="611" y="115"/>
                </a:lnTo>
                <a:lnTo>
                  <a:pt x="604" y="106"/>
                </a:lnTo>
                <a:lnTo>
                  <a:pt x="613" y="100"/>
                </a:lnTo>
                <a:lnTo>
                  <a:pt x="609" y="89"/>
                </a:lnTo>
                <a:lnTo>
                  <a:pt x="609" y="87"/>
                </a:lnTo>
                <a:lnTo>
                  <a:pt x="609" y="83"/>
                </a:lnTo>
                <a:lnTo>
                  <a:pt x="604" y="69"/>
                </a:lnTo>
                <a:lnTo>
                  <a:pt x="604" y="65"/>
                </a:lnTo>
                <a:lnTo>
                  <a:pt x="604" y="60"/>
                </a:lnTo>
                <a:lnTo>
                  <a:pt x="611" y="44"/>
                </a:lnTo>
                <a:lnTo>
                  <a:pt x="617" y="29"/>
                </a:lnTo>
                <a:lnTo>
                  <a:pt x="615" y="19"/>
                </a:lnTo>
                <a:lnTo>
                  <a:pt x="607" y="10"/>
                </a:lnTo>
                <a:lnTo>
                  <a:pt x="611" y="8"/>
                </a:lnTo>
                <a:lnTo>
                  <a:pt x="613" y="8"/>
                </a:lnTo>
                <a:lnTo>
                  <a:pt x="609" y="0"/>
                </a:lnTo>
                <a:lnTo>
                  <a:pt x="596" y="8"/>
                </a:lnTo>
                <a:lnTo>
                  <a:pt x="505" y="52"/>
                </a:lnTo>
                <a:lnTo>
                  <a:pt x="492" y="60"/>
                </a:lnTo>
                <a:lnTo>
                  <a:pt x="473" y="69"/>
                </a:lnTo>
                <a:lnTo>
                  <a:pt x="448" y="83"/>
                </a:lnTo>
                <a:lnTo>
                  <a:pt x="446" y="83"/>
                </a:lnTo>
                <a:lnTo>
                  <a:pt x="442" y="85"/>
                </a:lnTo>
                <a:lnTo>
                  <a:pt x="392" y="110"/>
                </a:lnTo>
                <a:lnTo>
                  <a:pt x="340" y="135"/>
                </a:lnTo>
                <a:lnTo>
                  <a:pt x="334" y="139"/>
                </a:lnTo>
                <a:lnTo>
                  <a:pt x="321" y="146"/>
                </a:lnTo>
                <a:lnTo>
                  <a:pt x="319" y="148"/>
                </a:lnTo>
                <a:lnTo>
                  <a:pt x="317" y="146"/>
                </a:lnTo>
                <a:lnTo>
                  <a:pt x="304" y="154"/>
                </a:lnTo>
                <a:lnTo>
                  <a:pt x="298" y="158"/>
                </a:lnTo>
                <a:lnTo>
                  <a:pt x="294" y="160"/>
                </a:lnTo>
                <a:lnTo>
                  <a:pt x="292" y="160"/>
                </a:lnTo>
                <a:lnTo>
                  <a:pt x="284" y="163"/>
                </a:lnTo>
                <a:lnTo>
                  <a:pt x="279" y="166"/>
                </a:lnTo>
                <a:lnTo>
                  <a:pt x="273" y="169"/>
                </a:lnTo>
                <a:lnTo>
                  <a:pt x="256" y="177"/>
                </a:lnTo>
                <a:lnTo>
                  <a:pt x="254" y="179"/>
                </a:lnTo>
                <a:lnTo>
                  <a:pt x="242" y="185"/>
                </a:lnTo>
                <a:lnTo>
                  <a:pt x="238" y="187"/>
                </a:lnTo>
                <a:lnTo>
                  <a:pt x="171" y="216"/>
                </a:lnTo>
                <a:lnTo>
                  <a:pt x="158" y="323"/>
                </a:lnTo>
                <a:lnTo>
                  <a:pt x="223" y="331"/>
                </a:lnTo>
                <a:lnTo>
                  <a:pt x="225" y="33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Freeform 220"/>
          <p:cNvSpPr>
            <a:spLocks/>
          </p:cNvSpPr>
          <p:nvPr/>
        </p:nvSpPr>
        <p:spPr bwMode="auto">
          <a:xfrm>
            <a:off x="-3202582" y="5516672"/>
            <a:ext cx="531853" cy="470667"/>
          </a:xfrm>
          <a:custGeom>
            <a:avLst/>
            <a:gdLst>
              <a:gd name="T0" fmla="*/ 8 w 565"/>
              <a:gd name="T1" fmla="*/ 311 h 500"/>
              <a:gd name="T2" fmla="*/ 10 w 565"/>
              <a:gd name="T3" fmla="*/ 323 h 500"/>
              <a:gd name="T4" fmla="*/ 17 w 565"/>
              <a:gd name="T5" fmla="*/ 329 h 500"/>
              <a:gd name="T6" fmla="*/ 25 w 565"/>
              <a:gd name="T7" fmla="*/ 338 h 500"/>
              <a:gd name="T8" fmla="*/ 37 w 565"/>
              <a:gd name="T9" fmla="*/ 342 h 500"/>
              <a:gd name="T10" fmla="*/ 48 w 565"/>
              <a:gd name="T11" fmla="*/ 351 h 500"/>
              <a:gd name="T12" fmla="*/ 61 w 565"/>
              <a:gd name="T13" fmla="*/ 357 h 500"/>
              <a:gd name="T14" fmla="*/ 73 w 565"/>
              <a:gd name="T15" fmla="*/ 363 h 500"/>
              <a:gd name="T16" fmla="*/ 83 w 565"/>
              <a:gd name="T17" fmla="*/ 373 h 500"/>
              <a:gd name="T18" fmla="*/ 94 w 565"/>
              <a:gd name="T19" fmla="*/ 371 h 500"/>
              <a:gd name="T20" fmla="*/ 104 w 565"/>
              <a:gd name="T21" fmla="*/ 375 h 500"/>
              <a:gd name="T22" fmla="*/ 115 w 565"/>
              <a:gd name="T23" fmla="*/ 388 h 500"/>
              <a:gd name="T24" fmla="*/ 111 w 565"/>
              <a:gd name="T25" fmla="*/ 398 h 500"/>
              <a:gd name="T26" fmla="*/ 115 w 565"/>
              <a:gd name="T27" fmla="*/ 407 h 500"/>
              <a:gd name="T28" fmla="*/ 115 w 565"/>
              <a:gd name="T29" fmla="*/ 419 h 500"/>
              <a:gd name="T30" fmla="*/ 115 w 565"/>
              <a:gd name="T31" fmla="*/ 432 h 500"/>
              <a:gd name="T32" fmla="*/ 107 w 565"/>
              <a:gd name="T33" fmla="*/ 436 h 500"/>
              <a:gd name="T34" fmla="*/ 106 w 565"/>
              <a:gd name="T35" fmla="*/ 450 h 500"/>
              <a:gd name="T36" fmla="*/ 109 w 565"/>
              <a:gd name="T37" fmla="*/ 465 h 500"/>
              <a:gd name="T38" fmla="*/ 121 w 565"/>
              <a:gd name="T39" fmla="*/ 476 h 500"/>
              <a:gd name="T40" fmla="*/ 138 w 565"/>
              <a:gd name="T41" fmla="*/ 479 h 500"/>
              <a:gd name="T42" fmla="*/ 148 w 565"/>
              <a:gd name="T43" fmla="*/ 482 h 500"/>
              <a:gd name="T44" fmla="*/ 155 w 565"/>
              <a:gd name="T45" fmla="*/ 490 h 500"/>
              <a:gd name="T46" fmla="*/ 173 w 565"/>
              <a:gd name="T47" fmla="*/ 490 h 500"/>
              <a:gd name="T48" fmla="*/ 181 w 565"/>
              <a:gd name="T49" fmla="*/ 492 h 500"/>
              <a:gd name="T50" fmla="*/ 192 w 565"/>
              <a:gd name="T51" fmla="*/ 484 h 500"/>
              <a:gd name="T52" fmla="*/ 204 w 565"/>
              <a:gd name="T53" fmla="*/ 492 h 500"/>
              <a:gd name="T54" fmla="*/ 211 w 565"/>
              <a:gd name="T55" fmla="*/ 490 h 500"/>
              <a:gd name="T56" fmla="*/ 221 w 565"/>
              <a:gd name="T57" fmla="*/ 496 h 500"/>
              <a:gd name="T58" fmla="*/ 232 w 565"/>
              <a:gd name="T59" fmla="*/ 496 h 500"/>
              <a:gd name="T60" fmla="*/ 248 w 565"/>
              <a:gd name="T61" fmla="*/ 496 h 500"/>
              <a:gd name="T62" fmla="*/ 259 w 565"/>
              <a:gd name="T63" fmla="*/ 490 h 500"/>
              <a:gd name="T64" fmla="*/ 273 w 565"/>
              <a:gd name="T65" fmla="*/ 476 h 500"/>
              <a:gd name="T66" fmla="*/ 288 w 565"/>
              <a:gd name="T67" fmla="*/ 467 h 500"/>
              <a:gd name="T68" fmla="*/ 300 w 565"/>
              <a:gd name="T69" fmla="*/ 476 h 500"/>
              <a:gd name="T70" fmla="*/ 317 w 565"/>
              <a:gd name="T71" fmla="*/ 475 h 500"/>
              <a:gd name="T72" fmla="*/ 330 w 565"/>
              <a:gd name="T73" fmla="*/ 481 h 500"/>
              <a:gd name="T74" fmla="*/ 346 w 565"/>
              <a:gd name="T75" fmla="*/ 476 h 500"/>
              <a:gd name="T76" fmla="*/ 357 w 565"/>
              <a:gd name="T77" fmla="*/ 467 h 500"/>
              <a:gd name="T78" fmla="*/ 363 w 565"/>
              <a:gd name="T79" fmla="*/ 450 h 500"/>
              <a:gd name="T80" fmla="*/ 334 w 565"/>
              <a:gd name="T81" fmla="*/ 359 h 500"/>
              <a:gd name="T82" fmla="*/ 355 w 565"/>
              <a:gd name="T83" fmla="*/ 344 h 500"/>
              <a:gd name="T84" fmla="*/ 382 w 565"/>
              <a:gd name="T85" fmla="*/ 334 h 500"/>
              <a:gd name="T86" fmla="*/ 409 w 565"/>
              <a:gd name="T87" fmla="*/ 317 h 500"/>
              <a:gd name="T88" fmla="*/ 430 w 565"/>
              <a:gd name="T89" fmla="*/ 311 h 500"/>
              <a:gd name="T90" fmla="*/ 413 w 565"/>
              <a:gd name="T91" fmla="*/ 261 h 500"/>
              <a:gd name="T92" fmla="*/ 398 w 565"/>
              <a:gd name="T93" fmla="*/ 265 h 500"/>
              <a:gd name="T94" fmla="*/ 367 w 565"/>
              <a:gd name="T95" fmla="*/ 257 h 500"/>
              <a:gd name="T96" fmla="*/ 382 w 565"/>
              <a:gd name="T97" fmla="*/ 238 h 500"/>
              <a:gd name="T98" fmla="*/ 386 w 565"/>
              <a:gd name="T99" fmla="*/ 202 h 500"/>
              <a:gd name="T100" fmla="*/ 455 w 565"/>
              <a:gd name="T101" fmla="*/ 142 h 500"/>
              <a:gd name="T102" fmla="*/ 494 w 565"/>
              <a:gd name="T103" fmla="*/ 90 h 500"/>
              <a:gd name="T104" fmla="*/ 536 w 565"/>
              <a:gd name="T105" fmla="*/ 3 h 500"/>
              <a:gd name="T106" fmla="*/ 381 w 565"/>
              <a:gd name="T107" fmla="*/ 52 h 500"/>
              <a:gd name="T108" fmla="*/ 346 w 565"/>
              <a:gd name="T109" fmla="*/ 155 h 500"/>
              <a:gd name="T110" fmla="*/ 217 w 565"/>
              <a:gd name="T111" fmla="*/ 221 h 500"/>
              <a:gd name="T112" fmla="*/ 100 w 565"/>
              <a:gd name="T113" fmla="*/ 171 h 500"/>
              <a:gd name="T114" fmla="*/ 79 w 565"/>
              <a:gd name="T115" fmla="*/ 177 h 500"/>
              <a:gd name="T116" fmla="*/ 23 w 565"/>
              <a:gd name="T117" fmla="*/ 204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5" h="500">
                <a:moveTo>
                  <a:pt x="0" y="300"/>
                </a:moveTo>
                <a:lnTo>
                  <a:pt x="0" y="301"/>
                </a:lnTo>
                <a:lnTo>
                  <a:pt x="2" y="301"/>
                </a:lnTo>
                <a:lnTo>
                  <a:pt x="4" y="301"/>
                </a:lnTo>
                <a:lnTo>
                  <a:pt x="4" y="303"/>
                </a:lnTo>
                <a:lnTo>
                  <a:pt x="6" y="303"/>
                </a:lnTo>
                <a:lnTo>
                  <a:pt x="8" y="303"/>
                </a:lnTo>
                <a:lnTo>
                  <a:pt x="8" y="306"/>
                </a:lnTo>
                <a:lnTo>
                  <a:pt x="8" y="307"/>
                </a:lnTo>
                <a:lnTo>
                  <a:pt x="8" y="309"/>
                </a:lnTo>
                <a:lnTo>
                  <a:pt x="8" y="311"/>
                </a:lnTo>
                <a:lnTo>
                  <a:pt x="6" y="311"/>
                </a:lnTo>
                <a:lnTo>
                  <a:pt x="6" y="313"/>
                </a:lnTo>
                <a:lnTo>
                  <a:pt x="4" y="313"/>
                </a:lnTo>
                <a:lnTo>
                  <a:pt x="6" y="313"/>
                </a:lnTo>
                <a:lnTo>
                  <a:pt x="6" y="315"/>
                </a:lnTo>
                <a:lnTo>
                  <a:pt x="8" y="315"/>
                </a:lnTo>
                <a:lnTo>
                  <a:pt x="8" y="317"/>
                </a:lnTo>
                <a:lnTo>
                  <a:pt x="10" y="319"/>
                </a:lnTo>
                <a:lnTo>
                  <a:pt x="11" y="319"/>
                </a:lnTo>
                <a:lnTo>
                  <a:pt x="10" y="321"/>
                </a:lnTo>
                <a:lnTo>
                  <a:pt x="10" y="323"/>
                </a:lnTo>
                <a:lnTo>
                  <a:pt x="11" y="323"/>
                </a:lnTo>
                <a:lnTo>
                  <a:pt x="11" y="321"/>
                </a:lnTo>
                <a:lnTo>
                  <a:pt x="13" y="321"/>
                </a:lnTo>
                <a:lnTo>
                  <a:pt x="13" y="323"/>
                </a:lnTo>
                <a:lnTo>
                  <a:pt x="13" y="325"/>
                </a:lnTo>
                <a:lnTo>
                  <a:pt x="13" y="327"/>
                </a:lnTo>
                <a:lnTo>
                  <a:pt x="13" y="329"/>
                </a:lnTo>
                <a:lnTo>
                  <a:pt x="13" y="330"/>
                </a:lnTo>
                <a:lnTo>
                  <a:pt x="15" y="330"/>
                </a:lnTo>
                <a:lnTo>
                  <a:pt x="17" y="330"/>
                </a:lnTo>
                <a:lnTo>
                  <a:pt x="17" y="329"/>
                </a:lnTo>
                <a:lnTo>
                  <a:pt x="19" y="327"/>
                </a:lnTo>
                <a:lnTo>
                  <a:pt x="21" y="327"/>
                </a:lnTo>
                <a:lnTo>
                  <a:pt x="21" y="329"/>
                </a:lnTo>
                <a:lnTo>
                  <a:pt x="21" y="330"/>
                </a:lnTo>
                <a:lnTo>
                  <a:pt x="21" y="332"/>
                </a:lnTo>
                <a:lnTo>
                  <a:pt x="19" y="332"/>
                </a:lnTo>
                <a:lnTo>
                  <a:pt x="19" y="334"/>
                </a:lnTo>
                <a:lnTo>
                  <a:pt x="21" y="334"/>
                </a:lnTo>
                <a:lnTo>
                  <a:pt x="23" y="336"/>
                </a:lnTo>
                <a:lnTo>
                  <a:pt x="25" y="336"/>
                </a:lnTo>
                <a:lnTo>
                  <a:pt x="25" y="338"/>
                </a:lnTo>
                <a:lnTo>
                  <a:pt x="25" y="340"/>
                </a:lnTo>
                <a:lnTo>
                  <a:pt x="25" y="342"/>
                </a:lnTo>
                <a:lnTo>
                  <a:pt x="25" y="344"/>
                </a:lnTo>
                <a:lnTo>
                  <a:pt x="27" y="344"/>
                </a:lnTo>
                <a:lnTo>
                  <a:pt x="29" y="346"/>
                </a:lnTo>
                <a:lnTo>
                  <a:pt x="31" y="346"/>
                </a:lnTo>
                <a:lnTo>
                  <a:pt x="32" y="346"/>
                </a:lnTo>
                <a:lnTo>
                  <a:pt x="32" y="344"/>
                </a:lnTo>
                <a:lnTo>
                  <a:pt x="34" y="344"/>
                </a:lnTo>
                <a:lnTo>
                  <a:pt x="34" y="342"/>
                </a:lnTo>
                <a:lnTo>
                  <a:pt x="37" y="342"/>
                </a:lnTo>
                <a:lnTo>
                  <a:pt x="37" y="344"/>
                </a:lnTo>
                <a:lnTo>
                  <a:pt x="38" y="344"/>
                </a:lnTo>
                <a:lnTo>
                  <a:pt x="38" y="346"/>
                </a:lnTo>
                <a:lnTo>
                  <a:pt x="40" y="348"/>
                </a:lnTo>
                <a:lnTo>
                  <a:pt x="40" y="350"/>
                </a:lnTo>
                <a:lnTo>
                  <a:pt x="42" y="350"/>
                </a:lnTo>
                <a:lnTo>
                  <a:pt x="42" y="348"/>
                </a:lnTo>
                <a:lnTo>
                  <a:pt x="44" y="348"/>
                </a:lnTo>
                <a:lnTo>
                  <a:pt x="46" y="348"/>
                </a:lnTo>
                <a:lnTo>
                  <a:pt x="48" y="350"/>
                </a:lnTo>
                <a:lnTo>
                  <a:pt x="48" y="351"/>
                </a:lnTo>
                <a:lnTo>
                  <a:pt x="48" y="354"/>
                </a:lnTo>
                <a:lnTo>
                  <a:pt x="52" y="351"/>
                </a:lnTo>
                <a:lnTo>
                  <a:pt x="54" y="354"/>
                </a:lnTo>
                <a:lnTo>
                  <a:pt x="56" y="354"/>
                </a:lnTo>
                <a:lnTo>
                  <a:pt x="58" y="354"/>
                </a:lnTo>
                <a:lnTo>
                  <a:pt x="58" y="351"/>
                </a:lnTo>
                <a:lnTo>
                  <a:pt x="59" y="351"/>
                </a:lnTo>
                <a:lnTo>
                  <a:pt x="59" y="354"/>
                </a:lnTo>
                <a:lnTo>
                  <a:pt x="61" y="354"/>
                </a:lnTo>
                <a:lnTo>
                  <a:pt x="61" y="356"/>
                </a:lnTo>
                <a:lnTo>
                  <a:pt x="61" y="357"/>
                </a:lnTo>
                <a:lnTo>
                  <a:pt x="61" y="359"/>
                </a:lnTo>
                <a:lnTo>
                  <a:pt x="59" y="359"/>
                </a:lnTo>
                <a:lnTo>
                  <a:pt x="61" y="359"/>
                </a:lnTo>
                <a:lnTo>
                  <a:pt x="61" y="361"/>
                </a:lnTo>
                <a:lnTo>
                  <a:pt x="63" y="361"/>
                </a:lnTo>
                <a:lnTo>
                  <a:pt x="65" y="361"/>
                </a:lnTo>
                <a:lnTo>
                  <a:pt x="67" y="361"/>
                </a:lnTo>
                <a:lnTo>
                  <a:pt x="67" y="363"/>
                </a:lnTo>
                <a:lnTo>
                  <a:pt x="69" y="363"/>
                </a:lnTo>
                <a:lnTo>
                  <a:pt x="71" y="363"/>
                </a:lnTo>
                <a:lnTo>
                  <a:pt x="73" y="363"/>
                </a:lnTo>
                <a:lnTo>
                  <a:pt x="73" y="365"/>
                </a:lnTo>
                <a:lnTo>
                  <a:pt x="75" y="365"/>
                </a:lnTo>
                <a:lnTo>
                  <a:pt x="77" y="363"/>
                </a:lnTo>
                <a:lnTo>
                  <a:pt x="79" y="363"/>
                </a:lnTo>
                <a:lnTo>
                  <a:pt x="80" y="363"/>
                </a:lnTo>
                <a:lnTo>
                  <a:pt x="80" y="365"/>
                </a:lnTo>
                <a:lnTo>
                  <a:pt x="80" y="367"/>
                </a:lnTo>
                <a:lnTo>
                  <a:pt x="80" y="369"/>
                </a:lnTo>
                <a:lnTo>
                  <a:pt x="80" y="371"/>
                </a:lnTo>
                <a:lnTo>
                  <a:pt x="80" y="373"/>
                </a:lnTo>
                <a:lnTo>
                  <a:pt x="83" y="373"/>
                </a:lnTo>
                <a:lnTo>
                  <a:pt x="83" y="375"/>
                </a:lnTo>
                <a:lnTo>
                  <a:pt x="85" y="375"/>
                </a:lnTo>
                <a:lnTo>
                  <a:pt x="85" y="373"/>
                </a:lnTo>
                <a:lnTo>
                  <a:pt x="86" y="373"/>
                </a:lnTo>
                <a:lnTo>
                  <a:pt x="88" y="373"/>
                </a:lnTo>
                <a:lnTo>
                  <a:pt x="90" y="373"/>
                </a:lnTo>
                <a:lnTo>
                  <a:pt x="90" y="371"/>
                </a:lnTo>
                <a:lnTo>
                  <a:pt x="90" y="369"/>
                </a:lnTo>
                <a:lnTo>
                  <a:pt x="92" y="369"/>
                </a:lnTo>
                <a:lnTo>
                  <a:pt x="94" y="369"/>
                </a:lnTo>
                <a:lnTo>
                  <a:pt x="94" y="371"/>
                </a:lnTo>
                <a:lnTo>
                  <a:pt x="94" y="369"/>
                </a:lnTo>
                <a:lnTo>
                  <a:pt x="96" y="369"/>
                </a:lnTo>
                <a:lnTo>
                  <a:pt x="96" y="371"/>
                </a:lnTo>
                <a:lnTo>
                  <a:pt x="96" y="373"/>
                </a:lnTo>
                <a:lnTo>
                  <a:pt x="98" y="373"/>
                </a:lnTo>
                <a:lnTo>
                  <a:pt x="100" y="373"/>
                </a:lnTo>
                <a:lnTo>
                  <a:pt x="102" y="373"/>
                </a:lnTo>
                <a:lnTo>
                  <a:pt x="104" y="373"/>
                </a:lnTo>
                <a:lnTo>
                  <a:pt x="106" y="373"/>
                </a:lnTo>
                <a:lnTo>
                  <a:pt x="106" y="375"/>
                </a:lnTo>
                <a:lnTo>
                  <a:pt x="104" y="375"/>
                </a:lnTo>
                <a:lnTo>
                  <a:pt x="106" y="377"/>
                </a:lnTo>
                <a:lnTo>
                  <a:pt x="106" y="378"/>
                </a:lnTo>
                <a:lnTo>
                  <a:pt x="107" y="380"/>
                </a:lnTo>
                <a:lnTo>
                  <a:pt x="109" y="382"/>
                </a:lnTo>
                <a:lnTo>
                  <a:pt x="111" y="384"/>
                </a:lnTo>
                <a:lnTo>
                  <a:pt x="113" y="384"/>
                </a:lnTo>
                <a:lnTo>
                  <a:pt x="115" y="384"/>
                </a:lnTo>
                <a:lnTo>
                  <a:pt x="115" y="386"/>
                </a:lnTo>
                <a:lnTo>
                  <a:pt x="117" y="386"/>
                </a:lnTo>
                <a:lnTo>
                  <a:pt x="117" y="388"/>
                </a:lnTo>
                <a:lnTo>
                  <a:pt x="115" y="388"/>
                </a:lnTo>
                <a:lnTo>
                  <a:pt x="113" y="390"/>
                </a:lnTo>
                <a:lnTo>
                  <a:pt x="111" y="390"/>
                </a:lnTo>
                <a:lnTo>
                  <a:pt x="111" y="392"/>
                </a:lnTo>
                <a:lnTo>
                  <a:pt x="113" y="392"/>
                </a:lnTo>
                <a:lnTo>
                  <a:pt x="113" y="394"/>
                </a:lnTo>
                <a:lnTo>
                  <a:pt x="115" y="394"/>
                </a:lnTo>
                <a:lnTo>
                  <a:pt x="115" y="396"/>
                </a:lnTo>
                <a:lnTo>
                  <a:pt x="115" y="398"/>
                </a:lnTo>
                <a:lnTo>
                  <a:pt x="113" y="396"/>
                </a:lnTo>
                <a:lnTo>
                  <a:pt x="113" y="398"/>
                </a:lnTo>
                <a:lnTo>
                  <a:pt x="111" y="398"/>
                </a:lnTo>
                <a:lnTo>
                  <a:pt x="111" y="400"/>
                </a:lnTo>
                <a:lnTo>
                  <a:pt x="113" y="400"/>
                </a:lnTo>
                <a:lnTo>
                  <a:pt x="113" y="402"/>
                </a:lnTo>
                <a:lnTo>
                  <a:pt x="111" y="404"/>
                </a:lnTo>
                <a:lnTo>
                  <a:pt x="109" y="404"/>
                </a:lnTo>
                <a:lnTo>
                  <a:pt x="111" y="405"/>
                </a:lnTo>
                <a:lnTo>
                  <a:pt x="111" y="407"/>
                </a:lnTo>
                <a:lnTo>
                  <a:pt x="113" y="407"/>
                </a:lnTo>
                <a:lnTo>
                  <a:pt x="113" y="405"/>
                </a:lnTo>
                <a:lnTo>
                  <a:pt x="115" y="405"/>
                </a:lnTo>
                <a:lnTo>
                  <a:pt x="115" y="407"/>
                </a:lnTo>
                <a:lnTo>
                  <a:pt x="113" y="407"/>
                </a:lnTo>
                <a:lnTo>
                  <a:pt x="113" y="409"/>
                </a:lnTo>
                <a:lnTo>
                  <a:pt x="115" y="409"/>
                </a:lnTo>
                <a:lnTo>
                  <a:pt x="115" y="411"/>
                </a:lnTo>
                <a:lnTo>
                  <a:pt x="115" y="413"/>
                </a:lnTo>
                <a:lnTo>
                  <a:pt x="113" y="413"/>
                </a:lnTo>
                <a:lnTo>
                  <a:pt x="113" y="415"/>
                </a:lnTo>
                <a:lnTo>
                  <a:pt x="115" y="417"/>
                </a:lnTo>
                <a:lnTo>
                  <a:pt x="117" y="417"/>
                </a:lnTo>
                <a:lnTo>
                  <a:pt x="117" y="419"/>
                </a:lnTo>
                <a:lnTo>
                  <a:pt x="115" y="419"/>
                </a:lnTo>
                <a:lnTo>
                  <a:pt x="113" y="421"/>
                </a:lnTo>
                <a:lnTo>
                  <a:pt x="115" y="421"/>
                </a:lnTo>
                <a:lnTo>
                  <a:pt x="115" y="423"/>
                </a:lnTo>
                <a:lnTo>
                  <a:pt x="117" y="423"/>
                </a:lnTo>
                <a:lnTo>
                  <a:pt x="119" y="423"/>
                </a:lnTo>
                <a:lnTo>
                  <a:pt x="119" y="425"/>
                </a:lnTo>
                <a:lnTo>
                  <a:pt x="119" y="426"/>
                </a:lnTo>
                <a:lnTo>
                  <a:pt x="119" y="428"/>
                </a:lnTo>
                <a:lnTo>
                  <a:pt x="119" y="431"/>
                </a:lnTo>
                <a:lnTo>
                  <a:pt x="117" y="431"/>
                </a:lnTo>
                <a:lnTo>
                  <a:pt x="115" y="432"/>
                </a:lnTo>
                <a:lnTo>
                  <a:pt x="115" y="434"/>
                </a:lnTo>
                <a:lnTo>
                  <a:pt x="113" y="432"/>
                </a:lnTo>
                <a:lnTo>
                  <a:pt x="113" y="431"/>
                </a:lnTo>
                <a:lnTo>
                  <a:pt x="111" y="431"/>
                </a:lnTo>
                <a:lnTo>
                  <a:pt x="109" y="431"/>
                </a:lnTo>
                <a:lnTo>
                  <a:pt x="109" y="432"/>
                </a:lnTo>
                <a:lnTo>
                  <a:pt x="109" y="434"/>
                </a:lnTo>
                <a:lnTo>
                  <a:pt x="109" y="436"/>
                </a:lnTo>
                <a:lnTo>
                  <a:pt x="109" y="438"/>
                </a:lnTo>
                <a:lnTo>
                  <a:pt x="107" y="438"/>
                </a:lnTo>
                <a:lnTo>
                  <a:pt x="107" y="436"/>
                </a:lnTo>
                <a:lnTo>
                  <a:pt x="106" y="436"/>
                </a:lnTo>
                <a:lnTo>
                  <a:pt x="104" y="436"/>
                </a:lnTo>
                <a:lnTo>
                  <a:pt x="104" y="438"/>
                </a:lnTo>
                <a:lnTo>
                  <a:pt x="102" y="438"/>
                </a:lnTo>
                <a:lnTo>
                  <a:pt x="102" y="440"/>
                </a:lnTo>
                <a:lnTo>
                  <a:pt x="102" y="442"/>
                </a:lnTo>
                <a:lnTo>
                  <a:pt x="102" y="444"/>
                </a:lnTo>
                <a:lnTo>
                  <a:pt x="102" y="446"/>
                </a:lnTo>
                <a:lnTo>
                  <a:pt x="102" y="448"/>
                </a:lnTo>
                <a:lnTo>
                  <a:pt x="104" y="448"/>
                </a:lnTo>
                <a:lnTo>
                  <a:pt x="106" y="450"/>
                </a:lnTo>
                <a:lnTo>
                  <a:pt x="107" y="452"/>
                </a:lnTo>
                <a:lnTo>
                  <a:pt x="109" y="453"/>
                </a:lnTo>
                <a:lnTo>
                  <a:pt x="109" y="455"/>
                </a:lnTo>
                <a:lnTo>
                  <a:pt x="107" y="455"/>
                </a:lnTo>
                <a:lnTo>
                  <a:pt x="107" y="457"/>
                </a:lnTo>
                <a:lnTo>
                  <a:pt x="107" y="459"/>
                </a:lnTo>
                <a:lnTo>
                  <a:pt x="107" y="461"/>
                </a:lnTo>
                <a:lnTo>
                  <a:pt x="109" y="463"/>
                </a:lnTo>
                <a:lnTo>
                  <a:pt x="109" y="465"/>
                </a:lnTo>
                <a:lnTo>
                  <a:pt x="107" y="465"/>
                </a:lnTo>
                <a:lnTo>
                  <a:pt x="109" y="465"/>
                </a:lnTo>
                <a:lnTo>
                  <a:pt x="111" y="465"/>
                </a:lnTo>
                <a:lnTo>
                  <a:pt x="111" y="467"/>
                </a:lnTo>
                <a:lnTo>
                  <a:pt x="111" y="469"/>
                </a:lnTo>
                <a:lnTo>
                  <a:pt x="111" y="471"/>
                </a:lnTo>
                <a:lnTo>
                  <a:pt x="113" y="473"/>
                </a:lnTo>
                <a:lnTo>
                  <a:pt x="115" y="473"/>
                </a:lnTo>
                <a:lnTo>
                  <a:pt x="115" y="475"/>
                </a:lnTo>
                <a:lnTo>
                  <a:pt x="117" y="475"/>
                </a:lnTo>
                <a:lnTo>
                  <a:pt x="117" y="476"/>
                </a:lnTo>
                <a:lnTo>
                  <a:pt x="119" y="476"/>
                </a:lnTo>
                <a:lnTo>
                  <a:pt x="121" y="476"/>
                </a:lnTo>
                <a:lnTo>
                  <a:pt x="123" y="476"/>
                </a:lnTo>
                <a:lnTo>
                  <a:pt x="123" y="479"/>
                </a:lnTo>
                <a:lnTo>
                  <a:pt x="125" y="479"/>
                </a:lnTo>
                <a:lnTo>
                  <a:pt x="127" y="479"/>
                </a:lnTo>
                <a:lnTo>
                  <a:pt x="128" y="479"/>
                </a:lnTo>
                <a:lnTo>
                  <a:pt x="131" y="479"/>
                </a:lnTo>
                <a:lnTo>
                  <a:pt x="133" y="476"/>
                </a:lnTo>
                <a:lnTo>
                  <a:pt x="134" y="476"/>
                </a:lnTo>
                <a:lnTo>
                  <a:pt x="136" y="476"/>
                </a:lnTo>
                <a:lnTo>
                  <a:pt x="138" y="476"/>
                </a:lnTo>
                <a:lnTo>
                  <a:pt x="138" y="479"/>
                </a:lnTo>
                <a:lnTo>
                  <a:pt x="138" y="481"/>
                </a:lnTo>
                <a:lnTo>
                  <a:pt x="138" y="482"/>
                </a:lnTo>
                <a:lnTo>
                  <a:pt x="140" y="482"/>
                </a:lnTo>
                <a:lnTo>
                  <a:pt x="142" y="482"/>
                </a:lnTo>
                <a:lnTo>
                  <a:pt x="144" y="484"/>
                </a:lnTo>
                <a:lnTo>
                  <a:pt x="146" y="484"/>
                </a:lnTo>
                <a:lnTo>
                  <a:pt x="146" y="482"/>
                </a:lnTo>
                <a:lnTo>
                  <a:pt x="144" y="482"/>
                </a:lnTo>
                <a:lnTo>
                  <a:pt x="146" y="481"/>
                </a:lnTo>
                <a:lnTo>
                  <a:pt x="146" y="482"/>
                </a:lnTo>
                <a:lnTo>
                  <a:pt x="148" y="482"/>
                </a:lnTo>
                <a:lnTo>
                  <a:pt x="148" y="484"/>
                </a:lnTo>
                <a:lnTo>
                  <a:pt x="150" y="484"/>
                </a:lnTo>
                <a:lnTo>
                  <a:pt x="150" y="486"/>
                </a:lnTo>
                <a:lnTo>
                  <a:pt x="152" y="486"/>
                </a:lnTo>
                <a:lnTo>
                  <a:pt x="154" y="486"/>
                </a:lnTo>
                <a:lnTo>
                  <a:pt x="154" y="484"/>
                </a:lnTo>
                <a:lnTo>
                  <a:pt x="155" y="486"/>
                </a:lnTo>
                <a:lnTo>
                  <a:pt x="155" y="488"/>
                </a:lnTo>
                <a:lnTo>
                  <a:pt x="154" y="488"/>
                </a:lnTo>
                <a:lnTo>
                  <a:pt x="154" y="490"/>
                </a:lnTo>
                <a:lnTo>
                  <a:pt x="155" y="490"/>
                </a:lnTo>
                <a:lnTo>
                  <a:pt x="157" y="490"/>
                </a:lnTo>
                <a:lnTo>
                  <a:pt x="159" y="490"/>
                </a:lnTo>
                <a:lnTo>
                  <a:pt x="161" y="490"/>
                </a:lnTo>
                <a:lnTo>
                  <a:pt x="161" y="488"/>
                </a:lnTo>
                <a:lnTo>
                  <a:pt x="163" y="488"/>
                </a:lnTo>
                <a:lnTo>
                  <a:pt x="165" y="488"/>
                </a:lnTo>
                <a:lnTo>
                  <a:pt x="167" y="488"/>
                </a:lnTo>
                <a:lnTo>
                  <a:pt x="167" y="490"/>
                </a:lnTo>
                <a:lnTo>
                  <a:pt x="169" y="490"/>
                </a:lnTo>
                <a:lnTo>
                  <a:pt x="171" y="490"/>
                </a:lnTo>
                <a:lnTo>
                  <a:pt x="173" y="490"/>
                </a:lnTo>
                <a:lnTo>
                  <a:pt x="173" y="488"/>
                </a:lnTo>
                <a:lnTo>
                  <a:pt x="175" y="488"/>
                </a:lnTo>
                <a:lnTo>
                  <a:pt x="177" y="488"/>
                </a:lnTo>
                <a:lnTo>
                  <a:pt x="177" y="486"/>
                </a:lnTo>
                <a:lnTo>
                  <a:pt x="177" y="484"/>
                </a:lnTo>
                <a:lnTo>
                  <a:pt x="179" y="484"/>
                </a:lnTo>
                <a:lnTo>
                  <a:pt x="179" y="486"/>
                </a:lnTo>
                <a:lnTo>
                  <a:pt x="179" y="488"/>
                </a:lnTo>
                <a:lnTo>
                  <a:pt x="179" y="490"/>
                </a:lnTo>
                <a:lnTo>
                  <a:pt x="181" y="490"/>
                </a:lnTo>
                <a:lnTo>
                  <a:pt x="181" y="492"/>
                </a:lnTo>
                <a:lnTo>
                  <a:pt x="182" y="492"/>
                </a:lnTo>
                <a:lnTo>
                  <a:pt x="182" y="490"/>
                </a:lnTo>
                <a:lnTo>
                  <a:pt x="182" y="488"/>
                </a:lnTo>
                <a:lnTo>
                  <a:pt x="182" y="486"/>
                </a:lnTo>
                <a:lnTo>
                  <a:pt x="184" y="486"/>
                </a:lnTo>
                <a:lnTo>
                  <a:pt x="184" y="484"/>
                </a:lnTo>
                <a:lnTo>
                  <a:pt x="184" y="482"/>
                </a:lnTo>
                <a:lnTo>
                  <a:pt x="186" y="482"/>
                </a:lnTo>
                <a:lnTo>
                  <a:pt x="188" y="482"/>
                </a:lnTo>
                <a:lnTo>
                  <a:pt x="190" y="484"/>
                </a:lnTo>
                <a:lnTo>
                  <a:pt x="192" y="484"/>
                </a:lnTo>
                <a:lnTo>
                  <a:pt x="194" y="484"/>
                </a:lnTo>
                <a:lnTo>
                  <a:pt x="194" y="482"/>
                </a:lnTo>
                <a:lnTo>
                  <a:pt x="196" y="482"/>
                </a:lnTo>
                <a:lnTo>
                  <a:pt x="198" y="484"/>
                </a:lnTo>
                <a:lnTo>
                  <a:pt x="198" y="486"/>
                </a:lnTo>
                <a:lnTo>
                  <a:pt x="196" y="488"/>
                </a:lnTo>
                <a:lnTo>
                  <a:pt x="198" y="490"/>
                </a:lnTo>
                <a:lnTo>
                  <a:pt x="200" y="490"/>
                </a:lnTo>
                <a:lnTo>
                  <a:pt x="202" y="490"/>
                </a:lnTo>
                <a:lnTo>
                  <a:pt x="204" y="490"/>
                </a:lnTo>
                <a:lnTo>
                  <a:pt x="204" y="492"/>
                </a:lnTo>
                <a:lnTo>
                  <a:pt x="204" y="494"/>
                </a:lnTo>
                <a:lnTo>
                  <a:pt x="204" y="496"/>
                </a:lnTo>
                <a:lnTo>
                  <a:pt x="205" y="496"/>
                </a:lnTo>
                <a:lnTo>
                  <a:pt x="208" y="496"/>
                </a:lnTo>
                <a:lnTo>
                  <a:pt x="208" y="498"/>
                </a:lnTo>
                <a:lnTo>
                  <a:pt x="210" y="498"/>
                </a:lnTo>
                <a:lnTo>
                  <a:pt x="210" y="496"/>
                </a:lnTo>
                <a:lnTo>
                  <a:pt x="210" y="494"/>
                </a:lnTo>
                <a:lnTo>
                  <a:pt x="211" y="494"/>
                </a:lnTo>
                <a:lnTo>
                  <a:pt x="211" y="492"/>
                </a:lnTo>
                <a:lnTo>
                  <a:pt x="211" y="490"/>
                </a:lnTo>
                <a:lnTo>
                  <a:pt x="213" y="490"/>
                </a:lnTo>
                <a:lnTo>
                  <a:pt x="213" y="492"/>
                </a:lnTo>
                <a:lnTo>
                  <a:pt x="215" y="492"/>
                </a:lnTo>
                <a:lnTo>
                  <a:pt x="215" y="490"/>
                </a:lnTo>
                <a:lnTo>
                  <a:pt x="217" y="490"/>
                </a:lnTo>
                <a:lnTo>
                  <a:pt x="217" y="492"/>
                </a:lnTo>
                <a:lnTo>
                  <a:pt x="217" y="494"/>
                </a:lnTo>
                <a:lnTo>
                  <a:pt x="217" y="496"/>
                </a:lnTo>
                <a:lnTo>
                  <a:pt x="219" y="496"/>
                </a:lnTo>
                <a:lnTo>
                  <a:pt x="221" y="498"/>
                </a:lnTo>
                <a:lnTo>
                  <a:pt x="221" y="496"/>
                </a:lnTo>
                <a:lnTo>
                  <a:pt x="223" y="496"/>
                </a:lnTo>
                <a:lnTo>
                  <a:pt x="225" y="496"/>
                </a:lnTo>
                <a:lnTo>
                  <a:pt x="227" y="496"/>
                </a:lnTo>
                <a:lnTo>
                  <a:pt x="227" y="498"/>
                </a:lnTo>
                <a:lnTo>
                  <a:pt x="225" y="498"/>
                </a:lnTo>
                <a:lnTo>
                  <a:pt x="225" y="500"/>
                </a:lnTo>
                <a:lnTo>
                  <a:pt x="227" y="500"/>
                </a:lnTo>
                <a:lnTo>
                  <a:pt x="229" y="500"/>
                </a:lnTo>
                <a:lnTo>
                  <a:pt x="231" y="500"/>
                </a:lnTo>
                <a:lnTo>
                  <a:pt x="232" y="498"/>
                </a:lnTo>
                <a:lnTo>
                  <a:pt x="232" y="496"/>
                </a:lnTo>
                <a:lnTo>
                  <a:pt x="234" y="496"/>
                </a:lnTo>
                <a:lnTo>
                  <a:pt x="236" y="496"/>
                </a:lnTo>
                <a:lnTo>
                  <a:pt x="238" y="498"/>
                </a:lnTo>
                <a:lnTo>
                  <a:pt x="238" y="500"/>
                </a:lnTo>
                <a:lnTo>
                  <a:pt x="240" y="500"/>
                </a:lnTo>
                <a:lnTo>
                  <a:pt x="242" y="500"/>
                </a:lnTo>
                <a:lnTo>
                  <a:pt x="244" y="500"/>
                </a:lnTo>
                <a:lnTo>
                  <a:pt x="246" y="500"/>
                </a:lnTo>
                <a:lnTo>
                  <a:pt x="248" y="500"/>
                </a:lnTo>
                <a:lnTo>
                  <a:pt x="248" y="498"/>
                </a:lnTo>
                <a:lnTo>
                  <a:pt x="248" y="496"/>
                </a:lnTo>
                <a:lnTo>
                  <a:pt x="248" y="494"/>
                </a:lnTo>
                <a:lnTo>
                  <a:pt x="248" y="492"/>
                </a:lnTo>
                <a:lnTo>
                  <a:pt x="248" y="490"/>
                </a:lnTo>
                <a:lnTo>
                  <a:pt x="250" y="488"/>
                </a:lnTo>
                <a:lnTo>
                  <a:pt x="252" y="486"/>
                </a:lnTo>
                <a:lnTo>
                  <a:pt x="254" y="486"/>
                </a:lnTo>
                <a:lnTo>
                  <a:pt x="256" y="486"/>
                </a:lnTo>
                <a:lnTo>
                  <a:pt x="256" y="488"/>
                </a:lnTo>
                <a:lnTo>
                  <a:pt x="256" y="490"/>
                </a:lnTo>
                <a:lnTo>
                  <a:pt x="258" y="490"/>
                </a:lnTo>
                <a:lnTo>
                  <a:pt x="259" y="490"/>
                </a:lnTo>
                <a:lnTo>
                  <a:pt x="261" y="488"/>
                </a:lnTo>
                <a:lnTo>
                  <a:pt x="263" y="486"/>
                </a:lnTo>
                <a:lnTo>
                  <a:pt x="265" y="486"/>
                </a:lnTo>
                <a:lnTo>
                  <a:pt x="265" y="484"/>
                </a:lnTo>
                <a:lnTo>
                  <a:pt x="267" y="484"/>
                </a:lnTo>
                <a:lnTo>
                  <a:pt x="267" y="482"/>
                </a:lnTo>
                <a:lnTo>
                  <a:pt x="269" y="484"/>
                </a:lnTo>
                <a:lnTo>
                  <a:pt x="271" y="482"/>
                </a:lnTo>
                <a:lnTo>
                  <a:pt x="271" y="481"/>
                </a:lnTo>
                <a:lnTo>
                  <a:pt x="273" y="479"/>
                </a:lnTo>
                <a:lnTo>
                  <a:pt x="273" y="476"/>
                </a:lnTo>
                <a:lnTo>
                  <a:pt x="275" y="476"/>
                </a:lnTo>
                <a:lnTo>
                  <a:pt x="275" y="475"/>
                </a:lnTo>
                <a:lnTo>
                  <a:pt x="277" y="473"/>
                </a:lnTo>
                <a:lnTo>
                  <a:pt x="279" y="473"/>
                </a:lnTo>
                <a:lnTo>
                  <a:pt x="280" y="473"/>
                </a:lnTo>
                <a:lnTo>
                  <a:pt x="280" y="471"/>
                </a:lnTo>
                <a:lnTo>
                  <a:pt x="280" y="469"/>
                </a:lnTo>
                <a:lnTo>
                  <a:pt x="282" y="467"/>
                </a:lnTo>
                <a:lnTo>
                  <a:pt x="284" y="467"/>
                </a:lnTo>
                <a:lnTo>
                  <a:pt x="286" y="467"/>
                </a:lnTo>
                <a:lnTo>
                  <a:pt x="288" y="467"/>
                </a:lnTo>
                <a:lnTo>
                  <a:pt x="290" y="467"/>
                </a:lnTo>
                <a:lnTo>
                  <a:pt x="292" y="467"/>
                </a:lnTo>
                <a:lnTo>
                  <a:pt x="292" y="469"/>
                </a:lnTo>
                <a:lnTo>
                  <a:pt x="290" y="469"/>
                </a:lnTo>
                <a:lnTo>
                  <a:pt x="292" y="469"/>
                </a:lnTo>
                <a:lnTo>
                  <a:pt x="292" y="471"/>
                </a:lnTo>
                <a:lnTo>
                  <a:pt x="294" y="471"/>
                </a:lnTo>
                <a:lnTo>
                  <a:pt x="294" y="473"/>
                </a:lnTo>
                <a:lnTo>
                  <a:pt x="296" y="475"/>
                </a:lnTo>
                <a:lnTo>
                  <a:pt x="298" y="475"/>
                </a:lnTo>
                <a:lnTo>
                  <a:pt x="300" y="476"/>
                </a:lnTo>
                <a:lnTo>
                  <a:pt x="302" y="476"/>
                </a:lnTo>
                <a:lnTo>
                  <a:pt x="304" y="476"/>
                </a:lnTo>
                <a:lnTo>
                  <a:pt x="306" y="476"/>
                </a:lnTo>
                <a:lnTo>
                  <a:pt x="306" y="479"/>
                </a:lnTo>
                <a:lnTo>
                  <a:pt x="307" y="479"/>
                </a:lnTo>
                <a:lnTo>
                  <a:pt x="309" y="479"/>
                </a:lnTo>
                <a:lnTo>
                  <a:pt x="309" y="476"/>
                </a:lnTo>
                <a:lnTo>
                  <a:pt x="311" y="476"/>
                </a:lnTo>
                <a:lnTo>
                  <a:pt x="313" y="476"/>
                </a:lnTo>
                <a:lnTo>
                  <a:pt x="315" y="475"/>
                </a:lnTo>
                <a:lnTo>
                  <a:pt x="317" y="475"/>
                </a:lnTo>
                <a:lnTo>
                  <a:pt x="317" y="473"/>
                </a:lnTo>
                <a:lnTo>
                  <a:pt x="319" y="473"/>
                </a:lnTo>
                <a:lnTo>
                  <a:pt x="319" y="475"/>
                </a:lnTo>
                <a:lnTo>
                  <a:pt x="321" y="475"/>
                </a:lnTo>
                <a:lnTo>
                  <a:pt x="323" y="476"/>
                </a:lnTo>
                <a:lnTo>
                  <a:pt x="325" y="476"/>
                </a:lnTo>
                <a:lnTo>
                  <a:pt x="327" y="476"/>
                </a:lnTo>
                <a:lnTo>
                  <a:pt x="328" y="476"/>
                </a:lnTo>
                <a:lnTo>
                  <a:pt x="328" y="479"/>
                </a:lnTo>
                <a:lnTo>
                  <a:pt x="330" y="479"/>
                </a:lnTo>
                <a:lnTo>
                  <a:pt x="330" y="481"/>
                </a:lnTo>
                <a:lnTo>
                  <a:pt x="333" y="479"/>
                </a:lnTo>
                <a:lnTo>
                  <a:pt x="333" y="476"/>
                </a:lnTo>
                <a:lnTo>
                  <a:pt x="334" y="476"/>
                </a:lnTo>
                <a:lnTo>
                  <a:pt x="334" y="475"/>
                </a:lnTo>
                <a:lnTo>
                  <a:pt x="336" y="475"/>
                </a:lnTo>
                <a:lnTo>
                  <a:pt x="338" y="475"/>
                </a:lnTo>
                <a:lnTo>
                  <a:pt x="340" y="475"/>
                </a:lnTo>
                <a:lnTo>
                  <a:pt x="342" y="475"/>
                </a:lnTo>
                <a:lnTo>
                  <a:pt x="342" y="476"/>
                </a:lnTo>
                <a:lnTo>
                  <a:pt x="344" y="476"/>
                </a:lnTo>
                <a:lnTo>
                  <a:pt x="346" y="476"/>
                </a:lnTo>
                <a:lnTo>
                  <a:pt x="348" y="476"/>
                </a:lnTo>
                <a:lnTo>
                  <a:pt x="348" y="475"/>
                </a:lnTo>
                <a:lnTo>
                  <a:pt x="350" y="475"/>
                </a:lnTo>
                <a:lnTo>
                  <a:pt x="350" y="473"/>
                </a:lnTo>
                <a:lnTo>
                  <a:pt x="350" y="471"/>
                </a:lnTo>
                <a:lnTo>
                  <a:pt x="350" y="469"/>
                </a:lnTo>
                <a:lnTo>
                  <a:pt x="352" y="469"/>
                </a:lnTo>
                <a:lnTo>
                  <a:pt x="352" y="467"/>
                </a:lnTo>
                <a:lnTo>
                  <a:pt x="354" y="467"/>
                </a:lnTo>
                <a:lnTo>
                  <a:pt x="355" y="467"/>
                </a:lnTo>
                <a:lnTo>
                  <a:pt x="357" y="467"/>
                </a:lnTo>
                <a:lnTo>
                  <a:pt x="357" y="465"/>
                </a:lnTo>
                <a:lnTo>
                  <a:pt x="359" y="465"/>
                </a:lnTo>
                <a:lnTo>
                  <a:pt x="361" y="465"/>
                </a:lnTo>
                <a:lnTo>
                  <a:pt x="363" y="465"/>
                </a:lnTo>
                <a:lnTo>
                  <a:pt x="365" y="465"/>
                </a:lnTo>
                <a:lnTo>
                  <a:pt x="367" y="465"/>
                </a:lnTo>
                <a:lnTo>
                  <a:pt x="369" y="465"/>
                </a:lnTo>
                <a:lnTo>
                  <a:pt x="371" y="465"/>
                </a:lnTo>
                <a:lnTo>
                  <a:pt x="373" y="465"/>
                </a:lnTo>
                <a:lnTo>
                  <a:pt x="375" y="463"/>
                </a:lnTo>
                <a:lnTo>
                  <a:pt x="363" y="450"/>
                </a:lnTo>
                <a:lnTo>
                  <a:pt x="363" y="452"/>
                </a:lnTo>
                <a:lnTo>
                  <a:pt x="350" y="436"/>
                </a:lnTo>
                <a:lnTo>
                  <a:pt x="327" y="411"/>
                </a:lnTo>
                <a:lnTo>
                  <a:pt x="334" y="411"/>
                </a:lnTo>
                <a:lnTo>
                  <a:pt x="338" y="409"/>
                </a:lnTo>
                <a:lnTo>
                  <a:pt x="344" y="398"/>
                </a:lnTo>
                <a:lnTo>
                  <a:pt x="346" y="392"/>
                </a:lnTo>
                <a:lnTo>
                  <a:pt x="342" y="384"/>
                </a:lnTo>
                <a:lnTo>
                  <a:pt x="334" y="369"/>
                </a:lnTo>
                <a:lnTo>
                  <a:pt x="334" y="365"/>
                </a:lnTo>
                <a:lnTo>
                  <a:pt x="334" y="359"/>
                </a:lnTo>
                <a:lnTo>
                  <a:pt x="333" y="354"/>
                </a:lnTo>
                <a:lnTo>
                  <a:pt x="333" y="351"/>
                </a:lnTo>
                <a:lnTo>
                  <a:pt x="334" y="350"/>
                </a:lnTo>
                <a:lnTo>
                  <a:pt x="336" y="350"/>
                </a:lnTo>
                <a:lnTo>
                  <a:pt x="338" y="350"/>
                </a:lnTo>
                <a:lnTo>
                  <a:pt x="342" y="350"/>
                </a:lnTo>
                <a:lnTo>
                  <a:pt x="346" y="346"/>
                </a:lnTo>
                <a:lnTo>
                  <a:pt x="350" y="346"/>
                </a:lnTo>
                <a:lnTo>
                  <a:pt x="352" y="344"/>
                </a:lnTo>
                <a:lnTo>
                  <a:pt x="354" y="344"/>
                </a:lnTo>
                <a:lnTo>
                  <a:pt x="355" y="344"/>
                </a:lnTo>
                <a:lnTo>
                  <a:pt x="357" y="344"/>
                </a:lnTo>
                <a:lnTo>
                  <a:pt x="359" y="344"/>
                </a:lnTo>
                <a:lnTo>
                  <a:pt x="363" y="344"/>
                </a:lnTo>
                <a:lnTo>
                  <a:pt x="367" y="346"/>
                </a:lnTo>
                <a:lnTo>
                  <a:pt x="369" y="348"/>
                </a:lnTo>
                <a:lnTo>
                  <a:pt x="375" y="350"/>
                </a:lnTo>
                <a:lnTo>
                  <a:pt x="382" y="346"/>
                </a:lnTo>
                <a:lnTo>
                  <a:pt x="384" y="344"/>
                </a:lnTo>
                <a:lnTo>
                  <a:pt x="382" y="342"/>
                </a:lnTo>
                <a:lnTo>
                  <a:pt x="381" y="336"/>
                </a:lnTo>
                <a:lnTo>
                  <a:pt x="382" y="334"/>
                </a:lnTo>
                <a:lnTo>
                  <a:pt x="384" y="334"/>
                </a:lnTo>
                <a:lnTo>
                  <a:pt x="390" y="330"/>
                </a:lnTo>
                <a:lnTo>
                  <a:pt x="392" y="329"/>
                </a:lnTo>
                <a:lnTo>
                  <a:pt x="396" y="329"/>
                </a:lnTo>
                <a:lnTo>
                  <a:pt x="398" y="329"/>
                </a:lnTo>
                <a:lnTo>
                  <a:pt x="402" y="327"/>
                </a:lnTo>
                <a:lnTo>
                  <a:pt x="402" y="325"/>
                </a:lnTo>
                <a:lnTo>
                  <a:pt x="403" y="323"/>
                </a:lnTo>
                <a:lnTo>
                  <a:pt x="405" y="321"/>
                </a:lnTo>
                <a:lnTo>
                  <a:pt x="407" y="319"/>
                </a:lnTo>
                <a:lnTo>
                  <a:pt x="409" y="317"/>
                </a:lnTo>
                <a:lnTo>
                  <a:pt x="411" y="315"/>
                </a:lnTo>
                <a:lnTo>
                  <a:pt x="413" y="315"/>
                </a:lnTo>
                <a:lnTo>
                  <a:pt x="413" y="313"/>
                </a:lnTo>
                <a:lnTo>
                  <a:pt x="415" y="313"/>
                </a:lnTo>
                <a:lnTo>
                  <a:pt x="415" y="311"/>
                </a:lnTo>
                <a:lnTo>
                  <a:pt x="419" y="311"/>
                </a:lnTo>
                <a:lnTo>
                  <a:pt x="421" y="311"/>
                </a:lnTo>
                <a:lnTo>
                  <a:pt x="425" y="311"/>
                </a:lnTo>
                <a:lnTo>
                  <a:pt x="427" y="311"/>
                </a:lnTo>
                <a:lnTo>
                  <a:pt x="429" y="311"/>
                </a:lnTo>
                <a:lnTo>
                  <a:pt x="430" y="311"/>
                </a:lnTo>
                <a:lnTo>
                  <a:pt x="434" y="313"/>
                </a:lnTo>
                <a:lnTo>
                  <a:pt x="436" y="309"/>
                </a:lnTo>
                <a:lnTo>
                  <a:pt x="429" y="298"/>
                </a:lnTo>
                <a:lnTo>
                  <a:pt x="425" y="292"/>
                </a:lnTo>
                <a:lnTo>
                  <a:pt x="425" y="288"/>
                </a:lnTo>
                <a:lnTo>
                  <a:pt x="423" y="284"/>
                </a:lnTo>
                <a:lnTo>
                  <a:pt x="425" y="282"/>
                </a:lnTo>
                <a:lnTo>
                  <a:pt x="425" y="280"/>
                </a:lnTo>
                <a:lnTo>
                  <a:pt x="417" y="265"/>
                </a:lnTo>
                <a:lnTo>
                  <a:pt x="415" y="265"/>
                </a:lnTo>
                <a:lnTo>
                  <a:pt x="413" y="261"/>
                </a:lnTo>
                <a:lnTo>
                  <a:pt x="413" y="259"/>
                </a:lnTo>
                <a:lnTo>
                  <a:pt x="413" y="257"/>
                </a:lnTo>
                <a:lnTo>
                  <a:pt x="411" y="259"/>
                </a:lnTo>
                <a:lnTo>
                  <a:pt x="409" y="255"/>
                </a:lnTo>
                <a:lnTo>
                  <a:pt x="407" y="257"/>
                </a:lnTo>
                <a:lnTo>
                  <a:pt x="405" y="259"/>
                </a:lnTo>
                <a:lnTo>
                  <a:pt x="405" y="261"/>
                </a:lnTo>
                <a:lnTo>
                  <a:pt x="407" y="261"/>
                </a:lnTo>
                <a:lnTo>
                  <a:pt x="405" y="261"/>
                </a:lnTo>
                <a:lnTo>
                  <a:pt x="400" y="265"/>
                </a:lnTo>
                <a:lnTo>
                  <a:pt x="398" y="265"/>
                </a:lnTo>
                <a:lnTo>
                  <a:pt x="396" y="267"/>
                </a:lnTo>
                <a:lnTo>
                  <a:pt x="392" y="267"/>
                </a:lnTo>
                <a:lnTo>
                  <a:pt x="388" y="269"/>
                </a:lnTo>
                <a:lnTo>
                  <a:pt x="384" y="263"/>
                </a:lnTo>
                <a:lnTo>
                  <a:pt x="373" y="271"/>
                </a:lnTo>
                <a:lnTo>
                  <a:pt x="371" y="269"/>
                </a:lnTo>
                <a:lnTo>
                  <a:pt x="369" y="265"/>
                </a:lnTo>
                <a:lnTo>
                  <a:pt x="369" y="263"/>
                </a:lnTo>
                <a:lnTo>
                  <a:pt x="367" y="261"/>
                </a:lnTo>
                <a:lnTo>
                  <a:pt x="365" y="259"/>
                </a:lnTo>
                <a:lnTo>
                  <a:pt x="367" y="257"/>
                </a:lnTo>
                <a:lnTo>
                  <a:pt x="369" y="257"/>
                </a:lnTo>
                <a:lnTo>
                  <a:pt x="373" y="255"/>
                </a:lnTo>
                <a:lnTo>
                  <a:pt x="375" y="253"/>
                </a:lnTo>
                <a:lnTo>
                  <a:pt x="379" y="252"/>
                </a:lnTo>
                <a:lnTo>
                  <a:pt x="382" y="248"/>
                </a:lnTo>
                <a:lnTo>
                  <a:pt x="384" y="248"/>
                </a:lnTo>
                <a:lnTo>
                  <a:pt x="388" y="246"/>
                </a:lnTo>
                <a:lnTo>
                  <a:pt x="388" y="244"/>
                </a:lnTo>
                <a:lnTo>
                  <a:pt x="386" y="242"/>
                </a:lnTo>
                <a:lnTo>
                  <a:pt x="384" y="240"/>
                </a:lnTo>
                <a:lnTo>
                  <a:pt x="382" y="238"/>
                </a:lnTo>
                <a:lnTo>
                  <a:pt x="382" y="234"/>
                </a:lnTo>
                <a:lnTo>
                  <a:pt x="375" y="232"/>
                </a:lnTo>
                <a:lnTo>
                  <a:pt x="373" y="231"/>
                </a:lnTo>
                <a:lnTo>
                  <a:pt x="373" y="229"/>
                </a:lnTo>
                <a:lnTo>
                  <a:pt x="373" y="227"/>
                </a:lnTo>
                <a:lnTo>
                  <a:pt x="371" y="225"/>
                </a:lnTo>
                <a:lnTo>
                  <a:pt x="363" y="217"/>
                </a:lnTo>
                <a:lnTo>
                  <a:pt x="373" y="207"/>
                </a:lnTo>
                <a:lnTo>
                  <a:pt x="373" y="209"/>
                </a:lnTo>
                <a:lnTo>
                  <a:pt x="384" y="200"/>
                </a:lnTo>
                <a:lnTo>
                  <a:pt x="386" y="202"/>
                </a:lnTo>
                <a:lnTo>
                  <a:pt x="394" y="194"/>
                </a:lnTo>
                <a:lnTo>
                  <a:pt x="396" y="192"/>
                </a:lnTo>
                <a:lnTo>
                  <a:pt x="407" y="183"/>
                </a:lnTo>
                <a:lnTo>
                  <a:pt x="409" y="183"/>
                </a:lnTo>
                <a:lnTo>
                  <a:pt x="409" y="181"/>
                </a:lnTo>
                <a:lnTo>
                  <a:pt x="413" y="178"/>
                </a:lnTo>
                <a:lnTo>
                  <a:pt x="415" y="177"/>
                </a:lnTo>
                <a:lnTo>
                  <a:pt x="415" y="175"/>
                </a:lnTo>
                <a:lnTo>
                  <a:pt x="417" y="173"/>
                </a:lnTo>
                <a:lnTo>
                  <a:pt x="438" y="155"/>
                </a:lnTo>
                <a:lnTo>
                  <a:pt x="455" y="142"/>
                </a:lnTo>
                <a:lnTo>
                  <a:pt x="459" y="136"/>
                </a:lnTo>
                <a:lnTo>
                  <a:pt x="469" y="125"/>
                </a:lnTo>
                <a:lnTo>
                  <a:pt x="473" y="117"/>
                </a:lnTo>
                <a:lnTo>
                  <a:pt x="473" y="115"/>
                </a:lnTo>
                <a:lnTo>
                  <a:pt x="475" y="113"/>
                </a:lnTo>
                <a:lnTo>
                  <a:pt x="477" y="109"/>
                </a:lnTo>
                <a:lnTo>
                  <a:pt x="478" y="109"/>
                </a:lnTo>
                <a:lnTo>
                  <a:pt x="480" y="104"/>
                </a:lnTo>
                <a:lnTo>
                  <a:pt x="488" y="96"/>
                </a:lnTo>
                <a:lnTo>
                  <a:pt x="492" y="92"/>
                </a:lnTo>
                <a:lnTo>
                  <a:pt x="494" y="90"/>
                </a:lnTo>
                <a:lnTo>
                  <a:pt x="496" y="88"/>
                </a:lnTo>
                <a:lnTo>
                  <a:pt x="498" y="86"/>
                </a:lnTo>
                <a:lnTo>
                  <a:pt x="534" y="63"/>
                </a:lnTo>
                <a:lnTo>
                  <a:pt x="532" y="61"/>
                </a:lnTo>
                <a:lnTo>
                  <a:pt x="536" y="59"/>
                </a:lnTo>
                <a:lnTo>
                  <a:pt x="538" y="59"/>
                </a:lnTo>
                <a:lnTo>
                  <a:pt x="555" y="48"/>
                </a:lnTo>
                <a:lnTo>
                  <a:pt x="565" y="34"/>
                </a:lnTo>
                <a:lnTo>
                  <a:pt x="553" y="23"/>
                </a:lnTo>
                <a:lnTo>
                  <a:pt x="555" y="21"/>
                </a:lnTo>
                <a:lnTo>
                  <a:pt x="536" y="3"/>
                </a:lnTo>
                <a:lnTo>
                  <a:pt x="534" y="2"/>
                </a:lnTo>
                <a:lnTo>
                  <a:pt x="532" y="0"/>
                </a:lnTo>
                <a:lnTo>
                  <a:pt x="505" y="9"/>
                </a:lnTo>
                <a:lnTo>
                  <a:pt x="501" y="9"/>
                </a:lnTo>
                <a:lnTo>
                  <a:pt x="499" y="11"/>
                </a:lnTo>
                <a:lnTo>
                  <a:pt x="480" y="15"/>
                </a:lnTo>
                <a:lnTo>
                  <a:pt x="453" y="23"/>
                </a:lnTo>
                <a:lnTo>
                  <a:pt x="425" y="31"/>
                </a:lnTo>
                <a:lnTo>
                  <a:pt x="403" y="34"/>
                </a:lnTo>
                <a:lnTo>
                  <a:pt x="392" y="44"/>
                </a:lnTo>
                <a:lnTo>
                  <a:pt x="381" y="52"/>
                </a:lnTo>
                <a:lnTo>
                  <a:pt x="382" y="73"/>
                </a:lnTo>
                <a:lnTo>
                  <a:pt x="386" y="96"/>
                </a:lnTo>
                <a:lnTo>
                  <a:pt x="390" y="127"/>
                </a:lnTo>
                <a:lnTo>
                  <a:pt x="388" y="127"/>
                </a:lnTo>
                <a:lnTo>
                  <a:pt x="373" y="130"/>
                </a:lnTo>
                <a:lnTo>
                  <a:pt x="373" y="128"/>
                </a:lnTo>
                <a:lnTo>
                  <a:pt x="357" y="125"/>
                </a:lnTo>
                <a:lnTo>
                  <a:pt x="355" y="133"/>
                </a:lnTo>
                <a:lnTo>
                  <a:pt x="352" y="150"/>
                </a:lnTo>
                <a:lnTo>
                  <a:pt x="348" y="155"/>
                </a:lnTo>
                <a:lnTo>
                  <a:pt x="346" y="155"/>
                </a:lnTo>
                <a:lnTo>
                  <a:pt x="342" y="163"/>
                </a:lnTo>
                <a:lnTo>
                  <a:pt x="344" y="165"/>
                </a:lnTo>
                <a:lnTo>
                  <a:pt x="342" y="165"/>
                </a:lnTo>
                <a:lnTo>
                  <a:pt x="338" y="165"/>
                </a:lnTo>
                <a:lnTo>
                  <a:pt x="327" y="188"/>
                </a:lnTo>
                <a:lnTo>
                  <a:pt x="323" y="194"/>
                </a:lnTo>
                <a:lnTo>
                  <a:pt x="321" y="196"/>
                </a:lnTo>
                <a:lnTo>
                  <a:pt x="302" y="205"/>
                </a:lnTo>
                <a:lnTo>
                  <a:pt x="282" y="221"/>
                </a:lnTo>
                <a:lnTo>
                  <a:pt x="227" y="219"/>
                </a:lnTo>
                <a:lnTo>
                  <a:pt x="217" y="221"/>
                </a:lnTo>
                <a:lnTo>
                  <a:pt x="198" y="234"/>
                </a:lnTo>
                <a:lnTo>
                  <a:pt x="184" y="234"/>
                </a:lnTo>
                <a:lnTo>
                  <a:pt x="171" y="234"/>
                </a:lnTo>
                <a:lnTo>
                  <a:pt x="165" y="234"/>
                </a:lnTo>
                <a:lnTo>
                  <a:pt x="163" y="234"/>
                </a:lnTo>
                <a:lnTo>
                  <a:pt x="138" y="234"/>
                </a:lnTo>
                <a:lnTo>
                  <a:pt x="121" y="225"/>
                </a:lnTo>
                <a:lnTo>
                  <a:pt x="106" y="215"/>
                </a:lnTo>
                <a:lnTo>
                  <a:pt x="106" y="200"/>
                </a:lnTo>
                <a:lnTo>
                  <a:pt x="106" y="194"/>
                </a:lnTo>
                <a:lnTo>
                  <a:pt x="100" y="171"/>
                </a:lnTo>
                <a:lnTo>
                  <a:pt x="98" y="169"/>
                </a:lnTo>
                <a:lnTo>
                  <a:pt x="92" y="171"/>
                </a:lnTo>
                <a:lnTo>
                  <a:pt x="96" y="183"/>
                </a:lnTo>
                <a:lnTo>
                  <a:pt x="92" y="181"/>
                </a:lnTo>
                <a:lnTo>
                  <a:pt x="90" y="177"/>
                </a:lnTo>
                <a:lnTo>
                  <a:pt x="88" y="177"/>
                </a:lnTo>
                <a:lnTo>
                  <a:pt x="86" y="177"/>
                </a:lnTo>
                <a:lnTo>
                  <a:pt x="86" y="173"/>
                </a:lnTo>
                <a:lnTo>
                  <a:pt x="85" y="171"/>
                </a:lnTo>
                <a:lnTo>
                  <a:pt x="80" y="177"/>
                </a:lnTo>
                <a:lnTo>
                  <a:pt x="79" y="177"/>
                </a:lnTo>
                <a:lnTo>
                  <a:pt x="77" y="175"/>
                </a:lnTo>
                <a:lnTo>
                  <a:pt x="75" y="173"/>
                </a:lnTo>
                <a:lnTo>
                  <a:pt x="73" y="171"/>
                </a:lnTo>
                <a:lnTo>
                  <a:pt x="67" y="173"/>
                </a:lnTo>
                <a:lnTo>
                  <a:pt x="58" y="178"/>
                </a:lnTo>
                <a:lnTo>
                  <a:pt x="56" y="178"/>
                </a:lnTo>
                <a:lnTo>
                  <a:pt x="56" y="181"/>
                </a:lnTo>
                <a:lnTo>
                  <a:pt x="58" y="184"/>
                </a:lnTo>
                <a:lnTo>
                  <a:pt x="46" y="190"/>
                </a:lnTo>
                <a:lnTo>
                  <a:pt x="25" y="202"/>
                </a:lnTo>
                <a:lnTo>
                  <a:pt x="23" y="204"/>
                </a:lnTo>
                <a:lnTo>
                  <a:pt x="19" y="207"/>
                </a:lnTo>
                <a:lnTo>
                  <a:pt x="8" y="213"/>
                </a:lnTo>
                <a:lnTo>
                  <a:pt x="2" y="217"/>
                </a:lnTo>
                <a:lnTo>
                  <a:pt x="11" y="236"/>
                </a:lnTo>
                <a:lnTo>
                  <a:pt x="6" y="244"/>
                </a:lnTo>
                <a:lnTo>
                  <a:pt x="15" y="259"/>
                </a:lnTo>
                <a:lnTo>
                  <a:pt x="17" y="269"/>
                </a:lnTo>
                <a:lnTo>
                  <a:pt x="13" y="279"/>
                </a:lnTo>
                <a:lnTo>
                  <a:pt x="0" y="296"/>
                </a:lnTo>
                <a:lnTo>
                  <a:pt x="0" y="30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Freeform 212"/>
          <p:cNvSpPr>
            <a:spLocks/>
          </p:cNvSpPr>
          <p:nvPr/>
        </p:nvSpPr>
        <p:spPr bwMode="auto">
          <a:xfrm>
            <a:off x="-2348794" y="6850541"/>
            <a:ext cx="459370" cy="750242"/>
          </a:xfrm>
          <a:custGeom>
            <a:avLst/>
            <a:gdLst>
              <a:gd name="T0" fmla="*/ 27 w 488"/>
              <a:gd name="T1" fmla="*/ 655 h 797"/>
              <a:gd name="T2" fmla="*/ 29 w 488"/>
              <a:gd name="T3" fmla="*/ 672 h 797"/>
              <a:gd name="T4" fmla="*/ 38 w 488"/>
              <a:gd name="T5" fmla="*/ 677 h 797"/>
              <a:gd name="T6" fmla="*/ 46 w 488"/>
              <a:gd name="T7" fmla="*/ 686 h 797"/>
              <a:gd name="T8" fmla="*/ 56 w 488"/>
              <a:gd name="T9" fmla="*/ 690 h 797"/>
              <a:gd name="T10" fmla="*/ 64 w 488"/>
              <a:gd name="T11" fmla="*/ 703 h 797"/>
              <a:gd name="T12" fmla="*/ 64 w 488"/>
              <a:gd name="T13" fmla="*/ 713 h 797"/>
              <a:gd name="T14" fmla="*/ 64 w 488"/>
              <a:gd name="T15" fmla="*/ 727 h 797"/>
              <a:gd name="T16" fmla="*/ 65 w 488"/>
              <a:gd name="T17" fmla="*/ 736 h 797"/>
              <a:gd name="T18" fmla="*/ 58 w 488"/>
              <a:gd name="T19" fmla="*/ 744 h 797"/>
              <a:gd name="T20" fmla="*/ 58 w 488"/>
              <a:gd name="T21" fmla="*/ 755 h 797"/>
              <a:gd name="T22" fmla="*/ 59 w 488"/>
              <a:gd name="T23" fmla="*/ 765 h 797"/>
              <a:gd name="T24" fmla="*/ 62 w 488"/>
              <a:gd name="T25" fmla="*/ 778 h 797"/>
              <a:gd name="T26" fmla="*/ 110 w 488"/>
              <a:gd name="T27" fmla="*/ 794 h 797"/>
              <a:gd name="T28" fmla="*/ 206 w 488"/>
              <a:gd name="T29" fmla="*/ 736 h 797"/>
              <a:gd name="T30" fmla="*/ 242 w 488"/>
              <a:gd name="T31" fmla="*/ 698 h 797"/>
              <a:gd name="T32" fmla="*/ 300 w 488"/>
              <a:gd name="T33" fmla="*/ 698 h 797"/>
              <a:gd name="T34" fmla="*/ 421 w 488"/>
              <a:gd name="T35" fmla="*/ 465 h 797"/>
              <a:gd name="T36" fmla="*/ 415 w 488"/>
              <a:gd name="T37" fmla="*/ 424 h 797"/>
              <a:gd name="T38" fmla="*/ 467 w 488"/>
              <a:gd name="T39" fmla="*/ 256 h 797"/>
              <a:gd name="T40" fmla="*/ 469 w 488"/>
              <a:gd name="T41" fmla="*/ 219 h 797"/>
              <a:gd name="T42" fmla="*/ 454 w 488"/>
              <a:gd name="T43" fmla="*/ 161 h 797"/>
              <a:gd name="T44" fmla="*/ 425 w 488"/>
              <a:gd name="T45" fmla="*/ 134 h 797"/>
              <a:gd name="T46" fmla="*/ 425 w 488"/>
              <a:gd name="T47" fmla="*/ 84 h 797"/>
              <a:gd name="T48" fmla="*/ 438 w 488"/>
              <a:gd name="T49" fmla="*/ 54 h 797"/>
              <a:gd name="T50" fmla="*/ 452 w 488"/>
              <a:gd name="T51" fmla="*/ 30 h 797"/>
              <a:gd name="T52" fmla="*/ 440 w 488"/>
              <a:gd name="T53" fmla="*/ 7 h 797"/>
              <a:gd name="T54" fmla="*/ 419 w 488"/>
              <a:gd name="T55" fmla="*/ 21 h 797"/>
              <a:gd name="T56" fmla="*/ 388 w 488"/>
              <a:gd name="T57" fmla="*/ 30 h 797"/>
              <a:gd name="T58" fmla="*/ 371 w 488"/>
              <a:gd name="T59" fmla="*/ 54 h 797"/>
              <a:gd name="T60" fmla="*/ 346 w 488"/>
              <a:gd name="T61" fmla="*/ 55 h 797"/>
              <a:gd name="T62" fmla="*/ 313 w 488"/>
              <a:gd name="T63" fmla="*/ 90 h 797"/>
              <a:gd name="T64" fmla="*/ 281 w 488"/>
              <a:gd name="T65" fmla="*/ 81 h 797"/>
              <a:gd name="T66" fmla="*/ 261 w 488"/>
              <a:gd name="T67" fmla="*/ 73 h 797"/>
              <a:gd name="T68" fmla="*/ 210 w 488"/>
              <a:gd name="T69" fmla="*/ 123 h 797"/>
              <a:gd name="T70" fmla="*/ 263 w 488"/>
              <a:gd name="T71" fmla="*/ 121 h 797"/>
              <a:gd name="T72" fmla="*/ 271 w 488"/>
              <a:gd name="T73" fmla="*/ 186 h 797"/>
              <a:gd name="T74" fmla="*/ 277 w 488"/>
              <a:gd name="T75" fmla="*/ 217 h 797"/>
              <a:gd name="T76" fmla="*/ 244 w 488"/>
              <a:gd name="T77" fmla="*/ 177 h 797"/>
              <a:gd name="T78" fmla="*/ 181 w 488"/>
              <a:gd name="T79" fmla="*/ 140 h 797"/>
              <a:gd name="T80" fmla="*/ 171 w 488"/>
              <a:gd name="T81" fmla="*/ 148 h 797"/>
              <a:gd name="T82" fmla="*/ 165 w 488"/>
              <a:gd name="T83" fmla="*/ 155 h 797"/>
              <a:gd name="T84" fmla="*/ 158 w 488"/>
              <a:gd name="T85" fmla="*/ 165 h 797"/>
              <a:gd name="T86" fmla="*/ 152 w 488"/>
              <a:gd name="T87" fmla="*/ 171 h 797"/>
              <a:gd name="T88" fmla="*/ 140 w 488"/>
              <a:gd name="T89" fmla="*/ 177 h 797"/>
              <a:gd name="T90" fmla="*/ 134 w 488"/>
              <a:gd name="T91" fmla="*/ 180 h 797"/>
              <a:gd name="T92" fmla="*/ 129 w 488"/>
              <a:gd name="T93" fmla="*/ 188 h 797"/>
              <a:gd name="T94" fmla="*/ 121 w 488"/>
              <a:gd name="T95" fmla="*/ 192 h 797"/>
              <a:gd name="T96" fmla="*/ 112 w 488"/>
              <a:gd name="T97" fmla="*/ 198 h 797"/>
              <a:gd name="T98" fmla="*/ 107 w 488"/>
              <a:gd name="T99" fmla="*/ 207 h 797"/>
              <a:gd name="T100" fmla="*/ 104 w 488"/>
              <a:gd name="T101" fmla="*/ 213 h 797"/>
              <a:gd name="T102" fmla="*/ 96 w 488"/>
              <a:gd name="T103" fmla="*/ 223 h 797"/>
              <a:gd name="T104" fmla="*/ 83 w 488"/>
              <a:gd name="T105" fmla="*/ 227 h 797"/>
              <a:gd name="T106" fmla="*/ 77 w 488"/>
              <a:gd name="T107" fmla="*/ 238 h 797"/>
              <a:gd name="T108" fmla="*/ 71 w 488"/>
              <a:gd name="T109" fmla="*/ 250 h 797"/>
              <a:gd name="T110" fmla="*/ 85 w 488"/>
              <a:gd name="T111" fmla="*/ 263 h 797"/>
              <a:gd name="T112" fmla="*/ 123 w 488"/>
              <a:gd name="T113" fmla="*/ 296 h 797"/>
              <a:gd name="T114" fmla="*/ 125 w 488"/>
              <a:gd name="T115" fmla="*/ 348 h 797"/>
              <a:gd name="T116" fmla="*/ 123 w 488"/>
              <a:gd name="T117" fmla="*/ 367 h 797"/>
              <a:gd name="T118" fmla="*/ 123 w 488"/>
              <a:gd name="T119" fmla="*/ 386 h 797"/>
              <a:gd name="T120" fmla="*/ 102 w 488"/>
              <a:gd name="T121" fmla="*/ 411 h 797"/>
              <a:gd name="T122" fmla="*/ 79 w 488"/>
              <a:gd name="T123" fmla="*/ 432 h 797"/>
              <a:gd name="T124" fmla="*/ 44 w 488"/>
              <a:gd name="T125" fmla="*/ 424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8" h="797">
                <a:moveTo>
                  <a:pt x="6" y="490"/>
                </a:moveTo>
                <a:lnTo>
                  <a:pt x="35" y="623"/>
                </a:lnTo>
                <a:lnTo>
                  <a:pt x="46" y="621"/>
                </a:lnTo>
                <a:lnTo>
                  <a:pt x="52" y="621"/>
                </a:lnTo>
                <a:lnTo>
                  <a:pt x="59" y="628"/>
                </a:lnTo>
                <a:lnTo>
                  <a:pt x="52" y="638"/>
                </a:lnTo>
                <a:lnTo>
                  <a:pt x="44" y="632"/>
                </a:lnTo>
                <a:lnTo>
                  <a:pt x="37" y="644"/>
                </a:lnTo>
                <a:lnTo>
                  <a:pt x="27" y="655"/>
                </a:lnTo>
                <a:lnTo>
                  <a:pt x="23" y="661"/>
                </a:lnTo>
                <a:lnTo>
                  <a:pt x="23" y="663"/>
                </a:lnTo>
                <a:lnTo>
                  <a:pt x="25" y="665"/>
                </a:lnTo>
                <a:lnTo>
                  <a:pt x="23" y="667"/>
                </a:lnTo>
                <a:lnTo>
                  <a:pt x="25" y="669"/>
                </a:lnTo>
                <a:lnTo>
                  <a:pt x="27" y="669"/>
                </a:lnTo>
                <a:lnTo>
                  <a:pt x="29" y="669"/>
                </a:lnTo>
                <a:lnTo>
                  <a:pt x="29" y="671"/>
                </a:lnTo>
                <a:lnTo>
                  <a:pt x="29" y="672"/>
                </a:lnTo>
                <a:lnTo>
                  <a:pt x="31" y="672"/>
                </a:lnTo>
                <a:lnTo>
                  <a:pt x="31" y="674"/>
                </a:lnTo>
                <a:lnTo>
                  <a:pt x="33" y="674"/>
                </a:lnTo>
                <a:lnTo>
                  <a:pt x="35" y="674"/>
                </a:lnTo>
                <a:lnTo>
                  <a:pt x="37" y="674"/>
                </a:lnTo>
                <a:lnTo>
                  <a:pt x="37" y="677"/>
                </a:lnTo>
                <a:lnTo>
                  <a:pt x="37" y="679"/>
                </a:lnTo>
                <a:lnTo>
                  <a:pt x="38" y="679"/>
                </a:lnTo>
                <a:lnTo>
                  <a:pt x="38" y="677"/>
                </a:lnTo>
                <a:lnTo>
                  <a:pt x="40" y="677"/>
                </a:lnTo>
                <a:lnTo>
                  <a:pt x="42" y="677"/>
                </a:lnTo>
                <a:lnTo>
                  <a:pt x="42" y="679"/>
                </a:lnTo>
                <a:lnTo>
                  <a:pt x="42" y="680"/>
                </a:lnTo>
                <a:lnTo>
                  <a:pt x="42" y="682"/>
                </a:lnTo>
                <a:lnTo>
                  <a:pt x="44" y="682"/>
                </a:lnTo>
                <a:lnTo>
                  <a:pt x="46" y="682"/>
                </a:lnTo>
                <a:lnTo>
                  <a:pt x="46" y="684"/>
                </a:lnTo>
                <a:lnTo>
                  <a:pt x="46" y="686"/>
                </a:lnTo>
                <a:lnTo>
                  <a:pt x="46" y="688"/>
                </a:lnTo>
                <a:lnTo>
                  <a:pt x="48" y="688"/>
                </a:lnTo>
                <a:lnTo>
                  <a:pt x="50" y="688"/>
                </a:lnTo>
                <a:lnTo>
                  <a:pt x="50" y="690"/>
                </a:lnTo>
                <a:lnTo>
                  <a:pt x="52" y="690"/>
                </a:lnTo>
                <a:lnTo>
                  <a:pt x="52" y="688"/>
                </a:lnTo>
                <a:lnTo>
                  <a:pt x="52" y="690"/>
                </a:lnTo>
                <a:lnTo>
                  <a:pt x="54" y="690"/>
                </a:lnTo>
                <a:lnTo>
                  <a:pt x="56" y="690"/>
                </a:lnTo>
                <a:lnTo>
                  <a:pt x="56" y="692"/>
                </a:lnTo>
                <a:lnTo>
                  <a:pt x="56" y="694"/>
                </a:lnTo>
                <a:lnTo>
                  <a:pt x="58" y="694"/>
                </a:lnTo>
                <a:lnTo>
                  <a:pt x="59" y="696"/>
                </a:lnTo>
                <a:lnTo>
                  <a:pt x="59" y="698"/>
                </a:lnTo>
                <a:lnTo>
                  <a:pt x="62" y="700"/>
                </a:lnTo>
                <a:lnTo>
                  <a:pt x="62" y="701"/>
                </a:lnTo>
                <a:lnTo>
                  <a:pt x="64" y="701"/>
                </a:lnTo>
                <a:lnTo>
                  <a:pt x="64" y="703"/>
                </a:lnTo>
                <a:lnTo>
                  <a:pt x="64" y="705"/>
                </a:lnTo>
                <a:lnTo>
                  <a:pt x="64" y="707"/>
                </a:lnTo>
                <a:lnTo>
                  <a:pt x="65" y="707"/>
                </a:lnTo>
                <a:lnTo>
                  <a:pt x="65" y="709"/>
                </a:lnTo>
                <a:lnTo>
                  <a:pt x="64" y="709"/>
                </a:lnTo>
                <a:lnTo>
                  <a:pt x="64" y="711"/>
                </a:lnTo>
                <a:lnTo>
                  <a:pt x="65" y="711"/>
                </a:lnTo>
                <a:lnTo>
                  <a:pt x="65" y="713"/>
                </a:lnTo>
                <a:lnTo>
                  <a:pt x="64" y="713"/>
                </a:lnTo>
                <a:lnTo>
                  <a:pt x="64" y="715"/>
                </a:lnTo>
                <a:lnTo>
                  <a:pt x="64" y="717"/>
                </a:lnTo>
                <a:lnTo>
                  <a:pt x="64" y="719"/>
                </a:lnTo>
                <a:lnTo>
                  <a:pt x="64" y="721"/>
                </a:lnTo>
                <a:lnTo>
                  <a:pt x="65" y="721"/>
                </a:lnTo>
                <a:lnTo>
                  <a:pt x="65" y="722"/>
                </a:lnTo>
                <a:lnTo>
                  <a:pt x="65" y="725"/>
                </a:lnTo>
                <a:lnTo>
                  <a:pt x="64" y="725"/>
                </a:lnTo>
                <a:lnTo>
                  <a:pt x="64" y="727"/>
                </a:lnTo>
                <a:lnTo>
                  <a:pt x="65" y="727"/>
                </a:lnTo>
                <a:lnTo>
                  <a:pt x="65" y="728"/>
                </a:lnTo>
                <a:lnTo>
                  <a:pt x="64" y="728"/>
                </a:lnTo>
                <a:lnTo>
                  <a:pt x="64" y="730"/>
                </a:lnTo>
                <a:lnTo>
                  <a:pt x="65" y="730"/>
                </a:lnTo>
                <a:lnTo>
                  <a:pt x="65" y="732"/>
                </a:lnTo>
                <a:lnTo>
                  <a:pt x="67" y="732"/>
                </a:lnTo>
                <a:lnTo>
                  <a:pt x="67" y="734"/>
                </a:lnTo>
                <a:lnTo>
                  <a:pt x="65" y="736"/>
                </a:lnTo>
                <a:lnTo>
                  <a:pt x="65" y="738"/>
                </a:lnTo>
                <a:lnTo>
                  <a:pt x="65" y="740"/>
                </a:lnTo>
                <a:lnTo>
                  <a:pt x="64" y="740"/>
                </a:lnTo>
                <a:lnTo>
                  <a:pt x="64" y="742"/>
                </a:lnTo>
                <a:lnTo>
                  <a:pt x="62" y="740"/>
                </a:lnTo>
                <a:lnTo>
                  <a:pt x="59" y="740"/>
                </a:lnTo>
                <a:lnTo>
                  <a:pt x="62" y="742"/>
                </a:lnTo>
                <a:lnTo>
                  <a:pt x="59" y="742"/>
                </a:lnTo>
                <a:lnTo>
                  <a:pt x="58" y="744"/>
                </a:lnTo>
                <a:lnTo>
                  <a:pt x="58" y="746"/>
                </a:lnTo>
                <a:lnTo>
                  <a:pt x="59" y="746"/>
                </a:lnTo>
                <a:lnTo>
                  <a:pt x="59" y="748"/>
                </a:lnTo>
                <a:lnTo>
                  <a:pt x="58" y="748"/>
                </a:lnTo>
                <a:lnTo>
                  <a:pt x="58" y="749"/>
                </a:lnTo>
                <a:lnTo>
                  <a:pt x="56" y="751"/>
                </a:lnTo>
                <a:lnTo>
                  <a:pt x="56" y="753"/>
                </a:lnTo>
                <a:lnTo>
                  <a:pt x="56" y="755"/>
                </a:lnTo>
                <a:lnTo>
                  <a:pt x="58" y="755"/>
                </a:lnTo>
                <a:lnTo>
                  <a:pt x="59" y="755"/>
                </a:lnTo>
                <a:lnTo>
                  <a:pt x="58" y="755"/>
                </a:lnTo>
                <a:lnTo>
                  <a:pt x="58" y="757"/>
                </a:lnTo>
                <a:lnTo>
                  <a:pt x="58" y="759"/>
                </a:lnTo>
                <a:lnTo>
                  <a:pt x="58" y="761"/>
                </a:lnTo>
                <a:lnTo>
                  <a:pt x="59" y="761"/>
                </a:lnTo>
                <a:lnTo>
                  <a:pt x="62" y="761"/>
                </a:lnTo>
                <a:lnTo>
                  <a:pt x="59" y="763"/>
                </a:lnTo>
                <a:lnTo>
                  <a:pt x="59" y="765"/>
                </a:lnTo>
                <a:lnTo>
                  <a:pt x="59" y="767"/>
                </a:lnTo>
                <a:lnTo>
                  <a:pt x="59" y="769"/>
                </a:lnTo>
                <a:lnTo>
                  <a:pt x="62" y="769"/>
                </a:lnTo>
                <a:lnTo>
                  <a:pt x="62" y="771"/>
                </a:lnTo>
                <a:lnTo>
                  <a:pt x="62" y="773"/>
                </a:lnTo>
                <a:lnTo>
                  <a:pt x="62" y="775"/>
                </a:lnTo>
                <a:lnTo>
                  <a:pt x="59" y="775"/>
                </a:lnTo>
                <a:lnTo>
                  <a:pt x="62" y="776"/>
                </a:lnTo>
                <a:lnTo>
                  <a:pt x="62" y="778"/>
                </a:lnTo>
                <a:lnTo>
                  <a:pt x="64" y="780"/>
                </a:lnTo>
                <a:lnTo>
                  <a:pt x="64" y="782"/>
                </a:lnTo>
                <a:lnTo>
                  <a:pt x="64" y="784"/>
                </a:lnTo>
                <a:lnTo>
                  <a:pt x="65" y="784"/>
                </a:lnTo>
                <a:lnTo>
                  <a:pt x="65" y="786"/>
                </a:lnTo>
                <a:lnTo>
                  <a:pt x="64" y="788"/>
                </a:lnTo>
                <a:lnTo>
                  <a:pt x="64" y="790"/>
                </a:lnTo>
                <a:lnTo>
                  <a:pt x="110" y="797"/>
                </a:lnTo>
                <a:lnTo>
                  <a:pt x="110" y="794"/>
                </a:lnTo>
                <a:lnTo>
                  <a:pt x="115" y="780"/>
                </a:lnTo>
                <a:lnTo>
                  <a:pt x="119" y="765"/>
                </a:lnTo>
                <a:lnTo>
                  <a:pt x="129" y="749"/>
                </a:lnTo>
                <a:lnTo>
                  <a:pt x="134" y="746"/>
                </a:lnTo>
                <a:lnTo>
                  <a:pt x="142" y="746"/>
                </a:lnTo>
                <a:lnTo>
                  <a:pt x="156" y="744"/>
                </a:lnTo>
                <a:lnTo>
                  <a:pt x="163" y="748"/>
                </a:lnTo>
                <a:lnTo>
                  <a:pt x="202" y="736"/>
                </a:lnTo>
                <a:lnTo>
                  <a:pt x="206" y="736"/>
                </a:lnTo>
                <a:lnTo>
                  <a:pt x="210" y="736"/>
                </a:lnTo>
                <a:lnTo>
                  <a:pt x="217" y="738"/>
                </a:lnTo>
                <a:lnTo>
                  <a:pt x="217" y="736"/>
                </a:lnTo>
                <a:lnTo>
                  <a:pt x="219" y="738"/>
                </a:lnTo>
                <a:lnTo>
                  <a:pt x="223" y="738"/>
                </a:lnTo>
                <a:lnTo>
                  <a:pt x="225" y="738"/>
                </a:lnTo>
                <a:lnTo>
                  <a:pt x="238" y="700"/>
                </a:lnTo>
                <a:lnTo>
                  <a:pt x="242" y="700"/>
                </a:lnTo>
                <a:lnTo>
                  <a:pt x="242" y="698"/>
                </a:lnTo>
                <a:lnTo>
                  <a:pt x="246" y="701"/>
                </a:lnTo>
                <a:lnTo>
                  <a:pt x="300" y="757"/>
                </a:lnTo>
                <a:lnTo>
                  <a:pt x="300" y="759"/>
                </a:lnTo>
                <a:lnTo>
                  <a:pt x="304" y="761"/>
                </a:lnTo>
                <a:lnTo>
                  <a:pt x="307" y="761"/>
                </a:lnTo>
                <a:lnTo>
                  <a:pt x="323" y="759"/>
                </a:lnTo>
                <a:lnTo>
                  <a:pt x="309" y="722"/>
                </a:lnTo>
                <a:lnTo>
                  <a:pt x="307" y="721"/>
                </a:lnTo>
                <a:lnTo>
                  <a:pt x="300" y="698"/>
                </a:lnTo>
                <a:lnTo>
                  <a:pt x="317" y="640"/>
                </a:lnTo>
                <a:lnTo>
                  <a:pt x="304" y="628"/>
                </a:lnTo>
                <a:lnTo>
                  <a:pt x="323" y="571"/>
                </a:lnTo>
                <a:lnTo>
                  <a:pt x="317" y="563"/>
                </a:lnTo>
                <a:lnTo>
                  <a:pt x="386" y="480"/>
                </a:lnTo>
                <a:lnTo>
                  <a:pt x="398" y="490"/>
                </a:lnTo>
                <a:lnTo>
                  <a:pt x="413" y="475"/>
                </a:lnTo>
                <a:lnTo>
                  <a:pt x="415" y="471"/>
                </a:lnTo>
                <a:lnTo>
                  <a:pt x="421" y="465"/>
                </a:lnTo>
                <a:lnTo>
                  <a:pt x="423" y="463"/>
                </a:lnTo>
                <a:lnTo>
                  <a:pt x="427" y="459"/>
                </a:lnTo>
                <a:lnTo>
                  <a:pt x="429" y="455"/>
                </a:lnTo>
                <a:lnTo>
                  <a:pt x="430" y="453"/>
                </a:lnTo>
                <a:lnTo>
                  <a:pt x="430" y="450"/>
                </a:lnTo>
                <a:lnTo>
                  <a:pt x="429" y="448"/>
                </a:lnTo>
                <a:lnTo>
                  <a:pt x="436" y="436"/>
                </a:lnTo>
                <a:lnTo>
                  <a:pt x="427" y="432"/>
                </a:lnTo>
                <a:lnTo>
                  <a:pt x="415" y="424"/>
                </a:lnTo>
                <a:lnTo>
                  <a:pt x="413" y="423"/>
                </a:lnTo>
                <a:lnTo>
                  <a:pt x="415" y="421"/>
                </a:lnTo>
                <a:lnTo>
                  <a:pt x="419" y="409"/>
                </a:lnTo>
                <a:lnTo>
                  <a:pt x="457" y="311"/>
                </a:lnTo>
                <a:lnTo>
                  <a:pt x="454" y="309"/>
                </a:lnTo>
                <a:lnTo>
                  <a:pt x="473" y="257"/>
                </a:lnTo>
                <a:lnTo>
                  <a:pt x="471" y="257"/>
                </a:lnTo>
                <a:lnTo>
                  <a:pt x="469" y="256"/>
                </a:lnTo>
                <a:lnTo>
                  <a:pt x="467" y="256"/>
                </a:lnTo>
                <a:lnTo>
                  <a:pt x="467" y="254"/>
                </a:lnTo>
                <a:lnTo>
                  <a:pt x="471" y="244"/>
                </a:lnTo>
                <a:lnTo>
                  <a:pt x="471" y="240"/>
                </a:lnTo>
                <a:lnTo>
                  <a:pt x="471" y="238"/>
                </a:lnTo>
                <a:lnTo>
                  <a:pt x="471" y="232"/>
                </a:lnTo>
                <a:lnTo>
                  <a:pt x="465" y="230"/>
                </a:lnTo>
                <a:lnTo>
                  <a:pt x="465" y="228"/>
                </a:lnTo>
                <a:lnTo>
                  <a:pt x="467" y="225"/>
                </a:lnTo>
                <a:lnTo>
                  <a:pt x="469" y="219"/>
                </a:lnTo>
                <a:lnTo>
                  <a:pt x="475" y="221"/>
                </a:lnTo>
                <a:lnTo>
                  <a:pt x="477" y="221"/>
                </a:lnTo>
                <a:lnTo>
                  <a:pt x="484" y="198"/>
                </a:lnTo>
                <a:lnTo>
                  <a:pt x="488" y="192"/>
                </a:lnTo>
                <a:lnTo>
                  <a:pt x="486" y="190"/>
                </a:lnTo>
                <a:lnTo>
                  <a:pt x="484" y="188"/>
                </a:lnTo>
                <a:lnTo>
                  <a:pt x="478" y="180"/>
                </a:lnTo>
                <a:lnTo>
                  <a:pt x="465" y="173"/>
                </a:lnTo>
                <a:lnTo>
                  <a:pt x="454" y="161"/>
                </a:lnTo>
                <a:lnTo>
                  <a:pt x="456" y="157"/>
                </a:lnTo>
                <a:lnTo>
                  <a:pt x="454" y="155"/>
                </a:lnTo>
                <a:lnTo>
                  <a:pt x="452" y="159"/>
                </a:lnTo>
                <a:lnTo>
                  <a:pt x="448" y="155"/>
                </a:lnTo>
                <a:lnTo>
                  <a:pt x="444" y="153"/>
                </a:lnTo>
                <a:lnTo>
                  <a:pt x="432" y="148"/>
                </a:lnTo>
                <a:lnTo>
                  <a:pt x="434" y="144"/>
                </a:lnTo>
                <a:lnTo>
                  <a:pt x="425" y="140"/>
                </a:lnTo>
                <a:lnTo>
                  <a:pt x="425" y="134"/>
                </a:lnTo>
                <a:lnTo>
                  <a:pt x="427" y="111"/>
                </a:lnTo>
                <a:lnTo>
                  <a:pt x="427" y="107"/>
                </a:lnTo>
                <a:lnTo>
                  <a:pt x="425" y="107"/>
                </a:lnTo>
                <a:lnTo>
                  <a:pt x="421" y="107"/>
                </a:lnTo>
                <a:lnTo>
                  <a:pt x="421" y="102"/>
                </a:lnTo>
                <a:lnTo>
                  <a:pt x="421" y="98"/>
                </a:lnTo>
                <a:lnTo>
                  <a:pt x="423" y="94"/>
                </a:lnTo>
                <a:lnTo>
                  <a:pt x="423" y="90"/>
                </a:lnTo>
                <a:lnTo>
                  <a:pt x="425" y="84"/>
                </a:lnTo>
                <a:lnTo>
                  <a:pt x="423" y="81"/>
                </a:lnTo>
                <a:lnTo>
                  <a:pt x="423" y="76"/>
                </a:lnTo>
                <a:lnTo>
                  <a:pt x="425" y="71"/>
                </a:lnTo>
                <a:lnTo>
                  <a:pt x="425" y="65"/>
                </a:lnTo>
                <a:lnTo>
                  <a:pt x="427" y="63"/>
                </a:lnTo>
                <a:lnTo>
                  <a:pt x="427" y="61"/>
                </a:lnTo>
                <a:lnTo>
                  <a:pt x="432" y="57"/>
                </a:lnTo>
                <a:lnTo>
                  <a:pt x="434" y="55"/>
                </a:lnTo>
                <a:lnTo>
                  <a:pt x="438" y="54"/>
                </a:lnTo>
                <a:lnTo>
                  <a:pt x="444" y="52"/>
                </a:lnTo>
                <a:lnTo>
                  <a:pt x="446" y="52"/>
                </a:lnTo>
                <a:lnTo>
                  <a:pt x="448" y="50"/>
                </a:lnTo>
                <a:lnTo>
                  <a:pt x="450" y="48"/>
                </a:lnTo>
                <a:lnTo>
                  <a:pt x="450" y="46"/>
                </a:lnTo>
                <a:lnTo>
                  <a:pt x="450" y="42"/>
                </a:lnTo>
                <a:lnTo>
                  <a:pt x="450" y="38"/>
                </a:lnTo>
                <a:lnTo>
                  <a:pt x="450" y="34"/>
                </a:lnTo>
                <a:lnTo>
                  <a:pt x="452" y="30"/>
                </a:lnTo>
                <a:lnTo>
                  <a:pt x="454" y="25"/>
                </a:lnTo>
                <a:lnTo>
                  <a:pt x="456" y="19"/>
                </a:lnTo>
                <a:lnTo>
                  <a:pt x="456" y="15"/>
                </a:lnTo>
                <a:lnTo>
                  <a:pt x="454" y="11"/>
                </a:lnTo>
                <a:lnTo>
                  <a:pt x="452" y="9"/>
                </a:lnTo>
                <a:lnTo>
                  <a:pt x="450" y="7"/>
                </a:lnTo>
                <a:lnTo>
                  <a:pt x="448" y="7"/>
                </a:lnTo>
                <a:lnTo>
                  <a:pt x="444" y="7"/>
                </a:lnTo>
                <a:lnTo>
                  <a:pt x="440" y="7"/>
                </a:lnTo>
                <a:lnTo>
                  <a:pt x="438" y="7"/>
                </a:lnTo>
                <a:lnTo>
                  <a:pt x="434" y="9"/>
                </a:lnTo>
                <a:lnTo>
                  <a:pt x="432" y="11"/>
                </a:lnTo>
                <a:lnTo>
                  <a:pt x="429" y="13"/>
                </a:lnTo>
                <a:lnTo>
                  <a:pt x="429" y="15"/>
                </a:lnTo>
                <a:lnTo>
                  <a:pt x="427" y="17"/>
                </a:lnTo>
                <a:lnTo>
                  <a:pt x="423" y="19"/>
                </a:lnTo>
                <a:lnTo>
                  <a:pt x="421" y="21"/>
                </a:lnTo>
                <a:lnTo>
                  <a:pt x="419" y="21"/>
                </a:lnTo>
                <a:lnTo>
                  <a:pt x="417" y="19"/>
                </a:lnTo>
                <a:lnTo>
                  <a:pt x="417" y="17"/>
                </a:lnTo>
                <a:lnTo>
                  <a:pt x="417" y="15"/>
                </a:lnTo>
                <a:lnTo>
                  <a:pt x="417" y="2"/>
                </a:lnTo>
                <a:lnTo>
                  <a:pt x="406" y="0"/>
                </a:lnTo>
                <a:lnTo>
                  <a:pt x="392" y="11"/>
                </a:lnTo>
                <a:lnTo>
                  <a:pt x="390" y="21"/>
                </a:lnTo>
                <a:lnTo>
                  <a:pt x="388" y="28"/>
                </a:lnTo>
                <a:lnTo>
                  <a:pt x="388" y="30"/>
                </a:lnTo>
                <a:lnTo>
                  <a:pt x="394" y="30"/>
                </a:lnTo>
                <a:lnTo>
                  <a:pt x="398" y="30"/>
                </a:lnTo>
                <a:lnTo>
                  <a:pt x="386" y="50"/>
                </a:lnTo>
                <a:lnTo>
                  <a:pt x="382" y="46"/>
                </a:lnTo>
                <a:lnTo>
                  <a:pt x="379" y="50"/>
                </a:lnTo>
                <a:lnTo>
                  <a:pt x="379" y="48"/>
                </a:lnTo>
                <a:lnTo>
                  <a:pt x="377" y="50"/>
                </a:lnTo>
                <a:lnTo>
                  <a:pt x="375" y="52"/>
                </a:lnTo>
                <a:lnTo>
                  <a:pt x="371" y="54"/>
                </a:lnTo>
                <a:lnTo>
                  <a:pt x="371" y="59"/>
                </a:lnTo>
                <a:lnTo>
                  <a:pt x="367" y="57"/>
                </a:lnTo>
                <a:lnTo>
                  <a:pt x="365" y="57"/>
                </a:lnTo>
                <a:lnTo>
                  <a:pt x="361" y="57"/>
                </a:lnTo>
                <a:lnTo>
                  <a:pt x="360" y="57"/>
                </a:lnTo>
                <a:lnTo>
                  <a:pt x="355" y="57"/>
                </a:lnTo>
                <a:lnTo>
                  <a:pt x="355" y="55"/>
                </a:lnTo>
                <a:lnTo>
                  <a:pt x="352" y="55"/>
                </a:lnTo>
                <a:lnTo>
                  <a:pt x="346" y="55"/>
                </a:lnTo>
                <a:lnTo>
                  <a:pt x="342" y="81"/>
                </a:lnTo>
                <a:lnTo>
                  <a:pt x="342" y="92"/>
                </a:lnTo>
                <a:lnTo>
                  <a:pt x="338" y="92"/>
                </a:lnTo>
                <a:lnTo>
                  <a:pt x="333" y="92"/>
                </a:lnTo>
                <a:lnTo>
                  <a:pt x="327" y="92"/>
                </a:lnTo>
                <a:lnTo>
                  <a:pt x="323" y="92"/>
                </a:lnTo>
                <a:lnTo>
                  <a:pt x="317" y="92"/>
                </a:lnTo>
                <a:lnTo>
                  <a:pt x="315" y="92"/>
                </a:lnTo>
                <a:lnTo>
                  <a:pt x="313" y="90"/>
                </a:lnTo>
                <a:lnTo>
                  <a:pt x="307" y="88"/>
                </a:lnTo>
                <a:lnTo>
                  <a:pt x="304" y="88"/>
                </a:lnTo>
                <a:lnTo>
                  <a:pt x="298" y="86"/>
                </a:lnTo>
                <a:lnTo>
                  <a:pt x="294" y="84"/>
                </a:lnTo>
                <a:lnTo>
                  <a:pt x="286" y="83"/>
                </a:lnTo>
                <a:lnTo>
                  <a:pt x="285" y="83"/>
                </a:lnTo>
                <a:lnTo>
                  <a:pt x="283" y="83"/>
                </a:lnTo>
                <a:lnTo>
                  <a:pt x="283" y="81"/>
                </a:lnTo>
                <a:lnTo>
                  <a:pt x="281" y="81"/>
                </a:lnTo>
                <a:lnTo>
                  <a:pt x="279" y="81"/>
                </a:lnTo>
                <a:lnTo>
                  <a:pt x="277" y="81"/>
                </a:lnTo>
                <a:lnTo>
                  <a:pt x="275" y="81"/>
                </a:lnTo>
                <a:lnTo>
                  <a:pt x="269" y="81"/>
                </a:lnTo>
                <a:lnTo>
                  <a:pt x="267" y="81"/>
                </a:lnTo>
                <a:lnTo>
                  <a:pt x="261" y="78"/>
                </a:lnTo>
                <a:lnTo>
                  <a:pt x="263" y="75"/>
                </a:lnTo>
                <a:lnTo>
                  <a:pt x="263" y="73"/>
                </a:lnTo>
                <a:lnTo>
                  <a:pt x="261" y="73"/>
                </a:lnTo>
                <a:lnTo>
                  <a:pt x="244" y="71"/>
                </a:lnTo>
                <a:lnTo>
                  <a:pt x="219" y="84"/>
                </a:lnTo>
                <a:lnTo>
                  <a:pt x="215" y="86"/>
                </a:lnTo>
                <a:lnTo>
                  <a:pt x="215" y="98"/>
                </a:lnTo>
                <a:lnTo>
                  <a:pt x="215" y="104"/>
                </a:lnTo>
                <a:lnTo>
                  <a:pt x="211" y="111"/>
                </a:lnTo>
                <a:lnTo>
                  <a:pt x="208" y="117"/>
                </a:lnTo>
                <a:lnTo>
                  <a:pt x="208" y="119"/>
                </a:lnTo>
                <a:lnTo>
                  <a:pt x="210" y="123"/>
                </a:lnTo>
                <a:lnTo>
                  <a:pt x="211" y="126"/>
                </a:lnTo>
                <a:lnTo>
                  <a:pt x="215" y="126"/>
                </a:lnTo>
                <a:lnTo>
                  <a:pt x="219" y="126"/>
                </a:lnTo>
                <a:lnTo>
                  <a:pt x="223" y="126"/>
                </a:lnTo>
                <a:lnTo>
                  <a:pt x="233" y="125"/>
                </a:lnTo>
                <a:lnTo>
                  <a:pt x="242" y="123"/>
                </a:lnTo>
                <a:lnTo>
                  <a:pt x="248" y="121"/>
                </a:lnTo>
                <a:lnTo>
                  <a:pt x="256" y="119"/>
                </a:lnTo>
                <a:lnTo>
                  <a:pt x="263" y="121"/>
                </a:lnTo>
                <a:lnTo>
                  <a:pt x="271" y="125"/>
                </a:lnTo>
                <a:lnTo>
                  <a:pt x="281" y="134"/>
                </a:lnTo>
                <a:lnTo>
                  <a:pt x="290" y="144"/>
                </a:lnTo>
                <a:lnTo>
                  <a:pt x="292" y="152"/>
                </a:lnTo>
                <a:lnTo>
                  <a:pt x="292" y="159"/>
                </a:lnTo>
                <a:lnTo>
                  <a:pt x="290" y="165"/>
                </a:lnTo>
                <a:lnTo>
                  <a:pt x="285" y="173"/>
                </a:lnTo>
                <a:lnTo>
                  <a:pt x="277" y="180"/>
                </a:lnTo>
                <a:lnTo>
                  <a:pt x="271" y="186"/>
                </a:lnTo>
                <a:lnTo>
                  <a:pt x="269" y="188"/>
                </a:lnTo>
                <a:lnTo>
                  <a:pt x="271" y="194"/>
                </a:lnTo>
                <a:lnTo>
                  <a:pt x="273" y="196"/>
                </a:lnTo>
                <a:lnTo>
                  <a:pt x="277" y="198"/>
                </a:lnTo>
                <a:lnTo>
                  <a:pt x="281" y="201"/>
                </a:lnTo>
                <a:lnTo>
                  <a:pt x="281" y="209"/>
                </a:lnTo>
                <a:lnTo>
                  <a:pt x="279" y="211"/>
                </a:lnTo>
                <a:lnTo>
                  <a:pt x="277" y="215"/>
                </a:lnTo>
                <a:lnTo>
                  <a:pt x="277" y="217"/>
                </a:lnTo>
                <a:lnTo>
                  <a:pt x="273" y="221"/>
                </a:lnTo>
                <a:lnTo>
                  <a:pt x="273" y="223"/>
                </a:lnTo>
                <a:lnTo>
                  <a:pt x="271" y="225"/>
                </a:lnTo>
                <a:lnTo>
                  <a:pt x="269" y="221"/>
                </a:lnTo>
                <a:lnTo>
                  <a:pt x="265" y="209"/>
                </a:lnTo>
                <a:lnTo>
                  <a:pt x="261" y="201"/>
                </a:lnTo>
                <a:lnTo>
                  <a:pt x="261" y="198"/>
                </a:lnTo>
                <a:lnTo>
                  <a:pt x="258" y="194"/>
                </a:lnTo>
                <a:lnTo>
                  <a:pt x="244" y="177"/>
                </a:lnTo>
                <a:lnTo>
                  <a:pt x="210" y="142"/>
                </a:lnTo>
                <a:lnTo>
                  <a:pt x="200" y="134"/>
                </a:lnTo>
                <a:lnTo>
                  <a:pt x="200" y="132"/>
                </a:lnTo>
                <a:lnTo>
                  <a:pt x="198" y="125"/>
                </a:lnTo>
                <a:lnTo>
                  <a:pt x="192" y="131"/>
                </a:lnTo>
                <a:lnTo>
                  <a:pt x="184" y="125"/>
                </a:lnTo>
                <a:lnTo>
                  <a:pt x="177" y="134"/>
                </a:lnTo>
                <a:lnTo>
                  <a:pt x="183" y="140"/>
                </a:lnTo>
                <a:lnTo>
                  <a:pt x="181" y="140"/>
                </a:lnTo>
                <a:lnTo>
                  <a:pt x="179" y="140"/>
                </a:lnTo>
                <a:lnTo>
                  <a:pt x="179" y="142"/>
                </a:lnTo>
                <a:lnTo>
                  <a:pt x="177" y="142"/>
                </a:lnTo>
                <a:lnTo>
                  <a:pt x="177" y="144"/>
                </a:lnTo>
                <a:lnTo>
                  <a:pt x="175" y="144"/>
                </a:lnTo>
                <a:lnTo>
                  <a:pt x="175" y="146"/>
                </a:lnTo>
                <a:lnTo>
                  <a:pt x="173" y="146"/>
                </a:lnTo>
                <a:lnTo>
                  <a:pt x="173" y="148"/>
                </a:lnTo>
                <a:lnTo>
                  <a:pt x="171" y="148"/>
                </a:lnTo>
                <a:lnTo>
                  <a:pt x="169" y="148"/>
                </a:lnTo>
                <a:lnTo>
                  <a:pt x="167" y="148"/>
                </a:lnTo>
                <a:lnTo>
                  <a:pt x="167" y="150"/>
                </a:lnTo>
                <a:lnTo>
                  <a:pt x="165" y="150"/>
                </a:lnTo>
                <a:lnTo>
                  <a:pt x="165" y="152"/>
                </a:lnTo>
                <a:lnTo>
                  <a:pt x="165" y="153"/>
                </a:lnTo>
                <a:lnTo>
                  <a:pt x="163" y="153"/>
                </a:lnTo>
                <a:lnTo>
                  <a:pt x="163" y="155"/>
                </a:lnTo>
                <a:lnTo>
                  <a:pt x="165" y="155"/>
                </a:lnTo>
                <a:lnTo>
                  <a:pt x="165" y="157"/>
                </a:lnTo>
                <a:lnTo>
                  <a:pt x="163" y="157"/>
                </a:lnTo>
                <a:lnTo>
                  <a:pt x="162" y="157"/>
                </a:lnTo>
                <a:lnTo>
                  <a:pt x="160" y="157"/>
                </a:lnTo>
                <a:lnTo>
                  <a:pt x="160" y="159"/>
                </a:lnTo>
                <a:lnTo>
                  <a:pt x="162" y="159"/>
                </a:lnTo>
                <a:lnTo>
                  <a:pt x="162" y="161"/>
                </a:lnTo>
                <a:lnTo>
                  <a:pt x="160" y="163"/>
                </a:lnTo>
                <a:lnTo>
                  <a:pt x="158" y="165"/>
                </a:lnTo>
                <a:lnTo>
                  <a:pt x="158" y="167"/>
                </a:lnTo>
                <a:lnTo>
                  <a:pt x="156" y="167"/>
                </a:lnTo>
                <a:lnTo>
                  <a:pt x="156" y="169"/>
                </a:lnTo>
                <a:lnTo>
                  <a:pt x="154" y="169"/>
                </a:lnTo>
                <a:lnTo>
                  <a:pt x="152" y="169"/>
                </a:lnTo>
                <a:lnTo>
                  <a:pt x="154" y="171"/>
                </a:lnTo>
                <a:lnTo>
                  <a:pt x="154" y="173"/>
                </a:lnTo>
                <a:lnTo>
                  <a:pt x="152" y="173"/>
                </a:lnTo>
                <a:lnTo>
                  <a:pt x="152" y="171"/>
                </a:lnTo>
                <a:lnTo>
                  <a:pt x="150" y="171"/>
                </a:lnTo>
                <a:lnTo>
                  <a:pt x="150" y="173"/>
                </a:lnTo>
                <a:lnTo>
                  <a:pt x="148" y="173"/>
                </a:lnTo>
                <a:lnTo>
                  <a:pt x="146" y="173"/>
                </a:lnTo>
                <a:lnTo>
                  <a:pt x="144" y="173"/>
                </a:lnTo>
                <a:lnTo>
                  <a:pt x="144" y="175"/>
                </a:lnTo>
                <a:lnTo>
                  <a:pt x="144" y="177"/>
                </a:lnTo>
                <a:lnTo>
                  <a:pt x="142" y="175"/>
                </a:lnTo>
                <a:lnTo>
                  <a:pt x="140" y="177"/>
                </a:lnTo>
                <a:lnTo>
                  <a:pt x="140" y="179"/>
                </a:lnTo>
                <a:lnTo>
                  <a:pt x="140" y="180"/>
                </a:lnTo>
                <a:lnTo>
                  <a:pt x="138" y="180"/>
                </a:lnTo>
                <a:lnTo>
                  <a:pt x="138" y="182"/>
                </a:lnTo>
                <a:lnTo>
                  <a:pt x="138" y="184"/>
                </a:lnTo>
                <a:lnTo>
                  <a:pt x="136" y="184"/>
                </a:lnTo>
                <a:lnTo>
                  <a:pt x="136" y="182"/>
                </a:lnTo>
                <a:lnTo>
                  <a:pt x="136" y="180"/>
                </a:lnTo>
                <a:lnTo>
                  <a:pt x="134" y="180"/>
                </a:lnTo>
                <a:lnTo>
                  <a:pt x="134" y="182"/>
                </a:lnTo>
                <a:lnTo>
                  <a:pt x="134" y="184"/>
                </a:lnTo>
                <a:lnTo>
                  <a:pt x="133" y="184"/>
                </a:lnTo>
                <a:lnTo>
                  <a:pt x="133" y="182"/>
                </a:lnTo>
                <a:lnTo>
                  <a:pt x="133" y="184"/>
                </a:lnTo>
                <a:lnTo>
                  <a:pt x="133" y="186"/>
                </a:lnTo>
                <a:lnTo>
                  <a:pt x="133" y="188"/>
                </a:lnTo>
                <a:lnTo>
                  <a:pt x="131" y="188"/>
                </a:lnTo>
                <a:lnTo>
                  <a:pt x="129" y="188"/>
                </a:lnTo>
                <a:lnTo>
                  <a:pt x="129" y="190"/>
                </a:lnTo>
                <a:lnTo>
                  <a:pt x="127" y="190"/>
                </a:lnTo>
                <a:lnTo>
                  <a:pt x="127" y="192"/>
                </a:lnTo>
                <a:lnTo>
                  <a:pt x="125" y="192"/>
                </a:lnTo>
                <a:lnTo>
                  <a:pt x="125" y="190"/>
                </a:lnTo>
                <a:lnTo>
                  <a:pt x="125" y="188"/>
                </a:lnTo>
                <a:lnTo>
                  <a:pt x="123" y="190"/>
                </a:lnTo>
                <a:lnTo>
                  <a:pt x="123" y="192"/>
                </a:lnTo>
                <a:lnTo>
                  <a:pt x="121" y="192"/>
                </a:lnTo>
                <a:lnTo>
                  <a:pt x="121" y="194"/>
                </a:lnTo>
                <a:lnTo>
                  <a:pt x="119" y="194"/>
                </a:lnTo>
                <a:lnTo>
                  <a:pt x="117" y="194"/>
                </a:lnTo>
                <a:lnTo>
                  <a:pt x="117" y="196"/>
                </a:lnTo>
                <a:lnTo>
                  <a:pt x="115" y="198"/>
                </a:lnTo>
                <a:lnTo>
                  <a:pt x="113" y="198"/>
                </a:lnTo>
                <a:lnTo>
                  <a:pt x="113" y="200"/>
                </a:lnTo>
                <a:lnTo>
                  <a:pt x="112" y="200"/>
                </a:lnTo>
                <a:lnTo>
                  <a:pt x="112" y="198"/>
                </a:lnTo>
                <a:lnTo>
                  <a:pt x="112" y="200"/>
                </a:lnTo>
                <a:lnTo>
                  <a:pt x="110" y="200"/>
                </a:lnTo>
                <a:lnTo>
                  <a:pt x="110" y="201"/>
                </a:lnTo>
                <a:lnTo>
                  <a:pt x="110" y="203"/>
                </a:lnTo>
                <a:lnTo>
                  <a:pt x="107" y="203"/>
                </a:lnTo>
                <a:lnTo>
                  <a:pt x="110" y="203"/>
                </a:lnTo>
                <a:lnTo>
                  <a:pt x="110" y="206"/>
                </a:lnTo>
                <a:lnTo>
                  <a:pt x="107" y="206"/>
                </a:lnTo>
                <a:lnTo>
                  <a:pt x="107" y="207"/>
                </a:lnTo>
                <a:lnTo>
                  <a:pt x="107" y="209"/>
                </a:lnTo>
                <a:lnTo>
                  <a:pt x="106" y="209"/>
                </a:lnTo>
                <a:lnTo>
                  <a:pt x="104" y="209"/>
                </a:lnTo>
                <a:lnTo>
                  <a:pt x="102" y="209"/>
                </a:lnTo>
                <a:lnTo>
                  <a:pt x="100" y="209"/>
                </a:lnTo>
                <a:lnTo>
                  <a:pt x="100" y="211"/>
                </a:lnTo>
                <a:lnTo>
                  <a:pt x="102" y="211"/>
                </a:lnTo>
                <a:lnTo>
                  <a:pt x="102" y="213"/>
                </a:lnTo>
                <a:lnTo>
                  <a:pt x="104" y="213"/>
                </a:lnTo>
                <a:lnTo>
                  <a:pt x="102" y="215"/>
                </a:lnTo>
                <a:lnTo>
                  <a:pt x="102" y="217"/>
                </a:lnTo>
                <a:lnTo>
                  <a:pt x="100" y="217"/>
                </a:lnTo>
                <a:lnTo>
                  <a:pt x="98" y="217"/>
                </a:lnTo>
                <a:lnTo>
                  <a:pt x="98" y="219"/>
                </a:lnTo>
                <a:lnTo>
                  <a:pt x="96" y="219"/>
                </a:lnTo>
                <a:lnTo>
                  <a:pt x="98" y="221"/>
                </a:lnTo>
                <a:lnTo>
                  <a:pt x="98" y="223"/>
                </a:lnTo>
                <a:lnTo>
                  <a:pt x="96" y="223"/>
                </a:lnTo>
                <a:lnTo>
                  <a:pt x="96" y="225"/>
                </a:lnTo>
                <a:lnTo>
                  <a:pt x="94" y="225"/>
                </a:lnTo>
                <a:lnTo>
                  <a:pt x="92" y="225"/>
                </a:lnTo>
                <a:lnTo>
                  <a:pt x="90" y="225"/>
                </a:lnTo>
                <a:lnTo>
                  <a:pt x="88" y="225"/>
                </a:lnTo>
                <a:lnTo>
                  <a:pt x="86" y="225"/>
                </a:lnTo>
                <a:lnTo>
                  <a:pt x="86" y="227"/>
                </a:lnTo>
                <a:lnTo>
                  <a:pt x="85" y="227"/>
                </a:lnTo>
                <a:lnTo>
                  <a:pt x="83" y="227"/>
                </a:lnTo>
                <a:lnTo>
                  <a:pt x="83" y="228"/>
                </a:lnTo>
                <a:lnTo>
                  <a:pt x="81" y="228"/>
                </a:lnTo>
                <a:lnTo>
                  <a:pt x="81" y="230"/>
                </a:lnTo>
                <a:lnTo>
                  <a:pt x="81" y="232"/>
                </a:lnTo>
                <a:lnTo>
                  <a:pt x="79" y="232"/>
                </a:lnTo>
                <a:lnTo>
                  <a:pt x="79" y="234"/>
                </a:lnTo>
                <a:lnTo>
                  <a:pt x="77" y="234"/>
                </a:lnTo>
                <a:lnTo>
                  <a:pt x="77" y="236"/>
                </a:lnTo>
                <a:lnTo>
                  <a:pt x="77" y="238"/>
                </a:lnTo>
                <a:lnTo>
                  <a:pt x="75" y="240"/>
                </a:lnTo>
                <a:lnTo>
                  <a:pt x="75" y="242"/>
                </a:lnTo>
                <a:lnTo>
                  <a:pt x="73" y="244"/>
                </a:lnTo>
                <a:lnTo>
                  <a:pt x="73" y="246"/>
                </a:lnTo>
                <a:lnTo>
                  <a:pt x="73" y="248"/>
                </a:lnTo>
                <a:lnTo>
                  <a:pt x="71" y="248"/>
                </a:lnTo>
                <a:lnTo>
                  <a:pt x="69" y="248"/>
                </a:lnTo>
                <a:lnTo>
                  <a:pt x="69" y="250"/>
                </a:lnTo>
                <a:lnTo>
                  <a:pt x="71" y="250"/>
                </a:lnTo>
                <a:lnTo>
                  <a:pt x="71" y="251"/>
                </a:lnTo>
                <a:lnTo>
                  <a:pt x="71" y="254"/>
                </a:lnTo>
                <a:lnTo>
                  <a:pt x="69" y="254"/>
                </a:lnTo>
                <a:lnTo>
                  <a:pt x="69" y="256"/>
                </a:lnTo>
                <a:lnTo>
                  <a:pt x="69" y="257"/>
                </a:lnTo>
                <a:lnTo>
                  <a:pt x="75" y="261"/>
                </a:lnTo>
                <a:lnTo>
                  <a:pt x="81" y="261"/>
                </a:lnTo>
                <a:lnTo>
                  <a:pt x="83" y="263"/>
                </a:lnTo>
                <a:lnTo>
                  <a:pt x="85" y="263"/>
                </a:lnTo>
                <a:lnTo>
                  <a:pt x="88" y="265"/>
                </a:lnTo>
                <a:lnTo>
                  <a:pt x="92" y="267"/>
                </a:lnTo>
                <a:lnTo>
                  <a:pt x="96" y="269"/>
                </a:lnTo>
                <a:lnTo>
                  <a:pt x="100" y="269"/>
                </a:lnTo>
                <a:lnTo>
                  <a:pt x="104" y="273"/>
                </a:lnTo>
                <a:lnTo>
                  <a:pt x="106" y="275"/>
                </a:lnTo>
                <a:lnTo>
                  <a:pt x="112" y="282"/>
                </a:lnTo>
                <a:lnTo>
                  <a:pt x="119" y="292"/>
                </a:lnTo>
                <a:lnTo>
                  <a:pt x="123" y="296"/>
                </a:lnTo>
                <a:lnTo>
                  <a:pt x="125" y="298"/>
                </a:lnTo>
                <a:lnTo>
                  <a:pt x="125" y="334"/>
                </a:lnTo>
                <a:lnTo>
                  <a:pt x="125" y="336"/>
                </a:lnTo>
                <a:lnTo>
                  <a:pt x="125" y="338"/>
                </a:lnTo>
                <a:lnTo>
                  <a:pt x="125" y="340"/>
                </a:lnTo>
                <a:lnTo>
                  <a:pt x="125" y="342"/>
                </a:lnTo>
                <a:lnTo>
                  <a:pt x="125" y="344"/>
                </a:lnTo>
                <a:lnTo>
                  <a:pt x="125" y="346"/>
                </a:lnTo>
                <a:lnTo>
                  <a:pt x="125" y="348"/>
                </a:lnTo>
                <a:lnTo>
                  <a:pt x="125" y="350"/>
                </a:lnTo>
                <a:lnTo>
                  <a:pt x="125" y="352"/>
                </a:lnTo>
                <a:lnTo>
                  <a:pt x="125" y="353"/>
                </a:lnTo>
                <a:lnTo>
                  <a:pt x="123" y="355"/>
                </a:lnTo>
                <a:lnTo>
                  <a:pt x="123" y="357"/>
                </a:lnTo>
                <a:lnTo>
                  <a:pt x="123" y="359"/>
                </a:lnTo>
                <a:lnTo>
                  <a:pt x="123" y="361"/>
                </a:lnTo>
                <a:lnTo>
                  <a:pt x="123" y="363"/>
                </a:lnTo>
                <a:lnTo>
                  <a:pt x="123" y="367"/>
                </a:lnTo>
                <a:lnTo>
                  <a:pt x="123" y="369"/>
                </a:lnTo>
                <a:lnTo>
                  <a:pt x="123" y="371"/>
                </a:lnTo>
                <a:lnTo>
                  <a:pt x="123" y="373"/>
                </a:lnTo>
                <a:lnTo>
                  <a:pt x="123" y="374"/>
                </a:lnTo>
                <a:lnTo>
                  <a:pt x="123" y="376"/>
                </a:lnTo>
                <a:lnTo>
                  <a:pt x="123" y="379"/>
                </a:lnTo>
                <a:lnTo>
                  <a:pt x="123" y="381"/>
                </a:lnTo>
                <a:lnTo>
                  <a:pt x="123" y="384"/>
                </a:lnTo>
                <a:lnTo>
                  <a:pt x="123" y="386"/>
                </a:lnTo>
                <a:lnTo>
                  <a:pt x="123" y="388"/>
                </a:lnTo>
                <a:lnTo>
                  <a:pt x="123" y="394"/>
                </a:lnTo>
                <a:lnTo>
                  <a:pt x="121" y="400"/>
                </a:lnTo>
                <a:lnTo>
                  <a:pt x="119" y="400"/>
                </a:lnTo>
                <a:lnTo>
                  <a:pt x="115" y="402"/>
                </a:lnTo>
                <a:lnTo>
                  <a:pt x="112" y="402"/>
                </a:lnTo>
                <a:lnTo>
                  <a:pt x="107" y="413"/>
                </a:lnTo>
                <a:lnTo>
                  <a:pt x="104" y="411"/>
                </a:lnTo>
                <a:lnTo>
                  <a:pt x="102" y="411"/>
                </a:lnTo>
                <a:lnTo>
                  <a:pt x="98" y="411"/>
                </a:lnTo>
                <a:lnTo>
                  <a:pt x="96" y="411"/>
                </a:lnTo>
                <a:lnTo>
                  <a:pt x="94" y="413"/>
                </a:lnTo>
                <a:lnTo>
                  <a:pt x="88" y="421"/>
                </a:lnTo>
                <a:lnTo>
                  <a:pt x="86" y="423"/>
                </a:lnTo>
                <a:lnTo>
                  <a:pt x="86" y="424"/>
                </a:lnTo>
                <a:lnTo>
                  <a:pt x="85" y="430"/>
                </a:lnTo>
                <a:lnTo>
                  <a:pt x="81" y="432"/>
                </a:lnTo>
                <a:lnTo>
                  <a:pt x="79" y="432"/>
                </a:lnTo>
                <a:lnTo>
                  <a:pt x="73" y="434"/>
                </a:lnTo>
                <a:lnTo>
                  <a:pt x="71" y="432"/>
                </a:lnTo>
                <a:lnTo>
                  <a:pt x="67" y="432"/>
                </a:lnTo>
                <a:lnTo>
                  <a:pt x="64" y="430"/>
                </a:lnTo>
                <a:lnTo>
                  <a:pt x="64" y="427"/>
                </a:lnTo>
                <a:lnTo>
                  <a:pt x="62" y="427"/>
                </a:lnTo>
                <a:lnTo>
                  <a:pt x="46" y="423"/>
                </a:lnTo>
                <a:lnTo>
                  <a:pt x="44" y="423"/>
                </a:lnTo>
                <a:lnTo>
                  <a:pt x="44" y="424"/>
                </a:lnTo>
                <a:lnTo>
                  <a:pt x="40" y="423"/>
                </a:lnTo>
                <a:lnTo>
                  <a:pt x="23" y="438"/>
                </a:lnTo>
                <a:lnTo>
                  <a:pt x="2" y="450"/>
                </a:lnTo>
                <a:lnTo>
                  <a:pt x="0" y="451"/>
                </a:lnTo>
                <a:lnTo>
                  <a:pt x="4" y="488"/>
                </a:lnTo>
                <a:lnTo>
                  <a:pt x="6" y="49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" name="Freeform 11"/>
          <p:cNvSpPr>
            <a:spLocks/>
          </p:cNvSpPr>
          <p:nvPr/>
        </p:nvSpPr>
        <p:spPr bwMode="auto">
          <a:xfrm>
            <a:off x="-3171750" y="825997"/>
            <a:ext cx="491492" cy="477712"/>
          </a:xfrm>
          <a:custGeom>
            <a:avLst/>
            <a:gdLst>
              <a:gd name="T0" fmla="*/ 3496 w 4112"/>
              <a:gd name="T1" fmla="*/ 1642 h 3990"/>
              <a:gd name="T2" fmla="*/ 3346 w 4112"/>
              <a:gd name="T3" fmla="*/ 1746 h 3990"/>
              <a:gd name="T4" fmla="*/ 3282 w 4112"/>
              <a:gd name="T5" fmla="*/ 1815 h 3990"/>
              <a:gd name="T6" fmla="*/ 3091 w 4112"/>
              <a:gd name="T7" fmla="*/ 1827 h 3990"/>
              <a:gd name="T8" fmla="*/ 3021 w 4112"/>
              <a:gd name="T9" fmla="*/ 1682 h 3990"/>
              <a:gd name="T10" fmla="*/ 2859 w 4112"/>
              <a:gd name="T11" fmla="*/ 1589 h 3990"/>
              <a:gd name="T12" fmla="*/ 2708 w 4112"/>
              <a:gd name="T13" fmla="*/ 1549 h 3990"/>
              <a:gd name="T14" fmla="*/ 2604 w 4112"/>
              <a:gd name="T15" fmla="*/ 1276 h 3990"/>
              <a:gd name="T16" fmla="*/ 2818 w 4112"/>
              <a:gd name="T17" fmla="*/ 1218 h 3990"/>
              <a:gd name="T18" fmla="*/ 2720 w 4112"/>
              <a:gd name="T19" fmla="*/ 946 h 3990"/>
              <a:gd name="T20" fmla="*/ 3299 w 4112"/>
              <a:gd name="T21" fmla="*/ 720 h 3990"/>
              <a:gd name="T22" fmla="*/ 3558 w 4112"/>
              <a:gd name="T23" fmla="*/ 267 h 3990"/>
              <a:gd name="T24" fmla="*/ 3201 w 4112"/>
              <a:gd name="T25" fmla="*/ 0 h 3990"/>
              <a:gd name="T26" fmla="*/ 3114 w 4112"/>
              <a:gd name="T27" fmla="*/ 70 h 3990"/>
              <a:gd name="T28" fmla="*/ 3014 w 4112"/>
              <a:gd name="T29" fmla="*/ 75 h 3990"/>
              <a:gd name="T30" fmla="*/ 2971 w 4112"/>
              <a:gd name="T31" fmla="*/ 126 h 3990"/>
              <a:gd name="T32" fmla="*/ 3021 w 4112"/>
              <a:gd name="T33" fmla="*/ 221 h 3990"/>
              <a:gd name="T34" fmla="*/ 2656 w 4112"/>
              <a:gd name="T35" fmla="*/ 522 h 3990"/>
              <a:gd name="T36" fmla="*/ 2093 w 4112"/>
              <a:gd name="T37" fmla="*/ 679 h 3990"/>
              <a:gd name="T38" fmla="*/ 1764 w 4112"/>
              <a:gd name="T39" fmla="*/ 685 h 3990"/>
              <a:gd name="T40" fmla="*/ 1647 w 4112"/>
              <a:gd name="T41" fmla="*/ 720 h 3990"/>
              <a:gd name="T42" fmla="*/ 1699 w 4112"/>
              <a:gd name="T43" fmla="*/ 575 h 3990"/>
              <a:gd name="T44" fmla="*/ 1484 w 4112"/>
              <a:gd name="T45" fmla="*/ 301 h 3990"/>
              <a:gd name="T46" fmla="*/ 1255 w 4112"/>
              <a:gd name="T47" fmla="*/ 290 h 3990"/>
              <a:gd name="T48" fmla="*/ 1085 w 4112"/>
              <a:gd name="T49" fmla="*/ 424 h 3990"/>
              <a:gd name="T50" fmla="*/ 877 w 4112"/>
              <a:gd name="T51" fmla="*/ 343 h 3990"/>
              <a:gd name="T52" fmla="*/ 510 w 4112"/>
              <a:gd name="T53" fmla="*/ 476 h 3990"/>
              <a:gd name="T54" fmla="*/ 279 w 4112"/>
              <a:gd name="T55" fmla="*/ 308 h 3990"/>
              <a:gd name="T56" fmla="*/ 0 w 4112"/>
              <a:gd name="T57" fmla="*/ 482 h 3990"/>
              <a:gd name="T58" fmla="*/ 1085 w 4112"/>
              <a:gd name="T59" fmla="*/ 2175 h 3990"/>
              <a:gd name="T60" fmla="*/ 2111 w 4112"/>
              <a:gd name="T61" fmla="*/ 3758 h 3990"/>
              <a:gd name="T62" fmla="*/ 2343 w 4112"/>
              <a:gd name="T63" fmla="*/ 3990 h 3990"/>
              <a:gd name="T64" fmla="*/ 2563 w 4112"/>
              <a:gd name="T65" fmla="*/ 3735 h 3990"/>
              <a:gd name="T66" fmla="*/ 3147 w 4112"/>
              <a:gd name="T67" fmla="*/ 2901 h 3990"/>
              <a:gd name="T68" fmla="*/ 3453 w 4112"/>
              <a:gd name="T69" fmla="*/ 3066 h 3990"/>
              <a:gd name="T70" fmla="*/ 3788 w 4112"/>
              <a:gd name="T71" fmla="*/ 3188 h 3990"/>
              <a:gd name="T72" fmla="*/ 4085 w 4112"/>
              <a:gd name="T73" fmla="*/ 3140 h 3990"/>
              <a:gd name="T74" fmla="*/ 4112 w 4112"/>
              <a:gd name="T75" fmla="*/ 2954 h 3990"/>
              <a:gd name="T76" fmla="*/ 3859 w 4112"/>
              <a:gd name="T77" fmla="*/ 2402 h 3990"/>
              <a:gd name="T78" fmla="*/ 3859 w 4112"/>
              <a:gd name="T79" fmla="*/ 2116 h 3990"/>
              <a:gd name="T80" fmla="*/ 3859 w 4112"/>
              <a:gd name="T81" fmla="*/ 1830 h 3990"/>
              <a:gd name="T82" fmla="*/ 3633 w 4112"/>
              <a:gd name="T83" fmla="*/ 1718 h 3990"/>
              <a:gd name="T84" fmla="*/ 3496 w 4112"/>
              <a:gd name="T85" fmla="*/ 1642 h 3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12" h="3990">
                <a:moveTo>
                  <a:pt x="3496" y="1642"/>
                </a:moveTo>
                <a:cubicBezTo>
                  <a:pt x="3445" y="1646"/>
                  <a:pt x="3377" y="1719"/>
                  <a:pt x="3346" y="1746"/>
                </a:cubicBezTo>
                <a:cubicBezTo>
                  <a:pt x="3314" y="1773"/>
                  <a:pt x="3321" y="1797"/>
                  <a:pt x="3282" y="1815"/>
                </a:cubicBezTo>
                <a:cubicBezTo>
                  <a:pt x="3243" y="1834"/>
                  <a:pt x="3136" y="1854"/>
                  <a:pt x="3091" y="1827"/>
                </a:cubicBezTo>
                <a:cubicBezTo>
                  <a:pt x="3045" y="1800"/>
                  <a:pt x="3057" y="1720"/>
                  <a:pt x="3021" y="1682"/>
                </a:cubicBezTo>
                <a:cubicBezTo>
                  <a:pt x="2986" y="1644"/>
                  <a:pt x="2912" y="1604"/>
                  <a:pt x="2859" y="1589"/>
                </a:cubicBezTo>
                <a:cubicBezTo>
                  <a:pt x="2806" y="1574"/>
                  <a:pt x="2766" y="1596"/>
                  <a:pt x="2708" y="1549"/>
                </a:cubicBezTo>
                <a:cubicBezTo>
                  <a:pt x="2650" y="1502"/>
                  <a:pt x="2604" y="1276"/>
                  <a:pt x="2604" y="1276"/>
                </a:cubicBezTo>
                <a:lnTo>
                  <a:pt x="2818" y="1218"/>
                </a:lnTo>
                <a:lnTo>
                  <a:pt x="2720" y="946"/>
                </a:lnTo>
                <a:lnTo>
                  <a:pt x="3299" y="720"/>
                </a:lnTo>
                <a:lnTo>
                  <a:pt x="3558" y="267"/>
                </a:lnTo>
                <a:lnTo>
                  <a:pt x="3201" y="0"/>
                </a:lnTo>
                <a:lnTo>
                  <a:pt x="3114" y="70"/>
                </a:lnTo>
                <a:lnTo>
                  <a:pt x="3014" y="75"/>
                </a:lnTo>
                <a:lnTo>
                  <a:pt x="2971" y="126"/>
                </a:lnTo>
                <a:lnTo>
                  <a:pt x="3021" y="221"/>
                </a:lnTo>
                <a:lnTo>
                  <a:pt x="2656" y="522"/>
                </a:lnTo>
                <a:lnTo>
                  <a:pt x="2093" y="679"/>
                </a:lnTo>
                <a:lnTo>
                  <a:pt x="1764" y="685"/>
                </a:lnTo>
                <a:lnTo>
                  <a:pt x="1647" y="720"/>
                </a:lnTo>
                <a:lnTo>
                  <a:pt x="1699" y="575"/>
                </a:lnTo>
                <a:lnTo>
                  <a:pt x="1484" y="301"/>
                </a:lnTo>
                <a:lnTo>
                  <a:pt x="1255" y="290"/>
                </a:lnTo>
                <a:lnTo>
                  <a:pt x="1085" y="424"/>
                </a:lnTo>
                <a:lnTo>
                  <a:pt x="877" y="343"/>
                </a:lnTo>
                <a:lnTo>
                  <a:pt x="510" y="476"/>
                </a:lnTo>
                <a:lnTo>
                  <a:pt x="279" y="308"/>
                </a:lnTo>
                <a:lnTo>
                  <a:pt x="0" y="482"/>
                </a:lnTo>
                <a:lnTo>
                  <a:pt x="1085" y="2175"/>
                </a:lnTo>
                <a:lnTo>
                  <a:pt x="2111" y="3758"/>
                </a:lnTo>
                <a:cubicBezTo>
                  <a:pt x="2111" y="3758"/>
                  <a:pt x="2243" y="3911"/>
                  <a:pt x="2343" y="3990"/>
                </a:cubicBezTo>
                <a:lnTo>
                  <a:pt x="2563" y="3735"/>
                </a:lnTo>
                <a:lnTo>
                  <a:pt x="3147" y="2901"/>
                </a:lnTo>
                <a:lnTo>
                  <a:pt x="3453" y="3066"/>
                </a:lnTo>
                <a:lnTo>
                  <a:pt x="3788" y="3188"/>
                </a:lnTo>
                <a:lnTo>
                  <a:pt x="4085" y="3140"/>
                </a:lnTo>
                <a:lnTo>
                  <a:pt x="4112" y="2954"/>
                </a:lnTo>
                <a:lnTo>
                  <a:pt x="3859" y="2402"/>
                </a:lnTo>
                <a:lnTo>
                  <a:pt x="3859" y="2116"/>
                </a:lnTo>
                <a:lnTo>
                  <a:pt x="3859" y="1830"/>
                </a:lnTo>
                <a:lnTo>
                  <a:pt x="3633" y="1718"/>
                </a:lnTo>
                <a:cubicBezTo>
                  <a:pt x="3633" y="1718"/>
                  <a:pt x="3548" y="1637"/>
                  <a:pt x="3496" y="1642"/>
                </a:cubicBez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8" name="Freeform 113"/>
          <p:cNvSpPr>
            <a:spLocks noEditPoints="1"/>
          </p:cNvSpPr>
          <p:nvPr/>
        </p:nvSpPr>
        <p:spPr bwMode="auto">
          <a:xfrm>
            <a:off x="-1963688" y="3471791"/>
            <a:ext cx="881930" cy="831405"/>
          </a:xfrm>
          <a:custGeom>
            <a:avLst/>
            <a:gdLst>
              <a:gd name="T0" fmla="*/ 2731 w 7366"/>
              <a:gd name="T1" fmla="*/ 714 h 6949"/>
              <a:gd name="T2" fmla="*/ 2419 w 7366"/>
              <a:gd name="T3" fmla="*/ 402 h 6949"/>
              <a:gd name="T4" fmla="*/ 2170 w 7366"/>
              <a:gd name="T5" fmla="*/ 222 h 6949"/>
              <a:gd name="T6" fmla="*/ 1775 w 7366"/>
              <a:gd name="T7" fmla="*/ 152 h 6949"/>
              <a:gd name="T8" fmla="*/ 1955 w 7366"/>
              <a:gd name="T9" fmla="*/ 679 h 6949"/>
              <a:gd name="T10" fmla="*/ 936 w 7366"/>
              <a:gd name="T11" fmla="*/ 2225 h 6949"/>
              <a:gd name="T12" fmla="*/ 686 w 7366"/>
              <a:gd name="T13" fmla="*/ 2585 h 6949"/>
              <a:gd name="T14" fmla="*/ 0 w 7366"/>
              <a:gd name="T15" fmla="*/ 2890 h 6949"/>
              <a:gd name="T16" fmla="*/ 1102 w 7366"/>
              <a:gd name="T17" fmla="*/ 3015 h 6949"/>
              <a:gd name="T18" fmla="*/ 1324 w 7366"/>
              <a:gd name="T19" fmla="*/ 2564 h 6949"/>
              <a:gd name="T20" fmla="*/ 1213 w 7366"/>
              <a:gd name="T21" fmla="*/ 2703 h 6949"/>
              <a:gd name="T22" fmla="*/ 1775 w 7366"/>
              <a:gd name="T23" fmla="*/ 2855 h 6949"/>
              <a:gd name="T24" fmla="*/ 1934 w 7366"/>
              <a:gd name="T25" fmla="*/ 2703 h 6949"/>
              <a:gd name="T26" fmla="*/ 1678 w 7366"/>
              <a:gd name="T27" fmla="*/ 2440 h 6949"/>
              <a:gd name="T28" fmla="*/ 1941 w 7366"/>
              <a:gd name="T29" fmla="*/ 2246 h 6949"/>
              <a:gd name="T30" fmla="*/ 2116 w 7366"/>
              <a:gd name="T31" fmla="*/ 2243 h 6949"/>
              <a:gd name="T32" fmla="*/ 2579 w 7366"/>
              <a:gd name="T33" fmla="*/ 1393 h 6949"/>
              <a:gd name="T34" fmla="*/ 3135 w 7366"/>
              <a:gd name="T35" fmla="*/ 1051 h 6949"/>
              <a:gd name="T36" fmla="*/ 2911 w 7366"/>
              <a:gd name="T37" fmla="*/ 839 h 6949"/>
              <a:gd name="T38" fmla="*/ 5461 w 7366"/>
              <a:gd name="T39" fmla="*/ 6949 h 6949"/>
              <a:gd name="T40" fmla="*/ 3693 w 7366"/>
              <a:gd name="T41" fmla="*/ 6751 h 6949"/>
              <a:gd name="T42" fmla="*/ 3285 w 7366"/>
              <a:gd name="T43" fmla="*/ 6583 h 6949"/>
              <a:gd name="T44" fmla="*/ 2971 w 7366"/>
              <a:gd name="T45" fmla="*/ 4973 h 6949"/>
              <a:gd name="T46" fmla="*/ 2888 w 7366"/>
              <a:gd name="T47" fmla="*/ 3278 h 6949"/>
              <a:gd name="T48" fmla="*/ 3058 w 7366"/>
              <a:gd name="T49" fmla="*/ 2930 h 6949"/>
              <a:gd name="T50" fmla="*/ 2901 w 7366"/>
              <a:gd name="T51" fmla="*/ 2681 h 6949"/>
              <a:gd name="T52" fmla="*/ 2775 w 7366"/>
              <a:gd name="T53" fmla="*/ 2440 h 6949"/>
              <a:gd name="T54" fmla="*/ 2945 w 7366"/>
              <a:gd name="T55" fmla="*/ 2383 h 6949"/>
              <a:gd name="T56" fmla="*/ 3083 w 7366"/>
              <a:gd name="T57" fmla="*/ 2402 h 6949"/>
              <a:gd name="T58" fmla="*/ 3179 w 7366"/>
              <a:gd name="T59" fmla="*/ 2701 h 6949"/>
              <a:gd name="T60" fmla="*/ 6171 w 7366"/>
              <a:gd name="T61" fmla="*/ 4946 h 6949"/>
              <a:gd name="T62" fmla="*/ 6560 w 7366"/>
              <a:gd name="T63" fmla="*/ 5359 h 6949"/>
              <a:gd name="T64" fmla="*/ 6736 w 7366"/>
              <a:gd name="T65" fmla="*/ 5490 h 6949"/>
              <a:gd name="T66" fmla="*/ 6893 w 7366"/>
              <a:gd name="T67" fmla="*/ 5622 h 6949"/>
              <a:gd name="T68" fmla="*/ 6832 w 7366"/>
              <a:gd name="T69" fmla="*/ 5894 h 6949"/>
              <a:gd name="T70" fmla="*/ 6867 w 7366"/>
              <a:gd name="T71" fmla="*/ 5915 h 6949"/>
              <a:gd name="T72" fmla="*/ 7253 w 7366"/>
              <a:gd name="T73" fmla="*/ 6438 h 69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366" h="6949">
                <a:moveTo>
                  <a:pt x="2911" y="839"/>
                </a:moveTo>
                <a:lnTo>
                  <a:pt x="2731" y="714"/>
                </a:lnTo>
                <a:lnTo>
                  <a:pt x="2641" y="832"/>
                </a:lnTo>
                <a:lnTo>
                  <a:pt x="2419" y="402"/>
                </a:lnTo>
                <a:lnTo>
                  <a:pt x="2371" y="416"/>
                </a:lnTo>
                <a:lnTo>
                  <a:pt x="2170" y="222"/>
                </a:lnTo>
                <a:lnTo>
                  <a:pt x="2093" y="0"/>
                </a:lnTo>
                <a:lnTo>
                  <a:pt x="1775" y="152"/>
                </a:lnTo>
                <a:lnTo>
                  <a:pt x="1872" y="305"/>
                </a:lnTo>
                <a:lnTo>
                  <a:pt x="1955" y="679"/>
                </a:lnTo>
                <a:lnTo>
                  <a:pt x="1837" y="1213"/>
                </a:lnTo>
                <a:lnTo>
                  <a:pt x="936" y="2225"/>
                </a:lnTo>
                <a:lnTo>
                  <a:pt x="860" y="2426"/>
                </a:lnTo>
                <a:lnTo>
                  <a:pt x="686" y="2585"/>
                </a:lnTo>
                <a:lnTo>
                  <a:pt x="42" y="2738"/>
                </a:lnTo>
                <a:lnTo>
                  <a:pt x="0" y="2890"/>
                </a:lnTo>
                <a:lnTo>
                  <a:pt x="118" y="3063"/>
                </a:lnTo>
                <a:lnTo>
                  <a:pt x="1102" y="3015"/>
                </a:lnTo>
                <a:lnTo>
                  <a:pt x="1033" y="2419"/>
                </a:lnTo>
                <a:lnTo>
                  <a:pt x="1324" y="2564"/>
                </a:lnTo>
                <a:lnTo>
                  <a:pt x="1324" y="2654"/>
                </a:lnTo>
                <a:lnTo>
                  <a:pt x="1213" y="2703"/>
                </a:lnTo>
                <a:lnTo>
                  <a:pt x="1255" y="2793"/>
                </a:lnTo>
                <a:lnTo>
                  <a:pt x="1775" y="2855"/>
                </a:lnTo>
                <a:lnTo>
                  <a:pt x="1782" y="2772"/>
                </a:lnTo>
                <a:lnTo>
                  <a:pt x="1934" y="2703"/>
                </a:lnTo>
                <a:lnTo>
                  <a:pt x="1976" y="2460"/>
                </a:lnTo>
                <a:lnTo>
                  <a:pt x="1678" y="2440"/>
                </a:lnTo>
                <a:lnTo>
                  <a:pt x="1865" y="2204"/>
                </a:lnTo>
                <a:lnTo>
                  <a:pt x="1941" y="2246"/>
                </a:lnTo>
                <a:lnTo>
                  <a:pt x="1906" y="2308"/>
                </a:lnTo>
                <a:lnTo>
                  <a:pt x="2116" y="2243"/>
                </a:lnTo>
                <a:lnTo>
                  <a:pt x="2114" y="1927"/>
                </a:lnTo>
                <a:lnTo>
                  <a:pt x="2579" y="1393"/>
                </a:lnTo>
                <a:lnTo>
                  <a:pt x="2614" y="1320"/>
                </a:lnTo>
                <a:lnTo>
                  <a:pt x="3135" y="1051"/>
                </a:lnTo>
                <a:lnTo>
                  <a:pt x="3070" y="799"/>
                </a:lnTo>
                <a:lnTo>
                  <a:pt x="2911" y="839"/>
                </a:lnTo>
                <a:close/>
                <a:moveTo>
                  <a:pt x="7366" y="6929"/>
                </a:moveTo>
                <a:lnTo>
                  <a:pt x="5461" y="6949"/>
                </a:lnTo>
                <a:lnTo>
                  <a:pt x="4153" y="6615"/>
                </a:lnTo>
                <a:lnTo>
                  <a:pt x="3693" y="6751"/>
                </a:lnTo>
                <a:lnTo>
                  <a:pt x="3442" y="6709"/>
                </a:lnTo>
                <a:lnTo>
                  <a:pt x="3285" y="6583"/>
                </a:lnTo>
                <a:lnTo>
                  <a:pt x="3338" y="6353"/>
                </a:lnTo>
                <a:lnTo>
                  <a:pt x="2971" y="4973"/>
                </a:lnTo>
                <a:lnTo>
                  <a:pt x="2961" y="3435"/>
                </a:lnTo>
                <a:lnTo>
                  <a:pt x="2888" y="3278"/>
                </a:lnTo>
                <a:lnTo>
                  <a:pt x="2875" y="3076"/>
                </a:lnTo>
                <a:lnTo>
                  <a:pt x="3058" y="2930"/>
                </a:lnTo>
                <a:lnTo>
                  <a:pt x="3041" y="2789"/>
                </a:lnTo>
                <a:lnTo>
                  <a:pt x="2901" y="2681"/>
                </a:lnTo>
                <a:lnTo>
                  <a:pt x="2927" y="2544"/>
                </a:lnTo>
                <a:lnTo>
                  <a:pt x="2775" y="2440"/>
                </a:lnTo>
                <a:lnTo>
                  <a:pt x="2807" y="2268"/>
                </a:lnTo>
                <a:lnTo>
                  <a:pt x="2945" y="2383"/>
                </a:lnTo>
                <a:lnTo>
                  <a:pt x="3012" y="2402"/>
                </a:lnTo>
                <a:lnTo>
                  <a:pt x="3083" y="2402"/>
                </a:lnTo>
                <a:lnTo>
                  <a:pt x="3181" y="2473"/>
                </a:lnTo>
                <a:lnTo>
                  <a:pt x="3179" y="2701"/>
                </a:lnTo>
                <a:lnTo>
                  <a:pt x="5973" y="5163"/>
                </a:lnTo>
                <a:lnTo>
                  <a:pt x="6171" y="4946"/>
                </a:lnTo>
                <a:lnTo>
                  <a:pt x="6437" y="5113"/>
                </a:lnTo>
                <a:lnTo>
                  <a:pt x="6560" y="5359"/>
                </a:lnTo>
                <a:lnTo>
                  <a:pt x="6700" y="5490"/>
                </a:lnTo>
                <a:lnTo>
                  <a:pt x="6736" y="5490"/>
                </a:lnTo>
                <a:lnTo>
                  <a:pt x="6788" y="5578"/>
                </a:lnTo>
                <a:lnTo>
                  <a:pt x="6893" y="5622"/>
                </a:lnTo>
                <a:lnTo>
                  <a:pt x="6937" y="5736"/>
                </a:lnTo>
                <a:lnTo>
                  <a:pt x="6832" y="5894"/>
                </a:lnTo>
                <a:lnTo>
                  <a:pt x="7253" y="6148"/>
                </a:lnTo>
                <a:lnTo>
                  <a:pt x="6867" y="5915"/>
                </a:lnTo>
                <a:lnTo>
                  <a:pt x="7192" y="6289"/>
                </a:lnTo>
                <a:lnTo>
                  <a:pt x="7253" y="6438"/>
                </a:lnTo>
                <a:lnTo>
                  <a:pt x="7366" y="6929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9" name="Freeform 114"/>
          <p:cNvSpPr>
            <a:spLocks noEditPoints="1"/>
          </p:cNvSpPr>
          <p:nvPr/>
        </p:nvSpPr>
        <p:spPr bwMode="auto">
          <a:xfrm>
            <a:off x="-2818060" y="5559486"/>
            <a:ext cx="849776" cy="440965"/>
          </a:xfrm>
          <a:custGeom>
            <a:avLst/>
            <a:gdLst>
              <a:gd name="T0" fmla="*/ 675 w 7112"/>
              <a:gd name="T1" fmla="*/ 370 h 3695"/>
              <a:gd name="T2" fmla="*/ 918 w 7112"/>
              <a:gd name="T3" fmla="*/ 119 h 3695"/>
              <a:gd name="T4" fmla="*/ 1312 w 7112"/>
              <a:gd name="T5" fmla="*/ 18 h 3695"/>
              <a:gd name="T6" fmla="*/ 1644 w 7112"/>
              <a:gd name="T7" fmla="*/ 131 h 3695"/>
              <a:gd name="T8" fmla="*/ 1761 w 7112"/>
              <a:gd name="T9" fmla="*/ 299 h 3695"/>
              <a:gd name="T10" fmla="*/ 2080 w 7112"/>
              <a:gd name="T11" fmla="*/ 479 h 3695"/>
              <a:gd name="T12" fmla="*/ 2118 w 7112"/>
              <a:gd name="T13" fmla="*/ 899 h 3695"/>
              <a:gd name="T14" fmla="*/ 1518 w 7112"/>
              <a:gd name="T15" fmla="*/ 1263 h 3695"/>
              <a:gd name="T16" fmla="*/ 1321 w 7112"/>
              <a:gd name="T17" fmla="*/ 1574 h 3695"/>
              <a:gd name="T18" fmla="*/ 344 w 7112"/>
              <a:gd name="T19" fmla="*/ 1284 h 3695"/>
              <a:gd name="T20" fmla="*/ 42 w 7112"/>
              <a:gd name="T21" fmla="*/ 1301 h 3695"/>
              <a:gd name="T22" fmla="*/ 281 w 7112"/>
              <a:gd name="T23" fmla="*/ 924 h 3695"/>
              <a:gd name="T24" fmla="*/ 499 w 7112"/>
              <a:gd name="T25" fmla="*/ 446 h 3695"/>
              <a:gd name="T26" fmla="*/ 3587 w 7112"/>
              <a:gd name="T27" fmla="*/ 3605 h 3695"/>
              <a:gd name="T28" fmla="*/ 7112 w 7112"/>
              <a:gd name="T29" fmla="*/ 1990 h 3695"/>
              <a:gd name="T30" fmla="*/ 7059 w 7112"/>
              <a:gd name="T31" fmla="*/ 1812 h 3695"/>
              <a:gd name="T32" fmla="*/ 6854 w 7112"/>
              <a:gd name="T33" fmla="*/ 1776 h 3695"/>
              <a:gd name="T34" fmla="*/ 6836 w 7112"/>
              <a:gd name="T35" fmla="*/ 1713 h 3695"/>
              <a:gd name="T36" fmla="*/ 6666 w 7112"/>
              <a:gd name="T37" fmla="*/ 1446 h 3695"/>
              <a:gd name="T38" fmla="*/ 6818 w 7112"/>
              <a:gd name="T39" fmla="*/ 1071 h 3695"/>
              <a:gd name="T40" fmla="*/ 6970 w 7112"/>
              <a:gd name="T41" fmla="*/ 1089 h 3695"/>
              <a:gd name="T42" fmla="*/ 7086 w 7112"/>
              <a:gd name="T43" fmla="*/ 910 h 3695"/>
              <a:gd name="T44" fmla="*/ 7103 w 7112"/>
              <a:gd name="T45" fmla="*/ 607 h 3695"/>
              <a:gd name="T46" fmla="*/ 6979 w 7112"/>
              <a:gd name="T47" fmla="*/ 482 h 3695"/>
              <a:gd name="T48" fmla="*/ 6863 w 7112"/>
              <a:gd name="T49" fmla="*/ 428 h 3695"/>
              <a:gd name="T50" fmla="*/ 6782 w 7112"/>
              <a:gd name="T51" fmla="*/ 375 h 3695"/>
              <a:gd name="T52" fmla="*/ 6720 w 7112"/>
              <a:gd name="T53" fmla="*/ 268 h 3695"/>
              <a:gd name="T54" fmla="*/ 6327 w 7112"/>
              <a:gd name="T55" fmla="*/ 125 h 3695"/>
              <a:gd name="T56" fmla="*/ 6033 w 7112"/>
              <a:gd name="T57" fmla="*/ 223 h 3695"/>
              <a:gd name="T58" fmla="*/ 5881 w 7112"/>
              <a:gd name="T59" fmla="*/ 491 h 3695"/>
              <a:gd name="T60" fmla="*/ 5676 w 7112"/>
              <a:gd name="T61" fmla="*/ 268 h 3695"/>
              <a:gd name="T62" fmla="*/ 5399 w 7112"/>
              <a:gd name="T63" fmla="*/ 393 h 3695"/>
              <a:gd name="T64" fmla="*/ 5310 w 7112"/>
              <a:gd name="T65" fmla="*/ 107 h 3695"/>
              <a:gd name="T66" fmla="*/ 5292 w 7112"/>
              <a:gd name="T67" fmla="*/ 0 h 3695"/>
              <a:gd name="T68" fmla="*/ 5096 w 7112"/>
              <a:gd name="T69" fmla="*/ 303 h 3695"/>
              <a:gd name="T70" fmla="*/ 4747 w 7112"/>
              <a:gd name="T71" fmla="*/ 27 h 3695"/>
              <a:gd name="T72" fmla="*/ 4212 w 7112"/>
              <a:gd name="T73" fmla="*/ 544 h 3695"/>
              <a:gd name="T74" fmla="*/ 4132 w 7112"/>
              <a:gd name="T75" fmla="*/ 98 h 3695"/>
              <a:gd name="T76" fmla="*/ 3382 w 7112"/>
              <a:gd name="T77" fmla="*/ 580 h 3695"/>
              <a:gd name="T78" fmla="*/ 3462 w 7112"/>
              <a:gd name="T79" fmla="*/ 1116 h 3695"/>
              <a:gd name="T80" fmla="*/ 3373 w 7112"/>
              <a:gd name="T81" fmla="*/ 1642 h 3695"/>
              <a:gd name="T82" fmla="*/ 3016 w 7112"/>
              <a:gd name="T83" fmla="*/ 2249 h 3695"/>
              <a:gd name="T84" fmla="*/ 2900 w 7112"/>
              <a:gd name="T85" fmla="*/ 2954 h 3695"/>
              <a:gd name="T86" fmla="*/ 2650 w 7112"/>
              <a:gd name="T87" fmla="*/ 3489 h 3695"/>
              <a:gd name="T88" fmla="*/ 3061 w 7112"/>
              <a:gd name="T89" fmla="*/ 3382 h 3695"/>
              <a:gd name="T90" fmla="*/ 3462 w 7112"/>
              <a:gd name="T91" fmla="*/ 3695 h 3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112" h="3695">
                <a:moveTo>
                  <a:pt x="499" y="446"/>
                </a:moveTo>
                <a:lnTo>
                  <a:pt x="675" y="370"/>
                </a:lnTo>
                <a:lnTo>
                  <a:pt x="705" y="228"/>
                </a:lnTo>
                <a:lnTo>
                  <a:pt x="918" y="119"/>
                </a:lnTo>
                <a:lnTo>
                  <a:pt x="1149" y="81"/>
                </a:lnTo>
                <a:lnTo>
                  <a:pt x="1312" y="18"/>
                </a:lnTo>
                <a:lnTo>
                  <a:pt x="1505" y="18"/>
                </a:lnTo>
                <a:lnTo>
                  <a:pt x="1644" y="131"/>
                </a:lnTo>
                <a:lnTo>
                  <a:pt x="1661" y="186"/>
                </a:lnTo>
                <a:lnTo>
                  <a:pt x="1761" y="299"/>
                </a:lnTo>
                <a:lnTo>
                  <a:pt x="1962" y="328"/>
                </a:lnTo>
                <a:lnTo>
                  <a:pt x="2080" y="479"/>
                </a:lnTo>
                <a:lnTo>
                  <a:pt x="2139" y="651"/>
                </a:lnTo>
                <a:lnTo>
                  <a:pt x="2118" y="899"/>
                </a:lnTo>
                <a:lnTo>
                  <a:pt x="1887" y="1242"/>
                </a:lnTo>
                <a:lnTo>
                  <a:pt x="1518" y="1263"/>
                </a:lnTo>
                <a:lnTo>
                  <a:pt x="1560" y="1456"/>
                </a:lnTo>
                <a:lnTo>
                  <a:pt x="1321" y="1574"/>
                </a:lnTo>
                <a:lnTo>
                  <a:pt x="977" y="1276"/>
                </a:lnTo>
                <a:lnTo>
                  <a:pt x="344" y="1284"/>
                </a:lnTo>
                <a:lnTo>
                  <a:pt x="189" y="1406"/>
                </a:lnTo>
                <a:lnTo>
                  <a:pt x="42" y="1301"/>
                </a:lnTo>
                <a:lnTo>
                  <a:pt x="0" y="1121"/>
                </a:lnTo>
                <a:lnTo>
                  <a:pt x="281" y="924"/>
                </a:lnTo>
                <a:lnTo>
                  <a:pt x="436" y="685"/>
                </a:lnTo>
                <a:lnTo>
                  <a:pt x="499" y="446"/>
                </a:lnTo>
                <a:close/>
                <a:moveTo>
                  <a:pt x="3462" y="3695"/>
                </a:moveTo>
                <a:lnTo>
                  <a:pt x="3587" y="3605"/>
                </a:lnTo>
                <a:lnTo>
                  <a:pt x="3632" y="3614"/>
                </a:lnTo>
                <a:lnTo>
                  <a:pt x="7112" y="1990"/>
                </a:lnTo>
                <a:lnTo>
                  <a:pt x="6987" y="1883"/>
                </a:lnTo>
                <a:lnTo>
                  <a:pt x="7059" y="1812"/>
                </a:lnTo>
                <a:lnTo>
                  <a:pt x="6952" y="1749"/>
                </a:lnTo>
                <a:lnTo>
                  <a:pt x="6854" y="1776"/>
                </a:lnTo>
                <a:lnTo>
                  <a:pt x="6809" y="1740"/>
                </a:lnTo>
                <a:lnTo>
                  <a:pt x="6836" y="1713"/>
                </a:lnTo>
                <a:lnTo>
                  <a:pt x="6845" y="1499"/>
                </a:lnTo>
                <a:lnTo>
                  <a:pt x="6666" y="1446"/>
                </a:lnTo>
                <a:lnTo>
                  <a:pt x="6675" y="1249"/>
                </a:lnTo>
                <a:lnTo>
                  <a:pt x="6818" y="1071"/>
                </a:lnTo>
                <a:lnTo>
                  <a:pt x="6907" y="1116"/>
                </a:lnTo>
                <a:lnTo>
                  <a:pt x="6970" y="1089"/>
                </a:lnTo>
                <a:lnTo>
                  <a:pt x="6925" y="1035"/>
                </a:lnTo>
                <a:lnTo>
                  <a:pt x="7086" y="910"/>
                </a:lnTo>
                <a:lnTo>
                  <a:pt x="7077" y="776"/>
                </a:lnTo>
                <a:lnTo>
                  <a:pt x="7103" y="607"/>
                </a:lnTo>
                <a:lnTo>
                  <a:pt x="7005" y="553"/>
                </a:lnTo>
                <a:lnTo>
                  <a:pt x="6979" y="482"/>
                </a:lnTo>
                <a:lnTo>
                  <a:pt x="6863" y="482"/>
                </a:lnTo>
                <a:lnTo>
                  <a:pt x="6863" y="428"/>
                </a:lnTo>
                <a:lnTo>
                  <a:pt x="6800" y="428"/>
                </a:lnTo>
                <a:lnTo>
                  <a:pt x="6782" y="375"/>
                </a:lnTo>
                <a:lnTo>
                  <a:pt x="6675" y="330"/>
                </a:lnTo>
                <a:lnTo>
                  <a:pt x="6720" y="268"/>
                </a:lnTo>
                <a:lnTo>
                  <a:pt x="6595" y="116"/>
                </a:lnTo>
                <a:lnTo>
                  <a:pt x="6327" y="125"/>
                </a:lnTo>
                <a:lnTo>
                  <a:pt x="6184" y="36"/>
                </a:lnTo>
                <a:lnTo>
                  <a:pt x="6033" y="223"/>
                </a:lnTo>
                <a:lnTo>
                  <a:pt x="6033" y="375"/>
                </a:lnTo>
                <a:lnTo>
                  <a:pt x="5881" y="491"/>
                </a:lnTo>
                <a:lnTo>
                  <a:pt x="5890" y="419"/>
                </a:lnTo>
                <a:lnTo>
                  <a:pt x="5676" y="268"/>
                </a:lnTo>
                <a:lnTo>
                  <a:pt x="5640" y="250"/>
                </a:lnTo>
                <a:lnTo>
                  <a:pt x="5399" y="393"/>
                </a:lnTo>
                <a:lnTo>
                  <a:pt x="5140" y="402"/>
                </a:lnTo>
                <a:lnTo>
                  <a:pt x="5310" y="107"/>
                </a:lnTo>
                <a:lnTo>
                  <a:pt x="5256" y="107"/>
                </a:lnTo>
                <a:lnTo>
                  <a:pt x="5292" y="0"/>
                </a:lnTo>
                <a:lnTo>
                  <a:pt x="5220" y="0"/>
                </a:lnTo>
                <a:lnTo>
                  <a:pt x="5096" y="303"/>
                </a:lnTo>
                <a:lnTo>
                  <a:pt x="4819" y="27"/>
                </a:lnTo>
                <a:lnTo>
                  <a:pt x="4747" y="27"/>
                </a:lnTo>
                <a:lnTo>
                  <a:pt x="4542" y="277"/>
                </a:lnTo>
                <a:lnTo>
                  <a:pt x="4212" y="544"/>
                </a:lnTo>
                <a:lnTo>
                  <a:pt x="4096" y="214"/>
                </a:lnTo>
                <a:lnTo>
                  <a:pt x="4132" y="98"/>
                </a:lnTo>
                <a:lnTo>
                  <a:pt x="3730" y="277"/>
                </a:lnTo>
                <a:lnTo>
                  <a:pt x="3382" y="580"/>
                </a:lnTo>
                <a:lnTo>
                  <a:pt x="3703" y="955"/>
                </a:lnTo>
                <a:lnTo>
                  <a:pt x="3462" y="1116"/>
                </a:lnTo>
                <a:lnTo>
                  <a:pt x="3445" y="1490"/>
                </a:lnTo>
                <a:lnTo>
                  <a:pt x="3373" y="1642"/>
                </a:lnTo>
                <a:lnTo>
                  <a:pt x="3186" y="1731"/>
                </a:lnTo>
                <a:lnTo>
                  <a:pt x="3016" y="2249"/>
                </a:lnTo>
                <a:lnTo>
                  <a:pt x="2766" y="2490"/>
                </a:lnTo>
                <a:lnTo>
                  <a:pt x="2900" y="2954"/>
                </a:lnTo>
                <a:lnTo>
                  <a:pt x="2650" y="3016"/>
                </a:lnTo>
                <a:lnTo>
                  <a:pt x="2650" y="3489"/>
                </a:lnTo>
                <a:lnTo>
                  <a:pt x="2909" y="3382"/>
                </a:lnTo>
                <a:lnTo>
                  <a:pt x="3061" y="3382"/>
                </a:lnTo>
                <a:lnTo>
                  <a:pt x="3114" y="3579"/>
                </a:lnTo>
                <a:lnTo>
                  <a:pt x="3462" y="3695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0" name="Freeform 139"/>
          <p:cNvSpPr>
            <a:spLocks/>
          </p:cNvSpPr>
          <p:nvPr/>
        </p:nvSpPr>
        <p:spPr bwMode="auto">
          <a:xfrm>
            <a:off x="-2859400" y="853557"/>
            <a:ext cx="358284" cy="376658"/>
          </a:xfrm>
          <a:custGeom>
            <a:avLst/>
            <a:gdLst>
              <a:gd name="T0" fmla="*/ 1838 w 2999"/>
              <a:gd name="T1" fmla="*/ 3142 h 3142"/>
              <a:gd name="T2" fmla="*/ 1966 w 2999"/>
              <a:gd name="T3" fmla="*/ 2423 h 3142"/>
              <a:gd name="T4" fmla="*/ 1717 w 2999"/>
              <a:gd name="T5" fmla="*/ 1710 h 3142"/>
              <a:gd name="T6" fmla="*/ 1833 w 2999"/>
              <a:gd name="T7" fmla="*/ 1664 h 3142"/>
              <a:gd name="T8" fmla="*/ 2151 w 2999"/>
              <a:gd name="T9" fmla="*/ 1780 h 3142"/>
              <a:gd name="T10" fmla="*/ 2447 w 2999"/>
              <a:gd name="T11" fmla="*/ 1785 h 3142"/>
              <a:gd name="T12" fmla="*/ 2558 w 2999"/>
              <a:gd name="T13" fmla="*/ 1907 h 3142"/>
              <a:gd name="T14" fmla="*/ 2625 w 2999"/>
              <a:gd name="T15" fmla="*/ 1948 h 3142"/>
              <a:gd name="T16" fmla="*/ 2714 w 2999"/>
              <a:gd name="T17" fmla="*/ 1971 h 3142"/>
              <a:gd name="T18" fmla="*/ 2795 w 2999"/>
              <a:gd name="T19" fmla="*/ 1838 h 3142"/>
              <a:gd name="T20" fmla="*/ 2882 w 2999"/>
              <a:gd name="T21" fmla="*/ 1890 h 3142"/>
              <a:gd name="T22" fmla="*/ 2975 w 2999"/>
              <a:gd name="T23" fmla="*/ 1838 h 3142"/>
              <a:gd name="T24" fmla="*/ 2986 w 2999"/>
              <a:gd name="T25" fmla="*/ 1681 h 3142"/>
              <a:gd name="T26" fmla="*/ 2952 w 2999"/>
              <a:gd name="T27" fmla="*/ 1611 h 3142"/>
              <a:gd name="T28" fmla="*/ 2865 w 2999"/>
              <a:gd name="T29" fmla="*/ 1548 h 3142"/>
              <a:gd name="T30" fmla="*/ 2789 w 2999"/>
              <a:gd name="T31" fmla="*/ 1530 h 3142"/>
              <a:gd name="T32" fmla="*/ 2725 w 2999"/>
              <a:gd name="T33" fmla="*/ 1571 h 3142"/>
              <a:gd name="T34" fmla="*/ 2673 w 2999"/>
              <a:gd name="T35" fmla="*/ 1640 h 3142"/>
              <a:gd name="T36" fmla="*/ 2615 w 2999"/>
              <a:gd name="T37" fmla="*/ 1594 h 3142"/>
              <a:gd name="T38" fmla="*/ 2575 w 2999"/>
              <a:gd name="T39" fmla="*/ 1374 h 3142"/>
              <a:gd name="T40" fmla="*/ 2673 w 2999"/>
              <a:gd name="T41" fmla="*/ 1356 h 3142"/>
              <a:gd name="T42" fmla="*/ 2801 w 2999"/>
              <a:gd name="T43" fmla="*/ 1385 h 3142"/>
              <a:gd name="T44" fmla="*/ 2824 w 2999"/>
              <a:gd name="T45" fmla="*/ 1275 h 3142"/>
              <a:gd name="T46" fmla="*/ 1804 w 2999"/>
              <a:gd name="T47" fmla="*/ 568 h 3142"/>
              <a:gd name="T48" fmla="*/ 1786 w 2999"/>
              <a:gd name="T49" fmla="*/ 347 h 3142"/>
              <a:gd name="T50" fmla="*/ 1630 w 2999"/>
              <a:gd name="T51" fmla="*/ 162 h 3142"/>
              <a:gd name="T52" fmla="*/ 1404 w 2999"/>
              <a:gd name="T53" fmla="*/ 249 h 3142"/>
              <a:gd name="T54" fmla="*/ 957 w 2999"/>
              <a:gd name="T55" fmla="*/ 0 h 3142"/>
              <a:gd name="T56" fmla="*/ 719 w 2999"/>
              <a:gd name="T57" fmla="*/ 440 h 3142"/>
              <a:gd name="T58" fmla="*/ 105 w 2999"/>
              <a:gd name="T59" fmla="*/ 707 h 3142"/>
              <a:gd name="T60" fmla="*/ 203 w 2999"/>
              <a:gd name="T61" fmla="*/ 962 h 3142"/>
              <a:gd name="T62" fmla="*/ 0 w 2999"/>
              <a:gd name="T63" fmla="*/ 1037 h 3142"/>
              <a:gd name="T64" fmla="*/ 111 w 2999"/>
              <a:gd name="T65" fmla="*/ 1322 h 3142"/>
              <a:gd name="T66" fmla="*/ 296 w 2999"/>
              <a:gd name="T67" fmla="*/ 1356 h 3142"/>
              <a:gd name="T68" fmla="*/ 429 w 2999"/>
              <a:gd name="T69" fmla="*/ 1461 h 3142"/>
              <a:gd name="T70" fmla="*/ 487 w 2999"/>
              <a:gd name="T71" fmla="*/ 1582 h 3142"/>
              <a:gd name="T72" fmla="*/ 644 w 2999"/>
              <a:gd name="T73" fmla="*/ 1582 h 3142"/>
              <a:gd name="T74" fmla="*/ 754 w 2999"/>
              <a:gd name="T75" fmla="*/ 1490 h 3142"/>
              <a:gd name="T76" fmla="*/ 887 w 2999"/>
              <a:gd name="T77" fmla="*/ 1414 h 3142"/>
              <a:gd name="T78" fmla="*/ 1038 w 2999"/>
              <a:gd name="T79" fmla="*/ 1484 h 3142"/>
              <a:gd name="T80" fmla="*/ 1189 w 2999"/>
              <a:gd name="T81" fmla="*/ 1611 h 3142"/>
              <a:gd name="T82" fmla="*/ 1276 w 2999"/>
              <a:gd name="T83" fmla="*/ 1803 h 3142"/>
              <a:gd name="T84" fmla="*/ 1044 w 2999"/>
              <a:gd name="T85" fmla="*/ 1913 h 3142"/>
              <a:gd name="T86" fmla="*/ 1085 w 2999"/>
              <a:gd name="T87" fmla="*/ 2081 h 3142"/>
              <a:gd name="T88" fmla="*/ 1218 w 2999"/>
              <a:gd name="T89" fmla="*/ 2145 h 3142"/>
              <a:gd name="T90" fmla="*/ 1467 w 2999"/>
              <a:gd name="T91" fmla="*/ 2736 h 3142"/>
              <a:gd name="T92" fmla="*/ 1467 w 2999"/>
              <a:gd name="T93" fmla="*/ 2974 h 3142"/>
              <a:gd name="T94" fmla="*/ 1566 w 2999"/>
              <a:gd name="T95" fmla="*/ 3078 h 3142"/>
              <a:gd name="T96" fmla="*/ 1717 w 2999"/>
              <a:gd name="T97" fmla="*/ 3131 h 3142"/>
              <a:gd name="T98" fmla="*/ 1838 w 2999"/>
              <a:gd name="T99" fmla="*/ 3142 h 3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999" h="3142">
                <a:moveTo>
                  <a:pt x="1838" y="3142"/>
                </a:moveTo>
                <a:lnTo>
                  <a:pt x="1966" y="2423"/>
                </a:lnTo>
                <a:lnTo>
                  <a:pt x="1717" y="1710"/>
                </a:lnTo>
                <a:lnTo>
                  <a:pt x="1833" y="1664"/>
                </a:lnTo>
                <a:lnTo>
                  <a:pt x="2151" y="1780"/>
                </a:lnTo>
                <a:lnTo>
                  <a:pt x="2447" y="1785"/>
                </a:lnTo>
                <a:lnTo>
                  <a:pt x="2558" y="1907"/>
                </a:lnTo>
                <a:cubicBezTo>
                  <a:pt x="2558" y="1907"/>
                  <a:pt x="2590" y="1929"/>
                  <a:pt x="2625" y="1948"/>
                </a:cubicBezTo>
                <a:cubicBezTo>
                  <a:pt x="2661" y="1967"/>
                  <a:pt x="2693" y="1989"/>
                  <a:pt x="2714" y="1971"/>
                </a:cubicBezTo>
                <a:cubicBezTo>
                  <a:pt x="2736" y="1953"/>
                  <a:pt x="2763" y="1851"/>
                  <a:pt x="2795" y="1838"/>
                </a:cubicBezTo>
                <a:cubicBezTo>
                  <a:pt x="2827" y="1824"/>
                  <a:pt x="2849" y="1886"/>
                  <a:pt x="2882" y="1890"/>
                </a:cubicBezTo>
                <a:cubicBezTo>
                  <a:pt x="2916" y="1893"/>
                  <a:pt x="2951" y="1874"/>
                  <a:pt x="2975" y="1838"/>
                </a:cubicBezTo>
                <a:cubicBezTo>
                  <a:pt x="2999" y="1801"/>
                  <a:pt x="2996" y="1717"/>
                  <a:pt x="2986" y="1681"/>
                </a:cubicBezTo>
                <a:cubicBezTo>
                  <a:pt x="2977" y="1645"/>
                  <a:pt x="2952" y="1611"/>
                  <a:pt x="2952" y="1611"/>
                </a:cubicBezTo>
                <a:lnTo>
                  <a:pt x="2865" y="1548"/>
                </a:lnTo>
                <a:lnTo>
                  <a:pt x="2789" y="1530"/>
                </a:lnTo>
                <a:cubicBezTo>
                  <a:pt x="2789" y="1530"/>
                  <a:pt x="2743" y="1554"/>
                  <a:pt x="2725" y="1571"/>
                </a:cubicBezTo>
                <a:cubicBezTo>
                  <a:pt x="2708" y="1587"/>
                  <a:pt x="2697" y="1637"/>
                  <a:pt x="2673" y="1640"/>
                </a:cubicBezTo>
                <a:cubicBezTo>
                  <a:pt x="2649" y="1643"/>
                  <a:pt x="2638" y="1632"/>
                  <a:pt x="2615" y="1594"/>
                </a:cubicBezTo>
                <a:cubicBezTo>
                  <a:pt x="2592" y="1556"/>
                  <a:pt x="2547" y="1414"/>
                  <a:pt x="2575" y="1374"/>
                </a:cubicBezTo>
                <a:cubicBezTo>
                  <a:pt x="2602" y="1334"/>
                  <a:pt x="2639" y="1355"/>
                  <a:pt x="2673" y="1356"/>
                </a:cubicBezTo>
                <a:cubicBezTo>
                  <a:pt x="2708" y="1357"/>
                  <a:pt x="2801" y="1385"/>
                  <a:pt x="2801" y="1385"/>
                </a:cubicBezTo>
                <a:lnTo>
                  <a:pt x="2824" y="1275"/>
                </a:lnTo>
                <a:lnTo>
                  <a:pt x="1804" y="568"/>
                </a:lnTo>
                <a:lnTo>
                  <a:pt x="1786" y="347"/>
                </a:lnTo>
                <a:lnTo>
                  <a:pt x="1630" y="162"/>
                </a:lnTo>
                <a:lnTo>
                  <a:pt x="1404" y="249"/>
                </a:lnTo>
                <a:lnTo>
                  <a:pt x="957" y="0"/>
                </a:lnTo>
                <a:lnTo>
                  <a:pt x="719" y="440"/>
                </a:lnTo>
                <a:lnTo>
                  <a:pt x="105" y="707"/>
                </a:lnTo>
                <a:lnTo>
                  <a:pt x="203" y="962"/>
                </a:lnTo>
                <a:lnTo>
                  <a:pt x="0" y="1037"/>
                </a:lnTo>
                <a:cubicBezTo>
                  <a:pt x="0" y="1037"/>
                  <a:pt x="51" y="1274"/>
                  <a:pt x="111" y="1322"/>
                </a:cubicBezTo>
                <a:cubicBezTo>
                  <a:pt x="170" y="1369"/>
                  <a:pt x="246" y="1336"/>
                  <a:pt x="296" y="1356"/>
                </a:cubicBezTo>
                <a:cubicBezTo>
                  <a:pt x="346" y="1377"/>
                  <a:pt x="401" y="1425"/>
                  <a:pt x="429" y="1461"/>
                </a:cubicBezTo>
                <a:cubicBezTo>
                  <a:pt x="458" y="1496"/>
                  <a:pt x="450" y="1552"/>
                  <a:pt x="487" y="1582"/>
                </a:cubicBezTo>
                <a:cubicBezTo>
                  <a:pt x="525" y="1613"/>
                  <a:pt x="597" y="1600"/>
                  <a:pt x="644" y="1582"/>
                </a:cubicBezTo>
                <a:cubicBezTo>
                  <a:pt x="691" y="1565"/>
                  <a:pt x="718" y="1514"/>
                  <a:pt x="754" y="1490"/>
                </a:cubicBezTo>
                <a:cubicBezTo>
                  <a:pt x="790" y="1465"/>
                  <a:pt x="835" y="1416"/>
                  <a:pt x="887" y="1414"/>
                </a:cubicBezTo>
                <a:cubicBezTo>
                  <a:pt x="940" y="1413"/>
                  <a:pt x="1038" y="1484"/>
                  <a:pt x="1038" y="1484"/>
                </a:cubicBezTo>
                <a:cubicBezTo>
                  <a:pt x="1038" y="1484"/>
                  <a:pt x="1152" y="1563"/>
                  <a:pt x="1189" y="1611"/>
                </a:cubicBezTo>
                <a:cubicBezTo>
                  <a:pt x="1226" y="1660"/>
                  <a:pt x="1276" y="1803"/>
                  <a:pt x="1276" y="1803"/>
                </a:cubicBezTo>
                <a:cubicBezTo>
                  <a:pt x="1276" y="1803"/>
                  <a:pt x="1072" y="1855"/>
                  <a:pt x="1044" y="1913"/>
                </a:cubicBezTo>
                <a:cubicBezTo>
                  <a:pt x="1016" y="1971"/>
                  <a:pt x="1054" y="2044"/>
                  <a:pt x="1085" y="2081"/>
                </a:cubicBezTo>
                <a:cubicBezTo>
                  <a:pt x="1115" y="2118"/>
                  <a:pt x="1218" y="2145"/>
                  <a:pt x="1218" y="2145"/>
                </a:cubicBezTo>
                <a:cubicBezTo>
                  <a:pt x="1218" y="2145"/>
                  <a:pt x="1441" y="2607"/>
                  <a:pt x="1467" y="2736"/>
                </a:cubicBezTo>
                <a:cubicBezTo>
                  <a:pt x="1493" y="2866"/>
                  <a:pt x="1446" y="2921"/>
                  <a:pt x="1467" y="2974"/>
                </a:cubicBezTo>
                <a:cubicBezTo>
                  <a:pt x="1488" y="3027"/>
                  <a:pt x="1528" y="3054"/>
                  <a:pt x="1566" y="3078"/>
                </a:cubicBezTo>
                <a:cubicBezTo>
                  <a:pt x="1604" y="3103"/>
                  <a:pt x="1717" y="3131"/>
                  <a:pt x="1717" y="3131"/>
                </a:cubicBezTo>
                <a:lnTo>
                  <a:pt x="1838" y="3142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2" name="Freeform 141"/>
          <p:cNvSpPr>
            <a:spLocks/>
          </p:cNvSpPr>
          <p:nvPr/>
        </p:nvSpPr>
        <p:spPr bwMode="auto">
          <a:xfrm>
            <a:off x="-3079882" y="1090118"/>
            <a:ext cx="500680" cy="606328"/>
          </a:xfrm>
          <a:custGeom>
            <a:avLst/>
            <a:gdLst>
              <a:gd name="T0" fmla="*/ 3769 w 4181"/>
              <a:gd name="T1" fmla="*/ 2841 h 5056"/>
              <a:gd name="T2" fmla="*/ 3667 w 4181"/>
              <a:gd name="T3" fmla="*/ 2971 h 5056"/>
              <a:gd name="T4" fmla="*/ 3519 w 4181"/>
              <a:gd name="T5" fmla="*/ 3001 h 5056"/>
              <a:gd name="T6" fmla="*/ 3572 w 4181"/>
              <a:gd name="T7" fmla="*/ 3079 h 5056"/>
              <a:gd name="T8" fmla="*/ 3358 w 4181"/>
              <a:gd name="T9" fmla="*/ 3563 h 5056"/>
              <a:gd name="T10" fmla="*/ 3584 w 4181"/>
              <a:gd name="T11" fmla="*/ 3913 h 5056"/>
              <a:gd name="T12" fmla="*/ 3763 w 4181"/>
              <a:gd name="T13" fmla="*/ 4192 h 5056"/>
              <a:gd name="T14" fmla="*/ 3978 w 4181"/>
              <a:gd name="T15" fmla="*/ 4093 h 5056"/>
              <a:gd name="T16" fmla="*/ 4036 w 4181"/>
              <a:gd name="T17" fmla="*/ 4319 h 5056"/>
              <a:gd name="T18" fmla="*/ 4053 w 4181"/>
              <a:gd name="T19" fmla="*/ 4661 h 5056"/>
              <a:gd name="T20" fmla="*/ 4042 w 4181"/>
              <a:gd name="T21" fmla="*/ 5003 h 5056"/>
              <a:gd name="T22" fmla="*/ 3578 w 4181"/>
              <a:gd name="T23" fmla="*/ 5056 h 5056"/>
              <a:gd name="T24" fmla="*/ 3201 w 4181"/>
              <a:gd name="T25" fmla="*/ 5009 h 5056"/>
              <a:gd name="T26" fmla="*/ 3215 w 4181"/>
              <a:gd name="T27" fmla="*/ 4520 h 5056"/>
              <a:gd name="T28" fmla="*/ 2372 w 4181"/>
              <a:gd name="T29" fmla="*/ 4487 h 5056"/>
              <a:gd name="T30" fmla="*/ 2180 w 4181"/>
              <a:gd name="T31" fmla="*/ 4319 h 5056"/>
              <a:gd name="T32" fmla="*/ 2151 w 4181"/>
              <a:gd name="T33" fmla="*/ 4076 h 5056"/>
              <a:gd name="T34" fmla="*/ 1630 w 4181"/>
              <a:gd name="T35" fmla="*/ 4064 h 5056"/>
              <a:gd name="T36" fmla="*/ 1537 w 4181"/>
              <a:gd name="T37" fmla="*/ 3919 h 5056"/>
              <a:gd name="T38" fmla="*/ 1302 w 4181"/>
              <a:gd name="T39" fmla="*/ 3988 h 5056"/>
              <a:gd name="T40" fmla="*/ 1046 w 4181"/>
              <a:gd name="T41" fmla="*/ 3960 h 5056"/>
              <a:gd name="T42" fmla="*/ 886 w 4181"/>
              <a:gd name="T43" fmla="*/ 3795 h 5056"/>
              <a:gd name="T44" fmla="*/ 624 w 4181"/>
              <a:gd name="T45" fmla="*/ 3612 h 5056"/>
              <a:gd name="T46" fmla="*/ 238 w 4181"/>
              <a:gd name="T47" fmla="*/ 3757 h 5056"/>
              <a:gd name="T48" fmla="*/ 126 w 4181"/>
              <a:gd name="T49" fmla="*/ 3348 h 5056"/>
              <a:gd name="T50" fmla="*/ 151 w 4181"/>
              <a:gd name="T51" fmla="*/ 1983 h 5056"/>
              <a:gd name="T52" fmla="*/ 42 w 4181"/>
              <a:gd name="T53" fmla="*/ 857 h 5056"/>
              <a:gd name="T54" fmla="*/ 176 w 4181"/>
              <a:gd name="T55" fmla="*/ 689 h 5056"/>
              <a:gd name="T56" fmla="*/ 453 w 4181"/>
              <a:gd name="T57" fmla="*/ 574 h 5056"/>
              <a:gd name="T58" fmla="*/ 348 w 4181"/>
              <a:gd name="T59" fmla="*/ 0 h 5056"/>
              <a:gd name="T60" fmla="*/ 1630 w 4181"/>
              <a:gd name="T61" fmla="*/ 1826 h 5056"/>
              <a:gd name="T62" fmla="*/ 2604 w 4181"/>
              <a:gd name="T63" fmla="*/ 2435 h 5056"/>
              <a:gd name="T64" fmla="*/ 3584 w 4181"/>
              <a:gd name="T65" fmla="*/ 2765 h 5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181" h="5056">
                <a:moveTo>
                  <a:pt x="3584" y="2765"/>
                </a:moveTo>
                <a:lnTo>
                  <a:pt x="3769" y="2841"/>
                </a:lnTo>
                <a:lnTo>
                  <a:pt x="3741" y="3005"/>
                </a:lnTo>
                <a:lnTo>
                  <a:pt x="3667" y="2971"/>
                </a:lnTo>
                <a:lnTo>
                  <a:pt x="3602" y="3019"/>
                </a:lnTo>
                <a:lnTo>
                  <a:pt x="3519" y="3001"/>
                </a:lnTo>
                <a:lnTo>
                  <a:pt x="3487" y="3094"/>
                </a:lnTo>
                <a:lnTo>
                  <a:pt x="3572" y="3079"/>
                </a:lnTo>
                <a:lnTo>
                  <a:pt x="3526" y="3403"/>
                </a:lnTo>
                <a:lnTo>
                  <a:pt x="3358" y="3563"/>
                </a:lnTo>
                <a:lnTo>
                  <a:pt x="3392" y="3757"/>
                </a:lnTo>
                <a:lnTo>
                  <a:pt x="3584" y="3913"/>
                </a:lnTo>
                <a:lnTo>
                  <a:pt x="3647" y="4157"/>
                </a:lnTo>
                <a:lnTo>
                  <a:pt x="3763" y="4192"/>
                </a:lnTo>
                <a:lnTo>
                  <a:pt x="3955" y="4157"/>
                </a:lnTo>
                <a:lnTo>
                  <a:pt x="3978" y="4093"/>
                </a:lnTo>
                <a:lnTo>
                  <a:pt x="4094" y="4087"/>
                </a:lnTo>
                <a:lnTo>
                  <a:pt x="4036" y="4319"/>
                </a:lnTo>
                <a:lnTo>
                  <a:pt x="4181" y="4360"/>
                </a:lnTo>
                <a:lnTo>
                  <a:pt x="4053" y="4661"/>
                </a:lnTo>
                <a:lnTo>
                  <a:pt x="4129" y="4795"/>
                </a:lnTo>
                <a:lnTo>
                  <a:pt x="4042" y="5003"/>
                </a:lnTo>
                <a:lnTo>
                  <a:pt x="3879" y="4934"/>
                </a:lnTo>
                <a:lnTo>
                  <a:pt x="3578" y="5056"/>
                </a:lnTo>
                <a:lnTo>
                  <a:pt x="3439" y="4945"/>
                </a:lnTo>
                <a:lnTo>
                  <a:pt x="3201" y="5009"/>
                </a:lnTo>
                <a:lnTo>
                  <a:pt x="3097" y="4864"/>
                </a:lnTo>
                <a:lnTo>
                  <a:pt x="3215" y="4520"/>
                </a:lnTo>
                <a:lnTo>
                  <a:pt x="2343" y="4204"/>
                </a:lnTo>
                <a:lnTo>
                  <a:pt x="2372" y="4487"/>
                </a:lnTo>
                <a:lnTo>
                  <a:pt x="2117" y="4412"/>
                </a:lnTo>
                <a:lnTo>
                  <a:pt x="2180" y="4319"/>
                </a:lnTo>
                <a:lnTo>
                  <a:pt x="2111" y="4325"/>
                </a:lnTo>
                <a:lnTo>
                  <a:pt x="2151" y="4076"/>
                </a:lnTo>
                <a:lnTo>
                  <a:pt x="2026" y="3969"/>
                </a:lnTo>
                <a:lnTo>
                  <a:pt x="1630" y="4064"/>
                </a:lnTo>
                <a:lnTo>
                  <a:pt x="1502" y="4006"/>
                </a:lnTo>
                <a:lnTo>
                  <a:pt x="1537" y="3919"/>
                </a:lnTo>
                <a:lnTo>
                  <a:pt x="1340" y="3757"/>
                </a:lnTo>
                <a:lnTo>
                  <a:pt x="1302" y="3988"/>
                </a:lnTo>
                <a:lnTo>
                  <a:pt x="1137" y="3989"/>
                </a:lnTo>
                <a:cubicBezTo>
                  <a:pt x="1137" y="3989"/>
                  <a:pt x="1080" y="3960"/>
                  <a:pt x="1046" y="3960"/>
                </a:cubicBezTo>
                <a:cubicBezTo>
                  <a:pt x="1011" y="3960"/>
                  <a:pt x="969" y="3960"/>
                  <a:pt x="969" y="3960"/>
                </a:cubicBezTo>
                <a:lnTo>
                  <a:pt x="886" y="3795"/>
                </a:lnTo>
                <a:lnTo>
                  <a:pt x="598" y="3776"/>
                </a:lnTo>
                <a:lnTo>
                  <a:pt x="624" y="3612"/>
                </a:lnTo>
                <a:lnTo>
                  <a:pt x="329" y="3684"/>
                </a:lnTo>
                <a:lnTo>
                  <a:pt x="238" y="3757"/>
                </a:lnTo>
                <a:lnTo>
                  <a:pt x="35" y="3554"/>
                </a:lnTo>
                <a:lnTo>
                  <a:pt x="126" y="3348"/>
                </a:lnTo>
                <a:lnTo>
                  <a:pt x="0" y="3160"/>
                </a:lnTo>
                <a:lnTo>
                  <a:pt x="151" y="1983"/>
                </a:lnTo>
                <a:lnTo>
                  <a:pt x="18" y="1472"/>
                </a:lnTo>
                <a:lnTo>
                  <a:pt x="42" y="857"/>
                </a:lnTo>
                <a:lnTo>
                  <a:pt x="238" y="782"/>
                </a:lnTo>
                <a:lnTo>
                  <a:pt x="176" y="689"/>
                </a:lnTo>
                <a:lnTo>
                  <a:pt x="291" y="560"/>
                </a:lnTo>
                <a:lnTo>
                  <a:pt x="453" y="574"/>
                </a:lnTo>
                <a:lnTo>
                  <a:pt x="223" y="62"/>
                </a:lnTo>
                <a:lnTo>
                  <a:pt x="348" y="0"/>
                </a:lnTo>
                <a:cubicBezTo>
                  <a:pt x="348" y="0"/>
                  <a:pt x="1052" y="1144"/>
                  <a:pt x="1259" y="1414"/>
                </a:cubicBezTo>
                <a:cubicBezTo>
                  <a:pt x="1465" y="1685"/>
                  <a:pt x="1546" y="1729"/>
                  <a:pt x="1630" y="1826"/>
                </a:cubicBezTo>
                <a:cubicBezTo>
                  <a:pt x="1713" y="1923"/>
                  <a:pt x="1821" y="2058"/>
                  <a:pt x="1821" y="2058"/>
                </a:cubicBezTo>
                <a:cubicBezTo>
                  <a:pt x="1821" y="2058"/>
                  <a:pt x="2335" y="2325"/>
                  <a:pt x="2604" y="2435"/>
                </a:cubicBezTo>
                <a:cubicBezTo>
                  <a:pt x="2872" y="2545"/>
                  <a:pt x="3613" y="2777"/>
                  <a:pt x="3613" y="2777"/>
                </a:cubicBezTo>
                <a:lnTo>
                  <a:pt x="3584" y="2765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6" name="Freeform 11"/>
          <p:cNvSpPr>
            <a:spLocks/>
          </p:cNvSpPr>
          <p:nvPr/>
        </p:nvSpPr>
        <p:spPr bwMode="auto">
          <a:xfrm>
            <a:off x="-3171751" y="825997"/>
            <a:ext cx="491492" cy="477712"/>
          </a:xfrm>
          <a:custGeom>
            <a:avLst/>
            <a:gdLst>
              <a:gd name="T0" fmla="*/ 3496 w 4112"/>
              <a:gd name="T1" fmla="*/ 1642 h 3990"/>
              <a:gd name="T2" fmla="*/ 3346 w 4112"/>
              <a:gd name="T3" fmla="*/ 1746 h 3990"/>
              <a:gd name="T4" fmla="*/ 3282 w 4112"/>
              <a:gd name="T5" fmla="*/ 1815 h 3990"/>
              <a:gd name="T6" fmla="*/ 3091 w 4112"/>
              <a:gd name="T7" fmla="*/ 1827 h 3990"/>
              <a:gd name="T8" fmla="*/ 3021 w 4112"/>
              <a:gd name="T9" fmla="*/ 1682 h 3990"/>
              <a:gd name="T10" fmla="*/ 2859 w 4112"/>
              <a:gd name="T11" fmla="*/ 1589 h 3990"/>
              <a:gd name="T12" fmla="*/ 2708 w 4112"/>
              <a:gd name="T13" fmla="*/ 1549 h 3990"/>
              <a:gd name="T14" fmla="*/ 2604 w 4112"/>
              <a:gd name="T15" fmla="*/ 1276 h 3990"/>
              <a:gd name="T16" fmla="*/ 2818 w 4112"/>
              <a:gd name="T17" fmla="*/ 1218 h 3990"/>
              <a:gd name="T18" fmla="*/ 2720 w 4112"/>
              <a:gd name="T19" fmla="*/ 946 h 3990"/>
              <a:gd name="T20" fmla="*/ 3299 w 4112"/>
              <a:gd name="T21" fmla="*/ 720 h 3990"/>
              <a:gd name="T22" fmla="*/ 3558 w 4112"/>
              <a:gd name="T23" fmla="*/ 267 h 3990"/>
              <a:gd name="T24" fmla="*/ 3201 w 4112"/>
              <a:gd name="T25" fmla="*/ 0 h 3990"/>
              <a:gd name="T26" fmla="*/ 3114 w 4112"/>
              <a:gd name="T27" fmla="*/ 70 h 3990"/>
              <a:gd name="T28" fmla="*/ 3014 w 4112"/>
              <a:gd name="T29" fmla="*/ 75 h 3990"/>
              <a:gd name="T30" fmla="*/ 2971 w 4112"/>
              <a:gd name="T31" fmla="*/ 126 h 3990"/>
              <a:gd name="T32" fmla="*/ 3021 w 4112"/>
              <a:gd name="T33" fmla="*/ 221 h 3990"/>
              <a:gd name="T34" fmla="*/ 2656 w 4112"/>
              <a:gd name="T35" fmla="*/ 522 h 3990"/>
              <a:gd name="T36" fmla="*/ 2093 w 4112"/>
              <a:gd name="T37" fmla="*/ 679 h 3990"/>
              <a:gd name="T38" fmla="*/ 1764 w 4112"/>
              <a:gd name="T39" fmla="*/ 685 h 3990"/>
              <a:gd name="T40" fmla="*/ 1647 w 4112"/>
              <a:gd name="T41" fmla="*/ 720 h 3990"/>
              <a:gd name="T42" fmla="*/ 1699 w 4112"/>
              <a:gd name="T43" fmla="*/ 575 h 3990"/>
              <a:gd name="T44" fmla="*/ 1484 w 4112"/>
              <a:gd name="T45" fmla="*/ 301 h 3990"/>
              <a:gd name="T46" fmla="*/ 1255 w 4112"/>
              <a:gd name="T47" fmla="*/ 290 h 3990"/>
              <a:gd name="T48" fmla="*/ 1085 w 4112"/>
              <a:gd name="T49" fmla="*/ 424 h 3990"/>
              <a:gd name="T50" fmla="*/ 877 w 4112"/>
              <a:gd name="T51" fmla="*/ 343 h 3990"/>
              <a:gd name="T52" fmla="*/ 510 w 4112"/>
              <a:gd name="T53" fmla="*/ 476 h 3990"/>
              <a:gd name="T54" fmla="*/ 279 w 4112"/>
              <a:gd name="T55" fmla="*/ 308 h 3990"/>
              <a:gd name="T56" fmla="*/ 0 w 4112"/>
              <a:gd name="T57" fmla="*/ 482 h 3990"/>
              <a:gd name="T58" fmla="*/ 1085 w 4112"/>
              <a:gd name="T59" fmla="*/ 2175 h 3990"/>
              <a:gd name="T60" fmla="*/ 2111 w 4112"/>
              <a:gd name="T61" fmla="*/ 3758 h 3990"/>
              <a:gd name="T62" fmla="*/ 2343 w 4112"/>
              <a:gd name="T63" fmla="*/ 3990 h 3990"/>
              <a:gd name="T64" fmla="*/ 2563 w 4112"/>
              <a:gd name="T65" fmla="*/ 3735 h 3990"/>
              <a:gd name="T66" fmla="*/ 3147 w 4112"/>
              <a:gd name="T67" fmla="*/ 2901 h 3990"/>
              <a:gd name="T68" fmla="*/ 3453 w 4112"/>
              <a:gd name="T69" fmla="*/ 3066 h 3990"/>
              <a:gd name="T70" fmla="*/ 3788 w 4112"/>
              <a:gd name="T71" fmla="*/ 3188 h 3990"/>
              <a:gd name="T72" fmla="*/ 4085 w 4112"/>
              <a:gd name="T73" fmla="*/ 3140 h 3990"/>
              <a:gd name="T74" fmla="*/ 4112 w 4112"/>
              <a:gd name="T75" fmla="*/ 2954 h 3990"/>
              <a:gd name="T76" fmla="*/ 3859 w 4112"/>
              <a:gd name="T77" fmla="*/ 2402 h 3990"/>
              <a:gd name="T78" fmla="*/ 3859 w 4112"/>
              <a:gd name="T79" fmla="*/ 2116 h 3990"/>
              <a:gd name="T80" fmla="*/ 3859 w 4112"/>
              <a:gd name="T81" fmla="*/ 1830 h 3990"/>
              <a:gd name="T82" fmla="*/ 3633 w 4112"/>
              <a:gd name="T83" fmla="*/ 1718 h 3990"/>
              <a:gd name="T84" fmla="*/ 3496 w 4112"/>
              <a:gd name="T85" fmla="*/ 1642 h 3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12" h="3990">
                <a:moveTo>
                  <a:pt x="3496" y="1642"/>
                </a:moveTo>
                <a:cubicBezTo>
                  <a:pt x="3445" y="1646"/>
                  <a:pt x="3377" y="1719"/>
                  <a:pt x="3346" y="1746"/>
                </a:cubicBezTo>
                <a:cubicBezTo>
                  <a:pt x="3314" y="1773"/>
                  <a:pt x="3321" y="1797"/>
                  <a:pt x="3282" y="1815"/>
                </a:cubicBezTo>
                <a:cubicBezTo>
                  <a:pt x="3243" y="1834"/>
                  <a:pt x="3136" y="1854"/>
                  <a:pt x="3091" y="1827"/>
                </a:cubicBezTo>
                <a:cubicBezTo>
                  <a:pt x="3045" y="1800"/>
                  <a:pt x="3057" y="1720"/>
                  <a:pt x="3021" y="1682"/>
                </a:cubicBezTo>
                <a:cubicBezTo>
                  <a:pt x="2986" y="1644"/>
                  <a:pt x="2912" y="1604"/>
                  <a:pt x="2859" y="1589"/>
                </a:cubicBezTo>
                <a:cubicBezTo>
                  <a:pt x="2806" y="1574"/>
                  <a:pt x="2766" y="1596"/>
                  <a:pt x="2708" y="1549"/>
                </a:cubicBezTo>
                <a:cubicBezTo>
                  <a:pt x="2650" y="1502"/>
                  <a:pt x="2604" y="1276"/>
                  <a:pt x="2604" y="1276"/>
                </a:cubicBezTo>
                <a:lnTo>
                  <a:pt x="2818" y="1218"/>
                </a:lnTo>
                <a:lnTo>
                  <a:pt x="2720" y="946"/>
                </a:lnTo>
                <a:lnTo>
                  <a:pt x="3299" y="720"/>
                </a:lnTo>
                <a:lnTo>
                  <a:pt x="3558" y="267"/>
                </a:lnTo>
                <a:lnTo>
                  <a:pt x="3201" y="0"/>
                </a:lnTo>
                <a:lnTo>
                  <a:pt x="3114" y="70"/>
                </a:lnTo>
                <a:lnTo>
                  <a:pt x="3014" y="75"/>
                </a:lnTo>
                <a:lnTo>
                  <a:pt x="2971" y="126"/>
                </a:lnTo>
                <a:lnTo>
                  <a:pt x="3021" y="221"/>
                </a:lnTo>
                <a:lnTo>
                  <a:pt x="2656" y="522"/>
                </a:lnTo>
                <a:lnTo>
                  <a:pt x="2093" y="679"/>
                </a:lnTo>
                <a:lnTo>
                  <a:pt x="1764" y="685"/>
                </a:lnTo>
                <a:lnTo>
                  <a:pt x="1647" y="720"/>
                </a:lnTo>
                <a:lnTo>
                  <a:pt x="1699" y="575"/>
                </a:lnTo>
                <a:lnTo>
                  <a:pt x="1484" y="301"/>
                </a:lnTo>
                <a:lnTo>
                  <a:pt x="1255" y="290"/>
                </a:lnTo>
                <a:lnTo>
                  <a:pt x="1085" y="424"/>
                </a:lnTo>
                <a:lnTo>
                  <a:pt x="877" y="343"/>
                </a:lnTo>
                <a:lnTo>
                  <a:pt x="510" y="476"/>
                </a:lnTo>
                <a:lnTo>
                  <a:pt x="279" y="308"/>
                </a:lnTo>
                <a:lnTo>
                  <a:pt x="0" y="482"/>
                </a:lnTo>
                <a:lnTo>
                  <a:pt x="1085" y="2175"/>
                </a:lnTo>
                <a:lnTo>
                  <a:pt x="2111" y="3758"/>
                </a:lnTo>
                <a:cubicBezTo>
                  <a:pt x="2111" y="3758"/>
                  <a:pt x="2243" y="3911"/>
                  <a:pt x="2343" y="3990"/>
                </a:cubicBezTo>
                <a:lnTo>
                  <a:pt x="2563" y="3735"/>
                </a:lnTo>
                <a:lnTo>
                  <a:pt x="3147" y="2901"/>
                </a:lnTo>
                <a:lnTo>
                  <a:pt x="3453" y="3066"/>
                </a:lnTo>
                <a:lnTo>
                  <a:pt x="3788" y="3188"/>
                </a:lnTo>
                <a:lnTo>
                  <a:pt x="4085" y="3140"/>
                </a:lnTo>
                <a:lnTo>
                  <a:pt x="4112" y="2954"/>
                </a:lnTo>
                <a:lnTo>
                  <a:pt x="3859" y="2402"/>
                </a:lnTo>
                <a:lnTo>
                  <a:pt x="3859" y="2116"/>
                </a:lnTo>
                <a:lnTo>
                  <a:pt x="3859" y="1830"/>
                </a:lnTo>
                <a:lnTo>
                  <a:pt x="3633" y="1718"/>
                </a:lnTo>
                <a:cubicBezTo>
                  <a:pt x="3633" y="1718"/>
                  <a:pt x="3548" y="1637"/>
                  <a:pt x="3496" y="1642"/>
                </a:cubicBez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3" name="TextBox 192"/>
          <p:cNvSpPr txBox="1"/>
          <p:nvPr/>
        </p:nvSpPr>
        <p:spPr>
          <a:xfrm>
            <a:off x="1109388" y="3269026"/>
            <a:ext cx="3074287" cy="107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48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предприятий</a:t>
            </a:r>
          </a:p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общественного  питания 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/>
            </a:r>
            <a:br>
              <a:rPr lang="ru-RU" sz="4000" b="1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</a:br>
            <a:endParaRPr lang="en-US" baseline="30000" dirty="0" smtClean="0">
              <a:solidFill>
                <a:schemeClr val="tx2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1400" dirty="0" smtClean="0">
                <a:ea typeface="Microsoft JhengHei UI Light" panose="020B0304030504040204" pitchFamily="34" charset="-120"/>
              </a:rPr>
              <a:t>(на 1903 посадочных мест)</a:t>
            </a:r>
          </a:p>
        </p:txBody>
      </p:sp>
      <p:cxnSp>
        <p:nvCxnSpPr>
          <p:cNvPr id="198" name="Прямая соединительная линия 197"/>
          <p:cNvCxnSpPr/>
          <p:nvPr/>
        </p:nvCxnSpPr>
        <p:spPr>
          <a:xfrm>
            <a:off x="7341035" y="1380199"/>
            <a:ext cx="0" cy="5606592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8" name="Группа 217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219" name="Рисунок 2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220" name="Рисунок 2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704" y="1824053"/>
            <a:ext cx="920532" cy="92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0" name="TextBox 269"/>
          <p:cNvSpPr txBox="1"/>
          <p:nvPr/>
        </p:nvSpPr>
        <p:spPr>
          <a:xfrm>
            <a:off x="1109388" y="2072505"/>
            <a:ext cx="2536946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159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магазинов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/>
            </a:r>
            <a:br>
              <a:rPr lang="ru-RU" sz="4000" b="1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</a:br>
            <a:endParaRPr lang="ru-RU" sz="1400" dirty="0" smtClean="0">
              <a:ea typeface="Microsoft JhengHei UI Light" panose="020B0304030504040204" pitchFamily="34" charset="-120"/>
            </a:endParaRPr>
          </a:p>
        </p:txBody>
      </p:sp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170" y="3202087"/>
            <a:ext cx="877664" cy="87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" name="TextBox 270"/>
          <p:cNvSpPr txBox="1"/>
          <p:nvPr/>
        </p:nvSpPr>
        <p:spPr>
          <a:xfrm>
            <a:off x="5133303" y="1978089"/>
            <a:ext cx="2518125" cy="68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6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торговых центров</a:t>
            </a:r>
          </a:p>
          <a:p>
            <a:pPr>
              <a:lnSpc>
                <a:spcPct val="70000"/>
              </a:lnSpc>
              <a:spcBef>
                <a:spcPts val="300"/>
              </a:spcBef>
            </a:pPr>
            <a:endParaRPr lang="ru-RU" sz="1100" dirty="0">
              <a:solidFill>
                <a:schemeClr val="tx2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442" y="4571636"/>
            <a:ext cx="796047" cy="76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2" name="TextBox 271"/>
          <p:cNvSpPr txBox="1"/>
          <p:nvPr/>
        </p:nvSpPr>
        <p:spPr>
          <a:xfrm>
            <a:off x="1173558" y="4589945"/>
            <a:ext cx="3657222" cy="116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142</a:t>
            </a: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предприятия  </a:t>
            </a:r>
          </a:p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службы быта  </a:t>
            </a:r>
          </a:p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1400" dirty="0" smtClean="0">
                <a:ea typeface="Microsoft JhengHei UI Light" panose="020B0304030504040204" pitchFamily="34" charset="-120"/>
              </a:rPr>
              <a:t>(на 552 рабочих мест)</a:t>
            </a:r>
          </a:p>
        </p:txBody>
      </p:sp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72" y="5987339"/>
            <a:ext cx="1106161" cy="69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3" name="TextBox 272"/>
          <p:cNvSpPr txBox="1"/>
          <p:nvPr/>
        </p:nvSpPr>
        <p:spPr>
          <a:xfrm>
            <a:off x="1436261" y="5760500"/>
            <a:ext cx="276293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23</a:t>
            </a: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</a:t>
            </a:r>
            <a:r>
              <a:rPr lang="ru-RU" sz="1400" b="1" dirty="0" smtClean="0">
                <a:ea typeface="Microsoft JhengHei UI Light" panose="020B0304030504040204" pitchFamily="34" charset="-120"/>
              </a:rPr>
              <a:t>пункта выдачи </a:t>
            </a:r>
            <a:r>
              <a:rPr lang="ru-RU" sz="1400" dirty="0" smtClean="0">
                <a:ea typeface="Microsoft JhengHei UI Light" panose="020B0304030504040204" pitchFamily="34" charset="-120"/>
              </a:rPr>
              <a:t>(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интернет-магазины)</a:t>
            </a:r>
          </a:p>
          <a:p>
            <a:pPr>
              <a:lnSpc>
                <a:spcPct val="70000"/>
              </a:lnSpc>
              <a:spcBef>
                <a:spcPts val="300"/>
              </a:spcBef>
            </a:pPr>
            <a:endParaRPr lang="ru-RU" sz="1100" dirty="0" smtClean="0">
              <a:solidFill>
                <a:schemeClr val="bg1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</p:txBody>
      </p:sp>
      <p:grpSp>
        <p:nvGrpSpPr>
          <p:cNvPr id="67" name="Группа 66"/>
          <p:cNvGrpSpPr/>
          <p:nvPr/>
        </p:nvGrpSpPr>
        <p:grpSpPr>
          <a:xfrm>
            <a:off x="7521563" y="1365643"/>
            <a:ext cx="2940495" cy="4328893"/>
            <a:chOff x="5782176" y="1890515"/>
            <a:chExt cx="2940495" cy="4328893"/>
          </a:xfrm>
        </p:grpSpPr>
        <p:sp>
          <p:nvSpPr>
            <p:cNvPr id="68" name="Полилиния 67"/>
            <p:cNvSpPr/>
            <p:nvPr/>
          </p:nvSpPr>
          <p:spPr>
            <a:xfrm>
              <a:off x="5782176" y="1891538"/>
              <a:ext cx="2939528" cy="4327470"/>
            </a:xfrm>
            <a:custGeom>
              <a:avLst/>
              <a:gdLst>
                <a:gd name="connsiteX0" fmla="*/ 345440 w 1407886"/>
                <a:gd name="connsiteY0" fmla="*/ 0 h 2072640"/>
                <a:gd name="connsiteX1" fmla="*/ 400594 w 1407886"/>
                <a:gd name="connsiteY1" fmla="*/ 43543 h 2072640"/>
                <a:gd name="connsiteX2" fmla="*/ 400594 w 1407886"/>
                <a:gd name="connsiteY2" fmla="*/ 89989 h 2072640"/>
                <a:gd name="connsiteX3" fmla="*/ 287383 w 1407886"/>
                <a:gd name="connsiteY3" fmla="*/ 72572 h 2072640"/>
                <a:gd name="connsiteX4" fmla="*/ 293189 w 1407886"/>
                <a:gd name="connsiteY4" fmla="*/ 185783 h 2072640"/>
                <a:gd name="connsiteX5" fmla="*/ 330926 w 1407886"/>
                <a:gd name="connsiteY5" fmla="*/ 185783 h 2072640"/>
                <a:gd name="connsiteX6" fmla="*/ 330926 w 1407886"/>
                <a:gd name="connsiteY6" fmla="*/ 235132 h 2072640"/>
                <a:gd name="connsiteX7" fmla="*/ 310606 w 1407886"/>
                <a:gd name="connsiteY7" fmla="*/ 243840 h 2072640"/>
                <a:gd name="connsiteX8" fmla="*/ 322217 w 1407886"/>
                <a:gd name="connsiteY8" fmla="*/ 284480 h 2072640"/>
                <a:gd name="connsiteX9" fmla="*/ 275772 w 1407886"/>
                <a:gd name="connsiteY9" fmla="*/ 296092 h 2072640"/>
                <a:gd name="connsiteX10" fmla="*/ 269966 w 1407886"/>
                <a:gd name="connsiteY10" fmla="*/ 418012 h 2072640"/>
                <a:gd name="connsiteX11" fmla="*/ 238034 w 1407886"/>
                <a:gd name="connsiteY11" fmla="*/ 574766 h 2072640"/>
                <a:gd name="connsiteX12" fmla="*/ 357052 w 1407886"/>
                <a:gd name="connsiteY12" fmla="*/ 554446 h 2072640"/>
                <a:gd name="connsiteX13" fmla="*/ 441234 w 1407886"/>
                <a:gd name="connsiteY13" fmla="*/ 568960 h 2072640"/>
                <a:gd name="connsiteX14" fmla="*/ 496389 w 1407886"/>
                <a:gd name="connsiteY14" fmla="*/ 595086 h 2072640"/>
                <a:gd name="connsiteX15" fmla="*/ 743132 w 1407886"/>
                <a:gd name="connsiteY15" fmla="*/ 696686 h 2072640"/>
                <a:gd name="connsiteX16" fmla="*/ 989874 w 1407886"/>
                <a:gd name="connsiteY16" fmla="*/ 734423 h 2072640"/>
                <a:gd name="connsiteX17" fmla="*/ 1001486 w 1407886"/>
                <a:gd name="connsiteY17" fmla="*/ 711200 h 2072640"/>
                <a:gd name="connsiteX18" fmla="*/ 1033417 w 1407886"/>
                <a:gd name="connsiteY18" fmla="*/ 740229 h 2072640"/>
                <a:gd name="connsiteX19" fmla="*/ 1117600 w 1407886"/>
                <a:gd name="connsiteY19" fmla="*/ 740229 h 2072640"/>
                <a:gd name="connsiteX20" fmla="*/ 1135017 w 1407886"/>
                <a:gd name="connsiteY20" fmla="*/ 711200 h 2072640"/>
                <a:gd name="connsiteX21" fmla="*/ 1155337 w 1407886"/>
                <a:gd name="connsiteY21" fmla="*/ 746035 h 2072640"/>
                <a:gd name="connsiteX22" fmla="*/ 1219200 w 1407886"/>
                <a:gd name="connsiteY22" fmla="*/ 777966 h 2072640"/>
                <a:gd name="connsiteX23" fmla="*/ 1344023 w 1407886"/>
                <a:gd name="connsiteY23" fmla="*/ 873760 h 2072640"/>
                <a:gd name="connsiteX24" fmla="*/ 1378857 w 1407886"/>
                <a:gd name="connsiteY24" fmla="*/ 865052 h 2072640"/>
                <a:gd name="connsiteX25" fmla="*/ 1378857 w 1407886"/>
                <a:gd name="connsiteY25" fmla="*/ 905692 h 2072640"/>
                <a:gd name="connsiteX26" fmla="*/ 1407886 w 1407886"/>
                <a:gd name="connsiteY26" fmla="*/ 928915 h 2072640"/>
                <a:gd name="connsiteX27" fmla="*/ 1378857 w 1407886"/>
                <a:gd name="connsiteY27" fmla="*/ 960846 h 2072640"/>
                <a:gd name="connsiteX28" fmla="*/ 1390469 w 1407886"/>
                <a:gd name="connsiteY28" fmla="*/ 981166 h 2072640"/>
                <a:gd name="connsiteX29" fmla="*/ 1335314 w 1407886"/>
                <a:gd name="connsiteY29" fmla="*/ 1001486 h 2072640"/>
                <a:gd name="connsiteX30" fmla="*/ 1320800 w 1407886"/>
                <a:gd name="connsiteY30" fmla="*/ 992777 h 2072640"/>
                <a:gd name="connsiteX31" fmla="*/ 1227909 w 1407886"/>
                <a:gd name="connsiteY31" fmla="*/ 1085669 h 2072640"/>
                <a:gd name="connsiteX32" fmla="*/ 1227909 w 1407886"/>
                <a:gd name="connsiteY32" fmla="*/ 1100183 h 2072640"/>
                <a:gd name="connsiteX33" fmla="*/ 1172754 w 1407886"/>
                <a:gd name="connsiteY33" fmla="*/ 1146629 h 2072640"/>
                <a:gd name="connsiteX34" fmla="*/ 1306286 w 1407886"/>
                <a:gd name="connsiteY34" fmla="*/ 1146629 h 2072640"/>
                <a:gd name="connsiteX35" fmla="*/ 1323703 w 1407886"/>
                <a:gd name="connsiteY35" fmla="*/ 1225006 h 2072640"/>
                <a:gd name="connsiteX36" fmla="*/ 1314994 w 1407886"/>
                <a:gd name="connsiteY36" fmla="*/ 1265646 h 2072640"/>
                <a:gd name="connsiteX37" fmla="*/ 1280160 w 1407886"/>
                <a:gd name="connsiteY37" fmla="*/ 1300480 h 2072640"/>
                <a:gd name="connsiteX38" fmla="*/ 1268549 w 1407886"/>
                <a:gd name="connsiteY38" fmla="*/ 1306286 h 2072640"/>
                <a:gd name="connsiteX39" fmla="*/ 1233714 w 1407886"/>
                <a:gd name="connsiteY39" fmla="*/ 1306286 h 2072640"/>
                <a:gd name="connsiteX40" fmla="*/ 1216297 w 1407886"/>
                <a:gd name="connsiteY40" fmla="*/ 1306286 h 2072640"/>
                <a:gd name="connsiteX41" fmla="*/ 1207589 w 1407886"/>
                <a:gd name="connsiteY41" fmla="*/ 1306286 h 2072640"/>
                <a:gd name="connsiteX42" fmla="*/ 1181463 w 1407886"/>
                <a:gd name="connsiteY42" fmla="*/ 1294675 h 2072640"/>
                <a:gd name="connsiteX43" fmla="*/ 1166949 w 1407886"/>
                <a:gd name="connsiteY43" fmla="*/ 1303383 h 2072640"/>
                <a:gd name="connsiteX44" fmla="*/ 1146629 w 1407886"/>
                <a:gd name="connsiteY44" fmla="*/ 1288869 h 2072640"/>
                <a:gd name="connsiteX45" fmla="*/ 1152434 w 1407886"/>
                <a:gd name="connsiteY45" fmla="*/ 1262743 h 2072640"/>
                <a:gd name="connsiteX46" fmla="*/ 1140823 w 1407886"/>
                <a:gd name="connsiteY46" fmla="*/ 1251132 h 2072640"/>
                <a:gd name="connsiteX47" fmla="*/ 1140823 w 1407886"/>
                <a:gd name="connsiteY47" fmla="*/ 1230812 h 2072640"/>
                <a:gd name="connsiteX48" fmla="*/ 1140823 w 1407886"/>
                <a:gd name="connsiteY48" fmla="*/ 1207589 h 2072640"/>
                <a:gd name="connsiteX49" fmla="*/ 1105989 w 1407886"/>
                <a:gd name="connsiteY49" fmla="*/ 1201783 h 2072640"/>
                <a:gd name="connsiteX50" fmla="*/ 1094377 w 1407886"/>
                <a:gd name="connsiteY50" fmla="*/ 1219200 h 2072640"/>
                <a:gd name="connsiteX51" fmla="*/ 1123406 w 1407886"/>
                <a:gd name="connsiteY51" fmla="*/ 1245326 h 2072640"/>
                <a:gd name="connsiteX52" fmla="*/ 1103086 w 1407886"/>
                <a:gd name="connsiteY52" fmla="*/ 1274355 h 2072640"/>
                <a:gd name="connsiteX53" fmla="*/ 1126309 w 1407886"/>
                <a:gd name="connsiteY53" fmla="*/ 1285966 h 2072640"/>
                <a:gd name="connsiteX54" fmla="*/ 1039223 w 1407886"/>
                <a:gd name="connsiteY54" fmla="*/ 1370149 h 2072640"/>
                <a:gd name="connsiteX55" fmla="*/ 1027612 w 1407886"/>
                <a:gd name="connsiteY55" fmla="*/ 1393372 h 2072640"/>
                <a:gd name="connsiteX56" fmla="*/ 1018903 w 1407886"/>
                <a:gd name="connsiteY56" fmla="*/ 1404983 h 2072640"/>
                <a:gd name="connsiteX57" fmla="*/ 984069 w 1407886"/>
                <a:gd name="connsiteY57" fmla="*/ 1416595 h 2072640"/>
                <a:gd name="connsiteX58" fmla="*/ 992777 w 1407886"/>
                <a:gd name="connsiteY58" fmla="*/ 1544320 h 2072640"/>
                <a:gd name="connsiteX59" fmla="*/ 978263 w 1407886"/>
                <a:gd name="connsiteY59" fmla="*/ 1608183 h 2072640"/>
                <a:gd name="connsiteX60" fmla="*/ 862149 w 1407886"/>
                <a:gd name="connsiteY60" fmla="*/ 1875246 h 2072640"/>
                <a:gd name="connsiteX61" fmla="*/ 859246 w 1407886"/>
                <a:gd name="connsiteY61" fmla="*/ 1997166 h 2072640"/>
                <a:gd name="connsiteX62" fmla="*/ 841829 w 1407886"/>
                <a:gd name="connsiteY62" fmla="*/ 1982652 h 2072640"/>
                <a:gd name="connsiteX63" fmla="*/ 815703 w 1407886"/>
                <a:gd name="connsiteY63" fmla="*/ 1956526 h 2072640"/>
                <a:gd name="connsiteX64" fmla="*/ 795383 w 1407886"/>
                <a:gd name="connsiteY64" fmla="*/ 1921692 h 2072640"/>
                <a:gd name="connsiteX65" fmla="*/ 769257 w 1407886"/>
                <a:gd name="connsiteY65" fmla="*/ 1915886 h 2072640"/>
                <a:gd name="connsiteX66" fmla="*/ 757646 w 1407886"/>
                <a:gd name="connsiteY66" fmla="*/ 1898469 h 2072640"/>
                <a:gd name="connsiteX67" fmla="*/ 751840 w 1407886"/>
                <a:gd name="connsiteY67" fmla="*/ 1962332 h 2072640"/>
                <a:gd name="connsiteX68" fmla="*/ 627017 w 1407886"/>
                <a:gd name="connsiteY68" fmla="*/ 1947817 h 2072640"/>
                <a:gd name="connsiteX69" fmla="*/ 629920 w 1407886"/>
                <a:gd name="connsiteY69" fmla="*/ 2034903 h 2072640"/>
                <a:gd name="connsiteX70" fmla="*/ 612503 w 1407886"/>
                <a:gd name="connsiteY70" fmla="*/ 2055223 h 2072640"/>
                <a:gd name="connsiteX71" fmla="*/ 600892 w 1407886"/>
                <a:gd name="connsiteY71" fmla="*/ 2072640 h 2072640"/>
                <a:gd name="connsiteX72" fmla="*/ 542834 w 1407886"/>
                <a:gd name="connsiteY72" fmla="*/ 2040709 h 2072640"/>
                <a:gd name="connsiteX73" fmla="*/ 519612 w 1407886"/>
                <a:gd name="connsiteY73" fmla="*/ 2040709 h 2072640"/>
                <a:gd name="connsiteX74" fmla="*/ 510903 w 1407886"/>
                <a:gd name="connsiteY74" fmla="*/ 1962332 h 2072640"/>
                <a:gd name="connsiteX75" fmla="*/ 441234 w 1407886"/>
                <a:gd name="connsiteY75" fmla="*/ 1962332 h 2072640"/>
                <a:gd name="connsiteX76" fmla="*/ 418012 w 1407886"/>
                <a:gd name="connsiteY76" fmla="*/ 1927497 h 2072640"/>
                <a:gd name="connsiteX77" fmla="*/ 415109 w 1407886"/>
                <a:gd name="connsiteY77" fmla="*/ 1912983 h 2072640"/>
                <a:gd name="connsiteX78" fmla="*/ 400594 w 1407886"/>
                <a:gd name="connsiteY78" fmla="*/ 1846217 h 2072640"/>
                <a:gd name="connsiteX79" fmla="*/ 388983 w 1407886"/>
                <a:gd name="connsiteY79" fmla="*/ 1764937 h 2072640"/>
                <a:gd name="connsiteX80" fmla="*/ 447040 w 1407886"/>
                <a:gd name="connsiteY80" fmla="*/ 1759132 h 2072640"/>
                <a:gd name="connsiteX81" fmla="*/ 397692 w 1407886"/>
                <a:gd name="connsiteY81" fmla="*/ 1724297 h 2072640"/>
                <a:gd name="connsiteX82" fmla="*/ 386080 w 1407886"/>
                <a:gd name="connsiteY82" fmla="*/ 1669143 h 2072640"/>
                <a:gd name="connsiteX83" fmla="*/ 386080 w 1407886"/>
                <a:gd name="connsiteY83" fmla="*/ 1651726 h 2072640"/>
                <a:gd name="connsiteX84" fmla="*/ 354149 w 1407886"/>
                <a:gd name="connsiteY84" fmla="*/ 1584960 h 2072640"/>
                <a:gd name="connsiteX85" fmla="*/ 359954 w 1407886"/>
                <a:gd name="connsiteY85" fmla="*/ 1471749 h 2072640"/>
                <a:gd name="connsiteX86" fmla="*/ 383177 w 1407886"/>
                <a:gd name="connsiteY86" fmla="*/ 1390469 h 2072640"/>
                <a:gd name="connsiteX87" fmla="*/ 342537 w 1407886"/>
                <a:gd name="connsiteY87" fmla="*/ 1248229 h 2072640"/>
                <a:gd name="connsiteX88" fmla="*/ 345440 w 1407886"/>
                <a:gd name="connsiteY88" fmla="*/ 1126309 h 2072640"/>
                <a:gd name="connsiteX89" fmla="*/ 301897 w 1407886"/>
                <a:gd name="connsiteY89" fmla="*/ 937623 h 2072640"/>
                <a:gd name="connsiteX90" fmla="*/ 298994 w 1407886"/>
                <a:gd name="connsiteY90" fmla="*/ 801189 h 2072640"/>
                <a:gd name="connsiteX91" fmla="*/ 246743 w 1407886"/>
                <a:gd name="connsiteY91" fmla="*/ 740229 h 2072640"/>
                <a:gd name="connsiteX92" fmla="*/ 113212 w 1407886"/>
                <a:gd name="connsiteY92" fmla="*/ 653143 h 2072640"/>
                <a:gd name="connsiteX93" fmla="*/ 98697 w 1407886"/>
                <a:gd name="connsiteY93" fmla="*/ 595086 h 2072640"/>
                <a:gd name="connsiteX94" fmla="*/ 98697 w 1407886"/>
                <a:gd name="connsiteY94" fmla="*/ 574766 h 2072640"/>
                <a:gd name="connsiteX95" fmla="*/ 0 w 1407886"/>
                <a:gd name="connsiteY95" fmla="*/ 177075 h 2072640"/>
                <a:gd name="connsiteX96" fmla="*/ 156754 w 1407886"/>
                <a:gd name="connsiteY96" fmla="*/ 145143 h 2072640"/>
                <a:gd name="connsiteX97" fmla="*/ 127726 w 1407886"/>
                <a:gd name="connsiteY97" fmla="*/ 43543 h 2072640"/>
                <a:gd name="connsiteX98" fmla="*/ 194492 w 1407886"/>
                <a:gd name="connsiteY98" fmla="*/ 11612 h 2072640"/>
                <a:gd name="connsiteX99" fmla="*/ 232229 w 1407886"/>
                <a:gd name="connsiteY99" fmla="*/ 66766 h 2072640"/>
                <a:gd name="connsiteX100" fmla="*/ 345440 w 1407886"/>
                <a:gd name="connsiteY100" fmla="*/ 0 h 207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1407886" h="2072640">
                  <a:moveTo>
                    <a:pt x="345440" y="0"/>
                  </a:moveTo>
                  <a:lnTo>
                    <a:pt x="400594" y="43543"/>
                  </a:lnTo>
                  <a:lnTo>
                    <a:pt x="400594" y="89989"/>
                  </a:lnTo>
                  <a:lnTo>
                    <a:pt x="287383" y="72572"/>
                  </a:lnTo>
                  <a:lnTo>
                    <a:pt x="293189" y="185783"/>
                  </a:lnTo>
                  <a:lnTo>
                    <a:pt x="330926" y="185783"/>
                  </a:lnTo>
                  <a:lnTo>
                    <a:pt x="330926" y="235132"/>
                  </a:lnTo>
                  <a:lnTo>
                    <a:pt x="310606" y="243840"/>
                  </a:lnTo>
                  <a:lnTo>
                    <a:pt x="322217" y="284480"/>
                  </a:lnTo>
                  <a:lnTo>
                    <a:pt x="275772" y="296092"/>
                  </a:lnTo>
                  <a:lnTo>
                    <a:pt x="269966" y="418012"/>
                  </a:lnTo>
                  <a:lnTo>
                    <a:pt x="238034" y="574766"/>
                  </a:lnTo>
                  <a:lnTo>
                    <a:pt x="357052" y="554446"/>
                  </a:lnTo>
                  <a:lnTo>
                    <a:pt x="441234" y="568960"/>
                  </a:lnTo>
                  <a:lnTo>
                    <a:pt x="496389" y="595086"/>
                  </a:lnTo>
                  <a:lnTo>
                    <a:pt x="743132" y="696686"/>
                  </a:lnTo>
                  <a:lnTo>
                    <a:pt x="989874" y="734423"/>
                  </a:lnTo>
                  <a:lnTo>
                    <a:pt x="1001486" y="711200"/>
                  </a:lnTo>
                  <a:lnTo>
                    <a:pt x="1033417" y="740229"/>
                  </a:lnTo>
                  <a:lnTo>
                    <a:pt x="1117600" y="740229"/>
                  </a:lnTo>
                  <a:lnTo>
                    <a:pt x="1135017" y="711200"/>
                  </a:lnTo>
                  <a:lnTo>
                    <a:pt x="1155337" y="746035"/>
                  </a:lnTo>
                  <a:lnTo>
                    <a:pt x="1219200" y="777966"/>
                  </a:lnTo>
                  <a:lnTo>
                    <a:pt x="1344023" y="873760"/>
                  </a:lnTo>
                  <a:lnTo>
                    <a:pt x="1378857" y="865052"/>
                  </a:lnTo>
                  <a:lnTo>
                    <a:pt x="1378857" y="905692"/>
                  </a:lnTo>
                  <a:lnTo>
                    <a:pt x="1407886" y="928915"/>
                  </a:lnTo>
                  <a:lnTo>
                    <a:pt x="1378857" y="960846"/>
                  </a:lnTo>
                  <a:lnTo>
                    <a:pt x="1390469" y="981166"/>
                  </a:lnTo>
                  <a:lnTo>
                    <a:pt x="1335314" y="1001486"/>
                  </a:lnTo>
                  <a:lnTo>
                    <a:pt x="1320800" y="992777"/>
                  </a:lnTo>
                  <a:lnTo>
                    <a:pt x="1227909" y="1085669"/>
                  </a:lnTo>
                  <a:lnTo>
                    <a:pt x="1227909" y="1100183"/>
                  </a:lnTo>
                  <a:lnTo>
                    <a:pt x="1172754" y="1146629"/>
                  </a:lnTo>
                  <a:lnTo>
                    <a:pt x="1306286" y="1146629"/>
                  </a:lnTo>
                  <a:lnTo>
                    <a:pt x="1323703" y="1225006"/>
                  </a:lnTo>
                  <a:lnTo>
                    <a:pt x="1314994" y="1265646"/>
                  </a:lnTo>
                  <a:lnTo>
                    <a:pt x="1280160" y="1300480"/>
                  </a:lnTo>
                  <a:lnTo>
                    <a:pt x="1268549" y="1306286"/>
                  </a:lnTo>
                  <a:lnTo>
                    <a:pt x="1233714" y="1306286"/>
                  </a:lnTo>
                  <a:lnTo>
                    <a:pt x="1216297" y="1306286"/>
                  </a:lnTo>
                  <a:lnTo>
                    <a:pt x="1207589" y="1306286"/>
                  </a:lnTo>
                  <a:lnTo>
                    <a:pt x="1181463" y="1294675"/>
                  </a:lnTo>
                  <a:lnTo>
                    <a:pt x="1166949" y="1303383"/>
                  </a:lnTo>
                  <a:lnTo>
                    <a:pt x="1146629" y="1288869"/>
                  </a:lnTo>
                  <a:lnTo>
                    <a:pt x="1152434" y="1262743"/>
                  </a:lnTo>
                  <a:lnTo>
                    <a:pt x="1140823" y="1251132"/>
                  </a:lnTo>
                  <a:lnTo>
                    <a:pt x="1140823" y="1230812"/>
                  </a:lnTo>
                  <a:lnTo>
                    <a:pt x="1140823" y="1207589"/>
                  </a:lnTo>
                  <a:lnTo>
                    <a:pt x="1105989" y="1201783"/>
                  </a:lnTo>
                  <a:lnTo>
                    <a:pt x="1094377" y="1219200"/>
                  </a:lnTo>
                  <a:lnTo>
                    <a:pt x="1123406" y="1245326"/>
                  </a:lnTo>
                  <a:lnTo>
                    <a:pt x="1103086" y="1274355"/>
                  </a:lnTo>
                  <a:lnTo>
                    <a:pt x="1126309" y="1285966"/>
                  </a:lnTo>
                  <a:lnTo>
                    <a:pt x="1039223" y="1370149"/>
                  </a:lnTo>
                  <a:lnTo>
                    <a:pt x="1027612" y="1393372"/>
                  </a:lnTo>
                  <a:lnTo>
                    <a:pt x="1018903" y="1404983"/>
                  </a:lnTo>
                  <a:lnTo>
                    <a:pt x="984069" y="1416595"/>
                  </a:lnTo>
                  <a:lnTo>
                    <a:pt x="992777" y="1544320"/>
                  </a:lnTo>
                  <a:lnTo>
                    <a:pt x="978263" y="1608183"/>
                  </a:lnTo>
                  <a:lnTo>
                    <a:pt x="862149" y="1875246"/>
                  </a:lnTo>
                  <a:cubicBezTo>
                    <a:pt x="861181" y="1915886"/>
                    <a:pt x="860214" y="1956526"/>
                    <a:pt x="859246" y="1997166"/>
                  </a:cubicBezTo>
                  <a:lnTo>
                    <a:pt x="841829" y="1982652"/>
                  </a:lnTo>
                  <a:lnTo>
                    <a:pt x="815703" y="1956526"/>
                  </a:lnTo>
                  <a:lnTo>
                    <a:pt x="795383" y="1921692"/>
                  </a:lnTo>
                  <a:lnTo>
                    <a:pt x="769257" y="1915886"/>
                  </a:lnTo>
                  <a:lnTo>
                    <a:pt x="757646" y="1898469"/>
                  </a:lnTo>
                  <a:lnTo>
                    <a:pt x="751840" y="1962332"/>
                  </a:lnTo>
                  <a:lnTo>
                    <a:pt x="627017" y="1947817"/>
                  </a:lnTo>
                  <a:lnTo>
                    <a:pt x="629920" y="2034903"/>
                  </a:lnTo>
                  <a:lnTo>
                    <a:pt x="612503" y="2055223"/>
                  </a:lnTo>
                  <a:lnTo>
                    <a:pt x="600892" y="2072640"/>
                  </a:lnTo>
                  <a:lnTo>
                    <a:pt x="542834" y="2040709"/>
                  </a:lnTo>
                  <a:lnTo>
                    <a:pt x="519612" y="2040709"/>
                  </a:lnTo>
                  <a:lnTo>
                    <a:pt x="510903" y="1962332"/>
                  </a:lnTo>
                  <a:lnTo>
                    <a:pt x="441234" y="1962332"/>
                  </a:lnTo>
                  <a:lnTo>
                    <a:pt x="418012" y="1927497"/>
                  </a:lnTo>
                  <a:lnTo>
                    <a:pt x="415109" y="1912983"/>
                  </a:lnTo>
                  <a:lnTo>
                    <a:pt x="400594" y="1846217"/>
                  </a:lnTo>
                  <a:lnTo>
                    <a:pt x="388983" y="1764937"/>
                  </a:lnTo>
                  <a:lnTo>
                    <a:pt x="447040" y="1759132"/>
                  </a:lnTo>
                  <a:lnTo>
                    <a:pt x="397692" y="1724297"/>
                  </a:lnTo>
                  <a:lnTo>
                    <a:pt x="386080" y="1669143"/>
                  </a:lnTo>
                  <a:lnTo>
                    <a:pt x="386080" y="1651726"/>
                  </a:lnTo>
                  <a:lnTo>
                    <a:pt x="354149" y="1584960"/>
                  </a:lnTo>
                  <a:lnTo>
                    <a:pt x="359954" y="1471749"/>
                  </a:lnTo>
                  <a:lnTo>
                    <a:pt x="383177" y="1390469"/>
                  </a:lnTo>
                  <a:lnTo>
                    <a:pt x="342537" y="1248229"/>
                  </a:lnTo>
                  <a:cubicBezTo>
                    <a:pt x="343505" y="1207589"/>
                    <a:pt x="344472" y="1166949"/>
                    <a:pt x="345440" y="1126309"/>
                  </a:cubicBezTo>
                  <a:lnTo>
                    <a:pt x="301897" y="937623"/>
                  </a:lnTo>
                  <a:cubicBezTo>
                    <a:pt x="300929" y="892145"/>
                    <a:pt x="299962" y="846667"/>
                    <a:pt x="298994" y="801189"/>
                  </a:cubicBezTo>
                  <a:lnTo>
                    <a:pt x="246743" y="740229"/>
                  </a:lnTo>
                  <a:lnTo>
                    <a:pt x="113212" y="653143"/>
                  </a:lnTo>
                  <a:lnTo>
                    <a:pt x="98697" y="595086"/>
                  </a:lnTo>
                  <a:lnTo>
                    <a:pt x="98697" y="574766"/>
                  </a:lnTo>
                  <a:lnTo>
                    <a:pt x="0" y="177075"/>
                  </a:lnTo>
                  <a:lnTo>
                    <a:pt x="156754" y="145143"/>
                  </a:lnTo>
                  <a:lnTo>
                    <a:pt x="127726" y="43543"/>
                  </a:lnTo>
                  <a:lnTo>
                    <a:pt x="194492" y="11612"/>
                  </a:lnTo>
                  <a:lnTo>
                    <a:pt x="232229" y="66766"/>
                  </a:lnTo>
                  <a:lnTo>
                    <a:pt x="345440" y="0"/>
                  </a:lnTo>
                  <a:close/>
                </a:path>
              </a:pathLst>
            </a:custGeom>
            <a:solidFill>
              <a:srgbClr val="F2F2F2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Freeform 13"/>
            <p:cNvSpPr>
              <a:spLocks/>
            </p:cNvSpPr>
            <p:nvPr/>
          </p:nvSpPr>
          <p:spPr bwMode="auto">
            <a:xfrm>
              <a:off x="7319212" y="4604465"/>
              <a:ext cx="533507" cy="552735"/>
            </a:xfrm>
            <a:custGeom>
              <a:avLst/>
              <a:gdLst>
                <a:gd name="T0" fmla="*/ 992 w 2140"/>
                <a:gd name="T1" fmla="*/ 1779 h 2213"/>
                <a:gd name="T2" fmla="*/ 287 w 2140"/>
                <a:gd name="T3" fmla="*/ 1378 h 2213"/>
                <a:gd name="T4" fmla="*/ 295 w 2140"/>
                <a:gd name="T5" fmla="*/ 1173 h 2213"/>
                <a:gd name="T6" fmla="*/ 126 w 2140"/>
                <a:gd name="T7" fmla="*/ 1203 h 2213"/>
                <a:gd name="T8" fmla="*/ 8 w 2140"/>
                <a:gd name="T9" fmla="*/ 1115 h 2213"/>
                <a:gd name="T10" fmla="*/ 0 w 2140"/>
                <a:gd name="T11" fmla="*/ 795 h 2213"/>
                <a:gd name="T12" fmla="*/ 224 w 2140"/>
                <a:gd name="T13" fmla="*/ 882 h 2213"/>
                <a:gd name="T14" fmla="*/ 158 w 2140"/>
                <a:gd name="T15" fmla="*/ 133 h 2213"/>
                <a:gd name="T16" fmla="*/ 759 w 2140"/>
                <a:gd name="T17" fmla="*/ 103 h 2213"/>
                <a:gd name="T18" fmla="*/ 1476 w 2140"/>
                <a:gd name="T19" fmla="*/ 0 h 2213"/>
                <a:gd name="T20" fmla="*/ 2140 w 2140"/>
                <a:gd name="T21" fmla="*/ 107 h 2213"/>
                <a:gd name="T22" fmla="*/ 1648 w 2140"/>
                <a:gd name="T23" fmla="*/ 705 h 2213"/>
                <a:gd name="T24" fmla="*/ 2066 w 2140"/>
                <a:gd name="T25" fmla="*/ 907 h 2213"/>
                <a:gd name="T26" fmla="*/ 2132 w 2140"/>
                <a:gd name="T27" fmla="*/ 1607 h 2213"/>
                <a:gd name="T28" fmla="*/ 2099 w 2140"/>
                <a:gd name="T29" fmla="*/ 2165 h 2213"/>
                <a:gd name="T30" fmla="*/ 1964 w 2140"/>
                <a:gd name="T31" fmla="*/ 2213 h 2213"/>
                <a:gd name="T32" fmla="*/ 1890 w 2140"/>
                <a:gd name="T33" fmla="*/ 2027 h 2213"/>
                <a:gd name="T34" fmla="*/ 1541 w 2140"/>
                <a:gd name="T35" fmla="*/ 1911 h 2213"/>
                <a:gd name="T36" fmla="*/ 1312 w 2140"/>
                <a:gd name="T37" fmla="*/ 1861 h 2213"/>
                <a:gd name="T38" fmla="*/ 1201 w 2140"/>
                <a:gd name="T39" fmla="*/ 1757 h 2213"/>
                <a:gd name="T40" fmla="*/ 1191 w 2140"/>
                <a:gd name="T41" fmla="*/ 1622 h 2213"/>
                <a:gd name="T42" fmla="*/ 1258 w 2140"/>
                <a:gd name="T43" fmla="*/ 1511 h 2213"/>
                <a:gd name="T44" fmla="*/ 1218 w 2140"/>
                <a:gd name="T45" fmla="*/ 1384 h 2213"/>
                <a:gd name="T46" fmla="*/ 992 w 2140"/>
                <a:gd name="T47" fmla="*/ 1779 h 2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40" h="2213">
                  <a:moveTo>
                    <a:pt x="992" y="1779"/>
                  </a:moveTo>
                  <a:lnTo>
                    <a:pt x="287" y="1378"/>
                  </a:lnTo>
                  <a:lnTo>
                    <a:pt x="295" y="1173"/>
                  </a:lnTo>
                  <a:lnTo>
                    <a:pt x="126" y="1203"/>
                  </a:lnTo>
                  <a:lnTo>
                    <a:pt x="8" y="1115"/>
                  </a:lnTo>
                  <a:lnTo>
                    <a:pt x="0" y="795"/>
                  </a:lnTo>
                  <a:cubicBezTo>
                    <a:pt x="58" y="722"/>
                    <a:pt x="148" y="846"/>
                    <a:pt x="224" y="882"/>
                  </a:cubicBezTo>
                  <a:lnTo>
                    <a:pt x="158" y="133"/>
                  </a:lnTo>
                  <a:lnTo>
                    <a:pt x="759" y="103"/>
                  </a:lnTo>
                  <a:lnTo>
                    <a:pt x="1476" y="0"/>
                  </a:lnTo>
                  <a:lnTo>
                    <a:pt x="2140" y="107"/>
                  </a:lnTo>
                  <a:lnTo>
                    <a:pt x="1648" y="705"/>
                  </a:lnTo>
                  <a:lnTo>
                    <a:pt x="2066" y="907"/>
                  </a:lnTo>
                  <a:cubicBezTo>
                    <a:pt x="2066" y="907"/>
                    <a:pt x="2132" y="1550"/>
                    <a:pt x="2132" y="1607"/>
                  </a:cubicBezTo>
                  <a:cubicBezTo>
                    <a:pt x="2132" y="1665"/>
                    <a:pt x="2099" y="2165"/>
                    <a:pt x="2099" y="2165"/>
                  </a:cubicBezTo>
                  <a:lnTo>
                    <a:pt x="1964" y="2213"/>
                  </a:lnTo>
                  <a:cubicBezTo>
                    <a:pt x="1964" y="2213"/>
                    <a:pt x="1939" y="2052"/>
                    <a:pt x="1890" y="2027"/>
                  </a:cubicBezTo>
                  <a:cubicBezTo>
                    <a:pt x="1841" y="2003"/>
                    <a:pt x="1631" y="1933"/>
                    <a:pt x="1541" y="1911"/>
                  </a:cubicBezTo>
                  <a:cubicBezTo>
                    <a:pt x="1451" y="1888"/>
                    <a:pt x="1360" y="1892"/>
                    <a:pt x="1312" y="1861"/>
                  </a:cubicBezTo>
                  <a:cubicBezTo>
                    <a:pt x="1263" y="1831"/>
                    <a:pt x="1214" y="1794"/>
                    <a:pt x="1201" y="1757"/>
                  </a:cubicBezTo>
                  <a:cubicBezTo>
                    <a:pt x="1189" y="1720"/>
                    <a:pt x="1180" y="1661"/>
                    <a:pt x="1191" y="1622"/>
                  </a:cubicBezTo>
                  <a:cubicBezTo>
                    <a:pt x="1203" y="1583"/>
                    <a:pt x="1253" y="1561"/>
                    <a:pt x="1258" y="1511"/>
                  </a:cubicBezTo>
                  <a:cubicBezTo>
                    <a:pt x="1263" y="1460"/>
                    <a:pt x="1218" y="1384"/>
                    <a:pt x="1218" y="1384"/>
                  </a:cubicBezTo>
                  <a:lnTo>
                    <a:pt x="992" y="177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6521357" y="4594853"/>
              <a:ext cx="403732" cy="759407"/>
            </a:xfrm>
            <a:custGeom>
              <a:avLst/>
              <a:gdLst>
                <a:gd name="T0" fmla="*/ 1181 w 1617"/>
                <a:gd name="T1" fmla="*/ 39 h 3026"/>
                <a:gd name="T2" fmla="*/ 952 w 1617"/>
                <a:gd name="T3" fmla="*/ 214 h 3026"/>
                <a:gd name="T4" fmla="*/ 962 w 1617"/>
                <a:gd name="T5" fmla="*/ 373 h 3026"/>
                <a:gd name="T6" fmla="*/ 800 w 1617"/>
                <a:gd name="T7" fmla="*/ 377 h 3026"/>
                <a:gd name="T8" fmla="*/ 776 w 1617"/>
                <a:gd name="T9" fmla="*/ 293 h 3026"/>
                <a:gd name="T10" fmla="*/ 677 w 1617"/>
                <a:gd name="T11" fmla="*/ 378 h 3026"/>
                <a:gd name="T12" fmla="*/ 891 w 1617"/>
                <a:gd name="T13" fmla="*/ 759 h 3026"/>
                <a:gd name="T14" fmla="*/ 423 w 1617"/>
                <a:gd name="T15" fmla="*/ 1019 h 3026"/>
                <a:gd name="T16" fmla="*/ 395 w 1617"/>
                <a:gd name="T17" fmla="*/ 1296 h 3026"/>
                <a:gd name="T18" fmla="*/ 504 w 1617"/>
                <a:gd name="T19" fmla="*/ 1417 h 3026"/>
                <a:gd name="T20" fmla="*/ 961 w 1617"/>
                <a:gd name="T21" fmla="*/ 1368 h 3026"/>
                <a:gd name="T22" fmla="*/ 947 w 1617"/>
                <a:gd name="T23" fmla="*/ 1111 h 3026"/>
                <a:gd name="T24" fmla="*/ 1487 w 1617"/>
                <a:gd name="T25" fmla="*/ 1695 h 3026"/>
                <a:gd name="T26" fmla="*/ 1617 w 1617"/>
                <a:gd name="T27" fmla="*/ 3026 h 3026"/>
                <a:gd name="T28" fmla="*/ 92 w 1617"/>
                <a:gd name="T29" fmla="*/ 1263 h 3026"/>
                <a:gd name="T30" fmla="*/ 194 w 1617"/>
                <a:gd name="T31" fmla="*/ 888 h 3026"/>
                <a:gd name="T32" fmla="*/ 177 w 1617"/>
                <a:gd name="T33" fmla="*/ 693 h 3026"/>
                <a:gd name="T34" fmla="*/ 0 w 1617"/>
                <a:gd name="T35" fmla="*/ 0 h 3026"/>
                <a:gd name="T36" fmla="*/ 1181 w 1617"/>
                <a:gd name="T37" fmla="*/ 39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17" h="3026">
                  <a:moveTo>
                    <a:pt x="1181" y="39"/>
                  </a:moveTo>
                  <a:lnTo>
                    <a:pt x="952" y="214"/>
                  </a:lnTo>
                  <a:lnTo>
                    <a:pt x="962" y="373"/>
                  </a:lnTo>
                  <a:lnTo>
                    <a:pt x="800" y="377"/>
                  </a:lnTo>
                  <a:lnTo>
                    <a:pt x="776" y="293"/>
                  </a:lnTo>
                  <a:lnTo>
                    <a:pt x="677" y="378"/>
                  </a:lnTo>
                  <a:lnTo>
                    <a:pt x="891" y="759"/>
                  </a:lnTo>
                  <a:lnTo>
                    <a:pt x="423" y="1019"/>
                  </a:lnTo>
                  <a:lnTo>
                    <a:pt x="395" y="1296"/>
                  </a:lnTo>
                  <a:lnTo>
                    <a:pt x="504" y="1417"/>
                  </a:lnTo>
                  <a:lnTo>
                    <a:pt x="961" y="1368"/>
                  </a:lnTo>
                  <a:lnTo>
                    <a:pt x="947" y="1111"/>
                  </a:lnTo>
                  <a:lnTo>
                    <a:pt x="1487" y="1695"/>
                  </a:lnTo>
                  <a:lnTo>
                    <a:pt x="1617" y="3026"/>
                  </a:lnTo>
                  <a:lnTo>
                    <a:pt x="92" y="1263"/>
                  </a:lnTo>
                  <a:lnTo>
                    <a:pt x="194" y="888"/>
                  </a:lnTo>
                  <a:lnTo>
                    <a:pt x="177" y="693"/>
                  </a:lnTo>
                  <a:lnTo>
                    <a:pt x="0" y="0"/>
                  </a:lnTo>
                  <a:lnTo>
                    <a:pt x="1181" y="39"/>
                  </a:lnTo>
                  <a:close/>
                </a:path>
              </a:pathLst>
            </a:custGeom>
            <a:solidFill>
              <a:srgbClr val="F2F2F2"/>
            </a:solidFill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" name="Freeform 57"/>
            <p:cNvSpPr>
              <a:spLocks/>
            </p:cNvSpPr>
            <p:nvPr/>
          </p:nvSpPr>
          <p:spPr bwMode="auto">
            <a:xfrm>
              <a:off x="6699191" y="5488838"/>
              <a:ext cx="648859" cy="730570"/>
            </a:xfrm>
            <a:custGeom>
              <a:avLst/>
              <a:gdLst>
                <a:gd name="T0" fmla="*/ 2591 w 2595"/>
                <a:gd name="T1" fmla="*/ 1397 h 2900"/>
                <a:gd name="T2" fmla="*/ 2595 w 2595"/>
                <a:gd name="T3" fmla="*/ 2018 h 2900"/>
                <a:gd name="T4" fmla="*/ 1561 w 2595"/>
                <a:gd name="T5" fmla="*/ 1883 h 2900"/>
                <a:gd name="T6" fmla="*/ 1594 w 2595"/>
                <a:gd name="T7" fmla="*/ 2514 h 2900"/>
                <a:gd name="T8" fmla="*/ 1483 w 2595"/>
                <a:gd name="T9" fmla="*/ 2818 h 2900"/>
                <a:gd name="T10" fmla="*/ 1358 w 2595"/>
                <a:gd name="T11" fmla="*/ 2828 h 2900"/>
                <a:gd name="T12" fmla="*/ 1331 w 2595"/>
                <a:gd name="T13" fmla="*/ 2900 h 2900"/>
                <a:gd name="T14" fmla="*/ 908 w 2595"/>
                <a:gd name="T15" fmla="*/ 2657 h 2900"/>
                <a:gd name="T16" fmla="*/ 736 w 2595"/>
                <a:gd name="T17" fmla="*/ 2666 h 2900"/>
                <a:gd name="T18" fmla="*/ 588 w 2595"/>
                <a:gd name="T19" fmla="*/ 1958 h 2900"/>
                <a:gd name="T20" fmla="*/ 0 w 2595"/>
                <a:gd name="T21" fmla="*/ 1980 h 2900"/>
                <a:gd name="T22" fmla="*/ 48 w 2595"/>
                <a:gd name="T23" fmla="*/ 1804 h 2900"/>
                <a:gd name="T24" fmla="*/ 138 w 2595"/>
                <a:gd name="T25" fmla="*/ 1652 h 2900"/>
                <a:gd name="T26" fmla="*/ 469 w 2595"/>
                <a:gd name="T27" fmla="*/ 1287 h 2900"/>
                <a:gd name="T28" fmla="*/ 364 w 2595"/>
                <a:gd name="T29" fmla="*/ 551 h 2900"/>
                <a:gd name="T30" fmla="*/ 787 w 2595"/>
                <a:gd name="T31" fmla="*/ 469 h 2900"/>
                <a:gd name="T32" fmla="*/ 770 w 2595"/>
                <a:gd name="T33" fmla="*/ 371 h 2900"/>
                <a:gd name="T34" fmla="*/ 1414 w 2595"/>
                <a:gd name="T35" fmla="*/ 0 h 2900"/>
                <a:gd name="T36" fmla="*/ 1669 w 2595"/>
                <a:gd name="T37" fmla="*/ 446 h 2900"/>
                <a:gd name="T38" fmla="*/ 2469 w 2595"/>
                <a:gd name="T39" fmla="*/ 1322 h 2900"/>
                <a:gd name="T40" fmla="*/ 2591 w 2595"/>
                <a:gd name="T41" fmla="*/ 1397 h 2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95" h="2900">
                  <a:moveTo>
                    <a:pt x="2591" y="1397"/>
                  </a:moveTo>
                  <a:lnTo>
                    <a:pt x="2595" y="2018"/>
                  </a:lnTo>
                  <a:lnTo>
                    <a:pt x="1561" y="1883"/>
                  </a:lnTo>
                  <a:lnTo>
                    <a:pt x="1594" y="2514"/>
                  </a:lnTo>
                  <a:lnTo>
                    <a:pt x="1483" y="2818"/>
                  </a:lnTo>
                  <a:lnTo>
                    <a:pt x="1358" y="2828"/>
                  </a:lnTo>
                  <a:lnTo>
                    <a:pt x="1331" y="2900"/>
                  </a:lnTo>
                  <a:lnTo>
                    <a:pt x="908" y="2657"/>
                  </a:lnTo>
                  <a:lnTo>
                    <a:pt x="736" y="2666"/>
                  </a:lnTo>
                  <a:cubicBezTo>
                    <a:pt x="736" y="2666"/>
                    <a:pt x="651" y="2179"/>
                    <a:pt x="588" y="1958"/>
                  </a:cubicBezTo>
                  <a:cubicBezTo>
                    <a:pt x="450" y="1957"/>
                    <a:pt x="174" y="1964"/>
                    <a:pt x="0" y="1980"/>
                  </a:cubicBezTo>
                  <a:cubicBezTo>
                    <a:pt x="17" y="1896"/>
                    <a:pt x="19" y="1868"/>
                    <a:pt x="48" y="1804"/>
                  </a:cubicBezTo>
                  <a:cubicBezTo>
                    <a:pt x="77" y="1740"/>
                    <a:pt x="85" y="1730"/>
                    <a:pt x="138" y="1652"/>
                  </a:cubicBezTo>
                  <a:cubicBezTo>
                    <a:pt x="191" y="1575"/>
                    <a:pt x="469" y="1287"/>
                    <a:pt x="469" y="1287"/>
                  </a:cubicBezTo>
                  <a:lnTo>
                    <a:pt x="364" y="551"/>
                  </a:lnTo>
                  <a:lnTo>
                    <a:pt x="787" y="469"/>
                  </a:lnTo>
                  <a:lnTo>
                    <a:pt x="770" y="371"/>
                  </a:lnTo>
                  <a:lnTo>
                    <a:pt x="1414" y="0"/>
                  </a:lnTo>
                  <a:lnTo>
                    <a:pt x="1669" y="446"/>
                  </a:lnTo>
                  <a:lnTo>
                    <a:pt x="2469" y="1322"/>
                  </a:lnTo>
                  <a:lnTo>
                    <a:pt x="2591" y="139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Freeform 58"/>
            <p:cNvSpPr>
              <a:spLocks/>
            </p:cNvSpPr>
            <p:nvPr/>
          </p:nvSpPr>
          <p:spPr bwMode="auto">
            <a:xfrm>
              <a:off x="7343245" y="4936107"/>
              <a:ext cx="499862" cy="1110273"/>
            </a:xfrm>
            <a:custGeom>
              <a:avLst/>
              <a:gdLst>
                <a:gd name="T0" fmla="*/ 1135 w 1993"/>
                <a:gd name="T1" fmla="*/ 0 h 4436"/>
                <a:gd name="T2" fmla="*/ 1193 w 1993"/>
                <a:gd name="T3" fmla="*/ 93 h 4436"/>
                <a:gd name="T4" fmla="*/ 1146 w 1993"/>
                <a:gd name="T5" fmla="*/ 255 h 4436"/>
                <a:gd name="T6" fmla="*/ 1112 w 1993"/>
                <a:gd name="T7" fmla="*/ 423 h 4436"/>
                <a:gd name="T8" fmla="*/ 1291 w 1993"/>
                <a:gd name="T9" fmla="*/ 557 h 4436"/>
                <a:gd name="T10" fmla="*/ 1784 w 1993"/>
                <a:gd name="T11" fmla="*/ 690 h 4436"/>
                <a:gd name="T12" fmla="*/ 1871 w 1993"/>
                <a:gd name="T13" fmla="*/ 852 h 4436"/>
                <a:gd name="T14" fmla="*/ 1993 w 1993"/>
                <a:gd name="T15" fmla="*/ 858 h 4436"/>
                <a:gd name="T16" fmla="*/ 1964 w 1993"/>
                <a:gd name="T17" fmla="*/ 1067 h 4436"/>
                <a:gd name="T18" fmla="*/ 1861 w 1993"/>
                <a:gd name="T19" fmla="*/ 1376 h 4436"/>
                <a:gd name="T20" fmla="*/ 1512 w 1993"/>
                <a:gd name="T21" fmla="*/ 2116 h 4436"/>
                <a:gd name="T22" fmla="*/ 940 w 1993"/>
                <a:gd name="T23" fmla="*/ 3436 h 4436"/>
                <a:gd name="T24" fmla="*/ 909 w 1993"/>
                <a:gd name="T25" fmla="*/ 4436 h 4436"/>
                <a:gd name="T26" fmla="*/ 712 w 1993"/>
                <a:gd name="T27" fmla="*/ 4331 h 4436"/>
                <a:gd name="T28" fmla="*/ 563 w 1993"/>
                <a:gd name="T29" fmla="*/ 4020 h 4436"/>
                <a:gd name="T30" fmla="*/ 148 w 1993"/>
                <a:gd name="T31" fmla="*/ 3802 h 4436"/>
                <a:gd name="T32" fmla="*/ 0 w 1993"/>
                <a:gd name="T33" fmla="*/ 3602 h 4436"/>
                <a:gd name="T34" fmla="*/ 33 w 1993"/>
                <a:gd name="T35" fmla="*/ 3056 h 4436"/>
                <a:gd name="T36" fmla="*/ 306 w 1993"/>
                <a:gd name="T37" fmla="*/ 1502 h 4436"/>
                <a:gd name="T38" fmla="*/ 1135 w 1993"/>
                <a:gd name="T39" fmla="*/ 0 h 4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93" h="4436">
                  <a:moveTo>
                    <a:pt x="1135" y="0"/>
                  </a:moveTo>
                  <a:cubicBezTo>
                    <a:pt x="1135" y="0"/>
                    <a:pt x="1204" y="41"/>
                    <a:pt x="1193" y="93"/>
                  </a:cubicBezTo>
                  <a:cubicBezTo>
                    <a:pt x="1181" y="145"/>
                    <a:pt x="1158" y="220"/>
                    <a:pt x="1146" y="255"/>
                  </a:cubicBezTo>
                  <a:cubicBezTo>
                    <a:pt x="1135" y="290"/>
                    <a:pt x="1065" y="365"/>
                    <a:pt x="1112" y="423"/>
                  </a:cubicBezTo>
                  <a:cubicBezTo>
                    <a:pt x="1158" y="481"/>
                    <a:pt x="1216" y="563"/>
                    <a:pt x="1291" y="557"/>
                  </a:cubicBezTo>
                  <a:cubicBezTo>
                    <a:pt x="1367" y="551"/>
                    <a:pt x="1738" y="673"/>
                    <a:pt x="1784" y="690"/>
                  </a:cubicBezTo>
                  <a:cubicBezTo>
                    <a:pt x="1831" y="708"/>
                    <a:pt x="1871" y="852"/>
                    <a:pt x="1871" y="852"/>
                  </a:cubicBezTo>
                  <a:lnTo>
                    <a:pt x="1993" y="858"/>
                  </a:lnTo>
                  <a:lnTo>
                    <a:pt x="1964" y="1067"/>
                  </a:lnTo>
                  <a:lnTo>
                    <a:pt x="1861" y="1376"/>
                  </a:lnTo>
                  <a:lnTo>
                    <a:pt x="1512" y="2116"/>
                  </a:lnTo>
                  <a:cubicBezTo>
                    <a:pt x="1512" y="2116"/>
                    <a:pt x="969" y="3424"/>
                    <a:pt x="940" y="3436"/>
                  </a:cubicBezTo>
                  <a:cubicBezTo>
                    <a:pt x="911" y="3447"/>
                    <a:pt x="909" y="4436"/>
                    <a:pt x="909" y="4436"/>
                  </a:cubicBezTo>
                  <a:lnTo>
                    <a:pt x="712" y="4331"/>
                  </a:lnTo>
                  <a:lnTo>
                    <a:pt x="563" y="4020"/>
                  </a:lnTo>
                  <a:lnTo>
                    <a:pt x="148" y="3802"/>
                  </a:lnTo>
                  <a:lnTo>
                    <a:pt x="0" y="3602"/>
                  </a:lnTo>
                  <a:lnTo>
                    <a:pt x="33" y="3056"/>
                  </a:lnTo>
                  <a:lnTo>
                    <a:pt x="306" y="1502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F2F2F2"/>
            </a:solidFill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3" name="Freeform 83"/>
            <p:cNvSpPr>
              <a:spLocks/>
            </p:cNvSpPr>
            <p:nvPr/>
          </p:nvSpPr>
          <p:spPr bwMode="auto">
            <a:xfrm>
              <a:off x="5983041" y="3042396"/>
              <a:ext cx="706536" cy="634442"/>
            </a:xfrm>
            <a:custGeom>
              <a:avLst/>
              <a:gdLst>
                <a:gd name="T0" fmla="*/ 0 w 2825"/>
                <a:gd name="T1" fmla="*/ 400 h 2540"/>
                <a:gd name="T2" fmla="*/ 2136 w 2825"/>
                <a:gd name="T3" fmla="*/ 0 h 2540"/>
                <a:gd name="T4" fmla="*/ 2825 w 2825"/>
                <a:gd name="T5" fmla="*/ 128 h 2540"/>
                <a:gd name="T6" fmla="*/ 2785 w 2825"/>
                <a:gd name="T7" fmla="*/ 257 h 2540"/>
                <a:gd name="T8" fmla="*/ 2729 w 2825"/>
                <a:gd name="T9" fmla="*/ 2460 h 2540"/>
                <a:gd name="T10" fmla="*/ 2553 w 2825"/>
                <a:gd name="T11" fmla="*/ 2540 h 2540"/>
                <a:gd name="T12" fmla="*/ 2272 w 2825"/>
                <a:gd name="T13" fmla="*/ 2540 h 2540"/>
                <a:gd name="T14" fmla="*/ 2240 w 2825"/>
                <a:gd name="T15" fmla="*/ 2364 h 2540"/>
                <a:gd name="T16" fmla="*/ 1653 w 2825"/>
                <a:gd name="T17" fmla="*/ 2313 h 2540"/>
                <a:gd name="T18" fmla="*/ 1623 w 2825"/>
                <a:gd name="T19" fmla="*/ 1987 h 2540"/>
                <a:gd name="T20" fmla="*/ 1567 w 2825"/>
                <a:gd name="T21" fmla="*/ 1859 h 2540"/>
                <a:gd name="T22" fmla="*/ 1487 w 2825"/>
                <a:gd name="T23" fmla="*/ 1747 h 2540"/>
                <a:gd name="T24" fmla="*/ 1183 w 2825"/>
                <a:gd name="T25" fmla="*/ 1506 h 2540"/>
                <a:gd name="T26" fmla="*/ 844 w 2825"/>
                <a:gd name="T27" fmla="*/ 1278 h 2540"/>
                <a:gd name="T28" fmla="*/ 846 w 2825"/>
                <a:gd name="T29" fmla="*/ 1274 h 2540"/>
                <a:gd name="T30" fmla="*/ 534 w 2825"/>
                <a:gd name="T31" fmla="*/ 1098 h 2540"/>
                <a:gd name="T32" fmla="*/ 149 w 2825"/>
                <a:gd name="T33" fmla="*/ 801 h 2540"/>
                <a:gd name="T34" fmla="*/ 0 w 2825"/>
                <a:gd name="T35" fmla="*/ 400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25" h="2540">
                  <a:moveTo>
                    <a:pt x="0" y="400"/>
                  </a:moveTo>
                  <a:lnTo>
                    <a:pt x="2136" y="0"/>
                  </a:lnTo>
                  <a:lnTo>
                    <a:pt x="2825" y="128"/>
                  </a:lnTo>
                  <a:lnTo>
                    <a:pt x="2785" y="257"/>
                  </a:lnTo>
                  <a:lnTo>
                    <a:pt x="2729" y="2460"/>
                  </a:lnTo>
                  <a:lnTo>
                    <a:pt x="2553" y="2540"/>
                  </a:lnTo>
                  <a:lnTo>
                    <a:pt x="2272" y="2540"/>
                  </a:lnTo>
                  <a:lnTo>
                    <a:pt x="2240" y="2364"/>
                  </a:lnTo>
                  <a:lnTo>
                    <a:pt x="1653" y="2313"/>
                  </a:lnTo>
                  <a:lnTo>
                    <a:pt x="1623" y="1987"/>
                  </a:lnTo>
                  <a:lnTo>
                    <a:pt x="1567" y="1859"/>
                  </a:lnTo>
                  <a:lnTo>
                    <a:pt x="1487" y="1747"/>
                  </a:lnTo>
                  <a:lnTo>
                    <a:pt x="1183" y="1506"/>
                  </a:lnTo>
                  <a:lnTo>
                    <a:pt x="844" y="1278"/>
                  </a:lnTo>
                  <a:lnTo>
                    <a:pt x="846" y="1274"/>
                  </a:lnTo>
                  <a:lnTo>
                    <a:pt x="534" y="1098"/>
                  </a:lnTo>
                  <a:lnTo>
                    <a:pt x="149" y="801"/>
                  </a:lnTo>
                  <a:lnTo>
                    <a:pt x="0" y="400"/>
                  </a:lnTo>
                  <a:close/>
                </a:path>
              </a:pathLst>
            </a:custGeom>
            <a:solidFill>
              <a:srgbClr val="F2F2F2"/>
            </a:solidFill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84"/>
            <p:cNvSpPr>
              <a:spLocks/>
            </p:cNvSpPr>
            <p:nvPr/>
          </p:nvSpPr>
          <p:spPr bwMode="auto">
            <a:xfrm>
              <a:off x="6396391" y="3623965"/>
              <a:ext cx="562345" cy="495055"/>
            </a:xfrm>
            <a:custGeom>
              <a:avLst/>
              <a:gdLst>
                <a:gd name="T0" fmla="*/ 1078 w 2245"/>
                <a:gd name="T1" fmla="*/ 81 h 1983"/>
                <a:gd name="T2" fmla="*/ 1455 w 2245"/>
                <a:gd name="T3" fmla="*/ 86 h 1983"/>
                <a:gd name="T4" fmla="*/ 1666 w 2245"/>
                <a:gd name="T5" fmla="*/ 150 h 1983"/>
                <a:gd name="T6" fmla="*/ 2245 w 2245"/>
                <a:gd name="T7" fmla="*/ 853 h 1983"/>
                <a:gd name="T8" fmla="*/ 1057 w 2245"/>
                <a:gd name="T9" fmla="*/ 1251 h 1983"/>
                <a:gd name="T10" fmla="*/ 993 w 2245"/>
                <a:gd name="T11" fmla="*/ 1907 h 1983"/>
                <a:gd name="T12" fmla="*/ 958 w 2245"/>
                <a:gd name="T13" fmla="*/ 1983 h 1983"/>
                <a:gd name="T14" fmla="*/ 624 w 2245"/>
                <a:gd name="T15" fmla="*/ 1842 h 1983"/>
                <a:gd name="T16" fmla="*/ 337 w 2245"/>
                <a:gd name="T17" fmla="*/ 1649 h 1983"/>
                <a:gd name="T18" fmla="*/ 248 w 2245"/>
                <a:gd name="T19" fmla="*/ 1706 h 1983"/>
                <a:gd name="T20" fmla="*/ 75 w 2245"/>
                <a:gd name="T21" fmla="*/ 940 h 1983"/>
                <a:gd name="T22" fmla="*/ 35 w 2245"/>
                <a:gd name="T23" fmla="*/ 379 h 1983"/>
                <a:gd name="T24" fmla="*/ 0 w 2245"/>
                <a:gd name="T25" fmla="*/ 0 h 1983"/>
                <a:gd name="T26" fmla="*/ 587 w 2245"/>
                <a:gd name="T27" fmla="*/ 51 h 1983"/>
                <a:gd name="T28" fmla="*/ 619 w 2245"/>
                <a:gd name="T29" fmla="*/ 227 h 1983"/>
                <a:gd name="T30" fmla="*/ 900 w 2245"/>
                <a:gd name="T31" fmla="*/ 227 h 1983"/>
                <a:gd name="T32" fmla="*/ 1076 w 2245"/>
                <a:gd name="T33" fmla="*/ 147 h 1983"/>
                <a:gd name="T34" fmla="*/ 1078 w 2245"/>
                <a:gd name="T35" fmla="*/ 81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45" h="1983">
                  <a:moveTo>
                    <a:pt x="1078" y="81"/>
                  </a:moveTo>
                  <a:lnTo>
                    <a:pt x="1455" y="86"/>
                  </a:lnTo>
                  <a:lnTo>
                    <a:pt x="1666" y="150"/>
                  </a:lnTo>
                  <a:lnTo>
                    <a:pt x="2245" y="853"/>
                  </a:lnTo>
                  <a:lnTo>
                    <a:pt x="1057" y="1251"/>
                  </a:lnTo>
                  <a:lnTo>
                    <a:pt x="993" y="1907"/>
                  </a:lnTo>
                  <a:lnTo>
                    <a:pt x="958" y="1983"/>
                  </a:lnTo>
                  <a:lnTo>
                    <a:pt x="624" y="1842"/>
                  </a:lnTo>
                  <a:lnTo>
                    <a:pt x="337" y="1649"/>
                  </a:lnTo>
                  <a:lnTo>
                    <a:pt x="248" y="1706"/>
                  </a:lnTo>
                  <a:lnTo>
                    <a:pt x="75" y="940"/>
                  </a:lnTo>
                  <a:lnTo>
                    <a:pt x="35" y="379"/>
                  </a:lnTo>
                  <a:lnTo>
                    <a:pt x="0" y="0"/>
                  </a:lnTo>
                  <a:lnTo>
                    <a:pt x="587" y="51"/>
                  </a:lnTo>
                  <a:lnTo>
                    <a:pt x="619" y="227"/>
                  </a:lnTo>
                  <a:lnTo>
                    <a:pt x="900" y="227"/>
                  </a:lnTo>
                  <a:lnTo>
                    <a:pt x="1076" y="147"/>
                  </a:lnTo>
                  <a:lnTo>
                    <a:pt x="1078" y="8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" name="Freeform 85"/>
            <p:cNvSpPr>
              <a:spLocks/>
            </p:cNvSpPr>
            <p:nvPr/>
          </p:nvSpPr>
          <p:spPr bwMode="auto">
            <a:xfrm>
              <a:off x="6670353" y="3047201"/>
              <a:ext cx="735374" cy="788245"/>
            </a:xfrm>
            <a:custGeom>
              <a:avLst/>
              <a:gdLst>
                <a:gd name="T0" fmla="*/ 85 w 2953"/>
                <a:gd name="T1" fmla="*/ 105 h 3137"/>
                <a:gd name="T2" fmla="*/ 137 w 2953"/>
                <a:gd name="T3" fmla="*/ 0 h 3137"/>
                <a:gd name="T4" fmla="*/ 248 w 2953"/>
                <a:gd name="T5" fmla="*/ 176 h 3137"/>
                <a:gd name="T6" fmla="*/ 1302 w 2953"/>
                <a:gd name="T7" fmla="*/ 668 h 3137"/>
                <a:gd name="T8" fmla="*/ 1882 w 2953"/>
                <a:gd name="T9" fmla="*/ 913 h 3137"/>
                <a:gd name="T10" fmla="*/ 2953 w 2953"/>
                <a:gd name="T11" fmla="*/ 1265 h 3137"/>
                <a:gd name="T12" fmla="*/ 2883 w 2953"/>
                <a:gd name="T13" fmla="*/ 1639 h 3137"/>
                <a:gd name="T14" fmla="*/ 2303 w 2953"/>
                <a:gd name="T15" fmla="*/ 2078 h 3137"/>
                <a:gd name="T16" fmla="*/ 2034 w 2953"/>
                <a:gd name="T17" fmla="*/ 2219 h 3137"/>
                <a:gd name="T18" fmla="*/ 1893 w 2953"/>
                <a:gd name="T19" fmla="*/ 2482 h 3137"/>
                <a:gd name="T20" fmla="*/ 1765 w 2953"/>
                <a:gd name="T21" fmla="*/ 2576 h 3137"/>
                <a:gd name="T22" fmla="*/ 1536 w 2953"/>
                <a:gd name="T23" fmla="*/ 2787 h 3137"/>
                <a:gd name="T24" fmla="*/ 1589 w 2953"/>
                <a:gd name="T25" fmla="*/ 2945 h 3137"/>
                <a:gd name="T26" fmla="*/ 1689 w 2953"/>
                <a:gd name="T27" fmla="*/ 3003 h 3137"/>
                <a:gd name="T28" fmla="*/ 1161 w 2953"/>
                <a:gd name="T29" fmla="*/ 3137 h 3137"/>
                <a:gd name="T30" fmla="*/ 588 w 2953"/>
                <a:gd name="T31" fmla="*/ 2441 h 3137"/>
                <a:gd name="T32" fmla="*/ 377 w 2953"/>
                <a:gd name="T33" fmla="*/ 2377 h 3137"/>
                <a:gd name="T34" fmla="*/ 0 w 2953"/>
                <a:gd name="T35" fmla="*/ 2372 h 3137"/>
                <a:gd name="T36" fmla="*/ 54 w 2953"/>
                <a:gd name="T37" fmla="*/ 235 h 3137"/>
                <a:gd name="T38" fmla="*/ 94 w 2953"/>
                <a:gd name="T39" fmla="*/ 106 h 3137"/>
                <a:gd name="T40" fmla="*/ 85 w 2953"/>
                <a:gd name="T41" fmla="*/ 105 h 3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3" h="3137">
                  <a:moveTo>
                    <a:pt x="85" y="105"/>
                  </a:moveTo>
                  <a:lnTo>
                    <a:pt x="137" y="0"/>
                  </a:lnTo>
                  <a:lnTo>
                    <a:pt x="248" y="176"/>
                  </a:lnTo>
                  <a:lnTo>
                    <a:pt x="1302" y="668"/>
                  </a:lnTo>
                  <a:lnTo>
                    <a:pt x="1882" y="913"/>
                  </a:lnTo>
                  <a:lnTo>
                    <a:pt x="2953" y="1265"/>
                  </a:lnTo>
                  <a:lnTo>
                    <a:pt x="2883" y="1639"/>
                  </a:lnTo>
                  <a:lnTo>
                    <a:pt x="2303" y="2078"/>
                  </a:lnTo>
                  <a:lnTo>
                    <a:pt x="2034" y="2219"/>
                  </a:lnTo>
                  <a:lnTo>
                    <a:pt x="1893" y="2482"/>
                  </a:lnTo>
                  <a:lnTo>
                    <a:pt x="1765" y="2576"/>
                  </a:lnTo>
                  <a:lnTo>
                    <a:pt x="1536" y="2787"/>
                  </a:lnTo>
                  <a:lnTo>
                    <a:pt x="1589" y="2945"/>
                  </a:lnTo>
                  <a:lnTo>
                    <a:pt x="1689" y="3003"/>
                  </a:lnTo>
                  <a:lnTo>
                    <a:pt x="1161" y="3137"/>
                  </a:lnTo>
                  <a:lnTo>
                    <a:pt x="588" y="2441"/>
                  </a:lnTo>
                  <a:lnTo>
                    <a:pt x="377" y="2377"/>
                  </a:lnTo>
                  <a:lnTo>
                    <a:pt x="0" y="2372"/>
                  </a:lnTo>
                  <a:lnTo>
                    <a:pt x="54" y="235"/>
                  </a:lnTo>
                  <a:lnTo>
                    <a:pt x="94" y="106"/>
                  </a:lnTo>
                  <a:lnTo>
                    <a:pt x="85" y="105"/>
                  </a:lnTo>
                  <a:close/>
                </a:path>
              </a:pathLst>
            </a:custGeom>
            <a:solidFill>
              <a:srgbClr val="F2F2F2"/>
            </a:solidFill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Freeform 86"/>
            <p:cNvSpPr>
              <a:spLocks/>
            </p:cNvSpPr>
            <p:nvPr/>
          </p:nvSpPr>
          <p:spPr bwMode="auto">
            <a:xfrm>
              <a:off x="7131770" y="3361226"/>
              <a:ext cx="906790" cy="550902"/>
            </a:xfrm>
            <a:custGeom>
              <a:avLst/>
              <a:gdLst>
                <a:gd name="T0" fmla="*/ 1075 w 3581"/>
                <a:gd name="T1" fmla="*/ 0 h 2172"/>
                <a:gd name="T2" fmla="*/ 1836 w 3581"/>
                <a:gd name="T3" fmla="*/ 146 h 2172"/>
                <a:gd name="T4" fmla="*/ 2708 w 3581"/>
                <a:gd name="T5" fmla="*/ 263 h 2172"/>
                <a:gd name="T6" fmla="*/ 2872 w 3581"/>
                <a:gd name="T7" fmla="*/ 52 h 2172"/>
                <a:gd name="T8" fmla="*/ 2972 w 3581"/>
                <a:gd name="T9" fmla="*/ 58 h 2172"/>
                <a:gd name="T10" fmla="*/ 3212 w 3581"/>
                <a:gd name="T11" fmla="*/ 287 h 2172"/>
                <a:gd name="T12" fmla="*/ 3581 w 3581"/>
                <a:gd name="T13" fmla="*/ 298 h 2172"/>
                <a:gd name="T14" fmla="*/ 3557 w 3581"/>
                <a:gd name="T15" fmla="*/ 690 h 2172"/>
                <a:gd name="T16" fmla="*/ 3382 w 3581"/>
                <a:gd name="T17" fmla="*/ 1135 h 2172"/>
                <a:gd name="T18" fmla="*/ 3270 w 3581"/>
                <a:gd name="T19" fmla="*/ 1375 h 2172"/>
                <a:gd name="T20" fmla="*/ 3153 w 3581"/>
                <a:gd name="T21" fmla="*/ 1469 h 2172"/>
                <a:gd name="T22" fmla="*/ 2978 w 3581"/>
                <a:gd name="T23" fmla="*/ 1422 h 2172"/>
                <a:gd name="T24" fmla="*/ 2925 w 3581"/>
                <a:gd name="T25" fmla="*/ 1422 h 2172"/>
                <a:gd name="T26" fmla="*/ 2878 w 3581"/>
                <a:gd name="T27" fmla="*/ 1475 h 2172"/>
                <a:gd name="T28" fmla="*/ 2931 w 3581"/>
                <a:gd name="T29" fmla="*/ 1522 h 2172"/>
                <a:gd name="T30" fmla="*/ 2767 w 3581"/>
                <a:gd name="T31" fmla="*/ 1586 h 2172"/>
                <a:gd name="T32" fmla="*/ 2328 w 3581"/>
                <a:gd name="T33" fmla="*/ 1586 h 2172"/>
                <a:gd name="T34" fmla="*/ 2058 w 3581"/>
                <a:gd name="T35" fmla="*/ 1797 h 2172"/>
                <a:gd name="T36" fmla="*/ 2041 w 3581"/>
                <a:gd name="T37" fmla="*/ 2172 h 2172"/>
                <a:gd name="T38" fmla="*/ 870 w 3581"/>
                <a:gd name="T39" fmla="*/ 1967 h 2172"/>
                <a:gd name="T40" fmla="*/ 1139 w 3581"/>
                <a:gd name="T41" fmla="*/ 1405 h 2172"/>
                <a:gd name="T42" fmla="*/ 50 w 3581"/>
                <a:gd name="T43" fmla="*/ 1270 h 2172"/>
                <a:gd name="T44" fmla="*/ 0 w 3581"/>
                <a:gd name="T45" fmla="*/ 1224 h 2172"/>
                <a:gd name="T46" fmla="*/ 9 w 3581"/>
                <a:gd name="T47" fmla="*/ 1217 h 2172"/>
                <a:gd name="T48" fmla="*/ 150 w 3581"/>
                <a:gd name="T49" fmla="*/ 954 h 2172"/>
                <a:gd name="T50" fmla="*/ 419 w 3581"/>
                <a:gd name="T51" fmla="*/ 813 h 2172"/>
                <a:gd name="T52" fmla="*/ 999 w 3581"/>
                <a:gd name="T53" fmla="*/ 374 h 2172"/>
                <a:gd name="T54" fmla="*/ 1068 w 3581"/>
                <a:gd name="T55" fmla="*/ 3 h 2172"/>
                <a:gd name="T56" fmla="*/ 1075 w 3581"/>
                <a:gd name="T57" fmla="*/ 0 h 2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81" h="2172">
                  <a:moveTo>
                    <a:pt x="1075" y="0"/>
                  </a:moveTo>
                  <a:lnTo>
                    <a:pt x="1836" y="146"/>
                  </a:lnTo>
                  <a:lnTo>
                    <a:pt x="2708" y="263"/>
                  </a:lnTo>
                  <a:lnTo>
                    <a:pt x="2872" y="52"/>
                  </a:lnTo>
                  <a:lnTo>
                    <a:pt x="2972" y="58"/>
                  </a:lnTo>
                  <a:lnTo>
                    <a:pt x="3212" y="287"/>
                  </a:lnTo>
                  <a:lnTo>
                    <a:pt x="3581" y="298"/>
                  </a:lnTo>
                  <a:lnTo>
                    <a:pt x="3557" y="690"/>
                  </a:lnTo>
                  <a:lnTo>
                    <a:pt x="3382" y="1135"/>
                  </a:lnTo>
                  <a:lnTo>
                    <a:pt x="3270" y="1375"/>
                  </a:lnTo>
                  <a:lnTo>
                    <a:pt x="3153" y="1469"/>
                  </a:lnTo>
                  <a:lnTo>
                    <a:pt x="2978" y="1422"/>
                  </a:lnTo>
                  <a:lnTo>
                    <a:pt x="2925" y="1422"/>
                  </a:lnTo>
                  <a:lnTo>
                    <a:pt x="2878" y="1475"/>
                  </a:lnTo>
                  <a:lnTo>
                    <a:pt x="2931" y="1522"/>
                  </a:lnTo>
                  <a:lnTo>
                    <a:pt x="2767" y="1586"/>
                  </a:lnTo>
                  <a:lnTo>
                    <a:pt x="2328" y="1586"/>
                  </a:lnTo>
                  <a:lnTo>
                    <a:pt x="2058" y="1797"/>
                  </a:lnTo>
                  <a:lnTo>
                    <a:pt x="2041" y="2172"/>
                  </a:lnTo>
                  <a:lnTo>
                    <a:pt x="870" y="1967"/>
                  </a:lnTo>
                  <a:lnTo>
                    <a:pt x="1139" y="1405"/>
                  </a:lnTo>
                  <a:lnTo>
                    <a:pt x="50" y="1270"/>
                  </a:lnTo>
                  <a:lnTo>
                    <a:pt x="0" y="1224"/>
                  </a:lnTo>
                  <a:lnTo>
                    <a:pt x="9" y="1217"/>
                  </a:lnTo>
                  <a:lnTo>
                    <a:pt x="150" y="954"/>
                  </a:lnTo>
                  <a:lnTo>
                    <a:pt x="419" y="813"/>
                  </a:lnTo>
                  <a:lnTo>
                    <a:pt x="999" y="374"/>
                  </a:lnTo>
                  <a:lnTo>
                    <a:pt x="1068" y="3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rgbClr val="F2F2F2"/>
            </a:solidFill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Freeform 87"/>
            <p:cNvSpPr>
              <a:spLocks/>
            </p:cNvSpPr>
            <p:nvPr/>
          </p:nvSpPr>
          <p:spPr bwMode="auto">
            <a:xfrm>
              <a:off x="7047121" y="3669496"/>
              <a:ext cx="613064" cy="613067"/>
            </a:xfrm>
            <a:custGeom>
              <a:avLst/>
              <a:gdLst>
                <a:gd name="T0" fmla="*/ 2389 w 2430"/>
                <a:gd name="T1" fmla="*/ 955 h 2418"/>
                <a:gd name="T2" fmla="*/ 2418 w 2430"/>
                <a:gd name="T3" fmla="*/ 1101 h 2418"/>
                <a:gd name="T4" fmla="*/ 2430 w 2430"/>
                <a:gd name="T5" fmla="*/ 1212 h 2418"/>
                <a:gd name="T6" fmla="*/ 2395 w 2430"/>
                <a:gd name="T7" fmla="*/ 1318 h 2418"/>
                <a:gd name="T8" fmla="*/ 2354 w 2430"/>
                <a:gd name="T9" fmla="*/ 1394 h 2418"/>
                <a:gd name="T10" fmla="*/ 2090 w 2430"/>
                <a:gd name="T11" fmla="*/ 1517 h 2418"/>
                <a:gd name="T12" fmla="*/ 1985 w 2430"/>
                <a:gd name="T13" fmla="*/ 1692 h 2418"/>
                <a:gd name="T14" fmla="*/ 1880 w 2430"/>
                <a:gd name="T15" fmla="*/ 1803 h 2418"/>
                <a:gd name="T16" fmla="*/ 1915 w 2430"/>
                <a:gd name="T17" fmla="*/ 1827 h 2418"/>
                <a:gd name="T18" fmla="*/ 1921 w 2430"/>
                <a:gd name="T19" fmla="*/ 1874 h 2418"/>
                <a:gd name="T20" fmla="*/ 1809 w 2430"/>
                <a:gd name="T21" fmla="*/ 1950 h 2418"/>
                <a:gd name="T22" fmla="*/ 1686 w 2430"/>
                <a:gd name="T23" fmla="*/ 2003 h 2418"/>
                <a:gd name="T24" fmla="*/ 1552 w 2430"/>
                <a:gd name="T25" fmla="*/ 2026 h 2418"/>
                <a:gd name="T26" fmla="*/ 1440 w 2430"/>
                <a:gd name="T27" fmla="*/ 2079 h 2418"/>
                <a:gd name="T28" fmla="*/ 1323 w 2430"/>
                <a:gd name="T29" fmla="*/ 2207 h 2418"/>
                <a:gd name="T30" fmla="*/ 1277 w 2430"/>
                <a:gd name="T31" fmla="*/ 2319 h 2418"/>
                <a:gd name="T32" fmla="*/ 1183 w 2430"/>
                <a:gd name="T33" fmla="*/ 2418 h 2418"/>
                <a:gd name="T34" fmla="*/ 1124 w 2430"/>
                <a:gd name="T35" fmla="*/ 2342 h 2418"/>
                <a:gd name="T36" fmla="*/ 1124 w 2430"/>
                <a:gd name="T37" fmla="*/ 2225 h 2418"/>
                <a:gd name="T38" fmla="*/ 914 w 2430"/>
                <a:gd name="T39" fmla="*/ 1997 h 2418"/>
                <a:gd name="T40" fmla="*/ 837 w 2430"/>
                <a:gd name="T41" fmla="*/ 1698 h 2418"/>
                <a:gd name="T42" fmla="*/ 797 w 2430"/>
                <a:gd name="T43" fmla="*/ 1645 h 2418"/>
                <a:gd name="T44" fmla="*/ 697 w 2430"/>
                <a:gd name="T45" fmla="*/ 1604 h 2418"/>
                <a:gd name="T46" fmla="*/ 416 w 2430"/>
                <a:gd name="T47" fmla="*/ 1329 h 2418"/>
                <a:gd name="T48" fmla="*/ 147 w 2430"/>
                <a:gd name="T49" fmla="*/ 1089 h 2418"/>
                <a:gd name="T50" fmla="*/ 117 w 2430"/>
                <a:gd name="T51" fmla="*/ 1031 h 2418"/>
                <a:gd name="T52" fmla="*/ 88 w 2430"/>
                <a:gd name="T53" fmla="*/ 738 h 2418"/>
                <a:gd name="T54" fmla="*/ 170 w 2430"/>
                <a:gd name="T55" fmla="*/ 662 h 2418"/>
                <a:gd name="T56" fmla="*/ 141 w 2430"/>
                <a:gd name="T57" fmla="*/ 524 h 2418"/>
                <a:gd name="T58" fmla="*/ 153 w 2430"/>
                <a:gd name="T59" fmla="*/ 521 h 2418"/>
                <a:gd name="T60" fmla="*/ 53 w 2430"/>
                <a:gd name="T61" fmla="*/ 463 h 2418"/>
                <a:gd name="T62" fmla="*/ 0 w 2430"/>
                <a:gd name="T63" fmla="*/ 305 h 2418"/>
                <a:gd name="T64" fmla="*/ 229 w 2430"/>
                <a:gd name="T65" fmla="*/ 94 h 2418"/>
                <a:gd name="T66" fmla="*/ 357 w 2430"/>
                <a:gd name="T67" fmla="*/ 0 h 2418"/>
                <a:gd name="T68" fmla="*/ 348 w 2430"/>
                <a:gd name="T69" fmla="*/ 7 h 2418"/>
                <a:gd name="T70" fmla="*/ 398 w 2430"/>
                <a:gd name="T71" fmla="*/ 53 h 2418"/>
                <a:gd name="T72" fmla="*/ 1487 w 2430"/>
                <a:gd name="T73" fmla="*/ 188 h 2418"/>
                <a:gd name="T74" fmla="*/ 1218 w 2430"/>
                <a:gd name="T75" fmla="*/ 750 h 2418"/>
                <a:gd name="T76" fmla="*/ 2389 w 2430"/>
                <a:gd name="T77" fmla="*/ 955 h 2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30" h="2418">
                  <a:moveTo>
                    <a:pt x="2389" y="955"/>
                  </a:moveTo>
                  <a:lnTo>
                    <a:pt x="2418" y="1101"/>
                  </a:lnTo>
                  <a:lnTo>
                    <a:pt x="2430" y="1212"/>
                  </a:lnTo>
                  <a:lnTo>
                    <a:pt x="2395" y="1318"/>
                  </a:lnTo>
                  <a:lnTo>
                    <a:pt x="2354" y="1394"/>
                  </a:lnTo>
                  <a:lnTo>
                    <a:pt x="2090" y="1517"/>
                  </a:lnTo>
                  <a:lnTo>
                    <a:pt x="1985" y="1692"/>
                  </a:lnTo>
                  <a:lnTo>
                    <a:pt x="1880" y="1803"/>
                  </a:lnTo>
                  <a:lnTo>
                    <a:pt x="1915" y="1827"/>
                  </a:lnTo>
                  <a:lnTo>
                    <a:pt x="1921" y="1874"/>
                  </a:lnTo>
                  <a:lnTo>
                    <a:pt x="1809" y="1950"/>
                  </a:lnTo>
                  <a:lnTo>
                    <a:pt x="1686" y="2003"/>
                  </a:lnTo>
                  <a:lnTo>
                    <a:pt x="1552" y="2026"/>
                  </a:lnTo>
                  <a:lnTo>
                    <a:pt x="1440" y="2079"/>
                  </a:lnTo>
                  <a:lnTo>
                    <a:pt x="1323" y="2207"/>
                  </a:lnTo>
                  <a:lnTo>
                    <a:pt x="1277" y="2319"/>
                  </a:lnTo>
                  <a:lnTo>
                    <a:pt x="1183" y="2418"/>
                  </a:lnTo>
                  <a:lnTo>
                    <a:pt x="1124" y="2342"/>
                  </a:lnTo>
                  <a:lnTo>
                    <a:pt x="1124" y="2225"/>
                  </a:lnTo>
                  <a:lnTo>
                    <a:pt x="914" y="1997"/>
                  </a:lnTo>
                  <a:lnTo>
                    <a:pt x="837" y="1698"/>
                  </a:lnTo>
                  <a:lnTo>
                    <a:pt x="797" y="1645"/>
                  </a:lnTo>
                  <a:lnTo>
                    <a:pt x="697" y="1604"/>
                  </a:lnTo>
                  <a:lnTo>
                    <a:pt x="416" y="1329"/>
                  </a:lnTo>
                  <a:lnTo>
                    <a:pt x="147" y="1089"/>
                  </a:lnTo>
                  <a:lnTo>
                    <a:pt x="117" y="1031"/>
                  </a:lnTo>
                  <a:lnTo>
                    <a:pt x="88" y="738"/>
                  </a:lnTo>
                  <a:lnTo>
                    <a:pt x="170" y="662"/>
                  </a:lnTo>
                  <a:lnTo>
                    <a:pt x="141" y="524"/>
                  </a:lnTo>
                  <a:lnTo>
                    <a:pt x="153" y="521"/>
                  </a:lnTo>
                  <a:lnTo>
                    <a:pt x="53" y="463"/>
                  </a:lnTo>
                  <a:lnTo>
                    <a:pt x="0" y="305"/>
                  </a:lnTo>
                  <a:lnTo>
                    <a:pt x="229" y="94"/>
                  </a:lnTo>
                  <a:lnTo>
                    <a:pt x="357" y="0"/>
                  </a:lnTo>
                  <a:lnTo>
                    <a:pt x="348" y="7"/>
                  </a:lnTo>
                  <a:lnTo>
                    <a:pt x="398" y="53"/>
                  </a:lnTo>
                  <a:lnTo>
                    <a:pt x="1487" y="188"/>
                  </a:lnTo>
                  <a:lnTo>
                    <a:pt x="1218" y="750"/>
                  </a:lnTo>
                  <a:lnTo>
                    <a:pt x="2389" y="955"/>
                  </a:lnTo>
                  <a:close/>
                </a:path>
              </a:pathLst>
            </a:custGeom>
            <a:solidFill>
              <a:srgbClr val="F2F2F2"/>
            </a:solidFill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8" name="Freeform 88"/>
            <p:cNvSpPr>
              <a:spLocks/>
            </p:cNvSpPr>
            <p:nvPr/>
          </p:nvSpPr>
          <p:spPr bwMode="auto">
            <a:xfrm>
              <a:off x="7900785" y="3393259"/>
              <a:ext cx="620021" cy="826697"/>
            </a:xfrm>
            <a:custGeom>
              <a:avLst/>
              <a:gdLst>
                <a:gd name="T0" fmla="*/ 550 w 2476"/>
                <a:gd name="T1" fmla="*/ 187 h 3313"/>
                <a:gd name="T2" fmla="*/ 825 w 2476"/>
                <a:gd name="T3" fmla="*/ 199 h 3313"/>
                <a:gd name="T4" fmla="*/ 918 w 2476"/>
                <a:gd name="T5" fmla="*/ 0 h 3313"/>
                <a:gd name="T6" fmla="*/ 1135 w 2476"/>
                <a:gd name="T7" fmla="*/ 176 h 3313"/>
                <a:gd name="T8" fmla="*/ 1188 w 2476"/>
                <a:gd name="T9" fmla="*/ 275 h 3313"/>
                <a:gd name="T10" fmla="*/ 1387 w 2476"/>
                <a:gd name="T11" fmla="*/ 322 h 3313"/>
                <a:gd name="T12" fmla="*/ 1715 w 2476"/>
                <a:gd name="T13" fmla="*/ 480 h 3313"/>
                <a:gd name="T14" fmla="*/ 2060 w 2476"/>
                <a:gd name="T15" fmla="*/ 714 h 3313"/>
                <a:gd name="T16" fmla="*/ 2476 w 2476"/>
                <a:gd name="T17" fmla="*/ 1083 h 3313"/>
                <a:gd name="T18" fmla="*/ 509 w 2476"/>
                <a:gd name="T19" fmla="*/ 3313 h 3313"/>
                <a:gd name="T20" fmla="*/ 438 w 2476"/>
                <a:gd name="T21" fmla="*/ 3261 h 3313"/>
                <a:gd name="T22" fmla="*/ 468 w 2476"/>
                <a:gd name="T23" fmla="*/ 3232 h 3313"/>
                <a:gd name="T24" fmla="*/ 116 w 2476"/>
                <a:gd name="T25" fmla="*/ 2921 h 3313"/>
                <a:gd name="T26" fmla="*/ 11 w 2476"/>
                <a:gd name="T27" fmla="*/ 2880 h 3313"/>
                <a:gd name="T28" fmla="*/ 34 w 2476"/>
                <a:gd name="T29" fmla="*/ 2552 h 3313"/>
                <a:gd name="T30" fmla="*/ 315 w 2476"/>
                <a:gd name="T31" fmla="*/ 1990 h 3313"/>
                <a:gd name="T32" fmla="*/ 122 w 2476"/>
                <a:gd name="T33" fmla="*/ 1487 h 3313"/>
                <a:gd name="T34" fmla="*/ 0 w 2476"/>
                <a:gd name="T35" fmla="*/ 1326 h 3313"/>
                <a:gd name="T36" fmla="*/ 122 w 2476"/>
                <a:gd name="T37" fmla="*/ 1358 h 3313"/>
                <a:gd name="T38" fmla="*/ 239 w 2476"/>
                <a:gd name="T39" fmla="*/ 1264 h 3313"/>
                <a:gd name="T40" fmla="*/ 351 w 2476"/>
                <a:gd name="T41" fmla="*/ 1024 h 3313"/>
                <a:gd name="T42" fmla="*/ 526 w 2476"/>
                <a:gd name="T43" fmla="*/ 579 h 3313"/>
                <a:gd name="T44" fmla="*/ 550 w 2476"/>
                <a:gd name="T45" fmla="*/ 187 h 3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76" h="3313">
                  <a:moveTo>
                    <a:pt x="550" y="187"/>
                  </a:moveTo>
                  <a:lnTo>
                    <a:pt x="825" y="199"/>
                  </a:lnTo>
                  <a:lnTo>
                    <a:pt x="918" y="0"/>
                  </a:lnTo>
                  <a:lnTo>
                    <a:pt x="1135" y="176"/>
                  </a:lnTo>
                  <a:lnTo>
                    <a:pt x="1188" y="275"/>
                  </a:lnTo>
                  <a:lnTo>
                    <a:pt x="1387" y="322"/>
                  </a:lnTo>
                  <a:lnTo>
                    <a:pt x="1715" y="480"/>
                  </a:lnTo>
                  <a:lnTo>
                    <a:pt x="2060" y="714"/>
                  </a:lnTo>
                  <a:lnTo>
                    <a:pt x="2476" y="1083"/>
                  </a:lnTo>
                  <a:lnTo>
                    <a:pt x="509" y="3313"/>
                  </a:lnTo>
                  <a:lnTo>
                    <a:pt x="438" y="3261"/>
                  </a:lnTo>
                  <a:lnTo>
                    <a:pt x="468" y="3232"/>
                  </a:lnTo>
                  <a:lnTo>
                    <a:pt x="116" y="2921"/>
                  </a:lnTo>
                  <a:lnTo>
                    <a:pt x="11" y="2880"/>
                  </a:lnTo>
                  <a:lnTo>
                    <a:pt x="34" y="2552"/>
                  </a:lnTo>
                  <a:lnTo>
                    <a:pt x="315" y="1990"/>
                  </a:lnTo>
                  <a:lnTo>
                    <a:pt x="122" y="1487"/>
                  </a:lnTo>
                  <a:lnTo>
                    <a:pt x="0" y="1326"/>
                  </a:lnTo>
                  <a:lnTo>
                    <a:pt x="122" y="1358"/>
                  </a:lnTo>
                  <a:lnTo>
                    <a:pt x="239" y="1264"/>
                  </a:lnTo>
                  <a:lnTo>
                    <a:pt x="351" y="1024"/>
                  </a:lnTo>
                  <a:lnTo>
                    <a:pt x="526" y="579"/>
                  </a:lnTo>
                  <a:lnTo>
                    <a:pt x="550" y="187"/>
                  </a:lnTo>
                  <a:close/>
                </a:path>
              </a:pathLst>
            </a:custGeom>
            <a:solidFill>
              <a:srgbClr val="F2F2F2"/>
            </a:solidFill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89"/>
            <p:cNvSpPr>
              <a:spLocks/>
            </p:cNvSpPr>
            <p:nvPr/>
          </p:nvSpPr>
          <p:spPr bwMode="auto">
            <a:xfrm>
              <a:off x="7439371" y="3720092"/>
              <a:ext cx="586376" cy="826697"/>
            </a:xfrm>
            <a:custGeom>
              <a:avLst/>
              <a:gdLst>
                <a:gd name="T0" fmla="*/ 2343 w 2343"/>
                <a:gd name="T1" fmla="*/ 2000 h 3290"/>
                <a:gd name="T2" fmla="*/ 2059 w 2343"/>
                <a:gd name="T3" fmla="*/ 2336 h 3290"/>
                <a:gd name="T4" fmla="*/ 1725 w 2343"/>
                <a:gd name="T5" fmla="*/ 2875 h 3290"/>
                <a:gd name="T6" fmla="*/ 1678 w 2343"/>
                <a:gd name="T7" fmla="*/ 3290 h 3290"/>
                <a:gd name="T8" fmla="*/ 1128 w 2343"/>
                <a:gd name="T9" fmla="*/ 2658 h 3290"/>
                <a:gd name="T10" fmla="*/ 777 w 2343"/>
                <a:gd name="T11" fmla="*/ 2611 h 3290"/>
                <a:gd name="T12" fmla="*/ 712 w 2343"/>
                <a:gd name="T13" fmla="*/ 2611 h 3290"/>
                <a:gd name="T14" fmla="*/ 671 w 2343"/>
                <a:gd name="T15" fmla="*/ 2635 h 3290"/>
                <a:gd name="T16" fmla="*/ 203 w 2343"/>
                <a:gd name="T17" fmla="*/ 2190 h 3290"/>
                <a:gd name="T18" fmla="*/ 174 w 2343"/>
                <a:gd name="T19" fmla="*/ 2061 h 3290"/>
                <a:gd name="T20" fmla="*/ 115 w 2343"/>
                <a:gd name="T21" fmla="*/ 1997 h 3290"/>
                <a:gd name="T22" fmla="*/ 57 w 2343"/>
                <a:gd name="T23" fmla="*/ 1961 h 3290"/>
                <a:gd name="T24" fmla="*/ 0 w 2343"/>
                <a:gd name="T25" fmla="*/ 1825 h 3290"/>
                <a:gd name="T26" fmla="*/ 10 w 2343"/>
                <a:gd name="T27" fmla="*/ 1821 h 3290"/>
                <a:gd name="T28" fmla="*/ 144 w 2343"/>
                <a:gd name="T29" fmla="*/ 1798 h 3290"/>
                <a:gd name="T30" fmla="*/ 267 w 2343"/>
                <a:gd name="T31" fmla="*/ 1745 h 3290"/>
                <a:gd name="T32" fmla="*/ 379 w 2343"/>
                <a:gd name="T33" fmla="*/ 1669 h 3290"/>
                <a:gd name="T34" fmla="*/ 373 w 2343"/>
                <a:gd name="T35" fmla="*/ 1622 h 3290"/>
                <a:gd name="T36" fmla="*/ 338 w 2343"/>
                <a:gd name="T37" fmla="*/ 1598 h 3290"/>
                <a:gd name="T38" fmla="*/ 443 w 2343"/>
                <a:gd name="T39" fmla="*/ 1487 h 3290"/>
                <a:gd name="T40" fmla="*/ 548 w 2343"/>
                <a:gd name="T41" fmla="*/ 1312 h 3290"/>
                <a:gd name="T42" fmla="*/ 812 w 2343"/>
                <a:gd name="T43" fmla="*/ 1189 h 3290"/>
                <a:gd name="T44" fmla="*/ 853 w 2343"/>
                <a:gd name="T45" fmla="*/ 1113 h 3290"/>
                <a:gd name="T46" fmla="*/ 888 w 2343"/>
                <a:gd name="T47" fmla="*/ 1007 h 3290"/>
                <a:gd name="T48" fmla="*/ 876 w 2343"/>
                <a:gd name="T49" fmla="*/ 896 h 3290"/>
                <a:gd name="T50" fmla="*/ 847 w 2343"/>
                <a:gd name="T51" fmla="*/ 750 h 3290"/>
                <a:gd name="T52" fmla="*/ 864 w 2343"/>
                <a:gd name="T53" fmla="*/ 375 h 3290"/>
                <a:gd name="T54" fmla="*/ 1134 w 2343"/>
                <a:gd name="T55" fmla="*/ 164 h 3290"/>
                <a:gd name="T56" fmla="*/ 1573 w 2343"/>
                <a:gd name="T57" fmla="*/ 164 h 3290"/>
                <a:gd name="T58" fmla="*/ 1737 w 2343"/>
                <a:gd name="T59" fmla="*/ 100 h 3290"/>
                <a:gd name="T60" fmla="*/ 1684 w 2343"/>
                <a:gd name="T61" fmla="*/ 53 h 3290"/>
                <a:gd name="T62" fmla="*/ 1731 w 2343"/>
                <a:gd name="T63" fmla="*/ 0 h 3290"/>
                <a:gd name="T64" fmla="*/ 1784 w 2343"/>
                <a:gd name="T65" fmla="*/ 0 h 3290"/>
                <a:gd name="T66" fmla="*/ 1837 w 2343"/>
                <a:gd name="T67" fmla="*/ 15 h 3290"/>
                <a:gd name="T68" fmla="*/ 1959 w 2343"/>
                <a:gd name="T69" fmla="*/ 176 h 3290"/>
                <a:gd name="T70" fmla="*/ 2152 w 2343"/>
                <a:gd name="T71" fmla="*/ 679 h 3290"/>
                <a:gd name="T72" fmla="*/ 1871 w 2343"/>
                <a:gd name="T73" fmla="*/ 1241 h 3290"/>
                <a:gd name="T74" fmla="*/ 1848 w 2343"/>
                <a:gd name="T75" fmla="*/ 1569 h 3290"/>
                <a:gd name="T76" fmla="*/ 1953 w 2343"/>
                <a:gd name="T77" fmla="*/ 1610 h 3290"/>
                <a:gd name="T78" fmla="*/ 2305 w 2343"/>
                <a:gd name="T79" fmla="*/ 1921 h 3290"/>
                <a:gd name="T80" fmla="*/ 2275 w 2343"/>
                <a:gd name="T81" fmla="*/ 1950 h 3290"/>
                <a:gd name="T82" fmla="*/ 2343 w 2343"/>
                <a:gd name="T83" fmla="*/ 2000 h 3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43" h="3290">
                  <a:moveTo>
                    <a:pt x="2343" y="2000"/>
                  </a:moveTo>
                  <a:lnTo>
                    <a:pt x="2059" y="2336"/>
                  </a:lnTo>
                  <a:lnTo>
                    <a:pt x="1725" y="2875"/>
                  </a:lnTo>
                  <a:lnTo>
                    <a:pt x="1678" y="3290"/>
                  </a:lnTo>
                  <a:lnTo>
                    <a:pt x="1128" y="2658"/>
                  </a:lnTo>
                  <a:lnTo>
                    <a:pt x="777" y="2611"/>
                  </a:lnTo>
                  <a:lnTo>
                    <a:pt x="712" y="2611"/>
                  </a:lnTo>
                  <a:lnTo>
                    <a:pt x="671" y="2635"/>
                  </a:lnTo>
                  <a:lnTo>
                    <a:pt x="203" y="2190"/>
                  </a:lnTo>
                  <a:lnTo>
                    <a:pt x="174" y="2061"/>
                  </a:lnTo>
                  <a:lnTo>
                    <a:pt x="115" y="1997"/>
                  </a:lnTo>
                  <a:lnTo>
                    <a:pt x="57" y="1961"/>
                  </a:lnTo>
                  <a:lnTo>
                    <a:pt x="0" y="1825"/>
                  </a:lnTo>
                  <a:lnTo>
                    <a:pt x="10" y="1821"/>
                  </a:lnTo>
                  <a:lnTo>
                    <a:pt x="144" y="1798"/>
                  </a:lnTo>
                  <a:lnTo>
                    <a:pt x="267" y="1745"/>
                  </a:lnTo>
                  <a:lnTo>
                    <a:pt x="379" y="1669"/>
                  </a:lnTo>
                  <a:lnTo>
                    <a:pt x="373" y="1622"/>
                  </a:lnTo>
                  <a:lnTo>
                    <a:pt x="338" y="1598"/>
                  </a:lnTo>
                  <a:lnTo>
                    <a:pt x="443" y="1487"/>
                  </a:lnTo>
                  <a:lnTo>
                    <a:pt x="548" y="1312"/>
                  </a:lnTo>
                  <a:lnTo>
                    <a:pt x="812" y="1189"/>
                  </a:lnTo>
                  <a:lnTo>
                    <a:pt x="853" y="1113"/>
                  </a:lnTo>
                  <a:lnTo>
                    <a:pt x="888" y="1007"/>
                  </a:lnTo>
                  <a:lnTo>
                    <a:pt x="876" y="896"/>
                  </a:lnTo>
                  <a:lnTo>
                    <a:pt x="847" y="750"/>
                  </a:lnTo>
                  <a:lnTo>
                    <a:pt x="864" y="375"/>
                  </a:lnTo>
                  <a:lnTo>
                    <a:pt x="1134" y="164"/>
                  </a:lnTo>
                  <a:lnTo>
                    <a:pt x="1573" y="164"/>
                  </a:lnTo>
                  <a:lnTo>
                    <a:pt x="1737" y="100"/>
                  </a:lnTo>
                  <a:lnTo>
                    <a:pt x="1684" y="53"/>
                  </a:lnTo>
                  <a:lnTo>
                    <a:pt x="1731" y="0"/>
                  </a:lnTo>
                  <a:lnTo>
                    <a:pt x="1784" y="0"/>
                  </a:lnTo>
                  <a:lnTo>
                    <a:pt x="1837" y="15"/>
                  </a:lnTo>
                  <a:lnTo>
                    <a:pt x="1959" y="176"/>
                  </a:lnTo>
                  <a:lnTo>
                    <a:pt x="2152" y="679"/>
                  </a:lnTo>
                  <a:lnTo>
                    <a:pt x="1871" y="1241"/>
                  </a:lnTo>
                  <a:lnTo>
                    <a:pt x="1848" y="1569"/>
                  </a:lnTo>
                  <a:lnTo>
                    <a:pt x="1953" y="1610"/>
                  </a:lnTo>
                  <a:lnTo>
                    <a:pt x="2305" y="1921"/>
                  </a:lnTo>
                  <a:lnTo>
                    <a:pt x="2275" y="1950"/>
                  </a:lnTo>
                  <a:lnTo>
                    <a:pt x="2343" y="2000"/>
                  </a:lnTo>
                  <a:close/>
                </a:path>
              </a:pathLst>
            </a:custGeom>
            <a:solidFill>
              <a:srgbClr val="57BC10"/>
            </a:solidFill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90"/>
            <p:cNvSpPr>
              <a:spLocks/>
            </p:cNvSpPr>
            <p:nvPr/>
          </p:nvSpPr>
          <p:spPr bwMode="auto">
            <a:xfrm>
              <a:off x="7203861" y="4176698"/>
              <a:ext cx="653666" cy="471024"/>
            </a:xfrm>
            <a:custGeom>
              <a:avLst/>
              <a:gdLst>
                <a:gd name="T0" fmla="*/ 76 w 2602"/>
                <a:gd name="T1" fmla="*/ 1878 h 1878"/>
                <a:gd name="T2" fmla="*/ 859 w 2602"/>
                <a:gd name="T3" fmla="*/ 1852 h 1878"/>
                <a:gd name="T4" fmla="*/ 1929 w 2602"/>
                <a:gd name="T5" fmla="*/ 1724 h 1878"/>
                <a:gd name="T6" fmla="*/ 2573 w 2602"/>
                <a:gd name="T7" fmla="*/ 1828 h 1878"/>
                <a:gd name="T8" fmla="*/ 2602 w 2602"/>
                <a:gd name="T9" fmla="*/ 1460 h 1878"/>
                <a:gd name="T10" fmla="*/ 2057 w 2602"/>
                <a:gd name="T11" fmla="*/ 833 h 1878"/>
                <a:gd name="T12" fmla="*/ 1706 w 2602"/>
                <a:gd name="T13" fmla="*/ 786 h 1878"/>
                <a:gd name="T14" fmla="*/ 1641 w 2602"/>
                <a:gd name="T15" fmla="*/ 786 h 1878"/>
                <a:gd name="T16" fmla="*/ 1600 w 2602"/>
                <a:gd name="T17" fmla="*/ 810 h 1878"/>
                <a:gd name="T18" fmla="*/ 1132 w 2602"/>
                <a:gd name="T19" fmla="*/ 365 h 1878"/>
                <a:gd name="T20" fmla="*/ 1103 w 2602"/>
                <a:gd name="T21" fmla="*/ 236 h 1878"/>
                <a:gd name="T22" fmla="*/ 1044 w 2602"/>
                <a:gd name="T23" fmla="*/ 172 h 1878"/>
                <a:gd name="T24" fmla="*/ 986 w 2602"/>
                <a:gd name="T25" fmla="*/ 136 h 1878"/>
                <a:gd name="T26" fmla="*/ 929 w 2602"/>
                <a:gd name="T27" fmla="*/ 0 h 1878"/>
                <a:gd name="T28" fmla="*/ 827 w 2602"/>
                <a:gd name="T29" fmla="*/ 49 h 1878"/>
                <a:gd name="T30" fmla="*/ 710 w 2602"/>
                <a:gd name="T31" fmla="*/ 177 h 1878"/>
                <a:gd name="T32" fmla="*/ 664 w 2602"/>
                <a:gd name="T33" fmla="*/ 289 h 1878"/>
                <a:gd name="T34" fmla="*/ 579 w 2602"/>
                <a:gd name="T35" fmla="*/ 378 h 1878"/>
                <a:gd name="T36" fmla="*/ 576 w 2602"/>
                <a:gd name="T37" fmla="*/ 388 h 1878"/>
                <a:gd name="T38" fmla="*/ 482 w 2602"/>
                <a:gd name="T39" fmla="*/ 458 h 1878"/>
                <a:gd name="T40" fmla="*/ 424 w 2602"/>
                <a:gd name="T41" fmla="*/ 780 h 1878"/>
                <a:gd name="T42" fmla="*/ 2 w 2602"/>
                <a:gd name="T43" fmla="*/ 821 h 1878"/>
                <a:gd name="T44" fmla="*/ 1 w 2602"/>
                <a:gd name="T45" fmla="*/ 810 h 1878"/>
                <a:gd name="T46" fmla="*/ 0 w 2602"/>
                <a:gd name="T47" fmla="*/ 811 h 1878"/>
                <a:gd name="T48" fmla="*/ 76 w 2602"/>
                <a:gd name="T49" fmla="*/ 1878 h 1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02" h="1878">
                  <a:moveTo>
                    <a:pt x="76" y="1878"/>
                  </a:moveTo>
                  <a:lnTo>
                    <a:pt x="859" y="1852"/>
                  </a:lnTo>
                  <a:lnTo>
                    <a:pt x="1929" y="1724"/>
                  </a:lnTo>
                  <a:lnTo>
                    <a:pt x="2573" y="1828"/>
                  </a:lnTo>
                  <a:lnTo>
                    <a:pt x="2602" y="1460"/>
                  </a:lnTo>
                  <a:lnTo>
                    <a:pt x="2057" y="833"/>
                  </a:lnTo>
                  <a:lnTo>
                    <a:pt x="1706" y="786"/>
                  </a:lnTo>
                  <a:lnTo>
                    <a:pt x="1641" y="786"/>
                  </a:lnTo>
                  <a:lnTo>
                    <a:pt x="1600" y="810"/>
                  </a:lnTo>
                  <a:lnTo>
                    <a:pt x="1132" y="365"/>
                  </a:lnTo>
                  <a:lnTo>
                    <a:pt x="1103" y="236"/>
                  </a:lnTo>
                  <a:lnTo>
                    <a:pt x="1044" y="172"/>
                  </a:lnTo>
                  <a:lnTo>
                    <a:pt x="986" y="136"/>
                  </a:lnTo>
                  <a:lnTo>
                    <a:pt x="929" y="0"/>
                  </a:lnTo>
                  <a:lnTo>
                    <a:pt x="827" y="49"/>
                  </a:lnTo>
                  <a:lnTo>
                    <a:pt x="710" y="177"/>
                  </a:lnTo>
                  <a:lnTo>
                    <a:pt x="664" y="289"/>
                  </a:lnTo>
                  <a:lnTo>
                    <a:pt x="579" y="378"/>
                  </a:lnTo>
                  <a:lnTo>
                    <a:pt x="576" y="388"/>
                  </a:lnTo>
                  <a:lnTo>
                    <a:pt x="482" y="458"/>
                  </a:lnTo>
                  <a:lnTo>
                    <a:pt x="424" y="780"/>
                  </a:lnTo>
                  <a:lnTo>
                    <a:pt x="2" y="821"/>
                  </a:lnTo>
                  <a:lnTo>
                    <a:pt x="1" y="810"/>
                  </a:lnTo>
                  <a:lnTo>
                    <a:pt x="0" y="811"/>
                  </a:lnTo>
                  <a:lnTo>
                    <a:pt x="76" y="187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91"/>
            <p:cNvSpPr>
              <a:spLocks/>
            </p:cNvSpPr>
            <p:nvPr/>
          </p:nvSpPr>
          <p:spPr bwMode="auto">
            <a:xfrm>
              <a:off x="7727752" y="3662417"/>
              <a:ext cx="994919" cy="1187175"/>
            </a:xfrm>
            <a:custGeom>
              <a:avLst/>
              <a:gdLst>
                <a:gd name="T0" fmla="*/ 3154 w 3975"/>
                <a:gd name="T1" fmla="*/ 0 h 4742"/>
                <a:gd name="T2" fmla="*/ 3355 w 3975"/>
                <a:gd name="T3" fmla="*/ 191 h 4742"/>
                <a:gd name="T4" fmla="*/ 3679 w 3975"/>
                <a:gd name="T5" fmla="*/ 182 h 4742"/>
                <a:gd name="T6" fmla="*/ 3679 w 3975"/>
                <a:gd name="T7" fmla="*/ 496 h 4742"/>
                <a:gd name="T8" fmla="*/ 3975 w 3975"/>
                <a:gd name="T9" fmla="*/ 746 h 4742"/>
                <a:gd name="T10" fmla="*/ 3762 w 3975"/>
                <a:gd name="T11" fmla="*/ 922 h 4742"/>
                <a:gd name="T12" fmla="*/ 3799 w 3975"/>
                <a:gd name="T13" fmla="*/ 1107 h 4742"/>
                <a:gd name="T14" fmla="*/ 3392 w 3975"/>
                <a:gd name="T15" fmla="*/ 1283 h 4742"/>
                <a:gd name="T16" fmla="*/ 3160 w 3975"/>
                <a:gd name="T17" fmla="*/ 1126 h 4742"/>
                <a:gd name="T18" fmla="*/ 3132 w 3975"/>
                <a:gd name="T19" fmla="*/ 1218 h 4742"/>
                <a:gd name="T20" fmla="*/ 3216 w 3975"/>
                <a:gd name="T21" fmla="*/ 1255 h 4742"/>
                <a:gd name="T22" fmla="*/ 2484 w 3975"/>
                <a:gd name="T23" fmla="*/ 1996 h 4742"/>
                <a:gd name="T24" fmla="*/ 2512 w 3975"/>
                <a:gd name="T25" fmla="*/ 2070 h 4742"/>
                <a:gd name="T26" fmla="*/ 2049 w 3975"/>
                <a:gd name="T27" fmla="*/ 2477 h 4742"/>
                <a:gd name="T28" fmla="*/ 3142 w 3975"/>
                <a:gd name="T29" fmla="*/ 2468 h 4742"/>
                <a:gd name="T30" fmla="*/ 3243 w 3975"/>
                <a:gd name="T31" fmla="*/ 3227 h 4742"/>
                <a:gd name="T32" fmla="*/ 3197 w 3975"/>
                <a:gd name="T33" fmla="*/ 3458 h 4742"/>
                <a:gd name="T34" fmla="*/ 3123 w 3975"/>
                <a:gd name="T35" fmla="*/ 3588 h 4742"/>
                <a:gd name="T36" fmla="*/ 2855 w 3975"/>
                <a:gd name="T37" fmla="*/ 3884 h 4742"/>
                <a:gd name="T38" fmla="*/ 2707 w 3975"/>
                <a:gd name="T39" fmla="*/ 3847 h 4742"/>
                <a:gd name="T40" fmla="*/ 2244 w 3975"/>
                <a:gd name="T41" fmla="*/ 3819 h 4742"/>
                <a:gd name="T42" fmla="*/ 2049 w 3975"/>
                <a:gd name="T43" fmla="*/ 3708 h 4742"/>
                <a:gd name="T44" fmla="*/ 1864 w 3975"/>
                <a:gd name="T45" fmla="*/ 3801 h 4742"/>
                <a:gd name="T46" fmla="*/ 1799 w 3975"/>
                <a:gd name="T47" fmla="*/ 3671 h 4742"/>
                <a:gd name="T48" fmla="*/ 1818 w 3975"/>
                <a:gd name="T49" fmla="*/ 3514 h 4742"/>
                <a:gd name="T50" fmla="*/ 1892 w 3975"/>
                <a:gd name="T51" fmla="*/ 3477 h 4742"/>
                <a:gd name="T52" fmla="*/ 1725 w 3975"/>
                <a:gd name="T53" fmla="*/ 3282 h 4742"/>
                <a:gd name="T54" fmla="*/ 1781 w 3975"/>
                <a:gd name="T55" fmla="*/ 3227 h 4742"/>
                <a:gd name="T56" fmla="*/ 1679 w 3975"/>
                <a:gd name="T57" fmla="*/ 3023 h 4742"/>
                <a:gd name="T58" fmla="*/ 1429 w 3975"/>
                <a:gd name="T59" fmla="*/ 2940 h 4742"/>
                <a:gd name="T60" fmla="*/ 1309 w 3975"/>
                <a:gd name="T61" fmla="*/ 3097 h 4742"/>
                <a:gd name="T62" fmla="*/ 1605 w 3975"/>
                <a:gd name="T63" fmla="*/ 3255 h 4742"/>
                <a:gd name="T64" fmla="*/ 1420 w 3975"/>
                <a:gd name="T65" fmla="*/ 3514 h 4742"/>
                <a:gd name="T66" fmla="*/ 1596 w 3975"/>
                <a:gd name="T67" fmla="*/ 3643 h 4742"/>
                <a:gd name="T68" fmla="*/ 874 w 3975"/>
                <a:gd name="T69" fmla="*/ 4365 h 4742"/>
                <a:gd name="T70" fmla="*/ 800 w 3975"/>
                <a:gd name="T71" fmla="*/ 4615 h 4742"/>
                <a:gd name="T72" fmla="*/ 670 w 3975"/>
                <a:gd name="T73" fmla="*/ 4680 h 4742"/>
                <a:gd name="T74" fmla="*/ 522 w 3975"/>
                <a:gd name="T75" fmla="*/ 4742 h 4742"/>
                <a:gd name="T76" fmla="*/ 407 w 3975"/>
                <a:gd name="T77" fmla="*/ 4668 h 4742"/>
                <a:gd name="T78" fmla="*/ 0 w 3975"/>
                <a:gd name="T79" fmla="*/ 4459 h 4742"/>
                <a:gd name="T80" fmla="*/ 467 w 3975"/>
                <a:gd name="T81" fmla="*/ 3876 h 4742"/>
                <a:gd name="T82" fmla="*/ 487 w 3975"/>
                <a:gd name="T83" fmla="*/ 3879 h 4742"/>
                <a:gd name="T84" fmla="*/ 516 w 3975"/>
                <a:gd name="T85" fmla="*/ 3511 h 4742"/>
                <a:gd name="T86" fmla="*/ 65 w 3975"/>
                <a:gd name="T87" fmla="*/ 2992 h 4742"/>
                <a:gd name="T88" fmla="*/ 521 w 3975"/>
                <a:gd name="T89" fmla="*/ 3516 h 4742"/>
                <a:gd name="T90" fmla="*/ 568 w 3975"/>
                <a:gd name="T91" fmla="*/ 3101 h 4742"/>
                <a:gd name="T92" fmla="*/ 902 w 3975"/>
                <a:gd name="T93" fmla="*/ 2562 h 4742"/>
                <a:gd name="T94" fmla="*/ 3154 w 3975"/>
                <a:gd name="T95" fmla="*/ 0 h 4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975" h="4742">
                  <a:moveTo>
                    <a:pt x="3154" y="0"/>
                  </a:moveTo>
                  <a:lnTo>
                    <a:pt x="3355" y="191"/>
                  </a:lnTo>
                  <a:lnTo>
                    <a:pt x="3679" y="182"/>
                  </a:lnTo>
                  <a:lnTo>
                    <a:pt x="3679" y="496"/>
                  </a:lnTo>
                  <a:lnTo>
                    <a:pt x="3975" y="746"/>
                  </a:lnTo>
                  <a:lnTo>
                    <a:pt x="3762" y="922"/>
                  </a:lnTo>
                  <a:lnTo>
                    <a:pt x="3799" y="1107"/>
                  </a:lnTo>
                  <a:lnTo>
                    <a:pt x="3392" y="1283"/>
                  </a:lnTo>
                  <a:lnTo>
                    <a:pt x="3160" y="1126"/>
                  </a:lnTo>
                  <a:lnTo>
                    <a:pt x="3132" y="1218"/>
                  </a:lnTo>
                  <a:lnTo>
                    <a:pt x="3216" y="1255"/>
                  </a:lnTo>
                  <a:lnTo>
                    <a:pt x="2484" y="1996"/>
                  </a:lnTo>
                  <a:lnTo>
                    <a:pt x="2512" y="2070"/>
                  </a:lnTo>
                  <a:lnTo>
                    <a:pt x="2049" y="2477"/>
                  </a:lnTo>
                  <a:lnTo>
                    <a:pt x="3142" y="2468"/>
                  </a:lnTo>
                  <a:lnTo>
                    <a:pt x="3243" y="3227"/>
                  </a:lnTo>
                  <a:lnTo>
                    <a:pt x="3197" y="3458"/>
                  </a:lnTo>
                  <a:lnTo>
                    <a:pt x="3123" y="3588"/>
                  </a:lnTo>
                  <a:lnTo>
                    <a:pt x="2855" y="3884"/>
                  </a:lnTo>
                  <a:lnTo>
                    <a:pt x="2707" y="3847"/>
                  </a:lnTo>
                  <a:lnTo>
                    <a:pt x="2244" y="3819"/>
                  </a:lnTo>
                  <a:lnTo>
                    <a:pt x="2049" y="3708"/>
                  </a:lnTo>
                  <a:lnTo>
                    <a:pt x="1864" y="3801"/>
                  </a:lnTo>
                  <a:lnTo>
                    <a:pt x="1799" y="3671"/>
                  </a:lnTo>
                  <a:lnTo>
                    <a:pt x="1818" y="3514"/>
                  </a:lnTo>
                  <a:lnTo>
                    <a:pt x="1892" y="3477"/>
                  </a:lnTo>
                  <a:lnTo>
                    <a:pt x="1725" y="3282"/>
                  </a:lnTo>
                  <a:lnTo>
                    <a:pt x="1781" y="3227"/>
                  </a:lnTo>
                  <a:lnTo>
                    <a:pt x="1679" y="3023"/>
                  </a:lnTo>
                  <a:lnTo>
                    <a:pt x="1429" y="2940"/>
                  </a:lnTo>
                  <a:lnTo>
                    <a:pt x="1309" y="3097"/>
                  </a:lnTo>
                  <a:lnTo>
                    <a:pt x="1605" y="3255"/>
                  </a:lnTo>
                  <a:lnTo>
                    <a:pt x="1420" y="3514"/>
                  </a:lnTo>
                  <a:lnTo>
                    <a:pt x="1596" y="3643"/>
                  </a:lnTo>
                  <a:lnTo>
                    <a:pt x="874" y="4365"/>
                  </a:lnTo>
                  <a:lnTo>
                    <a:pt x="800" y="4615"/>
                  </a:lnTo>
                  <a:lnTo>
                    <a:pt x="670" y="4680"/>
                  </a:lnTo>
                  <a:lnTo>
                    <a:pt x="522" y="4742"/>
                  </a:lnTo>
                  <a:lnTo>
                    <a:pt x="407" y="4668"/>
                  </a:lnTo>
                  <a:lnTo>
                    <a:pt x="0" y="4459"/>
                  </a:lnTo>
                  <a:lnTo>
                    <a:pt x="467" y="3876"/>
                  </a:lnTo>
                  <a:lnTo>
                    <a:pt x="487" y="3879"/>
                  </a:lnTo>
                  <a:lnTo>
                    <a:pt x="516" y="3511"/>
                  </a:lnTo>
                  <a:lnTo>
                    <a:pt x="65" y="2992"/>
                  </a:lnTo>
                  <a:lnTo>
                    <a:pt x="521" y="3516"/>
                  </a:lnTo>
                  <a:lnTo>
                    <a:pt x="568" y="3101"/>
                  </a:lnTo>
                  <a:lnTo>
                    <a:pt x="902" y="2562"/>
                  </a:lnTo>
                  <a:cubicBezTo>
                    <a:pt x="1524" y="1825"/>
                    <a:pt x="2356" y="904"/>
                    <a:pt x="3154" y="0"/>
                  </a:cubicBezTo>
                  <a:close/>
                </a:path>
              </a:pathLst>
            </a:custGeom>
            <a:solidFill>
              <a:srgbClr val="F2F2F2"/>
            </a:solidFill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137"/>
            <p:cNvSpPr>
              <a:spLocks/>
            </p:cNvSpPr>
            <p:nvPr/>
          </p:nvSpPr>
          <p:spPr bwMode="auto">
            <a:xfrm>
              <a:off x="6612678" y="4320891"/>
              <a:ext cx="951661" cy="1518813"/>
            </a:xfrm>
            <a:custGeom>
              <a:avLst/>
              <a:gdLst>
                <a:gd name="T0" fmla="*/ 3804 w 3804"/>
                <a:gd name="T1" fmla="*/ 2899 h 6054"/>
                <a:gd name="T2" fmla="*/ 3119 w 3804"/>
                <a:gd name="T3" fmla="*/ 2494 h 6054"/>
                <a:gd name="T4" fmla="*/ 3143 w 3804"/>
                <a:gd name="T5" fmla="*/ 2285 h 6054"/>
                <a:gd name="T6" fmla="*/ 2980 w 3804"/>
                <a:gd name="T7" fmla="*/ 2308 h 6054"/>
                <a:gd name="T8" fmla="*/ 2835 w 3804"/>
                <a:gd name="T9" fmla="*/ 2238 h 6054"/>
                <a:gd name="T10" fmla="*/ 2829 w 3804"/>
                <a:gd name="T11" fmla="*/ 1891 h 6054"/>
                <a:gd name="T12" fmla="*/ 3073 w 3804"/>
                <a:gd name="T13" fmla="*/ 2030 h 6054"/>
                <a:gd name="T14" fmla="*/ 3003 w 3804"/>
                <a:gd name="T15" fmla="*/ 1270 h 6054"/>
                <a:gd name="T16" fmla="*/ 2470 w 3804"/>
                <a:gd name="T17" fmla="*/ 1288 h 6054"/>
                <a:gd name="T18" fmla="*/ 2389 w 3804"/>
                <a:gd name="T19" fmla="*/ 186 h 6054"/>
                <a:gd name="T20" fmla="*/ 2087 w 3804"/>
                <a:gd name="T21" fmla="*/ 0 h 6054"/>
                <a:gd name="T22" fmla="*/ 2122 w 3804"/>
                <a:gd name="T23" fmla="*/ 418 h 6054"/>
                <a:gd name="T24" fmla="*/ 1681 w 3804"/>
                <a:gd name="T25" fmla="*/ 1276 h 6054"/>
                <a:gd name="T26" fmla="*/ 800 w 3804"/>
                <a:gd name="T27" fmla="*/ 1183 h 6054"/>
                <a:gd name="T28" fmla="*/ 591 w 3804"/>
                <a:gd name="T29" fmla="*/ 1276 h 6054"/>
                <a:gd name="T30" fmla="*/ 597 w 3804"/>
                <a:gd name="T31" fmla="*/ 1461 h 6054"/>
                <a:gd name="T32" fmla="*/ 464 w 3804"/>
                <a:gd name="T33" fmla="*/ 1450 h 6054"/>
                <a:gd name="T34" fmla="*/ 452 w 3804"/>
                <a:gd name="T35" fmla="*/ 1334 h 6054"/>
                <a:gd name="T36" fmla="*/ 313 w 3804"/>
                <a:gd name="T37" fmla="*/ 1461 h 6054"/>
                <a:gd name="T38" fmla="*/ 533 w 3804"/>
                <a:gd name="T39" fmla="*/ 1844 h 6054"/>
                <a:gd name="T40" fmla="*/ 41 w 3804"/>
                <a:gd name="T41" fmla="*/ 2099 h 6054"/>
                <a:gd name="T42" fmla="*/ 0 w 3804"/>
                <a:gd name="T43" fmla="*/ 2401 h 6054"/>
                <a:gd name="T44" fmla="*/ 139 w 3804"/>
                <a:gd name="T45" fmla="*/ 2528 h 6054"/>
                <a:gd name="T46" fmla="*/ 609 w 3804"/>
                <a:gd name="T47" fmla="*/ 2459 h 6054"/>
                <a:gd name="T48" fmla="*/ 597 w 3804"/>
                <a:gd name="T49" fmla="*/ 2215 h 6054"/>
                <a:gd name="T50" fmla="*/ 1136 w 3804"/>
                <a:gd name="T51" fmla="*/ 2807 h 6054"/>
                <a:gd name="T52" fmla="*/ 1235 w 3804"/>
                <a:gd name="T53" fmla="*/ 4059 h 6054"/>
                <a:gd name="T54" fmla="*/ 1774 w 3804"/>
                <a:gd name="T55" fmla="*/ 4685 h 6054"/>
                <a:gd name="T56" fmla="*/ 1995 w 3804"/>
                <a:gd name="T57" fmla="*/ 5091 h 6054"/>
                <a:gd name="T58" fmla="*/ 2829 w 3804"/>
                <a:gd name="T59" fmla="*/ 6007 h 6054"/>
                <a:gd name="T60" fmla="*/ 2928 w 3804"/>
                <a:gd name="T61" fmla="*/ 6054 h 6054"/>
                <a:gd name="T62" fmla="*/ 3230 w 3804"/>
                <a:gd name="T63" fmla="*/ 3960 h 6054"/>
                <a:gd name="T64" fmla="*/ 3804 w 3804"/>
                <a:gd name="T65" fmla="*/ 2899 h 6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04" h="6054">
                  <a:moveTo>
                    <a:pt x="3804" y="2899"/>
                  </a:moveTo>
                  <a:lnTo>
                    <a:pt x="3119" y="2494"/>
                  </a:lnTo>
                  <a:lnTo>
                    <a:pt x="3143" y="2285"/>
                  </a:lnTo>
                  <a:lnTo>
                    <a:pt x="2980" y="2308"/>
                  </a:lnTo>
                  <a:lnTo>
                    <a:pt x="2835" y="2238"/>
                  </a:lnTo>
                  <a:lnTo>
                    <a:pt x="2829" y="1891"/>
                  </a:lnTo>
                  <a:lnTo>
                    <a:pt x="3073" y="2030"/>
                  </a:lnTo>
                  <a:lnTo>
                    <a:pt x="3003" y="1270"/>
                  </a:lnTo>
                  <a:lnTo>
                    <a:pt x="2470" y="1288"/>
                  </a:lnTo>
                  <a:lnTo>
                    <a:pt x="2389" y="186"/>
                  </a:lnTo>
                  <a:lnTo>
                    <a:pt x="2087" y="0"/>
                  </a:lnTo>
                  <a:lnTo>
                    <a:pt x="2122" y="418"/>
                  </a:lnTo>
                  <a:lnTo>
                    <a:pt x="1681" y="1276"/>
                  </a:lnTo>
                  <a:lnTo>
                    <a:pt x="800" y="1183"/>
                  </a:lnTo>
                  <a:lnTo>
                    <a:pt x="591" y="1276"/>
                  </a:lnTo>
                  <a:lnTo>
                    <a:pt x="597" y="1461"/>
                  </a:lnTo>
                  <a:lnTo>
                    <a:pt x="464" y="1450"/>
                  </a:lnTo>
                  <a:lnTo>
                    <a:pt x="452" y="1334"/>
                  </a:lnTo>
                  <a:lnTo>
                    <a:pt x="313" y="1461"/>
                  </a:lnTo>
                  <a:lnTo>
                    <a:pt x="533" y="1844"/>
                  </a:lnTo>
                  <a:lnTo>
                    <a:pt x="41" y="2099"/>
                  </a:lnTo>
                  <a:lnTo>
                    <a:pt x="0" y="2401"/>
                  </a:lnTo>
                  <a:lnTo>
                    <a:pt x="139" y="2528"/>
                  </a:lnTo>
                  <a:lnTo>
                    <a:pt x="609" y="2459"/>
                  </a:lnTo>
                  <a:lnTo>
                    <a:pt x="597" y="2215"/>
                  </a:lnTo>
                  <a:lnTo>
                    <a:pt x="1136" y="2807"/>
                  </a:lnTo>
                  <a:lnTo>
                    <a:pt x="1235" y="4059"/>
                  </a:lnTo>
                  <a:lnTo>
                    <a:pt x="1774" y="4685"/>
                  </a:lnTo>
                  <a:lnTo>
                    <a:pt x="1995" y="5091"/>
                  </a:lnTo>
                  <a:lnTo>
                    <a:pt x="2829" y="6007"/>
                  </a:lnTo>
                  <a:lnTo>
                    <a:pt x="2928" y="6054"/>
                  </a:lnTo>
                  <a:lnTo>
                    <a:pt x="3230" y="3960"/>
                  </a:lnTo>
                  <a:lnTo>
                    <a:pt x="3804" y="2899"/>
                  </a:lnTo>
                  <a:close/>
                </a:path>
              </a:pathLst>
            </a:custGeom>
            <a:solidFill>
              <a:srgbClr val="F2F2F2"/>
            </a:solidFill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151"/>
            <p:cNvSpPr>
              <a:spLocks/>
            </p:cNvSpPr>
            <p:nvPr/>
          </p:nvSpPr>
          <p:spPr bwMode="auto">
            <a:xfrm>
              <a:off x="6521357" y="4907269"/>
              <a:ext cx="533507" cy="1071823"/>
            </a:xfrm>
            <a:custGeom>
              <a:avLst/>
              <a:gdLst>
                <a:gd name="T0" fmla="*/ 650 w 2138"/>
                <a:gd name="T1" fmla="*/ 4245 h 4284"/>
                <a:gd name="T2" fmla="*/ 469 w 2138"/>
                <a:gd name="T3" fmla="*/ 4012 h 4284"/>
                <a:gd name="T4" fmla="*/ 433 w 2138"/>
                <a:gd name="T5" fmla="*/ 3351 h 4284"/>
                <a:gd name="T6" fmla="*/ 271 w 2138"/>
                <a:gd name="T7" fmla="*/ 2700 h 4284"/>
                <a:gd name="T8" fmla="*/ 643 w 2138"/>
                <a:gd name="T9" fmla="*/ 2606 h 4284"/>
                <a:gd name="T10" fmla="*/ 320 w 2138"/>
                <a:gd name="T11" fmla="*/ 2321 h 4284"/>
                <a:gd name="T12" fmla="*/ 196 w 2138"/>
                <a:gd name="T13" fmla="*/ 1641 h 4284"/>
                <a:gd name="T14" fmla="*/ 33 w 2138"/>
                <a:gd name="T15" fmla="*/ 1295 h 4284"/>
                <a:gd name="T16" fmla="*/ 0 w 2138"/>
                <a:gd name="T17" fmla="*/ 295 h 4284"/>
                <a:gd name="T18" fmla="*/ 98 w 2138"/>
                <a:gd name="T19" fmla="*/ 0 h 4284"/>
                <a:gd name="T20" fmla="*/ 2138 w 2138"/>
                <a:gd name="T21" fmla="*/ 2348 h 4284"/>
                <a:gd name="T22" fmla="*/ 1489 w 2138"/>
                <a:gd name="T23" fmla="*/ 2673 h 4284"/>
                <a:gd name="T24" fmla="*/ 1512 w 2138"/>
                <a:gd name="T25" fmla="*/ 2783 h 4284"/>
                <a:gd name="T26" fmla="*/ 1083 w 2138"/>
                <a:gd name="T27" fmla="*/ 2876 h 4284"/>
                <a:gd name="T28" fmla="*/ 1205 w 2138"/>
                <a:gd name="T29" fmla="*/ 3583 h 4284"/>
                <a:gd name="T30" fmla="*/ 851 w 2138"/>
                <a:gd name="T31" fmla="*/ 3989 h 4284"/>
                <a:gd name="T32" fmla="*/ 796 w 2138"/>
                <a:gd name="T33" fmla="*/ 4107 h 4284"/>
                <a:gd name="T34" fmla="*/ 753 w 2138"/>
                <a:gd name="T35" fmla="*/ 4208 h 4284"/>
                <a:gd name="T36" fmla="*/ 701 w 2138"/>
                <a:gd name="T37" fmla="*/ 4282 h 4284"/>
                <a:gd name="T38" fmla="*/ 650 w 2138"/>
                <a:gd name="T39" fmla="*/ 4245 h 4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8" h="4284">
                  <a:moveTo>
                    <a:pt x="650" y="4245"/>
                  </a:moveTo>
                  <a:lnTo>
                    <a:pt x="469" y="4012"/>
                  </a:lnTo>
                  <a:lnTo>
                    <a:pt x="433" y="3351"/>
                  </a:lnTo>
                  <a:lnTo>
                    <a:pt x="271" y="2700"/>
                  </a:lnTo>
                  <a:lnTo>
                    <a:pt x="643" y="2606"/>
                  </a:lnTo>
                  <a:lnTo>
                    <a:pt x="320" y="2321"/>
                  </a:lnTo>
                  <a:lnTo>
                    <a:pt x="196" y="1641"/>
                  </a:lnTo>
                  <a:lnTo>
                    <a:pt x="33" y="1295"/>
                  </a:lnTo>
                  <a:lnTo>
                    <a:pt x="0" y="295"/>
                  </a:lnTo>
                  <a:lnTo>
                    <a:pt x="98" y="0"/>
                  </a:lnTo>
                  <a:lnTo>
                    <a:pt x="2138" y="2348"/>
                  </a:lnTo>
                  <a:lnTo>
                    <a:pt x="1489" y="2673"/>
                  </a:lnTo>
                  <a:lnTo>
                    <a:pt x="1512" y="2783"/>
                  </a:lnTo>
                  <a:lnTo>
                    <a:pt x="1083" y="2876"/>
                  </a:lnTo>
                  <a:lnTo>
                    <a:pt x="1205" y="3583"/>
                  </a:lnTo>
                  <a:cubicBezTo>
                    <a:pt x="1205" y="3583"/>
                    <a:pt x="932" y="3827"/>
                    <a:pt x="851" y="3989"/>
                  </a:cubicBezTo>
                  <a:cubicBezTo>
                    <a:pt x="831" y="4029"/>
                    <a:pt x="812" y="4069"/>
                    <a:pt x="796" y="4107"/>
                  </a:cubicBezTo>
                  <a:cubicBezTo>
                    <a:pt x="779" y="4144"/>
                    <a:pt x="765" y="4179"/>
                    <a:pt x="753" y="4208"/>
                  </a:cubicBezTo>
                  <a:cubicBezTo>
                    <a:pt x="741" y="4238"/>
                    <a:pt x="720" y="4280"/>
                    <a:pt x="701" y="4282"/>
                  </a:cubicBezTo>
                  <a:cubicBezTo>
                    <a:pt x="678" y="4284"/>
                    <a:pt x="650" y="4242"/>
                    <a:pt x="650" y="4245"/>
                  </a:cubicBezTo>
                  <a:close/>
                </a:path>
              </a:pathLst>
            </a:custGeom>
            <a:solidFill>
              <a:srgbClr val="F2F2F2"/>
            </a:solidFill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Полилиния 83"/>
            <p:cNvSpPr/>
            <p:nvPr/>
          </p:nvSpPr>
          <p:spPr>
            <a:xfrm>
              <a:off x="5782176" y="1890515"/>
              <a:ext cx="836401" cy="1250199"/>
            </a:xfrm>
            <a:custGeom>
              <a:avLst/>
              <a:gdLst>
                <a:gd name="connsiteX0" fmla="*/ 721245 w 836401"/>
                <a:gd name="connsiteY0" fmla="*/ 0 h 1250199"/>
                <a:gd name="connsiteX1" fmla="*/ 836401 w 836401"/>
                <a:gd name="connsiteY1" fmla="*/ 90914 h 1250199"/>
                <a:gd name="connsiteX2" fmla="*/ 836401 w 836401"/>
                <a:gd name="connsiteY2" fmla="*/ 187888 h 1250199"/>
                <a:gd name="connsiteX3" fmla="*/ 600028 w 836401"/>
                <a:gd name="connsiteY3" fmla="*/ 151523 h 1250199"/>
                <a:gd name="connsiteX4" fmla="*/ 612150 w 836401"/>
                <a:gd name="connsiteY4" fmla="*/ 387897 h 1250199"/>
                <a:gd name="connsiteX5" fmla="*/ 690941 w 836401"/>
                <a:gd name="connsiteY5" fmla="*/ 387897 h 1250199"/>
                <a:gd name="connsiteX6" fmla="*/ 690941 w 836401"/>
                <a:gd name="connsiteY6" fmla="*/ 490933 h 1250199"/>
                <a:gd name="connsiteX7" fmla="*/ 648515 w 836401"/>
                <a:gd name="connsiteY7" fmla="*/ 509114 h 1250199"/>
                <a:gd name="connsiteX8" fmla="*/ 672758 w 836401"/>
                <a:gd name="connsiteY8" fmla="*/ 593967 h 1250199"/>
                <a:gd name="connsiteX9" fmla="*/ 575785 w 836401"/>
                <a:gd name="connsiteY9" fmla="*/ 618211 h 1250199"/>
                <a:gd name="connsiteX10" fmla="*/ 563663 w 836401"/>
                <a:gd name="connsiteY10" fmla="*/ 872768 h 1250199"/>
                <a:gd name="connsiteX11" fmla="*/ 497819 w 836401"/>
                <a:gd name="connsiteY11" fmla="*/ 1195995 h 1250199"/>
                <a:gd name="connsiteX12" fmla="*/ 207999 w 836401"/>
                <a:gd name="connsiteY12" fmla="*/ 1250199 h 1250199"/>
                <a:gd name="connsiteX13" fmla="*/ 206070 w 836401"/>
                <a:gd name="connsiteY13" fmla="*/ 1242482 h 1250199"/>
                <a:gd name="connsiteX14" fmla="*/ 206070 w 836401"/>
                <a:gd name="connsiteY14" fmla="*/ 1200055 h 1250199"/>
                <a:gd name="connsiteX15" fmla="*/ 0 w 836401"/>
                <a:gd name="connsiteY15" fmla="*/ 369715 h 1250199"/>
                <a:gd name="connsiteX16" fmla="*/ 327287 w 836401"/>
                <a:gd name="connsiteY16" fmla="*/ 303045 h 1250199"/>
                <a:gd name="connsiteX17" fmla="*/ 266680 w 836401"/>
                <a:gd name="connsiteY17" fmla="*/ 90914 h 1250199"/>
                <a:gd name="connsiteX18" fmla="*/ 406080 w 836401"/>
                <a:gd name="connsiteY18" fmla="*/ 24245 h 1250199"/>
                <a:gd name="connsiteX19" fmla="*/ 484872 w 836401"/>
                <a:gd name="connsiteY19" fmla="*/ 139401 h 1250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36401" h="1250199">
                  <a:moveTo>
                    <a:pt x="721245" y="0"/>
                  </a:moveTo>
                  <a:lnTo>
                    <a:pt x="836401" y="90914"/>
                  </a:lnTo>
                  <a:lnTo>
                    <a:pt x="836401" y="187888"/>
                  </a:lnTo>
                  <a:lnTo>
                    <a:pt x="600028" y="151523"/>
                  </a:lnTo>
                  <a:lnTo>
                    <a:pt x="612150" y="387897"/>
                  </a:lnTo>
                  <a:lnTo>
                    <a:pt x="690941" y="387897"/>
                  </a:lnTo>
                  <a:lnTo>
                    <a:pt x="690941" y="490933"/>
                  </a:lnTo>
                  <a:lnTo>
                    <a:pt x="648515" y="509114"/>
                  </a:lnTo>
                  <a:lnTo>
                    <a:pt x="672758" y="593967"/>
                  </a:lnTo>
                  <a:lnTo>
                    <a:pt x="575785" y="618211"/>
                  </a:lnTo>
                  <a:lnTo>
                    <a:pt x="563663" y="872768"/>
                  </a:lnTo>
                  <a:lnTo>
                    <a:pt x="497819" y="1195995"/>
                  </a:lnTo>
                  <a:lnTo>
                    <a:pt x="207999" y="1250199"/>
                  </a:lnTo>
                  <a:lnTo>
                    <a:pt x="206070" y="1242482"/>
                  </a:lnTo>
                  <a:lnTo>
                    <a:pt x="206070" y="1200055"/>
                  </a:lnTo>
                  <a:lnTo>
                    <a:pt x="0" y="369715"/>
                  </a:lnTo>
                  <a:lnTo>
                    <a:pt x="327287" y="303045"/>
                  </a:lnTo>
                  <a:lnTo>
                    <a:pt x="266680" y="90914"/>
                  </a:lnTo>
                  <a:lnTo>
                    <a:pt x="406080" y="24245"/>
                  </a:lnTo>
                  <a:lnTo>
                    <a:pt x="484872" y="13940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50"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193703" y="1178235"/>
            <a:ext cx="7076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На территории района  расположено </a:t>
            </a:r>
            <a:r>
              <a:rPr lang="ru-RU" b="1" dirty="0" smtClean="0"/>
              <a:t>402 </a:t>
            </a:r>
            <a:r>
              <a:rPr lang="ru-RU" dirty="0" smtClean="0"/>
              <a:t>предприятия торговли и услуг, из них:</a:t>
            </a:r>
            <a:endParaRPr lang="ru-RU" dirty="0"/>
          </a:p>
        </p:txBody>
      </p:sp>
      <p:pic>
        <p:nvPicPr>
          <p:cNvPr id="86" name="Picture 2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8158" y="1935376"/>
            <a:ext cx="1499688" cy="999400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/>
          <p:cNvSpPr txBox="1"/>
          <p:nvPr/>
        </p:nvSpPr>
        <p:spPr>
          <a:xfrm>
            <a:off x="5133303" y="3471791"/>
            <a:ext cx="2383451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6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х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остелов</a:t>
            </a:r>
          </a:p>
          <a:p>
            <a:pPr>
              <a:lnSpc>
                <a:spcPct val="70000"/>
              </a:lnSpc>
              <a:spcBef>
                <a:spcPts val="300"/>
              </a:spcBef>
            </a:pPr>
            <a:endParaRPr lang="ru-RU" sz="1100" dirty="0">
              <a:solidFill>
                <a:schemeClr val="tx2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1400" dirty="0" smtClean="0">
                <a:ea typeface="Microsoft JhengHei UI Light" panose="020B0304030504040204" pitchFamily="34" charset="-120"/>
              </a:rPr>
              <a:t>(на 1266 мест размещения</a:t>
            </a:r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)</a:t>
            </a:r>
            <a:endParaRPr lang="ru-RU" sz="1600" b="1" dirty="0" smtClean="0">
              <a:solidFill>
                <a:schemeClr val="bg1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88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8158" y="5269789"/>
            <a:ext cx="1457996" cy="14579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TextBox 89"/>
          <p:cNvSpPr txBox="1"/>
          <p:nvPr/>
        </p:nvSpPr>
        <p:spPr>
          <a:xfrm>
            <a:off x="5247682" y="5152254"/>
            <a:ext cx="2748713" cy="154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18</a:t>
            </a: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/>
            </a:r>
            <a:br>
              <a:rPr lang="ru-RU" sz="4000" b="1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</a:br>
            <a:r>
              <a:rPr lang="ru-RU" b="1" dirty="0">
                <a:ea typeface="Microsoft JhengHei UI Light" panose="020B0304030504040204" pitchFamily="34" charset="-120"/>
              </a:rPr>
              <a:t>н</a:t>
            </a:r>
            <a:r>
              <a:rPr lang="ru-RU" b="1" dirty="0" smtClean="0">
                <a:ea typeface="Microsoft JhengHei UI Light" panose="020B0304030504040204" pitchFamily="34" charset="-120"/>
              </a:rPr>
              <a:t>естационарных </a:t>
            </a:r>
            <a:endParaRPr lang="ru-RU" b="1" dirty="0">
              <a:ea typeface="Microsoft JhengHei UI Light" panose="020B0304030504040204" pitchFamily="34" charset="-120"/>
            </a:endParaRPr>
          </a:p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b="1" dirty="0" smtClean="0">
                <a:ea typeface="Microsoft JhengHei UI Light" panose="020B0304030504040204" pitchFamily="34" charset="-120"/>
              </a:rPr>
              <a:t>торговых объектов</a:t>
            </a:r>
          </a:p>
          <a:p>
            <a:pPr>
              <a:lnSpc>
                <a:spcPct val="70000"/>
              </a:lnSpc>
              <a:spcBef>
                <a:spcPts val="300"/>
              </a:spcBef>
            </a:pPr>
            <a:endParaRPr lang="ru-RU" sz="1400" dirty="0">
              <a:ea typeface="Microsoft JhengHei UI Light" panose="020B0304030504040204" pitchFamily="34" charset="-120"/>
            </a:endParaRPr>
          </a:p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1400" dirty="0" smtClean="0">
                <a:ea typeface="Microsoft JhengHei UI Light" panose="020B0304030504040204" pitchFamily="34" charset="-120"/>
              </a:rPr>
              <a:t>(мороженое, печать)</a:t>
            </a:r>
            <a:endParaRPr lang="ru-RU" sz="1400" b="1" dirty="0" smtClean="0">
              <a:ea typeface="Microsoft JhengHei UI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5571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855" y="420767"/>
            <a:ext cx="537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СВАО</a:t>
            </a:r>
            <a:endParaRPr lang="en-US" sz="1200" dirty="0" smtClean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1452"/>
            <a:ext cx="7460636" cy="9541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В 2021 году открытие </a:t>
            </a:r>
            <a:r>
              <a:rPr lang="ru-RU" sz="2800" b="1" dirty="0" smtClean="0">
                <a:solidFill>
                  <a:schemeClr val="bg1"/>
                </a:solidFill>
              </a:rPr>
              <a:t>предприятий потребительского рынка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43853" y="717703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1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02" y="10266983"/>
            <a:ext cx="90624" cy="90624"/>
          </a:xfrm>
          <a:prstGeom prst="rect">
            <a:avLst/>
          </a:prstGeom>
        </p:spPr>
      </p:pic>
      <p:sp>
        <p:nvSpPr>
          <p:cNvPr id="40" name="Freeform 186"/>
          <p:cNvSpPr>
            <a:spLocks/>
          </p:cNvSpPr>
          <p:nvPr/>
        </p:nvSpPr>
        <p:spPr bwMode="auto">
          <a:xfrm>
            <a:off x="-1960022" y="6381757"/>
            <a:ext cx="930036" cy="1167251"/>
          </a:xfrm>
          <a:custGeom>
            <a:avLst/>
            <a:gdLst>
              <a:gd name="T0" fmla="*/ 190 w 988"/>
              <a:gd name="T1" fmla="*/ 1040 h 1240"/>
              <a:gd name="T2" fmla="*/ 175 w 988"/>
              <a:gd name="T3" fmla="*/ 1082 h 1240"/>
              <a:gd name="T4" fmla="*/ 189 w 988"/>
              <a:gd name="T5" fmla="*/ 1113 h 1240"/>
              <a:gd name="T6" fmla="*/ 158 w 988"/>
              <a:gd name="T7" fmla="*/ 1121 h 1240"/>
              <a:gd name="T8" fmla="*/ 131 w 988"/>
              <a:gd name="T9" fmla="*/ 1205 h 1240"/>
              <a:gd name="T10" fmla="*/ 281 w 988"/>
              <a:gd name="T11" fmla="*/ 1159 h 1240"/>
              <a:gd name="T12" fmla="*/ 304 w 988"/>
              <a:gd name="T13" fmla="*/ 1198 h 1240"/>
              <a:gd name="T14" fmla="*/ 315 w 988"/>
              <a:gd name="T15" fmla="*/ 1213 h 1240"/>
              <a:gd name="T16" fmla="*/ 375 w 988"/>
              <a:gd name="T17" fmla="*/ 1217 h 1240"/>
              <a:gd name="T18" fmla="*/ 494 w 988"/>
              <a:gd name="T19" fmla="*/ 1205 h 1240"/>
              <a:gd name="T20" fmla="*/ 552 w 988"/>
              <a:gd name="T21" fmla="*/ 1028 h 1240"/>
              <a:gd name="T22" fmla="*/ 800 w 988"/>
              <a:gd name="T23" fmla="*/ 1024 h 1240"/>
              <a:gd name="T24" fmla="*/ 871 w 988"/>
              <a:gd name="T25" fmla="*/ 877 h 1240"/>
              <a:gd name="T26" fmla="*/ 888 w 988"/>
              <a:gd name="T27" fmla="*/ 823 h 1240"/>
              <a:gd name="T28" fmla="*/ 902 w 988"/>
              <a:gd name="T29" fmla="*/ 778 h 1240"/>
              <a:gd name="T30" fmla="*/ 948 w 988"/>
              <a:gd name="T31" fmla="*/ 759 h 1240"/>
              <a:gd name="T32" fmla="*/ 982 w 988"/>
              <a:gd name="T33" fmla="*/ 686 h 1240"/>
              <a:gd name="T34" fmla="*/ 944 w 988"/>
              <a:gd name="T35" fmla="*/ 677 h 1240"/>
              <a:gd name="T36" fmla="*/ 956 w 988"/>
              <a:gd name="T37" fmla="*/ 644 h 1240"/>
              <a:gd name="T38" fmla="*/ 923 w 988"/>
              <a:gd name="T39" fmla="*/ 623 h 1240"/>
              <a:gd name="T40" fmla="*/ 907 w 988"/>
              <a:gd name="T41" fmla="*/ 605 h 1240"/>
              <a:gd name="T42" fmla="*/ 884 w 988"/>
              <a:gd name="T43" fmla="*/ 590 h 1240"/>
              <a:gd name="T44" fmla="*/ 861 w 988"/>
              <a:gd name="T45" fmla="*/ 586 h 1240"/>
              <a:gd name="T46" fmla="*/ 865 w 988"/>
              <a:gd name="T47" fmla="*/ 629 h 1240"/>
              <a:gd name="T48" fmla="*/ 827 w 988"/>
              <a:gd name="T49" fmla="*/ 592 h 1240"/>
              <a:gd name="T50" fmla="*/ 827 w 988"/>
              <a:gd name="T51" fmla="*/ 565 h 1240"/>
              <a:gd name="T52" fmla="*/ 700 w 988"/>
              <a:gd name="T53" fmla="*/ 576 h 1240"/>
              <a:gd name="T54" fmla="*/ 652 w 988"/>
              <a:gd name="T55" fmla="*/ 630 h 1240"/>
              <a:gd name="T56" fmla="*/ 652 w 988"/>
              <a:gd name="T57" fmla="*/ 475 h 1240"/>
              <a:gd name="T58" fmla="*/ 692 w 988"/>
              <a:gd name="T59" fmla="*/ 480 h 1240"/>
              <a:gd name="T60" fmla="*/ 669 w 988"/>
              <a:gd name="T61" fmla="*/ 432 h 1240"/>
              <a:gd name="T62" fmla="*/ 636 w 988"/>
              <a:gd name="T63" fmla="*/ 413 h 1240"/>
              <a:gd name="T64" fmla="*/ 607 w 988"/>
              <a:gd name="T65" fmla="*/ 369 h 1240"/>
              <a:gd name="T66" fmla="*/ 569 w 988"/>
              <a:gd name="T67" fmla="*/ 342 h 1240"/>
              <a:gd name="T68" fmla="*/ 542 w 988"/>
              <a:gd name="T69" fmla="*/ 294 h 1240"/>
              <a:gd name="T70" fmla="*/ 590 w 988"/>
              <a:gd name="T71" fmla="*/ 163 h 1240"/>
              <a:gd name="T72" fmla="*/ 575 w 988"/>
              <a:gd name="T73" fmla="*/ 105 h 1240"/>
              <a:gd name="T74" fmla="*/ 554 w 988"/>
              <a:gd name="T75" fmla="*/ 77 h 1240"/>
              <a:gd name="T76" fmla="*/ 511 w 988"/>
              <a:gd name="T77" fmla="*/ 63 h 1240"/>
              <a:gd name="T78" fmla="*/ 463 w 988"/>
              <a:gd name="T79" fmla="*/ 59 h 1240"/>
              <a:gd name="T80" fmla="*/ 323 w 988"/>
              <a:gd name="T81" fmla="*/ 27 h 1240"/>
              <a:gd name="T82" fmla="*/ 271 w 988"/>
              <a:gd name="T83" fmla="*/ 7 h 1240"/>
              <a:gd name="T84" fmla="*/ 250 w 988"/>
              <a:gd name="T85" fmla="*/ 27 h 1240"/>
              <a:gd name="T86" fmla="*/ 243 w 988"/>
              <a:gd name="T87" fmla="*/ 65 h 1240"/>
              <a:gd name="T88" fmla="*/ 206 w 988"/>
              <a:gd name="T89" fmla="*/ 109 h 1240"/>
              <a:gd name="T90" fmla="*/ 214 w 988"/>
              <a:gd name="T91" fmla="*/ 190 h 1240"/>
              <a:gd name="T92" fmla="*/ 216 w 988"/>
              <a:gd name="T93" fmla="*/ 236 h 1240"/>
              <a:gd name="T94" fmla="*/ 225 w 988"/>
              <a:gd name="T95" fmla="*/ 298 h 1240"/>
              <a:gd name="T96" fmla="*/ 104 w 988"/>
              <a:gd name="T97" fmla="*/ 373 h 1240"/>
              <a:gd name="T98" fmla="*/ 81 w 988"/>
              <a:gd name="T99" fmla="*/ 384 h 1240"/>
              <a:gd name="T100" fmla="*/ 75 w 988"/>
              <a:gd name="T101" fmla="*/ 425 h 1240"/>
              <a:gd name="T102" fmla="*/ 100 w 988"/>
              <a:gd name="T103" fmla="*/ 459 h 1240"/>
              <a:gd name="T104" fmla="*/ 33 w 988"/>
              <a:gd name="T105" fmla="*/ 482 h 1240"/>
              <a:gd name="T106" fmla="*/ 12 w 988"/>
              <a:gd name="T107" fmla="*/ 490 h 1240"/>
              <a:gd name="T108" fmla="*/ 16 w 988"/>
              <a:gd name="T109" fmla="*/ 511 h 1240"/>
              <a:gd name="T110" fmla="*/ 37 w 988"/>
              <a:gd name="T111" fmla="*/ 532 h 1240"/>
              <a:gd name="T112" fmla="*/ 12 w 988"/>
              <a:gd name="T113" fmla="*/ 569 h 1240"/>
              <a:gd name="T114" fmla="*/ 21 w 988"/>
              <a:gd name="T115" fmla="*/ 642 h 1240"/>
              <a:gd name="T116" fmla="*/ 64 w 988"/>
              <a:gd name="T117" fmla="*/ 719 h 1240"/>
              <a:gd name="T118" fmla="*/ 60 w 988"/>
              <a:gd name="T119" fmla="*/ 755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88" h="1240">
                <a:moveTo>
                  <a:pt x="58" y="949"/>
                </a:moveTo>
                <a:lnTo>
                  <a:pt x="148" y="959"/>
                </a:lnTo>
                <a:lnTo>
                  <a:pt x="225" y="967"/>
                </a:lnTo>
                <a:lnTo>
                  <a:pt x="250" y="969"/>
                </a:lnTo>
                <a:lnTo>
                  <a:pt x="267" y="971"/>
                </a:lnTo>
                <a:lnTo>
                  <a:pt x="264" y="1011"/>
                </a:lnTo>
                <a:lnTo>
                  <a:pt x="231" y="1011"/>
                </a:lnTo>
                <a:lnTo>
                  <a:pt x="238" y="1032"/>
                </a:lnTo>
                <a:lnTo>
                  <a:pt x="229" y="1034"/>
                </a:lnTo>
                <a:lnTo>
                  <a:pt x="216" y="1038"/>
                </a:lnTo>
                <a:lnTo>
                  <a:pt x="217" y="1050"/>
                </a:lnTo>
                <a:lnTo>
                  <a:pt x="204" y="1046"/>
                </a:lnTo>
                <a:lnTo>
                  <a:pt x="204" y="1040"/>
                </a:lnTo>
                <a:lnTo>
                  <a:pt x="190" y="1040"/>
                </a:lnTo>
                <a:lnTo>
                  <a:pt x="183" y="1038"/>
                </a:lnTo>
                <a:lnTo>
                  <a:pt x="164" y="1034"/>
                </a:lnTo>
                <a:lnTo>
                  <a:pt x="160" y="1053"/>
                </a:lnTo>
                <a:lnTo>
                  <a:pt x="142" y="1047"/>
                </a:lnTo>
                <a:lnTo>
                  <a:pt x="140" y="1067"/>
                </a:lnTo>
                <a:lnTo>
                  <a:pt x="148" y="1071"/>
                </a:lnTo>
                <a:lnTo>
                  <a:pt x="156" y="1073"/>
                </a:lnTo>
                <a:lnTo>
                  <a:pt x="160" y="1074"/>
                </a:lnTo>
                <a:lnTo>
                  <a:pt x="162" y="1074"/>
                </a:lnTo>
                <a:lnTo>
                  <a:pt x="164" y="1076"/>
                </a:lnTo>
                <a:lnTo>
                  <a:pt x="167" y="1080"/>
                </a:lnTo>
                <a:lnTo>
                  <a:pt x="171" y="1080"/>
                </a:lnTo>
                <a:lnTo>
                  <a:pt x="173" y="1080"/>
                </a:lnTo>
                <a:lnTo>
                  <a:pt x="175" y="1082"/>
                </a:lnTo>
                <a:lnTo>
                  <a:pt x="181" y="1082"/>
                </a:lnTo>
                <a:lnTo>
                  <a:pt x="183" y="1082"/>
                </a:lnTo>
                <a:lnTo>
                  <a:pt x="185" y="1084"/>
                </a:lnTo>
                <a:lnTo>
                  <a:pt x="189" y="1084"/>
                </a:lnTo>
                <a:lnTo>
                  <a:pt x="190" y="1086"/>
                </a:lnTo>
                <a:lnTo>
                  <a:pt x="195" y="1086"/>
                </a:lnTo>
                <a:lnTo>
                  <a:pt x="200" y="1090"/>
                </a:lnTo>
                <a:lnTo>
                  <a:pt x="206" y="1092"/>
                </a:lnTo>
                <a:lnTo>
                  <a:pt x="204" y="1096"/>
                </a:lnTo>
                <a:lnTo>
                  <a:pt x="202" y="1101"/>
                </a:lnTo>
                <a:lnTo>
                  <a:pt x="198" y="1109"/>
                </a:lnTo>
                <a:lnTo>
                  <a:pt x="192" y="1109"/>
                </a:lnTo>
                <a:lnTo>
                  <a:pt x="190" y="1113"/>
                </a:lnTo>
                <a:lnTo>
                  <a:pt x="189" y="1113"/>
                </a:lnTo>
                <a:lnTo>
                  <a:pt x="187" y="1111"/>
                </a:lnTo>
                <a:lnTo>
                  <a:pt x="185" y="1111"/>
                </a:lnTo>
                <a:lnTo>
                  <a:pt x="183" y="1111"/>
                </a:lnTo>
                <a:lnTo>
                  <a:pt x="181" y="1111"/>
                </a:lnTo>
                <a:lnTo>
                  <a:pt x="177" y="1111"/>
                </a:lnTo>
                <a:lnTo>
                  <a:pt x="175" y="1111"/>
                </a:lnTo>
                <a:lnTo>
                  <a:pt x="173" y="1111"/>
                </a:lnTo>
                <a:lnTo>
                  <a:pt x="171" y="1111"/>
                </a:lnTo>
                <a:lnTo>
                  <a:pt x="167" y="1111"/>
                </a:lnTo>
                <a:lnTo>
                  <a:pt x="166" y="1111"/>
                </a:lnTo>
                <a:lnTo>
                  <a:pt x="164" y="1111"/>
                </a:lnTo>
                <a:lnTo>
                  <a:pt x="162" y="1111"/>
                </a:lnTo>
                <a:lnTo>
                  <a:pt x="158" y="1111"/>
                </a:lnTo>
                <a:lnTo>
                  <a:pt x="158" y="1121"/>
                </a:lnTo>
                <a:lnTo>
                  <a:pt x="156" y="1124"/>
                </a:lnTo>
                <a:lnTo>
                  <a:pt x="146" y="1128"/>
                </a:lnTo>
                <a:lnTo>
                  <a:pt x="148" y="1132"/>
                </a:lnTo>
                <a:lnTo>
                  <a:pt x="148" y="1136"/>
                </a:lnTo>
                <a:lnTo>
                  <a:pt x="152" y="1146"/>
                </a:lnTo>
                <a:lnTo>
                  <a:pt x="142" y="1149"/>
                </a:lnTo>
                <a:lnTo>
                  <a:pt x="148" y="1159"/>
                </a:lnTo>
                <a:lnTo>
                  <a:pt x="150" y="1161"/>
                </a:lnTo>
                <a:lnTo>
                  <a:pt x="150" y="1172"/>
                </a:lnTo>
                <a:lnTo>
                  <a:pt x="142" y="1172"/>
                </a:lnTo>
                <a:lnTo>
                  <a:pt x="142" y="1175"/>
                </a:lnTo>
                <a:lnTo>
                  <a:pt x="140" y="1184"/>
                </a:lnTo>
                <a:lnTo>
                  <a:pt x="137" y="1198"/>
                </a:lnTo>
                <a:lnTo>
                  <a:pt x="131" y="1205"/>
                </a:lnTo>
                <a:lnTo>
                  <a:pt x="125" y="1223"/>
                </a:lnTo>
                <a:lnTo>
                  <a:pt x="139" y="1226"/>
                </a:lnTo>
                <a:lnTo>
                  <a:pt x="154" y="1223"/>
                </a:lnTo>
                <a:lnTo>
                  <a:pt x="212" y="1211"/>
                </a:lnTo>
                <a:lnTo>
                  <a:pt x="219" y="1207"/>
                </a:lnTo>
                <a:lnTo>
                  <a:pt x="221" y="1196"/>
                </a:lnTo>
                <a:lnTo>
                  <a:pt x="217" y="1177"/>
                </a:lnTo>
                <a:lnTo>
                  <a:pt x="229" y="1169"/>
                </a:lnTo>
                <a:lnTo>
                  <a:pt x="231" y="1157"/>
                </a:lnTo>
                <a:lnTo>
                  <a:pt x="238" y="1157"/>
                </a:lnTo>
                <a:lnTo>
                  <a:pt x="244" y="1155"/>
                </a:lnTo>
                <a:lnTo>
                  <a:pt x="256" y="1159"/>
                </a:lnTo>
                <a:lnTo>
                  <a:pt x="275" y="1161"/>
                </a:lnTo>
                <a:lnTo>
                  <a:pt x="281" y="1159"/>
                </a:lnTo>
                <a:lnTo>
                  <a:pt x="289" y="1161"/>
                </a:lnTo>
                <a:lnTo>
                  <a:pt x="292" y="1161"/>
                </a:lnTo>
                <a:lnTo>
                  <a:pt x="294" y="1167"/>
                </a:lnTo>
                <a:lnTo>
                  <a:pt x="294" y="1169"/>
                </a:lnTo>
                <a:lnTo>
                  <a:pt x="294" y="1170"/>
                </a:lnTo>
                <a:lnTo>
                  <a:pt x="296" y="1172"/>
                </a:lnTo>
                <a:lnTo>
                  <a:pt x="298" y="1177"/>
                </a:lnTo>
                <a:lnTo>
                  <a:pt x="298" y="1182"/>
                </a:lnTo>
                <a:lnTo>
                  <a:pt x="298" y="1184"/>
                </a:lnTo>
                <a:lnTo>
                  <a:pt x="298" y="1186"/>
                </a:lnTo>
                <a:lnTo>
                  <a:pt x="300" y="1188"/>
                </a:lnTo>
                <a:lnTo>
                  <a:pt x="306" y="1194"/>
                </a:lnTo>
                <a:lnTo>
                  <a:pt x="304" y="1196"/>
                </a:lnTo>
                <a:lnTo>
                  <a:pt x="304" y="1198"/>
                </a:lnTo>
                <a:lnTo>
                  <a:pt x="306" y="1199"/>
                </a:lnTo>
                <a:lnTo>
                  <a:pt x="306" y="1201"/>
                </a:lnTo>
                <a:lnTo>
                  <a:pt x="306" y="1203"/>
                </a:lnTo>
                <a:lnTo>
                  <a:pt x="308" y="1205"/>
                </a:lnTo>
                <a:lnTo>
                  <a:pt x="310" y="1205"/>
                </a:lnTo>
                <a:lnTo>
                  <a:pt x="310" y="1207"/>
                </a:lnTo>
                <a:lnTo>
                  <a:pt x="310" y="1209"/>
                </a:lnTo>
                <a:lnTo>
                  <a:pt x="312" y="1211"/>
                </a:lnTo>
                <a:lnTo>
                  <a:pt x="312" y="1213"/>
                </a:lnTo>
                <a:lnTo>
                  <a:pt x="310" y="1215"/>
                </a:lnTo>
                <a:lnTo>
                  <a:pt x="312" y="1215"/>
                </a:lnTo>
                <a:lnTo>
                  <a:pt x="313" y="1215"/>
                </a:lnTo>
                <a:lnTo>
                  <a:pt x="313" y="1217"/>
                </a:lnTo>
                <a:lnTo>
                  <a:pt x="315" y="1213"/>
                </a:lnTo>
                <a:lnTo>
                  <a:pt x="318" y="1213"/>
                </a:lnTo>
                <a:lnTo>
                  <a:pt x="318" y="1215"/>
                </a:lnTo>
                <a:lnTo>
                  <a:pt x="318" y="1213"/>
                </a:lnTo>
                <a:lnTo>
                  <a:pt x="319" y="1213"/>
                </a:lnTo>
                <a:lnTo>
                  <a:pt x="319" y="1211"/>
                </a:lnTo>
                <a:lnTo>
                  <a:pt x="321" y="1211"/>
                </a:lnTo>
                <a:lnTo>
                  <a:pt x="321" y="1213"/>
                </a:lnTo>
                <a:lnTo>
                  <a:pt x="331" y="1226"/>
                </a:lnTo>
                <a:lnTo>
                  <a:pt x="339" y="1223"/>
                </a:lnTo>
                <a:lnTo>
                  <a:pt x="346" y="1232"/>
                </a:lnTo>
                <a:lnTo>
                  <a:pt x="352" y="1230"/>
                </a:lnTo>
                <a:lnTo>
                  <a:pt x="366" y="1220"/>
                </a:lnTo>
                <a:lnTo>
                  <a:pt x="373" y="1217"/>
                </a:lnTo>
                <a:lnTo>
                  <a:pt x="375" y="1217"/>
                </a:lnTo>
                <a:lnTo>
                  <a:pt x="379" y="1223"/>
                </a:lnTo>
                <a:lnTo>
                  <a:pt x="381" y="1223"/>
                </a:lnTo>
                <a:lnTo>
                  <a:pt x="383" y="1228"/>
                </a:lnTo>
                <a:lnTo>
                  <a:pt x="385" y="1234"/>
                </a:lnTo>
                <a:lnTo>
                  <a:pt x="390" y="1234"/>
                </a:lnTo>
                <a:lnTo>
                  <a:pt x="423" y="1232"/>
                </a:lnTo>
                <a:lnTo>
                  <a:pt x="436" y="1230"/>
                </a:lnTo>
                <a:lnTo>
                  <a:pt x="463" y="1234"/>
                </a:lnTo>
                <a:lnTo>
                  <a:pt x="479" y="1232"/>
                </a:lnTo>
                <a:lnTo>
                  <a:pt x="494" y="1240"/>
                </a:lnTo>
                <a:lnTo>
                  <a:pt x="504" y="1225"/>
                </a:lnTo>
                <a:lnTo>
                  <a:pt x="496" y="1219"/>
                </a:lnTo>
                <a:lnTo>
                  <a:pt x="498" y="1211"/>
                </a:lnTo>
                <a:lnTo>
                  <a:pt x="494" y="1205"/>
                </a:lnTo>
                <a:lnTo>
                  <a:pt x="494" y="1194"/>
                </a:lnTo>
                <a:lnTo>
                  <a:pt x="473" y="1180"/>
                </a:lnTo>
                <a:lnTo>
                  <a:pt x="479" y="1170"/>
                </a:lnTo>
                <a:lnTo>
                  <a:pt x="481" y="1175"/>
                </a:lnTo>
                <a:lnTo>
                  <a:pt x="483" y="1177"/>
                </a:lnTo>
                <a:lnTo>
                  <a:pt x="484" y="1178"/>
                </a:lnTo>
                <a:lnTo>
                  <a:pt x="496" y="1182"/>
                </a:lnTo>
                <a:lnTo>
                  <a:pt x="502" y="1184"/>
                </a:lnTo>
                <a:lnTo>
                  <a:pt x="511" y="1180"/>
                </a:lnTo>
                <a:lnTo>
                  <a:pt x="550" y="1103"/>
                </a:lnTo>
                <a:lnTo>
                  <a:pt x="537" y="1092"/>
                </a:lnTo>
                <a:lnTo>
                  <a:pt x="532" y="1071"/>
                </a:lnTo>
                <a:lnTo>
                  <a:pt x="527" y="1059"/>
                </a:lnTo>
                <a:lnTo>
                  <a:pt x="552" y="1028"/>
                </a:lnTo>
                <a:lnTo>
                  <a:pt x="588" y="1036"/>
                </a:lnTo>
                <a:lnTo>
                  <a:pt x="611" y="1036"/>
                </a:lnTo>
                <a:lnTo>
                  <a:pt x="594" y="1055"/>
                </a:lnTo>
                <a:lnTo>
                  <a:pt x="627" y="1078"/>
                </a:lnTo>
                <a:lnTo>
                  <a:pt x="646" y="1078"/>
                </a:lnTo>
                <a:lnTo>
                  <a:pt x="673" y="1105"/>
                </a:lnTo>
                <a:lnTo>
                  <a:pt x="679" y="1073"/>
                </a:lnTo>
                <a:lnTo>
                  <a:pt x="704" y="1065"/>
                </a:lnTo>
                <a:lnTo>
                  <a:pt x="732" y="1034"/>
                </a:lnTo>
                <a:lnTo>
                  <a:pt x="742" y="1038"/>
                </a:lnTo>
                <a:lnTo>
                  <a:pt x="746" y="1034"/>
                </a:lnTo>
                <a:lnTo>
                  <a:pt x="767" y="1019"/>
                </a:lnTo>
                <a:lnTo>
                  <a:pt x="790" y="1024"/>
                </a:lnTo>
                <a:lnTo>
                  <a:pt x="800" y="1024"/>
                </a:lnTo>
                <a:lnTo>
                  <a:pt x="806" y="994"/>
                </a:lnTo>
                <a:lnTo>
                  <a:pt x="798" y="973"/>
                </a:lnTo>
                <a:lnTo>
                  <a:pt x="780" y="942"/>
                </a:lnTo>
                <a:lnTo>
                  <a:pt x="786" y="938"/>
                </a:lnTo>
                <a:lnTo>
                  <a:pt x="796" y="942"/>
                </a:lnTo>
                <a:lnTo>
                  <a:pt x="823" y="938"/>
                </a:lnTo>
                <a:lnTo>
                  <a:pt x="840" y="930"/>
                </a:lnTo>
                <a:lnTo>
                  <a:pt x="871" y="907"/>
                </a:lnTo>
                <a:lnTo>
                  <a:pt x="871" y="900"/>
                </a:lnTo>
                <a:lnTo>
                  <a:pt x="873" y="898"/>
                </a:lnTo>
                <a:lnTo>
                  <a:pt x="871" y="884"/>
                </a:lnTo>
                <a:lnTo>
                  <a:pt x="871" y="882"/>
                </a:lnTo>
                <a:lnTo>
                  <a:pt x="871" y="880"/>
                </a:lnTo>
                <a:lnTo>
                  <a:pt x="871" y="877"/>
                </a:lnTo>
                <a:lnTo>
                  <a:pt x="873" y="872"/>
                </a:lnTo>
                <a:lnTo>
                  <a:pt x="873" y="871"/>
                </a:lnTo>
                <a:lnTo>
                  <a:pt x="875" y="869"/>
                </a:lnTo>
                <a:lnTo>
                  <a:pt x="879" y="859"/>
                </a:lnTo>
                <a:lnTo>
                  <a:pt x="882" y="850"/>
                </a:lnTo>
                <a:lnTo>
                  <a:pt x="882" y="848"/>
                </a:lnTo>
                <a:lnTo>
                  <a:pt x="884" y="846"/>
                </a:lnTo>
                <a:lnTo>
                  <a:pt x="884" y="842"/>
                </a:lnTo>
                <a:lnTo>
                  <a:pt x="886" y="838"/>
                </a:lnTo>
                <a:lnTo>
                  <a:pt x="886" y="834"/>
                </a:lnTo>
                <a:lnTo>
                  <a:pt x="886" y="832"/>
                </a:lnTo>
                <a:lnTo>
                  <a:pt x="886" y="830"/>
                </a:lnTo>
                <a:lnTo>
                  <a:pt x="888" y="826"/>
                </a:lnTo>
                <a:lnTo>
                  <a:pt x="888" y="823"/>
                </a:lnTo>
                <a:lnTo>
                  <a:pt x="888" y="817"/>
                </a:lnTo>
                <a:lnTo>
                  <a:pt x="888" y="813"/>
                </a:lnTo>
                <a:lnTo>
                  <a:pt x="890" y="807"/>
                </a:lnTo>
                <a:lnTo>
                  <a:pt x="890" y="805"/>
                </a:lnTo>
                <a:lnTo>
                  <a:pt x="892" y="803"/>
                </a:lnTo>
                <a:lnTo>
                  <a:pt x="894" y="800"/>
                </a:lnTo>
                <a:lnTo>
                  <a:pt x="894" y="796"/>
                </a:lnTo>
                <a:lnTo>
                  <a:pt x="894" y="794"/>
                </a:lnTo>
                <a:lnTo>
                  <a:pt x="894" y="792"/>
                </a:lnTo>
                <a:lnTo>
                  <a:pt x="898" y="786"/>
                </a:lnTo>
                <a:lnTo>
                  <a:pt x="900" y="784"/>
                </a:lnTo>
                <a:lnTo>
                  <a:pt x="900" y="782"/>
                </a:lnTo>
                <a:lnTo>
                  <a:pt x="902" y="780"/>
                </a:lnTo>
                <a:lnTo>
                  <a:pt x="902" y="778"/>
                </a:lnTo>
                <a:lnTo>
                  <a:pt x="903" y="776"/>
                </a:lnTo>
                <a:lnTo>
                  <a:pt x="903" y="775"/>
                </a:lnTo>
                <a:lnTo>
                  <a:pt x="905" y="775"/>
                </a:lnTo>
                <a:lnTo>
                  <a:pt x="907" y="775"/>
                </a:lnTo>
                <a:lnTo>
                  <a:pt x="911" y="778"/>
                </a:lnTo>
                <a:lnTo>
                  <a:pt x="913" y="775"/>
                </a:lnTo>
                <a:lnTo>
                  <a:pt x="915" y="773"/>
                </a:lnTo>
                <a:lnTo>
                  <a:pt x="913" y="771"/>
                </a:lnTo>
                <a:lnTo>
                  <a:pt x="911" y="769"/>
                </a:lnTo>
                <a:lnTo>
                  <a:pt x="913" y="769"/>
                </a:lnTo>
                <a:lnTo>
                  <a:pt x="911" y="763"/>
                </a:lnTo>
                <a:lnTo>
                  <a:pt x="921" y="754"/>
                </a:lnTo>
                <a:lnTo>
                  <a:pt x="942" y="765"/>
                </a:lnTo>
                <a:lnTo>
                  <a:pt x="948" y="759"/>
                </a:lnTo>
                <a:lnTo>
                  <a:pt x="961" y="740"/>
                </a:lnTo>
                <a:lnTo>
                  <a:pt x="980" y="715"/>
                </a:lnTo>
                <a:lnTo>
                  <a:pt x="982" y="713"/>
                </a:lnTo>
                <a:lnTo>
                  <a:pt x="984" y="713"/>
                </a:lnTo>
                <a:lnTo>
                  <a:pt x="982" y="709"/>
                </a:lnTo>
                <a:lnTo>
                  <a:pt x="984" y="705"/>
                </a:lnTo>
                <a:lnTo>
                  <a:pt x="986" y="701"/>
                </a:lnTo>
                <a:lnTo>
                  <a:pt x="988" y="699"/>
                </a:lnTo>
                <a:lnTo>
                  <a:pt x="988" y="698"/>
                </a:lnTo>
                <a:lnTo>
                  <a:pt x="988" y="692"/>
                </a:lnTo>
                <a:lnTo>
                  <a:pt x="986" y="690"/>
                </a:lnTo>
                <a:lnTo>
                  <a:pt x="986" y="688"/>
                </a:lnTo>
                <a:lnTo>
                  <a:pt x="984" y="686"/>
                </a:lnTo>
                <a:lnTo>
                  <a:pt x="982" y="686"/>
                </a:lnTo>
                <a:lnTo>
                  <a:pt x="978" y="684"/>
                </a:lnTo>
                <a:lnTo>
                  <a:pt x="973" y="684"/>
                </a:lnTo>
                <a:lnTo>
                  <a:pt x="971" y="686"/>
                </a:lnTo>
                <a:lnTo>
                  <a:pt x="967" y="690"/>
                </a:lnTo>
                <a:lnTo>
                  <a:pt x="963" y="692"/>
                </a:lnTo>
                <a:lnTo>
                  <a:pt x="959" y="692"/>
                </a:lnTo>
                <a:lnTo>
                  <a:pt x="956" y="694"/>
                </a:lnTo>
                <a:lnTo>
                  <a:pt x="951" y="692"/>
                </a:lnTo>
                <a:lnTo>
                  <a:pt x="950" y="690"/>
                </a:lnTo>
                <a:lnTo>
                  <a:pt x="946" y="688"/>
                </a:lnTo>
                <a:lnTo>
                  <a:pt x="946" y="686"/>
                </a:lnTo>
                <a:lnTo>
                  <a:pt x="946" y="684"/>
                </a:lnTo>
                <a:lnTo>
                  <a:pt x="946" y="682"/>
                </a:lnTo>
                <a:lnTo>
                  <a:pt x="944" y="677"/>
                </a:lnTo>
                <a:lnTo>
                  <a:pt x="944" y="675"/>
                </a:lnTo>
                <a:lnTo>
                  <a:pt x="942" y="669"/>
                </a:lnTo>
                <a:lnTo>
                  <a:pt x="942" y="665"/>
                </a:lnTo>
                <a:lnTo>
                  <a:pt x="942" y="663"/>
                </a:lnTo>
                <a:lnTo>
                  <a:pt x="942" y="661"/>
                </a:lnTo>
                <a:lnTo>
                  <a:pt x="944" y="661"/>
                </a:lnTo>
                <a:lnTo>
                  <a:pt x="944" y="659"/>
                </a:lnTo>
                <a:lnTo>
                  <a:pt x="946" y="659"/>
                </a:lnTo>
                <a:lnTo>
                  <a:pt x="946" y="657"/>
                </a:lnTo>
                <a:lnTo>
                  <a:pt x="950" y="653"/>
                </a:lnTo>
                <a:lnTo>
                  <a:pt x="953" y="651"/>
                </a:lnTo>
                <a:lnTo>
                  <a:pt x="956" y="648"/>
                </a:lnTo>
                <a:lnTo>
                  <a:pt x="956" y="646"/>
                </a:lnTo>
                <a:lnTo>
                  <a:pt x="956" y="644"/>
                </a:lnTo>
                <a:lnTo>
                  <a:pt x="951" y="644"/>
                </a:lnTo>
                <a:lnTo>
                  <a:pt x="948" y="642"/>
                </a:lnTo>
                <a:lnTo>
                  <a:pt x="946" y="642"/>
                </a:lnTo>
                <a:lnTo>
                  <a:pt x="946" y="640"/>
                </a:lnTo>
                <a:lnTo>
                  <a:pt x="944" y="636"/>
                </a:lnTo>
                <a:lnTo>
                  <a:pt x="942" y="634"/>
                </a:lnTo>
                <a:lnTo>
                  <a:pt x="940" y="632"/>
                </a:lnTo>
                <a:lnTo>
                  <a:pt x="938" y="630"/>
                </a:lnTo>
                <a:lnTo>
                  <a:pt x="936" y="629"/>
                </a:lnTo>
                <a:lnTo>
                  <a:pt x="934" y="627"/>
                </a:lnTo>
                <a:lnTo>
                  <a:pt x="932" y="627"/>
                </a:lnTo>
                <a:lnTo>
                  <a:pt x="930" y="624"/>
                </a:lnTo>
                <a:lnTo>
                  <a:pt x="927" y="623"/>
                </a:lnTo>
                <a:lnTo>
                  <a:pt x="923" y="623"/>
                </a:lnTo>
                <a:lnTo>
                  <a:pt x="921" y="621"/>
                </a:lnTo>
                <a:lnTo>
                  <a:pt x="919" y="621"/>
                </a:lnTo>
                <a:lnTo>
                  <a:pt x="917" y="621"/>
                </a:lnTo>
                <a:lnTo>
                  <a:pt x="915" y="619"/>
                </a:lnTo>
                <a:lnTo>
                  <a:pt x="915" y="617"/>
                </a:lnTo>
                <a:lnTo>
                  <a:pt x="913" y="617"/>
                </a:lnTo>
                <a:lnTo>
                  <a:pt x="913" y="615"/>
                </a:lnTo>
                <a:lnTo>
                  <a:pt x="913" y="613"/>
                </a:lnTo>
                <a:lnTo>
                  <a:pt x="913" y="611"/>
                </a:lnTo>
                <a:lnTo>
                  <a:pt x="913" y="609"/>
                </a:lnTo>
                <a:lnTo>
                  <a:pt x="911" y="609"/>
                </a:lnTo>
                <a:lnTo>
                  <a:pt x="911" y="607"/>
                </a:lnTo>
                <a:lnTo>
                  <a:pt x="909" y="607"/>
                </a:lnTo>
                <a:lnTo>
                  <a:pt x="907" y="605"/>
                </a:lnTo>
                <a:lnTo>
                  <a:pt x="905" y="603"/>
                </a:lnTo>
                <a:lnTo>
                  <a:pt x="903" y="602"/>
                </a:lnTo>
                <a:lnTo>
                  <a:pt x="900" y="598"/>
                </a:lnTo>
                <a:lnTo>
                  <a:pt x="900" y="596"/>
                </a:lnTo>
                <a:lnTo>
                  <a:pt x="898" y="596"/>
                </a:lnTo>
                <a:lnTo>
                  <a:pt x="898" y="594"/>
                </a:lnTo>
                <a:lnTo>
                  <a:pt x="896" y="592"/>
                </a:lnTo>
                <a:lnTo>
                  <a:pt x="894" y="592"/>
                </a:lnTo>
                <a:lnTo>
                  <a:pt x="894" y="590"/>
                </a:lnTo>
                <a:lnTo>
                  <a:pt x="892" y="590"/>
                </a:lnTo>
                <a:lnTo>
                  <a:pt x="890" y="588"/>
                </a:lnTo>
                <a:lnTo>
                  <a:pt x="888" y="590"/>
                </a:lnTo>
                <a:lnTo>
                  <a:pt x="886" y="590"/>
                </a:lnTo>
                <a:lnTo>
                  <a:pt x="884" y="590"/>
                </a:lnTo>
                <a:lnTo>
                  <a:pt x="882" y="592"/>
                </a:lnTo>
                <a:lnTo>
                  <a:pt x="881" y="592"/>
                </a:lnTo>
                <a:lnTo>
                  <a:pt x="879" y="592"/>
                </a:lnTo>
                <a:lnTo>
                  <a:pt x="877" y="592"/>
                </a:lnTo>
                <a:lnTo>
                  <a:pt x="875" y="590"/>
                </a:lnTo>
                <a:lnTo>
                  <a:pt x="873" y="588"/>
                </a:lnTo>
                <a:lnTo>
                  <a:pt x="873" y="586"/>
                </a:lnTo>
                <a:lnTo>
                  <a:pt x="871" y="586"/>
                </a:lnTo>
                <a:lnTo>
                  <a:pt x="869" y="586"/>
                </a:lnTo>
                <a:lnTo>
                  <a:pt x="867" y="586"/>
                </a:lnTo>
                <a:lnTo>
                  <a:pt x="865" y="586"/>
                </a:lnTo>
                <a:lnTo>
                  <a:pt x="865" y="584"/>
                </a:lnTo>
                <a:lnTo>
                  <a:pt x="863" y="584"/>
                </a:lnTo>
                <a:lnTo>
                  <a:pt x="861" y="586"/>
                </a:lnTo>
                <a:lnTo>
                  <a:pt x="859" y="586"/>
                </a:lnTo>
                <a:lnTo>
                  <a:pt x="859" y="588"/>
                </a:lnTo>
                <a:lnTo>
                  <a:pt x="859" y="590"/>
                </a:lnTo>
                <a:lnTo>
                  <a:pt x="859" y="592"/>
                </a:lnTo>
                <a:lnTo>
                  <a:pt x="859" y="594"/>
                </a:lnTo>
                <a:lnTo>
                  <a:pt x="859" y="596"/>
                </a:lnTo>
                <a:lnTo>
                  <a:pt x="859" y="598"/>
                </a:lnTo>
                <a:lnTo>
                  <a:pt x="859" y="600"/>
                </a:lnTo>
                <a:lnTo>
                  <a:pt x="859" y="602"/>
                </a:lnTo>
                <a:lnTo>
                  <a:pt x="859" y="603"/>
                </a:lnTo>
                <a:lnTo>
                  <a:pt x="861" y="603"/>
                </a:lnTo>
                <a:lnTo>
                  <a:pt x="873" y="611"/>
                </a:lnTo>
                <a:lnTo>
                  <a:pt x="867" y="623"/>
                </a:lnTo>
                <a:lnTo>
                  <a:pt x="865" y="629"/>
                </a:lnTo>
                <a:lnTo>
                  <a:pt x="863" y="632"/>
                </a:lnTo>
                <a:lnTo>
                  <a:pt x="857" y="632"/>
                </a:lnTo>
                <a:lnTo>
                  <a:pt x="850" y="629"/>
                </a:lnTo>
                <a:lnTo>
                  <a:pt x="840" y="624"/>
                </a:lnTo>
                <a:lnTo>
                  <a:pt x="831" y="611"/>
                </a:lnTo>
                <a:lnTo>
                  <a:pt x="827" y="607"/>
                </a:lnTo>
                <a:lnTo>
                  <a:pt x="825" y="607"/>
                </a:lnTo>
                <a:lnTo>
                  <a:pt x="825" y="605"/>
                </a:lnTo>
                <a:lnTo>
                  <a:pt x="825" y="603"/>
                </a:lnTo>
                <a:lnTo>
                  <a:pt x="827" y="602"/>
                </a:lnTo>
                <a:lnTo>
                  <a:pt x="827" y="600"/>
                </a:lnTo>
                <a:lnTo>
                  <a:pt x="827" y="598"/>
                </a:lnTo>
                <a:lnTo>
                  <a:pt x="827" y="596"/>
                </a:lnTo>
                <a:lnTo>
                  <a:pt x="827" y="592"/>
                </a:lnTo>
                <a:lnTo>
                  <a:pt x="825" y="590"/>
                </a:lnTo>
                <a:lnTo>
                  <a:pt x="823" y="590"/>
                </a:lnTo>
                <a:lnTo>
                  <a:pt x="823" y="588"/>
                </a:lnTo>
                <a:lnTo>
                  <a:pt x="821" y="588"/>
                </a:lnTo>
                <a:lnTo>
                  <a:pt x="821" y="586"/>
                </a:lnTo>
                <a:lnTo>
                  <a:pt x="821" y="584"/>
                </a:lnTo>
                <a:lnTo>
                  <a:pt x="823" y="581"/>
                </a:lnTo>
                <a:lnTo>
                  <a:pt x="823" y="579"/>
                </a:lnTo>
                <a:lnTo>
                  <a:pt x="823" y="576"/>
                </a:lnTo>
                <a:lnTo>
                  <a:pt x="825" y="574"/>
                </a:lnTo>
                <a:lnTo>
                  <a:pt x="825" y="573"/>
                </a:lnTo>
                <a:lnTo>
                  <a:pt x="825" y="571"/>
                </a:lnTo>
                <a:lnTo>
                  <a:pt x="825" y="569"/>
                </a:lnTo>
                <a:lnTo>
                  <a:pt x="827" y="565"/>
                </a:lnTo>
                <a:lnTo>
                  <a:pt x="823" y="565"/>
                </a:lnTo>
                <a:lnTo>
                  <a:pt x="819" y="565"/>
                </a:lnTo>
                <a:lnTo>
                  <a:pt x="817" y="563"/>
                </a:lnTo>
                <a:lnTo>
                  <a:pt x="802" y="565"/>
                </a:lnTo>
                <a:lnTo>
                  <a:pt x="800" y="584"/>
                </a:lnTo>
                <a:lnTo>
                  <a:pt x="786" y="584"/>
                </a:lnTo>
                <a:lnTo>
                  <a:pt x="767" y="586"/>
                </a:lnTo>
                <a:lnTo>
                  <a:pt x="765" y="579"/>
                </a:lnTo>
                <a:lnTo>
                  <a:pt x="746" y="576"/>
                </a:lnTo>
                <a:lnTo>
                  <a:pt x="744" y="565"/>
                </a:lnTo>
                <a:lnTo>
                  <a:pt x="738" y="557"/>
                </a:lnTo>
                <a:lnTo>
                  <a:pt x="719" y="553"/>
                </a:lnTo>
                <a:lnTo>
                  <a:pt x="704" y="563"/>
                </a:lnTo>
                <a:lnTo>
                  <a:pt x="700" y="576"/>
                </a:lnTo>
                <a:lnTo>
                  <a:pt x="706" y="594"/>
                </a:lnTo>
                <a:lnTo>
                  <a:pt x="711" y="605"/>
                </a:lnTo>
                <a:lnTo>
                  <a:pt x="711" y="607"/>
                </a:lnTo>
                <a:lnTo>
                  <a:pt x="713" y="609"/>
                </a:lnTo>
                <a:lnTo>
                  <a:pt x="715" y="611"/>
                </a:lnTo>
                <a:lnTo>
                  <a:pt x="721" y="615"/>
                </a:lnTo>
                <a:lnTo>
                  <a:pt x="723" y="615"/>
                </a:lnTo>
                <a:lnTo>
                  <a:pt x="719" y="623"/>
                </a:lnTo>
                <a:lnTo>
                  <a:pt x="717" y="623"/>
                </a:lnTo>
                <a:lnTo>
                  <a:pt x="706" y="617"/>
                </a:lnTo>
                <a:lnTo>
                  <a:pt x="700" y="613"/>
                </a:lnTo>
                <a:lnTo>
                  <a:pt x="690" y="613"/>
                </a:lnTo>
                <a:lnTo>
                  <a:pt x="663" y="623"/>
                </a:lnTo>
                <a:lnTo>
                  <a:pt x="652" y="630"/>
                </a:lnTo>
                <a:lnTo>
                  <a:pt x="627" y="617"/>
                </a:lnTo>
                <a:lnTo>
                  <a:pt x="644" y="594"/>
                </a:lnTo>
                <a:lnTo>
                  <a:pt x="657" y="576"/>
                </a:lnTo>
                <a:lnTo>
                  <a:pt x="663" y="530"/>
                </a:lnTo>
                <a:lnTo>
                  <a:pt x="646" y="523"/>
                </a:lnTo>
                <a:lnTo>
                  <a:pt x="638" y="515"/>
                </a:lnTo>
                <a:lnTo>
                  <a:pt x="631" y="523"/>
                </a:lnTo>
                <a:lnTo>
                  <a:pt x="623" y="515"/>
                </a:lnTo>
                <a:lnTo>
                  <a:pt x="631" y="511"/>
                </a:lnTo>
                <a:lnTo>
                  <a:pt x="638" y="486"/>
                </a:lnTo>
                <a:lnTo>
                  <a:pt x="638" y="480"/>
                </a:lnTo>
                <a:lnTo>
                  <a:pt x="644" y="475"/>
                </a:lnTo>
                <a:lnTo>
                  <a:pt x="650" y="475"/>
                </a:lnTo>
                <a:lnTo>
                  <a:pt x="652" y="475"/>
                </a:lnTo>
                <a:lnTo>
                  <a:pt x="662" y="477"/>
                </a:lnTo>
                <a:lnTo>
                  <a:pt x="671" y="482"/>
                </a:lnTo>
                <a:lnTo>
                  <a:pt x="690" y="490"/>
                </a:lnTo>
                <a:lnTo>
                  <a:pt x="692" y="498"/>
                </a:lnTo>
                <a:lnTo>
                  <a:pt x="694" y="496"/>
                </a:lnTo>
                <a:lnTo>
                  <a:pt x="698" y="492"/>
                </a:lnTo>
                <a:lnTo>
                  <a:pt x="700" y="492"/>
                </a:lnTo>
                <a:lnTo>
                  <a:pt x="706" y="492"/>
                </a:lnTo>
                <a:lnTo>
                  <a:pt x="711" y="484"/>
                </a:lnTo>
                <a:lnTo>
                  <a:pt x="711" y="480"/>
                </a:lnTo>
                <a:lnTo>
                  <a:pt x="706" y="480"/>
                </a:lnTo>
                <a:lnTo>
                  <a:pt x="700" y="482"/>
                </a:lnTo>
                <a:lnTo>
                  <a:pt x="694" y="482"/>
                </a:lnTo>
                <a:lnTo>
                  <a:pt x="692" y="480"/>
                </a:lnTo>
                <a:lnTo>
                  <a:pt x="690" y="480"/>
                </a:lnTo>
                <a:lnTo>
                  <a:pt x="686" y="478"/>
                </a:lnTo>
                <a:lnTo>
                  <a:pt x="684" y="477"/>
                </a:lnTo>
                <a:lnTo>
                  <a:pt x="683" y="473"/>
                </a:lnTo>
                <a:lnTo>
                  <a:pt x="681" y="461"/>
                </a:lnTo>
                <a:lnTo>
                  <a:pt x="679" y="456"/>
                </a:lnTo>
                <a:lnTo>
                  <a:pt x="679" y="450"/>
                </a:lnTo>
                <a:lnTo>
                  <a:pt x="677" y="448"/>
                </a:lnTo>
                <a:lnTo>
                  <a:pt x="677" y="444"/>
                </a:lnTo>
                <a:lnTo>
                  <a:pt x="677" y="442"/>
                </a:lnTo>
                <a:lnTo>
                  <a:pt x="675" y="438"/>
                </a:lnTo>
                <a:lnTo>
                  <a:pt x="673" y="436"/>
                </a:lnTo>
                <a:lnTo>
                  <a:pt x="671" y="434"/>
                </a:lnTo>
                <a:lnTo>
                  <a:pt x="669" y="432"/>
                </a:lnTo>
                <a:lnTo>
                  <a:pt x="663" y="432"/>
                </a:lnTo>
                <a:lnTo>
                  <a:pt x="657" y="434"/>
                </a:lnTo>
                <a:lnTo>
                  <a:pt x="648" y="434"/>
                </a:lnTo>
                <a:lnTo>
                  <a:pt x="642" y="436"/>
                </a:lnTo>
                <a:lnTo>
                  <a:pt x="638" y="434"/>
                </a:lnTo>
                <a:lnTo>
                  <a:pt x="636" y="432"/>
                </a:lnTo>
                <a:lnTo>
                  <a:pt x="635" y="430"/>
                </a:lnTo>
                <a:lnTo>
                  <a:pt x="631" y="428"/>
                </a:lnTo>
                <a:lnTo>
                  <a:pt x="629" y="427"/>
                </a:lnTo>
                <a:lnTo>
                  <a:pt x="629" y="425"/>
                </a:lnTo>
                <a:lnTo>
                  <a:pt x="629" y="421"/>
                </a:lnTo>
                <a:lnTo>
                  <a:pt x="631" y="419"/>
                </a:lnTo>
                <a:lnTo>
                  <a:pt x="633" y="415"/>
                </a:lnTo>
                <a:lnTo>
                  <a:pt x="636" y="413"/>
                </a:lnTo>
                <a:lnTo>
                  <a:pt x="638" y="409"/>
                </a:lnTo>
                <a:lnTo>
                  <a:pt x="642" y="406"/>
                </a:lnTo>
                <a:lnTo>
                  <a:pt x="644" y="403"/>
                </a:lnTo>
                <a:lnTo>
                  <a:pt x="644" y="401"/>
                </a:lnTo>
                <a:lnTo>
                  <a:pt x="644" y="396"/>
                </a:lnTo>
                <a:lnTo>
                  <a:pt x="642" y="394"/>
                </a:lnTo>
                <a:lnTo>
                  <a:pt x="636" y="386"/>
                </a:lnTo>
                <a:lnTo>
                  <a:pt x="635" y="384"/>
                </a:lnTo>
                <a:lnTo>
                  <a:pt x="627" y="377"/>
                </a:lnTo>
                <a:lnTo>
                  <a:pt x="625" y="373"/>
                </a:lnTo>
                <a:lnTo>
                  <a:pt x="621" y="371"/>
                </a:lnTo>
                <a:lnTo>
                  <a:pt x="617" y="369"/>
                </a:lnTo>
                <a:lnTo>
                  <a:pt x="613" y="369"/>
                </a:lnTo>
                <a:lnTo>
                  <a:pt x="607" y="369"/>
                </a:lnTo>
                <a:lnTo>
                  <a:pt x="604" y="369"/>
                </a:lnTo>
                <a:lnTo>
                  <a:pt x="598" y="373"/>
                </a:lnTo>
                <a:lnTo>
                  <a:pt x="594" y="375"/>
                </a:lnTo>
                <a:lnTo>
                  <a:pt x="590" y="377"/>
                </a:lnTo>
                <a:lnTo>
                  <a:pt x="588" y="379"/>
                </a:lnTo>
                <a:lnTo>
                  <a:pt x="586" y="380"/>
                </a:lnTo>
                <a:lnTo>
                  <a:pt x="585" y="384"/>
                </a:lnTo>
                <a:lnTo>
                  <a:pt x="583" y="388"/>
                </a:lnTo>
                <a:lnTo>
                  <a:pt x="580" y="388"/>
                </a:lnTo>
                <a:lnTo>
                  <a:pt x="573" y="382"/>
                </a:lnTo>
                <a:lnTo>
                  <a:pt x="569" y="379"/>
                </a:lnTo>
                <a:lnTo>
                  <a:pt x="569" y="369"/>
                </a:lnTo>
                <a:lnTo>
                  <a:pt x="567" y="355"/>
                </a:lnTo>
                <a:lnTo>
                  <a:pt x="569" y="342"/>
                </a:lnTo>
                <a:lnTo>
                  <a:pt x="567" y="323"/>
                </a:lnTo>
                <a:lnTo>
                  <a:pt x="567" y="302"/>
                </a:lnTo>
                <a:lnTo>
                  <a:pt x="565" y="302"/>
                </a:lnTo>
                <a:lnTo>
                  <a:pt x="561" y="304"/>
                </a:lnTo>
                <a:lnTo>
                  <a:pt x="559" y="304"/>
                </a:lnTo>
                <a:lnTo>
                  <a:pt x="558" y="304"/>
                </a:lnTo>
                <a:lnTo>
                  <a:pt x="556" y="304"/>
                </a:lnTo>
                <a:lnTo>
                  <a:pt x="554" y="304"/>
                </a:lnTo>
                <a:lnTo>
                  <a:pt x="554" y="302"/>
                </a:lnTo>
                <a:lnTo>
                  <a:pt x="552" y="302"/>
                </a:lnTo>
                <a:lnTo>
                  <a:pt x="550" y="300"/>
                </a:lnTo>
                <a:lnTo>
                  <a:pt x="546" y="298"/>
                </a:lnTo>
                <a:lnTo>
                  <a:pt x="540" y="294"/>
                </a:lnTo>
                <a:lnTo>
                  <a:pt x="542" y="294"/>
                </a:lnTo>
                <a:lnTo>
                  <a:pt x="548" y="284"/>
                </a:lnTo>
                <a:lnTo>
                  <a:pt x="532" y="267"/>
                </a:lnTo>
                <a:lnTo>
                  <a:pt x="537" y="255"/>
                </a:lnTo>
                <a:lnTo>
                  <a:pt x="538" y="250"/>
                </a:lnTo>
                <a:lnTo>
                  <a:pt x="538" y="244"/>
                </a:lnTo>
                <a:lnTo>
                  <a:pt x="542" y="234"/>
                </a:lnTo>
                <a:lnTo>
                  <a:pt x="548" y="230"/>
                </a:lnTo>
                <a:lnTo>
                  <a:pt x="554" y="227"/>
                </a:lnTo>
                <a:lnTo>
                  <a:pt x="569" y="217"/>
                </a:lnTo>
                <a:lnTo>
                  <a:pt x="585" y="207"/>
                </a:lnTo>
                <a:lnTo>
                  <a:pt x="592" y="202"/>
                </a:lnTo>
                <a:lnTo>
                  <a:pt x="600" y="198"/>
                </a:lnTo>
                <a:lnTo>
                  <a:pt x="604" y="194"/>
                </a:lnTo>
                <a:lnTo>
                  <a:pt x="590" y="163"/>
                </a:lnTo>
                <a:lnTo>
                  <a:pt x="583" y="146"/>
                </a:lnTo>
                <a:lnTo>
                  <a:pt x="585" y="144"/>
                </a:lnTo>
                <a:lnTo>
                  <a:pt x="588" y="142"/>
                </a:lnTo>
                <a:lnTo>
                  <a:pt x="598" y="134"/>
                </a:lnTo>
                <a:lnTo>
                  <a:pt x="594" y="129"/>
                </a:lnTo>
                <a:lnTo>
                  <a:pt x="592" y="123"/>
                </a:lnTo>
                <a:lnTo>
                  <a:pt x="590" y="121"/>
                </a:lnTo>
                <a:lnTo>
                  <a:pt x="592" y="121"/>
                </a:lnTo>
                <a:lnTo>
                  <a:pt x="590" y="119"/>
                </a:lnTo>
                <a:lnTo>
                  <a:pt x="586" y="121"/>
                </a:lnTo>
                <a:lnTo>
                  <a:pt x="585" y="121"/>
                </a:lnTo>
                <a:lnTo>
                  <a:pt x="585" y="119"/>
                </a:lnTo>
                <a:lnTo>
                  <a:pt x="577" y="111"/>
                </a:lnTo>
                <a:lnTo>
                  <a:pt x="575" y="105"/>
                </a:lnTo>
                <a:lnTo>
                  <a:pt x="575" y="103"/>
                </a:lnTo>
                <a:lnTo>
                  <a:pt x="575" y="102"/>
                </a:lnTo>
                <a:lnTo>
                  <a:pt x="575" y="100"/>
                </a:lnTo>
                <a:lnTo>
                  <a:pt x="575" y="98"/>
                </a:lnTo>
                <a:lnTo>
                  <a:pt x="575" y="94"/>
                </a:lnTo>
                <a:lnTo>
                  <a:pt x="575" y="92"/>
                </a:lnTo>
                <a:lnTo>
                  <a:pt x="575" y="88"/>
                </a:lnTo>
                <a:lnTo>
                  <a:pt x="575" y="84"/>
                </a:lnTo>
                <a:lnTo>
                  <a:pt x="575" y="81"/>
                </a:lnTo>
                <a:lnTo>
                  <a:pt x="569" y="79"/>
                </a:lnTo>
                <a:lnTo>
                  <a:pt x="567" y="75"/>
                </a:lnTo>
                <a:lnTo>
                  <a:pt x="559" y="73"/>
                </a:lnTo>
                <a:lnTo>
                  <a:pt x="558" y="75"/>
                </a:lnTo>
                <a:lnTo>
                  <a:pt x="554" y="77"/>
                </a:lnTo>
                <a:lnTo>
                  <a:pt x="552" y="81"/>
                </a:lnTo>
                <a:lnTo>
                  <a:pt x="550" y="82"/>
                </a:lnTo>
                <a:lnTo>
                  <a:pt x="540" y="79"/>
                </a:lnTo>
                <a:lnTo>
                  <a:pt x="538" y="79"/>
                </a:lnTo>
                <a:lnTo>
                  <a:pt x="532" y="79"/>
                </a:lnTo>
                <a:lnTo>
                  <a:pt x="529" y="77"/>
                </a:lnTo>
                <a:lnTo>
                  <a:pt x="525" y="77"/>
                </a:lnTo>
                <a:lnTo>
                  <a:pt x="517" y="73"/>
                </a:lnTo>
                <a:lnTo>
                  <a:pt x="519" y="67"/>
                </a:lnTo>
                <a:lnTo>
                  <a:pt x="519" y="65"/>
                </a:lnTo>
                <a:lnTo>
                  <a:pt x="517" y="65"/>
                </a:lnTo>
                <a:lnTo>
                  <a:pt x="515" y="63"/>
                </a:lnTo>
                <a:lnTo>
                  <a:pt x="513" y="63"/>
                </a:lnTo>
                <a:lnTo>
                  <a:pt x="511" y="63"/>
                </a:lnTo>
                <a:lnTo>
                  <a:pt x="511" y="61"/>
                </a:lnTo>
                <a:lnTo>
                  <a:pt x="510" y="59"/>
                </a:lnTo>
                <a:lnTo>
                  <a:pt x="504" y="59"/>
                </a:lnTo>
                <a:lnTo>
                  <a:pt x="502" y="59"/>
                </a:lnTo>
                <a:lnTo>
                  <a:pt x="500" y="59"/>
                </a:lnTo>
                <a:lnTo>
                  <a:pt x="498" y="61"/>
                </a:lnTo>
                <a:lnTo>
                  <a:pt x="489" y="57"/>
                </a:lnTo>
                <a:lnTo>
                  <a:pt x="483" y="65"/>
                </a:lnTo>
                <a:lnTo>
                  <a:pt x="477" y="65"/>
                </a:lnTo>
                <a:lnTo>
                  <a:pt x="475" y="63"/>
                </a:lnTo>
                <a:lnTo>
                  <a:pt x="471" y="63"/>
                </a:lnTo>
                <a:lnTo>
                  <a:pt x="469" y="63"/>
                </a:lnTo>
                <a:lnTo>
                  <a:pt x="467" y="61"/>
                </a:lnTo>
                <a:lnTo>
                  <a:pt x="463" y="59"/>
                </a:lnTo>
                <a:lnTo>
                  <a:pt x="442" y="52"/>
                </a:lnTo>
                <a:lnTo>
                  <a:pt x="440" y="52"/>
                </a:lnTo>
                <a:lnTo>
                  <a:pt x="425" y="48"/>
                </a:lnTo>
                <a:lnTo>
                  <a:pt x="406" y="50"/>
                </a:lnTo>
                <a:lnTo>
                  <a:pt x="392" y="40"/>
                </a:lnTo>
                <a:lnTo>
                  <a:pt x="385" y="34"/>
                </a:lnTo>
                <a:lnTo>
                  <a:pt x="381" y="33"/>
                </a:lnTo>
                <a:lnTo>
                  <a:pt x="367" y="25"/>
                </a:lnTo>
                <a:lnTo>
                  <a:pt x="348" y="25"/>
                </a:lnTo>
                <a:lnTo>
                  <a:pt x="342" y="36"/>
                </a:lnTo>
                <a:lnTo>
                  <a:pt x="337" y="33"/>
                </a:lnTo>
                <a:lnTo>
                  <a:pt x="331" y="31"/>
                </a:lnTo>
                <a:lnTo>
                  <a:pt x="327" y="28"/>
                </a:lnTo>
                <a:lnTo>
                  <a:pt x="323" y="27"/>
                </a:lnTo>
                <a:lnTo>
                  <a:pt x="318" y="25"/>
                </a:lnTo>
                <a:lnTo>
                  <a:pt x="315" y="25"/>
                </a:lnTo>
                <a:lnTo>
                  <a:pt x="312" y="23"/>
                </a:lnTo>
                <a:lnTo>
                  <a:pt x="308" y="19"/>
                </a:lnTo>
                <a:lnTo>
                  <a:pt x="302" y="17"/>
                </a:lnTo>
                <a:lnTo>
                  <a:pt x="298" y="15"/>
                </a:lnTo>
                <a:lnTo>
                  <a:pt x="292" y="13"/>
                </a:lnTo>
                <a:lnTo>
                  <a:pt x="291" y="21"/>
                </a:lnTo>
                <a:lnTo>
                  <a:pt x="287" y="21"/>
                </a:lnTo>
                <a:lnTo>
                  <a:pt x="283" y="21"/>
                </a:lnTo>
                <a:lnTo>
                  <a:pt x="281" y="19"/>
                </a:lnTo>
                <a:lnTo>
                  <a:pt x="277" y="15"/>
                </a:lnTo>
                <a:lnTo>
                  <a:pt x="273" y="11"/>
                </a:lnTo>
                <a:lnTo>
                  <a:pt x="271" y="7"/>
                </a:lnTo>
                <a:lnTo>
                  <a:pt x="267" y="4"/>
                </a:lnTo>
                <a:lnTo>
                  <a:pt x="264" y="0"/>
                </a:lnTo>
                <a:lnTo>
                  <a:pt x="262" y="0"/>
                </a:lnTo>
                <a:lnTo>
                  <a:pt x="260" y="4"/>
                </a:lnTo>
                <a:lnTo>
                  <a:pt x="258" y="6"/>
                </a:lnTo>
                <a:lnTo>
                  <a:pt x="256" y="9"/>
                </a:lnTo>
                <a:lnTo>
                  <a:pt x="254" y="13"/>
                </a:lnTo>
                <a:lnTo>
                  <a:pt x="256" y="19"/>
                </a:lnTo>
                <a:lnTo>
                  <a:pt x="254" y="19"/>
                </a:lnTo>
                <a:lnTo>
                  <a:pt x="254" y="21"/>
                </a:lnTo>
                <a:lnTo>
                  <a:pt x="252" y="21"/>
                </a:lnTo>
                <a:lnTo>
                  <a:pt x="252" y="23"/>
                </a:lnTo>
                <a:lnTo>
                  <a:pt x="250" y="25"/>
                </a:lnTo>
                <a:lnTo>
                  <a:pt x="250" y="27"/>
                </a:lnTo>
                <a:lnTo>
                  <a:pt x="250" y="28"/>
                </a:lnTo>
                <a:lnTo>
                  <a:pt x="248" y="33"/>
                </a:lnTo>
                <a:lnTo>
                  <a:pt x="248" y="38"/>
                </a:lnTo>
                <a:lnTo>
                  <a:pt x="248" y="40"/>
                </a:lnTo>
                <a:lnTo>
                  <a:pt x="250" y="44"/>
                </a:lnTo>
                <a:lnTo>
                  <a:pt x="252" y="50"/>
                </a:lnTo>
                <a:lnTo>
                  <a:pt x="254" y="50"/>
                </a:lnTo>
                <a:lnTo>
                  <a:pt x="256" y="54"/>
                </a:lnTo>
                <a:lnTo>
                  <a:pt x="254" y="55"/>
                </a:lnTo>
                <a:lnTo>
                  <a:pt x="250" y="57"/>
                </a:lnTo>
                <a:lnTo>
                  <a:pt x="248" y="59"/>
                </a:lnTo>
                <a:lnTo>
                  <a:pt x="246" y="61"/>
                </a:lnTo>
                <a:lnTo>
                  <a:pt x="244" y="63"/>
                </a:lnTo>
                <a:lnTo>
                  <a:pt x="243" y="65"/>
                </a:lnTo>
                <a:lnTo>
                  <a:pt x="238" y="69"/>
                </a:lnTo>
                <a:lnTo>
                  <a:pt x="237" y="71"/>
                </a:lnTo>
                <a:lnTo>
                  <a:pt x="235" y="73"/>
                </a:lnTo>
                <a:lnTo>
                  <a:pt x="231" y="77"/>
                </a:lnTo>
                <a:lnTo>
                  <a:pt x="227" y="82"/>
                </a:lnTo>
                <a:lnTo>
                  <a:pt x="225" y="90"/>
                </a:lnTo>
                <a:lnTo>
                  <a:pt x="225" y="94"/>
                </a:lnTo>
                <a:lnTo>
                  <a:pt x="229" y="98"/>
                </a:lnTo>
                <a:lnTo>
                  <a:pt x="229" y="103"/>
                </a:lnTo>
                <a:lnTo>
                  <a:pt x="231" y="108"/>
                </a:lnTo>
                <a:lnTo>
                  <a:pt x="223" y="111"/>
                </a:lnTo>
                <a:lnTo>
                  <a:pt x="217" y="113"/>
                </a:lnTo>
                <a:lnTo>
                  <a:pt x="212" y="111"/>
                </a:lnTo>
                <a:lnTo>
                  <a:pt x="206" y="109"/>
                </a:lnTo>
                <a:lnTo>
                  <a:pt x="179" y="117"/>
                </a:lnTo>
                <a:lnTo>
                  <a:pt x="179" y="134"/>
                </a:lnTo>
                <a:lnTo>
                  <a:pt x="190" y="140"/>
                </a:lnTo>
                <a:lnTo>
                  <a:pt x="200" y="161"/>
                </a:lnTo>
                <a:lnTo>
                  <a:pt x="212" y="163"/>
                </a:lnTo>
                <a:lnTo>
                  <a:pt x="221" y="167"/>
                </a:lnTo>
                <a:lnTo>
                  <a:pt x="223" y="169"/>
                </a:lnTo>
                <a:lnTo>
                  <a:pt x="229" y="179"/>
                </a:lnTo>
                <a:lnTo>
                  <a:pt x="227" y="180"/>
                </a:lnTo>
                <a:lnTo>
                  <a:pt x="225" y="182"/>
                </a:lnTo>
                <a:lnTo>
                  <a:pt x="217" y="180"/>
                </a:lnTo>
                <a:lnTo>
                  <a:pt x="216" y="182"/>
                </a:lnTo>
                <a:lnTo>
                  <a:pt x="216" y="188"/>
                </a:lnTo>
                <a:lnTo>
                  <a:pt x="214" y="190"/>
                </a:lnTo>
                <a:lnTo>
                  <a:pt x="206" y="184"/>
                </a:lnTo>
                <a:lnTo>
                  <a:pt x="204" y="184"/>
                </a:lnTo>
                <a:lnTo>
                  <a:pt x="206" y="188"/>
                </a:lnTo>
                <a:lnTo>
                  <a:pt x="196" y="188"/>
                </a:lnTo>
                <a:lnTo>
                  <a:pt x="177" y="177"/>
                </a:lnTo>
                <a:lnTo>
                  <a:pt x="162" y="194"/>
                </a:lnTo>
                <a:lnTo>
                  <a:pt x="160" y="200"/>
                </a:lnTo>
                <a:lnTo>
                  <a:pt x="167" y="207"/>
                </a:lnTo>
                <a:lnTo>
                  <a:pt x="171" y="204"/>
                </a:lnTo>
                <a:lnTo>
                  <a:pt x="179" y="209"/>
                </a:lnTo>
                <a:lnTo>
                  <a:pt x="196" y="221"/>
                </a:lnTo>
                <a:lnTo>
                  <a:pt x="202" y="227"/>
                </a:lnTo>
                <a:lnTo>
                  <a:pt x="204" y="230"/>
                </a:lnTo>
                <a:lnTo>
                  <a:pt x="216" y="236"/>
                </a:lnTo>
                <a:lnTo>
                  <a:pt x="214" y="242"/>
                </a:lnTo>
                <a:lnTo>
                  <a:pt x="216" y="246"/>
                </a:lnTo>
                <a:lnTo>
                  <a:pt x="217" y="252"/>
                </a:lnTo>
                <a:lnTo>
                  <a:pt x="216" y="259"/>
                </a:lnTo>
                <a:lnTo>
                  <a:pt x="219" y="269"/>
                </a:lnTo>
                <a:lnTo>
                  <a:pt x="223" y="267"/>
                </a:lnTo>
                <a:lnTo>
                  <a:pt x="229" y="269"/>
                </a:lnTo>
                <a:lnTo>
                  <a:pt x="229" y="273"/>
                </a:lnTo>
                <a:lnTo>
                  <a:pt x="231" y="275"/>
                </a:lnTo>
                <a:lnTo>
                  <a:pt x="235" y="283"/>
                </a:lnTo>
                <a:lnTo>
                  <a:pt x="235" y="286"/>
                </a:lnTo>
                <a:lnTo>
                  <a:pt x="231" y="290"/>
                </a:lnTo>
                <a:lnTo>
                  <a:pt x="229" y="294"/>
                </a:lnTo>
                <a:lnTo>
                  <a:pt x="225" y="298"/>
                </a:lnTo>
                <a:lnTo>
                  <a:pt x="217" y="305"/>
                </a:lnTo>
                <a:lnTo>
                  <a:pt x="219" y="311"/>
                </a:lnTo>
                <a:lnTo>
                  <a:pt x="216" y="315"/>
                </a:lnTo>
                <a:lnTo>
                  <a:pt x="212" y="317"/>
                </a:lnTo>
                <a:lnTo>
                  <a:pt x="196" y="313"/>
                </a:lnTo>
                <a:lnTo>
                  <a:pt x="167" y="323"/>
                </a:lnTo>
                <a:lnTo>
                  <a:pt x="164" y="325"/>
                </a:lnTo>
                <a:lnTo>
                  <a:pt x="164" y="346"/>
                </a:lnTo>
                <a:lnTo>
                  <a:pt x="144" y="352"/>
                </a:lnTo>
                <a:lnTo>
                  <a:pt x="118" y="359"/>
                </a:lnTo>
                <a:lnTo>
                  <a:pt x="106" y="363"/>
                </a:lnTo>
                <a:lnTo>
                  <a:pt x="110" y="371"/>
                </a:lnTo>
                <a:lnTo>
                  <a:pt x="106" y="371"/>
                </a:lnTo>
                <a:lnTo>
                  <a:pt x="104" y="373"/>
                </a:lnTo>
                <a:lnTo>
                  <a:pt x="102" y="373"/>
                </a:lnTo>
                <a:lnTo>
                  <a:pt x="100" y="371"/>
                </a:lnTo>
                <a:lnTo>
                  <a:pt x="98" y="371"/>
                </a:lnTo>
                <a:lnTo>
                  <a:pt x="96" y="367"/>
                </a:lnTo>
                <a:lnTo>
                  <a:pt x="91" y="363"/>
                </a:lnTo>
                <a:lnTo>
                  <a:pt x="87" y="361"/>
                </a:lnTo>
                <a:lnTo>
                  <a:pt x="85" y="361"/>
                </a:lnTo>
                <a:lnTo>
                  <a:pt x="83" y="361"/>
                </a:lnTo>
                <a:lnTo>
                  <a:pt x="81" y="361"/>
                </a:lnTo>
                <a:lnTo>
                  <a:pt x="79" y="363"/>
                </a:lnTo>
                <a:lnTo>
                  <a:pt x="77" y="369"/>
                </a:lnTo>
                <a:lnTo>
                  <a:pt x="77" y="371"/>
                </a:lnTo>
                <a:lnTo>
                  <a:pt x="79" y="377"/>
                </a:lnTo>
                <a:lnTo>
                  <a:pt x="81" y="384"/>
                </a:lnTo>
                <a:lnTo>
                  <a:pt x="81" y="388"/>
                </a:lnTo>
                <a:lnTo>
                  <a:pt x="79" y="390"/>
                </a:lnTo>
                <a:lnTo>
                  <a:pt x="73" y="394"/>
                </a:lnTo>
                <a:lnTo>
                  <a:pt x="73" y="396"/>
                </a:lnTo>
                <a:lnTo>
                  <a:pt x="73" y="398"/>
                </a:lnTo>
                <a:lnTo>
                  <a:pt x="73" y="403"/>
                </a:lnTo>
                <a:lnTo>
                  <a:pt x="75" y="411"/>
                </a:lnTo>
                <a:lnTo>
                  <a:pt x="73" y="415"/>
                </a:lnTo>
                <a:lnTo>
                  <a:pt x="73" y="417"/>
                </a:lnTo>
                <a:lnTo>
                  <a:pt x="71" y="419"/>
                </a:lnTo>
                <a:lnTo>
                  <a:pt x="71" y="421"/>
                </a:lnTo>
                <a:lnTo>
                  <a:pt x="73" y="423"/>
                </a:lnTo>
                <a:lnTo>
                  <a:pt x="73" y="425"/>
                </a:lnTo>
                <a:lnTo>
                  <a:pt x="75" y="425"/>
                </a:lnTo>
                <a:lnTo>
                  <a:pt x="77" y="427"/>
                </a:lnTo>
                <a:lnTo>
                  <a:pt x="83" y="427"/>
                </a:lnTo>
                <a:lnTo>
                  <a:pt x="85" y="427"/>
                </a:lnTo>
                <a:lnTo>
                  <a:pt x="89" y="428"/>
                </a:lnTo>
                <a:lnTo>
                  <a:pt x="92" y="430"/>
                </a:lnTo>
                <a:lnTo>
                  <a:pt x="96" y="430"/>
                </a:lnTo>
                <a:lnTo>
                  <a:pt x="102" y="434"/>
                </a:lnTo>
                <a:lnTo>
                  <a:pt x="106" y="436"/>
                </a:lnTo>
                <a:lnTo>
                  <a:pt x="110" y="438"/>
                </a:lnTo>
                <a:lnTo>
                  <a:pt x="110" y="440"/>
                </a:lnTo>
                <a:lnTo>
                  <a:pt x="110" y="442"/>
                </a:lnTo>
                <a:lnTo>
                  <a:pt x="108" y="448"/>
                </a:lnTo>
                <a:lnTo>
                  <a:pt x="102" y="456"/>
                </a:lnTo>
                <a:lnTo>
                  <a:pt x="100" y="459"/>
                </a:lnTo>
                <a:lnTo>
                  <a:pt x="96" y="463"/>
                </a:lnTo>
                <a:lnTo>
                  <a:pt x="92" y="463"/>
                </a:lnTo>
                <a:lnTo>
                  <a:pt x="85" y="461"/>
                </a:lnTo>
                <a:lnTo>
                  <a:pt x="81" y="459"/>
                </a:lnTo>
                <a:lnTo>
                  <a:pt x="73" y="461"/>
                </a:lnTo>
                <a:lnTo>
                  <a:pt x="56" y="465"/>
                </a:lnTo>
                <a:lnTo>
                  <a:pt x="52" y="465"/>
                </a:lnTo>
                <a:lnTo>
                  <a:pt x="50" y="467"/>
                </a:lnTo>
                <a:lnTo>
                  <a:pt x="48" y="473"/>
                </a:lnTo>
                <a:lnTo>
                  <a:pt x="46" y="475"/>
                </a:lnTo>
                <a:lnTo>
                  <a:pt x="43" y="478"/>
                </a:lnTo>
                <a:lnTo>
                  <a:pt x="37" y="482"/>
                </a:lnTo>
                <a:lnTo>
                  <a:pt x="35" y="482"/>
                </a:lnTo>
                <a:lnTo>
                  <a:pt x="33" y="482"/>
                </a:lnTo>
                <a:lnTo>
                  <a:pt x="31" y="478"/>
                </a:lnTo>
                <a:lnTo>
                  <a:pt x="31" y="475"/>
                </a:lnTo>
                <a:lnTo>
                  <a:pt x="33" y="471"/>
                </a:lnTo>
                <a:lnTo>
                  <a:pt x="31" y="471"/>
                </a:lnTo>
                <a:lnTo>
                  <a:pt x="29" y="469"/>
                </a:lnTo>
                <a:lnTo>
                  <a:pt x="21" y="469"/>
                </a:lnTo>
                <a:lnTo>
                  <a:pt x="17" y="471"/>
                </a:lnTo>
                <a:lnTo>
                  <a:pt x="12" y="475"/>
                </a:lnTo>
                <a:lnTo>
                  <a:pt x="8" y="477"/>
                </a:lnTo>
                <a:lnTo>
                  <a:pt x="8" y="478"/>
                </a:lnTo>
                <a:lnTo>
                  <a:pt x="8" y="480"/>
                </a:lnTo>
                <a:lnTo>
                  <a:pt x="8" y="484"/>
                </a:lnTo>
                <a:lnTo>
                  <a:pt x="10" y="488"/>
                </a:lnTo>
                <a:lnTo>
                  <a:pt x="12" y="490"/>
                </a:lnTo>
                <a:lnTo>
                  <a:pt x="12" y="494"/>
                </a:lnTo>
                <a:lnTo>
                  <a:pt x="10" y="496"/>
                </a:lnTo>
                <a:lnTo>
                  <a:pt x="10" y="502"/>
                </a:lnTo>
                <a:lnTo>
                  <a:pt x="8" y="507"/>
                </a:lnTo>
                <a:lnTo>
                  <a:pt x="6" y="511"/>
                </a:lnTo>
                <a:lnTo>
                  <a:pt x="4" y="513"/>
                </a:lnTo>
                <a:lnTo>
                  <a:pt x="4" y="515"/>
                </a:lnTo>
                <a:lnTo>
                  <a:pt x="4" y="517"/>
                </a:lnTo>
                <a:lnTo>
                  <a:pt x="6" y="519"/>
                </a:lnTo>
                <a:lnTo>
                  <a:pt x="8" y="519"/>
                </a:lnTo>
                <a:lnTo>
                  <a:pt x="10" y="517"/>
                </a:lnTo>
                <a:lnTo>
                  <a:pt x="14" y="515"/>
                </a:lnTo>
                <a:lnTo>
                  <a:pt x="16" y="513"/>
                </a:lnTo>
                <a:lnTo>
                  <a:pt x="16" y="511"/>
                </a:lnTo>
                <a:lnTo>
                  <a:pt x="19" y="509"/>
                </a:lnTo>
                <a:lnTo>
                  <a:pt x="21" y="507"/>
                </a:lnTo>
                <a:lnTo>
                  <a:pt x="25" y="505"/>
                </a:lnTo>
                <a:lnTo>
                  <a:pt x="27" y="505"/>
                </a:lnTo>
                <a:lnTo>
                  <a:pt x="31" y="505"/>
                </a:lnTo>
                <a:lnTo>
                  <a:pt x="35" y="505"/>
                </a:lnTo>
                <a:lnTo>
                  <a:pt x="37" y="505"/>
                </a:lnTo>
                <a:lnTo>
                  <a:pt x="39" y="507"/>
                </a:lnTo>
                <a:lnTo>
                  <a:pt x="41" y="509"/>
                </a:lnTo>
                <a:lnTo>
                  <a:pt x="43" y="513"/>
                </a:lnTo>
                <a:lnTo>
                  <a:pt x="43" y="517"/>
                </a:lnTo>
                <a:lnTo>
                  <a:pt x="41" y="523"/>
                </a:lnTo>
                <a:lnTo>
                  <a:pt x="39" y="528"/>
                </a:lnTo>
                <a:lnTo>
                  <a:pt x="37" y="532"/>
                </a:lnTo>
                <a:lnTo>
                  <a:pt x="37" y="536"/>
                </a:lnTo>
                <a:lnTo>
                  <a:pt x="37" y="540"/>
                </a:lnTo>
                <a:lnTo>
                  <a:pt x="37" y="544"/>
                </a:lnTo>
                <a:lnTo>
                  <a:pt x="37" y="546"/>
                </a:lnTo>
                <a:lnTo>
                  <a:pt x="35" y="548"/>
                </a:lnTo>
                <a:lnTo>
                  <a:pt x="33" y="550"/>
                </a:lnTo>
                <a:lnTo>
                  <a:pt x="31" y="550"/>
                </a:lnTo>
                <a:lnTo>
                  <a:pt x="25" y="552"/>
                </a:lnTo>
                <a:lnTo>
                  <a:pt x="21" y="553"/>
                </a:lnTo>
                <a:lnTo>
                  <a:pt x="19" y="555"/>
                </a:lnTo>
                <a:lnTo>
                  <a:pt x="14" y="559"/>
                </a:lnTo>
                <a:lnTo>
                  <a:pt x="14" y="561"/>
                </a:lnTo>
                <a:lnTo>
                  <a:pt x="12" y="563"/>
                </a:lnTo>
                <a:lnTo>
                  <a:pt x="12" y="569"/>
                </a:lnTo>
                <a:lnTo>
                  <a:pt x="10" y="574"/>
                </a:lnTo>
                <a:lnTo>
                  <a:pt x="10" y="579"/>
                </a:lnTo>
                <a:lnTo>
                  <a:pt x="12" y="582"/>
                </a:lnTo>
                <a:lnTo>
                  <a:pt x="10" y="588"/>
                </a:lnTo>
                <a:lnTo>
                  <a:pt x="10" y="592"/>
                </a:lnTo>
                <a:lnTo>
                  <a:pt x="8" y="596"/>
                </a:lnTo>
                <a:lnTo>
                  <a:pt x="8" y="600"/>
                </a:lnTo>
                <a:lnTo>
                  <a:pt x="8" y="605"/>
                </a:lnTo>
                <a:lnTo>
                  <a:pt x="12" y="605"/>
                </a:lnTo>
                <a:lnTo>
                  <a:pt x="14" y="605"/>
                </a:lnTo>
                <a:lnTo>
                  <a:pt x="14" y="609"/>
                </a:lnTo>
                <a:lnTo>
                  <a:pt x="12" y="632"/>
                </a:lnTo>
                <a:lnTo>
                  <a:pt x="12" y="638"/>
                </a:lnTo>
                <a:lnTo>
                  <a:pt x="21" y="642"/>
                </a:lnTo>
                <a:lnTo>
                  <a:pt x="19" y="646"/>
                </a:lnTo>
                <a:lnTo>
                  <a:pt x="31" y="651"/>
                </a:lnTo>
                <a:lnTo>
                  <a:pt x="35" y="653"/>
                </a:lnTo>
                <a:lnTo>
                  <a:pt x="39" y="657"/>
                </a:lnTo>
                <a:lnTo>
                  <a:pt x="41" y="653"/>
                </a:lnTo>
                <a:lnTo>
                  <a:pt x="43" y="655"/>
                </a:lnTo>
                <a:lnTo>
                  <a:pt x="41" y="659"/>
                </a:lnTo>
                <a:lnTo>
                  <a:pt x="52" y="671"/>
                </a:lnTo>
                <a:lnTo>
                  <a:pt x="65" y="678"/>
                </a:lnTo>
                <a:lnTo>
                  <a:pt x="71" y="686"/>
                </a:lnTo>
                <a:lnTo>
                  <a:pt x="73" y="688"/>
                </a:lnTo>
                <a:lnTo>
                  <a:pt x="75" y="690"/>
                </a:lnTo>
                <a:lnTo>
                  <a:pt x="71" y="696"/>
                </a:lnTo>
                <a:lnTo>
                  <a:pt x="64" y="719"/>
                </a:lnTo>
                <a:lnTo>
                  <a:pt x="62" y="719"/>
                </a:lnTo>
                <a:lnTo>
                  <a:pt x="56" y="717"/>
                </a:lnTo>
                <a:lnTo>
                  <a:pt x="54" y="723"/>
                </a:lnTo>
                <a:lnTo>
                  <a:pt x="52" y="726"/>
                </a:lnTo>
                <a:lnTo>
                  <a:pt x="52" y="728"/>
                </a:lnTo>
                <a:lnTo>
                  <a:pt x="58" y="730"/>
                </a:lnTo>
                <a:lnTo>
                  <a:pt x="58" y="736"/>
                </a:lnTo>
                <a:lnTo>
                  <a:pt x="58" y="738"/>
                </a:lnTo>
                <a:lnTo>
                  <a:pt x="58" y="742"/>
                </a:lnTo>
                <a:lnTo>
                  <a:pt x="54" y="752"/>
                </a:lnTo>
                <a:lnTo>
                  <a:pt x="54" y="754"/>
                </a:lnTo>
                <a:lnTo>
                  <a:pt x="56" y="754"/>
                </a:lnTo>
                <a:lnTo>
                  <a:pt x="58" y="755"/>
                </a:lnTo>
                <a:lnTo>
                  <a:pt x="60" y="755"/>
                </a:lnTo>
                <a:lnTo>
                  <a:pt x="41" y="807"/>
                </a:lnTo>
                <a:lnTo>
                  <a:pt x="44" y="809"/>
                </a:lnTo>
                <a:lnTo>
                  <a:pt x="6" y="907"/>
                </a:lnTo>
                <a:lnTo>
                  <a:pt x="2" y="919"/>
                </a:lnTo>
                <a:lnTo>
                  <a:pt x="0" y="921"/>
                </a:lnTo>
                <a:lnTo>
                  <a:pt x="2" y="922"/>
                </a:lnTo>
                <a:lnTo>
                  <a:pt x="14" y="930"/>
                </a:lnTo>
                <a:lnTo>
                  <a:pt x="23" y="934"/>
                </a:lnTo>
                <a:lnTo>
                  <a:pt x="16" y="946"/>
                </a:lnTo>
                <a:lnTo>
                  <a:pt x="58" y="94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Freeform 187"/>
          <p:cNvSpPr>
            <a:spLocks/>
          </p:cNvSpPr>
          <p:nvPr/>
        </p:nvSpPr>
        <p:spPr bwMode="auto">
          <a:xfrm>
            <a:off x="-1140121" y="6714048"/>
            <a:ext cx="853789" cy="1031701"/>
          </a:xfrm>
          <a:custGeom>
            <a:avLst/>
            <a:gdLst>
              <a:gd name="T0" fmla="*/ 61 w 907"/>
              <a:gd name="T1" fmla="*/ 600 h 1096"/>
              <a:gd name="T2" fmla="*/ 148 w 907"/>
              <a:gd name="T3" fmla="*/ 649 h 1096"/>
              <a:gd name="T4" fmla="*/ 184 w 907"/>
              <a:gd name="T5" fmla="*/ 652 h 1096"/>
              <a:gd name="T6" fmla="*/ 140 w 907"/>
              <a:gd name="T7" fmla="*/ 689 h 1096"/>
              <a:gd name="T8" fmla="*/ 163 w 907"/>
              <a:gd name="T9" fmla="*/ 725 h 1096"/>
              <a:gd name="T10" fmla="*/ 221 w 907"/>
              <a:gd name="T11" fmla="*/ 758 h 1096"/>
              <a:gd name="T12" fmla="*/ 290 w 907"/>
              <a:gd name="T13" fmla="*/ 787 h 1096"/>
              <a:gd name="T14" fmla="*/ 354 w 907"/>
              <a:gd name="T15" fmla="*/ 789 h 1096"/>
              <a:gd name="T16" fmla="*/ 407 w 907"/>
              <a:gd name="T17" fmla="*/ 817 h 1096"/>
              <a:gd name="T18" fmla="*/ 429 w 907"/>
              <a:gd name="T19" fmla="*/ 914 h 1096"/>
              <a:gd name="T20" fmla="*/ 336 w 907"/>
              <a:gd name="T21" fmla="*/ 964 h 1096"/>
              <a:gd name="T22" fmla="*/ 405 w 907"/>
              <a:gd name="T23" fmla="*/ 1014 h 1096"/>
              <a:gd name="T24" fmla="*/ 504 w 907"/>
              <a:gd name="T25" fmla="*/ 1089 h 1096"/>
              <a:gd name="T26" fmla="*/ 705 w 907"/>
              <a:gd name="T27" fmla="*/ 1062 h 1096"/>
              <a:gd name="T28" fmla="*/ 694 w 907"/>
              <a:gd name="T29" fmla="*/ 1046 h 1096"/>
              <a:gd name="T30" fmla="*/ 677 w 907"/>
              <a:gd name="T31" fmla="*/ 968 h 1096"/>
              <a:gd name="T32" fmla="*/ 665 w 907"/>
              <a:gd name="T33" fmla="*/ 904 h 1096"/>
              <a:gd name="T34" fmla="*/ 703 w 907"/>
              <a:gd name="T35" fmla="*/ 873 h 1096"/>
              <a:gd name="T36" fmla="*/ 715 w 907"/>
              <a:gd name="T37" fmla="*/ 850 h 1096"/>
              <a:gd name="T38" fmla="*/ 738 w 907"/>
              <a:gd name="T39" fmla="*/ 837 h 1096"/>
              <a:gd name="T40" fmla="*/ 782 w 907"/>
              <a:gd name="T41" fmla="*/ 827 h 1096"/>
              <a:gd name="T42" fmla="*/ 776 w 907"/>
              <a:gd name="T43" fmla="*/ 793 h 1096"/>
              <a:gd name="T44" fmla="*/ 773 w 907"/>
              <a:gd name="T45" fmla="*/ 785 h 1096"/>
              <a:gd name="T46" fmla="*/ 774 w 907"/>
              <a:gd name="T47" fmla="*/ 769 h 1096"/>
              <a:gd name="T48" fmla="*/ 774 w 907"/>
              <a:gd name="T49" fmla="*/ 735 h 1096"/>
              <a:gd name="T50" fmla="*/ 767 w 907"/>
              <a:gd name="T51" fmla="*/ 729 h 1096"/>
              <a:gd name="T52" fmla="*/ 836 w 907"/>
              <a:gd name="T53" fmla="*/ 625 h 1096"/>
              <a:gd name="T54" fmla="*/ 882 w 907"/>
              <a:gd name="T55" fmla="*/ 593 h 1096"/>
              <a:gd name="T56" fmla="*/ 890 w 907"/>
              <a:gd name="T57" fmla="*/ 537 h 1096"/>
              <a:gd name="T58" fmla="*/ 903 w 907"/>
              <a:gd name="T59" fmla="*/ 477 h 1096"/>
              <a:gd name="T60" fmla="*/ 876 w 907"/>
              <a:gd name="T61" fmla="*/ 439 h 1096"/>
              <a:gd name="T62" fmla="*/ 832 w 907"/>
              <a:gd name="T63" fmla="*/ 441 h 1096"/>
              <a:gd name="T64" fmla="*/ 738 w 907"/>
              <a:gd name="T65" fmla="*/ 456 h 1096"/>
              <a:gd name="T66" fmla="*/ 723 w 907"/>
              <a:gd name="T67" fmla="*/ 429 h 1096"/>
              <a:gd name="T68" fmla="*/ 699 w 907"/>
              <a:gd name="T69" fmla="*/ 404 h 1096"/>
              <a:gd name="T70" fmla="*/ 690 w 907"/>
              <a:gd name="T71" fmla="*/ 393 h 1096"/>
              <a:gd name="T72" fmla="*/ 672 w 907"/>
              <a:gd name="T73" fmla="*/ 385 h 1096"/>
              <a:gd name="T74" fmla="*/ 672 w 907"/>
              <a:gd name="T75" fmla="*/ 373 h 1096"/>
              <a:gd name="T76" fmla="*/ 672 w 907"/>
              <a:gd name="T77" fmla="*/ 358 h 1096"/>
              <a:gd name="T78" fmla="*/ 675 w 907"/>
              <a:gd name="T79" fmla="*/ 337 h 1096"/>
              <a:gd name="T80" fmla="*/ 688 w 907"/>
              <a:gd name="T81" fmla="*/ 314 h 1096"/>
              <a:gd name="T82" fmla="*/ 694 w 907"/>
              <a:gd name="T83" fmla="*/ 274 h 1096"/>
              <a:gd name="T84" fmla="*/ 672 w 907"/>
              <a:gd name="T85" fmla="*/ 262 h 1096"/>
              <a:gd name="T86" fmla="*/ 611 w 907"/>
              <a:gd name="T87" fmla="*/ 210 h 1096"/>
              <a:gd name="T88" fmla="*/ 478 w 907"/>
              <a:gd name="T89" fmla="*/ 4 h 1096"/>
              <a:gd name="T90" fmla="*/ 436 w 907"/>
              <a:gd name="T91" fmla="*/ 20 h 1096"/>
              <a:gd name="T92" fmla="*/ 415 w 907"/>
              <a:gd name="T93" fmla="*/ 33 h 1096"/>
              <a:gd name="T94" fmla="*/ 390 w 907"/>
              <a:gd name="T95" fmla="*/ 45 h 1096"/>
              <a:gd name="T96" fmla="*/ 376 w 907"/>
              <a:gd name="T97" fmla="*/ 64 h 1096"/>
              <a:gd name="T98" fmla="*/ 319 w 907"/>
              <a:gd name="T99" fmla="*/ 112 h 1096"/>
              <a:gd name="T100" fmla="*/ 215 w 907"/>
              <a:gd name="T101" fmla="*/ 175 h 1096"/>
              <a:gd name="T102" fmla="*/ 194 w 907"/>
              <a:gd name="T103" fmla="*/ 237 h 1096"/>
              <a:gd name="T104" fmla="*/ 182 w 907"/>
              <a:gd name="T105" fmla="*/ 270 h 1096"/>
              <a:gd name="T106" fmla="*/ 169 w 907"/>
              <a:gd name="T107" fmla="*/ 297 h 1096"/>
              <a:gd name="T108" fmla="*/ 152 w 907"/>
              <a:gd name="T109" fmla="*/ 318 h 1096"/>
              <a:gd name="T110" fmla="*/ 134 w 907"/>
              <a:gd name="T111" fmla="*/ 337 h 1096"/>
              <a:gd name="T112" fmla="*/ 121 w 907"/>
              <a:gd name="T113" fmla="*/ 366 h 1096"/>
              <a:gd name="T114" fmla="*/ 77 w 907"/>
              <a:gd name="T115" fmla="*/ 406 h 1096"/>
              <a:gd name="T116" fmla="*/ 42 w 907"/>
              <a:gd name="T117" fmla="*/ 422 h 1096"/>
              <a:gd name="T118" fmla="*/ 29 w 907"/>
              <a:gd name="T119" fmla="*/ 429 h 1096"/>
              <a:gd name="T120" fmla="*/ 19 w 907"/>
              <a:gd name="T121" fmla="*/ 452 h 1096"/>
              <a:gd name="T122" fmla="*/ 15 w 907"/>
              <a:gd name="T123" fmla="*/ 481 h 1096"/>
              <a:gd name="T124" fmla="*/ 2 w 907"/>
              <a:gd name="T125" fmla="*/ 518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07" h="1096">
                <a:moveTo>
                  <a:pt x="23" y="527"/>
                </a:moveTo>
                <a:lnTo>
                  <a:pt x="36" y="512"/>
                </a:lnTo>
                <a:lnTo>
                  <a:pt x="44" y="510"/>
                </a:lnTo>
                <a:lnTo>
                  <a:pt x="54" y="510"/>
                </a:lnTo>
                <a:lnTo>
                  <a:pt x="67" y="537"/>
                </a:lnTo>
                <a:lnTo>
                  <a:pt x="79" y="537"/>
                </a:lnTo>
                <a:lnTo>
                  <a:pt x="71" y="554"/>
                </a:lnTo>
                <a:lnTo>
                  <a:pt x="61" y="600"/>
                </a:lnTo>
                <a:lnTo>
                  <a:pt x="96" y="633"/>
                </a:lnTo>
                <a:lnTo>
                  <a:pt x="128" y="627"/>
                </a:lnTo>
                <a:lnTo>
                  <a:pt x="131" y="629"/>
                </a:lnTo>
                <a:lnTo>
                  <a:pt x="131" y="631"/>
                </a:lnTo>
                <a:lnTo>
                  <a:pt x="133" y="633"/>
                </a:lnTo>
                <a:lnTo>
                  <a:pt x="136" y="644"/>
                </a:lnTo>
                <a:lnTo>
                  <a:pt x="138" y="649"/>
                </a:lnTo>
                <a:lnTo>
                  <a:pt x="148" y="649"/>
                </a:lnTo>
                <a:lnTo>
                  <a:pt x="154" y="662"/>
                </a:lnTo>
                <a:lnTo>
                  <a:pt x="165" y="666"/>
                </a:lnTo>
                <a:lnTo>
                  <a:pt x="171" y="664"/>
                </a:lnTo>
                <a:lnTo>
                  <a:pt x="169" y="664"/>
                </a:lnTo>
                <a:lnTo>
                  <a:pt x="173" y="654"/>
                </a:lnTo>
                <a:lnTo>
                  <a:pt x="177" y="656"/>
                </a:lnTo>
                <a:lnTo>
                  <a:pt x="179" y="652"/>
                </a:lnTo>
                <a:lnTo>
                  <a:pt x="184" y="652"/>
                </a:lnTo>
                <a:lnTo>
                  <a:pt x="184" y="668"/>
                </a:lnTo>
                <a:lnTo>
                  <a:pt x="181" y="685"/>
                </a:lnTo>
                <a:lnTo>
                  <a:pt x="179" y="685"/>
                </a:lnTo>
                <a:lnTo>
                  <a:pt x="159" y="683"/>
                </a:lnTo>
                <a:lnTo>
                  <a:pt x="157" y="689"/>
                </a:lnTo>
                <a:lnTo>
                  <a:pt x="154" y="687"/>
                </a:lnTo>
                <a:lnTo>
                  <a:pt x="152" y="691"/>
                </a:lnTo>
                <a:lnTo>
                  <a:pt x="140" y="689"/>
                </a:lnTo>
                <a:lnTo>
                  <a:pt x="138" y="712"/>
                </a:lnTo>
                <a:lnTo>
                  <a:pt x="133" y="716"/>
                </a:lnTo>
                <a:lnTo>
                  <a:pt x="136" y="718"/>
                </a:lnTo>
                <a:lnTo>
                  <a:pt x="142" y="720"/>
                </a:lnTo>
                <a:lnTo>
                  <a:pt x="146" y="718"/>
                </a:lnTo>
                <a:lnTo>
                  <a:pt x="150" y="721"/>
                </a:lnTo>
                <a:lnTo>
                  <a:pt x="157" y="725"/>
                </a:lnTo>
                <a:lnTo>
                  <a:pt x="163" y="725"/>
                </a:lnTo>
                <a:lnTo>
                  <a:pt x="175" y="727"/>
                </a:lnTo>
                <a:lnTo>
                  <a:pt x="182" y="727"/>
                </a:lnTo>
                <a:lnTo>
                  <a:pt x="190" y="729"/>
                </a:lnTo>
                <a:lnTo>
                  <a:pt x="198" y="737"/>
                </a:lnTo>
                <a:lnTo>
                  <a:pt x="210" y="747"/>
                </a:lnTo>
                <a:lnTo>
                  <a:pt x="210" y="748"/>
                </a:lnTo>
                <a:lnTo>
                  <a:pt x="213" y="750"/>
                </a:lnTo>
                <a:lnTo>
                  <a:pt x="221" y="758"/>
                </a:lnTo>
                <a:lnTo>
                  <a:pt x="240" y="769"/>
                </a:lnTo>
                <a:lnTo>
                  <a:pt x="259" y="777"/>
                </a:lnTo>
                <a:lnTo>
                  <a:pt x="273" y="769"/>
                </a:lnTo>
                <a:lnTo>
                  <a:pt x="279" y="771"/>
                </a:lnTo>
                <a:lnTo>
                  <a:pt x="280" y="783"/>
                </a:lnTo>
                <a:lnTo>
                  <a:pt x="284" y="787"/>
                </a:lnTo>
                <a:lnTo>
                  <a:pt x="288" y="783"/>
                </a:lnTo>
                <a:lnTo>
                  <a:pt x="290" y="787"/>
                </a:lnTo>
                <a:lnTo>
                  <a:pt x="292" y="791"/>
                </a:lnTo>
                <a:lnTo>
                  <a:pt x="298" y="796"/>
                </a:lnTo>
                <a:lnTo>
                  <a:pt x="307" y="802"/>
                </a:lnTo>
                <a:lnTo>
                  <a:pt x="323" y="812"/>
                </a:lnTo>
                <a:lnTo>
                  <a:pt x="328" y="812"/>
                </a:lnTo>
                <a:lnTo>
                  <a:pt x="340" y="802"/>
                </a:lnTo>
                <a:lnTo>
                  <a:pt x="346" y="795"/>
                </a:lnTo>
                <a:lnTo>
                  <a:pt x="354" y="789"/>
                </a:lnTo>
                <a:lnTo>
                  <a:pt x="363" y="779"/>
                </a:lnTo>
                <a:lnTo>
                  <a:pt x="367" y="779"/>
                </a:lnTo>
                <a:lnTo>
                  <a:pt x="402" y="793"/>
                </a:lnTo>
                <a:lnTo>
                  <a:pt x="411" y="798"/>
                </a:lnTo>
                <a:lnTo>
                  <a:pt x="415" y="804"/>
                </a:lnTo>
                <a:lnTo>
                  <a:pt x="415" y="806"/>
                </a:lnTo>
                <a:lnTo>
                  <a:pt x="413" y="810"/>
                </a:lnTo>
                <a:lnTo>
                  <a:pt x="407" y="817"/>
                </a:lnTo>
                <a:lnTo>
                  <a:pt x="386" y="831"/>
                </a:lnTo>
                <a:lnTo>
                  <a:pt x="382" y="837"/>
                </a:lnTo>
                <a:lnTo>
                  <a:pt x="382" y="841"/>
                </a:lnTo>
                <a:lnTo>
                  <a:pt x="390" y="858"/>
                </a:lnTo>
                <a:lnTo>
                  <a:pt x="400" y="867"/>
                </a:lnTo>
                <a:lnTo>
                  <a:pt x="413" y="893"/>
                </a:lnTo>
                <a:lnTo>
                  <a:pt x="427" y="906"/>
                </a:lnTo>
                <a:lnTo>
                  <a:pt x="429" y="914"/>
                </a:lnTo>
                <a:lnTo>
                  <a:pt x="424" y="918"/>
                </a:lnTo>
                <a:lnTo>
                  <a:pt x="417" y="925"/>
                </a:lnTo>
                <a:lnTo>
                  <a:pt x="400" y="931"/>
                </a:lnTo>
                <a:lnTo>
                  <a:pt x="359" y="941"/>
                </a:lnTo>
                <a:lnTo>
                  <a:pt x="344" y="942"/>
                </a:lnTo>
                <a:lnTo>
                  <a:pt x="338" y="948"/>
                </a:lnTo>
                <a:lnTo>
                  <a:pt x="336" y="952"/>
                </a:lnTo>
                <a:lnTo>
                  <a:pt x="336" y="964"/>
                </a:lnTo>
                <a:lnTo>
                  <a:pt x="338" y="966"/>
                </a:lnTo>
                <a:lnTo>
                  <a:pt x="348" y="960"/>
                </a:lnTo>
                <a:lnTo>
                  <a:pt x="355" y="975"/>
                </a:lnTo>
                <a:lnTo>
                  <a:pt x="367" y="989"/>
                </a:lnTo>
                <a:lnTo>
                  <a:pt x="396" y="1002"/>
                </a:lnTo>
                <a:lnTo>
                  <a:pt x="407" y="1006"/>
                </a:lnTo>
                <a:lnTo>
                  <a:pt x="405" y="1010"/>
                </a:lnTo>
                <a:lnTo>
                  <a:pt x="405" y="1014"/>
                </a:lnTo>
                <a:lnTo>
                  <a:pt x="427" y="1019"/>
                </a:lnTo>
                <a:lnTo>
                  <a:pt x="438" y="1031"/>
                </a:lnTo>
                <a:lnTo>
                  <a:pt x="448" y="1048"/>
                </a:lnTo>
                <a:lnTo>
                  <a:pt x="451" y="1062"/>
                </a:lnTo>
                <a:lnTo>
                  <a:pt x="453" y="1062"/>
                </a:lnTo>
                <a:lnTo>
                  <a:pt x="457" y="1067"/>
                </a:lnTo>
                <a:lnTo>
                  <a:pt x="467" y="1071"/>
                </a:lnTo>
                <a:lnTo>
                  <a:pt x="504" y="1089"/>
                </a:lnTo>
                <a:lnTo>
                  <a:pt x="519" y="1093"/>
                </a:lnTo>
                <a:lnTo>
                  <a:pt x="546" y="1094"/>
                </a:lnTo>
                <a:lnTo>
                  <a:pt x="594" y="1093"/>
                </a:lnTo>
                <a:lnTo>
                  <a:pt x="653" y="1096"/>
                </a:lnTo>
                <a:lnTo>
                  <a:pt x="682" y="1091"/>
                </a:lnTo>
                <a:lnTo>
                  <a:pt x="701" y="1085"/>
                </a:lnTo>
                <a:lnTo>
                  <a:pt x="713" y="1073"/>
                </a:lnTo>
                <a:lnTo>
                  <a:pt x="705" y="1062"/>
                </a:lnTo>
                <a:lnTo>
                  <a:pt x="701" y="1054"/>
                </a:lnTo>
                <a:lnTo>
                  <a:pt x="701" y="1052"/>
                </a:lnTo>
                <a:lnTo>
                  <a:pt x="699" y="1052"/>
                </a:lnTo>
                <a:lnTo>
                  <a:pt x="699" y="1054"/>
                </a:lnTo>
                <a:lnTo>
                  <a:pt x="699" y="1052"/>
                </a:lnTo>
                <a:lnTo>
                  <a:pt x="698" y="1052"/>
                </a:lnTo>
                <a:lnTo>
                  <a:pt x="696" y="1052"/>
                </a:lnTo>
                <a:lnTo>
                  <a:pt x="694" y="1046"/>
                </a:lnTo>
                <a:lnTo>
                  <a:pt x="701" y="1045"/>
                </a:lnTo>
                <a:lnTo>
                  <a:pt x="696" y="1019"/>
                </a:lnTo>
                <a:lnTo>
                  <a:pt x="696" y="1018"/>
                </a:lnTo>
                <a:lnTo>
                  <a:pt x="696" y="1016"/>
                </a:lnTo>
                <a:lnTo>
                  <a:pt x="688" y="981"/>
                </a:lnTo>
                <a:lnTo>
                  <a:pt x="682" y="973"/>
                </a:lnTo>
                <a:lnTo>
                  <a:pt x="680" y="969"/>
                </a:lnTo>
                <a:lnTo>
                  <a:pt x="677" y="968"/>
                </a:lnTo>
                <a:lnTo>
                  <a:pt x="669" y="962"/>
                </a:lnTo>
                <a:lnTo>
                  <a:pt x="665" y="958"/>
                </a:lnTo>
                <a:lnTo>
                  <a:pt x="663" y="942"/>
                </a:lnTo>
                <a:lnTo>
                  <a:pt x="665" y="941"/>
                </a:lnTo>
                <a:lnTo>
                  <a:pt x="667" y="921"/>
                </a:lnTo>
                <a:lnTo>
                  <a:pt x="665" y="914"/>
                </a:lnTo>
                <a:lnTo>
                  <a:pt x="667" y="904"/>
                </a:lnTo>
                <a:lnTo>
                  <a:pt x="665" y="904"/>
                </a:lnTo>
                <a:lnTo>
                  <a:pt x="667" y="896"/>
                </a:lnTo>
                <a:lnTo>
                  <a:pt x="667" y="894"/>
                </a:lnTo>
                <a:lnTo>
                  <a:pt x="665" y="894"/>
                </a:lnTo>
                <a:lnTo>
                  <a:pt x="672" y="870"/>
                </a:lnTo>
                <a:lnTo>
                  <a:pt x="686" y="873"/>
                </a:lnTo>
                <a:lnTo>
                  <a:pt x="701" y="875"/>
                </a:lnTo>
                <a:lnTo>
                  <a:pt x="701" y="873"/>
                </a:lnTo>
                <a:lnTo>
                  <a:pt x="703" y="873"/>
                </a:lnTo>
                <a:lnTo>
                  <a:pt x="703" y="870"/>
                </a:lnTo>
                <a:lnTo>
                  <a:pt x="703" y="862"/>
                </a:lnTo>
                <a:lnTo>
                  <a:pt x="703" y="860"/>
                </a:lnTo>
                <a:lnTo>
                  <a:pt x="703" y="858"/>
                </a:lnTo>
                <a:lnTo>
                  <a:pt x="703" y="856"/>
                </a:lnTo>
                <a:lnTo>
                  <a:pt x="711" y="852"/>
                </a:lnTo>
                <a:lnTo>
                  <a:pt x="713" y="850"/>
                </a:lnTo>
                <a:lnTo>
                  <a:pt x="715" y="850"/>
                </a:lnTo>
                <a:lnTo>
                  <a:pt x="721" y="848"/>
                </a:lnTo>
                <a:lnTo>
                  <a:pt x="723" y="848"/>
                </a:lnTo>
                <a:lnTo>
                  <a:pt x="723" y="846"/>
                </a:lnTo>
                <a:lnTo>
                  <a:pt x="725" y="846"/>
                </a:lnTo>
                <a:lnTo>
                  <a:pt x="725" y="845"/>
                </a:lnTo>
                <a:lnTo>
                  <a:pt x="726" y="845"/>
                </a:lnTo>
                <a:lnTo>
                  <a:pt x="732" y="841"/>
                </a:lnTo>
                <a:lnTo>
                  <a:pt x="738" y="837"/>
                </a:lnTo>
                <a:lnTo>
                  <a:pt x="740" y="835"/>
                </a:lnTo>
                <a:lnTo>
                  <a:pt x="744" y="833"/>
                </a:lnTo>
                <a:lnTo>
                  <a:pt x="744" y="831"/>
                </a:lnTo>
                <a:lnTo>
                  <a:pt x="753" y="822"/>
                </a:lnTo>
                <a:lnTo>
                  <a:pt x="757" y="817"/>
                </a:lnTo>
                <a:lnTo>
                  <a:pt x="774" y="827"/>
                </a:lnTo>
                <a:lnTo>
                  <a:pt x="782" y="829"/>
                </a:lnTo>
                <a:lnTo>
                  <a:pt x="782" y="827"/>
                </a:lnTo>
                <a:lnTo>
                  <a:pt x="782" y="816"/>
                </a:lnTo>
                <a:lnTo>
                  <a:pt x="782" y="814"/>
                </a:lnTo>
                <a:lnTo>
                  <a:pt x="782" y="806"/>
                </a:lnTo>
                <a:lnTo>
                  <a:pt x="782" y="793"/>
                </a:lnTo>
                <a:lnTo>
                  <a:pt x="780" y="793"/>
                </a:lnTo>
                <a:lnTo>
                  <a:pt x="778" y="793"/>
                </a:lnTo>
                <a:lnTo>
                  <a:pt x="778" y="795"/>
                </a:lnTo>
                <a:lnTo>
                  <a:pt x="776" y="793"/>
                </a:lnTo>
                <a:lnTo>
                  <a:pt x="774" y="795"/>
                </a:lnTo>
                <a:lnTo>
                  <a:pt x="773" y="795"/>
                </a:lnTo>
                <a:lnTo>
                  <a:pt x="769" y="795"/>
                </a:lnTo>
                <a:lnTo>
                  <a:pt x="769" y="793"/>
                </a:lnTo>
                <a:lnTo>
                  <a:pt x="769" y="791"/>
                </a:lnTo>
                <a:lnTo>
                  <a:pt x="771" y="789"/>
                </a:lnTo>
                <a:lnTo>
                  <a:pt x="771" y="787"/>
                </a:lnTo>
                <a:lnTo>
                  <a:pt x="773" y="785"/>
                </a:lnTo>
                <a:lnTo>
                  <a:pt x="774" y="781"/>
                </a:lnTo>
                <a:lnTo>
                  <a:pt x="776" y="779"/>
                </a:lnTo>
                <a:lnTo>
                  <a:pt x="778" y="771"/>
                </a:lnTo>
                <a:lnTo>
                  <a:pt x="780" y="769"/>
                </a:lnTo>
                <a:lnTo>
                  <a:pt x="778" y="764"/>
                </a:lnTo>
                <a:lnTo>
                  <a:pt x="776" y="764"/>
                </a:lnTo>
                <a:lnTo>
                  <a:pt x="774" y="764"/>
                </a:lnTo>
                <a:lnTo>
                  <a:pt x="774" y="769"/>
                </a:lnTo>
                <a:lnTo>
                  <a:pt x="773" y="769"/>
                </a:lnTo>
                <a:lnTo>
                  <a:pt x="771" y="769"/>
                </a:lnTo>
                <a:lnTo>
                  <a:pt x="769" y="769"/>
                </a:lnTo>
                <a:lnTo>
                  <a:pt x="769" y="771"/>
                </a:lnTo>
                <a:lnTo>
                  <a:pt x="767" y="771"/>
                </a:lnTo>
                <a:lnTo>
                  <a:pt x="771" y="758"/>
                </a:lnTo>
                <a:lnTo>
                  <a:pt x="773" y="750"/>
                </a:lnTo>
                <a:lnTo>
                  <a:pt x="774" y="735"/>
                </a:lnTo>
                <a:lnTo>
                  <a:pt x="776" y="735"/>
                </a:lnTo>
                <a:lnTo>
                  <a:pt x="776" y="733"/>
                </a:lnTo>
                <a:lnTo>
                  <a:pt x="774" y="733"/>
                </a:lnTo>
                <a:lnTo>
                  <a:pt x="774" y="731"/>
                </a:lnTo>
                <a:lnTo>
                  <a:pt x="773" y="731"/>
                </a:lnTo>
                <a:lnTo>
                  <a:pt x="771" y="731"/>
                </a:lnTo>
                <a:lnTo>
                  <a:pt x="769" y="729"/>
                </a:lnTo>
                <a:lnTo>
                  <a:pt x="767" y="729"/>
                </a:lnTo>
                <a:lnTo>
                  <a:pt x="765" y="729"/>
                </a:lnTo>
                <a:lnTo>
                  <a:pt x="765" y="727"/>
                </a:lnTo>
                <a:lnTo>
                  <a:pt x="761" y="649"/>
                </a:lnTo>
                <a:lnTo>
                  <a:pt x="761" y="646"/>
                </a:lnTo>
                <a:lnTo>
                  <a:pt x="759" y="631"/>
                </a:lnTo>
                <a:lnTo>
                  <a:pt x="824" y="627"/>
                </a:lnTo>
                <a:lnTo>
                  <a:pt x="836" y="627"/>
                </a:lnTo>
                <a:lnTo>
                  <a:pt x="836" y="625"/>
                </a:lnTo>
                <a:lnTo>
                  <a:pt x="853" y="623"/>
                </a:lnTo>
                <a:lnTo>
                  <a:pt x="874" y="622"/>
                </a:lnTo>
                <a:lnTo>
                  <a:pt x="874" y="610"/>
                </a:lnTo>
                <a:lnTo>
                  <a:pt x="876" y="608"/>
                </a:lnTo>
                <a:lnTo>
                  <a:pt x="880" y="608"/>
                </a:lnTo>
                <a:lnTo>
                  <a:pt x="880" y="604"/>
                </a:lnTo>
                <a:lnTo>
                  <a:pt x="882" y="604"/>
                </a:lnTo>
                <a:lnTo>
                  <a:pt x="882" y="593"/>
                </a:lnTo>
                <a:lnTo>
                  <a:pt x="886" y="562"/>
                </a:lnTo>
                <a:lnTo>
                  <a:pt x="888" y="558"/>
                </a:lnTo>
                <a:lnTo>
                  <a:pt x="890" y="547"/>
                </a:lnTo>
                <a:lnTo>
                  <a:pt x="890" y="545"/>
                </a:lnTo>
                <a:lnTo>
                  <a:pt x="888" y="539"/>
                </a:lnTo>
                <a:lnTo>
                  <a:pt x="888" y="537"/>
                </a:lnTo>
                <a:lnTo>
                  <a:pt x="888" y="535"/>
                </a:lnTo>
                <a:lnTo>
                  <a:pt x="890" y="537"/>
                </a:lnTo>
                <a:lnTo>
                  <a:pt x="890" y="529"/>
                </a:lnTo>
                <a:lnTo>
                  <a:pt x="892" y="529"/>
                </a:lnTo>
                <a:lnTo>
                  <a:pt x="892" y="519"/>
                </a:lnTo>
                <a:lnTo>
                  <a:pt x="894" y="516"/>
                </a:lnTo>
                <a:lnTo>
                  <a:pt x="897" y="506"/>
                </a:lnTo>
                <a:lnTo>
                  <a:pt x="899" y="504"/>
                </a:lnTo>
                <a:lnTo>
                  <a:pt x="901" y="483"/>
                </a:lnTo>
                <a:lnTo>
                  <a:pt x="903" y="477"/>
                </a:lnTo>
                <a:lnTo>
                  <a:pt x="903" y="475"/>
                </a:lnTo>
                <a:lnTo>
                  <a:pt x="907" y="454"/>
                </a:lnTo>
                <a:lnTo>
                  <a:pt x="907" y="452"/>
                </a:lnTo>
                <a:lnTo>
                  <a:pt x="907" y="445"/>
                </a:lnTo>
                <a:lnTo>
                  <a:pt x="899" y="443"/>
                </a:lnTo>
                <a:lnTo>
                  <a:pt x="894" y="441"/>
                </a:lnTo>
                <a:lnTo>
                  <a:pt x="888" y="441"/>
                </a:lnTo>
                <a:lnTo>
                  <a:pt x="876" y="439"/>
                </a:lnTo>
                <a:lnTo>
                  <a:pt x="874" y="439"/>
                </a:lnTo>
                <a:lnTo>
                  <a:pt x="863" y="437"/>
                </a:lnTo>
                <a:lnTo>
                  <a:pt x="855" y="435"/>
                </a:lnTo>
                <a:lnTo>
                  <a:pt x="853" y="435"/>
                </a:lnTo>
                <a:lnTo>
                  <a:pt x="851" y="435"/>
                </a:lnTo>
                <a:lnTo>
                  <a:pt x="846" y="439"/>
                </a:lnTo>
                <a:lnTo>
                  <a:pt x="842" y="441"/>
                </a:lnTo>
                <a:lnTo>
                  <a:pt x="832" y="441"/>
                </a:lnTo>
                <a:lnTo>
                  <a:pt x="742" y="479"/>
                </a:lnTo>
                <a:lnTo>
                  <a:pt x="736" y="471"/>
                </a:lnTo>
                <a:lnTo>
                  <a:pt x="734" y="470"/>
                </a:lnTo>
                <a:lnTo>
                  <a:pt x="736" y="468"/>
                </a:lnTo>
                <a:lnTo>
                  <a:pt x="738" y="466"/>
                </a:lnTo>
                <a:lnTo>
                  <a:pt x="738" y="464"/>
                </a:lnTo>
                <a:lnTo>
                  <a:pt x="738" y="460"/>
                </a:lnTo>
                <a:lnTo>
                  <a:pt x="738" y="456"/>
                </a:lnTo>
                <a:lnTo>
                  <a:pt x="738" y="454"/>
                </a:lnTo>
                <a:lnTo>
                  <a:pt x="736" y="450"/>
                </a:lnTo>
                <a:lnTo>
                  <a:pt x="734" y="449"/>
                </a:lnTo>
                <a:lnTo>
                  <a:pt x="730" y="445"/>
                </a:lnTo>
                <a:lnTo>
                  <a:pt x="726" y="437"/>
                </a:lnTo>
                <a:lnTo>
                  <a:pt x="725" y="435"/>
                </a:lnTo>
                <a:lnTo>
                  <a:pt x="723" y="431"/>
                </a:lnTo>
                <a:lnTo>
                  <a:pt x="723" y="429"/>
                </a:lnTo>
                <a:lnTo>
                  <a:pt x="721" y="427"/>
                </a:lnTo>
                <a:lnTo>
                  <a:pt x="717" y="422"/>
                </a:lnTo>
                <a:lnTo>
                  <a:pt x="715" y="420"/>
                </a:lnTo>
                <a:lnTo>
                  <a:pt x="707" y="416"/>
                </a:lnTo>
                <a:lnTo>
                  <a:pt x="705" y="414"/>
                </a:lnTo>
                <a:lnTo>
                  <a:pt x="703" y="410"/>
                </a:lnTo>
                <a:lnTo>
                  <a:pt x="701" y="408"/>
                </a:lnTo>
                <a:lnTo>
                  <a:pt x="699" y="404"/>
                </a:lnTo>
                <a:lnTo>
                  <a:pt x="698" y="402"/>
                </a:lnTo>
                <a:lnTo>
                  <a:pt x="698" y="401"/>
                </a:lnTo>
                <a:lnTo>
                  <a:pt x="696" y="401"/>
                </a:lnTo>
                <a:lnTo>
                  <a:pt x="696" y="396"/>
                </a:lnTo>
                <a:lnTo>
                  <a:pt x="696" y="395"/>
                </a:lnTo>
                <a:lnTo>
                  <a:pt x="694" y="391"/>
                </a:lnTo>
                <a:lnTo>
                  <a:pt x="690" y="391"/>
                </a:lnTo>
                <a:lnTo>
                  <a:pt x="690" y="393"/>
                </a:lnTo>
                <a:lnTo>
                  <a:pt x="690" y="391"/>
                </a:lnTo>
                <a:lnTo>
                  <a:pt x="688" y="391"/>
                </a:lnTo>
                <a:lnTo>
                  <a:pt x="686" y="391"/>
                </a:lnTo>
                <a:lnTo>
                  <a:pt x="684" y="391"/>
                </a:lnTo>
                <a:lnTo>
                  <a:pt x="682" y="391"/>
                </a:lnTo>
                <a:lnTo>
                  <a:pt x="680" y="391"/>
                </a:lnTo>
                <a:lnTo>
                  <a:pt x="675" y="385"/>
                </a:lnTo>
                <a:lnTo>
                  <a:pt x="672" y="385"/>
                </a:lnTo>
                <a:lnTo>
                  <a:pt x="672" y="383"/>
                </a:lnTo>
                <a:lnTo>
                  <a:pt x="675" y="383"/>
                </a:lnTo>
                <a:lnTo>
                  <a:pt x="672" y="383"/>
                </a:lnTo>
                <a:lnTo>
                  <a:pt x="672" y="381"/>
                </a:lnTo>
                <a:lnTo>
                  <a:pt x="672" y="379"/>
                </a:lnTo>
                <a:lnTo>
                  <a:pt x="672" y="377"/>
                </a:lnTo>
                <a:lnTo>
                  <a:pt x="672" y="375"/>
                </a:lnTo>
                <a:lnTo>
                  <a:pt x="672" y="373"/>
                </a:lnTo>
                <a:lnTo>
                  <a:pt x="675" y="372"/>
                </a:lnTo>
                <a:lnTo>
                  <a:pt x="675" y="370"/>
                </a:lnTo>
                <a:lnTo>
                  <a:pt x="672" y="368"/>
                </a:lnTo>
                <a:lnTo>
                  <a:pt x="672" y="366"/>
                </a:lnTo>
                <a:lnTo>
                  <a:pt x="672" y="364"/>
                </a:lnTo>
                <a:lnTo>
                  <a:pt x="672" y="362"/>
                </a:lnTo>
                <a:lnTo>
                  <a:pt x="672" y="360"/>
                </a:lnTo>
                <a:lnTo>
                  <a:pt x="672" y="358"/>
                </a:lnTo>
                <a:lnTo>
                  <a:pt x="675" y="354"/>
                </a:lnTo>
                <a:lnTo>
                  <a:pt x="675" y="352"/>
                </a:lnTo>
                <a:lnTo>
                  <a:pt x="671" y="352"/>
                </a:lnTo>
                <a:lnTo>
                  <a:pt x="671" y="351"/>
                </a:lnTo>
                <a:lnTo>
                  <a:pt x="672" y="348"/>
                </a:lnTo>
                <a:lnTo>
                  <a:pt x="672" y="346"/>
                </a:lnTo>
                <a:lnTo>
                  <a:pt x="675" y="345"/>
                </a:lnTo>
                <a:lnTo>
                  <a:pt x="675" y="337"/>
                </a:lnTo>
                <a:lnTo>
                  <a:pt x="680" y="337"/>
                </a:lnTo>
                <a:lnTo>
                  <a:pt x="682" y="335"/>
                </a:lnTo>
                <a:lnTo>
                  <a:pt x="682" y="333"/>
                </a:lnTo>
                <a:lnTo>
                  <a:pt x="684" y="331"/>
                </a:lnTo>
                <a:lnTo>
                  <a:pt x="686" y="325"/>
                </a:lnTo>
                <a:lnTo>
                  <a:pt x="688" y="324"/>
                </a:lnTo>
                <a:lnTo>
                  <a:pt x="688" y="320"/>
                </a:lnTo>
                <a:lnTo>
                  <a:pt x="688" y="314"/>
                </a:lnTo>
                <a:lnTo>
                  <a:pt x="686" y="314"/>
                </a:lnTo>
                <a:lnTo>
                  <a:pt x="684" y="312"/>
                </a:lnTo>
                <a:lnTo>
                  <a:pt x="684" y="308"/>
                </a:lnTo>
                <a:lnTo>
                  <a:pt x="688" y="295"/>
                </a:lnTo>
                <a:lnTo>
                  <a:pt x="696" y="285"/>
                </a:lnTo>
                <a:lnTo>
                  <a:pt x="692" y="281"/>
                </a:lnTo>
                <a:lnTo>
                  <a:pt x="694" y="277"/>
                </a:lnTo>
                <a:lnTo>
                  <a:pt x="694" y="274"/>
                </a:lnTo>
                <a:lnTo>
                  <a:pt x="692" y="270"/>
                </a:lnTo>
                <a:lnTo>
                  <a:pt x="688" y="268"/>
                </a:lnTo>
                <a:lnTo>
                  <a:pt x="686" y="266"/>
                </a:lnTo>
                <a:lnTo>
                  <a:pt x="682" y="266"/>
                </a:lnTo>
                <a:lnTo>
                  <a:pt x="680" y="264"/>
                </a:lnTo>
                <a:lnTo>
                  <a:pt x="678" y="262"/>
                </a:lnTo>
                <a:lnTo>
                  <a:pt x="675" y="260"/>
                </a:lnTo>
                <a:lnTo>
                  <a:pt x="672" y="262"/>
                </a:lnTo>
                <a:lnTo>
                  <a:pt x="671" y="260"/>
                </a:lnTo>
                <a:lnTo>
                  <a:pt x="667" y="268"/>
                </a:lnTo>
                <a:lnTo>
                  <a:pt x="665" y="277"/>
                </a:lnTo>
                <a:lnTo>
                  <a:pt x="663" y="281"/>
                </a:lnTo>
                <a:lnTo>
                  <a:pt x="632" y="254"/>
                </a:lnTo>
                <a:lnTo>
                  <a:pt x="648" y="239"/>
                </a:lnTo>
                <a:lnTo>
                  <a:pt x="624" y="226"/>
                </a:lnTo>
                <a:lnTo>
                  <a:pt x="611" y="210"/>
                </a:lnTo>
                <a:lnTo>
                  <a:pt x="613" y="206"/>
                </a:lnTo>
                <a:lnTo>
                  <a:pt x="622" y="199"/>
                </a:lnTo>
                <a:lnTo>
                  <a:pt x="630" y="195"/>
                </a:lnTo>
                <a:lnTo>
                  <a:pt x="646" y="185"/>
                </a:lnTo>
                <a:lnTo>
                  <a:pt x="573" y="54"/>
                </a:lnTo>
                <a:lnTo>
                  <a:pt x="499" y="26"/>
                </a:lnTo>
                <a:lnTo>
                  <a:pt x="473" y="18"/>
                </a:lnTo>
                <a:lnTo>
                  <a:pt x="478" y="4"/>
                </a:lnTo>
                <a:lnTo>
                  <a:pt x="471" y="0"/>
                </a:lnTo>
                <a:lnTo>
                  <a:pt x="457" y="8"/>
                </a:lnTo>
                <a:lnTo>
                  <a:pt x="451" y="12"/>
                </a:lnTo>
                <a:lnTo>
                  <a:pt x="450" y="12"/>
                </a:lnTo>
                <a:lnTo>
                  <a:pt x="444" y="16"/>
                </a:lnTo>
                <a:lnTo>
                  <a:pt x="442" y="16"/>
                </a:lnTo>
                <a:lnTo>
                  <a:pt x="440" y="18"/>
                </a:lnTo>
                <a:lnTo>
                  <a:pt x="436" y="20"/>
                </a:lnTo>
                <a:lnTo>
                  <a:pt x="434" y="22"/>
                </a:lnTo>
                <a:lnTo>
                  <a:pt x="429" y="26"/>
                </a:lnTo>
                <a:lnTo>
                  <a:pt x="424" y="27"/>
                </a:lnTo>
                <a:lnTo>
                  <a:pt x="423" y="27"/>
                </a:lnTo>
                <a:lnTo>
                  <a:pt x="421" y="29"/>
                </a:lnTo>
                <a:lnTo>
                  <a:pt x="419" y="31"/>
                </a:lnTo>
                <a:lnTo>
                  <a:pt x="417" y="33"/>
                </a:lnTo>
                <a:lnTo>
                  <a:pt x="415" y="33"/>
                </a:lnTo>
                <a:lnTo>
                  <a:pt x="415" y="35"/>
                </a:lnTo>
                <a:lnTo>
                  <a:pt x="411" y="35"/>
                </a:lnTo>
                <a:lnTo>
                  <a:pt x="409" y="37"/>
                </a:lnTo>
                <a:lnTo>
                  <a:pt x="405" y="39"/>
                </a:lnTo>
                <a:lnTo>
                  <a:pt x="402" y="41"/>
                </a:lnTo>
                <a:lnTo>
                  <a:pt x="396" y="43"/>
                </a:lnTo>
                <a:lnTo>
                  <a:pt x="392" y="45"/>
                </a:lnTo>
                <a:lnTo>
                  <a:pt x="390" y="45"/>
                </a:lnTo>
                <a:lnTo>
                  <a:pt x="388" y="47"/>
                </a:lnTo>
                <a:lnTo>
                  <a:pt x="386" y="48"/>
                </a:lnTo>
                <a:lnTo>
                  <a:pt x="386" y="50"/>
                </a:lnTo>
                <a:lnTo>
                  <a:pt x="384" y="53"/>
                </a:lnTo>
                <a:lnTo>
                  <a:pt x="382" y="64"/>
                </a:lnTo>
                <a:lnTo>
                  <a:pt x="382" y="62"/>
                </a:lnTo>
                <a:lnTo>
                  <a:pt x="379" y="62"/>
                </a:lnTo>
                <a:lnTo>
                  <a:pt x="376" y="64"/>
                </a:lnTo>
                <a:lnTo>
                  <a:pt x="375" y="70"/>
                </a:lnTo>
                <a:lnTo>
                  <a:pt x="371" y="74"/>
                </a:lnTo>
                <a:lnTo>
                  <a:pt x="321" y="118"/>
                </a:lnTo>
                <a:lnTo>
                  <a:pt x="319" y="118"/>
                </a:lnTo>
                <a:lnTo>
                  <a:pt x="319" y="116"/>
                </a:lnTo>
                <a:lnTo>
                  <a:pt x="317" y="114"/>
                </a:lnTo>
                <a:lnTo>
                  <a:pt x="319" y="114"/>
                </a:lnTo>
                <a:lnTo>
                  <a:pt x="319" y="112"/>
                </a:lnTo>
                <a:lnTo>
                  <a:pt x="317" y="112"/>
                </a:lnTo>
                <a:lnTo>
                  <a:pt x="315" y="108"/>
                </a:lnTo>
                <a:lnTo>
                  <a:pt x="311" y="108"/>
                </a:lnTo>
                <a:lnTo>
                  <a:pt x="302" y="101"/>
                </a:lnTo>
                <a:lnTo>
                  <a:pt x="298" y="101"/>
                </a:lnTo>
                <a:lnTo>
                  <a:pt x="280" y="116"/>
                </a:lnTo>
                <a:lnTo>
                  <a:pt x="240" y="151"/>
                </a:lnTo>
                <a:lnTo>
                  <a:pt x="215" y="175"/>
                </a:lnTo>
                <a:lnTo>
                  <a:pt x="207" y="185"/>
                </a:lnTo>
                <a:lnTo>
                  <a:pt x="204" y="191"/>
                </a:lnTo>
                <a:lnTo>
                  <a:pt x="202" y="193"/>
                </a:lnTo>
                <a:lnTo>
                  <a:pt x="200" y="193"/>
                </a:lnTo>
                <a:lnTo>
                  <a:pt x="190" y="202"/>
                </a:lnTo>
                <a:lnTo>
                  <a:pt x="211" y="223"/>
                </a:lnTo>
                <a:lnTo>
                  <a:pt x="194" y="231"/>
                </a:lnTo>
                <a:lnTo>
                  <a:pt x="194" y="237"/>
                </a:lnTo>
                <a:lnTo>
                  <a:pt x="192" y="239"/>
                </a:lnTo>
                <a:lnTo>
                  <a:pt x="192" y="245"/>
                </a:lnTo>
                <a:lnTo>
                  <a:pt x="192" y="249"/>
                </a:lnTo>
                <a:lnTo>
                  <a:pt x="190" y="256"/>
                </a:lnTo>
                <a:lnTo>
                  <a:pt x="190" y="260"/>
                </a:lnTo>
                <a:lnTo>
                  <a:pt x="188" y="262"/>
                </a:lnTo>
                <a:lnTo>
                  <a:pt x="188" y="264"/>
                </a:lnTo>
                <a:lnTo>
                  <a:pt x="182" y="270"/>
                </a:lnTo>
                <a:lnTo>
                  <a:pt x="181" y="274"/>
                </a:lnTo>
                <a:lnTo>
                  <a:pt x="181" y="276"/>
                </a:lnTo>
                <a:lnTo>
                  <a:pt x="179" y="279"/>
                </a:lnTo>
                <a:lnTo>
                  <a:pt x="177" y="281"/>
                </a:lnTo>
                <a:lnTo>
                  <a:pt x="173" y="287"/>
                </a:lnTo>
                <a:lnTo>
                  <a:pt x="171" y="293"/>
                </a:lnTo>
                <a:lnTo>
                  <a:pt x="169" y="295"/>
                </a:lnTo>
                <a:lnTo>
                  <a:pt x="169" y="297"/>
                </a:lnTo>
                <a:lnTo>
                  <a:pt x="167" y="297"/>
                </a:lnTo>
                <a:lnTo>
                  <a:pt x="165" y="298"/>
                </a:lnTo>
                <a:lnTo>
                  <a:pt x="163" y="302"/>
                </a:lnTo>
                <a:lnTo>
                  <a:pt x="161" y="306"/>
                </a:lnTo>
                <a:lnTo>
                  <a:pt x="161" y="308"/>
                </a:lnTo>
                <a:lnTo>
                  <a:pt x="155" y="314"/>
                </a:lnTo>
                <a:lnTo>
                  <a:pt x="154" y="316"/>
                </a:lnTo>
                <a:lnTo>
                  <a:pt x="152" y="318"/>
                </a:lnTo>
                <a:lnTo>
                  <a:pt x="150" y="320"/>
                </a:lnTo>
                <a:lnTo>
                  <a:pt x="148" y="324"/>
                </a:lnTo>
                <a:lnTo>
                  <a:pt x="142" y="324"/>
                </a:lnTo>
                <a:lnTo>
                  <a:pt x="140" y="324"/>
                </a:lnTo>
                <a:lnTo>
                  <a:pt x="138" y="325"/>
                </a:lnTo>
                <a:lnTo>
                  <a:pt x="136" y="329"/>
                </a:lnTo>
                <a:lnTo>
                  <a:pt x="136" y="333"/>
                </a:lnTo>
                <a:lnTo>
                  <a:pt x="134" y="337"/>
                </a:lnTo>
                <a:lnTo>
                  <a:pt x="133" y="339"/>
                </a:lnTo>
                <a:lnTo>
                  <a:pt x="133" y="343"/>
                </a:lnTo>
                <a:lnTo>
                  <a:pt x="133" y="346"/>
                </a:lnTo>
                <a:lnTo>
                  <a:pt x="131" y="354"/>
                </a:lnTo>
                <a:lnTo>
                  <a:pt x="128" y="356"/>
                </a:lnTo>
                <a:lnTo>
                  <a:pt x="127" y="362"/>
                </a:lnTo>
                <a:lnTo>
                  <a:pt x="125" y="364"/>
                </a:lnTo>
                <a:lnTo>
                  <a:pt x="121" y="366"/>
                </a:lnTo>
                <a:lnTo>
                  <a:pt x="119" y="364"/>
                </a:lnTo>
                <a:lnTo>
                  <a:pt x="115" y="364"/>
                </a:lnTo>
                <a:lnTo>
                  <a:pt x="113" y="362"/>
                </a:lnTo>
                <a:lnTo>
                  <a:pt x="113" y="360"/>
                </a:lnTo>
                <a:lnTo>
                  <a:pt x="111" y="360"/>
                </a:lnTo>
                <a:lnTo>
                  <a:pt x="109" y="362"/>
                </a:lnTo>
                <a:lnTo>
                  <a:pt x="90" y="387"/>
                </a:lnTo>
                <a:lnTo>
                  <a:pt x="77" y="406"/>
                </a:lnTo>
                <a:lnTo>
                  <a:pt x="71" y="412"/>
                </a:lnTo>
                <a:lnTo>
                  <a:pt x="50" y="401"/>
                </a:lnTo>
                <a:lnTo>
                  <a:pt x="40" y="410"/>
                </a:lnTo>
                <a:lnTo>
                  <a:pt x="42" y="416"/>
                </a:lnTo>
                <a:lnTo>
                  <a:pt x="40" y="416"/>
                </a:lnTo>
                <a:lnTo>
                  <a:pt x="42" y="418"/>
                </a:lnTo>
                <a:lnTo>
                  <a:pt x="44" y="420"/>
                </a:lnTo>
                <a:lnTo>
                  <a:pt x="42" y="422"/>
                </a:lnTo>
                <a:lnTo>
                  <a:pt x="40" y="425"/>
                </a:lnTo>
                <a:lnTo>
                  <a:pt x="36" y="422"/>
                </a:lnTo>
                <a:lnTo>
                  <a:pt x="34" y="422"/>
                </a:lnTo>
                <a:lnTo>
                  <a:pt x="32" y="422"/>
                </a:lnTo>
                <a:lnTo>
                  <a:pt x="32" y="423"/>
                </a:lnTo>
                <a:lnTo>
                  <a:pt x="31" y="425"/>
                </a:lnTo>
                <a:lnTo>
                  <a:pt x="31" y="427"/>
                </a:lnTo>
                <a:lnTo>
                  <a:pt x="29" y="429"/>
                </a:lnTo>
                <a:lnTo>
                  <a:pt x="29" y="431"/>
                </a:lnTo>
                <a:lnTo>
                  <a:pt x="27" y="433"/>
                </a:lnTo>
                <a:lnTo>
                  <a:pt x="23" y="439"/>
                </a:lnTo>
                <a:lnTo>
                  <a:pt x="23" y="441"/>
                </a:lnTo>
                <a:lnTo>
                  <a:pt x="23" y="443"/>
                </a:lnTo>
                <a:lnTo>
                  <a:pt x="23" y="447"/>
                </a:lnTo>
                <a:lnTo>
                  <a:pt x="21" y="450"/>
                </a:lnTo>
                <a:lnTo>
                  <a:pt x="19" y="452"/>
                </a:lnTo>
                <a:lnTo>
                  <a:pt x="19" y="454"/>
                </a:lnTo>
                <a:lnTo>
                  <a:pt x="17" y="460"/>
                </a:lnTo>
                <a:lnTo>
                  <a:pt x="17" y="464"/>
                </a:lnTo>
                <a:lnTo>
                  <a:pt x="17" y="470"/>
                </a:lnTo>
                <a:lnTo>
                  <a:pt x="17" y="473"/>
                </a:lnTo>
                <a:lnTo>
                  <a:pt x="15" y="477"/>
                </a:lnTo>
                <a:lnTo>
                  <a:pt x="15" y="479"/>
                </a:lnTo>
                <a:lnTo>
                  <a:pt x="15" y="481"/>
                </a:lnTo>
                <a:lnTo>
                  <a:pt x="15" y="485"/>
                </a:lnTo>
                <a:lnTo>
                  <a:pt x="13" y="489"/>
                </a:lnTo>
                <a:lnTo>
                  <a:pt x="13" y="493"/>
                </a:lnTo>
                <a:lnTo>
                  <a:pt x="11" y="495"/>
                </a:lnTo>
                <a:lnTo>
                  <a:pt x="11" y="497"/>
                </a:lnTo>
                <a:lnTo>
                  <a:pt x="8" y="506"/>
                </a:lnTo>
                <a:lnTo>
                  <a:pt x="4" y="516"/>
                </a:lnTo>
                <a:lnTo>
                  <a:pt x="2" y="518"/>
                </a:lnTo>
                <a:lnTo>
                  <a:pt x="2" y="519"/>
                </a:lnTo>
                <a:lnTo>
                  <a:pt x="0" y="524"/>
                </a:lnTo>
                <a:lnTo>
                  <a:pt x="0" y="527"/>
                </a:lnTo>
                <a:lnTo>
                  <a:pt x="0" y="529"/>
                </a:lnTo>
                <a:lnTo>
                  <a:pt x="0" y="531"/>
                </a:lnTo>
                <a:lnTo>
                  <a:pt x="2" y="545"/>
                </a:lnTo>
                <a:lnTo>
                  <a:pt x="23" y="527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" name="Freeform 191"/>
          <p:cNvSpPr>
            <a:spLocks/>
          </p:cNvSpPr>
          <p:nvPr/>
        </p:nvSpPr>
        <p:spPr bwMode="auto">
          <a:xfrm>
            <a:off x="-2034388" y="5065774"/>
            <a:ext cx="1017582" cy="1008167"/>
          </a:xfrm>
          <a:custGeom>
            <a:avLst/>
            <a:gdLst>
              <a:gd name="T0" fmla="*/ 771 w 1081"/>
              <a:gd name="T1" fmla="*/ 42 h 1071"/>
              <a:gd name="T2" fmla="*/ 790 w 1081"/>
              <a:gd name="T3" fmla="*/ 67 h 1071"/>
              <a:gd name="T4" fmla="*/ 775 w 1081"/>
              <a:gd name="T5" fmla="*/ 138 h 1071"/>
              <a:gd name="T6" fmla="*/ 798 w 1081"/>
              <a:gd name="T7" fmla="*/ 227 h 1071"/>
              <a:gd name="T8" fmla="*/ 762 w 1081"/>
              <a:gd name="T9" fmla="*/ 317 h 1071"/>
              <a:gd name="T10" fmla="*/ 742 w 1081"/>
              <a:gd name="T11" fmla="*/ 398 h 1071"/>
              <a:gd name="T12" fmla="*/ 719 w 1081"/>
              <a:gd name="T13" fmla="*/ 394 h 1071"/>
              <a:gd name="T14" fmla="*/ 696 w 1081"/>
              <a:gd name="T15" fmla="*/ 388 h 1071"/>
              <a:gd name="T16" fmla="*/ 677 w 1081"/>
              <a:gd name="T17" fmla="*/ 390 h 1071"/>
              <a:gd name="T18" fmla="*/ 659 w 1081"/>
              <a:gd name="T19" fmla="*/ 406 h 1071"/>
              <a:gd name="T20" fmla="*/ 592 w 1081"/>
              <a:gd name="T21" fmla="*/ 371 h 1071"/>
              <a:gd name="T22" fmla="*/ 504 w 1081"/>
              <a:gd name="T23" fmla="*/ 477 h 1071"/>
              <a:gd name="T24" fmla="*/ 373 w 1081"/>
              <a:gd name="T25" fmla="*/ 335 h 1071"/>
              <a:gd name="T26" fmla="*/ 320 w 1081"/>
              <a:gd name="T27" fmla="*/ 311 h 1071"/>
              <a:gd name="T28" fmla="*/ 285 w 1081"/>
              <a:gd name="T29" fmla="*/ 350 h 1071"/>
              <a:gd name="T30" fmla="*/ 274 w 1081"/>
              <a:gd name="T31" fmla="*/ 359 h 1071"/>
              <a:gd name="T32" fmla="*/ 250 w 1081"/>
              <a:gd name="T33" fmla="*/ 386 h 1071"/>
              <a:gd name="T34" fmla="*/ 231 w 1081"/>
              <a:gd name="T35" fmla="*/ 498 h 1071"/>
              <a:gd name="T36" fmla="*/ 137 w 1081"/>
              <a:gd name="T37" fmla="*/ 548 h 1071"/>
              <a:gd name="T38" fmla="*/ 141 w 1081"/>
              <a:gd name="T39" fmla="*/ 508 h 1071"/>
              <a:gd name="T40" fmla="*/ 104 w 1081"/>
              <a:gd name="T41" fmla="*/ 506 h 1071"/>
              <a:gd name="T42" fmla="*/ 60 w 1081"/>
              <a:gd name="T43" fmla="*/ 484 h 1071"/>
              <a:gd name="T44" fmla="*/ 6 w 1081"/>
              <a:gd name="T45" fmla="*/ 523 h 1071"/>
              <a:gd name="T46" fmla="*/ 12 w 1081"/>
              <a:gd name="T47" fmla="*/ 546 h 1071"/>
              <a:gd name="T48" fmla="*/ 20 w 1081"/>
              <a:gd name="T49" fmla="*/ 569 h 1071"/>
              <a:gd name="T50" fmla="*/ 31 w 1081"/>
              <a:gd name="T51" fmla="*/ 579 h 1071"/>
              <a:gd name="T52" fmla="*/ 43 w 1081"/>
              <a:gd name="T53" fmla="*/ 585 h 1071"/>
              <a:gd name="T54" fmla="*/ 52 w 1081"/>
              <a:gd name="T55" fmla="*/ 590 h 1071"/>
              <a:gd name="T56" fmla="*/ 68 w 1081"/>
              <a:gd name="T57" fmla="*/ 604 h 1071"/>
              <a:gd name="T58" fmla="*/ 60 w 1081"/>
              <a:gd name="T59" fmla="*/ 638 h 1071"/>
              <a:gd name="T60" fmla="*/ 41 w 1081"/>
              <a:gd name="T61" fmla="*/ 667 h 1071"/>
              <a:gd name="T62" fmla="*/ 18 w 1081"/>
              <a:gd name="T63" fmla="*/ 677 h 1071"/>
              <a:gd name="T64" fmla="*/ 27 w 1081"/>
              <a:gd name="T65" fmla="*/ 734 h 1071"/>
              <a:gd name="T66" fmla="*/ 72 w 1081"/>
              <a:gd name="T67" fmla="*/ 788 h 1071"/>
              <a:gd name="T68" fmla="*/ 50 w 1081"/>
              <a:gd name="T69" fmla="*/ 857 h 1071"/>
              <a:gd name="T70" fmla="*/ 50 w 1081"/>
              <a:gd name="T71" fmla="*/ 915 h 1071"/>
              <a:gd name="T72" fmla="*/ 102 w 1081"/>
              <a:gd name="T73" fmla="*/ 931 h 1071"/>
              <a:gd name="T74" fmla="*/ 164 w 1081"/>
              <a:gd name="T75" fmla="*/ 963 h 1071"/>
              <a:gd name="T76" fmla="*/ 150 w 1081"/>
              <a:gd name="T77" fmla="*/ 934 h 1071"/>
              <a:gd name="T78" fmla="*/ 162 w 1081"/>
              <a:gd name="T79" fmla="*/ 921 h 1071"/>
              <a:gd name="T80" fmla="*/ 185 w 1081"/>
              <a:gd name="T81" fmla="*/ 917 h 1071"/>
              <a:gd name="T82" fmla="*/ 200 w 1081"/>
              <a:gd name="T83" fmla="*/ 929 h 1071"/>
              <a:gd name="T84" fmla="*/ 216 w 1081"/>
              <a:gd name="T85" fmla="*/ 942 h 1071"/>
              <a:gd name="T86" fmla="*/ 225 w 1081"/>
              <a:gd name="T87" fmla="*/ 952 h 1071"/>
              <a:gd name="T88" fmla="*/ 231 w 1081"/>
              <a:gd name="T89" fmla="*/ 979 h 1071"/>
              <a:gd name="T90" fmla="*/ 237 w 1081"/>
              <a:gd name="T91" fmla="*/ 998 h 1071"/>
              <a:gd name="T92" fmla="*/ 260 w 1081"/>
              <a:gd name="T93" fmla="*/ 988 h 1071"/>
              <a:gd name="T94" fmla="*/ 383 w 1081"/>
              <a:gd name="T95" fmla="*/ 994 h 1071"/>
              <a:gd name="T96" fmla="*/ 460 w 1081"/>
              <a:gd name="T97" fmla="*/ 1044 h 1071"/>
              <a:gd name="T98" fmla="*/ 548 w 1081"/>
              <a:gd name="T99" fmla="*/ 1040 h 1071"/>
              <a:gd name="T100" fmla="*/ 625 w 1081"/>
              <a:gd name="T101" fmla="*/ 984 h 1071"/>
              <a:gd name="T102" fmla="*/ 669 w 1081"/>
              <a:gd name="T103" fmla="*/ 923 h 1071"/>
              <a:gd name="T104" fmla="*/ 708 w 1081"/>
              <a:gd name="T105" fmla="*/ 767 h 1071"/>
              <a:gd name="T106" fmla="*/ 923 w 1081"/>
              <a:gd name="T107" fmla="*/ 642 h 1071"/>
              <a:gd name="T108" fmla="*/ 1002 w 1081"/>
              <a:gd name="T109" fmla="*/ 525 h 1071"/>
              <a:gd name="T110" fmla="*/ 990 w 1081"/>
              <a:gd name="T111" fmla="*/ 484 h 1071"/>
              <a:gd name="T112" fmla="*/ 958 w 1081"/>
              <a:gd name="T113" fmla="*/ 413 h 1071"/>
              <a:gd name="T114" fmla="*/ 1069 w 1081"/>
              <a:gd name="T115" fmla="*/ 302 h 1071"/>
              <a:gd name="T116" fmla="*/ 1035 w 1081"/>
              <a:gd name="T117" fmla="*/ 192 h 1071"/>
              <a:gd name="T118" fmla="*/ 875 w 1081"/>
              <a:gd name="T119" fmla="*/ 0 h 1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1" h="1071">
                <a:moveTo>
                  <a:pt x="875" y="0"/>
                </a:moveTo>
                <a:lnTo>
                  <a:pt x="867" y="2"/>
                </a:lnTo>
                <a:lnTo>
                  <a:pt x="865" y="2"/>
                </a:lnTo>
                <a:lnTo>
                  <a:pt x="854" y="2"/>
                </a:lnTo>
                <a:lnTo>
                  <a:pt x="783" y="11"/>
                </a:lnTo>
                <a:lnTo>
                  <a:pt x="783" y="16"/>
                </a:lnTo>
                <a:lnTo>
                  <a:pt x="783" y="21"/>
                </a:lnTo>
                <a:lnTo>
                  <a:pt x="783" y="23"/>
                </a:lnTo>
                <a:lnTo>
                  <a:pt x="785" y="40"/>
                </a:lnTo>
                <a:lnTo>
                  <a:pt x="781" y="42"/>
                </a:lnTo>
                <a:lnTo>
                  <a:pt x="779" y="42"/>
                </a:lnTo>
                <a:lnTo>
                  <a:pt x="775" y="42"/>
                </a:lnTo>
                <a:lnTo>
                  <a:pt x="773" y="42"/>
                </a:lnTo>
                <a:lnTo>
                  <a:pt x="771" y="42"/>
                </a:lnTo>
                <a:lnTo>
                  <a:pt x="769" y="42"/>
                </a:lnTo>
                <a:lnTo>
                  <a:pt x="771" y="48"/>
                </a:lnTo>
                <a:lnTo>
                  <a:pt x="771" y="50"/>
                </a:lnTo>
                <a:lnTo>
                  <a:pt x="771" y="52"/>
                </a:lnTo>
                <a:lnTo>
                  <a:pt x="773" y="54"/>
                </a:lnTo>
                <a:lnTo>
                  <a:pt x="773" y="56"/>
                </a:lnTo>
                <a:lnTo>
                  <a:pt x="775" y="61"/>
                </a:lnTo>
                <a:lnTo>
                  <a:pt x="777" y="64"/>
                </a:lnTo>
                <a:lnTo>
                  <a:pt x="779" y="67"/>
                </a:lnTo>
                <a:lnTo>
                  <a:pt x="781" y="67"/>
                </a:lnTo>
                <a:lnTo>
                  <a:pt x="783" y="67"/>
                </a:lnTo>
                <a:lnTo>
                  <a:pt x="785" y="67"/>
                </a:lnTo>
                <a:lnTo>
                  <a:pt x="787" y="67"/>
                </a:lnTo>
                <a:lnTo>
                  <a:pt x="790" y="67"/>
                </a:lnTo>
                <a:lnTo>
                  <a:pt x="796" y="87"/>
                </a:lnTo>
                <a:lnTo>
                  <a:pt x="798" y="96"/>
                </a:lnTo>
                <a:lnTo>
                  <a:pt x="798" y="102"/>
                </a:lnTo>
                <a:lnTo>
                  <a:pt x="789" y="108"/>
                </a:lnTo>
                <a:lnTo>
                  <a:pt x="785" y="110"/>
                </a:lnTo>
                <a:lnTo>
                  <a:pt x="779" y="112"/>
                </a:lnTo>
                <a:lnTo>
                  <a:pt x="781" y="117"/>
                </a:lnTo>
                <a:lnTo>
                  <a:pt x="779" y="119"/>
                </a:lnTo>
                <a:lnTo>
                  <a:pt x="779" y="121"/>
                </a:lnTo>
                <a:lnTo>
                  <a:pt x="775" y="121"/>
                </a:lnTo>
                <a:lnTo>
                  <a:pt x="771" y="123"/>
                </a:lnTo>
                <a:lnTo>
                  <a:pt x="771" y="125"/>
                </a:lnTo>
                <a:lnTo>
                  <a:pt x="775" y="136"/>
                </a:lnTo>
                <a:lnTo>
                  <a:pt x="775" y="138"/>
                </a:lnTo>
                <a:lnTo>
                  <a:pt x="785" y="169"/>
                </a:lnTo>
                <a:lnTo>
                  <a:pt x="785" y="167"/>
                </a:lnTo>
                <a:lnTo>
                  <a:pt x="796" y="163"/>
                </a:lnTo>
                <a:lnTo>
                  <a:pt x="796" y="171"/>
                </a:lnTo>
                <a:lnTo>
                  <a:pt x="796" y="173"/>
                </a:lnTo>
                <a:lnTo>
                  <a:pt x="796" y="179"/>
                </a:lnTo>
                <a:lnTo>
                  <a:pt x="796" y="181"/>
                </a:lnTo>
                <a:lnTo>
                  <a:pt x="796" y="184"/>
                </a:lnTo>
                <a:lnTo>
                  <a:pt x="798" y="204"/>
                </a:lnTo>
                <a:lnTo>
                  <a:pt x="798" y="215"/>
                </a:lnTo>
                <a:lnTo>
                  <a:pt x="798" y="219"/>
                </a:lnTo>
                <a:lnTo>
                  <a:pt x="798" y="221"/>
                </a:lnTo>
                <a:lnTo>
                  <a:pt x="798" y="223"/>
                </a:lnTo>
                <a:lnTo>
                  <a:pt x="798" y="227"/>
                </a:lnTo>
                <a:lnTo>
                  <a:pt x="798" y="229"/>
                </a:lnTo>
                <a:lnTo>
                  <a:pt x="798" y="231"/>
                </a:lnTo>
                <a:lnTo>
                  <a:pt x="798" y="234"/>
                </a:lnTo>
                <a:lnTo>
                  <a:pt x="794" y="258"/>
                </a:lnTo>
                <a:lnTo>
                  <a:pt x="790" y="277"/>
                </a:lnTo>
                <a:lnTo>
                  <a:pt x="792" y="288"/>
                </a:lnTo>
                <a:lnTo>
                  <a:pt x="783" y="287"/>
                </a:lnTo>
                <a:lnTo>
                  <a:pt x="781" y="298"/>
                </a:lnTo>
                <a:lnTo>
                  <a:pt x="781" y="300"/>
                </a:lnTo>
                <a:lnTo>
                  <a:pt x="781" y="302"/>
                </a:lnTo>
                <a:lnTo>
                  <a:pt x="781" y="321"/>
                </a:lnTo>
                <a:lnTo>
                  <a:pt x="779" y="321"/>
                </a:lnTo>
                <a:lnTo>
                  <a:pt x="773" y="321"/>
                </a:lnTo>
                <a:lnTo>
                  <a:pt x="762" y="317"/>
                </a:lnTo>
                <a:lnTo>
                  <a:pt x="760" y="325"/>
                </a:lnTo>
                <a:lnTo>
                  <a:pt x="756" y="340"/>
                </a:lnTo>
                <a:lnTo>
                  <a:pt x="756" y="344"/>
                </a:lnTo>
                <a:lnTo>
                  <a:pt x="750" y="367"/>
                </a:lnTo>
                <a:lnTo>
                  <a:pt x="750" y="375"/>
                </a:lnTo>
                <a:lnTo>
                  <a:pt x="750" y="379"/>
                </a:lnTo>
                <a:lnTo>
                  <a:pt x="748" y="381"/>
                </a:lnTo>
                <a:lnTo>
                  <a:pt x="746" y="394"/>
                </a:lnTo>
                <a:lnTo>
                  <a:pt x="746" y="398"/>
                </a:lnTo>
                <a:lnTo>
                  <a:pt x="746" y="400"/>
                </a:lnTo>
                <a:lnTo>
                  <a:pt x="744" y="398"/>
                </a:lnTo>
                <a:lnTo>
                  <a:pt x="742" y="398"/>
                </a:lnTo>
                <a:lnTo>
                  <a:pt x="742" y="396"/>
                </a:lnTo>
                <a:lnTo>
                  <a:pt x="742" y="398"/>
                </a:lnTo>
                <a:lnTo>
                  <a:pt x="741" y="398"/>
                </a:lnTo>
                <a:lnTo>
                  <a:pt x="739" y="398"/>
                </a:lnTo>
                <a:lnTo>
                  <a:pt x="736" y="398"/>
                </a:lnTo>
                <a:lnTo>
                  <a:pt x="735" y="396"/>
                </a:lnTo>
                <a:lnTo>
                  <a:pt x="733" y="396"/>
                </a:lnTo>
                <a:lnTo>
                  <a:pt x="731" y="396"/>
                </a:lnTo>
                <a:lnTo>
                  <a:pt x="729" y="396"/>
                </a:lnTo>
                <a:lnTo>
                  <a:pt x="729" y="394"/>
                </a:lnTo>
                <a:lnTo>
                  <a:pt x="727" y="396"/>
                </a:lnTo>
                <a:lnTo>
                  <a:pt x="725" y="396"/>
                </a:lnTo>
                <a:lnTo>
                  <a:pt x="725" y="394"/>
                </a:lnTo>
                <a:lnTo>
                  <a:pt x="723" y="394"/>
                </a:lnTo>
                <a:lnTo>
                  <a:pt x="721" y="394"/>
                </a:lnTo>
                <a:lnTo>
                  <a:pt x="719" y="394"/>
                </a:lnTo>
                <a:lnTo>
                  <a:pt x="717" y="394"/>
                </a:lnTo>
                <a:lnTo>
                  <a:pt x="717" y="392"/>
                </a:lnTo>
                <a:lnTo>
                  <a:pt x="715" y="392"/>
                </a:lnTo>
                <a:lnTo>
                  <a:pt x="714" y="392"/>
                </a:lnTo>
                <a:lnTo>
                  <a:pt x="712" y="390"/>
                </a:lnTo>
                <a:lnTo>
                  <a:pt x="710" y="390"/>
                </a:lnTo>
                <a:lnTo>
                  <a:pt x="708" y="390"/>
                </a:lnTo>
                <a:lnTo>
                  <a:pt x="706" y="390"/>
                </a:lnTo>
                <a:lnTo>
                  <a:pt x="706" y="388"/>
                </a:lnTo>
                <a:lnTo>
                  <a:pt x="704" y="388"/>
                </a:lnTo>
                <a:lnTo>
                  <a:pt x="702" y="388"/>
                </a:lnTo>
                <a:lnTo>
                  <a:pt x="700" y="388"/>
                </a:lnTo>
                <a:lnTo>
                  <a:pt x="698" y="388"/>
                </a:lnTo>
                <a:lnTo>
                  <a:pt x="696" y="388"/>
                </a:lnTo>
                <a:lnTo>
                  <a:pt x="696" y="386"/>
                </a:lnTo>
                <a:lnTo>
                  <a:pt x="694" y="386"/>
                </a:lnTo>
                <a:lnTo>
                  <a:pt x="692" y="386"/>
                </a:lnTo>
                <a:lnTo>
                  <a:pt x="692" y="388"/>
                </a:lnTo>
                <a:lnTo>
                  <a:pt x="690" y="388"/>
                </a:lnTo>
                <a:lnTo>
                  <a:pt x="690" y="386"/>
                </a:lnTo>
                <a:lnTo>
                  <a:pt x="688" y="388"/>
                </a:lnTo>
                <a:lnTo>
                  <a:pt x="686" y="388"/>
                </a:lnTo>
                <a:lnTo>
                  <a:pt x="685" y="388"/>
                </a:lnTo>
                <a:lnTo>
                  <a:pt x="683" y="388"/>
                </a:lnTo>
                <a:lnTo>
                  <a:pt x="681" y="388"/>
                </a:lnTo>
                <a:lnTo>
                  <a:pt x="681" y="390"/>
                </a:lnTo>
                <a:lnTo>
                  <a:pt x="679" y="390"/>
                </a:lnTo>
                <a:lnTo>
                  <a:pt x="677" y="390"/>
                </a:lnTo>
                <a:lnTo>
                  <a:pt x="675" y="390"/>
                </a:lnTo>
                <a:lnTo>
                  <a:pt x="673" y="390"/>
                </a:lnTo>
                <a:lnTo>
                  <a:pt x="671" y="390"/>
                </a:lnTo>
                <a:lnTo>
                  <a:pt x="669" y="390"/>
                </a:lnTo>
                <a:lnTo>
                  <a:pt x="667" y="390"/>
                </a:lnTo>
                <a:lnTo>
                  <a:pt x="667" y="388"/>
                </a:lnTo>
                <a:lnTo>
                  <a:pt x="665" y="388"/>
                </a:lnTo>
                <a:lnTo>
                  <a:pt x="664" y="388"/>
                </a:lnTo>
                <a:lnTo>
                  <a:pt x="662" y="386"/>
                </a:lnTo>
                <a:lnTo>
                  <a:pt x="659" y="386"/>
                </a:lnTo>
                <a:lnTo>
                  <a:pt x="659" y="388"/>
                </a:lnTo>
                <a:lnTo>
                  <a:pt x="659" y="392"/>
                </a:lnTo>
                <a:lnTo>
                  <a:pt x="659" y="396"/>
                </a:lnTo>
                <a:lnTo>
                  <a:pt x="659" y="406"/>
                </a:lnTo>
                <a:lnTo>
                  <a:pt x="658" y="406"/>
                </a:lnTo>
                <a:lnTo>
                  <a:pt x="658" y="408"/>
                </a:lnTo>
                <a:lnTo>
                  <a:pt x="656" y="410"/>
                </a:lnTo>
                <a:lnTo>
                  <a:pt x="637" y="410"/>
                </a:lnTo>
                <a:lnTo>
                  <a:pt x="629" y="421"/>
                </a:lnTo>
                <a:lnTo>
                  <a:pt x="627" y="419"/>
                </a:lnTo>
                <a:lnTo>
                  <a:pt x="621" y="419"/>
                </a:lnTo>
                <a:lnTo>
                  <a:pt x="610" y="415"/>
                </a:lnTo>
                <a:lnTo>
                  <a:pt x="585" y="412"/>
                </a:lnTo>
                <a:lnTo>
                  <a:pt x="587" y="400"/>
                </a:lnTo>
                <a:lnTo>
                  <a:pt x="590" y="377"/>
                </a:lnTo>
                <a:lnTo>
                  <a:pt x="590" y="375"/>
                </a:lnTo>
                <a:lnTo>
                  <a:pt x="592" y="373"/>
                </a:lnTo>
                <a:lnTo>
                  <a:pt x="592" y="371"/>
                </a:lnTo>
                <a:lnTo>
                  <a:pt x="590" y="371"/>
                </a:lnTo>
                <a:lnTo>
                  <a:pt x="589" y="369"/>
                </a:lnTo>
                <a:lnTo>
                  <a:pt x="587" y="369"/>
                </a:lnTo>
                <a:lnTo>
                  <a:pt x="587" y="367"/>
                </a:lnTo>
                <a:lnTo>
                  <a:pt x="585" y="367"/>
                </a:lnTo>
                <a:lnTo>
                  <a:pt x="583" y="365"/>
                </a:lnTo>
                <a:lnTo>
                  <a:pt x="581" y="364"/>
                </a:lnTo>
                <a:lnTo>
                  <a:pt x="579" y="367"/>
                </a:lnTo>
                <a:lnTo>
                  <a:pt x="556" y="392"/>
                </a:lnTo>
                <a:lnTo>
                  <a:pt x="544" y="406"/>
                </a:lnTo>
                <a:lnTo>
                  <a:pt x="517" y="436"/>
                </a:lnTo>
                <a:lnTo>
                  <a:pt x="498" y="456"/>
                </a:lnTo>
                <a:lnTo>
                  <a:pt x="514" y="469"/>
                </a:lnTo>
                <a:lnTo>
                  <a:pt x="504" y="477"/>
                </a:lnTo>
                <a:lnTo>
                  <a:pt x="491" y="465"/>
                </a:lnTo>
                <a:lnTo>
                  <a:pt x="454" y="427"/>
                </a:lnTo>
                <a:lnTo>
                  <a:pt x="439" y="400"/>
                </a:lnTo>
                <a:lnTo>
                  <a:pt x="433" y="385"/>
                </a:lnTo>
                <a:lnTo>
                  <a:pt x="431" y="385"/>
                </a:lnTo>
                <a:lnTo>
                  <a:pt x="404" y="394"/>
                </a:lnTo>
                <a:lnTo>
                  <a:pt x="387" y="375"/>
                </a:lnTo>
                <a:lnTo>
                  <a:pt x="387" y="367"/>
                </a:lnTo>
                <a:lnTo>
                  <a:pt x="389" y="350"/>
                </a:lnTo>
                <a:lnTo>
                  <a:pt x="385" y="342"/>
                </a:lnTo>
                <a:lnTo>
                  <a:pt x="379" y="344"/>
                </a:lnTo>
                <a:lnTo>
                  <a:pt x="375" y="340"/>
                </a:lnTo>
                <a:lnTo>
                  <a:pt x="377" y="336"/>
                </a:lnTo>
                <a:lnTo>
                  <a:pt x="373" y="335"/>
                </a:lnTo>
                <a:lnTo>
                  <a:pt x="370" y="331"/>
                </a:lnTo>
                <a:lnTo>
                  <a:pt x="366" y="329"/>
                </a:lnTo>
                <a:lnTo>
                  <a:pt x="356" y="325"/>
                </a:lnTo>
                <a:lnTo>
                  <a:pt x="354" y="325"/>
                </a:lnTo>
                <a:lnTo>
                  <a:pt x="348" y="323"/>
                </a:lnTo>
                <a:lnTo>
                  <a:pt x="346" y="323"/>
                </a:lnTo>
                <a:lnTo>
                  <a:pt x="337" y="323"/>
                </a:lnTo>
                <a:lnTo>
                  <a:pt x="333" y="319"/>
                </a:lnTo>
                <a:lnTo>
                  <a:pt x="329" y="317"/>
                </a:lnTo>
                <a:lnTo>
                  <a:pt x="327" y="315"/>
                </a:lnTo>
                <a:lnTo>
                  <a:pt x="325" y="314"/>
                </a:lnTo>
                <a:lnTo>
                  <a:pt x="323" y="311"/>
                </a:lnTo>
                <a:lnTo>
                  <a:pt x="322" y="311"/>
                </a:lnTo>
                <a:lnTo>
                  <a:pt x="320" y="311"/>
                </a:lnTo>
                <a:lnTo>
                  <a:pt x="317" y="314"/>
                </a:lnTo>
                <a:lnTo>
                  <a:pt x="316" y="315"/>
                </a:lnTo>
                <a:lnTo>
                  <a:pt x="312" y="319"/>
                </a:lnTo>
                <a:lnTo>
                  <a:pt x="304" y="329"/>
                </a:lnTo>
                <a:lnTo>
                  <a:pt x="296" y="336"/>
                </a:lnTo>
                <a:lnTo>
                  <a:pt x="295" y="336"/>
                </a:lnTo>
                <a:lnTo>
                  <a:pt x="295" y="338"/>
                </a:lnTo>
                <a:lnTo>
                  <a:pt x="293" y="338"/>
                </a:lnTo>
                <a:lnTo>
                  <a:pt x="295" y="338"/>
                </a:lnTo>
                <a:lnTo>
                  <a:pt x="291" y="342"/>
                </a:lnTo>
                <a:lnTo>
                  <a:pt x="291" y="344"/>
                </a:lnTo>
                <a:lnTo>
                  <a:pt x="287" y="346"/>
                </a:lnTo>
                <a:lnTo>
                  <a:pt x="285" y="348"/>
                </a:lnTo>
                <a:lnTo>
                  <a:pt x="285" y="350"/>
                </a:lnTo>
                <a:lnTo>
                  <a:pt x="285" y="348"/>
                </a:lnTo>
                <a:lnTo>
                  <a:pt x="285" y="350"/>
                </a:lnTo>
                <a:lnTo>
                  <a:pt x="283" y="350"/>
                </a:lnTo>
                <a:lnTo>
                  <a:pt x="283" y="352"/>
                </a:lnTo>
                <a:lnTo>
                  <a:pt x="283" y="354"/>
                </a:lnTo>
                <a:lnTo>
                  <a:pt x="281" y="354"/>
                </a:lnTo>
                <a:lnTo>
                  <a:pt x="281" y="356"/>
                </a:lnTo>
                <a:lnTo>
                  <a:pt x="279" y="356"/>
                </a:lnTo>
                <a:lnTo>
                  <a:pt x="277" y="356"/>
                </a:lnTo>
                <a:lnTo>
                  <a:pt x="277" y="358"/>
                </a:lnTo>
                <a:lnTo>
                  <a:pt x="277" y="359"/>
                </a:lnTo>
                <a:lnTo>
                  <a:pt x="275" y="359"/>
                </a:lnTo>
                <a:lnTo>
                  <a:pt x="275" y="358"/>
                </a:lnTo>
                <a:lnTo>
                  <a:pt x="274" y="359"/>
                </a:lnTo>
                <a:lnTo>
                  <a:pt x="274" y="362"/>
                </a:lnTo>
                <a:lnTo>
                  <a:pt x="271" y="362"/>
                </a:lnTo>
                <a:lnTo>
                  <a:pt x="271" y="364"/>
                </a:lnTo>
                <a:lnTo>
                  <a:pt x="269" y="365"/>
                </a:lnTo>
                <a:lnTo>
                  <a:pt x="268" y="367"/>
                </a:lnTo>
                <a:lnTo>
                  <a:pt x="262" y="371"/>
                </a:lnTo>
                <a:lnTo>
                  <a:pt x="262" y="373"/>
                </a:lnTo>
                <a:lnTo>
                  <a:pt x="260" y="373"/>
                </a:lnTo>
                <a:lnTo>
                  <a:pt x="260" y="375"/>
                </a:lnTo>
                <a:lnTo>
                  <a:pt x="256" y="377"/>
                </a:lnTo>
                <a:lnTo>
                  <a:pt x="254" y="379"/>
                </a:lnTo>
                <a:lnTo>
                  <a:pt x="254" y="381"/>
                </a:lnTo>
                <a:lnTo>
                  <a:pt x="250" y="385"/>
                </a:lnTo>
                <a:lnTo>
                  <a:pt x="250" y="386"/>
                </a:lnTo>
                <a:lnTo>
                  <a:pt x="248" y="388"/>
                </a:lnTo>
                <a:lnTo>
                  <a:pt x="246" y="390"/>
                </a:lnTo>
                <a:lnTo>
                  <a:pt x="269" y="396"/>
                </a:lnTo>
                <a:lnTo>
                  <a:pt x="289" y="421"/>
                </a:lnTo>
                <a:lnTo>
                  <a:pt x="291" y="438"/>
                </a:lnTo>
                <a:lnTo>
                  <a:pt x="295" y="463"/>
                </a:lnTo>
                <a:lnTo>
                  <a:pt x="296" y="482"/>
                </a:lnTo>
                <a:lnTo>
                  <a:pt x="287" y="484"/>
                </a:lnTo>
                <a:lnTo>
                  <a:pt x="275" y="488"/>
                </a:lnTo>
                <a:lnTo>
                  <a:pt x="258" y="492"/>
                </a:lnTo>
                <a:lnTo>
                  <a:pt x="241" y="498"/>
                </a:lnTo>
                <a:lnTo>
                  <a:pt x="233" y="500"/>
                </a:lnTo>
                <a:lnTo>
                  <a:pt x="231" y="500"/>
                </a:lnTo>
                <a:lnTo>
                  <a:pt x="231" y="498"/>
                </a:lnTo>
                <a:lnTo>
                  <a:pt x="219" y="502"/>
                </a:lnTo>
                <a:lnTo>
                  <a:pt x="192" y="513"/>
                </a:lnTo>
                <a:lnTo>
                  <a:pt x="185" y="517"/>
                </a:lnTo>
                <a:lnTo>
                  <a:pt x="183" y="519"/>
                </a:lnTo>
                <a:lnTo>
                  <a:pt x="181" y="519"/>
                </a:lnTo>
                <a:lnTo>
                  <a:pt x="181" y="521"/>
                </a:lnTo>
                <a:lnTo>
                  <a:pt x="179" y="523"/>
                </a:lnTo>
                <a:lnTo>
                  <a:pt x="177" y="527"/>
                </a:lnTo>
                <a:lnTo>
                  <a:pt x="173" y="531"/>
                </a:lnTo>
                <a:lnTo>
                  <a:pt x="166" y="535"/>
                </a:lnTo>
                <a:lnTo>
                  <a:pt x="154" y="542"/>
                </a:lnTo>
                <a:lnTo>
                  <a:pt x="146" y="546"/>
                </a:lnTo>
                <a:lnTo>
                  <a:pt x="143" y="550"/>
                </a:lnTo>
                <a:lnTo>
                  <a:pt x="137" y="548"/>
                </a:lnTo>
                <a:lnTo>
                  <a:pt x="135" y="544"/>
                </a:lnTo>
                <a:lnTo>
                  <a:pt x="133" y="540"/>
                </a:lnTo>
                <a:lnTo>
                  <a:pt x="131" y="537"/>
                </a:lnTo>
                <a:lnTo>
                  <a:pt x="131" y="535"/>
                </a:lnTo>
                <a:lnTo>
                  <a:pt x="129" y="532"/>
                </a:lnTo>
                <a:lnTo>
                  <a:pt x="129" y="531"/>
                </a:lnTo>
                <a:lnTo>
                  <a:pt x="131" y="527"/>
                </a:lnTo>
                <a:lnTo>
                  <a:pt x="133" y="525"/>
                </a:lnTo>
                <a:lnTo>
                  <a:pt x="133" y="521"/>
                </a:lnTo>
                <a:lnTo>
                  <a:pt x="135" y="519"/>
                </a:lnTo>
                <a:lnTo>
                  <a:pt x="137" y="515"/>
                </a:lnTo>
                <a:lnTo>
                  <a:pt x="137" y="513"/>
                </a:lnTo>
                <a:lnTo>
                  <a:pt x="139" y="508"/>
                </a:lnTo>
                <a:lnTo>
                  <a:pt x="141" y="508"/>
                </a:lnTo>
                <a:lnTo>
                  <a:pt x="137" y="504"/>
                </a:lnTo>
                <a:lnTo>
                  <a:pt x="135" y="502"/>
                </a:lnTo>
                <a:lnTo>
                  <a:pt x="133" y="498"/>
                </a:lnTo>
                <a:lnTo>
                  <a:pt x="131" y="494"/>
                </a:lnTo>
                <a:lnTo>
                  <a:pt x="129" y="492"/>
                </a:lnTo>
                <a:lnTo>
                  <a:pt x="127" y="490"/>
                </a:lnTo>
                <a:lnTo>
                  <a:pt x="122" y="492"/>
                </a:lnTo>
                <a:lnTo>
                  <a:pt x="118" y="496"/>
                </a:lnTo>
                <a:lnTo>
                  <a:pt x="116" y="498"/>
                </a:lnTo>
                <a:lnTo>
                  <a:pt x="114" y="498"/>
                </a:lnTo>
                <a:lnTo>
                  <a:pt x="114" y="500"/>
                </a:lnTo>
                <a:lnTo>
                  <a:pt x="110" y="502"/>
                </a:lnTo>
                <a:lnTo>
                  <a:pt x="108" y="504"/>
                </a:lnTo>
                <a:lnTo>
                  <a:pt x="104" y="506"/>
                </a:lnTo>
                <a:lnTo>
                  <a:pt x="102" y="508"/>
                </a:lnTo>
                <a:lnTo>
                  <a:pt x="98" y="510"/>
                </a:lnTo>
                <a:lnTo>
                  <a:pt x="91" y="494"/>
                </a:lnTo>
                <a:lnTo>
                  <a:pt x="68" y="510"/>
                </a:lnTo>
                <a:lnTo>
                  <a:pt x="66" y="510"/>
                </a:lnTo>
                <a:lnTo>
                  <a:pt x="62" y="508"/>
                </a:lnTo>
                <a:lnTo>
                  <a:pt x="56" y="500"/>
                </a:lnTo>
                <a:lnTo>
                  <a:pt x="60" y="498"/>
                </a:lnTo>
                <a:lnTo>
                  <a:pt x="60" y="496"/>
                </a:lnTo>
                <a:lnTo>
                  <a:pt x="60" y="494"/>
                </a:lnTo>
                <a:lnTo>
                  <a:pt x="60" y="490"/>
                </a:lnTo>
                <a:lnTo>
                  <a:pt x="60" y="488"/>
                </a:lnTo>
                <a:lnTo>
                  <a:pt x="60" y="487"/>
                </a:lnTo>
                <a:lnTo>
                  <a:pt x="60" y="484"/>
                </a:lnTo>
                <a:lnTo>
                  <a:pt x="60" y="482"/>
                </a:lnTo>
                <a:lnTo>
                  <a:pt x="62" y="482"/>
                </a:lnTo>
                <a:lnTo>
                  <a:pt x="62" y="481"/>
                </a:lnTo>
                <a:lnTo>
                  <a:pt x="62" y="479"/>
                </a:lnTo>
                <a:lnTo>
                  <a:pt x="64" y="479"/>
                </a:lnTo>
                <a:lnTo>
                  <a:pt x="64" y="477"/>
                </a:lnTo>
                <a:lnTo>
                  <a:pt x="64" y="473"/>
                </a:lnTo>
                <a:lnTo>
                  <a:pt x="58" y="479"/>
                </a:lnTo>
                <a:lnTo>
                  <a:pt x="54" y="481"/>
                </a:lnTo>
                <a:lnTo>
                  <a:pt x="50" y="484"/>
                </a:lnTo>
                <a:lnTo>
                  <a:pt x="47" y="488"/>
                </a:lnTo>
                <a:lnTo>
                  <a:pt x="27" y="508"/>
                </a:lnTo>
                <a:lnTo>
                  <a:pt x="26" y="506"/>
                </a:lnTo>
                <a:lnTo>
                  <a:pt x="6" y="523"/>
                </a:lnTo>
                <a:lnTo>
                  <a:pt x="0" y="529"/>
                </a:lnTo>
                <a:lnTo>
                  <a:pt x="0" y="531"/>
                </a:lnTo>
                <a:lnTo>
                  <a:pt x="2" y="531"/>
                </a:lnTo>
                <a:lnTo>
                  <a:pt x="2" y="532"/>
                </a:lnTo>
                <a:lnTo>
                  <a:pt x="4" y="532"/>
                </a:lnTo>
                <a:lnTo>
                  <a:pt x="4" y="535"/>
                </a:lnTo>
                <a:lnTo>
                  <a:pt x="4" y="537"/>
                </a:lnTo>
                <a:lnTo>
                  <a:pt x="6" y="538"/>
                </a:lnTo>
                <a:lnTo>
                  <a:pt x="8" y="538"/>
                </a:lnTo>
                <a:lnTo>
                  <a:pt x="8" y="540"/>
                </a:lnTo>
                <a:lnTo>
                  <a:pt x="8" y="542"/>
                </a:lnTo>
                <a:lnTo>
                  <a:pt x="10" y="542"/>
                </a:lnTo>
                <a:lnTo>
                  <a:pt x="10" y="544"/>
                </a:lnTo>
                <a:lnTo>
                  <a:pt x="12" y="546"/>
                </a:lnTo>
                <a:lnTo>
                  <a:pt x="10" y="546"/>
                </a:lnTo>
                <a:lnTo>
                  <a:pt x="12" y="548"/>
                </a:lnTo>
                <a:lnTo>
                  <a:pt x="14" y="550"/>
                </a:lnTo>
                <a:lnTo>
                  <a:pt x="16" y="552"/>
                </a:lnTo>
                <a:lnTo>
                  <a:pt x="12" y="556"/>
                </a:lnTo>
                <a:lnTo>
                  <a:pt x="12" y="558"/>
                </a:lnTo>
                <a:lnTo>
                  <a:pt x="10" y="558"/>
                </a:lnTo>
                <a:lnTo>
                  <a:pt x="10" y="559"/>
                </a:lnTo>
                <a:lnTo>
                  <a:pt x="10" y="561"/>
                </a:lnTo>
                <a:lnTo>
                  <a:pt x="10" y="563"/>
                </a:lnTo>
                <a:lnTo>
                  <a:pt x="14" y="565"/>
                </a:lnTo>
                <a:lnTo>
                  <a:pt x="16" y="567"/>
                </a:lnTo>
                <a:lnTo>
                  <a:pt x="18" y="569"/>
                </a:lnTo>
                <a:lnTo>
                  <a:pt x="20" y="569"/>
                </a:lnTo>
                <a:lnTo>
                  <a:pt x="21" y="569"/>
                </a:lnTo>
                <a:lnTo>
                  <a:pt x="21" y="567"/>
                </a:lnTo>
                <a:lnTo>
                  <a:pt x="24" y="569"/>
                </a:lnTo>
                <a:lnTo>
                  <a:pt x="24" y="571"/>
                </a:lnTo>
                <a:lnTo>
                  <a:pt x="24" y="573"/>
                </a:lnTo>
                <a:lnTo>
                  <a:pt x="21" y="573"/>
                </a:lnTo>
                <a:lnTo>
                  <a:pt x="24" y="573"/>
                </a:lnTo>
                <a:lnTo>
                  <a:pt x="26" y="573"/>
                </a:lnTo>
                <a:lnTo>
                  <a:pt x="27" y="575"/>
                </a:lnTo>
                <a:lnTo>
                  <a:pt x="29" y="575"/>
                </a:lnTo>
                <a:lnTo>
                  <a:pt x="29" y="577"/>
                </a:lnTo>
                <a:lnTo>
                  <a:pt x="27" y="579"/>
                </a:lnTo>
                <a:lnTo>
                  <a:pt x="29" y="579"/>
                </a:lnTo>
                <a:lnTo>
                  <a:pt x="31" y="579"/>
                </a:lnTo>
                <a:lnTo>
                  <a:pt x="33" y="579"/>
                </a:lnTo>
                <a:lnTo>
                  <a:pt x="33" y="577"/>
                </a:lnTo>
                <a:lnTo>
                  <a:pt x="35" y="577"/>
                </a:lnTo>
                <a:lnTo>
                  <a:pt x="35" y="579"/>
                </a:lnTo>
                <a:lnTo>
                  <a:pt x="35" y="581"/>
                </a:lnTo>
                <a:lnTo>
                  <a:pt x="37" y="581"/>
                </a:lnTo>
                <a:lnTo>
                  <a:pt x="37" y="583"/>
                </a:lnTo>
                <a:lnTo>
                  <a:pt x="35" y="585"/>
                </a:lnTo>
                <a:lnTo>
                  <a:pt x="37" y="585"/>
                </a:lnTo>
                <a:lnTo>
                  <a:pt x="39" y="585"/>
                </a:lnTo>
                <a:lnTo>
                  <a:pt x="41" y="585"/>
                </a:lnTo>
                <a:lnTo>
                  <a:pt x="41" y="583"/>
                </a:lnTo>
                <a:lnTo>
                  <a:pt x="43" y="583"/>
                </a:lnTo>
                <a:lnTo>
                  <a:pt x="43" y="585"/>
                </a:lnTo>
                <a:lnTo>
                  <a:pt x="45" y="585"/>
                </a:lnTo>
                <a:lnTo>
                  <a:pt x="45" y="583"/>
                </a:lnTo>
                <a:lnTo>
                  <a:pt x="47" y="583"/>
                </a:lnTo>
                <a:lnTo>
                  <a:pt x="47" y="581"/>
                </a:lnTo>
                <a:lnTo>
                  <a:pt x="48" y="581"/>
                </a:lnTo>
                <a:lnTo>
                  <a:pt x="48" y="583"/>
                </a:lnTo>
                <a:lnTo>
                  <a:pt x="50" y="583"/>
                </a:lnTo>
                <a:lnTo>
                  <a:pt x="50" y="585"/>
                </a:lnTo>
                <a:lnTo>
                  <a:pt x="50" y="586"/>
                </a:lnTo>
                <a:lnTo>
                  <a:pt x="48" y="586"/>
                </a:lnTo>
                <a:lnTo>
                  <a:pt x="48" y="588"/>
                </a:lnTo>
                <a:lnTo>
                  <a:pt x="50" y="588"/>
                </a:lnTo>
                <a:lnTo>
                  <a:pt x="52" y="588"/>
                </a:lnTo>
                <a:lnTo>
                  <a:pt x="52" y="590"/>
                </a:lnTo>
                <a:lnTo>
                  <a:pt x="54" y="590"/>
                </a:lnTo>
                <a:lnTo>
                  <a:pt x="54" y="592"/>
                </a:lnTo>
                <a:lnTo>
                  <a:pt x="54" y="594"/>
                </a:lnTo>
                <a:lnTo>
                  <a:pt x="54" y="596"/>
                </a:lnTo>
                <a:lnTo>
                  <a:pt x="54" y="598"/>
                </a:lnTo>
                <a:lnTo>
                  <a:pt x="56" y="596"/>
                </a:lnTo>
                <a:lnTo>
                  <a:pt x="58" y="596"/>
                </a:lnTo>
                <a:lnTo>
                  <a:pt x="60" y="598"/>
                </a:lnTo>
                <a:lnTo>
                  <a:pt x="60" y="600"/>
                </a:lnTo>
                <a:lnTo>
                  <a:pt x="62" y="600"/>
                </a:lnTo>
                <a:lnTo>
                  <a:pt x="64" y="602"/>
                </a:lnTo>
                <a:lnTo>
                  <a:pt x="66" y="602"/>
                </a:lnTo>
                <a:lnTo>
                  <a:pt x="68" y="602"/>
                </a:lnTo>
                <a:lnTo>
                  <a:pt x="68" y="604"/>
                </a:lnTo>
                <a:lnTo>
                  <a:pt x="68" y="606"/>
                </a:lnTo>
                <a:lnTo>
                  <a:pt x="68" y="607"/>
                </a:lnTo>
                <a:lnTo>
                  <a:pt x="66" y="607"/>
                </a:lnTo>
                <a:lnTo>
                  <a:pt x="64" y="607"/>
                </a:lnTo>
                <a:lnTo>
                  <a:pt x="64" y="609"/>
                </a:lnTo>
                <a:lnTo>
                  <a:pt x="64" y="612"/>
                </a:lnTo>
                <a:lnTo>
                  <a:pt x="64" y="613"/>
                </a:lnTo>
                <a:lnTo>
                  <a:pt x="66" y="617"/>
                </a:lnTo>
                <a:lnTo>
                  <a:pt x="64" y="617"/>
                </a:lnTo>
                <a:lnTo>
                  <a:pt x="58" y="625"/>
                </a:lnTo>
                <a:lnTo>
                  <a:pt x="60" y="625"/>
                </a:lnTo>
                <a:lnTo>
                  <a:pt x="60" y="631"/>
                </a:lnTo>
                <a:lnTo>
                  <a:pt x="60" y="634"/>
                </a:lnTo>
                <a:lnTo>
                  <a:pt x="60" y="638"/>
                </a:lnTo>
                <a:lnTo>
                  <a:pt x="60" y="640"/>
                </a:lnTo>
                <a:lnTo>
                  <a:pt x="58" y="640"/>
                </a:lnTo>
                <a:lnTo>
                  <a:pt x="54" y="644"/>
                </a:lnTo>
                <a:lnTo>
                  <a:pt x="50" y="646"/>
                </a:lnTo>
                <a:lnTo>
                  <a:pt x="50" y="648"/>
                </a:lnTo>
                <a:lnTo>
                  <a:pt x="47" y="652"/>
                </a:lnTo>
                <a:lnTo>
                  <a:pt x="45" y="654"/>
                </a:lnTo>
                <a:lnTo>
                  <a:pt x="45" y="656"/>
                </a:lnTo>
                <a:lnTo>
                  <a:pt x="43" y="656"/>
                </a:lnTo>
                <a:lnTo>
                  <a:pt x="41" y="660"/>
                </a:lnTo>
                <a:lnTo>
                  <a:pt x="45" y="662"/>
                </a:lnTo>
                <a:lnTo>
                  <a:pt x="45" y="663"/>
                </a:lnTo>
                <a:lnTo>
                  <a:pt x="43" y="665"/>
                </a:lnTo>
                <a:lnTo>
                  <a:pt x="41" y="667"/>
                </a:lnTo>
                <a:lnTo>
                  <a:pt x="39" y="669"/>
                </a:lnTo>
                <a:lnTo>
                  <a:pt x="37" y="667"/>
                </a:lnTo>
                <a:lnTo>
                  <a:pt x="27" y="662"/>
                </a:lnTo>
                <a:lnTo>
                  <a:pt x="27" y="663"/>
                </a:lnTo>
                <a:lnTo>
                  <a:pt x="26" y="663"/>
                </a:lnTo>
                <a:lnTo>
                  <a:pt x="26" y="665"/>
                </a:lnTo>
                <a:lnTo>
                  <a:pt x="24" y="667"/>
                </a:lnTo>
                <a:lnTo>
                  <a:pt x="21" y="669"/>
                </a:lnTo>
                <a:lnTo>
                  <a:pt x="21" y="671"/>
                </a:lnTo>
                <a:lnTo>
                  <a:pt x="20" y="671"/>
                </a:lnTo>
                <a:lnTo>
                  <a:pt x="20" y="673"/>
                </a:lnTo>
                <a:lnTo>
                  <a:pt x="20" y="675"/>
                </a:lnTo>
                <a:lnTo>
                  <a:pt x="20" y="677"/>
                </a:lnTo>
                <a:lnTo>
                  <a:pt x="18" y="677"/>
                </a:lnTo>
                <a:lnTo>
                  <a:pt x="18" y="679"/>
                </a:lnTo>
                <a:lnTo>
                  <a:pt x="16" y="681"/>
                </a:lnTo>
                <a:lnTo>
                  <a:pt x="14" y="683"/>
                </a:lnTo>
                <a:lnTo>
                  <a:pt x="14" y="684"/>
                </a:lnTo>
                <a:lnTo>
                  <a:pt x="12" y="686"/>
                </a:lnTo>
                <a:lnTo>
                  <a:pt x="10" y="694"/>
                </a:lnTo>
                <a:lnTo>
                  <a:pt x="14" y="702"/>
                </a:lnTo>
                <a:lnTo>
                  <a:pt x="10" y="706"/>
                </a:lnTo>
                <a:lnTo>
                  <a:pt x="12" y="711"/>
                </a:lnTo>
                <a:lnTo>
                  <a:pt x="10" y="713"/>
                </a:lnTo>
                <a:lnTo>
                  <a:pt x="12" y="715"/>
                </a:lnTo>
                <a:lnTo>
                  <a:pt x="33" y="721"/>
                </a:lnTo>
                <a:lnTo>
                  <a:pt x="33" y="729"/>
                </a:lnTo>
                <a:lnTo>
                  <a:pt x="27" y="734"/>
                </a:lnTo>
                <a:lnTo>
                  <a:pt x="29" y="744"/>
                </a:lnTo>
                <a:lnTo>
                  <a:pt x="26" y="754"/>
                </a:lnTo>
                <a:lnTo>
                  <a:pt x="27" y="756"/>
                </a:lnTo>
                <a:lnTo>
                  <a:pt x="29" y="754"/>
                </a:lnTo>
                <a:lnTo>
                  <a:pt x="31" y="756"/>
                </a:lnTo>
                <a:lnTo>
                  <a:pt x="39" y="754"/>
                </a:lnTo>
                <a:lnTo>
                  <a:pt x="43" y="754"/>
                </a:lnTo>
                <a:lnTo>
                  <a:pt x="50" y="758"/>
                </a:lnTo>
                <a:lnTo>
                  <a:pt x="52" y="759"/>
                </a:lnTo>
                <a:lnTo>
                  <a:pt x="48" y="765"/>
                </a:lnTo>
                <a:lnTo>
                  <a:pt x="48" y="769"/>
                </a:lnTo>
                <a:lnTo>
                  <a:pt x="56" y="780"/>
                </a:lnTo>
                <a:lnTo>
                  <a:pt x="62" y="782"/>
                </a:lnTo>
                <a:lnTo>
                  <a:pt x="72" y="788"/>
                </a:lnTo>
                <a:lnTo>
                  <a:pt x="91" y="779"/>
                </a:lnTo>
                <a:lnTo>
                  <a:pt x="93" y="785"/>
                </a:lnTo>
                <a:lnTo>
                  <a:pt x="95" y="785"/>
                </a:lnTo>
                <a:lnTo>
                  <a:pt x="95" y="786"/>
                </a:lnTo>
                <a:lnTo>
                  <a:pt x="98" y="800"/>
                </a:lnTo>
                <a:lnTo>
                  <a:pt x="100" y="802"/>
                </a:lnTo>
                <a:lnTo>
                  <a:pt x="95" y="821"/>
                </a:lnTo>
                <a:lnTo>
                  <a:pt x="95" y="823"/>
                </a:lnTo>
                <a:lnTo>
                  <a:pt x="70" y="830"/>
                </a:lnTo>
                <a:lnTo>
                  <a:pt x="60" y="844"/>
                </a:lnTo>
                <a:lnTo>
                  <a:pt x="56" y="850"/>
                </a:lnTo>
                <a:lnTo>
                  <a:pt x="54" y="852"/>
                </a:lnTo>
                <a:lnTo>
                  <a:pt x="52" y="856"/>
                </a:lnTo>
                <a:lnTo>
                  <a:pt x="50" y="857"/>
                </a:lnTo>
                <a:lnTo>
                  <a:pt x="48" y="859"/>
                </a:lnTo>
                <a:lnTo>
                  <a:pt x="41" y="865"/>
                </a:lnTo>
                <a:lnTo>
                  <a:pt x="37" y="867"/>
                </a:lnTo>
                <a:lnTo>
                  <a:pt x="26" y="875"/>
                </a:lnTo>
                <a:lnTo>
                  <a:pt x="24" y="877"/>
                </a:lnTo>
                <a:lnTo>
                  <a:pt x="24" y="883"/>
                </a:lnTo>
                <a:lnTo>
                  <a:pt x="24" y="884"/>
                </a:lnTo>
                <a:lnTo>
                  <a:pt x="24" y="892"/>
                </a:lnTo>
                <a:lnTo>
                  <a:pt x="24" y="894"/>
                </a:lnTo>
                <a:lnTo>
                  <a:pt x="24" y="900"/>
                </a:lnTo>
                <a:lnTo>
                  <a:pt x="26" y="910"/>
                </a:lnTo>
                <a:lnTo>
                  <a:pt x="35" y="911"/>
                </a:lnTo>
                <a:lnTo>
                  <a:pt x="47" y="915"/>
                </a:lnTo>
                <a:lnTo>
                  <a:pt x="50" y="915"/>
                </a:lnTo>
                <a:lnTo>
                  <a:pt x="58" y="923"/>
                </a:lnTo>
                <a:lnTo>
                  <a:pt x="58" y="927"/>
                </a:lnTo>
                <a:lnTo>
                  <a:pt x="62" y="929"/>
                </a:lnTo>
                <a:lnTo>
                  <a:pt x="70" y="929"/>
                </a:lnTo>
                <a:lnTo>
                  <a:pt x="74" y="929"/>
                </a:lnTo>
                <a:lnTo>
                  <a:pt x="77" y="929"/>
                </a:lnTo>
                <a:lnTo>
                  <a:pt x="79" y="929"/>
                </a:lnTo>
                <a:lnTo>
                  <a:pt x="91" y="929"/>
                </a:lnTo>
                <a:lnTo>
                  <a:pt x="93" y="929"/>
                </a:lnTo>
                <a:lnTo>
                  <a:pt x="96" y="929"/>
                </a:lnTo>
                <a:lnTo>
                  <a:pt x="98" y="929"/>
                </a:lnTo>
                <a:lnTo>
                  <a:pt x="100" y="927"/>
                </a:lnTo>
                <a:lnTo>
                  <a:pt x="100" y="929"/>
                </a:lnTo>
                <a:lnTo>
                  <a:pt x="102" y="931"/>
                </a:lnTo>
                <a:lnTo>
                  <a:pt x="102" y="932"/>
                </a:lnTo>
                <a:lnTo>
                  <a:pt x="106" y="938"/>
                </a:lnTo>
                <a:lnTo>
                  <a:pt x="110" y="946"/>
                </a:lnTo>
                <a:lnTo>
                  <a:pt x="118" y="958"/>
                </a:lnTo>
                <a:lnTo>
                  <a:pt x="127" y="971"/>
                </a:lnTo>
                <a:lnTo>
                  <a:pt x="135" y="967"/>
                </a:lnTo>
                <a:lnTo>
                  <a:pt x="143" y="965"/>
                </a:lnTo>
                <a:lnTo>
                  <a:pt x="144" y="965"/>
                </a:lnTo>
                <a:lnTo>
                  <a:pt x="149" y="965"/>
                </a:lnTo>
                <a:lnTo>
                  <a:pt x="149" y="963"/>
                </a:lnTo>
                <a:lnTo>
                  <a:pt x="154" y="963"/>
                </a:lnTo>
                <a:lnTo>
                  <a:pt x="156" y="963"/>
                </a:lnTo>
                <a:lnTo>
                  <a:pt x="162" y="961"/>
                </a:lnTo>
                <a:lnTo>
                  <a:pt x="164" y="963"/>
                </a:lnTo>
                <a:lnTo>
                  <a:pt x="166" y="963"/>
                </a:lnTo>
                <a:lnTo>
                  <a:pt x="168" y="963"/>
                </a:lnTo>
                <a:lnTo>
                  <a:pt x="170" y="963"/>
                </a:lnTo>
                <a:lnTo>
                  <a:pt x="171" y="963"/>
                </a:lnTo>
                <a:lnTo>
                  <a:pt x="185" y="961"/>
                </a:lnTo>
                <a:lnTo>
                  <a:pt x="183" y="960"/>
                </a:lnTo>
                <a:lnTo>
                  <a:pt x="181" y="952"/>
                </a:lnTo>
                <a:lnTo>
                  <a:pt x="175" y="944"/>
                </a:lnTo>
                <a:lnTo>
                  <a:pt x="168" y="932"/>
                </a:lnTo>
                <a:lnTo>
                  <a:pt x="166" y="927"/>
                </a:lnTo>
                <a:lnTo>
                  <a:pt x="160" y="931"/>
                </a:lnTo>
                <a:lnTo>
                  <a:pt x="156" y="932"/>
                </a:lnTo>
                <a:lnTo>
                  <a:pt x="152" y="934"/>
                </a:lnTo>
                <a:lnTo>
                  <a:pt x="150" y="934"/>
                </a:lnTo>
                <a:lnTo>
                  <a:pt x="149" y="934"/>
                </a:lnTo>
                <a:lnTo>
                  <a:pt x="146" y="931"/>
                </a:lnTo>
                <a:lnTo>
                  <a:pt x="146" y="929"/>
                </a:lnTo>
                <a:lnTo>
                  <a:pt x="144" y="927"/>
                </a:lnTo>
                <a:lnTo>
                  <a:pt x="149" y="925"/>
                </a:lnTo>
                <a:lnTo>
                  <a:pt x="150" y="923"/>
                </a:lnTo>
                <a:lnTo>
                  <a:pt x="152" y="923"/>
                </a:lnTo>
                <a:lnTo>
                  <a:pt x="152" y="921"/>
                </a:lnTo>
                <a:lnTo>
                  <a:pt x="152" y="919"/>
                </a:lnTo>
                <a:lnTo>
                  <a:pt x="154" y="921"/>
                </a:lnTo>
                <a:lnTo>
                  <a:pt x="154" y="923"/>
                </a:lnTo>
                <a:lnTo>
                  <a:pt x="156" y="921"/>
                </a:lnTo>
                <a:lnTo>
                  <a:pt x="160" y="921"/>
                </a:lnTo>
                <a:lnTo>
                  <a:pt x="162" y="921"/>
                </a:lnTo>
                <a:lnTo>
                  <a:pt x="166" y="917"/>
                </a:lnTo>
                <a:lnTo>
                  <a:pt x="168" y="917"/>
                </a:lnTo>
                <a:lnTo>
                  <a:pt x="166" y="913"/>
                </a:lnTo>
                <a:lnTo>
                  <a:pt x="166" y="911"/>
                </a:lnTo>
                <a:lnTo>
                  <a:pt x="166" y="910"/>
                </a:lnTo>
                <a:lnTo>
                  <a:pt x="168" y="910"/>
                </a:lnTo>
                <a:lnTo>
                  <a:pt x="171" y="910"/>
                </a:lnTo>
                <a:lnTo>
                  <a:pt x="177" y="910"/>
                </a:lnTo>
                <a:lnTo>
                  <a:pt x="179" y="911"/>
                </a:lnTo>
                <a:lnTo>
                  <a:pt x="183" y="911"/>
                </a:lnTo>
                <a:lnTo>
                  <a:pt x="183" y="913"/>
                </a:lnTo>
                <a:lnTo>
                  <a:pt x="185" y="913"/>
                </a:lnTo>
                <a:lnTo>
                  <a:pt x="187" y="915"/>
                </a:lnTo>
                <a:lnTo>
                  <a:pt x="185" y="917"/>
                </a:lnTo>
                <a:lnTo>
                  <a:pt x="185" y="919"/>
                </a:lnTo>
                <a:lnTo>
                  <a:pt x="187" y="919"/>
                </a:lnTo>
                <a:lnTo>
                  <a:pt x="189" y="919"/>
                </a:lnTo>
                <a:lnTo>
                  <a:pt x="191" y="917"/>
                </a:lnTo>
                <a:lnTo>
                  <a:pt x="192" y="917"/>
                </a:lnTo>
                <a:lnTo>
                  <a:pt x="192" y="919"/>
                </a:lnTo>
                <a:lnTo>
                  <a:pt x="191" y="923"/>
                </a:lnTo>
                <a:lnTo>
                  <a:pt x="191" y="925"/>
                </a:lnTo>
                <a:lnTo>
                  <a:pt x="192" y="925"/>
                </a:lnTo>
                <a:lnTo>
                  <a:pt x="195" y="927"/>
                </a:lnTo>
                <a:lnTo>
                  <a:pt x="197" y="927"/>
                </a:lnTo>
                <a:lnTo>
                  <a:pt x="197" y="929"/>
                </a:lnTo>
                <a:lnTo>
                  <a:pt x="198" y="929"/>
                </a:lnTo>
                <a:lnTo>
                  <a:pt x="200" y="929"/>
                </a:lnTo>
                <a:lnTo>
                  <a:pt x="200" y="931"/>
                </a:lnTo>
                <a:lnTo>
                  <a:pt x="202" y="931"/>
                </a:lnTo>
                <a:lnTo>
                  <a:pt x="204" y="931"/>
                </a:lnTo>
                <a:lnTo>
                  <a:pt x="206" y="931"/>
                </a:lnTo>
                <a:lnTo>
                  <a:pt x="206" y="932"/>
                </a:lnTo>
                <a:lnTo>
                  <a:pt x="204" y="934"/>
                </a:lnTo>
                <a:lnTo>
                  <a:pt x="204" y="936"/>
                </a:lnTo>
                <a:lnTo>
                  <a:pt x="206" y="936"/>
                </a:lnTo>
                <a:lnTo>
                  <a:pt x="208" y="936"/>
                </a:lnTo>
                <a:lnTo>
                  <a:pt x="210" y="936"/>
                </a:lnTo>
                <a:lnTo>
                  <a:pt x="212" y="938"/>
                </a:lnTo>
                <a:lnTo>
                  <a:pt x="212" y="940"/>
                </a:lnTo>
                <a:lnTo>
                  <a:pt x="214" y="940"/>
                </a:lnTo>
                <a:lnTo>
                  <a:pt x="216" y="942"/>
                </a:lnTo>
                <a:lnTo>
                  <a:pt x="218" y="940"/>
                </a:lnTo>
                <a:lnTo>
                  <a:pt x="219" y="940"/>
                </a:lnTo>
                <a:lnTo>
                  <a:pt x="219" y="942"/>
                </a:lnTo>
                <a:lnTo>
                  <a:pt x="219" y="944"/>
                </a:lnTo>
                <a:lnTo>
                  <a:pt x="218" y="944"/>
                </a:lnTo>
                <a:lnTo>
                  <a:pt x="218" y="946"/>
                </a:lnTo>
                <a:lnTo>
                  <a:pt x="219" y="948"/>
                </a:lnTo>
                <a:lnTo>
                  <a:pt x="221" y="950"/>
                </a:lnTo>
                <a:lnTo>
                  <a:pt x="223" y="950"/>
                </a:lnTo>
                <a:lnTo>
                  <a:pt x="223" y="948"/>
                </a:lnTo>
                <a:lnTo>
                  <a:pt x="225" y="948"/>
                </a:lnTo>
                <a:lnTo>
                  <a:pt x="227" y="948"/>
                </a:lnTo>
                <a:lnTo>
                  <a:pt x="227" y="950"/>
                </a:lnTo>
                <a:lnTo>
                  <a:pt x="225" y="952"/>
                </a:lnTo>
                <a:lnTo>
                  <a:pt x="225" y="954"/>
                </a:lnTo>
                <a:lnTo>
                  <a:pt x="225" y="955"/>
                </a:lnTo>
                <a:lnTo>
                  <a:pt x="227" y="955"/>
                </a:lnTo>
                <a:lnTo>
                  <a:pt x="227" y="958"/>
                </a:lnTo>
                <a:lnTo>
                  <a:pt x="229" y="958"/>
                </a:lnTo>
                <a:lnTo>
                  <a:pt x="229" y="960"/>
                </a:lnTo>
                <a:lnTo>
                  <a:pt x="229" y="961"/>
                </a:lnTo>
                <a:lnTo>
                  <a:pt x="229" y="963"/>
                </a:lnTo>
                <a:lnTo>
                  <a:pt x="231" y="963"/>
                </a:lnTo>
                <a:lnTo>
                  <a:pt x="231" y="965"/>
                </a:lnTo>
                <a:lnTo>
                  <a:pt x="233" y="971"/>
                </a:lnTo>
                <a:lnTo>
                  <a:pt x="233" y="973"/>
                </a:lnTo>
                <a:lnTo>
                  <a:pt x="233" y="975"/>
                </a:lnTo>
                <a:lnTo>
                  <a:pt x="231" y="979"/>
                </a:lnTo>
                <a:lnTo>
                  <a:pt x="231" y="981"/>
                </a:lnTo>
                <a:lnTo>
                  <a:pt x="231" y="982"/>
                </a:lnTo>
                <a:lnTo>
                  <a:pt x="233" y="982"/>
                </a:lnTo>
                <a:lnTo>
                  <a:pt x="235" y="982"/>
                </a:lnTo>
                <a:lnTo>
                  <a:pt x="237" y="982"/>
                </a:lnTo>
                <a:lnTo>
                  <a:pt x="237" y="984"/>
                </a:lnTo>
                <a:lnTo>
                  <a:pt x="237" y="986"/>
                </a:lnTo>
                <a:lnTo>
                  <a:pt x="239" y="988"/>
                </a:lnTo>
                <a:lnTo>
                  <a:pt x="239" y="990"/>
                </a:lnTo>
                <a:lnTo>
                  <a:pt x="241" y="992"/>
                </a:lnTo>
                <a:lnTo>
                  <a:pt x="241" y="994"/>
                </a:lnTo>
                <a:lnTo>
                  <a:pt x="239" y="996"/>
                </a:lnTo>
                <a:lnTo>
                  <a:pt x="239" y="998"/>
                </a:lnTo>
                <a:lnTo>
                  <a:pt x="237" y="998"/>
                </a:lnTo>
                <a:lnTo>
                  <a:pt x="237" y="1000"/>
                </a:lnTo>
                <a:lnTo>
                  <a:pt x="235" y="1000"/>
                </a:lnTo>
                <a:lnTo>
                  <a:pt x="235" y="1002"/>
                </a:lnTo>
                <a:lnTo>
                  <a:pt x="235" y="1004"/>
                </a:lnTo>
                <a:lnTo>
                  <a:pt x="235" y="1006"/>
                </a:lnTo>
                <a:lnTo>
                  <a:pt x="237" y="1006"/>
                </a:lnTo>
                <a:lnTo>
                  <a:pt x="239" y="1008"/>
                </a:lnTo>
                <a:lnTo>
                  <a:pt x="241" y="1009"/>
                </a:lnTo>
                <a:lnTo>
                  <a:pt x="241" y="1011"/>
                </a:lnTo>
                <a:lnTo>
                  <a:pt x="243" y="1011"/>
                </a:lnTo>
                <a:lnTo>
                  <a:pt x="245" y="1011"/>
                </a:lnTo>
                <a:lnTo>
                  <a:pt x="248" y="1009"/>
                </a:lnTo>
                <a:lnTo>
                  <a:pt x="264" y="1000"/>
                </a:lnTo>
                <a:lnTo>
                  <a:pt x="260" y="988"/>
                </a:lnTo>
                <a:lnTo>
                  <a:pt x="269" y="982"/>
                </a:lnTo>
                <a:lnTo>
                  <a:pt x="262" y="958"/>
                </a:lnTo>
                <a:lnTo>
                  <a:pt x="285" y="946"/>
                </a:lnTo>
                <a:lnTo>
                  <a:pt x="291" y="961"/>
                </a:lnTo>
                <a:lnTo>
                  <a:pt x="302" y="975"/>
                </a:lnTo>
                <a:lnTo>
                  <a:pt x="314" y="965"/>
                </a:lnTo>
                <a:lnTo>
                  <a:pt x="317" y="973"/>
                </a:lnTo>
                <a:lnTo>
                  <a:pt x="331" y="984"/>
                </a:lnTo>
                <a:lnTo>
                  <a:pt x="339" y="996"/>
                </a:lnTo>
                <a:lnTo>
                  <a:pt x="356" y="984"/>
                </a:lnTo>
                <a:lnTo>
                  <a:pt x="364" y="965"/>
                </a:lnTo>
                <a:lnTo>
                  <a:pt x="368" y="971"/>
                </a:lnTo>
                <a:lnTo>
                  <a:pt x="373" y="982"/>
                </a:lnTo>
                <a:lnTo>
                  <a:pt x="383" y="994"/>
                </a:lnTo>
                <a:lnTo>
                  <a:pt x="387" y="996"/>
                </a:lnTo>
                <a:lnTo>
                  <a:pt x="394" y="1002"/>
                </a:lnTo>
                <a:lnTo>
                  <a:pt x="404" y="1006"/>
                </a:lnTo>
                <a:lnTo>
                  <a:pt x="410" y="1009"/>
                </a:lnTo>
                <a:lnTo>
                  <a:pt x="419" y="1015"/>
                </a:lnTo>
                <a:lnTo>
                  <a:pt x="427" y="1019"/>
                </a:lnTo>
                <a:lnTo>
                  <a:pt x="433" y="1023"/>
                </a:lnTo>
                <a:lnTo>
                  <a:pt x="437" y="1027"/>
                </a:lnTo>
                <a:lnTo>
                  <a:pt x="448" y="1034"/>
                </a:lnTo>
                <a:lnTo>
                  <a:pt x="450" y="1036"/>
                </a:lnTo>
                <a:lnTo>
                  <a:pt x="454" y="1040"/>
                </a:lnTo>
                <a:lnTo>
                  <a:pt x="454" y="1042"/>
                </a:lnTo>
                <a:lnTo>
                  <a:pt x="456" y="1042"/>
                </a:lnTo>
                <a:lnTo>
                  <a:pt x="460" y="1044"/>
                </a:lnTo>
                <a:lnTo>
                  <a:pt x="466" y="1048"/>
                </a:lnTo>
                <a:lnTo>
                  <a:pt x="473" y="1052"/>
                </a:lnTo>
                <a:lnTo>
                  <a:pt x="479" y="1056"/>
                </a:lnTo>
                <a:lnTo>
                  <a:pt x="488" y="1061"/>
                </a:lnTo>
                <a:lnTo>
                  <a:pt x="498" y="1067"/>
                </a:lnTo>
                <a:lnTo>
                  <a:pt x="506" y="1071"/>
                </a:lnTo>
                <a:lnTo>
                  <a:pt x="510" y="1069"/>
                </a:lnTo>
                <a:lnTo>
                  <a:pt x="515" y="1067"/>
                </a:lnTo>
                <a:lnTo>
                  <a:pt x="525" y="1063"/>
                </a:lnTo>
                <a:lnTo>
                  <a:pt x="531" y="1059"/>
                </a:lnTo>
                <a:lnTo>
                  <a:pt x="537" y="1052"/>
                </a:lnTo>
                <a:lnTo>
                  <a:pt x="539" y="1048"/>
                </a:lnTo>
                <a:lnTo>
                  <a:pt x="546" y="1042"/>
                </a:lnTo>
                <a:lnTo>
                  <a:pt x="548" y="1040"/>
                </a:lnTo>
                <a:lnTo>
                  <a:pt x="558" y="1034"/>
                </a:lnTo>
                <a:lnTo>
                  <a:pt x="563" y="1032"/>
                </a:lnTo>
                <a:lnTo>
                  <a:pt x="571" y="1027"/>
                </a:lnTo>
                <a:lnTo>
                  <a:pt x="577" y="1023"/>
                </a:lnTo>
                <a:lnTo>
                  <a:pt x="581" y="1021"/>
                </a:lnTo>
                <a:lnTo>
                  <a:pt x="592" y="1017"/>
                </a:lnTo>
                <a:lnTo>
                  <a:pt x="600" y="1013"/>
                </a:lnTo>
                <a:lnTo>
                  <a:pt x="606" y="1011"/>
                </a:lnTo>
                <a:lnTo>
                  <a:pt x="608" y="1008"/>
                </a:lnTo>
                <a:lnTo>
                  <a:pt x="611" y="1004"/>
                </a:lnTo>
                <a:lnTo>
                  <a:pt x="617" y="996"/>
                </a:lnTo>
                <a:lnTo>
                  <a:pt x="621" y="990"/>
                </a:lnTo>
                <a:lnTo>
                  <a:pt x="623" y="986"/>
                </a:lnTo>
                <a:lnTo>
                  <a:pt x="625" y="984"/>
                </a:lnTo>
                <a:lnTo>
                  <a:pt x="627" y="981"/>
                </a:lnTo>
                <a:lnTo>
                  <a:pt x="629" y="979"/>
                </a:lnTo>
                <a:lnTo>
                  <a:pt x="633" y="975"/>
                </a:lnTo>
                <a:lnTo>
                  <a:pt x="635" y="973"/>
                </a:lnTo>
                <a:lnTo>
                  <a:pt x="637" y="969"/>
                </a:lnTo>
                <a:lnTo>
                  <a:pt x="638" y="965"/>
                </a:lnTo>
                <a:lnTo>
                  <a:pt x="640" y="963"/>
                </a:lnTo>
                <a:lnTo>
                  <a:pt x="644" y="958"/>
                </a:lnTo>
                <a:lnTo>
                  <a:pt x="646" y="955"/>
                </a:lnTo>
                <a:lnTo>
                  <a:pt x="658" y="940"/>
                </a:lnTo>
                <a:lnTo>
                  <a:pt x="659" y="936"/>
                </a:lnTo>
                <a:lnTo>
                  <a:pt x="665" y="929"/>
                </a:lnTo>
                <a:lnTo>
                  <a:pt x="667" y="925"/>
                </a:lnTo>
                <a:lnTo>
                  <a:pt x="669" y="923"/>
                </a:lnTo>
                <a:lnTo>
                  <a:pt x="671" y="919"/>
                </a:lnTo>
                <a:lnTo>
                  <a:pt x="673" y="915"/>
                </a:lnTo>
                <a:lnTo>
                  <a:pt x="677" y="911"/>
                </a:lnTo>
                <a:lnTo>
                  <a:pt x="679" y="907"/>
                </a:lnTo>
                <a:lnTo>
                  <a:pt x="679" y="902"/>
                </a:lnTo>
                <a:lnTo>
                  <a:pt x="679" y="888"/>
                </a:lnTo>
                <a:lnTo>
                  <a:pt x="679" y="854"/>
                </a:lnTo>
                <a:lnTo>
                  <a:pt x="681" y="800"/>
                </a:lnTo>
                <a:lnTo>
                  <a:pt x="681" y="790"/>
                </a:lnTo>
                <a:lnTo>
                  <a:pt x="688" y="785"/>
                </a:lnTo>
                <a:lnTo>
                  <a:pt x="702" y="773"/>
                </a:lnTo>
                <a:lnTo>
                  <a:pt x="704" y="771"/>
                </a:lnTo>
                <a:lnTo>
                  <a:pt x="706" y="769"/>
                </a:lnTo>
                <a:lnTo>
                  <a:pt x="708" y="767"/>
                </a:lnTo>
                <a:lnTo>
                  <a:pt x="739" y="736"/>
                </a:lnTo>
                <a:lnTo>
                  <a:pt x="741" y="732"/>
                </a:lnTo>
                <a:lnTo>
                  <a:pt x="752" y="719"/>
                </a:lnTo>
                <a:lnTo>
                  <a:pt x="762" y="700"/>
                </a:lnTo>
                <a:lnTo>
                  <a:pt x="735" y="696"/>
                </a:lnTo>
                <a:lnTo>
                  <a:pt x="731" y="684"/>
                </a:lnTo>
                <a:lnTo>
                  <a:pt x="727" y="667"/>
                </a:lnTo>
                <a:lnTo>
                  <a:pt x="735" y="648"/>
                </a:lnTo>
                <a:lnTo>
                  <a:pt x="739" y="648"/>
                </a:lnTo>
                <a:lnTo>
                  <a:pt x="808" y="652"/>
                </a:lnTo>
                <a:lnTo>
                  <a:pt x="907" y="656"/>
                </a:lnTo>
                <a:lnTo>
                  <a:pt x="912" y="654"/>
                </a:lnTo>
                <a:lnTo>
                  <a:pt x="917" y="648"/>
                </a:lnTo>
                <a:lnTo>
                  <a:pt x="923" y="642"/>
                </a:lnTo>
                <a:lnTo>
                  <a:pt x="921" y="638"/>
                </a:lnTo>
                <a:lnTo>
                  <a:pt x="933" y="631"/>
                </a:lnTo>
                <a:lnTo>
                  <a:pt x="938" y="623"/>
                </a:lnTo>
                <a:lnTo>
                  <a:pt x="950" y="602"/>
                </a:lnTo>
                <a:lnTo>
                  <a:pt x="952" y="604"/>
                </a:lnTo>
                <a:lnTo>
                  <a:pt x="961" y="586"/>
                </a:lnTo>
                <a:lnTo>
                  <a:pt x="971" y="577"/>
                </a:lnTo>
                <a:lnTo>
                  <a:pt x="981" y="573"/>
                </a:lnTo>
                <a:lnTo>
                  <a:pt x="984" y="567"/>
                </a:lnTo>
                <a:lnTo>
                  <a:pt x="982" y="559"/>
                </a:lnTo>
                <a:lnTo>
                  <a:pt x="988" y="532"/>
                </a:lnTo>
                <a:lnTo>
                  <a:pt x="1000" y="527"/>
                </a:lnTo>
                <a:lnTo>
                  <a:pt x="1002" y="527"/>
                </a:lnTo>
                <a:lnTo>
                  <a:pt x="1002" y="525"/>
                </a:lnTo>
                <a:lnTo>
                  <a:pt x="1004" y="523"/>
                </a:lnTo>
                <a:lnTo>
                  <a:pt x="1000" y="515"/>
                </a:lnTo>
                <a:lnTo>
                  <a:pt x="1004" y="511"/>
                </a:lnTo>
                <a:lnTo>
                  <a:pt x="1002" y="510"/>
                </a:lnTo>
                <a:lnTo>
                  <a:pt x="1002" y="508"/>
                </a:lnTo>
                <a:lnTo>
                  <a:pt x="1000" y="506"/>
                </a:lnTo>
                <a:lnTo>
                  <a:pt x="1000" y="500"/>
                </a:lnTo>
                <a:lnTo>
                  <a:pt x="998" y="494"/>
                </a:lnTo>
                <a:lnTo>
                  <a:pt x="996" y="492"/>
                </a:lnTo>
                <a:lnTo>
                  <a:pt x="996" y="490"/>
                </a:lnTo>
                <a:lnTo>
                  <a:pt x="994" y="490"/>
                </a:lnTo>
                <a:lnTo>
                  <a:pt x="994" y="488"/>
                </a:lnTo>
                <a:lnTo>
                  <a:pt x="992" y="487"/>
                </a:lnTo>
                <a:lnTo>
                  <a:pt x="990" y="484"/>
                </a:lnTo>
                <a:lnTo>
                  <a:pt x="990" y="482"/>
                </a:lnTo>
                <a:lnTo>
                  <a:pt x="973" y="473"/>
                </a:lnTo>
                <a:lnTo>
                  <a:pt x="971" y="471"/>
                </a:lnTo>
                <a:lnTo>
                  <a:pt x="965" y="469"/>
                </a:lnTo>
                <a:lnTo>
                  <a:pt x="965" y="467"/>
                </a:lnTo>
                <a:lnTo>
                  <a:pt x="963" y="465"/>
                </a:lnTo>
                <a:lnTo>
                  <a:pt x="961" y="456"/>
                </a:lnTo>
                <a:lnTo>
                  <a:pt x="960" y="454"/>
                </a:lnTo>
                <a:lnTo>
                  <a:pt x="960" y="450"/>
                </a:lnTo>
                <a:lnTo>
                  <a:pt x="960" y="442"/>
                </a:lnTo>
                <a:lnTo>
                  <a:pt x="956" y="427"/>
                </a:lnTo>
                <a:lnTo>
                  <a:pt x="956" y="423"/>
                </a:lnTo>
                <a:lnTo>
                  <a:pt x="958" y="421"/>
                </a:lnTo>
                <a:lnTo>
                  <a:pt x="958" y="413"/>
                </a:lnTo>
                <a:lnTo>
                  <a:pt x="958" y="412"/>
                </a:lnTo>
                <a:lnTo>
                  <a:pt x="961" y="388"/>
                </a:lnTo>
                <a:lnTo>
                  <a:pt x="963" y="381"/>
                </a:lnTo>
                <a:lnTo>
                  <a:pt x="967" y="377"/>
                </a:lnTo>
                <a:lnTo>
                  <a:pt x="990" y="365"/>
                </a:lnTo>
                <a:lnTo>
                  <a:pt x="1000" y="359"/>
                </a:lnTo>
                <a:lnTo>
                  <a:pt x="1011" y="354"/>
                </a:lnTo>
                <a:lnTo>
                  <a:pt x="1032" y="340"/>
                </a:lnTo>
                <a:lnTo>
                  <a:pt x="1046" y="331"/>
                </a:lnTo>
                <a:lnTo>
                  <a:pt x="1044" y="331"/>
                </a:lnTo>
                <a:lnTo>
                  <a:pt x="1069" y="309"/>
                </a:lnTo>
                <a:lnTo>
                  <a:pt x="1073" y="306"/>
                </a:lnTo>
                <a:lnTo>
                  <a:pt x="1071" y="304"/>
                </a:lnTo>
                <a:lnTo>
                  <a:pt x="1069" y="302"/>
                </a:lnTo>
                <a:lnTo>
                  <a:pt x="1073" y="298"/>
                </a:lnTo>
                <a:lnTo>
                  <a:pt x="1075" y="296"/>
                </a:lnTo>
                <a:lnTo>
                  <a:pt x="1077" y="290"/>
                </a:lnTo>
                <a:lnTo>
                  <a:pt x="1077" y="281"/>
                </a:lnTo>
                <a:lnTo>
                  <a:pt x="1078" y="273"/>
                </a:lnTo>
                <a:lnTo>
                  <a:pt x="1078" y="267"/>
                </a:lnTo>
                <a:lnTo>
                  <a:pt x="1078" y="265"/>
                </a:lnTo>
                <a:lnTo>
                  <a:pt x="1081" y="263"/>
                </a:lnTo>
                <a:lnTo>
                  <a:pt x="1081" y="261"/>
                </a:lnTo>
                <a:lnTo>
                  <a:pt x="1078" y="261"/>
                </a:lnTo>
                <a:lnTo>
                  <a:pt x="1078" y="260"/>
                </a:lnTo>
                <a:lnTo>
                  <a:pt x="1077" y="258"/>
                </a:lnTo>
                <a:lnTo>
                  <a:pt x="1048" y="213"/>
                </a:lnTo>
                <a:lnTo>
                  <a:pt x="1035" y="192"/>
                </a:lnTo>
                <a:lnTo>
                  <a:pt x="1000" y="140"/>
                </a:lnTo>
                <a:lnTo>
                  <a:pt x="982" y="114"/>
                </a:lnTo>
                <a:lnTo>
                  <a:pt x="967" y="92"/>
                </a:lnTo>
                <a:lnTo>
                  <a:pt x="961" y="83"/>
                </a:lnTo>
                <a:lnTo>
                  <a:pt x="952" y="69"/>
                </a:lnTo>
                <a:lnTo>
                  <a:pt x="944" y="56"/>
                </a:lnTo>
                <a:lnTo>
                  <a:pt x="934" y="44"/>
                </a:lnTo>
                <a:lnTo>
                  <a:pt x="921" y="23"/>
                </a:lnTo>
                <a:lnTo>
                  <a:pt x="919" y="17"/>
                </a:lnTo>
                <a:lnTo>
                  <a:pt x="915" y="17"/>
                </a:lnTo>
                <a:lnTo>
                  <a:pt x="907" y="13"/>
                </a:lnTo>
                <a:lnTo>
                  <a:pt x="904" y="11"/>
                </a:lnTo>
                <a:lnTo>
                  <a:pt x="881" y="0"/>
                </a:lnTo>
                <a:lnTo>
                  <a:pt x="875" y="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" name="Freeform 211"/>
          <p:cNvSpPr>
            <a:spLocks/>
          </p:cNvSpPr>
          <p:nvPr/>
        </p:nvSpPr>
        <p:spPr bwMode="auto">
          <a:xfrm>
            <a:off x="-2637782" y="5024355"/>
            <a:ext cx="882029" cy="743653"/>
          </a:xfrm>
          <a:custGeom>
            <a:avLst/>
            <a:gdLst>
              <a:gd name="T0" fmla="*/ 893 w 937"/>
              <a:gd name="T1" fmla="*/ 84 h 790"/>
              <a:gd name="T2" fmla="*/ 836 w 937"/>
              <a:gd name="T3" fmla="*/ 55 h 790"/>
              <a:gd name="T4" fmla="*/ 860 w 937"/>
              <a:gd name="T5" fmla="*/ 19 h 790"/>
              <a:gd name="T6" fmla="*/ 799 w 937"/>
              <a:gd name="T7" fmla="*/ 15 h 790"/>
              <a:gd name="T8" fmla="*/ 739 w 937"/>
              <a:gd name="T9" fmla="*/ 4 h 790"/>
              <a:gd name="T10" fmla="*/ 682 w 937"/>
              <a:gd name="T11" fmla="*/ 167 h 790"/>
              <a:gd name="T12" fmla="*/ 530 w 937"/>
              <a:gd name="T13" fmla="*/ 158 h 790"/>
              <a:gd name="T14" fmla="*/ 530 w 937"/>
              <a:gd name="T15" fmla="*/ 202 h 790"/>
              <a:gd name="T16" fmla="*/ 397 w 937"/>
              <a:gd name="T17" fmla="*/ 163 h 790"/>
              <a:gd name="T18" fmla="*/ 296 w 937"/>
              <a:gd name="T19" fmla="*/ 190 h 790"/>
              <a:gd name="T20" fmla="*/ 232 w 937"/>
              <a:gd name="T21" fmla="*/ 236 h 790"/>
              <a:gd name="T22" fmla="*/ 146 w 937"/>
              <a:gd name="T23" fmla="*/ 317 h 790"/>
              <a:gd name="T24" fmla="*/ 184 w 937"/>
              <a:gd name="T25" fmla="*/ 386 h 790"/>
              <a:gd name="T26" fmla="*/ 149 w 937"/>
              <a:gd name="T27" fmla="*/ 434 h 790"/>
              <a:gd name="T28" fmla="*/ 153 w 937"/>
              <a:gd name="T29" fmla="*/ 467 h 790"/>
              <a:gd name="T30" fmla="*/ 103 w 937"/>
              <a:gd name="T31" fmla="*/ 498 h 790"/>
              <a:gd name="T32" fmla="*/ 44 w 937"/>
              <a:gd name="T33" fmla="*/ 554 h 790"/>
              <a:gd name="T34" fmla="*/ 1 w 937"/>
              <a:gd name="T35" fmla="*/ 546 h 790"/>
              <a:gd name="T36" fmla="*/ 75 w 937"/>
              <a:gd name="T37" fmla="*/ 625 h 790"/>
              <a:gd name="T38" fmla="*/ 111 w 937"/>
              <a:gd name="T39" fmla="*/ 673 h 790"/>
              <a:gd name="T40" fmla="*/ 174 w 937"/>
              <a:gd name="T41" fmla="*/ 717 h 790"/>
              <a:gd name="T42" fmla="*/ 203 w 937"/>
              <a:gd name="T43" fmla="*/ 790 h 790"/>
              <a:gd name="T44" fmla="*/ 261 w 937"/>
              <a:gd name="T45" fmla="*/ 671 h 790"/>
              <a:gd name="T46" fmla="*/ 243 w 937"/>
              <a:gd name="T47" fmla="*/ 625 h 790"/>
              <a:gd name="T48" fmla="*/ 269 w 937"/>
              <a:gd name="T49" fmla="*/ 613 h 790"/>
              <a:gd name="T50" fmla="*/ 284 w 937"/>
              <a:gd name="T51" fmla="*/ 600 h 790"/>
              <a:gd name="T52" fmla="*/ 317 w 937"/>
              <a:gd name="T53" fmla="*/ 590 h 790"/>
              <a:gd name="T54" fmla="*/ 336 w 937"/>
              <a:gd name="T55" fmla="*/ 627 h 790"/>
              <a:gd name="T56" fmla="*/ 420 w 937"/>
              <a:gd name="T57" fmla="*/ 573 h 790"/>
              <a:gd name="T58" fmla="*/ 455 w 937"/>
              <a:gd name="T59" fmla="*/ 594 h 790"/>
              <a:gd name="T60" fmla="*/ 459 w 937"/>
              <a:gd name="T61" fmla="*/ 613 h 790"/>
              <a:gd name="T62" fmla="*/ 518 w 937"/>
              <a:gd name="T63" fmla="*/ 602 h 790"/>
              <a:gd name="T64" fmla="*/ 545 w 937"/>
              <a:gd name="T65" fmla="*/ 619 h 790"/>
              <a:gd name="T66" fmla="*/ 568 w 937"/>
              <a:gd name="T67" fmla="*/ 605 h 790"/>
              <a:gd name="T68" fmla="*/ 588 w 937"/>
              <a:gd name="T69" fmla="*/ 576 h 790"/>
              <a:gd name="T70" fmla="*/ 603 w 937"/>
              <a:gd name="T71" fmla="*/ 582 h 790"/>
              <a:gd name="T72" fmla="*/ 620 w 937"/>
              <a:gd name="T73" fmla="*/ 586 h 790"/>
              <a:gd name="T74" fmla="*/ 640 w 937"/>
              <a:gd name="T75" fmla="*/ 590 h 790"/>
              <a:gd name="T76" fmla="*/ 653 w 937"/>
              <a:gd name="T77" fmla="*/ 596 h 790"/>
              <a:gd name="T78" fmla="*/ 649 w 937"/>
              <a:gd name="T79" fmla="*/ 584 h 790"/>
              <a:gd name="T80" fmla="*/ 667 w 937"/>
              <a:gd name="T81" fmla="*/ 550 h 790"/>
              <a:gd name="T82" fmla="*/ 703 w 937"/>
              <a:gd name="T83" fmla="*/ 526 h 790"/>
              <a:gd name="T84" fmla="*/ 707 w 937"/>
              <a:gd name="T85" fmla="*/ 554 h 790"/>
              <a:gd name="T86" fmla="*/ 759 w 937"/>
              <a:gd name="T87" fmla="*/ 540 h 790"/>
              <a:gd name="T88" fmla="*/ 778 w 937"/>
              <a:gd name="T89" fmla="*/ 559 h 790"/>
              <a:gd name="T90" fmla="*/ 778 w 937"/>
              <a:gd name="T91" fmla="*/ 592 h 790"/>
              <a:gd name="T92" fmla="*/ 826 w 937"/>
              <a:gd name="T93" fmla="*/ 561 h 790"/>
              <a:gd name="T94" fmla="*/ 936 w 937"/>
              <a:gd name="T95" fmla="*/ 507 h 790"/>
              <a:gd name="T96" fmla="*/ 901 w 937"/>
              <a:gd name="T97" fmla="*/ 419 h 790"/>
              <a:gd name="T98" fmla="*/ 916 w 937"/>
              <a:gd name="T99" fmla="*/ 403 h 790"/>
              <a:gd name="T100" fmla="*/ 926 w 937"/>
              <a:gd name="T101" fmla="*/ 392 h 790"/>
              <a:gd name="T102" fmla="*/ 903 w 937"/>
              <a:gd name="T103" fmla="*/ 396 h 790"/>
              <a:gd name="T104" fmla="*/ 857 w 937"/>
              <a:gd name="T105" fmla="*/ 369 h 790"/>
              <a:gd name="T106" fmla="*/ 826 w 937"/>
              <a:gd name="T107" fmla="*/ 252 h 790"/>
              <a:gd name="T108" fmla="*/ 864 w 937"/>
              <a:gd name="T109" fmla="*/ 154 h 790"/>
              <a:gd name="T110" fmla="*/ 903 w 937"/>
              <a:gd name="T111" fmla="*/ 115 h 790"/>
              <a:gd name="T112" fmla="*/ 897 w 937"/>
              <a:gd name="T113" fmla="*/ 98 h 790"/>
              <a:gd name="T114" fmla="*/ 922 w 937"/>
              <a:gd name="T115" fmla="*/ 113 h 790"/>
              <a:gd name="T116" fmla="*/ 928 w 937"/>
              <a:gd name="T117" fmla="*/ 73 h 790"/>
              <a:gd name="T118" fmla="*/ 903 w 937"/>
              <a:gd name="T119" fmla="*/ 55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37" h="790">
                <a:moveTo>
                  <a:pt x="901" y="55"/>
                </a:moveTo>
                <a:lnTo>
                  <a:pt x="903" y="57"/>
                </a:lnTo>
                <a:lnTo>
                  <a:pt x="901" y="61"/>
                </a:lnTo>
                <a:lnTo>
                  <a:pt x="903" y="61"/>
                </a:lnTo>
                <a:lnTo>
                  <a:pt x="903" y="65"/>
                </a:lnTo>
                <a:lnTo>
                  <a:pt x="899" y="67"/>
                </a:lnTo>
                <a:lnTo>
                  <a:pt x="897" y="71"/>
                </a:lnTo>
                <a:lnTo>
                  <a:pt x="899" y="73"/>
                </a:lnTo>
                <a:lnTo>
                  <a:pt x="899" y="81"/>
                </a:lnTo>
                <a:lnTo>
                  <a:pt x="895" y="82"/>
                </a:lnTo>
                <a:lnTo>
                  <a:pt x="893" y="84"/>
                </a:lnTo>
                <a:lnTo>
                  <a:pt x="893" y="88"/>
                </a:lnTo>
                <a:lnTo>
                  <a:pt x="893" y="90"/>
                </a:lnTo>
                <a:lnTo>
                  <a:pt x="895" y="92"/>
                </a:lnTo>
                <a:lnTo>
                  <a:pt x="897" y="94"/>
                </a:lnTo>
                <a:lnTo>
                  <a:pt x="897" y="96"/>
                </a:lnTo>
                <a:lnTo>
                  <a:pt x="891" y="90"/>
                </a:lnTo>
                <a:lnTo>
                  <a:pt x="853" y="75"/>
                </a:lnTo>
                <a:lnTo>
                  <a:pt x="838" y="67"/>
                </a:lnTo>
                <a:lnTo>
                  <a:pt x="830" y="61"/>
                </a:lnTo>
                <a:lnTo>
                  <a:pt x="832" y="60"/>
                </a:lnTo>
                <a:lnTo>
                  <a:pt x="836" y="55"/>
                </a:lnTo>
                <a:lnTo>
                  <a:pt x="838" y="54"/>
                </a:lnTo>
                <a:lnTo>
                  <a:pt x="843" y="50"/>
                </a:lnTo>
                <a:lnTo>
                  <a:pt x="849" y="46"/>
                </a:lnTo>
                <a:lnTo>
                  <a:pt x="855" y="42"/>
                </a:lnTo>
                <a:lnTo>
                  <a:pt x="864" y="36"/>
                </a:lnTo>
                <a:lnTo>
                  <a:pt x="864" y="34"/>
                </a:lnTo>
                <a:lnTo>
                  <a:pt x="868" y="27"/>
                </a:lnTo>
                <a:lnTo>
                  <a:pt x="868" y="25"/>
                </a:lnTo>
                <a:lnTo>
                  <a:pt x="868" y="23"/>
                </a:lnTo>
                <a:lnTo>
                  <a:pt x="866" y="19"/>
                </a:lnTo>
                <a:lnTo>
                  <a:pt x="860" y="19"/>
                </a:lnTo>
                <a:lnTo>
                  <a:pt x="853" y="15"/>
                </a:lnTo>
                <a:lnTo>
                  <a:pt x="847" y="11"/>
                </a:lnTo>
                <a:lnTo>
                  <a:pt x="839" y="11"/>
                </a:lnTo>
                <a:lnTo>
                  <a:pt x="833" y="9"/>
                </a:lnTo>
                <a:lnTo>
                  <a:pt x="832" y="7"/>
                </a:lnTo>
                <a:lnTo>
                  <a:pt x="826" y="7"/>
                </a:lnTo>
                <a:lnTo>
                  <a:pt x="818" y="7"/>
                </a:lnTo>
                <a:lnTo>
                  <a:pt x="818" y="13"/>
                </a:lnTo>
                <a:lnTo>
                  <a:pt x="805" y="17"/>
                </a:lnTo>
                <a:lnTo>
                  <a:pt x="801" y="15"/>
                </a:lnTo>
                <a:lnTo>
                  <a:pt x="799" y="15"/>
                </a:lnTo>
                <a:lnTo>
                  <a:pt x="797" y="15"/>
                </a:lnTo>
                <a:lnTo>
                  <a:pt x="795" y="13"/>
                </a:lnTo>
                <a:lnTo>
                  <a:pt x="791" y="13"/>
                </a:lnTo>
                <a:lnTo>
                  <a:pt x="790" y="9"/>
                </a:lnTo>
                <a:lnTo>
                  <a:pt x="787" y="7"/>
                </a:lnTo>
                <a:lnTo>
                  <a:pt x="785" y="2"/>
                </a:lnTo>
                <a:lnTo>
                  <a:pt x="782" y="0"/>
                </a:lnTo>
                <a:lnTo>
                  <a:pt x="778" y="2"/>
                </a:lnTo>
                <a:lnTo>
                  <a:pt x="751" y="6"/>
                </a:lnTo>
                <a:lnTo>
                  <a:pt x="739" y="2"/>
                </a:lnTo>
                <a:lnTo>
                  <a:pt x="739" y="4"/>
                </a:lnTo>
                <a:lnTo>
                  <a:pt x="737" y="15"/>
                </a:lnTo>
                <a:lnTo>
                  <a:pt x="737" y="21"/>
                </a:lnTo>
                <a:lnTo>
                  <a:pt x="737" y="27"/>
                </a:lnTo>
                <a:lnTo>
                  <a:pt x="736" y="29"/>
                </a:lnTo>
                <a:lnTo>
                  <a:pt x="736" y="36"/>
                </a:lnTo>
                <a:lnTo>
                  <a:pt x="749" y="44"/>
                </a:lnTo>
                <a:lnTo>
                  <a:pt x="772" y="44"/>
                </a:lnTo>
                <a:lnTo>
                  <a:pt x="764" y="150"/>
                </a:lnTo>
                <a:lnTo>
                  <a:pt x="764" y="171"/>
                </a:lnTo>
                <a:lnTo>
                  <a:pt x="759" y="169"/>
                </a:lnTo>
                <a:lnTo>
                  <a:pt x="682" y="167"/>
                </a:lnTo>
                <a:lnTo>
                  <a:pt x="682" y="175"/>
                </a:lnTo>
                <a:lnTo>
                  <a:pt x="682" y="180"/>
                </a:lnTo>
                <a:lnTo>
                  <a:pt x="686" y="182"/>
                </a:lnTo>
                <a:lnTo>
                  <a:pt x="686" y="184"/>
                </a:lnTo>
                <a:lnTo>
                  <a:pt x="691" y="184"/>
                </a:lnTo>
                <a:lnTo>
                  <a:pt x="689" y="202"/>
                </a:lnTo>
                <a:lnTo>
                  <a:pt x="688" y="217"/>
                </a:lnTo>
                <a:lnTo>
                  <a:pt x="680" y="225"/>
                </a:lnTo>
                <a:lnTo>
                  <a:pt x="641" y="228"/>
                </a:lnTo>
                <a:lnTo>
                  <a:pt x="530" y="202"/>
                </a:lnTo>
                <a:lnTo>
                  <a:pt x="530" y="158"/>
                </a:lnTo>
                <a:lnTo>
                  <a:pt x="540" y="158"/>
                </a:lnTo>
                <a:lnTo>
                  <a:pt x="547" y="156"/>
                </a:lnTo>
                <a:lnTo>
                  <a:pt x="547" y="136"/>
                </a:lnTo>
                <a:lnTo>
                  <a:pt x="549" y="131"/>
                </a:lnTo>
                <a:lnTo>
                  <a:pt x="547" y="123"/>
                </a:lnTo>
                <a:lnTo>
                  <a:pt x="544" y="125"/>
                </a:lnTo>
                <a:lnTo>
                  <a:pt x="536" y="115"/>
                </a:lnTo>
                <a:lnTo>
                  <a:pt x="518" y="121"/>
                </a:lnTo>
                <a:lnTo>
                  <a:pt x="526" y="158"/>
                </a:lnTo>
                <a:lnTo>
                  <a:pt x="530" y="158"/>
                </a:lnTo>
                <a:lnTo>
                  <a:pt x="530" y="202"/>
                </a:lnTo>
                <a:lnTo>
                  <a:pt x="503" y="194"/>
                </a:lnTo>
                <a:lnTo>
                  <a:pt x="484" y="188"/>
                </a:lnTo>
                <a:lnTo>
                  <a:pt x="478" y="188"/>
                </a:lnTo>
                <a:lnTo>
                  <a:pt x="465" y="188"/>
                </a:lnTo>
                <a:lnTo>
                  <a:pt x="438" y="188"/>
                </a:lnTo>
                <a:lnTo>
                  <a:pt x="438" y="186"/>
                </a:lnTo>
                <a:lnTo>
                  <a:pt x="424" y="186"/>
                </a:lnTo>
                <a:lnTo>
                  <a:pt x="424" y="180"/>
                </a:lnTo>
                <a:lnTo>
                  <a:pt x="395" y="175"/>
                </a:lnTo>
                <a:lnTo>
                  <a:pt x="397" y="167"/>
                </a:lnTo>
                <a:lnTo>
                  <a:pt x="397" y="163"/>
                </a:lnTo>
                <a:lnTo>
                  <a:pt x="395" y="163"/>
                </a:lnTo>
                <a:lnTo>
                  <a:pt x="366" y="173"/>
                </a:lnTo>
                <a:lnTo>
                  <a:pt x="366" y="177"/>
                </a:lnTo>
                <a:lnTo>
                  <a:pt x="359" y="177"/>
                </a:lnTo>
                <a:lnTo>
                  <a:pt x="355" y="188"/>
                </a:lnTo>
                <a:lnTo>
                  <a:pt x="349" y="184"/>
                </a:lnTo>
                <a:lnTo>
                  <a:pt x="338" y="180"/>
                </a:lnTo>
                <a:lnTo>
                  <a:pt x="330" y="180"/>
                </a:lnTo>
                <a:lnTo>
                  <a:pt x="326" y="186"/>
                </a:lnTo>
                <a:lnTo>
                  <a:pt x="318" y="186"/>
                </a:lnTo>
                <a:lnTo>
                  <a:pt x="296" y="190"/>
                </a:lnTo>
                <a:lnTo>
                  <a:pt x="284" y="196"/>
                </a:lnTo>
                <a:lnTo>
                  <a:pt x="276" y="200"/>
                </a:lnTo>
                <a:lnTo>
                  <a:pt x="267" y="207"/>
                </a:lnTo>
                <a:lnTo>
                  <a:pt x="259" y="213"/>
                </a:lnTo>
                <a:lnTo>
                  <a:pt x="257" y="215"/>
                </a:lnTo>
                <a:lnTo>
                  <a:pt x="249" y="223"/>
                </a:lnTo>
                <a:lnTo>
                  <a:pt x="249" y="225"/>
                </a:lnTo>
                <a:lnTo>
                  <a:pt x="242" y="230"/>
                </a:lnTo>
                <a:lnTo>
                  <a:pt x="240" y="230"/>
                </a:lnTo>
                <a:lnTo>
                  <a:pt x="234" y="236"/>
                </a:lnTo>
                <a:lnTo>
                  <a:pt x="232" y="236"/>
                </a:lnTo>
                <a:lnTo>
                  <a:pt x="219" y="242"/>
                </a:lnTo>
                <a:lnTo>
                  <a:pt x="211" y="246"/>
                </a:lnTo>
                <a:lnTo>
                  <a:pt x="203" y="250"/>
                </a:lnTo>
                <a:lnTo>
                  <a:pt x="192" y="254"/>
                </a:lnTo>
                <a:lnTo>
                  <a:pt x="178" y="259"/>
                </a:lnTo>
                <a:lnTo>
                  <a:pt x="180" y="267"/>
                </a:lnTo>
                <a:lnTo>
                  <a:pt x="182" y="267"/>
                </a:lnTo>
                <a:lnTo>
                  <a:pt x="176" y="284"/>
                </a:lnTo>
                <a:lnTo>
                  <a:pt x="163" y="281"/>
                </a:lnTo>
                <a:lnTo>
                  <a:pt x="157" y="290"/>
                </a:lnTo>
                <a:lnTo>
                  <a:pt x="146" y="317"/>
                </a:lnTo>
                <a:lnTo>
                  <a:pt x="136" y="323"/>
                </a:lnTo>
                <a:lnTo>
                  <a:pt x="142" y="334"/>
                </a:lnTo>
                <a:lnTo>
                  <a:pt x="136" y="340"/>
                </a:lnTo>
                <a:lnTo>
                  <a:pt x="140" y="344"/>
                </a:lnTo>
                <a:lnTo>
                  <a:pt x="146" y="355"/>
                </a:lnTo>
                <a:lnTo>
                  <a:pt x="146" y="358"/>
                </a:lnTo>
                <a:lnTo>
                  <a:pt x="167" y="367"/>
                </a:lnTo>
                <a:lnTo>
                  <a:pt x="171" y="380"/>
                </a:lnTo>
                <a:lnTo>
                  <a:pt x="176" y="380"/>
                </a:lnTo>
                <a:lnTo>
                  <a:pt x="176" y="384"/>
                </a:lnTo>
                <a:lnTo>
                  <a:pt x="184" y="386"/>
                </a:lnTo>
                <a:lnTo>
                  <a:pt x="194" y="382"/>
                </a:lnTo>
                <a:lnTo>
                  <a:pt x="200" y="388"/>
                </a:lnTo>
                <a:lnTo>
                  <a:pt x="195" y="392"/>
                </a:lnTo>
                <a:lnTo>
                  <a:pt x="186" y="398"/>
                </a:lnTo>
                <a:lnTo>
                  <a:pt x="173" y="402"/>
                </a:lnTo>
                <a:lnTo>
                  <a:pt x="171" y="403"/>
                </a:lnTo>
                <a:lnTo>
                  <a:pt x="169" y="408"/>
                </a:lnTo>
                <a:lnTo>
                  <a:pt x="161" y="419"/>
                </a:lnTo>
                <a:lnTo>
                  <a:pt x="153" y="429"/>
                </a:lnTo>
                <a:lnTo>
                  <a:pt x="153" y="430"/>
                </a:lnTo>
                <a:lnTo>
                  <a:pt x="149" y="434"/>
                </a:lnTo>
                <a:lnTo>
                  <a:pt x="146" y="438"/>
                </a:lnTo>
                <a:lnTo>
                  <a:pt x="144" y="440"/>
                </a:lnTo>
                <a:lnTo>
                  <a:pt x="142" y="442"/>
                </a:lnTo>
                <a:lnTo>
                  <a:pt x="138" y="446"/>
                </a:lnTo>
                <a:lnTo>
                  <a:pt x="136" y="448"/>
                </a:lnTo>
                <a:lnTo>
                  <a:pt x="138" y="450"/>
                </a:lnTo>
                <a:lnTo>
                  <a:pt x="136" y="450"/>
                </a:lnTo>
                <a:lnTo>
                  <a:pt x="146" y="457"/>
                </a:lnTo>
                <a:lnTo>
                  <a:pt x="152" y="463"/>
                </a:lnTo>
                <a:lnTo>
                  <a:pt x="153" y="465"/>
                </a:lnTo>
                <a:lnTo>
                  <a:pt x="153" y="467"/>
                </a:lnTo>
                <a:lnTo>
                  <a:pt x="153" y="471"/>
                </a:lnTo>
                <a:lnTo>
                  <a:pt x="153" y="473"/>
                </a:lnTo>
                <a:lnTo>
                  <a:pt x="153" y="478"/>
                </a:lnTo>
                <a:lnTo>
                  <a:pt x="147" y="484"/>
                </a:lnTo>
                <a:lnTo>
                  <a:pt x="140" y="498"/>
                </a:lnTo>
                <a:lnTo>
                  <a:pt x="134" y="496"/>
                </a:lnTo>
                <a:lnTo>
                  <a:pt x="130" y="492"/>
                </a:lnTo>
                <a:lnTo>
                  <a:pt x="128" y="492"/>
                </a:lnTo>
                <a:lnTo>
                  <a:pt x="121" y="496"/>
                </a:lnTo>
                <a:lnTo>
                  <a:pt x="113" y="492"/>
                </a:lnTo>
                <a:lnTo>
                  <a:pt x="103" y="498"/>
                </a:lnTo>
                <a:lnTo>
                  <a:pt x="94" y="502"/>
                </a:lnTo>
                <a:lnTo>
                  <a:pt x="90" y="511"/>
                </a:lnTo>
                <a:lnTo>
                  <a:pt x="69" y="519"/>
                </a:lnTo>
                <a:lnTo>
                  <a:pt x="72" y="526"/>
                </a:lnTo>
                <a:lnTo>
                  <a:pt x="86" y="536"/>
                </a:lnTo>
                <a:lnTo>
                  <a:pt x="94" y="542"/>
                </a:lnTo>
                <a:lnTo>
                  <a:pt x="94" y="544"/>
                </a:lnTo>
                <a:lnTo>
                  <a:pt x="92" y="557"/>
                </a:lnTo>
                <a:lnTo>
                  <a:pt x="80" y="565"/>
                </a:lnTo>
                <a:lnTo>
                  <a:pt x="61" y="540"/>
                </a:lnTo>
                <a:lnTo>
                  <a:pt x="44" y="554"/>
                </a:lnTo>
                <a:lnTo>
                  <a:pt x="29" y="540"/>
                </a:lnTo>
                <a:lnTo>
                  <a:pt x="24" y="542"/>
                </a:lnTo>
                <a:lnTo>
                  <a:pt x="13" y="534"/>
                </a:lnTo>
                <a:lnTo>
                  <a:pt x="11" y="531"/>
                </a:lnTo>
                <a:lnTo>
                  <a:pt x="11" y="528"/>
                </a:lnTo>
                <a:lnTo>
                  <a:pt x="5" y="534"/>
                </a:lnTo>
                <a:lnTo>
                  <a:pt x="3" y="534"/>
                </a:lnTo>
                <a:lnTo>
                  <a:pt x="7" y="536"/>
                </a:lnTo>
                <a:lnTo>
                  <a:pt x="9" y="538"/>
                </a:lnTo>
                <a:lnTo>
                  <a:pt x="7" y="540"/>
                </a:lnTo>
                <a:lnTo>
                  <a:pt x="1" y="546"/>
                </a:lnTo>
                <a:lnTo>
                  <a:pt x="0" y="548"/>
                </a:lnTo>
                <a:lnTo>
                  <a:pt x="7" y="567"/>
                </a:lnTo>
                <a:lnTo>
                  <a:pt x="11" y="579"/>
                </a:lnTo>
                <a:lnTo>
                  <a:pt x="13" y="582"/>
                </a:lnTo>
                <a:lnTo>
                  <a:pt x="21" y="584"/>
                </a:lnTo>
                <a:lnTo>
                  <a:pt x="42" y="596"/>
                </a:lnTo>
                <a:lnTo>
                  <a:pt x="53" y="602"/>
                </a:lnTo>
                <a:lnTo>
                  <a:pt x="59" y="607"/>
                </a:lnTo>
                <a:lnTo>
                  <a:pt x="67" y="615"/>
                </a:lnTo>
                <a:lnTo>
                  <a:pt x="72" y="623"/>
                </a:lnTo>
                <a:lnTo>
                  <a:pt x="75" y="625"/>
                </a:lnTo>
                <a:lnTo>
                  <a:pt x="75" y="629"/>
                </a:lnTo>
                <a:lnTo>
                  <a:pt x="80" y="634"/>
                </a:lnTo>
                <a:lnTo>
                  <a:pt x="82" y="638"/>
                </a:lnTo>
                <a:lnTo>
                  <a:pt x="84" y="640"/>
                </a:lnTo>
                <a:lnTo>
                  <a:pt x="96" y="656"/>
                </a:lnTo>
                <a:lnTo>
                  <a:pt x="98" y="657"/>
                </a:lnTo>
                <a:lnTo>
                  <a:pt x="99" y="661"/>
                </a:lnTo>
                <a:lnTo>
                  <a:pt x="105" y="667"/>
                </a:lnTo>
                <a:lnTo>
                  <a:pt x="107" y="669"/>
                </a:lnTo>
                <a:lnTo>
                  <a:pt x="109" y="671"/>
                </a:lnTo>
                <a:lnTo>
                  <a:pt x="111" y="673"/>
                </a:lnTo>
                <a:lnTo>
                  <a:pt x="115" y="675"/>
                </a:lnTo>
                <a:lnTo>
                  <a:pt x="117" y="677"/>
                </a:lnTo>
                <a:lnTo>
                  <a:pt x="121" y="678"/>
                </a:lnTo>
                <a:lnTo>
                  <a:pt x="125" y="680"/>
                </a:lnTo>
                <a:lnTo>
                  <a:pt x="130" y="686"/>
                </a:lnTo>
                <a:lnTo>
                  <a:pt x="136" y="690"/>
                </a:lnTo>
                <a:lnTo>
                  <a:pt x="140" y="692"/>
                </a:lnTo>
                <a:lnTo>
                  <a:pt x="146" y="696"/>
                </a:lnTo>
                <a:lnTo>
                  <a:pt x="163" y="709"/>
                </a:lnTo>
                <a:lnTo>
                  <a:pt x="169" y="713"/>
                </a:lnTo>
                <a:lnTo>
                  <a:pt x="174" y="717"/>
                </a:lnTo>
                <a:lnTo>
                  <a:pt x="180" y="721"/>
                </a:lnTo>
                <a:lnTo>
                  <a:pt x="182" y="725"/>
                </a:lnTo>
                <a:lnTo>
                  <a:pt x="184" y="732"/>
                </a:lnTo>
                <a:lnTo>
                  <a:pt x="186" y="744"/>
                </a:lnTo>
                <a:lnTo>
                  <a:pt x="188" y="748"/>
                </a:lnTo>
                <a:lnTo>
                  <a:pt x="190" y="754"/>
                </a:lnTo>
                <a:lnTo>
                  <a:pt x="192" y="765"/>
                </a:lnTo>
                <a:lnTo>
                  <a:pt x="195" y="771"/>
                </a:lnTo>
                <a:lnTo>
                  <a:pt x="200" y="784"/>
                </a:lnTo>
                <a:lnTo>
                  <a:pt x="201" y="788"/>
                </a:lnTo>
                <a:lnTo>
                  <a:pt x="203" y="790"/>
                </a:lnTo>
                <a:lnTo>
                  <a:pt x="205" y="790"/>
                </a:lnTo>
                <a:lnTo>
                  <a:pt x="207" y="788"/>
                </a:lnTo>
                <a:lnTo>
                  <a:pt x="209" y="788"/>
                </a:lnTo>
                <a:lnTo>
                  <a:pt x="211" y="788"/>
                </a:lnTo>
                <a:lnTo>
                  <a:pt x="217" y="784"/>
                </a:lnTo>
                <a:lnTo>
                  <a:pt x="230" y="773"/>
                </a:lnTo>
                <a:lnTo>
                  <a:pt x="236" y="763"/>
                </a:lnTo>
                <a:lnTo>
                  <a:pt x="243" y="707"/>
                </a:lnTo>
                <a:lnTo>
                  <a:pt x="267" y="690"/>
                </a:lnTo>
                <a:lnTo>
                  <a:pt x="272" y="684"/>
                </a:lnTo>
                <a:lnTo>
                  <a:pt x="261" y="671"/>
                </a:lnTo>
                <a:lnTo>
                  <a:pt x="249" y="657"/>
                </a:lnTo>
                <a:lnTo>
                  <a:pt x="248" y="656"/>
                </a:lnTo>
                <a:lnTo>
                  <a:pt x="249" y="656"/>
                </a:lnTo>
                <a:lnTo>
                  <a:pt x="242" y="646"/>
                </a:lnTo>
                <a:lnTo>
                  <a:pt x="232" y="634"/>
                </a:lnTo>
                <a:lnTo>
                  <a:pt x="232" y="632"/>
                </a:lnTo>
                <a:lnTo>
                  <a:pt x="232" y="630"/>
                </a:lnTo>
                <a:lnTo>
                  <a:pt x="238" y="629"/>
                </a:lnTo>
                <a:lnTo>
                  <a:pt x="238" y="625"/>
                </a:lnTo>
                <a:lnTo>
                  <a:pt x="238" y="623"/>
                </a:lnTo>
                <a:lnTo>
                  <a:pt x="243" y="625"/>
                </a:lnTo>
                <a:lnTo>
                  <a:pt x="246" y="625"/>
                </a:lnTo>
                <a:lnTo>
                  <a:pt x="248" y="623"/>
                </a:lnTo>
                <a:lnTo>
                  <a:pt x="253" y="623"/>
                </a:lnTo>
                <a:lnTo>
                  <a:pt x="255" y="623"/>
                </a:lnTo>
                <a:lnTo>
                  <a:pt x="257" y="623"/>
                </a:lnTo>
                <a:lnTo>
                  <a:pt x="259" y="623"/>
                </a:lnTo>
                <a:lnTo>
                  <a:pt x="261" y="621"/>
                </a:lnTo>
                <a:lnTo>
                  <a:pt x="261" y="619"/>
                </a:lnTo>
                <a:lnTo>
                  <a:pt x="263" y="617"/>
                </a:lnTo>
                <a:lnTo>
                  <a:pt x="267" y="615"/>
                </a:lnTo>
                <a:lnTo>
                  <a:pt x="269" y="613"/>
                </a:lnTo>
                <a:lnTo>
                  <a:pt x="270" y="611"/>
                </a:lnTo>
                <a:lnTo>
                  <a:pt x="272" y="611"/>
                </a:lnTo>
                <a:lnTo>
                  <a:pt x="274" y="609"/>
                </a:lnTo>
                <a:lnTo>
                  <a:pt x="274" y="607"/>
                </a:lnTo>
                <a:lnTo>
                  <a:pt x="276" y="607"/>
                </a:lnTo>
                <a:lnTo>
                  <a:pt x="276" y="605"/>
                </a:lnTo>
                <a:lnTo>
                  <a:pt x="278" y="605"/>
                </a:lnTo>
                <a:lnTo>
                  <a:pt x="280" y="603"/>
                </a:lnTo>
                <a:lnTo>
                  <a:pt x="282" y="603"/>
                </a:lnTo>
                <a:lnTo>
                  <a:pt x="284" y="603"/>
                </a:lnTo>
                <a:lnTo>
                  <a:pt x="284" y="600"/>
                </a:lnTo>
                <a:lnTo>
                  <a:pt x="288" y="600"/>
                </a:lnTo>
                <a:lnTo>
                  <a:pt x="290" y="598"/>
                </a:lnTo>
                <a:lnTo>
                  <a:pt x="292" y="598"/>
                </a:lnTo>
                <a:lnTo>
                  <a:pt x="294" y="600"/>
                </a:lnTo>
                <a:lnTo>
                  <a:pt x="297" y="598"/>
                </a:lnTo>
                <a:lnTo>
                  <a:pt x="303" y="596"/>
                </a:lnTo>
                <a:lnTo>
                  <a:pt x="303" y="594"/>
                </a:lnTo>
                <a:lnTo>
                  <a:pt x="307" y="592"/>
                </a:lnTo>
                <a:lnTo>
                  <a:pt x="307" y="594"/>
                </a:lnTo>
                <a:lnTo>
                  <a:pt x="311" y="592"/>
                </a:lnTo>
                <a:lnTo>
                  <a:pt x="317" y="590"/>
                </a:lnTo>
                <a:lnTo>
                  <a:pt x="320" y="590"/>
                </a:lnTo>
                <a:lnTo>
                  <a:pt x="323" y="588"/>
                </a:lnTo>
                <a:lnTo>
                  <a:pt x="324" y="588"/>
                </a:lnTo>
                <a:lnTo>
                  <a:pt x="324" y="592"/>
                </a:lnTo>
                <a:lnTo>
                  <a:pt x="324" y="594"/>
                </a:lnTo>
                <a:lnTo>
                  <a:pt x="324" y="598"/>
                </a:lnTo>
                <a:lnTo>
                  <a:pt x="330" y="611"/>
                </a:lnTo>
                <a:lnTo>
                  <a:pt x="334" y="621"/>
                </a:lnTo>
                <a:lnTo>
                  <a:pt x="334" y="623"/>
                </a:lnTo>
                <a:lnTo>
                  <a:pt x="336" y="625"/>
                </a:lnTo>
                <a:lnTo>
                  <a:pt x="336" y="627"/>
                </a:lnTo>
                <a:lnTo>
                  <a:pt x="336" y="629"/>
                </a:lnTo>
                <a:lnTo>
                  <a:pt x="338" y="630"/>
                </a:lnTo>
                <a:lnTo>
                  <a:pt x="351" y="621"/>
                </a:lnTo>
                <a:lnTo>
                  <a:pt x="376" y="600"/>
                </a:lnTo>
                <a:lnTo>
                  <a:pt x="380" y="596"/>
                </a:lnTo>
                <a:lnTo>
                  <a:pt x="397" y="576"/>
                </a:lnTo>
                <a:lnTo>
                  <a:pt x="399" y="573"/>
                </a:lnTo>
                <a:lnTo>
                  <a:pt x="411" y="565"/>
                </a:lnTo>
                <a:lnTo>
                  <a:pt x="413" y="567"/>
                </a:lnTo>
                <a:lnTo>
                  <a:pt x="414" y="569"/>
                </a:lnTo>
                <a:lnTo>
                  <a:pt x="420" y="573"/>
                </a:lnTo>
                <a:lnTo>
                  <a:pt x="420" y="575"/>
                </a:lnTo>
                <a:lnTo>
                  <a:pt x="420" y="576"/>
                </a:lnTo>
                <a:lnTo>
                  <a:pt x="424" y="581"/>
                </a:lnTo>
                <a:lnTo>
                  <a:pt x="426" y="582"/>
                </a:lnTo>
                <a:lnTo>
                  <a:pt x="426" y="581"/>
                </a:lnTo>
                <a:lnTo>
                  <a:pt x="428" y="582"/>
                </a:lnTo>
                <a:lnTo>
                  <a:pt x="434" y="588"/>
                </a:lnTo>
                <a:lnTo>
                  <a:pt x="436" y="590"/>
                </a:lnTo>
                <a:lnTo>
                  <a:pt x="451" y="607"/>
                </a:lnTo>
                <a:lnTo>
                  <a:pt x="451" y="605"/>
                </a:lnTo>
                <a:lnTo>
                  <a:pt x="455" y="594"/>
                </a:lnTo>
                <a:lnTo>
                  <a:pt x="461" y="590"/>
                </a:lnTo>
                <a:lnTo>
                  <a:pt x="463" y="588"/>
                </a:lnTo>
                <a:lnTo>
                  <a:pt x="465" y="584"/>
                </a:lnTo>
                <a:lnTo>
                  <a:pt x="467" y="581"/>
                </a:lnTo>
                <a:lnTo>
                  <a:pt x="472" y="569"/>
                </a:lnTo>
                <a:lnTo>
                  <a:pt x="474" y="571"/>
                </a:lnTo>
                <a:lnTo>
                  <a:pt x="476" y="573"/>
                </a:lnTo>
                <a:lnTo>
                  <a:pt x="474" y="581"/>
                </a:lnTo>
                <a:lnTo>
                  <a:pt x="474" y="582"/>
                </a:lnTo>
                <a:lnTo>
                  <a:pt x="461" y="611"/>
                </a:lnTo>
                <a:lnTo>
                  <a:pt x="459" y="613"/>
                </a:lnTo>
                <a:lnTo>
                  <a:pt x="467" y="621"/>
                </a:lnTo>
                <a:lnTo>
                  <a:pt x="469" y="621"/>
                </a:lnTo>
                <a:lnTo>
                  <a:pt x="474" y="619"/>
                </a:lnTo>
                <a:lnTo>
                  <a:pt x="478" y="621"/>
                </a:lnTo>
                <a:lnTo>
                  <a:pt x="484" y="623"/>
                </a:lnTo>
                <a:lnTo>
                  <a:pt x="488" y="619"/>
                </a:lnTo>
                <a:lnTo>
                  <a:pt x="507" y="609"/>
                </a:lnTo>
                <a:lnTo>
                  <a:pt x="509" y="609"/>
                </a:lnTo>
                <a:lnTo>
                  <a:pt x="511" y="607"/>
                </a:lnTo>
                <a:lnTo>
                  <a:pt x="515" y="605"/>
                </a:lnTo>
                <a:lnTo>
                  <a:pt x="518" y="602"/>
                </a:lnTo>
                <a:lnTo>
                  <a:pt x="522" y="603"/>
                </a:lnTo>
                <a:lnTo>
                  <a:pt x="524" y="603"/>
                </a:lnTo>
                <a:lnTo>
                  <a:pt x="526" y="602"/>
                </a:lnTo>
                <a:lnTo>
                  <a:pt x="526" y="603"/>
                </a:lnTo>
                <a:lnTo>
                  <a:pt x="528" y="603"/>
                </a:lnTo>
                <a:lnTo>
                  <a:pt x="528" y="605"/>
                </a:lnTo>
                <a:lnTo>
                  <a:pt x="530" y="605"/>
                </a:lnTo>
                <a:lnTo>
                  <a:pt x="530" y="607"/>
                </a:lnTo>
                <a:lnTo>
                  <a:pt x="536" y="611"/>
                </a:lnTo>
                <a:lnTo>
                  <a:pt x="542" y="615"/>
                </a:lnTo>
                <a:lnTo>
                  <a:pt x="545" y="619"/>
                </a:lnTo>
                <a:lnTo>
                  <a:pt x="553" y="629"/>
                </a:lnTo>
                <a:lnTo>
                  <a:pt x="555" y="629"/>
                </a:lnTo>
                <a:lnTo>
                  <a:pt x="557" y="629"/>
                </a:lnTo>
                <a:lnTo>
                  <a:pt x="557" y="627"/>
                </a:lnTo>
                <a:lnTo>
                  <a:pt x="561" y="625"/>
                </a:lnTo>
                <a:lnTo>
                  <a:pt x="563" y="621"/>
                </a:lnTo>
                <a:lnTo>
                  <a:pt x="565" y="621"/>
                </a:lnTo>
                <a:lnTo>
                  <a:pt x="566" y="617"/>
                </a:lnTo>
                <a:lnTo>
                  <a:pt x="566" y="615"/>
                </a:lnTo>
                <a:lnTo>
                  <a:pt x="568" y="611"/>
                </a:lnTo>
                <a:lnTo>
                  <a:pt x="568" y="605"/>
                </a:lnTo>
                <a:lnTo>
                  <a:pt x="570" y="600"/>
                </a:lnTo>
                <a:lnTo>
                  <a:pt x="570" y="598"/>
                </a:lnTo>
                <a:lnTo>
                  <a:pt x="574" y="592"/>
                </a:lnTo>
                <a:lnTo>
                  <a:pt x="574" y="590"/>
                </a:lnTo>
                <a:lnTo>
                  <a:pt x="576" y="588"/>
                </a:lnTo>
                <a:lnTo>
                  <a:pt x="578" y="584"/>
                </a:lnTo>
                <a:lnTo>
                  <a:pt x="580" y="584"/>
                </a:lnTo>
                <a:lnTo>
                  <a:pt x="582" y="584"/>
                </a:lnTo>
                <a:lnTo>
                  <a:pt x="584" y="584"/>
                </a:lnTo>
                <a:lnTo>
                  <a:pt x="586" y="582"/>
                </a:lnTo>
                <a:lnTo>
                  <a:pt x="588" y="576"/>
                </a:lnTo>
                <a:lnTo>
                  <a:pt x="590" y="576"/>
                </a:lnTo>
                <a:lnTo>
                  <a:pt x="592" y="576"/>
                </a:lnTo>
                <a:lnTo>
                  <a:pt x="592" y="579"/>
                </a:lnTo>
                <a:lnTo>
                  <a:pt x="593" y="579"/>
                </a:lnTo>
                <a:lnTo>
                  <a:pt x="595" y="579"/>
                </a:lnTo>
                <a:lnTo>
                  <a:pt x="597" y="579"/>
                </a:lnTo>
                <a:lnTo>
                  <a:pt x="599" y="579"/>
                </a:lnTo>
                <a:lnTo>
                  <a:pt x="599" y="581"/>
                </a:lnTo>
                <a:lnTo>
                  <a:pt x="601" y="581"/>
                </a:lnTo>
                <a:lnTo>
                  <a:pt x="601" y="582"/>
                </a:lnTo>
                <a:lnTo>
                  <a:pt x="603" y="582"/>
                </a:lnTo>
                <a:lnTo>
                  <a:pt x="605" y="582"/>
                </a:lnTo>
                <a:lnTo>
                  <a:pt x="605" y="584"/>
                </a:lnTo>
                <a:lnTo>
                  <a:pt x="607" y="584"/>
                </a:lnTo>
                <a:lnTo>
                  <a:pt x="609" y="584"/>
                </a:lnTo>
                <a:lnTo>
                  <a:pt x="611" y="584"/>
                </a:lnTo>
                <a:lnTo>
                  <a:pt x="613" y="584"/>
                </a:lnTo>
                <a:lnTo>
                  <a:pt x="614" y="584"/>
                </a:lnTo>
                <a:lnTo>
                  <a:pt x="616" y="584"/>
                </a:lnTo>
                <a:lnTo>
                  <a:pt x="619" y="584"/>
                </a:lnTo>
                <a:lnTo>
                  <a:pt x="620" y="584"/>
                </a:lnTo>
                <a:lnTo>
                  <a:pt x="620" y="586"/>
                </a:lnTo>
                <a:lnTo>
                  <a:pt x="622" y="586"/>
                </a:lnTo>
                <a:lnTo>
                  <a:pt x="624" y="586"/>
                </a:lnTo>
                <a:lnTo>
                  <a:pt x="626" y="586"/>
                </a:lnTo>
                <a:lnTo>
                  <a:pt x="628" y="588"/>
                </a:lnTo>
                <a:lnTo>
                  <a:pt x="630" y="588"/>
                </a:lnTo>
                <a:lnTo>
                  <a:pt x="632" y="588"/>
                </a:lnTo>
                <a:lnTo>
                  <a:pt x="634" y="588"/>
                </a:lnTo>
                <a:lnTo>
                  <a:pt x="636" y="588"/>
                </a:lnTo>
                <a:lnTo>
                  <a:pt x="638" y="588"/>
                </a:lnTo>
                <a:lnTo>
                  <a:pt x="640" y="588"/>
                </a:lnTo>
                <a:lnTo>
                  <a:pt x="640" y="590"/>
                </a:lnTo>
                <a:lnTo>
                  <a:pt x="640" y="588"/>
                </a:lnTo>
                <a:lnTo>
                  <a:pt x="641" y="588"/>
                </a:lnTo>
                <a:lnTo>
                  <a:pt x="641" y="590"/>
                </a:lnTo>
                <a:lnTo>
                  <a:pt x="643" y="590"/>
                </a:lnTo>
                <a:lnTo>
                  <a:pt x="643" y="592"/>
                </a:lnTo>
                <a:lnTo>
                  <a:pt x="645" y="592"/>
                </a:lnTo>
                <a:lnTo>
                  <a:pt x="647" y="592"/>
                </a:lnTo>
                <a:lnTo>
                  <a:pt x="647" y="594"/>
                </a:lnTo>
                <a:lnTo>
                  <a:pt x="649" y="596"/>
                </a:lnTo>
                <a:lnTo>
                  <a:pt x="651" y="596"/>
                </a:lnTo>
                <a:lnTo>
                  <a:pt x="653" y="596"/>
                </a:lnTo>
                <a:lnTo>
                  <a:pt x="653" y="598"/>
                </a:lnTo>
                <a:lnTo>
                  <a:pt x="653" y="600"/>
                </a:lnTo>
                <a:lnTo>
                  <a:pt x="657" y="596"/>
                </a:lnTo>
                <a:lnTo>
                  <a:pt x="655" y="594"/>
                </a:lnTo>
                <a:lnTo>
                  <a:pt x="653" y="592"/>
                </a:lnTo>
                <a:lnTo>
                  <a:pt x="651" y="590"/>
                </a:lnTo>
                <a:lnTo>
                  <a:pt x="653" y="590"/>
                </a:lnTo>
                <a:lnTo>
                  <a:pt x="651" y="588"/>
                </a:lnTo>
                <a:lnTo>
                  <a:pt x="651" y="586"/>
                </a:lnTo>
                <a:lnTo>
                  <a:pt x="649" y="586"/>
                </a:lnTo>
                <a:lnTo>
                  <a:pt x="649" y="584"/>
                </a:lnTo>
                <a:lnTo>
                  <a:pt x="649" y="582"/>
                </a:lnTo>
                <a:lnTo>
                  <a:pt x="647" y="582"/>
                </a:lnTo>
                <a:lnTo>
                  <a:pt x="645" y="581"/>
                </a:lnTo>
                <a:lnTo>
                  <a:pt x="645" y="579"/>
                </a:lnTo>
                <a:lnTo>
                  <a:pt x="645" y="576"/>
                </a:lnTo>
                <a:lnTo>
                  <a:pt x="643" y="576"/>
                </a:lnTo>
                <a:lnTo>
                  <a:pt x="643" y="575"/>
                </a:lnTo>
                <a:lnTo>
                  <a:pt x="641" y="575"/>
                </a:lnTo>
                <a:lnTo>
                  <a:pt x="641" y="573"/>
                </a:lnTo>
                <a:lnTo>
                  <a:pt x="647" y="567"/>
                </a:lnTo>
                <a:lnTo>
                  <a:pt x="667" y="550"/>
                </a:lnTo>
                <a:lnTo>
                  <a:pt x="668" y="552"/>
                </a:lnTo>
                <a:lnTo>
                  <a:pt x="688" y="532"/>
                </a:lnTo>
                <a:lnTo>
                  <a:pt x="691" y="528"/>
                </a:lnTo>
                <a:lnTo>
                  <a:pt x="695" y="525"/>
                </a:lnTo>
                <a:lnTo>
                  <a:pt x="699" y="523"/>
                </a:lnTo>
                <a:lnTo>
                  <a:pt x="705" y="517"/>
                </a:lnTo>
                <a:lnTo>
                  <a:pt x="705" y="521"/>
                </a:lnTo>
                <a:lnTo>
                  <a:pt x="705" y="523"/>
                </a:lnTo>
                <a:lnTo>
                  <a:pt x="703" y="523"/>
                </a:lnTo>
                <a:lnTo>
                  <a:pt x="703" y="525"/>
                </a:lnTo>
                <a:lnTo>
                  <a:pt x="703" y="526"/>
                </a:lnTo>
                <a:lnTo>
                  <a:pt x="701" y="526"/>
                </a:lnTo>
                <a:lnTo>
                  <a:pt x="701" y="528"/>
                </a:lnTo>
                <a:lnTo>
                  <a:pt x="701" y="531"/>
                </a:lnTo>
                <a:lnTo>
                  <a:pt x="701" y="532"/>
                </a:lnTo>
                <a:lnTo>
                  <a:pt x="701" y="534"/>
                </a:lnTo>
                <a:lnTo>
                  <a:pt x="701" y="538"/>
                </a:lnTo>
                <a:lnTo>
                  <a:pt x="701" y="540"/>
                </a:lnTo>
                <a:lnTo>
                  <a:pt x="701" y="542"/>
                </a:lnTo>
                <a:lnTo>
                  <a:pt x="697" y="544"/>
                </a:lnTo>
                <a:lnTo>
                  <a:pt x="703" y="552"/>
                </a:lnTo>
                <a:lnTo>
                  <a:pt x="707" y="554"/>
                </a:lnTo>
                <a:lnTo>
                  <a:pt x="709" y="554"/>
                </a:lnTo>
                <a:lnTo>
                  <a:pt x="732" y="538"/>
                </a:lnTo>
                <a:lnTo>
                  <a:pt x="739" y="554"/>
                </a:lnTo>
                <a:lnTo>
                  <a:pt x="743" y="552"/>
                </a:lnTo>
                <a:lnTo>
                  <a:pt x="745" y="550"/>
                </a:lnTo>
                <a:lnTo>
                  <a:pt x="749" y="548"/>
                </a:lnTo>
                <a:lnTo>
                  <a:pt x="751" y="546"/>
                </a:lnTo>
                <a:lnTo>
                  <a:pt x="755" y="544"/>
                </a:lnTo>
                <a:lnTo>
                  <a:pt x="755" y="542"/>
                </a:lnTo>
                <a:lnTo>
                  <a:pt x="757" y="542"/>
                </a:lnTo>
                <a:lnTo>
                  <a:pt x="759" y="540"/>
                </a:lnTo>
                <a:lnTo>
                  <a:pt x="763" y="536"/>
                </a:lnTo>
                <a:lnTo>
                  <a:pt x="768" y="534"/>
                </a:lnTo>
                <a:lnTo>
                  <a:pt x="770" y="536"/>
                </a:lnTo>
                <a:lnTo>
                  <a:pt x="772" y="538"/>
                </a:lnTo>
                <a:lnTo>
                  <a:pt x="774" y="542"/>
                </a:lnTo>
                <a:lnTo>
                  <a:pt x="776" y="546"/>
                </a:lnTo>
                <a:lnTo>
                  <a:pt x="778" y="548"/>
                </a:lnTo>
                <a:lnTo>
                  <a:pt x="782" y="552"/>
                </a:lnTo>
                <a:lnTo>
                  <a:pt x="780" y="552"/>
                </a:lnTo>
                <a:lnTo>
                  <a:pt x="778" y="557"/>
                </a:lnTo>
                <a:lnTo>
                  <a:pt x="778" y="559"/>
                </a:lnTo>
                <a:lnTo>
                  <a:pt x="776" y="563"/>
                </a:lnTo>
                <a:lnTo>
                  <a:pt x="774" y="565"/>
                </a:lnTo>
                <a:lnTo>
                  <a:pt x="774" y="569"/>
                </a:lnTo>
                <a:lnTo>
                  <a:pt x="772" y="571"/>
                </a:lnTo>
                <a:lnTo>
                  <a:pt x="770" y="575"/>
                </a:lnTo>
                <a:lnTo>
                  <a:pt x="770" y="576"/>
                </a:lnTo>
                <a:lnTo>
                  <a:pt x="772" y="579"/>
                </a:lnTo>
                <a:lnTo>
                  <a:pt x="772" y="581"/>
                </a:lnTo>
                <a:lnTo>
                  <a:pt x="774" y="584"/>
                </a:lnTo>
                <a:lnTo>
                  <a:pt x="776" y="588"/>
                </a:lnTo>
                <a:lnTo>
                  <a:pt x="778" y="592"/>
                </a:lnTo>
                <a:lnTo>
                  <a:pt x="784" y="594"/>
                </a:lnTo>
                <a:lnTo>
                  <a:pt x="787" y="590"/>
                </a:lnTo>
                <a:lnTo>
                  <a:pt x="795" y="586"/>
                </a:lnTo>
                <a:lnTo>
                  <a:pt x="807" y="579"/>
                </a:lnTo>
                <a:lnTo>
                  <a:pt x="814" y="575"/>
                </a:lnTo>
                <a:lnTo>
                  <a:pt x="818" y="571"/>
                </a:lnTo>
                <a:lnTo>
                  <a:pt x="820" y="567"/>
                </a:lnTo>
                <a:lnTo>
                  <a:pt x="822" y="565"/>
                </a:lnTo>
                <a:lnTo>
                  <a:pt x="822" y="563"/>
                </a:lnTo>
                <a:lnTo>
                  <a:pt x="824" y="563"/>
                </a:lnTo>
                <a:lnTo>
                  <a:pt x="826" y="561"/>
                </a:lnTo>
                <a:lnTo>
                  <a:pt x="833" y="557"/>
                </a:lnTo>
                <a:lnTo>
                  <a:pt x="860" y="546"/>
                </a:lnTo>
                <a:lnTo>
                  <a:pt x="872" y="542"/>
                </a:lnTo>
                <a:lnTo>
                  <a:pt x="872" y="544"/>
                </a:lnTo>
                <a:lnTo>
                  <a:pt x="874" y="544"/>
                </a:lnTo>
                <a:lnTo>
                  <a:pt x="882" y="542"/>
                </a:lnTo>
                <a:lnTo>
                  <a:pt x="899" y="536"/>
                </a:lnTo>
                <a:lnTo>
                  <a:pt x="916" y="532"/>
                </a:lnTo>
                <a:lnTo>
                  <a:pt x="928" y="528"/>
                </a:lnTo>
                <a:lnTo>
                  <a:pt x="937" y="526"/>
                </a:lnTo>
                <a:lnTo>
                  <a:pt x="936" y="507"/>
                </a:lnTo>
                <a:lnTo>
                  <a:pt x="932" y="482"/>
                </a:lnTo>
                <a:lnTo>
                  <a:pt x="930" y="465"/>
                </a:lnTo>
                <a:lnTo>
                  <a:pt x="910" y="440"/>
                </a:lnTo>
                <a:lnTo>
                  <a:pt x="887" y="434"/>
                </a:lnTo>
                <a:lnTo>
                  <a:pt x="889" y="432"/>
                </a:lnTo>
                <a:lnTo>
                  <a:pt x="891" y="430"/>
                </a:lnTo>
                <a:lnTo>
                  <a:pt x="891" y="429"/>
                </a:lnTo>
                <a:lnTo>
                  <a:pt x="895" y="425"/>
                </a:lnTo>
                <a:lnTo>
                  <a:pt x="895" y="423"/>
                </a:lnTo>
                <a:lnTo>
                  <a:pt x="897" y="421"/>
                </a:lnTo>
                <a:lnTo>
                  <a:pt x="901" y="419"/>
                </a:lnTo>
                <a:lnTo>
                  <a:pt x="901" y="417"/>
                </a:lnTo>
                <a:lnTo>
                  <a:pt x="903" y="417"/>
                </a:lnTo>
                <a:lnTo>
                  <a:pt x="903" y="415"/>
                </a:lnTo>
                <a:lnTo>
                  <a:pt x="909" y="411"/>
                </a:lnTo>
                <a:lnTo>
                  <a:pt x="910" y="409"/>
                </a:lnTo>
                <a:lnTo>
                  <a:pt x="912" y="408"/>
                </a:lnTo>
                <a:lnTo>
                  <a:pt x="912" y="406"/>
                </a:lnTo>
                <a:lnTo>
                  <a:pt x="915" y="406"/>
                </a:lnTo>
                <a:lnTo>
                  <a:pt x="915" y="403"/>
                </a:lnTo>
                <a:lnTo>
                  <a:pt x="916" y="402"/>
                </a:lnTo>
                <a:lnTo>
                  <a:pt x="916" y="403"/>
                </a:lnTo>
                <a:lnTo>
                  <a:pt x="918" y="403"/>
                </a:lnTo>
                <a:lnTo>
                  <a:pt x="918" y="402"/>
                </a:lnTo>
                <a:lnTo>
                  <a:pt x="918" y="400"/>
                </a:lnTo>
                <a:lnTo>
                  <a:pt x="920" y="400"/>
                </a:lnTo>
                <a:lnTo>
                  <a:pt x="922" y="400"/>
                </a:lnTo>
                <a:lnTo>
                  <a:pt x="922" y="398"/>
                </a:lnTo>
                <a:lnTo>
                  <a:pt x="924" y="398"/>
                </a:lnTo>
                <a:lnTo>
                  <a:pt x="924" y="396"/>
                </a:lnTo>
                <a:lnTo>
                  <a:pt x="924" y="394"/>
                </a:lnTo>
                <a:lnTo>
                  <a:pt x="926" y="394"/>
                </a:lnTo>
                <a:lnTo>
                  <a:pt x="926" y="392"/>
                </a:lnTo>
                <a:lnTo>
                  <a:pt x="926" y="394"/>
                </a:lnTo>
                <a:lnTo>
                  <a:pt x="926" y="392"/>
                </a:lnTo>
                <a:lnTo>
                  <a:pt x="928" y="390"/>
                </a:lnTo>
                <a:lnTo>
                  <a:pt x="932" y="388"/>
                </a:lnTo>
                <a:lnTo>
                  <a:pt x="932" y="386"/>
                </a:lnTo>
                <a:lnTo>
                  <a:pt x="936" y="382"/>
                </a:lnTo>
                <a:lnTo>
                  <a:pt x="934" y="382"/>
                </a:lnTo>
                <a:lnTo>
                  <a:pt x="936" y="382"/>
                </a:lnTo>
                <a:lnTo>
                  <a:pt x="932" y="384"/>
                </a:lnTo>
                <a:lnTo>
                  <a:pt x="924" y="386"/>
                </a:lnTo>
                <a:lnTo>
                  <a:pt x="903" y="396"/>
                </a:lnTo>
                <a:lnTo>
                  <a:pt x="901" y="390"/>
                </a:lnTo>
                <a:lnTo>
                  <a:pt x="901" y="388"/>
                </a:lnTo>
                <a:lnTo>
                  <a:pt x="899" y="386"/>
                </a:lnTo>
                <a:lnTo>
                  <a:pt x="895" y="384"/>
                </a:lnTo>
                <a:lnTo>
                  <a:pt x="891" y="380"/>
                </a:lnTo>
                <a:lnTo>
                  <a:pt x="884" y="373"/>
                </a:lnTo>
                <a:lnTo>
                  <a:pt x="878" y="367"/>
                </a:lnTo>
                <a:lnTo>
                  <a:pt x="876" y="367"/>
                </a:lnTo>
                <a:lnTo>
                  <a:pt x="874" y="367"/>
                </a:lnTo>
                <a:lnTo>
                  <a:pt x="857" y="371"/>
                </a:lnTo>
                <a:lnTo>
                  <a:pt x="857" y="369"/>
                </a:lnTo>
                <a:lnTo>
                  <a:pt x="857" y="367"/>
                </a:lnTo>
                <a:lnTo>
                  <a:pt x="855" y="359"/>
                </a:lnTo>
                <a:lnTo>
                  <a:pt x="853" y="352"/>
                </a:lnTo>
                <a:lnTo>
                  <a:pt x="845" y="329"/>
                </a:lnTo>
                <a:lnTo>
                  <a:pt x="832" y="315"/>
                </a:lnTo>
                <a:lnTo>
                  <a:pt x="816" y="317"/>
                </a:lnTo>
                <a:lnTo>
                  <a:pt x="812" y="311"/>
                </a:lnTo>
                <a:lnTo>
                  <a:pt x="816" y="298"/>
                </a:lnTo>
                <a:lnTo>
                  <a:pt x="812" y="286"/>
                </a:lnTo>
                <a:lnTo>
                  <a:pt x="818" y="281"/>
                </a:lnTo>
                <a:lnTo>
                  <a:pt x="826" y="252"/>
                </a:lnTo>
                <a:lnTo>
                  <a:pt x="830" y="234"/>
                </a:lnTo>
                <a:lnTo>
                  <a:pt x="828" y="233"/>
                </a:lnTo>
                <a:lnTo>
                  <a:pt x="828" y="230"/>
                </a:lnTo>
                <a:lnTo>
                  <a:pt x="822" y="219"/>
                </a:lnTo>
                <a:lnTo>
                  <a:pt x="820" y="217"/>
                </a:lnTo>
                <a:lnTo>
                  <a:pt x="836" y="204"/>
                </a:lnTo>
                <a:lnTo>
                  <a:pt x="845" y="186"/>
                </a:lnTo>
                <a:lnTo>
                  <a:pt x="849" y="177"/>
                </a:lnTo>
                <a:lnTo>
                  <a:pt x="851" y="171"/>
                </a:lnTo>
                <a:lnTo>
                  <a:pt x="859" y="159"/>
                </a:lnTo>
                <a:lnTo>
                  <a:pt x="864" y="154"/>
                </a:lnTo>
                <a:lnTo>
                  <a:pt x="870" y="148"/>
                </a:lnTo>
                <a:lnTo>
                  <a:pt x="889" y="138"/>
                </a:lnTo>
                <a:lnTo>
                  <a:pt x="909" y="132"/>
                </a:lnTo>
                <a:lnTo>
                  <a:pt x="907" y="131"/>
                </a:lnTo>
                <a:lnTo>
                  <a:pt x="905" y="127"/>
                </a:lnTo>
                <a:lnTo>
                  <a:pt x="905" y="125"/>
                </a:lnTo>
                <a:lnTo>
                  <a:pt x="905" y="123"/>
                </a:lnTo>
                <a:lnTo>
                  <a:pt x="903" y="121"/>
                </a:lnTo>
                <a:lnTo>
                  <a:pt x="901" y="119"/>
                </a:lnTo>
                <a:lnTo>
                  <a:pt x="903" y="117"/>
                </a:lnTo>
                <a:lnTo>
                  <a:pt x="903" y="115"/>
                </a:lnTo>
                <a:lnTo>
                  <a:pt x="903" y="113"/>
                </a:lnTo>
                <a:lnTo>
                  <a:pt x="903" y="111"/>
                </a:lnTo>
                <a:lnTo>
                  <a:pt x="899" y="110"/>
                </a:lnTo>
                <a:lnTo>
                  <a:pt x="899" y="108"/>
                </a:lnTo>
                <a:lnTo>
                  <a:pt x="897" y="108"/>
                </a:lnTo>
                <a:lnTo>
                  <a:pt x="897" y="105"/>
                </a:lnTo>
                <a:lnTo>
                  <a:pt x="897" y="104"/>
                </a:lnTo>
                <a:lnTo>
                  <a:pt x="897" y="102"/>
                </a:lnTo>
                <a:lnTo>
                  <a:pt x="895" y="102"/>
                </a:lnTo>
                <a:lnTo>
                  <a:pt x="895" y="100"/>
                </a:lnTo>
                <a:lnTo>
                  <a:pt x="897" y="98"/>
                </a:lnTo>
                <a:lnTo>
                  <a:pt x="897" y="96"/>
                </a:lnTo>
                <a:lnTo>
                  <a:pt x="899" y="98"/>
                </a:lnTo>
                <a:lnTo>
                  <a:pt x="905" y="108"/>
                </a:lnTo>
                <a:lnTo>
                  <a:pt x="907" y="108"/>
                </a:lnTo>
                <a:lnTo>
                  <a:pt x="907" y="110"/>
                </a:lnTo>
                <a:lnTo>
                  <a:pt x="910" y="111"/>
                </a:lnTo>
                <a:lnTo>
                  <a:pt x="915" y="115"/>
                </a:lnTo>
                <a:lnTo>
                  <a:pt x="916" y="115"/>
                </a:lnTo>
                <a:lnTo>
                  <a:pt x="918" y="115"/>
                </a:lnTo>
                <a:lnTo>
                  <a:pt x="920" y="113"/>
                </a:lnTo>
                <a:lnTo>
                  <a:pt x="922" y="113"/>
                </a:lnTo>
                <a:lnTo>
                  <a:pt x="932" y="104"/>
                </a:lnTo>
                <a:lnTo>
                  <a:pt x="930" y="102"/>
                </a:lnTo>
                <a:lnTo>
                  <a:pt x="930" y="100"/>
                </a:lnTo>
                <a:lnTo>
                  <a:pt x="916" y="88"/>
                </a:lnTo>
                <a:lnTo>
                  <a:pt x="918" y="88"/>
                </a:lnTo>
                <a:lnTo>
                  <a:pt x="920" y="84"/>
                </a:lnTo>
                <a:lnTo>
                  <a:pt x="922" y="82"/>
                </a:lnTo>
                <a:lnTo>
                  <a:pt x="924" y="81"/>
                </a:lnTo>
                <a:lnTo>
                  <a:pt x="926" y="79"/>
                </a:lnTo>
                <a:lnTo>
                  <a:pt x="926" y="77"/>
                </a:lnTo>
                <a:lnTo>
                  <a:pt x="928" y="73"/>
                </a:lnTo>
                <a:lnTo>
                  <a:pt x="930" y="73"/>
                </a:lnTo>
                <a:lnTo>
                  <a:pt x="932" y="67"/>
                </a:lnTo>
                <a:lnTo>
                  <a:pt x="934" y="65"/>
                </a:lnTo>
                <a:lnTo>
                  <a:pt x="936" y="63"/>
                </a:lnTo>
                <a:lnTo>
                  <a:pt x="937" y="63"/>
                </a:lnTo>
                <a:lnTo>
                  <a:pt x="937" y="61"/>
                </a:lnTo>
                <a:lnTo>
                  <a:pt x="930" y="60"/>
                </a:lnTo>
                <a:lnTo>
                  <a:pt x="916" y="55"/>
                </a:lnTo>
                <a:lnTo>
                  <a:pt x="915" y="55"/>
                </a:lnTo>
                <a:lnTo>
                  <a:pt x="909" y="55"/>
                </a:lnTo>
                <a:lnTo>
                  <a:pt x="903" y="55"/>
                </a:lnTo>
                <a:lnTo>
                  <a:pt x="901" y="5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Freeform 213"/>
          <p:cNvSpPr>
            <a:spLocks/>
          </p:cNvSpPr>
          <p:nvPr/>
        </p:nvSpPr>
        <p:spPr bwMode="auto">
          <a:xfrm>
            <a:off x="-3506632" y="5569388"/>
            <a:ext cx="1451535" cy="886735"/>
          </a:xfrm>
          <a:custGeom>
            <a:avLst/>
            <a:gdLst>
              <a:gd name="T0" fmla="*/ 515 w 1542"/>
              <a:gd name="T1" fmla="*/ 740 h 942"/>
              <a:gd name="T2" fmla="*/ 638 w 1542"/>
              <a:gd name="T3" fmla="*/ 807 h 942"/>
              <a:gd name="T4" fmla="*/ 790 w 1542"/>
              <a:gd name="T5" fmla="*/ 820 h 942"/>
              <a:gd name="T6" fmla="*/ 813 w 1542"/>
              <a:gd name="T7" fmla="*/ 799 h 942"/>
              <a:gd name="T8" fmla="*/ 878 w 1542"/>
              <a:gd name="T9" fmla="*/ 747 h 942"/>
              <a:gd name="T10" fmla="*/ 905 w 1542"/>
              <a:gd name="T11" fmla="*/ 772 h 942"/>
              <a:gd name="T12" fmla="*/ 949 w 1542"/>
              <a:gd name="T13" fmla="*/ 903 h 942"/>
              <a:gd name="T14" fmla="*/ 1080 w 1542"/>
              <a:gd name="T15" fmla="*/ 869 h 942"/>
              <a:gd name="T16" fmla="*/ 1101 w 1542"/>
              <a:gd name="T17" fmla="*/ 938 h 942"/>
              <a:gd name="T18" fmla="*/ 1190 w 1542"/>
              <a:gd name="T19" fmla="*/ 869 h 942"/>
              <a:gd name="T20" fmla="*/ 1217 w 1542"/>
              <a:gd name="T21" fmla="*/ 867 h 942"/>
              <a:gd name="T22" fmla="*/ 1395 w 1542"/>
              <a:gd name="T23" fmla="*/ 828 h 942"/>
              <a:gd name="T24" fmla="*/ 1501 w 1542"/>
              <a:gd name="T25" fmla="*/ 834 h 942"/>
              <a:gd name="T26" fmla="*/ 1539 w 1542"/>
              <a:gd name="T27" fmla="*/ 749 h 942"/>
              <a:gd name="T28" fmla="*/ 1474 w 1542"/>
              <a:gd name="T29" fmla="*/ 767 h 942"/>
              <a:gd name="T30" fmla="*/ 1457 w 1542"/>
              <a:gd name="T31" fmla="*/ 753 h 942"/>
              <a:gd name="T32" fmla="*/ 1459 w 1542"/>
              <a:gd name="T33" fmla="*/ 734 h 942"/>
              <a:gd name="T34" fmla="*/ 1422 w 1542"/>
              <a:gd name="T35" fmla="*/ 711 h 942"/>
              <a:gd name="T36" fmla="*/ 1424 w 1542"/>
              <a:gd name="T37" fmla="*/ 709 h 942"/>
              <a:gd name="T38" fmla="*/ 1397 w 1542"/>
              <a:gd name="T39" fmla="*/ 701 h 942"/>
              <a:gd name="T40" fmla="*/ 1370 w 1542"/>
              <a:gd name="T41" fmla="*/ 697 h 942"/>
              <a:gd name="T42" fmla="*/ 1334 w 1542"/>
              <a:gd name="T43" fmla="*/ 715 h 942"/>
              <a:gd name="T44" fmla="*/ 1282 w 1542"/>
              <a:gd name="T45" fmla="*/ 761 h 942"/>
              <a:gd name="T46" fmla="*/ 1209 w 1542"/>
              <a:gd name="T47" fmla="*/ 771 h 942"/>
              <a:gd name="T48" fmla="*/ 1161 w 1542"/>
              <a:gd name="T49" fmla="*/ 692 h 942"/>
              <a:gd name="T50" fmla="*/ 1222 w 1542"/>
              <a:gd name="T51" fmla="*/ 571 h 942"/>
              <a:gd name="T52" fmla="*/ 1276 w 1542"/>
              <a:gd name="T53" fmla="*/ 538 h 942"/>
              <a:gd name="T54" fmla="*/ 1270 w 1542"/>
              <a:gd name="T55" fmla="*/ 503 h 942"/>
              <a:gd name="T56" fmla="*/ 1257 w 1542"/>
              <a:gd name="T57" fmla="*/ 476 h 942"/>
              <a:gd name="T58" fmla="*/ 1075 w 1542"/>
              <a:gd name="T59" fmla="*/ 420 h 942"/>
              <a:gd name="T60" fmla="*/ 1115 w 1542"/>
              <a:gd name="T61" fmla="*/ 186 h 942"/>
              <a:gd name="T62" fmla="*/ 1028 w 1542"/>
              <a:gd name="T63" fmla="*/ 88 h 942"/>
              <a:gd name="T64" fmla="*/ 915 w 1542"/>
              <a:gd name="T65" fmla="*/ 13 h 942"/>
              <a:gd name="T66" fmla="*/ 907 w 1542"/>
              <a:gd name="T67" fmla="*/ 205 h 942"/>
              <a:gd name="T68" fmla="*/ 805 w 1542"/>
              <a:gd name="T69" fmla="*/ 197 h 942"/>
              <a:gd name="T70" fmla="*/ 748 w 1542"/>
              <a:gd name="T71" fmla="*/ 226 h 942"/>
              <a:gd name="T72" fmla="*/ 726 w 1542"/>
              <a:gd name="T73" fmla="*/ 267 h 942"/>
              <a:gd name="T74" fmla="*/ 675 w 1542"/>
              <a:gd name="T75" fmla="*/ 288 h 942"/>
              <a:gd name="T76" fmla="*/ 698 w 1542"/>
              <a:gd name="T77" fmla="*/ 407 h 942"/>
              <a:gd name="T78" fmla="*/ 669 w 1542"/>
              <a:gd name="T79" fmla="*/ 420 h 942"/>
              <a:gd name="T80" fmla="*/ 640 w 1542"/>
              <a:gd name="T81" fmla="*/ 417 h 942"/>
              <a:gd name="T82" fmla="*/ 615 w 1542"/>
              <a:gd name="T83" fmla="*/ 411 h 942"/>
              <a:gd name="T84" fmla="*/ 588 w 1542"/>
              <a:gd name="T85" fmla="*/ 430 h 942"/>
              <a:gd name="T86" fmla="*/ 561 w 1542"/>
              <a:gd name="T87" fmla="*/ 444 h 942"/>
              <a:gd name="T88" fmla="*/ 540 w 1542"/>
              <a:gd name="T89" fmla="*/ 434 h 942"/>
              <a:gd name="T90" fmla="*/ 519 w 1542"/>
              <a:gd name="T91" fmla="*/ 432 h 942"/>
              <a:gd name="T92" fmla="*/ 502 w 1542"/>
              <a:gd name="T93" fmla="*/ 430 h 942"/>
              <a:gd name="T94" fmla="*/ 478 w 1542"/>
              <a:gd name="T95" fmla="*/ 432 h 942"/>
              <a:gd name="T96" fmla="*/ 459 w 1542"/>
              <a:gd name="T97" fmla="*/ 420 h 942"/>
              <a:gd name="T98" fmla="*/ 430 w 1542"/>
              <a:gd name="T99" fmla="*/ 409 h 942"/>
              <a:gd name="T100" fmla="*/ 430 w 1542"/>
              <a:gd name="T101" fmla="*/ 380 h 942"/>
              <a:gd name="T102" fmla="*/ 436 w 1542"/>
              <a:gd name="T103" fmla="*/ 365 h 942"/>
              <a:gd name="T104" fmla="*/ 436 w 1542"/>
              <a:gd name="T105" fmla="*/ 344 h 942"/>
              <a:gd name="T106" fmla="*/ 430 w 1542"/>
              <a:gd name="T107" fmla="*/ 324 h 942"/>
              <a:gd name="T108" fmla="*/ 409 w 1542"/>
              <a:gd name="T109" fmla="*/ 317 h 942"/>
              <a:gd name="T110" fmla="*/ 386 w 1542"/>
              <a:gd name="T111" fmla="*/ 305 h 942"/>
              <a:gd name="T112" fmla="*/ 365 w 1542"/>
              <a:gd name="T113" fmla="*/ 294 h 942"/>
              <a:gd name="T114" fmla="*/ 342 w 1542"/>
              <a:gd name="T115" fmla="*/ 278 h 942"/>
              <a:gd name="T116" fmla="*/ 333 w 1542"/>
              <a:gd name="T117" fmla="*/ 263 h 942"/>
              <a:gd name="T118" fmla="*/ 285 w 1542"/>
              <a:gd name="T119" fmla="*/ 245 h 942"/>
              <a:gd name="T120" fmla="*/ 59 w 1542"/>
              <a:gd name="T121" fmla="*/ 226 h 942"/>
              <a:gd name="T122" fmla="*/ 202 w 1542"/>
              <a:gd name="T123" fmla="*/ 684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42" h="942">
                <a:moveTo>
                  <a:pt x="265" y="865"/>
                </a:moveTo>
                <a:lnTo>
                  <a:pt x="277" y="859"/>
                </a:lnTo>
                <a:lnTo>
                  <a:pt x="279" y="857"/>
                </a:lnTo>
                <a:lnTo>
                  <a:pt x="296" y="849"/>
                </a:lnTo>
                <a:lnTo>
                  <a:pt x="302" y="846"/>
                </a:lnTo>
                <a:lnTo>
                  <a:pt x="307" y="843"/>
                </a:lnTo>
                <a:lnTo>
                  <a:pt x="315" y="840"/>
                </a:lnTo>
                <a:lnTo>
                  <a:pt x="317" y="840"/>
                </a:lnTo>
                <a:lnTo>
                  <a:pt x="321" y="838"/>
                </a:lnTo>
                <a:lnTo>
                  <a:pt x="327" y="834"/>
                </a:lnTo>
                <a:lnTo>
                  <a:pt x="340" y="826"/>
                </a:lnTo>
                <a:lnTo>
                  <a:pt x="342" y="828"/>
                </a:lnTo>
                <a:lnTo>
                  <a:pt x="344" y="826"/>
                </a:lnTo>
                <a:lnTo>
                  <a:pt x="357" y="819"/>
                </a:lnTo>
                <a:lnTo>
                  <a:pt x="363" y="815"/>
                </a:lnTo>
                <a:lnTo>
                  <a:pt x="415" y="790"/>
                </a:lnTo>
                <a:lnTo>
                  <a:pt x="465" y="765"/>
                </a:lnTo>
                <a:lnTo>
                  <a:pt x="469" y="763"/>
                </a:lnTo>
                <a:lnTo>
                  <a:pt x="471" y="763"/>
                </a:lnTo>
                <a:lnTo>
                  <a:pt x="496" y="749"/>
                </a:lnTo>
                <a:lnTo>
                  <a:pt x="515" y="740"/>
                </a:lnTo>
                <a:lnTo>
                  <a:pt x="528" y="732"/>
                </a:lnTo>
                <a:lnTo>
                  <a:pt x="619" y="688"/>
                </a:lnTo>
                <a:lnTo>
                  <a:pt x="632" y="680"/>
                </a:lnTo>
                <a:lnTo>
                  <a:pt x="636" y="688"/>
                </a:lnTo>
                <a:lnTo>
                  <a:pt x="634" y="688"/>
                </a:lnTo>
                <a:lnTo>
                  <a:pt x="630" y="690"/>
                </a:lnTo>
                <a:lnTo>
                  <a:pt x="638" y="699"/>
                </a:lnTo>
                <a:lnTo>
                  <a:pt x="640" y="709"/>
                </a:lnTo>
                <a:lnTo>
                  <a:pt x="634" y="724"/>
                </a:lnTo>
                <a:lnTo>
                  <a:pt x="627" y="740"/>
                </a:lnTo>
                <a:lnTo>
                  <a:pt x="627" y="745"/>
                </a:lnTo>
                <a:lnTo>
                  <a:pt x="627" y="749"/>
                </a:lnTo>
                <a:lnTo>
                  <a:pt x="632" y="763"/>
                </a:lnTo>
                <a:lnTo>
                  <a:pt x="632" y="767"/>
                </a:lnTo>
                <a:lnTo>
                  <a:pt x="632" y="769"/>
                </a:lnTo>
                <a:lnTo>
                  <a:pt x="636" y="780"/>
                </a:lnTo>
                <a:lnTo>
                  <a:pt x="627" y="786"/>
                </a:lnTo>
                <a:lnTo>
                  <a:pt x="634" y="795"/>
                </a:lnTo>
                <a:lnTo>
                  <a:pt x="634" y="799"/>
                </a:lnTo>
                <a:lnTo>
                  <a:pt x="636" y="807"/>
                </a:lnTo>
                <a:lnTo>
                  <a:pt x="638" y="807"/>
                </a:lnTo>
                <a:lnTo>
                  <a:pt x="644" y="801"/>
                </a:lnTo>
                <a:lnTo>
                  <a:pt x="648" y="799"/>
                </a:lnTo>
                <a:lnTo>
                  <a:pt x="656" y="795"/>
                </a:lnTo>
                <a:lnTo>
                  <a:pt x="671" y="784"/>
                </a:lnTo>
                <a:lnTo>
                  <a:pt x="684" y="780"/>
                </a:lnTo>
                <a:lnTo>
                  <a:pt x="686" y="780"/>
                </a:lnTo>
                <a:lnTo>
                  <a:pt x="686" y="782"/>
                </a:lnTo>
                <a:lnTo>
                  <a:pt x="705" y="772"/>
                </a:lnTo>
                <a:lnTo>
                  <a:pt x="715" y="786"/>
                </a:lnTo>
                <a:lnTo>
                  <a:pt x="730" y="809"/>
                </a:lnTo>
                <a:lnTo>
                  <a:pt x="736" y="817"/>
                </a:lnTo>
                <a:lnTo>
                  <a:pt x="742" y="824"/>
                </a:lnTo>
                <a:lnTo>
                  <a:pt x="744" y="828"/>
                </a:lnTo>
                <a:lnTo>
                  <a:pt x="746" y="832"/>
                </a:lnTo>
                <a:lnTo>
                  <a:pt x="763" y="824"/>
                </a:lnTo>
                <a:lnTo>
                  <a:pt x="765" y="824"/>
                </a:lnTo>
                <a:lnTo>
                  <a:pt x="769" y="820"/>
                </a:lnTo>
                <a:lnTo>
                  <a:pt x="774" y="817"/>
                </a:lnTo>
                <a:lnTo>
                  <a:pt x="776" y="817"/>
                </a:lnTo>
                <a:lnTo>
                  <a:pt x="782" y="813"/>
                </a:lnTo>
                <a:lnTo>
                  <a:pt x="790" y="820"/>
                </a:lnTo>
                <a:lnTo>
                  <a:pt x="794" y="819"/>
                </a:lnTo>
                <a:lnTo>
                  <a:pt x="800" y="817"/>
                </a:lnTo>
                <a:lnTo>
                  <a:pt x="803" y="815"/>
                </a:lnTo>
                <a:lnTo>
                  <a:pt x="807" y="813"/>
                </a:lnTo>
                <a:lnTo>
                  <a:pt x="811" y="813"/>
                </a:lnTo>
                <a:lnTo>
                  <a:pt x="811" y="811"/>
                </a:lnTo>
                <a:lnTo>
                  <a:pt x="809" y="809"/>
                </a:lnTo>
                <a:lnTo>
                  <a:pt x="809" y="807"/>
                </a:lnTo>
                <a:lnTo>
                  <a:pt x="805" y="803"/>
                </a:lnTo>
                <a:lnTo>
                  <a:pt x="803" y="803"/>
                </a:lnTo>
                <a:lnTo>
                  <a:pt x="801" y="799"/>
                </a:lnTo>
                <a:lnTo>
                  <a:pt x="800" y="797"/>
                </a:lnTo>
                <a:lnTo>
                  <a:pt x="796" y="793"/>
                </a:lnTo>
                <a:lnTo>
                  <a:pt x="790" y="790"/>
                </a:lnTo>
                <a:lnTo>
                  <a:pt x="792" y="788"/>
                </a:lnTo>
                <a:lnTo>
                  <a:pt x="798" y="788"/>
                </a:lnTo>
                <a:lnTo>
                  <a:pt x="800" y="792"/>
                </a:lnTo>
                <a:lnTo>
                  <a:pt x="801" y="793"/>
                </a:lnTo>
                <a:lnTo>
                  <a:pt x="803" y="795"/>
                </a:lnTo>
                <a:lnTo>
                  <a:pt x="807" y="795"/>
                </a:lnTo>
                <a:lnTo>
                  <a:pt x="813" y="799"/>
                </a:lnTo>
                <a:lnTo>
                  <a:pt x="819" y="803"/>
                </a:lnTo>
                <a:lnTo>
                  <a:pt x="821" y="805"/>
                </a:lnTo>
                <a:lnTo>
                  <a:pt x="822" y="805"/>
                </a:lnTo>
                <a:lnTo>
                  <a:pt x="832" y="799"/>
                </a:lnTo>
                <a:lnTo>
                  <a:pt x="838" y="795"/>
                </a:lnTo>
                <a:lnTo>
                  <a:pt x="848" y="792"/>
                </a:lnTo>
                <a:lnTo>
                  <a:pt x="853" y="790"/>
                </a:lnTo>
                <a:lnTo>
                  <a:pt x="851" y="784"/>
                </a:lnTo>
                <a:lnTo>
                  <a:pt x="849" y="778"/>
                </a:lnTo>
                <a:lnTo>
                  <a:pt x="848" y="776"/>
                </a:lnTo>
                <a:lnTo>
                  <a:pt x="846" y="774"/>
                </a:lnTo>
                <a:lnTo>
                  <a:pt x="844" y="769"/>
                </a:lnTo>
                <a:lnTo>
                  <a:pt x="840" y="765"/>
                </a:lnTo>
                <a:lnTo>
                  <a:pt x="842" y="759"/>
                </a:lnTo>
                <a:lnTo>
                  <a:pt x="851" y="755"/>
                </a:lnTo>
                <a:lnTo>
                  <a:pt x="857" y="751"/>
                </a:lnTo>
                <a:lnTo>
                  <a:pt x="861" y="751"/>
                </a:lnTo>
                <a:lnTo>
                  <a:pt x="865" y="749"/>
                </a:lnTo>
                <a:lnTo>
                  <a:pt x="869" y="749"/>
                </a:lnTo>
                <a:lnTo>
                  <a:pt x="876" y="749"/>
                </a:lnTo>
                <a:lnTo>
                  <a:pt x="878" y="747"/>
                </a:lnTo>
                <a:lnTo>
                  <a:pt x="878" y="749"/>
                </a:lnTo>
                <a:lnTo>
                  <a:pt x="882" y="751"/>
                </a:lnTo>
                <a:lnTo>
                  <a:pt x="884" y="751"/>
                </a:lnTo>
                <a:lnTo>
                  <a:pt x="886" y="753"/>
                </a:lnTo>
                <a:lnTo>
                  <a:pt x="888" y="751"/>
                </a:lnTo>
                <a:lnTo>
                  <a:pt x="888" y="753"/>
                </a:lnTo>
                <a:lnTo>
                  <a:pt x="888" y="755"/>
                </a:lnTo>
                <a:lnTo>
                  <a:pt x="890" y="755"/>
                </a:lnTo>
                <a:lnTo>
                  <a:pt x="890" y="757"/>
                </a:lnTo>
                <a:lnTo>
                  <a:pt x="892" y="757"/>
                </a:lnTo>
                <a:lnTo>
                  <a:pt x="894" y="757"/>
                </a:lnTo>
                <a:lnTo>
                  <a:pt x="896" y="757"/>
                </a:lnTo>
                <a:lnTo>
                  <a:pt x="896" y="759"/>
                </a:lnTo>
                <a:lnTo>
                  <a:pt x="896" y="761"/>
                </a:lnTo>
                <a:lnTo>
                  <a:pt x="897" y="763"/>
                </a:lnTo>
                <a:lnTo>
                  <a:pt x="901" y="763"/>
                </a:lnTo>
                <a:lnTo>
                  <a:pt x="903" y="765"/>
                </a:lnTo>
                <a:lnTo>
                  <a:pt x="905" y="767"/>
                </a:lnTo>
                <a:lnTo>
                  <a:pt x="903" y="771"/>
                </a:lnTo>
                <a:lnTo>
                  <a:pt x="907" y="771"/>
                </a:lnTo>
                <a:lnTo>
                  <a:pt x="905" y="772"/>
                </a:lnTo>
                <a:lnTo>
                  <a:pt x="897" y="786"/>
                </a:lnTo>
                <a:lnTo>
                  <a:pt x="890" y="795"/>
                </a:lnTo>
                <a:lnTo>
                  <a:pt x="890" y="797"/>
                </a:lnTo>
                <a:lnTo>
                  <a:pt x="884" y="824"/>
                </a:lnTo>
                <a:lnTo>
                  <a:pt x="882" y="830"/>
                </a:lnTo>
                <a:lnTo>
                  <a:pt x="873" y="872"/>
                </a:lnTo>
                <a:lnTo>
                  <a:pt x="869" y="886"/>
                </a:lnTo>
                <a:lnTo>
                  <a:pt x="880" y="888"/>
                </a:lnTo>
                <a:lnTo>
                  <a:pt x="886" y="905"/>
                </a:lnTo>
                <a:lnTo>
                  <a:pt x="894" y="905"/>
                </a:lnTo>
                <a:lnTo>
                  <a:pt x="896" y="905"/>
                </a:lnTo>
                <a:lnTo>
                  <a:pt x="901" y="905"/>
                </a:lnTo>
                <a:lnTo>
                  <a:pt x="903" y="905"/>
                </a:lnTo>
                <a:lnTo>
                  <a:pt x="909" y="907"/>
                </a:lnTo>
                <a:lnTo>
                  <a:pt x="911" y="907"/>
                </a:lnTo>
                <a:lnTo>
                  <a:pt x="913" y="907"/>
                </a:lnTo>
                <a:lnTo>
                  <a:pt x="917" y="907"/>
                </a:lnTo>
                <a:lnTo>
                  <a:pt x="928" y="909"/>
                </a:lnTo>
                <a:lnTo>
                  <a:pt x="934" y="909"/>
                </a:lnTo>
                <a:lnTo>
                  <a:pt x="945" y="911"/>
                </a:lnTo>
                <a:lnTo>
                  <a:pt x="949" y="903"/>
                </a:lnTo>
                <a:lnTo>
                  <a:pt x="949" y="901"/>
                </a:lnTo>
                <a:lnTo>
                  <a:pt x="952" y="897"/>
                </a:lnTo>
                <a:lnTo>
                  <a:pt x="952" y="896"/>
                </a:lnTo>
                <a:lnTo>
                  <a:pt x="952" y="888"/>
                </a:lnTo>
                <a:lnTo>
                  <a:pt x="953" y="880"/>
                </a:lnTo>
                <a:lnTo>
                  <a:pt x="953" y="878"/>
                </a:lnTo>
                <a:lnTo>
                  <a:pt x="961" y="878"/>
                </a:lnTo>
                <a:lnTo>
                  <a:pt x="967" y="909"/>
                </a:lnTo>
                <a:lnTo>
                  <a:pt x="982" y="907"/>
                </a:lnTo>
                <a:lnTo>
                  <a:pt x="984" y="907"/>
                </a:lnTo>
                <a:lnTo>
                  <a:pt x="986" y="905"/>
                </a:lnTo>
                <a:lnTo>
                  <a:pt x="1003" y="903"/>
                </a:lnTo>
                <a:lnTo>
                  <a:pt x="1005" y="903"/>
                </a:lnTo>
                <a:lnTo>
                  <a:pt x="1015" y="901"/>
                </a:lnTo>
                <a:lnTo>
                  <a:pt x="1017" y="901"/>
                </a:lnTo>
                <a:lnTo>
                  <a:pt x="1017" y="894"/>
                </a:lnTo>
                <a:lnTo>
                  <a:pt x="1036" y="903"/>
                </a:lnTo>
                <a:lnTo>
                  <a:pt x="1038" y="915"/>
                </a:lnTo>
                <a:lnTo>
                  <a:pt x="1078" y="905"/>
                </a:lnTo>
                <a:lnTo>
                  <a:pt x="1080" y="876"/>
                </a:lnTo>
                <a:lnTo>
                  <a:pt x="1080" y="869"/>
                </a:lnTo>
                <a:lnTo>
                  <a:pt x="1080" y="863"/>
                </a:lnTo>
                <a:lnTo>
                  <a:pt x="1092" y="851"/>
                </a:lnTo>
                <a:lnTo>
                  <a:pt x="1094" y="849"/>
                </a:lnTo>
                <a:lnTo>
                  <a:pt x="1099" y="853"/>
                </a:lnTo>
                <a:lnTo>
                  <a:pt x="1097" y="861"/>
                </a:lnTo>
                <a:lnTo>
                  <a:pt x="1097" y="865"/>
                </a:lnTo>
                <a:lnTo>
                  <a:pt x="1097" y="867"/>
                </a:lnTo>
                <a:lnTo>
                  <a:pt x="1105" y="867"/>
                </a:lnTo>
                <a:lnTo>
                  <a:pt x="1105" y="869"/>
                </a:lnTo>
                <a:lnTo>
                  <a:pt x="1107" y="872"/>
                </a:lnTo>
                <a:lnTo>
                  <a:pt x="1107" y="874"/>
                </a:lnTo>
                <a:lnTo>
                  <a:pt x="1109" y="876"/>
                </a:lnTo>
                <a:lnTo>
                  <a:pt x="1109" y="880"/>
                </a:lnTo>
                <a:lnTo>
                  <a:pt x="1109" y="884"/>
                </a:lnTo>
                <a:lnTo>
                  <a:pt x="1109" y="907"/>
                </a:lnTo>
                <a:lnTo>
                  <a:pt x="1109" y="911"/>
                </a:lnTo>
                <a:lnTo>
                  <a:pt x="1109" y="915"/>
                </a:lnTo>
                <a:lnTo>
                  <a:pt x="1109" y="917"/>
                </a:lnTo>
                <a:lnTo>
                  <a:pt x="1105" y="930"/>
                </a:lnTo>
                <a:lnTo>
                  <a:pt x="1103" y="938"/>
                </a:lnTo>
                <a:lnTo>
                  <a:pt x="1101" y="938"/>
                </a:lnTo>
                <a:lnTo>
                  <a:pt x="1105" y="938"/>
                </a:lnTo>
                <a:lnTo>
                  <a:pt x="1120" y="940"/>
                </a:lnTo>
                <a:lnTo>
                  <a:pt x="1123" y="940"/>
                </a:lnTo>
                <a:lnTo>
                  <a:pt x="1124" y="940"/>
                </a:lnTo>
                <a:lnTo>
                  <a:pt x="1128" y="942"/>
                </a:lnTo>
                <a:lnTo>
                  <a:pt x="1130" y="942"/>
                </a:lnTo>
                <a:lnTo>
                  <a:pt x="1138" y="942"/>
                </a:lnTo>
                <a:lnTo>
                  <a:pt x="1138" y="940"/>
                </a:lnTo>
                <a:lnTo>
                  <a:pt x="1145" y="934"/>
                </a:lnTo>
                <a:lnTo>
                  <a:pt x="1147" y="932"/>
                </a:lnTo>
                <a:lnTo>
                  <a:pt x="1147" y="928"/>
                </a:lnTo>
                <a:lnTo>
                  <a:pt x="1155" y="907"/>
                </a:lnTo>
                <a:lnTo>
                  <a:pt x="1153" y="907"/>
                </a:lnTo>
                <a:lnTo>
                  <a:pt x="1153" y="897"/>
                </a:lnTo>
                <a:lnTo>
                  <a:pt x="1153" y="894"/>
                </a:lnTo>
                <a:lnTo>
                  <a:pt x="1153" y="890"/>
                </a:lnTo>
                <a:lnTo>
                  <a:pt x="1153" y="886"/>
                </a:lnTo>
                <a:lnTo>
                  <a:pt x="1153" y="880"/>
                </a:lnTo>
                <a:lnTo>
                  <a:pt x="1151" y="867"/>
                </a:lnTo>
                <a:lnTo>
                  <a:pt x="1163" y="867"/>
                </a:lnTo>
                <a:lnTo>
                  <a:pt x="1190" y="869"/>
                </a:lnTo>
                <a:lnTo>
                  <a:pt x="1188" y="870"/>
                </a:lnTo>
                <a:lnTo>
                  <a:pt x="1188" y="874"/>
                </a:lnTo>
                <a:lnTo>
                  <a:pt x="1188" y="878"/>
                </a:lnTo>
                <a:lnTo>
                  <a:pt x="1192" y="878"/>
                </a:lnTo>
                <a:lnTo>
                  <a:pt x="1193" y="878"/>
                </a:lnTo>
                <a:lnTo>
                  <a:pt x="1193" y="880"/>
                </a:lnTo>
                <a:lnTo>
                  <a:pt x="1199" y="880"/>
                </a:lnTo>
                <a:lnTo>
                  <a:pt x="1199" y="878"/>
                </a:lnTo>
                <a:lnTo>
                  <a:pt x="1197" y="878"/>
                </a:lnTo>
                <a:lnTo>
                  <a:pt x="1197" y="870"/>
                </a:lnTo>
                <a:lnTo>
                  <a:pt x="1203" y="870"/>
                </a:lnTo>
                <a:lnTo>
                  <a:pt x="1203" y="867"/>
                </a:lnTo>
                <a:lnTo>
                  <a:pt x="1203" y="861"/>
                </a:lnTo>
                <a:lnTo>
                  <a:pt x="1203" y="859"/>
                </a:lnTo>
                <a:lnTo>
                  <a:pt x="1205" y="859"/>
                </a:lnTo>
                <a:lnTo>
                  <a:pt x="1209" y="859"/>
                </a:lnTo>
                <a:lnTo>
                  <a:pt x="1209" y="861"/>
                </a:lnTo>
                <a:lnTo>
                  <a:pt x="1207" y="861"/>
                </a:lnTo>
                <a:lnTo>
                  <a:pt x="1209" y="863"/>
                </a:lnTo>
                <a:lnTo>
                  <a:pt x="1215" y="865"/>
                </a:lnTo>
                <a:lnTo>
                  <a:pt x="1217" y="867"/>
                </a:lnTo>
                <a:lnTo>
                  <a:pt x="1219" y="867"/>
                </a:lnTo>
                <a:lnTo>
                  <a:pt x="1224" y="869"/>
                </a:lnTo>
                <a:lnTo>
                  <a:pt x="1201" y="888"/>
                </a:lnTo>
                <a:lnTo>
                  <a:pt x="1193" y="907"/>
                </a:lnTo>
                <a:lnTo>
                  <a:pt x="1288" y="915"/>
                </a:lnTo>
                <a:lnTo>
                  <a:pt x="1289" y="913"/>
                </a:lnTo>
                <a:lnTo>
                  <a:pt x="1289" y="911"/>
                </a:lnTo>
                <a:lnTo>
                  <a:pt x="1307" y="888"/>
                </a:lnTo>
                <a:lnTo>
                  <a:pt x="1311" y="884"/>
                </a:lnTo>
                <a:lnTo>
                  <a:pt x="1315" y="863"/>
                </a:lnTo>
                <a:lnTo>
                  <a:pt x="1318" y="859"/>
                </a:lnTo>
                <a:lnTo>
                  <a:pt x="1326" y="859"/>
                </a:lnTo>
                <a:lnTo>
                  <a:pt x="1330" y="857"/>
                </a:lnTo>
                <a:lnTo>
                  <a:pt x="1349" y="849"/>
                </a:lnTo>
                <a:lnTo>
                  <a:pt x="1351" y="847"/>
                </a:lnTo>
                <a:lnTo>
                  <a:pt x="1357" y="846"/>
                </a:lnTo>
                <a:lnTo>
                  <a:pt x="1366" y="841"/>
                </a:lnTo>
                <a:lnTo>
                  <a:pt x="1378" y="828"/>
                </a:lnTo>
                <a:lnTo>
                  <a:pt x="1378" y="836"/>
                </a:lnTo>
                <a:lnTo>
                  <a:pt x="1392" y="836"/>
                </a:lnTo>
                <a:lnTo>
                  <a:pt x="1395" y="828"/>
                </a:lnTo>
                <a:lnTo>
                  <a:pt x="1397" y="820"/>
                </a:lnTo>
                <a:lnTo>
                  <a:pt x="1401" y="820"/>
                </a:lnTo>
                <a:lnTo>
                  <a:pt x="1409" y="822"/>
                </a:lnTo>
                <a:lnTo>
                  <a:pt x="1434" y="830"/>
                </a:lnTo>
                <a:lnTo>
                  <a:pt x="1440" y="843"/>
                </a:lnTo>
                <a:lnTo>
                  <a:pt x="1455" y="841"/>
                </a:lnTo>
                <a:lnTo>
                  <a:pt x="1465" y="838"/>
                </a:lnTo>
                <a:lnTo>
                  <a:pt x="1470" y="838"/>
                </a:lnTo>
                <a:lnTo>
                  <a:pt x="1474" y="838"/>
                </a:lnTo>
                <a:lnTo>
                  <a:pt x="1476" y="838"/>
                </a:lnTo>
                <a:lnTo>
                  <a:pt x="1480" y="836"/>
                </a:lnTo>
                <a:lnTo>
                  <a:pt x="1484" y="836"/>
                </a:lnTo>
                <a:lnTo>
                  <a:pt x="1488" y="836"/>
                </a:lnTo>
                <a:lnTo>
                  <a:pt x="1489" y="836"/>
                </a:lnTo>
                <a:lnTo>
                  <a:pt x="1489" y="838"/>
                </a:lnTo>
                <a:lnTo>
                  <a:pt x="1493" y="838"/>
                </a:lnTo>
                <a:lnTo>
                  <a:pt x="1493" y="836"/>
                </a:lnTo>
                <a:lnTo>
                  <a:pt x="1497" y="836"/>
                </a:lnTo>
                <a:lnTo>
                  <a:pt x="1499" y="836"/>
                </a:lnTo>
                <a:lnTo>
                  <a:pt x="1501" y="836"/>
                </a:lnTo>
                <a:lnTo>
                  <a:pt x="1501" y="834"/>
                </a:lnTo>
                <a:lnTo>
                  <a:pt x="1503" y="836"/>
                </a:lnTo>
                <a:lnTo>
                  <a:pt x="1505" y="836"/>
                </a:lnTo>
                <a:lnTo>
                  <a:pt x="1507" y="836"/>
                </a:lnTo>
                <a:lnTo>
                  <a:pt x="1509" y="834"/>
                </a:lnTo>
                <a:lnTo>
                  <a:pt x="1509" y="836"/>
                </a:lnTo>
                <a:lnTo>
                  <a:pt x="1513" y="836"/>
                </a:lnTo>
                <a:lnTo>
                  <a:pt x="1511" y="828"/>
                </a:lnTo>
                <a:lnTo>
                  <a:pt x="1507" y="819"/>
                </a:lnTo>
                <a:lnTo>
                  <a:pt x="1507" y="817"/>
                </a:lnTo>
                <a:lnTo>
                  <a:pt x="1505" y="815"/>
                </a:lnTo>
                <a:lnTo>
                  <a:pt x="1505" y="813"/>
                </a:lnTo>
                <a:lnTo>
                  <a:pt x="1511" y="807"/>
                </a:lnTo>
                <a:lnTo>
                  <a:pt x="1515" y="799"/>
                </a:lnTo>
                <a:lnTo>
                  <a:pt x="1518" y="793"/>
                </a:lnTo>
                <a:lnTo>
                  <a:pt x="1520" y="792"/>
                </a:lnTo>
                <a:lnTo>
                  <a:pt x="1522" y="792"/>
                </a:lnTo>
                <a:lnTo>
                  <a:pt x="1542" y="778"/>
                </a:lnTo>
                <a:lnTo>
                  <a:pt x="1539" y="772"/>
                </a:lnTo>
                <a:lnTo>
                  <a:pt x="1542" y="757"/>
                </a:lnTo>
                <a:lnTo>
                  <a:pt x="1542" y="749"/>
                </a:lnTo>
                <a:lnTo>
                  <a:pt x="1539" y="749"/>
                </a:lnTo>
                <a:lnTo>
                  <a:pt x="1536" y="744"/>
                </a:lnTo>
                <a:lnTo>
                  <a:pt x="1534" y="740"/>
                </a:lnTo>
                <a:lnTo>
                  <a:pt x="1534" y="736"/>
                </a:lnTo>
                <a:lnTo>
                  <a:pt x="1532" y="734"/>
                </a:lnTo>
                <a:lnTo>
                  <a:pt x="1528" y="732"/>
                </a:lnTo>
                <a:lnTo>
                  <a:pt x="1522" y="728"/>
                </a:lnTo>
                <a:lnTo>
                  <a:pt x="1515" y="724"/>
                </a:lnTo>
                <a:lnTo>
                  <a:pt x="1503" y="721"/>
                </a:lnTo>
                <a:lnTo>
                  <a:pt x="1501" y="728"/>
                </a:lnTo>
                <a:lnTo>
                  <a:pt x="1499" y="734"/>
                </a:lnTo>
                <a:lnTo>
                  <a:pt x="1497" y="740"/>
                </a:lnTo>
                <a:lnTo>
                  <a:pt x="1493" y="747"/>
                </a:lnTo>
                <a:lnTo>
                  <a:pt x="1491" y="753"/>
                </a:lnTo>
                <a:lnTo>
                  <a:pt x="1489" y="757"/>
                </a:lnTo>
                <a:lnTo>
                  <a:pt x="1489" y="759"/>
                </a:lnTo>
                <a:lnTo>
                  <a:pt x="1488" y="761"/>
                </a:lnTo>
                <a:lnTo>
                  <a:pt x="1486" y="763"/>
                </a:lnTo>
                <a:lnTo>
                  <a:pt x="1484" y="765"/>
                </a:lnTo>
                <a:lnTo>
                  <a:pt x="1482" y="765"/>
                </a:lnTo>
                <a:lnTo>
                  <a:pt x="1478" y="767"/>
                </a:lnTo>
                <a:lnTo>
                  <a:pt x="1474" y="767"/>
                </a:lnTo>
                <a:lnTo>
                  <a:pt x="1472" y="769"/>
                </a:lnTo>
                <a:lnTo>
                  <a:pt x="1470" y="769"/>
                </a:lnTo>
                <a:lnTo>
                  <a:pt x="1470" y="767"/>
                </a:lnTo>
                <a:lnTo>
                  <a:pt x="1468" y="765"/>
                </a:lnTo>
                <a:lnTo>
                  <a:pt x="1467" y="763"/>
                </a:lnTo>
                <a:lnTo>
                  <a:pt x="1467" y="761"/>
                </a:lnTo>
                <a:lnTo>
                  <a:pt x="1465" y="761"/>
                </a:lnTo>
                <a:lnTo>
                  <a:pt x="1463" y="761"/>
                </a:lnTo>
                <a:lnTo>
                  <a:pt x="1463" y="763"/>
                </a:lnTo>
                <a:lnTo>
                  <a:pt x="1461" y="763"/>
                </a:lnTo>
                <a:lnTo>
                  <a:pt x="1461" y="765"/>
                </a:lnTo>
                <a:lnTo>
                  <a:pt x="1459" y="765"/>
                </a:lnTo>
                <a:lnTo>
                  <a:pt x="1457" y="765"/>
                </a:lnTo>
                <a:lnTo>
                  <a:pt x="1455" y="765"/>
                </a:lnTo>
                <a:lnTo>
                  <a:pt x="1453" y="765"/>
                </a:lnTo>
                <a:lnTo>
                  <a:pt x="1453" y="763"/>
                </a:lnTo>
                <a:lnTo>
                  <a:pt x="1453" y="761"/>
                </a:lnTo>
                <a:lnTo>
                  <a:pt x="1455" y="759"/>
                </a:lnTo>
                <a:lnTo>
                  <a:pt x="1455" y="757"/>
                </a:lnTo>
                <a:lnTo>
                  <a:pt x="1457" y="755"/>
                </a:lnTo>
                <a:lnTo>
                  <a:pt x="1457" y="753"/>
                </a:lnTo>
                <a:lnTo>
                  <a:pt x="1455" y="751"/>
                </a:lnTo>
                <a:lnTo>
                  <a:pt x="1453" y="751"/>
                </a:lnTo>
                <a:lnTo>
                  <a:pt x="1451" y="751"/>
                </a:lnTo>
                <a:lnTo>
                  <a:pt x="1451" y="749"/>
                </a:lnTo>
                <a:lnTo>
                  <a:pt x="1451" y="747"/>
                </a:lnTo>
                <a:lnTo>
                  <a:pt x="1451" y="745"/>
                </a:lnTo>
                <a:lnTo>
                  <a:pt x="1451" y="744"/>
                </a:lnTo>
                <a:lnTo>
                  <a:pt x="1449" y="744"/>
                </a:lnTo>
                <a:lnTo>
                  <a:pt x="1451" y="742"/>
                </a:lnTo>
                <a:lnTo>
                  <a:pt x="1451" y="740"/>
                </a:lnTo>
                <a:lnTo>
                  <a:pt x="1453" y="740"/>
                </a:lnTo>
                <a:lnTo>
                  <a:pt x="1453" y="742"/>
                </a:lnTo>
                <a:lnTo>
                  <a:pt x="1455" y="742"/>
                </a:lnTo>
                <a:lnTo>
                  <a:pt x="1455" y="744"/>
                </a:lnTo>
                <a:lnTo>
                  <a:pt x="1457" y="744"/>
                </a:lnTo>
                <a:lnTo>
                  <a:pt x="1459" y="744"/>
                </a:lnTo>
                <a:lnTo>
                  <a:pt x="1459" y="742"/>
                </a:lnTo>
                <a:lnTo>
                  <a:pt x="1459" y="740"/>
                </a:lnTo>
                <a:lnTo>
                  <a:pt x="1459" y="738"/>
                </a:lnTo>
                <a:lnTo>
                  <a:pt x="1459" y="736"/>
                </a:lnTo>
                <a:lnTo>
                  <a:pt x="1459" y="734"/>
                </a:lnTo>
                <a:lnTo>
                  <a:pt x="1457" y="732"/>
                </a:lnTo>
                <a:lnTo>
                  <a:pt x="1455" y="730"/>
                </a:lnTo>
                <a:lnTo>
                  <a:pt x="1453" y="730"/>
                </a:lnTo>
                <a:lnTo>
                  <a:pt x="1451" y="728"/>
                </a:lnTo>
                <a:lnTo>
                  <a:pt x="1447" y="732"/>
                </a:lnTo>
                <a:lnTo>
                  <a:pt x="1443" y="732"/>
                </a:lnTo>
                <a:lnTo>
                  <a:pt x="1441" y="734"/>
                </a:lnTo>
                <a:lnTo>
                  <a:pt x="1434" y="736"/>
                </a:lnTo>
                <a:lnTo>
                  <a:pt x="1428" y="736"/>
                </a:lnTo>
                <a:lnTo>
                  <a:pt x="1424" y="738"/>
                </a:lnTo>
                <a:lnTo>
                  <a:pt x="1422" y="738"/>
                </a:lnTo>
                <a:lnTo>
                  <a:pt x="1419" y="738"/>
                </a:lnTo>
                <a:lnTo>
                  <a:pt x="1411" y="740"/>
                </a:lnTo>
                <a:lnTo>
                  <a:pt x="1405" y="740"/>
                </a:lnTo>
                <a:lnTo>
                  <a:pt x="1395" y="740"/>
                </a:lnTo>
                <a:lnTo>
                  <a:pt x="1395" y="734"/>
                </a:lnTo>
                <a:lnTo>
                  <a:pt x="1403" y="730"/>
                </a:lnTo>
                <a:lnTo>
                  <a:pt x="1403" y="723"/>
                </a:lnTo>
                <a:lnTo>
                  <a:pt x="1407" y="713"/>
                </a:lnTo>
                <a:lnTo>
                  <a:pt x="1414" y="713"/>
                </a:lnTo>
                <a:lnTo>
                  <a:pt x="1422" y="711"/>
                </a:lnTo>
                <a:lnTo>
                  <a:pt x="1424" y="717"/>
                </a:lnTo>
                <a:lnTo>
                  <a:pt x="1428" y="723"/>
                </a:lnTo>
                <a:lnTo>
                  <a:pt x="1434" y="721"/>
                </a:lnTo>
                <a:lnTo>
                  <a:pt x="1438" y="718"/>
                </a:lnTo>
                <a:lnTo>
                  <a:pt x="1438" y="717"/>
                </a:lnTo>
                <a:lnTo>
                  <a:pt x="1440" y="717"/>
                </a:lnTo>
                <a:lnTo>
                  <a:pt x="1441" y="715"/>
                </a:lnTo>
                <a:lnTo>
                  <a:pt x="1440" y="713"/>
                </a:lnTo>
                <a:lnTo>
                  <a:pt x="1440" y="711"/>
                </a:lnTo>
                <a:lnTo>
                  <a:pt x="1440" y="709"/>
                </a:lnTo>
                <a:lnTo>
                  <a:pt x="1440" y="707"/>
                </a:lnTo>
                <a:lnTo>
                  <a:pt x="1438" y="707"/>
                </a:lnTo>
                <a:lnTo>
                  <a:pt x="1438" y="705"/>
                </a:lnTo>
                <a:lnTo>
                  <a:pt x="1436" y="705"/>
                </a:lnTo>
                <a:lnTo>
                  <a:pt x="1434" y="705"/>
                </a:lnTo>
                <a:lnTo>
                  <a:pt x="1432" y="705"/>
                </a:lnTo>
                <a:lnTo>
                  <a:pt x="1432" y="707"/>
                </a:lnTo>
                <a:lnTo>
                  <a:pt x="1430" y="707"/>
                </a:lnTo>
                <a:lnTo>
                  <a:pt x="1428" y="707"/>
                </a:lnTo>
                <a:lnTo>
                  <a:pt x="1426" y="709"/>
                </a:lnTo>
                <a:lnTo>
                  <a:pt x="1424" y="709"/>
                </a:lnTo>
                <a:lnTo>
                  <a:pt x="1422" y="707"/>
                </a:lnTo>
                <a:lnTo>
                  <a:pt x="1420" y="705"/>
                </a:lnTo>
                <a:lnTo>
                  <a:pt x="1420" y="703"/>
                </a:lnTo>
                <a:lnTo>
                  <a:pt x="1419" y="703"/>
                </a:lnTo>
                <a:lnTo>
                  <a:pt x="1419" y="701"/>
                </a:lnTo>
                <a:lnTo>
                  <a:pt x="1419" y="703"/>
                </a:lnTo>
                <a:lnTo>
                  <a:pt x="1417" y="703"/>
                </a:lnTo>
                <a:lnTo>
                  <a:pt x="1414" y="703"/>
                </a:lnTo>
                <a:lnTo>
                  <a:pt x="1413" y="703"/>
                </a:lnTo>
                <a:lnTo>
                  <a:pt x="1411" y="701"/>
                </a:lnTo>
                <a:lnTo>
                  <a:pt x="1409" y="701"/>
                </a:lnTo>
                <a:lnTo>
                  <a:pt x="1407" y="701"/>
                </a:lnTo>
                <a:lnTo>
                  <a:pt x="1405" y="701"/>
                </a:lnTo>
                <a:lnTo>
                  <a:pt x="1403" y="701"/>
                </a:lnTo>
                <a:lnTo>
                  <a:pt x="1401" y="703"/>
                </a:lnTo>
                <a:lnTo>
                  <a:pt x="1399" y="705"/>
                </a:lnTo>
                <a:lnTo>
                  <a:pt x="1397" y="705"/>
                </a:lnTo>
                <a:lnTo>
                  <a:pt x="1397" y="703"/>
                </a:lnTo>
                <a:lnTo>
                  <a:pt x="1395" y="703"/>
                </a:lnTo>
                <a:lnTo>
                  <a:pt x="1397" y="703"/>
                </a:lnTo>
                <a:lnTo>
                  <a:pt x="1397" y="701"/>
                </a:lnTo>
                <a:lnTo>
                  <a:pt x="1399" y="699"/>
                </a:lnTo>
                <a:lnTo>
                  <a:pt x="1399" y="697"/>
                </a:lnTo>
                <a:lnTo>
                  <a:pt x="1397" y="695"/>
                </a:lnTo>
                <a:lnTo>
                  <a:pt x="1395" y="695"/>
                </a:lnTo>
                <a:lnTo>
                  <a:pt x="1393" y="695"/>
                </a:lnTo>
                <a:lnTo>
                  <a:pt x="1393" y="697"/>
                </a:lnTo>
                <a:lnTo>
                  <a:pt x="1393" y="699"/>
                </a:lnTo>
                <a:lnTo>
                  <a:pt x="1392" y="701"/>
                </a:lnTo>
                <a:lnTo>
                  <a:pt x="1390" y="701"/>
                </a:lnTo>
                <a:lnTo>
                  <a:pt x="1388" y="701"/>
                </a:lnTo>
                <a:lnTo>
                  <a:pt x="1386" y="699"/>
                </a:lnTo>
                <a:lnTo>
                  <a:pt x="1384" y="699"/>
                </a:lnTo>
                <a:lnTo>
                  <a:pt x="1384" y="701"/>
                </a:lnTo>
                <a:lnTo>
                  <a:pt x="1382" y="701"/>
                </a:lnTo>
                <a:lnTo>
                  <a:pt x="1382" y="699"/>
                </a:lnTo>
                <a:lnTo>
                  <a:pt x="1380" y="699"/>
                </a:lnTo>
                <a:lnTo>
                  <a:pt x="1380" y="701"/>
                </a:lnTo>
                <a:lnTo>
                  <a:pt x="1378" y="701"/>
                </a:lnTo>
                <a:lnTo>
                  <a:pt x="1374" y="697"/>
                </a:lnTo>
                <a:lnTo>
                  <a:pt x="1372" y="697"/>
                </a:lnTo>
                <a:lnTo>
                  <a:pt x="1370" y="697"/>
                </a:lnTo>
                <a:lnTo>
                  <a:pt x="1368" y="697"/>
                </a:lnTo>
                <a:lnTo>
                  <a:pt x="1366" y="699"/>
                </a:lnTo>
                <a:lnTo>
                  <a:pt x="1364" y="699"/>
                </a:lnTo>
                <a:lnTo>
                  <a:pt x="1364" y="701"/>
                </a:lnTo>
                <a:lnTo>
                  <a:pt x="1363" y="701"/>
                </a:lnTo>
                <a:lnTo>
                  <a:pt x="1363" y="699"/>
                </a:lnTo>
                <a:lnTo>
                  <a:pt x="1361" y="701"/>
                </a:lnTo>
                <a:lnTo>
                  <a:pt x="1359" y="701"/>
                </a:lnTo>
                <a:lnTo>
                  <a:pt x="1357" y="701"/>
                </a:lnTo>
                <a:lnTo>
                  <a:pt x="1357" y="699"/>
                </a:lnTo>
                <a:lnTo>
                  <a:pt x="1357" y="701"/>
                </a:lnTo>
                <a:lnTo>
                  <a:pt x="1355" y="701"/>
                </a:lnTo>
                <a:lnTo>
                  <a:pt x="1353" y="703"/>
                </a:lnTo>
                <a:lnTo>
                  <a:pt x="1349" y="703"/>
                </a:lnTo>
                <a:lnTo>
                  <a:pt x="1349" y="705"/>
                </a:lnTo>
                <a:lnTo>
                  <a:pt x="1347" y="705"/>
                </a:lnTo>
                <a:lnTo>
                  <a:pt x="1347" y="707"/>
                </a:lnTo>
                <a:lnTo>
                  <a:pt x="1345" y="707"/>
                </a:lnTo>
                <a:lnTo>
                  <a:pt x="1343" y="707"/>
                </a:lnTo>
                <a:lnTo>
                  <a:pt x="1340" y="709"/>
                </a:lnTo>
                <a:lnTo>
                  <a:pt x="1334" y="715"/>
                </a:lnTo>
                <a:lnTo>
                  <a:pt x="1334" y="717"/>
                </a:lnTo>
                <a:lnTo>
                  <a:pt x="1334" y="723"/>
                </a:lnTo>
                <a:lnTo>
                  <a:pt x="1334" y="728"/>
                </a:lnTo>
                <a:lnTo>
                  <a:pt x="1334" y="738"/>
                </a:lnTo>
                <a:lnTo>
                  <a:pt x="1332" y="747"/>
                </a:lnTo>
                <a:lnTo>
                  <a:pt x="1326" y="745"/>
                </a:lnTo>
                <a:lnTo>
                  <a:pt x="1324" y="744"/>
                </a:lnTo>
                <a:lnTo>
                  <a:pt x="1318" y="742"/>
                </a:lnTo>
                <a:lnTo>
                  <a:pt x="1316" y="742"/>
                </a:lnTo>
                <a:lnTo>
                  <a:pt x="1315" y="740"/>
                </a:lnTo>
                <a:lnTo>
                  <a:pt x="1313" y="751"/>
                </a:lnTo>
                <a:lnTo>
                  <a:pt x="1311" y="761"/>
                </a:lnTo>
                <a:lnTo>
                  <a:pt x="1307" y="759"/>
                </a:lnTo>
                <a:lnTo>
                  <a:pt x="1301" y="759"/>
                </a:lnTo>
                <a:lnTo>
                  <a:pt x="1299" y="759"/>
                </a:lnTo>
                <a:lnTo>
                  <a:pt x="1295" y="757"/>
                </a:lnTo>
                <a:lnTo>
                  <a:pt x="1288" y="757"/>
                </a:lnTo>
                <a:lnTo>
                  <a:pt x="1286" y="757"/>
                </a:lnTo>
                <a:lnTo>
                  <a:pt x="1284" y="757"/>
                </a:lnTo>
                <a:lnTo>
                  <a:pt x="1284" y="759"/>
                </a:lnTo>
                <a:lnTo>
                  <a:pt x="1282" y="761"/>
                </a:lnTo>
                <a:lnTo>
                  <a:pt x="1282" y="765"/>
                </a:lnTo>
                <a:lnTo>
                  <a:pt x="1280" y="771"/>
                </a:lnTo>
                <a:lnTo>
                  <a:pt x="1278" y="776"/>
                </a:lnTo>
                <a:lnTo>
                  <a:pt x="1276" y="782"/>
                </a:lnTo>
                <a:lnTo>
                  <a:pt x="1274" y="788"/>
                </a:lnTo>
                <a:lnTo>
                  <a:pt x="1274" y="790"/>
                </a:lnTo>
                <a:lnTo>
                  <a:pt x="1272" y="793"/>
                </a:lnTo>
                <a:lnTo>
                  <a:pt x="1268" y="797"/>
                </a:lnTo>
                <a:lnTo>
                  <a:pt x="1265" y="801"/>
                </a:lnTo>
                <a:lnTo>
                  <a:pt x="1263" y="807"/>
                </a:lnTo>
                <a:lnTo>
                  <a:pt x="1255" y="799"/>
                </a:lnTo>
                <a:lnTo>
                  <a:pt x="1253" y="795"/>
                </a:lnTo>
                <a:lnTo>
                  <a:pt x="1249" y="793"/>
                </a:lnTo>
                <a:lnTo>
                  <a:pt x="1240" y="788"/>
                </a:lnTo>
                <a:lnTo>
                  <a:pt x="1234" y="778"/>
                </a:lnTo>
                <a:lnTo>
                  <a:pt x="1230" y="776"/>
                </a:lnTo>
                <a:lnTo>
                  <a:pt x="1226" y="776"/>
                </a:lnTo>
                <a:lnTo>
                  <a:pt x="1219" y="774"/>
                </a:lnTo>
                <a:lnTo>
                  <a:pt x="1217" y="772"/>
                </a:lnTo>
                <a:lnTo>
                  <a:pt x="1211" y="771"/>
                </a:lnTo>
                <a:lnTo>
                  <a:pt x="1209" y="771"/>
                </a:lnTo>
                <a:lnTo>
                  <a:pt x="1209" y="763"/>
                </a:lnTo>
                <a:lnTo>
                  <a:pt x="1207" y="759"/>
                </a:lnTo>
                <a:lnTo>
                  <a:pt x="1207" y="757"/>
                </a:lnTo>
                <a:lnTo>
                  <a:pt x="1201" y="740"/>
                </a:lnTo>
                <a:lnTo>
                  <a:pt x="1201" y="738"/>
                </a:lnTo>
                <a:lnTo>
                  <a:pt x="1195" y="732"/>
                </a:lnTo>
                <a:lnTo>
                  <a:pt x="1193" y="730"/>
                </a:lnTo>
                <a:lnTo>
                  <a:pt x="1193" y="724"/>
                </a:lnTo>
                <a:lnTo>
                  <a:pt x="1192" y="723"/>
                </a:lnTo>
                <a:lnTo>
                  <a:pt x="1192" y="718"/>
                </a:lnTo>
                <a:lnTo>
                  <a:pt x="1190" y="713"/>
                </a:lnTo>
                <a:lnTo>
                  <a:pt x="1188" y="709"/>
                </a:lnTo>
                <a:lnTo>
                  <a:pt x="1188" y="707"/>
                </a:lnTo>
                <a:lnTo>
                  <a:pt x="1192" y="703"/>
                </a:lnTo>
                <a:lnTo>
                  <a:pt x="1193" y="699"/>
                </a:lnTo>
                <a:lnTo>
                  <a:pt x="1197" y="695"/>
                </a:lnTo>
                <a:lnTo>
                  <a:pt x="1199" y="694"/>
                </a:lnTo>
                <a:lnTo>
                  <a:pt x="1201" y="692"/>
                </a:lnTo>
                <a:lnTo>
                  <a:pt x="1176" y="684"/>
                </a:lnTo>
                <a:lnTo>
                  <a:pt x="1163" y="692"/>
                </a:lnTo>
                <a:lnTo>
                  <a:pt x="1161" y="692"/>
                </a:lnTo>
                <a:lnTo>
                  <a:pt x="1157" y="682"/>
                </a:lnTo>
                <a:lnTo>
                  <a:pt x="1157" y="680"/>
                </a:lnTo>
                <a:lnTo>
                  <a:pt x="1155" y="676"/>
                </a:lnTo>
                <a:lnTo>
                  <a:pt x="1153" y="674"/>
                </a:lnTo>
                <a:lnTo>
                  <a:pt x="1149" y="668"/>
                </a:lnTo>
                <a:lnTo>
                  <a:pt x="1145" y="659"/>
                </a:lnTo>
                <a:lnTo>
                  <a:pt x="1145" y="653"/>
                </a:lnTo>
                <a:lnTo>
                  <a:pt x="1145" y="649"/>
                </a:lnTo>
                <a:lnTo>
                  <a:pt x="1147" y="642"/>
                </a:lnTo>
                <a:lnTo>
                  <a:pt x="1149" y="634"/>
                </a:lnTo>
                <a:lnTo>
                  <a:pt x="1147" y="626"/>
                </a:lnTo>
                <a:lnTo>
                  <a:pt x="1145" y="615"/>
                </a:lnTo>
                <a:lnTo>
                  <a:pt x="1144" y="605"/>
                </a:lnTo>
                <a:lnTo>
                  <a:pt x="1144" y="598"/>
                </a:lnTo>
                <a:lnTo>
                  <a:pt x="1174" y="584"/>
                </a:lnTo>
                <a:lnTo>
                  <a:pt x="1207" y="571"/>
                </a:lnTo>
                <a:lnTo>
                  <a:pt x="1211" y="571"/>
                </a:lnTo>
                <a:lnTo>
                  <a:pt x="1215" y="571"/>
                </a:lnTo>
                <a:lnTo>
                  <a:pt x="1217" y="572"/>
                </a:lnTo>
                <a:lnTo>
                  <a:pt x="1219" y="571"/>
                </a:lnTo>
                <a:lnTo>
                  <a:pt x="1222" y="571"/>
                </a:lnTo>
                <a:lnTo>
                  <a:pt x="1226" y="571"/>
                </a:lnTo>
                <a:lnTo>
                  <a:pt x="1230" y="571"/>
                </a:lnTo>
                <a:lnTo>
                  <a:pt x="1240" y="569"/>
                </a:lnTo>
                <a:lnTo>
                  <a:pt x="1243" y="569"/>
                </a:lnTo>
                <a:lnTo>
                  <a:pt x="1247" y="569"/>
                </a:lnTo>
                <a:lnTo>
                  <a:pt x="1249" y="569"/>
                </a:lnTo>
                <a:lnTo>
                  <a:pt x="1253" y="567"/>
                </a:lnTo>
                <a:lnTo>
                  <a:pt x="1257" y="565"/>
                </a:lnTo>
                <a:lnTo>
                  <a:pt x="1259" y="565"/>
                </a:lnTo>
                <a:lnTo>
                  <a:pt x="1257" y="563"/>
                </a:lnTo>
                <a:lnTo>
                  <a:pt x="1257" y="561"/>
                </a:lnTo>
                <a:lnTo>
                  <a:pt x="1255" y="563"/>
                </a:lnTo>
                <a:lnTo>
                  <a:pt x="1255" y="561"/>
                </a:lnTo>
                <a:lnTo>
                  <a:pt x="1253" y="557"/>
                </a:lnTo>
                <a:lnTo>
                  <a:pt x="1253" y="555"/>
                </a:lnTo>
                <a:lnTo>
                  <a:pt x="1251" y="549"/>
                </a:lnTo>
                <a:lnTo>
                  <a:pt x="1247" y="543"/>
                </a:lnTo>
                <a:lnTo>
                  <a:pt x="1272" y="540"/>
                </a:lnTo>
                <a:lnTo>
                  <a:pt x="1272" y="538"/>
                </a:lnTo>
                <a:lnTo>
                  <a:pt x="1274" y="540"/>
                </a:lnTo>
                <a:lnTo>
                  <a:pt x="1276" y="538"/>
                </a:lnTo>
                <a:lnTo>
                  <a:pt x="1278" y="538"/>
                </a:lnTo>
                <a:lnTo>
                  <a:pt x="1282" y="530"/>
                </a:lnTo>
                <a:lnTo>
                  <a:pt x="1284" y="526"/>
                </a:lnTo>
                <a:lnTo>
                  <a:pt x="1284" y="524"/>
                </a:lnTo>
                <a:lnTo>
                  <a:pt x="1284" y="522"/>
                </a:lnTo>
                <a:lnTo>
                  <a:pt x="1284" y="521"/>
                </a:lnTo>
                <a:lnTo>
                  <a:pt x="1282" y="519"/>
                </a:lnTo>
                <a:lnTo>
                  <a:pt x="1280" y="519"/>
                </a:lnTo>
                <a:lnTo>
                  <a:pt x="1278" y="517"/>
                </a:lnTo>
                <a:lnTo>
                  <a:pt x="1276" y="517"/>
                </a:lnTo>
                <a:lnTo>
                  <a:pt x="1276" y="515"/>
                </a:lnTo>
                <a:lnTo>
                  <a:pt x="1276" y="513"/>
                </a:lnTo>
                <a:lnTo>
                  <a:pt x="1274" y="513"/>
                </a:lnTo>
                <a:lnTo>
                  <a:pt x="1274" y="511"/>
                </a:lnTo>
                <a:lnTo>
                  <a:pt x="1272" y="509"/>
                </a:lnTo>
                <a:lnTo>
                  <a:pt x="1272" y="507"/>
                </a:lnTo>
                <a:lnTo>
                  <a:pt x="1272" y="505"/>
                </a:lnTo>
                <a:lnTo>
                  <a:pt x="1274" y="505"/>
                </a:lnTo>
                <a:lnTo>
                  <a:pt x="1274" y="503"/>
                </a:lnTo>
                <a:lnTo>
                  <a:pt x="1272" y="503"/>
                </a:lnTo>
                <a:lnTo>
                  <a:pt x="1270" y="503"/>
                </a:lnTo>
                <a:lnTo>
                  <a:pt x="1270" y="501"/>
                </a:lnTo>
                <a:lnTo>
                  <a:pt x="1270" y="499"/>
                </a:lnTo>
                <a:lnTo>
                  <a:pt x="1270" y="497"/>
                </a:lnTo>
                <a:lnTo>
                  <a:pt x="1268" y="497"/>
                </a:lnTo>
                <a:lnTo>
                  <a:pt x="1268" y="495"/>
                </a:lnTo>
                <a:lnTo>
                  <a:pt x="1267" y="495"/>
                </a:lnTo>
                <a:lnTo>
                  <a:pt x="1267" y="494"/>
                </a:lnTo>
                <a:lnTo>
                  <a:pt x="1265" y="494"/>
                </a:lnTo>
                <a:lnTo>
                  <a:pt x="1265" y="492"/>
                </a:lnTo>
                <a:lnTo>
                  <a:pt x="1263" y="492"/>
                </a:lnTo>
                <a:lnTo>
                  <a:pt x="1265" y="490"/>
                </a:lnTo>
                <a:lnTo>
                  <a:pt x="1263" y="490"/>
                </a:lnTo>
                <a:lnTo>
                  <a:pt x="1263" y="488"/>
                </a:lnTo>
                <a:lnTo>
                  <a:pt x="1263" y="486"/>
                </a:lnTo>
                <a:lnTo>
                  <a:pt x="1263" y="484"/>
                </a:lnTo>
                <a:lnTo>
                  <a:pt x="1263" y="482"/>
                </a:lnTo>
                <a:lnTo>
                  <a:pt x="1263" y="480"/>
                </a:lnTo>
                <a:lnTo>
                  <a:pt x="1261" y="478"/>
                </a:lnTo>
                <a:lnTo>
                  <a:pt x="1259" y="478"/>
                </a:lnTo>
                <a:lnTo>
                  <a:pt x="1259" y="476"/>
                </a:lnTo>
                <a:lnTo>
                  <a:pt x="1257" y="476"/>
                </a:lnTo>
                <a:lnTo>
                  <a:pt x="1257" y="474"/>
                </a:lnTo>
                <a:lnTo>
                  <a:pt x="1257" y="473"/>
                </a:lnTo>
                <a:lnTo>
                  <a:pt x="1259" y="471"/>
                </a:lnTo>
                <a:lnTo>
                  <a:pt x="1263" y="469"/>
                </a:lnTo>
                <a:lnTo>
                  <a:pt x="1292" y="432"/>
                </a:lnTo>
                <a:lnTo>
                  <a:pt x="1286" y="425"/>
                </a:lnTo>
                <a:lnTo>
                  <a:pt x="1284" y="419"/>
                </a:lnTo>
                <a:lnTo>
                  <a:pt x="1280" y="417"/>
                </a:lnTo>
                <a:lnTo>
                  <a:pt x="1280" y="415"/>
                </a:lnTo>
                <a:lnTo>
                  <a:pt x="1276" y="409"/>
                </a:lnTo>
                <a:lnTo>
                  <a:pt x="1276" y="407"/>
                </a:lnTo>
                <a:lnTo>
                  <a:pt x="1265" y="413"/>
                </a:lnTo>
                <a:lnTo>
                  <a:pt x="1257" y="417"/>
                </a:lnTo>
                <a:lnTo>
                  <a:pt x="1251" y="419"/>
                </a:lnTo>
                <a:lnTo>
                  <a:pt x="1209" y="436"/>
                </a:lnTo>
                <a:lnTo>
                  <a:pt x="1161" y="455"/>
                </a:lnTo>
                <a:lnTo>
                  <a:pt x="1107" y="428"/>
                </a:lnTo>
                <a:lnTo>
                  <a:pt x="1092" y="415"/>
                </a:lnTo>
                <a:lnTo>
                  <a:pt x="1078" y="420"/>
                </a:lnTo>
                <a:lnTo>
                  <a:pt x="1076" y="420"/>
                </a:lnTo>
                <a:lnTo>
                  <a:pt x="1075" y="420"/>
                </a:lnTo>
                <a:lnTo>
                  <a:pt x="1063" y="425"/>
                </a:lnTo>
                <a:lnTo>
                  <a:pt x="1061" y="413"/>
                </a:lnTo>
                <a:lnTo>
                  <a:pt x="1059" y="370"/>
                </a:lnTo>
                <a:lnTo>
                  <a:pt x="1092" y="365"/>
                </a:lnTo>
                <a:lnTo>
                  <a:pt x="1084" y="348"/>
                </a:lnTo>
                <a:lnTo>
                  <a:pt x="1067" y="309"/>
                </a:lnTo>
                <a:lnTo>
                  <a:pt x="1086" y="290"/>
                </a:lnTo>
                <a:lnTo>
                  <a:pt x="1086" y="292"/>
                </a:lnTo>
                <a:lnTo>
                  <a:pt x="1090" y="288"/>
                </a:lnTo>
                <a:lnTo>
                  <a:pt x="1090" y="284"/>
                </a:lnTo>
                <a:lnTo>
                  <a:pt x="1092" y="284"/>
                </a:lnTo>
                <a:lnTo>
                  <a:pt x="1097" y="278"/>
                </a:lnTo>
                <a:lnTo>
                  <a:pt x="1105" y="271"/>
                </a:lnTo>
                <a:lnTo>
                  <a:pt x="1132" y="209"/>
                </a:lnTo>
                <a:lnTo>
                  <a:pt x="1130" y="209"/>
                </a:lnTo>
                <a:lnTo>
                  <a:pt x="1128" y="211"/>
                </a:lnTo>
                <a:lnTo>
                  <a:pt x="1126" y="211"/>
                </a:lnTo>
                <a:lnTo>
                  <a:pt x="1124" y="209"/>
                </a:lnTo>
                <a:lnTo>
                  <a:pt x="1123" y="205"/>
                </a:lnTo>
                <a:lnTo>
                  <a:pt x="1118" y="192"/>
                </a:lnTo>
                <a:lnTo>
                  <a:pt x="1115" y="186"/>
                </a:lnTo>
                <a:lnTo>
                  <a:pt x="1113" y="175"/>
                </a:lnTo>
                <a:lnTo>
                  <a:pt x="1111" y="169"/>
                </a:lnTo>
                <a:lnTo>
                  <a:pt x="1109" y="165"/>
                </a:lnTo>
                <a:lnTo>
                  <a:pt x="1107" y="153"/>
                </a:lnTo>
                <a:lnTo>
                  <a:pt x="1105" y="146"/>
                </a:lnTo>
                <a:lnTo>
                  <a:pt x="1103" y="142"/>
                </a:lnTo>
                <a:lnTo>
                  <a:pt x="1097" y="138"/>
                </a:lnTo>
                <a:lnTo>
                  <a:pt x="1092" y="134"/>
                </a:lnTo>
                <a:lnTo>
                  <a:pt x="1086" y="130"/>
                </a:lnTo>
                <a:lnTo>
                  <a:pt x="1069" y="117"/>
                </a:lnTo>
                <a:lnTo>
                  <a:pt x="1063" y="113"/>
                </a:lnTo>
                <a:lnTo>
                  <a:pt x="1059" y="111"/>
                </a:lnTo>
                <a:lnTo>
                  <a:pt x="1053" y="107"/>
                </a:lnTo>
                <a:lnTo>
                  <a:pt x="1048" y="101"/>
                </a:lnTo>
                <a:lnTo>
                  <a:pt x="1044" y="99"/>
                </a:lnTo>
                <a:lnTo>
                  <a:pt x="1040" y="98"/>
                </a:lnTo>
                <a:lnTo>
                  <a:pt x="1038" y="96"/>
                </a:lnTo>
                <a:lnTo>
                  <a:pt x="1034" y="94"/>
                </a:lnTo>
                <a:lnTo>
                  <a:pt x="1032" y="92"/>
                </a:lnTo>
                <a:lnTo>
                  <a:pt x="1030" y="90"/>
                </a:lnTo>
                <a:lnTo>
                  <a:pt x="1028" y="88"/>
                </a:lnTo>
                <a:lnTo>
                  <a:pt x="1022" y="82"/>
                </a:lnTo>
                <a:lnTo>
                  <a:pt x="1021" y="78"/>
                </a:lnTo>
                <a:lnTo>
                  <a:pt x="1019" y="77"/>
                </a:lnTo>
                <a:lnTo>
                  <a:pt x="1007" y="61"/>
                </a:lnTo>
                <a:lnTo>
                  <a:pt x="1005" y="59"/>
                </a:lnTo>
                <a:lnTo>
                  <a:pt x="1003" y="55"/>
                </a:lnTo>
                <a:lnTo>
                  <a:pt x="998" y="50"/>
                </a:lnTo>
                <a:lnTo>
                  <a:pt x="998" y="46"/>
                </a:lnTo>
                <a:lnTo>
                  <a:pt x="995" y="44"/>
                </a:lnTo>
                <a:lnTo>
                  <a:pt x="990" y="36"/>
                </a:lnTo>
                <a:lnTo>
                  <a:pt x="982" y="28"/>
                </a:lnTo>
                <a:lnTo>
                  <a:pt x="976" y="23"/>
                </a:lnTo>
                <a:lnTo>
                  <a:pt x="965" y="17"/>
                </a:lnTo>
                <a:lnTo>
                  <a:pt x="944" y="5"/>
                </a:lnTo>
                <a:lnTo>
                  <a:pt x="936" y="3"/>
                </a:lnTo>
                <a:lnTo>
                  <a:pt x="934" y="0"/>
                </a:lnTo>
                <a:lnTo>
                  <a:pt x="932" y="2"/>
                </a:lnTo>
                <a:lnTo>
                  <a:pt x="928" y="3"/>
                </a:lnTo>
                <a:lnTo>
                  <a:pt x="926" y="5"/>
                </a:lnTo>
                <a:lnTo>
                  <a:pt x="921" y="9"/>
                </a:lnTo>
                <a:lnTo>
                  <a:pt x="915" y="13"/>
                </a:lnTo>
                <a:lnTo>
                  <a:pt x="909" y="17"/>
                </a:lnTo>
                <a:lnTo>
                  <a:pt x="917" y="32"/>
                </a:lnTo>
                <a:lnTo>
                  <a:pt x="938" y="55"/>
                </a:lnTo>
                <a:lnTo>
                  <a:pt x="936" y="72"/>
                </a:lnTo>
                <a:lnTo>
                  <a:pt x="936" y="74"/>
                </a:lnTo>
                <a:lnTo>
                  <a:pt x="940" y="74"/>
                </a:lnTo>
                <a:lnTo>
                  <a:pt x="942" y="77"/>
                </a:lnTo>
                <a:lnTo>
                  <a:pt x="942" y="78"/>
                </a:lnTo>
                <a:lnTo>
                  <a:pt x="944" y="84"/>
                </a:lnTo>
                <a:lnTo>
                  <a:pt x="953" y="99"/>
                </a:lnTo>
                <a:lnTo>
                  <a:pt x="926" y="119"/>
                </a:lnTo>
                <a:lnTo>
                  <a:pt x="909" y="132"/>
                </a:lnTo>
                <a:lnTo>
                  <a:pt x="917" y="146"/>
                </a:lnTo>
                <a:lnTo>
                  <a:pt x="923" y="153"/>
                </a:lnTo>
                <a:lnTo>
                  <a:pt x="934" y="178"/>
                </a:lnTo>
                <a:lnTo>
                  <a:pt x="936" y="182"/>
                </a:lnTo>
                <a:lnTo>
                  <a:pt x="919" y="209"/>
                </a:lnTo>
                <a:lnTo>
                  <a:pt x="917" y="209"/>
                </a:lnTo>
                <a:lnTo>
                  <a:pt x="915" y="207"/>
                </a:lnTo>
                <a:lnTo>
                  <a:pt x="911" y="207"/>
                </a:lnTo>
                <a:lnTo>
                  <a:pt x="907" y="205"/>
                </a:lnTo>
                <a:lnTo>
                  <a:pt x="894" y="201"/>
                </a:lnTo>
                <a:lnTo>
                  <a:pt x="892" y="199"/>
                </a:lnTo>
                <a:lnTo>
                  <a:pt x="892" y="196"/>
                </a:lnTo>
                <a:lnTo>
                  <a:pt x="888" y="192"/>
                </a:lnTo>
                <a:lnTo>
                  <a:pt x="886" y="186"/>
                </a:lnTo>
                <a:lnTo>
                  <a:pt x="880" y="173"/>
                </a:lnTo>
                <a:lnTo>
                  <a:pt x="867" y="167"/>
                </a:lnTo>
                <a:lnTo>
                  <a:pt x="863" y="161"/>
                </a:lnTo>
                <a:lnTo>
                  <a:pt x="853" y="148"/>
                </a:lnTo>
                <a:lnTo>
                  <a:pt x="849" y="148"/>
                </a:lnTo>
                <a:lnTo>
                  <a:pt x="834" y="148"/>
                </a:lnTo>
                <a:lnTo>
                  <a:pt x="827" y="119"/>
                </a:lnTo>
                <a:lnTo>
                  <a:pt x="811" y="107"/>
                </a:lnTo>
                <a:lnTo>
                  <a:pt x="773" y="144"/>
                </a:lnTo>
                <a:lnTo>
                  <a:pt x="784" y="159"/>
                </a:lnTo>
                <a:lnTo>
                  <a:pt x="792" y="167"/>
                </a:lnTo>
                <a:lnTo>
                  <a:pt x="807" y="186"/>
                </a:lnTo>
                <a:lnTo>
                  <a:pt x="809" y="190"/>
                </a:lnTo>
                <a:lnTo>
                  <a:pt x="809" y="192"/>
                </a:lnTo>
                <a:lnTo>
                  <a:pt x="809" y="194"/>
                </a:lnTo>
                <a:lnTo>
                  <a:pt x="805" y="197"/>
                </a:lnTo>
                <a:lnTo>
                  <a:pt x="803" y="196"/>
                </a:lnTo>
                <a:lnTo>
                  <a:pt x="800" y="192"/>
                </a:lnTo>
                <a:lnTo>
                  <a:pt x="792" y="186"/>
                </a:lnTo>
                <a:lnTo>
                  <a:pt x="796" y="182"/>
                </a:lnTo>
                <a:lnTo>
                  <a:pt x="800" y="178"/>
                </a:lnTo>
                <a:lnTo>
                  <a:pt x="792" y="171"/>
                </a:lnTo>
                <a:lnTo>
                  <a:pt x="786" y="176"/>
                </a:lnTo>
                <a:lnTo>
                  <a:pt x="774" y="188"/>
                </a:lnTo>
                <a:lnTo>
                  <a:pt x="771" y="186"/>
                </a:lnTo>
                <a:lnTo>
                  <a:pt x="763" y="192"/>
                </a:lnTo>
                <a:lnTo>
                  <a:pt x="771" y="199"/>
                </a:lnTo>
                <a:lnTo>
                  <a:pt x="769" y="199"/>
                </a:lnTo>
                <a:lnTo>
                  <a:pt x="767" y="203"/>
                </a:lnTo>
                <a:lnTo>
                  <a:pt x="759" y="209"/>
                </a:lnTo>
                <a:lnTo>
                  <a:pt x="755" y="211"/>
                </a:lnTo>
                <a:lnTo>
                  <a:pt x="750" y="215"/>
                </a:lnTo>
                <a:lnTo>
                  <a:pt x="748" y="209"/>
                </a:lnTo>
                <a:lnTo>
                  <a:pt x="742" y="209"/>
                </a:lnTo>
                <a:lnTo>
                  <a:pt x="740" y="209"/>
                </a:lnTo>
                <a:lnTo>
                  <a:pt x="748" y="224"/>
                </a:lnTo>
                <a:lnTo>
                  <a:pt x="748" y="226"/>
                </a:lnTo>
                <a:lnTo>
                  <a:pt x="746" y="228"/>
                </a:lnTo>
                <a:lnTo>
                  <a:pt x="748" y="232"/>
                </a:lnTo>
                <a:lnTo>
                  <a:pt x="748" y="236"/>
                </a:lnTo>
                <a:lnTo>
                  <a:pt x="752" y="242"/>
                </a:lnTo>
                <a:lnTo>
                  <a:pt x="759" y="253"/>
                </a:lnTo>
                <a:lnTo>
                  <a:pt x="757" y="257"/>
                </a:lnTo>
                <a:lnTo>
                  <a:pt x="753" y="255"/>
                </a:lnTo>
                <a:lnTo>
                  <a:pt x="752" y="255"/>
                </a:lnTo>
                <a:lnTo>
                  <a:pt x="750" y="255"/>
                </a:lnTo>
                <a:lnTo>
                  <a:pt x="748" y="255"/>
                </a:lnTo>
                <a:lnTo>
                  <a:pt x="744" y="255"/>
                </a:lnTo>
                <a:lnTo>
                  <a:pt x="742" y="255"/>
                </a:lnTo>
                <a:lnTo>
                  <a:pt x="738" y="255"/>
                </a:lnTo>
                <a:lnTo>
                  <a:pt x="738" y="257"/>
                </a:lnTo>
                <a:lnTo>
                  <a:pt x="736" y="257"/>
                </a:lnTo>
                <a:lnTo>
                  <a:pt x="736" y="259"/>
                </a:lnTo>
                <a:lnTo>
                  <a:pt x="734" y="259"/>
                </a:lnTo>
                <a:lnTo>
                  <a:pt x="732" y="261"/>
                </a:lnTo>
                <a:lnTo>
                  <a:pt x="730" y="263"/>
                </a:lnTo>
                <a:lnTo>
                  <a:pt x="728" y="265"/>
                </a:lnTo>
                <a:lnTo>
                  <a:pt x="726" y="267"/>
                </a:lnTo>
                <a:lnTo>
                  <a:pt x="725" y="269"/>
                </a:lnTo>
                <a:lnTo>
                  <a:pt x="725" y="271"/>
                </a:lnTo>
                <a:lnTo>
                  <a:pt x="721" y="273"/>
                </a:lnTo>
                <a:lnTo>
                  <a:pt x="719" y="273"/>
                </a:lnTo>
                <a:lnTo>
                  <a:pt x="715" y="273"/>
                </a:lnTo>
                <a:lnTo>
                  <a:pt x="713" y="274"/>
                </a:lnTo>
                <a:lnTo>
                  <a:pt x="707" y="278"/>
                </a:lnTo>
                <a:lnTo>
                  <a:pt x="705" y="278"/>
                </a:lnTo>
                <a:lnTo>
                  <a:pt x="704" y="280"/>
                </a:lnTo>
                <a:lnTo>
                  <a:pt x="705" y="286"/>
                </a:lnTo>
                <a:lnTo>
                  <a:pt x="707" y="288"/>
                </a:lnTo>
                <a:lnTo>
                  <a:pt x="705" y="290"/>
                </a:lnTo>
                <a:lnTo>
                  <a:pt x="698" y="294"/>
                </a:lnTo>
                <a:lnTo>
                  <a:pt x="692" y="292"/>
                </a:lnTo>
                <a:lnTo>
                  <a:pt x="690" y="290"/>
                </a:lnTo>
                <a:lnTo>
                  <a:pt x="686" y="288"/>
                </a:lnTo>
                <a:lnTo>
                  <a:pt x="682" y="288"/>
                </a:lnTo>
                <a:lnTo>
                  <a:pt x="680" y="288"/>
                </a:lnTo>
                <a:lnTo>
                  <a:pt x="678" y="288"/>
                </a:lnTo>
                <a:lnTo>
                  <a:pt x="677" y="288"/>
                </a:lnTo>
                <a:lnTo>
                  <a:pt x="675" y="288"/>
                </a:lnTo>
                <a:lnTo>
                  <a:pt x="673" y="290"/>
                </a:lnTo>
                <a:lnTo>
                  <a:pt x="669" y="290"/>
                </a:lnTo>
                <a:lnTo>
                  <a:pt x="665" y="294"/>
                </a:lnTo>
                <a:lnTo>
                  <a:pt x="661" y="294"/>
                </a:lnTo>
                <a:lnTo>
                  <a:pt x="659" y="294"/>
                </a:lnTo>
                <a:lnTo>
                  <a:pt x="657" y="294"/>
                </a:lnTo>
                <a:lnTo>
                  <a:pt x="656" y="295"/>
                </a:lnTo>
                <a:lnTo>
                  <a:pt x="656" y="298"/>
                </a:lnTo>
                <a:lnTo>
                  <a:pt x="657" y="303"/>
                </a:lnTo>
                <a:lnTo>
                  <a:pt x="657" y="309"/>
                </a:lnTo>
                <a:lnTo>
                  <a:pt x="657" y="313"/>
                </a:lnTo>
                <a:lnTo>
                  <a:pt x="665" y="328"/>
                </a:lnTo>
                <a:lnTo>
                  <a:pt x="669" y="336"/>
                </a:lnTo>
                <a:lnTo>
                  <a:pt x="667" y="342"/>
                </a:lnTo>
                <a:lnTo>
                  <a:pt x="661" y="353"/>
                </a:lnTo>
                <a:lnTo>
                  <a:pt x="657" y="355"/>
                </a:lnTo>
                <a:lnTo>
                  <a:pt x="650" y="355"/>
                </a:lnTo>
                <a:lnTo>
                  <a:pt x="673" y="380"/>
                </a:lnTo>
                <a:lnTo>
                  <a:pt x="686" y="396"/>
                </a:lnTo>
                <a:lnTo>
                  <a:pt x="686" y="394"/>
                </a:lnTo>
                <a:lnTo>
                  <a:pt x="698" y="407"/>
                </a:lnTo>
                <a:lnTo>
                  <a:pt x="696" y="409"/>
                </a:lnTo>
                <a:lnTo>
                  <a:pt x="694" y="409"/>
                </a:lnTo>
                <a:lnTo>
                  <a:pt x="692" y="409"/>
                </a:lnTo>
                <a:lnTo>
                  <a:pt x="690" y="409"/>
                </a:lnTo>
                <a:lnTo>
                  <a:pt x="688" y="409"/>
                </a:lnTo>
                <a:lnTo>
                  <a:pt x="686" y="409"/>
                </a:lnTo>
                <a:lnTo>
                  <a:pt x="684" y="409"/>
                </a:lnTo>
                <a:lnTo>
                  <a:pt x="682" y="409"/>
                </a:lnTo>
                <a:lnTo>
                  <a:pt x="680" y="409"/>
                </a:lnTo>
                <a:lnTo>
                  <a:pt x="680" y="411"/>
                </a:lnTo>
                <a:lnTo>
                  <a:pt x="678" y="411"/>
                </a:lnTo>
                <a:lnTo>
                  <a:pt x="677" y="411"/>
                </a:lnTo>
                <a:lnTo>
                  <a:pt x="675" y="411"/>
                </a:lnTo>
                <a:lnTo>
                  <a:pt x="675" y="413"/>
                </a:lnTo>
                <a:lnTo>
                  <a:pt x="673" y="413"/>
                </a:lnTo>
                <a:lnTo>
                  <a:pt x="673" y="415"/>
                </a:lnTo>
                <a:lnTo>
                  <a:pt x="673" y="417"/>
                </a:lnTo>
                <a:lnTo>
                  <a:pt x="673" y="419"/>
                </a:lnTo>
                <a:lnTo>
                  <a:pt x="671" y="419"/>
                </a:lnTo>
                <a:lnTo>
                  <a:pt x="671" y="420"/>
                </a:lnTo>
                <a:lnTo>
                  <a:pt x="669" y="420"/>
                </a:lnTo>
                <a:lnTo>
                  <a:pt x="667" y="420"/>
                </a:lnTo>
                <a:lnTo>
                  <a:pt x="665" y="420"/>
                </a:lnTo>
                <a:lnTo>
                  <a:pt x="665" y="419"/>
                </a:lnTo>
                <a:lnTo>
                  <a:pt x="663" y="419"/>
                </a:lnTo>
                <a:lnTo>
                  <a:pt x="661" y="419"/>
                </a:lnTo>
                <a:lnTo>
                  <a:pt x="659" y="419"/>
                </a:lnTo>
                <a:lnTo>
                  <a:pt x="657" y="419"/>
                </a:lnTo>
                <a:lnTo>
                  <a:pt x="657" y="420"/>
                </a:lnTo>
                <a:lnTo>
                  <a:pt x="656" y="420"/>
                </a:lnTo>
                <a:lnTo>
                  <a:pt x="656" y="423"/>
                </a:lnTo>
                <a:lnTo>
                  <a:pt x="653" y="425"/>
                </a:lnTo>
                <a:lnTo>
                  <a:pt x="653" y="423"/>
                </a:lnTo>
                <a:lnTo>
                  <a:pt x="651" y="423"/>
                </a:lnTo>
                <a:lnTo>
                  <a:pt x="651" y="420"/>
                </a:lnTo>
                <a:lnTo>
                  <a:pt x="650" y="420"/>
                </a:lnTo>
                <a:lnTo>
                  <a:pt x="648" y="420"/>
                </a:lnTo>
                <a:lnTo>
                  <a:pt x="646" y="420"/>
                </a:lnTo>
                <a:lnTo>
                  <a:pt x="644" y="419"/>
                </a:lnTo>
                <a:lnTo>
                  <a:pt x="642" y="419"/>
                </a:lnTo>
                <a:lnTo>
                  <a:pt x="642" y="417"/>
                </a:lnTo>
                <a:lnTo>
                  <a:pt x="640" y="417"/>
                </a:lnTo>
                <a:lnTo>
                  <a:pt x="640" y="419"/>
                </a:lnTo>
                <a:lnTo>
                  <a:pt x="638" y="419"/>
                </a:lnTo>
                <a:lnTo>
                  <a:pt x="636" y="420"/>
                </a:lnTo>
                <a:lnTo>
                  <a:pt x="634" y="420"/>
                </a:lnTo>
                <a:lnTo>
                  <a:pt x="632" y="420"/>
                </a:lnTo>
                <a:lnTo>
                  <a:pt x="632" y="423"/>
                </a:lnTo>
                <a:lnTo>
                  <a:pt x="630" y="423"/>
                </a:lnTo>
                <a:lnTo>
                  <a:pt x="629" y="423"/>
                </a:lnTo>
                <a:lnTo>
                  <a:pt x="629" y="420"/>
                </a:lnTo>
                <a:lnTo>
                  <a:pt x="627" y="420"/>
                </a:lnTo>
                <a:lnTo>
                  <a:pt x="625" y="420"/>
                </a:lnTo>
                <a:lnTo>
                  <a:pt x="623" y="420"/>
                </a:lnTo>
                <a:lnTo>
                  <a:pt x="621" y="419"/>
                </a:lnTo>
                <a:lnTo>
                  <a:pt x="619" y="419"/>
                </a:lnTo>
                <a:lnTo>
                  <a:pt x="617" y="417"/>
                </a:lnTo>
                <a:lnTo>
                  <a:pt x="617" y="415"/>
                </a:lnTo>
                <a:lnTo>
                  <a:pt x="615" y="415"/>
                </a:lnTo>
                <a:lnTo>
                  <a:pt x="615" y="413"/>
                </a:lnTo>
                <a:lnTo>
                  <a:pt x="613" y="413"/>
                </a:lnTo>
                <a:lnTo>
                  <a:pt x="615" y="413"/>
                </a:lnTo>
                <a:lnTo>
                  <a:pt x="615" y="411"/>
                </a:lnTo>
                <a:lnTo>
                  <a:pt x="613" y="411"/>
                </a:lnTo>
                <a:lnTo>
                  <a:pt x="611" y="411"/>
                </a:lnTo>
                <a:lnTo>
                  <a:pt x="609" y="411"/>
                </a:lnTo>
                <a:lnTo>
                  <a:pt x="607" y="411"/>
                </a:lnTo>
                <a:lnTo>
                  <a:pt x="605" y="411"/>
                </a:lnTo>
                <a:lnTo>
                  <a:pt x="603" y="413"/>
                </a:lnTo>
                <a:lnTo>
                  <a:pt x="603" y="415"/>
                </a:lnTo>
                <a:lnTo>
                  <a:pt x="603" y="417"/>
                </a:lnTo>
                <a:lnTo>
                  <a:pt x="602" y="417"/>
                </a:lnTo>
                <a:lnTo>
                  <a:pt x="600" y="417"/>
                </a:lnTo>
                <a:lnTo>
                  <a:pt x="598" y="419"/>
                </a:lnTo>
                <a:lnTo>
                  <a:pt x="598" y="420"/>
                </a:lnTo>
                <a:lnTo>
                  <a:pt x="596" y="420"/>
                </a:lnTo>
                <a:lnTo>
                  <a:pt x="596" y="423"/>
                </a:lnTo>
                <a:lnTo>
                  <a:pt x="594" y="425"/>
                </a:lnTo>
                <a:lnTo>
                  <a:pt x="594" y="426"/>
                </a:lnTo>
                <a:lnTo>
                  <a:pt x="592" y="428"/>
                </a:lnTo>
                <a:lnTo>
                  <a:pt x="590" y="426"/>
                </a:lnTo>
                <a:lnTo>
                  <a:pt x="590" y="428"/>
                </a:lnTo>
                <a:lnTo>
                  <a:pt x="588" y="428"/>
                </a:lnTo>
                <a:lnTo>
                  <a:pt x="588" y="430"/>
                </a:lnTo>
                <a:lnTo>
                  <a:pt x="586" y="430"/>
                </a:lnTo>
                <a:lnTo>
                  <a:pt x="584" y="432"/>
                </a:lnTo>
                <a:lnTo>
                  <a:pt x="582" y="434"/>
                </a:lnTo>
                <a:lnTo>
                  <a:pt x="581" y="434"/>
                </a:lnTo>
                <a:lnTo>
                  <a:pt x="579" y="434"/>
                </a:lnTo>
                <a:lnTo>
                  <a:pt x="579" y="432"/>
                </a:lnTo>
                <a:lnTo>
                  <a:pt x="579" y="430"/>
                </a:lnTo>
                <a:lnTo>
                  <a:pt x="577" y="430"/>
                </a:lnTo>
                <a:lnTo>
                  <a:pt x="575" y="430"/>
                </a:lnTo>
                <a:lnTo>
                  <a:pt x="573" y="432"/>
                </a:lnTo>
                <a:lnTo>
                  <a:pt x="571" y="434"/>
                </a:lnTo>
                <a:lnTo>
                  <a:pt x="571" y="436"/>
                </a:lnTo>
                <a:lnTo>
                  <a:pt x="571" y="438"/>
                </a:lnTo>
                <a:lnTo>
                  <a:pt x="571" y="440"/>
                </a:lnTo>
                <a:lnTo>
                  <a:pt x="571" y="442"/>
                </a:lnTo>
                <a:lnTo>
                  <a:pt x="571" y="444"/>
                </a:lnTo>
                <a:lnTo>
                  <a:pt x="569" y="444"/>
                </a:lnTo>
                <a:lnTo>
                  <a:pt x="567" y="444"/>
                </a:lnTo>
                <a:lnTo>
                  <a:pt x="565" y="444"/>
                </a:lnTo>
                <a:lnTo>
                  <a:pt x="563" y="444"/>
                </a:lnTo>
                <a:lnTo>
                  <a:pt x="561" y="444"/>
                </a:lnTo>
                <a:lnTo>
                  <a:pt x="561" y="442"/>
                </a:lnTo>
                <a:lnTo>
                  <a:pt x="559" y="440"/>
                </a:lnTo>
                <a:lnTo>
                  <a:pt x="557" y="440"/>
                </a:lnTo>
                <a:lnTo>
                  <a:pt x="555" y="440"/>
                </a:lnTo>
                <a:lnTo>
                  <a:pt x="555" y="442"/>
                </a:lnTo>
                <a:lnTo>
                  <a:pt x="554" y="444"/>
                </a:lnTo>
                <a:lnTo>
                  <a:pt x="552" y="444"/>
                </a:lnTo>
                <a:lnTo>
                  <a:pt x="550" y="444"/>
                </a:lnTo>
                <a:lnTo>
                  <a:pt x="548" y="444"/>
                </a:lnTo>
                <a:lnTo>
                  <a:pt x="548" y="442"/>
                </a:lnTo>
                <a:lnTo>
                  <a:pt x="550" y="442"/>
                </a:lnTo>
                <a:lnTo>
                  <a:pt x="550" y="440"/>
                </a:lnTo>
                <a:lnTo>
                  <a:pt x="548" y="440"/>
                </a:lnTo>
                <a:lnTo>
                  <a:pt x="546" y="440"/>
                </a:lnTo>
                <a:lnTo>
                  <a:pt x="544" y="440"/>
                </a:lnTo>
                <a:lnTo>
                  <a:pt x="544" y="442"/>
                </a:lnTo>
                <a:lnTo>
                  <a:pt x="542" y="440"/>
                </a:lnTo>
                <a:lnTo>
                  <a:pt x="540" y="440"/>
                </a:lnTo>
                <a:lnTo>
                  <a:pt x="540" y="438"/>
                </a:lnTo>
                <a:lnTo>
                  <a:pt x="540" y="436"/>
                </a:lnTo>
                <a:lnTo>
                  <a:pt x="540" y="434"/>
                </a:lnTo>
                <a:lnTo>
                  <a:pt x="538" y="434"/>
                </a:lnTo>
                <a:lnTo>
                  <a:pt x="538" y="436"/>
                </a:lnTo>
                <a:lnTo>
                  <a:pt x="536" y="436"/>
                </a:lnTo>
                <a:lnTo>
                  <a:pt x="536" y="434"/>
                </a:lnTo>
                <a:lnTo>
                  <a:pt x="534" y="434"/>
                </a:lnTo>
                <a:lnTo>
                  <a:pt x="534" y="436"/>
                </a:lnTo>
                <a:lnTo>
                  <a:pt x="534" y="438"/>
                </a:lnTo>
                <a:lnTo>
                  <a:pt x="533" y="438"/>
                </a:lnTo>
                <a:lnTo>
                  <a:pt x="533" y="440"/>
                </a:lnTo>
                <a:lnTo>
                  <a:pt x="533" y="442"/>
                </a:lnTo>
                <a:lnTo>
                  <a:pt x="531" y="442"/>
                </a:lnTo>
                <a:lnTo>
                  <a:pt x="531" y="440"/>
                </a:lnTo>
                <a:lnTo>
                  <a:pt x="528" y="440"/>
                </a:lnTo>
                <a:lnTo>
                  <a:pt x="527" y="440"/>
                </a:lnTo>
                <a:lnTo>
                  <a:pt x="527" y="438"/>
                </a:lnTo>
                <a:lnTo>
                  <a:pt x="527" y="436"/>
                </a:lnTo>
                <a:lnTo>
                  <a:pt x="527" y="434"/>
                </a:lnTo>
                <a:lnTo>
                  <a:pt x="525" y="434"/>
                </a:lnTo>
                <a:lnTo>
                  <a:pt x="523" y="434"/>
                </a:lnTo>
                <a:lnTo>
                  <a:pt x="521" y="434"/>
                </a:lnTo>
                <a:lnTo>
                  <a:pt x="519" y="432"/>
                </a:lnTo>
                <a:lnTo>
                  <a:pt x="521" y="430"/>
                </a:lnTo>
                <a:lnTo>
                  <a:pt x="521" y="428"/>
                </a:lnTo>
                <a:lnTo>
                  <a:pt x="519" y="426"/>
                </a:lnTo>
                <a:lnTo>
                  <a:pt x="517" y="426"/>
                </a:lnTo>
                <a:lnTo>
                  <a:pt x="517" y="428"/>
                </a:lnTo>
                <a:lnTo>
                  <a:pt x="515" y="428"/>
                </a:lnTo>
                <a:lnTo>
                  <a:pt x="513" y="428"/>
                </a:lnTo>
                <a:lnTo>
                  <a:pt x="511" y="426"/>
                </a:lnTo>
                <a:lnTo>
                  <a:pt x="509" y="426"/>
                </a:lnTo>
                <a:lnTo>
                  <a:pt x="507" y="426"/>
                </a:lnTo>
                <a:lnTo>
                  <a:pt x="507" y="428"/>
                </a:lnTo>
                <a:lnTo>
                  <a:pt x="507" y="430"/>
                </a:lnTo>
                <a:lnTo>
                  <a:pt x="505" y="430"/>
                </a:lnTo>
                <a:lnTo>
                  <a:pt x="505" y="432"/>
                </a:lnTo>
                <a:lnTo>
                  <a:pt x="505" y="434"/>
                </a:lnTo>
                <a:lnTo>
                  <a:pt x="505" y="436"/>
                </a:lnTo>
                <a:lnTo>
                  <a:pt x="504" y="436"/>
                </a:lnTo>
                <a:lnTo>
                  <a:pt x="504" y="434"/>
                </a:lnTo>
                <a:lnTo>
                  <a:pt x="502" y="434"/>
                </a:lnTo>
                <a:lnTo>
                  <a:pt x="502" y="432"/>
                </a:lnTo>
                <a:lnTo>
                  <a:pt x="502" y="430"/>
                </a:lnTo>
                <a:lnTo>
                  <a:pt x="502" y="428"/>
                </a:lnTo>
                <a:lnTo>
                  <a:pt x="500" y="428"/>
                </a:lnTo>
                <a:lnTo>
                  <a:pt x="500" y="430"/>
                </a:lnTo>
                <a:lnTo>
                  <a:pt x="500" y="432"/>
                </a:lnTo>
                <a:lnTo>
                  <a:pt x="498" y="432"/>
                </a:lnTo>
                <a:lnTo>
                  <a:pt x="496" y="432"/>
                </a:lnTo>
                <a:lnTo>
                  <a:pt x="496" y="434"/>
                </a:lnTo>
                <a:lnTo>
                  <a:pt x="494" y="434"/>
                </a:lnTo>
                <a:lnTo>
                  <a:pt x="492" y="434"/>
                </a:lnTo>
                <a:lnTo>
                  <a:pt x="490" y="434"/>
                </a:lnTo>
                <a:lnTo>
                  <a:pt x="490" y="432"/>
                </a:lnTo>
                <a:lnTo>
                  <a:pt x="488" y="432"/>
                </a:lnTo>
                <a:lnTo>
                  <a:pt x="486" y="432"/>
                </a:lnTo>
                <a:lnTo>
                  <a:pt x="484" y="432"/>
                </a:lnTo>
                <a:lnTo>
                  <a:pt x="484" y="434"/>
                </a:lnTo>
                <a:lnTo>
                  <a:pt x="482" y="434"/>
                </a:lnTo>
                <a:lnTo>
                  <a:pt x="480" y="434"/>
                </a:lnTo>
                <a:lnTo>
                  <a:pt x="478" y="434"/>
                </a:lnTo>
                <a:lnTo>
                  <a:pt x="477" y="434"/>
                </a:lnTo>
                <a:lnTo>
                  <a:pt x="477" y="432"/>
                </a:lnTo>
                <a:lnTo>
                  <a:pt x="478" y="432"/>
                </a:lnTo>
                <a:lnTo>
                  <a:pt x="478" y="430"/>
                </a:lnTo>
                <a:lnTo>
                  <a:pt x="477" y="428"/>
                </a:lnTo>
                <a:lnTo>
                  <a:pt x="477" y="430"/>
                </a:lnTo>
                <a:lnTo>
                  <a:pt x="475" y="430"/>
                </a:lnTo>
                <a:lnTo>
                  <a:pt x="473" y="430"/>
                </a:lnTo>
                <a:lnTo>
                  <a:pt x="473" y="428"/>
                </a:lnTo>
                <a:lnTo>
                  <a:pt x="471" y="428"/>
                </a:lnTo>
                <a:lnTo>
                  <a:pt x="471" y="426"/>
                </a:lnTo>
                <a:lnTo>
                  <a:pt x="469" y="426"/>
                </a:lnTo>
                <a:lnTo>
                  <a:pt x="469" y="425"/>
                </a:lnTo>
                <a:lnTo>
                  <a:pt x="467" y="426"/>
                </a:lnTo>
                <a:lnTo>
                  <a:pt x="469" y="426"/>
                </a:lnTo>
                <a:lnTo>
                  <a:pt x="469" y="428"/>
                </a:lnTo>
                <a:lnTo>
                  <a:pt x="467" y="428"/>
                </a:lnTo>
                <a:lnTo>
                  <a:pt x="465" y="426"/>
                </a:lnTo>
                <a:lnTo>
                  <a:pt x="463" y="426"/>
                </a:lnTo>
                <a:lnTo>
                  <a:pt x="461" y="426"/>
                </a:lnTo>
                <a:lnTo>
                  <a:pt x="461" y="425"/>
                </a:lnTo>
                <a:lnTo>
                  <a:pt x="461" y="423"/>
                </a:lnTo>
                <a:lnTo>
                  <a:pt x="461" y="420"/>
                </a:lnTo>
                <a:lnTo>
                  <a:pt x="459" y="420"/>
                </a:lnTo>
                <a:lnTo>
                  <a:pt x="457" y="420"/>
                </a:lnTo>
                <a:lnTo>
                  <a:pt x="456" y="420"/>
                </a:lnTo>
                <a:lnTo>
                  <a:pt x="454" y="423"/>
                </a:lnTo>
                <a:lnTo>
                  <a:pt x="451" y="423"/>
                </a:lnTo>
                <a:lnTo>
                  <a:pt x="450" y="423"/>
                </a:lnTo>
                <a:lnTo>
                  <a:pt x="448" y="423"/>
                </a:lnTo>
                <a:lnTo>
                  <a:pt x="446" y="423"/>
                </a:lnTo>
                <a:lnTo>
                  <a:pt x="446" y="420"/>
                </a:lnTo>
                <a:lnTo>
                  <a:pt x="444" y="420"/>
                </a:lnTo>
                <a:lnTo>
                  <a:pt x="442" y="420"/>
                </a:lnTo>
                <a:lnTo>
                  <a:pt x="440" y="420"/>
                </a:lnTo>
                <a:lnTo>
                  <a:pt x="440" y="419"/>
                </a:lnTo>
                <a:lnTo>
                  <a:pt x="438" y="419"/>
                </a:lnTo>
                <a:lnTo>
                  <a:pt x="438" y="417"/>
                </a:lnTo>
                <a:lnTo>
                  <a:pt x="436" y="417"/>
                </a:lnTo>
                <a:lnTo>
                  <a:pt x="434" y="415"/>
                </a:lnTo>
                <a:lnTo>
                  <a:pt x="434" y="413"/>
                </a:lnTo>
                <a:lnTo>
                  <a:pt x="434" y="411"/>
                </a:lnTo>
                <a:lnTo>
                  <a:pt x="434" y="409"/>
                </a:lnTo>
                <a:lnTo>
                  <a:pt x="432" y="409"/>
                </a:lnTo>
                <a:lnTo>
                  <a:pt x="430" y="409"/>
                </a:lnTo>
                <a:lnTo>
                  <a:pt x="432" y="409"/>
                </a:lnTo>
                <a:lnTo>
                  <a:pt x="432" y="407"/>
                </a:lnTo>
                <a:lnTo>
                  <a:pt x="430" y="405"/>
                </a:lnTo>
                <a:lnTo>
                  <a:pt x="430" y="403"/>
                </a:lnTo>
                <a:lnTo>
                  <a:pt x="430" y="401"/>
                </a:lnTo>
                <a:lnTo>
                  <a:pt x="430" y="399"/>
                </a:lnTo>
                <a:lnTo>
                  <a:pt x="432" y="399"/>
                </a:lnTo>
                <a:lnTo>
                  <a:pt x="432" y="397"/>
                </a:lnTo>
                <a:lnTo>
                  <a:pt x="430" y="396"/>
                </a:lnTo>
                <a:lnTo>
                  <a:pt x="429" y="394"/>
                </a:lnTo>
                <a:lnTo>
                  <a:pt x="427" y="392"/>
                </a:lnTo>
                <a:lnTo>
                  <a:pt x="425" y="392"/>
                </a:lnTo>
                <a:lnTo>
                  <a:pt x="425" y="390"/>
                </a:lnTo>
                <a:lnTo>
                  <a:pt x="425" y="388"/>
                </a:lnTo>
                <a:lnTo>
                  <a:pt x="425" y="386"/>
                </a:lnTo>
                <a:lnTo>
                  <a:pt x="425" y="384"/>
                </a:lnTo>
                <a:lnTo>
                  <a:pt x="425" y="382"/>
                </a:lnTo>
                <a:lnTo>
                  <a:pt x="427" y="382"/>
                </a:lnTo>
                <a:lnTo>
                  <a:pt x="427" y="380"/>
                </a:lnTo>
                <a:lnTo>
                  <a:pt x="429" y="380"/>
                </a:lnTo>
                <a:lnTo>
                  <a:pt x="430" y="380"/>
                </a:lnTo>
                <a:lnTo>
                  <a:pt x="430" y="382"/>
                </a:lnTo>
                <a:lnTo>
                  <a:pt x="432" y="382"/>
                </a:lnTo>
                <a:lnTo>
                  <a:pt x="432" y="380"/>
                </a:lnTo>
                <a:lnTo>
                  <a:pt x="432" y="378"/>
                </a:lnTo>
                <a:lnTo>
                  <a:pt x="432" y="376"/>
                </a:lnTo>
                <a:lnTo>
                  <a:pt x="432" y="375"/>
                </a:lnTo>
                <a:lnTo>
                  <a:pt x="434" y="375"/>
                </a:lnTo>
                <a:lnTo>
                  <a:pt x="436" y="375"/>
                </a:lnTo>
                <a:lnTo>
                  <a:pt x="436" y="376"/>
                </a:lnTo>
                <a:lnTo>
                  <a:pt x="438" y="378"/>
                </a:lnTo>
                <a:lnTo>
                  <a:pt x="438" y="376"/>
                </a:lnTo>
                <a:lnTo>
                  <a:pt x="440" y="375"/>
                </a:lnTo>
                <a:lnTo>
                  <a:pt x="442" y="375"/>
                </a:lnTo>
                <a:lnTo>
                  <a:pt x="442" y="372"/>
                </a:lnTo>
                <a:lnTo>
                  <a:pt x="442" y="370"/>
                </a:lnTo>
                <a:lnTo>
                  <a:pt x="442" y="369"/>
                </a:lnTo>
                <a:lnTo>
                  <a:pt x="442" y="367"/>
                </a:lnTo>
                <a:lnTo>
                  <a:pt x="440" y="367"/>
                </a:lnTo>
                <a:lnTo>
                  <a:pt x="438" y="367"/>
                </a:lnTo>
                <a:lnTo>
                  <a:pt x="438" y="365"/>
                </a:lnTo>
                <a:lnTo>
                  <a:pt x="436" y="365"/>
                </a:lnTo>
                <a:lnTo>
                  <a:pt x="438" y="363"/>
                </a:lnTo>
                <a:lnTo>
                  <a:pt x="440" y="363"/>
                </a:lnTo>
                <a:lnTo>
                  <a:pt x="440" y="361"/>
                </a:lnTo>
                <a:lnTo>
                  <a:pt x="438" y="361"/>
                </a:lnTo>
                <a:lnTo>
                  <a:pt x="436" y="359"/>
                </a:lnTo>
                <a:lnTo>
                  <a:pt x="436" y="357"/>
                </a:lnTo>
                <a:lnTo>
                  <a:pt x="438" y="357"/>
                </a:lnTo>
                <a:lnTo>
                  <a:pt x="438" y="355"/>
                </a:lnTo>
                <a:lnTo>
                  <a:pt x="438" y="353"/>
                </a:lnTo>
                <a:lnTo>
                  <a:pt x="436" y="353"/>
                </a:lnTo>
                <a:lnTo>
                  <a:pt x="436" y="351"/>
                </a:lnTo>
                <a:lnTo>
                  <a:pt x="438" y="351"/>
                </a:lnTo>
                <a:lnTo>
                  <a:pt x="438" y="349"/>
                </a:lnTo>
                <a:lnTo>
                  <a:pt x="436" y="349"/>
                </a:lnTo>
                <a:lnTo>
                  <a:pt x="436" y="351"/>
                </a:lnTo>
                <a:lnTo>
                  <a:pt x="434" y="351"/>
                </a:lnTo>
                <a:lnTo>
                  <a:pt x="434" y="349"/>
                </a:lnTo>
                <a:lnTo>
                  <a:pt x="432" y="348"/>
                </a:lnTo>
                <a:lnTo>
                  <a:pt x="434" y="348"/>
                </a:lnTo>
                <a:lnTo>
                  <a:pt x="436" y="346"/>
                </a:lnTo>
                <a:lnTo>
                  <a:pt x="436" y="344"/>
                </a:lnTo>
                <a:lnTo>
                  <a:pt x="434" y="344"/>
                </a:lnTo>
                <a:lnTo>
                  <a:pt x="434" y="342"/>
                </a:lnTo>
                <a:lnTo>
                  <a:pt x="436" y="342"/>
                </a:lnTo>
                <a:lnTo>
                  <a:pt x="436" y="340"/>
                </a:lnTo>
                <a:lnTo>
                  <a:pt x="438" y="342"/>
                </a:lnTo>
                <a:lnTo>
                  <a:pt x="438" y="340"/>
                </a:lnTo>
                <a:lnTo>
                  <a:pt x="438" y="338"/>
                </a:lnTo>
                <a:lnTo>
                  <a:pt x="436" y="338"/>
                </a:lnTo>
                <a:lnTo>
                  <a:pt x="436" y="336"/>
                </a:lnTo>
                <a:lnTo>
                  <a:pt x="434" y="336"/>
                </a:lnTo>
                <a:lnTo>
                  <a:pt x="434" y="334"/>
                </a:lnTo>
                <a:lnTo>
                  <a:pt x="436" y="334"/>
                </a:lnTo>
                <a:lnTo>
                  <a:pt x="438" y="332"/>
                </a:lnTo>
                <a:lnTo>
                  <a:pt x="440" y="332"/>
                </a:lnTo>
                <a:lnTo>
                  <a:pt x="440" y="330"/>
                </a:lnTo>
                <a:lnTo>
                  <a:pt x="438" y="330"/>
                </a:lnTo>
                <a:lnTo>
                  <a:pt x="438" y="328"/>
                </a:lnTo>
                <a:lnTo>
                  <a:pt x="436" y="328"/>
                </a:lnTo>
                <a:lnTo>
                  <a:pt x="434" y="328"/>
                </a:lnTo>
                <a:lnTo>
                  <a:pt x="432" y="326"/>
                </a:lnTo>
                <a:lnTo>
                  <a:pt x="430" y="324"/>
                </a:lnTo>
                <a:lnTo>
                  <a:pt x="429" y="322"/>
                </a:lnTo>
                <a:lnTo>
                  <a:pt x="429" y="321"/>
                </a:lnTo>
                <a:lnTo>
                  <a:pt x="427" y="319"/>
                </a:lnTo>
                <a:lnTo>
                  <a:pt x="429" y="319"/>
                </a:lnTo>
                <a:lnTo>
                  <a:pt x="429" y="317"/>
                </a:lnTo>
                <a:lnTo>
                  <a:pt x="427" y="317"/>
                </a:lnTo>
                <a:lnTo>
                  <a:pt x="425" y="317"/>
                </a:lnTo>
                <a:lnTo>
                  <a:pt x="423" y="317"/>
                </a:lnTo>
                <a:lnTo>
                  <a:pt x="421" y="317"/>
                </a:lnTo>
                <a:lnTo>
                  <a:pt x="419" y="317"/>
                </a:lnTo>
                <a:lnTo>
                  <a:pt x="419" y="315"/>
                </a:lnTo>
                <a:lnTo>
                  <a:pt x="419" y="313"/>
                </a:lnTo>
                <a:lnTo>
                  <a:pt x="417" y="313"/>
                </a:lnTo>
                <a:lnTo>
                  <a:pt x="417" y="315"/>
                </a:lnTo>
                <a:lnTo>
                  <a:pt x="417" y="313"/>
                </a:lnTo>
                <a:lnTo>
                  <a:pt x="415" y="313"/>
                </a:lnTo>
                <a:lnTo>
                  <a:pt x="413" y="313"/>
                </a:lnTo>
                <a:lnTo>
                  <a:pt x="413" y="315"/>
                </a:lnTo>
                <a:lnTo>
                  <a:pt x="413" y="317"/>
                </a:lnTo>
                <a:lnTo>
                  <a:pt x="411" y="317"/>
                </a:lnTo>
                <a:lnTo>
                  <a:pt x="409" y="317"/>
                </a:lnTo>
                <a:lnTo>
                  <a:pt x="408" y="317"/>
                </a:lnTo>
                <a:lnTo>
                  <a:pt x="408" y="319"/>
                </a:lnTo>
                <a:lnTo>
                  <a:pt x="406" y="319"/>
                </a:lnTo>
                <a:lnTo>
                  <a:pt x="406" y="317"/>
                </a:lnTo>
                <a:lnTo>
                  <a:pt x="403" y="317"/>
                </a:lnTo>
                <a:lnTo>
                  <a:pt x="403" y="315"/>
                </a:lnTo>
                <a:lnTo>
                  <a:pt x="403" y="313"/>
                </a:lnTo>
                <a:lnTo>
                  <a:pt x="403" y="311"/>
                </a:lnTo>
                <a:lnTo>
                  <a:pt x="403" y="309"/>
                </a:lnTo>
                <a:lnTo>
                  <a:pt x="403" y="307"/>
                </a:lnTo>
                <a:lnTo>
                  <a:pt x="402" y="307"/>
                </a:lnTo>
                <a:lnTo>
                  <a:pt x="400" y="307"/>
                </a:lnTo>
                <a:lnTo>
                  <a:pt x="398" y="309"/>
                </a:lnTo>
                <a:lnTo>
                  <a:pt x="396" y="309"/>
                </a:lnTo>
                <a:lnTo>
                  <a:pt x="396" y="307"/>
                </a:lnTo>
                <a:lnTo>
                  <a:pt x="394" y="307"/>
                </a:lnTo>
                <a:lnTo>
                  <a:pt x="392" y="307"/>
                </a:lnTo>
                <a:lnTo>
                  <a:pt x="390" y="307"/>
                </a:lnTo>
                <a:lnTo>
                  <a:pt x="390" y="305"/>
                </a:lnTo>
                <a:lnTo>
                  <a:pt x="388" y="305"/>
                </a:lnTo>
                <a:lnTo>
                  <a:pt x="386" y="305"/>
                </a:lnTo>
                <a:lnTo>
                  <a:pt x="384" y="305"/>
                </a:lnTo>
                <a:lnTo>
                  <a:pt x="384" y="303"/>
                </a:lnTo>
                <a:lnTo>
                  <a:pt x="382" y="303"/>
                </a:lnTo>
                <a:lnTo>
                  <a:pt x="384" y="303"/>
                </a:lnTo>
                <a:lnTo>
                  <a:pt x="384" y="301"/>
                </a:lnTo>
                <a:lnTo>
                  <a:pt x="384" y="300"/>
                </a:lnTo>
                <a:lnTo>
                  <a:pt x="384" y="298"/>
                </a:lnTo>
                <a:lnTo>
                  <a:pt x="382" y="298"/>
                </a:lnTo>
                <a:lnTo>
                  <a:pt x="382" y="295"/>
                </a:lnTo>
                <a:lnTo>
                  <a:pt x="381" y="295"/>
                </a:lnTo>
                <a:lnTo>
                  <a:pt x="381" y="298"/>
                </a:lnTo>
                <a:lnTo>
                  <a:pt x="379" y="298"/>
                </a:lnTo>
                <a:lnTo>
                  <a:pt x="377" y="298"/>
                </a:lnTo>
                <a:lnTo>
                  <a:pt x="375" y="295"/>
                </a:lnTo>
                <a:lnTo>
                  <a:pt x="371" y="298"/>
                </a:lnTo>
                <a:lnTo>
                  <a:pt x="371" y="295"/>
                </a:lnTo>
                <a:lnTo>
                  <a:pt x="371" y="294"/>
                </a:lnTo>
                <a:lnTo>
                  <a:pt x="369" y="292"/>
                </a:lnTo>
                <a:lnTo>
                  <a:pt x="367" y="292"/>
                </a:lnTo>
                <a:lnTo>
                  <a:pt x="365" y="292"/>
                </a:lnTo>
                <a:lnTo>
                  <a:pt x="365" y="294"/>
                </a:lnTo>
                <a:lnTo>
                  <a:pt x="363" y="294"/>
                </a:lnTo>
                <a:lnTo>
                  <a:pt x="363" y="292"/>
                </a:lnTo>
                <a:lnTo>
                  <a:pt x="361" y="290"/>
                </a:lnTo>
                <a:lnTo>
                  <a:pt x="361" y="288"/>
                </a:lnTo>
                <a:lnTo>
                  <a:pt x="360" y="288"/>
                </a:lnTo>
                <a:lnTo>
                  <a:pt x="360" y="286"/>
                </a:lnTo>
                <a:lnTo>
                  <a:pt x="357" y="286"/>
                </a:lnTo>
                <a:lnTo>
                  <a:pt x="357" y="288"/>
                </a:lnTo>
                <a:lnTo>
                  <a:pt x="355" y="288"/>
                </a:lnTo>
                <a:lnTo>
                  <a:pt x="355" y="290"/>
                </a:lnTo>
                <a:lnTo>
                  <a:pt x="354" y="290"/>
                </a:lnTo>
                <a:lnTo>
                  <a:pt x="352" y="290"/>
                </a:lnTo>
                <a:lnTo>
                  <a:pt x="350" y="288"/>
                </a:lnTo>
                <a:lnTo>
                  <a:pt x="348" y="288"/>
                </a:lnTo>
                <a:lnTo>
                  <a:pt x="348" y="286"/>
                </a:lnTo>
                <a:lnTo>
                  <a:pt x="348" y="284"/>
                </a:lnTo>
                <a:lnTo>
                  <a:pt x="348" y="282"/>
                </a:lnTo>
                <a:lnTo>
                  <a:pt x="348" y="280"/>
                </a:lnTo>
                <a:lnTo>
                  <a:pt x="346" y="280"/>
                </a:lnTo>
                <a:lnTo>
                  <a:pt x="344" y="278"/>
                </a:lnTo>
                <a:lnTo>
                  <a:pt x="342" y="278"/>
                </a:lnTo>
                <a:lnTo>
                  <a:pt x="342" y="276"/>
                </a:lnTo>
                <a:lnTo>
                  <a:pt x="344" y="276"/>
                </a:lnTo>
                <a:lnTo>
                  <a:pt x="344" y="274"/>
                </a:lnTo>
                <a:lnTo>
                  <a:pt x="344" y="273"/>
                </a:lnTo>
                <a:lnTo>
                  <a:pt x="344" y="271"/>
                </a:lnTo>
                <a:lnTo>
                  <a:pt x="342" y="271"/>
                </a:lnTo>
                <a:lnTo>
                  <a:pt x="340" y="273"/>
                </a:lnTo>
                <a:lnTo>
                  <a:pt x="340" y="274"/>
                </a:lnTo>
                <a:lnTo>
                  <a:pt x="338" y="274"/>
                </a:lnTo>
                <a:lnTo>
                  <a:pt x="336" y="274"/>
                </a:lnTo>
                <a:lnTo>
                  <a:pt x="336" y="273"/>
                </a:lnTo>
                <a:lnTo>
                  <a:pt x="336" y="271"/>
                </a:lnTo>
                <a:lnTo>
                  <a:pt x="336" y="269"/>
                </a:lnTo>
                <a:lnTo>
                  <a:pt x="336" y="267"/>
                </a:lnTo>
                <a:lnTo>
                  <a:pt x="336" y="265"/>
                </a:lnTo>
                <a:lnTo>
                  <a:pt x="334" y="265"/>
                </a:lnTo>
                <a:lnTo>
                  <a:pt x="334" y="267"/>
                </a:lnTo>
                <a:lnTo>
                  <a:pt x="333" y="267"/>
                </a:lnTo>
                <a:lnTo>
                  <a:pt x="333" y="265"/>
                </a:lnTo>
                <a:lnTo>
                  <a:pt x="334" y="263"/>
                </a:lnTo>
                <a:lnTo>
                  <a:pt x="333" y="263"/>
                </a:lnTo>
                <a:lnTo>
                  <a:pt x="331" y="261"/>
                </a:lnTo>
                <a:lnTo>
                  <a:pt x="331" y="259"/>
                </a:lnTo>
                <a:lnTo>
                  <a:pt x="329" y="259"/>
                </a:lnTo>
                <a:lnTo>
                  <a:pt x="329" y="257"/>
                </a:lnTo>
                <a:lnTo>
                  <a:pt x="327" y="257"/>
                </a:lnTo>
                <a:lnTo>
                  <a:pt x="329" y="257"/>
                </a:lnTo>
                <a:lnTo>
                  <a:pt x="329" y="255"/>
                </a:lnTo>
                <a:lnTo>
                  <a:pt x="331" y="255"/>
                </a:lnTo>
                <a:lnTo>
                  <a:pt x="331" y="253"/>
                </a:lnTo>
                <a:lnTo>
                  <a:pt x="331" y="251"/>
                </a:lnTo>
                <a:lnTo>
                  <a:pt x="331" y="250"/>
                </a:lnTo>
                <a:lnTo>
                  <a:pt x="331" y="247"/>
                </a:lnTo>
                <a:lnTo>
                  <a:pt x="329" y="247"/>
                </a:lnTo>
                <a:lnTo>
                  <a:pt x="327" y="247"/>
                </a:lnTo>
                <a:lnTo>
                  <a:pt x="327" y="245"/>
                </a:lnTo>
                <a:lnTo>
                  <a:pt x="325" y="245"/>
                </a:lnTo>
                <a:lnTo>
                  <a:pt x="323" y="245"/>
                </a:lnTo>
                <a:lnTo>
                  <a:pt x="323" y="244"/>
                </a:lnTo>
                <a:lnTo>
                  <a:pt x="323" y="240"/>
                </a:lnTo>
                <a:lnTo>
                  <a:pt x="306" y="245"/>
                </a:lnTo>
                <a:lnTo>
                  <a:pt x="285" y="245"/>
                </a:lnTo>
                <a:lnTo>
                  <a:pt x="261" y="244"/>
                </a:lnTo>
                <a:lnTo>
                  <a:pt x="254" y="236"/>
                </a:lnTo>
                <a:lnTo>
                  <a:pt x="250" y="234"/>
                </a:lnTo>
                <a:lnTo>
                  <a:pt x="248" y="232"/>
                </a:lnTo>
                <a:lnTo>
                  <a:pt x="244" y="232"/>
                </a:lnTo>
                <a:lnTo>
                  <a:pt x="231" y="221"/>
                </a:lnTo>
                <a:lnTo>
                  <a:pt x="225" y="207"/>
                </a:lnTo>
                <a:lnTo>
                  <a:pt x="223" y="205"/>
                </a:lnTo>
                <a:lnTo>
                  <a:pt x="221" y="199"/>
                </a:lnTo>
                <a:lnTo>
                  <a:pt x="221" y="192"/>
                </a:lnTo>
                <a:lnTo>
                  <a:pt x="221" y="188"/>
                </a:lnTo>
                <a:lnTo>
                  <a:pt x="217" y="173"/>
                </a:lnTo>
                <a:lnTo>
                  <a:pt x="211" y="159"/>
                </a:lnTo>
                <a:lnTo>
                  <a:pt x="210" y="159"/>
                </a:lnTo>
                <a:lnTo>
                  <a:pt x="156" y="182"/>
                </a:lnTo>
                <a:lnTo>
                  <a:pt x="150" y="182"/>
                </a:lnTo>
                <a:lnTo>
                  <a:pt x="119" y="194"/>
                </a:lnTo>
                <a:lnTo>
                  <a:pt x="108" y="199"/>
                </a:lnTo>
                <a:lnTo>
                  <a:pt x="98" y="203"/>
                </a:lnTo>
                <a:lnTo>
                  <a:pt x="81" y="213"/>
                </a:lnTo>
                <a:lnTo>
                  <a:pt x="59" y="226"/>
                </a:lnTo>
                <a:lnTo>
                  <a:pt x="59" y="228"/>
                </a:lnTo>
                <a:lnTo>
                  <a:pt x="67" y="245"/>
                </a:lnTo>
                <a:lnTo>
                  <a:pt x="85" y="278"/>
                </a:lnTo>
                <a:lnTo>
                  <a:pt x="33" y="276"/>
                </a:lnTo>
                <a:lnTo>
                  <a:pt x="33" y="278"/>
                </a:lnTo>
                <a:lnTo>
                  <a:pt x="52" y="321"/>
                </a:lnTo>
                <a:lnTo>
                  <a:pt x="54" y="322"/>
                </a:lnTo>
                <a:lnTo>
                  <a:pt x="54" y="324"/>
                </a:lnTo>
                <a:lnTo>
                  <a:pt x="46" y="328"/>
                </a:lnTo>
                <a:lnTo>
                  <a:pt x="0" y="348"/>
                </a:lnTo>
                <a:lnTo>
                  <a:pt x="0" y="349"/>
                </a:lnTo>
                <a:lnTo>
                  <a:pt x="31" y="423"/>
                </a:lnTo>
                <a:lnTo>
                  <a:pt x="31" y="425"/>
                </a:lnTo>
                <a:lnTo>
                  <a:pt x="75" y="522"/>
                </a:lnTo>
                <a:lnTo>
                  <a:pt x="85" y="542"/>
                </a:lnTo>
                <a:lnTo>
                  <a:pt x="94" y="551"/>
                </a:lnTo>
                <a:lnTo>
                  <a:pt x="125" y="588"/>
                </a:lnTo>
                <a:lnTo>
                  <a:pt x="150" y="617"/>
                </a:lnTo>
                <a:lnTo>
                  <a:pt x="171" y="644"/>
                </a:lnTo>
                <a:lnTo>
                  <a:pt x="189" y="663"/>
                </a:lnTo>
                <a:lnTo>
                  <a:pt x="202" y="684"/>
                </a:lnTo>
                <a:lnTo>
                  <a:pt x="206" y="695"/>
                </a:lnTo>
                <a:lnTo>
                  <a:pt x="215" y="724"/>
                </a:lnTo>
                <a:lnTo>
                  <a:pt x="252" y="822"/>
                </a:lnTo>
                <a:lnTo>
                  <a:pt x="256" y="840"/>
                </a:lnTo>
                <a:lnTo>
                  <a:pt x="254" y="843"/>
                </a:lnTo>
                <a:lnTo>
                  <a:pt x="258" y="851"/>
                </a:lnTo>
                <a:lnTo>
                  <a:pt x="259" y="859"/>
                </a:lnTo>
                <a:lnTo>
                  <a:pt x="261" y="865"/>
                </a:lnTo>
                <a:lnTo>
                  <a:pt x="261" y="867"/>
                </a:lnTo>
                <a:lnTo>
                  <a:pt x="265" y="86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" name="Freeform 214"/>
          <p:cNvSpPr>
            <a:spLocks/>
          </p:cNvSpPr>
          <p:nvPr/>
        </p:nvSpPr>
        <p:spPr bwMode="auto">
          <a:xfrm>
            <a:off x="-2429747" y="5799073"/>
            <a:ext cx="1067471" cy="725767"/>
          </a:xfrm>
          <a:custGeom>
            <a:avLst/>
            <a:gdLst>
              <a:gd name="T0" fmla="*/ 1116 w 1134"/>
              <a:gd name="T1" fmla="*/ 709 h 771"/>
              <a:gd name="T2" fmla="*/ 1128 w 1134"/>
              <a:gd name="T3" fmla="*/ 686 h 771"/>
              <a:gd name="T4" fmla="*/ 1134 w 1134"/>
              <a:gd name="T5" fmla="*/ 663 h 771"/>
              <a:gd name="T6" fmla="*/ 1093 w 1134"/>
              <a:gd name="T7" fmla="*/ 638 h 771"/>
              <a:gd name="T8" fmla="*/ 1012 w 1134"/>
              <a:gd name="T9" fmla="*/ 513 h 771"/>
              <a:gd name="T10" fmla="*/ 970 w 1134"/>
              <a:gd name="T11" fmla="*/ 488 h 771"/>
              <a:gd name="T12" fmla="*/ 924 w 1134"/>
              <a:gd name="T13" fmla="*/ 477 h 771"/>
              <a:gd name="T14" fmla="*/ 920 w 1134"/>
              <a:gd name="T15" fmla="*/ 440 h 771"/>
              <a:gd name="T16" fmla="*/ 870 w 1134"/>
              <a:gd name="T17" fmla="*/ 415 h 771"/>
              <a:gd name="T18" fmla="*/ 899 w 1134"/>
              <a:gd name="T19" fmla="*/ 348 h 771"/>
              <a:gd name="T20" fmla="*/ 908 w 1134"/>
              <a:gd name="T21" fmla="*/ 296 h 771"/>
              <a:gd name="T22" fmla="*/ 847 w 1134"/>
              <a:gd name="T23" fmla="*/ 240 h 771"/>
              <a:gd name="T24" fmla="*/ 711 w 1134"/>
              <a:gd name="T25" fmla="*/ 182 h 771"/>
              <a:gd name="T26" fmla="*/ 655 w 1134"/>
              <a:gd name="T27" fmla="*/ 221 h 771"/>
              <a:gd name="T28" fmla="*/ 651 w 1134"/>
              <a:gd name="T29" fmla="*/ 200 h 771"/>
              <a:gd name="T30" fmla="*/ 647 w 1134"/>
              <a:gd name="T31" fmla="*/ 169 h 771"/>
              <a:gd name="T32" fmla="*/ 630 w 1134"/>
              <a:gd name="T33" fmla="*/ 157 h 771"/>
              <a:gd name="T34" fmla="*/ 611 w 1134"/>
              <a:gd name="T35" fmla="*/ 146 h 771"/>
              <a:gd name="T36" fmla="*/ 588 w 1134"/>
              <a:gd name="T37" fmla="*/ 131 h 771"/>
              <a:gd name="T38" fmla="*/ 564 w 1134"/>
              <a:gd name="T39" fmla="*/ 148 h 771"/>
              <a:gd name="T40" fmla="*/ 588 w 1134"/>
              <a:gd name="T41" fmla="*/ 184 h 771"/>
              <a:gd name="T42" fmla="*/ 522 w 1134"/>
              <a:gd name="T43" fmla="*/ 152 h 771"/>
              <a:gd name="T44" fmla="*/ 455 w 1134"/>
              <a:gd name="T45" fmla="*/ 132 h 771"/>
              <a:gd name="T46" fmla="*/ 480 w 1134"/>
              <a:gd name="T47" fmla="*/ 65 h 771"/>
              <a:gd name="T48" fmla="*/ 453 w 1134"/>
              <a:gd name="T49" fmla="*/ 19 h 771"/>
              <a:gd name="T50" fmla="*/ 190 w 1134"/>
              <a:gd name="T51" fmla="*/ 136 h 771"/>
              <a:gd name="T52" fmla="*/ 115 w 1134"/>
              <a:gd name="T53" fmla="*/ 232 h 771"/>
              <a:gd name="T54" fmla="*/ 124 w 1134"/>
              <a:gd name="T55" fmla="*/ 253 h 771"/>
              <a:gd name="T56" fmla="*/ 134 w 1134"/>
              <a:gd name="T57" fmla="*/ 273 h 771"/>
              <a:gd name="T58" fmla="*/ 109 w 1134"/>
              <a:gd name="T59" fmla="*/ 313 h 771"/>
              <a:gd name="T60" fmla="*/ 73 w 1134"/>
              <a:gd name="T61" fmla="*/ 328 h 771"/>
              <a:gd name="T62" fmla="*/ 11 w 1134"/>
              <a:gd name="T63" fmla="*/ 432 h 771"/>
              <a:gd name="T64" fmla="*/ 49 w 1134"/>
              <a:gd name="T65" fmla="*/ 480 h 771"/>
              <a:gd name="T66" fmla="*/ 105 w 1134"/>
              <a:gd name="T67" fmla="*/ 549 h 771"/>
              <a:gd name="T68" fmla="*/ 142 w 1134"/>
              <a:gd name="T69" fmla="*/ 513 h 771"/>
              <a:gd name="T70" fmla="*/ 190 w 1134"/>
              <a:gd name="T71" fmla="*/ 479 h 771"/>
              <a:gd name="T72" fmla="*/ 217 w 1134"/>
              <a:gd name="T73" fmla="*/ 457 h 771"/>
              <a:gd name="T74" fmla="*/ 240 w 1134"/>
              <a:gd name="T75" fmla="*/ 455 h 771"/>
              <a:gd name="T76" fmla="*/ 253 w 1134"/>
              <a:gd name="T77" fmla="*/ 461 h 771"/>
              <a:gd name="T78" fmla="*/ 278 w 1134"/>
              <a:gd name="T79" fmla="*/ 463 h 771"/>
              <a:gd name="T80" fmla="*/ 296 w 1134"/>
              <a:gd name="T81" fmla="*/ 473 h 771"/>
              <a:gd name="T82" fmla="*/ 278 w 1134"/>
              <a:gd name="T83" fmla="*/ 494 h 771"/>
              <a:gd name="T84" fmla="*/ 315 w 1134"/>
              <a:gd name="T85" fmla="*/ 500 h 771"/>
              <a:gd name="T86" fmla="*/ 313 w 1134"/>
              <a:gd name="T87" fmla="*/ 509 h 771"/>
              <a:gd name="T88" fmla="*/ 323 w 1134"/>
              <a:gd name="T89" fmla="*/ 519 h 771"/>
              <a:gd name="T90" fmla="*/ 355 w 1134"/>
              <a:gd name="T91" fmla="*/ 490 h 771"/>
              <a:gd name="T92" fmla="*/ 376 w 1134"/>
              <a:gd name="T93" fmla="*/ 548 h 771"/>
              <a:gd name="T94" fmla="*/ 357 w 1134"/>
              <a:gd name="T95" fmla="*/ 592 h 771"/>
              <a:gd name="T96" fmla="*/ 290 w 1134"/>
              <a:gd name="T97" fmla="*/ 586 h 771"/>
              <a:gd name="T98" fmla="*/ 167 w 1134"/>
              <a:gd name="T99" fmla="*/ 640 h 771"/>
              <a:gd name="T100" fmla="*/ 184 w 1134"/>
              <a:gd name="T101" fmla="*/ 724 h 771"/>
              <a:gd name="T102" fmla="*/ 371 w 1134"/>
              <a:gd name="T103" fmla="*/ 700 h 771"/>
              <a:gd name="T104" fmla="*/ 465 w 1134"/>
              <a:gd name="T105" fmla="*/ 730 h 771"/>
              <a:gd name="T106" fmla="*/ 595 w 1134"/>
              <a:gd name="T107" fmla="*/ 757 h 771"/>
              <a:gd name="T108" fmla="*/ 659 w 1134"/>
              <a:gd name="T109" fmla="*/ 713 h 771"/>
              <a:gd name="T110" fmla="*/ 695 w 1134"/>
              <a:gd name="T111" fmla="*/ 661 h 771"/>
              <a:gd name="T112" fmla="*/ 753 w 1134"/>
              <a:gd name="T113" fmla="*/ 640 h 771"/>
              <a:gd name="T114" fmla="*/ 790 w 1134"/>
              <a:gd name="T115" fmla="*/ 640 h 771"/>
              <a:gd name="T116" fmla="*/ 884 w 1134"/>
              <a:gd name="T117" fmla="*/ 653 h 771"/>
              <a:gd name="T118" fmla="*/ 1001 w 1134"/>
              <a:gd name="T119" fmla="*/ 678 h 771"/>
              <a:gd name="T120" fmla="*/ 1049 w 1134"/>
              <a:gd name="T121" fmla="*/ 701 h 771"/>
              <a:gd name="T122" fmla="*/ 1074 w 1134"/>
              <a:gd name="T123" fmla="*/ 724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34" h="771">
                <a:moveTo>
                  <a:pt x="1093" y="748"/>
                </a:moveTo>
                <a:lnTo>
                  <a:pt x="1101" y="734"/>
                </a:lnTo>
                <a:lnTo>
                  <a:pt x="1103" y="732"/>
                </a:lnTo>
                <a:lnTo>
                  <a:pt x="1105" y="732"/>
                </a:lnTo>
                <a:lnTo>
                  <a:pt x="1106" y="730"/>
                </a:lnTo>
                <a:lnTo>
                  <a:pt x="1108" y="728"/>
                </a:lnTo>
                <a:lnTo>
                  <a:pt x="1108" y="727"/>
                </a:lnTo>
                <a:lnTo>
                  <a:pt x="1110" y="724"/>
                </a:lnTo>
                <a:lnTo>
                  <a:pt x="1112" y="721"/>
                </a:lnTo>
                <a:lnTo>
                  <a:pt x="1112" y="719"/>
                </a:lnTo>
                <a:lnTo>
                  <a:pt x="1114" y="717"/>
                </a:lnTo>
                <a:lnTo>
                  <a:pt x="1114" y="715"/>
                </a:lnTo>
                <a:lnTo>
                  <a:pt x="1116" y="715"/>
                </a:lnTo>
                <a:lnTo>
                  <a:pt x="1116" y="713"/>
                </a:lnTo>
                <a:lnTo>
                  <a:pt x="1116" y="711"/>
                </a:lnTo>
                <a:lnTo>
                  <a:pt x="1116" y="709"/>
                </a:lnTo>
                <a:lnTo>
                  <a:pt x="1118" y="707"/>
                </a:lnTo>
                <a:lnTo>
                  <a:pt x="1118" y="705"/>
                </a:lnTo>
                <a:lnTo>
                  <a:pt x="1118" y="703"/>
                </a:lnTo>
                <a:lnTo>
                  <a:pt x="1120" y="703"/>
                </a:lnTo>
                <a:lnTo>
                  <a:pt x="1120" y="701"/>
                </a:lnTo>
                <a:lnTo>
                  <a:pt x="1120" y="700"/>
                </a:lnTo>
                <a:lnTo>
                  <a:pt x="1120" y="698"/>
                </a:lnTo>
                <a:lnTo>
                  <a:pt x="1120" y="696"/>
                </a:lnTo>
                <a:lnTo>
                  <a:pt x="1120" y="694"/>
                </a:lnTo>
                <a:lnTo>
                  <a:pt x="1122" y="694"/>
                </a:lnTo>
                <a:lnTo>
                  <a:pt x="1122" y="692"/>
                </a:lnTo>
                <a:lnTo>
                  <a:pt x="1124" y="692"/>
                </a:lnTo>
                <a:lnTo>
                  <a:pt x="1124" y="690"/>
                </a:lnTo>
                <a:lnTo>
                  <a:pt x="1126" y="690"/>
                </a:lnTo>
                <a:lnTo>
                  <a:pt x="1126" y="688"/>
                </a:lnTo>
                <a:lnTo>
                  <a:pt x="1128" y="686"/>
                </a:lnTo>
                <a:lnTo>
                  <a:pt x="1128" y="684"/>
                </a:lnTo>
                <a:lnTo>
                  <a:pt x="1126" y="684"/>
                </a:lnTo>
                <a:lnTo>
                  <a:pt x="1126" y="682"/>
                </a:lnTo>
                <a:lnTo>
                  <a:pt x="1128" y="680"/>
                </a:lnTo>
                <a:lnTo>
                  <a:pt x="1128" y="678"/>
                </a:lnTo>
                <a:lnTo>
                  <a:pt x="1130" y="678"/>
                </a:lnTo>
                <a:lnTo>
                  <a:pt x="1130" y="676"/>
                </a:lnTo>
                <a:lnTo>
                  <a:pt x="1130" y="674"/>
                </a:lnTo>
                <a:lnTo>
                  <a:pt x="1130" y="673"/>
                </a:lnTo>
                <a:lnTo>
                  <a:pt x="1132" y="673"/>
                </a:lnTo>
                <a:lnTo>
                  <a:pt x="1132" y="671"/>
                </a:lnTo>
                <a:lnTo>
                  <a:pt x="1134" y="671"/>
                </a:lnTo>
                <a:lnTo>
                  <a:pt x="1134" y="669"/>
                </a:lnTo>
                <a:lnTo>
                  <a:pt x="1134" y="667"/>
                </a:lnTo>
                <a:lnTo>
                  <a:pt x="1134" y="665"/>
                </a:lnTo>
                <a:lnTo>
                  <a:pt x="1134" y="663"/>
                </a:lnTo>
                <a:lnTo>
                  <a:pt x="1132" y="663"/>
                </a:lnTo>
                <a:lnTo>
                  <a:pt x="1132" y="661"/>
                </a:lnTo>
                <a:lnTo>
                  <a:pt x="1132" y="659"/>
                </a:lnTo>
                <a:lnTo>
                  <a:pt x="1130" y="659"/>
                </a:lnTo>
                <a:lnTo>
                  <a:pt x="1130" y="657"/>
                </a:lnTo>
                <a:lnTo>
                  <a:pt x="1130" y="655"/>
                </a:lnTo>
                <a:lnTo>
                  <a:pt x="1128" y="653"/>
                </a:lnTo>
                <a:lnTo>
                  <a:pt x="1128" y="652"/>
                </a:lnTo>
                <a:lnTo>
                  <a:pt x="1128" y="650"/>
                </a:lnTo>
                <a:lnTo>
                  <a:pt x="1126" y="644"/>
                </a:lnTo>
                <a:lnTo>
                  <a:pt x="1126" y="640"/>
                </a:lnTo>
                <a:lnTo>
                  <a:pt x="1126" y="636"/>
                </a:lnTo>
                <a:lnTo>
                  <a:pt x="1120" y="638"/>
                </a:lnTo>
                <a:lnTo>
                  <a:pt x="1114" y="640"/>
                </a:lnTo>
                <a:lnTo>
                  <a:pt x="1106" y="638"/>
                </a:lnTo>
                <a:lnTo>
                  <a:pt x="1093" y="638"/>
                </a:lnTo>
                <a:lnTo>
                  <a:pt x="1085" y="626"/>
                </a:lnTo>
                <a:lnTo>
                  <a:pt x="1097" y="603"/>
                </a:lnTo>
                <a:lnTo>
                  <a:pt x="1084" y="597"/>
                </a:lnTo>
                <a:lnTo>
                  <a:pt x="1066" y="592"/>
                </a:lnTo>
                <a:lnTo>
                  <a:pt x="1036" y="578"/>
                </a:lnTo>
                <a:lnTo>
                  <a:pt x="1039" y="567"/>
                </a:lnTo>
                <a:lnTo>
                  <a:pt x="1049" y="553"/>
                </a:lnTo>
                <a:lnTo>
                  <a:pt x="1045" y="549"/>
                </a:lnTo>
                <a:lnTo>
                  <a:pt x="1026" y="540"/>
                </a:lnTo>
                <a:lnTo>
                  <a:pt x="1016" y="538"/>
                </a:lnTo>
                <a:lnTo>
                  <a:pt x="1014" y="538"/>
                </a:lnTo>
                <a:lnTo>
                  <a:pt x="1009" y="527"/>
                </a:lnTo>
                <a:lnTo>
                  <a:pt x="1010" y="519"/>
                </a:lnTo>
                <a:lnTo>
                  <a:pt x="1012" y="519"/>
                </a:lnTo>
                <a:lnTo>
                  <a:pt x="1014" y="519"/>
                </a:lnTo>
                <a:lnTo>
                  <a:pt x="1012" y="513"/>
                </a:lnTo>
                <a:lnTo>
                  <a:pt x="1007" y="509"/>
                </a:lnTo>
                <a:lnTo>
                  <a:pt x="1005" y="507"/>
                </a:lnTo>
                <a:lnTo>
                  <a:pt x="1003" y="509"/>
                </a:lnTo>
                <a:lnTo>
                  <a:pt x="1003" y="507"/>
                </a:lnTo>
                <a:lnTo>
                  <a:pt x="1003" y="509"/>
                </a:lnTo>
                <a:lnTo>
                  <a:pt x="1001" y="511"/>
                </a:lnTo>
                <a:lnTo>
                  <a:pt x="993" y="507"/>
                </a:lnTo>
                <a:lnTo>
                  <a:pt x="993" y="505"/>
                </a:lnTo>
                <a:lnTo>
                  <a:pt x="985" y="500"/>
                </a:lnTo>
                <a:lnTo>
                  <a:pt x="983" y="498"/>
                </a:lnTo>
                <a:lnTo>
                  <a:pt x="982" y="496"/>
                </a:lnTo>
                <a:lnTo>
                  <a:pt x="976" y="492"/>
                </a:lnTo>
                <a:lnTo>
                  <a:pt x="976" y="490"/>
                </a:lnTo>
                <a:lnTo>
                  <a:pt x="972" y="494"/>
                </a:lnTo>
                <a:lnTo>
                  <a:pt x="970" y="492"/>
                </a:lnTo>
                <a:lnTo>
                  <a:pt x="970" y="488"/>
                </a:lnTo>
                <a:lnTo>
                  <a:pt x="964" y="486"/>
                </a:lnTo>
                <a:lnTo>
                  <a:pt x="959" y="484"/>
                </a:lnTo>
                <a:lnTo>
                  <a:pt x="955" y="482"/>
                </a:lnTo>
                <a:lnTo>
                  <a:pt x="949" y="480"/>
                </a:lnTo>
                <a:lnTo>
                  <a:pt x="943" y="477"/>
                </a:lnTo>
                <a:lnTo>
                  <a:pt x="939" y="477"/>
                </a:lnTo>
                <a:lnTo>
                  <a:pt x="939" y="482"/>
                </a:lnTo>
                <a:lnTo>
                  <a:pt x="939" y="484"/>
                </a:lnTo>
                <a:lnTo>
                  <a:pt x="937" y="484"/>
                </a:lnTo>
                <a:lnTo>
                  <a:pt x="935" y="482"/>
                </a:lnTo>
                <a:lnTo>
                  <a:pt x="934" y="482"/>
                </a:lnTo>
                <a:lnTo>
                  <a:pt x="932" y="480"/>
                </a:lnTo>
                <a:lnTo>
                  <a:pt x="930" y="480"/>
                </a:lnTo>
                <a:lnTo>
                  <a:pt x="926" y="479"/>
                </a:lnTo>
                <a:lnTo>
                  <a:pt x="924" y="479"/>
                </a:lnTo>
                <a:lnTo>
                  <a:pt x="924" y="477"/>
                </a:lnTo>
                <a:lnTo>
                  <a:pt x="922" y="474"/>
                </a:lnTo>
                <a:lnTo>
                  <a:pt x="922" y="473"/>
                </a:lnTo>
                <a:lnTo>
                  <a:pt x="920" y="471"/>
                </a:lnTo>
                <a:lnTo>
                  <a:pt x="920" y="467"/>
                </a:lnTo>
                <a:lnTo>
                  <a:pt x="922" y="465"/>
                </a:lnTo>
                <a:lnTo>
                  <a:pt x="922" y="463"/>
                </a:lnTo>
                <a:lnTo>
                  <a:pt x="924" y="463"/>
                </a:lnTo>
                <a:lnTo>
                  <a:pt x="924" y="461"/>
                </a:lnTo>
                <a:lnTo>
                  <a:pt x="926" y="457"/>
                </a:lnTo>
                <a:lnTo>
                  <a:pt x="926" y="455"/>
                </a:lnTo>
                <a:lnTo>
                  <a:pt x="928" y="451"/>
                </a:lnTo>
                <a:lnTo>
                  <a:pt x="928" y="450"/>
                </a:lnTo>
                <a:lnTo>
                  <a:pt x="926" y="448"/>
                </a:lnTo>
                <a:lnTo>
                  <a:pt x="926" y="442"/>
                </a:lnTo>
                <a:lnTo>
                  <a:pt x="924" y="442"/>
                </a:lnTo>
                <a:lnTo>
                  <a:pt x="920" y="440"/>
                </a:lnTo>
                <a:lnTo>
                  <a:pt x="920" y="438"/>
                </a:lnTo>
                <a:lnTo>
                  <a:pt x="920" y="434"/>
                </a:lnTo>
                <a:lnTo>
                  <a:pt x="916" y="432"/>
                </a:lnTo>
                <a:lnTo>
                  <a:pt x="907" y="423"/>
                </a:lnTo>
                <a:lnTo>
                  <a:pt x="913" y="411"/>
                </a:lnTo>
                <a:lnTo>
                  <a:pt x="922" y="407"/>
                </a:lnTo>
                <a:lnTo>
                  <a:pt x="924" y="405"/>
                </a:lnTo>
                <a:lnTo>
                  <a:pt x="926" y="394"/>
                </a:lnTo>
                <a:lnTo>
                  <a:pt x="916" y="388"/>
                </a:lnTo>
                <a:lnTo>
                  <a:pt x="908" y="384"/>
                </a:lnTo>
                <a:lnTo>
                  <a:pt x="895" y="398"/>
                </a:lnTo>
                <a:lnTo>
                  <a:pt x="889" y="403"/>
                </a:lnTo>
                <a:lnTo>
                  <a:pt x="886" y="405"/>
                </a:lnTo>
                <a:lnTo>
                  <a:pt x="882" y="409"/>
                </a:lnTo>
                <a:lnTo>
                  <a:pt x="880" y="409"/>
                </a:lnTo>
                <a:lnTo>
                  <a:pt x="870" y="415"/>
                </a:lnTo>
                <a:lnTo>
                  <a:pt x="865" y="407"/>
                </a:lnTo>
                <a:lnTo>
                  <a:pt x="874" y="398"/>
                </a:lnTo>
                <a:lnTo>
                  <a:pt x="876" y="396"/>
                </a:lnTo>
                <a:lnTo>
                  <a:pt x="878" y="394"/>
                </a:lnTo>
                <a:lnTo>
                  <a:pt x="882" y="390"/>
                </a:lnTo>
                <a:lnTo>
                  <a:pt x="884" y="388"/>
                </a:lnTo>
                <a:lnTo>
                  <a:pt x="887" y="384"/>
                </a:lnTo>
                <a:lnTo>
                  <a:pt x="891" y="380"/>
                </a:lnTo>
                <a:lnTo>
                  <a:pt x="897" y="369"/>
                </a:lnTo>
                <a:lnTo>
                  <a:pt x="895" y="367"/>
                </a:lnTo>
                <a:lnTo>
                  <a:pt x="893" y="365"/>
                </a:lnTo>
                <a:lnTo>
                  <a:pt x="895" y="361"/>
                </a:lnTo>
                <a:lnTo>
                  <a:pt x="895" y="357"/>
                </a:lnTo>
                <a:lnTo>
                  <a:pt x="897" y="355"/>
                </a:lnTo>
                <a:lnTo>
                  <a:pt x="899" y="352"/>
                </a:lnTo>
                <a:lnTo>
                  <a:pt x="899" y="348"/>
                </a:lnTo>
                <a:lnTo>
                  <a:pt x="901" y="346"/>
                </a:lnTo>
                <a:lnTo>
                  <a:pt x="901" y="344"/>
                </a:lnTo>
                <a:lnTo>
                  <a:pt x="901" y="342"/>
                </a:lnTo>
                <a:lnTo>
                  <a:pt x="901" y="338"/>
                </a:lnTo>
                <a:lnTo>
                  <a:pt x="901" y="334"/>
                </a:lnTo>
                <a:lnTo>
                  <a:pt x="901" y="330"/>
                </a:lnTo>
                <a:lnTo>
                  <a:pt x="901" y="327"/>
                </a:lnTo>
                <a:lnTo>
                  <a:pt x="901" y="325"/>
                </a:lnTo>
                <a:lnTo>
                  <a:pt x="903" y="323"/>
                </a:lnTo>
                <a:lnTo>
                  <a:pt x="905" y="319"/>
                </a:lnTo>
                <a:lnTo>
                  <a:pt x="905" y="317"/>
                </a:lnTo>
                <a:lnTo>
                  <a:pt x="907" y="313"/>
                </a:lnTo>
                <a:lnTo>
                  <a:pt x="908" y="309"/>
                </a:lnTo>
                <a:lnTo>
                  <a:pt x="911" y="307"/>
                </a:lnTo>
                <a:lnTo>
                  <a:pt x="911" y="304"/>
                </a:lnTo>
                <a:lnTo>
                  <a:pt x="908" y="296"/>
                </a:lnTo>
                <a:lnTo>
                  <a:pt x="924" y="292"/>
                </a:lnTo>
                <a:lnTo>
                  <a:pt x="926" y="292"/>
                </a:lnTo>
                <a:lnTo>
                  <a:pt x="918" y="288"/>
                </a:lnTo>
                <a:lnTo>
                  <a:pt x="908" y="282"/>
                </a:lnTo>
                <a:lnTo>
                  <a:pt x="899" y="277"/>
                </a:lnTo>
                <a:lnTo>
                  <a:pt x="893" y="273"/>
                </a:lnTo>
                <a:lnTo>
                  <a:pt x="886" y="269"/>
                </a:lnTo>
                <a:lnTo>
                  <a:pt x="880" y="265"/>
                </a:lnTo>
                <a:lnTo>
                  <a:pt x="876" y="263"/>
                </a:lnTo>
                <a:lnTo>
                  <a:pt x="874" y="263"/>
                </a:lnTo>
                <a:lnTo>
                  <a:pt x="874" y="261"/>
                </a:lnTo>
                <a:lnTo>
                  <a:pt x="870" y="257"/>
                </a:lnTo>
                <a:lnTo>
                  <a:pt x="868" y="255"/>
                </a:lnTo>
                <a:lnTo>
                  <a:pt x="857" y="248"/>
                </a:lnTo>
                <a:lnTo>
                  <a:pt x="853" y="244"/>
                </a:lnTo>
                <a:lnTo>
                  <a:pt x="847" y="240"/>
                </a:lnTo>
                <a:lnTo>
                  <a:pt x="839" y="236"/>
                </a:lnTo>
                <a:lnTo>
                  <a:pt x="830" y="230"/>
                </a:lnTo>
                <a:lnTo>
                  <a:pt x="824" y="227"/>
                </a:lnTo>
                <a:lnTo>
                  <a:pt x="814" y="223"/>
                </a:lnTo>
                <a:lnTo>
                  <a:pt x="807" y="217"/>
                </a:lnTo>
                <a:lnTo>
                  <a:pt x="803" y="215"/>
                </a:lnTo>
                <a:lnTo>
                  <a:pt x="793" y="203"/>
                </a:lnTo>
                <a:lnTo>
                  <a:pt x="788" y="192"/>
                </a:lnTo>
                <a:lnTo>
                  <a:pt x="784" y="186"/>
                </a:lnTo>
                <a:lnTo>
                  <a:pt x="776" y="205"/>
                </a:lnTo>
                <a:lnTo>
                  <a:pt x="759" y="217"/>
                </a:lnTo>
                <a:lnTo>
                  <a:pt x="751" y="205"/>
                </a:lnTo>
                <a:lnTo>
                  <a:pt x="737" y="194"/>
                </a:lnTo>
                <a:lnTo>
                  <a:pt x="734" y="186"/>
                </a:lnTo>
                <a:lnTo>
                  <a:pt x="722" y="196"/>
                </a:lnTo>
                <a:lnTo>
                  <a:pt x="711" y="182"/>
                </a:lnTo>
                <a:lnTo>
                  <a:pt x="705" y="167"/>
                </a:lnTo>
                <a:lnTo>
                  <a:pt x="682" y="179"/>
                </a:lnTo>
                <a:lnTo>
                  <a:pt x="689" y="203"/>
                </a:lnTo>
                <a:lnTo>
                  <a:pt x="680" y="209"/>
                </a:lnTo>
                <a:lnTo>
                  <a:pt x="684" y="221"/>
                </a:lnTo>
                <a:lnTo>
                  <a:pt x="668" y="230"/>
                </a:lnTo>
                <a:lnTo>
                  <a:pt x="665" y="232"/>
                </a:lnTo>
                <a:lnTo>
                  <a:pt x="663" y="232"/>
                </a:lnTo>
                <a:lnTo>
                  <a:pt x="661" y="232"/>
                </a:lnTo>
                <a:lnTo>
                  <a:pt x="661" y="230"/>
                </a:lnTo>
                <a:lnTo>
                  <a:pt x="659" y="229"/>
                </a:lnTo>
                <a:lnTo>
                  <a:pt x="657" y="227"/>
                </a:lnTo>
                <a:lnTo>
                  <a:pt x="655" y="227"/>
                </a:lnTo>
                <a:lnTo>
                  <a:pt x="655" y="225"/>
                </a:lnTo>
                <a:lnTo>
                  <a:pt x="655" y="223"/>
                </a:lnTo>
                <a:lnTo>
                  <a:pt x="655" y="221"/>
                </a:lnTo>
                <a:lnTo>
                  <a:pt x="657" y="221"/>
                </a:lnTo>
                <a:lnTo>
                  <a:pt x="657" y="219"/>
                </a:lnTo>
                <a:lnTo>
                  <a:pt x="659" y="219"/>
                </a:lnTo>
                <a:lnTo>
                  <a:pt x="659" y="217"/>
                </a:lnTo>
                <a:lnTo>
                  <a:pt x="661" y="215"/>
                </a:lnTo>
                <a:lnTo>
                  <a:pt x="661" y="213"/>
                </a:lnTo>
                <a:lnTo>
                  <a:pt x="659" y="211"/>
                </a:lnTo>
                <a:lnTo>
                  <a:pt x="659" y="209"/>
                </a:lnTo>
                <a:lnTo>
                  <a:pt x="657" y="207"/>
                </a:lnTo>
                <a:lnTo>
                  <a:pt x="657" y="205"/>
                </a:lnTo>
                <a:lnTo>
                  <a:pt x="657" y="203"/>
                </a:lnTo>
                <a:lnTo>
                  <a:pt x="655" y="203"/>
                </a:lnTo>
                <a:lnTo>
                  <a:pt x="653" y="203"/>
                </a:lnTo>
                <a:lnTo>
                  <a:pt x="651" y="203"/>
                </a:lnTo>
                <a:lnTo>
                  <a:pt x="651" y="202"/>
                </a:lnTo>
                <a:lnTo>
                  <a:pt x="651" y="200"/>
                </a:lnTo>
                <a:lnTo>
                  <a:pt x="653" y="196"/>
                </a:lnTo>
                <a:lnTo>
                  <a:pt x="653" y="194"/>
                </a:lnTo>
                <a:lnTo>
                  <a:pt x="653" y="192"/>
                </a:lnTo>
                <a:lnTo>
                  <a:pt x="651" y="186"/>
                </a:lnTo>
                <a:lnTo>
                  <a:pt x="651" y="184"/>
                </a:lnTo>
                <a:lnTo>
                  <a:pt x="649" y="184"/>
                </a:lnTo>
                <a:lnTo>
                  <a:pt x="649" y="182"/>
                </a:lnTo>
                <a:lnTo>
                  <a:pt x="649" y="181"/>
                </a:lnTo>
                <a:lnTo>
                  <a:pt x="649" y="179"/>
                </a:lnTo>
                <a:lnTo>
                  <a:pt x="647" y="179"/>
                </a:lnTo>
                <a:lnTo>
                  <a:pt x="647" y="176"/>
                </a:lnTo>
                <a:lnTo>
                  <a:pt x="645" y="176"/>
                </a:lnTo>
                <a:lnTo>
                  <a:pt x="645" y="175"/>
                </a:lnTo>
                <a:lnTo>
                  <a:pt x="645" y="173"/>
                </a:lnTo>
                <a:lnTo>
                  <a:pt x="647" y="171"/>
                </a:lnTo>
                <a:lnTo>
                  <a:pt x="647" y="169"/>
                </a:lnTo>
                <a:lnTo>
                  <a:pt x="645" y="169"/>
                </a:lnTo>
                <a:lnTo>
                  <a:pt x="643" y="169"/>
                </a:lnTo>
                <a:lnTo>
                  <a:pt x="643" y="171"/>
                </a:lnTo>
                <a:lnTo>
                  <a:pt x="641" y="171"/>
                </a:lnTo>
                <a:lnTo>
                  <a:pt x="639" y="169"/>
                </a:lnTo>
                <a:lnTo>
                  <a:pt x="638" y="167"/>
                </a:lnTo>
                <a:lnTo>
                  <a:pt x="638" y="165"/>
                </a:lnTo>
                <a:lnTo>
                  <a:pt x="639" y="165"/>
                </a:lnTo>
                <a:lnTo>
                  <a:pt x="639" y="163"/>
                </a:lnTo>
                <a:lnTo>
                  <a:pt x="639" y="161"/>
                </a:lnTo>
                <a:lnTo>
                  <a:pt x="638" y="161"/>
                </a:lnTo>
                <a:lnTo>
                  <a:pt x="636" y="163"/>
                </a:lnTo>
                <a:lnTo>
                  <a:pt x="634" y="161"/>
                </a:lnTo>
                <a:lnTo>
                  <a:pt x="632" y="161"/>
                </a:lnTo>
                <a:lnTo>
                  <a:pt x="632" y="159"/>
                </a:lnTo>
                <a:lnTo>
                  <a:pt x="630" y="157"/>
                </a:lnTo>
                <a:lnTo>
                  <a:pt x="628" y="157"/>
                </a:lnTo>
                <a:lnTo>
                  <a:pt x="626" y="157"/>
                </a:lnTo>
                <a:lnTo>
                  <a:pt x="624" y="157"/>
                </a:lnTo>
                <a:lnTo>
                  <a:pt x="624" y="155"/>
                </a:lnTo>
                <a:lnTo>
                  <a:pt x="626" y="153"/>
                </a:lnTo>
                <a:lnTo>
                  <a:pt x="626" y="152"/>
                </a:lnTo>
                <a:lnTo>
                  <a:pt x="624" y="152"/>
                </a:lnTo>
                <a:lnTo>
                  <a:pt x="622" y="152"/>
                </a:lnTo>
                <a:lnTo>
                  <a:pt x="620" y="152"/>
                </a:lnTo>
                <a:lnTo>
                  <a:pt x="620" y="150"/>
                </a:lnTo>
                <a:lnTo>
                  <a:pt x="618" y="150"/>
                </a:lnTo>
                <a:lnTo>
                  <a:pt x="617" y="150"/>
                </a:lnTo>
                <a:lnTo>
                  <a:pt x="617" y="148"/>
                </a:lnTo>
                <a:lnTo>
                  <a:pt x="615" y="148"/>
                </a:lnTo>
                <a:lnTo>
                  <a:pt x="612" y="146"/>
                </a:lnTo>
                <a:lnTo>
                  <a:pt x="611" y="146"/>
                </a:lnTo>
                <a:lnTo>
                  <a:pt x="611" y="144"/>
                </a:lnTo>
                <a:lnTo>
                  <a:pt x="612" y="140"/>
                </a:lnTo>
                <a:lnTo>
                  <a:pt x="612" y="138"/>
                </a:lnTo>
                <a:lnTo>
                  <a:pt x="611" y="138"/>
                </a:lnTo>
                <a:lnTo>
                  <a:pt x="609" y="140"/>
                </a:lnTo>
                <a:lnTo>
                  <a:pt x="607" y="140"/>
                </a:lnTo>
                <a:lnTo>
                  <a:pt x="605" y="140"/>
                </a:lnTo>
                <a:lnTo>
                  <a:pt x="605" y="138"/>
                </a:lnTo>
                <a:lnTo>
                  <a:pt x="607" y="136"/>
                </a:lnTo>
                <a:lnTo>
                  <a:pt x="605" y="134"/>
                </a:lnTo>
                <a:lnTo>
                  <a:pt x="603" y="134"/>
                </a:lnTo>
                <a:lnTo>
                  <a:pt x="603" y="132"/>
                </a:lnTo>
                <a:lnTo>
                  <a:pt x="599" y="132"/>
                </a:lnTo>
                <a:lnTo>
                  <a:pt x="597" y="131"/>
                </a:lnTo>
                <a:lnTo>
                  <a:pt x="591" y="131"/>
                </a:lnTo>
                <a:lnTo>
                  <a:pt x="588" y="131"/>
                </a:lnTo>
                <a:lnTo>
                  <a:pt x="586" y="131"/>
                </a:lnTo>
                <a:lnTo>
                  <a:pt x="586" y="132"/>
                </a:lnTo>
                <a:lnTo>
                  <a:pt x="586" y="134"/>
                </a:lnTo>
                <a:lnTo>
                  <a:pt x="588" y="138"/>
                </a:lnTo>
                <a:lnTo>
                  <a:pt x="586" y="138"/>
                </a:lnTo>
                <a:lnTo>
                  <a:pt x="582" y="142"/>
                </a:lnTo>
                <a:lnTo>
                  <a:pt x="580" y="142"/>
                </a:lnTo>
                <a:lnTo>
                  <a:pt x="576" y="142"/>
                </a:lnTo>
                <a:lnTo>
                  <a:pt x="574" y="144"/>
                </a:lnTo>
                <a:lnTo>
                  <a:pt x="574" y="142"/>
                </a:lnTo>
                <a:lnTo>
                  <a:pt x="572" y="140"/>
                </a:lnTo>
                <a:lnTo>
                  <a:pt x="572" y="142"/>
                </a:lnTo>
                <a:lnTo>
                  <a:pt x="572" y="144"/>
                </a:lnTo>
                <a:lnTo>
                  <a:pt x="570" y="144"/>
                </a:lnTo>
                <a:lnTo>
                  <a:pt x="569" y="146"/>
                </a:lnTo>
                <a:lnTo>
                  <a:pt x="564" y="148"/>
                </a:lnTo>
                <a:lnTo>
                  <a:pt x="566" y="150"/>
                </a:lnTo>
                <a:lnTo>
                  <a:pt x="566" y="152"/>
                </a:lnTo>
                <a:lnTo>
                  <a:pt x="569" y="155"/>
                </a:lnTo>
                <a:lnTo>
                  <a:pt x="570" y="155"/>
                </a:lnTo>
                <a:lnTo>
                  <a:pt x="572" y="155"/>
                </a:lnTo>
                <a:lnTo>
                  <a:pt x="576" y="153"/>
                </a:lnTo>
                <a:lnTo>
                  <a:pt x="580" y="152"/>
                </a:lnTo>
                <a:lnTo>
                  <a:pt x="586" y="148"/>
                </a:lnTo>
                <a:lnTo>
                  <a:pt x="588" y="153"/>
                </a:lnTo>
                <a:lnTo>
                  <a:pt x="595" y="165"/>
                </a:lnTo>
                <a:lnTo>
                  <a:pt x="601" y="173"/>
                </a:lnTo>
                <a:lnTo>
                  <a:pt x="603" y="181"/>
                </a:lnTo>
                <a:lnTo>
                  <a:pt x="605" y="182"/>
                </a:lnTo>
                <a:lnTo>
                  <a:pt x="591" y="184"/>
                </a:lnTo>
                <a:lnTo>
                  <a:pt x="590" y="184"/>
                </a:lnTo>
                <a:lnTo>
                  <a:pt x="588" y="184"/>
                </a:lnTo>
                <a:lnTo>
                  <a:pt x="586" y="184"/>
                </a:lnTo>
                <a:lnTo>
                  <a:pt x="584" y="184"/>
                </a:lnTo>
                <a:lnTo>
                  <a:pt x="582" y="182"/>
                </a:lnTo>
                <a:lnTo>
                  <a:pt x="576" y="184"/>
                </a:lnTo>
                <a:lnTo>
                  <a:pt x="574" y="184"/>
                </a:lnTo>
                <a:lnTo>
                  <a:pt x="569" y="184"/>
                </a:lnTo>
                <a:lnTo>
                  <a:pt x="569" y="186"/>
                </a:lnTo>
                <a:lnTo>
                  <a:pt x="564" y="186"/>
                </a:lnTo>
                <a:lnTo>
                  <a:pt x="563" y="186"/>
                </a:lnTo>
                <a:lnTo>
                  <a:pt x="555" y="188"/>
                </a:lnTo>
                <a:lnTo>
                  <a:pt x="547" y="192"/>
                </a:lnTo>
                <a:lnTo>
                  <a:pt x="538" y="179"/>
                </a:lnTo>
                <a:lnTo>
                  <a:pt x="530" y="167"/>
                </a:lnTo>
                <a:lnTo>
                  <a:pt x="526" y="159"/>
                </a:lnTo>
                <a:lnTo>
                  <a:pt x="522" y="153"/>
                </a:lnTo>
                <a:lnTo>
                  <a:pt x="522" y="152"/>
                </a:lnTo>
                <a:lnTo>
                  <a:pt x="520" y="150"/>
                </a:lnTo>
                <a:lnTo>
                  <a:pt x="520" y="148"/>
                </a:lnTo>
                <a:lnTo>
                  <a:pt x="518" y="150"/>
                </a:lnTo>
                <a:lnTo>
                  <a:pt x="516" y="150"/>
                </a:lnTo>
                <a:lnTo>
                  <a:pt x="513" y="150"/>
                </a:lnTo>
                <a:lnTo>
                  <a:pt x="511" y="150"/>
                </a:lnTo>
                <a:lnTo>
                  <a:pt x="499" y="150"/>
                </a:lnTo>
                <a:lnTo>
                  <a:pt x="497" y="150"/>
                </a:lnTo>
                <a:lnTo>
                  <a:pt x="494" y="150"/>
                </a:lnTo>
                <a:lnTo>
                  <a:pt x="490" y="150"/>
                </a:lnTo>
                <a:lnTo>
                  <a:pt x="482" y="150"/>
                </a:lnTo>
                <a:lnTo>
                  <a:pt x="478" y="148"/>
                </a:lnTo>
                <a:lnTo>
                  <a:pt x="478" y="144"/>
                </a:lnTo>
                <a:lnTo>
                  <a:pt x="470" y="136"/>
                </a:lnTo>
                <a:lnTo>
                  <a:pt x="467" y="136"/>
                </a:lnTo>
                <a:lnTo>
                  <a:pt x="455" y="132"/>
                </a:lnTo>
                <a:lnTo>
                  <a:pt x="446" y="131"/>
                </a:lnTo>
                <a:lnTo>
                  <a:pt x="444" y="121"/>
                </a:lnTo>
                <a:lnTo>
                  <a:pt x="444" y="115"/>
                </a:lnTo>
                <a:lnTo>
                  <a:pt x="444" y="113"/>
                </a:lnTo>
                <a:lnTo>
                  <a:pt x="444" y="105"/>
                </a:lnTo>
                <a:lnTo>
                  <a:pt x="444" y="104"/>
                </a:lnTo>
                <a:lnTo>
                  <a:pt x="444" y="98"/>
                </a:lnTo>
                <a:lnTo>
                  <a:pt x="446" y="96"/>
                </a:lnTo>
                <a:lnTo>
                  <a:pt x="457" y="88"/>
                </a:lnTo>
                <a:lnTo>
                  <a:pt x="461" y="86"/>
                </a:lnTo>
                <a:lnTo>
                  <a:pt x="468" y="80"/>
                </a:lnTo>
                <a:lnTo>
                  <a:pt x="470" y="78"/>
                </a:lnTo>
                <a:lnTo>
                  <a:pt x="472" y="77"/>
                </a:lnTo>
                <a:lnTo>
                  <a:pt x="474" y="73"/>
                </a:lnTo>
                <a:lnTo>
                  <a:pt x="476" y="71"/>
                </a:lnTo>
                <a:lnTo>
                  <a:pt x="480" y="65"/>
                </a:lnTo>
                <a:lnTo>
                  <a:pt x="490" y="51"/>
                </a:lnTo>
                <a:lnTo>
                  <a:pt x="515" y="44"/>
                </a:lnTo>
                <a:lnTo>
                  <a:pt x="515" y="42"/>
                </a:lnTo>
                <a:lnTo>
                  <a:pt x="520" y="23"/>
                </a:lnTo>
                <a:lnTo>
                  <a:pt x="518" y="21"/>
                </a:lnTo>
                <a:lnTo>
                  <a:pt x="515" y="7"/>
                </a:lnTo>
                <a:lnTo>
                  <a:pt x="515" y="6"/>
                </a:lnTo>
                <a:lnTo>
                  <a:pt x="513" y="6"/>
                </a:lnTo>
                <a:lnTo>
                  <a:pt x="511" y="0"/>
                </a:lnTo>
                <a:lnTo>
                  <a:pt x="492" y="9"/>
                </a:lnTo>
                <a:lnTo>
                  <a:pt x="482" y="3"/>
                </a:lnTo>
                <a:lnTo>
                  <a:pt x="478" y="6"/>
                </a:lnTo>
                <a:lnTo>
                  <a:pt x="476" y="7"/>
                </a:lnTo>
                <a:lnTo>
                  <a:pt x="468" y="9"/>
                </a:lnTo>
                <a:lnTo>
                  <a:pt x="455" y="17"/>
                </a:lnTo>
                <a:lnTo>
                  <a:pt x="453" y="19"/>
                </a:lnTo>
                <a:lnTo>
                  <a:pt x="451" y="19"/>
                </a:lnTo>
                <a:lnTo>
                  <a:pt x="426" y="29"/>
                </a:lnTo>
                <a:lnTo>
                  <a:pt x="424" y="30"/>
                </a:lnTo>
                <a:lnTo>
                  <a:pt x="401" y="40"/>
                </a:lnTo>
                <a:lnTo>
                  <a:pt x="372" y="54"/>
                </a:lnTo>
                <a:lnTo>
                  <a:pt x="342" y="67"/>
                </a:lnTo>
                <a:lnTo>
                  <a:pt x="334" y="71"/>
                </a:lnTo>
                <a:lnTo>
                  <a:pt x="328" y="75"/>
                </a:lnTo>
                <a:lnTo>
                  <a:pt x="263" y="104"/>
                </a:lnTo>
                <a:lnTo>
                  <a:pt x="240" y="113"/>
                </a:lnTo>
                <a:lnTo>
                  <a:pt x="220" y="123"/>
                </a:lnTo>
                <a:lnTo>
                  <a:pt x="217" y="125"/>
                </a:lnTo>
                <a:lnTo>
                  <a:pt x="207" y="128"/>
                </a:lnTo>
                <a:lnTo>
                  <a:pt x="199" y="132"/>
                </a:lnTo>
                <a:lnTo>
                  <a:pt x="198" y="132"/>
                </a:lnTo>
                <a:lnTo>
                  <a:pt x="190" y="136"/>
                </a:lnTo>
                <a:lnTo>
                  <a:pt x="167" y="148"/>
                </a:lnTo>
                <a:lnTo>
                  <a:pt x="155" y="153"/>
                </a:lnTo>
                <a:lnTo>
                  <a:pt x="155" y="155"/>
                </a:lnTo>
                <a:lnTo>
                  <a:pt x="132" y="163"/>
                </a:lnTo>
                <a:lnTo>
                  <a:pt x="132" y="165"/>
                </a:lnTo>
                <a:lnTo>
                  <a:pt x="136" y="171"/>
                </a:lnTo>
                <a:lnTo>
                  <a:pt x="136" y="173"/>
                </a:lnTo>
                <a:lnTo>
                  <a:pt x="140" y="175"/>
                </a:lnTo>
                <a:lnTo>
                  <a:pt x="142" y="181"/>
                </a:lnTo>
                <a:lnTo>
                  <a:pt x="148" y="188"/>
                </a:lnTo>
                <a:lnTo>
                  <a:pt x="119" y="225"/>
                </a:lnTo>
                <a:lnTo>
                  <a:pt x="115" y="227"/>
                </a:lnTo>
                <a:lnTo>
                  <a:pt x="113" y="229"/>
                </a:lnTo>
                <a:lnTo>
                  <a:pt x="113" y="230"/>
                </a:lnTo>
                <a:lnTo>
                  <a:pt x="113" y="232"/>
                </a:lnTo>
                <a:lnTo>
                  <a:pt x="115" y="232"/>
                </a:lnTo>
                <a:lnTo>
                  <a:pt x="115" y="234"/>
                </a:lnTo>
                <a:lnTo>
                  <a:pt x="117" y="234"/>
                </a:lnTo>
                <a:lnTo>
                  <a:pt x="119" y="236"/>
                </a:lnTo>
                <a:lnTo>
                  <a:pt x="119" y="238"/>
                </a:lnTo>
                <a:lnTo>
                  <a:pt x="119" y="240"/>
                </a:lnTo>
                <a:lnTo>
                  <a:pt x="119" y="242"/>
                </a:lnTo>
                <a:lnTo>
                  <a:pt x="119" y="244"/>
                </a:lnTo>
                <a:lnTo>
                  <a:pt x="119" y="246"/>
                </a:lnTo>
                <a:lnTo>
                  <a:pt x="121" y="246"/>
                </a:lnTo>
                <a:lnTo>
                  <a:pt x="119" y="248"/>
                </a:lnTo>
                <a:lnTo>
                  <a:pt x="121" y="248"/>
                </a:lnTo>
                <a:lnTo>
                  <a:pt x="121" y="250"/>
                </a:lnTo>
                <a:lnTo>
                  <a:pt x="123" y="250"/>
                </a:lnTo>
                <a:lnTo>
                  <a:pt x="123" y="251"/>
                </a:lnTo>
                <a:lnTo>
                  <a:pt x="124" y="251"/>
                </a:lnTo>
                <a:lnTo>
                  <a:pt x="124" y="253"/>
                </a:lnTo>
                <a:lnTo>
                  <a:pt x="126" y="253"/>
                </a:lnTo>
                <a:lnTo>
                  <a:pt x="126" y="255"/>
                </a:lnTo>
                <a:lnTo>
                  <a:pt x="126" y="257"/>
                </a:lnTo>
                <a:lnTo>
                  <a:pt x="126" y="259"/>
                </a:lnTo>
                <a:lnTo>
                  <a:pt x="128" y="259"/>
                </a:lnTo>
                <a:lnTo>
                  <a:pt x="130" y="259"/>
                </a:lnTo>
                <a:lnTo>
                  <a:pt x="130" y="261"/>
                </a:lnTo>
                <a:lnTo>
                  <a:pt x="128" y="261"/>
                </a:lnTo>
                <a:lnTo>
                  <a:pt x="128" y="263"/>
                </a:lnTo>
                <a:lnTo>
                  <a:pt x="128" y="265"/>
                </a:lnTo>
                <a:lnTo>
                  <a:pt x="130" y="267"/>
                </a:lnTo>
                <a:lnTo>
                  <a:pt x="130" y="269"/>
                </a:lnTo>
                <a:lnTo>
                  <a:pt x="132" y="269"/>
                </a:lnTo>
                <a:lnTo>
                  <a:pt x="132" y="271"/>
                </a:lnTo>
                <a:lnTo>
                  <a:pt x="132" y="273"/>
                </a:lnTo>
                <a:lnTo>
                  <a:pt x="134" y="273"/>
                </a:lnTo>
                <a:lnTo>
                  <a:pt x="136" y="275"/>
                </a:lnTo>
                <a:lnTo>
                  <a:pt x="138" y="275"/>
                </a:lnTo>
                <a:lnTo>
                  <a:pt x="140" y="277"/>
                </a:lnTo>
                <a:lnTo>
                  <a:pt x="140" y="278"/>
                </a:lnTo>
                <a:lnTo>
                  <a:pt x="140" y="280"/>
                </a:lnTo>
                <a:lnTo>
                  <a:pt x="140" y="282"/>
                </a:lnTo>
                <a:lnTo>
                  <a:pt x="138" y="286"/>
                </a:lnTo>
                <a:lnTo>
                  <a:pt x="134" y="294"/>
                </a:lnTo>
                <a:lnTo>
                  <a:pt x="132" y="294"/>
                </a:lnTo>
                <a:lnTo>
                  <a:pt x="130" y="296"/>
                </a:lnTo>
                <a:lnTo>
                  <a:pt x="128" y="294"/>
                </a:lnTo>
                <a:lnTo>
                  <a:pt x="128" y="296"/>
                </a:lnTo>
                <a:lnTo>
                  <a:pt x="103" y="299"/>
                </a:lnTo>
                <a:lnTo>
                  <a:pt x="107" y="305"/>
                </a:lnTo>
                <a:lnTo>
                  <a:pt x="109" y="311"/>
                </a:lnTo>
                <a:lnTo>
                  <a:pt x="109" y="313"/>
                </a:lnTo>
                <a:lnTo>
                  <a:pt x="111" y="317"/>
                </a:lnTo>
                <a:lnTo>
                  <a:pt x="111" y="319"/>
                </a:lnTo>
                <a:lnTo>
                  <a:pt x="113" y="317"/>
                </a:lnTo>
                <a:lnTo>
                  <a:pt x="113" y="319"/>
                </a:lnTo>
                <a:lnTo>
                  <a:pt x="115" y="321"/>
                </a:lnTo>
                <a:lnTo>
                  <a:pt x="113" y="321"/>
                </a:lnTo>
                <a:lnTo>
                  <a:pt x="109" y="323"/>
                </a:lnTo>
                <a:lnTo>
                  <a:pt x="105" y="325"/>
                </a:lnTo>
                <a:lnTo>
                  <a:pt x="103" y="325"/>
                </a:lnTo>
                <a:lnTo>
                  <a:pt x="99" y="325"/>
                </a:lnTo>
                <a:lnTo>
                  <a:pt x="96" y="325"/>
                </a:lnTo>
                <a:lnTo>
                  <a:pt x="86" y="327"/>
                </a:lnTo>
                <a:lnTo>
                  <a:pt x="82" y="327"/>
                </a:lnTo>
                <a:lnTo>
                  <a:pt x="78" y="327"/>
                </a:lnTo>
                <a:lnTo>
                  <a:pt x="75" y="327"/>
                </a:lnTo>
                <a:lnTo>
                  <a:pt x="73" y="328"/>
                </a:lnTo>
                <a:lnTo>
                  <a:pt x="71" y="327"/>
                </a:lnTo>
                <a:lnTo>
                  <a:pt x="67" y="327"/>
                </a:lnTo>
                <a:lnTo>
                  <a:pt x="63" y="327"/>
                </a:lnTo>
                <a:lnTo>
                  <a:pt x="30" y="340"/>
                </a:lnTo>
                <a:lnTo>
                  <a:pt x="0" y="354"/>
                </a:lnTo>
                <a:lnTo>
                  <a:pt x="0" y="361"/>
                </a:lnTo>
                <a:lnTo>
                  <a:pt x="1" y="371"/>
                </a:lnTo>
                <a:lnTo>
                  <a:pt x="3" y="382"/>
                </a:lnTo>
                <a:lnTo>
                  <a:pt x="5" y="390"/>
                </a:lnTo>
                <a:lnTo>
                  <a:pt x="3" y="398"/>
                </a:lnTo>
                <a:lnTo>
                  <a:pt x="1" y="405"/>
                </a:lnTo>
                <a:lnTo>
                  <a:pt x="1" y="409"/>
                </a:lnTo>
                <a:lnTo>
                  <a:pt x="1" y="415"/>
                </a:lnTo>
                <a:lnTo>
                  <a:pt x="5" y="424"/>
                </a:lnTo>
                <a:lnTo>
                  <a:pt x="9" y="430"/>
                </a:lnTo>
                <a:lnTo>
                  <a:pt x="11" y="432"/>
                </a:lnTo>
                <a:lnTo>
                  <a:pt x="13" y="436"/>
                </a:lnTo>
                <a:lnTo>
                  <a:pt x="13" y="438"/>
                </a:lnTo>
                <a:lnTo>
                  <a:pt x="17" y="448"/>
                </a:lnTo>
                <a:lnTo>
                  <a:pt x="19" y="448"/>
                </a:lnTo>
                <a:lnTo>
                  <a:pt x="32" y="440"/>
                </a:lnTo>
                <a:lnTo>
                  <a:pt x="57" y="448"/>
                </a:lnTo>
                <a:lnTo>
                  <a:pt x="55" y="450"/>
                </a:lnTo>
                <a:lnTo>
                  <a:pt x="53" y="451"/>
                </a:lnTo>
                <a:lnTo>
                  <a:pt x="49" y="455"/>
                </a:lnTo>
                <a:lnTo>
                  <a:pt x="48" y="459"/>
                </a:lnTo>
                <a:lnTo>
                  <a:pt x="44" y="463"/>
                </a:lnTo>
                <a:lnTo>
                  <a:pt x="44" y="465"/>
                </a:lnTo>
                <a:lnTo>
                  <a:pt x="46" y="469"/>
                </a:lnTo>
                <a:lnTo>
                  <a:pt x="48" y="474"/>
                </a:lnTo>
                <a:lnTo>
                  <a:pt x="48" y="479"/>
                </a:lnTo>
                <a:lnTo>
                  <a:pt x="49" y="480"/>
                </a:lnTo>
                <a:lnTo>
                  <a:pt x="49" y="486"/>
                </a:lnTo>
                <a:lnTo>
                  <a:pt x="51" y="488"/>
                </a:lnTo>
                <a:lnTo>
                  <a:pt x="57" y="494"/>
                </a:lnTo>
                <a:lnTo>
                  <a:pt x="57" y="496"/>
                </a:lnTo>
                <a:lnTo>
                  <a:pt x="63" y="513"/>
                </a:lnTo>
                <a:lnTo>
                  <a:pt x="63" y="515"/>
                </a:lnTo>
                <a:lnTo>
                  <a:pt x="65" y="519"/>
                </a:lnTo>
                <a:lnTo>
                  <a:pt x="65" y="527"/>
                </a:lnTo>
                <a:lnTo>
                  <a:pt x="67" y="527"/>
                </a:lnTo>
                <a:lnTo>
                  <a:pt x="73" y="528"/>
                </a:lnTo>
                <a:lnTo>
                  <a:pt x="75" y="530"/>
                </a:lnTo>
                <a:lnTo>
                  <a:pt x="82" y="532"/>
                </a:lnTo>
                <a:lnTo>
                  <a:pt x="86" y="532"/>
                </a:lnTo>
                <a:lnTo>
                  <a:pt x="90" y="534"/>
                </a:lnTo>
                <a:lnTo>
                  <a:pt x="96" y="544"/>
                </a:lnTo>
                <a:lnTo>
                  <a:pt x="105" y="549"/>
                </a:lnTo>
                <a:lnTo>
                  <a:pt x="109" y="551"/>
                </a:lnTo>
                <a:lnTo>
                  <a:pt x="111" y="555"/>
                </a:lnTo>
                <a:lnTo>
                  <a:pt x="119" y="563"/>
                </a:lnTo>
                <a:lnTo>
                  <a:pt x="121" y="557"/>
                </a:lnTo>
                <a:lnTo>
                  <a:pt x="124" y="553"/>
                </a:lnTo>
                <a:lnTo>
                  <a:pt x="128" y="549"/>
                </a:lnTo>
                <a:lnTo>
                  <a:pt x="130" y="546"/>
                </a:lnTo>
                <a:lnTo>
                  <a:pt x="130" y="544"/>
                </a:lnTo>
                <a:lnTo>
                  <a:pt x="132" y="538"/>
                </a:lnTo>
                <a:lnTo>
                  <a:pt x="134" y="532"/>
                </a:lnTo>
                <a:lnTo>
                  <a:pt x="136" y="527"/>
                </a:lnTo>
                <a:lnTo>
                  <a:pt x="138" y="521"/>
                </a:lnTo>
                <a:lnTo>
                  <a:pt x="138" y="517"/>
                </a:lnTo>
                <a:lnTo>
                  <a:pt x="140" y="515"/>
                </a:lnTo>
                <a:lnTo>
                  <a:pt x="140" y="513"/>
                </a:lnTo>
                <a:lnTo>
                  <a:pt x="142" y="513"/>
                </a:lnTo>
                <a:lnTo>
                  <a:pt x="144" y="513"/>
                </a:lnTo>
                <a:lnTo>
                  <a:pt x="151" y="513"/>
                </a:lnTo>
                <a:lnTo>
                  <a:pt x="155" y="515"/>
                </a:lnTo>
                <a:lnTo>
                  <a:pt x="157" y="515"/>
                </a:lnTo>
                <a:lnTo>
                  <a:pt x="163" y="515"/>
                </a:lnTo>
                <a:lnTo>
                  <a:pt x="167" y="517"/>
                </a:lnTo>
                <a:lnTo>
                  <a:pt x="169" y="507"/>
                </a:lnTo>
                <a:lnTo>
                  <a:pt x="171" y="496"/>
                </a:lnTo>
                <a:lnTo>
                  <a:pt x="172" y="498"/>
                </a:lnTo>
                <a:lnTo>
                  <a:pt x="174" y="498"/>
                </a:lnTo>
                <a:lnTo>
                  <a:pt x="180" y="500"/>
                </a:lnTo>
                <a:lnTo>
                  <a:pt x="182" y="501"/>
                </a:lnTo>
                <a:lnTo>
                  <a:pt x="188" y="503"/>
                </a:lnTo>
                <a:lnTo>
                  <a:pt x="190" y="494"/>
                </a:lnTo>
                <a:lnTo>
                  <a:pt x="190" y="484"/>
                </a:lnTo>
                <a:lnTo>
                  <a:pt x="190" y="479"/>
                </a:lnTo>
                <a:lnTo>
                  <a:pt x="190" y="473"/>
                </a:lnTo>
                <a:lnTo>
                  <a:pt x="190" y="471"/>
                </a:lnTo>
                <a:lnTo>
                  <a:pt x="196" y="465"/>
                </a:lnTo>
                <a:lnTo>
                  <a:pt x="199" y="463"/>
                </a:lnTo>
                <a:lnTo>
                  <a:pt x="201" y="463"/>
                </a:lnTo>
                <a:lnTo>
                  <a:pt x="203" y="463"/>
                </a:lnTo>
                <a:lnTo>
                  <a:pt x="203" y="461"/>
                </a:lnTo>
                <a:lnTo>
                  <a:pt x="205" y="461"/>
                </a:lnTo>
                <a:lnTo>
                  <a:pt x="205" y="459"/>
                </a:lnTo>
                <a:lnTo>
                  <a:pt x="209" y="459"/>
                </a:lnTo>
                <a:lnTo>
                  <a:pt x="211" y="457"/>
                </a:lnTo>
                <a:lnTo>
                  <a:pt x="213" y="457"/>
                </a:lnTo>
                <a:lnTo>
                  <a:pt x="213" y="455"/>
                </a:lnTo>
                <a:lnTo>
                  <a:pt x="213" y="457"/>
                </a:lnTo>
                <a:lnTo>
                  <a:pt x="215" y="457"/>
                </a:lnTo>
                <a:lnTo>
                  <a:pt x="217" y="457"/>
                </a:lnTo>
                <a:lnTo>
                  <a:pt x="219" y="455"/>
                </a:lnTo>
                <a:lnTo>
                  <a:pt x="219" y="457"/>
                </a:lnTo>
                <a:lnTo>
                  <a:pt x="220" y="457"/>
                </a:lnTo>
                <a:lnTo>
                  <a:pt x="220" y="455"/>
                </a:lnTo>
                <a:lnTo>
                  <a:pt x="222" y="455"/>
                </a:lnTo>
                <a:lnTo>
                  <a:pt x="224" y="453"/>
                </a:lnTo>
                <a:lnTo>
                  <a:pt x="226" y="453"/>
                </a:lnTo>
                <a:lnTo>
                  <a:pt x="228" y="453"/>
                </a:lnTo>
                <a:lnTo>
                  <a:pt x="230" y="453"/>
                </a:lnTo>
                <a:lnTo>
                  <a:pt x="234" y="457"/>
                </a:lnTo>
                <a:lnTo>
                  <a:pt x="236" y="457"/>
                </a:lnTo>
                <a:lnTo>
                  <a:pt x="236" y="455"/>
                </a:lnTo>
                <a:lnTo>
                  <a:pt x="238" y="455"/>
                </a:lnTo>
                <a:lnTo>
                  <a:pt x="238" y="457"/>
                </a:lnTo>
                <a:lnTo>
                  <a:pt x="240" y="457"/>
                </a:lnTo>
                <a:lnTo>
                  <a:pt x="240" y="455"/>
                </a:lnTo>
                <a:lnTo>
                  <a:pt x="242" y="455"/>
                </a:lnTo>
                <a:lnTo>
                  <a:pt x="244" y="457"/>
                </a:lnTo>
                <a:lnTo>
                  <a:pt x="246" y="457"/>
                </a:lnTo>
                <a:lnTo>
                  <a:pt x="248" y="457"/>
                </a:lnTo>
                <a:lnTo>
                  <a:pt x="249" y="455"/>
                </a:lnTo>
                <a:lnTo>
                  <a:pt x="249" y="453"/>
                </a:lnTo>
                <a:lnTo>
                  <a:pt x="249" y="451"/>
                </a:lnTo>
                <a:lnTo>
                  <a:pt x="251" y="451"/>
                </a:lnTo>
                <a:lnTo>
                  <a:pt x="253" y="451"/>
                </a:lnTo>
                <a:lnTo>
                  <a:pt x="255" y="453"/>
                </a:lnTo>
                <a:lnTo>
                  <a:pt x="255" y="455"/>
                </a:lnTo>
                <a:lnTo>
                  <a:pt x="253" y="457"/>
                </a:lnTo>
                <a:lnTo>
                  <a:pt x="253" y="459"/>
                </a:lnTo>
                <a:lnTo>
                  <a:pt x="251" y="459"/>
                </a:lnTo>
                <a:lnTo>
                  <a:pt x="253" y="459"/>
                </a:lnTo>
                <a:lnTo>
                  <a:pt x="253" y="461"/>
                </a:lnTo>
                <a:lnTo>
                  <a:pt x="255" y="461"/>
                </a:lnTo>
                <a:lnTo>
                  <a:pt x="257" y="459"/>
                </a:lnTo>
                <a:lnTo>
                  <a:pt x="259" y="457"/>
                </a:lnTo>
                <a:lnTo>
                  <a:pt x="261" y="457"/>
                </a:lnTo>
                <a:lnTo>
                  <a:pt x="263" y="457"/>
                </a:lnTo>
                <a:lnTo>
                  <a:pt x="265" y="457"/>
                </a:lnTo>
                <a:lnTo>
                  <a:pt x="267" y="457"/>
                </a:lnTo>
                <a:lnTo>
                  <a:pt x="269" y="459"/>
                </a:lnTo>
                <a:lnTo>
                  <a:pt x="270" y="459"/>
                </a:lnTo>
                <a:lnTo>
                  <a:pt x="273" y="459"/>
                </a:lnTo>
                <a:lnTo>
                  <a:pt x="275" y="459"/>
                </a:lnTo>
                <a:lnTo>
                  <a:pt x="275" y="457"/>
                </a:lnTo>
                <a:lnTo>
                  <a:pt x="275" y="459"/>
                </a:lnTo>
                <a:lnTo>
                  <a:pt x="276" y="459"/>
                </a:lnTo>
                <a:lnTo>
                  <a:pt x="276" y="461"/>
                </a:lnTo>
                <a:lnTo>
                  <a:pt x="278" y="463"/>
                </a:lnTo>
                <a:lnTo>
                  <a:pt x="280" y="465"/>
                </a:lnTo>
                <a:lnTo>
                  <a:pt x="282" y="465"/>
                </a:lnTo>
                <a:lnTo>
                  <a:pt x="284" y="463"/>
                </a:lnTo>
                <a:lnTo>
                  <a:pt x="286" y="463"/>
                </a:lnTo>
                <a:lnTo>
                  <a:pt x="288" y="463"/>
                </a:lnTo>
                <a:lnTo>
                  <a:pt x="288" y="461"/>
                </a:lnTo>
                <a:lnTo>
                  <a:pt x="290" y="461"/>
                </a:lnTo>
                <a:lnTo>
                  <a:pt x="292" y="461"/>
                </a:lnTo>
                <a:lnTo>
                  <a:pt x="294" y="461"/>
                </a:lnTo>
                <a:lnTo>
                  <a:pt x="294" y="463"/>
                </a:lnTo>
                <a:lnTo>
                  <a:pt x="296" y="463"/>
                </a:lnTo>
                <a:lnTo>
                  <a:pt x="296" y="465"/>
                </a:lnTo>
                <a:lnTo>
                  <a:pt x="296" y="467"/>
                </a:lnTo>
                <a:lnTo>
                  <a:pt x="296" y="469"/>
                </a:lnTo>
                <a:lnTo>
                  <a:pt x="297" y="471"/>
                </a:lnTo>
                <a:lnTo>
                  <a:pt x="296" y="473"/>
                </a:lnTo>
                <a:lnTo>
                  <a:pt x="294" y="473"/>
                </a:lnTo>
                <a:lnTo>
                  <a:pt x="294" y="474"/>
                </a:lnTo>
                <a:lnTo>
                  <a:pt x="290" y="477"/>
                </a:lnTo>
                <a:lnTo>
                  <a:pt x="284" y="479"/>
                </a:lnTo>
                <a:lnTo>
                  <a:pt x="280" y="473"/>
                </a:lnTo>
                <a:lnTo>
                  <a:pt x="278" y="467"/>
                </a:lnTo>
                <a:lnTo>
                  <a:pt x="270" y="469"/>
                </a:lnTo>
                <a:lnTo>
                  <a:pt x="263" y="469"/>
                </a:lnTo>
                <a:lnTo>
                  <a:pt x="259" y="479"/>
                </a:lnTo>
                <a:lnTo>
                  <a:pt x="259" y="486"/>
                </a:lnTo>
                <a:lnTo>
                  <a:pt x="251" y="490"/>
                </a:lnTo>
                <a:lnTo>
                  <a:pt x="251" y="496"/>
                </a:lnTo>
                <a:lnTo>
                  <a:pt x="261" y="496"/>
                </a:lnTo>
                <a:lnTo>
                  <a:pt x="267" y="496"/>
                </a:lnTo>
                <a:lnTo>
                  <a:pt x="275" y="494"/>
                </a:lnTo>
                <a:lnTo>
                  <a:pt x="278" y="494"/>
                </a:lnTo>
                <a:lnTo>
                  <a:pt x="280" y="494"/>
                </a:lnTo>
                <a:lnTo>
                  <a:pt x="284" y="492"/>
                </a:lnTo>
                <a:lnTo>
                  <a:pt x="290" y="492"/>
                </a:lnTo>
                <a:lnTo>
                  <a:pt x="297" y="490"/>
                </a:lnTo>
                <a:lnTo>
                  <a:pt x="299" y="488"/>
                </a:lnTo>
                <a:lnTo>
                  <a:pt x="303" y="488"/>
                </a:lnTo>
                <a:lnTo>
                  <a:pt x="307" y="484"/>
                </a:lnTo>
                <a:lnTo>
                  <a:pt x="309" y="486"/>
                </a:lnTo>
                <a:lnTo>
                  <a:pt x="311" y="486"/>
                </a:lnTo>
                <a:lnTo>
                  <a:pt x="313" y="488"/>
                </a:lnTo>
                <a:lnTo>
                  <a:pt x="315" y="490"/>
                </a:lnTo>
                <a:lnTo>
                  <a:pt x="315" y="492"/>
                </a:lnTo>
                <a:lnTo>
                  <a:pt x="315" y="494"/>
                </a:lnTo>
                <a:lnTo>
                  <a:pt x="315" y="496"/>
                </a:lnTo>
                <a:lnTo>
                  <a:pt x="315" y="498"/>
                </a:lnTo>
                <a:lnTo>
                  <a:pt x="315" y="500"/>
                </a:lnTo>
                <a:lnTo>
                  <a:pt x="313" y="500"/>
                </a:lnTo>
                <a:lnTo>
                  <a:pt x="311" y="500"/>
                </a:lnTo>
                <a:lnTo>
                  <a:pt x="311" y="498"/>
                </a:lnTo>
                <a:lnTo>
                  <a:pt x="309" y="498"/>
                </a:lnTo>
                <a:lnTo>
                  <a:pt x="309" y="496"/>
                </a:lnTo>
                <a:lnTo>
                  <a:pt x="307" y="496"/>
                </a:lnTo>
                <a:lnTo>
                  <a:pt x="307" y="498"/>
                </a:lnTo>
                <a:lnTo>
                  <a:pt x="305" y="500"/>
                </a:lnTo>
                <a:lnTo>
                  <a:pt x="307" y="500"/>
                </a:lnTo>
                <a:lnTo>
                  <a:pt x="307" y="501"/>
                </a:lnTo>
                <a:lnTo>
                  <a:pt x="307" y="503"/>
                </a:lnTo>
                <a:lnTo>
                  <a:pt x="307" y="505"/>
                </a:lnTo>
                <a:lnTo>
                  <a:pt x="307" y="507"/>
                </a:lnTo>
                <a:lnTo>
                  <a:pt x="309" y="507"/>
                </a:lnTo>
                <a:lnTo>
                  <a:pt x="311" y="507"/>
                </a:lnTo>
                <a:lnTo>
                  <a:pt x="313" y="509"/>
                </a:lnTo>
                <a:lnTo>
                  <a:pt x="313" y="511"/>
                </a:lnTo>
                <a:lnTo>
                  <a:pt x="311" y="513"/>
                </a:lnTo>
                <a:lnTo>
                  <a:pt x="311" y="515"/>
                </a:lnTo>
                <a:lnTo>
                  <a:pt x="309" y="517"/>
                </a:lnTo>
                <a:lnTo>
                  <a:pt x="309" y="519"/>
                </a:lnTo>
                <a:lnTo>
                  <a:pt x="309" y="521"/>
                </a:lnTo>
                <a:lnTo>
                  <a:pt x="311" y="521"/>
                </a:lnTo>
                <a:lnTo>
                  <a:pt x="313" y="521"/>
                </a:lnTo>
                <a:lnTo>
                  <a:pt x="315" y="521"/>
                </a:lnTo>
                <a:lnTo>
                  <a:pt x="317" y="521"/>
                </a:lnTo>
                <a:lnTo>
                  <a:pt x="317" y="519"/>
                </a:lnTo>
                <a:lnTo>
                  <a:pt x="319" y="519"/>
                </a:lnTo>
                <a:lnTo>
                  <a:pt x="319" y="517"/>
                </a:lnTo>
                <a:lnTo>
                  <a:pt x="321" y="517"/>
                </a:lnTo>
                <a:lnTo>
                  <a:pt x="323" y="517"/>
                </a:lnTo>
                <a:lnTo>
                  <a:pt x="323" y="519"/>
                </a:lnTo>
                <a:lnTo>
                  <a:pt x="324" y="521"/>
                </a:lnTo>
                <a:lnTo>
                  <a:pt x="326" y="523"/>
                </a:lnTo>
                <a:lnTo>
                  <a:pt x="326" y="525"/>
                </a:lnTo>
                <a:lnTo>
                  <a:pt x="328" y="525"/>
                </a:lnTo>
                <a:lnTo>
                  <a:pt x="330" y="523"/>
                </a:lnTo>
                <a:lnTo>
                  <a:pt x="334" y="523"/>
                </a:lnTo>
                <a:lnTo>
                  <a:pt x="338" y="521"/>
                </a:lnTo>
                <a:lnTo>
                  <a:pt x="340" y="521"/>
                </a:lnTo>
                <a:lnTo>
                  <a:pt x="342" y="519"/>
                </a:lnTo>
                <a:lnTo>
                  <a:pt x="344" y="517"/>
                </a:lnTo>
                <a:lnTo>
                  <a:pt x="345" y="515"/>
                </a:lnTo>
                <a:lnTo>
                  <a:pt x="345" y="513"/>
                </a:lnTo>
                <a:lnTo>
                  <a:pt x="347" y="509"/>
                </a:lnTo>
                <a:lnTo>
                  <a:pt x="349" y="503"/>
                </a:lnTo>
                <a:lnTo>
                  <a:pt x="353" y="496"/>
                </a:lnTo>
                <a:lnTo>
                  <a:pt x="355" y="490"/>
                </a:lnTo>
                <a:lnTo>
                  <a:pt x="357" y="484"/>
                </a:lnTo>
                <a:lnTo>
                  <a:pt x="359" y="477"/>
                </a:lnTo>
                <a:lnTo>
                  <a:pt x="371" y="480"/>
                </a:lnTo>
                <a:lnTo>
                  <a:pt x="378" y="484"/>
                </a:lnTo>
                <a:lnTo>
                  <a:pt x="384" y="488"/>
                </a:lnTo>
                <a:lnTo>
                  <a:pt x="388" y="490"/>
                </a:lnTo>
                <a:lnTo>
                  <a:pt x="390" y="492"/>
                </a:lnTo>
                <a:lnTo>
                  <a:pt x="390" y="496"/>
                </a:lnTo>
                <a:lnTo>
                  <a:pt x="392" y="500"/>
                </a:lnTo>
                <a:lnTo>
                  <a:pt x="395" y="505"/>
                </a:lnTo>
                <a:lnTo>
                  <a:pt x="398" y="505"/>
                </a:lnTo>
                <a:lnTo>
                  <a:pt x="398" y="513"/>
                </a:lnTo>
                <a:lnTo>
                  <a:pt x="395" y="528"/>
                </a:lnTo>
                <a:lnTo>
                  <a:pt x="398" y="534"/>
                </a:lnTo>
                <a:lnTo>
                  <a:pt x="378" y="548"/>
                </a:lnTo>
                <a:lnTo>
                  <a:pt x="376" y="548"/>
                </a:lnTo>
                <a:lnTo>
                  <a:pt x="374" y="549"/>
                </a:lnTo>
                <a:lnTo>
                  <a:pt x="371" y="555"/>
                </a:lnTo>
                <a:lnTo>
                  <a:pt x="367" y="563"/>
                </a:lnTo>
                <a:lnTo>
                  <a:pt x="361" y="569"/>
                </a:lnTo>
                <a:lnTo>
                  <a:pt x="361" y="571"/>
                </a:lnTo>
                <a:lnTo>
                  <a:pt x="363" y="573"/>
                </a:lnTo>
                <a:lnTo>
                  <a:pt x="363" y="575"/>
                </a:lnTo>
                <a:lnTo>
                  <a:pt x="367" y="584"/>
                </a:lnTo>
                <a:lnTo>
                  <a:pt x="369" y="592"/>
                </a:lnTo>
                <a:lnTo>
                  <a:pt x="365" y="592"/>
                </a:lnTo>
                <a:lnTo>
                  <a:pt x="365" y="590"/>
                </a:lnTo>
                <a:lnTo>
                  <a:pt x="363" y="592"/>
                </a:lnTo>
                <a:lnTo>
                  <a:pt x="361" y="592"/>
                </a:lnTo>
                <a:lnTo>
                  <a:pt x="359" y="592"/>
                </a:lnTo>
                <a:lnTo>
                  <a:pt x="357" y="590"/>
                </a:lnTo>
                <a:lnTo>
                  <a:pt x="357" y="592"/>
                </a:lnTo>
                <a:lnTo>
                  <a:pt x="355" y="592"/>
                </a:lnTo>
                <a:lnTo>
                  <a:pt x="353" y="592"/>
                </a:lnTo>
                <a:lnTo>
                  <a:pt x="349" y="592"/>
                </a:lnTo>
                <a:lnTo>
                  <a:pt x="349" y="594"/>
                </a:lnTo>
                <a:lnTo>
                  <a:pt x="345" y="594"/>
                </a:lnTo>
                <a:lnTo>
                  <a:pt x="345" y="592"/>
                </a:lnTo>
                <a:lnTo>
                  <a:pt x="344" y="592"/>
                </a:lnTo>
                <a:lnTo>
                  <a:pt x="340" y="592"/>
                </a:lnTo>
                <a:lnTo>
                  <a:pt x="336" y="592"/>
                </a:lnTo>
                <a:lnTo>
                  <a:pt x="332" y="594"/>
                </a:lnTo>
                <a:lnTo>
                  <a:pt x="330" y="594"/>
                </a:lnTo>
                <a:lnTo>
                  <a:pt x="326" y="594"/>
                </a:lnTo>
                <a:lnTo>
                  <a:pt x="321" y="594"/>
                </a:lnTo>
                <a:lnTo>
                  <a:pt x="311" y="597"/>
                </a:lnTo>
                <a:lnTo>
                  <a:pt x="296" y="599"/>
                </a:lnTo>
                <a:lnTo>
                  <a:pt x="290" y="586"/>
                </a:lnTo>
                <a:lnTo>
                  <a:pt x="265" y="578"/>
                </a:lnTo>
                <a:lnTo>
                  <a:pt x="257" y="576"/>
                </a:lnTo>
                <a:lnTo>
                  <a:pt x="253" y="576"/>
                </a:lnTo>
                <a:lnTo>
                  <a:pt x="251" y="584"/>
                </a:lnTo>
                <a:lnTo>
                  <a:pt x="248" y="592"/>
                </a:lnTo>
                <a:lnTo>
                  <a:pt x="234" y="592"/>
                </a:lnTo>
                <a:lnTo>
                  <a:pt x="234" y="584"/>
                </a:lnTo>
                <a:lnTo>
                  <a:pt x="222" y="597"/>
                </a:lnTo>
                <a:lnTo>
                  <a:pt x="213" y="602"/>
                </a:lnTo>
                <a:lnTo>
                  <a:pt x="207" y="603"/>
                </a:lnTo>
                <a:lnTo>
                  <a:pt x="205" y="605"/>
                </a:lnTo>
                <a:lnTo>
                  <a:pt x="186" y="613"/>
                </a:lnTo>
                <a:lnTo>
                  <a:pt x="182" y="615"/>
                </a:lnTo>
                <a:lnTo>
                  <a:pt x="174" y="615"/>
                </a:lnTo>
                <a:lnTo>
                  <a:pt x="171" y="619"/>
                </a:lnTo>
                <a:lnTo>
                  <a:pt x="167" y="640"/>
                </a:lnTo>
                <a:lnTo>
                  <a:pt x="163" y="644"/>
                </a:lnTo>
                <a:lnTo>
                  <a:pt x="145" y="667"/>
                </a:lnTo>
                <a:lnTo>
                  <a:pt x="145" y="669"/>
                </a:lnTo>
                <a:lnTo>
                  <a:pt x="148" y="669"/>
                </a:lnTo>
                <a:lnTo>
                  <a:pt x="151" y="669"/>
                </a:lnTo>
                <a:lnTo>
                  <a:pt x="151" y="671"/>
                </a:lnTo>
                <a:lnTo>
                  <a:pt x="153" y="686"/>
                </a:lnTo>
                <a:lnTo>
                  <a:pt x="148" y="682"/>
                </a:lnTo>
                <a:lnTo>
                  <a:pt x="144" y="692"/>
                </a:lnTo>
                <a:lnTo>
                  <a:pt x="150" y="696"/>
                </a:lnTo>
                <a:lnTo>
                  <a:pt x="148" y="701"/>
                </a:lnTo>
                <a:lnTo>
                  <a:pt x="157" y="715"/>
                </a:lnTo>
                <a:lnTo>
                  <a:pt x="159" y="719"/>
                </a:lnTo>
                <a:lnTo>
                  <a:pt x="165" y="724"/>
                </a:lnTo>
                <a:lnTo>
                  <a:pt x="165" y="727"/>
                </a:lnTo>
                <a:lnTo>
                  <a:pt x="184" y="724"/>
                </a:lnTo>
                <a:lnTo>
                  <a:pt x="190" y="722"/>
                </a:lnTo>
                <a:lnTo>
                  <a:pt x="205" y="715"/>
                </a:lnTo>
                <a:lnTo>
                  <a:pt x="228" y="705"/>
                </a:lnTo>
                <a:lnTo>
                  <a:pt x="236" y="705"/>
                </a:lnTo>
                <a:lnTo>
                  <a:pt x="244" y="736"/>
                </a:lnTo>
                <a:lnTo>
                  <a:pt x="249" y="763"/>
                </a:lnTo>
                <a:lnTo>
                  <a:pt x="255" y="761"/>
                </a:lnTo>
                <a:lnTo>
                  <a:pt x="263" y="757"/>
                </a:lnTo>
                <a:lnTo>
                  <a:pt x="288" y="751"/>
                </a:lnTo>
                <a:lnTo>
                  <a:pt x="299" y="748"/>
                </a:lnTo>
                <a:lnTo>
                  <a:pt x="280" y="701"/>
                </a:lnTo>
                <a:lnTo>
                  <a:pt x="292" y="692"/>
                </a:lnTo>
                <a:lnTo>
                  <a:pt x="323" y="694"/>
                </a:lnTo>
                <a:lnTo>
                  <a:pt x="345" y="690"/>
                </a:lnTo>
                <a:lnTo>
                  <a:pt x="367" y="698"/>
                </a:lnTo>
                <a:lnTo>
                  <a:pt x="371" y="700"/>
                </a:lnTo>
                <a:lnTo>
                  <a:pt x="376" y="701"/>
                </a:lnTo>
                <a:lnTo>
                  <a:pt x="382" y="703"/>
                </a:lnTo>
                <a:lnTo>
                  <a:pt x="384" y="705"/>
                </a:lnTo>
                <a:lnTo>
                  <a:pt x="388" y="705"/>
                </a:lnTo>
                <a:lnTo>
                  <a:pt x="395" y="709"/>
                </a:lnTo>
                <a:lnTo>
                  <a:pt x="399" y="711"/>
                </a:lnTo>
                <a:lnTo>
                  <a:pt x="403" y="713"/>
                </a:lnTo>
                <a:lnTo>
                  <a:pt x="411" y="715"/>
                </a:lnTo>
                <a:lnTo>
                  <a:pt x="457" y="703"/>
                </a:lnTo>
                <a:lnTo>
                  <a:pt x="457" y="705"/>
                </a:lnTo>
                <a:lnTo>
                  <a:pt x="459" y="705"/>
                </a:lnTo>
                <a:lnTo>
                  <a:pt x="459" y="707"/>
                </a:lnTo>
                <a:lnTo>
                  <a:pt x="459" y="717"/>
                </a:lnTo>
                <a:lnTo>
                  <a:pt x="455" y="717"/>
                </a:lnTo>
                <a:lnTo>
                  <a:pt x="461" y="732"/>
                </a:lnTo>
                <a:lnTo>
                  <a:pt x="465" y="730"/>
                </a:lnTo>
                <a:lnTo>
                  <a:pt x="472" y="761"/>
                </a:lnTo>
                <a:lnTo>
                  <a:pt x="482" y="759"/>
                </a:lnTo>
                <a:lnTo>
                  <a:pt x="492" y="757"/>
                </a:lnTo>
                <a:lnTo>
                  <a:pt x="505" y="755"/>
                </a:lnTo>
                <a:lnTo>
                  <a:pt x="505" y="759"/>
                </a:lnTo>
                <a:lnTo>
                  <a:pt x="507" y="761"/>
                </a:lnTo>
                <a:lnTo>
                  <a:pt x="511" y="769"/>
                </a:lnTo>
                <a:lnTo>
                  <a:pt x="524" y="771"/>
                </a:lnTo>
                <a:lnTo>
                  <a:pt x="530" y="771"/>
                </a:lnTo>
                <a:lnTo>
                  <a:pt x="530" y="769"/>
                </a:lnTo>
                <a:lnTo>
                  <a:pt x="532" y="769"/>
                </a:lnTo>
                <a:lnTo>
                  <a:pt x="543" y="769"/>
                </a:lnTo>
                <a:lnTo>
                  <a:pt x="559" y="769"/>
                </a:lnTo>
                <a:lnTo>
                  <a:pt x="572" y="769"/>
                </a:lnTo>
                <a:lnTo>
                  <a:pt x="582" y="751"/>
                </a:lnTo>
                <a:lnTo>
                  <a:pt x="595" y="757"/>
                </a:lnTo>
                <a:lnTo>
                  <a:pt x="599" y="757"/>
                </a:lnTo>
                <a:lnTo>
                  <a:pt x="615" y="755"/>
                </a:lnTo>
                <a:lnTo>
                  <a:pt x="618" y="751"/>
                </a:lnTo>
                <a:lnTo>
                  <a:pt x="622" y="748"/>
                </a:lnTo>
                <a:lnTo>
                  <a:pt x="624" y="746"/>
                </a:lnTo>
                <a:lnTo>
                  <a:pt x="628" y="744"/>
                </a:lnTo>
                <a:lnTo>
                  <a:pt x="630" y="740"/>
                </a:lnTo>
                <a:lnTo>
                  <a:pt x="636" y="736"/>
                </a:lnTo>
                <a:lnTo>
                  <a:pt x="641" y="732"/>
                </a:lnTo>
                <a:lnTo>
                  <a:pt x="643" y="730"/>
                </a:lnTo>
                <a:lnTo>
                  <a:pt x="645" y="728"/>
                </a:lnTo>
                <a:lnTo>
                  <a:pt x="649" y="724"/>
                </a:lnTo>
                <a:lnTo>
                  <a:pt x="651" y="722"/>
                </a:lnTo>
                <a:lnTo>
                  <a:pt x="653" y="721"/>
                </a:lnTo>
                <a:lnTo>
                  <a:pt x="655" y="719"/>
                </a:lnTo>
                <a:lnTo>
                  <a:pt x="659" y="713"/>
                </a:lnTo>
                <a:lnTo>
                  <a:pt x="661" y="711"/>
                </a:lnTo>
                <a:lnTo>
                  <a:pt x="663" y="707"/>
                </a:lnTo>
                <a:lnTo>
                  <a:pt x="666" y="703"/>
                </a:lnTo>
                <a:lnTo>
                  <a:pt x="668" y="701"/>
                </a:lnTo>
                <a:lnTo>
                  <a:pt x="670" y="698"/>
                </a:lnTo>
                <a:lnTo>
                  <a:pt x="672" y="694"/>
                </a:lnTo>
                <a:lnTo>
                  <a:pt x="672" y="696"/>
                </a:lnTo>
                <a:lnTo>
                  <a:pt x="676" y="690"/>
                </a:lnTo>
                <a:lnTo>
                  <a:pt x="678" y="676"/>
                </a:lnTo>
                <a:lnTo>
                  <a:pt x="678" y="674"/>
                </a:lnTo>
                <a:lnTo>
                  <a:pt x="680" y="673"/>
                </a:lnTo>
                <a:lnTo>
                  <a:pt x="682" y="671"/>
                </a:lnTo>
                <a:lnTo>
                  <a:pt x="684" y="667"/>
                </a:lnTo>
                <a:lnTo>
                  <a:pt x="688" y="661"/>
                </a:lnTo>
                <a:lnTo>
                  <a:pt x="694" y="661"/>
                </a:lnTo>
                <a:lnTo>
                  <a:pt x="695" y="661"/>
                </a:lnTo>
                <a:lnTo>
                  <a:pt x="699" y="659"/>
                </a:lnTo>
                <a:lnTo>
                  <a:pt x="705" y="659"/>
                </a:lnTo>
                <a:lnTo>
                  <a:pt x="711" y="657"/>
                </a:lnTo>
                <a:lnTo>
                  <a:pt x="718" y="657"/>
                </a:lnTo>
                <a:lnTo>
                  <a:pt x="724" y="659"/>
                </a:lnTo>
                <a:lnTo>
                  <a:pt x="728" y="661"/>
                </a:lnTo>
                <a:lnTo>
                  <a:pt x="737" y="659"/>
                </a:lnTo>
                <a:lnTo>
                  <a:pt x="743" y="657"/>
                </a:lnTo>
                <a:lnTo>
                  <a:pt x="747" y="657"/>
                </a:lnTo>
                <a:lnTo>
                  <a:pt x="747" y="652"/>
                </a:lnTo>
                <a:lnTo>
                  <a:pt x="749" y="647"/>
                </a:lnTo>
                <a:lnTo>
                  <a:pt x="749" y="646"/>
                </a:lnTo>
                <a:lnTo>
                  <a:pt x="749" y="644"/>
                </a:lnTo>
                <a:lnTo>
                  <a:pt x="751" y="642"/>
                </a:lnTo>
                <a:lnTo>
                  <a:pt x="751" y="640"/>
                </a:lnTo>
                <a:lnTo>
                  <a:pt x="753" y="640"/>
                </a:lnTo>
                <a:lnTo>
                  <a:pt x="753" y="638"/>
                </a:lnTo>
                <a:lnTo>
                  <a:pt x="755" y="638"/>
                </a:lnTo>
                <a:lnTo>
                  <a:pt x="753" y="632"/>
                </a:lnTo>
                <a:lnTo>
                  <a:pt x="755" y="628"/>
                </a:lnTo>
                <a:lnTo>
                  <a:pt x="757" y="625"/>
                </a:lnTo>
                <a:lnTo>
                  <a:pt x="759" y="623"/>
                </a:lnTo>
                <a:lnTo>
                  <a:pt x="761" y="619"/>
                </a:lnTo>
                <a:lnTo>
                  <a:pt x="763" y="619"/>
                </a:lnTo>
                <a:lnTo>
                  <a:pt x="766" y="623"/>
                </a:lnTo>
                <a:lnTo>
                  <a:pt x="770" y="626"/>
                </a:lnTo>
                <a:lnTo>
                  <a:pt x="772" y="630"/>
                </a:lnTo>
                <a:lnTo>
                  <a:pt x="776" y="634"/>
                </a:lnTo>
                <a:lnTo>
                  <a:pt x="780" y="638"/>
                </a:lnTo>
                <a:lnTo>
                  <a:pt x="782" y="640"/>
                </a:lnTo>
                <a:lnTo>
                  <a:pt x="786" y="640"/>
                </a:lnTo>
                <a:lnTo>
                  <a:pt x="790" y="640"/>
                </a:lnTo>
                <a:lnTo>
                  <a:pt x="791" y="632"/>
                </a:lnTo>
                <a:lnTo>
                  <a:pt x="797" y="634"/>
                </a:lnTo>
                <a:lnTo>
                  <a:pt x="801" y="636"/>
                </a:lnTo>
                <a:lnTo>
                  <a:pt x="807" y="638"/>
                </a:lnTo>
                <a:lnTo>
                  <a:pt x="811" y="642"/>
                </a:lnTo>
                <a:lnTo>
                  <a:pt x="814" y="644"/>
                </a:lnTo>
                <a:lnTo>
                  <a:pt x="817" y="644"/>
                </a:lnTo>
                <a:lnTo>
                  <a:pt x="822" y="646"/>
                </a:lnTo>
                <a:lnTo>
                  <a:pt x="826" y="647"/>
                </a:lnTo>
                <a:lnTo>
                  <a:pt x="830" y="650"/>
                </a:lnTo>
                <a:lnTo>
                  <a:pt x="836" y="652"/>
                </a:lnTo>
                <a:lnTo>
                  <a:pt x="841" y="655"/>
                </a:lnTo>
                <a:lnTo>
                  <a:pt x="847" y="644"/>
                </a:lnTo>
                <a:lnTo>
                  <a:pt x="866" y="644"/>
                </a:lnTo>
                <a:lnTo>
                  <a:pt x="880" y="652"/>
                </a:lnTo>
                <a:lnTo>
                  <a:pt x="884" y="653"/>
                </a:lnTo>
                <a:lnTo>
                  <a:pt x="891" y="659"/>
                </a:lnTo>
                <a:lnTo>
                  <a:pt x="905" y="669"/>
                </a:lnTo>
                <a:lnTo>
                  <a:pt x="924" y="667"/>
                </a:lnTo>
                <a:lnTo>
                  <a:pt x="939" y="671"/>
                </a:lnTo>
                <a:lnTo>
                  <a:pt x="941" y="671"/>
                </a:lnTo>
                <a:lnTo>
                  <a:pt x="962" y="678"/>
                </a:lnTo>
                <a:lnTo>
                  <a:pt x="966" y="680"/>
                </a:lnTo>
                <a:lnTo>
                  <a:pt x="968" y="682"/>
                </a:lnTo>
                <a:lnTo>
                  <a:pt x="970" y="682"/>
                </a:lnTo>
                <a:lnTo>
                  <a:pt x="974" y="682"/>
                </a:lnTo>
                <a:lnTo>
                  <a:pt x="976" y="684"/>
                </a:lnTo>
                <a:lnTo>
                  <a:pt x="982" y="684"/>
                </a:lnTo>
                <a:lnTo>
                  <a:pt x="988" y="676"/>
                </a:lnTo>
                <a:lnTo>
                  <a:pt x="997" y="680"/>
                </a:lnTo>
                <a:lnTo>
                  <a:pt x="999" y="678"/>
                </a:lnTo>
                <a:lnTo>
                  <a:pt x="1001" y="678"/>
                </a:lnTo>
                <a:lnTo>
                  <a:pt x="1003" y="678"/>
                </a:lnTo>
                <a:lnTo>
                  <a:pt x="1009" y="678"/>
                </a:lnTo>
                <a:lnTo>
                  <a:pt x="1010" y="680"/>
                </a:lnTo>
                <a:lnTo>
                  <a:pt x="1010" y="682"/>
                </a:lnTo>
                <a:lnTo>
                  <a:pt x="1012" y="682"/>
                </a:lnTo>
                <a:lnTo>
                  <a:pt x="1014" y="682"/>
                </a:lnTo>
                <a:lnTo>
                  <a:pt x="1016" y="684"/>
                </a:lnTo>
                <a:lnTo>
                  <a:pt x="1018" y="684"/>
                </a:lnTo>
                <a:lnTo>
                  <a:pt x="1018" y="686"/>
                </a:lnTo>
                <a:lnTo>
                  <a:pt x="1016" y="692"/>
                </a:lnTo>
                <a:lnTo>
                  <a:pt x="1024" y="696"/>
                </a:lnTo>
                <a:lnTo>
                  <a:pt x="1028" y="696"/>
                </a:lnTo>
                <a:lnTo>
                  <a:pt x="1031" y="698"/>
                </a:lnTo>
                <a:lnTo>
                  <a:pt x="1037" y="698"/>
                </a:lnTo>
                <a:lnTo>
                  <a:pt x="1039" y="698"/>
                </a:lnTo>
                <a:lnTo>
                  <a:pt x="1049" y="701"/>
                </a:lnTo>
                <a:lnTo>
                  <a:pt x="1051" y="700"/>
                </a:lnTo>
                <a:lnTo>
                  <a:pt x="1053" y="696"/>
                </a:lnTo>
                <a:lnTo>
                  <a:pt x="1057" y="694"/>
                </a:lnTo>
                <a:lnTo>
                  <a:pt x="1058" y="692"/>
                </a:lnTo>
                <a:lnTo>
                  <a:pt x="1066" y="694"/>
                </a:lnTo>
                <a:lnTo>
                  <a:pt x="1068" y="698"/>
                </a:lnTo>
                <a:lnTo>
                  <a:pt x="1074" y="700"/>
                </a:lnTo>
                <a:lnTo>
                  <a:pt x="1074" y="703"/>
                </a:lnTo>
                <a:lnTo>
                  <a:pt x="1074" y="707"/>
                </a:lnTo>
                <a:lnTo>
                  <a:pt x="1074" y="711"/>
                </a:lnTo>
                <a:lnTo>
                  <a:pt x="1074" y="713"/>
                </a:lnTo>
                <a:lnTo>
                  <a:pt x="1074" y="717"/>
                </a:lnTo>
                <a:lnTo>
                  <a:pt x="1074" y="719"/>
                </a:lnTo>
                <a:lnTo>
                  <a:pt x="1074" y="721"/>
                </a:lnTo>
                <a:lnTo>
                  <a:pt x="1074" y="722"/>
                </a:lnTo>
                <a:lnTo>
                  <a:pt x="1074" y="724"/>
                </a:lnTo>
                <a:lnTo>
                  <a:pt x="1076" y="730"/>
                </a:lnTo>
                <a:lnTo>
                  <a:pt x="1084" y="738"/>
                </a:lnTo>
                <a:lnTo>
                  <a:pt x="1084" y="740"/>
                </a:lnTo>
                <a:lnTo>
                  <a:pt x="1085" y="740"/>
                </a:lnTo>
                <a:lnTo>
                  <a:pt x="1089" y="738"/>
                </a:lnTo>
                <a:lnTo>
                  <a:pt x="1091" y="740"/>
                </a:lnTo>
                <a:lnTo>
                  <a:pt x="1089" y="740"/>
                </a:lnTo>
                <a:lnTo>
                  <a:pt x="1091" y="742"/>
                </a:lnTo>
                <a:lnTo>
                  <a:pt x="1093" y="748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Freeform 215"/>
          <p:cNvSpPr>
            <a:spLocks/>
          </p:cNvSpPr>
          <p:nvPr/>
        </p:nvSpPr>
        <p:spPr bwMode="auto">
          <a:xfrm>
            <a:off x="-3484982" y="6209494"/>
            <a:ext cx="1765940" cy="1494836"/>
          </a:xfrm>
          <a:custGeom>
            <a:avLst/>
            <a:gdLst>
              <a:gd name="T0" fmla="*/ 187 w 1876"/>
              <a:gd name="T1" fmla="*/ 469 h 1588"/>
              <a:gd name="T2" fmla="*/ 198 w 1876"/>
              <a:gd name="T3" fmla="*/ 536 h 1588"/>
              <a:gd name="T4" fmla="*/ 194 w 1876"/>
              <a:gd name="T5" fmla="*/ 606 h 1588"/>
              <a:gd name="T6" fmla="*/ 304 w 1876"/>
              <a:gd name="T7" fmla="*/ 821 h 1588"/>
              <a:gd name="T8" fmla="*/ 233 w 1876"/>
              <a:gd name="T9" fmla="*/ 921 h 1588"/>
              <a:gd name="T10" fmla="*/ 221 w 1876"/>
              <a:gd name="T11" fmla="*/ 1179 h 1588"/>
              <a:gd name="T12" fmla="*/ 452 w 1876"/>
              <a:gd name="T13" fmla="*/ 1533 h 1588"/>
              <a:gd name="T14" fmla="*/ 450 w 1876"/>
              <a:gd name="T15" fmla="*/ 1502 h 1588"/>
              <a:gd name="T16" fmla="*/ 531 w 1876"/>
              <a:gd name="T17" fmla="*/ 1471 h 1588"/>
              <a:gd name="T18" fmla="*/ 611 w 1876"/>
              <a:gd name="T19" fmla="*/ 1461 h 1588"/>
              <a:gd name="T20" fmla="*/ 700 w 1876"/>
              <a:gd name="T21" fmla="*/ 1440 h 1588"/>
              <a:gd name="T22" fmla="*/ 892 w 1876"/>
              <a:gd name="T23" fmla="*/ 1402 h 1588"/>
              <a:gd name="T24" fmla="*/ 813 w 1876"/>
              <a:gd name="T25" fmla="*/ 1279 h 1588"/>
              <a:gd name="T26" fmla="*/ 836 w 1876"/>
              <a:gd name="T27" fmla="*/ 1240 h 1588"/>
              <a:gd name="T28" fmla="*/ 896 w 1876"/>
              <a:gd name="T29" fmla="*/ 1263 h 1588"/>
              <a:gd name="T30" fmla="*/ 1207 w 1876"/>
              <a:gd name="T31" fmla="*/ 1132 h 1588"/>
              <a:gd name="T32" fmla="*/ 1295 w 1876"/>
              <a:gd name="T33" fmla="*/ 1102 h 1588"/>
              <a:gd name="T34" fmla="*/ 1330 w 1876"/>
              <a:gd name="T35" fmla="*/ 1055 h 1588"/>
              <a:gd name="T36" fmla="*/ 1332 w 1876"/>
              <a:gd name="T37" fmla="*/ 1019 h 1588"/>
              <a:gd name="T38" fmla="*/ 1276 w 1876"/>
              <a:gd name="T39" fmla="*/ 937 h 1588"/>
              <a:gd name="T40" fmla="*/ 1288 w 1876"/>
              <a:gd name="T41" fmla="*/ 913 h 1588"/>
              <a:gd name="T42" fmla="*/ 1305 w 1876"/>
              <a:gd name="T43" fmla="*/ 898 h 1588"/>
              <a:gd name="T44" fmla="*/ 1317 w 1876"/>
              <a:gd name="T45" fmla="*/ 884 h 1588"/>
              <a:gd name="T46" fmla="*/ 1332 w 1876"/>
              <a:gd name="T47" fmla="*/ 873 h 1588"/>
              <a:gd name="T48" fmla="*/ 1345 w 1876"/>
              <a:gd name="T49" fmla="*/ 863 h 1588"/>
              <a:gd name="T50" fmla="*/ 1361 w 1876"/>
              <a:gd name="T51" fmla="*/ 850 h 1588"/>
              <a:gd name="T52" fmla="*/ 1372 w 1876"/>
              <a:gd name="T53" fmla="*/ 831 h 1588"/>
              <a:gd name="T54" fmla="*/ 1405 w 1876"/>
              <a:gd name="T55" fmla="*/ 806 h 1588"/>
              <a:gd name="T56" fmla="*/ 1484 w 1876"/>
              <a:gd name="T57" fmla="*/ 879 h 1588"/>
              <a:gd name="T58" fmla="*/ 1430 w 1876"/>
              <a:gd name="T59" fmla="*/ 807 h 1588"/>
              <a:gd name="T60" fmla="*/ 1476 w 1876"/>
              <a:gd name="T61" fmla="*/ 762 h 1588"/>
              <a:gd name="T62" fmla="*/ 1540 w 1876"/>
              <a:gd name="T63" fmla="*/ 773 h 1588"/>
              <a:gd name="T64" fmla="*/ 1589 w 1876"/>
              <a:gd name="T65" fmla="*/ 727 h 1588"/>
              <a:gd name="T66" fmla="*/ 1628 w 1876"/>
              <a:gd name="T67" fmla="*/ 667 h 1588"/>
              <a:gd name="T68" fmla="*/ 1670 w 1876"/>
              <a:gd name="T69" fmla="*/ 650 h 1588"/>
              <a:gd name="T70" fmla="*/ 1709 w 1876"/>
              <a:gd name="T71" fmla="*/ 611 h 1588"/>
              <a:gd name="T72" fmla="*/ 1701 w 1876"/>
              <a:gd name="T73" fmla="*/ 567 h 1588"/>
              <a:gd name="T74" fmla="*/ 1738 w 1876"/>
              <a:gd name="T75" fmla="*/ 542 h 1588"/>
              <a:gd name="T76" fmla="*/ 1843 w 1876"/>
              <a:gd name="T77" fmla="*/ 450 h 1588"/>
              <a:gd name="T78" fmla="*/ 1824 w 1876"/>
              <a:gd name="T79" fmla="*/ 367 h 1588"/>
              <a:gd name="T80" fmla="*/ 1837 w 1876"/>
              <a:gd name="T81" fmla="*/ 296 h 1588"/>
              <a:gd name="T82" fmla="*/ 1876 w 1876"/>
              <a:gd name="T83" fmla="*/ 237 h 1588"/>
              <a:gd name="T84" fmla="*/ 1803 w 1876"/>
              <a:gd name="T85" fmla="*/ 235 h 1588"/>
              <a:gd name="T86" fmla="*/ 1764 w 1876"/>
              <a:gd name="T87" fmla="*/ 294 h 1588"/>
              <a:gd name="T88" fmla="*/ 1645 w 1876"/>
              <a:gd name="T89" fmla="*/ 335 h 1588"/>
              <a:gd name="T90" fmla="*/ 1520 w 1876"/>
              <a:gd name="T91" fmla="*/ 275 h 1588"/>
              <a:gd name="T92" fmla="*/ 1357 w 1876"/>
              <a:gd name="T93" fmla="*/ 269 h 1588"/>
              <a:gd name="T94" fmla="*/ 1265 w 1876"/>
              <a:gd name="T95" fmla="*/ 235 h 1588"/>
              <a:gd name="T96" fmla="*/ 1176 w 1876"/>
              <a:gd name="T97" fmla="*/ 198 h 1588"/>
              <a:gd name="T98" fmla="*/ 1124 w 1876"/>
              <a:gd name="T99" fmla="*/ 248 h 1588"/>
              <a:gd name="T100" fmla="*/ 1086 w 1876"/>
              <a:gd name="T101" fmla="*/ 204 h 1588"/>
              <a:gd name="T102" fmla="*/ 1013 w 1876"/>
              <a:gd name="T103" fmla="*/ 223 h 1588"/>
              <a:gd name="T104" fmla="*/ 922 w 1876"/>
              <a:gd name="T105" fmla="*/ 231 h 1588"/>
              <a:gd name="T106" fmla="*/ 867 w 1876"/>
              <a:gd name="T107" fmla="*/ 115 h 1588"/>
              <a:gd name="T108" fmla="*/ 865 w 1876"/>
              <a:gd name="T109" fmla="*/ 71 h 1588"/>
              <a:gd name="T110" fmla="*/ 828 w 1876"/>
              <a:gd name="T111" fmla="*/ 104 h 1588"/>
              <a:gd name="T112" fmla="*/ 778 w 1876"/>
              <a:gd name="T113" fmla="*/ 119 h 1588"/>
              <a:gd name="T114" fmla="*/ 723 w 1876"/>
              <a:gd name="T115" fmla="*/ 152 h 1588"/>
              <a:gd name="T116" fmla="*/ 604 w 1876"/>
              <a:gd name="T117" fmla="*/ 106 h 1588"/>
              <a:gd name="T118" fmla="*/ 473 w 1876"/>
              <a:gd name="T119" fmla="*/ 69 h 1588"/>
              <a:gd name="T120" fmla="*/ 254 w 1876"/>
              <a:gd name="T121" fmla="*/ 179 h 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76" h="1588">
                <a:moveTo>
                  <a:pt x="225" y="339"/>
                </a:moveTo>
                <a:lnTo>
                  <a:pt x="223" y="352"/>
                </a:lnTo>
                <a:lnTo>
                  <a:pt x="221" y="371"/>
                </a:lnTo>
                <a:lnTo>
                  <a:pt x="217" y="383"/>
                </a:lnTo>
                <a:lnTo>
                  <a:pt x="211" y="394"/>
                </a:lnTo>
                <a:lnTo>
                  <a:pt x="208" y="396"/>
                </a:lnTo>
                <a:lnTo>
                  <a:pt x="209" y="398"/>
                </a:lnTo>
                <a:lnTo>
                  <a:pt x="209" y="402"/>
                </a:lnTo>
                <a:lnTo>
                  <a:pt x="208" y="406"/>
                </a:lnTo>
                <a:lnTo>
                  <a:pt x="206" y="415"/>
                </a:lnTo>
                <a:lnTo>
                  <a:pt x="206" y="417"/>
                </a:lnTo>
                <a:lnTo>
                  <a:pt x="192" y="429"/>
                </a:lnTo>
                <a:lnTo>
                  <a:pt x="177" y="435"/>
                </a:lnTo>
                <a:lnTo>
                  <a:pt x="181" y="448"/>
                </a:lnTo>
                <a:lnTo>
                  <a:pt x="187" y="459"/>
                </a:lnTo>
                <a:lnTo>
                  <a:pt x="187" y="464"/>
                </a:lnTo>
                <a:lnTo>
                  <a:pt x="185" y="469"/>
                </a:lnTo>
                <a:lnTo>
                  <a:pt x="187" y="469"/>
                </a:lnTo>
                <a:lnTo>
                  <a:pt x="188" y="469"/>
                </a:lnTo>
                <a:lnTo>
                  <a:pt x="188" y="473"/>
                </a:lnTo>
                <a:lnTo>
                  <a:pt x="185" y="473"/>
                </a:lnTo>
                <a:lnTo>
                  <a:pt x="185" y="475"/>
                </a:lnTo>
                <a:lnTo>
                  <a:pt x="188" y="485"/>
                </a:lnTo>
                <a:lnTo>
                  <a:pt x="190" y="496"/>
                </a:lnTo>
                <a:lnTo>
                  <a:pt x="192" y="504"/>
                </a:lnTo>
                <a:lnTo>
                  <a:pt x="194" y="509"/>
                </a:lnTo>
                <a:lnTo>
                  <a:pt x="194" y="512"/>
                </a:lnTo>
                <a:lnTo>
                  <a:pt x="196" y="514"/>
                </a:lnTo>
                <a:lnTo>
                  <a:pt x="196" y="515"/>
                </a:lnTo>
                <a:lnTo>
                  <a:pt x="196" y="517"/>
                </a:lnTo>
                <a:lnTo>
                  <a:pt x="198" y="521"/>
                </a:lnTo>
                <a:lnTo>
                  <a:pt x="198" y="525"/>
                </a:lnTo>
                <a:lnTo>
                  <a:pt x="198" y="529"/>
                </a:lnTo>
                <a:lnTo>
                  <a:pt x="198" y="531"/>
                </a:lnTo>
                <a:lnTo>
                  <a:pt x="198" y="533"/>
                </a:lnTo>
                <a:lnTo>
                  <a:pt x="198" y="536"/>
                </a:lnTo>
                <a:lnTo>
                  <a:pt x="200" y="542"/>
                </a:lnTo>
                <a:lnTo>
                  <a:pt x="200" y="548"/>
                </a:lnTo>
                <a:lnTo>
                  <a:pt x="202" y="554"/>
                </a:lnTo>
                <a:lnTo>
                  <a:pt x="202" y="558"/>
                </a:lnTo>
                <a:lnTo>
                  <a:pt x="202" y="562"/>
                </a:lnTo>
                <a:lnTo>
                  <a:pt x="202" y="565"/>
                </a:lnTo>
                <a:lnTo>
                  <a:pt x="204" y="567"/>
                </a:lnTo>
                <a:lnTo>
                  <a:pt x="204" y="571"/>
                </a:lnTo>
                <a:lnTo>
                  <a:pt x="202" y="573"/>
                </a:lnTo>
                <a:lnTo>
                  <a:pt x="192" y="575"/>
                </a:lnTo>
                <a:lnTo>
                  <a:pt x="187" y="575"/>
                </a:lnTo>
                <a:lnTo>
                  <a:pt x="185" y="575"/>
                </a:lnTo>
                <a:lnTo>
                  <a:pt x="187" y="583"/>
                </a:lnTo>
                <a:lnTo>
                  <a:pt x="188" y="590"/>
                </a:lnTo>
                <a:lnTo>
                  <a:pt x="194" y="590"/>
                </a:lnTo>
                <a:lnTo>
                  <a:pt x="194" y="602"/>
                </a:lnTo>
                <a:lnTo>
                  <a:pt x="194" y="604"/>
                </a:lnTo>
                <a:lnTo>
                  <a:pt x="194" y="606"/>
                </a:lnTo>
                <a:lnTo>
                  <a:pt x="194" y="617"/>
                </a:lnTo>
                <a:lnTo>
                  <a:pt x="194" y="640"/>
                </a:lnTo>
                <a:lnTo>
                  <a:pt x="194" y="644"/>
                </a:lnTo>
                <a:lnTo>
                  <a:pt x="194" y="648"/>
                </a:lnTo>
                <a:lnTo>
                  <a:pt x="196" y="652"/>
                </a:lnTo>
                <a:lnTo>
                  <a:pt x="215" y="652"/>
                </a:lnTo>
                <a:lnTo>
                  <a:pt x="221" y="650"/>
                </a:lnTo>
                <a:lnTo>
                  <a:pt x="235" y="648"/>
                </a:lnTo>
                <a:lnTo>
                  <a:pt x="242" y="650"/>
                </a:lnTo>
                <a:lnTo>
                  <a:pt x="262" y="650"/>
                </a:lnTo>
                <a:lnTo>
                  <a:pt x="277" y="644"/>
                </a:lnTo>
                <a:lnTo>
                  <a:pt x="283" y="654"/>
                </a:lnTo>
                <a:lnTo>
                  <a:pt x="323" y="650"/>
                </a:lnTo>
                <a:lnTo>
                  <a:pt x="321" y="615"/>
                </a:lnTo>
                <a:lnTo>
                  <a:pt x="331" y="621"/>
                </a:lnTo>
                <a:lnTo>
                  <a:pt x="338" y="627"/>
                </a:lnTo>
                <a:lnTo>
                  <a:pt x="319" y="813"/>
                </a:lnTo>
                <a:lnTo>
                  <a:pt x="304" y="821"/>
                </a:lnTo>
                <a:lnTo>
                  <a:pt x="300" y="823"/>
                </a:lnTo>
                <a:lnTo>
                  <a:pt x="292" y="821"/>
                </a:lnTo>
                <a:lnTo>
                  <a:pt x="292" y="823"/>
                </a:lnTo>
                <a:lnTo>
                  <a:pt x="284" y="834"/>
                </a:lnTo>
                <a:lnTo>
                  <a:pt x="271" y="833"/>
                </a:lnTo>
                <a:lnTo>
                  <a:pt x="267" y="840"/>
                </a:lnTo>
                <a:lnTo>
                  <a:pt x="256" y="844"/>
                </a:lnTo>
                <a:lnTo>
                  <a:pt x="244" y="850"/>
                </a:lnTo>
                <a:lnTo>
                  <a:pt x="233" y="863"/>
                </a:lnTo>
                <a:lnTo>
                  <a:pt x="252" y="875"/>
                </a:lnTo>
                <a:lnTo>
                  <a:pt x="248" y="879"/>
                </a:lnTo>
                <a:lnTo>
                  <a:pt x="242" y="887"/>
                </a:lnTo>
                <a:lnTo>
                  <a:pt x="238" y="894"/>
                </a:lnTo>
                <a:lnTo>
                  <a:pt x="235" y="900"/>
                </a:lnTo>
                <a:lnTo>
                  <a:pt x="231" y="906"/>
                </a:lnTo>
                <a:lnTo>
                  <a:pt x="235" y="908"/>
                </a:lnTo>
                <a:lnTo>
                  <a:pt x="240" y="911"/>
                </a:lnTo>
                <a:lnTo>
                  <a:pt x="233" y="921"/>
                </a:lnTo>
                <a:lnTo>
                  <a:pt x="265" y="959"/>
                </a:lnTo>
                <a:lnTo>
                  <a:pt x="252" y="973"/>
                </a:lnTo>
                <a:lnTo>
                  <a:pt x="265" y="985"/>
                </a:lnTo>
                <a:lnTo>
                  <a:pt x="273" y="994"/>
                </a:lnTo>
                <a:lnTo>
                  <a:pt x="290" y="1011"/>
                </a:lnTo>
                <a:lnTo>
                  <a:pt x="294" y="1013"/>
                </a:lnTo>
                <a:lnTo>
                  <a:pt x="300" y="1013"/>
                </a:lnTo>
                <a:lnTo>
                  <a:pt x="302" y="1015"/>
                </a:lnTo>
                <a:lnTo>
                  <a:pt x="304" y="1017"/>
                </a:lnTo>
                <a:lnTo>
                  <a:pt x="315" y="1034"/>
                </a:lnTo>
                <a:lnTo>
                  <a:pt x="323" y="1031"/>
                </a:lnTo>
                <a:lnTo>
                  <a:pt x="334" y="1034"/>
                </a:lnTo>
                <a:lnTo>
                  <a:pt x="334" y="1036"/>
                </a:lnTo>
                <a:lnTo>
                  <a:pt x="317" y="1040"/>
                </a:lnTo>
                <a:lnTo>
                  <a:pt x="338" y="1129"/>
                </a:lnTo>
                <a:lnTo>
                  <a:pt x="340" y="1152"/>
                </a:lnTo>
                <a:lnTo>
                  <a:pt x="288" y="1163"/>
                </a:lnTo>
                <a:lnTo>
                  <a:pt x="221" y="1179"/>
                </a:lnTo>
                <a:lnTo>
                  <a:pt x="144" y="1196"/>
                </a:lnTo>
                <a:lnTo>
                  <a:pt x="144" y="1206"/>
                </a:lnTo>
                <a:lnTo>
                  <a:pt x="104" y="1200"/>
                </a:lnTo>
                <a:lnTo>
                  <a:pt x="8" y="1188"/>
                </a:lnTo>
                <a:lnTo>
                  <a:pt x="0" y="1259"/>
                </a:lnTo>
                <a:lnTo>
                  <a:pt x="25" y="1279"/>
                </a:lnTo>
                <a:lnTo>
                  <a:pt x="113" y="1348"/>
                </a:lnTo>
                <a:lnTo>
                  <a:pt x="202" y="1415"/>
                </a:lnTo>
                <a:lnTo>
                  <a:pt x="292" y="1484"/>
                </a:lnTo>
                <a:lnTo>
                  <a:pt x="346" y="1525"/>
                </a:lnTo>
                <a:lnTo>
                  <a:pt x="350" y="1528"/>
                </a:lnTo>
                <a:lnTo>
                  <a:pt x="356" y="1534"/>
                </a:lnTo>
                <a:lnTo>
                  <a:pt x="367" y="1544"/>
                </a:lnTo>
                <a:lnTo>
                  <a:pt x="417" y="1588"/>
                </a:lnTo>
                <a:lnTo>
                  <a:pt x="415" y="1586"/>
                </a:lnTo>
                <a:lnTo>
                  <a:pt x="434" y="1567"/>
                </a:lnTo>
                <a:lnTo>
                  <a:pt x="442" y="1550"/>
                </a:lnTo>
                <a:lnTo>
                  <a:pt x="452" y="1533"/>
                </a:lnTo>
                <a:lnTo>
                  <a:pt x="469" y="1544"/>
                </a:lnTo>
                <a:lnTo>
                  <a:pt x="488" y="1533"/>
                </a:lnTo>
                <a:lnTo>
                  <a:pt x="502" y="1517"/>
                </a:lnTo>
                <a:lnTo>
                  <a:pt x="517" y="1525"/>
                </a:lnTo>
                <a:lnTo>
                  <a:pt x="519" y="1507"/>
                </a:lnTo>
                <a:lnTo>
                  <a:pt x="521" y="1507"/>
                </a:lnTo>
                <a:lnTo>
                  <a:pt x="521" y="1502"/>
                </a:lnTo>
                <a:lnTo>
                  <a:pt x="519" y="1502"/>
                </a:lnTo>
                <a:lnTo>
                  <a:pt x="513" y="1505"/>
                </a:lnTo>
                <a:lnTo>
                  <a:pt x="505" y="1504"/>
                </a:lnTo>
                <a:lnTo>
                  <a:pt x="492" y="1505"/>
                </a:lnTo>
                <a:lnTo>
                  <a:pt x="492" y="1504"/>
                </a:lnTo>
                <a:lnTo>
                  <a:pt x="490" y="1490"/>
                </a:lnTo>
                <a:lnTo>
                  <a:pt x="488" y="1488"/>
                </a:lnTo>
                <a:lnTo>
                  <a:pt x="486" y="1490"/>
                </a:lnTo>
                <a:lnTo>
                  <a:pt x="467" y="1498"/>
                </a:lnTo>
                <a:lnTo>
                  <a:pt x="452" y="1504"/>
                </a:lnTo>
                <a:lnTo>
                  <a:pt x="450" y="1502"/>
                </a:lnTo>
                <a:lnTo>
                  <a:pt x="452" y="1513"/>
                </a:lnTo>
                <a:lnTo>
                  <a:pt x="440" y="1511"/>
                </a:lnTo>
                <a:lnTo>
                  <a:pt x="419" y="1504"/>
                </a:lnTo>
                <a:lnTo>
                  <a:pt x="421" y="1492"/>
                </a:lnTo>
                <a:lnTo>
                  <a:pt x="423" y="1486"/>
                </a:lnTo>
                <a:lnTo>
                  <a:pt x="423" y="1480"/>
                </a:lnTo>
                <a:lnTo>
                  <a:pt x="421" y="1478"/>
                </a:lnTo>
                <a:lnTo>
                  <a:pt x="423" y="1477"/>
                </a:lnTo>
                <a:lnTo>
                  <a:pt x="425" y="1475"/>
                </a:lnTo>
                <a:lnTo>
                  <a:pt x="428" y="1477"/>
                </a:lnTo>
                <a:lnTo>
                  <a:pt x="428" y="1478"/>
                </a:lnTo>
                <a:lnTo>
                  <a:pt x="442" y="1486"/>
                </a:lnTo>
                <a:lnTo>
                  <a:pt x="448" y="1486"/>
                </a:lnTo>
                <a:lnTo>
                  <a:pt x="469" y="1484"/>
                </a:lnTo>
                <a:lnTo>
                  <a:pt x="481" y="1480"/>
                </a:lnTo>
                <a:lnTo>
                  <a:pt x="525" y="1471"/>
                </a:lnTo>
                <a:lnTo>
                  <a:pt x="529" y="1469"/>
                </a:lnTo>
                <a:lnTo>
                  <a:pt x="531" y="1471"/>
                </a:lnTo>
                <a:lnTo>
                  <a:pt x="532" y="1465"/>
                </a:lnTo>
                <a:lnTo>
                  <a:pt x="538" y="1461"/>
                </a:lnTo>
                <a:lnTo>
                  <a:pt x="540" y="1461"/>
                </a:lnTo>
                <a:lnTo>
                  <a:pt x="544" y="1459"/>
                </a:lnTo>
                <a:lnTo>
                  <a:pt x="546" y="1457"/>
                </a:lnTo>
                <a:lnTo>
                  <a:pt x="558" y="1457"/>
                </a:lnTo>
                <a:lnTo>
                  <a:pt x="563" y="1457"/>
                </a:lnTo>
                <a:lnTo>
                  <a:pt x="565" y="1457"/>
                </a:lnTo>
                <a:lnTo>
                  <a:pt x="569" y="1457"/>
                </a:lnTo>
                <a:lnTo>
                  <a:pt x="575" y="1457"/>
                </a:lnTo>
                <a:lnTo>
                  <a:pt x="579" y="1457"/>
                </a:lnTo>
                <a:lnTo>
                  <a:pt x="582" y="1459"/>
                </a:lnTo>
                <a:lnTo>
                  <a:pt x="594" y="1459"/>
                </a:lnTo>
                <a:lnTo>
                  <a:pt x="598" y="1459"/>
                </a:lnTo>
                <a:lnTo>
                  <a:pt x="600" y="1459"/>
                </a:lnTo>
                <a:lnTo>
                  <a:pt x="602" y="1459"/>
                </a:lnTo>
                <a:lnTo>
                  <a:pt x="607" y="1461"/>
                </a:lnTo>
                <a:lnTo>
                  <a:pt x="611" y="1461"/>
                </a:lnTo>
                <a:lnTo>
                  <a:pt x="615" y="1461"/>
                </a:lnTo>
                <a:lnTo>
                  <a:pt x="619" y="1461"/>
                </a:lnTo>
                <a:lnTo>
                  <a:pt x="623" y="1461"/>
                </a:lnTo>
                <a:lnTo>
                  <a:pt x="627" y="1461"/>
                </a:lnTo>
                <a:lnTo>
                  <a:pt x="630" y="1461"/>
                </a:lnTo>
                <a:lnTo>
                  <a:pt x="634" y="1461"/>
                </a:lnTo>
                <a:lnTo>
                  <a:pt x="636" y="1459"/>
                </a:lnTo>
                <a:lnTo>
                  <a:pt x="640" y="1457"/>
                </a:lnTo>
                <a:lnTo>
                  <a:pt x="642" y="1456"/>
                </a:lnTo>
                <a:lnTo>
                  <a:pt x="646" y="1454"/>
                </a:lnTo>
                <a:lnTo>
                  <a:pt x="648" y="1454"/>
                </a:lnTo>
                <a:lnTo>
                  <a:pt x="652" y="1450"/>
                </a:lnTo>
                <a:lnTo>
                  <a:pt x="655" y="1454"/>
                </a:lnTo>
                <a:lnTo>
                  <a:pt x="657" y="1454"/>
                </a:lnTo>
                <a:lnTo>
                  <a:pt x="673" y="1465"/>
                </a:lnTo>
                <a:lnTo>
                  <a:pt x="702" y="1459"/>
                </a:lnTo>
                <a:lnTo>
                  <a:pt x="703" y="1457"/>
                </a:lnTo>
                <a:lnTo>
                  <a:pt x="700" y="1440"/>
                </a:lnTo>
                <a:lnTo>
                  <a:pt x="702" y="1425"/>
                </a:lnTo>
                <a:lnTo>
                  <a:pt x="681" y="1403"/>
                </a:lnTo>
                <a:lnTo>
                  <a:pt x="703" y="1394"/>
                </a:lnTo>
                <a:lnTo>
                  <a:pt x="702" y="1388"/>
                </a:lnTo>
                <a:lnTo>
                  <a:pt x="727" y="1379"/>
                </a:lnTo>
                <a:lnTo>
                  <a:pt x="738" y="1392"/>
                </a:lnTo>
                <a:lnTo>
                  <a:pt x="748" y="1384"/>
                </a:lnTo>
                <a:lnTo>
                  <a:pt x="755" y="1390"/>
                </a:lnTo>
                <a:lnTo>
                  <a:pt x="761" y="1388"/>
                </a:lnTo>
                <a:lnTo>
                  <a:pt x="788" y="1379"/>
                </a:lnTo>
                <a:lnTo>
                  <a:pt x="813" y="1392"/>
                </a:lnTo>
                <a:lnTo>
                  <a:pt x="817" y="1396"/>
                </a:lnTo>
                <a:lnTo>
                  <a:pt x="836" y="1415"/>
                </a:lnTo>
                <a:lnTo>
                  <a:pt x="844" y="1413"/>
                </a:lnTo>
                <a:lnTo>
                  <a:pt x="850" y="1417"/>
                </a:lnTo>
                <a:lnTo>
                  <a:pt x="857" y="1409"/>
                </a:lnTo>
                <a:lnTo>
                  <a:pt x="873" y="1413"/>
                </a:lnTo>
                <a:lnTo>
                  <a:pt x="892" y="1402"/>
                </a:lnTo>
                <a:lnTo>
                  <a:pt x="903" y="1392"/>
                </a:lnTo>
                <a:lnTo>
                  <a:pt x="915" y="1382"/>
                </a:lnTo>
                <a:lnTo>
                  <a:pt x="901" y="1363"/>
                </a:lnTo>
                <a:lnTo>
                  <a:pt x="871" y="1344"/>
                </a:lnTo>
                <a:lnTo>
                  <a:pt x="842" y="1329"/>
                </a:lnTo>
                <a:lnTo>
                  <a:pt x="823" y="1317"/>
                </a:lnTo>
                <a:lnTo>
                  <a:pt x="809" y="1311"/>
                </a:lnTo>
                <a:lnTo>
                  <a:pt x="799" y="1307"/>
                </a:lnTo>
                <a:lnTo>
                  <a:pt x="794" y="1302"/>
                </a:lnTo>
                <a:lnTo>
                  <a:pt x="792" y="1292"/>
                </a:lnTo>
                <a:lnTo>
                  <a:pt x="792" y="1286"/>
                </a:lnTo>
                <a:lnTo>
                  <a:pt x="796" y="1286"/>
                </a:lnTo>
                <a:lnTo>
                  <a:pt x="799" y="1286"/>
                </a:lnTo>
                <a:lnTo>
                  <a:pt x="804" y="1286"/>
                </a:lnTo>
                <a:lnTo>
                  <a:pt x="807" y="1286"/>
                </a:lnTo>
                <a:lnTo>
                  <a:pt x="809" y="1283"/>
                </a:lnTo>
                <a:lnTo>
                  <a:pt x="811" y="1281"/>
                </a:lnTo>
                <a:lnTo>
                  <a:pt x="813" y="1279"/>
                </a:lnTo>
                <a:lnTo>
                  <a:pt x="815" y="1277"/>
                </a:lnTo>
                <a:lnTo>
                  <a:pt x="817" y="1273"/>
                </a:lnTo>
                <a:lnTo>
                  <a:pt x="819" y="1271"/>
                </a:lnTo>
                <a:lnTo>
                  <a:pt x="821" y="1269"/>
                </a:lnTo>
                <a:lnTo>
                  <a:pt x="815" y="1265"/>
                </a:lnTo>
                <a:lnTo>
                  <a:pt x="813" y="1263"/>
                </a:lnTo>
                <a:lnTo>
                  <a:pt x="809" y="1261"/>
                </a:lnTo>
                <a:lnTo>
                  <a:pt x="804" y="1256"/>
                </a:lnTo>
                <a:lnTo>
                  <a:pt x="811" y="1246"/>
                </a:lnTo>
                <a:lnTo>
                  <a:pt x="813" y="1244"/>
                </a:lnTo>
                <a:lnTo>
                  <a:pt x="815" y="1240"/>
                </a:lnTo>
                <a:lnTo>
                  <a:pt x="817" y="1240"/>
                </a:lnTo>
                <a:lnTo>
                  <a:pt x="819" y="1236"/>
                </a:lnTo>
                <a:lnTo>
                  <a:pt x="825" y="1230"/>
                </a:lnTo>
                <a:lnTo>
                  <a:pt x="828" y="1233"/>
                </a:lnTo>
                <a:lnTo>
                  <a:pt x="832" y="1236"/>
                </a:lnTo>
                <a:lnTo>
                  <a:pt x="834" y="1238"/>
                </a:lnTo>
                <a:lnTo>
                  <a:pt x="836" y="1240"/>
                </a:lnTo>
                <a:lnTo>
                  <a:pt x="838" y="1240"/>
                </a:lnTo>
                <a:lnTo>
                  <a:pt x="840" y="1240"/>
                </a:lnTo>
                <a:lnTo>
                  <a:pt x="844" y="1242"/>
                </a:lnTo>
                <a:lnTo>
                  <a:pt x="846" y="1244"/>
                </a:lnTo>
                <a:lnTo>
                  <a:pt x="850" y="1244"/>
                </a:lnTo>
                <a:lnTo>
                  <a:pt x="852" y="1246"/>
                </a:lnTo>
                <a:lnTo>
                  <a:pt x="855" y="1246"/>
                </a:lnTo>
                <a:lnTo>
                  <a:pt x="859" y="1244"/>
                </a:lnTo>
                <a:lnTo>
                  <a:pt x="861" y="1242"/>
                </a:lnTo>
                <a:lnTo>
                  <a:pt x="865" y="1246"/>
                </a:lnTo>
                <a:lnTo>
                  <a:pt x="869" y="1248"/>
                </a:lnTo>
                <a:lnTo>
                  <a:pt x="871" y="1252"/>
                </a:lnTo>
                <a:lnTo>
                  <a:pt x="874" y="1254"/>
                </a:lnTo>
                <a:lnTo>
                  <a:pt x="876" y="1256"/>
                </a:lnTo>
                <a:lnTo>
                  <a:pt x="876" y="1257"/>
                </a:lnTo>
                <a:lnTo>
                  <a:pt x="882" y="1256"/>
                </a:lnTo>
                <a:lnTo>
                  <a:pt x="888" y="1254"/>
                </a:lnTo>
                <a:lnTo>
                  <a:pt x="896" y="1263"/>
                </a:lnTo>
                <a:lnTo>
                  <a:pt x="915" y="1250"/>
                </a:lnTo>
                <a:lnTo>
                  <a:pt x="905" y="1238"/>
                </a:lnTo>
                <a:lnTo>
                  <a:pt x="919" y="1223"/>
                </a:lnTo>
                <a:lnTo>
                  <a:pt x="932" y="1230"/>
                </a:lnTo>
                <a:lnTo>
                  <a:pt x="944" y="1223"/>
                </a:lnTo>
                <a:lnTo>
                  <a:pt x="965" y="1238"/>
                </a:lnTo>
                <a:lnTo>
                  <a:pt x="984" y="1227"/>
                </a:lnTo>
                <a:lnTo>
                  <a:pt x="999" y="1246"/>
                </a:lnTo>
                <a:lnTo>
                  <a:pt x="1009" y="1242"/>
                </a:lnTo>
                <a:lnTo>
                  <a:pt x="1032" y="1235"/>
                </a:lnTo>
                <a:lnTo>
                  <a:pt x="1113" y="1221"/>
                </a:lnTo>
                <a:lnTo>
                  <a:pt x="1167" y="1215"/>
                </a:lnTo>
                <a:lnTo>
                  <a:pt x="1174" y="1179"/>
                </a:lnTo>
                <a:lnTo>
                  <a:pt x="1180" y="1180"/>
                </a:lnTo>
                <a:lnTo>
                  <a:pt x="1190" y="1179"/>
                </a:lnTo>
                <a:lnTo>
                  <a:pt x="1213" y="1171"/>
                </a:lnTo>
                <a:lnTo>
                  <a:pt x="1211" y="1169"/>
                </a:lnTo>
                <a:lnTo>
                  <a:pt x="1207" y="1132"/>
                </a:lnTo>
                <a:lnTo>
                  <a:pt x="1209" y="1131"/>
                </a:lnTo>
                <a:lnTo>
                  <a:pt x="1230" y="1119"/>
                </a:lnTo>
                <a:lnTo>
                  <a:pt x="1247" y="1104"/>
                </a:lnTo>
                <a:lnTo>
                  <a:pt x="1251" y="1105"/>
                </a:lnTo>
                <a:lnTo>
                  <a:pt x="1251" y="1104"/>
                </a:lnTo>
                <a:lnTo>
                  <a:pt x="1253" y="1104"/>
                </a:lnTo>
                <a:lnTo>
                  <a:pt x="1269" y="1108"/>
                </a:lnTo>
                <a:lnTo>
                  <a:pt x="1271" y="1108"/>
                </a:lnTo>
                <a:lnTo>
                  <a:pt x="1271" y="1111"/>
                </a:lnTo>
                <a:lnTo>
                  <a:pt x="1274" y="1113"/>
                </a:lnTo>
                <a:lnTo>
                  <a:pt x="1278" y="1113"/>
                </a:lnTo>
                <a:lnTo>
                  <a:pt x="1280" y="1115"/>
                </a:lnTo>
                <a:lnTo>
                  <a:pt x="1286" y="1113"/>
                </a:lnTo>
                <a:lnTo>
                  <a:pt x="1288" y="1113"/>
                </a:lnTo>
                <a:lnTo>
                  <a:pt x="1292" y="1111"/>
                </a:lnTo>
                <a:lnTo>
                  <a:pt x="1293" y="1105"/>
                </a:lnTo>
                <a:lnTo>
                  <a:pt x="1293" y="1104"/>
                </a:lnTo>
                <a:lnTo>
                  <a:pt x="1295" y="1102"/>
                </a:lnTo>
                <a:lnTo>
                  <a:pt x="1301" y="1094"/>
                </a:lnTo>
                <a:lnTo>
                  <a:pt x="1303" y="1092"/>
                </a:lnTo>
                <a:lnTo>
                  <a:pt x="1305" y="1092"/>
                </a:lnTo>
                <a:lnTo>
                  <a:pt x="1309" y="1092"/>
                </a:lnTo>
                <a:lnTo>
                  <a:pt x="1311" y="1092"/>
                </a:lnTo>
                <a:lnTo>
                  <a:pt x="1314" y="1094"/>
                </a:lnTo>
                <a:lnTo>
                  <a:pt x="1319" y="1083"/>
                </a:lnTo>
                <a:lnTo>
                  <a:pt x="1322" y="1083"/>
                </a:lnTo>
                <a:lnTo>
                  <a:pt x="1326" y="1081"/>
                </a:lnTo>
                <a:lnTo>
                  <a:pt x="1328" y="1081"/>
                </a:lnTo>
                <a:lnTo>
                  <a:pt x="1330" y="1075"/>
                </a:lnTo>
                <a:lnTo>
                  <a:pt x="1330" y="1069"/>
                </a:lnTo>
                <a:lnTo>
                  <a:pt x="1330" y="1067"/>
                </a:lnTo>
                <a:lnTo>
                  <a:pt x="1330" y="1065"/>
                </a:lnTo>
                <a:lnTo>
                  <a:pt x="1330" y="1062"/>
                </a:lnTo>
                <a:lnTo>
                  <a:pt x="1330" y="1060"/>
                </a:lnTo>
                <a:lnTo>
                  <a:pt x="1330" y="1057"/>
                </a:lnTo>
                <a:lnTo>
                  <a:pt x="1330" y="1055"/>
                </a:lnTo>
                <a:lnTo>
                  <a:pt x="1330" y="1054"/>
                </a:lnTo>
                <a:lnTo>
                  <a:pt x="1330" y="1052"/>
                </a:lnTo>
                <a:lnTo>
                  <a:pt x="1330" y="1050"/>
                </a:lnTo>
                <a:lnTo>
                  <a:pt x="1330" y="1048"/>
                </a:lnTo>
                <a:lnTo>
                  <a:pt x="1330" y="1044"/>
                </a:lnTo>
                <a:lnTo>
                  <a:pt x="1330" y="1042"/>
                </a:lnTo>
                <a:lnTo>
                  <a:pt x="1330" y="1040"/>
                </a:lnTo>
                <a:lnTo>
                  <a:pt x="1330" y="1038"/>
                </a:lnTo>
                <a:lnTo>
                  <a:pt x="1330" y="1036"/>
                </a:lnTo>
                <a:lnTo>
                  <a:pt x="1332" y="1034"/>
                </a:lnTo>
                <a:lnTo>
                  <a:pt x="1332" y="1033"/>
                </a:lnTo>
                <a:lnTo>
                  <a:pt x="1332" y="1031"/>
                </a:lnTo>
                <a:lnTo>
                  <a:pt x="1332" y="1029"/>
                </a:lnTo>
                <a:lnTo>
                  <a:pt x="1332" y="1027"/>
                </a:lnTo>
                <a:lnTo>
                  <a:pt x="1332" y="1025"/>
                </a:lnTo>
                <a:lnTo>
                  <a:pt x="1332" y="1023"/>
                </a:lnTo>
                <a:lnTo>
                  <a:pt x="1332" y="1021"/>
                </a:lnTo>
                <a:lnTo>
                  <a:pt x="1332" y="1019"/>
                </a:lnTo>
                <a:lnTo>
                  <a:pt x="1332" y="1017"/>
                </a:lnTo>
                <a:lnTo>
                  <a:pt x="1332" y="1015"/>
                </a:lnTo>
                <a:lnTo>
                  <a:pt x="1332" y="979"/>
                </a:lnTo>
                <a:lnTo>
                  <a:pt x="1330" y="977"/>
                </a:lnTo>
                <a:lnTo>
                  <a:pt x="1326" y="973"/>
                </a:lnTo>
                <a:lnTo>
                  <a:pt x="1319" y="963"/>
                </a:lnTo>
                <a:lnTo>
                  <a:pt x="1313" y="956"/>
                </a:lnTo>
                <a:lnTo>
                  <a:pt x="1311" y="954"/>
                </a:lnTo>
                <a:lnTo>
                  <a:pt x="1307" y="950"/>
                </a:lnTo>
                <a:lnTo>
                  <a:pt x="1303" y="950"/>
                </a:lnTo>
                <a:lnTo>
                  <a:pt x="1299" y="948"/>
                </a:lnTo>
                <a:lnTo>
                  <a:pt x="1295" y="946"/>
                </a:lnTo>
                <a:lnTo>
                  <a:pt x="1292" y="944"/>
                </a:lnTo>
                <a:lnTo>
                  <a:pt x="1290" y="944"/>
                </a:lnTo>
                <a:lnTo>
                  <a:pt x="1288" y="942"/>
                </a:lnTo>
                <a:lnTo>
                  <a:pt x="1282" y="942"/>
                </a:lnTo>
                <a:lnTo>
                  <a:pt x="1276" y="938"/>
                </a:lnTo>
                <a:lnTo>
                  <a:pt x="1276" y="937"/>
                </a:lnTo>
                <a:lnTo>
                  <a:pt x="1276" y="935"/>
                </a:lnTo>
                <a:lnTo>
                  <a:pt x="1278" y="935"/>
                </a:lnTo>
                <a:lnTo>
                  <a:pt x="1278" y="932"/>
                </a:lnTo>
                <a:lnTo>
                  <a:pt x="1278" y="931"/>
                </a:lnTo>
                <a:lnTo>
                  <a:pt x="1276" y="931"/>
                </a:lnTo>
                <a:lnTo>
                  <a:pt x="1276" y="929"/>
                </a:lnTo>
                <a:lnTo>
                  <a:pt x="1278" y="929"/>
                </a:lnTo>
                <a:lnTo>
                  <a:pt x="1280" y="929"/>
                </a:lnTo>
                <a:lnTo>
                  <a:pt x="1280" y="927"/>
                </a:lnTo>
                <a:lnTo>
                  <a:pt x="1280" y="925"/>
                </a:lnTo>
                <a:lnTo>
                  <a:pt x="1282" y="923"/>
                </a:lnTo>
                <a:lnTo>
                  <a:pt x="1282" y="921"/>
                </a:lnTo>
                <a:lnTo>
                  <a:pt x="1284" y="919"/>
                </a:lnTo>
                <a:lnTo>
                  <a:pt x="1284" y="917"/>
                </a:lnTo>
                <a:lnTo>
                  <a:pt x="1284" y="915"/>
                </a:lnTo>
                <a:lnTo>
                  <a:pt x="1286" y="915"/>
                </a:lnTo>
                <a:lnTo>
                  <a:pt x="1286" y="913"/>
                </a:lnTo>
                <a:lnTo>
                  <a:pt x="1288" y="913"/>
                </a:lnTo>
                <a:lnTo>
                  <a:pt x="1288" y="911"/>
                </a:lnTo>
                <a:lnTo>
                  <a:pt x="1288" y="909"/>
                </a:lnTo>
                <a:lnTo>
                  <a:pt x="1290" y="909"/>
                </a:lnTo>
                <a:lnTo>
                  <a:pt x="1290" y="908"/>
                </a:lnTo>
                <a:lnTo>
                  <a:pt x="1292" y="908"/>
                </a:lnTo>
                <a:lnTo>
                  <a:pt x="1293" y="908"/>
                </a:lnTo>
                <a:lnTo>
                  <a:pt x="1293" y="906"/>
                </a:lnTo>
                <a:lnTo>
                  <a:pt x="1295" y="906"/>
                </a:lnTo>
                <a:lnTo>
                  <a:pt x="1297" y="906"/>
                </a:lnTo>
                <a:lnTo>
                  <a:pt x="1299" y="906"/>
                </a:lnTo>
                <a:lnTo>
                  <a:pt x="1301" y="906"/>
                </a:lnTo>
                <a:lnTo>
                  <a:pt x="1303" y="906"/>
                </a:lnTo>
                <a:lnTo>
                  <a:pt x="1303" y="904"/>
                </a:lnTo>
                <a:lnTo>
                  <a:pt x="1305" y="904"/>
                </a:lnTo>
                <a:lnTo>
                  <a:pt x="1305" y="902"/>
                </a:lnTo>
                <a:lnTo>
                  <a:pt x="1303" y="900"/>
                </a:lnTo>
                <a:lnTo>
                  <a:pt x="1305" y="900"/>
                </a:lnTo>
                <a:lnTo>
                  <a:pt x="1305" y="898"/>
                </a:lnTo>
                <a:lnTo>
                  <a:pt x="1307" y="898"/>
                </a:lnTo>
                <a:lnTo>
                  <a:pt x="1309" y="898"/>
                </a:lnTo>
                <a:lnTo>
                  <a:pt x="1309" y="896"/>
                </a:lnTo>
                <a:lnTo>
                  <a:pt x="1311" y="894"/>
                </a:lnTo>
                <a:lnTo>
                  <a:pt x="1309" y="894"/>
                </a:lnTo>
                <a:lnTo>
                  <a:pt x="1309" y="892"/>
                </a:lnTo>
                <a:lnTo>
                  <a:pt x="1307" y="892"/>
                </a:lnTo>
                <a:lnTo>
                  <a:pt x="1307" y="890"/>
                </a:lnTo>
                <a:lnTo>
                  <a:pt x="1309" y="890"/>
                </a:lnTo>
                <a:lnTo>
                  <a:pt x="1311" y="890"/>
                </a:lnTo>
                <a:lnTo>
                  <a:pt x="1313" y="890"/>
                </a:lnTo>
                <a:lnTo>
                  <a:pt x="1314" y="890"/>
                </a:lnTo>
                <a:lnTo>
                  <a:pt x="1314" y="888"/>
                </a:lnTo>
                <a:lnTo>
                  <a:pt x="1314" y="887"/>
                </a:lnTo>
                <a:lnTo>
                  <a:pt x="1317" y="887"/>
                </a:lnTo>
                <a:lnTo>
                  <a:pt x="1317" y="884"/>
                </a:lnTo>
                <a:lnTo>
                  <a:pt x="1314" y="884"/>
                </a:lnTo>
                <a:lnTo>
                  <a:pt x="1317" y="884"/>
                </a:lnTo>
                <a:lnTo>
                  <a:pt x="1317" y="882"/>
                </a:lnTo>
                <a:lnTo>
                  <a:pt x="1317" y="881"/>
                </a:lnTo>
                <a:lnTo>
                  <a:pt x="1319" y="881"/>
                </a:lnTo>
                <a:lnTo>
                  <a:pt x="1319" y="879"/>
                </a:lnTo>
                <a:lnTo>
                  <a:pt x="1319" y="881"/>
                </a:lnTo>
                <a:lnTo>
                  <a:pt x="1320" y="881"/>
                </a:lnTo>
                <a:lnTo>
                  <a:pt x="1320" y="879"/>
                </a:lnTo>
                <a:lnTo>
                  <a:pt x="1322" y="879"/>
                </a:lnTo>
                <a:lnTo>
                  <a:pt x="1324" y="877"/>
                </a:lnTo>
                <a:lnTo>
                  <a:pt x="1324" y="875"/>
                </a:lnTo>
                <a:lnTo>
                  <a:pt x="1326" y="875"/>
                </a:lnTo>
                <a:lnTo>
                  <a:pt x="1328" y="875"/>
                </a:lnTo>
                <a:lnTo>
                  <a:pt x="1328" y="873"/>
                </a:lnTo>
                <a:lnTo>
                  <a:pt x="1330" y="873"/>
                </a:lnTo>
                <a:lnTo>
                  <a:pt x="1330" y="871"/>
                </a:lnTo>
                <a:lnTo>
                  <a:pt x="1332" y="869"/>
                </a:lnTo>
                <a:lnTo>
                  <a:pt x="1332" y="871"/>
                </a:lnTo>
                <a:lnTo>
                  <a:pt x="1332" y="873"/>
                </a:lnTo>
                <a:lnTo>
                  <a:pt x="1334" y="873"/>
                </a:lnTo>
                <a:lnTo>
                  <a:pt x="1334" y="871"/>
                </a:lnTo>
                <a:lnTo>
                  <a:pt x="1336" y="871"/>
                </a:lnTo>
                <a:lnTo>
                  <a:pt x="1336" y="869"/>
                </a:lnTo>
                <a:lnTo>
                  <a:pt x="1338" y="869"/>
                </a:lnTo>
                <a:lnTo>
                  <a:pt x="1340" y="869"/>
                </a:lnTo>
                <a:lnTo>
                  <a:pt x="1340" y="867"/>
                </a:lnTo>
                <a:lnTo>
                  <a:pt x="1340" y="865"/>
                </a:lnTo>
                <a:lnTo>
                  <a:pt x="1340" y="863"/>
                </a:lnTo>
                <a:lnTo>
                  <a:pt x="1340" y="865"/>
                </a:lnTo>
                <a:lnTo>
                  <a:pt x="1341" y="865"/>
                </a:lnTo>
                <a:lnTo>
                  <a:pt x="1341" y="863"/>
                </a:lnTo>
                <a:lnTo>
                  <a:pt x="1341" y="861"/>
                </a:lnTo>
                <a:lnTo>
                  <a:pt x="1343" y="861"/>
                </a:lnTo>
                <a:lnTo>
                  <a:pt x="1343" y="863"/>
                </a:lnTo>
                <a:lnTo>
                  <a:pt x="1343" y="865"/>
                </a:lnTo>
                <a:lnTo>
                  <a:pt x="1345" y="865"/>
                </a:lnTo>
                <a:lnTo>
                  <a:pt x="1345" y="863"/>
                </a:lnTo>
                <a:lnTo>
                  <a:pt x="1345" y="861"/>
                </a:lnTo>
                <a:lnTo>
                  <a:pt x="1347" y="861"/>
                </a:lnTo>
                <a:lnTo>
                  <a:pt x="1347" y="860"/>
                </a:lnTo>
                <a:lnTo>
                  <a:pt x="1347" y="858"/>
                </a:lnTo>
                <a:lnTo>
                  <a:pt x="1349" y="856"/>
                </a:lnTo>
                <a:lnTo>
                  <a:pt x="1351" y="858"/>
                </a:lnTo>
                <a:lnTo>
                  <a:pt x="1351" y="856"/>
                </a:lnTo>
                <a:lnTo>
                  <a:pt x="1351" y="854"/>
                </a:lnTo>
                <a:lnTo>
                  <a:pt x="1353" y="854"/>
                </a:lnTo>
                <a:lnTo>
                  <a:pt x="1355" y="854"/>
                </a:lnTo>
                <a:lnTo>
                  <a:pt x="1357" y="854"/>
                </a:lnTo>
                <a:lnTo>
                  <a:pt x="1357" y="852"/>
                </a:lnTo>
                <a:lnTo>
                  <a:pt x="1359" y="852"/>
                </a:lnTo>
                <a:lnTo>
                  <a:pt x="1359" y="854"/>
                </a:lnTo>
                <a:lnTo>
                  <a:pt x="1361" y="854"/>
                </a:lnTo>
                <a:lnTo>
                  <a:pt x="1361" y="852"/>
                </a:lnTo>
                <a:lnTo>
                  <a:pt x="1359" y="850"/>
                </a:lnTo>
                <a:lnTo>
                  <a:pt x="1361" y="850"/>
                </a:lnTo>
                <a:lnTo>
                  <a:pt x="1363" y="850"/>
                </a:lnTo>
                <a:lnTo>
                  <a:pt x="1363" y="848"/>
                </a:lnTo>
                <a:lnTo>
                  <a:pt x="1365" y="848"/>
                </a:lnTo>
                <a:lnTo>
                  <a:pt x="1365" y="846"/>
                </a:lnTo>
                <a:lnTo>
                  <a:pt x="1367" y="844"/>
                </a:lnTo>
                <a:lnTo>
                  <a:pt x="1369" y="842"/>
                </a:lnTo>
                <a:lnTo>
                  <a:pt x="1369" y="840"/>
                </a:lnTo>
                <a:lnTo>
                  <a:pt x="1367" y="840"/>
                </a:lnTo>
                <a:lnTo>
                  <a:pt x="1367" y="838"/>
                </a:lnTo>
                <a:lnTo>
                  <a:pt x="1369" y="838"/>
                </a:lnTo>
                <a:lnTo>
                  <a:pt x="1370" y="838"/>
                </a:lnTo>
                <a:lnTo>
                  <a:pt x="1372" y="838"/>
                </a:lnTo>
                <a:lnTo>
                  <a:pt x="1372" y="836"/>
                </a:lnTo>
                <a:lnTo>
                  <a:pt x="1370" y="836"/>
                </a:lnTo>
                <a:lnTo>
                  <a:pt x="1370" y="834"/>
                </a:lnTo>
                <a:lnTo>
                  <a:pt x="1372" y="834"/>
                </a:lnTo>
                <a:lnTo>
                  <a:pt x="1372" y="833"/>
                </a:lnTo>
                <a:lnTo>
                  <a:pt x="1372" y="831"/>
                </a:lnTo>
                <a:lnTo>
                  <a:pt x="1374" y="831"/>
                </a:lnTo>
                <a:lnTo>
                  <a:pt x="1374" y="829"/>
                </a:lnTo>
                <a:lnTo>
                  <a:pt x="1376" y="829"/>
                </a:lnTo>
                <a:lnTo>
                  <a:pt x="1378" y="829"/>
                </a:lnTo>
                <a:lnTo>
                  <a:pt x="1380" y="829"/>
                </a:lnTo>
                <a:lnTo>
                  <a:pt x="1380" y="827"/>
                </a:lnTo>
                <a:lnTo>
                  <a:pt x="1382" y="827"/>
                </a:lnTo>
                <a:lnTo>
                  <a:pt x="1382" y="825"/>
                </a:lnTo>
                <a:lnTo>
                  <a:pt x="1384" y="825"/>
                </a:lnTo>
                <a:lnTo>
                  <a:pt x="1384" y="823"/>
                </a:lnTo>
                <a:lnTo>
                  <a:pt x="1386" y="823"/>
                </a:lnTo>
                <a:lnTo>
                  <a:pt x="1386" y="821"/>
                </a:lnTo>
                <a:lnTo>
                  <a:pt x="1388" y="821"/>
                </a:lnTo>
                <a:lnTo>
                  <a:pt x="1390" y="821"/>
                </a:lnTo>
                <a:lnTo>
                  <a:pt x="1384" y="815"/>
                </a:lnTo>
                <a:lnTo>
                  <a:pt x="1391" y="806"/>
                </a:lnTo>
                <a:lnTo>
                  <a:pt x="1399" y="812"/>
                </a:lnTo>
                <a:lnTo>
                  <a:pt x="1405" y="806"/>
                </a:lnTo>
                <a:lnTo>
                  <a:pt x="1407" y="813"/>
                </a:lnTo>
                <a:lnTo>
                  <a:pt x="1407" y="815"/>
                </a:lnTo>
                <a:lnTo>
                  <a:pt x="1417" y="823"/>
                </a:lnTo>
                <a:lnTo>
                  <a:pt x="1451" y="858"/>
                </a:lnTo>
                <a:lnTo>
                  <a:pt x="1465" y="875"/>
                </a:lnTo>
                <a:lnTo>
                  <a:pt x="1468" y="879"/>
                </a:lnTo>
                <a:lnTo>
                  <a:pt x="1468" y="882"/>
                </a:lnTo>
                <a:lnTo>
                  <a:pt x="1472" y="890"/>
                </a:lnTo>
                <a:lnTo>
                  <a:pt x="1476" y="902"/>
                </a:lnTo>
                <a:lnTo>
                  <a:pt x="1478" y="906"/>
                </a:lnTo>
                <a:lnTo>
                  <a:pt x="1480" y="904"/>
                </a:lnTo>
                <a:lnTo>
                  <a:pt x="1480" y="902"/>
                </a:lnTo>
                <a:lnTo>
                  <a:pt x="1484" y="898"/>
                </a:lnTo>
                <a:lnTo>
                  <a:pt x="1484" y="896"/>
                </a:lnTo>
                <a:lnTo>
                  <a:pt x="1486" y="892"/>
                </a:lnTo>
                <a:lnTo>
                  <a:pt x="1488" y="890"/>
                </a:lnTo>
                <a:lnTo>
                  <a:pt x="1488" y="882"/>
                </a:lnTo>
                <a:lnTo>
                  <a:pt x="1484" y="879"/>
                </a:lnTo>
                <a:lnTo>
                  <a:pt x="1480" y="877"/>
                </a:lnTo>
                <a:lnTo>
                  <a:pt x="1478" y="875"/>
                </a:lnTo>
                <a:lnTo>
                  <a:pt x="1476" y="869"/>
                </a:lnTo>
                <a:lnTo>
                  <a:pt x="1478" y="867"/>
                </a:lnTo>
                <a:lnTo>
                  <a:pt x="1484" y="861"/>
                </a:lnTo>
                <a:lnTo>
                  <a:pt x="1492" y="854"/>
                </a:lnTo>
                <a:lnTo>
                  <a:pt x="1497" y="846"/>
                </a:lnTo>
                <a:lnTo>
                  <a:pt x="1499" y="840"/>
                </a:lnTo>
                <a:lnTo>
                  <a:pt x="1499" y="833"/>
                </a:lnTo>
                <a:lnTo>
                  <a:pt x="1497" y="825"/>
                </a:lnTo>
                <a:lnTo>
                  <a:pt x="1488" y="815"/>
                </a:lnTo>
                <a:lnTo>
                  <a:pt x="1478" y="806"/>
                </a:lnTo>
                <a:lnTo>
                  <a:pt x="1470" y="802"/>
                </a:lnTo>
                <a:lnTo>
                  <a:pt x="1463" y="800"/>
                </a:lnTo>
                <a:lnTo>
                  <a:pt x="1455" y="802"/>
                </a:lnTo>
                <a:lnTo>
                  <a:pt x="1449" y="804"/>
                </a:lnTo>
                <a:lnTo>
                  <a:pt x="1440" y="806"/>
                </a:lnTo>
                <a:lnTo>
                  <a:pt x="1430" y="807"/>
                </a:lnTo>
                <a:lnTo>
                  <a:pt x="1426" y="807"/>
                </a:lnTo>
                <a:lnTo>
                  <a:pt x="1422" y="807"/>
                </a:lnTo>
                <a:lnTo>
                  <a:pt x="1418" y="807"/>
                </a:lnTo>
                <a:lnTo>
                  <a:pt x="1417" y="804"/>
                </a:lnTo>
                <a:lnTo>
                  <a:pt x="1415" y="800"/>
                </a:lnTo>
                <a:lnTo>
                  <a:pt x="1415" y="798"/>
                </a:lnTo>
                <a:lnTo>
                  <a:pt x="1418" y="792"/>
                </a:lnTo>
                <a:lnTo>
                  <a:pt x="1422" y="785"/>
                </a:lnTo>
                <a:lnTo>
                  <a:pt x="1422" y="779"/>
                </a:lnTo>
                <a:lnTo>
                  <a:pt x="1422" y="767"/>
                </a:lnTo>
                <a:lnTo>
                  <a:pt x="1426" y="765"/>
                </a:lnTo>
                <a:lnTo>
                  <a:pt x="1451" y="752"/>
                </a:lnTo>
                <a:lnTo>
                  <a:pt x="1468" y="754"/>
                </a:lnTo>
                <a:lnTo>
                  <a:pt x="1470" y="754"/>
                </a:lnTo>
                <a:lnTo>
                  <a:pt x="1470" y="756"/>
                </a:lnTo>
                <a:lnTo>
                  <a:pt x="1468" y="759"/>
                </a:lnTo>
                <a:lnTo>
                  <a:pt x="1474" y="762"/>
                </a:lnTo>
                <a:lnTo>
                  <a:pt x="1476" y="762"/>
                </a:lnTo>
                <a:lnTo>
                  <a:pt x="1482" y="762"/>
                </a:lnTo>
                <a:lnTo>
                  <a:pt x="1484" y="762"/>
                </a:lnTo>
                <a:lnTo>
                  <a:pt x="1486" y="762"/>
                </a:lnTo>
                <a:lnTo>
                  <a:pt x="1488" y="762"/>
                </a:lnTo>
                <a:lnTo>
                  <a:pt x="1490" y="762"/>
                </a:lnTo>
                <a:lnTo>
                  <a:pt x="1490" y="764"/>
                </a:lnTo>
                <a:lnTo>
                  <a:pt x="1492" y="764"/>
                </a:lnTo>
                <a:lnTo>
                  <a:pt x="1493" y="764"/>
                </a:lnTo>
                <a:lnTo>
                  <a:pt x="1501" y="765"/>
                </a:lnTo>
                <a:lnTo>
                  <a:pt x="1505" y="767"/>
                </a:lnTo>
                <a:lnTo>
                  <a:pt x="1511" y="769"/>
                </a:lnTo>
                <a:lnTo>
                  <a:pt x="1514" y="769"/>
                </a:lnTo>
                <a:lnTo>
                  <a:pt x="1520" y="771"/>
                </a:lnTo>
                <a:lnTo>
                  <a:pt x="1522" y="773"/>
                </a:lnTo>
                <a:lnTo>
                  <a:pt x="1524" y="773"/>
                </a:lnTo>
                <a:lnTo>
                  <a:pt x="1530" y="773"/>
                </a:lnTo>
                <a:lnTo>
                  <a:pt x="1534" y="773"/>
                </a:lnTo>
                <a:lnTo>
                  <a:pt x="1540" y="773"/>
                </a:lnTo>
                <a:lnTo>
                  <a:pt x="1545" y="773"/>
                </a:lnTo>
                <a:lnTo>
                  <a:pt x="1549" y="773"/>
                </a:lnTo>
                <a:lnTo>
                  <a:pt x="1549" y="762"/>
                </a:lnTo>
                <a:lnTo>
                  <a:pt x="1553" y="736"/>
                </a:lnTo>
                <a:lnTo>
                  <a:pt x="1559" y="736"/>
                </a:lnTo>
                <a:lnTo>
                  <a:pt x="1562" y="736"/>
                </a:lnTo>
                <a:lnTo>
                  <a:pt x="1562" y="738"/>
                </a:lnTo>
                <a:lnTo>
                  <a:pt x="1567" y="738"/>
                </a:lnTo>
                <a:lnTo>
                  <a:pt x="1568" y="738"/>
                </a:lnTo>
                <a:lnTo>
                  <a:pt x="1572" y="738"/>
                </a:lnTo>
                <a:lnTo>
                  <a:pt x="1574" y="738"/>
                </a:lnTo>
                <a:lnTo>
                  <a:pt x="1578" y="740"/>
                </a:lnTo>
                <a:lnTo>
                  <a:pt x="1578" y="735"/>
                </a:lnTo>
                <a:lnTo>
                  <a:pt x="1582" y="733"/>
                </a:lnTo>
                <a:lnTo>
                  <a:pt x="1584" y="731"/>
                </a:lnTo>
                <a:lnTo>
                  <a:pt x="1586" y="729"/>
                </a:lnTo>
                <a:lnTo>
                  <a:pt x="1586" y="731"/>
                </a:lnTo>
                <a:lnTo>
                  <a:pt x="1589" y="727"/>
                </a:lnTo>
                <a:lnTo>
                  <a:pt x="1593" y="731"/>
                </a:lnTo>
                <a:lnTo>
                  <a:pt x="1605" y="711"/>
                </a:lnTo>
                <a:lnTo>
                  <a:pt x="1601" y="711"/>
                </a:lnTo>
                <a:lnTo>
                  <a:pt x="1595" y="711"/>
                </a:lnTo>
                <a:lnTo>
                  <a:pt x="1595" y="709"/>
                </a:lnTo>
                <a:lnTo>
                  <a:pt x="1597" y="702"/>
                </a:lnTo>
                <a:lnTo>
                  <a:pt x="1599" y="692"/>
                </a:lnTo>
                <a:lnTo>
                  <a:pt x="1613" y="681"/>
                </a:lnTo>
                <a:lnTo>
                  <a:pt x="1624" y="683"/>
                </a:lnTo>
                <a:lnTo>
                  <a:pt x="1624" y="696"/>
                </a:lnTo>
                <a:lnTo>
                  <a:pt x="1626" y="694"/>
                </a:lnTo>
                <a:lnTo>
                  <a:pt x="1628" y="690"/>
                </a:lnTo>
                <a:lnTo>
                  <a:pt x="1630" y="685"/>
                </a:lnTo>
                <a:lnTo>
                  <a:pt x="1630" y="679"/>
                </a:lnTo>
                <a:lnTo>
                  <a:pt x="1632" y="677"/>
                </a:lnTo>
                <a:lnTo>
                  <a:pt x="1632" y="673"/>
                </a:lnTo>
                <a:lnTo>
                  <a:pt x="1630" y="671"/>
                </a:lnTo>
                <a:lnTo>
                  <a:pt x="1628" y="667"/>
                </a:lnTo>
                <a:lnTo>
                  <a:pt x="1628" y="663"/>
                </a:lnTo>
                <a:lnTo>
                  <a:pt x="1628" y="661"/>
                </a:lnTo>
                <a:lnTo>
                  <a:pt x="1628" y="660"/>
                </a:lnTo>
                <a:lnTo>
                  <a:pt x="1632" y="658"/>
                </a:lnTo>
                <a:lnTo>
                  <a:pt x="1637" y="654"/>
                </a:lnTo>
                <a:lnTo>
                  <a:pt x="1641" y="652"/>
                </a:lnTo>
                <a:lnTo>
                  <a:pt x="1649" y="652"/>
                </a:lnTo>
                <a:lnTo>
                  <a:pt x="1651" y="654"/>
                </a:lnTo>
                <a:lnTo>
                  <a:pt x="1653" y="654"/>
                </a:lnTo>
                <a:lnTo>
                  <a:pt x="1651" y="658"/>
                </a:lnTo>
                <a:lnTo>
                  <a:pt x="1651" y="661"/>
                </a:lnTo>
                <a:lnTo>
                  <a:pt x="1653" y="665"/>
                </a:lnTo>
                <a:lnTo>
                  <a:pt x="1655" y="665"/>
                </a:lnTo>
                <a:lnTo>
                  <a:pt x="1657" y="665"/>
                </a:lnTo>
                <a:lnTo>
                  <a:pt x="1663" y="661"/>
                </a:lnTo>
                <a:lnTo>
                  <a:pt x="1666" y="658"/>
                </a:lnTo>
                <a:lnTo>
                  <a:pt x="1668" y="656"/>
                </a:lnTo>
                <a:lnTo>
                  <a:pt x="1670" y="650"/>
                </a:lnTo>
                <a:lnTo>
                  <a:pt x="1672" y="648"/>
                </a:lnTo>
                <a:lnTo>
                  <a:pt x="1676" y="648"/>
                </a:lnTo>
                <a:lnTo>
                  <a:pt x="1693" y="644"/>
                </a:lnTo>
                <a:lnTo>
                  <a:pt x="1701" y="642"/>
                </a:lnTo>
                <a:lnTo>
                  <a:pt x="1705" y="644"/>
                </a:lnTo>
                <a:lnTo>
                  <a:pt x="1712" y="646"/>
                </a:lnTo>
                <a:lnTo>
                  <a:pt x="1716" y="646"/>
                </a:lnTo>
                <a:lnTo>
                  <a:pt x="1720" y="642"/>
                </a:lnTo>
                <a:lnTo>
                  <a:pt x="1722" y="639"/>
                </a:lnTo>
                <a:lnTo>
                  <a:pt x="1728" y="631"/>
                </a:lnTo>
                <a:lnTo>
                  <a:pt x="1730" y="625"/>
                </a:lnTo>
                <a:lnTo>
                  <a:pt x="1730" y="623"/>
                </a:lnTo>
                <a:lnTo>
                  <a:pt x="1730" y="621"/>
                </a:lnTo>
                <a:lnTo>
                  <a:pt x="1726" y="619"/>
                </a:lnTo>
                <a:lnTo>
                  <a:pt x="1722" y="617"/>
                </a:lnTo>
                <a:lnTo>
                  <a:pt x="1716" y="613"/>
                </a:lnTo>
                <a:lnTo>
                  <a:pt x="1712" y="613"/>
                </a:lnTo>
                <a:lnTo>
                  <a:pt x="1709" y="611"/>
                </a:lnTo>
                <a:lnTo>
                  <a:pt x="1705" y="610"/>
                </a:lnTo>
                <a:lnTo>
                  <a:pt x="1703" y="610"/>
                </a:lnTo>
                <a:lnTo>
                  <a:pt x="1697" y="610"/>
                </a:lnTo>
                <a:lnTo>
                  <a:pt x="1695" y="608"/>
                </a:lnTo>
                <a:lnTo>
                  <a:pt x="1693" y="608"/>
                </a:lnTo>
                <a:lnTo>
                  <a:pt x="1693" y="606"/>
                </a:lnTo>
                <a:lnTo>
                  <a:pt x="1691" y="604"/>
                </a:lnTo>
                <a:lnTo>
                  <a:pt x="1691" y="602"/>
                </a:lnTo>
                <a:lnTo>
                  <a:pt x="1693" y="600"/>
                </a:lnTo>
                <a:lnTo>
                  <a:pt x="1693" y="598"/>
                </a:lnTo>
                <a:lnTo>
                  <a:pt x="1695" y="594"/>
                </a:lnTo>
                <a:lnTo>
                  <a:pt x="1693" y="586"/>
                </a:lnTo>
                <a:lnTo>
                  <a:pt x="1693" y="581"/>
                </a:lnTo>
                <a:lnTo>
                  <a:pt x="1693" y="579"/>
                </a:lnTo>
                <a:lnTo>
                  <a:pt x="1693" y="577"/>
                </a:lnTo>
                <a:lnTo>
                  <a:pt x="1699" y="573"/>
                </a:lnTo>
                <a:lnTo>
                  <a:pt x="1701" y="571"/>
                </a:lnTo>
                <a:lnTo>
                  <a:pt x="1701" y="567"/>
                </a:lnTo>
                <a:lnTo>
                  <a:pt x="1699" y="560"/>
                </a:lnTo>
                <a:lnTo>
                  <a:pt x="1697" y="554"/>
                </a:lnTo>
                <a:lnTo>
                  <a:pt x="1697" y="552"/>
                </a:lnTo>
                <a:lnTo>
                  <a:pt x="1699" y="546"/>
                </a:lnTo>
                <a:lnTo>
                  <a:pt x="1701" y="544"/>
                </a:lnTo>
                <a:lnTo>
                  <a:pt x="1703" y="544"/>
                </a:lnTo>
                <a:lnTo>
                  <a:pt x="1705" y="544"/>
                </a:lnTo>
                <a:lnTo>
                  <a:pt x="1707" y="544"/>
                </a:lnTo>
                <a:lnTo>
                  <a:pt x="1711" y="546"/>
                </a:lnTo>
                <a:lnTo>
                  <a:pt x="1716" y="550"/>
                </a:lnTo>
                <a:lnTo>
                  <a:pt x="1718" y="554"/>
                </a:lnTo>
                <a:lnTo>
                  <a:pt x="1720" y="554"/>
                </a:lnTo>
                <a:lnTo>
                  <a:pt x="1722" y="556"/>
                </a:lnTo>
                <a:lnTo>
                  <a:pt x="1724" y="556"/>
                </a:lnTo>
                <a:lnTo>
                  <a:pt x="1726" y="554"/>
                </a:lnTo>
                <a:lnTo>
                  <a:pt x="1730" y="554"/>
                </a:lnTo>
                <a:lnTo>
                  <a:pt x="1726" y="546"/>
                </a:lnTo>
                <a:lnTo>
                  <a:pt x="1738" y="542"/>
                </a:lnTo>
                <a:lnTo>
                  <a:pt x="1764" y="535"/>
                </a:lnTo>
                <a:lnTo>
                  <a:pt x="1784" y="529"/>
                </a:lnTo>
                <a:lnTo>
                  <a:pt x="1784" y="508"/>
                </a:lnTo>
                <a:lnTo>
                  <a:pt x="1787" y="506"/>
                </a:lnTo>
                <a:lnTo>
                  <a:pt x="1816" y="496"/>
                </a:lnTo>
                <a:lnTo>
                  <a:pt x="1832" y="500"/>
                </a:lnTo>
                <a:lnTo>
                  <a:pt x="1836" y="498"/>
                </a:lnTo>
                <a:lnTo>
                  <a:pt x="1839" y="494"/>
                </a:lnTo>
                <a:lnTo>
                  <a:pt x="1837" y="488"/>
                </a:lnTo>
                <a:lnTo>
                  <a:pt x="1845" y="481"/>
                </a:lnTo>
                <a:lnTo>
                  <a:pt x="1849" y="477"/>
                </a:lnTo>
                <a:lnTo>
                  <a:pt x="1851" y="473"/>
                </a:lnTo>
                <a:lnTo>
                  <a:pt x="1855" y="469"/>
                </a:lnTo>
                <a:lnTo>
                  <a:pt x="1855" y="466"/>
                </a:lnTo>
                <a:lnTo>
                  <a:pt x="1851" y="458"/>
                </a:lnTo>
                <a:lnTo>
                  <a:pt x="1849" y="456"/>
                </a:lnTo>
                <a:lnTo>
                  <a:pt x="1849" y="452"/>
                </a:lnTo>
                <a:lnTo>
                  <a:pt x="1843" y="450"/>
                </a:lnTo>
                <a:lnTo>
                  <a:pt x="1839" y="452"/>
                </a:lnTo>
                <a:lnTo>
                  <a:pt x="1836" y="442"/>
                </a:lnTo>
                <a:lnTo>
                  <a:pt x="1837" y="435"/>
                </a:lnTo>
                <a:lnTo>
                  <a:pt x="1836" y="429"/>
                </a:lnTo>
                <a:lnTo>
                  <a:pt x="1834" y="425"/>
                </a:lnTo>
                <a:lnTo>
                  <a:pt x="1836" y="419"/>
                </a:lnTo>
                <a:lnTo>
                  <a:pt x="1824" y="413"/>
                </a:lnTo>
                <a:lnTo>
                  <a:pt x="1822" y="410"/>
                </a:lnTo>
                <a:lnTo>
                  <a:pt x="1816" y="404"/>
                </a:lnTo>
                <a:lnTo>
                  <a:pt x="1799" y="392"/>
                </a:lnTo>
                <a:lnTo>
                  <a:pt x="1791" y="387"/>
                </a:lnTo>
                <a:lnTo>
                  <a:pt x="1787" y="390"/>
                </a:lnTo>
                <a:lnTo>
                  <a:pt x="1780" y="383"/>
                </a:lnTo>
                <a:lnTo>
                  <a:pt x="1782" y="377"/>
                </a:lnTo>
                <a:lnTo>
                  <a:pt x="1797" y="360"/>
                </a:lnTo>
                <a:lnTo>
                  <a:pt x="1816" y="371"/>
                </a:lnTo>
                <a:lnTo>
                  <a:pt x="1826" y="371"/>
                </a:lnTo>
                <a:lnTo>
                  <a:pt x="1824" y="367"/>
                </a:lnTo>
                <a:lnTo>
                  <a:pt x="1826" y="367"/>
                </a:lnTo>
                <a:lnTo>
                  <a:pt x="1834" y="373"/>
                </a:lnTo>
                <a:lnTo>
                  <a:pt x="1836" y="371"/>
                </a:lnTo>
                <a:lnTo>
                  <a:pt x="1836" y="365"/>
                </a:lnTo>
                <a:lnTo>
                  <a:pt x="1837" y="363"/>
                </a:lnTo>
                <a:lnTo>
                  <a:pt x="1845" y="365"/>
                </a:lnTo>
                <a:lnTo>
                  <a:pt x="1847" y="363"/>
                </a:lnTo>
                <a:lnTo>
                  <a:pt x="1849" y="362"/>
                </a:lnTo>
                <a:lnTo>
                  <a:pt x="1843" y="352"/>
                </a:lnTo>
                <a:lnTo>
                  <a:pt x="1841" y="350"/>
                </a:lnTo>
                <a:lnTo>
                  <a:pt x="1832" y="346"/>
                </a:lnTo>
                <a:lnTo>
                  <a:pt x="1820" y="344"/>
                </a:lnTo>
                <a:lnTo>
                  <a:pt x="1810" y="323"/>
                </a:lnTo>
                <a:lnTo>
                  <a:pt x="1799" y="317"/>
                </a:lnTo>
                <a:lnTo>
                  <a:pt x="1799" y="300"/>
                </a:lnTo>
                <a:lnTo>
                  <a:pt x="1826" y="292"/>
                </a:lnTo>
                <a:lnTo>
                  <a:pt x="1832" y="294"/>
                </a:lnTo>
                <a:lnTo>
                  <a:pt x="1837" y="296"/>
                </a:lnTo>
                <a:lnTo>
                  <a:pt x="1843" y="294"/>
                </a:lnTo>
                <a:lnTo>
                  <a:pt x="1851" y="291"/>
                </a:lnTo>
                <a:lnTo>
                  <a:pt x="1849" y="286"/>
                </a:lnTo>
                <a:lnTo>
                  <a:pt x="1849" y="281"/>
                </a:lnTo>
                <a:lnTo>
                  <a:pt x="1845" y="277"/>
                </a:lnTo>
                <a:lnTo>
                  <a:pt x="1845" y="273"/>
                </a:lnTo>
                <a:lnTo>
                  <a:pt x="1847" y="265"/>
                </a:lnTo>
                <a:lnTo>
                  <a:pt x="1851" y="260"/>
                </a:lnTo>
                <a:lnTo>
                  <a:pt x="1855" y="256"/>
                </a:lnTo>
                <a:lnTo>
                  <a:pt x="1857" y="254"/>
                </a:lnTo>
                <a:lnTo>
                  <a:pt x="1858" y="252"/>
                </a:lnTo>
                <a:lnTo>
                  <a:pt x="1863" y="248"/>
                </a:lnTo>
                <a:lnTo>
                  <a:pt x="1864" y="246"/>
                </a:lnTo>
                <a:lnTo>
                  <a:pt x="1866" y="244"/>
                </a:lnTo>
                <a:lnTo>
                  <a:pt x="1868" y="242"/>
                </a:lnTo>
                <a:lnTo>
                  <a:pt x="1870" y="240"/>
                </a:lnTo>
                <a:lnTo>
                  <a:pt x="1874" y="238"/>
                </a:lnTo>
                <a:lnTo>
                  <a:pt x="1876" y="237"/>
                </a:lnTo>
                <a:lnTo>
                  <a:pt x="1874" y="233"/>
                </a:lnTo>
                <a:lnTo>
                  <a:pt x="1872" y="233"/>
                </a:lnTo>
                <a:lnTo>
                  <a:pt x="1870" y="227"/>
                </a:lnTo>
                <a:lnTo>
                  <a:pt x="1868" y="223"/>
                </a:lnTo>
                <a:lnTo>
                  <a:pt x="1868" y="221"/>
                </a:lnTo>
                <a:lnTo>
                  <a:pt x="1864" y="221"/>
                </a:lnTo>
                <a:lnTo>
                  <a:pt x="1858" y="223"/>
                </a:lnTo>
                <a:lnTo>
                  <a:pt x="1849" y="225"/>
                </a:lnTo>
                <a:lnTo>
                  <a:pt x="1845" y="223"/>
                </a:lnTo>
                <a:lnTo>
                  <a:pt x="1839" y="221"/>
                </a:lnTo>
                <a:lnTo>
                  <a:pt x="1832" y="221"/>
                </a:lnTo>
                <a:lnTo>
                  <a:pt x="1826" y="223"/>
                </a:lnTo>
                <a:lnTo>
                  <a:pt x="1820" y="223"/>
                </a:lnTo>
                <a:lnTo>
                  <a:pt x="1816" y="225"/>
                </a:lnTo>
                <a:lnTo>
                  <a:pt x="1815" y="225"/>
                </a:lnTo>
                <a:lnTo>
                  <a:pt x="1809" y="225"/>
                </a:lnTo>
                <a:lnTo>
                  <a:pt x="1805" y="231"/>
                </a:lnTo>
                <a:lnTo>
                  <a:pt x="1803" y="235"/>
                </a:lnTo>
                <a:lnTo>
                  <a:pt x="1801" y="237"/>
                </a:lnTo>
                <a:lnTo>
                  <a:pt x="1799" y="238"/>
                </a:lnTo>
                <a:lnTo>
                  <a:pt x="1799" y="240"/>
                </a:lnTo>
                <a:lnTo>
                  <a:pt x="1797" y="254"/>
                </a:lnTo>
                <a:lnTo>
                  <a:pt x="1793" y="260"/>
                </a:lnTo>
                <a:lnTo>
                  <a:pt x="1793" y="258"/>
                </a:lnTo>
                <a:lnTo>
                  <a:pt x="1791" y="262"/>
                </a:lnTo>
                <a:lnTo>
                  <a:pt x="1789" y="265"/>
                </a:lnTo>
                <a:lnTo>
                  <a:pt x="1787" y="267"/>
                </a:lnTo>
                <a:lnTo>
                  <a:pt x="1784" y="271"/>
                </a:lnTo>
                <a:lnTo>
                  <a:pt x="1782" y="275"/>
                </a:lnTo>
                <a:lnTo>
                  <a:pt x="1780" y="277"/>
                </a:lnTo>
                <a:lnTo>
                  <a:pt x="1776" y="283"/>
                </a:lnTo>
                <a:lnTo>
                  <a:pt x="1774" y="285"/>
                </a:lnTo>
                <a:lnTo>
                  <a:pt x="1772" y="286"/>
                </a:lnTo>
                <a:lnTo>
                  <a:pt x="1770" y="288"/>
                </a:lnTo>
                <a:lnTo>
                  <a:pt x="1766" y="292"/>
                </a:lnTo>
                <a:lnTo>
                  <a:pt x="1764" y="294"/>
                </a:lnTo>
                <a:lnTo>
                  <a:pt x="1762" y="296"/>
                </a:lnTo>
                <a:lnTo>
                  <a:pt x="1757" y="300"/>
                </a:lnTo>
                <a:lnTo>
                  <a:pt x="1751" y="304"/>
                </a:lnTo>
                <a:lnTo>
                  <a:pt x="1749" y="308"/>
                </a:lnTo>
                <a:lnTo>
                  <a:pt x="1745" y="310"/>
                </a:lnTo>
                <a:lnTo>
                  <a:pt x="1743" y="312"/>
                </a:lnTo>
                <a:lnTo>
                  <a:pt x="1739" y="315"/>
                </a:lnTo>
                <a:lnTo>
                  <a:pt x="1736" y="319"/>
                </a:lnTo>
                <a:lnTo>
                  <a:pt x="1720" y="321"/>
                </a:lnTo>
                <a:lnTo>
                  <a:pt x="1716" y="321"/>
                </a:lnTo>
                <a:lnTo>
                  <a:pt x="1703" y="315"/>
                </a:lnTo>
                <a:lnTo>
                  <a:pt x="1693" y="333"/>
                </a:lnTo>
                <a:lnTo>
                  <a:pt x="1680" y="333"/>
                </a:lnTo>
                <a:lnTo>
                  <a:pt x="1664" y="333"/>
                </a:lnTo>
                <a:lnTo>
                  <a:pt x="1653" y="333"/>
                </a:lnTo>
                <a:lnTo>
                  <a:pt x="1651" y="333"/>
                </a:lnTo>
                <a:lnTo>
                  <a:pt x="1651" y="335"/>
                </a:lnTo>
                <a:lnTo>
                  <a:pt x="1645" y="335"/>
                </a:lnTo>
                <a:lnTo>
                  <a:pt x="1632" y="333"/>
                </a:lnTo>
                <a:lnTo>
                  <a:pt x="1628" y="325"/>
                </a:lnTo>
                <a:lnTo>
                  <a:pt x="1626" y="323"/>
                </a:lnTo>
                <a:lnTo>
                  <a:pt x="1626" y="319"/>
                </a:lnTo>
                <a:lnTo>
                  <a:pt x="1613" y="321"/>
                </a:lnTo>
                <a:lnTo>
                  <a:pt x="1603" y="323"/>
                </a:lnTo>
                <a:lnTo>
                  <a:pt x="1593" y="325"/>
                </a:lnTo>
                <a:lnTo>
                  <a:pt x="1586" y="294"/>
                </a:lnTo>
                <a:lnTo>
                  <a:pt x="1582" y="296"/>
                </a:lnTo>
                <a:lnTo>
                  <a:pt x="1576" y="281"/>
                </a:lnTo>
                <a:lnTo>
                  <a:pt x="1580" y="281"/>
                </a:lnTo>
                <a:lnTo>
                  <a:pt x="1580" y="271"/>
                </a:lnTo>
                <a:lnTo>
                  <a:pt x="1580" y="269"/>
                </a:lnTo>
                <a:lnTo>
                  <a:pt x="1578" y="269"/>
                </a:lnTo>
                <a:lnTo>
                  <a:pt x="1578" y="267"/>
                </a:lnTo>
                <a:lnTo>
                  <a:pt x="1532" y="279"/>
                </a:lnTo>
                <a:lnTo>
                  <a:pt x="1524" y="277"/>
                </a:lnTo>
                <a:lnTo>
                  <a:pt x="1520" y="275"/>
                </a:lnTo>
                <a:lnTo>
                  <a:pt x="1516" y="273"/>
                </a:lnTo>
                <a:lnTo>
                  <a:pt x="1509" y="269"/>
                </a:lnTo>
                <a:lnTo>
                  <a:pt x="1505" y="269"/>
                </a:lnTo>
                <a:lnTo>
                  <a:pt x="1503" y="267"/>
                </a:lnTo>
                <a:lnTo>
                  <a:pt x="1497" y="265"/>
                </a:lnTo>
                <a:lnTo>
                  <a:pt x="1492" y="264"/>
                </a:lnTo>
                <a:lnTo>
                  <a:pt x="1488" y="262"/>
                </a:lnTo>
                <a:lnTo>
                  <a:pt x="1466" y="254"/>
                </a:lnTo>
                <a:lnTo>
                  <a:pt x="1444" y="258"/>
                </a:lnTo>
                <a:lnTo>
                  <a:pt x="1413" y="256"/>
                </a:lnTo>
                <a:lnTo>
                  <a:pt x="1401" y="265"/>
                </a:lnTo>
                <a:lnTo>
                  <a:pt x="1420" y="312"/>
                </a:lnTo>
                <a:lnTo>
                  <a:pt x="1409" y="315"/>
                </a:lnTo>
                <a:lnTo>
                  <a:pt x="1384" y="321"/>
                </a:lnTo>
                <a:lnTo>
                  <a:pt x="1376" y="325"/>
                </a:lnTo>
                <a:lnTo>
                  <a:pt x="1370" y="327"/>
                </a:lnTo>
                <a:lnTo>
                  <a:pt x="1365" y="300"/>
                </a:lnTo>
                <a:lnTo>
                  <a:pt x="1357" y="269"/>
                </a:lnTo>
                <a:lnTo>
                  <a:pt x="1349" y="269"/>
                </a:lnTo>
                <a:lnTo>
                  <a:pt x="1326" y="279"/>
                </a:lnTo>
                <a:lnTo>
                  <a:pt x="1311" y="286"/>
                </a:lnTo>
                <a:lnTo>
                  <a:pt x="1305" y="288"/>
                </a:lnTo>
                <a:lnTo>
                  <a:pt x="1286" y="291"/>
                </a:lnTo>
                <a:lnTo>
                  <a:pt x="1286" y="288"/>
                </a:lnTo>
                <a:lnTo>
                  <a:pt x="1280" y="283"/>
                </a:lnTo>
                <a:lnTo>
                  <a:pt x="1278" y="279"/>
                </a:lnTo>
                <a:lnTo>
                  <a:pt x="1269" y="265"/>
                </a:lnTo>
                <a:lnTo>
                  <a:pt x="1271" y="260"/>
                </a:lnTo>
                <a:lnTo>
                  <a:pt x="1265" y="256"/>
                </a:lnTo>
                <a:lnTo>
                  <a:pt x="1269" y="246"/>
                </a:lnTo>
                <a:lnTo>
                  <a:pt x="1274" y="250"/>
                </a:lnTo>
                <a:lnTo>
                  <a:pt x="1272" y="235"/>
                </a:lnTo>
                <a:lnTo>
                  <a:pt x="1272" y="233"/>
                </a:lnTo>
                <a:lnTo>
                  <a:pt x="1269" y="233"/>
                </a:lnTo>
                <a:lnTo>
                  <a:pt x="1266" y="233"/>
                </a:lnTo>
                <a:lnTo>
                  <a:pt x="1265" y="235"/>
                </a:lnTo>
                <a:lnTo>
                  <a:pt x="1170" y="227"/>
                </a:lnTo>
                <a:lnTo>
                  <a:pt x="1178" y="208"/>
                </a:lnTo>
                <a:lnTo>
                  <a:pt x="1201" y="189"/>
                </a:lnTo>
                <a:lnTo>
                  <a:pt x="1196" y="187"/>
                </a:lnTo>
                <a:lnTo>
                  <a:pt x="1194" y="187"/>
                </a:lnTo>
                <a:lnTo>
                  <a:pt x="1192" y="185"/>
                </a:lnTo>
                <a:lnTo>
                  <a:pt x="1186" y="183"/>
                </a:lnTo>
                <a:lnTo>
                  <a:pt x="1184" y="181"/>
                </a:lnTo>
                <a:lnTo>
                  <a:pt x="1186" y="181"/>
                </a:lnTo>
                <a:lnTo>
                  <a:pt x="1186" y="179"/>
                </a:lnTo>
                <a:lnTo>
                  <a:pt x="1182" y="179"/>
                </a:lnTo>
                <a:lnTo>
                  <a:pt x="1180" y="179"/>
                </a:lnTo>
                <a:lnTo>
                  <a:pt x="1180" y="181"/>
                </a:lnTo>
                <a:lnTo>
                  <a:pt x="1180" y="187"/>
                </a:lnTo>
                <a:lnTo>
                  <a:pt x="1180" y="190"/>
                </a:lnTo>
                <a:lnTo>
                  <a:pt x="1174" y="190"/>
                </a:lnTo>
                <a:lnTo>
                  <a:pt x="1174" y="198"/>
                </a:lnTo>
                <a:lnTo>
                  <a:pt x="1176" y="198"/>
                </a:lnTo>
                <a:lnTo>
                  <a:pt x="1176" y="200"/>
                </a:lnTo>
                <a:lnTo>
                  <a:pt x="1170" y="200"/>
                </a:lnTo>
                <a:lnTo>
                  <a:pt x="1170" y="198"/>
                </a:lnTo>
                <a:lnTo>
                  <a:pt x="1169" y="198"/>
                </a:lnTo>
                <a:lnTo>
                  <a:pt x="1165" y="198"/>
                </a:lnTo>
                <a:lnTo>
                  <a:pt x="1165" y="194"/>
                </a:lnTo>
                <a:lnTo>
                  <a:pt x="1165" y="190"/>
                </a:lnTo>
                <a:lnTo>
                  <a:pt x="1167" y="189"/>
                </a:lnTo>
                <a:lnTo>
                  <a:pt x="1140" y="187"/>
                </a:lnTo>
                <a:lnTo>
                  <a:pt x="1128" y="187"/>
                </a:lnTo>
                <a:lnTo>
                  <a:pt x="1130" y="200"/>
                </a:lnTo>
                <a:lnTo>
                  <a:pt x="1130" y="206"/>
                </a:lnTo>
                <a:lnTo>
                  <a:pt x="1130" y="210"/>
                </a:lnTo>
                <a:lnTo>
                  <a:pt x="1130" y="214"/>
                </a:lnTo>
                <a:lnTo>
                  <a:pt x="1130" y="217"/>
                </a:lnTo>
                <a:lnTo>
                  <a:pt x="1130" y="227"/>
                </a:lnTo>
                <a:lnTo>
                  <a:pt x="1132" y="227"/>
                </a:lnTo>
                <a:lnTo>
                  <a:pt x="1124" y="248"/>
                </a:lnTo>
                <a:lnTo>
                  <a:pt x="1124" y="252"/>
                </a:lnTo>
                <a:lnTo>
                  <a:pt x="1122" y="254"/>
                </a:lnTo>
                <a:lnTo>
                  <a:pt x="1115" y="260"/>
                </a:lnTo>
                <a:lnTo>
                  <a:pt x="1115" y="262"/>
                </a:lnTo>
                <a:lnTo>
                  <a:pt x="1107" y="262"/>
                </a:lnTo>
                <a:lnTo>
                  <a:pt x="1105" y="262"/>
                </a:lnTo>
                <a:lnTo>
                  <a:pt x="1101" y="260"/>
                </a:lnTo>
                <a:lnTo>
                  <a:pt x="1100" y="260"/>
                </a:lnTo>
                <a:lnTo>
                  <a:pt x="1097" y="260"/>
                </a:lnTo>
                <a:lnTo>
                  <a:pt x="1082" y="258"/>
                </a:lnTo>
                <a:lnTo>
                  <a:pt x="1078" y="258"/>
                </a:lnTo>
                <a:lnTo>
                  <a:pt x="1080" y="258"/>
                </a:lnTo>
                <a:lnTo>
                  <a:pt x="1082" y="250"/>
                </a:lnTo>
                <a:lnTo>
                  <a:pt x="1086" y="237"/>
                </a:lnTo>
                <a:lnTo>
                  <a:pt x="1086" y="235"/>
                </a:lnTo>
                <a:lnTo>
                  <a:pt x="1086" y="231"/>
                </a:lnTo>
                <a:lnTo>
                  <a:pt x="1086" y="227"/>
                </a:lnTo>
                <a:lnTo>
                  <a:pt x="1086" y="204"/>
                </a:lnTo>
                <a:lnTo>
                  <a:pt x="1086" y="200"/>
                </a:lnTo>
                <a:lnTo>
                  <a:pt x="1086" y="196"/>
                </a:lnTo>
                <a:lnTo>
                  <a:pt x="1084" y="194"/>
                </a:lnTo>
                <a:lnTo>
                  <a:pt x="1084" y="192"/>
                </a:lnTo>
                <a:lnTo>
                  <a:pt x="1082" y="189"/>
                </a:lnTo>
                <a:lnTo>
                  <a:pt x="1082" y="187"/>
                </a:lnTo>
                <a:lnTo>
                  <a:pt x="1074" y="187"/>
                </a:lnTo>
                <a:lnTo>
                  <a:pt x="1074" y="185"/>
                </a:lnTo>
                <a:lnTo>
                  <a:pt x="1074" y="181"/>
                </a:lnTo>
                <a:lnTo>
                  <a:pt x="1076" y="173"/>
                </a:lnTo>
                <a:lnTo>
                  <a:pt x="1071" y="169"/>
                </a:lnTo>
                <a:lnTo>
                  <a:pt x="1069" y="171"/>
                </a:lnTo>
                <a:lnTo>
                  <a:pt x="1057" y="183"/>
                </a:lnTo>
                <a:lnTo>
                  <a:pt x="1057" y="189"/>
                </a:lnTo>
                <a:lnTo>
                  <a:pt x="1057" y="196"/>
                </a:lnTo>
                <a:lnTo>
                  <a:pt x="1055" y="225"/>
                </a:lnTo>
                <a:lnTo>
                  <a:pt x="1015" y="235"/>
                </a:lnTo>
                <a:lnTo>
                  <a:pt x="1013" y="223"/>
                </a:lnTo>
                <a:lnTo>
                  <a:pt x="994" y="214"/>
                </a:lnTo>
                <a:lnTo>
                  <a:pt x="994" y="221"/>
                </a:lnTo>
                <a:lnTo>
                  <a:pt x="992" y="221"/>
                </a:lnTo>
                <a:lnTo>
                  <a:pt x="982" y="223"/>
                </a:lnTo>
                <a:lnTo>
                  <a:pt x="980" y="223"/>
                </a:lnTo>
                <a:lnTo>
                  <a:pt x="963" y="225"/>
                </a:lnTo>
                <a:lnTo>
                  <a:pt x="961" y="227"/>
                </a:lnTo>
                <a:lnTo>
                  <a:pt x="959" y="227"/>
                </a:lnTo>
                <a:lnTo>
                  <a:pt x="944" y="229"/>
                </a:lnTo>
                <a:lnTo>
                  <a:pt x="938" y="198"/>
                </a:lnTo>
                <a:lnTo>
                  <a:pt x="930" y="198"/>
                </a:lnTo>
                <a:lnTo>
                  <a:pt x="930" y="200"/>
                </a:lnTo>
                <a:lnTo>
                  <a:pt x="929" y="208"/>
                </a:lnTo>
                <a:lnTo>
                  <a:pt x="929" y="216"/>
                </a:lnTo>
                <a:lnTo>
                  <a:pt x="929" y="217"/>
                </a:lnTo>
                <a:lnTo>
                  <a:pt x="926" y="221"/>
                </a:lnTo>
                <a:lnTo>
                  <a:pt x="926" y="223"/>
                </a:lnTo>
                <a:lnTo>
                  <a:pt x="922" y="231"/>
                </a:lnTo>
                <a:lnTo>
                  <a:pt x="911" y="229"/>
                </a:lnTo>
                <a:lnTo>
                  <a:pt x="905" y="229"/>
                </a:lnTo>
                <a:lnTo>
                  <a:pt x="894" y="227"/>
                </a:lnTo>
                <a:lnTo>
                  <a:pt x="890" y="227"/>
                </a:lnTo>
                <a:lnTo>
                  <a:pt x="888" y="227"/>
                </a:lnTo>
                <a:lnTo>
                  <a:pt x="886" y="227"/>
                </a:lnTo>
                <a:lnTo>
                  <a:pt x="880" y="225"/>
                </a:lnTo>
                <a:lnTo>
                  <a:pt x="878" y="225"/>
                </a:lnTo>
                <a:lnTo>
                  <a:pt x="873" y="225"/>
                </a:lnTo>
                <a:lnTo>
                  <a:pt x="871" y="225"/>
                </a:lnTo>
                <a:lnTo>
                  <a:pt x="863" y="225"/>
                </a:lnTo>
                <a:lnTo>
                  <a:pt x="857" y="208"/>
                </a:lnTo>
                <a:lnTo>
                  <a:pt x="846" y="206"/>
                </a:lnTo>
                <a:lnTo>
                  <a:pt x="850" y="192"/>
                </a:lnTo>
                <a:lnTo>
                  <a:pt x="859" y="150"/>
                </a:lnTo>
                <a:lnTo>
                  <a:pt x="861" y="144"/>
                </a:lnTo>
                <a:lnTo>
                  <a:pt x="867" y="117"/>
                </a:lnTo>
                <a:lnTo>
                  <a:pt x="867" y="115"/>
                </a:lnTo>
                <a:lnTo>
                  <a:pt x="874" y="106"/>
                </a:lnTo>
                <a:lnTo>
                  <a:pt x="882" y="92"/>
                </a:lnTo>
                <a:lnTo>
                  <a:pt x="884" y="91"/>
                </a:lnTo>
                <a:lnTo>
                  <a:pt x="880" y="91"/>
                </a:lnTo>
                <a:lnTo>
                  <a:pt x="882" y="87"/>
                </a:lnTo>
                <a:lnTo>
                  <a:pt x="880" y="85"/>
                </a:lnTo>
                <a:lnTo>
                  <a:pt x="878" y="83"/>
                </a:lnTo>
                <a:lnTo>
                  <a:pt x="874" y="83"/>
                </a:lnTo>
                <a:lnTo>
                  <a:pt x="873" y="81"/>
                </a:lnTo>
                <a:lnTo>
                  <a:pt x="873" y="79"/>
                </a:lnTo>
                <a:lnTo>
                  <a:pt x="873" y="77"/>
                </a:lnTo>
                <a:lnTo>
                  <a:pt x="871" y="77"/>
                </a:lnTo>
                <a:lnTo>
                  <a:pt x="869" y="77"/>
                </a:lnTo>
                <a:lnTo>
                  <a:pt x="867" y="77"/>
                </a:lnTo>
                <a:lnTo>
                  <a:pt x="867" y="75"/>
                </a:lnTo>
                <a:lnTo>
                  <a:pt x="865" y="75"/>
                </a:lnTo>
                <a:lnTo>
                  <a:pt x="865" y="73"/>
                </a:lnTo>
                <a:lnTo>
                  <a:pt x="865" y="71"/>
                </a:lnTo>
                <a:lnTo>
                  <a:pt x="863" y="73"/>
                </a:lnTo>
                <a:lnTo>
                  <a:pt x="861" y="71"/>
                </a:lnTo>
                <a:lnTo>
                  <a:pt x="859" y="71"/>
                </a:lnTo>
                <a:lnTo>
                  <a:pt x="855" y="69"/>
                </a:lnTo>
                <a:lnTo>
                  <a:pt x="855" y="67"/>
                </a:lnTo>
                <a:lnTo>
                  <a:pt x="853" y="69"/>
                </a:lnTo>
                <a:lnTo>
                  <a:pt x="846" y="69"/>
                </a:lnTo>
                <a:lnTo>
                  <a:pt x="842" y="69"/>
                </a:lnTo>
                <a:lnTo>
                  <a:pt x="838" y="71"/>
                </a:lnTo>
                <a:lnTo>
                  <a:pt x="834" y="71"/>
                </a:lnTo>
                <a:lnTo>
                  <a:pt x="828" y="75"/>
                </a:lnTo>
                <a:lnTo>
                  <a:pt x="819" y="79"/>
                </a:lnTo>
                <a:lnTo>
                  <a:pt x="817" y="85"/>
                </a:lnTo>
                <a:lnTo>
                  <a:pt x="821" y="89"/>
                </a:lnTo>
                <a:lnTo>
                  <a:pt x="823" y="94"/>
                </a:lnTo>
                <a:lnTo>
                  <a:pt x="825" y="96"/>
                </a:lnTo>
                <a:lnTo>
                  <a:pt x="826" y="98"/>
                </a:lnTo>
                <a:lnTo>
                  <a:pt x="828" y="104"/>
                </a:lnTo>
                <a:lnTo>
                  <a:pt x="830" y="110"/>
                </a:lnTo>
                <a:lnTo>
                  <a:pt x="825" y="112"/>
                </a:lnTo>
                <a:lnTo>
                  <a:pt x="815" y="115"/>
                </a:lnTo>
                <a:lnTo>
                  <a:pt x="809" y="119"/>
                </a:lnTo>
                <a:lnTo>
                  <a:pt x="799" y="125"/>
                </a:lnTo>
                <a:lnTo>
                  <a:pt x="798" y="125"/>
                </a:lnTo>
                <a:lnTo>
                  <a:pt x="796" y="123"/>
                </a:lnTo>
                <a:lnTo>
                  <a:pt x="790" y="119"/>
                </a:lnTo>
                <a:lnTo>
                  <a:pt x="784" y="115"/>
                </a:lnTo>
                <a:lnTo>
                  <a:pt x="780" y="115"/>
                </a:lnTo>
                <a:lnTo>
                  <a:pt x="778" y="113"/>
                </a:lnTo>
                <a:lnTo>
                  <a:pt x="777" y="112"/>
                </a:lnTo>
                <a:lnTo>
                  <a:pt x="775" y="108"/>
                </a:lnTo>
                <a:lnTo>
                  <a:pt x="769" y="108"/>
                </a:lnTo>
                <a:lnTo>
                  <a:pt x="767" y="110"/>
                </a:lnTo>
                <a:lnTo>
                  <a:pt x="773" y="113"/>
                </a:lnTo>
                <a:lnTo>
                  <a:pt x="777" y="117"/>
                </a:lnTo>
                <a:lnTo>
                  <a:pt x="778" y="119"/>
                </a:lnTo>
                <a:lnTo>
                  <a:pt x="780" y="123"/>
                </a:lnTo>
                <a:lnTo>
                  <a:pt x="782" y="123"/>
                </a:lnTo>
                <a:lnTo>
                  <a:pt x="786" y="127"/>
                </a:lnTo>
                <a:lnTo>
                  <a:pt x="786" y="129"/>
                </a:lnTo>
                <a:lnTo>
                  <a:pt x="788" y="131"/>
                </a:lnTo>
                <a:lnTo>
                  <a:pt x="788" y="133"/>
                </a:lnTo>
                <a:lnTo>
                  <a:pt x="784" y="133"/>
                </a:lnTo>
                <a:lnTo>
                  <a:pt x="780" y="135"/>
                </a:lnTo>
                <a:lnTo>
                  <a:pt x="777" y="137"/>
                </a:lnTo>
                <a:lnTo>
                  <a:pt x="771" y="139"/>
                </a:lnTo>
                <a:lnTo>
                  <a:pt x="767" y="140"/>
                </a:lnTo>
                <a:lnTo>
                  <a:pt x="759" y="133"/>
                </a:lnTo>
                <a:lnTo>
                  <a:pt x="753" y="137"/>
                </a:lnTo>
                <a:lnTo>
                  <a:pt x="751" y="137"/>
                </a:lnTo>
                <a:lnTo>
                  <a:pt x="746" y="140"/>
                </a:lnTo>
                <a:lnTo>
                  <a:pt x="742" y="144"/>
                </a:lnTo>
                <a:lnTo>
                  <a:pt x="740" y="144"/>
                </a:lnTo>
                <a:lnTo>
                  <a:pt x="723" y="152"/>
                </a:lnTo>
                <a:lnTo>
                  <a:pt x="721" y="148"/>
                </a:lnTo>
                <a:lnTo>
                  <a:pt x="719" y="144"/>
                </a:lnTo>
                <a:lnTo>
                  <a:pt x="713" y="137"/>
                </a:lnTo>
                <a:lnTo>
                  <a:pt x="707" y="129"/>
                </a:lnTo>
                <a:lnTo>
                  <a:pt x="692" y="106"/>
                </a:lnTo>
                <a:lnTo>
                  <a:pt x="682" y="92"/>
                </a:lnTo>
                <a:lnTo>
                  <a:pt x="663" y="102"/>
                </a:lnTo>
                <a:lnTo>
                  <a:pt x="663" y="100"/>
                </a:lnTo>
                <a:lnTo>
                  <a:pt x="661" y="100"/>
                </a:lnTo>
                <a:lnTo>
                  <a:pt x="648" y="104"/>
                </a:lnTo>
                <a:lnTo>
                  <a:pt x="633" y="115"/>
                </a:lnTo>
                <a:lnTo>
                  <a:pt x="625" y="119"/>
                </a:lnTo>
                <a:lnTo>
                  <a:pt x="621" y="121"/>
                </a:lnTo>
                <a:lnTo>
                  <a:pt x="615" y="127"/>
                </a:lnTo>
                <a:lnTo>
                  <a:pt x="613" y="127"/>
                </a:lnTo>
                <a:lnTo>
                  <a:pt x="611" y="119"/>
                </a:lnTo>
                <a:lnTo>
                  <a:pt x="611" y="115"/>
                </a:lnTo>
                <a:lnTo>
                  <a:pt x="604" y="106"/>
                </a:lnTo>
                <a:lnTo>
                  <a:pt x="613" y="100"/>
                </a:lnTo>
                <a:lnTo>
                  <a:pt x="609" y="89"/>
                </a:lnTo>
                <a:lnTo>
                  <a:pt x="609" y="87"/>
                </a:lnTo>
                <a:lnTo>
                  <a:pt x="609" y="83"/>
                </a:lnTo>
                <a:lnTo>
                  <a:pt x="604" y="69"/>
                </a:lnTo>
                <a:lnTo>
                  <a:pt x="604" y="65"/>
                </a:lnTo>
                <a:lnTo>
                  <a:pt x="604" y="60"/>
                </a:lnTo>
                <a:lnTo>
                  <a:pt x="611" y="44"/>
                </a:lnTo>
                <a:lnTo>
                  <a:pt x="617" y="29"/>
                </a:lnTo>
                <a:lnTo>
                  <a:pt x="615" y="19"/>
                </a:lnTo>
                <a:lnTo>
                  <a:pt x="607" y="10"/>
                </a:lnTo>
                <a:lnTo>
                  <a:pt x="611" y="8"/>
                </a:lnTo>
                <a:lnTo>
                  <a:pt x="613" y="8"/>
                </a:lnTo>
                <a:lnTo>
                  <a:pt x="609" y="0"/>
                </a:lnTo>
                <a:lnTo>
                  <a:pt x="596" y="8"/>
                </a:lnTo>
                <a:lnTo>
                  <a:pt x="505" y="52"/>
                </a:lnTo>
                <a:lnTo>
                  <a:pt x="492" y="60"/>
                </a:lnTo>
                <a:lnTo>
                  <a:pt x="473" y="69"/>
                </a:lnTo>
                <a:lnTo>
                  <a:pt x="448" y="83"/>
                </a:lnTo>
                <a:lnTo>
                  <a:pt x="446" y="83"/>
                </a:lnTo>
                <a:lnTo>
                  <a:pt x="442" y="85"/>
                </a:lnTo>
                <a:lnTo>
                  <a:pt x="392" y="110"/>
                </a:lnTo>
                <a:lnTo>
                  <a:pt x="340" y="135"/>
                </a:lnTo>
                <a:lnTo>
                  <a:pt x="334" y="139"/>
                </a:lnTo>
                <a:lnTo>
                  <a:pt x="321" y="146"/>
                </a:lnTo>
                <a:lnTo>
                  <a:pt x="319" y="148"/>
                </a:lnTo>
                <a:lnTo>
                  <a:pt x="317" y="146"/>
                </a:lnTo>
                <a:lnTo>
                  <a:pt x="304" y="154"/>
                </a:lnTo>
                <a:lnTo>
                  <a:pt x="298" y="158"/>
                </a:lnTo>
                <a:lnTo>
                  <a:pt x="294" y="160"/>
                </a:lnTo>
                <a:lnTo>
                  <a:pt x="292" y="160"/>
                </a:lnTo>
                <a:lnTo>
                  <a:pt x="284" y="163"/>
                </a:lnTo>
                <a:lnTo>
                  <a:pt x="279" y="166"/>
                </a:lnTo>
                <a:lnTo>
                  <a:pt x="273" y="169"/>
                </a:lnTo>
                <a:lnTo>
                  <a:pt x="256" y="177"/>
                </a:lnTo>
                <a:lnTo>
                  <a:pt x="254" y="179"/>
                </a:lnTo>
                <a:lnTo>
                  <a:pt x="242" y="185"/>
                </a:lnTo>
                <a:lnTo>
                  <a:pt x="238" y="187"/>
                </a:lnTo>
                <a:lnTo>
                  <a:pt x="171" y="216"/>
                </a:lnTo>
                <a:lnTo>
                  <a:pt x="158" y="323"/>
                </a:lnTo>
                <a:lnTo>
                  <a:pt x="223" y="331"/>
                </a:lnTo>
                <a:lnTo>
                  <a:pt x="225" y="33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Freeform 220"/>
          <p:cNvSpPr>
            <a:spLocks/>
          </p:cNvSpPr>
          <p:nvPr/>
        </p:nvSpPr>
        <p:spPr bwMode="auto">
          <a:xfrm>
            <a:off x="-3202582" y="5516672"/>
            <a:ext cx="531853" cy="470667"/>
          </a:xfrm>
          <a:custGeom>
            <a:avLst/>
            <a:gdLst>
              <a:gd name="T0" fmla="*/ 8 w 565"/>
              <a:gd name="T1" fmla="*/ 311 h 500"/>
              <a:gd name="T2" fmla="*/ 10 w 565"/>
              <a:gd name="T3" fmla="*/ 323 h 500"/>
              <a:gd name="T4" fmla="*/ 17 w 565"/>
              <a:gd name="T5" fmla="*/ 329 h 500"/>
              <a:gd name="T6" fmla="*/ 25 w 565"/>
              <a:gd name="T7" fmla="*/ 338 h 500"/>
              <a:gd name="T8" fmla="*/ 37 w 565"/>
              <a:gd name="T9" fmla="*/ 342 h 500"/>
              <a:gd name="T10" fmla="*/ 48 w 565"/>
              <a:gd name="T11" fmla="*/ 351 h 500"/>
              <a:gd name="T12" fmla="*/ 61 w 565"/>
              <a:gd name="T13" fmla="*/ 357 h 500"/>
              <a:gd name="T14" fmla="*/ 73 w 565"/>
              <a:gd name="T15" fmla="*/ 363 h 500"/>
              <a:gd name="T16" fmla="*/ 83 w 565"/>
              <a:gd name="T17" fmla="*/ 373 h 500"/>
              <a:gd name="T18" fmla="*/ 94 w 565"/>
              <a:gd name="T19" fmla="*/ 371 h 500"/>
              <a:gd name="T20" fmla="*/ 104 w 565"/>
              <a:gd name="T21" fmla="*/ 375 h 500"/>
              <a:gd name="T22" fmla="*/ 115 w 565"/>
              <a:gd name="T23" fmla="*/ 388 h 500"/>
              <a:gd name="T24" fmla="*/ 111 w 565"/>
              <a:gd name="T25" fmla="*/ 398 h 500"/>
              <a:gd name="T26" fmla="*/ 115 w 565"/>
              <a:gd name="T27" fmla="*/ 407 h 500"/>
              <a:gd name="T28" fmla="*/ 115 w 565"/>
              <a:gd name="T29" fmla="*/ 419 h 500"/>
              <a:gd name="T30" fmla="*/ 115 w 565"/>
              <a:gd name="T31" fmla="*/ 432 h 500"/>
              <a:gd name="T32" fmla="*/ 107 w 565"/>
              <a:gd name="T33" fmla="*/ 436 h 500"/>
              <a:gd name="T34" fmla="*/ 106 w 565"/>
              <a:gd name="T35" fmla="*/ 450 h 500"/>
              <a:gd name="T36" fmla="*/ 109 w 565"/>
              <a:gd name="T37" fmla="*/ 465 h 500"/>
              <a:gd name="T38" fmla="*/ 121 w 565"/>
              <a:gd name="T39" fmla="*/ 476 h 500"/>
              <a:gd name="T40" fmla="*/ 138 w 565"/>
              <a:gd name="T41" fmla="*/ 479 h 500"/>
              <a:gd name="T42" fmla="*/ 148 w 565"/>
              <a:gd name="T43" fmla="*/ 482 h 500"/>
              <a:gd name="T44" fmla="*/ 155 w 565"/>
              <a:gd name="T45" fmla="*/ 490 h 500"/>
              <a:gd name="T46" fmla="*/ 173 w 565"/>
              <a:gd name="T47" fmla="*/ 490 h 500"/>
              <a:gd name="T48" fmla="*/ 181 w 565"/>
              <a:gd name="T49" fmla="*/ 492 h 500"/>
              <a:gd name="T50" fmla="*/ 192 w 565"/>
              <a:gd name="T51" fmla="*/ 484 h 500"/>
              <a:gd name="T52" fmla="*/ 204 w 565"/>
              <a:gd name="T53" fmla="*/ 492 h 500"/>
              <a:gd name="T54" fmla="*/ 211 w 565"/>
              <a:gd name="T55" fmla="*/ 490 h 500"/>
              <a:gd name="T56" fmla="*/ 221 w 565"/>
              <a:gd name="T57" fmla="*/ 496 h 500"/>
              <a:gd name="T58" fmla="*/ 232 w 565"/>
              <a:gd name="T59" fmla="*/ 496 h 500"/>
              <a:gd name="T60" fmla="*/ 248 w 565"/>
              <a:gd name="T61" fmla="*/ 496 h 500"/>
              <a:gd name="T62" fmla="*/ 259 w 565"/>
              <a:gd name="T63" fmla="*/ 490 h 500"/>
              <a:gd name="T64" fmla="*/ 273 w 565"/>
              <a:gd name="T65" fmla="*/ 476 h 500"/>
              <a:gd name="T66" fmla="*/ 288 w 565"/>
              <a:gd name="T67" fmla="*/ 467 h 500"/>
              <a:gd name="T68" fmla="*/ 300 w 565"/>
              <a:gd name="T69" fmla="*/ 476 h 500"/>
              <a:gd name="T70" fmla="*/ 317 w 565"/>
              <a:gd name="T71" fmla="*/ 475 h 500"/>
              <a:gd name="T72" fmla="*/ 330 w 565"/>
              <a:gd name="T73" fmla="*/ 481 h 500"/>
              <a:gd name="T74" fmla="*/ 346 w 565"/>
              <a:gd name="T75" fmla="*/ 476 h 500"/>
              <a:gd name="T76" fmla="*/ 357 w 565"/>
              <a:gd name="T77" fmla="*/ 467 h 500"/>
              <a:gd name="T78" fmla="*/ 363 w 565"/>
              <a:gd name="T79" fmla="*/ 450 h 500"/>
              <a:gd name="T80" fmla="*/ 334 w 565"/>
              <a:gd name="T81" fmla="*/ 359 h 500"/>
              <a:gd name="T82" fmla="*/ 355 w 565"/>
              <a:gd name="T83" fmla="*/ 344 h 500"/>
              <a:gd name="T84" fmla="*/ 382 w 565"/>
              <a:gd name="T85" fmla="*/ 334 h 500"/>
              <a:gd name="T86" fmla="*/ 409 w 565"/>
              <a:gd name="T87" fmla="*/ 317 h 500"/>
              <a:gd name="T88" fmla="*/ 430 w 565"/>
              <a:gd name="T89" fmla="*/ 311 h 500"/>
              <a:gd name="T90" fmla="*/ 413 w 565"/>
              <a:gd name="T91" fmla="*/ 261 h 500"/>
              <a:gd name="T92" fmla="*/ 398 w 565"/>
              <a:gd name="T93" fmla="*/ 265 h 500"/>
              <a:gd name="T94" fmla="*/ 367 w 565"/>
              <a:gd name="T95" fmla="*/ 257 h 500"/>
              <a:gd name="T96" fmla="*/ 382 w 565"/>
              <a:gd name="T97" fmla="*/ 238 h 500"/>
              <a:gd name="T98" fmla="*/ 386 w 565"/>
              <a:gd name="T99" fmla="*/ 202 h 500"/>
              <a:gd name="T100" fmla="*/ 455 w 565"/>
              <a:gd name="T101" fmla="*/ 142 h 500"/>
              <a:gd name="T102" fmla="*/ 494 w 565"/>
              <a:gd name="T103" fmla="*/ 90 h 500"/>
              <a:gd name="T104" fmla="*/ 536 w 565"/>
              <a:gd name="T105" fmla="*/ 3 h 500"/>
              <a:gd name="T106" fmla="*/ 381 w 565"/>
              <a:gd name="T107" fmla="*/ 52 h 500"/>
              <a:gd name="T108" fmla="*/ 346 w 565"/>
              <a:gd name="T109" fmla="*/ 155 h 500"/>
              <a:gd name="T110" fmla="*/ 217 w 565"/>
              <a:gd name="T111" fmla="*/ 221 h 500"/>
              <a:gd name="T112" fmla="*/ 100 w 565"/>
              <a:gd name="T113" fmla="*/ 171 h 500"/>
              <a:gd name="T114" fmla="*/ 79 w 565"/>
              <a:gd name="T115" fmla="*/ 177 h 500"/>
              <a:gd name="T116" fmla="*/ 23 w 565"/>
              <a:gd name="T117" fmla="*/ 204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5" h="500">
                <a:moveTo>
                  <a:pt x="0" y="300"/>
                </a:moveTo>
                <a:lnTo>
                  <a:pt x="0" y="301"/>
                </a:lnTo>
                <a:lnTo>
                  <a:pt x="2" y="301"/>
                </a:lnTo>
                <a:lnTo>
                  <a:pt x="4" y="301"/>
                </a:lnTo>
                <a:lnTo>
                  <a:pt x="4" y="303"/>
                </a:lnTo>
                <a:lnTo>
                  <a:pt x="6" y="303"/>
                </a:lnTo>
                <a:lnTo>
                  <a:pt x="8" y="303"/>
                </a:lnTo>
                <a:lnTo>
                  <a:pt x="8" y="306"/>
                </a:lnTo>
                <a:lnTo>
                  <a:pt x="8" y="307"/>
                </a:lnTo>
                <a:lnTo>
                  <a:pt x="8" y="309"/>
                </a:lnTo>
                <a:lnTo>
                  <a:pt x="8" y="311"/>
                </a:lnTo>
                <a:lnTo>
                  <a:pt x="6" y="311"/>
                </a:lnTo>
                <a:lnTo>
                  <a:pt x="6" y="313"/>
                </a:lnTo>
                <a:lnTo>
                  <a:pt x="4" y="313"/>
                </a:lnTo>
                <a:lnTo>
                  <a:pt x="6" y="313"/>
                </a:lnTo>
                <a:lnTo>
                  <a:pt x="6" y="315"/>
                </a:lnTo>
                <a:lnTo>
                  <a:pt x="8" y="315"/>
                </a:lnTo>
                <a:lnTo>
                  <a:pt x="8" y="317"/>
                </a:lnTo>
                <a:lnTo>
                  <a:pt x="10" y="319"/>
                </a:lnTo>
                <a:lnTo>
                  <a:pt x="11" y="319"/>
                </a:lnTo>
                <a:lnTo>
                  <a:pt x="10" y="321"/>
                </a:lnTo>
                <a:lnTo>
                  <a:pt x="10" y="323"/>
                </a:lnTo>
                <a:lnTo>
                  <a:pt x="11" y="323"/>
                </a:lnTo>
                <a:lnTo>
                  <a:pt x="11" y="321"/>
                </a:lnTo>
                <a:lnTo>
                  <a:pt x="13" y="321"/>
                </a:lnTo>
                <a:lnTo>
                  <a:pt x="13" y="323"/>
                </a:lnTo>
                <a:lnTo>
                  <a:pt x="13" y="325"/>
                </a:lnTo>
                <a:lnTo>
                  <a:pt x="13" y="327"/>
                </a:lnTo>
                <a:lnTo>
                  <a:pt x="13" y="329"/>
                </a:lnTo>
                <a:lnTo>
                  <a:pt x="13" y="330"/>
                </a:lnTo>
                <a:lnTo>
                  <a:pt x="15" y="330"/>
                </a:lnTo>
                <a:lnTo>
                  <a:pt x="17" y="330"/>
                </a:lnTo>
                <a:lnTo>
                  <a:pt x="17" y="329"/>
                </a:lnTo>
                <a:lnTo>
                  <a:pt x="19" y="327"/>
                </a:lnTo>
                <a:lnTo>
                  <a:pt x="21" y="327"/>
                </a:lnTo>
                <a:lnTo>
                  <a:pt x="21" y="329"/>
                </a:lnTo>
                <a:lnTo>
                  <a:pt x="21" y="330"/>
                </a:lnTo>
                <a:lnTo>
                  <a:pt x="21" y="332"/>
                </a:lnTo>
                <a:lnTo>
                  <a:pt x="19" y="332"/>
                </a:lnTo>
                <a:lnTo>
                  <a:pt x="19" y="334"/>
                </a:lnTo>
                <a:lnTo>
                  <a:pt x="21" y="334"/>
                </a:lnTo>
                <a:lnTo>
                  <a:pt x="23" y="336"/>
                </a:lnTo>
                <a:lnTo>
                  <a:pt x="25" y="336"/>
                </a:lnTo>
                <a:lnTo>
                  <a:pt x="25" y="338"/>
                </a:lnTo>
                <a:lnTo>
                  <a:pt x="25" y="340"/>
                </a:lnTo>
                <a:lnTo>
                  <a:pt x="25" y="342"/>
                </a:lnTo>
                <a:lnTo>
                  <a:pt x="25" y="344"/>
                </a:lnTo>
                <a:lnTo>
                  <a:pt x="27" y="344"/>
                </a:lnTo>
                <a:lnTo>
                  <a:pt x="29" y="346"/>
                </a:lnTo>
                <a:lnTo>
                  <a:pt x="31" y="346"/>
                </a:lnTo>
                <a:lnTo>
                  <a:pt x="32" y="346"/>
                </a:lnTo>
                <a:lnTo>
                  <a:pt x="32" y="344"/>
                </a:lnTo>
                <a:lnTo>
                  <a:pt x="34" y="344"/>
                </a:lnTo>
                <a:lnTo>
                  <a:pt x="34" y="342"/>
                </a:lnTo>
                <a:lnTo>
                  <a:pt x="37" y="342"/>
                </a:lnTo>
                <a:lnTo>
                  <a:pt x="37" y="344"/>
                </a:lnTo>
                <a:lnTo>
                  <a:pt x="38" y="344"/>
                </a:lnTo>
                <a:lnTo>
                  <a:pt x="38" y="346"/>
                </a:lnTo>
                <a:lnTo>
                  <a:pt x="40" y="348"/>
                </a:lnTo>
                <a:lnTo>
                  <a:pt x="40" y="350"/>
                </a:lnTo>
                <a:lnTo>
                  <a:pt x="42" y="350"/>
                </a:lnTo>
                <a:lnTo>
                  <a:pt x="42" y="348"/>
                </a:lnTo>
                <a:lnTo>
                  <a:pt x="44" y="348"/>
                </a:lnTo>
                <a:lnTo>
                  <a:pt x="46" y="348"/>
                </a:lnTo>
                <a:lnTo>
                  <a:pt x="48" y="350"/>
                </a:lnTo>
                <a:lnTo>
                  <a:pt x="48" y="351"/>
                </a:lnTo>
                <a:lnTo>
                  <a:pt x="48" y="354"/>
                </a:lnTo>
                <a:lnTo>
                  <a:pt x="52" y="351"/>
                </a:lnTo>
                <a:lnTo>
                  <a:pt x="54" y="354"/>
                </a:lnTo>
                <a:lnTo>
                  <a:pt x="56" y="354"/>
                </a:lnTo>
                <a:lnTo>
                  <a:pt x="58" y="354"/>
                </a:lnTo>
                <a:lnTo>
                  <a:pt x="58" y="351"/>
                </a:lnTo>
                <a:lnTo>
                  <a:pt x="59" y="351"/>
                </a:lnTo>
                <a:lnTo>
                  <a:pt x="59" y="354"/>
                </a:lnTo>
                <a:lnTo>
                  <a:pt x="61" y="354"/>
                </a:lnTo>
                <a:lnTo>
                  <a:pt x="61" y="356"/>
                </a:lnTo>
                <a:lnTo>
                  <a:pt x="61" y="357"/>
                </a:lnTo>
                <a:lnTo>
                  <a:pt x="61" y="359"/>
                </a:lnTo>
                <a:lnTo>
                  <a:pt x="59" y="359"/>
                </a:lnTo>
                <a:lnTo>
                  <a:pt x="61" y="359"/>
                </a:lnTo>
                <a:lnTo>
                  <a:pt x="61" y="361"/>
                </a:lnTo>
                <a:lnTo>
                  <a:pt x="63" y="361"/>
                </a:lnTo>
                <a:lnTo>
                  <a:pt x="65" y="361"/>
                </a:lnTo>
                <a:lnTo>
                  <a:pt x="67" y="361"/>
                </a:lnTo>
                <a:lnTo>
                  <a:pt x="67" y="363"/>
                </a:lnTo>
                <a:lnTo>
                  <a:pt x="69" y="363"/>
                </a:lnTo>
                <a:lnTo>
                  <a:pt x="71" y="363"/>
                </a:lnTo>
                <a:lnTo>
                  <a:pt x="73" y="363"/>
                </a:lnTo>
                <a:lnTo>
                  <a:pt x="73" y="365"/>
                </a:lnTo>
                <a:lnTo>
                  <a:pt x="75" y="365"/>
                </a:lnTo>
                <a:lnTo>
                  <a:pt x="77" y="363"/>
                </a:lnTo>
                <a:lnTo>
                  <a:pt x="79" y="363"/>
                </a:lnTo>
                <a:lnTo>
                  <a:pt x="80" y="363"/>
                </a:lnTo>
                <a:lnTo>
                  <a:pt x="80" y="365"/>
                </a:lnTo>
                <a:lnTo>
                  <a:pt x="80" y="367"/>
                </a:lnTo>
                <a:lnTo>
                  <a:pt x="80" y="369"/>
                </a:lnTo>
                <a:lnTo>
                  <a:pt x="80" y="371"/>
                </a:lnTo>
                <a:lnTo>
                  <a:pt x="80" y="373"/>
                </a:lnTo>
                <a:lnTo>
                  <a:pt x="83" y="373"/>
                </a:lnTo>
                <a:lnTo>
                  <a:pt x="83" y="375"/>
                </a:lnTo>
                <a:lnTo>
                  <a:pt x="85" y="375"/>
                </a:lnTo>
                <a:lnTo>
                  <a:pt x="85" y="373"/>
                </a:lnTo>
                <a:lnTo>
                  <a:pt x="86" y="373"/>
                </a:lnTo>
                <a:lnTo>
                  <a:pt x="88" y="373"/>
                </a:lnTo>
                <a:lnTo>
                  <a:pt x="90" y="373"/>
                </a:lnTo>
                <a:lnTo>
                  <a:pt x="90" y="371"/>
                </a:lnTo>
                <a:lnTo>
                  <a:pt x="90" y="369"/>
                </a:lnTo>
                <a:lnTo>
                  <a:pt x="92" y="369"/>
                </a:lnTo>
                <a:lnTo>
                  <a:pt x="94" y="369"/>
                </a:lnTo>
                <a:lnTo>
                  <a:pt x="94" y="371"/>
                </a:lnTo>
                <a:lnTo>
                  <a:pt x="94" y="369"/>
                </a:lnTo>
                <a:lnTo>
                  <a:pt x="96" y="369"/>
                </a:lnTo>
                <a:lnTo>
                  <a:pt x="96" y="371"/>
                </a:lnTo>
                <a:lnTo>
                  <a:pt x="96" y="373"/>
                </a:lnTo>
                <a:lnTo>
                  <a:pt x="98" y="373"/>
                </a:lnTo>
                <a:lnTo>
                  <a:pt x="100" y="373"/>
                </a:lnTo>
                <a:lnTo>
                  <a:pt x="102" y="373"/>
                </a:lnTo>
                <a:lnTo>
                  <a:pt x="104" y="373"/>
                </a:lnTo>
                <a:lnTo>
                  <a:pt x="106" y="373"/>
                </a:lnTo>
                <a:lnTo>
                  <a:pt x="106" y="375"/>
                </a:lnTo>
                <a:lnTo>
                  <a:pt x="104" y="375"/>
                </a:lnTo>
                <a:lnTo>
                  <a:pt x="106" y="377"/>
                </a:lnTo>
                <a:lnTo>
                  <a:pt x="106" y="378"/>
                </a:lnTo>
                <a:lnTo>
                  <a:pt x="107" y="380"/>
                </a:lnTo>
                <a:lnTo>
                  <a:pt x="109" y="382"/>
                </a:lnTo>
                <a:lnTo>
                  <a:pt x="111" y="384"/>
                </a:lnTo>
                <a:lnTo>
                  <a:pt x="113" y="384"/>
                </a:lnTo>
                <a:lnTo>
                  <a:pt x="115" y="384"/>
                </a:lnTo>
                <a:lnTo>
                  <a:pt x="115" y="386"/>
                </a:lnTo>
                <a:lnTo>
                  <a:pt x="117" y="386"/>
                </a:lnTo>
                <a:lnTo>
                  <a:pt x="117" y="388"/>
                </a:lnTo>
                <a:lnTo>
                  <a:pt x="115" y="388"/>
                </a:lnTo>
                <a:lnTo>
                  <a:pt x="113" y="390"/>
                </a:lnTo>
                <a:lnTo>
                  <a:pt x="111" y="390"/>
                </a:lnTo>
                <a:lnTo>
                  <a:pt x="111" y="392"/>
                </a:lnTo>
                <a:lnTo>
                  <a:pt x="113" y="392"/>
                </a:lnTo>
                <a:lnTo>
                  <a:pt x="113" y="394"/>
                </a:lnTo>
                <a:lnTo>
                  <a:pt x="115" y="394"/>
                </a:lnTo>
                <a:lnTo>
                  <a:pt x="115" y="396"/>
                </a:lnTo>
                <a:lnTo>
                  <a:pt x="115" y="398"/>
                </a:lnTo>
                <a:lnTo>
                  <a:pt x="113" y="396"/>
                </a:lnTo>
                <a:lnTo>
                  <a:pt x="113" y="398"/>
                </a:lnTo>
                <a:lnTo>
                  <a:pt x="111" y="398"/>
                </a:lnTo>
                <a:lnTo>
                  <a:pt x="111" y="400"/>
                </a:lnTo>
                <a:lnTo>
                  <a:pt x="113" y="400"/>
                </a:lnTo>
                <a:lnTo>
                  <a:pt x="113" y="402"/>
                </a:lnTo>
                <a:lnTo>
                  <a:pt x="111" y="404"/>
                </a:lnTo>
                <a:lnTo>
                  <a:pt x="109" y="404"/>
                </a:lnTo>
                <a:lnTo>
                  <a:pt x="111" y="405"/>
                </a:lnTo>
                <a:lnTo>
                  <a:pt x="111" y="407"/>
                </a:lnTo>
                <a:lnTo>
                  <a:pt x="113" y="407"/>
                </a:lnTo>
                <a:lnTo>
                  <a:pt x="113" y="405"/>
                </a:lnTo>
                <a:lnTo>
                  <a:pt x="115" y="405"/>
                </a:lnTo>
                <a:lnTo>
                  <a:pt x="115" y="407"/>
                </a:lnTo>
                <a:lnTo>
                  <a:pt x="113" y="407"/>
                </a:lnTo>
                <a:lnTo>
                  <a:pt x="113" y="409"/>
                </a:lnTo>
                <a:lnTo>
                  <a:pt x="115" y="409"/>
                </a:lnTo>
                <a:lnTo>
                  <a:pt x="115" y="411"/>
                </a:lnTo>
                <a:lnTo>
                  <a:pt x="115" y="413"/>
                </a:lnTo>
                <a:lnTo>
                  <a:pt x="113" y="413"/>
                </a:lnTo>
                <a:lnTo>
                  <a:pt x="113" y="415"/>
                </a:lnTo>
                <a:lnTo>
                  <a:pt x="115" y="417"/>
                </a:lnTo>
                <a:lnTo>
                  <a:pt x="117" y="417"/>
                </a:lnTo>
                <a:lnTo>
                  <a:pt x="117" y="419"/>
                </a:lnTo>
                <a:lnTo>
                  <a:pt x="115" y="419"/>
                </a:lnTo>
                <a:lnTo>
                  <a:pt x="113" y="421"/>
                </a:lnTo>
                <a:lnTo>
                  <a:pt x="115" y="421"/>
                </a:lnTo>
                <a:lnTo>
                  <a:pt x="115" y="423"/>
                </a:lnTo>
                <a:lnTo>
                  <a:pt x="117" y="423"/>
                </a:lnTo>
                <a:lnTo>
                  <a:pt x="119" y="423"/>
                </a:lnTo>
                <a:lnTo>
                  <a:pt x="119" y="425"/>
                </a:lnTo>
                <a:lnTo>
                  <a:pt x="119" y="426"/>
                </a:lnTo>
                <a:lnTo>
                  <a:pt x="119" y="428"/>
                </a:lnTo>
                <a:lnTo>
                  <a:pt x="119" y="431"/>
                </a:lnTo>
                <a:lnTo>
                  <a:pt x="117" y="431"/>
                </a:lnTo>
                <a:lnTo>
                  <a:pt x="115" y="432"/>
                </a:lnTo>
                <a:lnTo>
                  <a:pt x="115" y="434"/>
                </a:lnTo>
                <a:lnTo>
                  <a:pt x="113" y="432"/>
                </a:lnTo>
                <a:lnTo>
                  <a:pt x="113" y="431"/>
                </a:lnTo>
                <a:lnTo>
                  <a:pt x="111" y="431"/>
                </a:lnTo>
                <a:lnTo>
                  <a:pt x="109" y="431"/>
                </a:lnTo>
                <a:lnTo>
                  <a:pt x="109" y="432"/>
                </a:lnTo>
                <a:lnTo>
                  <a:pt x="109" y="434"/>
                </a:lnTo>
                <a:lnTo>
                  <a:pt x="109" y="436"/>
                </a:lnTo>
                <a:lnTo>
                  <a:pt x="109" y="438"/>
                </a:lnTo>
                <a:lnTo>
                  <a:pt x="107" y="438"/>
                </a:lnTo>
                <a:lnTo>
                  <a:pt x="107" y="436"/>
                </a:lnTo>
                <a:lnTo>
                  <a:pt x="106" y="436"/>
                </a:lnTo>
                <a:lnTo>
                  <a:pt x="104" y="436"/>
                </a:lnTo>
                <a:lnTo>
                  <a:pt x="104" y="438"/>
                </a:lnTo>
                <a:lnTo>
                  <a:pt x="102" y="438"/>
                </a:lnTo>
                <a:lnTo>
                  <a:pt x="102" y="440"/>
                </a:lnTo>
                <a:lnTo>
                  <a:pt x="102" y="442"/>
                </a:lnTo>
                <a:lnTo>
                  <a:pt x="102" y="444"/>
                </a:lnTo>
                <a:lnTo>
                  <a:pt x="102" y="446"/>
                </a:lnTo>
                <a:lnTo>
                  <a:pt x="102" y="448"/>
                </a:lnTo>
                <a:lnTo>
                  <a:pt x="104" y="448"/>
                </a:lnTo>
                <a:lnTo>
                  <a:pt x="106" y="450"/>
                </a:lnTo>
                <a:lnTo>
                  <a:pt x="107" y="452"/>
                </a:lnTo>
                <a:lnTo>
                  <a:pt x="109" y="453"/>
                </a:lnTo>
                <a:lnTo>
                  <a:pt x="109" y="455"/>
                </a:lnTo>
                <a:lnTo>
                  <a:pt x="107" y="455"/>
                </a:lnTo>
                <a:lnTo>
                  <a:pt x="107" y="457"/>
                </a:lnTo>
                <a:lnTo>
                  <a:pt x="107" y="459"/>
                </a:lnTo>
                <a:lnTo>
                  <a:pt x="107" y="461"/>
                </a:lnTo>
                <a:lnTo>
                  <a:pt x="109" y="463"/>
                </a:lnTo>
                <a:lnTo>
                  <a:pt x="109" y="465"/>
                </a:lnTo>
                <a:lnTo>
                  <a:pt x="107" y="465"/>
                </a:lnTo>
                <a:lnTo>
                  <a:pt x="109" y="465"/>
                </a:lnTo>
                <a:lnTo>
                  <a:pt x="111" y="465"/>
                </a:lnTo>
                <a:lnTo>
                  <a:pt x="111" y="467"/>
                </a:lnTo>
                <a:lnTo>
                  <a:pt x="111" y="469"/>
                </a:lnTo>
                <a:lnTo>
                  <a:pt x="111" y="471"/>
                </a:lnTo>
                <a:lnTo>
                  <a:pt x="113" y="473"/>
                </a:lnTo>
                <a:lnTo>
                  <a:pt x="115" y="473"/>
                </a:lnTo>
                <a:lnTo>
                  <a:pt x="115" y="475"/>
                </a:lnTo>
                <a:lnTo>
                  <a:pt x="117" y="475"/>
                </a:lnTo>
                <a:lnTo>
                  <a:pt x="117" y="476"/>
                </a:lnTo>
                <a:lnTo>
                  <a:pt x="119" y="476"/>
                </a:lnTo>
                <a:lnTo>
                  <a:pt x="121" y="476"/>
                </a:lnTo>
                <a:lnTo>
                  <a:pt x="123" y="476"/>
                </a:lnTo>
                <a:lnTo>
                  <a:pt x="123" y="479"/>
                </a:lnTo>
                <a:lnTo>
                  <a:pt x="125" y="479"/>
                </a:lnTo>
                <a:lnTo>
                  <a:pt x="127" y="479"/>
                </a:lnTo>
                <a:lnTo>
                  <a:pt x="128" y="479"/>
                </a:lnTo>
                <a:lnTo>
                  <a:pt x="131" y="479"/>
                </a:lnTo>
                <a:lnTo>
                  <a:pt x="133" y="476"/>
                </a:lnTo>
                <a:lnTo>
                  <a:pt x="134" y="476"/>
                </a:lnTo>
                <a:lnTo>
                  <a:pt x="136" y="476"/>
                </a:lnTo>
                <a:lnTo>
                  <a:pt x="138" y="476"/>
                </a:lnTo>
                <a:lnTo>
                  <a:pt x="138" y="479"/>
                </a:lnTo>
                <a:lnTo>
                  <a:pt x="138" y="481"/>
                </a:lnTo>
                <a:lnTo>
                  <a:pt x="138" y="482"/>
                </a:lnTo>
                <a:lnTo>
                  <a:pt x="140" y="482"/>
                </a:lnTo>
                <a:lnTo>
                  <a:pt x="142" y="482"/>
                </a:lnTo>
                <a:lnTo>
                  <a:pt x="144" y="484"/>
                </a:lnTo>
                <a:lnTo>
                  <a:pt x="146" y="484"/>
                </a:lnTo>
                <a:lnTo>
                  <a:pt x="146" y="482"/>
                </a:lnTo>
                <a:lnTo>
                  <a:pt x="144" y="482"/>
                </a:lnTo>
                <a:lnTo>
                  <a:pt x="146" y="481"/>
                </a:lnTo>
                <a:lnTo>
                  <a:pt x="146" y="482"/>
                </a:lnTo>
                <a:lnTo>
                  <a:pt x="148" y="482"/>
                </a:lnTo>
                <a:lnTo>
                  <a:pt x="148" y="484"/>
                </a:lnTo>
                <a:lnTo>
                  <a:pt x="150" y="484"/>
                </a:lnTo>
                <a:lnTo>
                  <a:pt x="150" y="486"/>
                </a:lnTo>
                <a:lnTo>
                  <a:pt x="152" y="486"/>
                </a:lnTo>
                <a:lnTo>
                  <a:pt x="154" y="486"/>
                </a:lnTo>
                <a:lnTo>
                  <a:pt x="154" y="484"/>
                </a:lnTo>
                <a:lnTo>
                  <a:pt x="155" y="486"/>
                </a:lnTo>
                <a:lnTo>
                  <a:pt x="155" y="488"/>
                </a:lnTo>
                <a:lnTo>
                  <a:pt x="154" y="488"/>
                </a:lnTo>
                <a:lnTo>
                  <a:pt x="154" y="490"/>
                </a:lnTo>
                <a:lnTo>
                  <a:pt x="155" y="490"/>
                </a:lnTo>
                <a:lnTo>
                  <a:pt x="157" y="490"/>
                </a:lnTo>
                <a:lnTo>
                  <a:pt x="159" y="490"/>
                </a:lnTo>
                <a:lnTo>
                  <a:pt x="161" y="490"/>
                </a:lnTo>
                <a:lnTo>
                  <a:pt x="161" y="488"/>
                </a:lnTo>
                <a:lnTo>
                  <a:pt x="163" y="488"/>
                </a:lnTo>
                <a:lnTo>
                  <a:pt x="165" y="488"/>
                </a:lnTo>
                <a:lnTo>
                  <a:pt x="167" y="488"/>
                </a:lnTo>
                <a:lnTo>
                  <a:pt x="167" y="490"/>
                </a:lnTo>
                <a:lnTo>
                  <a:pt x="169" y="490"/>
                </a:lnTo>
                <a:lnTo>
                  <a:pt x="171" y="490"/>
                </a:lnTo>
                <a:lnTo>
                  <a:pt x="173" y="490"/>
                </a:lnTo>
                <a:lnTo>
                  <a:pt x="173" y="488"/>
                </a:lnTo>
                <a:lnTo>
                  <a:pt x="175" y="488"/>
                </a:lnTo>
                <a:lnTo>
                  <a:pt x="177" y="488"/>
                </a:lnTo>
                <a:lnTo>
                  <a:pt x="177" y="486"/>
                </a:lnTo>
                <a:lnTo>
                  <a:pt x="177" y="484"/>
                </a:lnTo>
                <a:lnTo>
                  <a:pt x="179" y="484"/>
                </a:lnTo>
                <a:lnTo>
                  <a:pt x="179" y="486"/>
                </a:lnTo>
                <a:lnTo>
                  <a:pt x="179" y="488"/>
                </a:lnTo>
                <a:lnTo>
                  <a:pt x="179" y="490"/>
                </a:lnTo>
                <a:lnTo>
                  <a:pt x="181" y="490"/>
                </a:lnTo>
                <a:lnTo>
                  <a:pt x="181" y="492"/>
                </a:lnTo>
                <a:lnTo>
                  <a:pt x="182" y="492"/>
                </a:lnTo>
                <a:lnTo>
                  <a:pt x="182" y="490"/>
                </a:lnTo>
                <a:lnTo>
                  <a:pt x="182" y="488"/>
                </a:lnTo>
                <a:lnTo>
                  <a:pt x="182" y="486"/>
                </a:lnTo>
                <a:lnTo>
                  <a:pt x="184" y="486"/>
                </a:lnTo>
                <a:lnTo>
                  <a:pt x="184" y="484"/>
                </a:lnTo>
                <a:lnTo>
                  <a:pt x="184" y="482"/>
                </a:lnTo>
                <a:lnTo>
                  <a:pt x="186" y="482"/>
                </a:lnTo>
                <a:lnTo>
                  <a:pt x="188" y="482"/>
                </a:lnTo>
                <a:lnTo>
                  <a:pt x="190" y="484"/>
                </a:lnTo>
                <a:lnTo>
                  <a:pt x="192" y="484"/>
                </a:lnTo>
                <a:lnTo>
                  <a:pt x="194" y="484"/>
                </a:lnTo>
                <a:lnTo>
                  <a:pt x="194" y="482"/>
                </a:lnTo>
                <a:lnTo>
                  <a:pt x="196" y="482"/>
                </a:lnTo>
                <a:lnTo>
                  <a:pt x="198" y="484"/>
                </a:lnTo>
                <a:lnTo>
                  <a:pt x="198" y="486"/>
                </a:lnTo>
                <a:lnTo>
                  <a:pt x="196" y="488"/>
                </a:lnTo>
                <a:lnTo>
                  <a:pt x="198" y="490"/>
                </a:lnTo>
                <a:lnTo>
                  <a:pt x="200" y="490"/>
                </a:lnTo>
                <a:lnTo>
                  <a:pt x="202" y="490"/>
                </a:lnTo>
                <a:lnTo>
                  <a:pt x="204" y="490"/>
                </a:lnTo>
                <a:lnTo>
                  <a:pt x="204" y="492"/>
                </a:lnTo>
                <a:lnTo>
                  <a:pt x="204" y="494"/>
                </a:lnTo>
                <a:lnTo>
                  <a:pt x="204" y="496"/>
                </a:lnTo>
                <a:lnTo>
                  <a:pt x="205" y="496"/>
                </a:lnTo>
                <a:lnTo>
                  <a:pt x="208" y="496"/>
                </a:lnTo>
                <a:lnTo>
                  <a:pt x="208" y="498"/>
                </a:lnTo>
                <a:lnTo>
                  <a:pt x="210" y="498"/>
                </a:lnTo>
                <a:lnTo>
                  <a:pt x="210" y="496"/>
                </a:lnTo>
                <a:lnTo>
                  <a:pt x="210" y="494"/>
                </a:lnTo>
                <a:lnTo>
                  <a:pt x="211" y="494"/>
                </a:lnTo>
                <a:lnTo>
                  <a:pt x="211" y="492"/>
                </a:lnTo>
                <a:lnTo>
                  <a:pt x="211" y="490"/>
                </a:lnTo>
                <a:lnTo>
                  <a:pt x="213" y="490"/>
                </a:lnTo>
                <a:lnTo>
                  <a:pt x="213" y="492"/>
                </a:lnTo>
                <a:lnTo>
                  <a:pt x="215" y="492"/>
                </a:lnTo>
                <a:lnTo>
                  <a:pt x="215" y="490"/>
                </a:lnTo>
                <a:lnTo>
                  <a:pt x="217" y="490"/>
                </a:lnTo>
                <a:lnTo>
                  <a:pt x="217" y="492"/>
                </a:lnTo>
                <a:lnTo>
                  <a:pt x="217" y="494"/>
                </a:lnTo>
                <a:lnTo>
                  <a:pt x="217" y="496"/>
                </a:lnTo>
                <a:lnTo>
                  <a:pt x="219" y="496"/>
                </a:lnTo>
                <a:lnTo>
                  <a:pt x="221" y="498"/>
                </a:lnTo>
                <a:lnTo>
                  <a:pt x="221" y="496"/>
                </a:lnTo>
                <a:lnTo>
                  <a:pt x="223" y="496"/>
                </a:lnTo>
                <a:lnTo>
                  <a:pt x="225" y="496"/>
                </a:lnTo>
                <a:lnTo>
                  <a:pt x="227" y="496"/>
                </a:lnTo>
                <a:lnTo>
                  <a:pt x="227" y="498"/>
                </a:lnTo>
                <a:lnTo>
                  <a:pt x="225" y="498"/>
                </a:lnTo>
                <a:lnTo>
                  <a:pt x="225" y="500"/>
                </a:lnTo>
                <a:lnTo>
                  <a:pt x="227" y="500"/>
                </a:lnTo>
                <a:lnTo>
                  <a:pt x="229" y="500"/>
                </a:lnTo>
                <a:lnTo>
                  <a:pt x="231" y="500"/>
                </a:lnTo>
                <a:lnTo>
                  <a:pt x="232" y="498"/>
                </a:lnTo>
                <a:lnTo>
                  <a:pt x="232" y="496"/>
                </a:lnTo>
                <a:lnTo>
                  <a:pt x="234" y="496"/>
                </a:lnTo>
                <a:lnTo>
                  <a:pt x="236" y="496"/>
                </a:lnTo>
                <a:lnTo>
                  <a:pt x="238" y="498"/>
                </a:lnTo>
                <a:lnTo>
                  <a:pt x="238" y="500"/>
                </a:lnTo>
                <a:lnTo>
                  <a:pt x="240" y="500"/>
                </a:lnTo>
                <a:lnTo>
                  <a:pt x="242" y="500"/>
                </a:lnTo>
                <a:lnTo>
                  <a:pt x="244" y="500"/>
                </a:lnTo>
                <a:lnTo>
                  <a:pt x="246" y="500"/>
                </a:lnTo>
                <a:lnTo>
                  <a:pt x="248" y="500"/>
                </a:lnTo>
                <a:lnTo>
                  <a:pt x="248" y="498"/>
                </a:lnTo>
                <a:lnTo>
                  <a:pt x="248" y="496"/>
                </a:lnTo>
                <a:lnTo>
                  <a:pt x="248" y="494"/>
                </a:lnTo>
                <a:lnTo>
                  <a:pt x="248" y="492"/>
                </a:lnTo>
                <a:lnTo>
                  <a:pt x="248" y="490"/>
                </a:lnTo>
                <a:lnTo>
                  <a:pt x="250" y="488"/>
                </a:lnTo>
                <a:lnTo>
                  <a:pt x="252" y="486"/>
                </a:lnTo>
                <a:lnTo>
                  <a:pt x="254" y="486"/>
                </a:lnTo>
                <a:lnTo>
                  <a:pt x="256" y="486"/>
                </a:lnTo>
                <a:lnTo>
                  <a:pt x="256" y="488"/>
                </a:lnTo>
                <a:lnTo>
                  <a:pt x="256" y="490"/>
                </a:lnTo>
                <a:lnTo>
                  <a:pt x="258" y="490"/>
                </a:lnTo>
                <a:lnTo>
                  <a:pt x="259" y="490"/>
                </a:lnTo>
                <a:lnTo>
                  <a:pt x="261" y="488"/>
                </a:lnTo>
                <a:lnTo>
                  <a:pt x="263" y="486"/>
                </a:lnTo>
                <a:lnTo>
                  <a:pt x="265" y="486"/>
                </a:lnTo>
                <a:lnTo>
                  <a:pt x="265" y="484"/>
                </a:lnTo>
                <a:lnTo>
                  <a:pt x="267" y="484"/>
                </a:lnTo>
                <a:lnTo>
                  <a:pt x="267" y="482"/>
                </a:lnTo>
                <a:lnTo>
                  <a:pt x="269" y="484"/>
                </a:lnTo>
                <a:lnTo>
                  <a:pt x="271" y="482"/>
                </a:lnTo>
                <a:lnTo>
                  <a:pt x="271" y="481"/>
                </a:lnTo>
                <a:lnTo>
                  <a:pt x="273" y="479"/>
                </a:lnTo>
                <a:lnTo>
                  <a:pt x="273" y="476"/>
                </a:lnTo>
                <a:lnTo>
                  <a:pt x="275" y="476"/>
                </a:lnTo>
                <a:lnTo>
                  <a:pt x="275" y="475"/>
                </a:lnTo>
                <a:lnTo>
                  <a:pt x="277" y="473"/>
                </a:lnTo>
                <a:lnTo>
                  <a:pt x="279" y="473"/>
                </a:lnTo>
                <a:lnTo>
                  <a:pt x="280" y="473"/>
                </a:lnTo>
                <a:lnTo>
                  <a:pt x="280" y="471"/>
                </a:lnTo>
                <a:lnTo>
                  <a:pt x="280" y="469"/>
                </a:lnTo>
                <a:lnTo>
                  <a:pt x="282" y="467"/>
                </a:lnTo>
                <a:lnTo>
                  <a:pt x="284" y="467"/>
                </a:lnTo>
                <a:lnTo>
                  <a:pt x="286" y="467"/>
                </a:lnTo>
                <a:lnTo>
                  <a:pt x="288" y="467"/>
                </a:lnTo>
                <a:lnTo>
                  <a:pt x="290" y="467"/>
                </a:lnTo>
                <a:lnTo>
                  <a:pt x="292" y="467"/>
                </a:lnTo>
                <a:lnTo>
                  <a:pt x="292" y="469"/>
                </a:lnTo>
                <a:lnTo>
                  <a:pt x="290" y="469"/>
                </a:lnTo>
                <a:lnTo>
                  <a:pt x="292" y="469"/>
                </a:lnTo>
                <a:lnTo>
                  <a:pt x="292" y="471"/>
                </a:lnTo>
                <a:lnTo>
                  <a:pt x="294" y="471"/>
                </a:lnTo>
                <a:lnTo>
                  <a:pt x="294" y="473"/>
                </a:lnTo>
                <a:lnTo>
                  <a:pt x="296" y="475"/>
                </a:lnTo>
                <a:lnTo>
                  <a:pt x="298" y="475"/>
                </a:lnTo>
                <a:lnTo>
                  <a:pt x="300" y="476"/>
                </a:lnTo>
                <a:lnTo>
                  <a:pt x="302" y="476"/>
                </a:lnTo>
                <a:lnTo>
                  <a:pt x="304" y="476"/>
                </a:lnTo>
                <a:lnTo>
                  <a:pt x="306" y="476"/>
                </a:lnTo>
                <a:lnTo>
                  <a:pt x="306" y="479"/>
                </a:lnTo>
                <a:lnTo>
                  <a:pt x="307" y="479"/>
                </a:lnTo>
                <a:lnTo>
                  <a:pt x="309" y="479"/>
                </a:lnTo>
                <a:lnTo>
                  <a:pt x="309" y="476"/>
                </a:lnTo>
                <a:lnTo>
                  <a:pt x="311" y="476"/>
                </a:lnTo>
                <a:lnTo>
                  <a:pt x="313" y="476"/>
                </a:lnTo>
                <a:lnTo>
                  <a:pt x="315" y="475"/>
                </a:lnTo>
                <a:lnTo>
                  <a:pt x="317" y="475"/>
                </a:lnTo>
                <a:lnTo>
                  <a:pt x="317" y="473"/>
                </a:lnTo>
                <a:lnTo>
                  <a:pt x="319" y="473"/>
                </a:lnTo>
                <a:lnTo>
                  <a:pt x="319" y="475"/>
                </a:lnTo>
                <a:lnTo>
                  <a:pt x="321" y="475"/>
                </a:lnTo>
                <a:lnTo>
                  <a:pt x="323" y="476"/>
                </a:lnTo>
                <a:lnTo>
                  <a:pt x="325" y="476"/>
                </a:lnTo>
                <a:lnTo>
                  <a:pt x="327" y="476"/>
                </a:lnTo>
                <a:lnTo>
                  <a:pt x="328" y="476"/>
                </a:lnTo>
                <a:lnTo>
                  <a:pt x="328" y="479"/>
                </a:lnTo>
                <a:lnTo>
                  <a:pt x="330" y="479"/>
                </a:lnTo>
                <a:lnTo>
                  <a:pt x="330" y="481"/>
                </a:lnTo>
                <a:lnTo>
                  <a:pt x="333" y="479"/>
                </a:lnTo>
                <a:lnTo>
                  <a:pt x="333" y="476"/>
                </a:lnTo>
                <a:lnTo>
                  <a:pt x="334" y="476"/>
                </a:lnTo>
                <a:lnTo>
                  <a:pt x="334" y="475"/>
                </a:lnTo>
                <a:lnTo>
                  <a:pt x="336" y="475"/>
                </a:lnTo>
                <a:lnTo>
                  <a:pt x="338" y="475"/>
                </a:lnTo>
                <a:lnTo>
                  <a:pt x="340" y="475"/>
                </a:lnTo>
                <a:lnTo>
                  <a:pt x="342" y="475"/>
                </a:lnTo>
                <a:lnTo>
                  <a:pt x="342" y="476"/>
                </a:lnTo>
                <a:lnTo>
                  <a:pt x="344" y="476"/>
                </a:lnTo>
                <a:lnTo>
                  <a:pt x="346" y="476"/>
                </a:lnTo>
                <a:lnTo>
                  <a:pt x="348" y="476"/>
                </a:lnTo>
                <a:lnTo>
                  <a:pt x="348" y="475"/>
                </a:lnTo>
                <a:lnTo>
                  <a:pt x="350" y="475"/>
                </a:lnTo>
                <a:lnTo>
                  <a:pt x="350" y="473"/>
                </a:lnTo>
                <a:lnTo>
                  <a:pt x="350" y="471"/>
                </a:lnTo>
                <a:lnTo>
                  <a:pt x="350" y="469"/>
                </a:lnTo>
                <a:lnTo>
                  <a:pt x="352" y="469"/>
                </a:lnTo>
                <a:lnTo>
                  <a:pt x="352" y="467"/>
                </a:lnTo>
                <a:lnTo>
                  <a:pt x="354" y="467"/>
                </a:lnTo>
                <a:lnTo>
                  <a:pt x="355" y="467"/>
                </a:lnTo>
                <a:lnTo>
                  <a:pt x="357" y="467"/>
                </a:lnTo>
                <a:lnTo>
                  <a:pt x="357" y="465"/>
                </a:lnTo>
                <a:lnTo>
                  <a:pt x="359" y="465"/>
                </a:lnTo>
                <a:lnTo>
                  <a:pt x="361" y="465"/>
                </a:lnTo>
                <a:lnTo>
                  <a:pt x="363" y="465"/>
                </a:lnTo>
                <a:lnTo>
                  <a:pt x="365" y="465"/>
                </a:lnTo>
                <a:lnTo>
                  <a:pt x="367" y="465"/>
                </a:lnTo>
                <a:lnTo>
                  <a:pt x="369" y="465"/>
                </a:lnTo>
                <a:lnTo>
                  <a:pt x="371" y="465"/>
                </a:lnTo>
                <a:lnTo>
                  <a:pt x="373" y="465"/>
                </a:lnTo>
                <a:lnTo>
                  <a:pt x="375" y="463"/>
                </a:lnTo>
                <a:lnTo>
                  <a:pt x="363" y="450"/>
                </a:lnTo>
                <a:lnTo>
                  <a:pt x="363" y="452"/>
                </a:lnTo>
                <a:lnTo>
                  <a:pt x="350" y="436"/>
                </a:lnTo>
                <a:lnTo>
                  <a:pt x="327" y="411"/>
                </a:lnTo>
                <a:lnTo>
                  <a:pt x="334" y="411"/>
                </a:lnTo>
                <a:lnTo>
                  <a:pt x="338" y="409"/>
                </a:lnTo>
                <a:lnTo>
                  <a:pt x="344" y="398"/>
                </a:lnTo>
                <a:lnTo>
                  <a:pt x="346" y="392"/>
                </a:lnTo>
                <a:lnTo>
                  <a:pt x="342" y="384"/>
                </a:lnTo>
                <a:lnTo>
                  <a:pt x="334" y="369"/>
                </a:lnTo>
                <a:lnTo>
                  <a:pt x="334" y="365"/>
                </a:lnTo>
                <a:lnTo>
                  <a:pt x="334" y="359"/>
                </a:lnTo>
                <a:lnTo>
                  <a:pt x="333" y="354"/>
                </a:lnTo>
                <a:lnTo>
                  <a:pt x="333" y="351"/>
                </a:lnTo>
                <a:lnTo>
                  <a:pt x="334" y="350"/>
                </a:lnTo>
                <a:lnTo>
                  <a:pt x="336" y="350"/>
                </a:lnTo>
                <a:lnTo>
                  <a:pt x="338" y="350"/>
                </a:lnTo>
                <a:lnTo>
                  <a:pt x="342" y="350"/>
                </a:lnTo>
                <a:lnTo>
                  <a:pt x="346" y="346"/>
                </a:lnTo>
                <a:lnTo>
                  <a:pt x="350" y="346"/>
                </a:lnTo>
                <a:lnTo>
                  <a:pt x="352" y="344"/>
                </a:lnTo>
                <a:lnTo>
                  <a:pt x="354" y="344"/>
                </a:lnTo>
                <a:lnTo>
                  <a:pt x="355" y="344"/>
                </a:lnTo>
                <a:lnTo>
                  <a:pt x="357" y="344"/>
                </a:lnTo>
                <a:lnTo>
                  <a:pt x="359" y="344"/>
                </a:lnTo>
                <a:lnTo>
                  <a:pt x="363" y="344"/>
                </a:lnTo>
                <a:lnTo>
                  <a:pt x="367" y="346"/>
                </a:lnTo>
                <a:lnTo>
                  <a:pt x="369" y="348"/>
                </a:lnTo>
                <a:lnTo>
                  <a:pt x="375" y="350"/>
                </a:lnTo>
                <a:lnTo>
                  <a:pt x="382" y="346"/>
                </a:lnTo>
                <a:lnTo>
                  <a:pt x="384" y="344"/>
                </a:lnTo>
                <a:lnTo>
                  <a:pt x="382" y="342"/>
                </a:lnTo>
                <a:lnTo>
                  <a:pt x="381" y="336"/>
                </a:lnTo>
                <a:lnTo>
                  <a:pt x="382" y="334"/>
                </a:lnTo>
                <a:lnTo>
                  <a:pt x="384" y="334"/>
                </a:lnTo>
                <a:lnTo>
                  <a:pt x="390" y="330"/>
                </a:lnTo>
                <a:lnTo>
                  <a:pt x="392" y="329"/>
                </a:lnTo>
                <a:lnTo>
                  <a:pt x="396" y="329"/>
                </a:lnTo>
                <a:lnTo>
                  <a:pt x="398" y="329"/>
                </a:lnTo>
                <a:lnTo>
                  <a:pt x="402" y="327"/>
                </a:lnTo>
                <a:lnTo>
                  <a:pt x="402" y="325"/>
                </a:lnTo>
                <a:lnTo>
                  <a:pt x="403" y="323"/>
                </a:lnTo>
                <a:lnTo>
                  <a:pt x="405" y="321"/>
                </a:lnTo>
                <a:lnTo>
                  <a:pt x="407" y="319"/>
                </a:lnTo>
                <a:lnTo>
                  <a:pt x="409" y="317"/>
                </a:lnTo>
                <a:lnTo>
                  <a:pt x="411" y="315"/>
                </a:lnTo>
                <a:lnTo>
                  <a:pt x="413" y="315"/>
                </a:lnTo>
                <a:lnTo>
                  <a:pt x="413" y="313"/>
                </a:lnTo>
                <a:lnTo>
                  <a:pt x="415" y="313"/>
                </a:lnTo>
                <a:lnTo>
                  <a:pt x="415" y="311"/>
                </a:lnTo>
                <a:lnTo>
                  <a:pt x="419" y="311"/>
                </a:lnTo>
                <a:lnTo>
                  <a:pt x="421" y="311"/>
                </a:lnTo>
                <a:lnTo>
                  <a:pt x="425" y="311"/>
                </a:lnTo>
                <a:lnTo>
                  <a:pt x="427" y="311"/>
                </a:lnTo>
                <a:lnTo>
                  <a:pt x="429" y="311"/>
                </a:lnTo>
                <a:lnTo>
                  <a:pt x="430" y="311"/>
                </a:lnTo>
                <a:lnTo>
                  <a:pt x="434" y="313"/>
                </a:lnTo>
                <a:lnTo>
                  <a:pt x="436" y="309"/>
                </a:lnTo>
                <a:lnTo>
                  <a:pt x="429" y="298"/>
                </a:lnTo>
                <a:lnTo>
                  <a:pt x="425" y="292"/>
                </a:lnTo>
                <a:lnTo>
                  <a:pt x="425" y="288"/>
                </a:lnTo>
                <a:lnTo>
                  <a:pt x="423" y="284"/>
                </a:lnTo>
                <a:lnTo>
                  <a:pt x="425" y="282"/>
                </a:lnTo>
                <a:lnTo>
                  <a:pt x="425" y="280"/>
                </a:lnTo>
                <a:lnTo>
                  <a:pt x="417" y="265"/>
                </a:lnTo>
                <a:lnTo>
                  <a:pt x="415" y="265"/>
                </a:lnTo>
                <a:lnTo>
                  <a:pt x="413" y="261"/>
                </a:lnTo>
                <a:lnTo>
                  <a:pt x="413" y="259"/>
                </a:lnTo>
                <a:lnTo>
                  <a:pt x="413" y="257"/>
                </a:lnTo>
                <a:lnTo>
                  <a:pt x="411" y="259"/>
                </a:lnTo>
                <a:lnTo>
                  <a:pt x="409" y="255"/>
                </a:lnTo>
                <a:lnTo>
                  <a:pt x="407" y="257"/>
                </a:lnTo>
                <a:lnTo>
                  <a:pt x="405" y="259"/>
                </a:lnTo>
                <a:lnTo>
                  <a:pt x="405" y="261"/>
                </a:lnTo>
                <a:lnTo>
                  <a:pt x="407" y="261"/>
                </a:lnTo>
                <a:lnTo>
                  <a:pt x="405" y="261"/>
                </a:lnTo>
                <a:lnTo>
                  <a:pt x="400" y="265"/>
                </a:lnTo>
                <a:lnTo>
                  <a:pt x="398" y="265"/>
                </a:lnTo>
                <a:lnTo>
                  <a:pt x="396" y="267"/>
                </a:lnTo>
                <a:lnTo>
                  <a:pt x="392" y="267"/>
                </a:lnTo>
                <a:lnTo>
                  <a:pt x="388" y="269"/>
                </a:lnTo>
                <a:lnTo>
                  <a:pt x="384" y="263"/>
                </a:lnTo>
                <a:lnTo>
                  <a:pt x="373" y="271"/>
                </a:lnTo>
                <a:lnTo>
                  <a:pt x="371" y="269"/>
                </a:lnTo>
                <a:lnTo>
                  <a:pt x="369" y="265"/>
                </a:lnTo>
                <a:lnTo>
                  <a:pt x="369" y="263"/>
                </a:lnTo>
                <a:lnTo>
                  <a:pt x="367" y="261"/>
                </a:lnTo>
                <a:lnTo>
                  <a:pt x="365" y="259"/>
                </a:lnTo>
                <a:lnTo>
                  <a:pt x="367" y="257"/>
                </a:lnTo>
                <a:lnTo>
                  <a:pt x="369" y="257"/>
                </a:lnTo>
                <a:lnTo>
                  <a:pt x="373" y="255"/>
                </a:lnTo>
                <a:lnTo>
                  <a:pt x="375" y="253"/>
                </a:lnTo>
                <a:lnTo>
                  <a:pt x="379" y="252"/>
                </a:lnTo>
                <a:lnTo>
                  <a:pt x="382" y="248"/>
                </a:lnTo>
                <a:lnTo>
                  <a:pt x="384" y="248"/>
                </a:lnTo>
                <a:lnTo>
                  <a:pt x="388" y="246"/>
                </a:lnTo>
                <a:lnTo>
                  <a:pt x="388" y="244"/>
                </a:lnTo>
                <a:lnTo>
                  <a:pt x="386" y="242"/>
                </a:lnTo>
                <a:lnTo>
                  <a:pt x="384" y="240"/>
                </a:lnTo>
                <a:lnTo>
                  <a:pt x="382" y="238"/>
                </a:lnTo>
                <a:lnTo>
                  <a:pt x="382" y="234"/>
                </a:lnTo>
                <a:lnTo>
                  <a:pt x="375" y="232"/>
                </a:lnTo>
                <a:lnTo>
                  <a:pt x="373" y="231"/>
                </a:lnTo>
                <a:lnTo>
                  <a:pt x="373" y="229"/>
                </a:lnTo>
                <a:lnTo>
                  <a:pt x="373" y="227"/>
                </a:lnTo>
                <a:lnTo>
                  <a:pt x="371" y="225"/>
                </a:lnTo>
                <a:lnTo>
                  <a:pt x="363" y="217"/>
                </a:lnTo>
                <a:lnTo>
                  <a:pt x="373" y="207"/>
                </a:lnTo>
                <a:lnTo>
                  <a:pt x="373" y="209"/>
                </a:lnTo>
                <a:lnTo>
                  <a:pt x="384" y="200"/>
                </a:lnTo>
                <a:lnTo>
                  <a:pt x="386" y="202"/>
                </a:lnTo>
                <a:lnTo>
                  <a:pt x="394" y="194"/>
                </a:lnTo>
                <a:lnTo>
                  <a:pt x="396" y="192"/>
                </a:lnTo>
                <a:lnTo>
                  <a:pt x="407" y="183"/>
                </a:lnTo>
                <a:lnTo>
                  <a:pt x="409" y="183"/>
                </a:lnTo>
                <a:lnTo>
                  <a:pt x="409" y="181"/>
                </a:lnTo>
                <a:lnTo>
                  <a:pt x="413" y="178"/>
                </a:lnTo>
                <a:lnTo>
                  <a:pt x="415" y="177"/>
                </a:lnTo>
                <a:lnTo>
                  <a:pt x="415" y="175"/>
                </a:lnTo>
                <a:lnTo>
                  <a:pt x="417" y="173"/>
                </a:lnTo>
                <a:lnTo>
                  <a:pt x="438" y="155"/>
                </a:lnTo>
                <a:lnTo>
                  <a:pt x="455" y="142"/>
                </a:lnTo>
                <a:lnTo>
                  <a:pt x="459" y="136"/>
                </a:lnTo>
                <a:lnTo>
                  <a:pt x="469" y="125"/>
                </a:lnTo>
                <a:lnTo>
                  <a:pt x="473" y="117"/>
                </a:lnTo>
                <a:lnTo>
                  <a:pt x="473" y="115"/>
                </a:lnTo>
                <a:lnTo>
                  <a:pt x="475" y="113"/>
                </a:lnTo>
                <a:lnTo>
                  <a:pt x="477" y="109"/>
                </a:lnTo>
                <a:lnTo>
                  <a:pt x="478" y="109"/>
                </a:lnTo>
                <a:lnTo>
                  <a:pt x="480" y="104"/>
                </a:lnTo>
                <a:lnTo>
                  <a:pt x="488" y="96"/>
                </a:lnTo>
                <a:lnTo>
                  <a:pt x="492" y="92"/>
                </a:lnTo>
                <a:lnTo>
                  <a:pt x="494" y="90"/>
                </a:lnTo>
                <a:lnTo>
                  <a:pt x="496" y="88"/>
                </a:lnTo>
                <a:lnTo>
                  <a:pt x="498" y="86"/>
                </a:lnTo>
                <a:lnTo>
                  <a:pt x="534" y="63"/>
                </a:lnTo>
                <a:lnTo>
                  <a:pt x="532" y="61"/>
                </a:lnTo>
                <a:lnTo>
                  <a:pt x="536" y="59"/>
                </a:lnTo>
                <a:lnTo>
                  <a:pt x="538" y="59"/>
                </a:lnTo>
                <a:lnTo>
                  <a:pt x="555" y="48"/>
                </a:lnTo>
                <a:lnTo>
                  <a:pt x="565" y="34"/>
                </a:lnTo>
                <a:lnTo>
                  <a:pt x="553" y="23"/>
                </a:lnTo>
                <a:lnTo>
                  <a:pt x="555" y="21"/>
                </a:lnTo>
                <a:lnTo>
                  <a:pt x="536" y="3"/>
                </a:lnTo>
                <a:lnTo>
                  <a:pt x="534" y="2"/>
                </a:lnTo>
                <a:lnTo>
                  <a:pt x="532" y="0"/>
                </a:lnTo>
                <a:lnTo>
                  <a:pt x="505" y="9"/>
                </a:lnTo>
                <a:lnTo>
                  <a:pt x="501" y="9"/>
                </a:lnTo>
                <a:lnTo>
                  <a:pt x="499" y="11"/>
                </a:lnTo>
                <a:lnTo>
                  <a:pt x="480" y="15"/>
                </a:lnTo>
                <a:lnTo>
                  <a:pt x="453" y="23"/>
                </a:lnTo>
                <a:lnTo>
                  <a:pt x="425" y="31"/>
                </a:lnTo>
                <a:lnTo>
                  <a:pt x="403" y="34"/>
                </a:lnTo>
                <a:lnTo>
                  <a:pt x="392" y="44"/>
                </a:lnTo>
                <a:lnTo>
                  <a:pt x="381" y="52"/>
                </a:lnTo>
                <a:lnTo>
                  <a:pt x="382" y="73"/>
                </a:lnTo>
                <a:lnTo>
                  <a:pt x="386" y="96"/>
                </a:lnTo>
                <a:lnTo>
                  <a:pt x="390" y="127"/>
                </a:lnTo>
                <a:lnTo>
                  <a:pt x="388" y="127"/>
                </a:lnTo>
                <a:lnTo>
                  <a:pt x="373" y="130"/>
                </a:lnTo>
                <a:lnTo>
                  <a:pt x="373" y="128"/>
                </a:lnTo>
                <a:lnTo>
                  <a:pt x="357" y="125"/>
                </a:lnTo>
                <a:lnTo>
                  <a:pt x="355" y="133"/>
                </a:lnTo>
                <a:lnTo>
                  <a:pt x="352" y="150"/>
                </a:lnTo>
                <a:lnTo>
                  <a:pt x="348" y="155"/>
                </a:lnTo>
                <a:lnTo>
                  <a:pt x="346" y="155"/>
                </a:lnTo>
                <a:lnTo>
                  <a:pt x="342" y="163"/>
                </a:lnTo>
                <a:lnTo>
                  <a:pt x="344" y="165"/>
                </a:lnTo>
                <a:lnTo>
                  <a:pt x="342" y="165"/>
                </a:lnTo>
                <a:lnTo>
                  <a:pt x="338" y="165"/>
                </a:lnTo>
                <a:lnTo>
                  <a:pt x="327" y="188"/>
                </a:lnTo>
                <a:lnTo>
                  <a:pt x="323" y="194"/>
                </a:lnTo>
                <a:lnTo>
                  <a:pt x="321" y="196"/>
                </a:lnTo>
                <a:lnTo>
                  <a:pt x="302" y="205"/>
                </a:lnTo>
                <a:lnTo>
                  <a:pt x="282" y="221"/>
                </a:lnTo>
                <a:lnTo>
                  <a:pt x="227" y="219"/>
                </a:lnTo>
                <a:lnTo>
                  <a:pt x="217" y="221"/>
                </a:lnTo>
                <a:lnTo>
                  <a:pt x="198" y="234"/>
                </a:lnTo>
                <a:lnTo>
                  <a:pt x="184" y="234"/>
                </a:lnTo>
                <a:lnTo>
                  <a:pt x="171" y="234"/>
                </a:lnTo>
                <a:lnTo>
                  <a:pt x="165" y="234"/>
                </a:lnTo>
                <a:lnTo>
                  <a:pt x="163" y="234"/>
                </a:lnTo>
                <a:lnTo>
                  <a:pt x="138" y="234"/>
                </a:lnTo>
                <a:lnTo>
                  <a:pt x="121" y="225"/>
                </a:lnTo>
                <a:lnTo>
                  <a:pt x="106" y="215"/>
                </a:lnTo>
                <a:lnTo>
                  <a:pt x="106" y="200"/>
                </a:lnTo>
                <a:lnTo>
                  <a:pt x="106" y="194"/>
                </a:lnTo>
                <a:lnTo>
                  <a:pt x="100" y="171"/>
                </a:lnTo>
                <a:lnTo>
                  <a:pt x="98" y="169"/>
                </a:lnTo>
                <a:lnTo>
                  <a:pt x="92" y="171"/>
                </a:lnTo>
                <a:lnTo>
                  <a:pt x="96" y="183"/>
                </a:lnTo>
                <a:lnTo>
                  <a:pt x="92" y="181"/>
                </a:lnTo>
                <a:lnTo>
                  <a:pt x="90" y="177"/>
                </a:lnTo>
                <a:lnTo>
                  <a:pt x="88" y="177"/>
                </a:lnTo>
                <a:lnTo>
                  <a:pt x="86" y="177"/>
                </a:lnTo>
                <a:lnTo>
                  <a:pt x="86" y="173"/>
                </a:lnTo>
                <a:lnTo>
                  <a:pt x="85" y="171"/>
                </a:lnTo>
                <a:lnTo>
                  <a:pt x="80" y="177"/>
                </a:lnTo>
                <a:lnTo>
                  <a:pt x="79" y="177"/>
                </a:lnTo>
                <a:lnTo>
                  <a:pt x="77" y="175"/>
                </a:lnTo>
                <a:lnTo>
                  <a:pt x="75" y="173"/>
                </a:lnTo>
                <a:lnTo>
                  <a:pt x="73" y="171"/>
                </a:lnTo>
                <a:lnTo>
                  <a:pt x="67" y="173"/>
                </a:lnTo>
                <a:lnTo>
                  <a:pt x="58" y="178"/>
                </a:lnTo>
                <a:lnTo>
                  <a:pt x="56" y="178"/>
                </a:lnTo>
                <a:lnTo>
                  <a:pt x="56" y="181"/>
                </a:lnTo>
                <a:lnTo>
                  <a:pt x="58" y="184"/>
                </a:lnTo>
                <a:lnTo>
                  <a:pt x="46" y="190"/>
                </a:lnTo>
                <a:lnTo>
                  <a:pt x="25" y="202"/>
                </a:lnTo>
                <a:lnTo>
                  <a:pt x="23" y="204"/>
                </a:lnTo>
                <a:lnTo>
                  <a:pt x="19" y="207"/>
                </a:lnTo>
                <a:lnTo>
                  <a:pt x="8" y="213"/>
                </a:lnTo>
                <a:lnTo>
                  <a:pt x="2" y="217"/>
                </a:lnTo>
                <a:lnTo>
                  <a:pt x="11" y="236"/>
                </a:lnTo>
                <a:lnTo>
                  <a:pt x="6" y="244"/>
                </a:lnTo>
                <a:lnTo>
                  <a:pt x="15" y="259"/>
                </a:lnTo>
                <a:lnTo>
                  <a:pt x="17" y="269"/>
                </a:lnTo>
                <a:lnTo>
                  <a:pt x="13" y="279"/>
                </a:lnTo>
                <a:lnTo>
                  <a:pt x="0" y="296"/>
                </a:lnTo>
                <a:lnTo>
                  <a:pt x="0" y="30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Freeform 212"/>
          <p:cNvSpPr>
            <a:spLocks/>
          </p:cNvSpPr>
          <p:nvPr/>
        </p:nvSpPr>
        <p:spPr bwMode="auto">
          <a:xfrm>
            <a:off x="-2348794" y="6850541"/>
            <a:ext cx="459370" cy="750242"/>
          </a:xfrm>
          <a:custGeom>
            <a:avLst/>
            <a:gdLst>
              <a:gd name="T0" fmla="*/ 27 w 488"/>
              <a:gd name="T1" fmla="*/ 655 h 797"/>
              <a:gd name="T2" fmla="*/ 29 w 488"/>
              <a:gd name="T3" fmla="*/ 672 h 797"/>
              <a:gd name="T4" fmla="*/ 38 w 488"/>
              <a:gd name="T5" fmla="*/ 677 h 797"/>
              <a:gd name="T6" fmla="*/ 46 w 488"/>
              <a:gd name="T7" fmla="*/ 686 h 797"/>
              <a:gd name="T8" fmla="*/ 56 w 488"/>
              <a:gd name="T9" fmla="*/ 690 h 797"/>
              <a:gd name="T10" fmla="*/ 64 w 488"/>
              <a:gd name="T11" fmla="*/ 703 h 797"/>
              <a:gd name="T12" fmla="*/ 64 w 488"/>
              <a:gd name="T13" fmla="*/ 713 h 797"/>
              <a:gd name="T14" fmla="*/ 64 w 488"/>
              <a:gd name="T15" fmla="*/ 727 h 797"/>
              <a:gd name="T16" fmla="*/ 65 w 488"/>
              <a:gd name="T17" fmla="*/ 736 h 797"/>
              <a:gd name="T18" fmla="*/ 58 w 488"/>
              <a:gd name="T19" fmla="*/ 744 h 797"/>
              <a:gd name="T20" fmla="*/ 58 w 488"/>
              <a:gd name="T21" fmla="*/ 755 h 797"/>
              <a:gd name="T22" fmla="*/ 59 w 488"/>
              <a:gd name="T23" fmla="*/ 765 h 797"/>
              <a:gd name="T24" fmla="*/ 62 w 488"/>
              <a:gd name="T25" fmla="*/ 778 h 797"/>
              <a:gd name="T26" fmla="*/ 110 w 488"/>
              <a:gd name="T27" fmla="*/ 794 h 797"/>
              <a:gd name="T28" fmla="*/ 206 w 488"/>
              <a:gd name="T29" fmla="*/ 736 h 797"/>
              <a:gd name="T30" fmla="*/ 242 w 488"/>
              <a:gd name="T31" fmla="*/ 698 h 797"/>
              <a:gd name="T32" fmla="*/ 300 w 488"/>
              <a:gd name="T33" fmla="*/ 698 h 797"/>
              <a:gd name="T34" fmla="*/ 421 w 488"/>
              <a:gd name="T35" fmla="*/ 465 h 797"/>
              <a:gd name="T36" fmla="*/ 415 w 488"/>
              <a:gd name="T37" fmla="*/ 424 h 797"/>
              <a:gd name="T38" fmla="*/ 467 w 488"/>
              <a:gd name="T39" fmla="*/ 256 h 797"/>
              <a:gd name="T40" fmla="*/ 469 w 488"/>
              <a:gd name="T41" fmla="*/ 219 h 797"/>
              <a:gd name="T42" fmla="*/ 454 w 488"/>
              <a:gd name="T43" fmla="*/ 161 h 797"/>
              <a:gd name="T44" fmla="*/ 425 w 488"/>
              <a:gd name="T45" fmla="*/ 134 h 797"/>
              <a:gd name="T46" fmla="*/ 425 w 488"/>
              <a:gd name="T47" fmla="*/ 84 h 797"/>
              <a:gd name="T48" fmla="*/ 438 w 488"/>
              <a:gd name="T49" fmla="*/ 54 h 797"/>
              <a:gd name="T50" fmla="*/ 452 w 488"/>
              <a:gd name="T51" fmla="*/ 30 h 797"/>
              <a:gd name="T52" fmla="*/ 440 w 488"/>
              <a:gd name="T53" fmla="*/ 7 h 797"/>
              <a:gd name="T54" fmla="*/ 419 w 488"/>
              <a:gd name="T55" fmla="*/ 21 h 797"/>
              <a:gd name="T56" fmla="*/ 388 w 488"/>
              <a:gd name="T57" fmla="*/ 30 h 797"/>
              <a:gd name="T58" fmla="*/ 371 w 488"/>
              <a:gd name="T59" fmla="*/ 54 h 797"/>
              <a:gd name="T60" fmla="*/ 346 w 488"/>
              <a:gd name="T61" fmla="*/ 55 h 797"/>
              <a:gd name="T62" fmla="*/ 313 w 488"/>
              <a:gd name="T63" fmla="*/ 90 h 797"/>
              <a:gd name="T64" fmla="*/ 281 w 488"/>
              <a:gd name="T65" fmla="*/ 81 h 797"/>
              <a:gd name="T66" fmla="*/ 261 w 488"/>
              <a:gd name="T67" fmla="*/ 73 h 797"/>
              <a:gd name="T68" fmla="*/ 210 w 488"/>
              <a:gd name="T69" fmla="*/ 123 h 797"/>
              <a:gd name="T70" fmla="*/ 263 w 488"/>
              <a:gd name="T71" fmla="*/ 121 h 797"/>
              <a:gd name="T72" fmla="*/ 271 w 488"/>
              <a:gd name="T73" fmla="*/ 186 h 797"/>
              <a:gd name="T74" fmla="*/ 277 w 488"/>
              <a:gd name="T75" fmla="*/ 217 h 797"/>
              <a:gd name="T76" fmla="*/ 244 w 488"/>
              <a:gd name="T77" fmla="*/ 177 h 797"/>
              <a:gd name="T78" fmla="*/ 181 w 488"/>
              <a:gd name="T79" fmla="*/ 140 h 797"/>
              <a:gd name="T80" fmla="*/ 171 w 488"/>
              <a:gd name="T81" fmla="*/ 148 h 797"/>
              <a:gd name="T82" fmla="*/ 165 w 488"/>
              <a:gd name="T83" fmla="*/ 155 h 797"/>
              <a:gd name="T84" fmla="*/ 158 w 488"/>
              <a:gd name="T85" fmla="*/ 165 h 797"/>
              <a:gd name="T86" fmla="*/ 152 w 488"/>
              <a:gd name="T87" fmla="*/ 171 h 797"/>
              <a:gd name="T88" fmla="*/ 140 w 488"/>
              <a:gd name="T89" fmla="*/ 177 h 797"/>
              <a:gd name="T90" fmla="*/ 134 w 488"/>
              <a:gd name="T91" fmla="*/ 180 h 797"/>
              <a:gd name="T92" fmla="*/ 129 w 488"/>
              <a:gd name="T93" fmla="*/ 188 h 797"/>
              <a:gd name="T94" fmla="*/ 121 w 488"/>
              <a:gd name="T95" fmla="*/ 192 h 797"/>
              <a:gd name="T96" fmla="*/ 112 w 488"/>
              <a:gd name="T97" fmla="*/ 198 h 797"/>
              <a:gd name="T98" fmla="*/ 107 w 488"/>
              <a:gd name="T99" fmla="*/ 207 h 797"/>
              <a:gd name="T100" fmla="*/ 104 w 488"/>
              <a:gd name="T101" fmla="*/ 213 h 797"/>
              <a:gd name="T102" fmla="*/ 96 w 488"/>
              <a:gd name="T103" fmla="*/ 223 h 797"/>
              <a:gd name="T104" fmla="*/ 83 w 488"/>
              <a:gd name="T105" fmla="*/ 227 h 797"/>
              <a:gd name="T106" fmla="*/ 77 w 488"/>
              <a:gd name="T107" fmla="*/ 238 h 797"/>
              <a:gd name="T108" fmla="*/ 71 w 488"/>
              <a:gd name="T109" fmla="*/ 250 h 797"/>
              <a:gd name="T110" fmla="*/ 85 w 488"/>
              <a:gd name="T111" fmla="*/ 263 h 797"/>
              <a:gd name="T112" fmla="*/ 123 w 488"/>
              <a:gd name="T113" fmla="*/ 296 h 797"/>
              <a:gd name="T114" fmla="*/ 125 w 488"/>
              <a:gd name="T115" fmla="*/ 348 h 797"/>
              <a:gd name="T116" fmla="*/ 123 w 488"/>
              <a:gd name="T117" fmla="*/ 367 h 797"/>
              <a:gd name="T118" fmla="*/ 123 w 488"/>
              <a:gd name="T119" fmla="*/ 386 h 797"/>
              <a:gd name="T120" fmla="*/ 102 w 488"/>
              <a:gd name="T121" fmla="*/ 411 h 797"/>
              <a:gd name="T122" fmla="*/ 79 w 488"/>
              <a:gd name="T123" fmla="*/ 432 h 797"/>
              <a:gd name="T124" fmla="*/ 44 w 488"/>
              <a:gd name="T125" fmla="*/ 424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8" h="797">
                <a:moveTo>
                  <a:pt x="6" y="490"/>
                </a:moveTo>
                <a:lnTo>
                  <a:pt x="35" y="623"/>
                </a:lnTo>
                <a:lnTo>
                  <a:pt x="46" y="621"/>
                </a:lnTo>
                <a:lnTo>
                  <a:pt x="52" y="621"/>
                </a:lnTo>
                <a:lnTo>
                  <a:pt x="59" y="628"/>
                </a:lnTo>
                <a:lnTo>
                  <a:pt x="52" y="638"/>
                </a:lnTo>
                <a:lnTo>
                  <a:pt x="44" y="632"/>
                </a:lnTo>
                <a:lnTo>
                  <a:pt x="37" y="644"/>
                </a:lnTo>
                <a:lnTo>
                  <a:pt x="27" y="655"/>
                </a:lnTo>
                <a:lnTo>
                  <a:pt x="23" y="661"/>
                </a:lnTo>
                <a:lnTo>
                  <a:pt x="23" y="663"/>
                </a:lnTo>
                <a:lnTo>
                  <a:pt x="25" y="665"/>
                </a:lnTo>
                <a:lnTo>
                  <a:pt x="23" y="667"/>
                </a:lnTo>
                <a:lnTo>
                  <a:pt x="25" y="669"/>
                </a:lnTo>
                <a:lnTo>
                  <a:pt x="27" y="669"/>
                </a:lnTo>
                <a:lnTo>
                  <a:pt x="29" y="669"/>
                </a:lnTo>
                <a:lnTo>
                  <a:pt x="29" y="671"/>
                </a:lnTo>
                <a:lnTo>
                  <a:pt x="29" y="672"/>
                </a:lnTo>
                <a:lnTo>
                  <a:pt x="31" y="672"/>
                </a:lnTo>
                <a:lnTo>
                  <a:pt x="31" y="674"/>
                </a:lnTo>
                <a:lnTo>
                  <a:pt x="33" y="674"/>
                </a:lnTo>
                <a:lnTo>
                  <a:pt x="35" y="674"/>
                </a:lnTo>
                <a:lnTo>
                  <a:pt x="37" y="674"/>
                </a:lnTo>
                <a:lnTo>
                  <a:pt x="37" y="677"/>
                </a:lnTo>
                <a:lnTo>
                  <a:pt x="37" y="679"/>
                </a:lnTo>
                <a:lnTo>
                  <a:pt x="38" y="679"/>
                </a:lnTo>
                <a:lnTo>
                  <a:pt x="38" y="677"/>
                </a:lnTo>
                <a:lnTo>
                  <a:pt x="40" y="677"/>
                </a:lnTo>
                <a:lnTo>
                  <a:pt x="42" y="677"/>
                </a:lnTo>
                <a:lnTo>
                  <a:pt x="42" y="679"/>
                </a:lnTo>
                <a:lnTo>
                  <a:pt x="42" y="680"/>
                </a:lnTo>
                <a:lnTo>
                  <a:pt x="42" y="682"/>
                </a:lnTo>
                <a:lnTo>
                  <a:pt x="44" y="682"/>
                </a:lnTo>
                <a:lnTo>
                  <a:pt x="46" y="682"/>
                </a:lnTo>
                <a:lnTo>
                  <a:pt x="46" y="684"/>
                </a:lnTo>
                <a:lnTo>
                  <a:pt x="46" y="686"/>
                </a:lnTo>
                <a:lnTo>
                  <a:pt x="46" y="688"/>
                </a:lnTo>
                <a:lnTo>
                  <a:pt x="48" y="688"/>
                </a:lnTo>
                <a:lnTo>
                  <a:pt x="50" y="688"/>
                </a:lnTo>
                <a:lnTo>
                  <a:pt x="50" y="690"/>
                </a:lnTo>
                <a:lnTo>
                  <a:pt x="52" y="690"/>
                </a:lnTo>
                <a:lnTo>
                  <a:pt x="52" y="688"/>
                </a:lnTo>
                <a:lnTo>
                  <a:pt x="52" y="690"/>
                </a:lnTo>
                <a:lnTo>
                  <a:pt x="54" y="690"/>
                </a:lnTo>
                <a:lnTo>
                  <a:pt x="56" y="690"/>
                </a:lnTo>
                <a:lnTo>
                  <a:pt x="56" y="692"/>
                </a:lnTo>
                <a:lnTo>
                  <a:pt x="56" y="694"/>
                </a:lnTo>
                <a:lnTo>
                  <a:pt x="58" y="694"/>
                </a:lnTo>
                <a:lnTo>
                  <a:pt x="59" y="696"/>
                </a:lnTo>
                <a:lnTo>
                  <a:pt x="59" y="698"/>
                </a:lnTo>
                <a:lnTo>
                  <a:pt x="62" y="700"/>
                </a:lnTo>
                <a:lnTo>
                  <a:pt x="62" y="701"/>
                </a:lnTo>
                <a:lnTo>
                  <a:pt x="64" y="701"/>
                </a:lnTo>
                <a:lnTo>
                  <a:pt x="64" y="703"/>
                </a:lnTo>
                <a:lnTo>
                  <a:pt x="64" y="705"/>
                </a:lnTo>
                <a:lnTo>
                  <a:pt x="64" y="707"/>
                </a:lnTo>
                <a:lnTo>
                  <a:pt x="65" y="707"/>
                </a:lnTo>
                <a:lnTo>
                  <a:pt x="65" y="709"/>
                </a:lnTo>
                <a:lnTo>
                  <a:pt x="64" y="709"/>
                </a:lnTo>
                <a:lnTo>
                  <a:pt x="64" y="711"/>
                </a:lnTo>
                <a:lnTo>
                  <a:pt x="65" y="711"/>
                </a:lnTo>
                <a:lnTo>
                  <a:pt x="65" y="713"/>
                </a:lnTo>
                <a:lnTo>
                  <a:pt x="64" y="713"/>
                </a:lnTo>
                <a:lnTo>
                  <a:pt x="64" y="715"/>
                </a:lnTo>
                <a:lnTo>
                  <a:pt x="64" y="717"/>
                </a:lnTo>
                <a:lnTo>
                  <a:pt x="64" y="719"/>
                </a:lnTo>
                <a:lnTo>
                  <a:pt x="64" y="721"/>
                </a:lnTo>
                <a:lnTo>
                  <a:pt x="65" y="721"/>
                </a:lnTo>
                <a:lnTo>
                  <a:pt x="65" y="722"/>
                </a:lnTo>
                <a:lnTo>
                  <a:pt x="65" y="725"/>
                </a:lnTo>
                <a:lnTo>
                  <a:pt x="64" y="725"/>
                </a:lnTo>
                <a:lnTo>
                  <a:pt x="64" y="727"/>
                </a:lnTo>
                <a:lnTo>
                  <a:pt x="65" y="727"/>
                </a:lnTo>
                <a:lnTo>
                  <a:pt x="65" y="728"/>
                </a:lnTo>
                <a:lnTo>
                  <a:pt x="64" y="728"/>
                </a:lnTo>
                <a:lnTo>
                  <a:pt x="64" y="730"/>
                </a:lnTo>
                <a:lnTo>
                  <a:pt x="65" y="730"/>
                </a:lnTo>
                <a:lnTo>
                  <a:pt x="65" y="732"/>
                </a:lnTo>
                <a:lnTo>
                  <a:pt x="67" y="732"/>
                </a:lnTo>
                <a:lnTo>
                  <a:pt x="67" y="734"/>
                </a:lnTo>
                <a:lnTo>
                  <a:pt x="65" y="736"/>
                </a:lnTo>
                <a:lnTo>
                  <a:pt x="65" y="738"/>
                </a:lnTo>
                <a:lnTo>
                  <a:pt x="65" y="740"/>
                </a:lnTo>
                <a:lnTo>
                  <a:pt x="64" y="740"/>
                </a:lnTo>
                <a:lnTo>
                  <a:pt x="64" y="742"/>
                </a:lnTo>
                <a:lnTo>
                  <a:pt x="62" y="740"/>
                </a:lnTo>
                <a:lnTo>
                  <a:pt x="59" y="740"/>
                </a:lnTo>
                <a:lnTo>
                  <a:pt x="62" y="742"/>
                </a:lnTo>
                <a:lnTo>
                  <a:pt x="59" y="742"/>
                </a:lnTo>
                <a:lnTo>
                  <a:pt x="58" y="744"/>
                </a:lnTo>
                <a:lnTo>
                  <a:pt x="58" y="746"/>
                </a:lnTo>
                <a:lnTo>
                  <a:pt x="59" y="746"/>
                </a:lnTo>
                <a:lnTo>
                  <a:pt x="59" y="748"/>
                </a:lnTo>
                <a:lnTo>
                  <a:pt x="58" y="748"/>
                </a:lnTo>
                <a:lnTo>
                  <a:pt x="58" y="749"/>
                </a:lnTo>
                <a:lnTo>
                  <a:pt x="56" y="751"/>
                </a:lnTo>
                <a:lnTo>
                  <a:pt x="56" y="753"/>
                </a:lnTo>
                <a:lnTo>
                  <a:pt x="56" y="755"/>
                </a:lnTo>
                <a:lnTo>
                  <a:pt x="58" y="755"/>
                </a:lnTo>
                <a:lnTo>
                  <a:pt x="59" y="755"/>
                </a:lnTo>
                <a:lnTo>
                  <a:pt x="58" y="755"/>
                </a:lnTo>
                <a:lnTo>
                  <a:pt x="58" y="757"/>
                </a:lnTo>
                <a:lnTo>
                  <a:pt x="58" y="759"/>
                </a:lnTo>
                <a:lnTo>
                  <a:pt x="58" y="761"/>
                </a:lnTo>
                <a:lnTo>
                  <a:pt x="59" y="761"/>
                </a:lnTo>
                <a:lnTo>
                  <a:pt x="62" y="761"/>
                </a:lnTo>
                <a:lnTo>
                  <a:pt x="59" y="763"/>
                </a:lnTo>
                <a:lnTo>
                  <a:pt x="59" y="765"/>
                </a:lnTo>
                <a:lnTo>
                  <a:pt x="59" y="767"/>
                </a:lnTo>
                <a:lnTo>
                  <a:pt x="59" y="769"/>
                </a:lnTo>
                <a:lnTo>
                  <a:pt x="62" y="769"/>
                </a:lnTo>
                <a:lnTo>
                  <a:pt x="62" y="771"/>
                </a:lnTo>
                <a:lnTo>
                  <a:pt x="62" y="773"/>
                </a:lnTo>
                <a:lnTo>
                  <a:pt x="62" y="775"/>
                </a:lnTo>
                <a:lnTo>
                  <a:pt x="59" y="775"/>
                </a:lnTo>
                <a:lnTo>
                  <a:pt x="62" y="776"/>
                </a:lnTo>
                <a:lnTo>
                  <a:pt x="62" y="778"/>
                </a:lnTo>
                <a:lnTo>
                  <a:pt x="64" y="780"/>
                </a:lnTo>
                <a:lnTo>
                  <a:pt x="64" y="782"/>
                </a:lnTo>
                <a:lnTo>
                  <a:pt x="64" y="784"/>
                </a:lnTo>
                <a:lnTo>
                  <a:pt x="65" y="784"/>
                </a:lnTo>
                <a:lnTo>
                  <a:pt x="65" y="786"/>
                </a:lnTo>
                <a:lnTo>
                  <a:pt x="64" y="788"/>
                </a:lnTo>
                <a:lnTo>
                  <a:pt x="64" y="790"/>
                </a:lnTo>
                <a:lnTo>
                  <a:pt x="110" y="797"/>
                </a:lnTo>
                <a:lnTo>
                  <a:pt x="110" y="794"/>
                </a:lnTo>
                <a:lnTo>
                  <a:pt x="115" y="780"/>
                </a:lnTo>
                <a:lnTo>
                  <a:pt x="119" y="765"/>
                </a:lnTo>
                <a:lnTo>
                  <a:pt x="129" y="749"/>
                </a:lnTo>
                <a:lnTo>
                  <a:pt x="134" y="746"/>
                </a:lnTo>
                <a:lnTo>
                  <a:pt x="142" y="746"/>
                </a:lnTo>
                <a:lnTo>
                  <a:pt x="156" y="744"/>
                </a:lnTo>
                <a:lnTo>
                  <a:pt x="163" y="748"/>
                </a:lnTo>
                <a:lnTo>
                  <a:pt x="202" y="736"/>
                </a:lnTo>
                <a:lnTo>
                  <a:pt x="206" y="736"/>
                </a:lnTo>
                <a:lnTo>
                  <a:pt x="210" y="736"/>
                </a:lnTo>
                <a:lnTo>
                  <a:pt x="217" y="738"/>
                </a:lnTo>
                <a:lnTo>
                  <a:pt x="217" y="736"/>
                </a:lnTo>
                <a:lnTo>
                  <a:pt x="219" y="738"/>
                </a:lnTo>
                <a:lnTo>
                  <a:pt x="223" y="738"/>
                </a:lnTo>
                <a:lnTo>
                  <a:pt x="225" y="738"/>
                </a:lnTo>
                <a:lnTo>
                  <a:pt x="238" y="700"/>
                </a:lnTo>
                <a:lnTo>
                  <a:pt x="242" y="700"/>
                </a:lnTo>
                <a:lnTo>
                  <a:pt x="242" y="698"/>
                </a:lnTo>
                <a:lnTo>
                  <a:pt x="246" y="701"/>
                </a:lnTo>
                <a:lnTo>
                  <a:pt x="300" y="757"/>
                </a:lnTo>
                <a:lnTo>
                  <a:pt x="300" y="759"/>
                </a:lnTo>
                <a:lnTo>
                  <a:pt x="304" y="761"/>
                </a:lnTo>
                <a:lnTo>
                  <a:pt x="307" y="761"/>
                </a:lnTo>
                <a:lnTo>
                  <a:pt x="323" y="759"/>
                </a:lnTo>
                <a:lnTo>
                  <a:pt x="309" y="722"/>
                </a:lnTo>
                <a:lnTo>
                  <a:pt x="307" y="721"/>
                </a:lnTo>
                <a:lnTo>
                  <a:pt x="300" y="698"/>
                </a:lnTo>
                <a:lnTo>
                  <a:pt x="317" y="640"/>
                </a:lnTo>
                <a:lnTo>
                  <a:pt x="304" y="628"/>
                </a:lnTo>
                <a:lnTo>
                  <a:pt x="323" y="571"/>
                </a:lnTo>
                <a:lnTo>
                  <a:pt x="317" y="563"/>
                </a:lnTo>
                <a:lnTo>
                  <a:pt x="386" y="480"/>
                </a:lnTo>
                <a:lnTo>
                  <a:pt x="398" y="490"/>
                </a:lnTo>
                <a:lnTo>
                  <a:pt x="413" y="475"/>
                </a:lnTo>
                <a:lnTo>
                  <a:pt x="415" y="471"/>
                </a:lnTo>
                <a:lnTo>
                  <a:pt x="421" y="465"/>
                </a:lnTo>
                <a:lnTo>
                  <a:pt x="423" y="463"/>
                </a:lnTo>
                <a:lnTo>
                  <a:pt x="427" y="459"/>
                </a:lnTo>
                <a:lnTo>
                  <a:pt x="429" y="455"/>
                </a:lnTo>
                <a:lnTo>
                  <a:pt x="430" y="453"/>
                </a:lnTo>
                <a:lnTo>
                  <a:pt x="430" y="450"/>
                </a:lnTo>
                <a:lnTo>
                  <a:pt x="429" y="448"/>
                </a:lnTo>
                <a:lnTo>
                  <a:pt x="436" y="436"/>
                </a:lnTo>
                <a:lnTo>
                  <a:pt x="427" y="432"/>
                </a:lnTo>
                <a:lnTo>
                  <a:pt x="415" y="424"/>
                </a:lnTo>
                <a:lnTo>
                  <a:pt x="413" y="423"/>
                </a:lnTo>
                <a:lnTo>
                  <a:pt x="415" y="421"/>
                </a:lnTo>
                <a:lnTo>
                  <a:pt x="419" y="409"/>
                </a:lnTo>
                <a:lnTo>
                  <a:pt x="457" y="311"/>
                </a:lnTo>
                <a:lnTo>
                  <a:pt x="454" y="309"/>
                </a:lnTo>
                <a:lnTo>
                  <a:pt x="473" y="257"/>
                </a:lnTo>
                <a:lnTo>
                  <a:pt x="471" y="257"/>
                </a:lnTo>
                <a:lnTo>
                  <a:pt x="469" y="256"/>
                </a:lnTo>
                <a:lnTo>
                  <a:pt x="467" y="256"/>
                </a:lnTo>
                <a:lnTo>
                  <a:pt x="467" y="254"/>
                </a:lnTo>
                <a:lnTo>
                  <a:pt x="471" y="244"/>
                </a:lnTo>
                <a:lnTo>
                  <a:pt x="471" y="240"/>
                </a:lnTo>
                <a:lnTo>
                  <a:pt x="471" y="238"/>
                </a:lnTo>
                <a:lnTo>
                  <a:pt x="471" y="232"/>
                </a:lnTo>
                <a:lnTo>
                  <a:pt x="465" y="230"/>
                </a:lnTo>
                <a:lnTo>
                  <a:pt x="465" y="228"/>
                </a:lnTo>
                <a:lnTo>
                  <a:pt x="467" y="225"/>
                </a:lnTo>
                <a:lnTo>
                  <a:pt x="469" y="219"/>
                </a:lnTo>
                <a:lnTo>
                  <a:pt x="475" y="221"/>
                </a:lnTo>
                <a:lnTo>
                  <a:pt x="477" y="221"/>
                </a:lnTo>
                <a:lnTo>
                  <a:pt x="484" y="198"/>
                </a:lnTo>
                <a:lnTo>
                  <a:pt x="488" y="192"/>
                </a:lnTo>
                <a:lnTo>
                  <a:pt x="486" y="190"/>
                </a:lnTo>
                <a:lnTo>
                  <a:pt x="484" y="188"/>
                </a:lnTo>
                <a:lnTo>
                  <a:pt x="478" y="180"/>
                </a:lnTo>
                <a:lnTo>
                  <a:pt x="465" y="173"/>
                </a:lnTo>
                <a:lnTo>
                  <a:pt x="454" y="161"/>
                </a:lnTo>
                <a:lnTo>
                  <a:pt x="456" y="157"/>
                </a:lnTo>
                <a:lnTo>
                  <a:pt x="454" y="155"/>
                </a:lnTo>
                <a:lnTo>
                  <a:pt x="452" y="159"/>
                </a:lnTo>
                <a:lnTo>
                  <a:pt x="448" y="155"/>
                </a:lnTo>
                <a:lnTo>
                  <a:pt x="444" y="153"/>
                </a:lnTo>
                <a:lnTo>
                  <a:pt x="432" y="148"/>
                </a:lnTo>
                <a:lnTo>
                  <a:pt x="434" y="144"/>
                </a:lnTo>
                <a:lnTo>
                  <a:pt x="425" y="140"/>
                </a:lnTo>
                <a:lnTo>
                  <a:pt x="425" y="134"/>
                </a:lnTo>
                <a:lnTo>
                  <a:pt x="427" y="111"/>
                </a:lnTo>
                <a:lnTo>
                  <a:pt x="427" y="107"/>
                </a:lnTo>
                <a:lnTo>
                  <a:pt x="425" y="107"/>
                </a:lnTo>
                <a:lnTo>
                  <a:pt x="421" y="107"/>
                </a:lnTo>
                <a:lnTo>
                  <a:pt x="421" y="102"/>
                </a:lnTo>
                <a:lnTo>
                  <a:pt x="421" y="98"/>
                </a:lnTo>
                <a:lnTo>
                  <a:pt x="423" y="94"/>
                </a:lnTo>
                <a:lnTo>
                  <a:pt x="423" y="90"/>
                </a:lnTo>
                <a:lnTo>
                  <a:pt x="425" y="84"/>
                </a:lnTo>
                <a:lnTo>
                  <a:pt x="423" y="81"/>
                </a:lnTo>
                <a:lnTo>
                  <a:pt x="423" y="76"/>
                </a:lnTo>
                <a:lnTo>
                  <a:pt x="425" y="71"/>
                </a:lnTo>
                <a:lnTo>
                  <a:pt x="425" y="65"/>
                </a:lnTo>
                <a:lnTo>
                  <a:pt x="427" y="63"/>
                </a:lnTo>
                <a:lnTo>
                  <a:pt x="427" y="61"/>
                </a:lnTo>
                <a:lnTo>
                  <a:pt x="432" y="57"/>
                </a:lnTo>
                <a:lnTo>
                  <a:pt x="434" y="55"/>
                </a:lnTo>
                <a:lnTo>
                  <a:pt x="438" y="54"/>
                </a:lnTo>
                <a:lnTo>
                  <a:pt x="444" y="52"/>
                </a:lnTo>
                <a:lnTo>
                  <a:pt x="446" y="52"/>
                </a:lnTo>
                <a:lnTo>
                  <a:pt x="448" y="50"/>
                </a:lnTo>
                <a:lnTo>
                  <a:pt x="450" y="48"/>
                </a:lnTo>
                <a:lnTo>
                  <a:pt x="450" y="46"/>
                </a:lnTo>
                <a:lnTo>
                  <a:pt x="450" y="42"/>
                </a:lnTo>
                <a:lnTo>
                  <a:pt x="450" y="38"/>
                </a:lnTo>
                <a:lnTo>
                  <a:pt x="450" y="34"/>
                </a:lnTo>
                <a:lnTo>
                  <a:pt x="452" y="30"/>
                </a:lnTo>
                <a:lnTo>
                  <a:pt x="454" y="25"/>
                </a:lnTo>
                <a:lnTo>
                  <a:pt x="456" y="19"/>
                </a:lnTo>
                <a:lnTo>
                  <a:pt x="456" y="15"/>
                </a:lnTo>
                <a:lnTo>
                  <a:pt x="454" y="11"/>
                </a:lnTo>
                <a:lnTo>
                  <a:pt x="452" y="9"/>
                </a:lnTo>
                <a:lnTo>
                  <a:pt x="450" y="7"/>
                </a:lnTo>
                <a:lnTo>
                  <a:pt x="448" y="7"/>
                </a:lnTo>
                <a:lnTo>
                  <a:pt x="444" y="7"/>
                </a:lnTo>
                <a:lnTo>
                  <a:pt x="440" y="7"/>
                </a:lnTo>
                <a:lnTo>
                  <a:pt x="438" y="7"/>
                </a:lnTo>
                <a:lnTo>
                  <a:pt x="434" y="9"/>
                </a:lnTo>
                <a:lnTo>
                  <a:pt x="432" y="11"/>
                </a:lnTo>
                <a:lnTo>
                  <a:pt x="429" y="13"/>
                </a:lnTo>
                <a:lnTo>
                  <a:pt x="429" y="15"/>
                </a:lnTo>
                <a:lnTo>
                  <a:pt x="427" y="17"/>
                </a:lnTo>
                <a:lnTo>
                  <a:pt x="423" y="19"/>
                </a:lnTo>
                <a:lnTo>
                  <a:pt x="421" y="21"/>
                </a:lnTo>
                <a:lnTo>
                  <a:pt x="419" y="21"/>
                </a:lnTo>
                <a:lnTo>
                  <a:pt x="417" y="19"/>
                </a:lnTo>
                <a:lnTo>
                  <a:pt x="417" y="17"/>
                </a:lnTo>
                <a:lnTo>
                  <a:pt x="417" y="15"/>
                </a:lnTo>
                <a:lnTo>
                  <a:pt x="417" y="2"/>
                </a:lnTo>
                <a:lnTo>
                  <a:pt x="406" y="0"/>
                </a:lnTo>
                <a:lnTo>
                  <a:pt x="392" y="11"/>
                </a:lnTo>
                <a:lnTo>
                  <a:pt x="390" y="21"/>
                </a:lnTo>
                <a:lnTo>
                  <a:pt x="388" y="28"/>
                </a:lnTo>
                <a:lnTo>
                  <a:pt x="388" y="30"/>
                </a:lnTo>
                <a:lnTo>
                  <a:pt x="394" y="30"/>
                </a:lnTo>
                <a:lnTo>
                  <a:pt x="398" y="30"/>
                </a:lnTo>
                <a:lnTo>
                  <a:pt x="386" y="50"/>
                </a:lnTo>
                <a:lnTo>
                  <a:pt x="382" y="46"/>
                </a:lnTo>
                <a:lnTo>
                  <a:pt x="379" y="50"/>
                </a:lnTo>
                <a:lnTo>
                  <a:pt x="379" y="48"/>
                </a:lnTo>
                <a:lnTo>
                  <a:pt x="377" y="50"/>
                </a:lnTo>
                <a:lnTo>
                  <a:pt x="375" y="52"/>
                </a:lnTo>
                <a:lnTo>
                  <a:pt x="371" y="54"/>
                </a:lnTo>
                <a:lnTo>
                  <a:pt x="371" y="59"/>
                </a:lnTo>
                <a:lnTo>
                  <a:pt x="367" y="57"/>
                </a:lnTo>
                <a:lnTo>
                  <a:pt x="365" y="57"/>
                </a:lnTo>
                <a:lnTo>
                  <a:pt x="361" y="57"/>
                </a:lnTo>
                <a:lnTo>
                  <a:pt x="360" y="57"/>
                </a:lnTo>
                <a:lnTo>
                  <a:pt x="355" y="57"/>
                </a:lnTo>
                <a:lnTo>
                  <a:pt x="355" y="55"/>
                </a:lnTo>
                <a:lnTo>
                  <a:pt x="352" y="55"/>
                </a:lnTo>
                <a:lnTo>
                  <a:pt x="346" y="55"/>
                </a:lnTo>
                <a:lnTo>
                  <a:pt x="342" y="81"/>
                </a:lnTo>
                <a:lnTo>
                  <a:pt x="342" y="92"/>
                </a:lnTo>
                <a:lnTo>
                  <a:pt x="338" y="92"/>
                </a:lnTo>
                <a:lnTo>
                  <a:pt x="333" y="92"/>
                </a:lnTo>
                <a:lnTo>
                  <a:pt x="327" y="92"/>
                </a:lnTo>
                <a:lnTo>
                  <a:pt x="323" y="92"/>
                </a:lnTo>
                <a:lnTo>
                  <a:pt x="317" y="92"/>
                </a:lnTo>
                <a:lnTo>
                  <a:pt x="315" y="92"/>
                </a:lnTo>
                <a:lnTo>
                  <a:pt x="313" y="90"/>
                </a:lnTo>
                <a:lnTo>
                  <a:pt x="307" y="88"/>
                </a:lnTo>
                <a:lnTo>
                  <a:pt x="304" y="88"/>
                </a:lnTo>
                <a:lnTo>
                  <a:pt x="298" y="86"/>
                </a:lnTo>
                <a:lnTo>
                  <a:pt x="294" y="84"/>
                </a:lnTo>
                <a:lnTo>
                  <a:pt x="286" y="83"/>
                </a:lnTo>
                <a:lnTo>
                  <a:pt x="285" y="83"/>
                </a:lnTo>
                <a:lnTo>
                  <a:pt x="283" y="83"/>
                </a:lnTo>
                <a:lnTo>
                  <a:pt x="283" y="81"/>
                </a:lnTo>
                <a:lnTo>
                  <a:pt x="281" y="81"/>
                </a:lnTo>
                <a:lnTo>
                  <a:pt x="279" y="81"/>
                </a:lnTo>
                <a:lnTo>
                  <a:pt x="277" y="81"/>
                </a:lnTo>
                <a:lnTo>
                  <a:pt x="275" y="81"/>
                </a:lnTo>
                <a:lnTo>
                  <a:pt x="269" y="81"/>
                </a:lnTo>
                <a:lnTo>
                  <a:pt x="267" y="81"/>
                </a:lnTo>
                <a:lnTo>
                  <a:pt x="261" y="78"/>
                </a:lnTo>
                <a:lnTo>
                  <a:pt x="263" y="75"/>
                </a:lnTo>
                <a:lnTo>
                  <a:pt x="263" y="73"/>
                </a:lnTo>
                <a:lnTo>
                  <a:pt x="261" y="73"/>
                </a:lnTo>
                <a:lnTo>
                  <a:pt x="244" y="71"/>
                </a:lnTo>
                <a:lnTo>
                  <a:pt x="219" y="84"/>
                </a:lnTo>
                <a:lnTo>
                  <a:pt x="215" y="86"/>
                </a:lnTo>
                <a:lnTo>
                  <a:pt x="215" y="98"/>
                </a:lnTo>
                <a:lnTo>
                  <a:pt x="215" y="104"/>
                </a:lnTo>
                <a:lnTo>
                  <a:pt x="211" y="111"/>
                </a:lnTo>
                <a:lnTo>
                  <a:pt x="208" y="117"/>
                </a:lnTo>
                <a:lnTo>
                  <a:pt x="208" y="119"/>
                </a:lnTo>
                <a:lnTo>
                  <a:pt x="210" y="123"/>
                </a:lnTo>
                <a:lnTo>
                  <a:pt x="211" y="126"/>
                </a:lnTo>
                <a:lnTo>
                  <a:pt x="215" y="126"/>
                </a:lnTo>
                <a:lnTo>
                  <a:pt x="219" y="126"/>
                </a:lnTo>
                <a:lnTo>
                  <a:pt x="223" y="126"/>
                </a:lnTo>
                <a:lnTo>
                  <a:pt x="233" y="125"/>
                </a:lnTo>
                <a:lnTo>
                  <a:pt x="242" y="123"/>
                </a:lnTo>
                <a:lnTo>
                  <a:pt x="248" y="121"/>
                </a:lnTo>
                <a:lnTo>
                  <a:pt x="256" y="119"/>
                </a:lnTo>
                <a:lnTo>
                  <a:pt x="263" y="121"/>
                </a:lnTo>
                <a:lnTo>
                  <a:pt x="271" y="125"/>
                </a:lnTo>
                <a:lnTo>
                  <a:pt x="281" y="134"/>
                </a:lnTo>
                <a:lnTo>
                  <a:pt x="290" y="144"/>
                </a:lnTo>
                <a:lnTo>
                  <a:pt x="292" y="152"/>
                </a:lnTo>
                <a:lnTo>
                  <a:pt x="292" y="159"/>
                </a:lnTo>
                <a:lnTo>
                  <a:pt x="290" y="165"/>
                </a:lnTo>
                <a:lnTo>
                  <a:pt x="285" y="173"/>
                </a:lnTo>
                <a:lnTo>
                  <a:pt x="277" y="180"/>
                </a:lnTo>
                <a:lnTo>
                  <a:pt x="271" y="186"/>
                </a:lnTo>
                <a:lnTo>
                  <a:pt x="269" y="188"/>
                </a:lnTo>
                <a:lnTo>
                  <a:pt x="271" y="194"/>
                </a:lnTo>
                <a:lnTo>
                  <a:pt x="273" y="196"/>
                </a:lnTo>
                <a:lnTo>
                  <a:pt x="277" y="198"/>
                </a:lnTo>
                <a:lnTo>
                  <a:pt x="281" y="201"/>
                </a:lnTo>
                <a:lnTo>
                  <a:pt x="281" y="209"/>
                </a:lnTo>
                <a:lnTo>
                  <a:pt x="279" y="211"/>
                </a:lnTo>
                <a:lnTo>
                  <a:pt x="277" y="215"/>
                </a:lnTo>
                <a:lnTo>
                  <a:pt x="277" y="217"/>
                </a:lnTo>
                <a:lnTo>
                  <a:pt x="273" y="221"/>
                </a:lnTo>
                <a:lnTo>
                  <a:pt x="273" y="223"/>
                </a:lnTo>
                <a:lnTo>
                  <a:pt x="271" y="225"/>
                </a:lnTo>
                <a:lnTo>
                  <a:pt x="269" y="221"/>
                </a:lnTo>
                <a:lnTo>
                  <a:pt x="265" y="209"/>
                </a:lnTo>
                <a:lnTo>
                  <a:pt x="261" y="201"/>
                </a:lnTo>
                <a:lnTo>
                  <a:pt x="261" y="198"/>
                </a:lnTo>
                <a:lnTo>
                  <a:pt x="258" y="194"/>
                </a:lnTo>
                <a:lnTo>
                  <a:pt x="244" y="177"/>
                </a:lnTo>
                <a:lnTo>
                  <a:pt x="210" y="142"/>
                </a:lnTo>
                <a:lnTo>
                  <a:pt x="200" y="134"/>
                </a:lnTo>
                <a:lnTo>
                  <a:pt x="200" y="132"/>
                </a:lnTo>
                <a:lnTo>
                  <a:pt x="198" y="125"/>
                </a:lnTo>
                <a:lnTo>
                  <a:pt x="192" y="131"/>
                </a:lnTo>
                <a:lnTo>
                  <a:pt x="184" y="125"/>
                </a:lnTo>
                <a:lnTo>
                  <a:pt x="177" y="134"/>
                </a:lnTo>
                <a:lnTo>
                  <a:pt x="183" y="140"/>
                </a:lnTo>
                <a:lnTo>
                  <a:pt x="181" y="140"/>
                </a:lnTo>
                <a:lnTo>
                  <a:pt x="179" y="140"/>
                </a:lnTo>
                <a:lnTo>
                  <a:pt x="179" y="142"/>
                </a:lnTo>
                <a:lnTo>
                  <a:pt x="177" y="142"/>
                </a:lnTo>
                <a:lnTo>
                  <a:pt x="177" y="144"/>
                </a:lnTo>
                <a:lnTo>
                  <a:pt x="175" y="144"/>
                </a:lnTo>
                <a:lnTo>
                  <a:pt x="175" y="146"/>
                </a:lnTo>
                <a:lnTo>
                  <a:pt x="173" y="146"/>
                </a:lnTo>
                <a:lnTo>
                  <a:pt x="173" y="148"/>
                </a:lnTo>
                <a:lnTo>
                  <a:pt x="171" y="148"/>
                </a:lnTo>
                <a:lnTo>
                  <a:pt x="169" y="148"/>
                </a:lnTo>
                <a:lnTo>
                  <a:pt x="167" y="148"/>
                </a:lnTo>
                <a:lnTo>
                  <a:pt x="167" y="150"/>
                </a:lnTo>
                <a:lnTo>
                  <a:pt x="165" y="150"/>
                </a:lnTo>
                <a:lnTo>
                  <a:pt x="165" y="152"/>
                </a:lnTo>
                <a:lnTo>
                  <a:pt x="165" y="153"/>
                </a:lnTo>
                <a:lnTo>
                  <a:pt x="163" y="153"/>
                </a:lnTo>
                <a:lnTo>
                  <a:pt x="163" y="155"/>
                </a:lnTo>
                <a:lnTo>
                  <a:pt x="165" y="155"/>
                </a:lnTo>
                <a:lnTo>
                  <a:pt x="165" y="157"/>
                </a:lnTo>
                <a:lnTo>
                  <a:pt x="163" y="157"/>
                </a:lnTo>
                <a:lnTo>
                  <a:pt x="162" y="157"/>
                </a:lnTo>
                <a:lnTo>
                  <a:pt x="160" y="157"/>
                </a:lnTo>
                <a:lnTo>
                  <a:pt x="160" y="159"/>
                </a:lnTo>
                <a:lnTo>
                  <a:pt x="162" y="159"/>
                </a:lnTo>
                <a:lnTo>
                  <a:pt x="162" y="161"/>
                </a:lnTo>
                <a:lnTo>
                  <a:pt x="160" y="163"/>
                </a:lnTo>
                <a:lnTo>
                  <a:pt x="158" y="165"/>
                </a:lnTo>
                <a:lnTo>
                  <a:pt x="158" y="167"/>
                </a:lnTo>
                <a:lnTo>
                  <a:pt x="156" y="167"/>
                </a:lnTo>
                <a:lnTo>
                  <a:pt x="156" y="169"/>
                </a:lnTo>
                <a:lnTo>
                  <a:pt x="154" y="169"/>
                </a:lnTo>
                <a:lnTo>
                  <a:pt x="152" y="169"/>
                </a:lnTo>
                <a:lnTo>
                  <a:pt x="154" y="171"/>
                </a:lnTo>
                <a:lnTo>
                  <a:pt x="154" y="173"/>
                </a:lnTo>
                <a:lnTo>
                  <a:pt x="152" y="173"/>
                </a:lnTo>
                <a:lnTo>
                  <a:pt x="152" y="171"/>
                </a:lnTo>
                <a:lnTo>
                  <a:pt x="150" y="171"/>
                </a:lnTo>
                <a:lnTo>
                  <a:pt x="150" y="173"/>
                </a:lnTo>
                <a:lnTo>
                  <a:pt x="148" y="173"/>
                </a:lnTo>
                <a:lnTo>
                  <a:pt x="146" y="173"/>
                </a:lnTo>
                <a:lnTo>
                  <a:pt x="144" y="173"/>
                </a:lnTo>
                <a:lnTo>
                  <a:pt x="144" y="175"/>
                </a:lnTo>
                <a:lnTo>
                  <a:pt x="144" y="177"/>
                </a:lnTo>
                <a:lnTo>
                  <a:pt x="142" y="175"/>
                </a:lnTo>
                <a:lnTo>
                  <a:pt x="140" y="177"/>
                </a:lnTo>
                <a:lnTo>
                  <a:pt x="140" y="179"/>
                </a:lnTo>
                <a:lnTo>
                  <a:pt x="140" y="180"/>
                </a:lnTo>
                <a:lnTo>
                  <a:pt x="138" y="180"/>
                </a:lnTo>
                <a:lnTo>
                  <a:pt x="138" y="182"/>
                </a:lnTo>
                <a:lnTo>
                  <a:pt x="138" y="184"/>
                </a:lnTo>
                <a:lnTo>
                  <a:pt x="136" y="184"/>
                </a:lnTo>
                <a:lnTo>
                  <a:pt x="136" y="182"/>
                </a:lnTo>
                <a:lnTo>
                  <a:pt x="136" y="180"/>
                </a:lnTo>
                <a:lnTo>
                  <a:pt x="134" y="180"/>
                </a:lnTo>
                <a:lnTo>
                  <a:pt x="134" y="182"/>
                </a:lnTo>
                <a:lnTo>
                  <a:pt x="134" y="184"/>
                </a:lnTo>
                <a:lnTo>
                  <a:pt x="133" y="184"/>
                </a:lnTo>
                <a:lnTo>
                  <a:pt x="133" y="182"/>
                </a:lnTo>
                <a:lnTo>
                  <a:pt x="133" y="184"/>
                </a:lnTo>
                <a:lnTo>
                  <a:pt x="133" y="186"/>
                </a:lnTo>
                <a:lnTo>
                  <a:pt x="133" y="188"/>
                </a:lnTo>
                <a:lnTo>
                  <a:pt x="131" y="188"/>
                </a:lnTo>
                <a:lnTo>
                  <a:pt x="129" y="188"/>
                </a:lnTo>
                <a:lnTo>
                  <a:pt x="129" y="190"/>
                </a:lnTo>
                <a:lnTo>
                  <a:pt x="127" y="190"/>
                </a:lnTo>
                <a:lnTo>
                  <a:pt x="127" y="192"/>
                </a:lnTo>
                <a:lnTo>
                  <a:pt x="125" y="192"/>
                </a:lnTo>
                <a:lnTo>
                  <a:pt x="125" y="190"/>
                </a:lnTo>
                <a:lnTo>
                  <a:pt x="125" y="188"/>
                </a:lnTo>
                <a:lnTo>
                  <a:pt x="123" y="190"/>
                </a:lnTo>
                <a:lnTo>
                  <a:pt x="123" y="192"/>
                </a:lnTo>
                <a:lnTo>
                  <a:pt x="121" y="192"/>
                </a:lnTo>
                <a:lnTo>
                  <a:pt x="121" y="194"/>
                </a:lnTo>
                <a:lnTo>
                  <a:pt x="119" y="194"/>
                </a:lnTo>
                <a:lnTo>
                  <a:pt x="117" y="194"/>
                </a:lnTo>
                <a:lnTo>
                  <a:pt x="117" y="196"/>
                </a:lnTo>
                <a:lnTo>
                  <a:pt x="115" y="198"/>
                </a:lnTo>
                <a:lnTo>
                  <a:pt x="113" y="198"/>
                </a:lnTo>
                <a:lnTo>
                  <a:pt x="113" y="200"/>
                </a:lnTo>
                <a:lnTo>
                  <a:pt x="112" y="200"/>
                </a:lnTo>
                <a:lnTo>
                  <a:pt x="112" y="198"/>
                </a:lnTo>
                <a:lnTo>
                  <a:pt x="112" y="200"/>
                </a:lnTo>
                <a:lnTo>
                  <a:pt x="110" y="200"/>
                </a:lnTo>
                <a:lnTo>
                  <a:pt x="110" y="201"/>
                </a:lnTo>
                <a:lnTo>
                  <a:pt x="110" y="203"/>
                </a:lnTo>
                <a:lnTo>
                  <a:pt x="107" y="203"/>
                </a:lnTo>
                <a:lnTo>
                  <a:pt x="110" y="203"/>
                </a:lnTo>
                <a:lnTo>
                  <a:pt x="110" y="206"/>
                </a:lnTo>
                <a:lnTo>
                  <a:pt x="107" y="206"/>
                </a:lnTo>
                <a:lnTo>
                  <a:pt x="107" y="207"/>
                </a:lnTo>
                <a:lnTo>
                  <a:pt x="107" y="209"/>
                </a:lnTo>
                <a:lnTo>
                  <a:pt x="106" y="209"/>
                </a:lnTo>
                <a:lnTo>
                  <a:pt x="104" y="209"/>
                </a:lnTo>
                <a:lnTo>
                  <a:pt x="102" y="209"/>
                </a:lnTo>
                <a:lnTo>
                  <a:pt x="100" y="209"/>
                </a:lnTo>
                <a:lnTo>
                  <a:pt x="100" y="211"/>
                </a:lnTo>
                <a:lnTo>
                  <a:pt x="102" y="211"/>
                </a:lnTo>
                <a:lnTo>
                  <a:pt x="102" y="213"/>
                </a:lnTo>
                <a:lnTo>
                  <a:pt x="104" y="213"/>
                </a:lnTo>
                <a:lnTo>
                  <a:pt x="102" y="215"/>
                </a:lnTo>
                <a:lnTo>
                  <a:pt x="102" y="217"/>
                </a:lnTo>
                <a:lnTo>
                  <a:pt x="100" y="217"/>
                </a:lnTo>
                <a:lnTo>
                  <a:pt x="98" y="217"/>
                </a:lnTo>
                <a:lnTo>
                  <a:pt x="98" y="219"/>
                </a:lnTo>
                <a:lnTo>
                  <a:pt x="96" y="219"/>
                </a:lnTo>
                <a:lnTo>
                  <a:pt x="98" y="221"/>
                </a:lnTo>
                <a:lnTo>
                  <a:pt x="98" y="223"/>
                </a:lnTo>
                <a:lnTo>
                  <a:pt x="96" y="223"/>
                </a:lnTo>
                <a:lnTo>
                  <a:pt x="96" y="225"/>
                </a:lnTo>
                <a:lnTo>
                  <a:pt x="94" y="225"/>
                </a:lnTo>
                <a:lnTo>
                  <a:pt x="92" y="225"/>
                </a:lnTo>
                <a:lnTo>
                  <a:pt x="90" y="225"/>
                </a:lnTo>
                <a:lnTo>
                  <a:pt x="88" y="225"/>
                </a:lnTo>
                <a:lnTo>
                  <a:pt x="86" y="225"/>
                </a:lnTo>
                <a:lnTo>
                  <a:pt x="86" y="227"/>
                </a:lnTo>
                <a:lnTo>
                  <a:pt x="85" y="227"/>
                </a:lnTo>
                <a:lnTo>
                  <a:pt x="83" y="227"/>
                </a:lnTo>
                <a:lnTo>
                  <a:pt x="83" y="228"/>
                </a:lnTo>
                <a:lnTo>
                  <a:pt x="81" y="228"/>
                </a:lnTo>
                <a:lnTo>
                  <a:pt x="81" y="230"/>
                </a:lnTo>
                <a:lnTo>
                  <a:pt x="81" y="232"/>
                </a:lnTo>
                <a:lnTo>
                  <a:pt x="79" y="232"/>
                </a:lnTo>
                <a:lnTo>
                  <a:pt x="79" y="234"/>
                </a:lnTo>
                <a:lnTo>
                  <a:pt x="77" y="234"/>
                </a:lnTo>
                <a:lnTo>
                  <a:pt x="77" y="236"/>
                </a:lnTo>
                <a:lnTo>
                  <a:pt x="77" y="238"/>
                </a:lnTo>
                <a:lnTo>
                  <a:pt x="75" y="240"/>
                </a:lnTo>
                <a:lnTo>
                  <a:pt x="75" y="242"/>
                </a:lnTo>
                <a:lnTo>
                  <a:pt x="73" y="244"/>
                </a:lnTo>
                <a:lnTo>
                  <a:pt x="73" y="246"/>
                </a:lnTo>
                <a:lnTo>
                  <a:pt x="73" y="248"/>
                </a:lnTo>
                <a:lnTo>
                  <a:pt x="71" y="248"/>
                </a:lnTo>
                <a:lnTo>
                  <a:pt x="69" y="248"/>
                </a:lnTo>
                <a:lnTo>
                  <a:pt x="69" y="250"/>
                </a:lnTo>
                <a:lnTo>
                  <a:pt x="71" y="250"/>
                </a:lnTo>
                <a:lnTo>
                  <a:pt x="71" y="251"/>
                </a:lnTo>
                <a:lnTo>
                  <a:pt x="71" y="254"/>
                </a:lnTo>
                <a:lnTo>
                  <a:pt x="69" y="254"/>
                </a:lnTo>
                <a:lnTo>
                  <a:pt x="69" y="256"/>
                </a:lnTo>
                <a:lnTo>
                  <a:pt x="69" y="257"/>
                </a:lnTo>
                <a:lnTo>
                  <a:pt x="75" y="261"/>
                </a:lnTo>
                <a:lnTo>
                  <a:pt x="81" y="261"/>
                </a:lnTo>
                <a:lnTo>
                  <a:pt x="83" y="263"/>
                </a:lnTo>
                <a:lnTo>
                  <a:pt x="85" y="263"/>
                </a:lnTo>
                <a:lnTo>
                  <a:pt x="88" y="265"/>
                </a:lnTo>
                <a:lnTo>
                  <a:pt x="92" y="267"/>
                </a:lnTo>
                <a:lnTo>
                  <a:pt x="96" y="269"/>
                </a:lnTo>
                <a:lnTo>
                  <a:pt x="100" y="269"/>
                </a:lnTo>
                <a:lnTo>
                  <a:pt x="104" y="273"/>
                </a:lnTo>
                <a:lnTo>
                  <a:pt x="106" y="275"/>
                </a:lnTo>
                <a:lnTo>
                  <a:pt x="112" y="282"/>
                </a:lnTo>
                <a:lnTo>
                  <a:pt x="119" y="292"/>
                </a:lnTo>
                <a:lnTo>
                  <a:pt x="123" y="296"/>
                </a:lnTo>
                <a:lnTo>
                  <a:pt x="125" y="298"/>
                </a:lnTo>
                <a:lnTo>
                  <a:pt x="125" y="334"/>
                </a:lnTo>
                <a:lnTo>
                  <a:pt x="125" y="336"/>
                </a:lnTo>
                <a:lnTo>
                  <a:pt x="125" y="338"/>
                </a:lnTo>
                <a:lnTo>
                  <a:pt x="125" y="340"/>
                </a:lnTo>
                <a:lnTo>
                  <a:pt x="125" y="342"/>
                </a:lnTo>
                <a:lnTo>
                  <a:pt x="125" y="344"/>
                </a:lnTo>
                <a:lnTo>
                  <a:pt x="125" y="346"/>
                </a:lnTo>
                <a:lnTo>
                  <a:pt x="125" y="348"/>
                </a:lnTo>
                <a:lnTo>
                  <a:pt x="125" y="350"/>
                </a:lnTo>
                <a:lnTo>
                  <a:pt x="125" y="352"/>
                </a:lnTo>
                <a:lnTo>
                  <a:pt x="125" y="353"/>
                </a:lnTo>
                <a:lnTo>
                  <a:pt x="123" y="355"/>
                </a:lnTo>
                <a:lnTo>
                  <a:pt x="123" y="357"/>
                </a:lnTo>
                <a:lnTo>
                  <a:pt x="123" y="359"/>
                </a:lnTo>
                <a:lnTo>
                  <a:pt x="123" y="361"/>
                </a:lnTo>
                <a:lnTo>
                  <a:pt x="123" y="363"/>
                </a:lnTo>
                <a:lnTo>
                  <a:pt x="123" y="367"/>
                </a:lnTo>
                <a:lnTo>
                  <a:pt x="123" y="369"/>
                </a:lnTo>
                <a:lnTo>
                  <a:pt x="123" y="371"/>
                </a:lnTo>
                <a:lnTo>
                  <a:pt x="123" y="373"/>
                </a:lnTo>
                <a:lnTo>
                  <a:pt x="123" y="374"/>
                </a:lnTo>
                <a:lnTo>
                  <a:pt x="123" y="376"/>
                </a:lnTo>
                <a:lnTo>
                  <a:pt x="123" y="379"/>
                </a:lnTo>
                <a:lnTo>
                  <a:pt x="123" y="381"/>
                </a:lnTo>
                <a:lnTo>
                  <a:pt x="123" y="384"/>
                </a:lnTo>
                <a:lnTo>
                  <a:pt x="123" y="386"/>
                </a:lnTo>
                <a:lnTo>
                  <a:pt x="123" y="388"/>
                </a:lnTo>
                <a:lnTo>
                  <a:pt x="123" y="394"/>
                </a:lnTo>
                <a:lnTo>
                  <a:pt x="121" y="400"/>
                </a:lnTo>
                <a:lnTo>
                  <a:pt x="119" y="400"/>
                </a:lnTo>
                <a:lnTo>
                  <a:pt x="115" y="402"/>
                </a:lnTo>
                <a:lnTo>
                  <a:pt x="112" y="402"/>
                </a:lnTo>
                <a:lnTo>
                  <a:pt x="107" y="413"/>
                </a:lnTo>
                <a:lnTo>
                  <a:pt x="104" y="411"/>
                </a:lnTo>
                <a:lnTo>
                  <a:pt x="102" y="411"/>
                </a:lnTo>
                <a:lnTo>
                  <a:pt x="98" y="411"/>
                </a:lnTo>
                <a:lnTo>
                  <a:pt x="96" y="411"/>
                </a:lnTo>
                <a:lnTo>
                  <a:pt x="94" y="413"/>
                </a:lnTo>
                <a:lnTo>
                  <a:pt x="88" y="421"/>
                </a:lnTo>
                <a:lnTo>
                  <a:pt x="86" y="423"/>
                </a:lnTo>
                <a:lnTo>
                  <a:pt x="86" y="424"/>
                </a:lnTo>
                <a:lnTo>
                  <a:pt x="85" y="430"/>
                </a:lnTo>
                <a:lnTo>
                  <a:pt x="81" y="432"/>
                </a:lnTo>
                <a:lnTo>
                  <a:pt x="79" y="432"/>
                </a:lnTo>
                <a:lnTo>
                  <a:pt x="73" y="434"/>
                </a:lnTo>
                <a:lnTo>
                  <a:pt x="71" y="432"/>
                </a:lnTo>
                <a:lnTo>
                  <a:pt x="67" y="432"/>
                </a:lnTo>
                <a:lnTo>
                  <a:pt x="64" y="430"/>
                </a:lnTo>
                <a:lnTo>
                  <a:pt x="64" y="427"/>
                </a:lnTo>
                <a:lnTo>
                  <a:pt x="62" y="427"/>
                </a:lnTo>
                <a:lnTo>
                  <a:pt x="46" y="423"/>
                </a:lnTo>
                <a:lnTo>
                  <a:pt x="44" y="423"/>
                </a:lnTo>
                <a:lnTo>
                  <a:pt x="44" y="424"/>
                </a:lnTo>
                <a:lnTo>
                  <a:pt x="40" y="423"/>
                </a:lnTo>
                <a:lnTo>
                  <a:pt x="23" y="438"/>
                </a:lnTo>
                <a:lnTo>
                  <a:pt x="2" y="450"/>
                </a:lnTo>
                <a:lnTo>
                  <a:pt x="0" y="451"/>
                </a:lnTo>
                <a:lnTo>
                  <a:pt x="4" y="488"/>
                </a:lnTo>
                <a:lnTo>
                  <a:pt x="6" y="49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" name="Freeform 11"/>
          <p:cNvSpPr>
            <a:spLocks/>
          </p:cNvSpPr>
          <p:nvPr/>
        </p:nvSpPr>
        <p:spPr bwMode="auto">
          <a:xfrm>
            <a:off x="-3171750" y="825997"/>
            <a:ext cx="491492" cy="477712"/>
          </a:xfrm>
          <a:custGeom>
            <a:avLst/>
            <a:gdLst>
              <a:gd name="T0" fmla="*/ 3496 w 4112"/>
              <a:gd name="T1" fmla="*/ 1642 h 3990"/>
              <a:gd name="T2" fmla="*/ 3346 w 4112"/>
              <a:gd name="T3" fmla="*/ 1746 h 3990"/>
              <a:gd name="T4" fmla="*/ 3282 w 4112"/>
              <a:gd name="T5" fmla="*/ 1815 h 3990"/>
              <a:gd name="T6" fmla="*/ 3091 w 4112"/>
              <a:gd name="T7" fmla="*/ 1827 h 3990"/>
              <a:gd name="T8" fmla="*/ 3021 w 4112"/>
              <a:gd name="T9" fmla="*/ 1682 h 3990"/>
              <a:gd name="T10" fmla="*/ 2859 w 4112"/>
              <a:gd name="T11" fmla="*/ 1589 h 3990"/>
              <a:gd name="T12" fmla="*/ 2708 w 4112"/>
              <a:gd name="T13" fmla="*/ 1549 h 3990"/>
              <a:gd name="T14" fmla="*/ 2604 w 4112"/>
              <a:gd name="T15" fmla="*/ 1276 h 3990"/>
              <a:gd name="T16" fmla="*/ 2818 w 4112"/>
              <a:gd name="T17" fmla="*/ 1218 h 3990"/>
              <a:gd name="T18" fmla="*/ 2720 w 4112"/>
              <a:gd name="T19" fmla="*/ 946 h 3990"/>
              <a:gd name="T20" fmla="*/ 3299 w 4112"/>
              <a:gd name="T21" fmla="*/ 720 h 3990"/>
              <a:gd name="T22" fmla="*/ 3558 w 4112"/>
              <a:gd name="T23" fmla="*/ 267 h 3990"/>
              <a:gd name="T24" fmla="*/ 3201 w 4112"/>
              <a:gd name="T25" fmla="*/ 0 h 3990"/>
              <a:gd name="T26" fmla="*/ 3114 w 4112"/>
              <a:gd name="T27" fmla="*/ 70 h 3990"/>
              <a:gd name="T28" fmla="*/ 3014 w 4112"/>
              <a:gd name="T29" fmla="*/ 75 h 3990"/>
              <a:gd name="T30" fmla="*/ 2971 w 4112"/>
              <a:gd name="T31" fmla="*/ 126 h 3990"/>
              <a:gd name="T32" fmla="*/ 3021 w 4112"/>
              <a:gd name="T33" fmla="*/ 221 h 3990"/>
              <a:gd name="T34" fmla="*/ 2656 w 4112"/>
              <a:gd name="T35" fmla="*/ 522 h 3990"/>
              <a:gd name="T36" fmla="*/ 2093 w 4112"/>
              <a:gd name="T37" fmla="*/ 679 h 3990"/>
              <a:gd name="T38" fmla="*/ 1764 w 4112"/>
              <a:gd name="T39" fmla="*/ 685 h 3990"/>
              <a:gd name="T40" fmla="*/ 1647 w 4112"/>
              <a:gd name="T41" fmla="*/ 720 h 3990"/>
              <a:gd name="T42" fmla="*/ 1699 w 4112"/>
              <a:gd name="T43" fmla="*/ 575 h 3990"/>
              <a:gd name="T44" fmla="*/ 1484 w 4112"/>
              <a:gd name="T45" fmla="*/ 301 h 3990"/>
              <a:gd name="T46" fmla="*/ 1255 w 4112"/>
              <a:gd name="T47" fmla="*/ 290 h 3990"/>
              <a:gd name="T48" fmla="*/ 1085 w 4112"/>
              <a:gd name="T49" fmla="*/ 424 h 3990"/>
              <a:gd name="T50" fmla="*/ 877 w 4112"/>
              <a:gd name="T51" fmla="*/ 343 h 3990"/>
              <a:gd name="T52" fmla="*/ 510 w 4112"/>
              <a:gd name="T53" fmla="*/ 476 h 3990"/>
              <a:gd name="T54" fmla="*/ 279 w 4112"/>
              <a:gd name="T55" fmla="*/ 308 h 3990"/>
              <a:gd name="T56" fmla="*/ 0 w 4112"/>
              <a:gd name="T57" fmla="*/ 482 h 3990"/>
              <a:gd name="T58" fmla="*/ 1085 w 4112"/>
              <a:gd name="T59" fmla="*/ 2175 h 3990"/>
              <a:gd name="T60" fmla="*/ 2111 w 4112"/>
              <a:gd name="T61" fmla="*/ 3758 h 3990"/>
              <a:gd name="T62" fmla="*/ 2343 w 4112"/>
              <a:gd name="T63" fmla="*/ 3990 h 3990"/>
              <a:gd name="T64" fmla="*/ 2563 w 4112"/>
              <a:gd name="T65" fmla="*/ 3735 h 3990"/>
              <a:gd name="T66" fmla="*/ 3147 w 4112"/>
              <a:gd name="T67" fmla="*/ 2901 h 3990"/>
              <a:gd name="T68" fmla="*/ 3453 w 4112"/>
              <a:gd name="T69" fmla="*/ 3066 h 3990"/>
              <a:gd name="T70" fmla="*/ 3788 w 4112"/>
              <a:gd name="T71" fmla="*/ 3188 h 3990"/>
              <a:gd name="T72" fmla="*/ 4085 w 4112"/>
              <a:gd name="T73" fmla="*/ 3140 h 3990"/>
              <a:gd name="T74" fmla="*/ 4112 w 4112"/>
              <a:gd name="T75" fmla="*/ 2954 h 3990"/>
              <a:gd name="T76" fmla="*/ 3859 w 4112"/>
              <a:gd name="T77" fmla="*/ 2402 h 3990"/>
              <a:gd name="T78" fmla="*/ 3859 w 4112"/>
              <a:gd name="T79" fmla="*/ 2116 h 3990"/>
              <a:gd name="T80" fmla="*/ 3859 w 4112"/>
              <a:gd name="T81" fmla="*/ 1830 h 3990"/>
              <a:gd name="T82" fmla="*/ 3633 w 4112"/>
              <a:gd name="T83" fmla="*/ 1718 h 3990"/>
              <a:gd name="T84" fmla="*/ 3496 w 4112"/>
              <a:gd name="T85" fmla="*/ 1642 h 3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12" h="3990">
                <a:moveTo>
                  <a:pt x="3496" y="1642"/>
                </a:moveTo>
                <a:cubicBezTo>
                  <a:pt x="3445" y="1646"/>
                  <a:pt x="3377" y="1719"/>
                  <a:pt x="3346" y="1746"/>
                </a:cubicBezTo>
                <a:cubicBezTo>
                  <a:pt x="3314" y="1773"/>
                  <a:pt x="3321" y="1797"/>
                  <a:pt x="3282" y="1815"/>
                </a:cubicBezTo>
                <a:cubicBezTo>
                  <a:pt x="3243" y="1834"/>
                  <a:pt x="3136" y="1854"/>
                  <a:pt x="3091" y="1827"/>
                </a:cubicBezTo>
                <a:cubicBezTo>
                  <a:pt x="3045" y="1800"/>
                  <a:pt x="3057" y="1720"/>
                  <a:pt x="3021" y="1682"/>
                </a:cubicBezTo>
                <a:cubicBezTo>
                  <a:pt x="2986" y="1644"/>
                  <a:pt x="2912" y="1604"/>
                  <a:pt x="2859" y="1589"/>
                </a:cubicBezTo>
                <a:cubicBezTo>
                  <a:pt x="2806" y="1574"/>
                  <a:pt x="2766" y="1596"/>
                  <a:pt x="2708" y="1549"/>
                </a:cubicBezTo>
                <a:cubicBezTo>
                  <a:pt x="2650" y="1502"/>
                  <a:pt x="2604" y="1276"/>
                  <a:pt x="2604" y="1276"/>
                </a:cubicBezTo>
                <a:lnTo>
                  <a:pt x="2818" y="1218"/>
                </a:lnTo>
                <a:lnTo>
                  <a:pt x="2720" y="946"/>
                </a:lnTo>
                <a:lnTo>
                  <a:pt x="3299" y="720"/>
                </a:lnTo>
                <a:lnTo>
                  <a:pt x="3558" y="267"/>
                </a:lnTo>
                <a:lnTo>
                  <a:pt x="3201" y="0"/>
                </a:lnTo>
                <a:lnTo>
                  <a:pt x="3114" y="70"/>
                </a:lnTo>
                <a:lnTo>
                  <a:pt x="3014" y="75"/>
                </a:lnTo>
                <a:lnTo>
                  <a:pt x="2971" y="126"/>
                </a:lnTo>
                <a:lnTo>
                  <a:pt x="3021" y="221"/>
                </a:lnTo>
                <a:lnTo>
                  <a:pt x="2656" y="522"/>
                </a:lnTo>
                <a:lnTo>
                  <a:pt x="2093" y="679"/>
                </a:lnTo>
                <a:lnTo>
                  <a:pt x="1764" y="685"/>
                </a:lnTo>
                <a:lnTo>
                  <a:pt x="1647" y="720"/>
                </a:lnTo>
                <a:lnTo>
                  <a:pt x="1699" y="575"/>
                </a:lnTo>
                <a:lnTo>
                  <a:pt x="1484" y="301"/>
                </a:lnTo>
                <a:lnTo>
                  <a:pt x="1255" y="290"/>
                </a:lnTo>
                <a:lnTo>
                  <a:pt x="1085" y="424"/>
                </a:lnTo>
                <a:lnTo>
                  <a:pt x="877" y="343"/>
                </a:lnTo>
                <a:lnTo>
                  <a:pt x="510" y="476"/>
                </a:lnTo>
                <a:lnTo>
                  <a:pt x="279" y="308"/>
                </a:lnTo>
                <a:lnTo>
                  <a:pt x="0" y="482"/>
                </a:lnTo>
                <a:lnTo>
                  <a:pt x="1085" y="2175"/>
                </a:lnTo>
                <a:lnTo>
                  <a:pt x="2111" y="3758"/>
                </a:lnTo>
                <a:cubicBezTo>
                  <a:pt x="2111" y="3758"/>
                  <a:pt x="2243" y="3911"/>
                  <a:pt x="2343" y="3990"/>
                </a:cubicBezTo>
                <a:lnTo>
                  <a:pt x="2563" y="3735"/>
                </a:lnTo>
                <a:lnTo>
                  <a:pt x="3147" y="2901"/>
                </a:lnTo>
                <a:lnTo>
                  <a:pt x="3453" y="3066"/>
                </a:lnTo>
                <a:lnTo>
                  <a:pt x="3788" y="3188"/>
                </a:lnTo>
                <a:lnTo>
                  <a:pt x="4085" y="3140"/>
                </a:lnTo>
                <a:lnTo>
                  <a:pt x="4112" y="2954"/>
                </a:lnTo>
                <a:lnTo>
                  <a:pt x="3859" y="2402"/>
                </a:lnTo>
                <a:lnTo>
                  <a:pt x="3859" y="2116"/>
                </a:lnTo>
                <a:lnTo>
                  <a:pt x="3859" y="1830"/>
                </a:lnTo>
                <a:lnTo>
                  <a:pt x="3633" y="1718"/>
                </a:lnTo>
                <a:cubicBezTo>
                  <a:pt x="3633" y="1718"/>
                  <a:pt x="3548" y="1637"/>
                  <a:pt x="3496" y="1642"/>
                </a:cubicBez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8" name="Freeform 113"/>
          <p:cNvSpPr>
            <a:spLocks noEditPoints="1"/>
          </p:cNvSpPr>
          <p:nvPr/>
        </p:nvSpPr>
        <p:spPr bwMode="auto">
          <a:xfrm>
            <a:off x="-1963688" y="3471791"/>
            <a:ext cx="881930" cy="831405"/>
          </a:xfrm>
          <a:custGeom>
            <a:avLst/>
            <a:gdLst>
              <a:gd name="T0" fmla="*/ 2731 w 7366"/>
              <a:gd name="T1" fmla="*/ 714 h 6949"/>
              <a:gd name="T2" fmla="*/ 2419 w 7366"/>
              <a:gd name="T3" fmla="*/ 402 h 6949"/>
              <a:gd name="T4" fmla="*/ 2170 w 7366"/>
              <a:gd name="T5" fmla="*/ 222 h 6949"/>
              <a:gd name="T6" fmla="*/ 1775 w 7366"/>
              <a:gd name="T7" fmla="*/ 152 h 6949"/>
              <a:gd name="T8" fmla="*/ 1955 w 7366"/>
              <a:gd name="T9" fmla="*/ 679 h 6949"/>
              <a:gd name="T10" fmla="*/ 936 w 7366"/>
              <a:gd name="T11" fmla="*/ 2225 h 6949"/>
              <a:gd name="T12" fmla="*/ 686 w 7366"/>
              <a:gd name="T13" fmla="*/ 2585 h 6949"/>
              <a:gd name="T14" fmla="*/ 0 w 7366"/>
              <a:gd name="T15" fmla="*/ 2890 h 6949"/>
              <a:gd name="T16" fmla="*/ 1102 w 7366"/>
              <a:gd name="T17" fmla="*/ 3015 h 6949"/>
              <a:gd name="T18" fmla="*/ 1324 w 7366"/>
              <a:gd name="T19" fmla="*/ 2564 h 6949"/>
              <a:gd name="T20" fmla="*/ 1213 w 7366"/>
              <a:gd name="T21" fmla="*/ 2703 h 6949"/>
              <a:gd name="T22" fmla="*/ 1775 w 7366"/>
              <a:gd name="T23" fmla="*/ 2855 h 6949"/>
              <a:gd name="T24" fmla="*/ 1934 w 7366"/>
              <a:gd name="T25" fmla="*/ 2703 h 6949"/>
              <a:gd name="T26" fmla="*/ 1678 w 7366"/>
              <a:gd name="T27" fmla="*/ 2440 h 6949"/>
              <a:gd name="T28" fmla="*/ 1941 w 7366"/>
              <a:gd name="T29" fmla="*/ 2246 h 6949"/>
              <a:gd name="T30" fmla="*/ 2116 w 7366"/>
              <a:gd name="T31" fmla="*/ 2243 h 6949"/>
              <a:gd name="T32" fmla="*/ 2579 w 7366"/>
              <a:gd name="T33" fmla="*/ 1393 h 6949"/>
              <a:gd name="T34" fmla="*/ 3135 w 7366"/>
              <a:gd name="T35" fmla="*/ 1051 h 6949"/>
              <a:gd name="T36" fmla="*/ 2911 w 7366"/>
              <a:gd name="T37" fmla="*/ 839 h 6949"/>
              <a:gd name="T38" fmla="*/ 5461 w 7366"/>
              <a:gd name="T39" fmla="*/ 6949 h 6949"/>
              <a:gd name="T40" fmla="*/ 3693 w 7366"/>
              <a:gd name="T41" fmla="*/ 6751 h 6949"/>
              <a:gd name="T42" fmla="*/ 3285 w 7366"/>
              <a:gd name="T43" fmla="*/ 6583 h 6949"/>
              <a:gd name="T44" fmla="*/ 2971 w 7366"/>
              <a:gd name="T45" fmla="*/ 4973 h 6949"/>
              <a:gd name="T46" fmla="*/ 2888 w 7366"/>
              <a:gd name="T47" fmla="*/ 3278 h 6949"/>
              <a:gd name="T48" fmla="*/ 3058 w 7366"/>
              <a:gd name="T49" fmla="*/ 2930 h 6949"/>
              <a:gd name="T50" fmla="*/ 2901 w 7366"/>
              <a:gd name="T51" fmla="*/ 2681 h 6949"/>
              <a:gd name="T52" fmla="*/ 2775 w 7366"/>
              <a:gd name="T53" fmla="*/ 2440 h 6949"/>
              <a:gd name="T54" fmla="*/ 2945 w 7366"/>
              <a:gd name="T55" fmla="*/ 2383 h 6949"/>
              <a:gd name="T56" fmla="*/ 3083 w 7366"/>
              <a:gd name="T57" fmla="*/ 2402 h 6949"/>
              <a:gd name="T58" fmla="*/ 3179 w 7366"/>
              <a:gd name="T59" fmla="*/ 2701 h 6949"/>
              <a:gd name="T60" fmla="*/ 6171 w 7366"/>
              <a:gd name="T61" fmla="*/ 4946 h 6949"/>
              <a:gd name="T62" fmla="*/ 6560 w 7366"/>
              <a:gd name="T63" fmla="*/ 5359 h 6949"/>
              <a:gd name="T64" fmla="*/ 6736 w 7366"/>
              <a:gd name="T65" fmla="*/ 5490 h 6949"/>
              <a:gd name="T66" fmla="*/ 6893 w 7366"/>
              <a:gd name="T67" fmla="*/ 5622 h 6949"/>
              <a:gd name="T68" fmla="*/ 6832 w 7366"/>
              <a:gd name="T69" fmla="*/ 5894 h 6949"/>
              <a:gd name="T70" fmla="*/ 6867 w 7366"/>
              <a:gd name="T71" fmla="*/ 5915 h 6949"/>
              <a:gd name="T72" fmla="*/ 7253 w 7366"/>
              <a:gd name="T73" fmla="*/ 6438 h 69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366" h="6949">
                <a:moveTo>
                  <a:pt x="2911" y="839"/>
                </a:moveTo>
                <a:lnTo>
                  <a:pt x="2731" y="714"/>
                </a:lnTo>
                <a:lnTo>
                  <a:pt x="2641" y="832"/>
                </a:lnTo>
                <a:lnTo>
                  <a:pt x="2419" y="402"/>
                </a:lnTo>
                <a:lnTo>
                  <a:pt x="2371" y="416"/>
                </a:lnTo>
                <a:lnTo>
                  <a:pt x="2170" y="222"/>
                </a:lnTo>
                <a:lnTo>
                  <a:pt x="2093" y="0"/>
                </a:lnTo>
                <a:lnTo>
                  <a:pt x="1775" y="152"/>
                </a:lnTo>
                <a:lnTo>
                  <a:pt x="1872" y="305"/>
                </a:lnTo>
                <a:lnTo>
                  <a:pt x="1955" y="679"/>
                </a:lnTo>
                <a:lnTo>
                  <a:pt x="1837" y="1213"/>
                </a:lnTo>
                <a:lnTo>
                  <a:pt x="936" y="2225"/>
                </a:lnTo>
                <a:lnTo>
                  <a:pt x="860" y="2426"/>
                </a:lnTo>
                <a:lnTo>
                  <a:pt x="686" y="2585"/>
                </a:lnTo>
                <a:lnTo>
                  <a:pt x="42" y="2738"/>
                </a:lnTo>
                <a:lnTo>
                  <a:pt x="0" y="2890"/>
                </a:lnTo>
                <a:lnTo>
                  <a:pt x="118" y="3063"/>
                </a:lnTo>
                <a:lnTo>
                  <a:pt x="1102" y="3015"/>
                </a:lnTo>
                <a:lnTo>
                  <a:pt x="1033" y="2419"/>
                </a:lnTo>
                <a:lnTo>
                  <a:pt x="1324" y="2564"/>
                </a:lnTo>
                <a:lnTo>
                  <a:pt x="1324" y="2654"/>
                </a:lnTo>
                <a:lnTo>
                  <a:pt x="1213" y="2703"/>
                </a:lnTo>
                <a:lnTo>
                  <a:pt x="1255" y="2793"/>
                </a:lnTo>
                <a:lnTo>
                  <a:pt x="1775" y="2855"/>
                </a:lnTo>
                <a:lnTo>
                  <a:pt x="1782" y="2772"/>
                </a:lnTo>
                <a:lnTo>
                  <a:pt x="1934" y="2703"/>
                </a:lnTo>
                <a:lnTo>
                  <a:pt x="1976" y="2460"/>
                </a:lnTo>
                <a:lnTo>
                  <a:pt x="1678" y="2440"/>
                </a:lnTo>
                <a:lnTo>
                  <a:pt x="1865" y="2204"/>
                </a:lnTo>
                <a:lnTo>
                  <a:pt x="1941" y="2246"/>
                </a:lnTo>
                <a:lnTo>
                  <a:pt x="1906" y="2308"/>
                </a:lnTo>
                <a:lnTo>
                  <a:pt x="2116" y="2243"/>
                </a:lnTo>
                <a:lnTo>
                  <a:pt x="2114" y="1927"/>
                </a:lnTo>
                <a:lnTo>
                  <a:pt x="2579" y="1393"/>
                </a:lnTo>
                <a:lnTo>
                  <a:pt x="2614" y="1320"/>
                </a:lnTo>
                <a:lnTo>
                  <a:pt x="3135" y="1051"/>
                </a:lnTo>
                <a:lnTo>
                  <a:pt x="3070" y="799"/>
                </a:lnTo>
                <a:lnTo>
                  <a:pt x="2911" y="839"/>
                </a:lnTo>
                <a:close/>
                <a:moveTo>
                  <a:pt x="7366" y="6929"/>
                </a:moveTo>
                <a:lnTo>
                  <a:pt x="5461" y="6949"/>
                </a:lnTo>
                <a:lnTo>
                  <a:pt x="4153" y="6615"/>
                </a:lnTo>
                <a:lnTo>
                  <a:pt x="3693" y="6751"/>
                </a:lnTo>
                <a:lnTo>
                  <a:pt x="3442" y="6709"/>
                </a:lnTo>
                <a:lnTo>
                  <a:pt x="3285" y="6583"/>
                </a:lnTo>
                <a:lnTo>
                  <a:pt x="3338" y="6353"/>
                </a:lnTo>
                <a:lnTo>
                  <a:pt x="2971" y="4973"/>
                </a:lnTo>
                <a:lnTo>
                  <a:pt x="2961" y="3435"/>
                </a:lnTo>
                <a:lnTo>
                  <a:pt x="2888" y="3278"/>
                </a:lnTo>
                <a:lnTo>
                  <a:pt x="2875" y="3076"/>
                </a:lnTo>
                <a:lnTo>
                  <a:pt x="3058" y="2930"/>
                </a:lnTo>
                <a:lnTo>
                  <a:pt x="3041" y="2789"/>
                </a:lnTo>
                <a:lnTo>
                  <a:pt x="2901" y="2681"/>
                </a:lnTo>
                <a:lnTo>
                  <a:pt x="2927" y="2544"/>
                </a:lnTo>
                <a:lnTo>
                  <a:pt x="2775" y="2440"/>
                </a:lnTo>
                <a:lnTo>
                  <a:pt x="2807" y="2268"/>
                </a:lnTo>
                <a:lnTo>
                  <a:pt x="2945" y="2383"/>
                </a:lnTo>
                <a:lnTo>
                  <a:pt x="3012" y="2402"/>
                </a:lnTo>
                <a:lnTo>
                  <a:pt x="3083" y="2402"/>
                </a:lnTo>
                <a:lnTo>
                  <a:pt x="3181" y="2473"/>
                </a:lnTo>
                <a:lnTo>
                  <a:pt x="3179" y="2701"/>
                </a:lnTo>
                <a:lnTo>
                  <a:pt x="5973" y="5163"/>
                </a:lnTo>
                <a:lnTo>
                  <a:pt x="6171" y="4946"/>
                </a:lnTo>
                <a:lnTo>
                  <a:pt x="6437" y="5113"/>
                </a:lnTo>
                <a:lnTo>
                  <a:pt x="6560" y="5359"/>
                </a:lnTo>
                <a:lnTo>
                  <a:pt x="6700" y="5490"/>
                </a:lnTo>
                <a:lnTo>
                  <a:pt x="6736" y="5490"/>
                </a:lnTo>
                <a:lnTo>
                  <a:pt x="6788" y="5578"/>
                </a:lnTo>
                <a:lnTo>
                  <a:pt x="6893" y="5622"/>
                </a:lnTo>
                <a:lnTo>
                  <a:pt x="6937" y="5736"/>
                </a:lnTo>
                <a:lnTo>
                  <a:pt x="6832" y="5894"/>
                </a:lnTo>
                <a:lnTo>
                  <a:pt x="7253" y="6148"/>
                </a:lnTo>
                <a:lnTo>
                  <a:pt x="6867" y="5915"/>
                </a:lnTo>
                <a:lnTo>
                  <a:pt x="7192" y="6289"/>
                </a:lnTo>
                <a:lnTo>
                  <a:pt x="7253" y="6438"/>
                </a:lnTo>
                <a:lnTo>
                  <a:pt x="7366" y="6929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9" name="Freeform 114"/>
          <p:cNvSpPr>
            <a:spLocks noEditPoints="1"/>
          </p:cNvSpPr>
          <p:nvPr/>
        </p:nvSpPr>
        <p:spPr bwMode="auto">
          <a:xfrm>
            <a:off x="-2818060" y="5559486"/>
            <a:ext cx="849776" cy="440965"/>
          </a:xfrm>
          <a:custGeom>
            <a:avLst/>
            <a:gdLst>
              <a:gd name="T0" fmla="*/ 675 w 7112"/>
              <a:gd name="T1" fmla="*/ 370 h 3695"/>
              <a:gd name="T2" fmla="*/ 918 w 7112"/>
              <a:gd name="T3" fmla="*/ 119 h 3695"/>
              <a:gd name="T4" fmla="*/ 1312 w 7112"/>
              <a:gd name="T5" fmla="*/ 18 h 3695"/>
              <a:gd name="T6" fmla="*/ 1644 w 7112"/>
              <a:gd name="T7" fmla="*/ 131 h 3695"/>
              <a:gd name="T8" fmla="*/ 1761 w 7112"/>
              <a:gd name="T9" fmla="*/ 299 h 3695"/>
              <a:gd name="T10" fmla="*/ 2080 w 7112"/>
              <a:gd name="T11" fmla="*/ 479 h 3695"/>
              <a:gd name="T12" fmla="*/ 2118 w 7112"/>
              <a:gd name="T13" fmla="*/ 899 h 3695"/>
              <a:gd name="T14" fmla="*/ 1518 w 7112"/>
              <a:gd name="T15" fmla="*/ 1263 h 3695"/>
              <a:gd name="T16" fmla="*/ 1321 w 7112"/>
              <a:gd name="T17" fmla="*/ 1574 h 3695"/>
              <a:gd name="T18" fmla="*/ 344 w 7112"/>
              <a:gd name="T19" fmla="*/ 1284 h 3695"/>
              <a:gd name="T20" fmla="*/ 42 w 7112"/>
              <a:gd name="T21" fmla="*/ 1301 h 3695"/>
              <a:gd name="T22" fmla="*/ 281 w 7112"/>
              <a:gd name="T23" fmla="*/ 924 h 3695"/>
              <a:gd name="T24" fmla="*/ 499 w 7112"/>
              <a:gd name="T25" fmla="*/ 446 h 3695"/>
              <a:gd name="T26" fmla="*/ 3587 w 7112"/>
              <a:gd name="T27" fmla="*/ 3605 h 3695"/>
              <a:gd name="T28" fmla="*/ 7112 w 7112"/>
              <a:gd name="T29" fmla="*/ 1990 h 3695"/>
              <a:gd name="T30" fmla="*/ 7059 w 7112"/>
              <a:gd name="T31" fmla="*/ 1812 h 3695"/>
              <a:gd name="T32" fmla="*/ 6854 w 7112"/>
              <a:gd name="T33" fmla="*/ 1776 h 3695"/>
              <a:gd name="T34" fmla="*/ 6836 w 7112"/>
              <a:gd name="T35" fmla="*/ 1713 h 3695"/>
              <a:gd name="T36" fmla="*/ 6666 w 7112"/>
              <a:gd name="T37" fmla="*/ 1446 h 3695"/>
              <a:gd name="T38" fmla="*/ 6818 w 7112"/>
              <a:gd name="T39" fmla="*/ 1071 h 3695"/>
              <a:gd name="T40" fmla="*/ 6970 w 7112"/>
              <a:gd name="T41" fmla="*/ 1089 h 3695"/>
              <a:gd name="T42" fmla="*/ 7086 w 7112"/>
              <a:gd name="T43" fmla="*/ 910 h 3695"/>
              <a:gd name="T44" fmla="*/ 7103 w 7112"/>
              <a:gd name="T45" fmla="*/ 607 h 3695"/>
              <a:gd name="T46" fmla="*/ 6979 w 7112"/>
              <a:gd name="T47" fmla="*/ 482 h 3695"/>
              <a:gd name="T48" fmla="*/ 6863 w 7112"/>
              <a:gd name="T49" fmla="*/ 428 h 3695"/>
              <a:gd name="T50" fmla="*/ 6782 w 7112"/>
              <a:gd name="T51" fmla="*/ 375 h 3695"/>
              <a:gd name="T52" fmla="*/ 6720 w 7112"/>
              <a:gd name="T53" fmla="*/ 268 h 3695"/>
              <a:gd name="T54" fmla="*/ 6327 w 7112"/>
              <a:gd name="T55" fmla="*/ 125 h 3695"/>
              <a:gd name="T56" fmla="*/ 6033 w 7112"/>
              <a:gd name="T57" fmla="*/ 223 h 3695"/>
              <a:gd name="T58" fmla="*/ 5881 w 7112"/>
              <a:gd name="T59" fmla="*/ 491 h 3695"/>
              <a:gd name="T60" fmla="*/ 5676 w 7112"/>
              <a:gd name="T61" fmla="*/ 268 h 3695"/>
              <a:gd name="T62" fmla="*/ 5399 w 7112"/>
              <a:gd name="T63" fmla="*/ 393 h 3695"/>
              <a:gd name="T64" fmla="*/ 5310 w 7112"/>
              <a:gd name="T65" fmla="*/ 107 h 3695"/>
              <a:gd name="T66" fmla="*/ 5292 w 7112"/>
              <a:gd name="T67" fmla="*/ 0 h 3695"/>
              <a:gd name="T68" fmla="*/ 5096 w 7112"/>
              <a:gd name="T69" fmla="*/ 303 h 3695"/>
              <a:gd name="T70" fmla="*/ 4747 w 7112"/>
              <a:gd name="T71" fmla="*/ 27 h 3695"/>
              <a:gd name="T72" fmla="*/ 4212 w 7112"/>
              <a:gd name="T73" fmla="*/ 544 h 3695"/>
              <a:gd name="T74" fmla="*/ 4132 w 7112"/>
              <a:gd name="T75" fmla="*/ 98 h 3695"/>
              <a:gd name="T76" fmla="*/ 3382 w 7112"/>
              <a:gd name="T77" fmla="*/ 580 h 3695"/>
              <a:gd name="T78" fmla="*/ 3462 w 7112"/>
              <a:gd name="T79" fmla="*/ 1116 h 3695"/>
              <a:gd name="T80" fmla="*/ 3373 w 7112"/>
              <a:gd name="T81" fmla="*/ 1642 h 3695"/>
              <a:gd name="T82" fmla="*/ 3016 w 7112"/>
              <a:gd name="T83" fmla="*/ 2249 h 3695"/>
              <a:gd name="T84" fmla="*/ 2900 w 7112"/>
              <a:gd name="T85" fmla="*/ 2954 h 3695"/>
              <a:gd name="T86" fmla="*/ 2650 w 7112"/>
              <a:gd name="T87" fmla="*/ 3489 h 3695"/>
              <a:gd name="T88" fmla="*/ 3061 w 7112"/>
              <a:gd name="T89" fmla="*/ 3382 h 3695"/>
              <a:gd name="T90" fmla="*/ 3462 w 7112"/>
              <a:gd name="T91" fmla="*/ 3695 h 3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112" h="3695">
                <a:moveTo>
                  <a:pt x="499" y="446"/>
                </a:moveTo>
                <a:lnTo>
                  <a:pt x="675" y="370"/>
                </a:lnTo>
                <a:lnTo>
                  <a:pt x="705" y="228"/>
                </a:lnTo>
                <a:lnTo>
                  <a:pt x="918" y="119"/>
                </a:lnTo>
                <a:lnTo>
                  <a:pt x="1149" y="81"/>
                </a:lnTo>
                <a:lnTo>
                  <a:pt x="1312" y="18"/>
                </a:lnTo>
                <a:lnTo>
                  <a:pt x="1505" y="18"/>
                </a:lnTo>
                <a:lnTo>
                  <a:pt x="1644" y="131"/>
                </a:lnTo>
                <a:lnTo>
                  <a:pt x="1661" y="186"/>
                </a:lnTo>
                <a:lnTo>
                  <a:pt x="1761" y="299"/>
                </a:lnTo>
                <a:lnTo>
                  <a:pt x="1962" y="328"/>
                </a:lnTo>
                <a:lnTo>
                  <a:pt x="2080" y="479"/>
                </a:lnTo>
                <a:lnTo>
                  <a:pt x="2139" y="651"/>
                </a:lnTo>
                <a:lnTo>
                  <a:pt x="2118" y="899"/>
                </a:lnTo>
                <a:lnTo>
                  <a:pt x="1887" y="1242"/>
                </a:lnTo>
                <a:lnTo>
                  <a:pt x="1518" y="1263"/>
                </a:lnTo>
                <a:lnTo>
                  <a:pt x="1560" y="1456"/>
                </a:lnTo>
                <a:lnTo>
                  <a:pt x="1321" y="1574"/>
                </a:lnTo>
                <a:lnTo>
                  <a:pt x="977" y="1276"/>
                </a:lnTo>
                <a:lnTo>
                  <a:pt x="344" y="1284"/>
                </a:lnTo>
                <a:lnTo>
                  <a:pt x="189" y="1406"/>
                </a:lnTo>
                <a:lnTo>
                  <a:pt x="42" y="1301"/>
                </a:lnTo>
                <a:lnTo>
                  <a:pt x="0" y="1121"/>
                </a:lnTo>
                <a:lnTo>
                  <a:pt x="281" y="924"/>
                </a:lnTo>
                <a:lnTo>
                  <a:pt x="436" y="685"/>
                </a:lnTo>
                <a:lnTo>
                  <a:pt x="499" y="446"/>
                </a:lnTo>
                <a:close/>
                <a:moveTo>
                  <a:pt x="3462" y="3695"/>
                </a:moveTo>
                <a:lnTo>
                  <a:pt x="3587" y="3605"/>
                </a:lnTo>
                <a:lnTo>
                  <a:pt x="3632" y="3614"/>
                </a:lnTo>
                <a:lnTo>
                  <a:pt x="7112" y="1990"/>
                </a:lnTo>
                <a:lnTo>
                  <a:pt x="6987" y="1883"/>
                </a:lnTo>
                <a:lnTo>
                  <a:pt x="7059" y="1812"/>
                </a:lnTo>
                <a:lnTo>
                  <a:pt x="6952" y="1749"/>
                </a:lnTo>
                <a:lnTo>
                  <a:pt x="6854" y="1776"/>
                </a:lnTo>
                <a:lnTo>
                  <a:pt x="6809" y="1740"/>
                </a:lnTo>
                <a:lnTo>
                  <a:pt x="6836" y="1713"/>
                </a:lnTo>
                <a:lnTo>
                  <a:pt x="6845" y="1499"/>
                </a:lnTo>
                <a:lnTo>
                  <a:pt x="6666" y="1446"/>
                </a:lnTo>
                <a:lnTo>
                  <a:pt x="6675" y="1249"/>
                </a:lnTo>
                <a:lnTo>
                  <a:pt x="6818" y="1071"/>
                </a:lnTo>
                <a:lnTo>
                  <a:pt x="6907" y="1116"/>
                </a:lnTo>
                <a:lnTo>
                  <a:pt x="6970" y="1089"/>
                </a:lnTo>
                <a:lnTo>
                  <a:pt x="6925" y="1035"/>
                </a:lnTo>
                <a:lnTo>
                  <a:pt x="7086" y="910"/>
                </a:lnTo>
                <a:lnTo>
                  <a:pt x="7077" y="776"/>
                </a:lnTo>
                <a:lnTo>
                  <a:pt x="7103" y="607"/>
                </a:lnTo>
                <a:lnTo>
                  <a:pt x="7005" y="553"/>
                </a:lnTo>
                <a:lnTo>
                  <a:pt x="6979" y="482"/>
                </a:lnTo>
                <a:lnTo>
                  <a:pt x="6863" y="482"/>
                </a:lnTo>
                <a:lnTo>
                  <a:pt x="6863" y="428"/>
                </a:lnTo>
                <a:lnTo>
                  <a:pt x="6800" y="428"/>
                </a:lnTo>
                <a:lnTo>
                  <a:pt x="6782" y="375"/>
                </a:lnTo>
                <a:lnTo>
                  <a:pt x="6675" y="330"/>
                </a:lnTo>
                <a:lnTo>
                  <a:pt x="6720" y="268"/>
                </a:lnTo>
                <a:lnTo>
                  <a:pt x="6595" y="116"/>
                </a:lnTo>
                <a:lnTo>
                  <a:pt x="6327" y="125"/>
                </a:lnTo>
                <a:lnTo>
                  <a:pt x="6184" y="36"/>
                </a:lnTo>
                <a:lnTo>
                  <a:pt x="6033" y="223"/>
                </a:lnTo>
                <a:lnTo>
                  <a:pt x="6033" y="375"/>
                </a:lnTo>
                <a:lnTo>
                  <a:pt x="5881" y="491"/>
                </a:lnTo>
                <a:lnTo>
                  <a:pt x="5890" y="419"/>
                </a:lnTo>
                <a:lnTo>
                  <a:pt x="5676" y="268"/>
                </a:lnTo>
                <a:lnTo>
                  <a:pt x="5640" y="250"/>
                </a:lnTo>
                <a:lnTo>
                  <a:pt x="5399" y="393"/>
                </a:lnTo>
                <a:lnTo>
                  <a:pt x="5140" y="402"/>
                </a:lnTo>
                <a:lnTo>
                  <a:pt x="5310" y="107"/>
                </a:lnTo>
                <a:lnTo>
                  <a:pt x="5256" y="107"/>
                </a:lnTo>
                <a:lnTo>
                  <a:pt x="5292" y="0"/>
                </a:lnTo>
                <a:lnTo>
                  <a:pt x="5220" y="0"/>
                </a:lnTo>
                <a:lnTo>
                  <a:pt x="5096" y="303"/>
                </a:lnTo>
                <a:lnTo>
                  <a:pt x="4819" y="27"/>
                </a:lnTo>
                <a:lnTo>
                  <a:pt x="4747" y="27"/>
                </a:lnTo>
                <a:lnTo>
                  <a:pt x="4542" y="277"/>
                </a:lnTo>
                <a:lnTo>
                  <a:pt x="4212" y="544"/>
                </a:lnTo>
                <a:lnTo>
                  <a:pt x="4096" y="214"/>
                </a:lnTo>
                <a:lnTo>
                  <a:pt x="4132" y="98"/>
                </a:lnTo>
                <a:lnTo>
                  <a:pt x="3730" y="277"/>
                </a:lnTo>
                <a:lnTo>
                  <a:pt x="3382" y="580"/>
                </a:lnTo>
                <a:lnTo>
                  <a:pt x="3703" y="955"/>
                </a:lnTo>
                <a:lnTo>
                  <a:pt x="3462" y="1116"/>
                </a:lnTo>
                <a:lnTo>
                  <a:pt x="3445" y="1490"/>
                </a:lnTo>
                <a:lnTo>
                  <a:pt x="3373" y="1642"/>
                </a:lnTo>
                <a:lnTo>
                  <a:pt x="3186" y="1731"/>
                </a:lnTo>
                <a:lnTo>
                  <a:pt x="3016" y="2249"/>
                </a:lnTo>
                <a:lnTo>
                  <a:pt x="2766" y="2490"/>
                </a:lnTo>
                <a:lnTo>
                  <a:pt x="2900" y="2954"/>
                </a:lnTo>
                <a:lnTo>
                  <a:pt x="2650" y="3016"/>
                </a:lnTo>
                <a:lnTo>
                  <a:pt x="2650" y="3489"/>
                </a:lnTo>
                <a:lnTo>
                  <a:pt x="2909" y="3382"/>
                </a:lnTo>
                <a:lnTo>
                  <a:pt x="3061" y="3382"/>
                </a:lnTo>
                <a:lnTo>
                  <a:pt x="3114" y="3579"/>
                </a:lnTo>
                <a:lnTo>
                  <a:pt x="3462" y="3695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0" name="Freeform 139"/>
          <p:cNvSpPr>
            <a:spLocks/>
          </p:cNvSpPr>
          <p:nvPr/>
        </p:nvSpPr>
        <p:spPr bwMode="auto">
          <a:xfrm>
            <a:off x="-2859400" y="853557"/>
            <a:ext cx="358284" cy="376658"/>
          </a:xfrm>
          <a:custGeom>
            <a:avLst/>
            <a:gdLst>
              <a:gd name="T0" fmla="*/ 1838 w 2999"/>
              <a:gd name="T1" fmla="*/ 3142 h 3142"/>
              <a:gd name="T2" fmla="*/ 1966 w 2999"/>
              <a:gd name="T3" fmla="*/ 2423 h 3142"/>
              <a:gd name="T4" fmla="*/ 1717 w 2999"/>
              <a:gd name="T5" fmla="*/ 1710 h 3142"/>
              <a:gd name="T6" fmla="*/ 1833 w 2999"/>
              <a:gd name="T7" fmla="*/ 1664 h 3142"/>
              <a:gd name="T8" fmla="*/ 2151 w 2999"/>
              <a:gd name="T9" fmla="*/ 1780 h 3142"/>
              <a:gd name="T10" fmla="*/ 2447 w 2999"/>
              <a:gd name="T11" fmla="*/ 1785 h 3142"/>
              <a:gd name="T12" fmla="*/ 2558 w 2999"/>
              <a:gd name="T13" fmla="*/ 1907 h 3142"/>
              <a:gd name="T14" fmla="*/ 2625 w 2999"/>
              <a:gd name="T15" fmla="*/ 1948 h 3142"/>
              <a:gd name="T16" fmla="*/ 2714 w 2999"/>
              <a:gd name="T17" fmla="*/ 1971 h 3142"/>
              <a:gd name="T18" fmla="*/ 2795 w 2999"/>
              <a:gd name="T19" fmla="*/ 1838 h 3142"/>
              <a:gd name="T20" fmla="*/ 2882 w 2999"/>
              <a:gd name="T21" fmla="*/ 1890 h 3142"/>
              <a:gd name="T22" fmla="*/ 2975 w 2999"/>
              <a:gd name="T23" fmla="*/ 1838 h 3142"/>
              <a:gd name="T24" fmla="*/ 2986 w 2999"/>
              <a:gd name="T25" fmla="*/ 1681 h 3142"/>
              <a:gd name="T26" fmla="*/ 2952 w 2999"/>
              <a:gd name="T27" fmla="*/ 1611 h 3142"/>
              <a:gd name="T28" fmla="*/ 2865 w 2999"/>
              <a:gd name="T29" fmla="*/ 1548 h 3142"/>
              <a:gd name="T30" fmla="*/ 2789 w 2999"/>
              <a:gd name="T31" fmla="*/ 1530 h 3142"/>
              <a:gd name="T32" fmla="*/ 2725 w 2999"/>
              <a:gd name="T33" fmla="*/ 1571 h 3142"/>
              <a:gd name="T34" fmla="*/ 2673 w 2999"/>
              <a:gd name="T35" fmla="*/ 1640 h 3142"/>
              <a:gd name="T36" fmla="*/ 2615 w 2999"/>
              <a:gd name="T37" fmla="*/ 1594 h 3142"/>
              <a:gd name="T38" fmla="*/ 2575 w 2999"/>
              <a:gd name="T39" fmla="*/ 1374 h 3142"/>
              <a:gd name="T40" fmla="*/ 2673 w 2999"/>
              <a:gd name="T41" fmla="*/ 1356 h 3142"/>
              <a:gd name="T42" fmla="*/ 2801 w 2999"/>
              <a:gd name="T43" fmla="*/ 1385 h 3142"/>
              <a:gd name="T44" fmla="*/ 2824 w 2999"/>
              <a:gd name="T45" fmla="*/ 1275 h 3142"/>
              <a:gd name="T46" fmla="*/ 1804 w 2999"/>
              <a:gd name="T47" fmla="*/ 568 h 3142"/>
              <a:gd name="T48" fmla="*/ 1786 w 2999"/>
              <a:gd name="T49" fmla="*/ 347 h 3142"/>
              <a:gd name="T50" fmla="*/ 1630 w 2999"/>
              <a:gd name="T51" fmla="*/ 162 h 3142"/>
              <a:gd name="T52" fmla="*/ 1404 w 2999"/>
              <a:gd name="T53" fmla="*/ 249 h 3142"/>
              <a:gd name="T54" fmla="*/ 957 w 2999"/>
              <a:gd name="T55" fmla="*/ 0 h 3142"/>
              <a:gd name="T56" fmla="*/ 719 w 2999"/>
              <a:gd name="T57" fmla="*/ 440 h 3142"/>
              <a:gd name="T58" fmla="*/ 105 w 2999"/>
              <a:gd name="T59" fmla="*/ 707 h 3142"/>
              <a:gd name="T60" fmla="*/ 203 w 2999"/>
              <a:gd name="T61" fmla="*/ 962 h 3142"/>
              <a:gd name="T62" fmla="*/ 0 w 2999"/>
              <a:gd name="T63" fmla="*/ 1037 h 3142"/>
              <a:gd name="T64" fmla="*/ 111 w 2999"/>
              <a:gd name="T65" fmla="*/ 1322 h 3142"/>
              <a:gd name="T66" fmla="*/ 296 w 2999"/>
              <a:gd name="T67" fmla="*/ 1356 h 3142"/>
              <a:gd name="T68" fmla="*/ 429 w 2999"/>
              <a:gd name="T69" fmla="*/ 1461 h 3142"/>
              <a:gd name="T70" fmla="*/ 487 w 2999"/>
              <a:gd name="T71" fmla="*/ 1582 h 3142"/>
              <a:gd name="T72" fmla="*/ 644 w 2999"/>
              <a:gd name="T73" fmla="*/ 1582 h 3142"/>
              <a:gd name="T74" fmla="*/ 754 w 2999"/>
              <a:gd name="T75" fmla="*/ 1490 h 3142"/>
              <a:gd name="T76" fmla="*/ 887 w 2999"/>
              <a:gd name="T77" fmla="*/ 1414 h 3142"/>
              <a:gd name="T78" fmla="*/ 1038 w 2999"/>
              <a:gd name="T79" fmla="*/ 1484 h 3142"/>
              <a:gd name="T80" fmla="*/ 1189 w 2999"/>
              <a:gd name="T81" fmla="*/ 1611 h 3142"/>
              <a:gd name="T82" fmla="*/ 1276 w 2999"/>
              <a:gd name="T83" fmla="*/ 1803 h 3142"/>
              <a:gd name="T84" fmla="*/ 1044 w 2999"/>
              <a:gd name="T85" fmla="*/ 1913 h 3142"/>
              <a:gd name="T86" fmla="*/ 1085 w 2999"/>
              <a:gd name="T87" fmla="*/ 2081 h 3142"/>
              <a:gd name="T88" fmla="*/ 1218 w 2999"/>
              <a:gd name="T89" fmla="*/ 2145 h 3142"/>
              <a:gd name="T90" fmla="*/ 1467 w 2999"/>
              <a:gd name="T91" fmla="*/ 2736 h 3142"/>
              <a:gd name="T92" fmla="*/ 1467 w 2999"/>
              <a:gd name="T93" fmla="*/ 2974 h 3142"/>
              <a:gd name="T94" fmla="*/ 1566 w 2999"/>
              <a:gd name="T95" fmla="*/ 3078 h 3142"/>
              <a:gd name="T96" fmla="*/ 1717 w 2999"/>
              <a:gd name="T97" fmla="*/ 3131 h 3142"/>
              <a:gd name="T98" fmla="*/ 1838 w 2999"/>
              <a:gd name="T99" fmla="*/ 3142 h 3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999" h="3142">
                <a:moveTo>
                  <a:pt x="1838" y="3142"/>
                </a:moveTo>
                <a:lnTo>
                  <a:pt x="1966" y="2423"/>
                </a:lnTo>
                <a:lnTo>
                  <a:pt x="1717" y="1710"/>
                </a:lnTo>
                <a:lnTo>
                  <a:pt x="1833" y="1664"/>
                </a:lnTo>
                <a:lnTo>
                  <a:pt x="2151" y="1780"/>
                </a:lnTo>
                <a:lnTo>
                  <a:pt x="2447" y="1785"/>
                </a:lnTo>
                <a:lnTo>
                  <a:pt x="2558" y="1907"/>
                </a:lnTo>
                <a:cubicBezTo>
                  <a:pt x="2558" y="1907"/>
                  <a:pt x="2590" y="1929"/>
                  <a:pt x="2625" y="1948"/>
                </a:cubicBezTo>
                <a:cubicBezTo>
                  <a:pt x="2661" y="1967"/>
                  <a:pt x="2693" y="1989"/>
                  <a:pt x="2714" y="1971"/>
                </a:cubicBezTo>
                <a:cubicBezTo>
                  <a:pt x="2736" y="1953"/>
                  <a:pt x="2763" y="1851"/>
                  <a:pt x="2795" y="1838"/>
                </a:cubicBezTo>
                <a:cubicBezTo>
                  <a:pt x="2827" y="1824"/>
                  <a:pt x="2849" y="1886"/>
                  <a:pt x="2882" y="1890"/>
                </a:cubicBezTo>
                <a:cubicBezTo>
                  <a:pt x="2916" y="1893"/>
                  <a:pt x="2951" y="1874"/>
                  <a:pt x="2975" y="1838"/>
                </a:cubicBezTo>
                <a:cubicBezTo>
                  <a:pt x="2999" y="1801"/>
                  <a:pt x="2996" y="1717"/>
                  <a:pt x="2986" y="1681"/>
                </a:cubicBezTo>
                <a:cubicBezTo>
                  <a:pt x="2977" y="1645"/>
                  <a:pt x="2952" y="1611"/>
                  <a:pt x="2952" y="1611"/>
                </a:cubicBezTo>
                <a:lnTo>
                  <a:pt x="2865" y="1548"/>
                </a:lnTo>
                <a:lnTo>
                  <a:pt x="2789" y="1530"/>
                </a:lnTo>
                <a:cubicBezTo>
                  <a:pt x="2789" y="1530"/>
                  <a:pt x="2743" y="1554"/>
                  <a:pt x="2725" y="1571"/>
                </a:cubicBezTo>
                <a:cubicBezTo>
                  <a:pt x="2708" y="1587"/>
                  <a:pt x="2697" y="1637"/>
                  <a:pt x="2673" y="1640"/>
                </a:cubicBezTo>
                <a:cubicBezTo>
                  <a:pt x="2649" y="1643"/>
                  <a:pt x="2638" y="1632"/>
                  <a:pt x="2615" y="1594"/>
                </a:cubicBezTo>
                <a:cubicBezTo>
                  <a:pt x="2592" y="1556"/>
                  <a:pt x="2547" y="1414"/>
                  <a:pt x="2575" y="1374"/>
                </a:cubicBezTo>
                <a:cubicBezTo>
                  <a:pt x="2602" y="1334"/>
                  <a:pt x="2639" y="1355"/>
                  <a:pt x="2673" y="1356"/>
                </a:cubicBezTo>
                <a:cubicBezTo>
                  <a:pt x="2708" y="1357"/>
                  <a:pt x="2801" y="1385"/>
                  <a:pt x="2801" y="1385"/>
                </a:cubicBezTo>
                <a:lnTo>
                  <a:pt x="2824" y="1275"/>
                </a:lnTo>
                <a:lnTo>
                  <a:pt x="1804" y="568"/>
                </a:lnTo>
                <a:lnTo>
                  <a:pt x="1786" y="347"/>
                </a:lnTo>
                <a:lnTo>
                  <a:pt x="1630" y="162"/>
                </a:lnTo>
                <a:lnTo>
                  <a:pt x="1404" y="249"/>
                </a:lnTo>
                <a:lnTo>
                  <a:pt x="957" y="0"/>
                </a:lnTo>
                <a:lnTo>
                  <a:pt x="719" y="440"/>
                </a:lnTo>
                <a:lnTo>
                  <a:pt x="105" y="707"/>
                </a:lnTo>
                <a:lnTo>
                  <a:pt x="203" y="962"/>
                </a:lnTo>
                <a:lnTo>
                  <a:pt x="0" y="1037"/>
                </a:lnTo>
                <a:cubicBezTo>
                  <a:pt x="0" y="1037"/>
                  <a:pt x="51" y="1274"/>
                  <a:pt x="111" y="1322"/>
                </a:cubicBezTo>
                <a:cubicBezTo>
                  <a:pt x="170" y="1369"/>
                  <a:pt x="246" y="1336"/>
                  <a:pt x="296" y="1356"/>
                </a:cubicBezTo>
                <a:cubicBezTo>
                  <a:pt x="346" y="1377"/>
                  <a:pt x="401" y="1425"/>
                  <a:pt x="429" y="1461"/>
                </a:cubicBezTo>
                <a:cubicBezTo>
                  <a:pt x="458" y="1496"/>
                  <a:pt x="450" y="1552"/>
                  <a:pt x="487" y="1582"/>
                </a:cubicBezTo>
                <a:cubicBezTo>
                  <a:pt x="525" y="1613"/>
                  <a:pt x="597" y="1600"/>
                  <a:pt x="644" y="1582"/>
                </a:cubicBezTo>
                <a:cubicBezTo>
                  <a:pt x="691" y="1565"/>
                  <a:pt x="718" y="1514"/>
                  <a:pt x="754" y="1490"/>
                </a:cubicBezTo>
                <a:cubicBezTo>
                  <a:pt x="790" y="1465"/>
                  <a:pt x="835" y="1416"/>
                  <a:pt x="887" y="1414"/>
                </a:cubicBezTo>
                <a:cubicBezTo>
                  <a:pt x="940" y="1413"/>
                  <a:pt x="1038" y="1484"/>
                  <a:pt x="1038" y="1484"/>
                </a:cubicBezTo>
                <a:cubicBezTo>
                  <a:pt x="1038" y="1484"/>
                  <a:pt x="1152" y="1563"/>
                  <a:pt x="1189" y="1611"/>
                </a:cubicBezTo>
                <a:cubicBezTo>
                  <a:pt x="1226" y="1660"/>
                  <a:pt x="1276" y="1803"/>
                  <a:pt x="1276" y="1803"/>
                </a:cubicBezTo>
                <a:cubicBezTo>
                  <a:pt x="1276" y="1803"/>
                  <a:pt x="1072" y="1855"/>
                  <a:pt x="1044" y="1913"/>
                </a:cubicBezTo>
                <a:cubicBezTo>
                  <a:pt x="1016" y="1971"/>
                  <a:pt x="1054" y="2044"/>
                  <a:pt x="1085" y="2081"/>
                </a:cubicBezTo>
                <a:cubicBezTo>
                  <a:pt x="1115" y="2118"/>
                  <a:pt x="1218" y="2145"/>
                  <a:pt x="1218" y="2145"/>
                </a:cubicBezTo>
                <a:cubicBezTo>
                  <a:pt x="1218" y="2145"/>
                  <a:pt x="1441" y="2607"/>
                  <a:pt x="1467" y="2736"/>
                </a:cubicBezTo>
                <a:cubicBezTo>
                  <a:pt x="1493" y="2866"/>
                  <a:pt x="1446" y="2921"/>
                  <a:pt x="1467" y="2974"/>
                </a:cubicBezTo>
                <a:cubicBezTo>
                  <a:pt x="1488" y="3027"/>
                  <a:pt x="1528" y="3054"/>
                  <a:pt x="1566" y="3078"/>
                </a:cubicBezTo>
                <a:cubicBezTo>
                  <a:pt x="1604" y="3103"/>
                  <a:pt x="1717" y="3131"/>
                  <a:pt x="1717" y="3131"/>
                </a:cubicBezTo>
                <a:lnTo>
                  <a:pt x="1838" y="3142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2" name="Freeform 141"/>
          <p:cNvSpPr>
            <a:spLocks/>
          </p:cNvSpPr>
          <p:nvPr/>
        </p:nvSpPr>
        <p:spPr bwMode="auto">
          <a:xfrm>
            <a:off x="-3079882" y="1090118"/>
            <a:ext cx="500680" cy="606328"/>
          </a:xfrm>
          <a:custGeom>
            <a:avLst/>
            <a:gdLst>
              <a:gd name="T0" fmla="*/ 3769 w 4181"/>
              <a:gd name="T1" fmla="*/ 2841 h 5056"/>
              <a:gd name="T2" fmla="*/ 3667 w 4181"/>
              <a:gd name="T3" fmla="*/ 2971 h 5056"/>
              <a:gd name="T4" fmla="*/ 3519 w 4181"/>
              <a:gd name="T5" fmla="*/ 3001 h 5056"/>
              <a:gd name="T6" fmla="*/ 3572 w 4181"/>
              <a:gd name="T7" fmla="*/ 3079 h 5056"/>
              <a:gd name="T8" fmla="*/ 3358 w 4181"/>
              <a:gd name="T9" fmla="*/ 3563 h 5056"/>
              <a:gd name="T10" fmla="*/ 3584 w 4181"/>
              <a:gd name="T11" fmla="*/ 3913 h 5056"/>
              <a:gd name="T12" fmla="*/ 3763 w 4181"/>
              <a:gd name="T13" fmla="*/ 4192 h 5056"/>
              <a:gd name="T14" fmla="*/ 3978 w 4181"/>
              <a:gd name="T15" fmla="*/ 4093 h 5056"/>
              <a:gd name="T16" fmla="*/ 4036 w 4181"/>
              <a:gd name="T17" fmla="*/ 4319 h 5056"/>
              <a:gd name="T18" fmla="*/ 4053 w 4181"/>
              <a:gd name="T19" fmla="*/ 4661 h 5056"/>
              <a:gd name="T20" fmla="*/ 4042 w 4181"/>
              <a:gd name="T21" fmla="*/ 5003 h 5056"/>
              <a:gd name="T22" fmla="*/ 3578 w 4181"/>
              <a:gd name="T23" fmla="*/ 5056 h 5056"/>
              <a:gd name="T24" fmla="*/ 3201 w 4181"/>
              <a:gd name="T25" fmla="*/ 5009 h 5056"/>
              <a:gd name="T26" fmla="*/ 3215 w 4181"/>
              <a:gd name="T27" fmla="*/ 4520 h 5056"/>
              <a:gd name="T28" fmla="*/ 2372 w 4181"/>
              <a:gd name="T29" fmla="*/ 4487 h 5056"/>
              <a:gd name="T30" fmla="*/ 2180 w 4181"/>
              <a:gd name="T31" fmla="*/ 4319 h 5056"/>
              <a:gd name="T32" fmla="*/ 2151 w 4181"/>
              <a:gd name="T33" fmla="*/ 4076 h 5056"/>
              <a:gd name="T34" fmla="*/ 1630 w 4181"/>
              <a:gd name="T35" fmla="*/ 4064 h 5056"/>
              <a:gd name="T36" fmla="*/ 1537 w 4181"/>
              <a:gd name="T37" fmla="*/ 3919 h 5056"/>
              <a:gd name="T38" fmla="*/ 1302 w 4181"/>
              <a:gd name="T39" fmla="*/ 3988 h 5056"/>
              <a:gd name="T40" fmla="*/ 1046 w 4181"/>
              <a:gd name="T41" fmla="*/ 3960 h 5056"/>
              <a:gd name="T42" fmla="*/ 886 w 4181"/>
              <a:gd name="T43" fmla="*/ 3795 h 5056"/>
              <a:gd name="T44" fmla="*/ 624 w 4181"/>
              <a:gd name="T45" fmla="*/ 3612 h 5056"/>
              <a:gd name="T46" fmla="*/ 238 w 4181"/>
              <a:gd name="T47" fmla="*/ 3757 h 5056"/>
              <a:gd name="T48" fmla="*/ 126 w 4181"/>
              <a:gd name="T49" fmla="*/ 3348 h 5056"/>
              <a:gd name="T50" fmla="*/ 151 w 4181"/>
              <a:gd name="T51" fmla="*/ 1983 h 5056"/>
              <a:gd name="T52" fmla="*/ 42 w 4181"/>
              <a:gd name="T53" fmla="*/ 857 h 5056"/>
              <a:gd name="T54" fmla="*/ 176 w 4181"/>
              <a:gd name="T55" fmla="*/ 689 h 5056"/>
              <a:gd name="T56" fmla="*/ 453 w 4181"/>
              <a:gd name="T57" fmla="*/ 574 h 5056"/>
              <a:gd name="T58" fmla="*/ 348 w 4181"/>
              <a:gd name="T59" fmla="*/ 0 h 5056"/>
              <a:gd name="T60" fmla="*/ 1630 w 4181"/>
              <a:gd name="T61" fmla="*/ 1826 h 5056"/>
              <a:gd name="T62" fmla="*/ 2604 w 4181"/>
              <a:gd name="T63" fmla="*/ 2435 h 5056"/>
              <a:gd name="T64" fmla="*/ 3584 w 4181"/>
              <a:gd name="T65" fmla="*/ 2765 h 5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181" h="5056">
                <a:moveTo>
                  <a:pt x="3584" y="2765"/>
                </a:moveTo>
                <a:lnTo>
                  <a:pt x="3769" y="2841"/>
                </a:lnTo>
                <a:lnTo>
                  <a:pt x="3741" y="3005"/>
                </a:lnTo>
                <a:lnTo>
                  <a:pt x="3667" y="2971"/>
                </a:lnTo>
                <a:lnTo>
                  <a:pt x="3602" y="3019"/>
                </a:lnTo>
                <a:lnTo>
                  <a:pt x="3519" y="3001"/>
                </a:lnTo>
                <a:lnTo>
                  <a:pt x="3487" y="3094"/>
                </a:lnTo>
                <a:lnTo>
                  <a:pt x="3572" y="3079"/>
                </a:lnTo>
                <a:lnTo>
                  <a:pt x="3526" y="3403"/>
                </a:lnTo>
                <a:lnTo>
                  <a:pt x="3358" y="3563"/>
                </a:lnTo>
                <a:lnTo>
                  <a:pt x="3392" y="3757"/>
                </a:lnTo>
                <a:lnTo>
                  <a:pt x="3584" y="3913"/>
                </a:lnTo>
                <a:lnTo>
                  <a:pt x="3647" y="4157"/>
                </a:lnTo>
                <a:lnTo>
                  <a:pt x="3763" y="4192"/>
                </a:lnTo>
                <a:lnTo>
                  <a:pt x="3955" y="4157"/>
                </a:lnTo>
                <a:lnTo>
                  <a:pt x="3978" y="4093"/>
                </a:lnTo>
                <a:lnTo>
                  <a:pt x="4094" y="4087"/>
                </a:lnTo>
                <a:lnTo>
                  <a:pt x="4036" y="4319"/>
                </a:lnTo>
                <a:lnTo>
                  <a:pt x="4181" y="4360"/>
                </a:lnTo>
                <a:lnTo>
                  <a:pt x="4053" y="4661"/>
                </a:lnTo>
                <a:lnTo>
                  <a:pt x="4129" y="4795"/>
                </a:lnTo>
                <a:lnTo>
                  <a:pt x="4042" y="5003"/>
                </a:lnTo>
                <a:lnTo>
                  <a:pt x="3879" y="4934"/>
                </a:lnTo>
                <a:lnTo>
                  <a:pt x="3578" y="5056"/>
                </a:lnTo>
                <a:lnTo>
                  <a:pt x="3439" y="4945"/>
                </a:lnTo>
                <a:lnTo>
                  <a:pt x="3201" y="5009"/>
                </a:lnTo>
                <a:lnTo>
                  <a:pt x="3097" y="4864"/>
                </a:lnTo>
                <a:lnTo>
                  <a:pt x="3215" y="4520"/>
                </a:lnTo>
                <a:lnTo>
                  <a:pt x="2343" y="4204"/>
                </a:lnTo>
                <a:lnTo>
                  <a:pt x="2372" y="4487"/>
                </a:lnTo>
                <a:lnTo>
                  <a:pt x="2117" y="4412"/>
                </a:lnTo>
                <a:lnTo>
                  <a:pt x="2180" y="4319"/>
                </a:lnTo>
                <a:lnTo>
                  <a:pt x="2111" y="4325"/>
                </a:lnTo>
                <a:lnTo>
                  <a:pt x="2151" y="4076"/>
                </a:lnTo>
                <a:lnTo>
                  <a:pt x="2026" y="3969"/>
                </a:lnTo>
                <a:lnTo>
                  <a:pt x="1630" y="4064"/>
                </a:lnTo>
                <a:lnTo>
                  <a:pt x="1502" y="4006"/>
                </a:lnTo>
                <a:lnTo>
                  <a:pt x="1537" y="3919"/>
                </a:lnTo>
                <a:lnTo>
                  <a:pt x="1340" y="3757"/>
                </a:lnTo>
                <a:lnTo>
                  <a:pt x="1302" y="3988"/>
                </a:lnTo>
                <a:lnTo>
                  <a:pt x="1137" y="3989"/>
                </a:lnTo>
                <a:cubicBezTo>
                  <a:pt x="1137" y="3989"/>
                  <a:pt x="1080" y="3960"/>
                  <a:pt x="1046" y="3960"/>
                </a:cubicBezTo>
                <a:cubicBezTo>
                  <a:pt x="1011" y="3960"/>
                  <a:pt x="969" y="3960"/>
                  <a:pt x="969" y="3960"/>
                </a:cubicBezTo>
                <a:lnTo>
                  <a:pt x="886" y="3795"/>
                </a:lnTo>
                <a:lnTo>
                  <a:pt x="598" y="3776"/>
                </a:lnTo>
                <a:lnTo>
                  <a:pt x="624" y="3612"/>
                </a:lnTo>
                <a:lnTo>
                  <a:pt x="329" y="3684"/>
                </a:lnTo>
                <a:lnTo>
                  <a:pt x="238" y="3757"/>
                </a:lnTo>
                <a:lnTo>
                  <a:pt x="35" y="3554"/>
                </a:lnTo>
                <a:lnTo>
                  <a:pt x="126" y="3348"/>
                </a:lnTo>
                <a:lnTo>
                  <a:pt x="0" y="3160"/>
                </a:lnTo>
                <a:lnTo>
                  <a:pt x="151" y="1983"/>
                </a:lnTo>
                <a:lnTo>
                  <a:pt x="18" y="1472"/>
                </a:lnTo>
                <a:lnTo>
                  <a:pt x="42" y="857"/>
                </a:lnTo>
                <a:lnTo>
                  <a:pt x="238" y="782"/>
                </a:lnTo>
                <a:lnTo>
                  <a:pt x="176" y="689"/>
                </a:lnTo>
                <a:lnTo>
                  <a:pt x="291" y="560"/>
                </a:lnTo>
                <a:lnTo>
                  <a:pt x="453" y="574"/>
                </a:lnTo>
                <a:lnTo>
                  <a:pt x="223" y="62"/>
                </a:lnTo>
                <a:lnTo>
                  <a:pt x="348" y="0"/>
                </a:lnTo>
                <a:cubicBezTo>
                  <a:pt x="348" y="0"/>
                  <a:pt x="1052" y="1144"/>
                  <a:pt x="1259" y="1414"/>
                </a:cubicBezTo>
                <a:cubicBezTo>
                  <a:pt x="1465" y="1685"/>
                  <a:pt x="1546" y="1729"/>
                  <a:pt x="1630" y="1826"/>
                </a:cubicBezTo>
                <a:cubicBezTo>
                  <a:pt x="1713" y="1923"/>
                  <a:pt x="1821" y="2058"/>
                  <a:pt x="1821" y="2058"/>
                </a:cubicBezTo>
                <a:cubicBezTo>
                  <a:pt x="1821" y="2058"/>
                  <a:pt x="2335" y="2325"/>
                  <a:pt x="2604" y="2435"/>
                </a:cubicBezTo>
                <a:cubicBezTo>
                  <a:pt x="2872" y="2545"/>
                  <a:pt x="3613" y="2777"/>
                  <a:pt x="3613" y="2777"/>
                </a:cubicBezTo>
                <a:lnTo>
                  <a:pt x="3584" y="2765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6" name="Freeform 11"/>
          <p:cNvSpPr>
            <a:spLocks/>
          </p:cNvSpPr>
          <p:nvPr/>
        </p:nvSpPr>
        <p:spPr bwMode="auto">
          <a:xfrm>
            <a:off x="-3171751" y="825997"/>
            <a:ext cx="491492" cy="477712"/>
          </a:xfrm>
          <a:custGeom>
            <a:avLst/>
            <a:gdLst>
              <a:gd name="T0" fmla="*/ 3496 w 4112"/>
              <a:gd name="T1" fmla="*/ 1642 h 3990"/>
              <a:gd name="T2" fmla="*/ 3346 w 4112"/>
              <a:gd name="T3" fmla="*/ 1746 h 3990"/>
              <a:gd name="T4" fmla="*/ 3282 w 4112"/>
              <a:gd name="T5" fmla="*/ 1815 h 3990"/>
              <a:gd name="T6" fmla="*/ 3091 w 4112"/>
              <a:gd name="T7" fmla="*/ 1827 h 3990"/>
              <a:gd name="T8" fmla="*/ 3021 w 4112"/>
              <a:gd name="T9" fmla="*/ 1682 h 3990"/>
              <a:gd name="T10" fmla="*/ 2859 w 4112"/>
              <a:gd name="T11" fmla="*/ 1589 h 3990"/>
              <a:gd name="T12" fmla="*/ 2708 w 4112"/>
              <a:gd name="T13" fmla="*/ 1549 h 3990"/>
              <a:gd name="T14" fmla="*/ 2604 w 4112"/>
              <a:gd name="T15" fmla="*/ 1276 h 3990"/>
              <a:gd name="T16" fmla="*/ 2818 w 4112"/>
              <a:gd name="T17" fmla="*/ 1218 h 3990"/>
              <a:gd name="T18" fmla="*/ 2720 w 4112"/>
              <a:gd name="T19" fmla="*/ 946 h 3990"/>
              <a:gd name="T20" fmla="*/ 3299 w 4112"/>
              <a:gd name="T21" fmla="*/ 720 h 3990"/>
              <a:gd name="T22" fmla="*/ 3558 w 4112"/>
              <a:gd name="T23" fmla="*/ 267 h 3990"/>
              <a:gd name="T24" fmla="*/ 3201 w 4112"/>
              <a:gd name="T25" fmla="*/ 0 h 3990"/>
              <a:gd name="T26" fmla="*/ 3114 w 4112"/>
              <a:gd name="T27" fmla="*/ 70 h 3990"/>
              <a:gd name="T28" fmla="*/ 3014 w 4112"/>
              <a:gd name="T29" fmla="*/ 75 h 3990"/>
              <a:gd name="T30" fmla="*/ 2971 w 4112"/>
              <a:gd name="T31" fmla="*/ 126 h 3990"/>
              <a:gd name="T32" fmla="*/ 3021 w 4112"/>
              <a:gd name="T33" fmla="*/ 221 h 3990"/>
              <a:gd name="T34" fmla="*/ 2656 w 4112"/>
              <a:gd name="T35" fmla="*/ 522 h 3990"/>
              <a:gd name="T36" fmla="*/ 2093 w 4112"/>
              <a:gd name="T37" fmla="*/ 679 h 3990"/>
              <a:gd name="T38" fmla="*/ 1764 w 4112"/>
              <a:gd name="T39" fmla="*/ 685 h 3990"/>
              <a:gd name="T40" fmla="*/ 1647 w 4112"/>
              <a:gd name="T41" fmla="*/ 720 h 3990"/>
              <a:gd name="T42" fmla="*/ 1699 w 4112"/>
              <a:gd name="T43" fmla="*/ 575 h 3990"/>
              <a:gd name="T44" fmla="*/ 1484 w 4112"/>
              <a:gd name="T45" fmla="*/ 301 h 3990"/>
              <a:gd name="T46" fmla="*/ 1255 w 4112"/>
              <a:gd name="T47" fmla="*/ 290 h 3990"/>
              <a:gd name="T48" fmla="*/ 1085 w 4112"/>
              <a:gd name="T49" fmla="*/ 424 h 3990"/>
              <a:gd name="T50" fmla="*/ 877 w 4112"/>
              <a:gd name="T51" fmla="*/ 343 h 3990"/>
              <a:gd name="T52" fmla="*/ 510 w 4112"/>
              <a:gd name="T53" fmla="*/ 476 h 3990"/>
              <a:gd name="T54" fmla="*/ 279 w 4112"/>
              <a:gd name="T55" fmla="*/ 308 h 3990"/>
              <a:gd name="T56" fmla="*/ 0 w 4112"/>
              <a:gd name="T57" fmla="*/ 482 h 3990"/>
              <a:gd name="T58" fmla="*/ 1085 w 4112"/>
              <a:gd name="T59" fmla="*/ 2175 h 3990"/>
              <a:gd name="T60" fmla="*/ 2111 w 4112"/>
              <a:gd name="T61" fmla="*/ 3758 h 3990"/>
              <a:gd name="T62" fmla="*/ 2343 w 4112"/>
              <a:gd name="T63" fmla="*/ 3990 h 3990"/>
              <a:gd name="T64" fmla="*/ 2563 w 4112"/>
              <a:gd name="T65" fmla="*/ 3735 h 3990"/>
              <a:gd name="T66" fmla="*/ 3147 w 4112"/>
              <a:gd name="T67" fmla="*/ 2901 h 3990"/>
              <a:gd name="T68" fmla="*/ 3453 w 4112"/>
              <a:gd name="T69" fmla="*/ 3066 h 3990"/>
              <a:gd name="T70" fmla="*/ 3788 w 4112"/>
              <a:gd name="T71" fmla="*/ 3188 h 3990"/>
              <a:gd name="T72" fmla="*/ 4085 w 4112"/>
              <a:gd name="T73" fmla="*/ 3140 h 3990"/>
              <a:gd name="T74" fmla="*/ 4112 w 4112"/>
              <a:gd name="T75" fmla="*/ 2954 h 3990"/>
              <a:gd name="T76" fmla="*/ 3859 w 4112"/>
              <a:gd name="T77" fmla="*/ 2402 h 3990"/>
              <a:gd name="T78" fmla="*/ 3859 w 4112"/>
              <a:gd name="T79" fmla="*/ 2116 h 3990"/>
              <a:gd name="T80" fmla="*/ 3859 w 4112"/>
              <a:gd name="T81" fmla="*/ 1830 h 3990"/>
              <a:gd name="T82" fmla="*/ 3633 w 4112"/>
              <a:gd name="T83" fmla="*/ 1718 h 3990"/>
              <a:gd name="T84" fmla="*/ 3496 w 4112"/>
              <a:gd name="T85" fmla="*/ 1642 h 3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12" h="3990">
                <a:moveTo>
                  <a:pt x="3496" y="1642"/>
                </a:moveTo>
                <a:cubicBezTo>
                  <a:pt x="3445" y="1646"/>
                  <a:pt x="3377" y="1719"/>
                  <a:pt x="3346" y="1746"/>
                </a:cubicBezTo>
                <a:cubicBezTo>
                  <a:pt x="3314" y="1773"/>
                  <a:pt x="3321" y="1797"/>
                  <a:pt x="3282" y="1815"/>
                </a:cubicBezTo>
                <a:cubicBezTo>
                  <a:pt x="3243" y="1834"/>
                  <a:pt x="3136" y="1854"/>
                  <a:pt x="3091" y="1827"/>
                </a:cubicBezTo>
                <a:cubicBezTo>
                  <a:pt x="3045" y="1800"/>
                  <a:pt x="3057" y="1720"/>
                  <a:pt x="3021" y="1682"/>
                </a:cubicBezTo>
                <a:cubicBezTo>
                  <a:pt x="2986" y="1644"/>
                  <a:pt x="2912" y="1604"/>
                  <a:pt x="2859" y="1589"/>
                </a:cubicBezTo>
                <a:cubicBezTo>
                  <a:pt x="2806" y="1574"/>
                  <a:pt x="2766" y="1596"/>
                  <a:pt x="2708" y="1549"/>
                </a:cubicBezTo>
                <a:cubicBezTo>
                  <a:pt x="2650" y="1502"/>
                  <a:pt x="2604" y="1276"/>
                  <a:pt x="2604" y="1276"/>
                </a:cubicBezTo>
                <a:lnTo>
                  <a:pt x="2818" y="1218"/>
                </a:lnTo>
                <a:lnTo>
                  <a:pt x="2720" y="946"/>
                </a:lnTo>
                <a:lnTo>
                  <a:pt x="3299" y="720"/>
                </a:lnTo>
                <a:lnTo>
                  <a:pt x="3558" y="267"/>
                </a:lnTo>
                <a:lnTo>
                  <a:pt x="3201" y="0"/>
                </a:lnTo>
                <a:lnTo>
                  <a:pt x="3114" y="70"/>
                </a:lnTo>
                <a:lnTo>
                  <a:pt x="3014" y="75"/>
                </a:lnTo>
                <a:lnTo>
                  <a:pt x="2971" y="126"/>
                </a:lnTo>
                <a:lnTo>
                  <a:pt x="3021" y="221"/>
                </a:lnTo>
                <a:lnTo>
                  <a:pt x="2656" y="522"/>
                </a:lnTo>
                <a:lnTo>
                  <a:pt x="2093" y="679"/>
                </a:lnTo>
                <a:lnTo>
                  <a:pt x="1764" y="685"/>
                </a:lnTo>
                <a:lnTo>
                  <a:pt x="1647" y="720"/>
                </a:lnTo>
                <a:lnTo>
                  <a:pt x="1699" y="575"/>
                </a:lnTo>
                <a:lnTo>
                  <a:pt x="1484" y="301"/>
                </a:lnTo>
                <a:lnTo>
                  <a:pt x="1255" y="290"/>
                </a:lnTo>
                <a:lnTo>
                  <a:pt x="1085" y="424"/>
                </a:lnTo>
                <a:lnTo>
                  <a:pt x="877" y="343"/>
                </a:lnTo>
                <a:lnTo>
                  <a:pt x="510" y="476"/>
                </a:lnTo>
                <a:lnTo>
                  <a:pt x="279" y="308"/>
                </a:lnTo>
                <a:lnTo>
                  <a:pt x="0" y="482"/>
                </a:lnTo>
                <a:lnTo>
                  <a:pt x="1085" y="2175"/>
                </a:lnTo>
                <a:lnTo>
                  <a:pt x="2111" y="3758"/>
                </a:lnTo>
                <a:cubicBezTo>
                  <a:pt x="2111" y="3758"/>
                  <a:pt x="2243" y="3911"/>
                  <a:pt x="2343" y="3990"/>
                </a:cubicBezTo>
                <a:lnTo>
                  <a:pt x="2563" y="3735"/>
                </a:lnTo>
                <a:lnTo>
                  <a:pt x="3147" y="2901"/>
                </a:lnTo>
                <a:lnTo>
                  <a:pt x="3453" y="3066"/>
                </a:lnTo>
                <a:lnTo>
                  <a:pt x="3788" y="3188"/>
                </a:lnTo>
                <a:lnTo>
                  <a:pt x="4085" y="3140"/>
                </a:lnTo>
                <a:lnTo>
                  <a:pt x="4112" y="2954"/>
                </a:lnTo>
                <a:lnTo>
                  <a:pt x="3859" y="2402"/>
                </a:lnTo>
                <a:lnTo>
                  <a:pt x="3859" y="2116"/>
                </a:lnTo>
                <a:lnTo>
                  <a:pt x="3859" y="1830"/>
                </a:lnTo>
                <a:lnTo>
                  <a:pt x="3633" y="1718"/>
                </a:lnTo>
                <a:cubicBezTo>
                  <a:pt x="3633" y="1718"/>
                  <a:pt x="3548" y="1637"/>
                  <a:pt x="3496" y="1642"/>
                </a:cubicBez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3" name="TextBox 192"/>
          <p:cNvSpPr txBox="1"/>
          <p:nvPr/>
        </p:nvSpPr>
        <p:spPr>
          <a:xfrm>
            <a:off x="1436261" y="2283000"/>
            <a:ext cx="5009509" cy="9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15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предприятий  общественного питания (</a:t>
            </a:r>
            <a:r>
              <a:rPr lang="ru-RU" sz="1600" dirty="0" smtClean="0">
                <a:ea typeface="Microsoft JhengHei UI Light" panose="020B0304030504040204" pitchFamily="34" charset="-120"/>
              </a:rPr>
              <a:t>на 188 посадочных  мест</a:t>
            </a:r>
          </a:p>
        </p:txBody>
      </p:sp>
      <p:grpSp>
        <p:nvGrpSpPr>
          <p:cNvPr id="218" name="Группа 217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219" name="Рисунок 2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220" name="Рисунок 2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757" y="1112587"/>
            <a:ext cx="915811" cy="92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0" name="TextBox 269"/>
          <p:cNvSpPr txBox="1"/>
          <p:nvPr/>
        </p:nvSpPr>
        <p:spPr>
          <a:xfrm>
            <a:off x="1436259" y="1230214"/>
            <a:ext cx="48446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40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магазинов (</a:t>
            </a:r>
            <a:r>
              <a:rPr lang="ru-RU" sz="1600" dirty="0" smtClean="0">
                <a:ea typeface="Microsoft JhengHei UI Light" panose="020B0304030504040204" pitchFamily="34" charset="-120"/>
              </a:rPr>
              <a:t>торговой  площадью 3468,5</a:t>
            </a:r>
            <a:r>
              <a:rPr lang="ru-RU" sz="1400" dirty="0" smtClean="0">
                <a:ea typeface="Microsoft JhengHei UI Light" panose="020B0304030504040204" pitchFamily="34" charset="-120"/>
              </a:rPr>
              <a:t>)</a:t>
            </a:r>
          </a:p>
        </p:txBody>
      </p:sp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864" y="2322691"/>
            <a:ext cx="877664" cy="87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864" y="3395745"/>
            <a:ext cx="907451" cy="90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2" name="TextBox 271"/>
          <p:cNvSpPr txBox="1"/>
          <p:nvPr/>
        </p:nvSpPr>
        <p:spPr>
          <a:xfrm>
            <a:off x="1436259" y="3471791"/>
            <a:ext cx="6024377" cy="780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35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предприятий службы быта  (</a:t>
            </a:r>
            <a:r>
              <a:rPr lang="ru-RU" sz="1600" dirty="0" smtClean="0">
                <a:ea typeface="Microsoft JhengHei UI Light" panose="020B0304030504040204" pitchFamily="34" charset="-120"/>
              </a:rPr>
              <a:t>на 114  рабочих мест)</a:t>
            </a:r>
          </a:p>
        </p:txBody>
      </p:sp>
      <p:pic>
        <p:nvPicPr>
          <p:cNvPr id="56" name="Рисунок 55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07964" y="4468868"/>
            <a:ext cx="2844451" cy="2381673"/>
          </a:xfrm>
          <a:prstGeom prst="rect">
            <a:avLst/>
          </a:prstGeom>
          <a:noFill/>
          <a:ln>
            <a:noFill/>
          </a:ln>
          <a:effectLst>
            <a:softEdge rad="203200"/>
          </a:effectLst>
        </p:spPr>
      </p:pic>
      <p:pic>
        <p:nvPicPr>
          <p:cNvPr id="57" name="Рисунок 56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52415" y="1090118"/>
            <a:ext cx="3491438" cy="2618579"/>
          </a:xfrm>
          <a:prstGeom prst="rect">
            <a:avLst/>
          </a:prstGeom>
          <a:noFill/>
          <a:ln>
            <a:noFill/>
          </a:ln>
          <a:effectLst>
            <a:softEdge rad="2032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56154" y="4468868"/>
            <a:ext cx="3412894" cy="2367775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52000"/>
              </a:schemeClr>
            </a:glow>
            <a:outerShdw dist="35921" dir="2700000" algn="ctr" rotWithShape="0">
              <a:schemeClr val="bg2"/>
            </a:outerShdw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Рисунок 59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34" y="4641343"/>
            <a:ext cx="3446437" cy="2195300"/>
          </a:xfrm>
          <a:prstGeom prst="rect">
            <a:avLst/>
          </a:prstGeom>
          <a:noFill/>
          <a:ln>
            <a:noFill/>
          </a:ln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45553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855" y="420767"/>
            <a:ext cx="537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СВАО</a:t>
            </a:r>
            <a:endParaRPr lang="en-US" sz="1200" dirty="0" smtClean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20767"/>
            <a:ext cx="7460637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Сезонная торговля в 2021 году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43853" y="717703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1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02" y="10266983"/>
            <a:ext cx="90624" cy="90624"/>
          </a:xfrm>
          <a:prstGeom prst="rect">
            <a:avLst/>
          </a:prstGeom>
        </p:spPr>
      </p:pic>
      <p:sp>
        <p:nvSpPr>
          <p:cNvPr id="40" name="Freeform 186"/>
          <p:cNvSpPr>
            <a:spLocks/>
          </p:cNvSpPr>
          <p:nvPr/>
        </p:nvSpPr>
        <p:spPr bwMode="auto">
          <a:xfrm>
            <a:off x="-1960022" y="6381757"/>
            <a:ext cx="930036" cy="1167251"/>
          </a:xfrm>
          <a:custGeom>
            <a:avLst/>
            <a:gdLst>
              <a:gd name="T0" fmla="*/ 190 w 988"/>
              <a:gd name="T1" fmla="*/ 1040 h 1240"/>
              <a:gd name="T2" fmla="*/ 175 w 988"/>
              <a:gd name="T3" fmla="*/ 1082 h 1240"/>
              <a:gd name="T4" fmla="*/ 189 w 988"/>
              <a:gd name="T5" fmla="*/ 1113 h 1240"/>
              <a:gd name="T6" fmla="*/ 158 w 988"/>
              <a:gd name="T7" fmla="*/ 1121 h 1240"/>
              <a:gd name="T8" fmla="*/ 131 w 988"/>
              <a:gd name="T9" fmla="*/ 1205 h 1240"/>
              <a:gd name="T10" fmla="*/ 281 w 988"/>
              <a:gd name="T11" fmla="*/ 1159 h 1240"/>
              <a:gd name="T12" fmla="*/ 304 w 988"/>
              <a:gd name="T13" fmla="*/ 1198 h 1240"/>
              <a:gd name="T14" fmla="*/ 315 w 988"/>
              <a:gd name="T15" fmla="*/ 1213 h 1240"/>
              <a:gd name="T16" fmla="*/ 375 w 988"/>
              <a:gd name="T17" fmla="*/ 1217 h 1240"/>
              <a:gd name="T18" fmla="*/ 494 w 988"/>
              <a:gd name="T19" fmla="*/ 1205 h 1240"/>
              <a:gd name="T20" fmla="*/ 552 w 988"/>
              <a:gd name="T21" fmla="*/ 1028 h 1240"/>
              <a:gd name="T22" fmla="*/ 800 w 988"/>
              <a:gd name="T23" fmla="*/ 1024 h 1240"/>
              <a:gd name="T24" fmla="*/ 871 w 988"/>
              <a:gd name="T25" fmla="*/ 877 h 1240"/>
              <a:gd name="T26" fmla="*/ 888 w 988"/>
              <a:gd name="T27" fmla="*/ 823 h 1240"/>
              <a:gd name="T28" fmla="*/ 902 w 988"/>
              <a:gd name="T29" fmla="*/ 778 h 1240"/>
              <a:gd name="T30" fmla="*/ 948 w 988"/>
              <a:gd name="T31" fmla="*/ 759 h 1240"/>
              <a:gd name="T32" fmla="*/ 982 w 988"/>
              <a:gd name="T33" fmla="*/ 686 h 1240"/>
              <a:gd name="T34" fmla="*/ 944 w 988"/>
              <a:gd name="T35" fmla="*/ 677 h 1240"/>
              <a:gd name="T36" fmla="*/ 956 w 988"/>
              <a:gd name="T37" fmla="*/ 644 h 1240"/>
              <a:gd name="T38" fmla="*/ 923 w 988"/>
              <a:gd name="T39" fmla="*/ 623 h 1240"/>
              <a:gd name="T40" fmla="*/ 907 w 988"/>
              <a:gd name="T41" fmla="*/ 605 h 1240"/>
              <a:gd name="T42" fmla="*/ 884 w 988"/>
              <a:gd name="T43" fmla="*/ 590 h 1240"/>
              <a:gd name="T44" fmla="*/ 861 w 988"/>
              <a:gd name="T45" fmla="*/ 586 h 1240"/>
              <a:gd name="T46" fmla="*/ 865 w 988"/>
              <a:gd name="T47" fmla="*/ 629 h 1240"/>
              <a:gd name="T48" fmla="*/ 827 w 988"/>
              <a:gd name="T49" fmla="*/ 592 h 1240"/>
              <a:gd name="T50" fmla="*/ 827 w 988"/>
              <a:gd name="T51" fmla="*/ 565 h 1240"/>
              <a:gd name="T52" fmla="*/ 700 w 988"/>
              <a:gd name="T53" fmla="*/ 576 h 1240"/>
              <a:gd name="T54" fmla="*/ 652 w 988"/>
              <a:gd name="T55" fmla="*/ 630 h 1240"/>
              <a:gd name="T56" fmla="*/ 652 w 988"/>
              <a:gd name="T57" fmla="*/ 475 h 1240"/>
              <a:gd name="T58" fmla="*/ 692 w 988"/>
              <a:gd name="T59" fmla="*/ 480 h 1240"/>
              <a:gd name="T60" fmla="*/ 669 w 988"/>
              <a:gd name="T61" fmla="*/ 432 h 1240"/>
              <a:gd name="T62" fmla="*/ 636 w 988"/>
              <a:gd name="T63" fmla="*/ 413 h 1240"/>
              <a:gd name="T64" fmla="*/ 607 w 988"/>
              <a:gd name="T65" fmla="*/ 369 h 1240"/>
              <a:gd name="T66" fmla="*/ 569 w 988"/>
              <a:gd name="T67" fmla="*/ 342 h 1240"/>
              <a:gd name="T68" fmla="*/ 542 w 988"/>
              <a:gd name="T69" fmla="*/ 294 h 1240"/>
              <a:gd name="T70" fmla="*/ 590 w 988"/>
              <a:gd name="T71" fmla="*/ 163 h 1240"/>
              <a:gd name="T72" fmla="*/ 575 w 988"/>
              <a:gd name="T73" fmla="*/ 105 h 1240"/>
              <a:gd name="T74" fmla="*/ 554 w 988"/>
              <a:gd name="T75" fmla="*/ 77 h 1240"/>
              <a:gd name="T76" fmla="*/ 511 w 988"/>
              <a:gd name="T77" fmla="*/ 63 h 1240"/>
              <a:gd name="T78" fmla="*/ 463 w 988"/>
              <a:gd name="T79" fmla="*/ 59 h 1240"/>
              <a:gd name="T80" fmla="*/ 323 w 988"/>
              <a:gd name="T81" fmla="*/ 27 h 1240"/>
              <a:gd name="T82" fmla="*/ 271 w 988"/>
              <a:gd name="T83" fmla="*/ 7 h 1240"/>
              <a:gd name="T84" fmla="*/ 250 w 988"/>
              <a:gd name="T85" fmla="*/ 27 h 1240"/>
              <a:gd name="T86" fmla="*/ 243 w 988"/>
              <a:gd name="T87" fmla="*/ 65 h 1240"/>
              <a:gd name="T88" fmla="*/ 206 w 988"/>
              <a:gd name="T89" fmla="*/ 109 h 1240"/>
              <a:gd name="T90" fmla="*/ 214 w 988"/>
              <a:gd name="T91" fmla="*/ 190 h 1240"/>
              <a:gd name="T92" fmla="*/ 216 w 988"/>
              <a:gd name="T93" fmla="*/ 236 h 1240"/>
              <a:gd name="T94" fmla="*/ 225 w 988"/>
              <a:gd name="T95" fmla="*/ 298 h 1240"/>
              <a:gd name="T96" fmla="*/ 104 w 988"/>
              <a:gd name="T97" fmla="*/ 373 h 1240"/>
              <a:gd name="T98" fmla="*/ 81 w 988"/>
              <a:gd name="T99" fmla="*/ 384 h 1240"/>
              <a:gd name="T100" fmla="*/ 75 w 988"/>
              <a:gd name="T101" fmla="*/ 425 h 1240"/>
              <a:gd name="T102" fmla="*/ 100 w 988"/>
              <a:gd name="T103" fmla="*/ 459 h 1240"/>
              <a:gd name="T104" fmla="*/ 33 w 988"/>
              <a:gd name="T105" fmla="*/ 482 h 1240"/>
              <a:gd name="T106" fmla="*/ 12 w 988"/>
              <a:gd name="T107" fmla="*/ 490 h 1240"/>
              <a:gd name="T108" fmla="*/ 16 w 988"/>
              <a:gd name="T109" fmla="*/ 511 h 1240"/>
              <a:gd name="T110" fmla="*/ 37 w 988"/>
              <a:gd name="T111" fmla="*/ 532 h 1240"/>
              <a:gd name="T112" fmla="*/ 12 w 988"/>
              <a:gd name="T113" fmla="*/ 569 h 1240"/>
              <a:gd name="T114" fmla="*/ 21 w 988"/>
              <a:gd name="T115" fmla="*/ 642 h 1240"/>
              <a:gd name="T116" fmla="*/ 64 w 988"/>
              <a:gd name="T117" fmla="*/ 719 h 1240"/>
              <a:gd name="T118" fmla="*/ 60 w 988"/>
              <a:gd name="T119" fmla="*/ 755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88" h="1240">
                <a:moveTo>
                  <a:pt x="58" y="949"/>
                </a:moveTo>
                <a:lnTo>
                  <a:pt x="148" y="959"/>
                </a:lnTo>
                <a:lnTo>
                  <a:pt x="225" y="967"/>
                </a:lnTo>
                <a:lnTo>
                  <a:pt x="250" y="969"/>
                </a:lnTo>
                <a:lnTo>
                  <a:pt x="267" y="971"/>
                </a:lnTo>
                <a:lnTo>
                  <a:pt x="264" y="1011"/>
                </a:lnTo>
                <a:lnTo>
                  <a:pt x="231" y="1011"/>
                </a:lnTo>
                <a:lnTo>
                  <a:pt x="238" y="1032"/>
                </a:lnTo>
                <a:lnTo>
                  <a:pt x="229" y="1034"/>
                </a:lnTo>
                <a:lnTo>
                  <a:pt x="216" y="1038"/>
                </a:lnTo>
                <a:lnTo>
                  <a:pt x="217" y="1050"/>
                </a:lnTo>
                <a:lnTo>
                  <a:pt x="204" y="1046"/>
                </a:lnTo>
                <a:lnTo>
                  <a:pt x="204" y="1040"/>
                </a:lnTo>
                <a:lnTo>
                  <a:pt x="190" y="1040"/>
                </a:lnTo>
                <a:lnTo>
                  <a:pt x="183" y="1038"/>
                </a:lnTo>
                <a:lnTo>
                  <a:pt x="164" y="1034"/>
                </a:lnTo>
                <a:lnTo>
                  <a:pt x="160" y="1053"/>
                </a:lnTo>
                <a:lnTo>
                  <a:pt x="142" y="1047"/>
                </a:lnTo>
                <a:lnTo>
                  <a:pt x="140" y="1067"/>
                </a:lnTo>
                <a:lnTo>
                  <a:pt x="148" y="1071"/>
                </a:lnTo>
                <a:lnTo>
                  <a:pt x="156" y="1073"/>
                </a:lnTo>
                <a:lnTo>
                  <a:pt x="160" y="1074"/>
                </a:lnTo>
                <a:lnTo>
                  <a:pt x="162" y="1074"/>
                </a:lnTo>
                <a:lnTo>
                  <a:pt x="164" y="1076"/>
                </a:lnTo>
                <a:lnTo>
                  <a:pt x="167" y="1080"/>
                </a:lnTo>
                <a:lnTo>
                  <a:pt x="171" y="1080"/>
                </a:lnTo>
                <a:lnTo>
                  <a:pt x="173" y="1080"/>
                </a:lnTo>
                <a:lnTo>
                  <a:pt x="175" y="1082"/>
                </a:lnTo>
                <a:lnTo>
                  <a:pt x="181" y="1082"/>
                </a:lnTo>
                <a:lnTo>
                  <a:pt x="183" y="1082"/>
                </a:lnTo>
                <a:lnTo>
                  <a:pt x="185" y="1084"/>
                </a:lnTo>
                <a:lnTo>
                  <a:pt x="189" y="1084"/>
                </a:lnTo>
                <a:lnTo>
                  <a:pt x="190" y="1086"/>
                </a:lnTo>
                <a:lnTo>
                  <a:pt x="195" y="1086"/>
                </a:lnTo>
                <a:lnTo>
                  <a:pt x="200" y="1090"/>
                </a:lnTo>
                <a:lnTo>
                  <a:pt x="206" y="1092"/>
                </a:lnTo>
                <a:lnTo>
                  <a:pt x="204" y="1096"/>
                </a:lnTo>
                <a:lnTo>
                  <a:pt x="202" y="1101"/>
                </a:lnTo>
                <a:lnTo>
                  <a:pt x="198" y="1109"/>
                </a:lnTo>
                <a:lnTo>
                  <a:pt x="192" y="1109"/>
                </a:lnTo>
                <a:lnTo>
                  <a:pt x="190" y="1113"/>
                </a:lnTo>
                <a:lnTo>
                  <a:pt x="189" y="1113"/>
                </a:lnTo>
                <a:lnTo>
                  <a:pt x="187" y="1111"/>
                </a:lnTo>
                <a:lnTo>
                  <a:pt x="185" y="1111"/>
                </a:lnTo>
                <a:lnTo>
                  <a:pt x="183" y="1111"/>
                </a:lnTo>
                <a:lnTo>
                  <a:pt x="181" y="1111"/>
                </a:lnTo>
                <a:lnTo>
                  <a:pt x="177" y="1111"/>
                </a:lnTo>
                <a:lnTo>
                  <a:pt x="175" y="1111"/>
                </a:lnTo>
                <a:lnTo>
                  <a:pt x="173" y="1111"/>
                </a:lnTo>
                <a:lnTo>
                  <a:pt x="171" y="1111"/>
                </a:lnTo>
                <a:lnTo>
                  <a:pt x="167" y="1111"/>
                </a:lnTo>
                <a:lnTo>
                  <a:pt x="166" y="1111"/>
                </a:lnTo>
                <a:lnTo>
                  <a:pt x="164" y="1111"/>
                </a:lnTo>
                <a:lnTo>
                  <a:pt x="162" y="1111"/>
                </a:lnTo>
                <a:lnTo>
                  <a:pt x="158" y="1111"/>
                </a:lnTo>
                <a:lnTo>
                  <a:pt x="158" y="1121"/>
                </a:lnTo>
                <a:lnTo>
                  <a:pt x="156" y="1124"/>
                </a:lnTo>
                <a:lnTo>
                  <a:pt x="146" y="1128"/>
                </a:lnTo>
                <a:lnTo>
                  <a:pt x="148" y="1132"/>
                </a:lnTo>
                <a:lnTo>
                  <a:pt x="148" y="1136"/>
                </a:lnTo>
                <a:lnTo>
                  <a:pt x="152" y="1146"/>
                </a:lnTo>
                <a:lnTo>
                  <a:pt x="142" y="1149"/>
                </a:lnTo>
                <a:lnTo>
                  <a:pt x="148" y="1159"/>
                </a:lnTo>
                <a:lnTo>
                  <a:pt x="150" y="1161"/>
                </a:lnTo>
                <a:lnTo>
                  <a:pt x="150" y="1172"/>
                </a:lnTo>
                <a:lnTo>
                  <a:pt x="142" y="1172"/>
                </a:lnTo>
                <a:lnTo>
                  <a:pt x="142" y="1175"/>
                </a:lnTo>
                <a:lnTo>
                  <a:pt x="140" y="1184"/>
                </a:lnTo>
                <a:lnTo>
                  <a:pt x="137" y="1198"/>
                </a:lnTo>
                <a:lnTo>
                  <a:pt x="131" y="1205"/>
                </a:lnTo>
                <a:lnTo>
                  <a:pt x="125" y="1223"/>
                </a:lnTo>
                <a:lnTo>
                  <a:pt x="139" y="1226"/>
                </a:lnTo>
                <a:lnTo>
                  <a:pt x="154" y="1223"/>
                </a:lnTo>
                <a:lnTo>
                  <a:pt x="212" y="1211"/>
                </a:lnTo>
                <a:lnTo>
                  <a:pt x="219" y="1207"/>
                </a:lnTo>
                <a:lnTo>
                  <a:pt x="221" y="1196"/>
                </a:lnTo>
                <a:lnTo>
                  <a:pt x="217" y="1177"/>
                </a:lnTo>
                <a:lnTo>
                  <a:pt x="229" y="1169"/>
                </a:lnTo>
                <a:lnTo>
                  <a:pt x="231" y="1157"/>
                </a:lnTo>
                <a:lnTo>
                  <a:pt x="238" y="1157"/>
                </a:lnTo>
                <a:lnTo>
                  <a:pt x="244" y="1155"/>
                </a:lnTo>
                <a:lnTo>
                  <a:pt x="256" y="1159"/>
                </a:lnTo>
                <a:lnTo>
                  <a:pt x="275" y="1161"/>
                </a:lnTo>
                <a:lnTo>
                  <a:pt x="281" y="1159"/>
                </a:lnTo>
                <a:lnTo>
                  <a:pt x="289" y="1161"/>
                </a:lnTo>
                <a:lnTo>
                  <a:pt x="292" y="1161"/>
                </a:lnTo>
                <a:lnTo>
                  <a:pt x="294" y="1167"/>
                </a:lnTo>
                <a:lnTo>
                  <a:pt x="294" y="1169"/>
                </a:lnTo>
                <a:lnTo>
                  <a:pt x="294" y="1170"/>
                </a:lnTo>
                <a:lnTo>
                  <a:pt x="296" y="1172"/>
                </a:lnTo>
                <a:lnTo>
                  <a:pt x="298" y="1177"/>
                </a:lnTo>
                <a:lnTo>
                  <a:pt x="298" y="1182"/>
                </a:lnTo>
                <a:lnTo>
                  <a:pt x="298" y="1184"/>
                </a:lnTo>
                <a:lnTo>
                  <a:pt x="298" y="1186"/>
                </a:lnTo>
                <a:lnTo>
                  <a:pt x="300" y="1188"/>
                </a:lnTo>
                <a:lnTo>
                  <a:pt x="306" y="1194"/>
                </a:lnTo>
                <a:lnTo>
                  <a:pt x="304" y="1196"/>
                </a:lnTo>
                <a:lnTo>
                  <a:pt x="304" y="1198"/>
                </a:lnTo>
                <a:lnTo>
                  <a:pt x="306" y="1199"/>
                </a:lnTo>
                <a:lnTo>
                  <a:pt x="306" y="1201"/>
                </a:lnTo>
                <a:lnTo>
                  <a:pt x="306" y="1203"/>
                </a:lnTo>
                <a:lnTo>
                  <a:pt x="308" y="1205"/>
                </a:lnTo>
                <a:lnTo>
                  <a:pt x="310" y="1205"/>
                </a:lnTo>
                <a:lnTo>
                  <a:pt x="310" y="1207"/>
                </a:lnTo>
                <a:lnTo>
                  <a:pt x="310" y="1209"/>
                </a:lnTo>
                <a:lnTo>
                  <a:pt x="312" y="1211"/>
                </a:lnTo>
                <a:lnTo>
                  <a:pt x="312" y="1213"/>
                </a:lnTo>
                <a:lnTo>
                  <a:pt x="310" y="1215"/>
                </a:lnTo>
                <a:lnTo>
                  <a:pt x="312" y="1215"/>
                </a:lnTo>
                <a:lnTo>
                  <a:pt x="313" y="1215"/>
                </a:lnTo>
                <a:lnTo>
                  <a:pt x="313" y="1217"/>
                </a:lnTo>
                <a:lnTo>
                  <a:pt x="315" y="1213"/>
                </a:lnTo>
                <a:lnTo>
                  <a:pt x="318" y="1213"/>
                </a:lnTo>
                <a:lnTo>
                  <a:pt x="318" y="1215"/>
                </a:lnTo>
                <a:lnTo>
                  <a:pt x="318" y="1213"/>
                </a:lnTo>
                <a:lnTo>
                  <a:pt x="319" y="1213"/>
                </a:lnTo>
                <a:lnTo>
                  <a:pt x="319" y="1211"/>
                </a:lnTo>
                <a:lnTo>
                  <a:pt x="321" y="1211"/>
                </a:lnTo>
                <a:lnTo>
                  <a:pt x="321" y="1213"/>
                </a:lnTo>
                <a:lnTo>
                  <a:pt x="331" y="1226"/>
                </a:lnTo>
                <a:lnTo>
                  <a:pt x="339" y="1223"/>
                </a:lnTo>
                <a:lnTo>
                  <a:pt x="346" y="1232"/>
                </a:lnTo>
                <a:lnTo>
                  <a:pt x="352" y="1230"/>
                </a:lnTo>
                <a:lnTo>
                  <a:pt x="366" y="1220"/>
                </a:lnTo>
                <a:lnTo>
                  <a:pt x="373" y="1217"/>
                </a:lnTo>
                <a:lnTo>
                  <a:pt x="375" y="1217"/>
                </a:lnTo>
                <a:lnTo>
                  <a:pt x="379" y="1223"/>
                </a:lnTo>
                <a:lnTo>
                  <a:pt x="381" y="1223"/>
                </a:lnTo>
                <a:lnTo>
                  <a:pt x="383" y="1228"/>
                </a:lnTo>
                <a:lnTo>
                  <a:pt x="385" y="1234"/>
                </a:lnTo>
                <a:lnTo>
                  <a:pt x="390" y="1234"/>
                </a:lnTo>
                <a:lnTo>
                  <a:pt x="423" y="1232"/>
                </a:lnTo>
                <a:lnTo>
                  <a:pt x="436" y="1230"/>
                </a:lnTo>
                <a:lnTo>
                  <a:pt x="463" y="1234"/>
                </a:lnTo>
                <a:lnTo>
                  <a:pt x="479" y="1232"/>
                </a:lnTo>
                <a:lnTo>
                  <a:pt x="494" y="1240"/>
                </a:lnTo>
                <a:lnTo>
                  <a:pt x="504" y="1225"/>
                </a:lnTo>
                <a:lnTo>
                  <a:pt x="496" y="1219"/>
                </a:lnTo>
                <a:lnTo>
                  <a:pt x="498" y="1211"/>
                </a:lnTo>
                <a:lnTo>
                  <a:pt x="494" y="1205"/>
                </a:lnTo>
                <a:lnTo>
                  <a:pt x="494" y="1194"/>
                </a:lnTo>
                <a:lnTo>
                  <a:pt x="473" y="1180"/>
                </a:lnTo>
                <a:lnTo>
                  <a:pt x="479" y="1170"/>
                </a:lnTo>
                <a:lnTo>
                  <a:pt x="481" y="1175"/>
                </a:lnTo>
                <a:lnTo>
                  <a:pt x="483" y="1177"/>
                </a:lnTo>
                <a:lnTo>
                  <a:pt x="484" y="1178"/>
                </a:lnTo>
                <a:lnTo>
                  <a:pt x="496" y="1182"/>
                </a:lnTo>
                <a:lnTo>
                  <a:pt x="502" y="1184"/>
                </a:lnTo>
                <a:lnTo>
                  <a:pt x="511" y="1180"/>
                </a:lnTo>
                <a:lnTo>
                  <a:pt x="550" y="1103"/>
                </a:lnTo>
                <a:lnTo>
                  <a:pt x="537" y="1092"/>
                </a:lnTo>
                <a:lnTo>
                  <a:pt x="532" y="1071"/>
                </a:lnTo>
                <a:lnTo>
                  <a:pt x="527" y="1059"/>
                </a:lnTo>
                <a:lnTo>
                  <a:pt x="552" y="1028"/>
                </a:lnTo>
                <a:lnTo>
                  <a:pt x="588" y="1036"/>
                </a:lnTo>
                <a:lnTo>
                  <a:pt x="611" y="1036"/>
                </a:lnTo>
                <a:lnTo>
                  <a:pt x="594" y="1055"/>
                </a:lnTo>
                <a:lnTo>
                  <a:pt x="627" y="1078"/>
                </a:lnTo>
                <a:lnTo>
                  <a:pt x="646" y="1078"/>
                </a:lnTo>
                <a:lnTo>
                  <a:pt x="673" y="1105"/>
                </a:lnTo>
                <a:lnTo>
                  <a:pt x="679" y="1073"/>
                </a:lnTo>
                <a:lnTo>
                  <a:pt x="704" y="1065"/>
                </a:lnTo>
                <a:lnTo>
                  <a:pt x="732" y="1034"/>
                </a:lnTo>
                <a:lnTo>
                  <a:pt x="742" y="1038"/>
                </a:lnTo>
                <a:lnTo>
                  <a:pt x="746" y="1034"/>
                </a:lnTo>
                <a:lnTo>
                  <a:pt x="767" y="1019"/>
                </a:lnTo>
                <a:lnTo>
                  <a:pt x="790" y="1024"/>
                </a:lnTo>
                <a:lnTo>
                  <a:pt x="800" y="1024"/>
                </a:lnTo>
                <a:lnTo>
                  <a:pt x="806" y="994"/>
                </a:lnTo>
                <a:lnTo>
                  <a:pt x="798" y="973"/>
                </a:lnTo>
                <a:lnTo>
                  <a:pt x="780" y="942"/>
                </a:lnTo>
                <a:lnTo>
                  <a:pt x="786" y="938"/>
                </a:lnTo>
                <a:lnTo>
                  <a:pt x="796" y="942"/>
                </a:lnTo>
                <a:lnTo>
                  <a:pt x="823" y="938"/>
                </a:lnTo>
                <a:lnTo>
                  <a:pt x="840" y="930"/>
                </a:lnTo>
                <a:lnTo>
                  <a:pt x="871" y="907"/>
                </a:lnTo>
                <a:lnTo>
                  <a:pt x="871" y="900"/>
                </a:lnTo>
                <a:lnTo>
                  <a:pt x="873" y="898"/>
                </a:lnTo>
                <a:lnTo>
                  <a:pt x="871" y="884"/>
                </a:lnTo>
                <a:lnTo>
                  <a:pt x="871" y="882"/>
                </a:lnTo>
                <a:lnTo>
                  <a:pt x="871" y="880"/>
                </a:lnTo>
                <a:lnTo>
                  <a:pt x="871" y="877"/>
                </a:lnTo>
                <a:lnTo>
                  <a:pt x="873" y="872"/>
                </a:lnTo>
                <a:lnTo>
                  <a:pt x="873" y="871"/>
                </a:lnTo>
                <a:lnTo>
                  <a:pt x="875" y="869"/>
                </a:lnTo>
                <a:lnTo>
                  <a:pt x="879" y="859"/>
                </a:lnTo>
                <a:lnTo>
                  <a:pt x="882" y="850"/>
                </a:lnTo>
                <a:lnTo>
                  <a:pt x="882" y="848"/>
                </a:lnTo>
                <a:lnTo>
                  <a:pt x="884" y="846"/>
                </a:lnTo>
                <a:lnTo>
                  <a:pt x="884" y="842"/>
                </a:lnTo>
                <a:lnTo>
                  <a:pt x="886" y="838"/>
                </a:lnTo>
                <a:lnTo>
                  <a:pt x="886" y="834"/>
                </a:lnTo>
                <a:lnTo>
                  <a:pt x="886" y="832"/>
                </a:lnTo>
                <a:lnTo>
                  <a:pt x="886" y="830"/>
                </a:lnTo>
                <a:lnTo>
                  <a:pt x="888" y="826"/>
                </a:lnTo>
                <a:lnTo>
                  <a:pt x="888" y="823"/>
                </a:lnTo>
                <a:lnTo>
                  <a:pt x="888" y="817"/>
                </a:lnTo>
                <a:lnTo>
                  <a:pt x="888" y="813"/>
                </a:lnTo>
                <a:lnTo>
                  <a:pt x="890" y="807"/>
                </a:lnTo>
                <a:lnTo>
                  <a:pt x="890" y="805"/>
                </a:lnTo>
                <a:lnTo>
                  <a:pt x="892" y="803"/>
                </a:lnTo>
                <a:lnTo>
                  <a:pt x="894" y="800"/>
                </a:lnTo>
                <a:lnTo>
                  <a:pt x="894" y="796"/>
                </a:lnTo>
                <a:lnTo>
                  <a:pt x="894" y="794"/>
                </a:lnTo>
                <a:lnTo>
                  <a:pt x="894" y="792"/>
                </a:lnTo>
                <a:lnTo>
                  <a:pt x="898" y="786"/>
                </a:lnTo>
                <a:lnTo>
                  <a:pt x="900" y="784"/>
                </a:lnTo>
                <a:lnTo>
                  <a:pt x="900" y="782"/>
                </a:lnTo>
                <a:lnTo>
                  <a:pt x="902" y="780"/>
                </a:lnTo>
                <a:lnTo>
                  <a:pt x="902" y="778"/>
                </a:lnTo>
                <a:lnTo>
                  <a:pt x="903" y="776"/>
                </a:lnTo>
                <a:lnTo>
                  <a:pt x="903" y="775"/>
                </a:lnTo>
                <a:lnTo>
                  <a:pt x="905" y="775"/>
                </a:lnTo>
                <a:lnTo>
                  <a:pt x="907" y="775"/>
                </a:lnTo>
                <a:lnTo>
                  <a:pt x="911" y="778"/>
                </a:lnTo>
                <a:lnTo>
                  <a:pt x="913" y="775"/>
                </a:lnTo>
                <a:lnTo>
                  <a:pt x="915" y="773"/>
                </a:lnTo>
                <a:lnTo>
                  <a:pt x="913" y="771"/>
                </a:lnTo>
                <a:lnTo>
                  <a:pt x="911" y="769"/>
                </a:lnTo>
                <a:lnTo>
                  <a:pt x="913" y="769"/>
                </a:lnTo>
                <a:lnTo>
                  <a:pt x="911" y="763"/>
                </a:lnTo>
                <a:lnTo>
                  <a:pt x="921" y="754"/>
                </a:lnTo>
                <a:lnTo>
                  <a:pt x="942" y="765"/>
                </a:lnTo>
                <a:lnTo>
                  <a:pt x="948" y="759"/>
                </a:lnTo>
                <a:lnTo>
                  <a:pt x="961" y="740"/>
                </a:lnTo>
                <a:lnTo>
                  <a:pt x="980" y="715"/>
                </a:lnTo>
                <a:lnTo>
                  <a:pt x="982" y="713"/>
                </a:lnTo>
                <a:lnTo>
                  <a:pt x="984" y="713"/>
                </a:lnTo>
                <a:lnTo>
                  <a:pt x="982" y="709"/>
                </a:lnTo>
                <a:lnTo>
                  <a:pt x="984" y="705"/>
                </a:lnTo>
                <a:lnTo>
                  <a:pt x="986" y="701"/>
                </a:lnTo>
                <a:lnTo>
                  <a:pt x="988" y="699"/>
                </a:lnTo>
                <a:lnTo>
                  <a:pt x="988" y="698"/>
                </a:lnTo>
                <a:lnTo>
                  <a:pt x="988" y="692"/>
                </a:lnTo>
                <a:lnTo>
                  <a:pt x="986" y="690"/>
                </a:lnTo>
                <a:lnTo>
                  <a:pt x="986" y="688"/>
                </a:lnTo>
                <a:lnTo>
                  <a:pt x="984" y="686"/>
                </a:lnTo>
                <a:lnTo>
                  <a:pt x="982" y="686"/>
                </a:lnTo>
                <a:lnTo>
                  <a:pt x="978" y="684"/>
                </a:lnTo>
                <a:lnTo>
                  <a:pt x="973" y="684"/>
                </a:lnTo>
                <a:lnTo>
                  <a:pt x="971" y="686"/>
                </a:lnTo>
                <a:lnTo>
                  <a:pt x="967" y="690"/>
                </a:lnTo>
                <a:lnTo>
                  <a:pt x="963" y="692"/>
                </a:lnTo>
                <a:lnTo>
                  <a:pt x="959" y="692"/>
                </a:lnTo>
                <a:lnTo>
                  <a:pt x="956" y="694"/>
                </a:lnTo>
                <a:lnTo>
                  <a:pt x="951" y="692"/>
                </a:lnTo>
                <a:lnTo>
                  <a:pt x="950" y="690"/>
                </a:lnTo>
                <a:lnTo>
                  <a:pt x="946" y="688"/>
                </a:lnTo>
                <a:lnTo>
                  <a:pt x="946" y="686"/>
                </a:lnTo>
                <a:lnTo>
                  <a:pt x="946" y="684"/>
                </a:lnTo>
                <a:lnTo>
                  <a:pt x="946" y="682"/>
                </a:lnTo>
                <a:lnTo>
                  <a:pt x="944" y="677"/>
                </a:lnTo>
                <a:lnTo>
                  <a:pt x="944" y="675"/>
                </a:lnTo>
                <a:lnTo>
                  <a:pt x="942" y="669"/>
                </a:lnTo>
                <a:lnTo>
                  <a:pt x="942" y="665"/>
                </a:lnTo>
                <a:lnTo>
                  <a:pt x="942" y="663"/>
                </a:lnTo>
                <a:lnTo>
                  <a:pt x="942" y="661"/>
                </a:lnTo>
                <a:lnTo>
                  <a:pt x="944" y="661"/>
                </a:lnTo>
                <a:lnTo>
                  <a:pt x="944" y="659"/>
                </a:lnTo>
                <a:lnTo>
                  <a:pt x="946" y="659"/>
                </a:lnTo>
                <a:lnTo>
                  <a:pt x="946" y="657"/>
                </a:lnTo>
                <a:lnTo>
                  <a:pt x="950" y="653"/>
                </a:lnTo>
                <a:lnTo>
                  <a:pt x="953" y="651"/>
                </a:lnTo>
                <a:lnTo>
                  <a:pt x="956" y="648"/>
                </a:lnTo>
                <a:lnTo>
                  <a:pt x="956" y="646"/>
                </a:lnTo>
                <a:lnTo>
                  <a:pt x="956" y="644"/>
                </a:lnTo>
                <a:lnTo>
                  <a:pt x="951" y="644"/>
                </a:lnTo>
                <a:lnTo>
                  <a:pt x="948" y="642"/>
                </a:lnTo>
                <a:lnTo>
                  <a:pt x="946" y="642"/>
                </a:lnTo>
                <a:lnTo>
                  <a:pt x="946" y="640"/>
                </a:lnTo>
                <a:lnTo>
                  <a:pt x="944" y="636"/>
                </a:lnTo>
                <a:lnTo>
                  <a:pt x="942" y="634"/>
                </a:lnTo>
                <a:lnTo>
                  <a:pt x="940" y="632"/>
                </a:lnTo>
                <a:lnTo>
                  <a:pt x="938" y="630"/>
                </a:lnTo>
                <a:lnTo>
                  <a:pt x="936" y="629"/>
                </a:lnTo>
                <a:lnTo>
                  <a:pt x="934" y="627"/>
                </a:lnTo>
                <a:lnTo>
                  <a:pt x="932" y="627"/>
                </a:lnTo>
                <a:lnTo>
                  <a:pt x="930" y="624"/>
                </a:lnTo>
                <a:lnTo>
                  <a:pt x="927" y="623"/>
                </a:lnTo>
                <a:lnTo>
                  <a:pt x="923" y="623"/>
                </a:lnTo>
                <a:lnTo>
                  <a:pt x="921" y="621"/>
                </a:lnTo>
                <a:lnTo>
                  <a:pt x="919" y="621"/>
                </a:lnTo>
                <a:lnTo>
                  <a:pt x="917" y="621"/>
                </a:lnTo>
                <a:lnTo>
                  <a:pt x="915" y="619"/>
                </a:lnTo>
                <a:lnTo>
                  <a:pt x="915" y="617"/>
                </a:lnTo>
                <a:lnTo>
                  <a:pt x="913" y="617"/>
                </a:lnTo>
                <a:lnTo>
                  <a:pt x="913" y="615"/>
                </a:lnTo>
                <a:lnTo>
                  <a:pt x="913" y="613"/>
                </a:lnTo>
                <a:lnTo>
                  <a:pt x="913" y="611"/>
                </a:lnTo>
                <a:lnTo>
                  <a:pt x="913" y="609"/>
                </a:lnTo>
                <a:lnTo>
                  <a:pt x="911" y="609"/>
                </a:lnTo>
                <a:lnTo>
                  <a:pt x="911" y="607"/>
                </a:lnTo>
                <a:lnTo>
                  <a:pt x="909" y="607"/>
                </a:lnTo>
                <a:lnTo>
                  <a:pt x="907" y="605"/>
                </a:lnTo>
                <a:lnTo>
                  <a:pt x="905" y="603"/>
                </a:lnTo>
                <a:lnTo>
                  <a:pt x="903" y="602"/>
                </a:lnTo>
                <a:lnTo>
                  <a:pt x="900" y="598"/>
                </a:lnTo>
                <a:lnTo>
                  <a:pt x="900" y="596"/>
                </a:lnTo>
                <a:lnTo>
                  <a:pt x="898" y="596"/>
                </a:lnTo>
                <a:lnTo>
                  <a:pt x="898" y="594"/>
                </a:lnTo>
                <a:lnTo>
                  <a:pt x="896" y="592"/>
                </a:lnTo>
                <a:lnTo>
                  <a:pt x="894" y="592"/>
                </a:lnTo>
                <a:lnTo>
                  <a:pt x="894" y="590"/>
                </a:lnTo>
                <a:lnTo>
                  <a:pt x="892" y="590"/>
                </a:lnTo>
                <a:lnTo>
                  <a:pt x="890" y="588"/>
                </a:lnTo>
                <a:lnTo>
                  <a:pt x="888" y="590"/>
                </a:lnTo>
                <a:lnTo>
                  <a:pt x="886" y="590"/>
                </a:lnTo>
                <a:lnTo>
                  <a:pt x="884" y="590"/>
                </a:lnTo>
                <a:lnTo>
                  <a:pt x="882" y="592"/>
                </a:lnTo>
                <a:lnTo>
                  <a:pt x="881" y="592"/>
                </a:lnTo>
                <a:lnTo>
                  <a:pt x="879" y="592"/>
                </a:lnTo>
                <a:lnTo>
                  <a:pt x="877" y="592"/>
                </a:lnTo>
                <a:lnTo>
                  <a:pt x="875" y="590"/>
                </a:lnTo>
                <a:lnTo>
                  <a:pt x="873" y="588"/>
                </a:lnTo>
                <a:lnTo>
                  <a:pt x="873" y="586"/>
                </a:lnTo>
                <a:lnTo>
                  <a:pt x="871" y="586"/>
                </a:lnTo>
                <a:lnTo>
                  <a:pt x="869" y="586"/>
                </a:lnTo>
                <a:lnTo>
                  <a:pt x="867" y="586"/>
                </a:lnTo>
                <a:lnTo>
                  <a:pt x="865" y="586"/>
                </a:lnTo>
                <a:lnTo>
                  <a:pt x="865" y="584"/>
                </a:lnTo>
                <a:lnTo>
                  <a:pt x="863" y="584"/>
                </a:lnTo>
                <a:lnTo>
                  <a:pt x="861" y="586"/>
                </a:lnTo>
                <a:lnTo>
                  <a:pt x="859" y="586"/>
                </a:lnTo>
                <a:lnTo>
                  <a:pt x="859" y="588"/>
                </a:lnTo>
                <a:lnTo>
                  <a:pt x="859" y="590"/>
                </a:lnTo>
                <a:lnTo>
                  <a:pt x="859" y="592"/>
                </a:lnTo>
                <a:lnTo>
                  <a:pt x="859" y="594"/>
                </a:lnTo>
                <a:lnTo>
                  <a:pt x="859" y="596"/>
                </a:lnTo>
                <a:lnTo>
                  <a:pt x="859" y="598"/>
                </a:lnTo>
                <a:lnTo>
                  <a:pt x="859" y="600"/>
                </a:lnTo>
                <a:lnTo>
                  <a:pt x="859" y="602"/>
                </a:lnTo>
                <a:lnTo>
                  <a:pt x="859" y="603"/>
                </a:lnTo>
                <a:lnTo>
                  <a:pt x="861" y="603"/>
                </a:lnTo>
                <a:lnTo>
                  <a:pt x="873" y="611"/>
                </a:lnTo>
                <a:lnTo>
                  <a:pt x="867" y="623"/>
                </a:lnTo>
                <a:lnTo>
                  <a:pt x="865" y="629"/>
                </a:lnTo>
                <a:lnTo>
                  <a:pt x="863" y="632"/>
                </a:lnTo>
                <a:lnTo>
                  <a:pt x="857" y="632"/>
                </a:lnTo>
                <a:lnTo>
                  <a:pt x="850" y="629"/>
                </a:lnTo>
                <a:lnTo>
                  <a:pt x="840" y="624"/>
                </a:lnTo>
                <a:lnTo>
                  <a:pt x="831" y="611"/>
                </a:lnTo>
                <a:lnTo>
                  <a:pt x="827" y="607"/>
                </a:lnTo>
                <a:lnTo>
                  <a:pt x="825" y="607"/>
                </a:lnTo>
                <a:lnTo>
                  <a:pt x="825" y="605"/>
                </a:lnTo>
                <a:lnTo>
                  <a:pt x="825" y="603"/>
                </a:lnTo>
                <a:lnTo>
                  <a:pt x="827" y="602"/>
                </a:lnTo>
                <a:lnTo>
                  <a:pt x="827" y="600"/>
                </a:lnTo>
                <a:lnTo>
                  <a:pt x="827" y="598"/>
                </a:lnTo>
                <a:lnTo>
                  <a:pt x="827" y="596"/>
                </a:lnTo>
                <a:lnTo>
                  <a:pt x="827" y="592"/>
                </a:lnTo>
                <a:lnTo>
                  <a:pt x="825" y="590"/>
                </a:lnTo>
                <a:lnTo>
                  <a:pt x="823" y="590"/>
                </a:lnTo>
                <a:lnTo>
                  <a:pt x="823" y="588"/>
                </a:lnTo>
                <a:lnTo>
                  <a:pt x="821" y="588"/>
                </a:lnTo>
                <a:lnTo>
                  <a:pt x="821" y="586"/>
                </a:lnTo>
                <a:lnTo>
                  <a:pt x="821" y="584"/>
                </a:lnTo>
                <a:lnTo>
                  <a:pt x="823" y="581"/>
                </a:lnTo>
                <a:lnTo>
                  <a:pt x="823" y="579"/>
                </a:lnTo>
                <a:lnTo>
                  <a:pt x="823" y="576"/>
                </a:lnTo>
                <a:lnTo>
                  <a:pt x="825" y="574"/>
                </a:lnTo>
                <a:lnTo>
                  <a:pt x="825" y="573"/>
                </a:lnTo>
                <a:lnTo>
                  <a:pt x="825" y="571"/>
                </a:lnTo>
                <a:lnTo>
                  <a:pt x="825" y="569"/>
                </a:lnTo>
                <a:lnTo>
                  <a:pt x="827" y="565"/>
                </a:lnTo>
                <a:lnTo>
                  <a:pt x="823" y="565"/>
                </a:lnTo>
                <a:lnTo>
                  <a:pt x="819" y="565"/>
                </a:lnTo>
                <a:lnTo>
                  <a:pt x="817" y="563"/>
                </a:lnTo>
                <a:lnTo>
                  <a:pt x="802" y="565"/>
                </a:lnTo>
                <a:lnTo>
                  <a:pt x="800" y="584"/>
                </a:lnTo>
                <a:lnTo>
                  <a:pt x="786" y="584"/>
                </a:lnTo>
                <a:lnTo>
                  <a:pt x="767" y="586"/>
                </a:lnTo>
                <a:lnTo>
                  <a:pt x="765" y="579"/>
                </a:lnTo>
                <a:lnTo>
                  <a:pt x="746" y="576"/>
                </a:lnTo>
                <a:lnTo>
                  <a:pt x="744" y="565"/>
                </a:lnTo>
                <a:lnTo>
                  <a:pt x="738" y="557"/>
                </a:lnTo>
                <a:lnTo>
                  <a:pt x="719" y="553"/>
                </a:lnTo>
                <a:lnTo>
                  <a:pt x="704" y="563"/>
                </a:lnTo>
                <a:lnTo>
                  <a:pt x="700" y="576"/>
                </a:lnTo>
                <a:lnTo>
                  <a:pt x="706" y="594"/>
                </a:lnTo>
                <a:lnTo>
                  <a:pt x="711" y="605"/>
                </a:lnTo>
                <a:lnTo>
                  <a:pt x="711" y="607"/>
                </a:lnTo>
                <a:lnTo>
                  <a:pt x="713" y="609"/>
                </a:lnTo>
                <a:lnTo>
                  <a:pt x="715" y="611"/>
                </a:lnTo>
                <a:lnTo>
                  <a:pt x="721" y="615"/>
                </a:lnTo>
                <a:lnTo>
                  <a:pt x="723" y="615"/>
                </a:lnTo>
                <a:lnTo>
                  <a:pt x="719" y="623"/>
                </a:lnTo>
                <a:lnTo>
                  <a:pt x="717" y="623"/>
                </a:lnTo>
                <a:lnTo>
                  <a:pt x="706" y="617"/>
                </a:lnTo>
                <a:lnTo>
                  <a:pt x="700" y="613"/>
                </a:lnTo>
                <a:lnTo>
                  <a:pt x="690" y="613"/>
                </a:lnTo>
                <a:lnTo>
                  <a:pt x="663" y="623"/>
                </a:lnTo>
                <a:lnTo>
                  <a:pt x="652" y="630"/>
                </a:lnTo>
                <a:lnTo>
                  <a:pt x="627" y="617"/>
                </a:lnTo>
                <a:lnTo>
                  <a:pt x="644" y="594"/>
                </a:lnTo>
                <a:lnTo>
                  <a:pt x="657" y="576"/>
                </a:lnTo>
                <a:lnTo>
                  <a:pt x="663" y="530"/>
                </a:lnTo>
                <a:lnTo>
                  <a:pt x="646" y="523"/>
                </a:lnTo>
                <a:lnTo>
                  <a:pt x="638" y="515"/>
                </a:lnTo>
                <a:lnTo>
                  <a:pt x="631" y="523"/>
                </a:lnTo>
                <a:lnTo>
                  <a:pt x="623" y="515"/>
                </a:lnTo>
                <a:lnTo>
                  <a:pt x="631" y="511"/>
                </a:lnTo>
                <a:lnTo>
                  <a:pt x="638" y="486"/>
                </a:lnTo>
                <a:lnTo>
                  <a:pt x="638" y="480"/>
                </a:lnTo>
                <a:lnTo>
                  <a:pt x="644" y="475"/>
                </a:lnTo>
                <a:lnTo>
                  <a:pt x="650" y="475"/>
                </a:lnTo>
                <a:lnTo>
                  <a:pt x="652" y="475"/>
                </a:lnTo>
                <a:lnTo>
                  <a:pt x="662" y="477"/>
                </a:lnTo>
                <a:lnTo>
                  <a:pt x="671" y="482"/>
                </a:lnTo>
                <a:lnTo>
                  <a:pt x="690" y="490"/>
                </a:lnTo>
                <a:lnTo>
                  <a:pt x="692" y="498"/>
                </a:lnTo>
                <a:lnTo>
                  <a:pt x="694" y="496"/>
                </a:lnTo>
                <a:lnTo>
                  <a:pt x="698" y="492"/>
                </a:lnTo>
                <a:lnTo>
                  <a:pt x="700" y="492"/>
                </a:lnTo>
                <a:lnTo>
                  <a:pt x="706" y="492"/>
                </a:lnTo>
                <a:lnTo>
                  <a:pt x="711" y="484"/>
                </a:lnTo>
                <a:lnTo>
                  <a:pt x="711" y="480"/>
                </a:lnTo>
                <a:lnTo>
                  <a:pt x="706" y="480"/>
                </a:lnTo>
                <a:lnTo>
                  <a:pt x="700" y="482"/>
                </a:lnTo>
                <a:lnTo>
                  <a:pt x="694" y="482"/>
                </a:lnTo>
                <a:lnTo>
                  <a:pt x="692" y="480"/>
                </a:lnTo>
                <a:lnTo>
                  <a:pt x="690" y="480"/>
                </a:lnTo>
                <a:lnTo>
                  <a:pt x="686" y="478"/>
                </a:lnTo>
                <a:lnTo>
                  <a:pt x="684" y="477"/>
                </a:lnTo>
                <a:lnTo>
                  <a:pt x="683" y="473"/>
                </a:lnTo>
                <a:lnTo>
                  <a:pt x="681" y="461"/>
                </a:lnTo>
                <a:lnTo>
                  <a:pt x="679" y="456"/>
                </a:lnTo>
                <a:lnTo>
                  <a:pt x="679" y="450"/>
                </a:lnTo>
                <a:lnTo>
                  <a:pt x="677" y="448"/>
                </a:lnTo>
                <a:lnTo>
                  <a:pt x="677" y="444"/>
                </a:lnTo>
                <a:lnTo>
                  <a:pt x="677" y="442"/>
                </a:lnTo>
                <a:lnTo>
                  <a:pt x="675" y="438"/>
                </a:lnTo>
                <a:lnTo>
                  <a:pt x="673" y="436"/>
                </a:lnTo>
                <a:lnTo>
                  <a:pt x="671" y="434"/>
                </a:lnTo>
                <a:lnTo>
                  <a:pt x="669" y="432"/>
                </a:lnTo>
                <a:lnTo>
                  <a:pt x="663" y="432"/>
                </a:lnTo>
                <a:lnTo>
                  <a:pt x="657" y="434"/>
                </a:lnTo>
                <a:lnTo>
                  <a:pt x="648" y="434"/>
                </a:lnTo>
                <a:lnTo>
                  <a:pt x="642" y="436"/>
                </a:lnTo>
                <a:lnTo>
                  <a:pt x="638" y="434"/>
                </a:lnTo>
                <a:lnTo>
                  <a:pt x="636" y="432"/>
                </a:lnTo>
                <a:lnTo>
                  <a:pt x="635" y="430"/>
                </a:lnTo>
                <a:lnTo>
                  <a:pt x="631" y="428"/>
                </a:lnTo>
                <a:lnTo>
                  <a:pt x="629" y="427"/>
                </a:lnTo>
                <a:lnTo>
                  <a:pt x="629" y="425"/>
                </a:lnTo>
                <a:lnTo>
                  <a:pt x="629" y="421"/>
                </a:lnTo>
                <a:lnTo>
                  <a:pt x="631" y="419"/>
                </a:lnTo>
                <a:lnTo>
                  <a:pt x="633" y="415"/>
                </a:lnTo>
                <a:lnTo>
                  <a:pt x="636" y="413"/>
                </a:lnTo>
                <a:lnTo>
                  <a:pt x="638" y="409"/>
                </a:lnTo>
                <a:lnTo>
                  <a:pt x="642" y="406"/>
                </a:lnTo>
                <a:lnTo>
                  <a:pt x="644" y="403"/>
                </a:lnTo>
                <a:lnTo>
                  <a:pt x="644" y="401"/>
                </a:lnTo>
                <a:lnTo>
                  <a:pt x="644" y="396"/>
                </a:lnTo>
                <a:lnTo>
                  <a:pt x="642" y="394"/>
                </a:lnTo>
                <a:lnTo>
                  <a:pt x="636" y="386"/>
                </a:lnTo>
                <a:lnTo>
                  <a:pt x="635" y="384"/>
                </a:lnTo>
                <a:lnTo>
                  <a:pt x="627" y="377"/>
                </a:lnTo>
                <a:lnTo>
                  <a:pt x="625" y="373"/>
                </a:lnTo>
                <a:lnTo>
                  <a:pt x="621" y="371"/>
                </a:lnTo>
                <a:lnTo>
                  <a:pt x="617" y="369"/>
                </a:lnTo>
                <a:lnTo>
                  <a:pt x="613" y="369"/>
                </a:lnTo>
                <a:lnTo>
                  <a:pt x="607" y="369"/>
                </a:lnTo>
                <a:lnTo>
                  <a:pt x="604" y="369"/>
                </a:lnTo>
                <a:lnTo>
                  <a:pt x="598" y="373"/>
                </a:lnTo>
                <a:lnTo>
                  <a:pt x="594" y="375"/>
                </a:lnTo>
                <a:lnTo>
                  <a:pt x="590" y="377"/>
                </a:lnTo>
                <a:lnTo>
                  <a:pt x="588" y="379"/>
                </a:lnTo>
                <a:lnTo>
                  <a:pt x="586" y="380"/>
                </a:lnTo>
                <a:lnTo>
                  <a:pt x="585" y="384"/>
                </a:lnTo>
                <a:lnTo>
                  <a:pt x="583" y="388"/>
                </a:lnTo>
                <a:lnTo>
                  <a:pt x="580" y="388"/>
                </a:lnTo>
                <a:lnTo>
                  <a:pt x="573" y="382"/>
                </a:lnTo>
                <a:lnTo>
                  <a:pt x="569" y="379"/>
                </a:lnTo>
                <a:lnTo>
                  <a:pt x="569" y="369"/>
                </a:lnTo>
                <a:lnTo>
                  <a:pt x="567" y="355"/>
                </a:lnTo>
                <a:lnTo>
                  <a:pt x="569" y="342"/>
                </a:lnTo>
                <a:lnTo>
                  <a:pt x="567" y="323"/>
                </a:lnTo>
                <a:lnTo>
                  <a:pt x="567" y="302"/>
                </a:lnTo>
                <a:lnTo>
                  <a:pt x="565" y="302"/>
                </a:lnTo>
                <a:lnTo>
                  <a:pt x="561" y="304"/>
                </a:lnTo>
                <a:lnTo>
                  <a:pt x="559" y="304"/>
                </a:lnTo>
                <a:lnTo>
                  <a:pt x="558" y="304"/>
                </a:lnTo>
                <a:lnTo>
                  <a:pt x="556" y="304"/>
                </a:lnTo>
                <a:lnTo>
                  <a:pt x="554" y="304"/>
                </a:lnTo>
                <a:lnTo>
                  <a:pt x="554" y="302"/>
                </a:lnTo>
                <a:lnTo>
                  <a:pt x="552" y="302"/>
                </a:lnTo>
                <a:lnTo>
                  <a:pt x="550" y="300"/>
                </a:lnTo>
                <a:lnTo>
                  <a:pt x="546" y="298"/>
                </a:lnTo>
                <a:lnTo>
                  <a:pt x="540" y="294"/>
                </a:lnTo>
                <a:lnTo>
                  <a:pt x="542" y="294"/>
                </a:lnTo>
                <a:lnTo>
                  <a:pt x="548" y="284"/>
                </a:lnTo>
                <a:lnTo>
                  <a:pt x="532" y="267"/>
                </a:lnTo>
                <a:lnTo>
                  <a:pt x="537" y="255"/>
                </a:lnTo>
                <a:lnTo>
                  <a:pt x="538" y="250"/>
                </a:lnTo>
                <a:lnTo>
                  <a:pt x="538" y="244"/>
                </a:lnTo>
                <a:lnTo>
                  <a:pt x="542" y="234"/>
                </a:lnTo>
                <a:lnTo>
                  <a:pt x="548" y="230"/>
                </a:lnTo>
                <a:lnTo>
                  <a:pt x="554" y="227"/>
                </a:lnTo>
                <a:lnTo>
                  <a:pt x="569" y="217"/>
                </a:lnTo>
                <a:lnTo>
                  <a:pt x="585" y="207"/>
                </a:lnTo>
                <a:lnTo>
                  <a:pt x="592" y="202"/>
                </a:lnTo>
                <a:lnTo>
                  <a:pt x="600" y="198"/>
                </a:lnTo>
                <a:lnTo>
                  <a:pt x="604" y="194"/>
                </a:lnTo>
                <a:lnTo>
                  <a:pt x="590" y="163"/>
                </a:lnTo>
                <a:lnTo>
                  <a:pt x="583" y="146"/>
                </a:lnTo>
                <a:lnTo>
                  <a:pt x="585" y="144"/>
                </a:lnTo>
                <a:lnTo>
                  <a:pt x="588" y="142"/>
                </a:lnTo>
                <a:lnTo>
                  <a:pt x="598" y="134"/>
                </a:lnTo>
                <a:lnTo>
                  <a:pt x="594" y="129"/>
                </a:lnTo>
                <a:lnTo>
                  <a:pt x="592" y="123"/>
                </a:lnTo>
                <a:lnTo>
                  <a:pt x="590" y="121"/>
                </a:lnTo>
                <a:lnTo>
                  <a:pt x="592" y="121"/>
                </a:lnTo>
                <a:lnTo>
                  <a:pt x="590" y="119"/>
                </a:lnTo>
                <a:lnTo>
                  <a:pt x="586" y="121"/>
                </a:lnTo>
                <a:lnTo>
                  <a:pt x="585" y="121"/>
                </a:lnTo>
                <a:lnTo>
                  <a:pt x="585" y="119"/>
                </a:lnTo>
                <a:lnTo>
                  <a:pt x="577" y="111"/>
                </a:lnTo>
                <a:lnTo>
                  <a:pt x="575" y="105"/>
                </a:lnTo>
                <a:lnTo>
                  <a:pt x="575" y="103"/>
                </a:lnTo>
                <a:lnTo>
                  <a:pt x="575" y="102"/>
                </a:lnTo>
                <a:lnTo>
                  <a:pt x="575" y="100"/>
                </a:lnTo>
                <a:lnTo>
                  <a:pt x="575" y="98"/>
                </a:lnTo>
                <a:lnTo>
                  <a:pt x="575" y="94"/>
                </a:lnTo>
                <a:lnTo>
                  <a:pt x="575" y="92"/>
                </a:lnTo>
                <a:lnTo>
                  <a:pt x="575" y="88"/>
                </a:lnTo>
                <a:lnTo>
                  <a:pt x="575" y="84"/>
                </a:lnTo>
                <a:lnTo>
                  <a:pt x="575" y="81"/>
                </a:lnTo>
                <a:lnTo>
                  <a:pt x="569" y="79"/>
                </a:lnTo>
                <a:lnTo>
                  <a:pt x="567" y="75"/>
                </a:lnTo>
                <a:lnTo>
                  <a:pt x="559" y="73"/>
                </a:lnTo>
                <a:lnTo>
                  <a:pt x="558" y="75"/>
                </a:lnTo>
                <a:lnTo>
                  <a:pt x="554" y="77"/>
                </a:lnTo>
                <a:lnTo>
                  <a:pt x="552" y="81"/>
                </a:lnTo>
                <a:lnTo>
                  <a:pt x="550" y="82"/>
                </a:lnTo>
                <a:lnTo>
                  <a:pt x="540" y="79"/>
                </a:lnTo>
                <a:lnTo>
                  <a:pt x="538" y="79"/>
                </a:lnTo>
                <a:lnTo>
                  <a:pt x="532" y="79"/>
                </a:lnTo>
                <a:lnTo>
                  <a:pt x="529" y="77"/>
                </a:lnTo>
                <a:lnTo>
                  <a:pt x="525" y="77"/>
                </a:lnTo>
                <a:lnTo>
                  <a:pt x="517" y="73"/>
                </a:lnTo>
                <a:lnTo>
                  <a:pt x="519" y="67"/>
                </a:lnTo>
                <a:lnTo>
                  <a:pt x="519" y="65"/>
                </a:lnTo>
                <a:lnTo>
                  <a:pt x="517" y="65"/>
                </a:lnTo>
                <a:lnTo>
                  <a:pt x="515" y="63"/>
                </a:lnTo>
                <a:lnTo>
                  <a:pt x="513" y="63"/>
                </a:lnTo>
                <a:lnTo>
                  <a:pt x="511" y="63"/>
                </a:lnTo>
                <a:lnTo>
                  <a:pt x="511" y="61"/>
                </a:lnTo>
                <a:lnTo>
                  <a:pt x="510" y="59"/>
                </a:lnTo>
                <a:lnTo>
                  <a:pt x="504" y="59"/>
                </a:lnTo>
                <a:lnTo>
                  <a:pt x="502" y="59"/>
                </a:lnTo>
                <a:lnTo>
                  <a:pt x="500" y="59"/>
                </a:lnTo>
                <a:lnTo>
                  <a:pt x="498" y="61"/>
                </a:lnTo>
                <a:lnTo>
                  <a:pt x="489" y="57"/>
                </a:lnTo>
                <a:lnTo>
                  <a:pt x="483" y="65"/>
                </a:lnTo>
                <a:lnTo>
                  <a:pt x="477" y="65"/>
                </a:lnTo>
                <a:lnTo>
                  <a:pt x="475" y="63"/>
                </a:lnTo>
                <a:lnTo>
                  <a:pt x="471" y="63"/>
                </a:lnTo>
                <a:lnTo>
                  <a:pt x="469" y="63"/>
                </a:lnTo>
                <a:lnTo>
                  <a:pt x="467" y="61"/>
                </a:lnTo>
                <a:lnTo>
                  <a:pt x="463" y="59"/>
                </a:lnTo>
                <a:lnTo>
                  <a:pt x="442" y="52"/>
                </a:lnTo>
                <a:lnTo>
                  <a:pt x="440" y="52"/>
                </a:lnTo>
                <a:lnTo>
                  <a:pt x="425" y="48"/>
                </a:lnTo>
                <a:lnTo>
                  <a:pt x="406" y="50"/>
                </a:lnTo>
                <a:lnTo>
                  <a:pt x="392" y="40"/>
                </a:lnTo>
                <a:lnTo>
                  <a:pt x="385" y="34"/>
                </a:lnTo>
                <a:lnTo>
                  <a:pt x="381" y="33"/>
                </a:lnTo>
                <a:lnTo>
                  <a:pt x="367" y="25"/>
                </a:lnTo>
                <a:lnTo>
                  <a:pt x="348" y="25"/>
                </a:lnTo>
                <a:lnTo>
                  <a:pt x="342" y="36"/>
                </a:lnTo>
                <a:lnTo>
                  <a:pt x="337" y="33"/>
                </a:lnTo>
                <a:lnTo>
                  <a:pt x="331" y="31"/>
                </a:lnTo>
                <a:lnTo>
                  <a:pt x="327" y="28"/>
                </a:lnTo>
                <a:lnTo>
                  <a:pt x="323" y="27"/>
                </a:lnTo>
                <a:lnTo>
                  <a:pt x="318" y="25"/>
                </a:lnTo>
                <a:lnTo>
                  <a:pt x="315" y="25"/>
                </a:lnTo>
                <a:lnTo>
                  <a:pt x="312" y="23"/>
                </a:lnTo>
                <a:lnTo>
                  <a:pt x="308" y="19"/>
                </a:lnTo>
                <a:lnTo>
                  <a:pt x="302" y="17"/>
                </a:lnTo>
                <a:lnTo>
                  <a:pt x="298" y="15"/>
                </a:lnTo>
                <a:lnTo>
                  <a:pt x="292" y="13"/>
                </a:lnTo>
                <a:lnTo>
                  <a:pt x="291" y="21"/>
                </a:lnTo>
                <a:lnTo>
                  <a:pt x="287" y="21"/>
                </a:lnTo>
                <a:lnTo>
                  <a:pt x="283" y="21"/>
                </a:lnTo>
                <a:lnTo>
                  <a:pt x="281" y="19"/>
                </a:lnTo>
                <a:lnTo>
                  <a:pt x="277" y="15"/>
                </a:lnTo>
                <a:lnTo>
                  <a:pt x="273" y="11"/>
                </a:lnTo>
                <a:lnTo>
                  <a:pt x="271" y="7"/>
                </a:lnTo>
                <a:lnTo>
                  <a:pt x="267" y="4"/>
                </a:lnTo>
                <a:lnTo>
                  <a:pt x="264" y="0"/>
                </a:lnTo>
                <a:lnTo>
                  <a:pt x="262" y="0"/>
                </a:lnTo>
                <a:lnTo>
                  <a:pt x="260" y="4"/>
                </a:lnTo>
                <a:lnTo>
                  <a:pt x="258" y="6"/>
                </a:lnTo>
                <a:lnTo>
                  <a:pt x="256" y="9"/>
                </a:lnTo>
                <a:lnTo>
                  <a:pt x="254" y="13"/>
                </a:lnTo>
                <a:lnTo>
                  <a:pt x="256" y="19"/>
                </a:lnTo>
                <a:lnTo>
                  <a:pt x="254" y="19"/>
                </a:lnTo>
                <a:lnTo>
                  <a:pt x="254" y="21"/>
                </a:lnTo>
                <a:lnTo>
                  <a:pt x="252" y="21"/>
                </a:lnTo>
                <a:lnTo>
                  <a:pt x="252" y="23"/>
                </a:lnTo>
                <a:lnTo>
                  <a:pt x="250" y="25"/>
                </a:lnTo>
                <a:lnTo>
                  <a:pt x="250" y="27"/>
                </a:lnTo>
                <a:lnTo>
                  <a:pt x="250" y="28"/>
                </a:lnTo>
                <a:lnTo>
                  <a:pt x="248" y="33"/>
                </a:lnTo>
                <a:lnTo>
                  <a:pt x="248" y="38"/>
                </a:lnTo>
                <a:lnTo>
                  <a:pt x="248" y="40"/>
                </a:lnTo>
                <a:lnTo>
                  <a:pt x="250" y="44"/>
                </a:lnTo>
                <a:lnTo>
                  <a:pt x="252" y="50"/>
                </a:lnTo>
                <a:lnTo>
                  <a:pt x="254" y="50"/>
                </a:lnTo>
                <a:lnTo>
                  <a:pt x="256" y="54"/>
                </a:lnTo>
                <a:lnTo>
                  <a:pt x="254" y="55"/>
                </a:lnTo>
                <a:lnTo>
                  <a:pt x="250" y="57"/>
                </a:lnTo>
                <a:lnTo>
                  <a:pt x="248" y="59"/>
                </a:lnTo>
                <a:lnTo>
                  <a:pt x="246" y="61"/>
                </a:lnTo>
                <a:lnTo>
                  <a:pt x="244" y="63"/>
                </a:lnTo>
                <a:lnTo>
                  <a:pt x="243" y="65"/>
                </a:lnTo>
                <a:lnTo>
                  <a:pt x="238" y="69"/>
                </a:lnTo>
                <a:lnTo>
                  <a:pt x="237" y="71"/>
                </a:lnTo>
                <a:lnTo>
                  <a:pt x="235" y="73"/>
                </a:lnTo>
                <a:lnTo>
                  <a:pt x="231" y="77"/>
                </a:lnTo>
                <a:lnTo>
                  <a:pt x="227" y="82"/>
                </a:lnTo>
                <a:lnTo>
                  <a:pt x="225" y="90"/>
                </a:lnTo>
                <a:lnTo>
                  <a:pt x="225" y="94"/>
                </a:lnTo>
                <a:lnTo>
                  <a:pt x="229" y="98"/>
                </a:lnTo>
                <a:lnTo>
                  <a:pt x="229" y="103"/>
                </a:lnTo>
                <a:lnTo>
                  <a:pt x="231" y="108"/>
                </a:lnTo>
                <a:lnTo>
                  <a:pt x="223" y="111"/>
                </a:lnTo>
                <a:lnTo>
                  <a:pt x="217" y="113"/>
                </a:lnTo>
                <a:lnTo>
                  <a:pt x="212" y="111"/>
                </a:lnTo>
                <a:lnTo>
                  <a:pt x="206" y="109"/>
                </a:lnTo>
                <a:lnTo>
                  <a:pt x="179" y="117"/>
                </a:lnTo>
                <a:lnTo>
                  <a:pt x="179" y="134"/>
                </a:lnTo>
                <a:lnTo>
                  <a:pt x="190" y="140"/>
                </a:lnTo>
                <a:lnTo>
                  <a:pt x="200" y="161"/>
                </a:lnTo>
                <a:lnTo>
                  <a:pt x="212" y="163"/>
                </a:lnTo>
                <a:lnTo>
                  <a:pt x="221" y="167"/>
                </a:lnTo>
                <a:lnTo>
                  <a:pt x="223" y="169"/>
                </a:lnTo>
                <a:lnTo>
                  <a:pt x="229" y="179"/>
                </a:lnTo>
                <a:lnTo>
                  <a:pt x="227" y="180"/>
                </a:lnTo>
                <a:lnTo>
                  <a:pt x="225" y="182"/>
                </a:lnTo>
                <a:lnTo>
                  <a:pt x="217" y="180"/>
                </a:lnTo>
                <a:lnTo>
                  <a:pt x="216" y="182"/>
                </a:lnTo>
                <a:lnTo>
                  <a:pt x="216" y="188"/>
                </a:lnTo>
                <a:lnTo>
                  <a:pt x="214" y="190"/>
                </a:lnTo>
                <a:lnTo>
                  <a:pt x="206" y="184"/>
                </a:lnTo>
                <a:lnTo>
                  <a:pt x="204" y="184"/>
                </a:lnTo>
                <a:lnTo>
                  <a:pt x="206" y="188"/>
                </a:lnTo>
                <a:lnTo>
                  <a:pt x="196" y="188"/>
                </a:lnTo>
                <a:lnTo>
                  <a:pt x="177" y="177"/>
                </a:lnTo>
                <a:lnTo>
                  <a:pt x="162" y="194"/>
                </a:lnTo>
                <a:lnTo>
                  <a:pt x="160" y="200"/>
                </a:lnTo>
                <a:lnTo>
                  <a:pt x="167" y="207"/>
                </a:lnTo>
                <a:lnTo>
                  <a:pt x="171" y="204"/>
                </a:lnTo>
                <a:lnTo>
                  <a:pt x="179" y="209"/>
                </a:lnTo>
                <a:lnTo>
                  <a:pt x="196" y="221"/>
                </a:lnTo>
                <a:lnTo>
                  <a:pt x="202" y="227"/>
                </a:lnTo>
                <a:lnTo>
                  <a:pt x="204" y="230"/>
                </a:lnTo>
                <a:lnTo>
                  <a:pt x="216" y="236"/>
                </a:lnTo>
                <a:lnTo>
                  <a:pt x="214" y="242"/>
                </a:lnTo>
                <a:lnTo>
                  <a:pt x="216" y="246"/>
                </a:lnTo>
                <a:lnTo>
                  <a:pt x="217" y="252"/>
                </a:lnTo>
                <a:lnTo>
                  <a:pt x="216" y="259"/>
                </a:lnTo>
                <a:lnTo>
                  <a:pt x="219" y="269"/>
                </a:lnTo>
                <a:lnTo>
                  <a:pt x="223" y="267"/>
                </a:lnTo>
                <a:lnTo>
                  <a:pt x="229" y="269"/>
                </a:lnTo>
                <a:lnTo>
                  <a:pt x="229" y="273"/>
                </a:lnTo>
                <a:lnTo>
                  <a:pt x="231" y="275"/>
                </a:lnTo>
                <a:lnTo>
                  <a:pt x="235" y="283"/>
                </a:lnTo>
                <a:lnTo>
                  <a:pt x="235" y="286"/>
                </a:lnTo>
                <a:lnTo>
                  <a:pt x="231" y="290"/>
                </a:lnTo>
                <a:lnTo>
                  <a:pt x="229" y="294"/>
                </a:lnTo>
                <a:lnTo>
                  <a:pt x="225" y="298"/>
                </a:lnTo>
                <a:lnTo>
                  <a:pt x="217" y="305"/>
                </a:lnTo>
                <a:lnTo>
                  <a:pt x="219" y="311"/>
                </a:lnTo>
                <a:lnTo>
                  <a:pt x="216" y="315"/>
                </a:lnTo>
                <a:lnTo>
                  <a:pt x="212" y="317"/>
                </a:lnTo>
                <a:lnTo>
                  <a:pt x="196" y="313"/>
                </a:lnTo>
                <a:lnTo>
                  <a:pt x="167" y="323"/>
                </a:lnTo>
                <a:lnTo>
                  <a:pt x="164" y="325"/>
                </a:lnTo>
                <a:lnTo>
                  <a:pt x="164" y="346"/>
                </a:lnTo>
                <a:lnTo>
                  <a:pt x="144" y="352"/>
                </a:lnTo>
                <a:lnTo>
                  <a:pt x="118" y="359"/>
                </a:lnTo>
                <a:lnTo>
                  <a:pt x="106" y="363"/>
                </a:lnTo>
                <a:lnTo>
                  <a:pt x="110" y="371"/>
                </a:lnTo>
                <a:lnTo>
                  <a:pt x="106" y="371"/>
                </a:lnTo>
                <a:lnTo>
                  <a:pt x="104" y="373"/>
                </a:lnTo>
                <a:lnTo>
                  <a:pt x="102" y="373"/>
                </a:lnTo>
                <a:lnTo>
                  <a:pt x="100" y="371"/>
                </a:lnTo>
                <a:lnTo>
                  <a:pt x="98" y="371"/>
                </a:lnTo>
                <a:lnTo>
                  <a:pt x="96" y="367"/>
                </a:lnTo>
                <a:lnTo>
                  <a:pt x="91" y="363"/>
                </a:lnTo>
                <a:lnTo>
                  <a:pt x="87" y="361"/>
                </a:lnTo>
                <a:lnTo>
                  <a:pt x="85" y="361"/>
                </a:lnTo>
                <a:lnTo>
                  <a:pt x="83" y="361"/>
                </a:lnTo>
                <a:lnTo>
                  <a:pt x="81" y="361"/>
                </a:lnTo>
                <a:lnTo>
                  <a:pt x="79" y="363"/>
                </a:lnTo>
                <a:lnTo>
                  <a:pt x="77" y="369"/>
                </a:lnTo>
                <a:lnTo>
                  <a:pt x="77" y="371"/>
                </a:lnTo>
                <a:lnTo>
                  <a:pt x="79" y="377"/>
                </a:lnTo>
                <a:lnTo>
                  <a:pt x="81" y="384"/>
                </a:lnTo>
                <a:lnTo>
                  <a:pt x="81" y="388"/>
                </a:lnTo>
                <a:lnTo>
                  <a:pt x="79" y="390"/>
                </a:lnTo>
                <a:lnTo>
                  <a:pt x="73" y="394"/>
                </a:lnTo>
                <a:lnTo>
                  <a:pt x="73" y="396"/>
                </a:lnTo>
                <a:lnTo>
                  <a:pt x="73" y="398"/>
                </a:lnTo>
                <a:lnTo>
                  <a:pt x="73" y="403"/>
                </a:lnTo>
                <a:lnTo>
                  <a:pt x="75" y="411"/>
                </a:lnTo>
                <a:lnTo>
                  <a:pt x="73" y="415"/>
                </a:lnTo>
                <a:lnTo>
                  <a:pt x="73" y="417"/>
                </a:lnTo>
                <a:lnTo>
                  <a:pt x="71" y="419"/>
                </a:lnTo>
                <a:lnTo>
                  <a:pt x="71" y="421"/>
                </a:lnTo>
                <a:lnTo>
                  <a:pt x="73" y="423"/>
                </a:lnTo>
                <a:lnTo>
                  <a:pt x="73" y="425"/>
                </a:lnTo>
                <a:lnTo>
                  <a:pt x="75" y="425"/>
                </a:lnTo>
                <a:lnTo>
                  <a:pt x="77" y="427"/>
                </a:lnTo>
                <a:lnTo>
                  <a:pt x="83" y="427"/>
                </a:lnTo>
                <a:lnTo>
                  <a:pt x="85" y="427"/>
                </a:lnTo>
                <a:lnTo>
                  <a:pt x="89" y="428"/>
                </a:lnTo>
                <a:lnTo>
                  <a:pt x="92" y="430"/>
                </a:lnTo>
                <a:lnTo>
                  <a:pt x="96" y="430"/>
                </a:lnTo>
                <a:lnTo>
                  <a:pt x="102" y="434"/>
                </a:lnTo>
                <a:lnTo>
                  <a:pt x="106" y="436"/>
                </a:lnTo>
                <a:lnTo>
                  <a:pt x="110" y="438"/>
                </a:lnTo>
                <a:lnTo>
                  <a:pt x="110" y="440"/>
                </a:lnTo>
                <a:lnTo>
                  <a:pt x="110" y="442"/>
                </a:lnTo>
                <a:lnTo>
                  <a:pt x="108" y="448"/>
                </a:lnTo>
                <a:lnTo>
                  <a:pt x="102" y="456"/>
                </a:lnTo>
                <a:lnTo>
                  <a:pt x="100" y="459"/>
                </a:lnTo>
                <a:lnTo>
                  <a:pt x="96" y="463"/>
                </a:lnTo>
                <a:lnTo>
                  <a:pt x="92" y="463"/>
                </a:lnTo>
                <a:lnTo>
                  <a:pt x="85" y="461"/>
                </a:lnTo>
                <a:lnTo>
                  <a:pt x="81" y="459"/>
                </a:lnTo>
                <a:lnTo>
                  <a:pt x="73" y="461"/>
                </a:lnTo>
                <a:lnTo>
                  <a:pt x="56" y="465"/>
                </a:lnTo>
                <a:lnTo>
                  <a:pt x="52" y="465"/>
                </a:lnTo>
                <a:lnTo>
                  <a:pt x="50" y="467"/>
                </a:lnTo>
                <a:lnTo>
                  <a:pt x="48" y="473"/>
                </a:lnTo>
                <a:lnTo>
                  <a:pt x="46" y="475"/>
                </a:lnTo>
                <a:lnTo>
                  <a:pt x="43" y="478"/>
                </a:lnTo>
                <a:lnTo>
                  <a:pt x="37" y="482"/>
                </a:lnTo>
                <a:lnTo>
                  <a:pt x="35" y="482"/>
                </a:lnTo>
                <a:lnTo>
                  <a:pt x="33" y="482"/>
                </a:lnTo>
                <a:lnTo>
                  <a:pt x="31" y="478"/>
                </a:lnTo>
                <a:lnTo>
                  <a:pt x="31" y="475"/>
                </a:lnTo>
                <a:lnTo>
                  <a:pt x="33" y="471"/>
                </a:lnTo>
                <a:lnTo>
                  <a:pt x="31" y="471"/>
                </a:lnTo>
                <a:lnTo>
                  <a:pt x="29" y="469"/>
                </a:lnTo>
                <a:lnTo>
                  <a:pt x="21" y="469"/>
                </a:lnTo>
                <a:lnTo>
                  <a:pt x="17" y="471"/>
                </a:lnTo>
                <a:lnTo>
                  <a:pt x="12" y="475"/>
                </a:lnTo>
                <a:lnTo>
                  <a:pt x="8" y="477"/>
                </a:lnTo>
                <a:lnTo>
                  <a:pt x="8" y="478"/>
                </a:lnTo>
                <a:lnTo>
                  <a:pt x="8" y="480"/>
                </a:lnTo>
                <a:lnTo>
                  <a:pt x="8" y="484"/>
                </a:lnTo>
                <a:lnTo>
                  <a:pt x="10" y="488"/>
                </a:lnTo>
                <a:lnTo>
                  <a:pt x="12" y="490"/>
                </a:lnTo>
                <a:lnTo>
                  <a:pt x="12" y="494"/>
                </a:lnTo>
                <a:lnTo>
                  <a:pt x="10" y="496"/>
                </a:lnTo>
                <a:lnTo>
                  <a:pt x="10" y="502"/>
                </a:lnTo>
                <a:lnTo>
                  <a:pt x="8" y="507"/>
                </a:lnTo>
                <a:lnTo>
                  <a:pt x="6" y="511"/>
                </a:lnTo>
                <a:lnTo>
                  <a:pt x="4" y="513"/>
                </a:lnTo>
                <a:lnTo>
                  <a:pt x="4" y="515"/>
                </a:lnTo>
                <a:lnTo>
                  <a:pt x="4" y="517"/>
                </a:lnTo>
                <a:lnTo>
                  <a:pt x="6" y="519"/>
                </a:lnTo>
                <a:lnTo>
                  <a:pt x="8" y="519"/>
                </a:lnTo>
                <a:lnTo>
                  <a:pt x="10" y="517"/>
                </a:lnTo>
                <a:lnTo>
                  <a:pt x="14" y="515"/>
                </a:lnTo>
                <a:lnTo>
                  <a:pt x="16" y="513"/>
                </a:lnTo>
                <a:lnTo>
                  <a:pt x="16" y="511"/>
                </a:lnTo>
                <a:lnTo>
                  <a:pt x="19" y="509"/>
                </a:lnTo>
                <a:lnTo>
                  <a:pt x="21" y="507"/>
                </a:lnTo>
                <a:lnTo>
                  <a:pt x="25" y="505"/>
                </a:lnTo>
                <a:lnTo>
                  <a:pt x="27" y="505"/>
                </a:lnTo>
                <a:lnTo>
                  <a:pt x="31" y="505"/>
                </a:lnTo>
                <a:lnTo>
                  <a:pt x="35" y="505"/>
                </a:lnTo>
                <a:lnTo>
                  <a:pt x="37" y="505"/>
                </a:lnTo>
                <a:lnTo>
                  <a:pt x="39" y="507"/>
                </a:lnTo>
                <a:lnTo>
                  <a:pt x="41" y="509"/>
                </a:lnTo>
                <a:lnTo>
                  <a:pt x="43" y="513"/>
                </a:lnTo>
                <a:lnTo>
                  <a:pt x="43" y="517"/>
                </a:lnTo>
                <a:lnTo>
                  <a:pt x="41" y="523"/>
                </a:lnTo>
                <a:lnTo>
                  <a:pt x="39" y="528"/>
                </a:lnTo>
                <a:lnTo>
                  <a:pt x="37" y="532"/>
                </a:lnTo>
                <a:lnTo>
                  <a:pt x="37" y="536"/>
                </a:lnTo>
                <a:lnTo>
                  <a:pt x="37" y="540"/>
                </a:lnTo>
                <a:lnTo>
                  <a:pt x="37" y="544"/>
                </a:lnTo>
                <a:lnTo>
                  <a:pt x="37" y="546"/>
                </a:lnTo>
                <a:lnTo>
                  <a:pt x="35" y="548"/>
                </a:lnTo>
                <a:lnTo>
                  <a:pt x="33" y="550"/>
                </a:lnTo>
                <a:lnTo>
                  <a:pt x="31" y="550"/>
                </a:lnTo>
                <a:lnTo>
                  <a:pt x="25" y="552"/>
                </a:lnTo>
                <a:lnTo>
                  <a:pt x="21" y="553"/>
                </a:lnTo>
                <a:lnTo>
                  <a:pt x="19" y="555"/>
                </a:lnTo>
                <a:lnTo>
                  <a:pt x="14" y="559"/>
                </a:lnTo>
                <a:lnTo>
                  <a:pt x="14" y="561"/>
                </a:lnTo>
                <a:lnTo>
                  <a:pt x="12" y="563"/>
                </a:lnTo>
                <a:lnTo>
                  <a:pt x="12" y="569"/>
                </a:lnTo>
                <a:lnTo>
                  <a:pt x="10" y="574"/>
                </a:lnTo>
                <a:lnTo>
                  <a:pt x="10" y="579"/>
                </a:lnTo>
                <a:lnTo>
                  <a:pt x="12" y="582"/>
                </a:lnTo>
                <a:lnTo>
                  <a:pt x="10" y="588"/>
                </a:lnTo>
                <a:lnTo>
                  <a:pt x="10" y="592"/>
                </a:lnTo>
                <a:lnTo>
                  <a:pt x="8" y="596"/>
                </a:lnTo>
                <a:lnTo>
                  <a:pt x="8" y="600"/>
                </a:lnTo>
                <a:lnTo>
                  <a:pt x="8" y="605"/>
                </a:lnTo>
                <a:lnTo>
                  <a:pt x="12" y="605"/>
                </a:lnTo>
                <a:lnTo>
                  <a:pt x="14" y="605"/>
                </a:lnTo>
                <a:lnTo>
                  <a:pt x="14" y="609"/>
                </a:lnTo>
                <a:lnTo>
                  <a:pt x="12" y="632"/>
                </a:lnTo>
                <a:lnTo>
                  <a:pt x="12" y="638"/>
                </a:lnTo>
                <a:lnTo>
                  <a:pt x="21" y="642"/>
                </a:lnTo>
                <a:lnTo>
                  <a:pt x="19" y="646"/>
                </a:lnTo>
                <a:lnTo>
                  <a:pt x="31" y="651"/>
                </a:lnTo>
                <a:lnTo>
                  <a:pt x="35" y="653"/>
                </a:lnTo>
                <a:lnTo>
                  <a:pt x="39" y="657"/>
                </a:lnTo>
                <a:lnTo>
                  <a:pt x="41" y="653"/>
                </a:lnTo>
                <a:lnTo>
                  <a:pt x="43" y="655"/>
                </a:lnTo>
                <a:lnTo>
                  <a:pt x="41" y="659"/>
                </a:lnTo>
                <a:lnTo>
                  <a:pt x="52" y="671"/>
                </a:lnTo>
                <a:lnTo>
                  <a:pt x="65" y="678"/>
                </a:lnTo>
                <a:lnTo>
                  <a:pt x="71" y="686"/>
                </a:lnTo>
                <a:lnTo>
                  <a:pt x="73" y="688"/>
                </a:lnTo>
                <a:lnTo>
                  <a:pt x="75" y="690"/>
                </a:lnTo>
                <a:lnTo>
                  <a:pt x="71" y="696"/>
                </a:lnTo>
                <a:lnTo>
                  <a:pt x="64" y="719"/>
                </a:lnTo>
                <a:lnTo>
                  <a:pt x="62" y="719"/>
                </a:lnTo>
                <a:lnTo>
                  <a:pt x="56" y="717"/>
                </a:lnTo>
                <a:lnTo>
                  <a:pt x="54" y="723"/>
                </a:lnTo>
                <a:lnTo>
                  <a:pt x="52" y="726"/>
                </a:lnTo>
                <a:lnTo>
                  <a:pt x="52" y="728"/>
                </a:lnTo>
                <a:lnTo>
                  <a:pt x="58" y="730"/>
                </a:lnTo>
                <a:lnTo>
                  <a:pt x="58" y="736"/>
                </a:lnTo>
                <a:lnTo>
                  <a:pt x="58" y="738"/>
                </a:lnTo>
                <a:lnTo>
                  <a:pt x="58" y="742"/>
                </a:lnTo>
                <a:lnTo>
                  <a:pt x="54" y="752"/>
                </a:lnTo>
                <a:lnTo>
                  <a:pt x="54" y="754"/>
                </a:lnTo>
                <a:lnTo>
                  <a:pt x="56" y="754"/>
                </a:lnTo>
                <a:lnTo>
                  <a:pt x="58" y="755"/>
                </a:lnTo>
                <a:lnTo>
                  <a:pt x="60" y="755"/>
                </a:lnTo>
                <a:lnTo>
                  <a:pt x="41" y="807"/>
                </a:lnTo>
                <a:lnTo>
                  <a:pt x="44" y="809"/>
                </a:lnTo>
                <a:lnTo>
                  <a:pt x="6" y="907"/>
                </a:lnTo>
                <a:lnTo>
                  <a:pt x="2" y="919"/>
                </a:lnTo>
                <a:lnTo>
                  <a:pt x="0" y="921"/>
                </a:lnTo>
                <a:lnTo>
                  <a:pt x="2" y="922"/>
                </a:lnTo>
                <a:lnTo>
                  <a:pt x="14" y="930"/>
                </a:lnTo>
                <a:lnTo>
                  <a:pt x="23" y="934"/>
                </a:lnTo>
                <a:lnTo>
                  <a:pt x="16" y="946"/>
                </a:lnTo>
                <a:lnTo>
                  <a:pt x="58" y="94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Freeform 187"/>
          <p:cNvSpPr>
            <a:spLocks/>
          </p:cNvSpPr>
          <p:nvPr/>
        </p:nvSpPr>
        <p:spPr bwMode="auto">
          <a:xfrm>
            <a:off x="-1140121" y="6714048"/>
            <a:ext cx="853789" cy="1031701"/>
          </a:xfrm>
          <a:custGeom>
            <a:avLst/>
            <a:gdLst>
              <a:gd name="T0" fmla="*/ 61 w 907"/>
              <a:gd name="T1" fmla="*/ 600 h 1096"/>
              <a:gd name="T2" fmla="*/ 148 w 907"/>
              <a:gd name="T3" fmla="*/ 649 h 1096"/>
              <a:gd name="T4" fmla="*/ 184 w 907"/>
              <a:gd name="T5" fmla="*/ 652 h 1096"/>
              <a:gd name="T6" fmla="*/ 140 w 907"/>
              <a:gd name="T7" fmla="*/ 689 h 1096"/>
              <a:gd name="T8" fmla="*/ 163 w 907"/>
              <a:gd name="T9" fmla="*/ 725 h 1096"/>
              <a:gd name="T10" fmla="*/ 221 w 907"/>
              <a:gd name="T11" fmla="*/ 758 h 1096"/>
              <a:gd name="T12" fmla="*/ 290 w 907"/>
              <a:gd name="T13" fmla="*/ 787 h 1096"/>
              <a:gd name="T14" fmla="*/ 354 w 907"/>
              <a:gd name="T15" fmla="*/ 789 h 1096"/>
              <a:gd name="T16" fmla="*/ 407 w 907"/>
              <a:gd name="T17" fmla="*/ 817 h 1096"/>
              <a:gd name="T18" fmla="*/ 429 w 907"/>
              <a:gd name="T19" fmla="*/ 914 h 1096"/>
              <a:gd name="T20" fmla="*/ 336 w 907"/>
              <a:gd name="T21" fmla="*/ 964 h 1096"/>
              <a:gd name="T22" fmla="*/ 405 w 907"/>
              <a:gd name="T23" fmla="*/ 1014 h 1096"/>
              <a:gd name="T24" fmla="*/ 504 w 907"/>
              <a:gd name="T25" fmla="*/ 1089 h 1096"/>
              <a:gd name="T26" fmla="*/ 705 w 907"/>
              <a:gd name="T27" fmla="*/ 1062 h 1096"/>
              <a:gd name="T28" fmla="*/ 694 w 907"/>
              <a:gd name="T29" fmla="*/ 1046 h 1096"/>
              <a:gd name="T30" fmla="*/ 677 w 907"/>
              <a:gd name="T31" fmla="*/ 968 h 1096"/>
              <a:gd name="T32" fmla="*/ 665 w 907"/>
              <a:gd name="T33" fmla="*/ 904 h 1096"/>
              <a:gd name="T34" fmla="*/ 703 w 907"/>
              <a:gd name="T35" fmla="*/ 873 h 1096"/>
              <a:gd name="T36" fmla="*/ 715 w 907"/>
              <a:gd name="T37" fmla="*/ 850 h 1096"/>
              <a:gd name="T38" fmla="*/ 738 w 907"/>
              <a:gd name="T39" fmla="*/ 837 h 1096"/>
              <a:gd name="T40" fmla="*/ 782 w 907"/>
              <a:gd name="T41" fmla="*/ 827 h 1096"/>
              <a:gd name="T42" fmla="*/ 776 w 907"/>
              <a:gd name="T43" fmla="*/ 793 h 1096"/>
              <a:gd name="T44" fmla="*/ 773 w 907"/>
              <a:gd name="T45" fmla="*/ 785 h 1096"/>
              <a:gd name="T46" fmla="*/ 774 w 907"/>
              <a:gd name="T47" fmla="*/ 769 h 1096"/>
              <a:gd name="T48" fmla="*/ 774 w 907"/>
              <a:gd name="T49" fmla="*/ 735 h 1096"/>
              <a:gd name="T50" fmla="*/ 767 w 907"/>
              <a:gd name="T51" fmla="*/ 729 h 1096"/>
              <a:gd name="T52" fmla="*/ 836 w 907"/>
              <a:gd name="T53" fmla="*/ 625 h 1096"/>
              <a:gd name="T54" fmla="*/ 882 w 907"/>
              <a:gd name="T55" fmla="*/ 593 h 1096"/>
              <a:gd name="T56" fmla="*/ 890 w 907"/>
              <a:gd name="T57" fmla="*/ 537 h 1096"/>
              <a:gd name="T58" fmla="*/ 903 w 907"/>
              <a:gd name="T59" fmla="*/ 477 h 1096"/>
              <a:gd name="T60" fmla="*/ 876 w 907"/>
              <a:gd name="T61" fmla="*/ 439 h 1096"/>
              <a:gd name="T62" fmla="*/ 832 w 907"/>
              <a:gd name="T63" fmla="*/ 441 h 1096"/>
              <a:gd name="T64" fmla="*/ 738 w 907"/>
              <a:gd name="T65" fmla="*/ 456 h 1096"/>
              <a:gd name="T66" fmla="*/ 723 w 907"/>
              <a:gd name="T67" fmla="*/ 429 h 1096"/>
              <a:gd name="T68" fmla="*/ 699 w 907"/>
              <a:gd name="T69" fmla="*/ 404 h 1096"/>
              <a:gd name="T70" fmla="*/ 690 w 907"/>
              <a:gd name="T71" fmla="*/ 393 h 1096"/>
              <a:gd name="T72" fmla="*/ 672 w 907"/>
              <a:gd name="T73" fmla="*/ 385 h 1096"/>
              <a:gd name="T74" fmla="*/ 672 w 907"/>
              <a:gd name="T75" fmla="*/ 373 h 1096"/>
              <a:gd name="T76" fmla="*/ 672 w 907"/>
              <a:gd name="T77" fmla="*/ 358 h 1096"/>
              <a:gd name="T78" fmla="*/ 675 w 907"/>
              <a:gd name="T79" fmla="*/ 337 h 1096"/>
              <a:gd name="T80" fmla="*/ 688 w 907"/>
              <a:gd name="T81" fmla="*/ 314 h 1096"/>
              <a:gd name="T82" fmla="*/ 694 w 907"/>
              <a:gd name="T83" fmla="*/ 274 h 1096"/>
              <a:gd name="T84" fmla="*/ 672 w 907"/>
              <a:gd name="T85" fmla="*/ 262 h 1096"/>
              <a:gd name="T86" fmla="*/ 611 w 907"/>
              <a:gd name="T87" fmla="*/ 210 h 1096"/>
              <a:gd name="T88" fmla="*/ 478 w 907"/>
              <a:gd name="T89" fmla="*/ 4 h 1096"/>
              <a:gd name="T90" fmla="*/ 436 w 907"/>
              <a:gd name="T91" fmla="*/ 20 h 1096"/>
              <a:gd name="T92" fmla="*/ 415 w 907"/>
              <a:gd name="T93" fmla="*/ 33 h 1096"/>
              <a:gd name="T94" fmla="*/ 390 w 907"/>
              <a:gd name="T95" fmla="*/ 45 h 1096"/>
              <a:gd name="T96" fmla="*/ 376 w 907"/>
              <a:gd name="T97" fmla="*/ 64 h 1096"/>
              <a:gd name="T98" fmla="*/ 319 w 907"/>
              <a:gd name="T99" fmla="*/ 112 h 1096"/>
              <a:gd name="T100" fmla="*/ 215 w 907"/>
              <a:gd name="T101" fmla="*/ 175 h 1096"/>
              <a:gd name="T102" fmla="*/ 194 w 907"/>
              <a:gd name="T103" fmla="*/ 237 h 1096"/>
              <a:gd name="T104" fmla="*/ 182 w 907"/>
              <a:gd name="T105" fmla="*/ 270 h 1096"/>
              <a:gd name="T106" fmla="*/ 169 w 907"/>
              <a:gd name="T107" fmla="*/ 297 h 1096"/>
              <a:gd name="T108" fmla="*/ 152 w 907"/>
              <a:gd name="T109" fmla="*/ 318 h 1096"/>
              <a:gd name="T110" fmla="*/ 134 w 907"/>
              <a:gd name="T111" fmla="*/ 337 h 1096"/>
              <a:gd name="T112" fmla="*/ 121 w 907"/>
              <a:gd name="T113" fmla="*/ 366 h 1096"/>
              <a:gd name="T114" fmla="*/ 77 w 907"/>
              <a:gd name="T115" fmla="*/ 406 h 1096"/>
              <a:gd name="T116" fmla="*/ 42 w 907"/>
              <a:gd name="T117" fmla="*/ 422 h 1096"/>
              <a:gd name="T118" fmla="*/ 29 w 907"/>
              <a:gd name="T119" fmla="*/ 429 h 1096"/>
              <a:gd name="T120" fmla="*/ 19 w 907"/>
              <a:gd name="T121" fmla="*/ 452 h 1096"/>
              <a:gd name="T122" fmla="*/ 15 w 907"/>
              <a:gd name="T123" fmla="*/ 481 h 1096"/>
              <a:gd name="T124" fmla="*/ 2 w 907"/>
              <a:gd name="T125" fmla="*/ 518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07" h="1096">
                <a:moveTo>
                  <a:pt x="23" y="527"/>
                </a:moveTo>
                <a:lnTo>
                  <a:pt x="36" y="512"/>
                </a:lnTo>
                <a:lnTo>
                  <a:pt x="44" y="510"/>
                </a:lnTo>
                <a:lnTo>
                  <a:pt x="54" y="510"/>
                </a:lnTo>
                <a:lnTo>
                  <a:pt x="67" y="537"/>
                </a:lnTo>
                <a:lnTo>
                  <a:pt x="79" y="537"/>
                </a:lnTo>
                <a:lnTo>
                  <a:pt x="71" y="554"/>
                </a:lnTo>
                <a:lnTo>
                  <a:pt x="61" y="600"/>
                </a:lnTo>
                <a:lnTo>
                  <a:pt x="96" y="633"/>
                </a:lnTo>
                <a:lnTo>
                  <a:pt x="128" y="627"/>
                </a:lnTo>
                <a:lnTo>
                  <a:pt x="131" y="629"/>
                </a:lnTo>
                <a:lnTo>
                  <a:pt x="131" y="631"/>
                </a:lnTo>
                <a:lnTo>
                  <a:pt x="133" y="633"/>
                </a:lnTo>
                <a:lnTo>
                  <a:pt x="136" y="644"/>
                </a:lnTo>
                <a:lnTo>
                  <a:pt x="138" y="649"/>
                </a:lnTo>
                <a:lnTo>
                  <a:pt x="148" y="649"/>
                </a:lnTo>
                <a:lnTo>
                  <a:pt x="154" y="662"/>
                </a:lnTo>
                <a:lnTo>
                  <a:pt x="165" y="666"/>
                </a:lnTo>
                <a:lnTo>
                  <a:pt x="171" y="664"/>
                </a:lnTo>
                <a:lnTo>
                  <a:pt x="169" y="664"/>
                </a:lnTo>
                <a:lnTo>
                  <a:pt x="173" y="654"/>
                </a:lnTo>
                <a:lnTo>
                  <a:pt x="177" y="656"/>
                </a:lnTo>
                <a:lnTo>
                  <a:pt x="179" y="652"/>
                </a:lnTo>
                <a:lnTo>
                  <a:pt x="184" y="652"/>
                </a:lnTo>
                <a:lnTo>
                  <a:pt x="184" y="668"/>
                </a:lnTo>
                <a:lnTo>
                  <a:pt x="181" y="685"/>
                </a:lnTo>
                <a:lnTo>
                  <a:pt x="179" y="685"/>
                </a:lnTo>
                <a:lnTo>
                  <a:pt x="159" y="683"/>
                </a:lnTo>
                <a:lnTo>
                  <a:pt x="157" y="689"/>
                </a:lnTo>
                <a:lnTo>
                  <a:pt x="154" y="687"/>
                </a:lnTo>
                <a:lnTo>
                  <a:pt x="152" y="691"/>
                </a:lnTo>
                <a:lnTo>
                  <a:pt x="140" y="689"/>
                </a:lnTo>
                <a:lnTo>
                  <a:pt x="138" y="712"/>
                </a:lnTo>
                <a:lnTo>
                  <a:pt x="133" y="716"/>
                </a:lnTo>
                <a:lnTo>
                  <a:pt x="136" y="718"/>
                </a:lnTo>
                <a:lnTo>
                  <a:pt x="142" y="720"/>
                </a:lnTo>
                <a:lnTo>
                  <a:pt x="146" y="718"/>
                </a:lnTo>
                <a:lnTo>
                  <a:pt x="150" y="721"/>
                </a:lnTo>
                <a:lnTo>
                  <a:pt x="157" y="725"/>
                </a:lnTo>
                <a:lnTo>
                  <a:pt x="163" y="725"/>
                </a:lnTo>
                <a:lnTo>
                  <a:pt x="175" y="727"/>
                </a:lnTo>
                <a:lnTo>
                  <a:pt x="182" y="727"/>
                </a:lnTo>
                <a:lnTo>
                  <a:pt x="190" y="729"/>
                </a:lnTo>
                <a:lnTo>
                  <a:pt x="198" y="737"/>
                </a:lnTo>
                <a:lnTo>
                  <a:pt x="210" y="747"/>
                </a:lnTo>
                <a:lnTo>
                  <a:pt x="210" y="748"/>
                </a:lnTo>
                <a:lnTo>
                  <a:pt x="213" y="750"/>
                </a:lnTo>
                <a:lnTo>
                  <a:pt x="221" y="758"/>
                </a:lnTo>
                <a:lnTo>
                  <a:pt x="240" y="769"/>
                </a:lnTo>
                <a:lnTo>
                  <a:pt x="259" y="777"/>
                </a:lnTo>
                <a:lnTo>
                  <a:pt x="273" y="769"/>
                </a:lnTo>
                <a:lnTo>
                  <a:pt x="279" y="771"/>
                </a:lnTo>
                <a:lnTo>
                  <a:pt x="280" y="783"/>
                </a:lnTo>
                <a:lnTo>
                  <a:pt x="284" y="787"/>
                </a:lnTo>
                <a:lnTo>
                  <a:pt x="288" y="783"/>
                </a:lnTo>
                <a:lnTo>
                  <a:pt x="290" y="787"/>
                </a:lnTo>
                <a:lnTo>
                  <a:pt x="292" y="791"/>
                </a:lnTo>
                <a:lnTo>
                  <a:pt x="298" y="796"/>
                </a:lnTo>
                <a:lnTo>
                  <a:pt x="307" y="802"/>
                </a:lnTo>
                <a:lnTo>
                  <a:pt x="323" y="812"/>
                </a:lnTo>
                <a:lnTo>
                  <a:pt x="328" y="812"/>
                </a:lnTo>
                <a:lnTo>
                  <a:pt x="340" y="802"/>
                </a:lnTo>
                <a:lnTo>
                  <a:pt x="346" y="795"/>
                </a:lnTo>
                <a:lnTo>
                  <a:pt x="354" y="789"/>
                </a:lnTo>
                <a:lnTo>
                  <a:pt x="363" y="779"/>
                </a:lnTo>
                <a:lnTo>
                  <a:pt x="367" y="779"/>
                </a:lnTo>
                <a:lnTo>
                  <a:pt x="402" y="793"/>
                </a:lnTo>
                <a:lnTo>
                  <a:pt x="411" y="798"/>
                </a:lnTo>
                <a:lnTo>
                  <a:pt x="415" y="804"/>
                </a:lnTo>
                <a:lnTo>
                  <a:pt x="415" y="806"/>
                </a:lnTo>
                <a:lnTo>
                  <a:pt x="413" y="810"/>
                </a:lnTo>
                <a:lnTo>
                  <a:pt x="407" y="817"/>
                </a:lnTo>
                <a:lnTo>
                  <a:pt x="386" y="831"/>
                </a:lnTo>
                <a:lnTo>
                  <a:pt x="382" y="837"/>
                </a:lnTo>
                <a:lnTo>
                  <a:pt x="382" y="841"/>
                </a:lnTo>
                <a:lnTo>
                  <a:pt x="390" y="858"/>
                </a:lnTo>
                <a:lnTo>
                  <a:pt x="400" y="867"/>
                </a:lnTo>
                <a:lnTo>
                  <a:pt x="413" y="893"/>
                </a:lnTo>
                <a:lnTo>
                  <a:pt x="427" y="906"/>
                </a:lnTo>
                <a:lnTo>
                  <a:pt x="429" y="914"/>
                </a:lnTo>
                <a:lnTo>
                  <a:pt x="424" y="918"/>
                </a:lnTo>
                <a:lnTo>
                  <a:pt x="417" y="925"/>
                </a:lnTo>
                <a:lnTo>
                  <a:pt x="400" y="931"/>
                </a:lnTo>
                <a:lnTo>
                  <a:pt x="359" y="941"/>
                </a:lnTo>
                <a:lnTo>
                  <a:pt x="344" y="942"/>
                </a:lnTo>
                <a:lnTo>
                  <a:pt x="338" y="948"/>
                </a:lnTo>
                <a:lnTo>
                  <a:pt x="336" y="952"/>
                </a:lnTo>
                <a:lnTo>
                  <a:pt x="336" y="964"/>
                </a:lnTo>
                <a:lnTo>
                  <a:pt x="338" y="966"/>
                </a:lnTo>
                <a:lnTo>
                  <a:pt x="348" y="960"/>
                </a:lnTo>
                <a:lnTo>
                  <a:pt x="355" y="975"/>
                </a:lnTo>
                <a:lnTo>
                  <a:pt x="367" y="989"/>
                </a:lnTo>
                <a:lnTo>
                  <a:pt x="396" y="1002"/>
                </a:lnTo>
                <a:lnTo>
                  <a:pt x="407" y="1006"/>
                </a:lnTo>
                <a:lnTo>
                  <a:pt x="405" y="1010"/>
                </a:lnTo>
                <a:lnTo>
                  <a:pt x="405" y="1014"/>
                </a:lnTo>
                <a:lnTo>
                  <a:pt x="427" y="1019"/>
                </a:lnTo>
                <a:lnTo>
                  <a:pt x="438" y="1031"/>
                </a:lnTo>
                <a:lnTo>
                  <a:pt x="448" y="1048"/>
                </a:lnTo>
                <a:lnTo>
                  <a:pt x="451" y="1062"/>
                </a:lnTo>
                <a:lnTo>
                  <a:pt x="453" y="1062"/>
                </a:lnTo>
                <a:lnTo>
                  <a:pt x="457" y="1067"/>
                </a:lnTo>
                <a:lnTo>
                  <a:pt x="467" y="1071"/>
                </a:lnTo>
                <a:lnTo>
                  <a:pt x="504" y="1089"/>
                </a:lnTo>
                <a:lnTo>
                  <a:pt x="519" y="1093"/>
                </a:lnTo>
                <a:lnTo>
                  <a:pt x="546" y="1094"/>
                </a:lnTo>
                <a:lnTo>
                  <a:pt x="594" y="1093"/>
                </a:lnTo>
                <a:lnTo>
                  <a:pt x="653" y="1096"/>
                </a:lnTo>
                <a:lnTo>
                  <a:pt x="682" y="1091"/>
                </a:lnTo>
                <a:lnTo>
                  <a:pt x="701" y="1085"/>
                </a:lnTo>
                <a:lnTo>
                  <a:pt x="713" y="1073"/>
                </a:lnTo>
                <a:lnTo>
                  <a:pt x="705" y="1062"/>
                </a:lnTo>
                <a:lnTo>
                  <a:pt x="701" y="1054"/>
                </a:lnTo>
                <a:lnTo>
                  <a:pt x="701" y="1052"/>
                </a:lnTo>
                <a:lnTo>
                  <a:pt x="699" y="1052"/>
                </a:lnTo>
                <a:lnTo>
                  <a:pt x="699" y="1054"/>
                </a:lnTo>
                <a:lnTo>
                  <a:pt x="699" y="1052"/>
                </a:lnTo>
                <a:lnTo>
                  <a:pt x="698" y="1052"/>
                </a:lnTo>
                <a:lnTo>
                  <a:pt x="696" y="1052"/>
                </a:lnTo>
                <a:lnTo>
                  <a:pt x="694" y="1046"/>
                </a:lnTo>
                <a:lnTo>
                  <a:pt x="701" y="1045"/>
                </a:lnTo>
                <a:lnTo>
                  <a:pt x="696" y="1019"/>
                </a:lnTo>
                <a:lnTo>
                  <a:pt x="696" y="1018"/>
                </a:lnTo>
                <a:lnTo>
                  <a:pt x="696" y="1016"/>
                </a:lnTo>
                <a:lnTo>
                  <a:pt x="688" y="981"/>
                </a:lnTo>
                <a:lnTo>
                  <a:pt x="682" y="973"/>
                </a:lnTo>
                <a:lnTo>
                  <a:pt x="680" y="969"/>
                </a:lnTo>
                <a:lnTo>
                  <a:pt x="677" y="968"/>
                </a:lnTo>
                <a:lnTo>
                  <a:pt x="669" y="962"/>
                </a:lnTo>
                <a:lnTo>
                  <a:pt x="665" y="958"/>
                </a:lnTo>
                <a:lnTo>
                  <a:pt x="663" y="942"/>
                </a:lnTo>
                <a:lnTo>
                  <a:pt x="665" y="941"/>
                </a:lnTo>
                <a:lnTo>
                  <a:pt x="667" y="921"/>
                </a:lnTo>
                <a:lnTo>
                  <a:pt x="665" y="914"/>
                </a:lnTo>
                <a:lnTo>
                  <a:pt x="667" y="904"/>
                </a:lnTo>
                <a:lnTo>
                  <a:pt x="665" y="904"/>
                </a:lnTo>
                <a:lnTo>
                  <a:pt x="667" y="896"/>
                </a:lnTo>
                <a:lnTo>
                  <a:pt x="667" y="894"/>
                </a:lnTo>
                <a:lnTo>
                  <a:pt x="665" y="894"/>
                </a:lnTo>
                <a:lnTo>
                  <a:pt x="672" y="870"/>
                </a:lnTo>
                <a:lnTo>
                  <a:pt x="686" y="873"/>
                </a:lnTo>
                <a:lnTo>
                  <a:pt x="701" y="875"/>
                </a:lnTo>
                <a:lnTo>
                  <a:pt x="701" y="873"/>
                </a:lnTo>
                <a:lnTo>
                  <a:pt x="703" y="873"/>
                </a:lnTo>
                <a:lnTo>
                  <a:pt x="703" y="870"/>
                </a:lnTo>
                <a:lnTo>
                  <a:pt x="703" y="862"/>
                </a:lnTo>
                <a:lnTo>
                  <a:pt x="703" y="860"/>
                </a:lnTo>
                <a:lnTo>
                  <a:pt x="703" y="858"/>
                </a:lnTo>
                <a:lnTo>
                  <a:pt x="703" y="856"/>
                </a:lnTo>
                <a:lnTo>
                  <a:pt x="711" y="852"/>
                </a:lnTo>
                <a:lnTo>
                  <a:pt x="713" y="850"/>
                </a:lnTo>
                <a:lnTo>
                  <a:pt x="715" y="850"/>
                </a:lnTo>
                <a:lnTo>
                  <a:pt x="721" y="848"/>
                </a:lnTo>
                <a:lnTo>
                  <a:pt x="723" y="848"/>
                </a:lnTo>
                <a:lnTo>
                  <a:pt x="723" y="846"/>
                </a:lnTo>
                <a:lnTo>
                  <a:pt x="725" y="846"/>
                </a:lnTo>
                <a:lnTo>
                  <a:pt x="725" y="845"/>
                </a:lnTo>
                <a:lnTo>
                  <a:pt x="726" y="845"/>
                </a:lnTo>
                <a:lnTo>
                  <a:pt x="732" y="841"/>
                </a:lnTo>
                <a:lnTo>
                  <a:pt x="738" y="837"/>
                </a:lnTo>
                <a:lnTo>
                  <a:pt x="740" y="835"/>
                </a:lnTo>
                <a:lnTo>
                  <a:pt x="744" y="833"/>
                </a:lnTo>
                <a:lnTo>
                  <a:pt x="744" y="831"/>
                </a:lnTo>
                <a:lnTo>
                  <a:pt x="753" y="822"/>
                </a:lnTo>
                <a:lnTo>
                  <a:pt x="757" y="817"/>
                </a:lnTo>
                <a:lnTo>
                  <a:pt x="774" y="827"/>
                </a:lnTo>
                <a:lnTo>
                  <a:pt x="782" y="829"/>
                </a:lnTo>
                <a:lnTo>
                  <a:pt x="782" y="827"/>
                </a:lnTo>
                <a:lnTo>
                  <a:pt x="782" y="816"/>
                </a:lnTo>
                <a:lnTo>
                  <a:pt x="782" y="814"/>
                </a:lnTo>
                <a:lnTo>
                  <a:pt x="782" y="806"/>
                </a:lnTo>
                <a:lnTo>
                  <a:pt x="782" y="793"/>
                </a:lnTo>
                <a:lnTo>
                  <a:pt x="780" y="793"/>
                </a:lnTo>
                <a:lnTo>
                  <a:pt x="778" y="793"/>
                </a:lnTo>
                <a:lnTo>
                  <a:pt x="778" y="795"/>
                </a:lnTo>
                <a:lnTo>
                  <a:pt x="776" y="793"/>
                </a:lnTo>
                <a:lnTo>
                  <a:pt x="774" y="795"/>
                </a:lnTo>
                <a:lnTo>
                  <a:pt x="773" y="795"/>
                </a:lnTo>
                <a:lnTo>
                  <a:pt x="769" y="795"/>
                </a:lnTo>
                <a:lnTo>
                  <a:pt x="769" y="793"/>
                </a:lnTo>
                <a:lnTo>
                  <a:pt x="769" y="791"/>
                </a:lnTo>
                <a:lnTo>
                  <a:pt x="771" y="789"/>
                </a:lnTo>
                <a:lnTo>
                  <a:pt x="771" y="787"/>
                </a:lnTo>
                <a:lnTo>
                  <a:pt x="773" y="785"/>
                </a:lnTo>
                <a:lnTo>
                  <a:pt x="774" y="781"/>
                </a:lnTo>
                <a:lnTo>
                  <a:pt x="776" y="779"/>
                </a:lnTo>
                <a:lnTo>
                  <a:pt x="778" y="771"/>
                </a:lnTo>
                <a:lnTo>
                  <a:pt x="780" y="769"/>
                </a:lnTo>
                <a:lnTo>
                  <a:pt x="778" y="764"/>
                </a:lnTo>
                <a:lnTo>
                  <a:pt x="776" y="764"/>
                </a:lnTo>
                <a:lnTo>
                  <a:pt x="774" y="764"/>
                </a:lnTo>
                <a:lnTo>
                  <a:pt x="774" y="769"/>
                </a:lnTo>
                <a:lnTo>
                  <a:pt x="773" y="769"/>
                </a:lnTo>
                <a:lnTo>
                  <a:pt x="771" y="769"/>
                </a:lnTo>
                <a:lnTo>
                  <a:pt x="769" y="769"/>
                </a:lnTo>
                <a:lnTo>
                  <a:pt x="769" y="771"/>
                </a:lnTo>
                <a:lnTo>
                  <a:pt x="767" y="771"/>
                </a:lnTo>
                <a:lnTo>
                  <a:pt x="771" y="758"/>
                </a:lnTo>
                <a:lnTo>
                  <a:pt x="773" y="750"/>
                </a:lnTo>
                <a:lnTo>
                  <a:pt x="774" y="735"/>
                </a:lnTo>
                <a:lnTo>
                  <a:pt x="776" y="735"/>
                </a:lnTo>
                <a:lnTo>
                  <a:pt x="776" y="733"/>
                </a:lnTo>
                <a:lnTo>
                  <a:pt x="774" y="733"/>
                </a:lnTo>
                <a:lnTo>
                  <a:pt x="774" y="731"/>
                </a:lnTo>
                <a:lnTo>
                  <a:pt x="773" y="731"/>
                </a:lnTo>
                <a:lnTo>
                  <a:pt x="771" y="731"/>
                </a:lnTo>
                <a:lnTo>
                  <a:pt x="769" y="729"/>
                </a:lnTo>
                <a:lnTo>
                  <a:pt x="767" y="729"/>
                </a:lnTo>
                <a:lnTo>
                  <a:pt x="765" y="729"/>
                </a:lnTo>
                <a:lnTo>
                  <a:pt x="765" y="727"/>
                </a:lnTo>
                <a:lnTo>
                  <a:pt x="761" y="649"/>
                </a:lnTo>
                <a:lnTo>
                  <a:pt x="761" y="646"/>
                </a:lnTo>
                <a:lnTo>
                  <a:pt x="759" y="631"/>
                </a:lnTo>
                <a:lnTo>
                  <a:pt x="824" y="627"/>
                </a:lnTo>
                <a:lnTo>
                  <a:pt x="836" y="627"/>
                </a:lnTo>
                <a:lnTo>
                  <a:pt x="836" y="625"/>
                </a:lnTo>
                <a:lnTo>
                  <a:pt x="853" y="623"/>
                </a:lnTo>
                <a:lnTo>
                  <a:pt x="874" y="622"/>
                </a:lnTo>
                <a:lnTo>
                  <a:pt x="874" y="610"/>
                </a:lnTo>
                <a:lnTo>
                  <a:pt x="876" y="608"/>
                </a:lnTo>
                <a:lnTo>
                  <a:pt x="880" y="608"/>
                </a:lnTo>
                <a:lnTo>
                  <a:pt x="880" y="604"/>
                </a:lnTo>
                <a:lnTo>
                  <a:pt x="882" y="604"/>
                </a:lnTo>
                <a:lnTo>
                  <a:pt x="882" y="593"/>
                </a:lnTo>
                <a:lnTo>
                  <a:pt x="886" y="562"/>
                </a:lnTo>
                <a:lnTo>
                  <a:pt x="888" y="558"/>
                </a:lnTo>
                <a:lnTo>
                  <a:pt x="890" y="547"/>
                </a:lnTo>
                <a:lnTo>
                  <a:pt x="890" y="545"/>
                </a:lnTo>
                <a:lnTo>
                  <a:pt x="888" y="539"/>
                </a:lnTo>
                <a:lnTo>
                  <a:pt x="888" y="537"/>
                </a:lnTo>
                <a:lnTo>
                  <a:pt x="888" y="535"/>
                </a:lnTo>
                <a:lnTo>
                  <a:pt x="890" y="537"/>
                </a:lnTo>
                <a:lnTo>
                  <a:pt x="890" y="529"/>
                </a:lnTo>
                <a:lnTo>
                  <a:pt x="892" y="529"/>
                </a:lnTo>
                <a:lnTo>
                  <a:pt x="892" y="519"/>
                </a:lnTo>
                <a:lnTo>
                  <a:pt x="894" y="516"/>
                </a:lnTo>
                <a:lnTo>
                  <a:pt x="897" y="506"/>
                </a:lnTo>
                <a:lnTo>
                  <a:pt x="899" y="504"/>
                </a:lnTo>
                <a:lnTo>
                  <a:pt x="901" y="483"/>
                </a:lnTo>
                <a:lnTo>
                  <a:pt x="903" y="477"/>
                </a:lnTo>
                <a:lnTo>
                  <a:pt x="903" y="475"/>
                </a:lnTo>
                <a:lnTo>
                  <a:pt x="907" y="454"/>
                </a:lnTo>
                <a:lnTo>
                  <a:pt x="907" y="452"/>
                </a:lnTo>
                <a:lnTo>
                  <a:pt x="907" y="445"/>
                </a:lnTo>
                <a:lnTo>
                  <a:pt x="899" y="443"/>
                </a:lnTo>
                <a:lnTo>
                  <a:pt x="894" y="441"/>
                </a:lnTo>
                <a:lnTo>
                  <a:pt x="888" y="441"/>
                </a:lnTo>
                <a:lnTo>
                  <a:pt x="876" y="439"/>
                </a:lnTo>
                <a:lnTo>
                  <a:pt x="874" y="439"/>
                </a:lnTo>
                <a:lnTo>
                  <a:pt x="863" y="437"/>
                </a:lnTo>
                <a:lnTo>
                  <a:pt x="855" y="435"/>
                </a:lnTo>
                <a:lnTo>
                  <a:pt x="853" y="435"/>
                </a:lnTo>
                <a:lnTo>
                  <a:pt x="851" y="435"/>
                </a:lnTo>
                <a:lnTo>
                  <a:pt x="846" y="439"/>
                </a:lnTo>
                <a:lnTo>
                  <a:pt x="842" y="441"/>
                </a:lnTo>
                <a:lnTo>
                  <a:pt x="832" y="441"/>
                </a:lnTo>
                <a:lnTo>
                  <a:pt x="742" y="479"/>
                </a:lnTo>
                <a:lnTo>
                  <a:pt x="736" y="471"/>
                </a:lnTo>
                <a:lnTo>
                  <a:pt x="734" y="470"/>
                </a:lnTo>
                <a:lnTo>
                  <a:pt x="736" y="468"/>
                </a:lnTo>
                <a:lnTo>
                  <a:pt x="738" y="466"/>
                </a:lnTo>
                <a:lnTo>
                  <a:pt x="738" y="464"/>
                </a:lnTo>
                <a:lnTo>
                  <a:pt x="738" y="460"/>
                </a:lnTo>
                <a:lnTo>
                  <a:pt x="738" y="456"/>
                </a:lnTo>
                <a:lnTo>
                  <a:pt x="738" y="454"/>
                </a:lnTo>
                <a:lnTo>
                  <a:pt x="736" y="450"/>
                </a:lnTo>
                <a:lnTo>
                  <a:pt x="734" y="449"/>
                </a:lnTo>
                <a:lnTo>
                  <a:pt x="730" y="445"/>
                </a:lnTo>
                <a:lnTo>
                  <a:pt x="726" y="437"/>
                </a:lnTo>
                <a:lnTo>
                  <a:pt x="725" y="435"/>
                </a:lnTo>
                <a:lnTo>
                  <a:pt x="723" y="431"/>
                </a:lnTo>
                <a:lnTo>
                  <a:pt x="723" y="429"/>
                </a:lnTo>
                <a:lnTo>
                  <a:pt x="721" y="427"/>
                </a:lnTo>
                <a:lnTo>
                  <a:pt x="717" y="422"/>
                </a:lnTo>
                <a:lnTo>
                  <a:pt x="715" y="420"/>
                </a:lnTo>
                <a:lnTo>
                  <a:pt x="707" y="416"/>
                </a:lnTo>
                <a:lnTo>
                  <a:pt x="705" y="414"/>
                </a:lnTo>
                <a:lnTo>
                  <a:pt x="703" y="410"/>
                </a:lnTo>
                <a:lnTo>
                  <a:pt x="701" y="408"/>
                </a:lnTo>
                <a:lnTo>
                  <a:pt x="699" y="404"/>
                </a:lnTo>
                <a:lnTo>
                  <a:pt x="698" y="402"/>
                </a:lnTo>
                <a:lnTo>
                  <a:pt x="698" y="401"/>
                </a:lnTo>
                <a:lnTo>
                  <a:pt x="696" y="401"/>
                </a:lnTo>
                <a:lnTo>
                  <a:pt x="696" y="396"/>
                </a:lnTo>
                <a:lnTo>
                  <a:pt x="696" y="395"/>
                </a:lnTo>
                <a:lnTo>
                  <a:pt x="694" y="391"/>
                </a:lnTo>
                <a:lnTo>
                  <a:pt x="690" y="391"/>
                </a:lnTo>
                <a:lnTo>
                  <a:pt x="690" y="393"/>
                </a:lnTo>
                <a:lnTo>
                  <a:pt x="690" y="391"/>
                </a:lnTo>
                <a:lnTo>
                  <a:pt x="688" y="391"/>
                </a:lnTo>
                <a:lnTo>
                  <a:pt x="686" y="391"/>
                </a:lnTo>
                <a:lnTo>
                  <a:pt x="684" y="391"/>
                </a:lnTo>
                <a:lnTo>
                  <a:pt x="682" y="391"/>
                </a:lnTo>
                <a:lnTo>
                  <a:pt x="680" y="391"/>
                </a:lnTo>
                <a:lnTo>
                  <a:pt x="675" y="385"/>
                </a:lnTo>
                <a:lnTo>
                  <a:pt x="672" y="385"/>
                </a:lnTo>
                <a:lnTo>
                  <a:pt x="672" y="383"/>
                </a:lnTo>
                <a:lnTo>
                  <a:pt x="675" y="383"/>
                </a:lnTo>
                <a:lnTo>
                  <a:pt x="672" y="383"/>
                </a:lnTo>
                <a:lnTo>
                  <a:pt x="672" y="381"/>
                </a:lnTo>
                <a:lnTo>
                  <a:pt x="672" y="379"/>
                </a:lnTo>
                <a:lnTo>
                  <a:pt x="672" y="377"/>
                </a:lnTo>
                <a:lnTo>
                  <a:pt x="672" y="375"/>
                </a:lnTo>
                <a:lnTo>
                  <a:pt x="672" y="373"/>
                </a:lnTo>
                <a:lnTo>
                  <a:pt x="675" y="372"/>
                </a:lnTo>
                <a:lnTo>
                  <a:pt x="675" y="370"/>
                </a:lnTo>
                <a:lnTo>
                  <a:pt x="672" y="368"/>
                </a:lnTo>
                <a:lnTo>
                  <a:pt x="672" y="366"/>
                </a:lnTo>
                <a:lnTo>
                  <a:pt x="672" y="364"/>
                </a:lnTo>
                <a:lnTo>
                  <a:pt x="672" y="362"/>
                </a:lnTo>
                <a:lnTo>
                  <a:pt x="672" y="360"/>
                </a:lnTo>
                <a:lnTo>
                  <a:pt x="672" y="358"/>
                </a:lnTo>
                <a:lnTo>
                  <a:pt x="675" y="354"/>
                </a:lnTo>
                <a:lnTo>
                  <a:pt x="675" y="352"/>
                </a:lnTo>
                <a:lnTo>
                  <a:pt x="671" y="352"/>
                </a:lnTo>
                <a:lnTo>
                  <a:pt x="671" y="351"/>
                </a:lnTo>
                <a:lnTo>
                  <a:pt x="672" y="348"/>
                </a:lnTo>
                <a:lnTo>
                  <a:pt x="672" y="346"/>
                </a:lnTo>
                <a:lnTo>
                  <a:pt x="675" y="345"/>
                </a:lnTo>
                <a:lnTo>
                  <a:pt x="675" y="337"/>
                </a:lnTo>
                <a:lnTo>
                  <a:pt x="680" y="337"/>
                </a:lnTo>
                <a:lnTo>
                  <a:pt x="682" y="335"/>
                </a:lnTo>
                <a:lnTo>
                  <a:pt x="682" y="333"/>
                </a:lnTo>
                <a:lnTo>
                  <a:pt x="684" y="331"/>
                </a:lnTo>
                <a:lnTo>
                  <a:pt x="686" y="325"/>
                </a:lnTo>
                <a:lnTo>
                  <a:pt x="688" y="324"/>
                </a:lnTo>
                <a:lnTo>
                  <a:pt x="688" y="320"/>
                </a:lnTo>
                <a:lnTo>
                  <a:pt x="688" y="314"/>
                </a:lnTo>
                <a:lnTo>
                  <a:pt x="686" y="314"/>
                </a:lnTo>
                <a:lnTo>
                  <a:pt x="684" y="312"/>
                </a:lnTo>
                <a:lnTo>
                  <a:pt x="684" y="308"/>
                </a:lnTo>
                <a:lnTo>
                  <a:pt x="688" y="295"/>
                </a:lnTo>
                <a:lnTo>
                  <a:pt x="696" y="285"/>
                </a:lnTo>
                <a:lnTo>
                  <a:pt x="692" y="281"/>
                </a:lnTo>
                <a:lnTo>
                  <a:pt x="694" y="277"/>
                </a:lnTo>
                <a:lnTo>
                  <a:pt x="694" y="274"/>
                </a:lnTo>
                <a:lnTo>
                  <a:pt x="692" y="270"/>
                </a:lnTo>
                <a:lnTo>
                  <a:pt x="688" y="268"/>
                </a:lnTo>
                <a:lnTo>
                  <a:pt x="686" y="266"/>
                </a:lnTo>
                <a:lnTo>
                  <a:pt x="682" y="266"/>
                </a:lnTo>
                <a:lnTo>
                  <a:pt x="680" y="264"/>
                </a:lnTo>
                <a:lnTo>
                  <a:pt x="678" y="262"/>
                </a:lnTo>
                <a:lnTo>
                  <a:pt x="675" y="260"/>
                </a:lnTo>
                <a:lnTo>
                  <a:pt x="672" y="262"/>
                </a:lnTo>
                <a:lnTo>
                  <a:pt x="671" y="260"/>
                </a:lnTo>
                <a:lnTo>
                  <a:pt x="667" y="268"/>
                </a:lnTo>
                <a:lnTo>
                  <a:pt x="665" y="277"/>
                </a:lnTo>
                <a:lnTo>
                  <a:pt x="663" y="281"/>
                </a:lnTo>
                <a:lnTo>
                  <a:pt x="632" y="254"/>
                </a:lnTo>
                <a:lnTo>
                  <a:pt x="648" y="239"/>
                </a:lnTo>
                <a:lnTo>
                  <a:pt x="624" y="226"/>
                </a:lnTo>
                <a:lnTo>
                  <a:pt x="611" y="210"/>
                </a:lnTo>
                <a:lnTo>
                  <a:pt x="613" y="206"/>
                </a:lnTo>
                <a:lnTo>
                  <a:pt x="622" y="199"/>
                </a:lnTo>
                <a:lnTo>
                  <a:pt x="630" y="195"/>
                </a:lnTo>
                <a:lnTo>
                  <a:pt x="646" y="185"/>
                </a:lnTo>
                <a:lnTo>
                  <a:pt x="573" y="54"/>
                </a:lnTo>
                <a:lnTo>
                  <a:pt x="499" y="26"/>
                </a:lnTo>
                <a:lnTo>
                  <a:pt x="473" y="18"/>
                </a:lnTo>
                <a:lnTo>
                  <a:pt x="478" y="4"/>
                </a:lnTo>
                <a:lnTo>
                  <a:pt x="471" y="0"/>
                </a:lnTo>
                <a:lnTo>
                  <a:pt x="457" y="8"/>
                </a:lnTo>
                <a:lnTo>
                  <a:pt x="451" y="12"/>
                </a:lnTo>
                <a:lnTo>
                  <a:pt x="450" y="12"/>
                </a:lnTo>
                <a:lnTo>
                  <a:pt x="444" y="16"/>
                </a:lnTo>
                <a:lnTo>
                  <a:pt x="442" y="16"/>
                </a:lnTo>
                <a:lnTo>
                  <a:pt x="440" y="18"/>
                </a:lnTo>
                <a:lnTo>
                  <a:pt x="436" y="20"/>
                </a:lnTo>
                <a:lnTo>
                  <a:pt x="434" y="22"/>
                </a:lnTo>
                <a:lnTo>
                  <a:pt x="429" y="26"/>
                </a:lnTo>
                <a:lnTo>
                  <a:pt x="424" y="27"/>
                </a:lnTo>
                <a:lnTo>
                  <a:pt x="423" y="27"/>
                </a:lnTo>
                <a:lnTo>
                  <a:pt x="421" y="29"/>
                </a:lnTo>
                <a:lnTo>
                  <a:pt x="419" y="31"/>
                </a:lnTo>
                <a:lnTo>
                  <a:pt x="417" y="33"/>
                </a:lnTo>
                <a:lnTo>
                  <a:pt x="415" y="33"/>
                </a:lnTo>
                <a:lnTo>
                  <a:pt x="415" y="35"/>
                </a:lnTo>
                <a:lnTo>
                  <a:pt x="411" y="35"/>
                </a:lnTo>
                <a:lnTo>
                  <a:pt x="409" y="37"/>
                </a:lnTo>
                <a:lnTo>
                  <a:pt x="405" y="39"/>
                </a:lnTo>
                <a:lnTo>
                  <a:pt x="402" y="41"/>
                </a:lnTo>
                <a:lnTo>
                  <a:pt x="396" y="43"/>
                </a:lnTo>
                <a:lnTo>
                  <a:pt x="392" y="45"/>
                </a:lnTo>
                <a:lnTo>
                  <a:pt x="390" y="45"/>
                </a:lnTo>
                <a:lnTo>
                  <a:pt x="388" y="47"/>
                </a:lnTo>
                <a:lnTo>
                  <a:pt x="386" y="48"/>
                </a:lnTo>
                <a:lnTo>
                  <a:pt x="386" y="50"/>
                </a:lnTo>
                <a:lnTo>
                  <a:pt x="384" y="53"/>
                </a:lnTo>
                <a:lnTo>
                  <a:pt x="382" y="64"/>
                </a:lnTo>
                <a:lnTo>
                  <a:pt x="382" y="62"/>
                </a:lnTo>
                <a:lnTo>
                  <a:pt x="379" y="62"/>
                </a:lnTo>
                <a:lnTo>
                  <a:pt x="376" y="64"/>
                </a:lnTo>
                <a:lnTo>
                  <a:pt x="375" y="70"/>
                </a:lnTo>
                <a:lnTo>
                  <a:pt x="371" y="74"/>
                </a:lnTo>
                <a:lnTo>
                  <a:pt x="321" y="118"/>
                </a:lnTo>
                <a:lnTo>
                  <a:pt x="319" y="118"/>
                </a:lnTo>
                <a:lnTo>
                  <a:pt x="319" y="116"/>
                </a:lnTo>
                <a:lnTo>
                  <a:pt x="317" y="114"/>
                </a:lnTo>
                <a:lnTo>
                  <a:pt x="319" y="114"/>
                </a:lnTo>
                <a:lnTo>
                  <a:pt x="319" y="112"/>
                </a:lnTo>
                <a:lnTo>
                  <a:pt x="317" y="112"/>
                </a:lnTo>
                <a:lnTo>
                  <a:pt x="315" y="108"/>
                </a:lnTo>
                <a:lnTo>
                  <a:pt x="311" y="108"/>
                </a:lnTo>
                <a:lnTo>
                  <a:pt x="302" y="101"/>
                </a:lnTo>
                <a:lnTo>
                  <a:pt x="298" y="101"/>
                </a:lnTo>
                <a:lnTo>
                  <a:pt x="280" y="116"/>
                </a:lnTo>
                <a:lnTo>
                  <a:pt x="240" y="151"/>
                </a:lnTo>
                <a:lnTo>
                  <a:pt x="215" y="175"/>
                </a:lnTo>
                <a:lnTo>
                  <a:pt x="207" y="185"/>
                </a:lnTo>
                <a:lnTo>
                  <a:pt x="204" y="191"/>
                </a:lnTo>
                <a:lnTo>
                  <a:pt x="202" y="193"/>
                </a:lnTo>
                <a:lnTo>
                  <a:pt x="200" y="193"/>
                </a:lnTo>
                <a:lnTo>
                  <a:pt x="190" y="202"/>
                </a:lnTo>
                <a:lnTo>
                  <a:pt x="211" y="223"/>
                </a:lnTo>
                <a:lnTo>
                  <a:pt x="194" y="231"/>
                </a:lnTo>
                <a:lnTo>
                  <a:pt x="194" y="237"/>
                </a:lnTo>
                <a:lnTo>
                  <a:pt x="192" y="239"/>
                </a:lnTo>
                <a:lnTo>
                  <a:pt x="192" y="245"/>
                </a:lnTo>
                <a:lnTo>
                  <a:pt x="192" y="249"/>
                </a:lnTo>
                <a:lnTo>
                  <a:pt x="190" y="256"/>
                </a:lnTo>
                <a:lnTo>
                  <a:pt x="190" y="260"/>
                </a:lnTo>
                <a:lnTo>
                  <a:pt x="188" y="262"/>
                </a:lnTo>
                <a:lnTo>
                  <a:pt x="188" y="264"/>
                </a:lnTo>
                <a:lnTo>
                  <a:pt x="182" y="270"/>
                </a:lnTo>
                <a:lnTo>
                  <a:pt x="181" y="274"/>
                </a:lnTo>
                <a:lnTo>
                  <a:pt x="181" y="276"/>
                </a:lnTo>
                <a:lnTo>
                  <a:pt x="179" y="279"/>
                </a:lnTo>
                <a:lnTo>
                  <a:pt x="177" y="281"/>
                </a:lnTo>
                <a:lnTo>
                  <a:pt x="173" y="287"/>
                </a:lnTo>
                <a:lnTo>
                  <a:pt x="171" y="293"/>
                </a:lnTo>
                <a:lnTo>
                  <a:pt x="169" y="295"/>
                </a:lnTo>
                <a:lnTo>
                  <a:pt x="169" y="297"/>
                </a:lnTo>
                <a:lnTo>
                  <a:pt x="167" y="297"/>
                </a:lnTo>
                <a:lnTo>
                  <a:pt x="165" y="298"/>
                </a:lnTo>
                <a:lnTo>
                  <a:pt x="163" y="302"/>
                </a:lnTo>
                <a:lnTo>
                  <a:pt x="161" y="306"/>
                </a:lnTo>
                <a:lnTo>
                  <a:pt x="161" y="308"/>
                </a:lnTo>
                <a:lnTo>
                  <a:pt x="155" y="314"/>
                </a:lnTo>
                <a:lnTo>
                  <a:pt x="154" y="316"/>
                </a:lnTo>
                <a:lnTo>
                  <a:pt x="152" y="318"/>
                </a:lnTo>
                <a:lnTo>
                  <a:pt x="150" y="320"/>
                </a:lnTo>
                <a:lnTo>
                  <a:pt x="148" y="324"/>
                </a:lnTo>
                <a:lnTo>
                  <a:pt x="142" y="324"/>
                </a:lnTo>
                <a:lnTo>
                  <a:pt x="140" y="324"/>
                </a:lnTo>
                <a:lnTo>
                  <a:pt x="138" y="325"/>
                </a:lnTo>
                <a:lnTo>
                  <a:pt x="136" y="329"/>
                </a:lnTo>
                <a:lnTo>
                  <a:pt x="136" y="333"/>
                </a:lnTo>
                <a:lnTo>
                  <a:pt x="134" y="337"/>
                </a:lnTo>
                <a:lnTo>
                  <a:pt x="133" y="339"/>
                </a:lnTo>
                <a:lnTo>
                  <a:pt x="133" y="343"/>
                </a:lnTo>
                <a:lnTo>
                  <a:pt x="133" y="346"/>
                </a:lnTo>
                <a:lnTo>
                  <a:pt x="131" y="354"/>
                </a:lnTo>
                <a:lnTo>
                  <a:pt x="128" y="356"/>
                </a:lnTo>
                <a:lnTo>
                  <a:pt x="127" y="362"/>
                </a:lnTo>
                <a:lnTo>
                  <a:pt x="125" y="364"/>
                </a:lnTo>
                <a:lnTo>
                  <a:pt x="121" y="366"/>
                </a:lnTo>
                <a:lnTo>
                  <a:pt x="119" y="364"/>
                </a:lnTo>
                <a:lnTo>
                  <a:pt x="115" y="364"/>
                </a:lnTo>
                <a:lnTo>
                  <a:pt x="113" y="362"/>
                </a:lnTo>
                <a:lnTo>
                  <a:pt x="113" y="360"/>
                </a:lnTo>
                <a:lnTo>
                  <a:pt x="111" y="360"/>
                </a:lnTo>
                <a:lnTo>
                  <a:pt x="109" y="362"/>
                </a:lnTo>
                <a:lnTo>
                  <a:pt x="90" y="387"/>
                </a:lnTo>
                <a:lnTo>
                  <a:pt x="77" y="406"/>
                </a:lnTo>
                <a:lnTo>
                  <a:pt x="71" y="412"/>
                </a:lnTo>
                <a:lnTo>
                  <a:pt x="50" y="401"/>
                </a:lnTo>
                <a:lnTo>
                  <a:pt x="40" y="410"/>
                </a:lnTo>
                <a:lnTo>
                  <a:pt x="42" y="416"/>
                </a:lnTo>
                <a:lnTo>
                  <a:pt x="40" y="416"/>
                </a:lnTo>
                <a:lnTo>
                  <a:pt x="42" y="418"/>
                </a:lnTo>
                <a:lnTo>
                  <a:pt x="44" y="420"/>
                </a:lnTo>
                <a:lnTo>
                  <a:pt x="42" y="422"/>
                </a:lnTo>
                <a:lnTo>
                  <a:pt x="40" y="425"/>
                </a:lnTo>
                <a:lnTo>
                  <a:pt x="36" y="422"/>
                </a:lnTo>
                <a:lnTo>
                  <a:pt x="34" y="422"/>
                </a:lnTo>
                <a:lnTo>
                  <a:pt x="32" y="422"/>
                </a:lnTo>
                <a:lnTo>
                  <a:pt x="32" y="423"/>
                </a:lnTo>
                <a:lnTo>
                  <a:pt x="31" y="425"/>
                </a:lnTo>
                <a:lnTo>
                  <a:pt x="31" y="427"/>
                </a:lnTo>
                <a:lnTo>
                  <a:pt x="29" y="429"/>
                </a:lnTo>
                <a:lnTo>
                  <a:pt x="29" y="431"/>
                </a:lnTo>
                <a:lnTo>
                  <a:pt x="27" y="433"/>
                </a:lnTo>
                <a:lnTo>
                  <a:pt x="23" y="439"/>
                </a:lnTo>
                <a:lnTo>
                  <a:pt x="23" y="441"/>
                </a:lnTo>
                <a:lnTo>
                  <a:pt x="23" y="443"/>
                </a:lnTo>
                <a:lnTo>
                  <a:pt x="23" y="447"/>
                </a:lnTo>
                <a:lnTo>
                  <a:pt x="21" y="450"/>
                </a:lnTo>
                <a:lnTo>
                  <a:pt x="19" y="452"/>
                </a:lnTo>
                <a:lnTo>
                  <a:pt x="19" y="454"/>
                </a:lnTo>
                <a:lnTo>
                  <a:pt x="17" y="460"/>
                </a:lnTo>
                <a:lnTo>
                  <a:pt x="17" y="464"/>
                </a:lnTo>
                <a:lnTo>
                  <a:pt x="17" y="470"/>
                </a:lnTo>
                <a:lnTo>
                  <a:pt x="17" y="473"/>
                </a:lnTo>
                <a:lnTo>
                  <a:pt x="15" y="477"/>
                </a:lnTo>
                <a:lnTo>
                  <a:pt x="15" y="479"/>
                </a:lnTo>
                <a:lnTo>
                  <a:pt x="15" y="481"/>
                </a:lnTo>
                <a:lnTo>
                  <a:pt x="15" y="485"/>
                </a:lnTo>
                <a:lnTo>
                  <a:pt x="13" y="489"/>
                </a:lnTo>
                <a:lnTo>
                  <a:pt x="13" y="493"/>
                </a:lnTo>
                <a:lnTo>
                  <a:pt x="11" y="495"/>
                </a:lnTo>
                <a:lnTo>
                  <a:pt x="11" y="497"/>
                </a:lnTo>
                <a:lnTo>
                  <a:pt x="8" y="506"/>
                </a:lnTo>
                <a:lnTo>
                  <a:pt x="4" y="516"/>
                </a:lnTo>
                <a:lnTo>
                  <a:pt x="2" y="518"/>
                </a:lnTo>
                <a:lnTo>
                  <a:pt x="2" y="519"/>
                </a:lnTo>
                <a:lnTo>
                  <a:pt x="0" y="524"/>
                </a:lnTo>
                <a:lnTo>
                  <a:pt x="0" y="527"/>
                </a:lnTo>
                <a:lnTo>
                  <a:pt x="0" y="529"/>
                </a:lnTo>
                <a:lnTo>
                  <a:pt x="0" y="531"/>
                </a:lnTo>
                <a:lnTo>
                  <a:pt x="2" y="545"/>
                </a:lnTo>
                <a:lnTo>
                  <a:pt x="23" y="527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" name="Freeform 191"/>
          <p:cNvSpPr>
            <a:spLocks/>
          </p:cNvSpPr>
          <p:nvPr/>
        </p:nvSpPr>
        <p:spPr bwMode="auto">
          <a:xfrm>
            <a:off x="-2034388" y="5065774"/>
            <a:ext cx="1017582" cy="1008167"/>
          </a:xfrm>
          <a:custGeom>
            <a:avLst/>
            <a:gdLst>
              <a:gd name="T0" fmla="*/ 771 w 1081"/>
              <a:gd name="T1" fmla="*/ 42 h 1071"/>
              <a:gd name="T2" fmla="*/ 790 w 1081"/>
              <a:gd name="T3" fmla="*/ 67 h 1071"/>
              <a:gd name="T4" fmla="*/ 775 w 1081"/>
              <a:gd name="T5" fmla="*/ 138 h 1071"/>
              <a:gd name="T6" fmla="*/ 798 w 1081"/>
              <a:gd name="T7" fmla="*/ 227 h 1071"/>
              <a:gd name="T8" fmla="*/ 762 w 1081"/>
              <a:gd name="T9" fmla="*/ 317 h 1071"/>
              <a:gd name="T10" fmla="*/ 742 w 1081"/>
              <a:gd name="T11" fmla="*/ 398 h 1071"/>
              <a:gd name="T12" fmla="*/ 719 w 1081"/>
              <a:gd name="T13" fmla="*/ 394 h 1071"/>
              <a:gd name="T14" fmla="*/ 696 w 1081"/>
              <a:gd name="T15" fmla="*/ 388 h 1071"/>
              <a:gd name="T16" fmla="*/ 677 w 1081"/>
              <a:gd name="T17" fmla="*/ 390 h 1071"/>
              <a:gd name="T18" fmla="*/ 659 w 1081"/>
              <a:gd name="T19" fmla="*/ 406 h 1071"/>
              <a:gd name="T20" fmla="*/ 592 w 1081"/>
              <a:gd name="T21" fmla="*/ 371 h 1071"/>
              <a:gd name="T22" fmla="*/ 504 w 1081"/>
              <a:gd name="T23" fmla="*/ 477 h 1071"/>
              <a:gd name="T24" fmla="*/ 373 w 1081"/>
              <a:gd name="T25" fmla="*/ 335 h 1071"/>
              <a:gd name="T26" fmla="*/ 320 w 1081"/>
              <a:gd name="T27" fmla="*/ 311 h 1071"/>
              <a:gd name="T28" fmla="*/ 285 w 1081"/>
              <a:gd name="T29" fmla="*/ 350 h 1071"/>
              <a:gd name="T30" fmla="*/ 274 w 1081"/>
              <a:gd name="T31" fmla="*/ 359 h 1071"/>
              <a:gd name="T32" fmla="*/ 250 w 1081"/>
              <a:gd name="T33" fmla="*/ 386 h 1071"/>
              <a:gd name="T34" fmla="*/ 231 w 1081"/>
              <a:gd name="T35" fmla="*/ 498 h 1071"/>
              <a:gd name="T36" fmla="*/ 137 w 1081"/>
              <a:gd name="T37" fmla="*/ 548 h 1071"/>
              <a:gd name="T38" fmla="*/ 141 w 1081"/>
              <a:gd name="T39" fmla="*/ 508 h 1071"/>
              <a:gd name="T40" fmla="*/ 104 w 1081"/>
              <a:gd name="T41" fmla="*/ 506 h 1071"/>
              <a:gd name="T42" fmla="*/ 60 w 1081"/>
              <a:gd name="T43" fmla="*/ 484 h 1071"/>
              <a:gd name="T44" fmla="*/ 6 w 1081"/>
              <a:gd name="T45" fmla="*/ 523 h 1071"/>
              <a:gd name="T46" fmla="*/ 12 w 1081"/>
              <a:gd name="T47" fmla="*/ 546 h 1071"/>
              <a:gd name="T48" fmla="*/ 20 w 1081"/>
              <a:gd name="T49" fmla="*/ 569 h 1071"/>
              <a:gd name="T50" fmla="*/ 31 w 1081"/>
              <a:gd name="T51" fmla="*/ 579 h 1071"/>
              <a:gd name="T52" fmla="*/ 43 w 1081"/>
              <a:gd name="T53" fmla="*/ 585 h 1071"/>
              <a:gd name="T54" fmla="*/ 52 w 1081"/>
              <a:gd name="T55" fmla="*/ 590 h 1071"/>
              <a:gd name="T56" fmla="*/ 68 w 1081"/>
              <a:gd name="T57" fmla="*/ 604 h 1071"/>
              <a:gd name="T58" fmla="*/ 60 w 1081"/>
              <a:gd name="T59" fmla="*/ 638 h 1071"/>
              <a:gd name="T60" fmla="*/ 41 w 1081"/>
              <a:gd name="T61" fmla="*/ 667 h 1071"/>
              <a:gd name="T62" fmla="*/ 18 w 1081"/>
              <a:gd name="T63" fmla="*/ 677 h 1071"/>
              <a:gd name="T64" fmla="*/ 27 w 1081"/>
              <a:gd name="T65" fmla="*/ 734 h 1071"/>
              <a:gd name="T66" fmla="*/ 72 w 1081"/>
              <a:gd name="T67" fmla="*/ 788 h 1071"/>
              <a:gd name="T68" fmla="*/ 50 w 1081"/>
              <a:gd name="T69" fmla="*/ 857 h 1071"/>
              <a:gd name="T70" fmla="*/ 50 w 1081"/>
              <a:gd name="T71" fmla="*/ 915 h 1071"/>
              <a:gd name="T72" fmla="*/ 102 w 1081"/>
              <a:gd name="T73" fmla="*/ 931 h 1071"/>
              <a:gd name="T74" fmla="*/ 164 w 1081"/>
              <a:gd name="T75" fmla="*/ 963 h 1071"/>
              <a:gd name="T76" fmla="*/ 150 w 1081"/>
              <a:gd name="T77" fmla="*/ 934 h 1071"/>
              <a:gd name="T78" fmla="*/ 162 w 1081"/>
              <a:gd name="T79" fmla="*/ 921 h 1071"/>
              <a:gd name="T80" fmla="*/ 185 w 1081"/>
              <a:gd name="T81" fmla="*/ 917 h 1071"/>
              <a:gd name="T82" fmla="*/ 200 w 1081"/>
              <a:gd name="T83" fmla="*/ 929 h 1071"/>
              <a:gd name="T84" fmla="*/ 216 w 1081"/>
              <a:gd name="T85" fmla="*/ 942 h 1071"/>
              <a:gd name="T86" fmla="*/ 225 w 1081"/>
              <a:gd name="T87" fmla="*/ 952 h 1071"/>
              <a:gd name="T88" fmla="*/ 231 w 1081"/>
              <a:gd name="T89" fmla="*/ 979 h 1071"/>
              <a:gd name="T90" fmla="*/ 237 w 1081"/>
              <a:gd name="T91" fmla="*/ 998 h 1071"/>
              <a:gd name="T92" fmla="*/ 260 w 1081"/>
              <a:gd name="T93" fmla="*/ 988 h 1071"/>
              <a:gd name="T94" fmla="*/ 383 w 1081"/>
              <a:gd name="T95" fmla="*/ 994 h 1071"/>
              <a:gd name="T96" fmla="*/ 460 w 1081"/>
              <a:gd name="T97" fmla="*/ 1044 h 1071"/>
              <a:gd name="T98" fmla="*/ 548 w 1081"/>
              <a:gd name="T99" fmla="*/ 1040 h 1071"/>
              <a:gd name="T100" fmla="*/ 625 w 1081"/>
              <a:gd name="T101" fmla="*/ 984 h 1071"/>
              <a:gd name="T102" fmla="*/ 669 w 1081"/>
              <a:gd name="T103" fmla="*/ 923 h 1071"/>
              <a:gd name="T104" fmla="*/ 708 w 1081"/>
              <a:gd name="T105" fmla="*/ 767 h 1071"/>
              <a:gd name="T106" fmla="*/ 923 w 1081"/>
              <a:gd name="T107" fmla="*/ 642 h 1071"/>
              <a:gd name="T108" fmla="*/ 1002 w 1081"/>
              <a:gd name="T109" fmla="*/ 525 h 1071"/>
              <a:gd name="T110" fmla="*/ 990 w 1081"/>
              <a:gd name="T111" fmla="*/ 484 h 1071"/>
              <a:gd name="T112" fmla="*/ 958 w 1081"/>
              <a:gd name="T113" fmla="*/ 413 h 1071"/>
              <a:gd name="T114" fmla="*/ 1069 w 1081"/>
              <a:gd name="T115" fmla="*/ 302 h 1071"/>
              <a:gd name="T116" fmla="*/ 1035 w 1081"/>
              <a:gd name="T117" fmla="*/ 192 h 1071"/>
              <a:gd name="T118" fmla="*/ 875 w 1081"/>
              <a:gd name="T119" fmla="*/ 0 h 1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1" h="1071">
                <a:moveTo>
                  <a:pt x="875" y="0"/>
                </a:moveTo>
                <a:lnTo>
                  <a:pt x="867" y="2"/>
                </a:lnTo>
                <a:lnTo>
                  <a:pt x="865" y="2"/>
                </a:lnTo>
                <a:lnTo>
                  <a:pt x="854" y="2"/>
                </a:lnTo>
                <a:lnTo>
                  <a:pt x="783" y="11"/>
                </a:lnTo>
                <a:lnTo>
                  <a:pt x="783" y="16"/>
                </a:lnTo>
                <a:lnTo>
                  <a:pt x="783" y="21"/>
                </a:lnTo>
                <a:lnTo>
                  <a:pt x="783" y="23"/>
                </a:lnTo>
                <a:lnTo>
                  <a:pt x="785" y="40"/>
                </a:lnTo>
                <a:lnTo>
                  <a:pt x="781" y="42"/>
                </a:lnTo>
                <a:lnTo>
                  <a:pt x="779" y="42"/>
                </a:lnTo>
                <a:lnTo>
                  <a:pt x="775" y="42"/>
                </a:lnTo>
                <a:lnTo>
                  <a:pt x="773" y="42"/>
                </a:lnTo>
                <a:lnTo>
                  <a:pt x="771" y="42"/>
                </a:lnTo>
                <a:lnTo>
                  <a:pt x="769" y="42"/>
                </a:lnTo>
                <a:lnTo>
                  <a:pt x="771" y="48"/>
                </a:lnTo>
                <a:lnTo>
                  <a:pt x="771" y="50"/>
                </a:lnTo>
                <a:lnTo>
                  <a:pt x="771" y="52"/>
                </a:lnTo>
                <a:lnTo>
                  <a:pt x="773" y="54"/>
                </a:lnTo>
                <a:lnTo>
                  <a:pt x="773" y="56"/>
                </a:lnTo>
                <a:lnTo>
                  <a:pt x="775" y="61"/>
                </a:lnTo>
                <a:lnTo>
                  <a:pt x="777" y="64"/>
                </a:lnTo>
                <a:lnTo>
                  <a:pt x="779" y="67"/>
                </a:lnTo>
                <a:lnTo>
                  <a:pt x="781" y="67"/>
                </a:lnTo>
                <a:lnTo>
                  <a:pt x="783" y="67"/>
                </a:lnTo>
                <a:lnTo>
                  <a:pt x="785" y="67"/>
                </a:lnTo>
                <a:lnTo>
                  <a:pt x="787" y="67"/>
                </a:lnTo>
                <a:lnTo>
                  <a:pt x="790" y="67"/>
                </a:lnTo>
                <a:lnTo>
                  <a:pt x="796" y="87"/>
                </a:lnTo>
                <a:lnTo>
                  <a:pt x="798" y="96"/>
                </a:lnTo>
                <a:lnTo>
                  <a:pt x="798" y="102"/>
                </a:lnTo>
                <a:lnTo>
                  <a:pt x="789" y="108"/>
                </a:lnTo>
                <a:lnTo>
                  <a:pt x="785" y="110"/>
                </a:lnTo>
                <a:lnTo>
                  <a:pt x="779" y="112"/>
                </a:lnTo>
                <a:lnTo>
                  <a:pt x="781" y="117"/>
                </a:lnTo>
                <a:lnTo>
                  <a:pt x="779" y="119"/>
                </a:lnTo>
                <a:lnTo>
                  <a:pt x="779" y="121"/>
                </a:lnTo>
                <a:lnTo>
                  <a:pt x="775" y="121"/>
                </a:lnTo>
                <a:lnTo>
                  <a:pt x="771" y="123"/>
                </a:lnTo>
                <a:lnTo>
                  <a:pt x="771" y="125"/>
                </a:lnTo>
                <a:lnTo>
                  <a:pt x="775" y="136"/>
                </a:lnTo>
                <a:lnTo>
                  <a:pt x="775" y="138"/>
                </a:lnTo>
                <a:lnTo>
                  <a:pt x="785" y="169"/>
                </a:lnTo>
                <a:lnTo>
                  <a:pt x="785" y="167"/>
                </a:lnTo>
                <a:lnTo>
                  <a:pt x="796" y="163"/>
                </a:lnTo>
                <a:lnTo>
                  <a:pt x="796" y="171"/>
                </a:lnTo>
                <a:lnTo>
                  <a:pt x="796" y="173"/>
                </a:lnTo>
                <a:lnTo>
                  <a:pt x="796" y="179"/>
                </a:lnTo>
                <a:lnTo>
                  <a:pt x="796" y="181"/>
                </a:lnTo>
                <a:lnTo>
                  <a:pt x="796" y="184"/>
                </a:lnTo>
                <a:lnTo>
                  <a:pt x="798" y="204"/>
                </a:lnTo>
                <a:lnTo>
                  <a:pt x="798" y="215"/>
                </a:lnTo>
                <a:lnTo>
                  <a:pt x="798" y="219"/>
                </a:lnTo>
                <a:lnTo>
                  <a:pt x="798" y="221"/>
                </a:lnTo>
                <a:lnTo>
                  <a:pt x="798" y="223"/>
                </a:lnTo>
                <a:lnTo>
                  <a:pt x="798" y="227"/>
                </a:lnTo>
                <a:lnTo>
                  <a:pt x="798" y="229"/>
                </a:lnTo>
                <a:lnTo>
                  <a:pt x="798" y="231"/>
                </a:lnTo>
                <a:lnTo>
                  <a:pt x="798" y="234"/>
                </a:lnTo>
                <a:lnTo>
                  <a:pt x="794" y="258"/>
                </a:lnTo>
                <a:lnTo>
                  <a:pt x="790" y="277"/>
                </a:lnTo>
                <a:lnTo>
                  <a:pt x="792" y="288"/>
                </a:lnTo>
                <a:lnTo>
                  <a:pt x="783" y="287"/>
                </a:lnTo>
                <a:lnTo>
                  <a:pt x="781" y="298"/>
                </a:lnTo>
                <a:lnTo>
                  <a:pt x="781" y="300"/>
                </a:lnTo>
                <a:lnTo>
                  <a:pt x="781" y="302"/>
                </a:lnTo>
                <a:lnTo>
                  <a:pt x="781" y="321"/>
                </a:lnTo>
                <a:lnTo>
                  <a:pt x="779" y="321"/>
                </a:lnTo>
                <a:lnTo>
                  <a:pt x="773" y="321"/>
                </a:lnTo>
                <a:lnTo>
                  <a:pt x="762" y="317"/>
                </a:lnTo>
                <a:lnTo>
                  <a:pt x="760" y="325"/>
                </a:lnTo>
                <a:lnTo>
                  <a:pt x="756" y="340"/>
                </a:lnTo>
                <a:lnTo>
                  <a:pt x="756" y="344"/>
                </a:lnTo>
                <a:lnTo>
                  <a:pt x="750" y="367"/>
                </a:lnTo>
                <a:lnTo>
                  <a:pt x="750" y="375"/>
                </a:lnTo>
                <a:lnTo>
                  <a:pt x="750" y="379"/>
                </a:lnTo>
                <a:lnTo>
                  <a:pt x="748" y="381"/>
                </a:lnTo>
                <a:lnTo>
                  <a:pt x="746" y="394"/>
                </a:lnTo>
                <a:lnTo>
                  <a:pt x="746" y="398"/>
                </a:lnTo>
                <a:lnTo>
                  <a:pt x="746" y="400"/>
                </a:lnTo>
                <a:lnTo>
                  <a:pt x="744" y="398"/>
                </a:lnTo>
                <a:lnTo>
                  <a:pt x="742" y="398"/>
                </a:lnTo>
                <a:lnTo>
                  <a:pt x="742" y="396"/>
                </a:lnTo>
                <a:lnTo>
                  <a:pt x="742" y="398"/>
                </a:lnTo>
                <a:lnTo>
                  <a:pt x="741" y="398"/>
                </a:lnTo>
                <a:lnTo>
                  <a:pt x="739" y="398"/>
                </a:lnTo>
                <a:lnTo>
                  <a:pt x="736" y="398"/>
                </a:lnTo>
                <a:lnTo>
                  <a:pt x="735" y="396"/>
                </a:lnTo>
                <a:lnTo>
                  <a:pt x="733" y="396"/>
                </a:lnTo>
                <a:lnTo>
                  <a:pt x="731" y="396"/>
                </a:lnTo>
                <a:lnTo>
                  <a:pt x="729" y="396"/>
                </a:lnTo>
                <a:lnTo>
                  <a:pt x="729" y="394"/>
                </a:lnTo>
                <a:lnTo>
                  <a:pt x="727" y="396"/>
                </a:lnTo>
                <a:lnTo>
                  <a:pt x="725" y="396"/>
                </a:lnTo>
                <a:lnTo>
                  <a:pt x="725" y="394"/>
                </a:lnTo>
                <a:lnTo>
                  <a:pt x="723" y="394"/>
                </a:lnTo>
                <a:lnTo>
                  <a:pt x="721" y="394"/>
                </a:lnTo>
                <a:lnTo>
                  <a:pt x="719" y="394"/>
                </a:lnTo>
                <a:lnTo>
                  <a:pt x="717" y="394"/>
                </a:lnTo>
                <a:lnTo>
                  <a:pt x="717" y="392"/>
                </a:lnTo>
                <a:lnTo>
                  <a:pt x="715" y="392"/>
                </a:lnTo>
                <a:lnTo>
                  <a:pt x="714" y="392"/>
                </a:lnTo>
                <a:lnTo>
                  <a:pt x="712" y="390"/>
                </a:lnTo>
                <a:lnTo>
                  <a:pt x="710" y="390"/>
                </a:lnTo>
                <a:lnTo>
                  <a:pt x="708" y="390"/>
                </a:lnTo>
                <a:lnTo>
                  <a:pt x="706" y="390"/>
                </a:lnTo>
                <a:lnTo>
                  <a:pt x="706" y="388"/>
                </a:lnTo>
                <a:lnTo>
                  <a:pt x="704" y="388"/>
                </a:lnTo>
                <a:lnTo>
                  <a:pt x="702" y="388"/>
                </a:lnTo>
                <a:lnTo>
                  <a:pt x="700" y="388"/>
                </a:lnTo>
                <a:lnTo>
                  <a:pt x="698" y="388"/>
                </a:lnTo>
                <a:lnTo>
                  <a:pt x="696" y="388"/>
                </a:lnTo>
                <a:lnTo>
                  <a:pt x="696" y="386"/>
                </a:lnTo>
                <a:lnTo>
                  <a:pt x="694" y="386"/>
                </a:lnTo>
                <a:lnTo>
                  <a:pt x="692" y="386"/>
                </a:lnTo>
                <a:lnTo>
                  <a:pt x="692" y="388"/>
                </a:lnTo>
                <a:lnTo>
                  <a:pt x="690" y="388"/>
                </a:lnTo>
                <a:lnTo>
                  <a:pt x="690" y="386"/>
                </a:lnTo>
                <a:lnTo>
                  <a:pt x="688" y="388"/>
                </a:lnTo>
                <a:lnTo>
                  <a:pt x="686" y="388"/>
                </a:lnTo>
                <a:lnTo>
                  <a:pt x="685" y="388"/>
                </a:lnTo>
                <a:lnTo>
                  <a:pt x="683" y="388"/>
                </a:lnTo>
                <a:lnTo>
                  <a:pt x="681" y="388"/>
                </a:lnTo>
                <a:lnTo>
                  <a:pt x="681" y="390"/>
                </a:lnTo>
                <a:lnTo>
                  <a:pt x="679" y="390"/>
                </a:lnTo>
                <a:lnTo>
                  <a:pt x="677" y="390"/>
                </a:lnTo>
                <a:lnTo>
                  <a:pt x="675" y="390"/>
                </a:lnTo>
                <a:lnTo>
                  <a:pt x="673" y="390"/>
                </a:lnTo>
                <a:lnTo>
                  <a:pt x="671" y="390"/>
                </a:lnTo>
                <a:lnTo>
                  <a:pt x="669" y="390"/>
                </a:lnTo>
                <a:lnTo>
                  <a:pt x="667" y="390"/>
                </a:lnTo>
                <a:lnTo>
                  <a:pt x="667" y="388"/>
                </a:lnTo>
                <a:lnTo>
                  <a:pt x="665" y="388"/>
                </a:lnTo>
                <a:lnTo>
                  <a:pt x="664" y="388"/>
                </a:lnTo>
                <a:lnTo>
                  <a:pt x="662" y="386"/>
                </a:lnTo>
                <a:lnTo>
                  <a:pt x="659" y="386"/>
                </a:lnTo>
                <a:lnTo>
                  <a:pt x="659" y="388"/>
                </a:lnTo>
                <a:lnTo>
                  <a:pt x="659" y="392"/>
                </a:lnTo>
                <a:lnTo>
                  <a:pt x="659" y="396"/>
                </a:lnTo>
                <a:lnTo>
                  <a:pt x="659" y="406"/>
                </a:lnTo>
                <a:lnTo>
                  <a:pt x="658" y="406"/>
                </a:lnTo>
                <a:lnTo>
                  <a:pt x="658" y="408"/>
                </a:lnTo>
                <a:lnTo>
                  <a:pt x="656" y="410"/>
                </a:lnTo>
                <a:lnTo>
                  <a:pt x="637" y="410"/>
                </a:lnTo>
                <a:lnTo>
                  <a:pt x="629" y="421"/>
                </a:lnTo>
                <a:lnTo>
                  <a:pt x="627" y="419"/>
                </a:lnTo>
                <a:lnTo>
                  <a:pt x="621" y="419"/>
                </a:lnTo>
                <a:lnTo>
                  <a:pt x="610" y="415"/>
                </a:lnTo>
                <a:lnTo>
                  <a:pt x="585" y="412"/>
                </a:lnTo>
                <a:lnTo>
                  <a:pt x="587" y="400"/>
                </a:lnTo>
                <a:lnTo>
                  <a:pt x="590" y="377"/>
                </a:lnTo>
                <a:lnTo>
                  <a:pt x="590" y="375"/>
                </a:lnTo>
                <a:lnTo>
                  <a:pt x="592" y="373"/>
                </a:lnTo>
                <a:lnTo>
                  <a:pt x="592" y="371"/>
                </a:lnTo>
                <a:lnTo>
                  <a:pt x="590" y="371"/>
                </a:lnTo>
                <a:lnTo>
                  <a:pt x="589" y="369"/>
                </a:lnTo>
                <a:lnTo>
                  <a:pt x="587" y="369"/>
                </a:lnTo>
                <a:lnTo>
                  <a:pt x="587" y="367"/>
                </a:lnTo>
                <a:lnTo>
                  <a:pt x="585" y="367"/>
                </a:lnTo>
                <a:lnTo>
                  <a:pt x="583" y="365"/>
                </a:lnTo>
                <a:lnTo>
                  <a:pt x="581" y="364"/>
                </a:lnTo>
                <a:lnTo>
                  <a:pt x="579" y="367"/>
                </a:lnTo>
                <a:lnTo>
                  <a:pt x="556" y="392"/>
                </a:lnTo>
                <a:lnTo>
                  <a:pt x="544" y="406"/>
                </a:lnTo>
                <a:lnTo>
                  <a:pt x="517" y="436"/>
                </a:lnTo>
                <a:lnTo>
                  <a:pt x="498" y="456"/>
                </a:lnTo>
                <a:lnTo>
                  <a:pt x="514" y="469"/>
                </a:lnTo>
                <a:lnTo>
                  <a:pt x="504" y="477"/>
                </a:lnTo>
                <a:lnTo>
                  <a:pt x="491" y="465"/>
                </a:lnTo>
                <a:lnTo>
                  <a:pt x="454" y="427"/>
                </a:lnTo>
                <a:lnTo>
                  <a:pt x="439" y="400"/>
                </a:lnTo>
                <a:lnTo>
                  <a:pt x="433" y="385"/>
                </a:lnTo>
                <a:lnTo>
                  <a:pt x="431" y="385"/>
                </a:lnTo>
                <a:lnTo>
                  <a:pt x="404" y="394"/>
                </a:lnTo>
                <a:lnTo>
                  <a:pt x="387" y="375"/>
                </a:lnTo>
                <a:lnTo>
                  <a:pt x="387" y="367"/>
                </a:lnTo>
                <a:lnTo>
                  <a:pt x="389" y="350"/>
                </a:lnTo>
                <a:lnTo>
                  <a:pt x="385" y="342"/>
                </a:lnTo>
                <a:lnTo>
                  <a:pt x="379" y="344"/>
                </a:lnTo>
                <a:lnTo>
                  <a:pt x="375" y="340"/>
                </a:lnTo>
                <a:lnTo>
                  <a:pt x="377" y="336"/>
                </a:lnTo>
                <a:lnTo>
                  <a:pt x="373" y="335"/>
                </a:lnTo>
                <a:lnTo>
                  <a:pt x="370" y="331"/>
                </a:lnTo>
                <a:lnTo>
                  <a:pt x="366" y="329"/>
                </a:lnTo>
                <a:lnTo>
                  <a:pt x="356" y="325"/>
                </a:lnTo>
                <a:lnTo>
                  <a:pt x="354" y="325"/>
                </a:lnTo>
                <a:lnTo>
                  <a:pt x="348" y="323"/>
                </a:lnTo>
                <a:lnTo>
                  <a:pt x="346" y="323"/>
                </a:lnTo>
                <a:lnTo>
                  <a:pt x="337" y="323"/>
                </a:lnTo>
                <a:lnTo>
                  <a:pt x="333" y="319"/>
                </a:lnTo>
                <a:lnTo>
                  <a:pt x="329" y="317"/>
                </a:lnTo>
                <a:lnTo>
                  <a:pt x="327" y="315"/>
                </a:lnTo>
                <a:lnTo>
                  <a:pt x="325" y="314"/>
                </a:lnTo>
                <a:lnTo>
                  <a:pt x="323" y="311"/>
                </a:lnTo>
                <a:lnTo>
                  <a:pt x="322" y="311"/>
                </a:lnTo>
                <a:lnTo>
                  <a:pt x="320" y="311"/>
                </a:lnTo>
                <a:lnTo>
                  <a:pt x="317" y="314"/>
                </a:lnTo>
                <a:lnTo>
                  <a:pt x="316" y="315"/>
                </a:lnTo>
                <a:lnTo>
                  <a:pt x="312" y="319"/>
                </a:lnTo>
                <a:lnTo>
                  <a:pt x="304" y="329"/>
                </a:lnTo>
                <a:lnTo>
                  <a:pt x="296" y="336"/>
                </a:lnTo>
                <a:lnTo>
                  <a:pt x="295" y="336"/>
                </a:lnTo>
                <a:lnTo>
                  <a:pt x="295" y="338"/>
                </a:lnTo>
                <a:lnTo>
                  <a:pt x="293" y="338"/>
                </a:lnTo>
                <a:lnTo>
                  <a:pt x="295" y="338"/>
                </a:lnTo>
                <a:lnTo>
                  <a:pt x="291" y="342"/>
                </a:lnTo>
                <a:lnTo>
                  <a:pt x="291" y="344"/>
                </a:lnTo>
                <a:lnTo>
                  <a:pt x="287" y="346"/>
                </a:lnTo>
                <a:lnTo>
                  <a:pt x="285" y="348"/>
                </a:lnTo>
                <a:lnTo>
                  <a:pt x="285" y="350"/>
                </a:lnTo>
                <a:lnTo>
                  <a:pt x="285" y="348"/>
                </a:lnTo>
                <a:lnTo>
                  <a:pt x="285" y="350"/>
                </a:lnTo>
                <a:lnTo>
                  <a:pt x="283" y="350"/>
                </a:lnTo>
                <a:lnTo>
                  <a:pt x="283" y="352"/>
                </a:lnTo>
                <a:lnTo>
                  <a:pt x="283" y="354"/>
                </a:lnTo>
                <a:lnTo>
                  <a:pt x="281" y="354"/>
                </a:lnTo>
                <a:lnTo>
                  <a:pt x="281" y="356"/>
                </a:lnTo>
                <a:lnTo>
                  <a:pt x="279" y="356"/>
                </a:lnTo>
                <a:lnTo>
                  <a:pt x="277" y="356"/>
                </a:lnTo>
                <a:lnTo>
                  <a:pt x="277" y="358"/>
                </a:lnTo>
                <a:lnTo>
                  <a:pt x="277" y="359"/>
                </a:lnTo>
                <a:lnTo>
                  <a:pt x="275" y="359"/>
                </a:lnTo>
                <a:lnTo>
                  <a:pt x="275" y="358"/>
                </a:lnTo>
                <a:lnTo>
                  <a:pt x="274" y="359"/>
                </a:lnTo>
                <a:lnTo>
                  <a:pt x="274" y="362"/>
                </a:lnTo>
                <a:lnTo>
                  <a:pt x="271" y="362"/>
                </a:lnTo>
                <a:lnTo>
                  <a:pt x="271" y="364"/>
                </a:lnTo>
                <a:lnTo>
                  <a:pt x="269" y="365"/>
                </a:lnTo>
                <a:lnTo>
                  <a:pt x="268" y="367"/>
                </a:lnTo>
                <a:lnTo>
                  <a:pt x="262" y="371"/>
                </a:lnTo>
                <a:lnTo>
                  <a:pt x="262" y="373"/>
                </a:lnTo>
                <a:lnTo>
                  <a:pt x="260" y="373"/>
                </a:lnTo>
                <a:lnTo>
                  <a:pt x="260" y="375"/>
                </a:lnTo>
                <a:lnTo>
                  <a:pt x="256" y="377"/>
                </a:lnTo>
                <a:lnTo>
                  <a:pt x="254" y="379"/>
                </a:lnTo>
                <a:lnTo>
                  <a:pt x="254" y="381"/>
                </a:lnTo>
                <a:lnTo>
                  <a:pt x="250" y="385"/>
                </a:lnTo>
                <a:lnTo>
                  <a:pt x="250" y="386"/>
                </a:lnTo>
                <a:lnTo>
                  <a:pt x="248" y="388"/>
                </a:lnTo>
                <a:lnTo>
                  <a:pt x="246" y="390"/>
                </a:lnTo>
                <a:lnTo>
                  <a:pt x="269" y="396"/>
                </a:lnTo>
                <a:lnTo>
                  <a:pt x="289" y="421"/>
                </a:lnTo>
                <a:lnTo>
                  <a:pt x="291" y="438"/>
                </a:lnTo>
                <a:lnTo>
                  <a:pt x="295" y="463"/>
                </a:lnTo>
                <a:lnTo>
                  <a:pt x="296" y="482"/>
                </a:lnTo>
                <a:lnTo>
                  <a:pt x="287" y="484"/>
                </a:lnTo>
                <a:lnTo>
                  <a:pt x="275" y="488"/>
                </a:lnTo>
                <a:lnTo>
                  <a:pt x="258" y="492"/>
                </a:lnTo>
                <a:lnTo>
                  <a:pt x="241" y="498"/>
                </a:lnTo>
                <a:lnTo>
                  <a:pt x="233" y="500"/>
                </a:lnTo>
                <a:lnTo>
                  <a:pt x="231" y="500"/>
                </a:lnTo>
                <a:lnTo>
                  <a:pt x="231" y="498"/>
                </a:lnTo>
                <a:lnTo>
                  <a:pt x="219" y="502"/>
                </a:lnTo>
                <a:lnTo>
                  <a:pt x="192" y="513"/>
                </a:lnTo>
                <a:lnTo>
                  <a:pt x="185" y="517"/>
                </a:lnTo>
                <a:lnTo>
                  <a:pt x="183" y="519"/>
                </a:lnTo>
                <a:lnTo>
                  <a:pt x="181" y="519"/>
                </a:lnTo>
                <a:lnTo>
                  <a:pt x="181" y="521"/>
                </a:lnTo>
                <a:lnTo>
                  <a:pt x="179" y="523"/>
                </a:lnTo>
                <a:lnTo>
                  <a:pt x="177" y="527"/>
                </a:lnTo>
                <a:lnTo>
                  <a:pt x="173" y="531"/>
                </a:lnTo>
                <a:lnTo>
                  <a:pt x="166" y="535"/>
                </a:lnTo>
                <a:lnTo>
                  <a:pt x="154" y="542"/>
                </a:lnTo>
                <a:lnTo>
                  <a:pt x="146" y="546"/>
                </a:lnTo>
                <a:lnTo>
                  <a:pt x="143" y="550"/>
                </a:lnTo>
                <a:lnTo>
                  <a:pt x="137" y="548"/>
                </a:lnTo>
                <a:lnTo>
                  <a:pt x="135" y="544"/>
                </a:lnTo>
                <a:lnTo>
                  <a:pt x="133" y="540"/>
                </a:lnTo>
                <a:lnTo>
                  <a:pt x="131" y="537"/>
                </a:lnTo>
                <a:lnTo>
                  <a:pt x="131" y="535"/>
                </a:lnTo>
                <a:lnTo>
                  <a:pt x="129" y="532"/>
                </a:lnTo>
                <a:lnTo>
                  <a:pt x="129" y="531"/>
                </a:lnTo>
                <a:lnTo>
                  <a:pt x="131" y="527"/>
                </a:lnTo>
                <a:lnTo>
                  <a:pt x="133" y="525"/>
                </a:lnTo>
                <a:lnTo>
                  <a:pt x="133" y="521"/>
                </a:lnTo>
                <a:lnTo>
                  <a:pt x="135" y="519"/>
                </a:lnTo>
                <a:lnTo>
                  <a:pt x="137" y="515"/>
                </a:lnTo>
                <a:lnTo>
                  <a:pt x="137" y="513"/>
                </a:lnTo>
                <a:lnTo>
                  <a:pt x="139" y="508"/>
                </a:lnTo>
                <a:lnTo>
                  <a:pt x="141" y="508"/>
                </a:lnTo>
                <a:lnTo>
                  <a:pt x="137" y="504"/>
                </a:lnTo>
                <a:lnTo>
                  <a:pt x="135" y="502"/>
                </a:lnTo>
                <a:lnTo>
                  <a:pt x="133" y="498"/>
                </a:lnTo>
                <a:lnTo>
                  <a:pt x="131" y="494"/>
                </a:lnTo>
                <a:lnTo>
                  <a:pt x="129" y="492"/>
                </a:lnTo>
                <a:lnTo>
                  <a:pt x="127" y="490"/>
                </a:lnTo>
                <a:lnTo>
                  <a:pt x="122" y="492"/>
                </a:lnTo>
                <a:lnTo>
                  <a:pt x="118" y="496"/>
                </a:lnTo>
                <a:lnTo>
                  <a:pt x="116" y="498"/>
                </a:lnTo>
                <a:lnTo>
                  <a:pt x="114" y="498"/>
                </a:lnTo>
                <a:lnTo>
                  <a:pt x="114" y="500"/>
                </a:lnTo>
                <a:lnTo>
                  <a:pt x="110" y="502"/>
                </a:lnTo>
                <a:lnTo>
                  <a:pt x="108" y="504"/>
                </a:lnTo>
                <a:lnTo>
                  <a:pt x="104" y="506"/>
                </a:lnTo>
                <a:lnTo>
                  <a:pt x="102" y="508"/>
                </a:lnTo>
                <a:lnTo>
                  <a:pt x="98" y="510"/>
                </a:lnTo>
                <a:lnTo>
                  <a:pt x="91" y="494"/>
                </a:lnTo>
                <a:lnTo>
                  <a:pt x="68" y="510"/>
                </a:lnTo>
                <a:lnTo>
                  <a:pt x="66" y="510"/>
                </a:lnTo>
                <a:lnTo>
                  <a:pt x="62" y="508"/>
                </a:lnTo>
                <a:lnTo>
                  <a:pt x="56" y="500"/>
                </a:lnTo>
                <a:lnTo>
                  <a:pt x="60" y="498"/>
                </a:lnTo>
                <a:lnTo>
                  <a:pt x="60" y="496"/>
                </a:lnTo>
                <a:lnTo>
                  <a:pt x="60" y="494"/>
                </a:lnTo>
                <a:lnTo>
                  <a:pt x="60" y="490"/>
                </a:lnTo>
                <a:lnTo>
                  <a:pt x="60" y="488"/>
                </a:lnTo>
                <a:lnTo>
                  <a:pt x="60" y="487"/>
                </a:lnTo>
                <a:lnTo>
                  <a:pt x="60" y="484"/>
                </a:lnTo>
                <a:lnTo>
                  <a:pt x="60" y="482"/>
                </a:lnTo>
                <a:lnTo>
                  <a:pt x="62" y="482"/>
                </a:lnTo>
                <a:lnTo>
                  <a:pt x="62" y="481"/>
                </a:lnTo>
                <a:lnTo>
                  <a:pt x="62" y="479"/>
                </a:lnTo>
                <a:lnTo>
                  <a:pt x="64" y="479"/>
                </a:lnTo>
                <a:lnTo>
                  <a:pt x="64" y="477"/>
                </a:lnTo>
                <a:lnTo>
                  <a:pt x="64" y="473"/>
                </a:lnTo>
                <a:lnTo>
                  <a:pt x="58" y="479"/>
                </a:lnTo>
                <a:lnTo>
                  <a:pt x="54" y="481"/>
                </a:lnTo>
                <a:lnTo>
                  <a:pt x="50" y="484"/>
                </a:lnTo>
                <a:lnTo>
                  <a:pt x="47" y="488"/>
                </a:lnTo>
                <a:lnTo>
                  <a:pt x="27" y="508"/>
                </a:lnTo>
                <a:lnTo>
                  <a:pt x="26" y="506"/>
                </a:lnTo>
                <a:lnTo>
                  <a:pt x="6" y="523"/>
                </a:lnTo>
                <a:lnTo>
                  <a:pt x="0" y="529"/>
                </a:lnTo>
                <a:lnTo>
                  <a:pt x="0" y="531"/>
                </a:lnTo>
                <a:lnTo>
                  <a:pt x="2" y="531"/>
                </a:lnTo>
                <a:lnTo>
                  <a:pt x="2" y="532"/>
                </a:lnTo>
                <a:lnTo>
                  <a:pt x="4" y="532"/>
                </a:lnTo>
                <a:lnTo>
                  <a:pt x="4" y="535"/>
                </a:lnTo>
                <a:lnTo>
                  <a:pt x="4" y="537"/>
                </a:lnTo>
                <a:lnTo>
                  <a:pt x="6" y="538"/>
                </a:lnTo>
                <a:lnTo>
                  <a:pt x="8" y="538"/>
                </a:lnTo>
                <a:lnTo>
                  <a:pt x="8" y="540"/>
                </a:lnTo>
                <a:lnTo>
                  <a:pt x="8" y="542"/>
                </a:lnTo>
                <a:lnTo>
                  <a:pt x="10" y="542"/>
                </a:lnTo>
                <a:lnTo>
                  <a:pt x="10" y="544"/>
                </a:lnTo>
                <a:lnTo>
                  <a:pt x="12" y="546"/>
                </a:lnTo>
                <a:lnTo>
                  <a:pt x="10" y="546"/>
                </a:lnTo>
                <a:lnTo>
                  <a:pt x="12" y="548"/>
                </a:lnTo>
                <a:lnTo>
                  <a:pt x="14" y="550"/>
                </a:lnTo>
                <a:lnTo>
                  <a:pt x="16" y="552"/>
                </a:lnTo>
                <a:lnTo>
                  <a:pt x="12" y="556"/>
                </a:lnTo>
                <a:lnTo>
                  <a:pt x="12" y="558"/>
                </a:lnTo>
                <a:lnTo>
                  <a:pt x="10" y="558"/>
                </a:lnTo>
                <a:lnTo>
                  <a:pt x="10" y="559"/>
                </a:lnTo>
                <a:lnTo>
                  <a:pt x="10" y="561"/>
                </a:lnTo>
                <a:lnTo>
                  <a:pt x="10" y="563"/>
                </a:lnTo>
                <a:lnTo>
                  <a:pt x="14" y="565"/>
                </a:lnTo>
                <a:lnTo>
                  <a:pt x="16" y="567"/>
                </a:lnTo>
                <a:lnTo>
                  <a:pt x="18" y="569"/>
                </a:lnTo>
                <a:lnTo>
                  <a:pt x="20" y="569"/>
                </a:lnTo>
                <a:lnTo>
                  <a:pt x="21" y="569"/>
                </a:lnTo>
                <a:lnTo>
                  <a:pt x="21" y="567"/>
                </a:lnTo>
                <a:lnTo>
                  <a:pt x="24" y="569"/>
                </a:lnTo>
                <a:lnTo>
                  <a:pt x="24" y="571"/>
                </a:lnTo>
                <a:lnTo>
                  <a:pt x="24" y="573"/>
                </a:lnTo>
                <a:lnTo>
                  <a:pt x="21" y="573"/>
                </a:lnTo>
                <a:lnTo>
                  <a:pt x="24" y="573"/>
                </a:lnTo>
                <a:lnTo>
                  <a:pt x="26" y="573"/>
                </a:lnTo>
                <a:lnTo>
                  <a:pt x="27" y="575"/>
                </a:lnTo>
                <a:lnTo>
                  <a:pt x="29" y="575"/>
                </a:lnTo>
                <a:lnTo>
                  <a:pt x="29" y="577"/>
                </a:lnTo>
                <a:lnTo>
                  <a:pt x="27" y="579"/>
                </a:lnTo>
                <a:lnTo>
                  <a:pt x="29" y="579"/>
                </a:lnTo>
                <a:lnTo>
                  <a:pt x="31" y="579"/>
                </a:lnTo>
                <a:lnTo>
                  <a:pt x="33" y="579"/>
                </a:lnTo>
                <a:lnTo>
                  <a:pt x="33" y="577"/>
                </a:lnTo>
                <a:lnTo>
                  <a:pt x="35" y="577"/>
                </a:lnTo>
                <a:lnTo>
                  <a:pt x="35" y="579"/>
                </a:lnTo>
                <a:lnTo>
                  <a:pt x="35" y="581"/>
                </a:lnTo>
                <a:lnTo>
                  <a:pt x="37" y="581"/>
                </a:lnTo>
                <a:lnTo>
                  <a:pt x="37" y="583"/>
                </a:lnTo>
                <a:lnTo>
                  <a:pt x="35" y="585"/>
                </a:lnTo>
                <a:lnTo>
                  <a:pt x="37" y="585"/>
                </a:lnTo>
                <a:lnTo>
                  <a:pt x="39" y="585"/>
                </a:lnTo>
                <a:lnTo>
                  <a:pt x="41" y="585"/>
                </a:lnTo>
                <a:lnTo>
                  <a:pt x="41" y="583"/>
                </a:lnTo>
                <a:lnTo>
                  <a:pt x="43" y="583"/>
                </a:lnTo>
                <a:lnTo>
                  <a:pt x="43" y="585"/>
                </a:lnTo>
                <a:lnTo>
                  <a:pt x="45" y="585"/>
                </a:lnTo>
                <a:lnTo>
                  <a:pt x="45" y="583"/>
                </a:lnTo>
                <a:lnTo>
                  <a:pt x="47" y="583"/>
                </a:lnTo>
                <a:lnTo>
                  <a:pt x="47" y="581"/>
                </a:lnTo>
                <a:lnTo>
                  <a:pt x="48" y="581"/>
                </a:lnTo>
                <a:lnTo>
                  <a:pt x="48" y="583"/>
                </a:lnTo>
                <a:lnTo>
                  <a:pt x="50" y="583"/>
                </a:lnTo>
                <a:lnTo>
                  <a:pt x="50" y="585"/>
                </a:lnTo>
                <a:lnTo>
                  <a:pt x="50" y="586"/>
                </a:lnTo>
                <a:lnTo>
                  <a:pt x="48" y="586"/>
                </a:lnTo>
                <a:lnTo>
                  <a:pt x="48" y="588"/>
                </a:lnTo>
                <a:lnTo>
                  <a:pt x="50" y="588"/>
                </a:lnTo>
                <a:lnTo>
                  <a:pt x="52" y="588"/>
                </a:lnTo>
                <a:lnTo>
                  <a:pt x="52" y="590"/>
                </a:lnTo>
                <a:lnTo>
                  <a:pt x="54" y="590"/>
                </a:lnTo>
                <a:lnTo>
                  <a:pt x="54" y="592"/>
                </a:lnTo>
                <a:lnTo>
                  <a:pt x="54" y="594"/>
                </a:lnTo>
                <a:lnTo>
                  <a:pt x="54" y="596"/>
                </a:lnTo>
                <a:lnTo>
                  <a:pt x="54" y="598"/>
                </a:lnTo>
                <a:lnTo>
                  <a:pt x="56" y="596"/>
                </a:lnTo>
                <a:lnTo>
                  <a:pt x="58" y="596"/>
                </a:lnTo>
                <a:lnTo>
                  <a:pt x="60" y="598"/>
                </a:lnTo>
                <a:lnTo>
                  <a:pt x="60" y="600"/>
                </a:lnTo>
                <a:lnTo>
                  <a:pt x="62" y="600"/>
                </a:lnTo>
                <a:lnTo>
                  <a:pt x="64" y="602"/>
                </a:lnTo>
                <a:lnTo>
                  <a:pt x="66" y="602"/>
                </a:lnTo>
                <a:lnTo>
                  <a:pt x="68" y="602"/>
                </a:lnTo>
                <a:lnTo>
                  <a:pt x="68" y="604"/>
                </a:lnTo>
                <a:lnTo>
                  <a:pt x="68" y="606"/>
                </a:lnTo>
                <a:lnTo>
                  <a:pt x="68" y="607"/>
                </a:lnTo>
                <a:lnTo>
                  <a:pt x="66" y="607"/>
                </a:lnTo>
                <a:lnTo>
                  <a:pt x="64" y="607"/>
                </a:lnTo>
                <a:lnTo>
                  <a:pt x="64" y="609"/>
                </a:lnTo>
                <a:lnTo>
                  <a:pt x="64" y="612"/>
                </a:lnTo>
                <a:lnTo>
                  <a:pt x="64" y="613"/>
                </a:lnTo>
                <a:lnTo>
                  <a:pt x="66" y="617"/>
                </a:lnTo>
                <a:lnTo>
                  <a:pt x="64" y="617"/>
                </a:lnTo>
                <a:lnTo>
                  <a:pt x="58" y="625"/>
                </a:lnTo>
                <a:lnTo>
                  <a:pt x="60" y="625"/>
                </a:lnTo>
                <a:lnTo>
                  <a:pt x="60" y="631"/>
                </a:lnTo>
                <a:lnTo>
                  <a:pt x="60" y="634"/>
                </a:lnTo>
                <a:lnTo>
                  <a:pt x="60" y="638"/>
                </a:lnTo>
                <a:lnTo>
                  <a:pt x="60" y="640"/>
                </a:lnTo>
                <a:lnTo>
                  <a:pt x="58" y="640"/>
                </a:lnTo>
                <a:lnTo>
                  <a:pt x="54" y="644"/>
                </a:lnTo>
                <a:lnTo>
                  <a:pt x="50" y="646"/>
                </a:lnTo>
                <a:lnTo>
                  <a:pt x="50" y="648"/>
                </a:lnTo>
                <a:lnTo>
                  <a:pt x="47" y="652"/>
                </a:lnTo>
                <a:lnTo>
                  <a:pt x="45" y="654"/>
                </a:lnTo>
                <a:lnTo>
                  <a:pt x="45" y="656"/>
                </a:lnTo>
                <a:lnTo>
                  <a:pt x="43" y="656"/>
                </a:lnTo>
                <a:lnTo>
                  <a:pt x="41" y="660"/>
                </a:lnTo>
                <a:lnTo>
                  <a:pt x="45" y="662"/>
                </a:lnTo>
                <a:lnTo>
                  <a:pt x="45" y="663"/>
                </a:lnTo>
                <a:lnTo>
                  <a:pt x="43" y="665"/>
                </a:lnTo>
                <a:lnTo>
                  <a:pt x="41" y="667"/>
                </a:lnTo>
                <a:lnTo>
                  <a:pt x="39" y="669"/>
                </a:lnTo>
                <a:lnTo>
                  <a:pt x="37" y="667"/>
                </a:lnTo>
                <a:lnTo>
                  <a:pt x="27" y="662"/>
                </a:lnTo>
                <a:lnTo>
                  <a:pt x="27" y="663"/>
                </a:lnTo>
                <a:lnTo>
                  <a:pt x="26" y="663"/>
                </a:lnTo>
                <a:lnTo>
                  <a:pt x="26" y="665"/>
                </a:lnTo>
                <a:lnTo>
                  <a:pt x="24" y="667"/>
                </a:lnTo>
                <a:lnTo>
                  <a:pt x="21" y="669"/>
                </a:lnTo>
                <a:lnTo>
                  <a:pt x="21" y="671"/>
                </a:lnTo>
                <a:lnTo>
                  <a:pt x="20" y="671"/>
                </a:lnTo>
                <a:lnTo>
                  <a:pt x="20" y="673"/>
                </a:lnTo>
                <a:lnTo>
                  <a:pt x="20" y="675"/>
                </a:lnTo>
                <a:lnTo>
                  <a:pt x="20" y="677"/>
                </a:lnTo>
                <a:lnTo>
                  <a:pt x="18" y="677"/>
                </a:lnTo>
                <a:lnTo>
                  <a:pt x="18" y="679"/>
                </a:lnTo>
                <a:lnTo>
                  <a:pt x="16" y="681"/>
                </a:lnTo>
                <a:lnTo>
                  <a:pt x="14" y="683"/>
                </a:lnTo>
                <a:lnTo>
                  <a:pt x="14" y="684"/>
                </a:lnTo>
                <a:lnTo>
                  <a:pt x="12" y="686"/>
                </a:lnTo>
                <a:lnTo>
                  <a:pt x="10" y="694"/>
                </a:lnTo>
                <a:lnTo>
                  <a:pt x="14" y="702"/>
                </a:lnTo>
                <a:lnTo>
                  <a:pt x="10" y="706"/>
                </a:lnTo>
                <a:lnTo>
                  <a:pt x="12" y="711"/>
                </a:lnTo>
                <a:lnTo>
                  <a:pt x="10" y="713"/>
                </a:lnTo>
                <a:lnTo>
                  <a:pt x="12" y="715"/>
                </a:lnTo>
                <a:lnTo>
                  <a:pt x="33" y="721"/>
                </a:lnTo>
                <a:lnTo>
                  <a:pt x="33" y="729"/>
                </a:lnTo>
                <a:lnTo>
                  <a:pt x="27" y="734"/>
                </a:lnTo>
                <a:lnTo>
                  <a:pt x="29" y="744"/>
                </a:lnTo>
                <a:lnTo>
                  <a:pt x="26" y="754"/>
                </a:lnTo>
                <a:lnTo>
                  <a:pt x="27" y="756"/>
                </a:lnTo>
                <a:lnTo>
                  <a:pt x="29" y="754"/>
                </a:lnTo>
                <a:lnTo>
                  <a:pt x="31" y="756"/>
                </a:lnTo>
                <a:lnTo>
                  <a:pt x="39" y="754"/>
                </a:lnTo>
                <a:lnTo>
                  <a:pt x="43" y="754"/>
                </a:lnTo>
                <a:lnTo>
                  <a:pt x="50" y="758"/>
                </a:lnTo>
                <a:lnTo>
                  <a:pt x="52" y="759"/>
                </a:lnTo>
                <a:lnTo>
                  <a:pt x="48" y="765"/>
                </a:lnTo>
                <a:lnTo>
                  <a:pt x="48" y="769"/>
                </a:lnTo>
                <a:lnTo>
                  <a:pt x="56" y="780"/>
                </a:lnTo>
                <a:lnTo>
                  <a:pt x="62" y="782"/>
                </a:lnTo>
                <a:lnTo>
                  <a:pt x="72" y="788"/>
                </a:lnTo>
                <a:lnTo>
                  <a:pt x="91" y="779"/>
                </a:lnTo>
                <a:lnTo>
                  <a:pt x="93" y="785"/>
                </a:lnTo>
                <a:lnTo>
                  <a:pt x="95" y="785"/>
                </a:lnTo>
                <a:lnTo>
                  <a:pt x="95" y="786"/>
                </a:lnTo>
                <a:lnTo>
                  <a:pt x="98" y="800"/>
                </a:lnTo>
                <a:lnTo>
                  <a:pt x="100" y="802"/>
                </a:lnTo>
                <a:lnTo>
                  <a:pt x="95" y="821"/>
                </a:lnTo>
                <a:lnTo>
                  <a:pt x="95" y="823"/>
                </a:lnTo>
                <a:lnTo>
                  <a:pt x="70" y="830"/>
                </a:lnTo>
                <a:lnTo>
                  <a:pt x="60" y="844"/>
                </a:lnTo>
                <a:lnTo>
                  <a:pt x="56" y="850"/>
                </a:lnTo>
                <a:lnTo>
                  <a:pt x="54" y="852"/>
                </a:lnTo>
                <a:lnTo>
                  <a:pt x="52" y="856"/>
                </a:lnTo>
                <a:lnTo>
                  <a:pt x="50" y="857"/>
                </a:lnTo>
                <a:lnTo>
                  <a:pt x="48" y="859"/>
                </a:lnTo>
                <a:lnTo>
                  <a:pt x="41" y="865"/>
                </a:lnTo>
                <a:lnTo>
                  <a:pt x="37" y="867"/>
                </a:lnTo>
                <a:lnTo>
                  <a:pt x="26" y="875"/>
                </a:lnTo>
                <a:lnTo>
                  <a:pt x="24" y="877"/>
                </a:lnTo>
                <a:lnTo>
                  <a:pt x="24" y="883"/>
                </a:lnTo>
                <a:lnTo>
                  <a:pt x="24" y="884"/>
                </a:lnTo>
                <a:lnTo>
                  <a:pt x="24" y="892"/>
                </a:lnTo>
                <a:lnTo>
                  <a:pt x="24" y="894"/>
                </a:lnTo>
                <a:lnTo>
                  <a:pt x="24" y="900"/>
                </a:lnTo>
                <a:lnTo>
                  <a:pt x="26" y="910"/>
                </a:lnTo>
                <a:lnTo>
                  <a:pt x="35" y="911"/>
                </a:lnTo>
                <a:lnTo>
                  <a:pt x="47" y="915"/>
                </a:lnTo>
                <a:lnTo>
                  <a:pt x="50" y="915"/>
                </a:lnTo>
                <a:lnTo>
                  <a:pt x="58" y="923"/>
                </a:lnTo>
                <a:lnTo>
                  <a:pt x="58" y="927"/>
                </a:lnTo>
                <a:lnTo>
                  <a:pt x="62" y="929"/>
                </a:lnTo>
                <a:lnTo>
                  <a:pt x="70" y="929"/>
                </a:lnTo>
                <a:lnTo>
                  <a:pt x="74" y="929"/>
                </a:lnTo>
                <a:lnTo>
                  <a:pt x="77" y="929"/>
                </a:lnTo>
                <a:lnTo>
                  <a:pt x="79" y="929"/>
                </a:lnTo>
                <a:lnTo>
                  <a:pt x="91" y="929"/>
                </a:lnTo>
                <a:lnTo>
                  <a:pt x="93" y="929"/>
                </a:lnTo>
                <a:lnTo>
                  <a:pt x="96" y="929"/>
                </a:lnTo>
                <a:lnTo>
                  <a:pt x="98" y="929"/>
                </a:lnTo>
                <a:lnTo>
                  <a:pt x="100" y="927"/>
                </a:lnTo>
                <a:lnTo>
                  <a:pt x="100" y="929"/>
                </a:lnTo>
                <a:lnTo>
                  <a:pt x="102" y="931"/>
                </a:lnTo>
                <a:lnTo>
                  <a:pt x="102" y="932"/>
                </a:lnTo>
                <a:lnTo>
                  <a:pt x="106" y="938"/>
                </a:lnTo>
                <a:lnTo>
                  <a:pt x="110" y="946"/>
                </a:lnTo>
                <a:lnTo>
                  <a:pt x="118" y="958"/>
                </a:lnTo>
                <a:lnTo>
                  <a:pt x="127" y="971"/>
                </a:lnTo>
                <a:lnTo>
                  <a:pt x="135" y="967"/>
                </a:lnTo>
                <a:lnTo>
                  <a:pt x="143" y="965"/>
                </a:lnTo>
                <a:lnTo>
                  <a:pt x="144" y="965"/>
                </a:lnTo>
                <a:lnTo>
                  <a:pt x="149" y="965"/>
                </a:lnTo>
                <a:lnTo>
                  <a:pt x="149" y="963"/>
                </a:lnTo>
                <a:lnTo>
                  <a:pt x="154" y="963"/>
                </a:lnTo>
                <a:lnTo>
                  <a:pt x="156" y="963"/>
                </a:lnTo>
                <a:lnTo>
                  <a:pt x="162" y="961"/>
                </a:lnTo>
                <a:lnTo>
                  <a:pt x="164" y="963"/>
                </a:lnTo>
                <a:lnTo>
                  <a:pt x="166" y="963"/>
                </a:lnTo>
                <a:lnTo>
                  <a:pt x="168" y="963"/>
                </a:lnTo>
                <a:lnTo>
                  <a:pt x="170" y="963"/>
                </a:lnTo>
                <a:lnTo>
                  <a:pt x="171" y="963"/>
                </a:lnTo>
                <a:lnTo>
                  <a:pt x="185" y="961"/>
                </a:lnTo>
                <a:lnTo>
                  <a:pt x="183" y="960"/>
                </a:lnTo>
                <a:lnTo>
                  <a:pt x="181" y="952"/>
                </a:lnTo>
                <a:lnTo>
                  <a:pt x="175" y="944"/>
                </a:lnTo>
                <a:lnTo>
                  <a:pt x="168" y="932"/>
                </a:lnTo>
                <a:lnTo>
                  <a:pt x="166" y="927"/>
                </a:lnTo>
                <a:lnTo>
                  <a:pt x="160" y="931"/>
                </a:lnTo>
                <a:lnTo>
                  <a:pt x="156" y="932"/>
                </a:lnTo>
                <a:lnTo>
                  <a:pt x="152" y="934"/>
                </a:lnTo>
                <a:lnTo>
                  <a:pt x="150" y="934"/>
                </a:lnTo>
                <a:lnTo>
                  <a:pt x="149" y="934"/>
                </a:lnTo>
                <a:lnTo>
                  <a:pt x="146" y="931"/>
                </a:lnTo>
                <a:lnTo>
                  <a:pt x="146" y="929"/>
                </a:lnTo>
                <a:lnTo>
                  <a:pt x="144" y="927"/>
                </a:lnTo>
                <a:lnTo>
                  <a:pt x="149" y="925"/>
                </a:lnTo>
                <a:lnTo>
                  <a:pt x="150" y="923"/>
                </a:lnTo>
                <a:lnTo>
                  <a:pt x="152" y="923"/>
                </a:lnTo>
                <a:lnTo>
                  <a:pt x="152" y="921"/>
                </a:lnTo>
                <a:lnTo>
                  <a:pt x="152" y="919"/>
                </a:lnTo>
                <a:lnTo>
                  <a:pt x="154" y="921"/>
                </a:lnTo>
                <a:lnTo>
                  <a:pt x="154" y="923"/>
                </a:lnTo>
                <a:lnTo>
                  <a:pt x="156" y="921"/>
                </a:lnTo>
                <a:lnTo>
                  <a:pt x="160" y="921"/>
                </a:lnTo>
                <a:lnTo>
                  <a:pt x="162" y="921"/>
                </a:lnTo>
                <a:lnTo>
                  <a:pt x="166" y="917"/>
                </a:lnTo>
                <a:lnTo>
                  <a:pt x="168" y="917"/>
                </a:lnTo>
                <a:lnTo>
                  <a:pt x="166" y="913"/>
                </a:lnTo>
                <a:lnTo>
                  <a:pt x="166" y="911"/>
                </a:lnTo>
                <a:lnTo>
                  <a:pt x="166" y="910"/>
                </a:lnTo>
                <a:lnTo>
                  <a:pt x="168" y="910"/>
                </a:lnTo>
                <a:lnTo>
                  <a:pt x="171" y="910"/>
                </a:lnTo>
                <a:lnTo>
                  <a:pt x="177" y="910"/>
                </a:lnTo>
                <a:lnTo>
                  <a:pt x="179" y="911"/>
                </a:lnTo>
                <a:lnTo>
                  <a:pt x="183" y="911"/>
                </a:lnTo>
                <a:lnTo>
                  <a:pt x="183" y="913"/>
                </a:lnTo>
                <a:lnTo>
                  <a:pt x="185" y="913"/>
                </a:lnTo>
                <a:lnTo>
                  <a:pt x="187" y="915"/>
                </a:lnTo>
                <a:lnTo>
                  <a:pt x="185" y="917"/>
                </a:lnTo>
                <a:lnTo>
                  <a:pt x="185" y="919"/>
                </a:lnTo>
                <a:lnTo>
                  <a:pt x="187" y="919"/>
                </a:lnTo>
                <a:lnTo>
                  <a:pt x="189" y="919"/>
                </a:lnTo>
                <a:lnTo>
                  <a:pt x="191" y="917"/>
                </a:lnTo>
                <a:lnTo>
                  <a:pt x="192" y="917"/>
                </a:lnTo>
                <a:lnTo>
                  <a:pt x="192" y="919"/>
                </a:lnTo>
                <a:lnTo>
                  <a:pt x="191" y="923"/>
                </a:lnTo>
                <a:lnTo>
                  <a:pt x="191" y="925"/>
                </a:lnTo>
                <a:lnTo>
                  <a:pt x="192" y="925"/>
                </a:lnTo>
                <a:lnTo>
                  <a:pt x="195" y="927"/>
                </a:lnTo>
                <a:lnTo>
                  <a:pt x="197" y="927"/>
                </a:lnTo>
                <a:lnTo>
                  <a:pt x="197" y="929"/>
                </a:lnTo>
                <a:lnTo>
                  <a:pt x="198" y="929"/>
                </a:lnTo>
                <a:lnTo>
                  <a:pt x="200" y="929"/>
                </a:lnTo>
                <a:lnTo>
                  <a:pt x="200" y="931"/>
                </a:lnTo>
                <a:lnTo>
                  <a:pt x="202" y="931"/>
                </a:lnTo>
                <a:lnTo>
                  <a:pt x="204" y="931"/>
                </a:lnTo>
                <a:lnTo>
                  <a:pt x="206" y="931"/>
                </a:lnTo>
                <a:lnTo>
                  <a:pt x="206" y="932"/>
                </a:lnTo>
                <a:lnTo>
                  <a:pt x="204" y="934"/>
                </a:lnTo>
                <a:lnTo>
                  <a:pt x="204" y="936"/>
                </a:lnTo>
                <a:lnTo>
                  <a:pt x="206" y="936"/>
                </a:lnTo>
                <a:lnTo>
                  <a:pt x="208" y="936"/>
                </a:lnTo>
                <a:lnTo>
                  <a:pt x="210" y="936"/>
                </a:lnTo>
                <a:lnTo>
                  <a:pt x="212" y="938"/>
                </a:lnTo>
                <a:lnTo>
                  <a:pt x="212" y="940"/>
                </a:lnTo>
                <a:lnTo>
                  <a:pt x="214" y="940"/>
                </a:lnTo>
                <a:lnTo>
                  <a:pt x="216" y="942"/>
                </a:lnTo>
                <a:lnTo>
                  <a:pt x="218" y="940"/>
                </a:lnTo>
                <a:lnTo>
                  <a:pt x="219" y="940"/>
                </a:lnTo>
                <a:lnTo>
                  <a:pt x="219" y="942"/>
                </a:lnTo>
                <a:lnTo>
                  <a:pt x="219" y="944"/>
                </a:lnTo>
                <a:lnTo>
                  <a:pt x="218" y="944"/>
                </a:lnTo>
                <a:lnTo>
                  <a:pt x="218" y="946"/>
                </a:lnTo>
                <a:lnTo>
                  <a:pt x="219" y="948"/>
                </a:lnTo>
                <a:lnTo>
                  <a:pt x="221" y="950"/>
                </a:lnTo>
                <a:lnTo>
                  <a:pt x="223" y="950"/>
                </a:lnTo>
                <a:lnTo>
                  <a:pt x="223" y="948"/>
                </a:lnTo>
                <a:lnTo>
                  <a:pt x="225" y="948"/>
                </a:lnTo>
                <a:lnTo>
                  <a:pt x="227" y="948"/>
                </a:lnTo>
                <a:lnTo>
                  <a:pt x="227" y="950"/>
                </a:lnTo>
                <a:lnTo>
                  <a:pt x="225" y="952"/>
                </a:lnTo>
                <a:lnTo>
                  <a:pt x="225" y="954"/>
                </a:lnTo>
                <a:lnTo>
                  <a:pt x="225" y="955"/>
                </a:lnTo>
                <a:lnTo>
                  <a:pt x="227" y="955"/>
                </a:lnTo>
                <a:lnTo>
                  <a:pt x="227" y="958"/>
                </a:lnTo>
                <a:lnTo>
                  <a:pt x="229" y="958"/>
                </a:lnTo>
                <a:lnTo>
                  <a:pt x="229" y="960"/>
                </a:lnTo>
                <a:lnTo>
                  <a:pt x="229" y="961"/>
                </a:lnTo>
                <a:lnTo>
                  <a:pt x="229" y="963"/>
                </a:lnTo>
                <a:lnTo>
                  <a:pt x="231" y="963"/>
                </a:lnTo>
                <a:lnTo>
                  <a:pt x="231" y="965"/>
                </a:lnTo>
                <a:lnTo>
                  <a:pt x="233" y="971"/>
                </a:lnTo>
                <a:lnTo>
                  <a:pt x="233" y="973"/>
                </a:lnTo>
                <a:lnTo>
                  <a:pt x="233" y="975"/>
                </a:lnTo>
                <a:lnTo>
                  <a:pt x="231" y="979"/>
                </a:lnTo>
                <a:lnTo>
                  <a:pt x="231" y="981"/>
                </a:lnTo>
                <a:lnTo>
                  <a:pt x="231" y="982"/>
                </a:lnTo>
                <a:lnTo>
                  <a:pt x="233" y="982"/>
                </a:lnTo>
                <a:lnTo>
                  <a:pt x="235" y="982"/>
                </a:lnTo>
                <a:lnTo>
                  <a:pt x="237" y="982"/>
                </a:lnTo>
                <a:lnTo>
                  <a:pt x="237" y="984"/>
                </a:lnTo>
                <a:lnTo>
                  <a:pt x="237" y="986"/>
                </a:lnTo>
                <a:lnTo>
                  <a:pt x="239" y="988"/>
                </a:lnTo>
                <a:lnTo>
                  <a:pt x="239" y="990"/>
                </a:lnTo>
                <a:lnTo>
                  <a:pt x="241" y="992"/>
                </a:lnTo>
                <a:lnTo>
                  <a:pt x="241" y="994"/>
                </a:lnTo>
                <a:lnTo>
                  <a:pt x="239" y="996"/>
                </a:lnTo>
                <a:lnTo>
                  <a:pt x="239" y="998"/>
                </a:lnTo>
                <a:lnTo>
                  <a:pt x="237" y="998"/>
                </a:lnTo>
                <a:lnTo>
                  <a:pt x="237" y="1000"/>
                </a:lnTo>
                <a:lnTo>
                  <a:pt x="235" y="1000"/>
                </a:lnTo>
                <a:lnTo>
                  <a:pt x="235" y="1002"/>
                </a:lnTo>
                <a:lnTo>
                  <a:pt x="235" y="1004"/>
                </a:lnTo>
                <a:lnTo>
                  <a:pt x="235" y="1006"/>
                </a:lnTo>
                <a:lnTo>
                  <a:pt x="237" y="1006"/>
                </a:lnTo>
                <a:lnTo>
                  <a:pt x="239" y="1008"/>
                </a:lnTo>
                <a:lnTo>
                  <a:pt x="241" y="1009"/>
                </a:lnTo>
                <a:lnTo>
                  <a:pt x="241" y="1011"/>
                </a:lnTo>
                <a:lnTo>
                  <a:pt x="243" y="1011"/>
                </a:lnTo>
                <a:lnTo>
                  <a:pt x="245" y="1011"/>
                </a:lnTo>
                <a:lnTo>
                  <a:pt x="248" y="1009"/>
                </a:lnTo>
                <a:lnTo>
                  <a:pt x="264" y="1000"/>
                </a:lnTo>
                <a:lnTo>
                  <a:pt x="260" y="988"/>
                </a:lnTo>
                <a:lnTo>
                  <a:pt x="269" y="982"/>
                </a:lnTo>
                <a:lnTo>
                  <a:pt x="262" y="958"/>
                </a:lnTo>
                <a:lnTo>
                  <a:pt x="285" y="946"/>
                </a:lnTo>
                <a:lnTo>
                  <a:pt x="291" y="961"/>
                </a:lnTo>
                <a:lnTo>
                  <a:pt x="302" y="975"/>
                </a:lnTo>
                <a:lnTo>
                  <a:pt x="314" y="965"/>
                </a:lnTo>
                <a:lnTo>
                  <a:pt x="317" y="973"/>
                </a:lnTo>
                <a:lnTo>
                  <a:pt x="331" y="984"/>
                </a:lnTo>
                <a:lnTo>
                  <a:pt x="339" y="996"/>
                </a:lnTo>
                <a:lnTo>
                  <a:pt x="356" y="984"/>
                </a:lnTo>
                <a:lnTo>
                  <a:pt x="364" y="965"/>
                </a:lnTo>
                <a:lnTo>
                  <a:pt x="368" y="971"/>
                </a:lnTo>
                <a:lnTo>
                  <a:pt x="373" y="982"/>
                </a:lnTo>
                <a:lnTo>
                  <a:pt x="383" y="994"/>
                </a:lnTo>
                <a:lnTo>
                  <a:pt x="387" y="996"/>
                </a:lnTo>
                <a:lnTo>
                  <a:pt x="394" y="1002"/>
                </a:lnTo>
                <a:lnTo>
                  <a:pt x="404" y="1006"/>
                </a:lnTo>
                <a:lnTo>
                  <a:pt x="410" y="1009"/>
                </a:lnTo>
                <a:lnTo>
                  <a:pt x="419" y="1015"/>
                </a:lnTo>
                <a:lnTo>
                  <a:pt x="427" y="1019"/>
                </a:lnTo>
                <a:lnTo>
                  <a:pt x="433" y="1023"/>
                </a:lnTo>
                <a:lnTo>
                  <a:pt x="437" y="1027"/>
                </a:lnTo>
                <a:lnTo>
                  <a:pt x="448" y="1034"/>
                </a:lnTo>
                <a:lnTo>
                  <a:pt x="450" y="1036"/>
                </a:lnTo>
                <a:lnTo>
                  <a:pt x="454" y="1040"/>
                </a:lnTo>
                <a:lnTo>
                  <a:pt x="454" y="1042"/>
                </a:lnTo>
                <a:lnTo>
                  <a:pt x="456" y="1042"/>
                </a:lnTo>
                <a:lnTo>
                  <a:pt x="460" y="1044"/>
                </a:lnTo>
                <a:lnTo>
                  <a:pt x="466" y="1048"/>
                </a:lnTo>
                <a:lnTo>
                  <a:pt x="473" y="1052"/>
                </a:lnTo>
                <a:lnTo>
                  <a:pt x="479" y="1056"/>
                </a:lnTo>
                <a:lnTo>
                  <a:pt x="488" y="1061"/>
                </a:lnTo>
                <a:lnTo>
                  <a:pt x="498" y="1067"/>
                </a:lnTo>
                <a:lnTo>
                  <a:pt x="506" y="1071"/>
                </a:lnTo>
                <a:lnTo>
                  <a:pt x="510" y="1069"/>
                </a:lnTo>
                <a:lnTo>
                  <a:pt x="515" y="1067"/>
                </a:lnTo>
                <a:lnTo>
                  <a:pt x="525" y="1063"/>
                </a:lnTo>
                <a:lnTo>
                  <a:pt x="531" y="1059"/>
                </a:lnTo>
                <a:lnTo>
                  <a:pt x="537" y="1052"/>
                </a:lnTo>
                <a:lnTo>
                  <a:pt x="539" y="1048"/>
                </a:lnTo>
                <a:lnTo>
                  <a:pt x="546" y="1042"/>
                </a:lnTo>
                <a:lnTo>
                  <a:pt x="548" y="1040"/>
                </a:lnTo>
                <a:lnTo>
                  <a:pt x="558" y="1034"/>
                </a:lnTo>
                <a:lnTo>
                  <a:pt x="563" y="1032"/>
                </a:lnTo>
                <a:lnTo>
                  <a:pt x="571" y="1027"/>
                </a:lnTo>
                <a:lnTo>
                  <a:pt x="577" y="1023"/>
                </a:lnTo>
                <a:lnTo>
                  <a:pt x="581" y="1021"/>
                </a:lnTo>
                <a:lnTo>
                  <a:pt x="592" y="1017"/>
                </a:lnTo>
                <a:lnTo>
                  <a:pt x="600" y="1013"/>
                </a:lnTo>
                <a:lnTo>
                  <a:pt x="606" y="1011"/>
                </a:lnTo>
                <a:lnTo>
                  <a:pt x="608" y="1008"/>
                </a:lnTo>
                <a:lnTo>
                  <a:pt x="611" y="1004"/>
                </a:lnTo>
                <a:lnTo>
                  <a:pt x="617" y="996"/>
                </a:lnTo>
                <a:lnTo>
                  <a:pt x="621" y="990"/>
                </a:lnTo>
                <a:lnTo>
                  <a:pt x="623" y="986"/>
                </a:lnTo>
                <a:lnTo>
                  <a:pt x="625" y="984"/>
                </a:lnTo>
                <a:lnTo>
                  <a:pt x="627" y="981"/>
                </a:lnTo>
                <a:lnTo>
                  <a:pt x="629" y="979"/>
                </a:lnTo>
                <a:lnTo>
                  <a:pt x="633" y="975"/>
                </a:lnTo>
                <a:lnTo>
                  <a:pt x="635" y="973"/>
                </a:lnTo>
                <a:lnTo>
                  <a:pt x="637" y="969"/>
                </a:lnTo>
                <a:lnTo>
                  <a:pt x="638" y="965"/>
                </a:lnTo>
                <a:lnTo>
                  <a:pt x="640" y="963"/>
                </a:lnTo>
                <a:lnTo>
                  <a:pt x="644" y="958"/>
                </a:lnTo>
                <a:lnTo>
                  <a:pt x="646" y="955"/>
                </a:lnTo>
                <a:lnTo>
                  <a:pt x="658" y="940"/>
                </a:lnTo>
                <a:lnTo>
                  <a:pt x="659" y="936"/>
                </a:lnTo>
                <a:lnTo>
                  <a:pt x="665" y="929"/>
                </a:lnTo>
                <a:lnTo>
                  <a:pt x="667" y="925"/>
                </a:lnTo>
                <a:lnTo>
                  <a:pt x="669" y="923"/>
                </a:lnTo>
                <a:lnTo>
                  <a:pt x="671" y="919"/>
                </a:lnTo>
                <a:lnTo>
                  <a:pt x="673" y="915"/>
                </a:lnTo>
                <a:lnTo>
                  <a:pt x="677" y="911"/>
                </a:lnTo>
                <a:lnTo>
                  <a:pt x="679" y="907"/>
                </a:lnTo>
                <a:lnTo>
                  <a:pt x="679" y="902"/>
                </a:lnTo>
                <a:lnTo>
                  <a:pt x="679" y="888"/>
                </a:lnTo>
                <a:lnTo>
                  <a:pt x="679" y="854"/>
                </a:lnTo>
                <a:lnTo>
                  <a:pt x="681" y="800"/>
                </a:lnTo>
                <a:lnTo>
                  <a:pt x="681" y="790"/>
                </a:lnTo>
                <a:lnTo>
                  <a:pt x="688" y="785"/>
                </a:lnTo>
                <a:lnTo>
                  <a:pt x="702" y="773"/>
                </a:lnTo>
                <a:lnTo>
                  <a:pt x="704" y="771"/>
                </a:lnTo>
                <a:lnTo>
                  <a:pt x="706" y="769"/>
                </a:lnTo>
                <a:lnTo>
                  <a:pt x="708" y="767"/>
                </a:lnTo>
                <a:lnTo>
                  <a:pt x="739" y="736"/>
                </a:lnTo>
                <a:lnTo>
                  <a:pt x="741" y="732"/>
                </a:lnTo>
                <a:lnTo>
                  <a:pt x="752" y="719"/>
                </a:lnTo>
                <a:lnTo>
                  <a:pt x="762" y="700"/>
                </a:lnTo>
                <a:lnTo>
                  <a:pt x="735" y="696"/>
                </a:lnTo>
                <a:lnTo>
                  <a:pt x="731" y="684"/>
                </a:lnTo>
                <a:lnTo>
                  <a:pt x="727" y="667"/>
                </a:lnTo>
                <a:lnTo>
                  <a:pt x="735" y="648"/>
                </a:lnTo>
                <a:lnTo>
                  <a:pt x="739" y="648"/>
                </a:lnTo>
                <a:lnTo>
                  <a:pt x="808" y="652"/>
                </a:lnTo>
                <a:lnTo>
                  <a:pt x="907" y="656"/>
                </a:lnTo>
                <a:lnTo>
                  <a:pt x="912" y="654"/>
                </a:lnTo>
                <a:lnTo>
                  <a:pt x="917" y="648"/>
                </a:lnTo>
                <a:lnTo>
                  <a:pt x="923" y="642"/>
                </a:lnTo>
                <a:lnTo>
                  <a:pt x="921" y="638"/>
                </a:lnTo>
                <a:lnTo>
                  <a:pt x="933" y="631"/>
                </a:lnTo>
                <a:lnTo>
                  <a:pt x="938" y="623"/>
                </a:lnTo>
                <a:lnTo>
                  <a:pt x="950" y="602"/>
                </a:lnTo>
                <a:lnTo>
                  <a:pt x="952" y="604"/>
                </a:lnTo>
                <a:lnTo>
                  <a:pt x="961" y="586"/>
                </a:lnTo>
                <a:lnTo>
                  <a:pt x="971" y="577"/>
                </a:lnTo>
                <a:lnTo>
                  <a:pt x="981" y="573"/>
                </a:lnTo>
                <a:lnTo>
                  <a:pt x="984" y="567"/>
                </a:lnTo>
                <a:lnTo>
                  <a:pt x="982" y="559"/>
                </a:lnTo>
                <a:lnTo>
                  <a:pt x="988" y="532"/>
                </a:lnTo>
                <a:lnTo>
                  <a:pt x="1000" y="527"/>
                </a:lnTo>
                <a:lnTo>
                  <a:pt x="1002" y="527"/>
                </a:lnTo>
                <a:lnTo>
                  <a:pt x="1002" y="525"/>
                </a:lnTo>
                <a:lnTo>
                  <a:pt x="1004" y="523"/>
                </a:lnTo>
                <a:lnTo>
                  <a:pt x="1000" y="515"/>
                </a:lnTo>
                <a:lnTo>
                  <a:pt x="1004" y="511"/>
                </a:lnTo>
                <a:lnTo>
                  <a:pt x="1002" y="510"/>
                </a:lnTo>
                <a:lnTo>
                  <a:pt x="1002" y="508"/>
                </a:lnTo>
                <a:lnTo>
                  <a:pt x="1000" y="506"/>
                </a:lnTo>
                <a:lnTo>
                  <a:pt x="1000" y="500"/>
                </a:lnTo>
                <a:lnTo>
                  <a:pt x="998" y="494"/>
                </a:lnTo>
                <a:lnTo>
                  <a:pt x="996" y="492"/>
                </a:lnTo>
                <a:lnTo>
                  <a:pt x="996" y="490"/>
                </a:lnTo>
                <a:lnTo>
                  <a:pt x="994" y="490"/>
                </a:lnTo>
                <a:lnTo>
                  <a:pt x="994" y="488"/>
                </a:lnTo>
                <a:lnTo>
                  <a:pt x="992" y="487"/>
                </a:lnTo>
                <a:lnTo>
                  <a:pt x="990" y="484"/>
                </a:lnTo>
                <a:lnTo>
                  <a:pt x="990" y="482"/>
                </a:lnTo>
                <a:lnTo>
                  <a:pt x="973" y="473"/>
                </a:lnTo>
                <a:lnTo>
                  <a:pt x="971" y="471"/>
                </a:lnTo>
                <a:lnTo>
                  <a:pt x="965" y="469"/>
                </a:lnTo>
                <a:lnTo>
                  <a:pt x="965" y="467"/>
                </a:lnTo>
                <a:lnTo>
                  <a:pt x="963" y="465"/>
                </a:lnTo>
                <a:lnTo>
                  <a:pt x="961" y="456"/>
                </a:lnTo>
                <a:lnTo>
                  <a:pt x="960" y="454"/>
                </a:lnTo>
                <a:lnTo>
                  <a:pt x="960" y="450"/>
                </a:lnTo>
                <a:lnTo>
                  <a:pt x="960" y="442"/>
                </a:lnTo>
                <a:lnTo>
                  <a:pt x="956" y="427"/>
                </a:lnTo>
                <a:lnTo>
                  <a:pt x="956" y="423"/>
                </a:lnTo>
                <a:lnTo>
                  <a:pt x="958" y="421"/>
                </a:lnTo>
                <a:lnTo>
                  <a:pt x="958" y="413"/>
                </a:lnTo>
                <a:lnTo>
                  <a:pt x="958" y="412"/>
                </a:lnTo>
                <a:lnTo>
                  <a:pt x="961" y="388"/>
                </a:lnTo>
                <a:lnTo>
                  <a:pt x="963" y="381"/>
                </a:lnTo>
                <a:lnTo>
                  <a:pt x="967" y="377"/>
                </a:lnTo>
                <a:lnTo>
                  <a:pt x="990" y="365"/>
                </a:lnTo>
                <a:lnTo>
                  <a:pt x="1000" y="359"/>
                </a:lnTo>
                <a:lnTo>
                  <a:pt x="1011" y="354"/>
                </a:lnTo>
                <a:lnTo>
                  <a:pt x="1032" y="340"/>
                </a:lnTo>
                <a:lnTo>
                  <a:pt x="1046" y="331"/>
                </a:lnTo>
                <a:lnTo>
                  <a:pt x="1044" y="331"/>
                </a:lnTo>
                <a:lnTo>
                  <a:pt x="1069" y="309"/>
                </a:lnTo>
                <a:lnTo>
                  <a:pt x="1073" y="306"/>
                </a:lnTo>
                <a:lnTo>
                  <a:pt x="1071" y="304"/>
                </a:lnTo>
                <a:lnTo>
                  <a:pt x="1069" y="302"/>
                </a:lnTo>
                <a:lnTo>
                  <a:pt x="1073" y="298"/>
                </a:lnTo>
                <a:lnTo>
                  <a:pt x="1075" y="296"/>
                </a:lnTo>
                <a:lnTo>
                  <a:pt x="1077" y="290"/>
                </a:lnTo>
                <a:lnTo>
                  <a:pt x="1077" y="281"/>
                </a:lnTo>
                <a:lnTo>
                  <a:pt x="1078" y="273"/>
                </a:lnTo>
                <a:lnTo>
                  <a:pt x="1078" y="267"/>
                </a:lnTo>
                <a:lnTo>
                  <a:pt x="1078" y="265"/>
                </a:lnTo>
                <a:lnTo>
                  <a:pt x="1081" y="263"/>
                </a:lnTo>
                <a:lnTo>
                  <a:pt x="1081" y="261"/>
                </a:lnTo>
                <a:lnTo>
                  <a:pt x="1078" y="261"/>
                </a:lnTo>
                <a:lnTo>
                  <a:pt x="1078" y="260"/>
                </a:lnTo>
                <a:lnTo>
                  <a:pt x="1077" y="258"/>
                </a:lnTo>
                <a:lnTo>
                  <a:pt x="1048" y="213"/>
                </a:lnTo>
                <a:lnTo>
                  <a:pt x="1035" y="192"/>
                </a:lnTo>
                <a:lnTo>
                  <a:pt x="1000" y="140"/>
                </a:lnTo>
                <a:lnTo>
                  <a:pt x="982" y="114"/>
                </a:lnTo>
                <a:lnTo>
                  <a:pt x="967" y="92"/>
                </a:lnTo>
                <a:lnTo>
                  <a:pt x="961" y="83"/>
                </a:lnTo>
                <a:lnTo>
                  <a:pt x="952" y="69"/>
                </a:lnTo>
                <a:lnTo>
                  <a:pt x="944" y="56"/>
                </a:lnTo>
                <a:lnTo>
                  <a:pt x="934" y="44"/>
                </a:lnTo>
                <a:lnTo>
                  <a:pt x="921" y="23"/>
                </a:lnTo>
                <a:lnTo>
                  <a:pt x="919" y="17"/>
                </a:lnTo>
                <a:lnTo>
                  <a:pt x="915" y="17"/>
                </a:lnTo>
                <a:lnTo>
                  <a:pt x="907" y="13"/>
                </a:lnTo>
                <a:lnTo>
                  <a:pt x="904" y="11"/>
                </a:lnTo>
                <a:lnTo>
                  <a:pt x="881" y="0"/>
                </a:lnTo>
                <a:lnTo>
                  <a:pt x="875" y="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" name="Freeform 211"/>
          <p:cNvSpPr>
            <a:spLocks/>
          </p:cNvSpPr>
          <p:nvPr/>
        </p:nvSpPr>
        <p:spPr bwMode="auto">
          <a:xfrm>
            <a:off x="-2637782" y="5024355"/>
            <a:ext cx="882029" cy="743653"/>
          </a:xfrm>
          <a:custGeom>
            <a:avLst/>
            <a:gdLst>
              <a:gd name="T0" fmla="*/ 893 w 937"/>
              <a:gd name="T1" fmla="*/ 84 h 790"/>
              <a:gd name="T2" fmla="*/ 836 w 937"/>
              <a:gd name="T3" fmla="*/ 55 h 790"/>
              <a:gd name="T4" fmla="*/ 860 w 937"/>
              <a:gd name="T5" fmla="*/ 19 h 790"/>
              <a:gd name="T6" fmla="*/ 799 w 937"/>
              <a:gd name="T7" fmla="*/ 15 h 790"/>
              <a:gd name="T8" fmla="*/ 739 w 937"/>
              <a:gd name="T9" fmla="*/ 4 h 790"/>
              <a:gd name="T10" fmla="*/ 682 w 937"/>
              <a:gd name="T11" fmla="*/ 167 h 790"/>
              <a:gd name="T12" fmla="*/ 530 w 937"/>
              <a:gd name="T13" fmla="*/ 158 h 790"/>
              <a:gd name="T14" fmla="*/ 530 w 937"/>
              <a:gd name="T15" fmla="*/ 202 h 790"/>
              <a:gd name="T16" fmla="*/ 397 w 937"/>
              <a:gd name="T17" fmla="*/ 163 h 790"/>
              <a:gd name="T18" fmla="*/ 296 w 937"/>
              <a:gd name="T19" fmla="*/ 190 h 790"/>
              <a:gd name="T20" fmla="*/ 232 w 937"/>
              <a:gd name="T21" fmla="*/ 236 h 790"/>
              <a:gd name="T22" fmla="*/ 146 w 937"/>
              <a:gd name="T23" fmla="*/ 317 h 790"/>
              <a:gd name="T24" fmla="*/ 184 w 937"/>
              <a:gd name="T25" fmla="*/ 386 h 790"/>
              <a:gd name="T26" fmla="*/ 149 w 937"/>
              <a:gd name="T27" fmla="*/ 434 h 790"/>
              <a:gd name="T28" fmla="*/ 153 w 937"/>
              <a:gd name="T29" fmla="*/ 467 h 790"/>
              <a:gd name="T30" fmla="*/ 103 w 937"/>
              <a:gd name="T31" fmla="*/ 498 h 790"/>
              <a:gd name="T32" fmla="*/ 44 w 937"/>
              <a:gd name="T33" fmla="*/ 554 h 790"/>
              <a:gd name="T34" fmla="*/ 1 w 937"/>
              <a:gd name="T35" fmla="*/ 546 h 790"/>
              <a:gd name="T36" fmla="*/ 75 w 937"/>
              <a:gd name="T37" fmla="*/ 625 h 790"/>
              <a:gd name="T38" fmla="*/ 111 w 937"/>
              <a:gd name="T39" fmla="*/ 673 h 790"/>
              <a:gd name="T40" fmla="*/ 174 w 937"/>
              <a:gd name="T41" fmla="*/ 717 h 790"/>
              <a:gd name="T42" fmla="*/ 203 w 937"/>
              <a:gd name="T43" fmla="*/ 790 h 790"/>
              <a:gd name="T44" fmla="*/ 261 w 937"/>
              <a:gd name="T45" fmla="*/ 671 h 790"/>
              <a:gd name="T46" fmla="*/ 243 w 937"/>
              <a:gd name="T47" fmla="*/ 625 h 790"/>
              <a:gd name="T48" fmla="*/ 269 w 937"/>
              <a:gd name="T49" fmla="*/ 613 h 790"/>
              <a:gd name="T50" fmla="*/ 284 w 937"/>
              <a:gd name="T51" fmla="*/ 600 h 790"/>
              <a:gd name="T52" fmla="*/ 317 w 937"/>
              <a:gd name="T53" fmla="*/ 590 h 790"/>
              <a:gd name="T54" fmla="*/ 336 w 937"/>
              <a:gd name="T55" fmla="*/ 627 h 790"/>
              <a:gd name="T56" fmla="*/ 420 w 937"/>
              <a:gd name="T57" fmla="*/ 573 h 790"/>
              <a:gd name="T58" fmla="*/ 455 w 937"/>
              <a:gd name="T59" fmla="*/ 594 h 790"/>
              <a:gd name="T60" fmla="*/ 459 w 937"/>
              <a:gd name="T61" fmla="*/ 613 h 790"/>
              <a:gd name="T62" fmla="*/ 518 w 937"/>
              <a:gd name="T63" fmla="*/ 602 h 790"/>
              <a:gd name="T64" fmla="*/ 545 w 937"/>
              <a:gd name="T65" fmla="*/ 619 h 790"/>
              <a:gd name="T66" fmla="*/ 568 w 937"/>
              <a:gd name="T67" fmla="*/ 605 h 790"/>
              <a:gd name="T68" fmla="*/ 588 w 937"/>
              <a:gd name="T69" fmla="*/ 576 h 790"/>
              <a:gd name="T70" fmla="*/ 603 w 937"/>
              <a:gd name="T71" fmla="*/ 582 h 790"/>
              <a:gd name="T72" fmla="*/ 620 w 937"/>
              <a:gd name="T73" fmla="*/ 586 h 790"/>
              <a:gd name="T74" fmla="*/ 640 w 937"/>
              <a:gd name="T75" fmla="*/ 590 h 790"/>
              <a:gd name="T76" fmla="*/ 653 w 937"/>
              <a:gd name="T77" fmla="*/ 596 h 790"/>
              <a:gd name="T78" fmla="*/ 649 w 937"/>
              <a:gd name="T79" fmla="*/ 584 h 790"/>
              <a:gd name="T80" fmla="*/ 667 w 937"/>
              <a:gd name="T81" fmla="*/ 550 h 790"/>
              <a:gd name="T82" fmla="*/ 703 w 937"/>
              <a:gd name="T83" fmla="*/ 526 h 790"/>
              <a:gd name="T84" fmla="*/ 707 w 937"/>
              <a:gd name="T85" fmla="*/ 554 h 790"/>
              <a:gd name="T86" fmla="*/ 759 w 937"/>
              <a:gd name="T87" fmla="*/ 540 h 790"/>
              <a:gd name="T88" fmla="*/ 778 w 937"/>
              <a:gd name="T89" fmla="*/ 559 h 790"/>
              <a:gd name="T90" fmla="*/ 778 w 937"/>
              <a:gd name="T91" fmla="*/ 592 h 790"/>
              <a:gd name="T92" fmla="*/ 826 w 937"/>
              <a:gd name="T93" fmla="*/ 561 h 790"/>
              <a:gd name="T94" fmla="*/ 936 w 937"/>
              <a:gd name="T95" fmla="*/ 507 h 790"/>
              <a:gd name="T96" fmla="*/ 901 w 937"/>
              <a:gd name="T97" fmla="*/ 419 h 790"/>
              <a:gd name="T98" fmla="*/ 916 w 937"/>
              <a:gd name="T99" fmla="*/ 403 h 790"/>
              <a:gd name="T100" fmla="*/ 926 w 937"/>
              <a:gd name="T101" fmla="*/ 392 h 790"/>
              <a:gd name="T102" fmla="*/ 903 w 937"/>
              <a:gd name="T103" fmla="*/ 396 h 790"/>
              <a:gd name="T104" fmla="*/ 857 w 937"/>
              <a:gd name="T105" fmla="*/ 369 h 790"/>
              <a:gd name="T106" fmla="*/ 826 w 937"/>
              <a:gd name="T107" fmla="*/ 252 h 790"/>
              <a:gd name="T108" fmla="*/ 864 w 937"/>
              <a:gd name="T109" fmla="*/ 154 h 790"/>
              <a:gd name="T110" fmla="*/ 903 w 937"/>
              <a:gd name="T111" fmla="*/ 115 h 790"/>
              <a:gd name="T112" fmla="*/ 897 w 937"/>
              <a:gd name="T113" fmla="*/ 98 h 790"/>
              <a:gd name="T114" fmla="*/ 922 w 937"/>
              <a:gd name="T115" fmla="*/ 113 h 790"/>
              <a:gd name="T116" fmla="*/ 928 w 937"/>
              <a:gd name="T117" fmla="*/ 73 h 790"/>
              <a:gd name="T118" fmla="*/ 903 w 937"/>
              <a:gd name="T119" fmla="*/ 55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37" h="790">
                <a:moveTo>
                  <a:pt x="901" y="55"/>
                </a:moveTo>
                <a:lnTo>
                  <a:pt x="903" y="57"/>
                </a:lnTo>
                <a:lnTo>
                  <a:pt x="901" y="61"/>
                </a:lnTo>
                <a:lnTo>
                  <a:pt x="903" y="61"/>
                </a:lnTo>
                <a:lnTo>
                  <a:pt x="903" y="65"/>
                </a:lnTo>
                <a:lnTo>
                  <a:pt x="899" y="67"/>
                </a:lnTo>
                <a:lnTo>
                  <a:pt x="897" y="71"/>
                </a:lnTo>
                <a:lnTo>
                  <a:pt x="899" y="73"/>
                </a:lnTo>
                <a:lnTo>
                  <a:pt x="899" y="81"/>
                </a:lnTo>
                <a:lnTo>
                  <a:pt x="895" y="82"/>
                </a:lnTo>
                <a:lnTo>
                  <a:pt x="893" y="84"/>
                </a:lnTo>
                <a:lnTo>
                  <a:pt x="893" y="88"/>
                </a:lnTo>
                <a:lnTo>
                  <a:pt x="893" y="90"/>
                </a:lnTo>
                <a:lnTo>
                  <a:pt x="895" y="92"/>
                </a:lnTo>
                <a:lnTo>
                  <a:pt x="897" y="94"/>
                </a:lnTo>
                <a:lnTo>
                  <a:pt x="897" y="96"/>
                </a:lnTo>
                <a:lnTo>
                  <a:pt x="891" y="90"/>
                </a:lnTo>
                <a:lnTo>
                  <a:pt x="853" y="75"/>
                </a:lnTo>
                <a:lnTo>
                  <a:pt x="838" y="67"/>
                </a:lnTo>
                <a:lnTo>
                  <a:pt x="830" y="61"/>
                </a:lnTo>
                <a:lnTo>
                  <a:pt x="832" y="60"/>
                </a:lnTo>
                <a:lnTo>
                  <a:pt x="836" y="55"/>
                </a:lnTo>
                <a:lnTo>
                  <a:pt x="838" y="54"/>
                </a:lnTo>
                <a:lnTo>
                  <a:pt x="843" y="50"/>
                </a:lnTo>
                <a:lnTo>
                  <a:pt x="849" y="46"/>
                </a:lnTo>
                <a:lnTo>
                  <a:pt x="855" y="42"/>
                </a:lnTo>
                <a:lnTo>
                  <a:pt x="864" y="36"/>
                </a:lnTo>
                <a:lnTo>
                  <a:pt x="864" y="34"/>
                </a:lnTo>
                <a:lnTo>
                  <a:pt x="868" y="27"/>
                </a:lnTo>
                <a:lnTo>
                  <a:pt x="868" y="25"/>
                </a:lnTo>
                <a:lnTo>
                  <a:pt x="868" y="23"/>
                </a:lnTo>
                <a:lnTo>
                  <a:pt x="866" y="19"/>
                </a:lnTo>
                <a:lnTo>
                  <a:pt x="860" y="19"/>
                </a:lnTo>
                <a:lnTo>
                  <a:pt x="853" y="15"/>
                </a:lnTo>
                <a:lnTo>
                  <a:pt x="847" y="11"/>
                </a:lnTo>
                <a:lnTo>
                  <a:pt x="839" y="11"/>
                </a:lnTo>
                <a:lnTo>
                  <a:pt x="833" y="9"/>
                </a:lnTo>
                <a:lnTo>
                  <a:pt x="832" y="7"/>
                </a:lnTo>
                <a:lnTo>
                  <a:pt x="826" y="7"/>
                </a:lnTo>
                <a:lnTo>
                  <a:pt x="818" y="7"/>
                </a:lnTo>
                <a:lnTo>
                  <a:pt x="818" y="13"/>
                </a:lnTo>
                <a:lnTo>
                  <a:pt x="805" y="17"/>
                </a:lnTo>
                <a:lnTo>
                  <a:pt x="801" y="15"/>
                </a:lnTo>
                <a:lnTo>
                  <a:pt x="799" y="15"/>
                </a:lnTo>
                <a:lnTo>
                  <a:pt x="797" y="15"/>
                </a:lnTo>
                <a:lnTo>
                  <a:pt x="795" y="13"/>
                </a:lnTo>
                <a:lnTo>
                  <a:pt x="791" y="13"/>
                </a:lnTo>
                <a:lnTo>
                  <a:pt x="790" y="9"/>
                </a:lnTo>
                <a:lnTo>
                  <a:pt x="787" y="7"/>
                </a:lnTo>
                <a:lnTo>
                  <a:pt x="785" y="2"/>
                </a:lnTo>
                <a:lnTo>
                  <a:pt x="782" y="0"/>
                </a:lnTo>
                <a:lnTo>
                  <a:pt x="778" y="2"/>
                </a:lnTo>
                <a:lnTo>
                  <a:pt x="751" y="6"/>
                </a:lnTo>
                <a:lnTo>
                  <a:pt x="739" y="2"/>
                </a:lnTo>
                <a:lnTo>
                  <a:pt x="739" y="4"/>
                </a:lnTo>
                <a:lnTo>
                  <a:pt x="737" y="15"/>
                </a:lnTo>
                <a:lnTo>
                  <a:pt x="737" y="21"/>
                </a:lnTo>
                <a:lnTo>
                  <a:pt x="737" y="27"/>
                </a:lnTo>
                <a:lnTo>
                  <a:pt x="736" y="29"/>
                </a:lnTo>
                <a:lnTo>
                  <a:pt x="736" y="36"/>
                </a:lnTo>
                <a:lnTo>
                  <a:pt x="749" y="44"/>
                </a:lnTo>
                <a:lnTo>
                  <a:pt x="772" y="44"/>
                </a:lnTo>
                <a:lnTo>
                  <a:pt x="764" y="150"/>
                </a:lnTo>
                <a:lnTo>
                  <a:pt x="764" y="171"/>
                </a:lnTo>
                <a:lnTo>
                  <a:pt x="759" y="169"/>
                </a:lnTo>
                <a:lnTo>
                  <a:pt x="682" y="167"/>
                </a:lnTo>
                <a:lnTo>
                  <a:pt x="682" y="175"/>
                </a:lnTo>
                <a:lnTo>
                  <a:pt x="682" y="180"/>
                </a:lnTo>
                <a:lnTo>
                  <a:pt x="686" y="182"/>
                </a:lnTo>
                <a:lnTo>
                  <a:pt x="686" y="184"/>
                </a:lnTo>
                <a:lnTo>
                  <a:pt x="691" y="184"/>
                </a:lnTo>
                <a:lnTo>
                  <a:pt x="689" y="202"/>
                </a:lnTo>
                <a:lnTo>
                  <a:pt x="688" y="217"/>
                </a:lnTo>
                <a:lnTo>
                  <a:pt x="680" y="225"/>
                </a:lnTo>
                <a:lnTo>
                  <a:pt x="641" y="228"/>
                </a:lnTo>
                <a:lnTo>
                  <a:pt x="530" y="202"/>
                </a:lnTo>
                <a:lnTo>
                  <a:pt x="530" y="158"/>
                </a:lnTo>
                <a:lnTo>
                  <a:pt x="540" y="158"/>
                </a:lnTo>
                <a:lnTo>
                  <a:pt x="547" y="156"/>
                </a:lnTo>
                <a:lnTo>
                  <a:pt x="547" y="136"/>
                </a:lnTo>
                <a:lnTo>
                  <a:pt x="549" y="131"/>
                </a:lnTo>
                <a:lnTo>
                  <a:pt x="547" y="123"/>
                </a:lnTo>
                <a:lnTo>
                  <a:pt x="544" y="125"/>
                </a:lnTo>
                <a:lnTo>
                  <a:pt x="536" y="115"/>
                </a:lnTo>
                <a:lnTo>
                  <a:pt x="518" y="121"/>
                </a:lnTo>
                <a:lnTo>
                  <a:pt x="526" y="158"/>
                </a:lnTo>
                <a:lnTo>
                  <a:pt x="530" y="158"/>
                </a:lnTo>
                <a:lnTo>
                  <a:pt x="530" y="202"/>
                </a:lnTo>
                <a:lnTo>
                  <a:pt x="503" y="194"/>
                </a:lnTo>
                <a:lnTo>
                  <a:pt x="484" y="188"/>
                </a:lnTo>
                <a:lnTo>
                  <a:pt x="478" y="188"/>
                </a:lnTo>
                <a:lnTo>
                  <a:pt x="465" y="188"/>
                </a:lnTo>
                <a:lnTo>
                  <a:pt x="438" y="188"/>
                </a:lnTo>
                <a:lnTo>
                  <a:pt x="438" y="186"/>
                </a:lnTo>
                <a:lnTo>
                  <a:pt x="424" y="186"/>
                </a:lnTo>
                <a:lnTo>
                  <a:pt x="424" y="180"/>
                </a:lnTo>
                <a:lnTo>
                  <a:pt x="395" y="175"/>
                </a:lnTo>
                <a:lnTo>
                  <a:pt x="397" y="167"/>
                </a:lnTo>
                <a:lnTo>
                  <a:pt x="397" y="163"/>
                </a:lnTo>
                <a:lnTo>
                  <a:pt x="395" y="163"/>
                </a:lnTo>
                <a:lnTo>
                  <a:pt x="366" y="173"/>
                </a:lnTo>
                <a:lnTo>
                  <a:pt x="366" y="177"/>
                </a:lnTo>
                <a:lnTo>
                  <a:pt x="359" y="177"/>
                </a:lnTo>
                <a:lnTo>
                  <a:pt x="355" y="188"/>
                </a:lnTo>
                <a:lnTo>
                  <a:pt x="349" y="184"/>
                </a:lnTo>
                <a:lnTo>
                  <a:pt x="338" y="180"/>
                </a:lnTo>
                <a:lnTo>
                  <a:pt x="330" y="180"/>
                </a:lnTo>
                <a:lnTo>
                  <a:pt x="326" y="186"/>
                </a:lnTo>
                <a:lnTo>
                  <a:pt x="318" y="186"/>
                </a:lnTo>
                <a:lnTo>
                  <a:pt x="296" y="190"/>
                </a:lnTo>
                <a:lnTo>
                  <a:pt x="284" y="196"/>
                </a:lnTo>
                <a:lnTo>
                  <a:pt x="276" y="200"/>
                </a:lnTo>
                <a:lnTo>
                  <a:pt x="267" y="207"/>
                </a:lnTo>
                <a:lnTo>
                  <a:pt x="259" y="213"/>
                </a:lnTo>
                <a:lnTo>
                  <a:pt x="257" y="215"/>
                </a:lnTo>
                <a:lnTo>
                  <a:pt x="249" y="223"/>
                </a:lnTo>
                <a:lnTo>
                  <a:pt x="249" y="225"/>
                </a:lnTo>
                <a:lnTo>
                  <a:pt x="242" y="230"/>
                </a:lnTo>
                <a:lnTo>
                  <a:pt x="240" y="230"/>
                </a:lnTo>
                <a:lnTo>
                  <a:pt x="234" y="236"/>
                </a:lnTo>
                <a:lnTo>
                  <a:pt x="232" y="236"/>
                </a:lnTo>
                <a:lnTo>
                  <a:pt x="219" y="242"/>
                </a:lnTo>
                <a:lnTo>
                  <a:pt x="211" y="246"/>
                </a:lnTo>
                <a:lnTo>
                  <a:pt x="203" y="250"/>
                </a:lnTo>
                <a:lnTo>
                  <a:pt x="192" y="254"/>
                </a:lnTo>
                <a:lnTo>
                  <a:pt x="178" y="259"/>
                </a:lnTo>
                <a:lnTo>
                  <a:pt x="180" y="267"/>
                </a:lnTo>
                <a:lnTo>
                  <a:pt x="182" y="267"/>
                </a:lnTo>
                <a:lnTo>
                  <a:pt x="176" y="284"/>
                </a:lnTo>
                <a:lnTo>
                  <a:pt x="163" y="281"/>
                </a:lnTo>
                <a:lnTo>
                  <a:pt x="157" y="290"/>
                </a:lnTo>
                <a:lnTo>
                  <a:pt x="146" y="317"/>
                </a:lnTo>
                <a:lnTo>
                  <a:pt x="136" y="323"/>
                </a:lnTo>
                <a:lnTo>
                  <a:pt x="142" y="334"/>
                </a:lnTo>
                <a:lnTo>
                  <a:pt x="136" y="340"/>
                </a:lnTo>
                <a:lnTo>
                  <a:pt x="140" y="344"/>
                </a:lnTo>
                <a:lnTo>
                  <a:pt x="146" y="355"/>
                </a:lnTo>
                <a:lnTo>
                  <a:pt x="146" y="358"/>
                </a:lnTo>
                <a:lnTo>
                  <a:pt x="167" y="367"/>
                </a:lnTo>
                <a:lnTo>
                  <a:pt x="171" y="380"/>
                </a:lnTo>
                <a:lnTo>
                  <a:pt x="176" y="380"/>
                </a:lnTo>
                <a:lnTo>
                  <a:pt x="176" y="384"/>
                </a:lnTo>
                <a:lnTo>
                  <a:pt x="184" y="386"/>
                </a:lnTo>
                <a:lnTo>
                  <a:pt x="194" y="382"/>
                </a:lnTo>
                <a:lnTo>
                  <a:pt x="200" y="388"/>
                </a:lnTo>
                <a:lnTo>
                  <a:pt x="195" y="392"/>
                </a:lnTo>
                <a:lnTo>
                  <a:pt x="186" y="398"/>
                </a:lnTo>
                <a:lnTo>
                  <a:pt x="173" y="402"/>
                </a:lnTo>
                <a:lnTo>
                  <a:pt x="171" y="403"/>
                </a:lnTo>
                <a:lnTo>
                  <a:pt x="169" y="408"/>
                </a:lnTo>
                <a:lnTo>
                  <a:pt x="161" y="419"/>
                </a:lnTo>
                <a:lnTo>
                  <a:pt x="153" y="429"/>
                </a:lnTo>
                <a:lnTo>
                  <a:pt x="153" y="430"/>
                </a:lnTo>
                <a:lnTo>
                  <a:pt x="149" y="434"/>
                </a:lnTo>
                <a:lnTo>
                  <a:pt x="146" y="438"/>
                </a:lnTo>
                <a:lnTo>
                  <a:pt x="144" y="440"/>
                </a:lnTo>
                <a:lnTo>
                  <a:pt x="142" y="442"/>
                </a:lnTo>
                <a:lnTo>
                  <a:pt x="138" y="446"/>
                </a:lnTo>
                <a:lnTo>
                  <a:pt x="136" y="448"/>
                </a:lnTo>
                <a:lnTo>
                  <a:pt x="138" y="450"/>
                </a:lnTo>
                <a:lnTo>
                  <a:pt x="136" y="450"/>
                </a:lnTo>
                <a:lnTo>
                  <a:pt x="146" y="457"/>
                </a:lnTo>
                <a:lnTo>
                  <a:pt x="152" y="463"/>
                </a:lnTo>
                <a:lnTo>
                  <a:pt x="153" y="465"/>
                </a:lnTo>
                <a:lnTo>
                  <a:pt x="153" y="467"/>
                </a:lnTo>
                <a:lnTo>
                  <a:pt x="153" y="471"/>
                </a:lnTo>
                <a:lnTo>
                  <a:pt x="153" y="473"/>
                </a:lnTo>
                <a:lnTo>
                  <a:pt x="153" y="478"/>
                </a:lnTo>
                <a:lnTo>
                  <a:pt x="147" y="484"/>
                </a:lnTo>
                <a:lnTo>
                  <a:pt x="140" y="498"/>
                </a:lnTo>
                <a:lnTo>
                  <a:pt x="134" y="496"/>
                </a:lnTo>
                <a:lnTo>
                  <a:pt x="130" y="492"/>
                </a:lnTo>
                <a:lnTo>
                  <a:pt x="128" y="492"/>
                </a:lnTo>
                <a:lnTo>
                  <a:pt x="121" y="496"/>
                </a:lnTo>
                <a:lnTo>
                  <a:pt x="113" y="492"/>
                </a:lnTo>
                <a:lnTo>
                  <a:pt x="103" y="498"/>
                </a:lnTo>
                <a:lnTo>
                  <a:pt x="94" y="502"/>
                </a:lnTo>
                <a:lnTo>
                  <a:pt x="90" y="511"/>
                </a:lnTo>
                <a:lnTo>
                  <a:pt x="69" y="519"/>
                </a:lnTo>
                <a:lnTo>
                  <a:pt x="72" y="526"/>
                </a:lnTo>
                <a:lnTo>
                  <a:pt x="86" y="536"/>
                </a:lnTo>
                <a:lnTo>
                  <a:pt x="94" y="542"/>
                </a:lnTo>
                <a:lnTo>
                  <a:pt x="94" y="544"/>
                </a:lnTo>
                <a:lnTo>
                  <a:pt x="92" y="557"/>
                </a:lnTo>
                <a:lnTo>
                  <a:pt x="80" y="565"/>
                </a:lnTo>
                <a:lnTo>
                  <a:pt x="61" y="540"/>
                </a:lnTo>
                <a:lnTo>
                  <a:pt x="44" y="554"/>
                </a:lnTo>
                <a:lnTo>
                  <a:pt x="29" y="540"/>
                </a:lnTo>
                <a:lnTo>
                  <a:pt x="24" y="542"/>
                </a:lnTo>
                <a:lnTo>
                  <a:pt x="13" y="534"/>
                </a:lnTo>
                <a:lnTo>
                  <a:pt x="11" y="531"/>
                </a:lnTo>
                <a:lnTo>
                  <a:pt x="11" y="528"/>
                </a:lnTo>
                <a:lnTo>
                  <a:pt x="5" y="534"/>
                </a:lnTo>
                <a:lnTo>
                  <a:pt x="3" y="534"/>
                </a:lnTo>
                <a:lnTo>
                  <a:pt x="7" y="536"/>
                </a:lnTo>
                <a:lnTo>
                  <a:pt x="9" y="538"/>
                </a:lnTo>
                <a:lnTo>
                  <a:pt x="7" y="540"/>
                </a:lnTo>
                <a:lnTo>
                  <a:pt x="1" y="546"/>
                </a:lnTo>
                <a:lnTo>
                  <a:pt x="0" y="548"/>
                </a:lnTo>
                <a:lnTo>
                  <a:pt x="7" y="567"/>
                </a:lnTo>
                <a:lnTo>
                  <a:pt x="11" y="579"/>
                </a:lnTo>
                <a:lnTo>
                  <a:pt x="13" y="582"/>
                </a:lnTo>
                <a:lnTo>
                  <a:pt x="21" y="584"/>
                </a:lnTo>
                <a:lnTo>
                  <a:pt x="42" y="596"/>
                </a:lnTo>
                <a:lnTo>
                  <a:pt x="53" y="602"/>
                </a:lnTo>
                <a:lnTo>
                  <a:pt x="59" y="607"/>
                </a:lnTo>
                <a:lnTo>
                  <a:pt x="67" y="615"/>
                </a:lnTo>
                <a:lnTo>
                  <a:pt x="72" y="623"/>
                </a:lnTo>
                <a:lnTo>
                  <a:pt x="75" y="625"/>
                </a:lnTo>
                <a:lnTo>
                  <a:pt x="75" y="629"/>
                </a:lnTo>
                <a:lnTo>
                  <a:pt x="80" y="634"/>
                </a:lnTo>
                <a:lnTo>
                  <a:pt x="82" y="638"/>
                </a:lnTo>
                <a:lnTo>
                  <a:pt x="84" y="640"/>
                </a:lnTo>
                <a:lnTo>
                  <a:pt x="96" y="656"/>
                </a:lnTo>
                <a:lnTo>
                  <a:pt x="98" y="657"/>
                </a:lnTo>
                <a:lnTo>
                  <a:pt x="99" y="661"/>
                </a:lnTo>
                <a:lnTo>
                  <a:pt x="105" y="667"/>
                </a:lnTo>
                <a:lnTo>
                  <a:pt x="107" y="669"/>
                </a:lnTo>
                <a:lnTo>
                  <a:pt x="109" y="671"/>
                </a:lnTo>
                <a:lnTo>
                  <a:pt x="111" y="673"/>
                </a:lnTo>
                <a:lnTo>
                  <a:pt x="115" y="675"/>
                </a:lnTo>
                <a:lnTo>
                  <a:pt x="117" y="677"/>
                </a:lnTo>
                <a:lnTo>
                  <a:pt x="121" y="678"/>
                </a:lnTo>
                <a:lnTo>
                  <a:pt x="125" y="680"/>
                </a:lnTo>
                <a:lnTo>
                  <a:pt x="130" y="686"/>
                </a:lnTo>
                <a:lnTo>
                  <a:pt x="136" y="690"/>
                </a:lnTo>
                <a:lnTo>
                  <a:pt x="140" y="692"/>
                </a:lnTo>
                <a:lnTo>
                  <a:pt x="146" y="696"/>
                </a:lnTo>
                <a:lnTo>
                  <a:pt x="163" y="709"/>
                </a:lnTo>
                <a:lnTo>
                  <a:pt x="169" y="713"/>
                </a:lnTo>
                <a:lnTo>
                  <a:pt x="174" y="717"/>
                </a:lnTo>
                <a:lnTo>
                  <a:pt x="180" y="721"/>
                </a:lnTo>
                <a:lnTo>
                  <a:pt x="182" y="725"/>
                </a:lnTo>
                <a:lnTo>
                  <a:pt x="184" y="732"/>
                </a:lnTo>
                <a:lnTo>
                  <a:pt x="186" y="744"/>
                </a:lnTo>
                <a:lnTo>
                  <a:pt x="188" y="748"/>
                </a:lnTo>
                <a:lnTo>
                  <a:pt x="190" y="754"/>
                </a:lnTo>
                <a:lnTo>
                  <a:pt x="192" y="765"/>
                </a:lnTo>
                <a:lnTo>
                  <a:pt x="195" y="771"/>
                </a:lnTo>
                <a:lnTo>
                  <a:pt x="200" y="784"/>
                </a:lnTo>
                <a:lnTo>
                  <a:pt x="201" y="788"/>
                </a:lnTo>
                <a:lnTo>
                  <a:pt x="203" y="790"/>
                </a:lnTo>
                <a:lnTo>
                  <a:pt x="205" y="790"/>
                </a:lnTo>
                <a:lnTo>
                  <a:pt x="207" y="788"/>
                </a:lnTo>
                <a:lnTo>
                  <a:pt x="209" y="788"/>
                </a:lnTo>
                <a:lnTo>
                  <a:pt x="211" y="788"/>
                </a:lnTo>
                <a:lnTo>
                  <a:pt x="217" y="784"/>
                </a:lnTo>
                <a:lnTo>
                  <a:pt x="230" y="773"/>
                </a:lnTo>
                <a:lnTo>
                  <a:pt x="236" y="763"/>
                </a:lnTo>
                <a:lnTo>
                  <a:pt x="243" y="707"/>
                </a:lnTo>
                <a:lnTo>
                  <a:pt x="267" y="690"/>
                </a:lnTo>
                <a:lnTo>
                  <a:pt x="272" y="684"/>
                </a:lnTo>
                <a:lnTo>
                  <a:pt x="261" y="671"/>
                </a:lnTo>
                <a:lnTo>
                  <a:pt x="249" y="657"/>
                </a:lnTo>
                <a:lnTo>
                  <a:pt x="248" y="656"/>
                </a:lnTo>
                <a:lnTo>
                  <a:pt x="249" y="656"/>
                </a:lnTo>
                <a:lnTo>
                  <a:pt x="242" y="646"/>
                </a:lnTo>
                <a:lnTo>
                  <a:pt x="232" y="634"/>
                </a:lnTo>
                <a:lnTo>
                  <a:pt x="232" y="632"/>
                </a:lnTo>
                <a:lnTo>
                  <a:pt x="232" y="630"/>
                </a:lnTo>
                <a:lnTo>
                  <a:pt x="238" y="629"/>
                </a:lnTo>
                <a:lnTo>
                  <a:pt x="238" y="625"/>
                </a:lnTo>
                <a:lnTo>
                  <a:pt x="238" y="623"/>
                </a:lnTo>
                <a:lnTo>
                  <a:pt x="243" y="625"/>
                </a:lnTo>
                <a:lnTo>
                  <a:pt x="246" y="625"/>
                </a:lnTo>
                <a:lnTo>
                  <a:pt x="248" y="623"/>
                </a:lnTo>
                <a:lnTo>
                  <a:pt x="253" y="623"/>
                </a:lnTo>
                <a:lnTo>
                  <a:pt x="255" y="623"/>
                </a:lnTo>
                <a:lnTo>
                  <a:pt x="257" y="623"/>
                </a:lnTo>
                <a:lnTo>
                  <a:pt x="259" y="623"/>
                </a:lnTo>
                <a:lnTo>
                  <a:pt x="261" y="621"/>
                </a:lnTo>
                <a:lnTo>
                  <a:pt x="261" y="619"/>
                </a:lnTo>
                <a:lnTo>
                  <a:pt x="263" y="617"/>
                </a:lnTo>
                <a:lnTo>
                  <a:pt x="267" y="615"/>
                </a:lnTo>
                <a:lnTo>
                  <a:pt x="269" y="613"/>
                </a:lnTo>
                <a:lnTo>
                  <a:pt x="270" y="611"/>
                </a:lnTo>
                <a:lnTo>
                  <a:pt x="272" y="611"/>
                </a:lnTo>
                <a:lnTo>
                  <a:pt x="274" y="609"/>
                </a:lnTo>
                <a:lnTo>
                  <a:pt x="274" y="607"/>
                </a:lnTo>
                <a:lnTo>
                  <a:pt x="276" y="607"/>
                </a:lnTo>
                <a:lnTo>
                  <a:pt x="276" y="605"/>
                </a:lnTo>
                <a:lnTo>
                  <a:pt x="278" y="605"/>
                </a:lnTo>
                <a:lnTo>
                  <a:pt x="280" y="603"/>
                </a:lnTo>
                <a:lnTo>
                  <a:pt x="282" y="603"/>
                </a:lnTo>
                <a:lnTo>
                  <a:pt x="284" y="603"/>
                </a:lnTo>
                <a:lnTo>
                  <a:pt x="284" y="600"/>
                </a:lnTo>
                <a:lnTo>
                  <a:pt x="288" y="600"/>
                </a:lnTo>
                <a:lnTo>
                  <a:pt x="290" y="598"/>
                </a:lnTo>
                <a:lnTo>
                  <a:pt x="292" y="598"/>
                </a:lnTo>
                <a:lnTo>
                  <a:pt x="294" y="600"/>
                </a:lnTo>
                <a:lnTo>
                  <a:pt x="297" y="598"/>
                </a:lnTo>
                <a:lnTo>
                  <a:pt x="303" y="596"/>
                </a:lnTo>
                <a:lnTo>
                  <a:pt x="303" y="594"/>
                </a:lnTo>
                <a:lnTo>
                  <a:pt x="307" y="592"/>
                </a:lnTo>
                <a:lnTo>
                  <a:pt x="307" y="594"/>
                </a:lnTo>
                <a:lnTo>
                  <a:pt x="311" y="592"/>
                </a:lnTo>
                <a:lnTo>
                  <a:pt x="317" y="590"/>
                </a:lnTo>
                <a:lnTo>
                  <a:pt x="320" y="590"/>
                </a:lnTo>
                <a:lnTo>
                  <a:pt x="323" y="588"/>
                </a:lnTo>
                <a:lnTo>
                  <a:pt x="324" y="588"/>
                </a:lnTo>
                <a:lnTo>
                  <a:pt x="324" y="592"/>
                </a:lnTo>
                <a:lnTo>
                  <a:pt x="324" y="594"/>
                </a:lnTo>
                <a:lnTo>
                  <a:pt x="324" y="598"/>
                </a:lnTo>
                <a:lnTo>
                  <a:pt x="330" y="611"/>
                </a:lnTo>
                <a:lnTo>
                  <a:pt x="334" y="621"/>
                </a:lnTo>
                <a:lnTo>
                  <a:pt x="334" y="623"/>
                </a:lnTo>
                <a:lnTo>
                  <a:pt x="336" y="625"/>
                </a:lnTo>
                <a:lnTo>
                  <a:pt x="336" y="627"/>
                </a:lnTo>
                <a:lnTo>
                  <a:pt x="336" y="629"/>
                </a:lnTo>
                <a:lnTo>
                  <a:pt x="338" y="630"/>
                </a:lnTo>
                <a:lnTo>
                  <a:pt x="351" y="621"/>
                </a:lnTo>
                <a:lnTo>
                  <a:pt x="376" y="600"/>
                </a:lnTo>
                <a:lnTo>
                  <a:pt x="380" y="596"/>
                </a:lnTo>
                <a:lnTo>
                  <a:pt x="397" y="576"/>
                </a:lnTo>
                <a:lnTo>
                  <a:pt x="399" y="573"/>
                </a:lnTo>
                <a:lnTo>
                  <a:pt x="411" y="565"/>
                </a:lnTo>
                <a:lnTo>
                  <a:pt x="413" y="567"/>
                </a:lnTo>
                <a:lnTo>
                  <a:pt x="414" y="569"/>
                </a:lnTo>
                <a:lnTo>
                  <a:pt x="420" y="573"/>
                </a:lnTo>
                <a:lnTo>
                  <a:pt x="420" y="575"/>
                </a:lnTo>
                <a:lnTo>
                  <a:pt x="420" y="576"/>
                </a:lnTo>
                <a:lnTo>
                  <a:pt x="424" y="581"/>
                </a:lnTo>
                <a:lnTo>
                  <a:pt x="426" y="582"/>
                </a:lnTo>
                <a:lnTo>
                  <a:pt x="426" y="581"/>
                </a:lnTo>
                <a:lnTo>
                  <a:pt x="428" y="582"/>
                </a:lnTo>
                <a:lnTo>
                  <a:pt x="434" y="588"/>
                </a:lnTo>
                <a:lnTo>
                  <a:pt x="436" y="590"/>
                </a:lnTo>
                <a:lnTo>
                  <a:pt x="451" y="607"/>
                </a:lnTo>
                <a:lnTo>
                  <a:pt x="451" y="605"/>
                </a:lnTo>
                <a:lnTo>
                  <a:pt x="455" y="594"/>
                </a:lnTo>
                <a:lnTo>
                  <a:pt x="461" y="590"/>
                </a:lnTo>
                <a:lnTo>
                  <a:pt x="463" y="588"/>
                </a:lnTo>
                <a:lnTo>
                  <a:pt x="465" y="584"/>
                </a:lnTo>
                <a:lnTo>
                  <a:pt x="467" y="581"/>
                </a:lnTo>
                <a:lnTo>
                  <a:pt x="472" y="569"/>
                </a:lnTo>
                <a:lnTo>
                  <a:pt x="474" y="571"/>
                </a:lnTo>
                <a:lnTo>
                  <a:pt x="476" y="573"/>
                </a:lnTo>
                <a:lnTo>
                  <a:pt x="474" y="581"/>
                </a:lnTo>
                <a:lnTo>
                  <a:pt x="474" y="582"/>
                </a:lnTo>
                <a:lnTo>
                  <a:pt x="461" y="611"/>
                </a:lnTo>
                <a:lnTo>
                  <a:pt x="459" y="613"/>
                </a:lnTo>
                <a:lnTo>
                  <a:pt x="467" y="621"/>
                </a:lnTo>
                <a:lnTo>
                  <a:pt x="469" y="621"/>
                </a:lnTo>
                <a:lnTo>
                  <a:pt x="474" y="619"/>
                </a:lnTo>
                <a:lnTo>
                  <a:pt x="478" y="621"/>
                </a:lnTo>
                <a:lnTo>
                  <a:pt x="484" y="623"/>
                </a:lnTo>
                <a:lnTo>
                  <a:pt x="488" y="619"/>
                </a:lnTo>
                <a:lnTo>
                  <a:pt x="507" y="609"/>
                </a:lnTo>
                <a:lnTo>
                  <a:pt x="509" y="609"/>
                </a:lnTo>
                <a:lnTo>
                  <a:pt x="511" y="607"/>
                </a:lnTo>
                <a:lnTo>
                  <a:pt x="515" y="605"/>
                </a:lnTo>
                <a:lnTo>
                  <a:pt x="518" y="602"/>
                </a:lnTo>
                <a:lnTo>
                  <a:pt x="522" y="603"/>
                </a:lnTo>
                <a:lnTo>
                  <a:pt x="524" y="603"/>
                </a:lnTo>
                <a:lnTo>
                  <a:pt x="526" y="602"/>
                </a:lnTo>
                <a:lnTo>
                  <a:pt x="526" y="603"/>
                </a:lnTo>
                <a:lnTo>
                  <a:pt x="528" y="603"/>
                </a:lnTo>
                <a:lnTo>
                  <a:pt x="528" y="605"/>
                </a:lnTo>
                <a:lnTo>
                  <a:pt x="530" y="605"/>
                </a:lnTo>
                <a:lnTo>
                  <a:pt x="530" y="607"/>
                </a:lnTo>
                <a:lnTo>
                  <a:pt x="536" y="611"/>
                </a:lnTo>
                <a:lnTo>
                  <a:pt x="542" y="615"/>
                </a:lnTo>
                <a:lnTo>
                  <a:pt x="545" y="619"/>
                </a:lnTo>
                <a:lnTo>
                  <a:pt x="553" y="629"/>
                </a:lnTo>
                <a:lnTo>
                  <a:pt x="555" y="629"/>
                </a:lnTo>
                <a:lnTo>
                  <a:pt x="557" y="629"/>
                </a:lnTo>
                <a:lnTo>
                  <a:pt x="557" y="627"/>
                </a:lnTo>
                <a:lnTo>
                  <a:pt x="561" y="625"/>
                </a:lnTo>
                <a:lnTo>
                  <a:pt x="563" y="621"/>
                </a:lnTo>
                <a:lnTo>
                  <a:pt x="565" y="621"/>
                </a:lnTo>
                <a:lnTo>
                  <a:pt x="566" y="617"/>
                </a:lnTo>
                <a:lnTo>
                  <a:pt x="566" y="615"/>
                </a:lnTo>
                <a:lnTo>
                  <a:pt x="568" y="611"/>
                </a:lnTo>
                <a:lnTo>
                  <a:pt x="568" y="605"/>
                </a:lnTo>
                <a:lnTo>
                  <a:pt x="570" y="600"/>
                </a:lnTo>
                <a:lnTo>
                  <a:pt x="570" y="598"/>
                </a:lnTo>
                <a:lnTo>
                  <a:pt x="574" y="592"/>
                </a:lnTo>
                <a:lnTo>
                  <a:pt x="574" y="590"/>
                </a:lnTo>
                <a:lnTo>
                  <a:pt x="576" y="588"/>
                </a:lnTo>
                <a:lnTo>
                  <a:pt x="578" y="584"/>
                </a:lnTo>
                <a:lnTo>
                  <a:pt x="580" y="584"/>
                </a:lnTo>
                <a:lnTo>
                  <a:pt x="582" y="584"/>
                </a:lnTo>
                <a:lnTo>
                  <a:pt x="584" y="584"/>
                </a:lnTo>
                <a:lnTo>
                  <a:pt x="586" y="582"/>
                </a:lnTo>
                <a:lnTo>
                  <a:pt x="588" y="576"/>
                </a:lnTo>
                <a:lnTo>
                  <a:pt x="590" y="576"/>
                </a:lnTo>
                <a:lnTo>
                  <a:pt x="592" y="576"/>
                </a:lnTo>
                <a:lnTo>
                  <a:pt x="592" y="579"/>
                </a:lnTo>
                <a:lnTo>
                  <a:pt x="593" y="579"/>
                </a:lnTo>
                <a:lnTo>
                  <a:pt x="595" y="579"/>
                </a:lnTo>
                <a:lnTo>
                  <a:pt x="597" y="579"/>
                </a:lnTo>
                <a:lnTo>
                  <a:pt x="599" y="579"/>
                </a:lnTo>
                <a:lnTo>
                  <a:pt x="599" y="581"/>
                </a:lnTo>
                <a:lnTo>
                  <a:pt x="601" y="581"/>
                </a:lnTo>
                <a:lnTo>
                  <a:pt x="601" y="582"/>
                </a:lnTo>
                <a:lnTo>
                  <a:pt x="603" y="582"/>
                </a:lnTo>
                <a:lnTo>
                  <a:pt x="605" y="582"/>
                </a:lnTo>
                <a:lnTo>
                  <a:pt x="605" y="584"/>
                </a:lnTo>
                <a:lnTo>
                  <a:pt x="607" y="584"/>
                </a:lnTo>
                <a:lnTo>
                  <a:pt x="609" y="584"/>
                </a:lnTo>
                <a:lnTo>
                  <a:pt x="611" y="584"/>
                </a:lnTo>
                <a:lnTo>
                  <a:pt x="613" y="584"/>
                </a:lnTo>
                <a:lnTo>
                  <a:pt x="614" y="584"/>
                </a:lnTo>
                <a:lnTo>
                  <a:pt x="616" y="584"/>
                </a:lnTo>
                <a:lnTo>
                  <a:pt x="619" y="584"/>
                </a:lnTo>
                <a:lnTo>
                  <a:pt x="620" y="584"/>
                </a:lnTo>
                <a:lnTo>
                  <a:pt x="620" y="586"/>
                </a:lnTo>
                <a:lnTo>
                  <a:pt x="622" y="586"/>
                </a:lnTo>
                <a:lnTo>
                  <a:pt x="624" y="586"/>
                </a:lnTo>
                <a:lnTo>
                  <a:pt x="626" y="586"/>
                </a:lnTo>
                <a:lnTo>
                  <a:pt x="628" y="588"/>
                </a:lnTo>
                <a:lnTo>
                  <a:pt x="630" y="588"/>
                </a:lnTo>
                <a:lnTo>
                  <a:pt x="632" y="588"/>
                </a:lnTo>
                <a:lnTo>
                  <a:pt x="634" y="588"/>
                </a:lnTo>
                <a:lnTo>
                  <a:pt x="636" y="588"/>
                </a:lnTo>
                <a:lnTo>
                  <a:pt x="638" y="588"/>
                </a:lnTo>
                <a:lnTo>
                  <a:pt x="640" y="588"/>
                </a:lnTo>
                <a:lnTo>
                  <a:pt x="640" y="590"/>
                </a:lnTo>
                <a:lnTo>
                  <a:pt x="640" y="588"/>
                </a:lnTo>
                <a:lnTo>
                  <a:pt x="641" y="588"/>
                </a:lnTo>
                <a:lnTo>
                  <a:pt x="641" y="590"/>
                </a:lnTo>
                <a:lnTo>
                  <a:pt x="643" y="590"/>
                </a:lnTo>
                <a:lnTo>
                  <a:pt x="643" y="592"/>
                </a:lnTo>
                <a:lnTo>
                  <a:pt x="645" y="592"/>
                </a:lnTo>
                <a:lnTo>
                  <a:pt x="647" y="592"/>
                </a:lnTo>
                <a:lnTo>
                  <a:pt x="647" y="594"/>
                </a:lnTo>
                <a:lnTo>
                  <a:pt x="649" y="596"/>
                </a:lnTo>
                <a:lnTo>
                  <a:pt x="651" y="596"/>
                </a:lnTo>
                <a:lnTo>
                  <a:pt x="653" y="596"/>
                </a:lnTo>
                <a:lnTo>
                  <a:pt x="653" y="598"/>
                </a:lnTo>
                <a:lnTo>
                  <a:pt x="653" y="600"/>
                </a:lnTo>
                <a:lnTo>
                  <a:pt x="657" y="596"/>
                </a:lnTo>
                <a:lnTo>
                  <a:pt x="655" y="594"/>
                </a:lnTo>
                <a:lnTo>
                  <a:pt x="653" y="592"/>
                </a:lnTo>
                <a:lnTo>
                  <a:pt x="651" y="590"/>
                </a:lnTo>
                <a:lnTo>
                  <a:pt x="653" y="590"/>
                </a:lnTo>
                <a:lnTo>
                  <a:pt x="651" y="588"/>
                </a:lnTo>
                <a:lnTo>
                  <a:pt x="651" y="586"/>
                </a:lnTo>
                <a:lnTo>
                  <a:pt x="649" y="586"/>
                </a:lnTo>
                <a:lnTo>
                  <a:pt x="649" y="584"/>
                </a:lnTo>
                <a:lnTo>
                  <a:pt x="649" y="582"/>
                </a:lnTo>
                <a:lnTo>
                  <a:pt x="647" y="582"/>
                </a:lnTo>
                <a:lnTo>
                  <a:pt x="645" y="581"/>
                </a:lnTo>
                <a:lnTo>
                  <a:pt x="645" y="579"/>
                </a:lnTo>
                <a:lnTo>
                  <a:pt x="645" y="576"/>
                </a:lnTo>
                <a:lnTo>
                  <a:pt x="643" y="576"/>
                </a:lnTo>
                <a:lnTo>
                  <a:pt x="643" y="575"/>
                </a:lnTo>
                <a:lnTo>
                  <a:pt x="641" y="575"/>
                </a:lnTo>
                <a:lnTo>
                  <a:pt x="641" y="573"/>
                </a:lnTo>
                <a:lnTo>
                  <a:pt x="647" y="567"/>
                </a:lnTo>
                <a:lnTo>
                  <a:pt x="667" y="550"/>
                </a:lnTo>
                <a:lnTo>
                  <a:pt x="668" y="552"/>
                </a:lnTo>
                <a:lnTo>
                  <a:pt x="688" y="532"/>
                </a:lnTo>
                <a:lnTo>
                  <a:pt x="691" y="528"/>
                </a:lnTo>
                <a:lnTo>
                  <a:pt x="695" y="525"/>
                </a:lnTo>
                <a:lnTo>
                  <a:pt x="699" y="523"/>
                </a:lnTo>
                <a:lnTo>
                  <a:pt x="705" y="517"/>
                </a:lnTo>
                <a:lnTo>
                  <a:pt x="705" y="521"/>
                </a:lnTo>
                <a:lnTo>
                  <a:pt x="705" y="523"/>
                </a:lnTo>
                <a:lnTo>
                  <a:pt x="703" y="523"/>
                </a:lnTo>
                <a:lnTo>
                  <a:pt x="703" y="525"/>
                </a:lnTo>
                <a:lnTo>
                  <a:pt x="703" y="526"/>
                </a:lnTo>
                <a:lnTo>
                  <a:pt x="701" y="526"/>
                </a:lnTo>
                <a:lnTo>
                  <a:pt x="701" y="528"/>
                </a:lnTo>
                <a:lnTo>
                  <a:pt x="701" y="531"/>
                </a:lnTo>
                <a:lnTo>
                  <a:pt x="701" y="532"/>
                </a:lnTo>
                <a:lnTo>
                  <a:pt x="701" y="534"/>
                </a:lnTo>
                <a:lnTo>
                  <a:pt x="701" y="538"/>
                </a:lnTo>
                <a:lnTo>
                  <a:pt x="701" y="540"/>
                </a:lnTo>
                <a:lnTo>
                  <a:pt x="701" y="542"/>
                </a:lnTo>
                <a:lnTo>
                  <a:pt x="697" y="544"/>
                </a:lnTo>
                <a:lnTo>
                  <a:pt x="703" y="552"/>
                </a:lnTo>
                <a:lnTo>
                  <a:pt x="707" y="554"/>
                </a:lnTo>
                <a:lnTo>
                  <a:pt x="709" y="554"/>
                </a:lnTo>
                <a:lnTo>
                  <a:pt x="732" y="538"/>
                </a:lnTo>
                <a:lnTo>
                  <a:pt x="739" y="554"/>
                </a:lnTo>
                <a:lnTo>
                  <a:pt x="743" y="552"/>
                </a:lnTo>
                <a:lnTo>
                  <a:pt x="745" y="550"/>
                </a:lnTo>
                <a:lnTo>
                  <a:pt x="749" y="548"/>
                </a:lnTo>
                <a:lnTo>
                  <a:pt x="751" y="546"/>
                </a:lnTo>
                <a:lnTo>
                  <a:pt x="755" y="544"/>
                </a:lnTo>
                <a:lnTo>
                  <a:pt x="755" y="542"/>
                </a:lnTo>
                <a:lnTo>
                  <a:pt x="757" y="542"/>
                </a:lnTo>
                <a:lnTo>
                  <a:pt x="759" y="540"/>
                </a:lnTo>
                <a:lnTo>
                  <a:pt x="763" y="536"/>
                </a:lnTo>
                <a:lnTo>
                  <a:pt x="768" y="534"/>
                </a:lnTo>
                <a:lnTo>
                  <a:pt x="770" y="536"/>
                </a:lnTo>
                <a:lnTo>
                  <a:pt x="772" y="538"/>
                </a:lnTo>
                <a:lnTo>
                  <a:pt x="774" y="542"/>
                </a:lnTo>
                <a:lnTo>
                  <a:pt x="776" y="546"/>
                </a:lnTo>
                <a:lnTo>
                  <a:pt x="778" y="548"/>
                </a:lnTo>
                <a:lnTo>
                  <a:pt x="782" y="552"/>
                </a:lnTo>
                <a:lnTo>
                  <a:pt x="780" y="552"/>
                </a:lnTo>
                <a:lnTo>
                  <a:pt x="778" y="557"/>
                </a:lnTo>
                <a:lnTo>
                  <a:pt x="778" y="559"/>
                </a:lnTo>
                <a:lnTo>
                  <a:pt x="776" y="563"/>
                </a:lnTo>
                <a:lnTo>
                  <a:pt x="774" y="565"/>
                </a:lnTo>
                <a:lnTo>
                  <a:pt x="774" y="569"/>
                </a:lnTo>
                <a:lnTo>
                  <a:pt x="772" y="571"/>
                </a:lnTo>
                <a:lnTo>
                  <a:pt x="770" y="575"/>
                </a:lnTo>
                <a:lnTo>
                  <a:pt x="770" y="576"/>
                </a:lnTo>
                <a:lnTo>
                  <a:pt x="772" y="579"/>
                </a:lnTo>
                <a:lnTo>
                  <a:pt x="772" y="581"/>
                </a:lnTo>
                <a:lnTo>
                  <a:pt x="774" y="584"/>
                </a:lnTo>
                <a:lnTo>
                  <a:pt x="776" y="588"/>
                </a:lnTo>
                <a:lnTo>
                  <a:pt x="778" y="592"/>
                </a:lnTo>
                <a:lnTo>
                  <a:pt x="784" y="594"/>
                </a:lnTo>
                <a:lnTo>
                  <a:pt x="787" y="590"/>
                </a:lnTo>
                <a:lnTo>
                  <a:pt x="795" y="586"/>
                </a:lnTo>
                <a:lnTo>
                  <a:pt x="807" y="579"/>
                </a:lnTo>
                <a:lnTo>
                  <a:pt x="814" y="575"/>
                </a:lnTo>
                <a:lnTo>
                  <a:pt x="818" y="571"/>
                </a:lnTo>
                <a:lnTo>
                  <a:pt x="820" y="567"/>
                </a:lnTo>
                <a:lnTo>
                  <a:pt x="822" y="565"/>
                </a:lnTo>
                <a:lnTo>
                  <a:pt x="822" y="563"/>
                </a:lnTo>
                <a:lnTo>
                  <a:pt x="824" y="563"/>
                </a:lnTo>
                <a:lnTo>
                  <a:pt x="826" y="561"/>
                </a:lnTo>
                <a:lnTo>
                  <a:pt x="833" y="557"/>
                </a:lnTo>
                <a:lnTo>
                  <a:pt x="860" y="546"/>
                </a:lnTo>
                <a:lnTo>
                  <a:pt x="872" y="542"/>
                </a:lnTo>
                <a:lnTo>
                  <a:pt x="872" y="544"/>
                </a:lnTo>
                <a:lnTo>
                  <a:pt x="874" y="544"/>
                </a:lnTo>
                <a:lnTo>
                  <a:pt x="882" y="542"/>
                </a:lnTo>
                <a:lnTo>
                  <a:pt x="899" y="536"/>
                </a:lnTo>
                <a:lnTo>
                  <a:pt x="916" y="532"/>
                </a:lnTo>
                <a:lnTo>
                  <a:pt x="928" y="528"/>
                </a:lnTo>
                <a:lnTo>
                  <a:pt x="937" y="526"/>
                </a:lnTo>
                <a:lnTo>
                  <a:pt x="936" y="507"/>
                </a:lnTo>
                <a:lnTo>
                  <a:pt x="932" y="482"/>
                </a:lnTo>
                <a:lnTo>
                  <a:pt x="930" y="465"/>
                </a:lnTo>
                <a:lnTo>
                  <a:pt x="910" y="440"/>
                </a:lnTo>
                <a:lnTo>
                  <a:pt x="887" y="434"/>
                </a:lnTo>
                <a:lnTo>
                  <a:pt x="889" y="432"/>
                </a:lnTo>
                <a:lnTo>
                  <a:pt x="891" y="430"/>
                </a:lnTo>
                <a:lnTo>
                  <a:pt x="891" y="429"/>
                </a:lnTo>
                <a:lnTo>
                  <a:pt x="895" y="425"/>
                </a:lnTo>
                <a:lnTo>
                  <a:pt x="895" y="423"/>
                </a:lnTo>
                <a:lnTo>
                  <a:pt x="897" y="421"/>
                </a:lnTo>
                <a:lnTo>
                  <a:pt x="901" y="419"/>
                </a:lnTo>
                <a:lnTo>
                  <a:pt x="901" y="417"/>
                </a:lnTo>
                <a:lnTo>
                  <a:pt x="903" y="417"/>
                </a:lnTo>
                <a:lnTo>
                  <a:pt x="903" y="415"/>
                </a:lnTo>
                <a:lnTo>
                  <a:pt x="909" y="411"/>
                </a:lnTo>
                <a:lnTo>
                  <a:pt x="910" y="409"/>
                </a:lnTo>
                <a:lnTo>
                  <a:pt x="912" y="408"/>
                </a:lnTo>
                <a:lnTo>
                  <a:pt x="912" y="406"/>
                </a:lnTo>
                <a:lnTo>
                  <a:pt x="915" y="406"/>
                </a:lnTo>
                <a:lnTo>
                  <a:pt x="915" y="403"/>
                </a:lnTo>
                <a:lnTo>
                  <a:pt x="916" y="402"/>
                </a:lnTo>
                <a:lnTo>
                  <a:pt x="916" y="403"/>
                </a:lnTo>
                <a:lnTo>
                  <a:pt x="918" y="403"/>
                </a:lnTo>
                <a:lnTo>
                  <a:pt x="918" y="402"/>
                </a:lnTo>
                <a:lnTo>
                  <a:pt x="918" y="400"/>
                </a:lnTo>
                <a:lnTo>
                  <a:pt x="920" y="400"/>
                </a:lnTo>
                <a:lnTo>
                  <a:pt x="922" y="400"/>
                </a:lnTo>
                <a:lnTo>
                  <a:pt x="922" y="398"/>
                </a:lnTo>
                <a:lnTo>
                  <a:pt x="924" y="398"/>
                </a:lnTo>
                <a:lnTo>
                  <a:pt x="924" y="396"/>
                </a:lnTo>
                <a:lnTo>
                  <a:pt x="924" y="394"/>
                </a:lnTo>
                <a:lnTo>
                  <a:pt x="926" y="394"/>
                </a:lnTo>
                <a:lnTo>
                  <a:pt x="926" y="392"/>
                </a:lnTo>
                <a:lnTo>
                  <a:pt x="926" y="394"/>
                </a:lnTo>
                <a:lnTo>
                  <a:pt x="926" y="392"/>
                </a:lnTo>
                <a:lnTo>
                  <a:pt x="928" y="390"/>
                </a:lnTo>
                <a:lnTo>
                  <a:pt x="932" y="388"/>
                </a:lnTo>
                <a:lnTo>
                  <a:pt x="932" y="386"/>
                </a:lnTo>
                <a:lnTo>
                  <a:pt x="936" y="382"/>
                </a:lnTo>
                <a:lnTo>
                  <a:pt x="934" y="382"/>
                </a:lnTo>
                <a:lnTo>
                  <a:pt x="936" y="382"/>
                </a:lnTo>
                <a:lnTo>
                  <a:pt x="932" y="384"/>
                </a:lnTo>
                <a:lnTo>
                  <a:pt x="924" y="386"/>
                </a:lnTo>
                <a:lnTo>
                  <a:pt x="903" y="396"/>
                </a:lnTo>
                <a:lnTo>
                  <a:pt x="901" y="390"/>
                </a:lnTo>
                <a:lnTo>
                  <a:pt x="901" y="388"/>
                </a:lnTo>
                <a:lnTo>
                  <a:pt x="899" y="386"/>
                </a:lnTo>
                <a:lnTo>
                  <a:pt x="895" y="384"/>
                </a:lnTo>
                <a:lnTo>
                  <a:pt x="891" y="380"/>
                </a:lnTo>
                <a:lnTo>
                  <a:pt x="884" y="373"/>
                </a:lnTo>
                <a:lnTo>
                  <a:pt x="878" y="367"/>
                </a:lnTo>
                <a:lnTo>
                  <a:pt x="876" y="367"/>
                </a:lnTo>
                <a:lnTo>
                  <a:pt x="874" y="367"/>
                </a:lnTo>
                <a:lnTo>
                  <a:pt x="857" y="371"/>
                </a:lnTo>
                <a:lnTo>
                  <a:pt x="857" y="369"/>
                </a:lnTo>
                <a:lnTo>
                  <a:pt x="857" y="367"/>
                </a:lnTo>
                <a:lnTo>
                  <a:pt x="855" y="359"/>
                </a:lnTo>
                <a:lnTo>
                  <a:pt x="853" y="352"/>
                </a:lnTo>
                <a:lnTo>
                  <a:pt x="845" y="329"/>
                </a:lnTo>
                <a:lnTo>
                  <a:pt x="832" y="315"/>
                </a:lnTo>
                <a:lnTo>
                  <a:pt x="816" y="317"/>
                </a:lnTo>
                <a:lnTo>
                  <a:pt x="812" y="311"/>
                </a:lnTo>
                <a:lnTo>
                  <a:pt x="816" y="298"/>
                </a:lnTo>
                <a:lnTo>
                  <a:pt x="812" y="286"/>
                </a:lnTo>
                <a:lnTo>
                  <a:pt x="818" y="281"/>
                </a:lnTo>
                <a:lnTo>
                  <a:pt x="826" y="252"/>
                </a:lnTo>
                <a:lnTo>
                  <a:pt x="830" y="234"/>
                </a:lnTo>
                <a:lnTo>
                  <a:pt x="828" y="233"/>
                </a:lnTo>
                <a:lnTo>
                  <a:pt x="828" y="230"/>
                </a:lnTo>
                <a:lnTo>
                  <a:pt x="822" y="219"/>
                </a:lnTo>
                <a:lnTo>
                  <a:pt x="820" y="217"/>
                </a:lnTo>
                <a:lnTo>
                  <a:pt x="836" y="204"/>
                </a:lnTo>
                <a:lnTo>
                  <a:pt x="845" y="186"/>
                </a:lnTo>
                <a:lnTo>
                  <a:pt x="849" y="177"/>
                </a:lnTo>
                <a:lnTo>
                  <a:pt x="851" y="171"/>
                </a:lnTo>
                <a:lnTo>
                  <a:pt x="859" y="159"/>
                </a:lnTo>
                <a:lnTo>
                  <a:pt x="864" y="154"/>
                </a:lnTo>
                <a:lnTo>
                  <a:pt x="870" y="148"/>
                </a:lnTo>
                <a:lnTo>
                  <a:pt x="889" y="138"/>
                </a:lnTo>
                <a:lnTo>
                  <a:pt x="909" y="132"/>
                </a:lnTo>
                <a:lnTo>
                  <a:pt x="907" y="131"/>
                </a:lnTo>
                <a:lnTo>
                  <a:pt x="905" y="127"/>
                </a:lnTo>
                <a:lnTo>
                  <a:pt x="905" y="125"/>
                </a:lnTo>
                <a:lnTo>
                  <a:pt x="905" y="123"/>
                </a:lnTo>
                <a:lnTo>
                  <a:pt x="903" y="121"/>
                </a:lnTo>
                <a:lnTo>
                  <a:pt x="901" y="119"/>
                </a:lnTo>
                <a:lnTo>
                  <a:pt x="903" y="117"/>
                </a:lnTo>
                <a:lnTo>
                  <a:pt x="903" y="115"/>
                </a:lnTo>
                <a:lnTo>
                  <a:pt x="903" y="113"/>
                </a:lnTo>
                <a:lnTo>
                  <a:pt x="903" y="111"/>
                </a:lnTo>
                <a:lnTo>
                  <a:pt x="899" y="110"/>
                </a:lnTo>
                <a:lnTo>
                  <a:pt x="899" y="108"/>
                </a:lnTo>
                <a:lnTo>
                  <a:pt x="897" y="108"/>
                </a:lnTo>
                <a:lnTo>
                  <a:pt x="897" y="105"/>
                </a:lnTo>
                <a:lnTo>
                  <a:pt x="897" y="104"/>
                </a:lnTo>
                <a:lnTo>
                  <a:pt x="897" y="102"/>
                </a:lnTo>
                <a:lnTo>
                  <a:pt x="895" y="102"/>
                </a:lnTo>
                <a:lnTo>
                  <a:pt x="895" y="100"/>
                </a:lnTo>
                <a:lnTo>
                  <a:pt x="897" y="98"/>
                </a:lnTo>
                <a:lnTo>
                  <a:pt x="897" y="96"/>
                </a:lnTo>
                <a:lnTo>
                  <a:pt x="899" y="98"/>
                </a:lnTo>
                <a:lnTo>
                  <a:pt x="905" y="108"/>
                </a:lnTo>
                <a:lnTo>
                  <a:pt x="907" y="108"/>
                </a:lnTo>
                <a:lnTo>
                  <a:pt x="907" y="110"/>
                </a:lnTo>
                <a:lnTo>
                  <a:pt x="910" y="111"/>
                </a:lnTo>
                <a:lnTo>
                  <a:pt x="915" y="115"/>
                </a:lnTo>
                <a:lnTo>
                  <a:pt x="916" y="115"/>
                </a:lnTo>
                <a:lnTo>
                  <a:pt x="918" y="115"/>
                </a:lnTo>
                <a:lnTo>
                  <a:pt x="920" y="113"/>
                </a:lnTo>
                <a:lnTo>
                  <a:pt x="922" y="113"/>
                </a:lnTo>
                <a:lnTo>
                  <a:pt x="932" y="104"/>
                </a:lnTo>
                <a:lnTo>
                  <a:pt x="930" y="102"/>
                </a:lnTo>
                <a:lnTo>
                  <a:pt x="930" y="100"/>
                </a:lnTo>
                <a:lnTo>
                  <a:pt x="916" y="88"/>
                </a:lnTo>
                <a:lnTo>
                  <a:pt x="918" y="88"/>
                </a:lnTo>
                <a:lnTo>
                  <a:pt x="920" y="84"/>
                </a:lnTo>
                <a:lnTo>
                  <a:pt x="922" y="82"/>
                </a:lnTo>
                <a:lnTo>
                  <a:pt x="924" y="81"/>
                </a:lnTo>
                <a:lnTo>
                  <a:pt x="926" y="79"/>
                </a:lnTo>
                <a:lnTo>
                  <a:pt x="926" y="77"/>
                </a:lnTo>
                <a:lnTo>
                  <a:pt x="928" y="73"/>
                </a:lnTo>
                <a:lnTo>
                  <a:pt x="930" y="73"/>
                </a:lnTo>
                <a:lnTo>
                  <a:pt x="932" y="67"/>
                </a:lnTo>
                <a:lnTo>
                  <a:pt x="934" y="65"/>
                </a:lnTo>
                <a:lnTo>
                  <a:pt x="936" y="63"/>
                </a:lnTo>
                <a:lnTo>
                  <a:pt x="937" y="63"/>
                </a:lnTo>
                <a:lnTo>
                  <a:pt x="937" y="61"/>
                </a:lnTo>
                <a:lnTo>
                  <a:pt x="930" y="60"/>
                </a:lnTo>
                <a:lnTo>
                  <a:pt x="916" y="55"/>
                </a:lnTo>
                <a:lnTo>
                  <a:pt x="915" y="55"/>
                </a:lnTo>
                <a:lnTo>
                  <a:pt x="909" y="55"/>
                </a:lnTo>
                <a:lnTo>
                  <a:pt x="903" y="55"/>
                </a:lnTo>
                <a:lnTo>
                  <a:pt x="901" y="5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Freeform 213"/>
          <p:cNvSpPr>
            <a:spLocks/>
          </p:cNvSpPr>
          <p:nvPr/>
        </p:nvSpPr>
        <p:spPr bwMode="auto">
          <a:xfrm>
            <a:off x="-3506632" y="5569388"/>
            <a:ext cx="1451535" cy="886735"/>
          </a:xfrm>
          <a:custGeom>
            <a:avLst/>
            <a:gdLst>
              <a:gd name="T0" fmla="*/ 515 w 1542"/>
              <a:gd name="T1" fmla="*/ 740 h 942"/>
              <a:gd name="T2" fmla="*/ 638 w 1542"/>
              <a:gd name="T3" fmla="*/ 807 h 942"/>
              <a:gd name="T4" fmla="*/ 790 w 1542"/>
              <a:gd name="T5" fmla="*/ 820 h 942"/>
              <a:gd name="T6" fmla="*/ 813 w 1542"/>
              <a:gd name="T7" fmla="*/ 799 h 942"/>
              <a:gd name="T8" fmla="*/ 878 w 1542"/>
              <a:gd name="T9" fmla="*/ 747 h 942"/>
              <a:gd name="T10" fmla="*/ 905 w 1542"/>
              <a:gd name="T11" fmla="*/ 772 h 942"/>
              <a:gd name="T12" fmla="*/ 949 w 1542"/>
              <a:gd name="T13" fmla="*/ 903 h 942"/>
              <a:gd name="T14" fmla="*/ 1080 w 1542"/>
              <a:gd name="T15" fmla="*/ 869 h 942"/>
              <a:gd name="T16" fmla="*/ 1101 w 1542"/>
              <a:gd name="T17" fmla="*/ 938 h 942"/>
              <a:gd name="T18" fmla="*/ 1190 w 1542"/>
              <a:gd name="T19" fmla="*/ 869 h 942"/>
              <a:gd name="T20" fmla="*/ 1217 w 1542"/>
              <a:gd name="T21" fmla="*/ 867 h 942"/>
              <a:gd name="T22" fmla="*/ 1395 w 1542"/>
              <a:gd name="T23" fmla="*/ 828 h 942"/>
              <a:gd name="T24" fmla="*/ 1501 w 1542"/>
              <a:gd name="T25" fmla="*/ 834 h 942"/>
              <a:gd name="T26" fmla="*/ 1539 w 1542"/>
              <a:gd name="T27" fmla="*/ 749 h 942"/>
              <a:gd name="T28" fmla="*/ 1474 w 1542"/>
              <a:gd name="T29" fmla="*/ 767 h 942"/>
              <a:gd name="T30" fmla="*/ 1457 w 1542"/>
              <a:gd name="T31" fmla="*/ 753 h 942"/>
              <a:gd name="T32" fmla="*/ 1459 w 1542"/>
              <a:gd name="T33" fmla="*/ 734 h 942"/>
              <a:gd name="T34" fmla="*/ 1422 w 1542"/>
              <a:gd name="T35" fmla="*/ 711 h 942"/>
              <a:gd name="T36" fmla="*/ 1424 w 1542"/>
              <a:gd name="T37" fmla="*/ 709 h 942"/>
              <a:gd name="T38" fmla="*/ 1397 w 1542"/>
              <a:gd name="T39" fmla="*/ 701 h 942"/>
              <a:gd name="T40" fmla="*/ 1370 w 1542"/>
              <a:gd name="T41" fmla="*/ 697 h 942"/>
              <a:gd name="T42" fmla="*/ 1334 w 1542"/>
              <a:gd name="T43" fmla="*/ 715 h 942"/>
              <a:gd name="T44" fmla="*/ 1282 w 1542"/>
              <a:gd name="T45" fmla="*/ 761 h 942"/>
              <a:gd name="T46" fmla="*/ 1209 w 1542"/>
              <a:gd name="T47" fmla="*/ 771 h 942"/>
              <a:gd name="T48" fmla="*/ 1161 w 1542"/>
              <a:gd name="T49" fmla="*/ 692 h 942"/>
              <a:gd name="T50" fmla="*/ 1222 w 1542"/>
              <a:gd name="T51" fmla="*/ 571 h 942"/>
              <a:gd name="T52" fmla="*/ 1276 w 1542"/>
              <a:gd name="T53" fmla="*/ 538 h 942"/>
              <a:gd name="T54" fmla="*/ 1270 w 1542"/>
              <a:gd name="T55" fmla="*/ 503 h 942"/>
              <a:gd name="T56" fmla="*/ 1257 w 1542"/>
              <a:gd name="T57" fmla="*/ 476 h 942"/>
              <a:gd name="T58" fmla="*/ 1075 w 1542"/>
              <a:gd name="T59" fmla="*/ 420 h 942"/>
              <a:gd name="T60" fmla="*/ 1115 w 1542"/>
              <a:gd name="T61" fmla="*/ 186 h 942"/>
              <a:gd name="T62" fmla="*/ 1028 w 1542"/>
              <a:gd name="T63" fmla="*/ 88 h 942"/>
              <a:gd name="T64" fmla="*/ 915 w 1542"/>
              <a:gd name="T65" fmla="*/ 13 h 942"/>
              <a:gd name="T66" fmla="*/ 907 w 1542"/>
              <a:gd name="T67" fmla="*/ 205 h 942"/>
              <a:gd name="T68" fmla="*/ 805 w 1542"/>
              <a:gd name="T69" fmla="*/ 197 h 942"/>
              <a:gd name="T70" fmla="*/ 748 w 1542"/>
              <a:gd name="T71" fmla="*/ 226 h 942"/>
              <a:gd name="T72" fmla="*/ 726 w 1542"/>
              <a:gd name="T73" fmla="*/ 267 h 942"/>
              <a:gd name="T74" fmla="*/ 675 w 1542"/>
              <a:gd name="T75" fmla="*/ 288 h 942"/>
              <a:gd name="T76" fmla="*/ 698 w 1542"/>
              <a:gd name="T77" fmla="*/ 407 h 942"/>
              <a:gd name="T78" fmla="*/ 669 w 1542"/>
              <a:gd name="T79" fmla="*/ 420 h 942"/>
              <a:gd name="T80" fmla="*/ 640 w 1542"/>
              <a:gd name="T81" fmla="*/ 417 h 942"/>
              <a:gd name="T82" fmla="*/ 615 w 1542"/>
              <a:gd name="T83" fmla="*/ 411 h 942"/>
              <a:gd name="T84" fmla="*/ 588 w 1542"/>
              <a:gd name="T85" fmla="*/ 430 h 942"/>
              <a:gd name="T86" fmla="*/ 561 w 1542"/>
              <a:gd name="T87" fmla="*/ 444 h 942"/>
              <a:gd name="T88" fmla="*/ 540 w 1542"/>
              <a:gd name="T89" fmla="*/ 434 h 942"/>
              <a:gd name="T90" fmla="*/ 519 w 1542"/>
              <a:gd name="T91" fmla="*/ 432 h 942"/>
              <a:gd name="T92" fmla="*/ 502 w 1542"/>
              <a:gd name="T93" fmla="*/ 430 h 942"/>
              <a:gd name="T94" fmla="*/ 478 w 1542"/>
              <a:gd name="T95" fmla="*/ 432 h 942"/>
              <a:gd name="T96" fmla="*/ 459 w 1542"/>
              <a:gd name="T97" fmla="*/ 420 h 942"/>
              <a:gd name="T98" fmla="*/ 430 w 1542"/>
              <a:gd name="T99" fmla="*/ 409 h 942"/>
              <a:gd name="T100" fmla="*/ 430 w 1542"/>
              <a:gd name="T101" fmla="*/ 380 h 942"/>
              <a:gd name="T102" fmla="*/ 436 w 1542"/>
              <a:gd name="T103" fmla="*/ 365 h 942"/>
              <a:gd name="T104" fmla="*/ 436 w 1542"/>
              <a:gd name="T105" fmla="*/ 344 h 942"/>
              <a:gd name="T106" fmla="*/ 430 w 1542"/>
              <a:gd name="T107" fmla="*/ 324 h 942"/>
              <a:gd name="T108" fmla="*/ 409 w 1542"/>
              <a:gd name="T109" fmla="*/ 317 h 942"/>
              <a:gd name="T110" fmla="*/ 386 w 1542"/>
              <a:gd name="T111" fmla="*/ 305 h 942"/>
              <a:gd name="T112" fmla="*/ 365 w 1542"/>
              <a:gd name="T113" fmla="*/ 294 h 942"/>
              <a:gd name="T114" fmla="*/ 342 w 1542"/>
              <a:gd name="T115" fmla="*/ 278 h 942"/>
              <a:gd name="T116" fmla="*/ 333 w 1542"/>
              <a:gd name="T117" fmla="*/ 263 h 942"/>
              <a:gd name="T118" fmla="*/ 285 w 1542"/>
              <a:gd name="T119" fmla="*/ 245 h 942"/>
              <a:gd name="T120" fmla="*/ 59 w 1542"/>
              <a:gd name="T121" fmla="*/ 226 h 942"/>
              <a:gd name="T122" fmla="*/ 202 w 1542"/>
              <a:gd name="T123" fmla="*/ 684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42" h="942">
                <a:moveTo>
                  <a:pt x="265" y="865"/>
                </a:moveTo>
                <a:lnTo>
                  <a:pt x="277" y="859"/>
                </a:lnTo>
                <a:lnTo>
                  <a:pt x="279" y="857"/>
                </a:lnTo>
                <a:lnTo>
                  <a:pt x="296" y="849"/>
                </a:lnTo>
                <a:lnTo>
                  <a:pt x="302" y="846"/>
                </a:lnTo>
                <a:lnTo>
                  <a:pt x="307" y="843"/>
                </a:lnTo>
                <a:lnTo>
                  <a:pt x="315" y="840"/>
                </a:lnTo>
                <a:lnTo>
                  <a:pt x="317" y="840"/>
                </a:lnTo>
                <a:lnTo>
                  <a:pt x="321" y="838"/>
                </a:lnTo>
                <a:lnTo>
                  <a:pt x="327" y="834"/>
                </a:lnTo>
                <a:lnTo>
                  <a:pt x="340" y="826"/>
                </a:lnTo>
                <a:lnTo>
                  <a:pt x="342" y="828"/>
                </a:lnTo>
                <a:lnTo>
                  <a:pt x="344" y="826"/>
                </a:lnTo>
                <a:lnTo>
                  <a:pt x="357" y="819"/>
                </a:lnTo>
                <a:lnTo>
                  <a:pt x="363" y="815"/>
                </a:lnTo>
                <a:lnTo>
                  <a:pt x="415" y="790"/>
                </a:lnTo>
                <a:lnTo>
                  <a:pt x="465" y="765"/>
                </a:lnTo>
                <a:lnTo>
                  <a:pt x="469" y="763"/>
                </a:lnTo>
                <a:lnTo>
                  <a:pt x="471" y="763"/>
                </a:lnTo>
                <a:lnTo>
                  <a:pt x="496" y="749"/>
                </a:lnTo>
                <a:lnTo>
                  <a:pt x="515" y="740"/>
                </a:lnTo>
                <a:lnTo>
                  <a:pt x="528" y="732"/>
                </a:lnTo>
                <a:lnTo>
                  <a:pt x="619" y="688"/>
                </a:lnTo>
                <a:lnTo>
                  <a:pt x="632" y="680"/>
                </a:lnTo>
                <a:lnTo>
                  <a:pt x="636" y="688"/>
                </a:lnTo>
                <a:lnTo>
                  <a:pt x="634" y="688"/>
                </a:lnTo>
                <a:lnTo>
                  <a:pt x="630" y="690"/>
                </a:lnTo>
                <a:lnTo>
                  <a:pt x="638" y="699"/>
                </a:lnTo>
                <a:lnTo>
                  <a:pt x="640" y="709"/>
                </a:lnTo>
                <a:lnTo>
                  <a:pt x="634" y="724"/>
                </a:lnTo>
                <a:lnTo>
                  <a:pt x="627" y="740"/>
                </a:lnTo>
                <a:lnTo>
                  <a:pt x="627" y="745"/>
                </a:lnTo>
                <a:lnTo>
                  <a:pt x="627" y="749"/>
                </a:lnTo>
                <a:lnTo>
                  <a:pt x="632" y="763"/>
                </a:lnTo>
                <a:lnTo>
                  <a:pt x="632" y="767"/>
                </a:lnTo>
                <a:lnTo>
                  <a:pt x="632" y="769"/>
                </a:lnTo>
                <a:lnTo>
                  <a:pt x="636" y="780"/>
                </a:lnTo>
                <a:lnTo>
                  <a:pt x="627" y="786"/>
                </a:lnTo>
                <a:lnTo>
                  <a:pt x="634" y="795"/>
                </a:lnTo>
                <a:lnTo>
                  <a:pt x="634" y="799"/>
                </a:lnTo>
                <a:lnTo>
                  <a:pt x="636" y="807"/>
                </a:lnTo>
                <a:lnTo>
                  <a:pt x="638" y="807"/>
                </a:lnTo>
                <a:lnTo>
                  <a:pt x="644" y="801"/>
                </a:lnTo>
                <a:lnTo>
                  <a:pt x="648" y="799"/>
                </a:lnTo>
                <a:lnTo>
                  <a:pt x="656" y="795"/>
                </a:lnTo>
                <a:lnTo>
                  <a:pt x="671" y="784"/>
                </a:lnTo>
                <a:lnTo>
                  <a:pt x="684" y="780"/>
                </a:lnTo>
                <a:lnTo>
                  <a:pt x="686" y="780"/>
                </a:lnTo>
                <a:lnTo>
                  <a:pt x="686" y="782"/>
                </a:lnTo>
                <a:lnTo>
                  <a:pt x="705" y="772"/>
                </a:lnTo>
                <a:lnTo>
                  <a:pt x="715" y="786"/>
                </a:lnTo>
                <a:lnTo>
                  <a:pt x="730" y="809"/>
                </a:lnTo>
                <a:lnTo>
                  <a:pt x="736" y="817"/>
                </a:lnTo>
                <a:lnTo>
                  <a:pt x="742" y="824"/>
                </a:lnTo>
                <a:lnTo>
                  <a:pt x="744" y="828"/>
                </a:lnTo>
                <a:lnTo>
                  <a:pt x="746" y="832"/>
                </a:lnTo>
                <a:lnTo>
                  <a:pt x="763" y="824"/>
                </a:lnTo>
                <a:lnTo>
                  <a:pt x="765" y="824"/>
                </a:lnTo>
                <a:lnTo>
                  <a:pt x="769" y="820"/>
                </a:lnTo>
                <a:lnTo>
                  <a:pt x="774" y="817"/>
                </a:lnTo>
                <a:lnTo>
                  <a:pt x="776" y="817"/>
                </a:lnTo>
                <a:lnTo>
                  <a:pt x="782" y="813"/>
                </a:lnTo>
                <a:lnTo>
                  <a:pt x="790" y="820"/>
                </a:lnTo>
                <a:lnTo>
                  <a:pt x="794" y="819"/>
                </a:lnTo>
                <a:lnTo>
                  <a:pt x="800" y="817"/>
                </a:lnTo>
                <a:lnTo>
                  <a:pt x="803" y="815"/>
                </a:lnTo>
                <a:lnTo>
                  <a:pt x="807" y="813"/>
                </a:lnTo>
                <a:lnTo>
                  <a:pt x="811" y="813"/>
                </a:lnTo>
                <a:lnTo>
                  <a:pt x="811" y="811"/>
                </a:lnTo>
                <a:lnTo>
                  <a:pt x="809" y="809"/>
                </a:lnTo>
                <a:lnTo>
                  <a:pt x="809" y="807"/>
                </a:lnTo>
                <a:lnTo>
                  <a:pt x="805" y="803"/>
                </a:lnTo>
                <a:lnTo>
                  <a:pt x="803" y="803"/>
                </a:lnTo>
                <a:lnTo>
                  <a:pt x="801" y="799"/>
                </a:lnTo>
                <a:lnTo>
                  <a:pt x="800" y="797"/>
                </a:lnTo>
                <a:lnTo>
                  <a:pt x="796" y="793"/>
                </a:lnTo>
                <a:lnTo>
                  <a:pt x="790" y="790"/>
                </a:lnTo>
                <a:lnTo>
                  <a:pt x="792" y="788"/>
                </a:lnTo>
                <a:lnTo>
                  <a:pt x="798" y="788"/>
                </a:lnTo>
                <a:lnTo>
                  <a:pt x="800" y="792"/>
                </a:lnTo>
                <a:lnTo>
                  <a:pt x="801" y="793"/>
                </a:lnTo>
                <a:lnTo>
                  <a:pt x="803" y="795"/>
                </a:lnTo>
                <a:lnTo>
                  <a:pt x="807" y="795"/>
                </a:lnTo>
                <a:lnTo>
                  <a:pt x="813" y="799"/>
                </a:lnTo>
                <a:lnTo>
                  <a:pt x="819" y="803"/>
                </a:lnTo>
                <a:lnTo>
                  <a:pt x="821" y="805"/>
                </a:lnTo>
                <a:lnTo>
                  <a:pt x="822" y="805"/>
                </a:lnTo>
                <a:lnTo>
                  <a:pt x="832" y="799"/>
                </a:lnTo>
                <a:lnTo>
                  <a:pt x="838" y="795"/>
                </a:lnTo>
                <a:lnTo>
                  <a:pt x="848" y="792"/>
                </a:lnTo>
                <a:lnTo>
                  <a:pt x="853" y="790"/>
                </a:lnTo>
                <a:lnTo>
                  <a:pt x="851" y="784"/>
                </a:lnTo>
                <a:lnTo>
                  <a:pt x="849" y="778"/>
                </a:lnTo>
                <a:lnTo>
                  <a:pt x="848" y="776"/>
                </a:lnTo>
                <a:lnTo>
                  <a:pt x="846" y="774"/>
                </a:lnTo>
                <a:lnTo>
                  <a:pt x="844" y="769"/>
                </a:lnTo>
                <a:lnTo>
                  <a:pt x="840" y="765"/>
                </a:lnTo>
                <a:lnTo>
                  <a:pt x="842" y="759"/>
                </a:lnTo>
                <a:lnTo>
                  <a:pt x="851" y="755"/>
                </a:lnTo>
                <a:lnTo>
                  <a:pt x="857" y="751"/>
                </a:lnTo>
                <a:lnTo>
                  <a:pt x="861" y="751"/>
                </a:lnTo>
                <a:lnTo>
                  <a:pt x="865" y="749"/>
                </a:lnTo>
                <a:lnTo>
                  <a:pt x="869" y="749"/>
                </a:lnTo>
                <a:lnTo>
                  <a:pt x="876" y="749"/>
                </a:lnTo>
                <a:lnTo>
                  <a:pt x="878" y="747"/>
                </a:lnTo>
                <a:lnTo>
                  <a:pt x="878" y="749"/>
                </a:lnTo>
                <a:lnTo>
                  <a:pt x="882" y="751"/>
                </a:lnTo>
                <a:lnTo>
                  <a:pt x="884" y="751"/>
                </a:lnTo>
                <a:lnTo>
                  <a:pt x="886" y="753"/>
                </a:lnTo>
                <a:lnTo>
                  <a:pt x="888" y="751"/>
                </a:lnTo>
                <a:lnTo>
                  <a:pt x="888" y="753"/>
                </a:lnTo>
                <a:lnTo>
                  <a:pt x="888" y="755"/>
                </a:lnTo>
                <a:lnTo>
                  <a:pt x="890" y="755"/>
                </a:lnTo>
                <a:lnTo>
                  <a:pt x="890" y="757"/>
                </a:lnTo>
                <a:lnTo>
                  <a:pt x="892" y="757"/>
                </a:lnTo>
                <a:lnTo>
                  <a:pt x="894" y="757"/>
                </a:lnTo>
                <a:lnTo>
                  <a:pt x="896" y="757"/>
                </a:lnTo>
                <a:lnTo>
                  <a:pt x="896" y="759"/>
                </a:lnTo>
                <a:lnTo>
                  <a:pt x="896" y="761"/>
                </a:lnTo>
                <a:lnTo>
                  <a:pt x="897" y="763"/>
                </a:lnTo>
                <a:lnTo>
                  <a:pt x="901" y="763"/>
                </a:lnTo>
                <a:lnTo>
                  <a:pt x="903" y="765"/>
                </a:lnTo>
                <a:lnTo>
                  <a:pt x="905" y="767"/>
                </a:lnTo>
                <a:lnTo>
                  <a:pt x="903" y="771"/>
                </a:lnTo>
                <a:lnTo>
                  <a:pt x="907" y="771"/>
                </a:lnTo>
                <a:lnTo>
                  <a:pt x="905" y="772"/>
                </a:lnTo>
                <a:lnTo>
                  <a:pt x="897" y="786"/>
                </a:lnTo>
                <a:lnTo>
                  <a:pt x="890" y="795"/>
                </a:lnTo>
                <a:lnTo>
                  <a:pt x="890" y="797"/>
                </a:lnTo>
                <a:lnTo>
                  <a:pt x="884" y="824"/>
                </a:lnTo>
                <a:lnTo>
                  <a:pt x="882" y="830"/>
                </a:lnTo>
                <a:lnTo>
                  <a:pt x="873" y="872"/>
                </a:lnTo>
                <a:lnTo>
                  <a:pt x="869" y="886"/>
                </a:lnTo>
                <a:lnTo>
                  <a:pt x="880" y="888"/>
                </a:lnTo>
                <a:lnTo>
                  <a:pt x="886" y="905"/>
                </a:lnTo>
                <a:lnTo>
                  <a:pt x="894" y="905"/>
                </a:lnTo>
                <a:lnTo>
                  <a:pt x="896" y="905"/>
                </a:lnTo>
                <a:lnTo>
                  <a:pt x="901" y="905"/>
                </a:lnTo>
                <a:lnTo>
                  <a:pt x="903" y="905"/>
                </a:lnTo>
                <a:lnTo>
                  <a:pt x="909" y="907"/>
                </a:lnTo>
                <a:lnTo>
                  <a:pt x="911" y="907"/>
                </a:lnTo>
                <a:lnTo>
                  <a:pt x="913" y="907"/>
                </a:lnTo>
                <a:lnTo>
                  <a:pt x="917" y="907"/>
                </a:lnTo>
                <a:lnTo>
                  <a:pt x="928" y="909"/>
                </a:lnTo>
                <a:lnTo>
                  <a:pt x="934" y="909"/>
                </a:lnTo>
                <a:lnTo>
                  <a:pt x="945" y="911"/>
                </a:lnTo>
                <a:lnTo>
                  <a:pt x="949" y="903"/>
                </a:lnTo>
                <a:lnTo>
                  <a:pt x="949" y="901"/>
                </a:lnTo>
                <a:lnTo>
                  <a:pt x="952" y="897"/>
                </a:lnTo>
                <a:lnTo>
                  <a:pt x="952" y="896"/>
                </a:lnTo>
                <a:lnTo>
                  <a:pt x="952" y="888"/>
                </a:lnTo>
                <a:lnTo>
                  <a:pt x="953" y="880"/>
                </a:lnTo>
                <a:lnTo>
                  <a:pt x="953" y="878"/>
                </a:lnTo>
                <a:lnTo>
                  <a:pt x="961" y="878"/>
                </a:lnTo>
                <a:lnTo>
                  <a:pt x="967" y="909"/>
                </a:lnTo>
                <a:lnTo>
                  <a:pt x="982" y="907"/>
                </a:lnTo>
                <a:lnTo>
                  <a:pt x="984" y="907"/>
                </a:lnTo>
                <a:lnTo>
                  <a:pt x="986" y="905"/>
                </a:lnTo>
                <a:lnTo>
                  <a:pt x="1003" y="903"/>
                </a:lnTo>
                <a:lnTo>
                  <a:pt x="1005" y="903"/>
                </a:lnTo>
                <a:lnTo>
                  <a:pt x="1015" y="901"/>
                </a:lnTo>
                <a:lnTo>
                  <a:pt x="1017" y="901"/>
                </a:lnTo>
                <a:lnTo>
                  <a:pt x="1017" y="894"/>
                </a:lnTo>
                <a:lnTo>
                  <a:pt x="1036" y="903"/>
                </a:lnTo>
                <a:lnTo>
                  <a:pt x="1038" y="915"/>
                </a:lnTo>
                <a:lnTo>
                  <a:pt x="1078" y="905"/>
                </a:lnTo>
                <a:lnTo>
                  <a:pt x="1080" y="876"/>
                </a:lnTo>
                <a:lnTo>
                  <a:pt x="1080" y="869"/>
                </a:lnTo>
                <a:lnTo>
                  <a:pt x="1080" y="863"/>
                </a:lnTo>
                <a:lnTo>
                  <a:pt x="1092" y="851"/>
                </a:lnTo>
                <a:lnTo>
                  <a:pt x="1094" y="849"/>
                </a:lnTo>
                <a:lnTo>
                  <a:pt x="1099" y="853"/>
                </a:lnTo>
                <a:lnTo>
                  <a:pt x="1097" y="861"/>
                </a:lnTo>
                <a:lnTo>
                  <a:pt x="1097" y="865"/>
                </a:lnTo>
                <a:lnTo>
                  <a:pt x="1097" y="867"/>
                </a:lnTo>
                <a:lnTo>
                  <a:pt x="1105" y="867"/>
                </a:lnTo>
                <a:lnTo>
                  <a:pt x="1105" y="869"/>
                </a:lnTo>
                <a:lnTo>
                  <a:pt x="1107" y="872"/>
                </a:lnTo>
                <a:lnTo>
                  <a:pt x="1107" y="874"/>
                </a:lnTo>
                <a:lnTo>
                  <a:pt x="1109" y="876"/>
                </a:lnTo>
                <a:lnTo>
                  <a:pt x="1109" y="880"/>
                </a:lnTo>
                <a:lnTo>
                  <a:pt x="1109" y="884"/>
                </a:lnTo>
                <a:lnTo>
                  <a:pt x="1109" y="907"/>
                </a:lnTo>
                <a:lnTo>
                  <a:pt x="1109" y="911"/>
                </a:lnTo>
                <a:lnTo>
                  <a:pt x="1109" y="915"/>
                </a:lnTo>
                <a:lnTo>
                  <a:pt x="1109" y="917"/>
                </a:lnTo>
                <a:lnTo>
                  <a:pt x="1105" y="930"/>
                </a:lnTo>
                <a:lnTo>
                  <a:pt x="1103" y="938"/>
                </a:lnTo>
                <a:lnTo>
                  <a:pt x="1101" y="938"/>
                </a:lnTo>
                <a:lnTo>
                  <a:pt x="1105" y="938"/>
                </a:lnTo>
                <a:lnTo>
                  <a:pt x="1120" y="940"/>
                </a:lnTo>
                <a:lnTo>
                  <a:pt x="1123" y="940"/>
                </a:lnTo>
                <a:lnTo>
                  <a:pt x="1124" y="940"/>
                </a:lnTo>
                <a:lnTo>
                  <a:pt x="1128" y="942"/>
                </a:lnTo>
                <a:lnTo>
                  <a:pt x="1130" y="942"/>
                </a:lnTo>
                <a:lnTo>
                  <a:pt x="1138" y="942"/>
                </a:lnTo>
                <a:lnTo>
                  <a:pt x="1138" y="940"/>
                </a:lnTo>
                <a:lnTo>
                  <a:pt x="1145" y="934"/>
                </a:lnTo>
                <a:lnTo>
                  <a:pt x="1147" y="932"/>
                </a:lnTo>
                <a:lnTo>
                  <a:pt x="1147" y="928"/>
                </a:lnTo>
                <a:lnTo>
                  <a:pt x="1155" y="907"/>
                </a:lnTo>
                <a:lnTo>
                  <a:pt x="1153" y="907"/>
                </a:lnTo>
                <a:lnTo>
                  <a:pt x="1153" y="897"/>
                </a:lnTo>
                <a:lnTo>
                  <a:pt x="1153" y="894"/>
                </a:lnTo>
                <a:lnTo>
                  <a:pt x="1153" y="890"/>
                </a:lnTo>
                <a:lnTo>
                  <a:pt x="1153" y="886"/>
                </a:lnTo>
                <a:lnTo>
                  <a:pt x="1153" y="880"/>
                </a:lnTo>
                <a:lnTo>
                  <a:pt x="1151" y="867"/>
                </a:lnTo>
                <a:lnTo>
                  <a:pt x="1163" y="867"/>
                </a:lnTo>
                <a:lnTo>
                  <a:pt x="1190" y="869"/>
                </a:lnTo>
                <a:lnTo>
                  <a:pt x="1188" y="870"/>
                </a:lnTo>
                <a:lnTo>
                  <a:pt x="1188" y="874"/>
                </a:lnTo>
                <a:lnTo>
                  <a:pt x="1188" y="878"/>
                </a:lnTo>
                <a:lnTo>
                  <a:pt x="1192" y="878"/>
                </a:lnTo>
                <a:lnTo>
                  <a:pt x="1193" y="878"/>
                </a:lnTo>
                <a:lnTo>
                  <a:pt x="1193" y="880"/>
                </a:lnTo>
                <a:lnTo>
                  <a:pt x="1199" y="880"/>
                </a:lnTo>
                <a:lnTo>
                  <a:pt x="1199" y="878"/>
                </a:lnTo>
                <a:lnTo>
                  <a:pt x="1197" y="878"/>
                </a:lnTo>
                <a:lnTo>
                  <a:pt x="1197" y="870"/>
                </a:lnTo>
                <a:lnTo>
                  <a:pt x="1203" y="870"/>
                </a:lnTo>
                <a:lnTo>
                  <a:pt x="1203" y="867"/>
                </a:lnTo>
                <a:lnTo>
                  <a:pt x="1203" y="861"/>
                </a:lnTo>
                <a:lnTo>
                  <a:pt x="1203" y="859"/>
                </a:lnTo>
                <a:lnTo>
                  <a:pt x="1205" y="859"/>
                </a:lnTo>
                <a:lnTo>
                  <a:pt x="1209" y="859"/>
                </a:lnTo>
                <a:lnTo>
                  <a:pt x="1209" y="861"/>
                </a:lnTo>
                <a:lnTo>
                  <a:pt x="1207" y="861"/>
                </a:lnTo>
                <a:lnTo>
                  <a:pt x="1209" y="863"/>
                </a:lnTo>
                <a:lnTo>
                  <a:pt x="1215" y="865"/>
                </a:lnTo>
                <a:lnTo>
                  <a:pt x="1217" y="867"/>
                </a:lnTo>
                <a:lnTo>
                  <a:pt x="1219" y="867"/>
                </a:lnTo>
                <a:lnTo>
                  <a:pt x="1224" y="869"/>
                </a:lnTo>
                <a:lnTo>
                  <a:pt x="1201" y="888"/>
                </a:lnTo>
                <a:lnTo>
                  <a:pt x="1193" y="907"/>
                </a:lnTo>
                <a:lnTo>
                  <a:pt x="1288" y="915"/>
                </a:lnTo>
                <a:lnTo>
                  <a:pt x="1289" y="913"/>
                </a:lnTo>
                <a:lnTo>
                  <a:pt x="1289" y="911"/>
                </a:lnTo>
                <a:lnTo>
                  <a:pt x="1307" y="888"/>
                </a:lnTo>
                <a:lnTo>
                  <a:pt x="1311" y="884"/>
                </a:lnTo>
                <a:lnTo>
                  <a:pt x="1315" y="863"/>
                </a:lnTo>
                <a:lnTo>
                  <a:pt x="1318" y="859"/>
                </a:lnTo>
                <a:lnTo>
                  <a:pt x="1326" y="859"/>
                </a:lnTo>
                <a:lnTo>
                  <a:pt x="1330" y="857"/>
                </a:lnTo>
                <a:lnTo>
                  <a:pt x="1349" y="849"/>
                </a:lnTo>
                <a:lnTo>
                  <a:pt x="1351" y="847"/>
                </a:lnTo>
                <a:lnTo>
                  <a:pt x="1357" y="846"/>
                </a:lnTo>
                <a:lnTo>
                  <a:pt x="1366" y="841"/>
                </a:lnTo>
                <a:lnTo>
                  <a:pt x="1378" y="828"/>
                </a:lnTo>
                <a:lnTo>
                  <a:pt x="1378" y="836"/>
                </a:lnTo>
                <a:lnTo>
                  <a:pt x="1392" y="836"/>
                </a:lnTo>
                <a:lnTo>
                  <a:pt x="1395" y="828"/>
                </a:lnTo>
                <a:lnTo>
                  <a:pt x="1397" y="820"/>
                </a:lnTo>
                <a:lnTo>
                  <a:pt x="1401" y="820"/>
                </a:lnTo>
                <a:lnTo>
                  <a:pt x="1409" y="822"/>
                </a:lnTo>
                <a:lnTo>
                  <a:pt x="1434" y="830"/>
                </a:lnTo>
                <a:lnTo>
                  <a:pt x="1440" y="843"/>
                </a:lnTo>
                <a:lnTo>
                  <a:pt x="1455" y="841"/>
                </a:lnTo>
                <a:lnTo>
                  <a:pt x="1465" y="838"/>
                </a:lnTo>
                <a:lnTo>
                  <a:pt x="1470" y="838"/>
                </a:lnTo>
                <a:lnTo>
                  <a:pt x="1474" y="838"/>
                </a:lnTo>
                <a:lnTo>
                  <a:pt x="1476" y="838"/>
                </a:lnTo>
                <a:lnTo>
                  <a:pt x="1480" y="836"/>
                </a:lnTo>
                <a:lnTo>
                  <a:pt x="1484" y="836"/>
                </a:lnTo>
                <a:lnTo>
                  <a:pt x="1488" y="836"/>
                </a:lnTo>
                <a:lnTo>
                  <a:pt x="1489" y="836"/>
                </a:lnTo>
                <a:lnTo>
                  <a:pt x="1489" y="838"/>
                </a:lnTo>
                <a:lnTo>
                  <a:pt x="1493" y="838"/>
                </a:lnTo>
                <a:lnTo>
                  <a:pt x="1493" y="836"/>
                </a:lnTo>
                <a:lnTo>
                  <a:pt x="1497" y="836"/>
                </a:lnTo>
                <a:lnTo>
                  <a:pt x="1499" y="836"/>
                </a:lnTo>
                <a:lnTo>
                  <a:pt x="1501" y="836"/>
                </a:lnTo>
                <a:lnTo>
                  <a:pt x="1501" y="834"/>
                </a:lnTo>
                <a:lnTo>
                  <a:pt x="1503" y="836"/>
                </a:lnTo>
                <a:lnTo>
                  <a:pt x="1505" y="836"/>
                </a:lnTo>
                <a:lnTo>
                  <a:pt x="1507" y="836"/>
                </a:lnTo>
                <a:lnTo>
                  <a:pt x="1509" y="834"/>
                </a:lnTo>
                <a:lnTo>
                  <a:pt x="1509" y="836"/>
                </a:lnTo>
                <a:lnTo>
                  <a:pt x="1513" y="836"/>
                </a:lnTo>
                <a:lnTo>
                  <a:pt x="1511" y="828"/>
                </a:lnTo>
                <a:lnTo>
                  <a:pt x="1507" y="819"/>
                </a:lnTo>
                <a:lnTo>
                  <a:pt x="1507" y="817"/>
                </a:lnTo>
                <a:lnTo>
                  <a:pt x="1505" y="815"/>
                </a:lnTo>
                <a:lnTo>
                  <a:pt x="1505" y="813"/>
                </a:lnTo>
                <a:lnTo>
                  <a:pt x="1511" y="807"/>
                </a:lnTo>
                <a:lnTo>
                  <a:pt x="1515" y="799"/>
                </a:lnTo>
                <a:lnTo>
                  <a:pt x="1518" y="793"/>
                </a:lnTo>
                <a:lnTo>
                  <a:pt x="1520" y="792"/>
                </a:lnTo>
                <a:lnTo>
                  <a:pt x="1522" y="792"/>
                </a:lnTo>
                <a:lnTo>
                  <a:pt x="1542" y="778"/>
                </a:lnTo>
                <a:lnTo>
                  <a:pt x="1539" y="772"/>
                </a:lnTo>
                <a:lnTo>
                  <a:pt x="1542" y="757"/>
                </a:lnTo>
                <a:lnTo>
                  <a:pt x="1542" y="749"/>
                </a:lnTo>
                <a:lnTo>
                  <a:pt x="1539" y="749"/>
                </a:lnTo>
                <a:lnTo>
                  <a:pt x="1536" y="744"/>
                </a:lnTo>
                <a:lnTo>
                  <a:pt x="1534" y="740"/>
                </a:lnTo>
                <a:lnTo>
                  <a:pt x="1534" y="736"/>
                </a:lnTo>
                <a:lnTo>
                  <a:pt x="1532" y="734"/>
                </a:lnTo>
                <a:lnTo>
                  <a:pt x="1528" y="732"/>
                </a:lnTo>
                <a:lnTo>
                  <a:pt x="1522" y="728"/>
                </a:lnTo>
                <a:lnTo>
                  <a:pt x="1515" y="724"/>
                </a:lnTo>
                <a:lnTo>
                  <a:pt x="1503" y="721"/>
                </a:lnTo>
                <a:lnTo>
                  <a:pt x="1501" y="728"/>
                </a:lnTo>
                <a:lnTo>
                  <a:pt x="1499" y="734"/>
                </a:lnTo>
                <a:lnTo>
                  <a:pt x="1497" y="740"/>
                </a:lnTo>
                <a:lnTo>
                  <a:pt x="1493" y="747"/>
                </a:lnTo>
                <a:lnTo>
                  <a:pt x="1491" y="753"/>
                </a:lnTo>
                <a:lnTo>
                  <a:pt x="1489" y="757"/>
                </a:lnTo>
                <a:lnTo>
                  <a:pt x="1489" y="759"/>
                </a:lnTo>
                <a:lnTo>
                  <a:pt x="1488" y="761"/>
                </a:lnTo>
                <a:lnTo>
                  <a:pt x="1486" y="763"/>
                </a:lnTo>
                <a:lnTo>
                  <a:pt x="1484" y="765"/>
                </a:lnTo>
                <a:lnTo>
                  <a:pt x="1482" y="765"/>
                </a:lnTo>
                <a:lnTo>
                  <a:pt x="1478" y="767"/>
                </a:lnTo>
                <a:lnTo>
                  <a:pt x="1474" y="767"/>
                </a:lnTo>
                <a:lnTo>
                  <a:pt x="1472" y="769"/>
                </a:lnTo>
                <a:lnTo>
                  <a:pt x="1470" y="769"/>
                </a:lnTo>
                <a:lnTo>
                  <a:pt x="1470" y="767"/>
                </a:lnTo>
                <a:lnTo>
                  <a:pt x="1468" y="765"/>
                </a:lnTo>
                <a:lnTo>
                  <a:pt x="1467" y="763"/>
                </a:lnTo>
                <a:lnTo>
                  <a:pt x="1467" y="761"/>
                </a:lnTo>
                <a:lnTo>
                  <a:pt x="1465" y="761"/>
                </a:lnTo>
                <a:lnTo>
                  <a:pt x="1463" y="761"/>
                </a:lnTo>
                <a:lnTo>
                  <a:pt x="1463" y="763"/>
                </a:lnTo>
                <a:lnTo>
                  <a:pt x="1461" y="763"/>
                </a:lnTo>
                <a:lnTo>
                  <a:pt x="1461" y="765"/>
                </a:lnTo>
                <a:lnTo>
                  <a:pt x="1459" y="765"/>
                </a:lnTo>
                <a:lnTo>
                  <a:pt x="1457" y="765"/>
                </a:lnTo>
                <a:lnTo>
                  <a:pt x="1455" y="765"/>
                </a:lnTo>
                <a:lnTo>
                  <a:pt x="1453" y="765"/>
                </a:lnTo>
                <a:lnTo>
                  <a:pt x="1453" y="763"/>
                </a:lnTo>
                <a:lnTo>
                  <a:pt x="1453" y="761"/>
                </a:lnTo>
                <a:lnTo>
                  <a:pt x="1455" y="759"/>
                </a:lnTo>
                <a:lnTo>
                  <a:pt x="1455" y="757"/>
                </a:lnTo>
                <a:lnTo>
                  <a:pt x="1457" y="755"/>
                </a:lnTo>
                <a:lnTo>
                  <a:pt x="1457" y="753"/>
                </a:lnTo>
                <a:lnTo>
                  <a:pt x="1455" y="751"/>
                </a:lnTo>
                <a:lnTo>
                  <a:pt x="1453" y="751"/>
                </a:lnTo>
                <a:lnTo>
                  <a:pt x="1451" y="751"/>
                </a:lnTo>
                <a:lnTo>
                  <a:pt x="1451" y="749"/>
                </a:lnTo>
                <a:lnTo>
                  <a:pt x="1451" y="747"/>
                </a:lnTo>
                <a:lnTo>
                  <a:pt x="1451" y="745"/>
                </a:lnTo>
                <a:lnTo>
                  <a:pt x="1451" y="744"/>
                </a:lnTo>
                <a:lnTo>
                  <a:pt x="1449" y="744"/>
                </a:lnTo>
                <a:lnTo>
                  <a:pt x="1451" y="742"/>
                </a:lnTo>
                <a:lnTo>
                  <a:pt x="1451" y="740"/>
                </a:lnTo>
                <a:lnTo>
                  <a:pt x="1453" y="740"/>
                </a:lnTo>
                <a:lnTo>
                  <a:pt x="1453" y="742"/>
                </a:lnTo>
                <a:lnTo>
                  <a:pt x="1455" y="742"/>
                </a:lnTo>
                <a:lnTo>
                  <a:pt x="1455" y="744"/>
                </a:lnTo>
                <a:lnTo>
                  <a:pt x="1457" y="744"/>
                </a:lnTo>
                <a:lnTo>
                  <a:pt x="1459" y="744"/>
                </a:lnTo>
                <a:lnTo>
                  <a:pt x="1459" y="742"/>
                </a:lnTo>
                <a:lnTo>
                  <a:pt x="1459" y="740"/>
                </a:lnTo>
                <a:lnTo>
                  <a:pt x="1459" y="738"/>
                </a:lnTo>
                <a:lnTo>
                  <a:pt x="1459" y="736"/>
                </a:lnTo>
                <a:lnTo>
                  <a:pt x="1459" y="734"/>
                </a:lnTo>
                <a:lnTo>
                  <a:pt x="1457" y="732"/>
                </a:lnTo>
                <a:lnTo>
                  <a:pt x="1455" y="730"/>
                </a:lnTo>
                <a:lnTo>
                  <a:pt x="1453" y="730"/>
                </a:lnTo>
                <a:lnTo>
                  <a:pt x="1451" y="728"/>
                </a:lnTo>
                <a:lnTo>
                  <a:pt x="1447" y="732"/>
                </a:lnTo>
                <a:lnTo>
                  <a:pt x="1443" y="732"/>
                </a:lnTo>
                <a:lnTo>
                  <a:pt x="1441" y="734"/>
                </a:lnTo>
                <a:lnTo>
                  <a:pt x="1434" y="736"/>
                </a:lnTo>
                <a:lnTo>
                  <a:pt x="1428" y="736"/>
                </a:lnTo>
                <a:lnTo>
                  <a:pt x="1424" y="738"/>
                </a:lnTo>
                <a:lnTo>
                  <a:pt x="1422" y="738"/>
                </a:lnTo>
                <a:lnTo>
                  <a:pt x="1419" y="738"/>
                </a:lnTo>
                <a:lnTo>
                  <a:pt x="1411" y="740"/>
                </a:lnTo>
                <a:lnTo>
                  <a:pt x="1405" y="740"/>
                </a:lnTo>
                <a:lnTo>
                  <a:pt x="1395" y="740"/>
                </a:lnTo>
                <a:lnTo>
                  <a:pt x="1395" y="734"/>
                </a:lnTo>
                <a:lnTo>
                  <a:pt x="1403" y="730"/>
                </a:lnTo>
                <a:lnTo>
                  <a:pt x="1403" y="723"/>
                </a:lnTo>
                <a:lnTo>
                  <a:pt x="1407" y="713"/>
                </a:lnTo>
                <a:lnTo>
                  <a:pt x="1414" y="713"/>
                </a:lnTo>
                <a:lnTo>
                  <a:pt x="1422" y="711"/>
                </a:lnTo>
                <a:lnTo>
                  <a:pt x="1424" y="717"/>
                </a:lnTo>
                <a:lnTo>
                  <a:pt x="1428" y="723"/>
                </a:lnTo>
                <a:lnTo>
                  <a:pt x="1434" y="721"/>
                </a:lnTo>
                <a:lnTo>
                  <a:pt x="1438" y="718"/>
                </a:lnTo>
                <a:lnTo>
                  <a:pt x="1438" y="717"/>
                </a:lnTo>
                <a:lnTo>
                  <a:pt x="1440" y="717"/>
                </a:lnTo>
                <a:lnTo>
                  <a:pt x="1441" y="715"/>
                </a:lnTo>
                <a:lnTo>
                  <a:pt x="1440" y="713"/>
                </a:lnTo>
                <a:lnTo>
                  <a:pt x="1440" y="711"/>
                </a:lnTo>
                <a:lnTo>
                  <a:pt x="1440" y="709"/>
                </a:lnTo>
                <a:lnTo>
                  <a:pt x="1440" y="707"/>
                </a:lnTo>
                <a:lnTo>
                  <a:pt x="1438" y="707"/>
                </a:lnTo>
                <a:lnTo>
                  <a:pt x="1438" y="705"/>
                </a:lnTo>
                <a:lnTo>
                  <a:pt x="1436" y="705"/>
                </a:lnTo>
                <a:lnTo>
                  <a:pt x="1434" y="705"/>
                </a:lnTo>
                <a:lnTo>
                  <a:pt x="1432" y="705"/>
                </a:lnTo>
                <a:lnTo>
                  <a:pt x="1432" y="707"/>
                </a:lnTo>
                <a:lnTo>
                  <a:pt x="1430" y="707"/>
                </a:lnTo>
                <a:lnTo>
                  <a:pt x="1428" y="707"/>
                </a:lnTo>
                <a:lnTo>
                  <a:pt x="1426" y="709"/>
                </a:lnTo>
                <a:lnTo>
                  <a:pt x="1424" y="709"/>
                </a:lnTo>
                <a:lnTo>
                  <a:pt x="1422" y="707"/>
                </a:lnTo>
                <a:lnTo>
                  <a:pt x="1420" y="705"/>
                </a:lnTo>
                <a:lnTo>
                  <a:pt x="1420" y="703"/>
                </a:lnTo>
                <a:lnTo>
                  <a:pt x="1419" y="703"/>
                </a:lnTo>
                <a:lnTo>
                  <a:pt x="1419" y="701"/>
                </a:lnTo>
                <a:lnTo>
                  <a:pt x="1419" y="703"/>
                </a:lnTo>
                <a:lnTo>
                  <a:pt x="1417" y="703"/>
                </a:lnTo>
                <a:lnTo>
                  <a:pt x="1414" y="703"/>
                </a:lnTo>
                <a:lnTo>
                  <a:pt x="1413" y="703"/>
                </a:lnTo>
                <a:lnTo>
                  <a:pt x="1411" y="701"/>
                </a:lnTo>
                <a:lnTo>
                  <a:pt x="1409" y="701"/>
                </a:lnTo>
                <a:lnTo>
                  <a:pt x="1407" y="701"/>
                </a:lnTo>
                <a:lnTo>
                  <a:pt x="1405" y="701"/>
                </a:lnTo>
                <a:lnTo>
                  <a:pt x="1403" y="701"/>
                </a:lnTo>
                <a:lnTo>
                  <a:pt x="1401" y="703"/>
                </a:lnTo>
                <a:lnTo>
                  <a:pt x="1399" y="705"/>
                </a:lnTo>
                <a:lnTo>
                  <a:pt x="1397" y="705"/>
                </a:lnTo>
                <a:lnTo>
                  <a:pt x="1397" y="703"/>
                </a:lnTo>
                <a:lnTo>
                  <a:pt x="1395" y="703"/>
                </a:lnTo>
                <a:lnTo>
                  <a:pt x="1397" y="703"/>
                </a:lnTo>
                <a:lnTo>
                  <a:pt x="1397" y="701"/>
                </a:lnTo>
                <a:lnTo>
                  <a:pt x="1399" y="699"/>
                </a:lnTo>
                <a:lnTo>
                  <a:pt x="1399" y="697"/>
                </a:lnTo>
                <a:lnTo>
                  <a:pt x="1397" y="695"/>
                </a:lnTo>
                <a:lnTo>
                  <a:pt x="1395" y="695"/>
                </a:lnTo>
                <a:lnTo>
                  <a:pt x="1393" y="695"/>
                </a:lnTo>
                <a:lnTo>
                  <a:pt x="1393" y="697"/>
                </a:lnTo>
                <a:lnTo>
                  <a:pt x="1393" y="699"/>
                </a:lnTo>
                <a:lnTo>
                  <a:pt x="1392" y="701"/>
                </a:lnTo>
                <a:lnTo>
                  <a:pt x="1390" y="701"/>
                </a:lnTo>
                <a:lnTo>
                  <a:pt x="1388" y="701"/>
                </a:lnTo>
                <a:lnTo>
                  <a:pt x="1386" y="699"/>
                </a:lnTo>
                <a:lnTo>
                  <a:pt x="1384" y="699"/>
                </a:lnTo>
                <a:lnTo>
                  <a:pt x="1384" y="701"/>
                </a:lnTo>
                <a:lnTo>
                  <a:pt x="1382" y="701"/>
                </a:lnTo>
                <a:lnTo>
                  <a:pt x="1382" y="699"/>
                </a:lnTo>
                <a:lnTo>
                  <a:pt x="1380" y="699"/>
                </a:lnTo>
                <a:lnTo>
                  <a:pt x="1380" y="701"/>
                </a:lnTo>
                <a:lnTo>
                  <a:pt x="1378" y="701"/>
                </a:lnTo>
                <a:lnTo>
                  <a:pt x="1374" y="697"/>
                </a:lnTo>
                <a:lnTo>
                  <a:pt x="1372" y="697"/>
                </a:lnTo>
                <a:lnTo>
                  <a:pt x="1370" y="697"/>
                </a:lnTo>
                <a:lnTo>
                  <a:pt x="1368" y="697"/>
                </a:lnTo>
                <a:lnTo>
                  <a:pt x="1366" y="699"/>
                </a:lnTo>
                <a:lnTo>
                  <a:pt x="1364" y="699"/>
                </a:lnTo>
                <a:lnTo>
                  <a:pt x="1364" y="701"/>
                </a:lnTo>
                <a:lnTo>
                  <a:pt x="1363" y="701"/>
                </a:lnTo>
                <a:lnTo>
                  <a:pt x="1363" y="699"/>
                </a:lnTo>
                <a:lnTo>
                  <a:pt x="1361" y="701"/>
                </a:lnTo>
                <a:lnTo>
                  <a:pt x="1359" y="701"/>
                </a:lnTo>
                <a:lnTo>
                  <a:pt x="1357" y="701"/>
                </a:lnTo>
                <a:lnTo>
                  <a:pt x="1357" y="699"/>
                </a:lnTo>
                <a:lnTo>
                  <a:pt x="1357" y="701"/>
                </a:lnTo>
                <a:lnTo>
                  <a:pt x="1355" y="701"/>
                </a:lnTo>
                <a:lnTo>
                  <a:pt x="1353" y="703"/>
                </a:lnTo>
                <a:lnTo>
                  <a:pt x="1349" y="703"/>
                </a:lnTo>
                <a:lnTo>
                  <a:pt x="1349" y="705"/>
                </a:lnTo>
                <a:lnTo>
                  <a:pt x="1347" y="705"/>
                </a:lnTo>
                <a:lnTo>
                  <a:pt x="1347" y="707"/>
                </a:lnTo>
                <a:lnTo>
                  <a:pt x="1345" y="707"/>
                </a:lnTo>
                <a:lnTo>
                  <a:pt x="1343" y="707"/>
                </a:lnTo>
                <a:lnTo>
                  <a:pt x="1340" y="709"/>
                </a:lnTo>
                <a:lnTo>
                  <a:pt x="1334" y="715"/>
                </a:lnTo>
                <a:lnTo>
                  <a:pt x="1334" y="717"/>
                </a:lnTo>
                <a:lnTo>
                  <a:pt x="1334" y="723"/>
                </a:lnTo>
                <a:lnTo>
                  <a:pt x="1334" y="728"/>
                </a:lnTo>
                <a:lnTo>
                  <a:pt x="1334" y="738"/>
                </a:lnTo>
                <a:lnTo>
                  <a:pt x="1332" y="747"/>
                </a:lnTo>
                <a:lnTo>
                  <a:pt x="1326" y="745"/>
                </a:lnTo>
                <a:lnTo>
                  <a:pt x="1324" y="744"/>
                </a:lnTo>
                <a:lnTo>
                  <a:pt x="1318" y="742"/>
                </a:lnTo>
                <a:lnTo>
                  <a:pt x="1316" y="742"/>
                </a:lnTo>
                <a:lnTo>
                  <a:pt x="1315" y="740"/>
                </a:lnTo>
                <a:lnTo>
                  <a:pt x="1313" y="751"/>
                </a:lnTo>
                <a:lnTo>
                  <a:pt x="1311" y="761"/>
                </a:lnTo>
                <a:lnTo>
                  <a:pt x="1307" y="759"/>
                </a:lnTo>
                <a:lnTo>
                  <a:pt x="1301" y="759"/>
                </a:lnTo>
                <a:lnTo>
                  <a:pt x="1299" y="759"/>
                </a:lnTo>
                <a:lnTo>
                  <a:pt x="1295" y="757"/>
                </a:lnTo>
                <a:lnTo>
                  <a:pt x="1288" y="757"/>
                </a:lnTo>
                <a:lnTo>
                  <a:pt x="1286" y="757"/>
                </a:lnTo>
                <a:lnTo>
                  <a:pt x="1284" y="757"/>
                </a:lnTo>
                <a:lnTo>
                  <a:pt x="1284" y="759"/>
                </a:lnTo>
                <a:lnTo>
                  <a:pt x="1282" y="761"/>
                </a:lnTo>
                <a:lnTo>
                  <a:pt x="1282" y="765"/>
                </a:lnTo>
                <a:lnTo>
                  <a:pt x="1280" y="771"/>
                </a:lnTo>
                <a:lnTo>
                  <a:pt x="1278" y="776"/>
                </a:lnTo>
                <a:lnTo>
                  <a:pt x="1276" y="782"/>
                </a:lnTo>
                <a:lnTo>
                  <a:pt x="1274" y="788"/>
                </a:lnTo>
                <a:lnTo>
                  <a:pt x="1274" y="790"/>
                </a:lnTo>
                <a:lnTo>
                  <a:pt x="1272" y="793"/>
                </a:lnTo>
                <a:lnTo>
                  <a:pt x="1268" y="797"/>
                </a:lnTo>
                <a:lnTo>
                  <a:pt x="1265" y="801"/>
                </a:lnTo>
                <a:lnTo>
                  <a:pt x="1263" y="807"/>
                </a:lnTo>
                <a:lnTo>
                  <a:pt x="1255" y="799"/>
                </a:lnTo>
                <a:lnTo>
                  <a:pt x="1253" y="795"/>
                </a:lnTo>
                <a:lnTo>
                  <a:pt x="1249" y="793"/>
                </a:lnTo>
                <a:lnTo>
                  <a:pt x="1240" y="788"/>
                </a:lnTo>
                <a:lnTo>
                  <a:pt x="1234" y="778"/>
                </a:lnTo>
                <a:lnTo>
                  <a:pt x="1230" y="776"/>
                </a:lnTo>
                <a:lnTo>
                  <a:pt x="1226" y="776"/>
                </a:lnTo>
                <a:lnTo>
                  <a:pt x="1219" y="774"/>
                </a:lnTo>
                <a:lnTo>
                  <a:pt x="1217" y="772"/>
                </a:lnTo>
                <a:lnTo>
                  <a:pt x="1211" y="771"/>
                </a:lnTo>
                <a:lnTo>
                  <a:pt x="1209" y="771"/>
                </a:lnTo>
                <a:lnTo>
                  <a:pt x="1209" y="763"/>
                </a:lnTo>
                <a:lnTo>
                  <a:pt x="1207" y="759"/>
                </a:lnTo>
                <a:lnTo>
                  <a:pt x="1207" y="757"/>
                </a:lnTo>
                <a:lnTo>
                  <a:pt x="1201" y="740"/>
                </a:lnTo>
                <a:lnTo>
                  <a:pt x="1201" y="738"/>
                </a:lnTo>
                <a:lnTo>
                  <a:pt x="1195" y="732"/>
                </a:lnTo>
                <a:lnTo>
                  <a:pt x="1193" y="730"/>
                </a:lnTo>
                <a:lnTo>
                  <a:pt x="1193" y="724"/>
                </a:lnTo>
                <a:lnTo>
                  <a:pt x="1192" y="723"/>
                </a:lnTo>
                <a:lnTo>
                  <a:pt x="1192" y="718"/>
                </a:lnTo>
                <a:lnTo>
                  <a:pt x="1190" y="713"/>
                </a:lnTo>
                <a:lnTo>
                  <a:pt x="1188" y="709"/>
                </a:lnTo>
                <a:lnTo>
                  <a:pt x="1188" y="707"/>
                </a:lnTo>
                <a:lnTo>
                  <a:pt x="1192" y="703"/>
                </a:lnTo>
                <a:lnTo>
                  <a:pt x="1193" y="699"/>
                </a:lnTo>
                <a:lnTo>
                  <a:pt x="1197" y="695"/>
                </a:lnTo>
                <a:lnTo>
                  <a:pt x="1199" y="694"/>
                </a:lnTo>
                <a:lnTo>
                  <a:pt x="1201" y="692"/>
                </a:lnTo>
                <a:lnTo>
                  <a:pt x="1176" y="684"/>
                </a:lnTo>
                <a:lnTo>
                  <a:pt x="1163" y="692"/>
                </a:lnTo>
                <a:lnTo>
                  <a:pt x="1161" y="692"/>
                </a:lnTo>
                <a:lnTo>
                  <a:pt x="1157" y="682"/>
                </a:lnTo>
                <a:lnTo>
                  <a:pt x="1157" y="680"/>
                </a:lnTo>
                <a:lnTo>
                  <a:pt x="1155" y="676"/>
                </a:lnTo>
                <a:lnTo>
                  <a:pt x="1153" y="674"/>
                </a:lnTo>
                <a:lnTo>
                  <a:pt x="1149" y="668"/>
                </a:lnTo>
                <a:lnTo>
                  <a:pt x="1145" y="659"/>
                </a:lnTo>
                <a:lnTo>
                  <a:pt x="1145" y="653"/>
                </a:lnTo>
                <a:lnTo>
                  <a:pt x="1145" y="649"/>
                </a:lnTo>
                <a:lnTo>
                  <a:pt x="1147" y="642"/>
                </a:lnTo>
                <a:lnTo>
                  <a:pt x="1149" y="634"/>
                </a:lnTo>
                <a:lnTo>
                  <a:pt x="1147" y="626"/>
                </a:lnTo>
                <a:lnTo>
                  <a:pt x="1145" y="615"/>
                </a:lnTo>
                <a:lnTo>
                  <a:pt x="1144" y="605"/>
                </a:lnTo>
                <a:lnTo>
                  <a:pt x="1144" y="598"/>
                </a:lnTo>
                <a:lnTo>
                  <a:pt x="1174" y="584"/>
                </a:lnTo>
                <a:lnTo>
                  <a:pt x="1207" y="571"/>
                </a:lnTo>
                <a:lnTo>
                  <a:pt x="1211" y="571"/>
                </a:lnTo>
                <a:lnTo>
                  <a:pt x="1215" y="571"/>
                </a:lnTo>
                <a:lnTo>
                  <a:pt x="1217" y="572"/>
                </a:lnTo>
                <a:lnTo>
                  <a:pt x="1219" y="571"/>
                </a:lnTo>
                <a:lnTo>
                  <a:pt x="1222" y="571"/>
                </a:lnTo>
                <a:lnTo>
                  <a:pt x="1226" y="571"/>
                </a:lnTo>
                <a:lnTo>
                  <a:pt x="1230" y="571"/>
                </a:lnTo>
                <a:lnTo>
                  <a:pt x="1240" y="569"/>
                </a:lnTo>
                <a:lnTo>
                  <a:pt x="1243" y="569"/>
                </a:lnTo>
                <a:lnTo>
                  <a:pt x="1247" y="569"/>
                </a:lnTo>
                <a:lnTo>
                  <a:pt x="1249" y="569"/>
                </a:lnTo>
                <a:lnTo>
                  <a:pt x="1253" y="567"/>
                </a:lnTo>
                <a:lnTo>
                  <a:pt x="1257" y="565"/>
                </a:lnTo>
                <a:lnTo>
                  <a:pt x="1259" y="565"/>
                </a:lnTo>
                <a:lnTo>
                  <a:pt x="1257" y="563"/>
                </a:lnTo>
                <a:lnTo>
                  <a:pt x="1257" y="561"/>
                </a:lnTo>
                <a:lnTo>
                  <a:pt x="1255" y="563"/>
                </a:lnTo>
                <a:lnTo>
                  <a:pt x="1255" y="561"/>
                </a:lnTo>
                <a:lnTo>
                  <a:pt x="1253" y="557"/>
                </a:lnTo>
                <a:lnTo>
                  <a:pt x="1253" y="555"/>
                </a:lnTo>
                <a:lnTo>
                  <a:pt x="1251" y="549"/>
                </a:lnTo>
                <a:lnTo>
                  <a:pt x="1247" y="543"/>
                </a:lnTo>
                <a:lnTo>
                  <a:pt x="1272" y="540"/>
                </a:lnTo>
                <a:lnTo>
                  <a:pt x="1272" y="538"/>
                </a:lnTo>
                <a:lnTo>
                  <a:pt x="1274" y="540"/>
                </a:lnTo>
                <a:lnTo>
                  <a:pt x="1276" y="538"/>
                </a:lnTo>
                <a:lnTo>
                  <a:pt x="1278" y="538"/>
                </a:lnTo>
                <a:lnTo>
                  <a:pt x="1282" y="530"/>
                </a:lnTo>
                <a:lnTo>
                  <a:pt x="1284" y="526"/>
                </a:lnTo>
                <a:lnTo>
                  <a:pt x="1284" y="524"/>
                </a:lnTo>
                <a:lnTo>
                  <a:pt x="1284" y="522"/>
                </a:lnTo>
                <a:lnTo>
                  <a:pt x="1284" y="521"/>
                </a:lnTo>
                <a:lnTo>
                  <a:pt x="1282" y="519"/>
                </a:lnTo>
                <a:lnTo>
                  <a:pt x="1280" y="519"/>
                </a:lnTo>
                <a:lnTo>
                  <a:pt x="1278" y="517"/>
                </a:lnTo>
                <a:lnTo>
                  <a:pt x="1276" y="517"/>
                </a:lnTo>
                <a:lnTo>
                  <a:pt x="1276" y="515"/>
                </a:lnTo>
                <a:lnTo>
                  <a:pt x="1276" y="513"/>
                </a:lnTo>
                <a:lnTo>
                  <a:pt x="1274" y="513"/>
                </a:lnTo>
                <a:lnTo>
                  <a:pt x="1274" y="511"/>
                </a:lnTo>
                <a:lnTo>
                  <a:pt x="1272" y="509"/>
                </a:lnTo>
                <a:lnTo>
                  <a:pt x="1272" y="507"/>
                </a:lnTo>
                <a:lnTo>
                  <a:pt x="1272" y="505"/>
                </a:lnTo>
                <a:lnTo>
                  <a:pt x="1274" y="505"/>
                </a:lnTo>
                <a:lnTo>
                  <a:pt x="1274" y="503"/>
                </a:lnTo>
                <a:lnTo>
                  <a:pt x="1272" y="503"/>
                </a:lnTo>
                <a:lnTo>
                  <a:pt x="1270" y="503"/>
                </a:lnTo>
                <a:lnTo>
                  <a:pt x="1270" y="501"/>
                </a:lnTo>
                <a:lnTo>
                  <a:pt x="1270" y="499"/>
                </a:lnTo>
                <a:lnTo>
                  <a:pt x="1270" y="497"/>
                </a:lnTo>
                <a:lnTo>
                  <a:pt x="1268" y="497"/>
                </a:lnTo>
                <a:lnTo>
                  <a:pt x="1268" y="495"/>
                </a:lnTo>
                <a:lnTo>
                  <a:pt x="1267" y="495"/>
                </a:lnTo>
                <a:lnTo>
                  <a:pt x="1267" y="494"/>
                </a:lnTo>
                <a:lnTo>
                  <a:pt x="1265" y="494"/>
                </a:lnTo>
                <a:lnTo>
                  <a:pt x="1265" y="492"/>
                </a:lnTo>
                <a:lnTo>
                  <a:pt x="1263" y="492"/>
                </a:lnTo>
                <a:lnTo>
                  <a:pt x="1265" y="490"/>
                </a:lnTo>
                <a:lnTo>
                  <a:pt x="1263" y="490"/>
                </a:lnTo>
                <a:lnTo>
                  <a:pt x="1263" y="488"/>
                </a:lnTo>
                <a:lnTo>
                  <a:pt x="1263" y="486"/>
                </a:lnTo>
                <a:lnTo>
                  <a:pt x="1263" y="484"/>
                </a:lnTo>
                <a:lnTo>
                  <a:pt x="1263" y="482"/>
                </a:lnTo>
                <a:lnTo>
                  <a:pt x="1263" y="480"/>
                </a:lnTo>
                <a:lnTo>
                  <a:pt x="1261" y="478"/>
                </a:lnTo>
                <a:lnTo>
                  <a:pt x="1259" y="478"/>
                </a:lnTo>
                <a:lnTo>
                  <a:pt x="1259" y="476"/>
                </a:lnTo>
                <a:lnTo>
                  <a:pt x="1257" y="476"/>
                </a:lnTo>
                <a:lnTo>
                  <a:pt x="1257" y="474"/>
                </a:lnTo>
                <a:lnTo>
                  <a:pt x="1257" y="473"/>
                </a:lnTo>
                <a:lnTo>
                  <a:pt x="1259" y="471"/>
                </a:lnTo>
                <a:lnTo>
                  <a:pt x="1263" y="469"/>
                </a:lnTo>
                <a:lnTo>
                  <a:pt x="1292" y="432"/>
                </a:lnTo>
                <a:lnTo>
                  <a:pt x="1286" y="425"/>
                </a:lnTo>
                <a:lnTo>
                  <a:pt x="1284" y="419"/>
                </a:lnTo>
                <a:lnTo>
                  <a:pt x="1280" y="417"/>
                </a:lnTo>
                <a:lnTo>
                  <a:pt x="1280" y="415"/>
                </a:lnTo>
                <a:lnTo>
                  <a:pt x="1276" y="409"/>
                </a:lnTo>
                <a:lnTo>
                  <a:pt x="1276" y="407"/>
                </a:lnTo>
                <a:lnTo>
                  <a:pt x="1265" y="413"/>
                </a:lnTo>
                <a:lnTo>
                  <a:pt x="1257" y="417"/>
                </a:lnTo>
                <a:lnTo>
                  <a:pt x="1251" y="419"/>
                </a:lnTo>
                <a:lnTo>
                  <a:pt x="1209" y="436"/>
                </a:lnTo>
                <a:lnTo>
                  <a:pt x="1161" y="455"/>
                </a:lnTo>
                <a:lnTo>
                  <a:pt x="1107" y="428"/>
                </a:lnTo>
                <a:lnTo>
                  <a:pt x="1092" y="415"/>
                </a:lnTo>
                <a:lnTo>
                  <a:pt x="1078" y="420"/>
                </a:lnTo>
                <a:lnTo>
                  <a:pt x="1076" y="420"/>
                </a:lnTo>
                <a:lnTo>
                  <a:pt x="1075" y="420"/>
                </a:lnTo>
                <a:lnTo>
                  <a:pt x="1063" y="425"/>
                </a:lnTo>
                <a:lnTo>
                  <a:pt x="1061" y="413"/>
                </a:lnTo>
                <a:lnTo>
                  <a:pt x="1059" y="370"/>
                </a:lnTo>
                <a:lnTo>
                  <a:pt x="1092" y="365"/>
                </a:lnTo>
                <a:lnTo>
                  <a:pt x="1084" y="348"/>
                </a:lnTo>
                <a:lnTo>
                  <a:pt x="1067" y="309"/>
                </a:lnTo>
                <a:lnTo>
                  <a:pt x="1086" y="290"/>
                </a:lnTo>
                <a:lnTo>
                  <a:pt x="1086" y="292"/>
                </a:lnTo>
                <a:lnTo>
                  <a:pt x="1090" y="288"/>
                </a:lnTo>
                <a:lnTo>
                  <a:pt x="1090" y="284"/>
                </a:lnTo>
                <a:lnTo>
                  <a:pt x="1092" y="284"/>
                </a:lnTo>
                <a:lnTo>
                  <a:pt x="1097" y="278"/>
                </a:lnTo>
                <a:lnTo>
                  <a:pt x="1105" y="271"/>
                </a:lnTo>
                <a:lnTo>
                  <a:pt x="1132" y="209"/>
                </a:lnTo>
                <a:lnTo>
                  <a:pt x="1130" y="209"/>
                </a:lnTo>
                <a:lnTo>
                  <a:pt x="1128" y="211"/>
                </a:lnTo>
                <a:lnTo>
                  <a:pt x="1126" y="211"/>
                </a:lnTo>
                <a:lnTo>
                  <a:pt x="1124" y="209"/>
                </a:lnTo>
                <a:lnTo>
                  <a:pt x="1123" y="205"/>
                </a:lnTo>
                <a:lnTo>
                  <a:pt x="1118" y="192"/>
                </a:lnTo>
                <a:lnTo>
                  <a:pt x="1115" y="186"/>
                </a:lnTo>
                <a:lnTo>
                  <a:pt x="1113" y="175"/>
                </a:lnTo>
                <a:lnTo>
                  <a:pt x="1111" y="169"/>
                </a:lnTo>
                <a:lnTo>
                  <a:pt x="1109" y="165"/>
                </a:lnTo>
                <a:lnTo>
                  <a:pt x="1107" y="153"/>
                </a:lnTo>
                <a:lnTo>
                  <a:pt x="1105" y="146"/>
                </a:lnTo>
                <a:lnTo>
                  <a:pt x="1103" y="142"/>
                </a:lnTo>
                <a:lnTo>
                  <a:pt x="1097" y="138"/>
                </a:lnTo>
                <a:lnTo>
                  <a:pt x="1092" y="134"/>
                </a:lnTo>
                <a:lnTo>
                  <a:pt x="1086" y="130"/>
                </a:lnTo>
                <a:lnTo>
                  <a:pt x="1069" y="117"/>
                </a:lnTo>
                <a:lnTo>
                  <a:pt x="1063" y="113"/>
                </a:lnTo>
                <a:lnTo>
                  <a:pt x="1059" y="111"/>
                </a:lnTo>
                <a:lnTo>
                  <a:pt x="1053" y="107"/>
                </a:lnTo>
                <a:lnTo>
                  <a:pt x="1048" y="101"/>
                </a:lnTo>
                <a:lnTo>
                  <a:pt x="1044" y="99"/>
                </a:lnTo>
                <a:lnTo>
                  <a:pt x="1040" y="98"/>
                </a:lnTo>
                <a:lnTo>
                  <a:pt x="1038" y="96"/>
                </a:lnTo>
                <a:lnTo>
                  <a:pt x="1034" y="94"/>
                </a:lnTo>
                <a:lnTo>
                  <a:pt x="1032" y="92"/>
                </a:lnTo>
                <a:lnTo>
                  <a:pt x="1030" y="90"/>
                </a:lnTo>
                <a:lnTo>
                  <a:pt x="1028" y="88"/>
                </a:lnTo>
                <a:lnTo>
                  <a:pt x="1022" y="82"/>
                </a:lnTo>
                <a:lnTo>
                  <a:pt x="1021" y="78"/>
                </a:lnTo>
                <a:lnTo>
                  <a:pt x="1019" y="77"/>
                </a:lnTo>
                <a:lnTo>
                  <a:pt x="1007" y="61"/>
                </a:lnTo>
                <a:lnTo>
                  <a:pt x="1005" y="59"/>
                </a:lnTo>
                <a:lnTo>
                  <a:pt x="1003" y="55"/>
                </a:lnTo>
                <a:lnTo>
                  <a:pt x="998" y="50"/>
                </a:lnTo>
                <a:lnTo>
                  <a:pt x="998" y="46"/>
                </a:lnTo>
                <a:lnTo>
                  <a:pt x="995" y="44"/>
                </a:lnTo>
                <a:lnTo>
                  <a:pt x="990" y="36"/>
                </a:lnTo>
                <a:lnTo>
                  <a:pt x="982" y="28"/>
                </a:lnTo>
                <a:lnTo>
                  <a:pt x="976" y="23"/>
                </a:lnTo>
                <a:lnTo>
                  <a:pt x="965" y="17"/>
                </a:lnTo>
                <a:lnTo>
                  <a:pt x="944" y="5"/>
                </a:lnTo>
                <a:lnTo>
                  <a:pt x="936" y="3"/>
                </a:lnTo>
                <a:lnTo>
                  <a:pt x="934" y="0"/>
                </a:lnTo>
                <a:lnTo>
                  <a:pt x="932" y="2"/>
                </a:lnTo>
                <a:lnTo>
                  <a:pt x="928" y="3"/>
                </a:lnTo>
                <a:lnTo>
                  <a:pt x="926" y="5"/>
                </a:lnTo>
                <a:lnTo>
                  <a:pt x="921" y="9"/>
                </a:lnTo>
                <a:lnTo>
                  <a:pt x="915" y="13"/>
                </a:lnTo>
                <a:lnTo>
                  <a:pt x="909" y="17"/>
                </a:lnTo>
                <a:lnTo>
                  <a:pt x="917" y="32"/>
                </a:lnTo>
                <a:lnTo>
                  <a:pt x="938" y="55"/>
                </a:lnTo>
                <a:lnTo>
                  <a:pt x="936" y="72"/>
                </a:lnTo>
                <a:lnTo>
                  <a:pt x="936" y="74"/>
                </a:lnTo>
                <a:lnTo>
                  <a:pt x="940" y="74"/>
                </a:lnTo>
                <a:lnTo>
                  <a:pt x="942" y="77"/>
                </a:lnTo>
                <a:lnTo>
                  <a:pt x="942" y="78"/>
                </a:lnTo>
                <a:lnTo>
                  <a:pt x="944" y="84"/>
                </a:lnTo>
                <a:lnTo>
                  <a:pt x="953" y="99"/>
                </a:lnTo>
                <a:lnTo>
                  <a:pt x="926" y="119"/>
                </a:lnTo>
                <a:lnTo>
                  <a:pt x="909" y="132"/>
                </a:lnTo>
                <a:lnTo>
                  <a:pt x="917" y="146"/>
                </a:lnTo>
                <a:lnTo>
                  <a:pt x="923" y="153"/>
                </a:lnTo>
                <a:lnTo>
                  <a:pt x="934" y="178"/>
                </a:lnTo>
                <a:lnTo>
                  <a:pt x="936" y="182"/>
                </a:lnTo>
                <a:lnTo>
                  <a:pt x="919" y="209"/>
                </a:lnTo>
                <a:lnTo>
                  <a:pt x="917" y="209"/>
                </a:lnTo>
                <a:lnTo>
                  <a:pt x="915" y="207"/>
                </a:lnTo>
                <a:lnTo>
                  <a:pt x="911" y="207"/>
                </a:lnTo>
                <a:lnTo>
                  <a:pt x="907" y="205"/>
                </a:lnTo>
                <a:lnTo>
                  <a:pt x="894" y="201"/>
                </a:lnTo>
                <a:lnTo>
                  <a:pt x="892" y="199"/>
                </a:lnTo>
                <a:lnTo>
                  <a:pt x="892" y="196"/>
                </a:lnTo>
                <a:lnTo>
                  <a:pt x="888" y="192"/>
                </a:lnTo>
                <a:lnTo>
                  <a:pt x="886" y="186"/>
                </a:lnTo>
                <a:lnTo>
                  <a:pt x="880" y="173"/>
                </a:lnTo>
                <a:lnTo>
                  <a:pt x="867" y="167"/>
                </a:lnTo>
                <a:lnTo>
                  <a:pt x="863" y="161"/>
                </a:lnTo>
                <a:lnTo>
                  <a:pt x="853" y="148"/>
                </a:lnTo>
                <a:lnTo>
                  <a:pt x="849" y="148"/>
                </a:lnTo>
                <a:lnTo>
                  <a:pt x="834" y="148"/>
                </a:lnTo>
                <a:lnTo>
                  <a:pt x="827" y="119"/>
                </a:lnTo>
                <a:lnTo>
                  <a:pt x="811" y="107"/>
                </a:lnTo>
                <a:lnTo>
                  <a:pt x="773" y="144"/>
                </a:lnTo>
                <a:lnTo>
                  <a:pt x="784" y="159"/>
                </a:lnTo>
                <a:lnTo>
                  <a:pt x="792" y="167"/>
                </a:lnTo>
                <a:lnTo>
                  <a:pt x="807" y="186"/>
                </a:lnTo>
                <a:lnTo>
                  <a:pt x="809" y="190"/>
                </a:lnTo>
                <a:lnTo>
                  <a:pt x="809" y="192"/>
                </a:lnTo>
                <a:lnTo>
                  <a:pt x="809" y="194"/>
                </a:lnTo>
                <a:lnTo>
                  <a:pt x="805" y="197"/>
                </a:lnTo>
                <a:lnTo>
                  <a:pt x="803" y="196"/>
                </a:lnTo>
                <a:lnTo>
                  <a:pt x="800" y="192"/>
                </a:lnTo>
                <a:lnTo>
                  <a:pt x="792" y="186"/>
                </a:lnTo>
                <a:lnTo>
                  <a:pt x="796" y="182"/>
                </a:lnTo>
                <a:lnTo>
                  <a:pt x="800" y="178"/>
                </a:lnTo>
                <a:lnTo>
                  <a:pt x="792" y="171"/>
                </a:lnTo>
                <a:lnTo>
                  <a:pt x="786" y="176"/>
                </a:lnTo>
                <a:lnTo>
                  <a:pt x="774" y="188"/>
                </a:lnTo>
                <a:lnTo>
                  <a:pt x="771" y="186"/>
                </a:lnTo>
                <a:lnTo>
                  <a:pt x="763" y="192"/>
                </a:lnTo>
                <a:lnTo>
                  <a:pt x="771" y="199"/>
                </a:lnTo>
                <a:lnTo>
                  <a:pt x="769" y="199"/>
                </a:lnTo>
                <a:lnTo>
                  <a:pt x="767" y="203"/>
                </a:lnTo>
                <a:lnTo>
                  <a:pt x="759" y="209"/>
                </a:lnTo>
                <a:lnTo>
                  <a:pt x="755" y="211"/>
                </a:lnTo>
                <a:lnTo>
                  <a:pt x="750" y="215"/>
                </a:lnTo>
                <a:lnTo>
                  <a:pt x="748" y="209"/>
                </a:lnTo>
                <a:lnTo>
                  <a:pt x="742" y="209"/>
                </a:lnTo>
                <a:lnTo>
                  <a:pt x="740" y="209"/>
                </a:lnTo>
                <a:lnTo>
                  <a:pt x="748" y="224"/>
                </a:lnTo>
                <a:lnTo>
                  <a:pt x="748" y="226"/>
                </a:lnTo>
                <a:lnTo>
                  <a:pt x="746" y="228"/>
                </a:lnTo>
                <a:lnTo>
                  <a:pt x="748" y="232"/>
                </a:lnTo>
                <a:lnTo>
                  <a:pt x="748" y="236"/>
                </a:lnTo>
                <a:lnTo>
                  <a:pt x="752" y="242"/>
                </a:lnTo>
                <a:lnTo>
                  <a:pt x="759" y="253"/>
                </a:lnTo>
                <a:lnTo>
                  <a:pt x="757" y="257"/>
                </a:lnTo>
                <a:lnTo>
                  <a:pt x="753" y="255"/>
                </a:lnTo>
                <a:lnTo>
                  <a:pt x="752" y="255"/>
                </a:lnTo>
                <a:lnTo>
                  <a:pt x="750" y="255"/>
                </a:lnTo>
                <a:lnTo>
                  <a:pt x="748" y="255"/>
                </a:lnTo>
                <a:lnTo>
                  <a:pt x="744" y="255"/>
                </a:lnTo>
                <a:lnTo>
                  <a:pt x="742" y="255"/>
                </a:lnTo>
                <a:lnTo>
                  <a:pt x="738" y="255"/>
                </a:lnTo>
                <a:lnTo>
                  <a:pt x="738" y="257"/>
                </a:lnTo>
                <a:lnTo>
                  <a:pt x="736" y="257"/>
                </a:lnTo>
                <a:lnTo>
                  <a:pt x="736" y="259"/>
                </a:lnTo>
                <a:lnTo>
                  <a:pt x="734" y="259"/>
                </a:lnTo>
                <a:lnTo>
                  <a:pt x="732" y="261"/>
                </a:lnTo>
                <a:lnTo>
                  <a:pt x="730" y="263"/>
                </a:lnTo>
                <a:lnTo>
                  <a:pt x="728" y="265"/>
                </a:lnTo>
                <a:lnTo>
                  <a:pt x="726" y="267"/>
                </a:lnTo>
                <a:lnTo>
                  <a:pt x="725" y="269"/>
                </a:lnTo>
                <a:lnTo>
                  <a:pt x="725" y="271"/>
                </a:lnTo>
                <a:lnTo>
                  <a:pt x="721" y="273"/>
                </a:lnTo>
                <a:lnTo>
                  <a:pt x="719" y="273"/>
                </a:lnTo>
                <a:lnTo>
                  <a:pt x="715" y="273"/>
                </a:lnTo>
                <a:lnTo>
                  <a:pt x="713" y="274"/>
                </a:lnTo>
                <a:lnTo>
                  <a:pt x="707" y="278"/>
                </a:lnTo>
                <a:lnTo>
                  <a:pt x="705" y="278"/>
                </a:lnTo>
                <a:lnTo>
                  <a:pt x="704" y="280"/>
                </a:lnTo>
                <a:lnTo>
                  <a:pt x="705" y="286"/>
                </a:lnTo>
                <a:lnTo>
                  <a:pt x="707" y="288"/>
                </a:lnTo>
                <a:lnTo>
                  <a:pt x="705" y="290"/>
                </a:lnTo>
                <a:lnTo>
                  <a:pt x="698" y="294"/>
                </a:lnTo>
                <a:lnTo>
                  <a:pt x="692" y="292"/>
                </a:lnTo>
                <a:lnTo>
                  <a:pt x="690" y="290"/>
                </a:lnTo>
                <a:lnTo>
                  <a:pt x="686" y="288"/>
                </a:lnTo>
                <a:lnTo>
                  <a:pt x="682" y="288"/>
                </a:lnTo>
                <a:lnTo>
                  <a:pt x="680" y="288"/>
                </a:lnTo>
                <a:lnTo>
                  <a:pt x="678" y="288"/>
                </a:lnTo>
                <a:lnTo>
                  <a:pt x="677" y="288"/>
                </a:lnTo>
                <a:lnTo>
                  <a:pt x="675" y="288"/>
                </a:lnTo>
                <a:lnTo>
                  <a:pt x="673" y="290"/>
                </a:lnTo>
                <a:lnTo>
                  <a:pt x="669" y="290"/>
                </a:lnTo>
                <a:lnTo>
                  <a:pt x="665" y="294"/>
                </a:lnTo>
                <a:lnTo>
                  <a:pt x="661" y="294"/>
                </a:lnTo>
                <a:lnTo>
                  <a:pt x="659" y="294"/>
                </a:lnTo>
                <a:lnTo>
                  <a:pt x="657" y="294"/>
                </a:lnTo>
                <a:lnTo>
                  <a:pt x="656" y="295"/>
                </a:lnTo>
                <a:lnTo>
                  <a:pt x="656" y="298"/>
                </a:lnTo>
                <a:lnTo>
                  <a:pt x="657" y="303"/>
                </a:lnTo>
                <a:lnTo>
                  <a:pt x="657" y="309"/>
                </a:lnTo>
                <a:lnTo>
                  <a:pt x="657" y="313"/>
                </a:lnTo>
                <a:lnTo>
                  <a:pt x="665" y="328"/>
                </a:lnTo>
                <a:lnTo>
                  <a:pt x="669" y="336"/>
                </a:lnTo>
                <a:lnTo>
                  <a:pt x="667" y="342"/>
                </a:lnTo>
                <a:lnTo>
                  <a:pt x="661" y="353"/>
                </a:lnTo>
                <a:lnTo>
                  <a:pt x="657" y="355"/>
                </a:lnTo>
                <a:lnTo>
                  <a:pt x="650" y="355"/>
                </a:lnTo>
                <a:lnTo>
                  <a:pt x="673" y="380"/>
                </a:lnTo>
                <a:lnTo>
                  <a:pt x="686" y="396"/>
                </a:lnTo>
                <a:lnTo>
                  <a:pt x="686" y="394"/>
                </a:lnTo>
                <a:lnTo>
                  <a:pt x="698" y="407"/>
                </a:lnTo>
                <a:lnTo>
                  <a:pt x="696" y="409"/>
                </a:lnTo>
                <a:lnTo>
                  <a:pt x="694" y="409"/>
                </a:lnTo>
                <a:lnTo>
                  <a:pt x="692" y="409"/>
                </a:lnTo>
                <a:lnTo>
                  <a:pt x="690" y="409"/>
                </a:lnTo>
                <a:lnTo>
                  <a:pt x="688" y="409"/>
                </a:lnTo>
                <a:lnTo>
                  <a:pt x="686" y="409"/>
                </a:lnTo>
                <a:lnTo>
                  <a:pt x="684" y="409"/>
                </a:lnTo>
                <a:lnTo>
                  <a:pt x="682" y="409"/>
                </a:lnTo>
                <a:lnTo>
                  <a:pt x="680" y="409"/>
                </a:lnTo>
                <a:lnTo>
                  <a:pt x="680" y="411"/>
                </a:lnTo>
                <a:lnTo>
                  <a:pt x="678" y="411"/>
                </a:lnTo>
                <a:lnTo>
                  <a:pt x="677" y="411"/>
                </a:lnTo>
                <a:lnTo>
                  <a:pt x="675" y="411"/>
                </a:lnTo>
                <a:lnTo>
                  <a:pt x="675" y="413"/>
                </a:lnTo>
                <a:lnTo>
                  <a:pt x="673" y="413"/>
                </a:lnTo>
                <a:lnTo>
                  <a:pt x="673" y="415"/>
                </a:lnTo>
                <a:lnTo>
                  <a:pt x="673" y="417"/>
                </a:lnTo>
                <a:lnTo>
                  <a:pt x="673" y="419"/>
                </a:lnTo>
                <a:lnTo>
                  <a:pt x="671" y="419"/>
                </a:lnTo>
                <a:lnTo>
                  <a:pt x="671" y="420"/>
                </a:lnTo>
                <a:lnTo>
                  <a:pt x="669" y="420"/>
                </a:lnTo>
                <a:lnTo>
                  <a:pt x="667" y="420"/>
                </a:lnTo>
                <a:lnTo>
                  <a:pt x="665" y="420"/>
                </a:lnTo>
                <a:lnTo>
                  <a:pt x="665" y="419"/>
                </a:lnTo>
                <a:lnTo>
                  <a:pt x="663" y="419"/>
                </a:lnTo>
                <a:lnTo>
                  <a:pt x="661" y="419"/>
                </a:lnTo>
                <a:lnTo>
                  <a:pt x="659" y="419"/>
                </a:lnTo>
                <a:lnTo>
                  <a:pt x="657" y="419"/>
                </a:lnTo>
                <a:lnTo>
                  <a:pt x="657" y="420"/>
                </a:lnTo>
                <a:lnTo>
                  <a:pt x="656" y="420"/>
                </a:lnTo>
                <a:lnTo>
                  <a:pt x="656" y="423"/>
                </a:lnTo>
                <a:lnTo>
                  <a:pt x="653" y="425"/>
                </a:lnTo>
                <a:lnTo>
                  <a:pt x="653" y="423"/>
                </a:lnTo>
                <a:lnTo>
                  <a:pt x="651" y="423"/>
                </a:lnTo>
                <a:lnTo>
                  <a:pt x="651" y="420"/>
                </a:lnTo>
                <a:lnTo>
                  <a:pt x="650" y="420"/>
                </a:lnTo>
                <a:lnTo>
                  <a:pt x="648" y="420"/>
                </a:lnTo>
                <a:lnTo>
                  <a:pt x="646" y="420"/>
                </a:lnTo>
                <a:lnTo>
                  <a:pt x="644" y="419"/>
                </a:lnTo>
                <a:lnTo>
                  <a:pt x="642" y="419"/>
                </a:lnTo>
                <a:lnTo>
                  <a:pt x="642" y="417"/>
                </a:lnTo>
                <a:lnTo>
                  <a:pt x="640" y="417"/>
                </a:lnTo>
                <a:lnTo>
                  <a:pt x="640" y="419"/>
                </a:lnTo>
                <a:lnTo>
                  <a:pt x="638" y="419"/>
                </a:lnTo>
                <a:lnTo>
                  <a:pt x="636" y="420"/>
                </a:lnTo>
                <a:lnTo>
                  <a:pt x="634" y="420"/>
                </a:lnTo>
                <a:lnTo>
                  <a:pt x="632" y="420"/>
                </a:lnTo>
                <a:lnTo>
                  <a:pt x="632" y="423"/>
                </a:lnTo>
                <a:lnTo>
                  <a:pt x="630" y="423"/>
                </a:lnTo>
                <a:lnTo>
                  <a:pt x="629" y="423"/>
                </a:lnTo>
                <a:lnTo>
                  <a:pt x="629" y="420"/>
                </a:lnTo>
                <a:lnTo>
                  <a:pt x="627" y="420"/>
                </a:lnTo>
                <a:lnTo>
                  <a:pt x="625" y="420"/>
                </a:lnTo>
                <a:lnTo>
                  <a:pt x="623" y="420"/>
                </a:lnTo>
                <a:lnTo>
                  <a:pt x="621" y="419"/>
                </a:lnTo>
                <a:lnTo>
                  <a:pt x="619" y="419"/>
                </a:lnTo>
                <a:lnTo>
                  <a:pt x="617" y="417"/>
                </a:lnTo>
                <a:lnTo>
                  <a:pt x="617" y="415"/>
                </a:lnTo>
                <a:lnTo>
                  <a:pt x="615" y="415"/>
                </a:lnTo>
                <a:lnTo>
                  <a:pt x="615" y="413"/>
                </a:lnTo>
                <a:lnTo>
                  <a:pt x="613" y="413"/>
                </a:lnTo>
                <a:lnTo>
                  <a:pt x="615" y="413"/>
                </a:lnTo>
                <a:lnTo>
                  <a:pt x="615" y="411"/>
                </a:lnTo>
                <a:lnTo>
                  <a:pt x="613" y="411"/>
                </a:lnTo>
                <a:lnTo>
                  <a:pt x="611" y="411"/>
                </a:lnTo>
                <a:lnTo>
                  <a:pt x="609" y="411"/>
                </a:lnTo>
                <a:lnTo>
                  <a:pt x="607" y="411"/>
                </a:lnTo>
                <a:lnTo>
                  <a:pt x="605" y="411"/>
                </a:lnTo>
                <a:lnTo>
                  <a:pt x="603" y="413"/>
                </a:lnTo>
                <a:lnTo>
                  <a:pt x="603" y="415"/>
                </a:lnTo>
                <a:lnTo>
                  <a:pt x="603" y="417"/>
                </a:lnTo>
                <a:lnTo>
                  <a:pt x="602" y="417"/>
                </a:lnTo>
                <a:lnTo>
                  <a:pt x="600" y="417"/>
                </a:lnTo>
                <a:lnTo>
                  <a:pt x="598" y="419"/>
                </a:lnTo>
                <a:lnTo>
                  <a:pt x="598" y="420"/>
                </a:lnTo>
                <a:lnTo>
                  <a:pt x="596" y="420"/>
                </a:lnTo>
                <a:lnTo>
                  <a:pt x="596" y="423"/>
                </a:lnTo>
                <a:lnTo>
                  <a:pt x="594" y="425"/>
                </a:lnTo>
                <a:lnTo>
                  <a:pt x="594" y="426"/>
                </a:lnTo>
                <a:lnTo>
                  <a:pt x="592" y="428"/>
                </a:lnTo>
                <a:lnTo>
                  <a:pt x="590" y="426"/>
                </a:lnTo>
                <a:lnTo>
                  <a:pt x="590" y="428"/>
                </a:lnTo>
                <a:lnTo>
                  <a:pt x="588" y="428"/>
                </a:lnTo>
                <a:lnTo>
                  <a:pt x="588" y="430"/>
                </a:lnTo>
                <a:lnTo>
                  <a:pt x="586" y="430"/>
                </a:lnTo>
                <a:lnTo>
                  <a:pt x="584" y="432"/>
                </a:lnTo>
                <a:lnTo>
                  <a:pt x="582" y="434"/>
                </a:lnTo>
                <a:lnTo>
                  <a:pt x="581" y="434"/>
                </a:lnTo>
                <a:lnTo>
                  <a:pt x="579" y="434"/>
                </a:lnTo>
                <a:lnTo>
                  <a:pt x="579" y="432"/>
                </a:lnTo>
                <a:lnTo>
                  <a:pt x="579" y="430"/>
                </a:lnTo>
                <a:lnTo>
                  <a:pt x="577" y="430"/>
                </a:lnTo>
                <a:lnTo>
                  <a:pt x="575" y="430"/>
                </a:lnTo>
                <a:lnTo>
                  <a:pt x="573" y="432"/>
                </a:lnTo>
                <a:lnTo>
                  <a:pt x="571" y="434"/>
                </a:lnTo>
                <a:lnTo>
                  <a:pt x="571" y="436"/>
                </a:lnTo>
                <a:lnTo>
                  <a:pt x="571" y="438"/>
                </a:lnTo>
                <a:lnTo>
                  <a:pt x="571" y="440"/>
                </a:lnTo>
                <a:lnTo>
                  <a:pt x="571" y="442"/>
                </a:lnTo>
                <a:lnTo>
                  <a:pt x="571" y="444"/>
                </a:lnTo>
                <a:lnTo>
                  <a:pt x="569" y="444"/>
                </a:lnTo>
                <a:lnTo>
                  <a:pt x="567" y="444"/>
                </a:lnTo>
                <a:lnTo>
                  <a:pt x="565" y="444"/>
                </a:lnTo>
                <a:lnTo>
                  <a:pt x="563" y="444"/>
                </a:lnTo>
                <a:lnTo>
                  <a:pt x="561" y="444"/>
                </a:lnTo>
                <a:lnTo>
                  <a:pt x="561" y="442"/>
                </a:lnTo>
                <a:lnTo>
                  <a:pt x="559" y="440"/>
                </a:lnTo>
                <a:lnTo>
                  <a:pt x="557" y="440"/>
                </a:lnTo>
                <a:lnTo>
                  <a:pt x="555" y="440"/>
                </a:lnTo>
                <a:lnTo>
                  <a:pt x="555" y="442"/>
                </a:lnTo>
                <a:lnTo>
                  <a:pt x="554" y="444"/>
                </a:lnTo>
                <a:lnTo>
                  <a:pt x="552" y="444"/>
                </a:lnTo>
                <a:lnTo>
                  <a:pt x="550" y="444"/>
                </a:lnTo>
                <a:lnTo>
                  <a:pt x="548" y="444"/>
                </a:lnTo>
                <a:lnTo>
                  <a:pt x="548" y="442"/>
                </a:lnTo>
                <a:lnTo>
                  <a:pt x="550" y="442"/>
                </a:lnTo>
                <a:lnTo>
                  <a:pt x="550" y="440"/>
                </a:lnTo>
                <a:lnTo>
                  <a:pt x="548" y="440"/>
                </a:lnTo>
                <a:lnTo>
                  <a:pt x="546" y="440"/>
                </a:lnTo>
                <a:lnTo>
                  <a:pt x="544" y="440"/>
                </a:lnTo>
                <a:lnTo>
                  <a:pt x="544" y="442"/>
                </a:lnTo>
                <a:lnTo>
                  <a:pt x="542" y="440"/>
                </a:lnTo>
                <a:lnTo>
                  <a:pt x="540" y="440"/>
                </a:lnTo>
                <a:lnTo>
                  <a:pt x="540" y="438"/>
                </a:lnTo>
                <a:lnTo>
                  <a:pt x="540" y="436"/>
                </a:lnTo>
                <a:lnTo>
                  <a:pt x="540" y="434"/>
                </a:lnTo>
                <a:lnTo>
                  <a:pt x="538" y="434"/>
                </a:lnTo>
                <a:lnTo>
                  <a:pt x="538" y="436"/>
                </a:lnTo>
                <a:lnTo>
                  <a:pt x="536" y="436"/>
                </a:lnTo>
                <a:lnTo>
                  <a:pt x="536" y="434"/>
                </a:lnTo>
                <a:lnTo>
                  <a:pt x="534" y="434"/>
                </a:lnTo>
                <a:lnTo>
                  <a:pt x="534" y="436"/>
                </a:lnTo>
                <a:lnTo>
                  <a:pt x="534" y="438"/>
                </a:lnTo>
                <a:lnTo>
                  <a:pt x="533" y="438"/>
                </a:lnTo>
                <a:lnTo>
                  <a:pt x="533" y="440"/>
                </a:lnTo>
                <a:lnTo>
                  <a:pt x="533" y="442"/>
                </a:lnTo>
                <a:lnTo>
                  <a:pt x="531" y="442"/>
                </a:lnTo>
                <a:lnTo>
                  <a:pt x="531" y="440"/>
                </a:lnTo>
                <a:lnTo>
                  <a:pt x="528" y="440"/>
                </a:lnTo>
                <a:lnTo>
                  <a:pt x="527" y="440"/>
                </a:lnTo>
                <a:lnTo>
                  <a:pt x="527" y="438"/>
                </a:lnTo>
                <a:lnTo>
                  <a:pt x="527" y="436"/>
                </a:lnTo>
                <a:lnTo>
                  <a:pt x="527" y="434"/>
                </a:lnTo>
                <a:lnTo>
                  <a:pt x="525" y="434"/>
                </a:lnTo>
                <a:lnTo>
                  <a:pt x="523" y="434"/>
                </a:lnTo>
                <a:lnTo>
                  <a:pt x="521" y="434"/>
                </a:lnTo>
                <a:lnTo>
                  <a:pt x="519" y="432"/>
                </a:lnTo>
                <a:lnTo>
                  <a:pt x="521" y="430"/>
                </a:lnTo>
                <a:lnTo>
                  <a:pt x="521" y="428"/>
                </a:lnTo>
                <a:lnTo>
                  <a:pt x="519" y="426"/>
                </a:lnTo>
                <a:lnTo>
                  <a:pt x="517" y="426"/>
                </a:lnTo>
                <a:lnTo>
                  <a:pt x="517" y="428"/>
                </a:lnTo>
                <a:lnTo>
                  <a:pt x="515" y="428"/>
                </a:lnTo>
                <a:lnTo>
                  <a:pt x="513" y="428"/>
                </a:lnTo>
                <a:lnTo>
                  <a:pt x="511" y="426"/>
                </a:lnTo>
                <a:lnTo>
                  <a:pt x="509" y="426"/>
                </a:lnTo>
                <a:lnTo>
                  <a:pt x="507" y="426"/>
                </a:lnTo>
                <a:lnTo>
                  <a:pt x="507" y="428"/>
                </a:lnTo>
                <a:lnTo>
                  <a:pt x="507" y="430"/>
                </a:lnTo>
                <a:lnTo>
                  <a:pt x="505" y="430"/>
                </a:lnTo>
                <a:lnTo>
                  <a:pt x="505" y="432"/>
                </a:lnTo>
                <a:lnTo>
                  <a:pt x="505" y="434"/>
                </a:lnTo>
                <a:lnTo>
                  <a:pt x="505" y="436"/>
                </a:lnTo>
                <a:lnTo>
                  <a:pt x="504" y="436"/>
                </a:lnTo>
                <a:lnTo>
                  <a:pt x="504" y="434"/>
                </a:lnTo>
                <a:lnTo>
                  <a:pt x="502" y="434"/>
                </a:lnTo>
                <a:lnTo>
                  <a:pt x="502" y="432"/>
                </a:lnTo>
                <a:lnTo>
                  <a:pt x="502" y="430"/>
                </a:lnTo>
                <a:lnTo>
                  <a:pt x="502" y="428"/>
                </a:lnTo>
                <a:lnTo>
                  <a:pt x="500" y="428"/>
                </a:lnTo>
                <a:lnTo>
                  <a:pt x="500" y="430"/>
                </a:lnTo>
                <a:lnTo>
                  <a:pt x="500" y="432"/>
                </a:lnTo>
                <a:lnTo>
                  <a:pt x="498" y="432"/>
                </a:lnTo>
                <a:lnTo>
                  <a:pt x="496" y="432"/>
                </a:lnTo>
                <a:lnTo>
                  <a:pt x="496" y="434"/>
                </a:lnTo>
                <a:lnTo>
                  <a:pt x="494" y="434"/>
                </a:lnTo>
                <a:lnTo>
                  <a:pt x="492" y="434"/>
                </a:lnTo>
                <a:lnTo>
                  <a:pt x="490" y="434"/>
                </a:lnTo>
                <a:lnTo>
                  <a:pt x="490" y="432"/>
                </a:lnTo>
                <a:lnTo>
                  <a:pt x="488" y="432"/>
                </a:lnTo>
                <a:lnTo>
                  <a:pt x="486" y="432"/>
                </a:lnTo>
                <a:lnTo>
                  <a:pt x="484" y="432"/>
                </a:lnTo>
                <a:lnTo>
                  <a:pt x="484" y="434"/>
                </a:lnTo>
                <a:lnTo>
                  <a:pt x="482" y="434"/>
                </a:lnTo>
                <a:lnTo>
                  <a:pt x="480" y="434"/>
                </a:lnTo>
                <a:lnTo>
                  <a:pt x="478" y="434"/>
                </a:lnTo>
                <a:lnTo>
                  <a:pt x="477" y="434"/>
                </a:lnTo>
                <a:lnTo>
                  <a:pt x="477" y="432"/>
                </a:lnTo>
                <a:lnTo>
                  <a:pt x="478" y="432"/>
                </a:lnTo>
                <a:lnTo>
                  <a:pt x="478" y="430"/>
                </a:lnTo>
                <a:lnTo>
                  <a:pt x="477" y="428"/>
                </a:lnTo>
                <a:lnTo>
                  <a:pt x="477" y="430"/>
                </a:lnTo>
                <a:lnTo>
                  <a:pt x="475" y="430"/>
                </a:lnTo>
                <a:lnTo>
                  <a:pt x="473" y="430"/>
                </a:lnTo>
                <a:lnTo>
                  <a:pt x="473" y="428"/>
                </a:lnTo>
                <a:lnTo>
                  <a:pt x="471" y="428"/>
                </a:lnTo>
                <a:lnTo>
                  <a:pt x="471" y="426"/>
                </a:lnTo>
                <a:lnTo>
                  <a:pt x="469" y="426"/>
                </a:lnTo>
                <a:lnTo>
                  <a:pt x="469" y="425"/>
                </a:lnTo>
                <a:lnTo>
                  <a:pt x="467" y="426"/>
                </a:lnTo>
                <a:lnTo>
                  <a:pt x="469" y="426"/>
                </a:lnTo>
                <a:lnTo>
                  <a:pt x="469" y="428"/>
                </a:lnTo>
                <a:lnTo>
                  <a:pt x="467" y="428"/>
                </a:lnTo>
                <a:lnTo>
                  <a:pt x="465" y="426"/>
                </a:lnTo>
                <a:lnTo>
                  <a:pt x="463" y="426"/>
                </a:lnTo>
                <a:lnTo>
                  <a:pt x="461" y="426"/>
                </a:lnTo>
                <a:lnTo>
                  <a:pt x="461" y="425"/>
                </a:lnTo>
                <a:lnTo>
                  <a:pt x="461" y="423"/>
                </a:lnTo>
                <a:lnTo>
                  <a:pt x="461" y="420"/>
                </a:lnTo>
                <a:lnTo>
                  <a:pt x="459" y="420"/>
                </a:lnTo>
                <a:lnTo>
                  <a:pt x="457" y="420"/>
                </a:lnTo>
                <a:lnTo>
                  <a:pt x="456" y="420"/>
                </a:lnTo>
                <a:lnTo>
                  <a:pt x="454" y="423"/>
                </a:lnTo>
                <a:lnTo>
                  <a:pt x="451" y="423"/>
                </a:lnTo>
                <a:lnTo>
                  <a:pt x="450" y="423"/>
                </a:lnTo>
                <a:lnTo>
                  <a:pt x="448" y="423"/>
                </a:lnTo>
                <a:lnTo>
                  <a:pt x="446" y="423"/>
                </a:lnTo>
                <a:lnTo>
                  <a:pt x="446" y="420"/>
                </a:lnTo>
                <a:lnTo>
                  <a:pt x="444" y="420"/>
                </a:lnTo>
                <a:lnTo>
                  <a:pt x="442" y="420"/>
                </a:lnTo>
                <a:lnTo>
                  <a:pt x="440" y="420"/>
                </a:lnTo>
                <a:lnTo>
                  <a:pt x="440" y="419"/>
                </a:lnTo>
                <a:lnTo>
                  <a:pt x="438" y="419"/>
                </a:lnTo>
                <a:lnTo>
                  <a:pt x="438" y="417"/>
                </a:lnTo>
                <a:lnTo>
                  <a:pt x="436" y="417"/>
                </a:lnTo>
                <a:lnTo>
                  <a:pt x="434" y="415"/>
                </a:lnTo>
                <a:lnTo>
                  <a:pt x="434" y="413"/>
                </a:lnTo>
                <a:lnTo>
                  <a:pt x="434" y="411"/>
                </a:lnTo>
                <a:lnTo>
                  <a:pt x="434" y="409"/>
                </a:lnTo>
                <a:lnTo>
                  <a:pt x="432" y="409"/>
                </a:lnTo>
                <a:lnTo>
                  <a:pt x="430" y="409"/>
                </a:lnTo>
                <a:lnTo>
                  <a:pt x="432" y="409"/>
                </a:lnTo>
                <a:lnTo>
                  <a:pt x="432" y="407"/>
                </a:lnTo>
                <a:lnTo>
                  <a:pt x="430" y="405"/>
                </a:lnTo>
                <a:lnTo>
                  <a:pt x="430" y="403"/>
                </a:lnTo>
                <a:lnTo>
                  <a:pt x="430" y="401"/>
                </a:lnTo>
                <a:lnTo>
                  <a:pt x="430" y="399"/>
                </a:lnTo>
                <a:lnTo>
                  <a:pt x="432" y="399"/>
                </a:lnTo>
                <a:lnTo>
                  <a:pt x="432" y="397"/>
                </a:lnTo>
                <a:lnTo>
                  <a:pt x="430" y="396"/>
                </a:lnTo>
                <a:lnTo>
                  <a:pt x="429" y="394"/>
                </a:lnTo>
                <a:lnTo>
                  <a:pt x="427" y="392"/>
                </a:lnTo>
                <a:lnTo>
                  <a:pt x="425" y="392"/>
                </a:lnTo>
                <a:lnTo>
                  <a:pt x="425" y="390"/>
                </a:lnTo>
                <a:lnTo>
                  <a:pt x="425" y="388"/>
                </a:lnTo>
                <a:lnTo>
                  <a:pt x="425" y="386"/>
                </a:lnTo>
                <a:lnTo>
                  <a:pt x="425" y="384"/>
                </a:lnTo>
                <a:lnTo>
                  <a:pt x="425" y="382"/>
                </a:lnTo>
                <a:lnTo>
                  <a:pt x="427" y="382"/>
                </a:lnTo>
                <a:lnTo>
                  <a:pt x="427" y="380"/>
                </a:lnTo>
                <a:lnTo>
                  <a:pt x="429" y="380"/>
                </a:lnTo>
                <a:lnTo>
                  <a:pt x="430" y="380"/>
                </a:lnTo>
                <a:lnTo>
                  <a:pt x="430" y="382"/>
                </a:lnTo>
                <a:lnTo>
                  <a:pt x="432" y="382"/>
                </a:lnTo>
                <a:lnTo>
                  <a:pt x="432" y="380"/>
                </a:lnTo>
                <a:lnTo>
                  <a:pt x="432" y="378"/>
                </a:lnTo>
                <a:lnTo>
                  <a:pt x="432" y="376"/>
                </a:lnTo>
                <a:lnTo>
                  <a:pt x="432" y="375"/>
                </a:lnTo>
                <a:lnTo>
                  <a:pt x="434" y="375"/>
                </a:lnTo>
                <a:lnTo>
                  <a:pt x="436" y="375"/>
                </a:lnTo>
                <a:lnTo>
                  <a:pt x="436" y="376"/>
                </a:lnTo>
                <a:lnTo>
                  <a:pt x="438" y="378"/>
                </a:lnTo>
                <a:lnTo>
                  <a:pt x="438" y="376"/>
                </a:lnTo>
                <a:lnTo>
                  <a:pt x="440" y="375"/>
                </a:lnTo>
                <a:lnTo>
                  <a:pt x="442" y="375"/>
                </a:lnTo>
                <a:lnTo>
                  <a:pt x="442" y="372"/>
                </a:lnTo>
                <a:lnTo>
                  <a:pt x="442" y="370"/>
                </a:lnTo>
                <a:lnTo>
                  <a:pt x="442" y="369"/>
                </a:lnTo>
                <a:lnTo>
                  <a:pt x="442" y="367"/>
                </a:lnTo>
                <a:lnTo>
                  <a:pt x="440" y="367"/>
                </a:lnTo>
                <a:lnTo>
                  <a:pt x="438" y="367"/>
                </a:lnTo>
                <a:lnTo>
                  <a:pt x="438" y="365"/>
                </a:lnTo>
                <a:lnTo>
                  <a:pt x="436" y="365"/>
                </a:lnTo>
                <a:lnTo>
                  <a:pt x="438" y="363"/>
                </a:lnTo>
                <a:lnTo>
                  <a:pt x="440" y="363"/>
                </a:lnTo>
                <a:lnTo>
                  <a:pt x="440" y="361"/>
                </a:lnTo>
                <a:lnTo>
                  <a:pt x="438" y="361"/>
                </a:lnTo>
                <a:lnTo>
                  <a:pt x="436" y="359"/>
                </a:lnTo>
                <a:lnTo>
                  <a:pt x="436" y="357"/>
                </a:lnTo>
                <a:lnTo>
                  <a:pt x="438" y="357"/>
                </a:lnTo>
                <a:lnTo>
                  <a:pt x="438" y="355"/>
                </a:lnTo>
                <a:lnTo>
                  <a:pt x="438" y="353"/>
                </a:lnTo>
                <a:lnTo>
                  <a:pt x="436" y="353"/>
                </a:lnTo>
                <a:lnTo>
                  <a:pt x="436" y="351"/>
                </a:lnTo>
                <a:lnTo>
                  <a:pt x="438" y="351"/>
                </a:lnTo>
                <a:lnTo>
                  <a:pt x="438" y="349"/>
                </a:lnTo>
                <a:lnTo>
                  <a:pt x="436" y="349"/>
                </a:lnTo>
                <a:lnTo>
                  <a:pt x="436" y="351"/>
                </a:lnTo>
                <a:lnTo>
                  <a:pt x="434" y="351"/>
                </a:lnTo>
                <a:lnTo>
                  <a:pt x="434" y="349"/>
                </a:lnTo>
                <a:lnTo>
                  <a:pt x="432" y="348"/>
                </a:lnTo>
                <a:lnTo>
                  <a:pt x="434" y="348"/>
                </a:lnTo>
                <a:lnTo>
                  <a:pt x="436" y="346"/>
                </a:lnTo>
                <a:lnTo>
                  <a:pt x="436" y="344"/>
                </a:lnTo>
                <a:lnTo>
                  <a:pt x="434" y="344"/>
                </a:lnTo>
                <a:lnTo>
                  <a:pt x="434" y="342"/>
                </a:lnTo>
                <a:lnTo>
                  <a:pt x="436" y="342"/>
                </a:lnTo>
                <a:lnTo>
                  <a:pt x="436" y="340"/>
                </a:lnTo>
                <a:lnTo>
                  <a:pt x="438" y="342"/>
                </a:lnTo>
                <a:lnTo>
                  <a:pt x="438" y="340"/>
                </a:lnTo>
                <a:lnTo>
                  <a:pt x="438" y="338"/>
                </a:lnTo>
                <a:lnTo>
                  <a:pt x="436" y="338"/>
                </a:lnTo>
                <a:lnTo>
                  <a:pt x="436" y="336"/>
                </a:lnTo>
                <a:lnTo>
                  <a:pt x="434" y="336"/>
                </a:lnTo>
                <a:lnTo>
                  <a:pt x="434" y="334"/>
                </a:lnTo>
                <a:lnTo>
                  <a:pt x="436" y="334"/>
                </a:lnTo>
                <a:lnTo>
                  <a:pt x="438" y="332"/>
                </a:lnTo>
                <a:lnTo>
                  <a:pt x="440" y="332"/>
                </a:lnTo>
                <a:lnTo>
                  <a:pt x="440" y="330"/>
                </a:lnTo>
                <a:lnTo>
                  <a:pt x="438" y="330"/>
                </a:lnTo>
                <a:lnTo>
                  <a:pt x="438" y="328"/>
                </a:lnTo>
                <a:lnTo>
                  <a:pt x="436" y="328"/>
                </a:lnTo>
                <a:lnTo>
                  <a:pt x="434" y="328"/>
                </a:lnTo>
                <a:lnTo>
                  <a:pt x="432" y="326"/>
                </a:lnTo>
                <a:lnTo>
                  <a:pt x="430" y="324"/>
                </a:lnTo>
                <a:lnTo>
                  <a:pt x="429" y="322"/>
                </a:lnTo>
                <a:lnTo>
                  <a:pt x="429" y="321"/>
                </a:lnTo>
                <a:lnTo>
                  <a:pt x="427" y="319"/>
                </a:lnTo>
                <a:lnTo>
                  <a:pt x="429" y="319"/>
                </a:lnTo>
                <a:lnTo>
                  <a:pt x="429" y="317"/>
                </a:lnTo>
                <a:lnTo>
                  <a:pt x="427" y="317"/>
                </a:lnTo>
                <a:lnTo>
                  <a:pt x="425" y="317"/>
                </a:lnTo>
                <a:lnTo>
                  <a:pt x="423" y="317"/>
                </a:lnTo>
                <a:lnTo>
                  <a:pt x="421" y="317"/>
                </a:lnTo>
                <a:lnTo>
                  <a:pt x="419" y="317"/>
                </a:lnTo>
                <a:lnTo>
                  <a:pt x="419" y="315"/>
                </a:lnTo>
                <a:lnTo>
                  <a:pt x="419" y="313"/>
                </a:lnTo>
                <a:lnTo>
                  <a:pt x="417" y="313"/>
                </a:lnTo>
                <a:lnTo>
                  <a:pt x="417" y="315"/>
                </a:lnTo>
                <a:lnTo>
                  <a:pt x="417" y="313"/>
                </a:lnTo>
                <a:lnTo>
                  <a:pt x="415" y="313"/>
                </a:lnTo>
                <a:lnTo>
                  <a:pt x="413" y="313"/>
                </a:lnTo>
                <a:lnTo>
                  <a:pt x="413" y="315"/>
                </a:lnTo>
                <a:lnTo>
                  <a:pt x="413" y="317"/>
                </a:lnTo>
                <a:lnTo>
                  <a:pt x="411" y="317"/>
                </a:lnTo>
                <a:lnTo>
                  <a:pt x="409" y="317"/>
                </a:lnTo>
                <a:lnTo>
                  <a:pt x="408" y="317"/>
                </a:lnTo>
                <a:lnTo>
                  <a:pt x="408" y="319"/>
                </a:lnTo>
                <a:lnTo>
                  <a:pt x="406" y="319"/>
                </a:lnTo>
                <a:lnTo>
                  <a:pt x="406" y="317"/>
                </a:lnTo>
                <a:lnTo>
                  <a:pt x="403" y="317"/>
                </a:lnTo>
                <a:lnTo>
                  <a:pt x="403" y="315"/>
                </a:lnTo>
                <a:lnTo>
                  <a:pt x="403" y="313"/>
                </a:lnTo>
                <a:lnTo>
                  <a:pt x="403" y="311"/>
                </a:lnTo>
                <a:lnTo>
                  <a:pt x="403" y="309"/>
                </a:lnTo>
                <a:lnTo>
                  <a:pt x="403" y="307"/>
                </a:lnTo>
                <a:lnTo>
                  <a:pt x="402" y="307"/>
                </a:lnTo>
                <a:lnTo>
                  <a:pt x="400" y="307"/>
                </a:lnTo>
                <a:lnTo>
                  <a:pt x="398" y="309"/>
                </a:lnTo>
                <a:lnTo>
                  <a:pt x="396" y="309"/>
                </a:lnTo>
                <a:lnTo>
                  <a:pt x="396" y="307"/>
                </a:lnTo>
                <a:lnTo>
                  <a:pt x="394" y="307"/>
                </a:lnTo>
                <a:lnTo>
                  <a:pt x="392" y="307"/>
                </a:lnTo>
                <a:lnTo>
                  <a:pt x="390" y="307"/>
                </a:lnTo>
                <a:lnTo>
                  <a:pt x="390" y="305"/>
                </a:lnTo>
                <a:lnTo>
                  <a:pt x="388" y="305"/>
                </a:lnTo>
                <a:lnTo>
                  <a:pt x="386" y="305"/>
                </a:lnTo>
                <a:lnTo>
                  <a:pt x="384" y="305"/>
                </a:lnTo>
                <a:lnTo>
                  <a:pt x="384" y="303"/>
                </a:lnTo>
                <a:lnTo>
                  <a:pt x="382" y="303"/>
                </a:lnTo>
                <a:lnTo>
                  <a:pt x="384" y="303"/>
                </a:lnTo>
                <a:lnTo>
                  <a:pt x="384" y="301"/>
                </a:lnTo>
                <a:lnTo>
                  <a:pt x="384" y="300"/>
                </a:lnTo>
                <a:lnTo>
                  <a:pt x="384" y="298"/>
                </a:lnTo>
                <a:lnTo>
                  <a:pt x="382" y="298"/>
                </a:lnTo>
                <a:lnTo>
                  <a:pt x="382" y="295"/>
                </a:lnTo>
                <a:lnTo>
                  <a:pt x="381" y="295"/>
                </a:lnTo>
                <a:lnTo>
                  <a:pt x="381" y="298"/>
                </a:lnTo>
                <a:lnTo>
                  <a:pt x="379" y="298"/>
                </a:lnTo>
                <a:lnTo>
                  <a:pt x="377" y="298"/>
                </a:lnTo>
                <a:lnTo>
                  <a:pt x="375" y="295"/>
                </a:lnTo>
                <a:lnTo>
                  <a:pt x="371" y="298"/>
                </a:lnTo>
                <a:lnTo>
                  <a:pt x="371" y="295"/>
                </a:lnTo>
                <a:lnTo>
                  <a:pt x="371" y="294"/>
                </a:lnTo>
                <a:lnTo>
                  <a:pt x="369" y="292"/>
                </a:lnTo>
                <a:lnTo>
                  <a:pt x="367" y="292"/>
                </a:lnTo>
                <a:lnTo>
                  <a:pt x="365" y="292"/>
                </a:lnTo>
                <a:lnTo>
                  <a:pt x="365" y="294"/>
                </a:lnTo>
                <a:lnTo>
                  <a:pt x="363" y="294"/>
                </a:lnTo>
                <a:lnTo>
                  <a:pt x="363" y="292"/>
                </a:lnTo>
                <a:lnTo>
                  <a:pt x="361" y="290"/>
                </a:lnTo>
                <a:lnTo>
                  <a:pt x="361" y="288"/>
                </a:lnTo>
                <a:lnTo>
                  <a:pt x="360" y="288"/>
                </a:lnTo>
                <a:lnTo>
                  <a:pt x="360" y="286"/>
                </a:lnTo>
                <a:lnTo>
                  <a:pt x="357" y="286"/>
                </a:lnTo>
                <a:lnTo>
                  <a:pt x="357" y="288"/>
                </a:lnTo>
                <a:lnTo>
                  <a:pt x="355" y="288"/>
                </a:lnTo>
                <a:lnTo>
                  <a:pt x="355" y="290"/>
                </a:lnTo>
                <a:lnTo>
                  <a:pt x="354" y="290"/>
                </a:lnTo>
                <a:lnTo>
                  <a:pt x="352" y="290"/>
                </a:lnTo>
                <a:lnTo>
                  <a:pt x="350" y="288"/>
                </a:lnTo>
                <a:lnTo>
                  <a:pt x="348" y="288"/>
                </a:lnTo>
                <a:lnTo>
                  <a:pt x="348" y="286"/>
                </a:lnTo>
                <a:lnTo>
                  <a:pt x="348" y="284"/>
                </a:lnTo>
                <a:lnTo>
                  <a:pt x="348" y="282"/>
                </a:lnTo>
                <a:lnTo>
                  <a:pt x="348" y="280"/>
                </a:lnTo>
                <a:lnTo>
                  <a:pt x="346" y="280"/>
                </a:lnTo>
                <a:lnTo>
                  <a:pt x="344" y="278"/>
                </a:lnTo>
                <a:lnTo>
                  <a:pt x="342" y="278"/>
                </a:lnTo>
                <a:lnTo>
                  <a:pt x="342" y="276"/>
                </a:lnTo>
                <a:lnTo>
                  <a:pt x="344" y="276"/>
                </a:lnTo>
                <a:lnTo>
                  <a:pt x="344" y="274"/>
                </a:lnTo>
                <a:lnTo>
                  <a:pt x="344" y="273"/>
                </a:lnTo>
                <a:lnTo>
                  <a:pt x="344" y="271"/>
                </a:lnTo>
                <a:lnTo>
                  <a:pt x="342" y="271"/>
                </a:lnTo>
                <a:lnTo>
                  <a:pt x="340" y="273"/>
                </a:lnTo>
                <a:lnTo>
                  <a:pt x="340" y="274"/>
                </a:lnTo>
                <a:lnTo>
                  <a:pt x="338" y="274"/>
                </a:lnTo>
                <a:lnTo>
                  <a:pt x="336" y="274"/>
                </a:lnTo>
                <a:lnTo>
                  <a:pt x="336" y="273"/>
                </a:lnTo>
                <a:lnTo>
                  <a:pt x="336" y="271"/>
                </a:lnTo>
                <a:lnTo>
                  <a:pt x="336" y="269"/>
                </a:lnTo>
                <a:lnTo>
                  <a:pt x="336" y="267"/>
                </a:lnTo>
                <a:lnTo>
                  <a:pt x="336" y="265"/>
                </a:lnTo>
                <a:lnTo>
                  <a:pt x="334" y="265"/>
                </a:lnTo>
                <a:lnTo>
                  <a:pt x="334" y="267"/>
                </a:lnTo>
                <a:lnTo>
                  <a:pt x="333" y="267"/>
                </a:lnTo>
                <a:lnTo>
                  <a:pt x="333" y="265"/>
                </a:lnTo>
                <a:lnTo>
                  <a:pt x="334" y="263"/>
                </a:lnTo>
                <a:lnTo>
                  <a:pt x="333" y="263"/>
                </a:lnTo>
                <a:lnTo>
                  <a:pt x="331" y="261"/>
                </a:lnTo>
                <a:lnTo>
                  <a:pt x="331" y="259"/>
                </a:lnTo>
                <a:lnTo>
                  <a:pt x="329" y="259"/>
                </a:lnTo>
                <a:lnTo>
                  <a:pt x="329" y="257"/>
                </a:lnTo>
                <a:lnTo>
                  <a:pt x="327" y="257"/>
                </a:lnTo>
                <a:lnTo>
                  <a:pt x="329" y="257"/>
                </a:lnTo>
                <a:lnTo>
                  <a:pt x="329" y="255"/>
                </a:lnTo>
                <a:lnTo>
                  <a:pt x="331" y="255"/>
                </a:lnTo>
                <a:lnTo>
                  <a:pt x="331" y="253"/>
                </a:lnTo>
                <a:lnTo>
                  <a:pt x="331" y="251"/>
                </a:lnTo>
                <a:lnTo>
                  <a:pt x="331" y="250"/>
                </a:lnTo>
                <a:lnTo>
                  <a:pt x="331" y="247"/>
                </a:lnTo>
                <a:lnTo>
                  <a:pt x="329" y="247"/>
                </a:lnTo>
                <a:lnTo>
                  <a:pt x="327" y="247"/>
                </a:lnTo>
                <a:lnTo>
                  <a:pt x="327" y="245"/>
                </a:lnTo>
                <a:lnTo>
                  <a:pt x="325" y="245"/>
                </a:lnTo>
                <a:lnTo>
                  <a:pt x="323" y="245"/>
                </a:lnTo>
                <a:lnTo>
                  <a:pt x="323" y="244"/>
                </a:lnTo>
                <a:lnTo>
                  <a:pt x="323" y="240"/>
                </a:lnTo>
                <a:lnTo>
                  <a:pt x="306" y="245"/>
                </a:lnTo>
                <a:lnTo>
                  <a:pt x="285" y="245"/>
                </a:lnTo>
                <a:lnTo>
                  <a:pt x="261" y="244"/>
                </a:lnTo>
                <a:lnTo>
                  <a:pt x="254" y="236"/>
                </a:lnTo>
                <a:lnTo>
                  <a:pt x="250" y="234"/>
                </a:lnTo>
                <a:lnTo>
                  <a:pt x="248" y="232"/>
                </a:lnTo>
                <a:lnTo>
                  <a:pt x="244" y="232"/>
                </a:lnTo>
                <a:lnTo>
                  <a:pt x="231" y="221"/>
                </a:lnTo>
                <a:lnTo>
                  <a:pt x="225" y="207"/>
                </a:lnTo>
                <a:lnTo>
                  <a:pt x="223" y="205"/>
                </a:lnTo>
                <a:lnTo>
                  <a:pt x="221" y="199"/>
                </a:lnTo>
                <a:lnTo>
                  <a:pt x="221" y="192"/>
                </a:lnTo>
                <a:lnTo>
                  <a:pt x="221" y="188"/>
                </a:lnTo>
                <a:lnTo>
                  <a:pt x="217" y="173"/>
                </a:lnTo>
                <a:lnTo>
                  <a:pt x="211" y="159"/>
                </a:lnTo>
                <a:lnTo>
                  <a:pt x="210" y="159"/>
                </a:lnTo>
                <a:lnTo>
                  <a:pt x="156" y="182"/>
                </a:lnTo>
                <a:lnTo>
                  <a:pt x="150" y="182"/>
                </a:lnTo>
                <a:lnTo>
                  <a:pt x="119" y="194"/>
                </a:lnTo>
                <a:lnTo>
                  <a:pt x="108" y="199"/>
                </a:lnTo>
                <a:lnTo>
                  <a:pt x="98" y="203"/>
                </a:lnTo>
                <a:lnTo>
                  <a:pt x="81" y="213"/>
                </a:lnTo>
                <a:lnTo>
                  <a:pt x="59" y="226"/>
                </a:lnTo>
                <a:lnTo>
                  <a:pt x="59" y="228"/>
                </a:lnTo>
                <a:lnTo>
                  <a:pt x="67" y="245"/>
                </a:lnTo>
                <a:lnTo>
                  <a:pt x="85" y="278"/>
                </a:lnTo>
                <a:lnTo>
                  <a:pt x="33" y="276"/>
                </a:lnTo>
                <a:lnTo>
                  <a:pt x="33" y="278"/>
                </a:lnTo>
                <a:lnTo>
                  <a:pt x="52" y="321"/>
                </a:lnTo>
                <a:lnTo>
                  <a:pt x="54" y="322"/>
                </a:lnTo>
                <a:lnTo>
                  <a:pt x="54" y="324"/>
                </a:lnTo>
                <a:lnTo>
                  <a:pt x="46" y="328"/>
                </a:lnTo>
                <a:lnTo>
                  <a:pt x="0" y="348"/>
                </a:lnTo>
                <a:lnTo>
                  <a:pt x="0" y="349"/>
                </a:lnTo>
                <a:lnTo>
                  <a:pt x="31" y="423"/>
                </a:lnTo>
                <a:lnTo>
                  <a:pt x="31" y="425"/>
                </a:lnTo>
                <a:lnTo>
                  <a:pt x="75" y="522"/>
                </a:lnTo>
                <a:lnTo>
                  <a:pt x="85" y="542"/>
                </a:lnTo>
                <a:lnTo>
                  <a:pt x="94" y="551"/>
                </a:lnTo>
                <a:lnTo>
                  <a:pt x="125" y="588"/>
                </a:lnTo>
                <a:lnTo>
                  <a:pt x="150" y="617"/>
                </a:lnTo>
                <a:lnTo>
                  <a:pt x="171" y="644"/>
                </a:lnTo>
                <a:lnTo>
                  <a:pt x="189" y="663"/>
                </a:lnTo>
                <a:lnTo>
                  <a:pt x="202" y="684"/>
                </a:lnTo>
                <a:lnTo>
                  <a:pt x="206" y="695"/>
                </a:lnTo>
                <a:lnTo>
                  <a:pt x="215" y="724"/>
                </a:lnTo>
                <a:lnTo>
                  <a:pt x="252" y="822"/>
                </a:lnTo>
                <a:lnTo>
                  <a:pt x="256" y="840"/>
                </a:lnTo>
                <a:lnTo>
                  <a:pt x="254" y="843"/>
                </a:lnTo>
                <a:lnTo>
                  <a:pt x="258" y="851"/>
                </a:lnTo>
                <a:lnTo>
                  <a:pt x="259" y="859"/>
                </a:lnTo>
                <a:lnTo>
                  <a:pt x="261" y="865"/>
                </a:lnTo>
                <a:lnTo>
                  <a:pt x="261" y="867"/>
                </a:lnTo>
                <a:lnTo>
                  <a:pt x="265" y="86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" name="Freeform 214"/>
          <p:cNvSpPr>
            <a:spLocks/>
          </p:cNvSpPr>
          <p:nvPr/>
        </p:nvSpPr>
        <p:spPr bwMode="auto">
          <a:xfrm>
            <a:off x="-2429747" y="5799073"/>
            <a:ext cx="1067471" cy="725767"/>
          </a:xfrm>
          <a:custGeom>
            <a:avLst/>
            <a:gdLst>
              <a:gd name="T0" fmla="*/ 1116 w 1134"/>
              <a:gd name="T1" fmla="*/ 709 h 771"/>
              <a:gd name="T2" fmla="*/ 1128 w 1134"/>
              <a:gd name="T3" fmla="*/ 686 h 771"/>
              <a:gd name="T4" fmla="*/ 1134 w 1134"/>
              <a:gd name="T5" fmla="*/ 663 h 771"/>
              <a:gd name="T6" fmla="*/ 1093 w 1134"/>
              <a:gd name="T7" fmla="*/ 638 h 771"/>
              <a:gd name="T8" fmla="*/ 1012 w 1134"/>
              <a:gd name="T9" fmla="*/ 513 h 771"/>
              <a:gd name="T10" fmla="*/ 970 w 1134"/>
              <a:gd name="T11" fmla="*/ 488 h 771"/>
              <a:gd name="T12" fmla="*/ 924 w 1134"/>
              <a:gd name="T13" fmla="*/ 477 h 771"/>
              <a:gd name="T14" fmla="*/ 920 w 1134"/>
              <a:gd name="T15" fmla="*/ 440 h 771"/>
              <a:gd name="T16" fmla="*/ 870 w 1134"/>
              <a:gd name="T17" fmla="*/ 415 h 771"/>
              <a:gd name="T18" fmla="*/ 899 w 1134"/>
              <a:gd name="T19" fmla="*/ 348 h 771"/>
              <a:gd name="T20" fmla="*/ 908 w 1134"/>
              <a:gd name="T21" fmla="*/ 296 h 771"/>
              <a:gd name="T22" fmla="*/ 847 w 1134"/>
              <a:gd name="T23" fmla="*/ 240 h 771"/>
              <a:gd name="T24" fmla="*/ 711 w 1134"/>
              <a:gd name="T25" fmla="*/ 182 h 771"/>
              <a:gd name="T26" fmla="*/ 655 w 1134"/>
              <a:gd name="T27" fmla="*/ 221 h 771"/>
              <a:gd name="T28" fmla="*/ 651 w 1134"/>
              <a:gd name="T29" fmla="*/ 200 h 771"/>
              <a:gd name="T30" fmla="*/ 647 w 1134"/>
              <a:gd name="T31" fmla="*/ 169 h 771"/>
              <a:gd name="T32" fmla="*/ 630 w 1134"/>
              <a:gd name="T33" fmla="*/ 157 h 771"/>
              <a:gd name="T34" fmla="*/ 611 w 1134"/>
              <a:gd name="T35" fmla="*/ 146 h 771"/>
              <a:gd name="T36" fmla="*/ 588 w 1134"/>
              <a:gd name="T37" fmla="*/ 131 h 771"/>
              <a:gd name="T38" fmla="*/ 564 w 1134"/>
              <a:gd name="T39" fmla="*/ 148 h 771"/>
              <a:gd name="T40" fmla="*/ 588 w 1134"/>
              <a:gd name="T41" fmla="*/ 184 h 771"/>
              <a:gd name="T42" fmla="*/ 522 w 1134"/>
              <a:gd name="T43" fmla="*/ 152 h 771"/>
              <a:gd name="T44" fmla="*/ 455 w 1134"/>
              <a:gd name="T45" fmla="*/ 132 h 771"/>
              <a:gd name="T46" fmla="*/ 480 w 1134"/>
              <a:gd name="T47" fmla="*/ 65 h 771"/>
              <a:gd name="T48" fmla="*/ 453 w 1134"/>
              <a:gd name="T49" fmla="*/ 19 h 771"/>
              <a:gd name="T50" fmla="*/ 190 w 1134"/>
              <a:gd name="T51" fmla="*/ 136 h 771"/>
              <a:gd name="T52" fmla="*/ 115 w 1134"/>
              <a:gd name="T53" fmla="*/ 232 h 771"/>
              <a:gd name="T54" fmla="*/ 124 w 1134"/>
              <a:gd name="T55" fmla="*/ 253 h 771"/>
              <a:gd name="T56" fmla="*/ 134 w 1134"/>
              <a:gd name="T57" fmla="*/ 273 h 771"/>
              <a:gd name="T58" fmla="*/ 109 w 1134"/>
              <a:gd name="T59" fmla="*/ 313 h 771"/>
              <a:gd name="T60" fmla="*/ 73 w 1134"/>
              <a:gd name="T61" fmla="*/ 328 h 771"/>
              <a:gd name="T62" fmla="*/ 11 w 1134"/>
              <a:gd name="T63" fmla="*/ 432 h 771"/>
              <a:gd name="T64" fmla="*/ 49 w 1134"/>
              <a:gd name="T65" fmla="*/ 480 h 771"/>
              <a:gd name="T66" fmla="*/ 105 w 1134"/>
              <a:gd name="T67" fmla="*/ 549 h 771"/>
              <a:gd name="T68" fmla="*/ 142 w 1134"/>
              <a:gd name="T69" fmla="*/ 513 h 771"/>
              <a:gd name="T70" fmla="*/ 190 w 1134"/>
              <a:gd name="T71" fmla="*/ 479 h 771"/>
              <a:gd name="T72" fmla="*/ 217 w 1134"/>
              <a:gd name="T73" fmla="*/ 457 h 771"/>
              <a:gd name="T74" fmla="*/ 240 w 1134"/>
              <a:gd name="T75" fmla="*/ 455 h 771"/>
              <a:gd name="T76" fmla="*/ 253 w 1134"/>
              <a:gd name="T77" fmla="*/ 461 h 771"/>
              <a:gd name="T78" fmla="*/ 278 w 1134"/>
              <a:gd name="T79" fmla="*/ 463 h 771"/>
              <a:gd name="T80" fmla="*/ 296 w 1134"/>
              <a:gd name="T81" fmla="*/ 473 h 771"/>
              <a:gd name="T82" fmla="*/ 278 w 1134"/>
              <a:gd name="T83" fmla="*/ 494 h 771"/>
              <a:gd name="T84" fmla="*/ 315 w 1134"/>
              <a:gd name="T85" fmla="*/ 500 h 771"/>
              <a:gd name="T86" fmla="*/ 313 w 1134"/>
              <a:gd name="T87" fmla="*/ 509 h 771"/>
              <a:gd name="T88" fmla="*/ 323 w 1134"/>
              <a:gd name="T89" fmla="*/ 519 h 771"/>
              <a:gd name="T90" fmla="*/ 355 w 1134"/>
              <a:gd name="T91" fmla="*/ 490 h 771"/>
              <a:gd name="T92" fmla="*/ 376 w 1134"/>
              <a:gd name="T93" fmla="*/ 548 h 771"/>
              <a:gd name="T94" fmla="*/ 357 w 1134"/>
              <a:gd name="T95" fmla="*/ 592 h 771"/>
              <a:gd name="T96" fmla="*/ 290 w 1134"/>
              <a:gd name="T97" fmla="*/ 586 h 771"/>
              <a:gd name="T98" fmla="*/ 167 w 1134"/>
              <a:gd name="T99" fmla="*/ 640 h 771"/>
              <a:gd name="T100" fmla="*/ 184 w 1134"/>
              <a:gd name="T101" fmla="*/ 724 h 771"/>
              <a:gd name="T102" fmla="*/ 371 w 1134"/>
              <a:gd name="T103" fmla="*/ 700 h 771"/>
              <a:gd name="T104" fmla="*/ 465 w 1134"/>
              <a:gd name="T105" fmla="*/ 730 h 771"/>
              <a:gd name="T106" fmla="*/ 595 w 1134"/>
              <a:gd name="T107" fmla="*/ 757 h 771"/>
              <a:gd name="T108" fmla="*/ 659 w 1134"/>
              <a:gd name="T109" fmla="*/ 713 h 771"/>
              <a:gd name="T110" fmla="*/ 695 w 1134"/>
              <a:gd name="T111" fmla="*/ 661 h 771"/>
              <a:gd name="T112" fmla="*/ 753 w 1134"/>
              <a:gd name="T113" fmla="*/ 640 h 771"/>
              <a:gd name="T114" fmla="*/ 790 w 1134"/>
              <a:gd name="T115" fmla="*/ 640 h 771"/>
              <a:gd name="T116" fmla="*/ 884 w 1134"/>
              <a:gd name="T117" fmla="*/ 653 h 771"/>
              <a:gd name="T118" fmla="*/ 1001 w 1134"/>
              <a:gd name="T119" fmla="*/ 678 h 771"/>
              <a:gd name="T120" fmla="*/ 1049 w 1134"/>
              <a:gd name="T121" fmla="*/ 701 h 771"/>
              <a:gd name="T122" fmla="*/ 1074 w 1134"/>
              <a:gd name="T123" fmla="*/ 724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34" h="771">
                <a:moveTo>
                  <a:pt x="1093" y="748"/>
                </a:moveTo>
                <a:lnTo>
                  <a:pt x="1101" y="734"/>
                </a:lnTo>
                <a:lnTo>
                  <a:pt x="1103" y="732"/>
                </a:lnTo>
                <a:lnTo>
                  <a:pt x="1105" y="732"/>
                </a:lnTo>
                <a:lnTo>
                  <a:pt x="1106" y="730"/>
                </a:lnTo>
                <a:lnTo>
                  <a:pt x="1108" y="728"/>
                </a:lnTo>
                <a:lnTo>
                  <a:pt x="1108" y="727"/>
                </a:lnTo>
                <a:lnTo>
                  <a:pt x="1110" y="724"/>
                </a:lnTo>
                <a:lnTo>
                  <a:pt x="1112" y="721"/>
                </a:lnTo>
                <a:lnTo>
                  <a:pt x="1112" y="719"/>
                </a:lnTo>
                <a:lnTo>
                  <a:pt x="1114" y="717"/>
                </a:lnTo>
                <a:lnTo>
                  <a:pt x="1114" y="715"/>
                </a:lnTo>
                <a:lnTo>
                  <a:pt x="1116" y="715"/>
                </a:lnTo>
                <a:lnTo>
                  <a:pt x="1116" y="713"/>
                </a:lnTo>
                <a:lnTo>
                  <a:pt x="1116" y="711"/>
                </a:lnTo>
                <a:lnTo>
                  <a:pt x="1116" y="709"/>
                </a:lnTo>
                <a:lnTo>
                  <a:pt x="1118" y="707"/>
                </a:lnTo>
                <a:lnTo>
                  <a:pt x="1118" y="705"/>
                </a:lnTo>
                <a:lnTo>
                  <a:pt x="1118" y="703"/>
                </a:lnTo>
                <a:lnTo>
                  <a:pt x="1120" y="703"/>
                </a:lnTo>
                <a:lnTo>
                  <a:pt x="1120" y="701"/>
                </a:lnTo>
                <a:lnTo>
                  <a:pt x="1120" y="700"/>
                </a:lnTo>
                <a:lnTo>
                  <a:pt x="1120" y="698"/>
                </a:lnTo>
                <a:lnTo>
                  <a:pt x="1120" y="696"/>
                </a:lnTo>
                <a:lnTo>
                  <a:pt x="1120" y="694"/>
                </a:lnTo>
                <a:lnTo>
                  <a:pt x="1122" y="694"/>
                </a:lnTo>
                <a:lnTo>
                  <a:pt x="1122" y="692"/>
                </a:lnTo>
                <a:lnTo>
                  <a:pt x="1124" y="692"/>
                </a:lnTo>
                <a:lnTo>
                  <a:pt x="1124" y="690"/>
                </a:lnTo>
                <a:lnTo>
                  <a:pt x="1126" y="690"/>
                </a:lnTo>
                <a:lnTo>
                  <a:pt x="1126" y="688"/>
                </a:lnTo>
                <a:lnTo>
                  <a:pt x="1128" y="686"/>
                </a:lnTo>
                <a:lnTo>
                  <a:pt x="1128" y="684"/>
                </a:lnTo>
                <a:lnTo>
                  <a:pt x="1126" y="684"/>
                </a:lnTo>
                <a:lnTo>
                  <a:pt x="1126" y="682"/>
                </a:lnTo>
                <a:lnTo>
                  <a:pt x="1128" y="680"/>
                </a:lnTo>
                <a:lnTo>
                  <a:pt x="1128" y="678"/>
                </a:lnTo>
                <a:lnTo>
                  <a:pt x="1130" y="678"/>
                </a:lnTo>
                <a:lnTo>
                  <a:pt x="1130" y="676"/>
                </a:lnTo>
                <a:lnTo>
                  <a:pt x="1130" y="674"/>
                </a:lnTo>
                <a:lnTo>
                  <a:pt x="1130" y="673"/>
                </a:lnTo>
                <a:lnTo>
                  <a:pt x="1132" y="673"/>
                </a:lnTo>
                <a:lnTo>
                  <a:pt x="1132" y="671"/>
                </a:lnTo>
                <a:lnTo>
                  <a:pt x="1134" y="671"/>
                </a:lnTo>
                <a:lnTo>
                  <a:pt x="1134" y="669"/>
                </a:lnTo>
                <a:lnTo>
                  <a:pt x="1134" y="667"/>
                </a:lnTo>
                <a:lnTo>
                  <a:pt x="1134" y="665"/>
                </a:lnTo>
                <a:lnTo>
                  <a:pt x="1134" y="663"/>
                </a:lnTo>
                <a:lnTo>
                  <a:pt x="1132" y="663"/>
                </a:lnTo>
                <a:lnTo>
                  <a:pt x="1132" y="661"/>
                </a:lnTo>
                <a:lnTo>
                  <a:pt x="1132" y="659"/>
                </a:lnTo>
                <a:lnTo>
                  <a:pt x="1130" y="659"/>
                </a:lnTo>
                <a:lnTo>
                  <a:pt x="1130" y="657"/>
                </a:lnTo>
                <a:lnTo>
                  <a:pt x="1130" y="655"/>
                </a:lnTo>
                <a:lnTo>
                  <a:pt x="1128" y="653"/>
                </a:lnTo>
                <a:lnTo>
                  <a:pt x="1128" y="652"/>
                </a:lnTo>
                <a:lnTo>
                  <a:pt x="1128" y="650"/>
                </a:lnTo>
                <a:lnTo>
                  <a:pt x="1126" y="644"/>
                </a:lnTo>
                <a:lnTo>
                  <a:pt x="1126" y="640"/>
                </a:lnTo>
                <a:lnTo>
                  <a:pt x="1126" y="636"/>
                </a:lnTo>
                <a:lnTo>
                  <a:pt x="1120" y="638"/>
                </a:lnTo>
                <a:lnTo>
                  <a:pt x="1114" y="640"/>
                </a:lnTo>
                <a:lnTo>
                  <a:pt x="1106" y="638"/>
                </a:lnTo>
                <a:lnTo>
                  <a:pt x="1093" y="638"/>
                </a:lnTo>
                <a:lnTo>
                  <a:pt x="1085" y="626"/>
                </a:lnTo>
                <a:lnTo>
                  <a:pt x="1097" y="603"/>
                </a:lnTo>
                <a:lnTo>
                  <a:pt x="1084" y="597"/>
                </a:lnTo>
                <a:lnTo>
                  <a:pt x="1066" y="592"/>
                </a:lnTo>
                <a:lnTo>
                  <a:pt x="1036" y="578"/>
                </a:lnTo>
                <a:lnTo>
                  <a:pt x="1039" y="567"/>
                </a:lnTo>
                <a:lnTo>
                  <a:pt x="1049" y="553"/>
                </a:lnTo>
                <a:lnTo>
                  <a:pt x="1045" y="549"/>
                </a:lnTo>
                <a:lnTo>
                  <a:pt x="1026" y="540"/>
                </a:lnTo>
                <a:lnTo>
                  <a:pt x="1016" y="538"/>
                </a:lnTo>
                <a:lnTo>
                  <a:pt x="1014" y="538"/>
                </a:lnTo>
                <a:lnTo>
                  <a:pt x="1009" y="527"/>
                </a:lnTo>
                <a:lnTo>
                  <a:pt x="1010" y="519"/>
                </a:lnTo>
                <a:lnTo>
                  <a:pt x="1012" y="519"/>
                </a:lnTo>
                <a:lnTo>
                  <a:pt x="1014" y="519"/>
                </a:lnTo>
                <a:lnTo>
                  <a:pt x="1012" y="513"/>
                </a:lnTo>
                <a:lnTo>
                  <a:pt x="1007" y="509"/>
                </a:lnTo>
                <a:lnTo>
                  <a:pt x="1005" y="507"/>
                </a:lnTo>
                <a:lnTo>
                  <a:pt x="1003" y="509"/>
                </a:lnTo>
                <a:lnTo>
                  <a:pt x="1003" y="507"/>
                </a:lnTo>
                <a:lnTo>
                  <a:pt x="1003" y="509"/>
                </a:lnTo>
                <a:lnTo>
                  <a:pt x="1001" y="511"/>
                </a:lnTo>
                <a:lnTo>
                  <a:pt x="993" y="507"/>
                </a:lnTo>
                <a:lnTo>
                  <a:pt x="993" y="505"/>
                </a:lnTo>
                <a:lnTo>
                  <a:pt x="985" y="500"/>
                </a:lnTo>
                <a:lnTo>
                  <a:pt x="983" y="498"/>
                </a:lnTo>
                <a:lnTo>
                  <a:pt x="982" y="496"/>
                </a:lnTo>
                <a:lnTo>
                  <a:pt x="976" y="492"/>
                </a:lnTo>
                <a:lnTo>
                  <a:pt x="976" y="490"/>
                </a:lnTo>
                <a:lnTo>
                  <a:pt x="972" y="494"/>
                </a:lnTo>
                <a:lnTo>
                  <a:pt x="970" y="492"/>
                </a:lnTo>
                <a:lnTo>
                  <a:pt x="970" y="488"/>
                </a:lnTo>
                <a:lnTo>
                  <a:pt x="964" y="486"/>
                </a:lnTo>
                <a:lnTo>
                  <a:pt x="959" y="484"/>
                </a:lnTo>
                <a:lnTo>
                  <a:pt x="955" y="482"/>
                </a:lnTo>
                <a:lnTo>
                  <a:pt x="949" y="480"/>
                </a:lnTo>
                <a:lnTo>
                  <a:pt x="943" y="477"/>
                </a:lnTo>
                <a:lnTo>
                  <a:pt x="939" y="477"/>
                </a:lnTo>
                <a:lnTo>
                  <a:pt x="939" y="482"/>
                </a:lnTo>
                <a:lnTo>
                  <a:pt x="939" y="484"/>
                </a:lnTo>
                <a:lnTo>
                  <a:pt x="937" y="484"/>
                </a:lnTo>
                <a:lnTo>
                  <a:pt x="935" y="482"/>
                </a:lnTo>
                <a:lnTo>
                  <a:pt x="934" y="482"/>
                </a:lnTo>
                <a:lnTo>
                  <a:pt x="932" y="480"/>
                </a:lnTo>
                <a:lnTo>
                  <a:pt x="930" y="480"/>
                </a:lnTo>
                <a:lnTo>
                  <a:pt x="926" y="479"/>
                </a:lnTo>
                <a:lnTo>
                  <a:pt x="924" y="479"/>
                </a:lnTo>
                <a:lnTo>
                  <a:pt x="924" y="477"/>
                </a:lnTo>
                <a:lnTo>
                  <a:pt x="922" y="474"/>
                </a:lnTo>
                <a:lnTo>
                  <a:pt x="922" y="473"/>
                </a:lnTo>
                <a:lnTo>
                  <a:pt x="920" y="471"/>
                </a:lnTo>
                <a:lnTo>
                  <a:pt x="920" y="467"/>
                </a:lnTo>
                <a:lnTo>
                  <a:pt x="922" y="465"/>
                </a:lnTo>
                <a:lnTo>
                  <a:pt x="922" y="463"/>
                </a:lnTo>
                <a:lnTo>
                  <a:pt x="924" y="463"/>
                </a:lnTo>
                <a:lnTo>
                  <a:pt x="924" y="461"/>
                </a:lnTo>
                <a:lnTo>
                  <a:pt x="926" y="457"/>
                </a:lnTo>
                <a:lnTo>
                  <a:pt x="926" y="455"/>
                </a:lnTo>
                <a:lnTo>
                  <a:pt x="928" y="451"/>
                </a:lnTo>
                <a:lnTo>
                  <a:pt x="928" y="450"/>
                </a:lnTo>
                <a:lnTo>
                  <a:pt x="926" y="448"/>
                </a:lnTo>
                <a:lnTo>
                  <a:pt x="926" y="442"/>
                </a:lnTo>
                <a:lnTo>
                  <a:pt x="924" y="442"/>
                </a:lnTo>
                <a:lnTo>
                  <a:pt x="920" y="440"/>
                </a:lnTo>
                <a:lnTo>
                  <a:pt x="920" y="438"/>
                </a:lnTo>
                <a:lnTo>
                  <a:pt x="920" y="434"/>
                </a:lnTo>
                <a:lnTo>
                  <a:pt x="916" y="432"/>
                </a:lnTo>
                <a:lnTo>
                  <a:pt x="907" y="423"/>
                </a:lnTo>
                <a:lnTo>
                  <a:pt x="913" y="411"/>
                </a:lnTo>
                <a:lnTo>
                  <a:pt x="922" y="407"/>
                </a:lnTo>
                <a:lnTo>
                  <a:pt x="924" y="405"/>
                </a:lnTo>
                <a:lnTo>
                  <a:pt x="926" y="394"/>
                </a:lnTo>
                <a:lnTo>
                  <a:pt x="916" y="388"/>
                </a:lnTo>
                <a:lnTo>
                  <a:pt x="908" y="384"/>
                </a:lnTo>
                <a:lnTo>
                  <a:pt x="895" y="398"/>
                </a:lnTo>
                <a:lnTo>
                  <a:pt x="889" y="403"/>
                </a:lnTo>
                <a:lnTo>
                  <a:pt x="886" y="405"/>
                </a:lnTo>
                <a:lnTo>
                  <a:pt x="882" y="409"/>
                </a:lnTo>
                <a:lnTo>
                  <a:pt x="880" y="409"/>
                </a:lnTo>
                <a:lnTo>
                  <a:pt x="870" y="415"/>
                </a:lnTo>
                <a:lnTo>
                  <a:pt x="865" y="407"/>
                </a:lnTo>
                <a:lnTo>
                  <a:pt x="874" y="398"/>
                </a:lnTo>
                <a:lnTo>
                  <a:pt x="876" y="396"/>
                </a:lnTo>
                <a:lnTo>
                  <a:pt x="878" y="394"/>
                </a:lnTo>
                <a:lnTo>
                  <a:pt x="882" y="390"/>
                </a:lnTo>
                <a:lnTo>
                  <a:pt x="884" y="388"/>
                </a:lnTo>
                <a:lnTo>
                  <a:pt x="887" y="384"/>
                </a:lnTo>
                <a:lnTo>
                  <a:pt x="891" y="380"/>
                </a:lnTo>
                <a:lnTo>
                  <a:pt x="897" y="369"/>
                </a:lnTo>
                <a:lnTo>
                  <a:pt x="895" y="367"/>
                </a:lnTo>
                <a:lnTo>
                  <a:pt x="893" y="365"/>
                </a:lnTo>
                <a:lnTo>
                  <a:pt x="895" y="361"/>
                </a:lnTo>
                <a:lnTo>
                  <a:pt x="895" y="357"/>
                </a:lnTo>
                <a:lnTo>
                  <a:pt x="897" y="355"/>
                </a:lnTo>
                <a:lnTo>
                  <a:pt x="899" y="352"/>
                </a:lnTo>
                <a:lnTo>
                  <a:pt x="899" y="348"/>
                </a:lnTo>
                <a:lnTo>
                  <a:pt x="901" y="346"/>
                </a:lnTo>
                <a:lnTo>
                  <a:pt x="901" y="344"/>
                </a:lnTo>
                <a:lnTo>
                  <a:pt x="901" y="342"/>
                </a:lnTo>
                <a:lnTo>
                  <a:pt x="901" y="338"/>
                </a:lnTo>
                <a:lnTo>
                  <a:pt x="901" y="334"/>
                </a:lnTo>
                <a:lnTo>
                  <a:pt x="901" y="330"/>
                </a:lnTo>
                <a:lnTo>
                  <a:pt x="901" y="327"/>
                </a:lnTo>
                <a:lnTo>
                  <a:pt x="901" y="325"/>
                </a:lnTo>
                <a:lnTo>
                  <a:pt x="903" y="323"/>
                </a:lnTo>
                <a:lnTo>
                  <a:pt x="905" y="319"/>
                </a:lnTo>
                <a:lnTo>
                  <a:pt x="905" y="317"/>
                </a:lnTo>
                <a:lnTo>
                  <a:pt x="907" y="313"/>
                </a:lnTo>
                <a:lnTo>
                  <a:pt x="908" y="309"/>
                </a:lnTo>
                <a:lnTo>
                  <a:pt x="911" y="307"/>
                </a:lnTo>
                <a:lnTo>
                  <a:pt x="911" y="304"/>
                </a:lnTo>
                <a:lnTo>
                  <a:pt x="908" y="296"/>
                </a:lnTo>
                <a:lnTo>
                  <a:pt x="924" y="292"/>
                </a:lnTo>
                <a:lnTo>
                  <a:pt x="926" y="292"/>
                </a:lnTo>
                <a:lnTo>
                  <a:pt x="918" y="288"/>
                </a:lnTo>
                <a:lnTo>
                  <a:pt x="908" y="282"/>
                </a:lnTo>
                <a:lnTo>
                  <a:pt x="899" y="277"/>
                </a:lnTo>
                <a:lnTo>
                  <a:pt x="893" y="273"/>
                </a:lnTo>
                <a:lnTo>
                  <a:pt x="886" y="269"/>
                </a:lnTo>
                <a:lnTo>
                  <a:pt x="880" y="265"/>
                </a:lnTo>
                <a:lnTo>
                  <a:pt x="876" y="263"/>
                </a:lnTo>
                <a:lnTo>
                  <a:pt x="874" y="263"/>
                </a:lnTo>
                <a:lnTo>
                  <a:pt x="874" y="261"/>
                </a:lnTo>
                <a:lnTo>
                  <a:pt x="870" y="257"/>
                </a:lnTo>
                <a:lnTo>
                  <a:pt x="868" y="255"/>
                </a:lnTo>
                <a:lnTo>
                  <a:pt x="857" y="248"/>
                </a:lnTo>
                <a:lnTo>
                  <a:pt x="853" y="244"/>
                </a:lnTo>
                <a:lnTo>
                  <a:pt x="847" y="240"/>
                </a:lnTo>
                <a:lnTo>
                  <a:pt x="839" y="236"/>
                </a:lnTo>
                <a:lnTo>
                  <a:pt x="830" y="230"/>
                </a:lnTo>
                <a:lnTo>
                  <a:pt x="824" y="227"/>
                </a:lnTo>
                <a:lnTo>
                  <a:pt x="814" y="223"/>
                </a:lnTo>
                <a:lnTo>
                  <a:pt x="807" y="217"/>
                </a:lnTo>
                <a:lnTo>
                  <a:pt x="803" y="215"/>
                </a:lnTo>
                <a:lnTo>
                  <a:pt x="793" y="203"/>
                </a:lnTo>
                <a:lnTo>
                  <a:pt x="788" y="192"/>
                </a:lnTo>
                <a:lnTo>
                  <a:pt x="784" y="186"/>
                </a:lnTo>
                <a:lnTo>
                  <a:pt x="776" y="205"/>
                </a:lnTo>
                <a:lnTo>
                  <a:pt x="759" y="217"/>
                </a:lnTo>
                <a:lnTo>
                  <a:pt x="751" y="205"/>
                </a:lnTo>
                <a:lnTo>
                  <a:pt x="737" y="194"/>
                </a:lnTo>
                <a:lnTo>
                  <a:pt x="734" y="186"/>
                </a:lnTo>
                <a:lnTo>
                  <a:pt x="722" y="196"/>
                </a:lnTo>
                <a:lnTo>
                  <a:pt x="711" y="182"/>
                </a:lnTo>
                <a:lnTo>
                  <a:pt x="705" y="167"/>
                </a:lnTo>
                <a:lnTo>
                  <a:pt x="682" y="179"/>
                </a:lnTo>
                <a:lnTo>
                  <a:pt x="689" y="203"/>
                </a:lnTo>
                <a:lnTo>
                  <a:pt x="680" y="209"/>
                </a:lnTo>
                <a:lnTo>
                  <a:pt x="684" y="221"/>
                </a:lnTo>
                <a:lnTo>
                  <a:pt x="668" y="230"/>
                </a:lnTo>
                <a:lnTo>
                  <a:pt x="665" y="232"/>
                </a:lnTo>
                <a:lnTo>
                  <a:pt x="663" y="232"/>
                </a:lnTo>
                <a:lnTo>
                  <a:pt x="661" y="232"/>
                </a:lnTo>
                <a:lnTo>
                  <a:pt x="661" y="230"/>
                </a:lnTo>
                <a:lnTo>
                  <a:pt x="659" y="229"/>
                </a:lnTo>
                <a:lnTo>
                  <a:pt x="657" y="227"/>
                </a:lnTo>
                <a:lnTo>
                  <a:pt x="655" y="227"/>
                </a:lnTo>
                <a:lnTo>
                  <a:pt x="655" y="225"/>
                </a:lnTo>
                <a:lnTo>
                  <a:pt x="655" y="223"/>
                </a:lnTo>
                <a:lnTo>
                  <a:pt x="655" y="221"/>
                </a:lnTo>
                <a:lnTo>
                  <a:pt x="657" y="221"/>
                </a:lnTo>
                <a:lnTo>
                  <a:pt x="657" y="219"/>
                </a:lnTo>
                <a:lnTo>
                  <a:pt x="659" y="219"/>
                </a:lnTo>
                <a:lnTo>
                  <a:pt x="659" y="217"/>
                </a:lnTo>
                <a:lnTo>
                  <a:pt x="661" y="215"/>
                </a:lnTo>
                <a:lnTo>
                  <a:pt x="661" y="213"/>
                </a:lnTo>
                <a:lnTo>
                  <a:pt x="659" y="211"/>
                </a:lnTo>
                <a:lnTo>
                  <a:pt x="659" y="209"/>
                </a:lnTo>
                <a:lnTo>
                  <a:pt x="657" y="207"/>
                </a:lnTo>
                <a:lnTo>
                  <a:pt x="657" y="205"/>
                </a:lnTo>
                <a:lnTo>
                  <a:pt x="657" y="203"/>
                </a:lnTo>
                <a:lnTo>
                  <a:pt x="655" y="203"/>
                </a:lnTo>
                <a:lnTo>
                  <a:pt x="653" y="203"/>
                </a:lnTo>
                <a:lnTo>
                  <a:pt x="651" y="203"/>
                </a:lnTo>
                <a:lnTo>
                  <a:pt x="651" y="202"/>
                </a:lnTo>
                <a:lnTo>
                  <a:pt x="651" y="200"/>
                </a:lnTo>
                <a:lnTo>
                  <a:pt x="653" y="196"/>
                </a:lnTo>
                <a:lnTo>
                  <a:pt x="653" y="194"/>
                </a:lnTo>
                <a:lnTo>
                  <a:pt x="653" y="192"/>
                </a:lnTo>
                <a:lnTo>
                  <a:pt x="651" y="186"/>
                </a:lnTo>
                <a:lnTo>
                  <a:pt x="651" y="184"/>
                </a:lnTo>
                <a:lnTo>
                  <a:pt x="649" y="184"/>
                </a:lnTo>
                <a:lnTo>
                  <a:pt x="649" y="182"/>
                </a:lnTo>
                <a:lnTo>
                  <a:pt x="649" y="181"/>
                </a:lnTo>
                <a:lnTo>
                  <a:pt x="649" y="179"/>
                </a:lnTo>
                <a:lnTo>
                  <a:pt x="647" y="179"/>
                </a:lnTo>
                <a:lnTo>
                  <a:pt x="647" y="176"/>
                </a:lnTo>
                <a:lnTo>
                  <a:pt x="645" y="176"/>
                </a:lnTo>
                <a:lnTo>
                  <a:pt x="645" y="175"/>
                </a:lnTo>
                <a:lnTo>
                  <a:pt x="645" y="173"/>
                </a:lnTo>
                <a:lnTo>
                  <a:pt x="647" y="171"/>
                </a:lnTo>
                <a:lnTo>
                  <a:pt x="647" y="169"/>
                </a:lnTo>
                <a:lnTo>
                  <a:pt x="645" y="169"/>
                </a:lnTo>
                <a:lnTo>
                  <a:pt x="643" y="169"/>
                </a:lnTo>
                <a:lnTo>
                  <a:pt x="643" y="171"/>
                </a:lnTo>
                <a:lnTo>
                  <a:pt x="641" y="171"/>
                </a:lnTo>
                <a:lnTo>
                  <a:pt x="639" y="169"/>
                </a:lnTo>
                <a:lnTo>
                  <a:pt x="638" y="167"/>
                </a:lnTo>
                <a:lnTo>
                  <a:pt x="638" y="165"/>
                </a:lnTo>
                <a:lnTo>
                  <a:pt x="639" y="165"/>
                </a:lnTo>
                <a:lnTo>
                  <a:pt x="639" y="163"/>
                </a:lnTo>
                <a:lnTo>
                  <a:pt x="639" y="161"/>
                </a:lnTo>
                <a:lnTo>
                  <a:pt x="638" y="161"/>
                </a:lnTo>
                <a:lnTo>
                  <a:pt x="636" y="163"/>
                </a:lnTo>
                <a:lnTo>
                  <a:pt x="634" y="161"/>
                </a:lnTo>
                <a:lnTo>
                  <a:pt x="632" y="161"/>
                </a:lnTo>
                <a:lnTo>
                  <a:pt x="632" y="159"/>
                </a:lnTo>
                <a:lnTo>
                  <a:pt x="630" y="157"/>
                </a:lnTo>
                <a:lnTo>
                  <a:pt x="628" y="157"/>
                </a:lnTo>
                <a:lnTo>
                  <a:pt x="626" y="157"/>
                </a:lnTo>
                <a:lnTo>
                  <a:pt x="624" y="157"/>
                </a:lnTo>
                <a:lnTo>
                  <a:pt x="624" y="155"/>
                </a:lnTo>
                <a:lnTo>
                  <a:pt x="626" y="153"/>
                </a:lnTo>
                <a:lnTo>
                  <a:pt x="626" y="152"/>
                </a:lnTo>
                <a:lnTo>
                  <a:pt x="624" y="152"/>
                </a:lnTo>
                <a:lnTo>
                  <a:pt x="622" y="152"/>
                </a:lnTo>
                <a:lnTo>
                  <a:pt x="620" y="152"/>
                </a:lnTo>
                <a:lnTo>
                  <a:pt x="620" y="150"/>
                </a:lnTo>
                <a:lnTo>
                  <a:pt x="618" y="150"/>
                </a:lnTo>
                <a:lnTo>
                  <a:pt x="617" y="150"/>
                </a:lnTo>
                <a:lnTo>
                  <a:pt x="617" y="148"/>
                </a:lnTo>
                <a:lnTo>
                  <a:pt x="615" y="148"/>
                </a:lnTo>
                <a:lnTo>
                  <a:pt x="612" y="146"/>
                </a:lnTo>
                <a:lnTo>
                  <a:pt x="611" y="146"/>
                </a:lnTo>
                <a:lnTo>
                  <a:pt x="611" y="144"/>
                </a:lnTo>
                <a:lnTo>
                  <a:pt x="612" y="140"/>
                </a:lnTo>
                <a:lnTo>
                  <a:pt x="612" y="138"/>
                </a:lnTo>
                <a:lnTo>
                  <a:pt x="611" y="138"/>
                </a:lnTo>
                <a:lnTo>
                  <a:pt x="609" y="140"/>
                </a:lnTo>
                <a:lnTo>
                  <a:pt x="607" y="140"/>
                </a:lnTo>
                <a:lnTo>
                  <a:pt x="605" y="140"/>
                </a:lnTo>
                <a:lnTo>
                  <a:pt x="605" y="138"/>
                </a:lnTo>
                <a:lnTo>
                  <a:pt x="607" y="136"/>
                </a:lnTo>
                <a:lnTo>
                  <a:pt x="605" y="134"/>
                </a:lnTo>
                <a:lnTo>
                  <a:pt x="603" y="134"/>
                </a:lnTo>
                <a:lnTo>
                  <a:pt x="603" y="132"/>
                </a:lnTo>
                <a:lnTo>
                  <a:pt x="599" y="132"/>
                </a:lnTo>
                <a:lnTo>
                  <a:pt x="597" y="131"/>
                </a:lnTo>
                <a:lnTo>
                  <a:pt x="591" y="131"/>
                </a:lnTo>
                <a:lnTo>
                  <a:pt x="588" y="131"/>
                </a:lnTo>
                <a:lnTo>
                  <a:pt x="586" y="131"/>
                </a:lnTo>
                <a:lnTo>
                  <a:pt x="586" y="132"/>
                </a:lnTo>
                <a:lnTo>
                  <a:pt x="586" y="134"/>
                </a:lnTo>
                <a:lnTo>
                  <a:pt x="588" y="138"/>
                </a:lnTo>
                <a:lnTo>
                  <a:pt x="586" y="138"/>
                </a:lnTo>
                <a:lnTo>
                  <a:pt x="582" y="142"/>
                </a:lnTo>
                <a:lnTo>
                  <a:pt x="580" y="142"/>
                </a:lnTo>
                <a:lnTo>
                  <a:pt x="576" y="142"/>
                </a:lnTo>
                <a:lnTo>
                  <a:pt x="574" y="144"/>
                </a:lnTo>
                <a:lnTo>
                  <a:pt x="574" y="142"/>
                </a:lnTo>
                <a:lnTo>
                  <a:pt x="572" y="140"/>
                </a:lnTo>
                <a:lnTo>
                  <a:pt x="572" y="142"/>
                </a:lnTo>
                <a:lnTo>
                  <a:pt x="572" y="144"/>
                </a:lnTo>
                <a:lnTo>
                  <a:pt x="570" y="144"/>
                </a:lnTo>
                <a:lnTo>
                  <a:pt x="569" y="146"/>
                </a:lnTo>
                <a:lnTo>
                  <a:pt x="564" y="148"/>
                </a:lnTo>
                <a:lnTo>
                  <a:pt x="566" y="150"/>
                </a:lnTo>
                <a:lnTo>
                  <a:pt x="566" y="152"/>
                </a:lnTo>
                <a:lnTo>
                  <a:pt x="569" y="155"/>
                </a:lnTo>
                <a:lnTo>
                  <a:pt x="570" y="155"/>
                </a:lnTo>
                <a:lnTo>
                  <a:pt x="572" y="155"/>
                </a:lnTo>
                <a:lnTo>
                  <a:pt x="576" y="153"/>
                </a:lnTo>
                <a:lnTo>
                  <a:pt x="580" y="152"/>
                </a:lnTo>
                <a:lnTo>
                  <a:pt x="586" y="148"/>
                </a:lnTo>
                <a:lnTo>
                  <a:pt x="588" y="153"/>
                </a:lnTo>
                <a:lnTo>
                  <a:pt x="595" y="165"/>
                </a:lnTo>
                <a:lnTo>
                  <a:pt x="601" y="173"/>
                </a:lnTo>
                <a:lnTo>
                  <a:pt x="603" y="181"/>
                </a:lnTo>
                <a:lnTo>
                  <a:pt x="605" y="182"/>
                </a:lnTo>
                <a:lnTo>
                  <a:pt x="591" y="184"/>
                </a:lnTo>
                <a:lnTo>
                  <a:pt x="590" y="184"/>
                </a:lnTo>
                <a:lnTo>
                  <a:pt x="588" y="184"/>
                </a:lnTo>
                <a:lnTo>
                  <a:pt x="586" y="184"/>
                </a:lnTo>
                <a:lnTo>
                  <a:pt x="584" y="184"/>
                </a:lnTo>
                <a:lnTo>
                  <a:pt x="582" y="182"/>
                </a:lnTo>
                <a:lnTo>
                  <a:pt x="576" y="184"/>
                </a:lnTo>
                <a:lnTo>
                  <a:pt x="574" y="184"/>
                </a:lnTo>
                <a:lnTo>
                  <a:pt x="569" y="184"/>
                </a:lnTo>
                <a:lnTo>
                  <a:pt x="569" y="186"/>
                </a:lnTo>
                <a:lnTo>
                  <a:pt x="564" y="186"/>
                </a:lnTo>
                <a:lnTo>
                  <a:pt x="563" y="186"/>
                </a:lnTo>
                <a:lnTo>
                  <a:pt x="555" y="188"/>
                </a:lnTo>
                <a:lnTo>
                  <a:pt x="547" y="192"/>
                </a:lnTo>
                <a:lnTo>
                  <a:pt x="538" y="179"/>
                </a:lnTo>
                <a:lnTo>
                  <a:pt x="530" y="167"/>
                </a:lnTo>
                <a:lnTo>
                  <a:pt x="526" y="159"/>
                </a:lnTo>
                <a:lnTo>
                  <a:pt x="522" y="153"/>
                </a:lnTo>
                <a:lnTo>
                  <a:pt x="522" y="152"/>
                </a:lnTo>
                <a:lnTo>
                  <a:pt x="520" y="150"/>
                </a:lnTo>
                <a:lnTo>
                  <a:pt x="520" y="148"/>
                </a:lnTo>
                <a:lnTo>
                  <a:pt x="518" y="150"/>
                </a:lnTo>
                <a:lnTo>
                  <a:pt x="516" y="150"/>
                </a:lnTo>
                <a:lnTo>
                  <a:pt x="513" y="150"/>
                </a:lnTo>
                <a:lnTo>
                  <a:pt x="511" y="150"/>
                </a:lnTo>
                <a:lnTo>
                  <a:pt x="499" y="150"/>
                </a:lnTo>
                <a:lnTo>
                  <a:pt x="497" y="150"/>
                </a:lnTo>
                <a:lnTo>
                  <a:pt x="494" y="150"/>
                </a:lnTo>
                <a:lnTo>
                  <a:pt x="490" y="150"/>
                </a:lnTo>
                <a:lnTo>
                  <a:pt x="482" y="150"/>
                </a:lnTo>
                <a:lnTo>
                  <a:pt x="478" y="148"/>
                </a:lnTo>
                <a:lnTo>
                  <a:pt x="478" y="144"/>
                </a:lnTo>
                <a:lnTo>
                  <a:pt x="470" y="136"/>
                </a:lnTo>
                <a:lnTo>
                  <a:pt x="467" y="136"/>
                </a:lnTo>
                <a:lnTo>
                  <a:pt x="455" y="132"/>
                </a:lnTo>
                <a:lnTo>
                  <a:pt x="446" y="131"/>
                </a:lnTo>
                <a:lnTo>
                  <a:pt x="444" y="121"/>
                </a:lnTo>
                <a:lnTo>
                  <a:pt x="444" y="115"/>
                </a:lnTo>
                <a:lnTo>
                  <a:pt x="444" y="113"/>
                </a:lnTo>
                <a:lnTo>
                  <a:pt x="444" y="105"/>
                </a:lnTo>
                <a:lnTo>
                  <a:pt x="444" y="104"/>
                </a:lnTo>
                <a:lnTo>
                  <a:pt x="444" y="98"/>
                </a:lnTo>
                <a:lnTo>
                  <a:pt x="446" y="96"/>
                </a:lnTo>
                <a:lnTo>
                  <a:pt x="457" y="88"/>
                </a:lnTo>
                <a:lnTo>
                  <a:pt x="461" y="86"/>
                </a:lnTo>
                <a:lnTo>
                  <a:pt x="468" y="80"/>
                </a:lnTo>
                <a:lnTo>
                  <a:pt x="470" y="78"/>
                </a:lnTo>
                <a:lnTo>
                  <a:pt x="472" y="77"/>
                </a:lnTo>
                <a:lnTo>
                  <a:pt x="474" y="73"/>
                </a:lnTo>
                <a:lnTo>
                  <a:pt x="476" y="71"/>
                </a:lnTo>
                <a:lnTo>
                  <a:pt x="480" y="65"/>
                </a:lnTo>
                <a:lnTo>
                  <a:pt x="490" y="51"/>
                </a:lnTo>
                <a:lnTo>
                  <a:pt x="515" y="44"/>
                </a:lnTo>
                <a:lnTo>
                  <a:pt x="515" y="42"/>
                </a:lnTo>
                <a:lnTo>
                  <a:pt x="520" y="23"/>
                </a:lnTo>
                <a:lnTo>
                  <a:pt x="518" y="21"/>
                </a:lnTo>
                <a:lnTo>
                  <a:pt x="515" y="7"/>
                </a:lnTo>
                <a:lnTo>
                  <a:pt x="515" y="6"/>
                </a:lnTo>
                <a:lnTo>
                  <a:pt x="513" y="6"/>
                </a:lnTo>
                <a:lnTo>
                  <a:pt x="511" y="0"/>
                </a:lnTo>
                <a:lnTo>
                  <a:pt x="492" y="9"/>
                </a:lnTo>
                <a:lnTo>
                  <a:pt x="482" y="3"/>
                </a:lnTo>
                <a:lnTo>
                  <a:pt x="478" y="6"/>
                </a:lnTo>
                <a:lnTo>
                  <a:pt x="476" y="7"/>
                </a:lnTo>
                <a:lnTo>
                  <a:pt x="468" y="9"/>
                </a:lnTo>
                <a:lnTo>
                  <a:pt x="455" y="17"/>
                </a:lnTo>
                <a:lnTo>
                  <a:pt x="453" y="19"/>
                </a:lnTo>
                <a:lnTo>
                  <a:pt x="451" y="19"/>
                </a:lnTo>
                <a:lnTo>
                  <a:pt x="426" y="29"/>
                </a:lnTo>
                <a:lnTo>
                  <a:pt x="424" y="30"/>
                </a:lnTo>
                <a:lnTo>
                  <a:pt x="401" y="40"/>
                </a:lnTo>
                <a:lnTo>
                  <a:pt x="372" y="54"/>
                </a:lnTo>
                <a:lnTo>
                  <a:pt x="342" y="67"/>
                </a:lnTo>
                <a:lnTo>
                  <a:pt x="334" y="71"/>
                </a:lnTo>
                <a:lnTo>
                  <a:pt x="328" y="75"/>
                </a:lnTo>
                <a:lnTo>
                  <a:pt x="263" y="104"/>
                </a:lnTo>
                <a:lnTo>
                  <a:pt x="240" y="113"/>
                </a:lnTo>
                <a:lnTo>
                  <a:pt x="220" y="123"/>
                </a:lnTo>
                <a:lnTo>
                  <a:pt x="217" y="125"/>
                </a:lnTo>
                <a:lnTo>
                  <a:pt x="207" y="128"/>
                </a:lnTo>
                <a:lnTo>
                  <a:pt x="199" y="132"/>
                </a:lnTo>
                <a:lnTo>
                  <a:pt x="198" y="132"/>
                </a:lnTo>
                <a:lnTo>
                  <a:pt x="190" y="136"/>
                </a:lnTo>
                <a:lnTo>
                  <a:pt x="167" y="148"/>
                </a:lnTo>
                <a:lnTo>
                  <a:pt x="155" y="153"/>
                </a:lnTo>
                <a:lnTo>
                  <a:pt x="155" y="155"/>
                </a:lnTo>
                <a:lnTo>
                  <a:pt x="132" y="163"/>
                </a:lnTo>
                <a:lnTo>
                  <a:pt x="132" y="165"/>
                </a:lnTo>
                <a:lnTo>
                  <a:pt x="136" y="171"/>
                </a:lnTo>
                <a:lnTo>
                  <a:pt x="136" y="173"/>
                </a:lnTo>
                <a:lnTo>
                  <a:pt x="140" y="175"/>
                </a:lnTo>
                <a:lnTo>
                  <a:pt x="142" y="181"/>
                </a:lnTo>
                <a:lnTo>
                  <a:pt x="148" y="188"/>
                </a:lnTo>
                <a:lnTo>
                  <a:pt x="119" y="225"/>
                </a:lnTo>
                <a:lnTo>
                  <a:pt x="115" y="227"/>
                </a:lnTo>
                <a:lnTo>
                  <a:pt x="113" y="229"/>
                </a:lnTo>
                <a:lnTo>
                  <a:pt x="113" y="230"/>
                </a:lnTo>
                <a:lnTo>
                  <a:pt x="113" y="232"/>
                </a:lnTo>
                <a:lnTo>
                  <a:pt x="115" y="232"/>
                </a:lnTo>
                <a:lnTo>
                  <a:pt x="115" y="234"/>
                </a:lnTo>
                <a:lnTo>
                  <a:pt x="117" y="234"/>
                </a:lnTo>
                <a:lnTo>
                  <a:pt x="119" y="236"/>
                </a:lnTo>
                <a:lnTo>
                  <a:pt x="119" y="238"/>
                </a:lnTo>
                <a:lnTo>
                  <a:pt x="119" y="240"/>
                </a:lnTo>
                <a:lnTo>
                  <a:pt x="119" y="242"/>
                </a:lnTo>
                <a:lnTo>
                  <a:pt x="119" y="244"/>
                </a:lnTo>
                <a:lnTo>
                  <a:pt x="119" y="246"/>
                </a:lnTo>
                <a:lnTo>
                  <a:pt x="121" y="246"/>
                </a:lnTo>
                <a:lnTo>
                  <a:pt x="119" y="248"/>
                </a:lnTo>
                <a:lnTo>
                  <a:pt x="121" y="248"/>
                </a:lnTo>
                <a:lnTo>
                  <a:pt x="121" y="250"/>
                </a:lnTo>
                <a:lnTo>
                  <a:pt x="123" y="250"/>
                </a:lnTo>
                <a:lnTo>
                  <a:pt x="123" y="251"/>
                </a:lnTo>
                <a:lnTo>
                  <a:pt x="124" y="251"/>
                </a:lnTo>
                <a:lnTo>
                  <a:pt x="124" y="253"/>
                </a:lnTo>
                <a:lnTo>
                  <a:pt x="126" y="253"/>
                </a:lnTo>
                <a:lnTo>
                  <a:pt x="126" y="255"/>
                </a:lnTo>
                <a:lnTo>
                  <a:pt x="126" y="257"/>
                </a:lnTo>
                <a:lnTo>
                  <a:pt x="126" y="259"/>
                </a:lnTo>
                <a:lnTo>
                  <a:pt x="128" y="259"/>
                </a:lnTo>
                <a:lnTo>
                  <a:pt x="130" y="259"/>
                </a:lnTo>
                <a:lnTo>
                  <a:pt x="130" y="261"/>
                </a:lnTo>
                <a:lnTo>
                  <a:pt x="128" y="261"/>
                </a:lnTo>
                <a:lnTo>
                  <a:pt x="128" y="263"/>
                </a:lnTo>
                <a:lnTo>
                  <a:pt x="128" y="265"/>
                </a:lnTo>
                <a:lnTo>
                  <a:pt x="130" y="267"/>
                </a:lnTo>
                <a:lnTo>
                  <a:pt x="130" y="269"/>
                </a:lnTo>
                <a:lnTo>
                  <a:pt x="132" y="269"/>
                </a:lnTo>
                <a:lnTo>
                  <a:pt x="132" y="271"/>
                </a:lnTo>
                <a:lnTo>
                  <a:pt x="132" y="273"/>
                </a:lnTo>
                <a:lnTo>
                  <a:pt x="134" y="273"/>
                </a:lnTo>
                <a:lnTo>
                  <a:pt x="136" y="275"/>
                </a:lnTo>
                <a:lnTo>
                  <a:pt x="138" y="275"/>
                </a:lnTo>
                <a:lnTo>
                  <a:pt x="140" y="277"/>
                </a:lnTo>
                <a:lnTo>
                  <a:pt x="140" y="278"/>
                </a:lnTo>
                <a:lnTo>
                  <a:pt x="140" y="280"/>
                </a:lnTo>
                <a:lnTo>
                  <a:pt x="140" y="282"/>
                </a:lnTo>
                <a:lnTo>
                  <a:pt x="138" y="286"/>
                </a:lnTo>
                <a:lnTo>
                  <a:pt x="134" y="294"/>
                </a:lnTo>
                <a:lnTo>
                  <a:pt x="132" y="294"/>
                </a:lnTo>
                <a:lnTo>
                  <a:pt x="130" y="296"/>
                </a:lnTo>
                <a:lnTo>
                  <a:pt x="128" y="294"/>
                </a:lnTo>
                <a:lnTo>
                  <a:pt x="128" y="296"/>
                </a:lnTo>
                <a:lnTo>
                  <a:pt x="103" y="299"/>
                </a:lnTo>
                <a:lnTo>
                  <a:pt x="107" y="305"/>
                </a:lnTo>
                <a:lnTo>
                  <a:pt x="109" y="311"/>
                </a:lnTo>
                <a:lnTo>
                  <a:pt x="109" y="313"/>
                </a:lnTo>
                <a:lnTo>
                  <a:pt x="111" y="317"/>
                </a:lnTo>
                <a:lnTo>
                  <a:pt x="111" y="319"/>
                </a:lnTo>
                <a:lnTo>
                  <a:pt x="113" y="317"/>
                </a:lnTo>
                <a:lnTo>
                  <a:pt x="113" y="319"/>
                </a:lnTo>
                <a:lnTo>
                  <a:pt x="115" y="321"/>
                </a:lnTo>
                <a:lnTo>
                  <a:pt x="113" y="321"/>
                </a:lnTo>
                <a:lnTo>
                  <a:pt x="109" y="323"/>
                </a:lnTo>
                <a:lnTo>
                  <a:pt x="105" y="325"/>
                </a:lnTo>
                <a:lnTo>
                  <a:pt x="103" y="325"/>
                </a:lnTo>
                <a:lnTo>
                  <a:pt x="99" y="325"/>
                </a:lnTo>
                <a:lnTo>
                  <a:pt x="96" y="325"/>
                </a:lnTo>
                <a:lnTo>
                  <a:pt x="86" y="327"/>
                </a:lnTo>
                <a:lnTo>
                  <a:pt x="82" y="327"/>
                </a:lnTo>
                <a:lnTo>
                  <a:pt x="78" y="327"/>
                </a:lnTo>
                <a:lnTo>
                  <a:pt x="75" y="327"/>
                </a:lnTo>
                <a:lnTo>
                  <a:pt x="73" y="328"/>
                </a:lnTo>
                <a:lnTo>
                  <a:pt x="71" y="327"/>
                </a:lnTo>
                <a:lnTo>
                  <a:pt x="67" y="327"/>
                </a:lnTo>
                <a:lnTo>
                  <a:pt x="63" y="327"/>
                </a:lnTo>
                <a:lnTo>
                  <a:pt x="30" y="340"/>
                </a:lnTo>
                <a:lnTo>
                  <a:pt x="0" y="354"/>
                </a:lnTo>
                <a:lnTo>
                  <a:pt x="0" y="361"/>
                </a:lnTo>
                <a:lnTo>
                  <a:pt x="1" y="371"/>
                </a:lnTo>
                <a:lnTo>
                  <a:pt x="3" y="382"/>
                </a:lnTo>
                <a:lnTo>
                  <a:pt x="5" y="390"/>
                </a:lnTo>
                <a:lnTo>
                  <a:pt x="3" y="398"/>
                </a:lnTo>
                <a:lnTo>
                  <a:pt x="1" y="405"/>
                </a:lnTo>
                <a:lnTo>
                  <a:pt x="1" y="409"/>
                </a:lnTo>
                <a:lnTo>
                  <a:pt x="1" y="415"/>
                </a:lnTo>
                <a:lnTo>
                  <a:pt x="5" y="424"/>
                </a:lnTo>
                <a:lnTo>
                  <a:pt x="9" y="430"/>
                </a:lnTo>
                <a:lnTo>
                  <a:pt x="11" y="432"/>
                </a:lnTo>
                <a:lnTo>
                  <a:pt x="13" y="436"/>
                </a:lnTo>
                <a:lnTo>
                  <a:pt x="13" y="438"/>
                </a:lnTo>
                <a:lnTo>
                  <a:pt x="17" y="448"/>
                </a:lnTo>
                <a:lnTo>
                  <a:pt x="19" y="448"/>
                </a:lnTo>
                <a:lnTo>
                  <a:pt x="32" y="440"/>
                </a:lnTo>
                <a:lnTo>
                  <a:pt x="57" y="448"/>
                </a:lnTo>
                <a:lnTo>
                  <a:pt x="55" y="450"/>
                </a:lnTo>
                <a:lnTo>
                  <a:pt x="53" y="451"/>
                </a:lnTo>
                <a:lnTo>
                  <a:pt x="49" y="455"/>
                </a:lnTo>
                <a:lnTo>
                  <a:pt x="48" y="459"/>
                </a:lnTo>
                <a:lnTo>
                  <a:pt x="44" y="463"/>
                </a:lnTo>
                <a:lnTo>
                  <a:pt x="44" y="465"/>
                </a:lnTo>
                <a:lnTo>
                  <a:pt x="46" y="469"/>
                </a:lnTo>
                <a:lnTo>
                  <a:pt x="48" y="474"/>
                </a:lnTo>
                <a:lnTo>
                  <a:pt x="48" y="479"/>
                </a:lnTo>
                <a:lnTo>
                  <a:pt x="49" y="480"/>
                </a:lnTo>
                <a:lnTo>
                  <a:pt x="49" y="486"/>
                </a:lnTo>
                <a:lnTo>
                  <a:pt x="51" y="488"/>
                </a:lnTo>
                <a:lnTo>
                  <a:pt x="57" y="494"/>
                </a:lnTo>
                <a:lnTo>
                  <a:pt x="57" y="496"/>
                </a:lnTo>
                <a:lnTo>
                  <a:pt x="63" y="513"/>
                </a:lnTo>
                <a:lnTo>
                  <a:pt x="63" y="515"/>
                </a:lnTo>
                <a:lnTo>
                  <a:pt x="65" y="519"/>
                </a:lnTo>
                <a:lnTo>
                  <a:pt x="65" y="527"/>
                </a:lnTo>
                <a:lnTo>
                  <a:pt x="67" y="527"/>
                </a:lnTo>
                <a:lnTo>
                  <a:pt x="73" y="528"/>
                </a:lnTo>
                <a:lnTo>
                  <a:pt x="75" y="530"/>
                </a:lnTo>
                <a:lnTo>
                  <a:pt x="82" y="532"/>
                </a:lnTo>
                <a:lnTo>
                  <a:pt x="86" y="532"/>
                </a:lnTo>
                <a:lnTo>
                  <a:pt x="90" y="534"/>
                </a:lnTo>
                <a:lnTo>
                  <a:pt x="96" y="544"/>
                </a:lnTo>
                <a:lnTo>
                  <a:pt x="105" y="549"/>
                </a:lnTo>
                <a:lnTo>
                  <a:pt x="109" y="551"/>
                </a:lnTo>
                <a:lnTo>
                  <a:pt x="111" y="555"/>
                </a:lnTo>
                <a:lnTo>
                  <a:pt x="119" y="563"/>
                </a:lnTo>
                <a:lnTo>
                  <a:pt x="121" y="557"/>
                </a:lnTo>
                <a:lnTo>
                  <a:pt x="124" y="553"/>
                </a:lnTo>
                <a:lnTo>
                  <a:pt x="128" y="549"/>
                </a:lnTo>
                <a:lnTo>
                  <a:pt x="130" y="546"/>
                </a:lnTo>
                <a:lnTo>
                  <a:pt x="130" y="544"/>
                </a:lnTo>
                <a:lnTo>
                  <a:pt x="132" y="538"/>
                </a:lnTo>
                <a:lnTo>
                  <a:pt x="134" y="532"/>
                </a:lnTo>
                <a:lnTo>
                  <a:pt x="136" y="527"/>
                </a:lnTo>
                <a:lnTo>
                  <a:pt x="138" y="521"/>
                </a:lnTo>
                <a:lnTo>
                  <a:pt x="138" y="517"/>
                </a:lnTo>
                <a:lnTo>
                  <a:pt x="140" y="515"/>
                </a:lnTo>
                <a:lnTo>
                  <a:pt x="140" y="513"/>
                </a:lnTo>
                <a:lnTo>
                  <a:pt x="142" y="513"/>
                </a:lnTo>
                <a:lnTo>
                  <a:pt x="144" y="513"/>
                </a:lnTo>
                <a:lnTo>
                  <a:pt x="151" y="513"/>
                </a:lnTo>
                <a:lnTo>
                  <a:pt x="155" y="515"/>
                </a:lnTo>
                <a:lnTo>
                  <a:pt x="157" y="515"/>
                </a:lnTo>
                <a:lnTo>
                  <a:pt x="163" y="515"/>
                </a:lnTo>
                <a:lnTo>
                  <a:pt x="167" y="517"/>
                </a:lnTo>
                <a:lnTo>
                  <a:pt x="169" y="507"/>
                </a:lnTo>
                <a:lnTo>
                  <a:pt x="171" y="496"/>
                </a:lnTo>
                <a:lnTo>
                  <a:pt x="172" y="498"/>
                </a:lnTo>
                <a:lnTo>
                  <a:pt x="174" y="498"/>
                </a:lnTo>
                <a:lnTo>
                  <a:pt x="180" y="500"/>
                </a:lnTo>
                <a:lnTo>
                  <a:pt x="182" y="501"/>
                </a:lnTo>
                <a:lnTo>
                  <a:pt x="188" y="503"/>
                </a:lnTo>
                <a:lnTo>
                  <a:pt x="190" y="494"/>
                </a:lnTo>
                <a:lnTo>
                  <a:pt x="190" y="484"/>
                </a:lnTo>
                <a:lnTo>
                  <a:pt x="190" y="479"/>
                </a:lnTo>
                <a:lnTo>
                  <a:pt x="190" y="473"/>
                </a:lnTo>
                <a:lnTo>
                  <a:pt x="190" y="471"/>
                </a:lnTo>
                <a:lnTo>
                  <a:pt x="196" y="465"/>
                </a:lnTo>
                <a:lnTo>
                  <a:pt x="199" y="463"/>
                </a:lnTo>
                <a:lnTo>
                  <a:pt x="201" y="463"/>
                </a:lnTo>
                <a:lnTo>
                  <a:pt x="203" y="463"/>
                </a:lnTo>
                <a:lnTo>
                  <a:pt x="203" y="461"/>
                </a:lnTo>
                <a:lnTo>
                  <a:pt x="205" y="461"/>
                </a:lnTo>
                <a:lnTo>
                  <a:pt x="205" y="459"/>
                </a:lnTo>
                <a:lnTo>
                  <a:pt x="209" y="459"/>
                </a:lnTo>
                <a:lnTo>
                  <a:pt x="211" y="457"/>
                </a:lnTo>
                <a:lnTo>
                  <a:pt x="213" y="457"/>
                </a:lnTo>
                <a:lnTo>
                  <a:pt x="213" y="455"/>
                </a:lnTo>
                <a:lnTo>
                  <a:pt x="213" y="457"/>
                </a:lnTo>
                <a:lnTo>
                  <a:pt x="215" y="457"/>
                </a:lnTo>
                <a:lnTo>
                  <a:pt x="217" y="457"/>
                </a:lnTo>
                <a:lnTo>
                  <a:pt x="219" y="455"/>
                </a:lnTo>
                <a:lnTo>
                  <a:pt x="219" y="457"/>
                </a:lnTo>
                <a:lnTo>
                  <a:pt x="220" y="457"/>
                </a:lnTo>
                <a:lnTo>
                  <a:pt x="220" y="455"/>
                </a:lnTo>
                <a:lnTo>
                  <a:pt x="222" y="455"/>
                </a:lnTo>
                <a:lnTo>
                  <a:pt x="224" y="453"/>
                </a:lnTo>
                <a:lnTo>
                  <a:pt x="226" y="453"/>
                </a:lnTo>
                <a:lnTo>
                  <a:pt x="228" y="453"/>
                </a:lnTo>
                <a:lnTo>
                  <a:pt x="230" y="453"/>
                </a:lnTo>
                <a:lnTo>
                  <a:pt x="234" y="457"/>
                </a:lnTo>
                <a:lnTo>
                  <a:pt x="236" y="457"/>
                </a:lnTo>
                <a:lnTo>
                  <a:pt x="236" y="455"/>
                </a:lnTo>
                <a:lnTo>
                  <a:pt x="238" y="455"/>
                </a:lnTo>
                <a:lnTo>
                  <a:pt x="238" y="457"/>
                </a:lnTo>
                <a:lnTo>
                  <a:pt x="240" y="457"/>
                </a:lnTo>
                <a:lnTo>
                  <a:pt x="240" y="455"/>
                </a:lnTo>
                <a:lnTo>
                  <a:pt x="242" y="455"/>
                </a:lnTo>
                <a:lnTo>
                  <a:pt x="244" y="457"/>
                </a:lnTo>
                <a:lnTo>
                  <a:pt x="246" y="457"/>
                </a:lnTo>
                <a:lnTo>
                  <a:pt x="248" y="457"/>
                </a:lnTo>
                <a:lnTo>
                  <a:pt x="249" y="455"/>
                </a:lnTo>
                <a:lnTo>
                  <a:pt x="249" y="453"/>
                </a:lnTo>
                <a:lnTo>
                  <a:pt x="249" y="451"/>
                </a:lnTo>
                <a:lnTo>
                  <a:pt x="251" y="451"/>
                </a:lnTo>
                <a:lnTo>
                  <a:pt x="253" y="451"/>
                </a:lnTo>
                <a:lnTo>
                  <a:pt x="255" y="453"/>
                </a:lnTo>
                <a:lnTo>
                  <a:pt x="255" y="455"/>
                </a:lnTo>
                <a:lnTo>
                  <a:pt x="253" y="457"/>
                </a:lnTo>
                <a:lnTo>
                  <a:pt x="253" y="459"/>
                </a:lnTo>
                <a:lnTo>
                  <a:pt x="251" y="459"/>
                </a:lnTo>
                <a:lnTo>
                  <a:pt x="253" y="459"/>
                </a:lnTo>
                <a:lnTo>
                  <a:pt x="253" y="461"/>
                </a:lnTo>
                <a:lnTo>
                  <a:pt x="255" y="461"/>
                </a:lnTo>
                <a:lnTo>
                  <a:pt x="257" y="459"/>
                </a:lnTo>
                <a:lnTo>
                  <a:pt x="259" y="457"/>
                </a:lnTo>
                <a:lnTo>
                  <a:pt x="261" y="457"/>
                </a:lnTo>
                <a:lnTo>
                  <a:pt x="263" y="457"/>
                </a:lnTo>
                <a:lnTo>
                  <a:pt x="265" y="457"/>
                </a:lnTo>
                <a:lnTo>
                  <a:pt x="267" y="457"/>
                </a:lnTo>
                <a:lnTo>
                  <a:pt x="269" y="459"/>
                </a:lnTo>
                <a:lnTo>
                  <a:pt x="270" y="459"/>
                </a:lnTo>
                <a:lnTo>
                  <a:pt x="273" y="459"/>
                </a:lnTo>
                <a:lnTo>
                  <a:pt x="275" y="459"/>
                </a:lnTo>
                <a:lnTo>
                  <a:pt x="275" y="457"/>
                </a:lnTo>
                <a:lnTo>
                  <a:pt x="275" y="459"/>
                </a:lnTo>
                <a:lnTo>
                  <a:pt x="276" y="459"/>
                </a:lnTo>
                <a:lnTo>
                  <a:pt x="276" y="461"/>
                </a:lnTo>
                <a:lnTo>
                  <a:pt x="278" y="463"/>
                </a:lnTo>
                <a:lnTo>
                  <a:pt x="280" y="465"/>
                </a:lnTo>
                <a:lnTo>
                  <a:pt x="282" y="465"/>
                </a:lnTo>
                <a:lnTo>
                  <a:pt x="284" y="463"/>
                </a:lnTo>
                <a:lnTo>
                  <a:pt x="286" y="463"/>
                </a:lnTo>
                <a:lnTo>
                  <a:pt x="288" y="463"/>
                </a:lnTo>
                <a:lnTo>
                  <a:pt x="288" y="461"/>
                </a:lnTo>
                <a:lnTo>
                  <a:pt x="290" y="461"/>
                </a:lnTo>
                <a:lnTo>
                  <a:pt x="292" y="461"/>
                </a:lnTo>
                <a:lnTo>
                  <a:pt x="294" y="461"/>
                </a:lnTo>
                <a:lnTo>
                  <a:pt x="294" y="463"/>
                </a:lnTo>
                <a:lnTo>
                  <a:pt x="296" y="463"/>
                </a:lnTo>
                <a:lnTo>
                  <a:pt x="296" y="465"/>
                </a:lnTo>
                <a:lnTo>
                  <a:pt x="296" y="467"/>
                </a:lnTo>
                <a:lnTo>
                  <a:pt x="296" y="469"/>
                </a:lnTo>
                <a:lnTo>
                  <a:pt x="297" y="471"/>
                </a:lnTo>
                <a:lnTo>
                  <a:pt x="296" y="473"/>
                </a:lnTo>
                <a:lnTo>
                  <a:pt x="294" y="473"/>
                </a:lnTo>
                <a:lnTo>
                  <a:pt x="294" y="474"/>
                </a:lnTo>
                <a:lnTo>
                  <a:pt x="290" y="477"/>
                </a:lnTo>
                <a:lnTo>
                  <a:pt x="284" y="479"/>
                </a:lnTo>
                <a:lnTo>
                  <a:pt x="280" y="473"/>
                </a:lnTo>
                <a:lnTo>
                  <a:pt x="278" y="467"/>
                </a:lnTo>
                <a:lnTo>
                  <a:pt x="270" y="469"/>
                </a:lnTo>
                <a:lnTo>
                  <a:pt x="263" y="469"/>
                </a:lnTo>
                <a:lnTo>
                  <a:pt x="259" y="479"/>
                </a:lnTo>
                <a:lnTo>
                  <a:pt x="259" y="486"/>
                </a:lnTo>
                <a:lnTo>
                  <a:pt x="251" y="490"/>
                </a:lnTo>
                <a:lnTo>
                  <a:pt x="251" y="496"/>
                </a:lnTo>
                <a:lnTo>
                  <a:pt x="261" y="496"/>
                </a:lnTo>
                <a:lnTo>
                  <a:pt x="267" y="496"/>
                </a:lnTo>
                <a:lnTo>
                  <a:pt x="275" y="494"/>
                </a:lnTo>
                <a:lnTo>
                  <a:pt x="278" y="494"/>
                </a:lnTo>
                <a:lnTo>
                  <a:pt x="280" y="494"/>
                </a:lnTo>
                <a:lnTo>
                  <a:pt x="284" y="492"/>
                </a:lnTo>
                <a:lnTo>
                  <a:pt x="290" y="492"/>
                </a:lnTo>
                <a:lnTo>
                  <a:pt x="297" y="490"/>
                </a:lnTo>
                <a:lnTo>
                  <a:pt x="299" y="488"/>
                </a:lnTo>
                <a:lnTo>
                  <a:pt x="303" y="488"/>
                </a:lnTo>
                <a:lnTo>
                  <a:pt x="307" y="484"/>
                </a:lnTo>
                <a:lnTo>
                  <a:pt x="309" y="486"/>
                </a:lnTo>
                <a:lnTo>
                  <a:pt x="311" y="486"/>
                </a:lnTo>
                <a:lnTo>
                  <a:pt x="313" y="488"/>
                </a:lnTo>
                <a:lnTo>
                  <a:pt x="315" y="490"/>
                </a:lnTo>
                <a:lnTo>
                  <a:pt x="315" y="492"/>
                </a:lnTo>
                <a:lnTo>
                  <a:pt x="315" y="494"/>
                </a:lnTo>
                <a:lnTo>
                  <a:pt x="315" y="496"/>
                </a:lnTo>
                <a:lnTo>
                  <a:pt x="315" y="498"/>
                </a:lnTo>
                <a:lnTo>
                  <a:pt x="315" y="500"/>
                </a:lnTo>
                <a:lnTo>
                  <a:pt x="313" y="500"/>
                </a:lnTo>
                <a:lnTo>
                  <a:pt x="311" y="500"/>
                </a:lnTo>
                <a:lnTo>
                  <a:pt x="311" y="498"/>
                </a:lnTo>
                <a:lnTo>
                  <a:pt x="309" y="498"/>
                </a:lnTo>
                <a:lnTo>
                  <a:pt x="309" y="496"/>
                </a:lnTo>
                <a:lnTo>
                  <a:pt x="307" y="496"/>
                </a:lnTo>
                <a:lnTo>
                  <a:pt x="307" y="498"/>
                </a:lnTo>
                <a:lnTo>
                  <a:pt x="305" y="500"/>
                </a:lnTo>
                <a:lnTo>
                  <a:pt x="307" y="500"/>
                </a:lnTo>
                <a:lnTo>
                  <a:pt x="307" y="501"/>
                </a:lnTo>
                <a:lnTo>
                  <a:pt x="307" y="503"/>
                </a:lnTo>
                <a:lnTo>
                  <a:pt x="307" y="505"/>
                </a:lnTo>
                <a:lnTo>
                  <a:pt x="307" y="507"/>
                </a:lnTo>
                <a:lnTo>
                  <a:pt x="309" y="507"/>
                </a:lnTo>
                <a:lnTo>
                  <a:pt x="311" y="507"/>
                </a:lnTo>
                <a:lnTo>
                  <a:pt x="313" y="509"/>
                </a:lnTo>
                <a:lnTo>
                  <a:pt x="313" y="511"/>
                </a:lnTo>
                <a:lnTo>
                  <a:pt x="311" y="513"/>
                </a:lnTo>
                <a:lnTo>
                  <a:pt x="311" y="515"/>
                </a:lnTo>
                <a:lnTo>
                  <a:pt x="309" y="517"/>
                </a:lnTo>
                <a:lnTo>
                  <a:pt x="309" y="519"/>
                </a:lnTo>
                <a:lnTo>
                  <a:pt x="309" y="521"/>
                </a:lnTo>
                <a:lnTo>
                  <a:pt x="311" y="521"/>
                </a:lnTo>
                <a:lnTo>
                  <a:pt x="313" y="521"/>
                </a:lnTo>
                <a:lnTo>
                  <a:pt x="315" y="521"/>
                </a:lnTo>
                <a:lnTo>
                  <a:pt x="317" y="521"/>
                </a:lnTo>
                <a:lnTo>
                  <a:pt x="317" y="519"/>
                </a:lnTo>
                <a:lnTo>
                  <a:pt x="319" y="519"/>
                </a:lnTo>
                <a:lnTo>
                  <a:pt x="319" y="517"/>
                </a:lnTo>
                <a:lnTo>
                  <a:pt x="321" y="517"/>
                </a:lnTo>
                <a:lnTo>
                  <a:pt x="323" y="517"/>
                </a:lnTo>
                <a:lnTo>
                  <a:pt x="323" y="519"/>
                </a:lnTo>
                <a:lnTo>
                  <a:pt x="324" y="521"/>
                </a:lnTo>
                <a:lnTo>
                  <a:pt x="326" y="523"/>
                </a:lnTo>
                <a:lnTo>
                  <a:pt x="326" y="525"/>
                </a:lnTo>
                <a:lnTo>
                  <a:pt x="328" y="525"/>
                </a:lnTo>
                <a:lnTo>
                  <a:pt x="330" y="523"/>
                </a:lnTo>
                <a:lnTo>
                  <a:pt x="334" y="523"/>
                </a:lnTo>
                <a:lnTo>
                  <a:pt x="338" y="521"/>
                </a:lnTo>
                <a:lnTo>
                  <a:pt x="340" y="521"/>
                </a:lnTo>
                <a:lnTo>
                  <a:pt x="342" y="519"/>
                </a:lnTo>
                <a:lnTo>
                  <a:pt x="344" y="517"/>
                </a:lnTo>
                <a:lnTo>
                  <a:pt x="345" y="515"/>
                </a:lnTo>
                <a:lnTo>
                  <a:pt x="345" y="513"/>
                </a:lnTo>
                <a:lnTo>
                  <a:pt x="347" y="509"/>
                </a:lnTo>
                <a:lnTo>
                  <a:pt x="349" y="503"/>
                </a:lnTo>
                <a:lnTo>
                  <a:pt x="353" y="496"/>
                </a:lnTo>
                <a:lnTo>
                  <a:pt x="355" y="490"/>
                </a:lnTo>
                <a:lnTo>
                  <a:pt x="357" y="484"/>
                </a:lnTo>
                <a:lnTo>
                  <a:pt x="359" y="477"/>
                </a:lnTo>
                <a:lnTo>
                  <a:pt x="371" y="480"/>
                </a:lnTo>
                <a:lnTo>
                  <a:pt x="378" y="484"/>
                </a:lnTo>
                <a:lnTo>
                  <a:pt x="384" y="488"/>
                </a:lnTo>
                <a:lnTo>
                  <a:pt x="388" y="490"/>
                </a:lnTo>
                <a:lnTo>
                  <a:pt x="390" y="492"/>
                </a:lnTo>
                <a:lnTo>
                  <a:pt x="390" y="496"/>
                </a:lnTo>
                <a:lnTo>
                  <a:pt x="392" y="500"/>
                </a:lnTo>
                <a:lnTo>
                  <a:pt x="395" y="505"/>
                </a:lnTo>
                <a:lnTo>
                  <a:pt x="398" y="505"/>
                </a:lnTo>
                <a:lnTo>
                  <a:pt x="398" y="513"/>
                </a:lnTo>
                <a:lnTo>
                  <a:pt x="395" y="528"/>
                </a:lnTo>
                <a:lnTo>
                  <a:pt x="398" y="534"/>
                </a:lnTo>
                <a:lnTo>
                  <a:pt x="378" y="548"/>
                </a:lnTo>
                <a:lnTo>
                  <a:pt x="376" y="548"/>
                </a:lnTo>
                <a:lnTo>
                  <a:pt x="374" y="549"/>
                </a:lnTo>
                <a:lnTo>
                  <a:pt x="371" y="555"/>
                </a:lnTo>
                <a:lnTo>
                  <a:pt x="367" y="563"/>
                </a:lnTo>
                <a:lnTo>
                  <a:pt x="361" y="569"/>
                </a:lnTo>
                <a:lnTo>
                  <a:pt x="361" y="571"/>
                </a:lnTo>
                <a:lnTo>
                  <a:pt x="363" y="573"/>
                </a:lnTo>
                <a:lnTo>
                  <a:pt x="363" y="575"/>
                </a:lnTo>
                <a:lnTo>
                  <a:pt x="367" y="584"/>
                </a:lnTo>
                <a:lnTo>
                  <a:pt x="369" y="592"/>
                </a:lnTo>
                <a:lnTo>
                  <a:pt x="365" y="592"/>
                </a:lnTo>
                <a:lnTo>
                  <a:pt x="365" y="590"/>
                </a:lnTo>
                <a:lnTo>
                  <a:pt x="363" y="592"/>
                </a:lnTo>
                <a:lnTo>
                  <a:pt x="361" y="592"/>
                </a:lnTo>
                <a:lnTo>
                  <a:pt x="359" y="592"/>
                </a:lnTo>
                <a:lnTo>
                  <a:pt x="357" y="590"/>
                </a:lnTo>
                <a:lnTo>
                  <a:pt x="357" y="592"/>
                </a:lnTo>
                <a:lnTo>
                  <a:pt x="355" y="592"/>
                </a:lnTo>
                <a:lnTo>
                  <a:pt x="353" y="592"/>
                </a:lnTo>
                <a:lnTo>
                  <a:pt x="349" y="592"/>
                </a:lnTo>
                <a:lnTo>
                  <a:pt x="349" y="594"/>
                </a:lnTo>
                <a:lnTo>
                  <a:pt x="345" y="594"/>
                </a:lnTo>
                <a:lnTo>
                  <a:pt x="345" y="592"/>
                </a:lnTo>
                <a:lnTo>
                  <a:pt x="344" y="592"/>
                </a:lnTo>
                <a:lnTo>
                  <a:pt x="340" y="592"/>
                </a:lnTo>
                <a:lnTo>
                  <a:pt x="336" y="592"/>
                </a:lnTo>
                <a:lnTo>
                  <a:pt x="332" y="594"/>
                </a:lnTo>
                <a:lnTo>
                  <a:pt x="330" y="594"/>
                </a:lnTo>
                <a:lnTo>
                  <a:pt x="326" y="594"/>
                </a:lnTo>
                <a:lnTo>
                  <a:pt x="321" y="594"/>
                </a:lnTo>
                <a:lnTo>
                  <a:pt x="311" y="597"/>
                </a:lnTo>
                <a:lnTo>
                  <a:pt x="296" y="599"/>
                </a:lnTo>
                <a:lnTo>
                  <a:pt x="290" y="586"/>
                </a:lnTo>
                <a:lnTo>
                  <a:pt x="265" y="578"/>
                </a:lnTo>
                <a:lnTo>
                  <a:pt x="257" y="576"/>
                </a:lnTo>
                <a:lnTo>
                  <a:pt x="253" y="576"/>
                </a:lnTo>
                <a:lnTo>
                  <a:pt x="251" y="584"/>
                </a:lnTo>
                <a:lnTo>
                  <a:pt x="248" y="592"/>
                </a:lnTo>
                <a:lnTo>
                  <a:pt x="234" y="592"/>
                </a:lnTo>
                <a:lnTo>
                  <a:pt x="234" y="584"/>
                </a:lnTo>
                <a:lnTo>
                  <a:pt x="222" y="597"/>
                </a:lnTo>
                <a:lnTo>
                  <a:pt x="213" y="602"/>
                </a:lnTo>
                <a:lnTo>
                  <a:pt x="207" y="603"/>
                </a:lnTo>
                <a:lnTo>
                  <a:pt x="205" y="605"/>
                </a:lnTo>
                <a:lnTo>
                  <a:pt x="186" y="613"/>
                </a:lnTo>
                <a:lnTo>
                  <a:pt x="182" y="615"/>
                </a:lnTo>
                <a:lnTo>
                  <a:pt x="174" y="615"/>
                </a:lnTo>
                <a:lnTo>
                  <a:pt x="171" y="619"/>
                </a:lnTo>
                <a:lnTo>
                  <a:pt x="167" y="640"/>
                </a:lnTo>
                <a:lnTo>
                  <a:pt x="163" y="644"/>
                </a:lnTo>
                <a:lnTo>
                  <a:pt x="145" y="667"/>
                </a:lnTo>
                <a:lnTo>
                  <a:pt x="145" y="669"/>
                </a:lnTo>
                <a:lnTo>
                  <a:pt x="148" y="669"/>
                </a:lnTo>
                <a:lnTo>
                  <a:pt x="151" y="669"/>
                </a:lnTo>
                <a:lnTo>
                  <a:pt x="151" y="671"/>
                </a:lnTo>
                <a:lnTo>
                  <a:pt x="153" y="686"/>
                </a:lnTo>
                <a:lnTo>
                  <a:pt x="148" y="682"/>
                </a:lnTo>
                <a:lnTo>
                  <a:pt x="144" y="692"/>
                </a:lnTo>
                <a:lnTo>
                  <a:pt x="150" y="696"/>
                </a:lnTo>
                <a:lnTo>
                  <a:pt x="148" y="701"/>
                </a:lnTo>
                <a:lnTo>
                  <a:pt x="157" y="715"/>
                </a:lnTo>
                <a:lnTo>
                  <a:pt x="159" y="719"/>
                </a:lnTo>
                <a:lnTo>
                  <a:pt x="165" y="724"/>
                </a:lnTo>
                <a:lnTo>
                  <a:pt x="165" y="727"/>
                </a:lnTo>
                <a:lnTo>
                  <a:pt x="184" y="724"/>
                </a:lnTo>
                <a:lnTo>
                  <a:pt x="190" y="722"/>
                </a:lnTo>
                <a:lnTo>
                  <a:pt x="205" y="715"/>
                </a:lnTo>
                <a:lnTo>
                  <a:pt x="228" y="705"/>
                </a:lnTo>
                <a:lnTo>
                  <a:pt x="236" y="705"/>
                </a:lnTo>
                <a:lnTo>
                  <a:pt x="244" y="736"/>
                </a:lnTo>
                <a:lnTo>
                  <a:pt x="249" y="763"/>
                </a:lnTo>
                <a:lnTo>
                  <a:pt x="255" y="761"/>
                </a:lnTo>
                <a:lnTo>
                  <a:pt x="263" y="757"/>
                </a:lnTo>
                <a:lnTo>
                  <a:pt x="288" y="751"/>
                </a:lnTo>
                <a:lnTo>
                  <a:pt x="299" y="748"/>
                </a:lnTo>
                <a:lnTo>
                  <a:pt x="280" y="701"/>
                </a:lnTo>
                <a:lnTo>
                  <a:pt x="292" y="692"/>
                </a:lnTo>
                <a:lnTo>
                  <a:pt x="323" y="694"/>
                </a:lnTo>
                <a:lnTo>
                  <a:pt x="345" y="690"/>
                </a:lnTo>
                <a:lnTo>
                  <a:pt x="367" y="698"/>
                </a:lnTo>
                <a:lnTo>
                  <a:pt x="371" y="700"/>
                </a:lnTo>
                <a:lnTo>
                  <a:pt x="376" y="701"/>
                </a:lnTo>
                <a:lnTo>
                  <a:pt x="382" y="703"/>
                </a:lnTo>
                <a:lnTo>
                  <a:pt x="384" y="705"/>
                </a:lnTo>
                <a:lnTo>
                  <a:pt x="388" y="705"/>
                </a:lnTo>
                <a:lnTo>
                  <a:pt x="395" y="709"/>
                </a:lnTo>
                <a:lnTo>
                  <a:pt x="399" y="711"/>
                </a:lnTo>
                <a:lnTo>
                  <a:pt x="403" y="713"/>
                </a:lnTo>
                <a:lnTo>
                  <a:pt x="411" y="715"/>
                </a:lnTo>
                <a:lnTo>
                  <a:pt x="457" y="703"/>
                </a:lnTo>
                <a:lnTo>
                  <a:pt x="457" y="705"/>
                </a:lnTo>
                <a:lnTo>
                  <a:pt x="459" y="705"/>
                </a:lnTo>
                <a:lnTo>
                  <a:pt x="459" y="707"/>
                </a:lnTo>
                <a:lnTo>
                  <a:pt x="459" y="717"/>
                </a:lnTo>
                <a:lnTo>
                  <a:pt x="455" y="717"/>
                </a:lnTo>
                <a:lnTo>
                  <a:pt x="461" y="732"/>
                </a:lnTo>
                <a:lnTo>
                  <a:pt x="465" y="730"/>
                </a:lnTo>
                <a:lnTo>
                  <a:pt x="472" y="761"/>
                </a:lnTo>
                <a:lnTo>
                  <a:pt x="482" y="759"/>
                </a:lnTo>
                <a:lnTo>
                  <a:pt x="492" y="757"/>
                </a:lnTo>
                <a:lnTo>
                  <a:pt x="505" y="755"/>
                </a:lnTo>
                <a:lnTo>
                  <a:pt x="505" y="759"/>
                </a:lnTo>
                <a:lnTo>
                  <a:pt x="507" y="761"/>
                </a:lnTo>
                <a:lnTo>
                  <a:pt x="511" y="769"/>
                </a:lnTo>
                <a:lnTo>
                  <a:pt x="524" y="771"/>
                </a:lnTo>
                <a:lnTo>
                  <a:pt x="530" y="771"/>
                </a:lnTo>
                <a:lnTo>
                  <a:pt x="530" y="769"/>
                </a:lnTo>
                <a:lnTo>
                  <a:pt x="532" y="769"/>
                </a:lnTo>
                <a:lnTo>
                  <a:pt x="543" y="769"/>
                </a:lnTo>
                <a:lnTo>
                  <a:pt x="559" y="769"/>
                </a:lnTo>
                <a:lnTo>
                  <a:pt x="572" y="769"/>
                </a:lnTo>
                <a:lnTo>
                  <a:pt x="582" y="751"/>
                </a:lnTo>
                <a:lnTo>
                  <a:pt x="595" y="757"/>
                </a:lnTo>
                <a:lnTo>
                  <a:pt x="599" y="757"/>
                </a:lnTo>
                <a:lnTo>
                  <a:pt x="615" y="755"/>
                </a:lnTo>
                <a:lnTo>
                  <a:pt x="618" y="751"/>
                </a:lnTo>
                <a:lnTo>
                  <a:pt x="622" y="748"/>
                </a:lnTo>
                <a:lnTo>
                  <a:pt x="624" y="746"/>
                </a:lnTo>
                <a:lnTo>
                  <a:pt x="628" y="744"/>
                </a:lnTo>
                <a:lnTo>
                  <a:pt x="630" y="740"/>
                </a:lnTo>
                <a:lnTo>
                  <a:pt x="636" y="736"/>
                </a:lnTo>
                <a:lnTo>
                  <a:pt x="641" y="732"/>
                </a:lnTo>
                <a:lnTo>
                  <a:pt x="643" y="730"/>
                </a:lnTo>
                <a:lnTo>
                  <a:pt x="645" y="728"/>
                </a:lnTo>
                <a:lnTo>
                  <a:pt x="649" y="724"/>
                </a:lnTo>
                <a:lnTo>
                  <a:pt x="651" y="722"/>
                </a:lnTo>
                <a:lnTo>
                  <a:pt x="653" y="721"/>
                </a:lnTo>
                <a:lnTo>
                  <a:pt x="655" y="719"/>
                </a:lnTo>
                <a:lnTo>
                  <a:pt x="659" y="713"/>
                </a:lnTo>
                <a:lnTo>
                  <a:pt x="661" y="711"/>
                </a:lnTo>
                <a:lnTo>
                  <a:pt x="663" y="707"/>
                </a:lnTo>
                <a:lnTo>
                  <a:pt x="666" y="703"/>
                </a:lnTo>
                <a:lnTo>
                  <a:pt x="668" y="701"/>
                </a:lnTo>
                <a:lnTo>
                  <a:pt x="670" y="698"/>
                </a:lnTo>
                <a:lnTo>
                  <a:pt x="672" y="694"/>
                </a:lnTo>
                <a:lnTo>
                  <a:pt x="672" y="696"/>
                </a:lnTo>
                <a:lnTo>
                  <a:pt x="676" y="690"/>
                </a:lnTo>
                <a:lnTo>
                  <a:pt x="678" y="676"/>
                </a:lnTo>
                <a:lnTo>
                  <a:pt x="678" y="674"/>
                </a:lnTo>
                <a:lnTo>
                  <a:pt x="680" y="673"/>
                </a:lnTo>
                <a:lnTo>
                  <a:pt x="682" y="671"/>
                </a:lnTo>
                <a:lnTo>
                  <a:pt x="684" y="667"/>
                </a:lnTo>
                <a:lnTo>
                  <a:pt x="688" y="661"/>
                </a:lnTo>
                <a:lnTo>
                  <a:pt x="694" y="661"/>
                </a:lnTo>
                <a:lnTo>
                  <a:pt x="695" y="661"/>
                </a:lnTo>
                <a:lnTo>
                  <a:pt x="699" y="659"/>
                </a:lnTo>
                <a:lnTo>
                  <a:pt x="705" y="659"/>
                </a:lnTo>
                <a:lnTo>
                  <a:pt x="711" y="657"/>
                </a:lnTo>
                <a:lnTo>
                  <a:pt x="718" y="657"/>
                </a:lnTo>
                <a:lnTo>
                  <a:pt x="724" y="659"/>
                </a:lnTo>
                <a:lnTo>
                  <a:pt x="728" y="661"/>
                </a:lnTo>
                <a:lnTo>
                  <a:pt x="737" y="659"/>
                </a:lnTo>
                <a:lnTo>
                  <a:pt x="743" y="657"/>
                </a:lnTo>
                <a:lnTo>
                  <a:pt x="747" y="657"/>
                </a:lnTo>
                <a:lnTo>
                  <a:pt x="747" y="652"/>
                </a:lnTo>
                <a:lnTo>
                  <a:pt x="749" y="647"/>
                </a:lnTo>
                <a:lnTo>
                  <a:pt x="749" y="646"/>
                </a:lnTo>
                <a:lnTo>
                  <a:pt x="749" y="644"/>
                </a:lnTo>
                <a:lnTo>
                  <a:pt x="751" y="642"/>
                </a:lnTo>
                <a:lnTo>
                  <a:pt x="751" y="640"/>
                </a:lnTo>
                <a:lnTo>
                  <a:pt x="753" y="640"/>
                </a:lnTo>
                <a:lnTo>
                  <a:pt x="753" y="638"/>
                </a:lnTo>
                <a:lnTo>
                  <a:pt x="755" y="638"/>
                </a:lnTo>
                <a:lnTo>
                  <a:pt x="753" y="632"/>
                </a:lnTo>
                <a:lnTo>
                  <a:pt x="755" y="628"/>
                </a:lnTo>
                <a:lnTo>
                  <a:pt x="757" y="625"/>
                </a:lnTo>
                <a:lnTo>
                  <a:pt x="759" y="623"/>
                </a:lnTo>
                <a:lnTo>
                  <a:pt x="761" y="619"/>
                </a:lnTo>
                <a:lnTo>
                  <a:pt x="763" y="619"/>
                </a:lnTo>
                <a:lnTo>
                  <a:pt x="766" y="623"/>
                </a:lnTo>
                <a:lnTo>
                  <a:pt x="770" y="626"/>
                </a:lnTo>
                <a:lnTo>
                  <a:pt x="772" y="630"/>
                </a:lnTo>
                <a:lnTo>
                  <a:pt x="776" y="634"/>
                </a:lnTo>
                <a:lnTo>
                  <a:pt x="780" y="638"/>
                </a:lnTo>
                <a:lnTo>
                  <a:pt x="782" y="640"/>
                </a:lnTo>
                <a:lnTo>
                  <a:pt x="786" y="640"/>
                </a:lnTo>
                <a:lnTo>
                  <a:pt x="790" y="640"/>
                </a:lnTo>
                <a:lnTo>
                  <a:pt x="791" y="632"/>
                </a:lnTo>
                <a:lnTo>
                  <a:pt x="797" y="634"/>
                </a:lnTo>
                <a:lnTo>
                  <a:pt x="801" y="636"/>
                </a:lnTo>
                <a:lnTo>
                  <a:pt x="807" y="638"/>
                </a:lnTo>
                <a:lnTo>
                  <a:pt x="811" y="642"/>
                </a:lnTo>
                <a:lnTo>
                  <a:pt x="814" y="644"/>
                </a:lnTo>
                <a:lnTo>
                  <a:pt x="817" y="644"/>
                </a:lnTo>
                <a:lnTo>
                  <a:pt x="822" y="646"/>
                </a:lnTo>
                <a:lnTo>
                  <a:pt x="826" y="647"/>
                </a:lnTo>
                <a:lnTo>
                  <a:pt x="830" y="650"/>
                </a:lnTo>
                <a:lnTo>
                  <a:pt x="836" y="652"/>
                </a:lnTo>
                <a:lnTo>
                  <a:pt x="841" y="655"/>
                </a:lnTo>
                <a:lnTo>
                  <a:pt x="847" y="644"/>
                </a:lnTo>
                <a:lnTo>
                  <a:pt x="866" y="644"/>
                </a:lnTo>
                <a:lnTo>
                  <a:pt x="880" y="652"/>
                </a:lnTo>
                <a:lnTo>
                  <a:pt x="884" y="653"/>
                </a:lnTo>
                <a:lnTo>
                  <a:pt x="891" y="659"/>
                </a:lnTo>
                <a:lnTo>
                  <a:pt x="905" y="669"/>
                </a:lnTo>
                <a:lnTo>
                  <a:pt x="924" y="667"/>
                </a:lnTo>
                <a:lnTo>
                  <a:pt x="939" y="671"/>
                </a:lnTo>
                <a:lnTo>
                  <a:pt x="941" y="671"/>
                </a:lnTo>
                <a:lnTo>
                  <a:pt x="962" y="678"/>
                </a:lnTo>
                <a:lnTo>
                  <a:pt x="966" y="680"/>
                </a:lnTo>
                <a:lnTo>
                  <a:pt x="968" y="682"/>
                </a:lnTo>
                <a:lnTo>
                  <a:pt x="970" y="682"/>
                </a:lnTo>
                <a:lnTo>
                  <a:pt x="974" y="682"/>
                </a:lnTo>
                <a:lnTo>
                  <a:pt x="976" y="684"/>
                </a:lnTo>
                <a:lnTo>
                  <a:pt x="982" y="684"/>
                </a:lnTo>
                <a:lnTo>
                  <a:pt x="988" y="676"/>
                </a:lnTo>
                <a:lnTo>
                  <a:pt x="997" y="680"/>
                </a:lnTo>
                <a:lnTo>
                  <a:pt x="999" y="678"/>
                </a:lnTo>
                <a:lnTo>
                  <a:pt x="1001" y="678"/>
                </a:lnTo>
                <a:lnTo>
                  <a:pt x="1003" y="678"/>
                </a:lnTo>
                <a:lnTo>
                  <a:pt x="1009" y="678"/>
                </a:lnTo>
                <a:lnTo>
                  <a:pt x="1010" y="680"/>
                </a:lnTo>
                <a:lnTo>
                  <a:pt x="1010" y="682"/>
                </a:lnTo>
                <a:lnTo>
                  <a:pt x="1012" y="682"/>
                </a:lnTo>
                <a:lnTo>
                  <a:pt x="1014" y="682"/>
                </a:lnTo>
                <a:lnTo>
                  <a:pt x="1016" y="684"/>
                </a:lnTo>
                <a:lnTo>
                  <a:pt x="1018" y="684"/>
                </a:lnTo>
                <a:lnTo>
                  <a:pt x="1018" y="686"/>
                </a:lnTo>
                <a:lnTo>
                  <a:pt x="1016" y="692"/>
                </a:lnTo>
                <a:lnTo>
                  <a:pt x="1024" y="696"/>
                </a:lnTo>
                <a:lnTo>
                  <a:pt x="1028" y="696"/>
                </a:lnTo>
                <a:lnTo>
                  <a:pt x="1031" y="698"/>
                </a:lnTo>
                <a:lnTo>
                  <a:pt x="1037" y="698"/>
                </a:lnTo>
                <a:lnTo>
                  <a:pt x="1039" y="698"/>
                </a:lnTo>
                <a:lnTo>
                  <a:pt x="1049" y="701"/>
                </a:lnTo>
                <a:lnTo>
                  <a:pt x="1051" y="700"/>
                </a:lnTo>
                <a:lnTo>
                  <a:pt x="1053" y="696"/>
                </a:lnTo>
                <a:lnTo>
                  <a:pt x="1057" y="694"/>
                </a:lnTo>
                <a:lnTo>
                  <a:pt x="1058" y="692"/>
                </a:lnTo>
                <a:lnTo>
                  <a:pt x="1066" y="694"/>
                </a:lnTo>
                <a:lnTo>
                  <a:pt x="1068" y="698"/>
                </a:lnTo>
                <a:lnTo>
                  <a:pt x="1074" y="700"/>
                </a:lnTo>
                <a:lnTo>
                  <a:pt x="1074" y="703"/>
                </a:lnTo>
                <a:lnTo>
                  <a:pt x="1074" y="707"/>
                </a:lnTo>
                <a:lnTo>
                  <a:pt x="1074" y="711"/>
                </a:lnTo>
                <a:lnTo>
                  <a:pt x="1074" y="713"/>
                </a:lnTo>
                <a:lnTo>
                  <a:pt x="1074" y="717"/>
                </a:lnTo>
                <a:lnTo>
                  <a:pt x="1074" y="719"/>
                </a:lnTo>
                <a:lnTo>
                  <a:pt x="1074" y="721"/>
                </a:lnTo>
                <a:lnTo>
                  <a:pt x="1074" y="722"/>
                </a:lnTo>
                <a:lnTo>
                  <a:pt x="1074" y="724"/>
                </a:lnTo>
                <a:lnTo>
                  <a:pt x="1076" y="730"/>
                </a:lnTo>
                <a:lnTo>
                  <a:pt x="1084" y="738"/>
                </a:lnTo>
                <a:lnTo>
                  <a:pt x="1084" y="740"/>
                </a:lnTo>
                <a:lnTo>
                  <a:pt x="1085" y="740"/>
                </a:lnTo>
                <a:lnTo>
                  <a:pt x="1089" y="738"/>
                </a:lnTo>
                <a:lnTo>
                  <a:pt x="1091" y="740"/>
                </a:lnTo>
                <a:lnTo>
                  <a:pt x="1089" y="740"/>
                </a:lnTo>
                <a:lnTo>
                  <a:pt x="1091" y="742"/>
                </a:lnTo>
                <a:lnTo>
                  <a:pt x="1093" y="748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Freeform 215"/>
          <p:cNvSpPr>
            <a:spLocks/>
          </p:cNvSpPr>
          <p:nvPr/>
        </p:nvSpPr>
        <p:spPr bwMode="auto">
          <a:xfrm>
            <a:off x="-3484982" y="6209494"/>
            <a:ext cx="1765940" cy="1494836"/>
          </a:xfrm>
          <a:custGeom>
            <a:avLst/>
            <a:gdLst>
              <a:gd name="T0" fmla="*/ 187 w 1876"/>
              <a:gd name="T1" fmla="*/ 469 h 1588"/>
              <a:gd name="T2" fmla="*/ 198 w 1876"/>
              <a:gd name="T3" fmla="*/ 536 h 1588"/>
              <a:gd name="T4" fmla="*/ 194 w 1876"/>
              <a:gd name="T5" fmla="*/ 606 h 1588"/>
              <a:gd name="T6" fmla="*/ 304 w 1876"/>
              <a:gd name="T7" fmla="*/ 821 h 1588"/>
              <a:gd name="T8" fmla="*/ 233 w 1876"/>
              <a:gd name="T9" fmla="*/ 921 h 1588"/>
              <a:gd name="T10" fmla="*/ 221 w 1876"/>
              <a:gd name="T11" fmla="*/ 1179 h 1588"/>
              <a:gd name="T12" fmla="*/ 452 w 1876"/>
              <a:gd name="T13" fmla="*/ 1533 h 1588"/>
              <a:gd name="T14" fmla="*/ 450 w 1876"/>
              <a:gd name="T15" fmla="*/ 1502 h 1588"/>
              <a:gd name="T16" fmla="*/ 531 w 1876"/>
              <a:gd name="T17" fmla="*/ 1471 h 1588"/>
              <a:gd name="T18" fmla="*/ 611 w 1876"/>
              <a:gd name="T19" fmla="*/ 1461 h 1588"/>
              <a:gd name="T20" fmla="*/ 700 w 1876"/>
              <a:gd name="T21" fmla="*/ 1440 h 1588"/>
              <a:gd name="T22" fmla="*/ 892 w 1876"/>
              <a:gd name="T23" fmla="*/ 1402 h 1588"/>
              <a:gd name="T24" fmla="*/ 813 w 1876"/>
              <a:gd name="T25" fmla="*/ 1279 h 1588"/>
              <a:gd name="T26" fmla="*/ 836 w 1876"/>
              <a:gd name="T27" fmla="*/ 1240 h 1588"/>
              <a:gd name="T28" fmla="*/ 896 w 1876"/>
              <a:gd name="T29" fmla="*/ 1263 h 1588"/>
              <a:gd name="T30" fmla="*/ 1207 w 1876"/>
              <a:gd name="T31" fmla="*/ 1132 h 1588"/>
              <a:gd name="T32" fmla="*/ 1295 w 1876"/>
              <a:gd name="T33" fmla="*/ 1102 h 1588"/>
              <a:gd name="T34" fmla="*/ 1330 w 1876"/>
              <a:gd name="T35" fmla="*/ 1055 h 1588"/>
              <a:gd name="T36" fmla="*/ 1332 w 1876"/>
              <a:gd name="T37" fmla="*/ 1019 h 1588"/>
              <a:gd name="T38" fmla="*/ 1276 w 1876"/>
              <a:gd name="T39" fmla="*/ 937 h 1588"/>
              <a:gd name="T40" fmla="*/ 1288 w 1876"/>
              <a:gd name="T41" fmla="*/ 913 h 1588"/>
              <a:gd name="T42" fmla="*/ 1305 w 1876"/>
              <a:gd name="T43" fmla="*/ 898 h 1588"/>
              <a:gd name="T44" fmla="*/ 1317 w 1876"/>
              <a:gd name="T45" fmla="*/ 884 h 1588"/>
              <a:gd name="T46" fmla="*/ 1332 w 1876"/>
              <a:gd name="T47" fmla="*/ 873 h 1588"/>
              <a:gd name="T48" fmla="*/ 1345 w 1876"/>
              <a:gd name="T49" fmla="*/ 863 h 1588"/>
              <a:gd name="T50" fmla="*/ 1361 w 1876"/>
              <a:gd name="T51" fmla="*/ 850 h 1588"/>
              <a:gd name="T52" fmla="*/ 1372 w 1876"/>
              <a:gd name="T53" fmla="*/ 831 h 1588"/>
              <a:gd name="T54" fmla="*/ 1405 w 1876"/>
              <a:gd name="T55" fmla="*/ 806 h 1588"/>
              <a:gd name="T56" fmla="*/ 1484 w 1876"/>
              <a:gd name="T57" fmla="*/ 879 h 1588"/>
              <a:gd name="T58" fmla="*/ 1430 w 1876"/>
              <a:gd name="T59" fmla="*/ 807 h 1588"/>
              <a:gd name="T60" fmla="*/ 1476 w 1876"/>
              <a:gd name="T61" fmla="*/ 762 h 1588"/>
              <a:gd name="T62" fmla="*/ 1540 w 1876"/>
              <a:gd name="T63" fmla="*/ 773 h 1588"/>
              <a:gd name="T64" fmla="*/ 1589 w 1876"/>
              <a:gd name="T65" fmla="*/ 727 h 1588"/>
              <a:gd name="T66" fmla="*/ 1628 w 1876"/>
              <a:gd name="T67" fmla="*/ 667 h 1588"/>
              <a:gd name="T68" fmla="*/ 1670 w 1876"/>
              <a:gd name="T69" fmla="*/ 650 h 1588"/>
              <a:gd name="T70" fmla="*/ 1709 w 1876"/>
              <a:gd name="T71" fmla="*/ 611 h 1588"/>
              <a:gd name="T72" fmla="*/ 1701 w 1876"/>
              <a:gd name="T73" fmla="*/ 567 h 1588"/>
              <a:gd name="T74" fmla="*/ 1738 w 1876"/>
              <a:gd name="T75" fmla="*/ 542 h 1588"/>
              <a:gd name="T76" fmla="*/ 1843 w 1876"/>
              <a:gd name="T77" fmla="*/ 450 h 1588"/>
              <a:gd name="T78" fmla="*/ 1824 w 1876"/>
              <a:gd name="T79" fmla="*/ 367 h 1588"/>
              <a:gd name="T80" fmla="*/ 1837 w 1876"/>
              <a:gd name="T81" fmla="*/ 296 h 1588"/>
              <a:gd name="T82" fmla="*/ 1876 w 1876"/>
              <a:gd name="T83" fmla="*/ 237 h 1588"/>
              <a:gd name="T84" fmla="*/ 1803 w 1876"/>
              <a:gd name="T85" fmla="*/ 235 h 1588"/>
              <a:gd name="T86" fmla="*/ 1764 w 1876"/>
              <a:gd name="T87" fmla="*/ 294 h 1588"/>
              <a:gd name="T88" fmla="*/ 1645 w 1876"/>
              <a:gd name="T89" fmla="*/ 335 h 1588"/>
              <a:gd name="T90" fmla="*/ 1520 w 1876"/>
              <a:gd name="T91" fmla="*/ 275 h 1588"/>
              <a:gd name="T92" fmla="*/ 1357 w 1876"/>
              <a:gd name="T93" fmla="*/ 269 h 1588"/>
              <a:gd name="T94" fmla="*/ 1265 w 1876"/>
              <a:gd name="T95" fmla="*/ 235 h 1588"/>
              <a:gd name="T96" fmla="*/ 1176 w 1876"/>
              <a:gd name="T97" fmla="*/ 198 h 1588"/>
              <a:gd name="T98" fmla="*/ 1124 w 1876"/>
              <a:gd name="T99" fmla="*/ 248 h 1588"/>
              <a:gd name="T100" fmla="*/ 1086 w 1876"/>
              <a:gd name="T101" fmla="*/ 204 h 1588"/>
              <a:gd name="T102" fmla="*/ 1013 w 1876"/>
              <a:gd name="T103" fmla="*/ 223 h 1588"/>
              <a:gd name="T104" fmla="*/ 922 w 1876"/>
              <a:gd name="T105" fmla="*/ 231 h 1588"/>
              <a:gd name="T106" fmla="*/ 867 w 1876"/>
              <a:gd name="T107" fmla="*/ 115 h 1588"/>
              <a:gd name="T108" fmla="*/ 865 w 1876"/>
              <a:gd name="T109" fmla="*/ 71 h 1588"/>
              <a:gd name="T110" fmla="*/ 828 w 1876"/>
              <a:gd name="T111" fmla="*/ 104 h 1588"/>
              <a:gd name="T112" fmla="*/ 778 w 1876"/>
              <a:gd name="T113" fmla="*/ 119 h 1588"/>
              <a:gd name="T114" fmla="*/ 723 w 1876"/>
              <a:gd name="T115" fmla="*/ 152 h 1588"/>
              <a:gd name="T116" fmla="*/ 604 w 1876"/>
              <a:gd name="T117" fmla="*/ 106 h 1588"/>
              <a:gd name="T118" fmla="*/ 473 w 1876"/>
              <a:gd name="T119" fmla="*/ 69 h 1588"/>
              <a:gd name="T120" fmla="*/ 254 w 1876"/>
              <a:gd name="T121" fmla="*/ 179 h 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76" h="1588">
                <a:moveTo>
                  <a:pt x="225" y="339"/>
                </a:moveTo>
                <a:lnTo>
                  <a:pt x="223" y="352"/>
                </a:lnTo>
                <a:lnTo>
                  <a:pt x="221" y="371"/>
                </a:lnTo>
                <a:lnTo>
                  <a:pt x="217" y="383"/>
                </a:lnTo>
                <a:lnTo>
                  <a:pt x="211" y="394"/>
                </a:lnTo>
                <a:lnTo>
                  <a:pt x="208" y="396"/>
                </a:lnTo>
                <a:lnTo>
                  <a:pt x="209" y="398"/>
                </a:lnTo>
                <a:lnTo>
                  <a:pt x="209" y="402"/>
                </a:lnTo>
                <a:lnTo>
                  <a:pt x="208" y="406"/>
                </a:lnTo>
                <a:lnTo>
                  <a:pt x="206" y="415"/>
                </a:lnTo>
                <a:lnTo>
                  <a:pt x="206" y="417"/>
                </a:lnTo>
                <a:lnTo>
                  <a:pt x="192" y="429"/>
                </a:lnTo>
                <a:lnTo>
                  <a:pt x="177" y="435"/>
                </a:lnTo>
                <a:lnTo>
                  <a:pt x="181" y="448"/>
                </a:lnTo>
                <a:lnTo>
                  <a:pt x="187" y="459"/>
                </a:lnTo>
                <a:lnTo>
                  <a:pt x="187" y="464"/>
                </a:lnTo>
                <a:lnTo>
                  <a:pt x="185" y="469"/>
                </a:lnTo>
                <a:lnTo>
                  <a:pt x="187" y="469"/>
                </a:lnTo>
                <a:lnTo>
                  <a:pt x="188" y="469"/>
                </a:lnTo>
                <a:lnTo>
                  <a:pt x="188" y="473"/>
                </a:lnTo>
                <a:lnTo>
                  <a:pt x="185" y="473"/>
                </a:lnTo>
                <a:lnTo>
                  <a:pt x="185" y="475"/>
                </a:lnTo>
                <a:lnTo>
                  <a:pt x="188" y="485"/>
                </a:lnTo>
                <a:lnTo>
                  <a:pt x="190" y="496"/>
                </a:lnTo>
                <a:lnTo>
                  <a:pt x="192" y="504"/>
                </a:lnTo>
                <a:lnTo>
                  <a:pt x="194" y="509"/>
                </a:lnTo>
                <a:lnTo>
                  <a:pt x="194" y="512"/>
                </a:lnTo>
                <a:lnTo>
                  <a:pt x="196" y="514"/>
                </a:lnTo>
                <a:lnTo>
                  <a:pt x="196" y="515"/>
                </a:lnTo>
                <a:lnTo>
                  <a:pt x="196" y="517"/>
                </a:lnTo>
                <a:lnTo>
                  <a:pt x="198" y="521"/>
                </a:lnTo>
                <a:lnTo>
                  <a:pt x="198" y="525"/>
                </a:lnTo>
                <a:lnTo>
                  <a:pt x="198" y="529"/>
                </a:lnTo>
                <a:lnTo>
                  <a:pt x="198" y="531"/>
                </a:lnTo>
                <a:lnTo>
                  <a:pt x="198" y="533"/>
                </a:lnTo>
                <a:lnTo>
                  <a:pt x="198" y="536"/>
                </a:lnTo>
                <a:lnTo>
                  <a:pt x="200" y="542"/>
                </a:lnTo>
                <a:lnTo>
                  <a:pt x="200" y="548"/>
                </a:lnTo>
                <a:lnTo>
                  <a:pt x="202" y="554"/>
                </a:lnTo>
                <a:lnTo>
                  <a:pt x="202" y="558"/>
                </a:lnTo>
                <a:lnTo>
                  <a:pt x="202" y="562"/>
                </a:lnTo>
                <a:lnTo>
                  <a:pt x="202" y="565"/>
                </a:lnTo>
                <a:lnTo>
                  <a:pt x="204" y="567"/>
                </a:lnTo>
                <a:lnTo>
                  <a:pt x="204" y="571"/>
                </a:lnTo>
                <a:lnTo>
                  <a:pt x="202" y="573"/>
                </a:lnTo>
                <a:lnTo>
                  <a:pt x="192" y="575"/>
                </a:lnTo>
                <a:lnTo>
                  <a:pt x="187" y="575"/>
                </a:lnTo>
                <a:lnTo>
                  <a:pt x="185" y="575"/>
                </a:lnTo>
                <a:lnTo>
                  <a:pt x="187" y="583"/>
                </a:lnTo>
                <a:lnTo>
                  <a:pt x="188" y="590"/>
                </a:lnTo>
                <a:lnTo>
                  <a:pt x="194" y="590"/>
                </a:lnTo>
                <a:lnTo>
                  <a:pt x="194" y="602"/>
                </a:lnTo>
                <a:lnTo>
                  <a:pt x="194" y="604"/>
                </a:lnTo>
                <a:lnTo>
                  <a:pt x="194" y="606"/>
                </a:lnTo>
                <a:lnTo>
                  <a:pt x="194" y="617"/>
                </a:lnTo>
                <a:lnTo>
                  <a:pt x="194" y="640"/>
                </a:lnTo>
                <a:lnTo>
                  <a:pt x="194" y="644"/>
                </a:lnTo>
                <a:lnTo>
                  <a:pt x="194" y="648"/>
                </a:lnTo>
                <a:lnTo>
                  <a:pt x="196" y="652"/>
                </a:lnTo>
                <a:lnTo>
                  <a:pt x="215" y="652"/>
                </a:lnTo>
                <a:lnTo>
                  <a:pt x="221" y="650"/>
                </a:lnTo>
                <a:lnTo>
                  <a:pt x="235" y="648"/>
                </a:lnTo>
                <a:lnTo>
                  <a:pt x="242" y="650"/>
                </a:lnTo>
                <a:lnTo>
                  <a:pt x="262" y="650"/>
                </a:lnTo>
                <a:lnTo>
                  <a:pt x="277" y="644"/>
                </a:lnTo>
                <a:lnTo>
                  <a:pt x="283" y="654"/>
                </a:lnTo>
                <a:lnTo>
                  <a:pt x="323" y="650"/>
                </a:lnTo>
                <a:lnTo>
                  <a:pt x="321" y="615"/>
                </a:lnTo>
                <a:lnTo>
                  <a:pt x="331" y="621"/>
                </a:lnTo>
                <a:lnTo>
                  <a:pt x="338" y="627"/>
                </a:lnTo>
                <a:lnTo>
                  <a:pt x="319" y="813"/>
                </a:lnTo>
                <a:lnTo>
                  <a:pt x="304" y="821"/>
                </a:lnTo>
                <a:lnTo>
                  <a:pt x="300" y="823"/>
                </a:lnTo>
                <a:lnTo>
                  <a:pt x="292" y="821"/>
                </a:lnTo>
                <a:lnTo>
                  <a:pt x="292" y="823"/>
                </a:lnTo>
                <a:lnTo>
                  <a:pt x="284" y="834"/>
                </a:lnTo>
                <a:lnTo>
                  <a:pt x="271" y="833"/>
                </a:lnTo>
                <a:lnTo>
                  <a:pt x="267" y="840"/>
                </a:lnTo>
                <a:lnTo>
                  <a:pt x="256" y="844"/>
                </a:lnTo>
                <a:lnTo>
                  <a:pt x="244" y="850"/>
                </a:lnTo>
                <a:lnTo>
                  <a:pt x="233" y="863"/>
                </a:lnTo>
                <a:lnTo>
                  <a:pt x="252" y="875"/>
                </a:lnTo>
                <a:lnTo>
                  <a:pt x="248" y="879"/>
                </a:lnTo>
                <a:lnTo>
                  <a:pt x="242" y="887"/>
                </a:lnTo>
                <a:lnTo>
                  <a:pt x="238" y="894"/>
                </a:lnTo>
                <a:lnTo>
                  <a:pt x="235" y="900"/>
                </a:lnTo>
                <a:lnTo>
                  <a:pt x="231" y="906"/>
                </a:lnTo>
                <a:lnTo>
                  <a:pt x="235" y="908"/>
                </a:lnTo>
                <a:lnTo>
                  <a:pt x="240" y="911"/>
                </a:lnTo>
                <a:lnTo>
                  <a:pt x="233" y="921"/>
                </a:lnTo>
                <a:lnTo>
                  <a:pt x="265" y="959"/>
                </a:lnTo>
                <a:lnTo>
                  <a:pt x="252" y="973"/>
                </a:lnTo>
                <a:lnTo>
                  <a:pt x="265" y="985"/>
                </a:lnTo>
                <a:lnTo>
                  <a:pt x="273" y="994"/>
                </a:lnTo>
                <a:lnTo>
                  <a:pt x="290" y="1011"/>
                </a:lnTo>
                <a:lnTo>
                  <a:pt x="294" y="1013"/>
                </a:lnTo>
                <a:lnTo>
                  <a:pt x="300" y="1013"/>
                </a:lnTo>
                <a:lnTo>
                  <a:pt x="302" y="1015"/>
                </a:lnTo>
                <a:lnTo>
                  <a:pt x="304" y="1017"/>
                </a:lnTo>
                <a:lnTo>
                  <a:pt x="315" y="1034"/>
                </a:lnTo>
                <a:lnTo>
                  <a:pt x="323" y="1031"/>
                </a:lnTo>
                <a:lnTo>
                  <a:pt x="334" y="1034"/>
                </a:lnTo>
                <a:lnTo>
                  <a:pt x="334" y="1036"/>
                </a:lnTo>
                <a:lnTo>
                  <a:pt x="317" y="1040"/>
                </a:lnTo>
                <a:lnTo>
                  <a:pt x="338" y="1129"/>
                </a:lnTo>
                <a:lnTo>
                  <a:pt x="340" y="1152"/>
                </a:lnTo>
                <a:lnTo>
                  <a:pt x="288" y="1163"/>
                </a:lnTo>
                <a:lnTo>
                  <a:pt x="221" y="1179"/>
                </a:lnTo>
                <a:lnTo>
                  <a:pt x="144" y="1196"/>
                </a:lnTo>
                <a:lnTo>
                  <a:pt x="144" y="1206"/>
                </a:lnTo>
                <a:lnTo>
                  <a:pt x="104" y="1200"/>
                </a:lnTo>
                <a:lnTo>
                  <a:pt x="8" y="1188"/>
                </a:lnTo>
                <a:lnTo>
                  <a:pt x="0" y="1259"/>
                </a:lnTo>
                <a:lnTo>
                  <a:pt x="25" y="1279"/>
                </a:lnTo>
                <a:lnTo>
                  <a:pt x="113" y="1348"/>
                </a:lnTo>
                <a:lnTo>
                  <a:pt x="202" y="1415"/>
                </a:lnTo>
                <a:lnTo>
                  <a:pt x="292" y="1484"/>
                </a:lnTo>
                <a:lnTo>
                  <a:pt x="346" y="1525"/>
                </a:lnTo>
                <a:lnTo>
                  <a:pt x="350" y="1528"/>
                </a:lnTo>
                <a:lnTo>
                  <a:pt x="356" y="1534"/>
                </a:lnTo>
                <a:lnTo>
                  <a:pt x="367" y="1544"/>
                </a:lnTo>
                <a:lnTo>
                  <a:pt x="417" y="1588"/>
                </a:lnTo>
                <a:lnTo>
                  <a:pt x="415" y="1586"/>
                </a:lnTo>
                <a:lnTo>
                  <a:pt x="434" y="1567"/>
                </a:lnTo>
                <a:lnTo>
                  <a:pt x="442" y="1550"/>
                </a:lnTo>
                <a:lnTo>
                  <a:pt x="452" y="1533"/>
                </a:lnTo>
                <a:lnTo>
                  <a:pt x="469" y="1544"/>
                </a:lnTo>
                <a:lnTo>
                  <a:pt x="488" y="1533"/>
                </a:lnTo>
                <a:lnTo>
                  <a:pt x="502" y="1517"/>
                </a:lnTo>
                <a:lnTo>
                  <a:pt x="517" y="1525"/>
                </a:lnTo>
                <a:lnTo>
                  <a:pt x="519" y="1507"/>
                </a:lnTo>
                <a:lnTo>
                  <a:pt x="521" y="1507"/>
                </a:lnTo>
                <a:lnTo>
                  <a:pt x="521" y="1502"/>
                </a:lnTo>
                <a:lnTo>
                  <a:pt x="519" y="1502"/>
                </a:lnTo>
                <a:lnTo>
                  <a:pt x="513" y="1505"/>
                </a:lnTo>
                <a:lnTo>
                  <a:pt x="505" y="1504"/>
                </a:lnTo>
                <a:lnTo>
                  <a:pt x="492" y="1505"/>
                </a:lnTo>
                <a:lnTo>
                  <a:pt x="492" y="1504"/>
                </a:lnTo>
                <a:lnTo>
                  <a:pt x="490" y="1490"/>
                </a:lnTo>
                <a:lnTo>
                  <a:pt x="488" y="1488"/>
                </a:lnTo>
                <a:lnTo>
                  <a:pt x="486" y="1490"/>
                </a:lnTo>
                <a:lnTo>
                  <a:pt x="467" y="1498"/>
                </a:lnTo>
                <a:lnTo>
                  <a:pt x="452" y="1504"/>
                </a:lnTo>
                <a:lnTo>
                  <a:pt x="450" y="1502"/>
                </a:lnTo>
                <a:lnTo>
                  <a:pt x="452" y="1513"/>
                </a:lnTo>
                <a:lnTo>
                  <a:pt x="440" y="1511"/>
                </a:lnTo>
                <a:lnTo>
                  <a:pt x="419" y="1504"/>
                </a:lnTo>
                <a:lnTo>
                  <a:pt x="421" y="1492"/>
                </a:lnTo>
                <a:lnTo>
                  <a:pt x="423" y="1486"/>
                </a:lnTo>
                <a:lnTo>
                  <a:pt x="423" y="1480"/>
                </a:lnTo>
                <a:lnTo>
                  <a:pt x="421" y="1478"/>
                </a:lnTo>
                <a:lnTo>
                  <a:pt x="423" y="1477"/>
                </a:lnTo>
                <a:lnTo>
                  <a:pt x="425" y="1475"/>
                </a:lnTo>
                <a:lnTo>
                  <a:pt x="428" y="1477"/>
                </a:lnTo>
                <a:lnTo>
                  <a:pt x="428" y="1478"/>
                </a:lnTo>
                <a:lnTo>
                  <a:pt x="442" y="1486"/>
                </a:lnTo>
                <a:lnTo>
                  <a:pt x="448" y="1486"/>
                </a:lnTo>
                <a:lnTo>
                  <a:pt x="469" y="1484"/>
                </a:lnTo>
                <a:lnTo>
                  <a:pt x="481" y="1480"/>
                </a:lnTo>
                <a:lnTo>
                  <a:pt x="525" y="1471"/>
                </a:lnTo>
                <a:lnTo>
                  <a:pt x="529" y="1469"/>
                </a:lnTo>
                <a:lnTo>
                  <a:pt x="531" y="1471"/>
                </a:lnTo>
                <a:lnTo>
                  <a:pt x="532" y="1465"/>
                </a:lnTo>
                <a:lnTo>
                  <a:pt x="538" y="1461"/>
                </a:lnTo>
                <a:lnTo>
                  <a:pt x="540" y="1461"/>
                </a:lnTo>
                <a:lnTo>
                  <a:pt x="544" y="1459"/>
                </a:lnTo>
                <a:lnTo>
                  <a:pt x="546" y="1457"/>
                </a:lnTo>
                <a:lnTo>
                  <a:pt x="558" y="1457"/>
                </a:lnTo>
                <a:lnTo>
                  <a:pt x="563" y="1457"/>
                </a:lnTo>
                <a:lnTo>
                  <a:pt x="565" y="1457"/>
                </a:lnTo>
                <a:lnTo>
                  <a:pt x="569" y="1457"/>
                </a:lnTo>
                <a:lnTo>
                  <a:pt x="575" y="1457"/>
                </a:lnTo>
                <a:lnTo>
                  <a:pt x="579" y="1457"/>
                </a:lnTo>
                <a:lnTo>
                  <a:pt x="582" y="1459"/>
                </a:lnTo>
                <a:lnTo>
                  <a:pt x="594" y="1459"/>
                </a:lnTo>
                <a:lnTo>
                  <a:pt x="598" y="1459"/>
                </a:lnTo>
                <a:lnTo>
                  <a:pt x="600" y="1459"/>
                </a:lnTo>
                <a:lnTo>
                  <a:pt x="602" y="1459"/>
                </a:lnTo>
                <a:lnTo>
                  <a:pt x="607" y="1461"/>
                </a:lnTo>
                <a:lnTo>
                  <a:pt x="611" y="1461"/>
                </a:lnTo>
                <a:lnTo>
                  <a:pt x="615" y="1461"/>
                </a:lnTo>
                <a:lnTo>
                  <a:pt x="619" y="1461"/>
                </a:lnTo>
                <a:lnTo>
                  <a:pt x="623" y="1461"/>
                </a:lnTo>
                <a:lnTo>
                  <a:pt x="627" y="1461"/>
                </a:lnTo>
                <a:lnTo>
                  <a:pt x="630" y="1461"/>
                </a:lnTo>
                <a:lnTo>
                  <a:pt x="634" y="1461"/>
                </a:lnTo>
                <a:lnTo>
                  <a:pt x="636" y="1459"/>
                </a:lnTo>
                <a:lnTo>
                  <a:pt x="640" y="1457"/>
                </a:lnTo>
                <a:lnTo>
                  <a:pt x="642" y="1456"/>
                </a:lnTo>
                <a:lnTo>
                  <a:pt x="646" y="1454"/>
                </a:lnTo>
                <a:lnTo>
                  <a:pt x="648" y="1454"/>
                </a:lnTo>
                <a:lnTo>
                  <a:pt x="652" y="1450"/>
                </a:lnTo>
                <a:lnTo>
                  <a:pt x="655" y="1454"/>
                </a:lnTo>
                <a:lnTo>
                  <a:pt x="657" y="1454"/>
                </a:lnTo>
                <a:lnTo>
                  <a:pt x="673" y="1465"/>
                </a:lnTo>
                <a:lnTo>
                  <a:pt x="702" y="1459"/>
                </a:lnTo>
                <a:lnTo>
                  <a:pt x="703" y="1457"/>
                </a:lnTo>
                <a:lnTo>
                  <a:pt x="700" y="1440"/>
                </a:lnTo>
                <a:lnTo>
                  <a:pt x="702" y="1425"/>
                </a:lnTo>
                <a:lnTo>
                  <a:pt x="681" y="1403"/>
                </a:lnTo>
                <a:lnTo>
                  <a:pt x="703" y="1394"/>
                </a:lnTo>
                <a:lnTo>
                  <a:pt x="702" y="1388"/>
                </a:lnTo>
                <a:lnTo>
                  <a:pt x="727" y="1379"/>
                </a:lnTo>
                <a:lnTo>
                  <a:pt x="738" y="1392"/>
                </a:lnTo>
                <a:lnTo>
                  <a:pt x="748" y="1384"/>
                </a:lnTo>
                <a:lnTo>
                  <a:pt x="755" y="1390"/>
                </a:lnTo>
                <a:lnTo>
                  <a:pt x="761" y="1388"/>
                </a:lnTo>
                <a:lnTo>
                  <a:pt x="788" y="1379"/>
                </a:lnTo>
                <a:lnTo>
                  <a:pt x="813" y="1392"/>
                </a:lnTo>
                <a:lnTo>
                  <a:pt x="817" y="1396"/>
                </a:lnTo>
                <a:lnTo>
                  <a:pt x="836" y="1415"/>
                </a:lnTo>
                <a:lnTo>
                  <a:pt x="844" y="1413"/>
                </a:lnTo>
                <a:lnTo>
                  <a:pt x="850" y="1417"/>
                </a:lnTo>
                <a:lnTo>
                  <a:pt x="857" y="1409"/>
                </a:lnTo>
                <a:lnTo>
                  <a:pt x="873" y="1413"/>
                </a:lnTo>
                <a:lnTo>
                  <a:pt x="892" y="1402"/>
                </a:lnTo>
                <a:lnTo>
                  <a:pt x="903" y="1392"/>
                </a:lnTo>
                <a:lnTo>
                  <a:pt x="915" y="1382"/>
                </a:lnTo>
                <a:lnTo>
                  <a:pt x="901" y="1363"/>
                </a:lnTo>
                <a:lnTo>
                  <a:pt x="871" y="1344"/>
                </a:lnTo>
                <a:lnTo>
                  <a:pt x="842" y="1329"/>
                </a:lnTo>
                <a:lnTo>
                  <a:pt x="823" y="1317"/>
                </a:lnTo>
                <a:lnTo>
                  <a:pt x="809" y="1311"/>
                </a:lnTo>
                <a:lnTo>
                  <a:pt x="799" y="1307"/>
                </a:lnTo>
                <a:lnTo>
                  <a:pt x="794" y="1302"/>
                </a:lnTo>
                <a:lnTo>
                  <a:pt x="792" y="1292"/>
                </a:lnTo>
                <a:lnTo>
                  <a:pt x="792" y="1286"/>
                </a:lnTo>
                <a:lnTo>
                  <a:pt x="796" y="1286"/>
                </a:lnTo>
                <a:lnTo>
                  <a:pt x="799" y="1286"/>
                </a:lnTo>
                <a:lnTo>
                  <a:pt x="804" y="1286"/>
                </a:lnTo>
                <a:lnTo>
                  <a:pt x="807" y="1286"/>
                </a:lnTo>
                <a:lnTo>
                  <a:pt x="809" y="1283"/>
                </a:lnTo>
                <a:lnTo>
                  <a:pt x="811" y="1281"/>
                </a:lnTo>
                <a:lnTo>
                  <a:pt x="813" y="1279"/>
                </a:lnTo>
                <a:lnTo>
                  <a:pt x="815" y="1277"/>
                </a:lnTo>
                <a:lnTo>
                  <a:pt x="817" y="1273"/>
                </a:lnTo>
                <a:lnTo>
                  <a:pt x="819" y="1271"/>
                </a:lnTo>
                <a:lnTo>
                  <a:pt x="821" y="1269"/>
                </a:lnTo>
                <a:lnTo>
                  <a:pt x="815" y="1265"/>
                </a:lnTo>
                <a:lnTo>
                  <a:pt x="813" y="1263"/>
                </a:lnTo>
                <a:lnTo>
                  <a:pt x="809" y="1261"/>
                </a:lnTo>
                <a:lnTo>
                  <a:pt x="804" y="1256"/>
                </a:lnTo>
                <a:lnTo>
                  <a:pt x="811" y="1246"/>
                </a:lnTo>
                <a:lnTo>
                  <a:pt x="813" y="1244"/>
                </a:lnTo>
                <a:lnTo>
                  <a:pt x="815" y="1240"/>
                </a:lnTo>
                <a:lnTo>
                  <a:pt x="817" y="1240"/>
                </a:lnTo>
                <a:lnTo>
                  <a:pt x="819" y="1236"/>
                </a:lnTo>
                <a:lnTo>
                  <a:pt x="825" y="1230"/>
                </a:lnTo>
                <a:lnTo>
                  <a:pt x="828" y="1233"/>
                </a:lnTo>
                <a:lnTo>
                  <a:pt x="832" y="1236"/>
                </a:lnTo>
                <a:lnTo>
                  <a:pt x="834" y="1238"/>
                </a:lnTo>
                <a:lnTo>
                  <a:pt x="836" y="1240"/>
                </a:lnTo>
                <a:lnTo>
                  <a:pt x="838" y="1240"/>
                </a:lnTo>
                <a:lnTo>
                  <a:pt x="840" y="1240"/>
                </a:lnTo>
                <a:lnTo>
                  <a:pt x="844" y="1242"/>
                </a:lnTo>
                <a:lnTo>
                  <a:pt x="846" y="1244"/>
                </a:lnTo>
                <a:lnTo>
                  <a:pt x="850" y="1244"/>
                </a:lnTo>
                <a:lnTo>
                  <a:pt x="852" y="1246"/>
                </a:lnTo>
                <a:lnTo>
                  <a:pt x="855" y="1246"/>
                </a:lnTo>
                <a:lnTo>
                  <a:pt x="859" y="1244"/>
                </a:lnTo>
                <a:lnTo>
                  <a:pt x="861" y="1242"/>
                </a:lnTo>
                <a:lnTo>
                  <a:pt x="865" y="1246"/>
                </a:lnTo>
                <a:lnTo>
                  <a:pt x="869" y="1248"/>
                </a:lnTo>
                <a:lnTo>
                  <a:pt x="871" y="1252"/>
                </a:lnTo>
                <a:lnTo>
                  <a:pt x="874" y="1254"/>
                </a:lnTo>
                <a:lnTo>
                  <a:pt x="876" y="1256"/>
                </a:lnTo>
                <a:lnTo>
                  <a:pt x="876" y="1257"/>
                </a:lnTo>
                <a:lnTo>
                  <a:pt x="882" y="1256"/>
                </a:lnTo>
                <a:lnTo>
                  <a:pt x="888" y="1254"/>
                </a:lnTo>
                <a:lnTo>
                  <a:pt x="896" y="1263"/>
                </a:lnTo>
                <a:lnTo>
                  <a:pt x="915" y="1250"/>
                </a:lnTo>
                <a:lnTo>
                  <a:pt x="905" y="1238"/>
                </a:lnTo>
                <a:lnTo>
                  <a:pt x="919" y="1223"/>
                </a:lnTo>
                <a:lnTo>
                  <a:pt x="932" y="1230"/>
                </a:lnTo>
                <a:lnTo>
                  <a:pt x="944" y="1223"/>
                </a:lnTo>
                <a:lnTo>
                  <a:pt x="965" y="1238"/>
                </a:lnTo>
                <a:lnTo>
                  <a:pt x="984" y="1227"/>
                </a:lnTo>
                <a:lnTo>
                  <a:pt x="999" y="1246"/>
                </a:lnTo>
                <a:lnTo>
                  <a:pt x="1009" y="1242"/>
                </a:lnTo>
                <a:lnTo>
                  <a:pt x="1032" y="1235"/>
                </a:lnTo>
                <a:lnTo>
                  <a:pt x="1113" y="1221"/>
                </a:lnTo>
                <a:lnTo>
                  <a:pt x="1167" y="1215"/>
                </a:lnTo>
                <a:lnTo>
                  <a:pt x="1174" y="1179"/>
                </a:lnTo>
                <a:lnTo>
                  <a:pt x="1180" y="1180"/>
                </a:lnTo>
                <a:lnTo>
                  <a:pt x="1190" y="1179"/>
                </a:lnTo>
                <a:lnTo>
                  <a:pt x="1213" y="1171"/>
                </a:lnTo>
                <a:lnTo>
                  <a:pt x="1211" y="1169"/>
                </a:lnTo>
                <a:lnTo>
                  <a:pt x="1207" y="1132"/>
                </a:lnTo>
                <a:lnTo>
                  <a:pt x="1209" y="1131"/>
                </a:lnTo>
                <a:lnTo>
                  <a:pt x="1230" y="1119"/>
                </a:lnTo>
                <a:lnTo>
                  <a:pt x="1247" y="1104"/>
                </a:lnTo>
                <a:lnTo>
                  <a:pt x="1251" y="1105"/>
                </a:lnTo>
                <a:lnTo>
                  <a:pt x="1251" y="1104"/>
                </a:lnTo>
                <a:lnTo>
                  <a:pt x="1253" y="1104"/>
                </a:lnTo>
                <a:lnTo>
                  <a:pt x="1269" y="1108"/>
                </a:lnTo>
                <a:lnTo>
                  <a:pt x="1271" y="1108"/>
                </a:lnTo>
                <a:lnTo>
                  <a:pt x="1271" y="1111"/>
                </a:lnTo>
                <a:lnTo>
                  <a:pt x="1274" y="1113"/>
                </a:lnTo>
                <a:lnTo>
                  <a:pt x="1278" y="1113"/>
                </a:lnTo>
                <a:lnTo>
                  <a:pt x="1280" y="1115"/>
                </a:lnTo>
                <a:lnTo>
                  <a:pt x="1286" y="1113"/>
                </a:lnTo>
                <a:lnTo>
                  <a:pt x="1288" y="1113"/>
                </a:lnTo>
                <a:lnTo>
                  <a:pt x="1292" y="1111"/>
                </a:lnTo>
                <a:lnTo>
                  <a:pt x="1293" y="1105"/>
                </a:lnTo>
                <a:lnTo>
                  <a:pt x="1293" y="1104"/>
                </a:lnTo>
                <a:lnTo>
                  <a:pt x="1295" y="1102"/>
                </a:lnTo>
                <a:lnTo>
                  <a:pt x="1301" y="1094"/>
                </a:lnTo>
                <a:lnTo>
                  <a:pt x="1303" y="1092"/>
                </a:lnTo>
                <a:lnTo>
                  <a:pt x="1305" y="1092"/>
                </a:lnTo>
                <a:lnTo>
                  <a:pt x="1309" y="1092"/>
                </a:lnTo>
                <a:lnTo>
                  <a:pt x="1311" y="1092"/>
                </a:lnTo>
                <a:lnTo>
                  <a:pt x="1314" y="1094"/>
                </a:lnTo>
                <a:lnTo>
                  <a:pt x="1319" y="1083"/>
                </a:lnTo>
                <a:lnTo>
                  <a:pt x="1322" y="1083"/>
                </a:lnTo>
                <a:lnTo>
                  <a:pt x="1326" y="1081"/>
                </a:lnTo>
                <a:lnTo>
                  <a:pt x="1328" y="1081"/>
                </a:lnTo>
                <a:lnTo>
                  <a:pt x="1330" y="1075"/>
                </a:lnTo>
                <a:lnTo>
                  <a:pt x="1330" y="1069"/>
                </a:lnTo>
                <a:lnTo>
                  <a:pt x="1330" y="1067"/>
                </a:lnTo>
                <a:lnTo>
                  <a:pt x="1330" y="1065"/>
                </a:lnTo>
                <a:lnTo>
                  <a:pt x="1330" y="1062"/>
                </a:lnTo>
                <a:lnTo>
                  <a:pt x="1330" y="1060"/>
                </a:lnTo>
                <a:lnTo>
                  <a:pt x="1330" y="1057"/>
                </a:lnTo>
                <a:lnTo>
                  <a:pt x="1330" y="1055"/>
                </a:lnTo>
                <a:lnTo>
                  <a:pt x="1330" y="1054"/>
                </a:lnTo>
                <a:lnTo>
                  <a:pt x="1330" y="1052"/>
                </a:lnTo>
                <a:lnTo>
                  <a:pt x="1330" y="1050"/>
                </a:lnTo>
                <a:lnTo>
                  <a:pt x="1330" y="1048"/>
                </a:lnTo>
                <a:lnTo>
                  <a:pt x="1330" y="1044"/>
                </a:lnTo>
                <a:lnTo>
                  <a:pt x="1330" y="1042"/>
                </a:lnTo>
                <a:lnTo>
                  <a:pt x="1330" y="1040"/>
                </a:lnTo>
                <a:lnTo>
                  <a:pt x="1330" y="1038"/>
                </a:lnTo>
                <a:lnTo>
                  <a:pt x="1330" y="1036"/>
                </a:lnTo>
                <a:lnTo>
                  <a:pt x="1332" y="1034"/>
                </a:lnTo>
                <a:lnTo>
                  <a:pt x="1332" y="1033"/>
                </a:lnTo>
                <a:lnTo>
                  <a:pt x="1332" y="1031"/>
                </a:lnTo>
                <a:lnTo>
                  <a:pt x="1332" y="1029"/>
                </a:lnTo>
                <a:lnTo>
                  <a:pt x="1332" y="1027"/>
                </a:lnTo>
                <a:lnTo>
                  <a:pt x="1332" y="1025"/>
                </a:lnTo>
                <a:lnTo>
                  <a:pt x="1332" y="1023"/>
                </a:lnTo>
                <a:lnTo>
                  <a:pt x="1332" y="1021"/>
                </a:lnTo>
                <a:lnTo>
                  <a:pt x="1332" y="1019"/>
                </a:lnTo>
                <a:lnTo>
                  <a:pt x="1332" y="1017"/>
                </a:lnTo>
                <a:lnTo>
                  <a:pt x="1332" y="1015"/>
                </a:lnTo>
                <a:lnTo>
                  <a:pt x="1332" y="979"/>
                </a:lnTo>
                <a:lnTo>
                  <a:pt x="1330" y="977"/>
                </a:lnTo>
                <a:lnTo>
                  <a:pt x="1326" y="973"/>
                </a:lnTo>
                <a:lnTo>
                  <a:pt x="1319" y="963"/>
                </a:lnTo>
                <a:lnTo>
                  <a:pt x="1313" y="956"/>
                </a:lnTo>
                <a:lnTo>
                  <a:pt x="1311" y="954"/>
                </a:lnTo>
                <a:lnTo>
                  <a:pt x="1307" y="950"/>
                </a:lnTo>
                <a:lnTo>
                  <a:pt x="1303" y="950"/>
                </a:lnTo>
                <a:lnTo>
                  <a:pt x="1299" y="948"/>
                </a:lnTo>
                <a:lnTo>
                  <a:pt x="1295" y="946"/>
                </a:lnTo>
                <a:lnTo>
                  <a:pt x="1292" y="944"/>
                </a:lnTo>
                <a:lnTo>
                  <a:pt x="1290" y="944"/>
                </a:lnTo>
                <a:lnTo>
                  <a:pt x="1288" y="942"/>
                </a:lnTo>
                <a:lnTo>
                  <a:pt x="1282" y="942"/>
                </a:lnTo>
                <a:lnTo>
                  <a:pt x="1276" y="938"/>
                </a:lnTo>
                <a:lnTo>
                  <a:pt x="1276" y="937"/>
                </a:lnTo>
                <a:lnTo>
                  <a:pt x="1276" y="935"/>
                </a:lnTo>
                <a:lnTo>
                  <a:pt x="1278" y="935"/>
                </a:lnTo>
                <a:lnTo>
                  <a:pt x="1278" y="932"/>
                </a:lnTo>
                <a:lnTo>
                  <a:pt x="1278" y="931"/>
                </a:lnTo>
                <a:lnTo>
                  <a:pt x="1276" y="931"/>
                </a:lnTo>
                <a:lnTo>
                  <a:pt x="1276" y="929"/>
                </a:lnTo>
                <a:lnTo>
                  <a:pt x="1278" y="929"/>
                </a:lnTo>
                <a:lnTo>
                  <a:pt x="1280" y="929"/>
                </a:lnTo>
                <a:lnTo>
                  <a:pt x="1280" y="927"/>
                </a:lnTo>
                <a:lnTo>
                  <a:pt x="1280" y="925"/>
                </a:lnTo>
                <a:lnTo>
                  <a:pt x="1282" y="923"/>
                </a:lnTo>
                <a:lnTo>
                  <a:pt x="1282" y="921"/>
                </a:lnTo>
                <a:lnTo>
                  <a:pt x="1284" y="919"/>
                </a:lnTo>
                <a:lnTo>
                  <a:pt x="1284" y="917"/>
                </a:lnTo>
                <a:lnTo>
                  <a:pt x="1284" y="915"/>
                </a:lnTo>
                <a:lnTo>
                  <a:pt x="1286" y="915"/>
                </a:lnTo>
                <a:lnTo>
                  <a:pt x="1286" y="913"/>
                </a:lnTo>
                <a:lnTo>
                  <a:pt x="1288" y="913"/>
                </a:lnTo>
                <a:lnTo>
                  <a:pt x="1288" y="911"/>
                </a:lnTo>
                <a:lnTo>
                  <a:pt x="1288" y="909"/>
                </a:lnTo>
                <a:lnTo>
                  <a:pt x="1290" y="909"/>
                </a:lnTo>
                <a:lnTo>
                  <a:pt x="1290" y="908"/>
                </a:lnTo>
                <a:lnTo>
                  <a:pt x="1292" y="908"/>
                </a:lnTo>
                <a:lnTo>
                  <a:pt x="1293" y="908"/>
                </a:lnTo>
                <a:lnTo>
                  <a:pt x="1293" y="906"/>
                </a:lnTo>
                <a:lnTo>
                  <a:pt x="1295" y="906"/>
                </a:lnTo>
                <a:lnTo>
                  <a:pt x="1297" y="906"/>
                </a:lnTo>
                <a:lnTo>
                  <a:pt x="1299" y="906"/>
                </a:lnTo>
                <a:lnTo>
                  <a:pt x="1301" y="906"/>
                </a:lnTo>
                <a:lnTo>
                  <a:pt x="1303" y="906"/>
                </a:lnTo>
                <a:lnTo>
                  <a:pt x="1303" y="904"/>
                </a:lnTo>
                <a:lnTo>
                  <a:pt x="1305" y="904"/>
                </a:lnTo>
                <a:lnTo>
                  <a:pt x="1305" y="902"/>
                </a:lnTo>
                <a:lnTo>
                  <a:pt x="1303" y="900"/>
                </a:lnTo>
                <a:lnTo>
                  <a:pt x="1305" y="900"/>
                </a:lnTo>
                <a:lnTo>
                  <a:pt x="1305" y="898"/>
                </a:lnTo>
                <a:lnTo>
                  <a:pt x="1307" y="898"/>
                </a:lnTo>
                <a:lnTo>
                  <a:pt x="1309" y="898"/>
                </a:lnTo>
                <a:lnTo>
                  <a:pt x="1309" y="896"/>
                </a:lnTo>
                <a:lnTo>
                  <a:pt x="1311" y="894"/>
                </a:lnTo>
                <a:lnTo>
                  <a:pt x="1309" y="894"/>
                </a:lnTo>
                <a:lnTo>
                  <a:pt x="1309" y="892"/>
                </a:lnTo>
                <a:lnTo>
                  <a:pt x="1307" y="892"/>
                </a:lnTo>
                <a:lnTo>
                  <a:pt x="1307" y="890"/>
                </a:lnTo>
                <a:lnTo>
                  <a:pt x="1309" y="890"/>
                </a:lnTo>
                <a:lnTo>
                  <a:pt x="1311" y="890"/>
                </a:lnTo>
                <a:lnTo>
                  <a:pt x="1313" y="890"/>
                </a:lnTo>
                <a:lnTo>
                  <a:pt x="1314" y="890"/>
                </a:lnTo>
                <a:lnTo>
                  <a:pt x="1314" y="888"/>
                </a:lnTo>
                <a:lnTo>
                  <a:pt x="1314" y="887"/>
                </a:lnTo>
                <a:lnTo>
                  <a:pt x="1317" y="887"/>
                </a:lnTo>
                <a:lnTo>
                  <a:pt x="1317" y="884"/>
                </a:lnTo>
                <a:lnTo>
                  <a:pt x="1314" y="884"/>
                </a:lnTo>
                <a:lnTo>
                  <a:pt x="1317" y="884"/>
                </a:lnTo>
                <a:lnTo>
                  <a:pt x="1317" y="882"/>
                </a:lnTo>
                <a:lnTo>
                  <a:pt x="1317" y="881"/>
                </a:lnTo>
                <a:lnTo>
                  <a:pt x="1319" y="881"/>
                </a:lnTo>
                <a:lnTo>
                  <a:pt x="1319" y="879"/>
                </a:lnTo>
                <a:lnTo>
                  <a:pt x="1319" y="881"/>
                </a:lnTo>
                <a:lnTo>
                  <a:pt x="1320" y="881"/>
                </a:lnTo>
                <a:lnTo>
                  <a:pt x="1320" y="879"/>
                </a:lnTo>
                <a:lnTo>
                  <a:pt x="1322" y="879"/>
                </a:lnTo>
                <a:lnTo>
                  <a:pt x="1324" y="877"/>
                </a:lnTo>
                <a:lnTo>
                  <a:pt x="1324" y="875"/>
                </a:lnTo>
                <a:lnTo>
                  <a:pt x="1326" y="875"/>
                </a:lnTo>
                <a:lnTo>
                  <a:pt x="1328" y="875"/>
                </a:lnTo>
                <a:lnTo>
                  <a:pt x="1328" y="873"/>
                </a:lnTo>
                <a:lnTo>
                  <a:pt x="1330" y="873"/>
                </a:lnTo>
                <a:lnTo>
                  <a:pt x="1330" y="871"/>
                </a:lnTo>
                <a:lnTo>
                  <a:pt x="1332" y="869"/>
                </a:lnTo>
                <a:lnTo>
                  <a:pt x="1332" y="871"/>
                </a:lnTo>
                <a:lnTo>
                  <a:pt x="1332" y="873"/>
                </a:lnTo>
                <a:lnTo>
                  <a:pt x="1334" y="873"/>
                </a:lnTo>
                <a:lnTo>
                  <a:pt x="1334" y="871"/>
                </a:lnTo>
                <a:lnTo>
                  <a:pt x="1336" y="871"/>
                </a:lnTo>
                <a:lnTo>
                  <a:pt x="1336" y="869"/>
                </a:lnTo>
                <a:lnTo>
                  <a:pt x="1338" y="869"/>
                </a:lnTo>
                <a:lnTo>
                  <a:pt x="1340" y="869"/>
                </a:lnTo>
                <a:lnTo>
                  <a:pt x="1340" y="867"/>
                </a:lnTo>
                <a:lnTo>
                  <a:pt x="1340" y="865"/>
                </a:lnTo>
                <a:lnTo>
                  <a:pt x="1340" y="863"/>
                </a:lnTo>
                <a:lnTo>
                  <a:pt x="1340" y="865"/>
                </a:lnTo>
                <a:lnTo>
                  <a:pt x="1341" y="865"/>
                </a:lnTo>
                <a:lnTo>
                  <a:pt x="1341" y="863"/>
                </a:lnTo>
                <a:lnTo>
                  <a:pt x="1341" y="861"/>
                </a:lnTo>
                <a:lnTo>
                  <a:pt x="1343" y="861"/>
                </a:lnTo>
                <a:lnTo>
                  <a:pt x="1343" y="863"/>
                </a:lnTo>
                <a:lnTo>
                  <a:pt x="1343" y="865"/>
                </a:lnTo>
                <a:lnTo>
                  <a:pt x="1345" y="865"/>
                </a:lnTo>
                <a:lnTo>
                  <a:pt x="1345" y="863"/>
                </a:lnTo>
                <a:lnTo>
                  <a:pt x="1345" y="861"/>
                </a:lnTo>
                <a:lnTo>
                  <a:pt x="1347" y="861"/>
                </a:lnTo>
                <a:lnTo>
                  <a:pt x="1347" y="860"/>
                </a:lnTo>
                <a:lnTo>
                  <a:pt x="1347" y="858"/>
                </a:lnTo>
                <a:lnTo>
                  <a:pt x="1349" y="856"/>
                </a:lnTo>
                <a:lnTo>
                  <a:pt x="1351" y="858"/>
                </a:lnTo>
                <a:lnTo>
                  <a:pt x="1351" y="856"/>
                </a:lnTo>
                <a:lnTo>
                  <a:pt x="1351" y="854"/>
                </a:lnTo>
                <a:lnTo>
                  <a:pt x="1353" y="854"/>
                </a:lnTo>
                <a:lnTo>
                  <a:pt x="1355" y="854"/>
                </a:lnTo>
                <a:lnTo>
                  <a:pt x="1357" y="854"/>
                </a:lnTo>
                <a:lnTo>
                  <a:pt x="1357" y="852"/>
                </a:lnTo>
                <a:lnTo>
                  <a:pt x="1359" y="852"/>
                </a:lnTo>
                <a:lnTo>
                  <a:pt x="1359" y="854"/>
                </a:lnTo>
                <a:lnTo>
                  <a:pt x="1361" y="854"/>
                </a:lnTo>
                <a:lnTo>
                  <a:pt x="1361" y="852"/>
                </a:lnTo>
                <a:lnTo>
                  <a:pt x="1359" y="850"/>
                </a:lnTo>
                <a:lnTo>
                  <a:pt x="1361" y="850"/>
                </a:lnTo>
                <a:lnTo>
                  <a:pt x="1363" y="850"/>
                </a:lnTo>
                <a:lnTo>
                  <a:pt x="1363" y="848"/>
                </a:lnTo>
                <a:lnTo>
                  <a:pt x="1365" y="848"/>
                </a:lnTo>
                <a:lnTo>
                  <a:pt x="1365" y="846"/>
                </a:lnTo>
                <a:lnTo>
                  <a:pt x="1367" y="844"/>
                </a:lnTo>
                <a:lnTo>
                  <a:pt x="1369" y="842"/>
                </a:lnTo>
                <a:lnTo>
                  <a:pt x="1369" y="840"/>
                </a:lnTo>
                <a:lnTo>
                  <a:pt x="1367" y="840"/>
                </a:lnTo>
                <a:lnTo>
                  <a:pt x="1367" y="838"/>
                </a:lnTo>
                <a:lnTo>
                  <a:pt x="1369" y="838"/>
                </a:lnTo>
                <a:lnTo>
                  <a:pt x="1370" y="838"/>
                </a:lnTo>
                <a:lnTo>
                  <a:pt x="1372" y="838"/>
                </a:lnTo>
                <a:lnTo>
                  <a:pt x="1372" y="836"/>
                </a:lnTo>
                <a:lnTo>
                  <a:pt x="1370" y="836"/>
                </a:lnTo>
                <a:lnTo>
                  <a:pt x="1370" y="834"/>
                </a:lnTo>
                <a:lnTo>
                  <a:pt x="1372" y="834"/>
                </a:lnTo>
                <a:lnTo>
                  <a:pt x="1372" y="833"/>
                </a:lnTo>
                <a:lnTo>
                  <a:pt x="1372" y="831"/>
                </a:lnTo>
                <a:lnTo>
                  <a:pt x="1374" y="831"/>
                </a:lnTo>
                <a:lnTo>
                  <a:pt x="1374" y="829"/>
                </a:lnTo>
                <a:lnTo>
                  <a:pt x="1376" y="829"/>
                </a:lnTo>
                <a:lnTo>
                  <a:pt x="1378" y="829"/>
                </a:lnTo>
                <a:lnTo>
                  <a:pt x="1380" y="829"/>
                </a:lnTo>
                <a:lnTo>
                  <a:pt x="1380" y="827"/>
                </a:lnTo>
                <a:lnTo>
                  <a:pt x="1382" y="827"/>
                </a:lnTo>
                <a:lnTo>
                  <a:pt x="1382" y="825"/>
                </a:lnTo>
                <a:lnTo>
                  <a:pt x="1384" y="825"/>
                </a:lnTo>
                <a:lnTo>
                  <a:pt x="1384" y="823"/>
                </a:lnTo>
                <a:lnTo>
                  <a:pt x="1386" y="823"/>
                </a:lnTo>
                <a:lnTo>
                  <a:pt x="1386" y="821"/>
                </a:lnTo>
                <a:lnTo>
                  <a:pt x="1388" y="821"/>
                </a:lnTo>
                <a:lnTo>
                  <a:pt x="1390" y="821"/>
                </a:lnTo>
                <a:lnTo>
                  <a:pt x="1384" y="815"/>
                </a:lnTo>
                <a:lnTo>
                  <a:pt x="1391" y="806"/>
                </a:lnTo>
                <a:lnTo>
                  <a:pt x="1399" y="812"/>
                </a:lnTo>
                <a:lnTo>
                  <a:pt x="1405" y="806"/>
                </a:lnTo>
                <a:lnTo>
                  <a:pt x="1407" y="813"/>
                </a:lnTo>
                <a:lnTo>
                  <a:pt x="1407" y="815"/>
                </a:lnTo>
                <a:lnTo>
                  <a:pt x="1417" y="823"/>
                </a:lnTo>
                <a:lnTo>
                  <a:pt x="1451" y="858"/>
                </a:lnTo>
                <a:lnTo>
                  <a:pt x="1465" y="875"/>
                </a:lnTo>
                <a:lnTo>
                  <a:pt x="1468" y="879"/>
                </a:lnTo>
                <a:lnTo>
                  <a:pt x="1468" y="882"/>
                </a:lnTo>
                <a:lnTo>
                  <a:pt x="1472" y="890"/>
                </a:lnTo>
                <a:lnTo>
                  <a:pt x="1476" y="902"/>
                </a:lnTo>
                <a:lnTo>
                  <a:pt x="1478" y="906"/>
                </a:lnTo>
                <a:lnTo>
                  <a:pt x="1480" y="904"/>
                </a:lnTo>
                <a:lnTo>
                  <a:pt x="1480" y="902"/>
                </a:lnTo>
                <a:lnTo>
                  <a:pt x="1484" y="898"/>
                </a:lnTo>
                <a:lnTo>
                  <a:pt x="1484" y="896"/>
                </a:lnTo>
                <a:lnTo>
                  <a:pt x="1486" y="892"/>
                </a:lnTo>
                <a:lnTo>
                  <a:pt x="1488" y="890"/>
                </a:lnTo>
                <a:lnTo>
                  <a:pt x="1488" y="882"/>
                </a:lnTo>
                <a:lnTo>
                  <a:pt x="1484" y="879"/>
                </a:lnTo>
                <a:lnTo>
                  <a:pt x="1480" y="877"/>
                </a:lnTo>
                <a:lnTo>
                  <a:pt x="1478" y="875"/>
                </a:lnTo>
                <a:lnTo>
                  <a:pt x="1476" y="869"/>
                </a:lnTo>
                <a:lnTo>
                  <a:pt x="1478" y="867"/>
                </a:lnTo>
                <a:lnTo>
                  <a:pt x="1484" y="861"/>
                </a:lnTo>
                <a:lnTo>
                  <a:pt x="1492" y="854"/>
                </a:lnTo>
                <a:lnTo>
                  <a:pt x="1497" y="846"/>
                </a:lnTo>
                <a:lnTo>
                  <a:pt x="1499" y="840"/>
                </a:lnTo>
                <a:lnTo>
                  <a:pt x="1499" y="833"/>
                </a:lnTo>
                <a:lnTo>
                  <a:pt x="1497" y="825"/>
                </a:lnTo>
                <a:lnTo>
                  <a:pt x="1488" y="815"/>
                </a:lnTo>
                <a:lnTo>
                  <a:pt x="1478" y="806"/>
                </a:lnTo>
                <a:lnTo>
                  <a:pt x="1470" y="802"/>
                </a:lnTo>
                <a:lnTo>
                  <a:pt x="1463" y="800"/>
                </a:lnTo>
                <a:lnTo>
                  <a:pt x="1455" y="802"/>
                </a:lnTo>
                <a:lnTo>
                  <a:pt x="1449" y="804"/>
                </a:lnTo>
                <a:lnTo>
                  <a:pt x="1440" y="806"/>
                </a:lnTo>
                <a:lnTo>
                  <a:pt x="1430" y="807"/>
                </a:lnTo>
                <a:lnTo>
                  <a:pt x="1426" y="807"/>
                </a:lnTo>
                <a:lnTo>
                  <a:pt x="1422" y="807"/>
                </a:lnTo>
                <a:lnTo>
                  <a:pt x="1418" y="807"/>
                </a:lnTo>
                <a:lnTo>
                  <a:pt x="1417" y="804"/>
                </a:lnTo>
                <a:lnTo>
                  <a:pt x="1415" y="800"/>
                </a:lnTo>
                <a:lnTo>
                  <a:pt x="1415" y="798"/>
                </a:lnTo>
                <a:lnTo>
                  <a:pt x="1418" y="792"/>
                </a:lnTo>
                <a:lnTo>
                  <a:pt x="1422" y="785"/>
                </a:lnTo>
                <a:lnTo>
                  <a:pt x="1422" y="779"/>
                </a:lnTo>
                <a:lnTo>
                  <a:pt x="1422" y="767"/>
                </a:lnTo>
                <a:lnTo>
                  <a:pt x="1426" y="765"/>
                </a:lnTo>
                <a:lnTo>
                  <a:pt x="1451" y="752"/>
                </a:lnTo>
                <a:lnTo>
                  <a:pt x="1468" y="754"/>
                </a:lnTo>
                <a:lnTo>
                  <a:pt x="1470" y="754"/>
                </a:lnTo>
                <a:lnTo>
                  <a:pt x="1470" y="756"/>
                </a:lnTo>
                <a:lnTo>
                  <a:pt x="1468" y="759"/>
                </a:lnTo>
                <a:lnTo>
                  <a:pt x="1474" y="762"/>
                </a:lnTo>
                <a:lnTo>
                  <a:pt x="1476" y="762"/>
                </a:lnTo>
                <a:lnTo>
                  <a:pt x="1482" y="762"/>
                </a:lnTo>
                <a:lnTo>
                  <a:pt x="1484" y="762"/>
                </a:lnTo>
                <a:lnTo>
                  <a:pt x="1486" y="762"/>
                </a:lnTo>
                <a:lnTo>
                  <a:pt x="1488" y="762"/>
                </a:lnTo>
                <a:lnTo>
                  <a:pt x="1490" y="762"/>
                </a:lnTo>
                <a:lnTo>
                  <a:pt x="1490" y="764"/>
                </a:lnTo>
                <a:lnTo>
                  <a:pt x="1492" y="764"/>
                </a:lnTo>
                <a:lnTo>
                  <a:pt x="1493" y="764"/>
                </a:lnTo>
                <a:lnTo>
                  <a:pt x="1501" y="765"/>
                </a:lnTo>
                <a:lnTo>
                  <a:pt x="1505" y="767"/>
                </a:lnTo>
                <a:lnTo>
                  <a:pt x="1511" y="769"/>
                </a:lnTo>
                <a:lnTo>
                  <a:pt x="1514" y="769"/>
                </a:lnTo>
                <a:lnTo>
                  <a:pt x="1520" y="771"/>
                </a:lnTo>
                <a:lnTo>
                  <a:pt x="1522" y="773"/>
                </a:lnTo>
                <a:lnTo>
                  <a:pt x="1524" y="773"/>
                </a:lnTo>
                <a:lnTo>
                  <a:pt x="1530" y="773"/>
                </a:lnTo>
                <a:lnTo>
                  <a:pt x="1534" y="773"/>
                </a:lnTo>
                <a:lnTo>
                  <a:pt x="1540" y="773"/>
                </a:lnTo>
                <a:lnTo>
                  <a:pt x="1545" y="773"/>
                </a:lnTo>
                <a:lnTo>
                  <a:pt x="1549" y="773"/>
                </a:lnTo>
                <a:lnTo>
                  <a:pt x="1549" y="762"/>
                </a:lnTo>
                <a:lnTo>
                  <a:pt x="1553" y="736"/>
                </a:lnTo>
                <a:lnTo>
                  <a:pt x="1559" y="736"/>
                </a:lnTo>
                <a:lnTo>
                  <a:pt x="1562" y="736"/>
                </a:lnTo>
                <a:lnTo>
                  <a:pt x="1562" y="738"/>
                </a:lnTo>
                <a:lnTo>
                  <a:pt x="1567" y="738"/>
                </a:lnTo>
                <a:lnTo>
                  <a:pt x="1568" y="738"/>
                </a:lnTo>
                <a:lnTo>
                  <a:pt x="1572" y="738"/>
                </a:lnTo>
                <a:lnTo>
                  <a:pt x="1574" y="738"/>
                </a:lnTo>
                <a:lnTo>
                  <a:pt x="1578" y="740"/>
                </a:lnTo>
                <a:lnTo>
                  <a:pt x="1578" y="735"/>
                </a:lnTo>
                <a:lnTo>
                  <a:pt x="1582" y="733"/>
                </a:lnTo>
                <a:lnTo>
                  <a:pt x="1584" y="731"/>
                </a:lnTo>
                <a:lnTo>
                  <a:pt x="1586" y="729"/>
                </a:lnTo>
                <a:lnTo>
                  <a:pt x="1586" y="731"/>
                </a:lnTo>
                <a:lnTo>
                  <a:pt x="1589" y="727"/>
                </a:lnTo>
                <a:lnTo>
                  <a:pt x="1593" y="731"/>
                </a:lnTo>
                <a:lnTo>
                  <a:pt x="1605" y="711"/>
                </a:lnTo>
                <a:lnTo>
                  <a:pt x="1601" y="711"/>
                </a:lnTo>
                <a:lnTo>
                  <a:pt x="1595" y="711"/>
                </a:lnTo>
                <a:lnTo>
                  <a:pt x="1595" y="709"/>
                </a:lnTo>
                <a:lnTo>
                  <a:pt x="1597" y="702"/>
                </a:lnTo>
                <a:lnTo>
                  <a:pt x="1599" y="692"/>
                </a:lnTo>
                <a:lnTo>
                  <a:pt x="1613" y="681"/>
                </a:lnTo>
                <a:lnTo>
                  <a:pt x="1624" y="683"/>
                </a:lnTo>
                <a:lnTo>
                  <a:pt x="1624" y="696"/>
                </a:lnTo>
                <a:lnTo>
                  <a:pt x="1626" y="694"/>
                </a:lnTo>
                <a:lnTo>
                  <a:pt x="1628" y="690"/>
                </a:lnTo>
                <a:lnTo>
                  <a:pt x="1630" y="685"/>
                </a:lnTo>
                <a:lnTo>
                  <a:pt x="1630" y="679"/>
                </a:lnTo>
                <a:lnTo>
                  <a:pt x="1632" y="677"/>
                </a:lnTo>
                <a:lnTo>
                  <a:pt x="1632" y="673"/>
                </a:lnTo>
                <a:lnTo>
                  <a:pt x="1630" y="671"/>
                </a:lnTo>
                <a:lnTo>
                  <a:pt x="1628" y="667"/>
                </a:lnTo>
                <a:lnTo>
                  <a:pt x="1628" y="663"/>
                </a:lnTo>
                <a:lnTo>
                  <a:pt x="1628" y="661"/>
                </a:lnTo>
                <a:lnTo>
                  <a:pt x="1628" y="660"/>
                </a:lnTo>
                <a:lnTo>
                  <a:pt x="1632" y="658"/>
                </a:lnTo>
                <a:lnTo>
                  <a:pt x="1637" y="654"/>
                </a:lnTo>
                <a:lnTo>
                  <a:pt x="1641" y="652"/>
                </a:lnTo>
                <a:lnTo>
                  <a:pt x="1649" y="652"/>
                </a:lnTo>
                <a:lnTo>
                  <a:pt x="1651" y="654"/>
                </a:lnTo>
                <a:lnTo>
                  <a:pt x="1653" y="654"/>
                </a:lnTo>
                <a:lnTo>
                  <a:pt x="1651" y="658"/>
                </a:lnTo>
                <a:lnTo>
                  <a:pt x="1651" y="661"/>
                </a:lnTo>
                <a:lnTo>
                  <a:pt x="1653" y="665"/>
                </a:lnTo>
                <a:lnTo>
                  <a:pt x="1655" y="665"/>
                </a:lnTo>
                <a:lnTo>
                  <a:pt x="1657" y="665"/>
                </a:lnTo>
                <a:lnTo>
                  <a:pt x="1663" y="661"/>
                </a:lnTo>
                <a:lnTo>
                  <a:pt x="1666" y="658"/>
                </a:lnTo>
                <a:lnTo>
                  <a:pt x="1668" y="656"/>
                </a:lnTo>
                <a:lnTo>
                  <a:pt x="1670" y="650"/>
                </a:lnTo>
                <a:lnTo>
                  <a:pt x="1672" y="648"/>
                </a:lnTo>
                <a:lnTo>
                  <a:pt x="1676" y="648"/>
                </a:lnTo>
                <a:lnTo>
                  <a:pt x="1693" y="644"/>
                </a:lnTo>
                <a:lnTo>
                  <a:pt x="1701" y="642"/>
                </a:lnTo>
                <a:lnTo>
                  <a:pt x="1705" y="644"/>
                </a:lnTo>
                <a:lnTo>
                  <a:pt x="1712" y="646"/>
                </a:lnTo>
                <a:lnTo>
                  <a:pt x="1716" y="646"/>
                </a:lnTo>
                <a:lnTo>
                  <a:pt x="1720" y="642"/>
                </a:lnTo>
                <a:lnTo>
                  <a:pt x="1722" y="639"/>
                </a:lnTo>
                <a:lnTo>
                  <a:pt x="1728" y="631"/>
                </a:lnTo>
                <a:lnTo>
                  <a:pt x="1730" y="625"/>
                </a:lnTo>
                <a:lnTo>
                  <a:pt x="1730" y="623"/>
                </a:lnTo>
                <a:lnTo>
                  <a:pt x="1730" y="621"/>
                </a:lnTo>
                <a:lnTo>
                  <a:pt x="1726" y="619"/>
                </a:lnTo>
                <a:lnTo>
                  <a:pt x="1722" y="617"/>
                </a:lnTo>
                <a:lnTo>
                  <a:pt x="1716" y="613"/>
                </a:lnTo>
                <a:lnTo>
                  <a:pt x="1712" y="613"/>
                </a:lnTo>
                <a:lnTo>
                  <a:pt x="1709" y="611"/>
                </a:lnTo>
                <a:lnTo>
                  <a:pt x="1705" y="610"/>
                </a:lnTo>
                <a:lnTo>
                  <a:pt x="1703" y="610"/>
                </a:lnTo>
                <a:lnTo>
                  <a:pt x="1697" y="610"/>
                </a:lnTo>
                <a:lnTo>
                  <a:pt x="1695" y="608"/>
                </a:lnTo>
                <a:lnTo>
                  <a:pt x="1693" y="608"/>
                </a:lnTo>
                <a:lnTo>
                  <a:pt x="1693" y="606"/>
                </a:lnTo>
                <a:lnTo>
                  <a:pt x="1691" y="604"/>
                </a:lnTo>
                <a:lnTo>
                  <a:pt x="1691" y="602"/>
                </a:lnTo>
                <a:lnTo>
                  <a:pt x="1693" y="600"/>
                </a:lnTo>
                <a:lnTo>
                  <a:pt x="1693" y="598"/>
                </a:lnTo>
                <a:lnTo>
                  <a:pt x="1695" y="594"/>
                </a:lnTo>
                <a:lnTo>
                  <a:pt x="1693" y="586"/>
                </a:lnTo>
                <a:lnTo>
                  <a:pt x="1693" y="581"/>
                </a:lnTo>
                <a:lnTo>
                  <a:pt x="1693" y="579"/>
                </a:lnTo>
                <a:lnTo>
                  <a:pt x="1693" y="577"/>
                </a:lnTo>
                <a:lnTo>
                  <a:pt x="1699" y="573"/>
                </a:lnTo>
                <a:lnTo>
                  <a:pt x="1701" y="571"/>
                </a:lnTo>
                <a:lnTo>
                  <a:pt x="1701" y="567"/>
                </a:lnTo>
                <a:lnTo>
                  <a:pt x="1699" y="560"/>
                </a:lnTo>
                <a:lnTo>
                  <a:pt x="1697" y="554"/>
                </a:lnTo>
                <a:lnTo>
                  <a:pt x="1697" y="552"/>
                </a:lnTo>
                <a:lnTo>
                  <a:pt x="1699" y="546"/>
                </a:lnTo>
                <a:lnTo>
                  <a:pt x="1701" y="544"/>
                </a:lnTo>
                <a:lnTo>
                  <a:pt x="1703" y="544"/>
                </a:lnTo>
                <a:lnTo>
                  <a:pt x="1705" y="544"/>
                </a:lnTo>
                <a:lnTo>
                  <a:pt x="1707" y="544"/>
                </a:lnTo>
                <a:lnTo>
                  <a:pt x="1711" y="546"/>
                </a:lnTo>
                <a:lnTo>
                  <a:pt x="1716" y="550"/>
                </a:lnTo>
                <a:lnTo>
                  <a:pt x="1718" y="554"/>
                </a:lnTo>
                <a:lnTo>
                  <a:pt x="1720" y="554"/>
                </a:lnTo>
                <a:lnTo>
                  <a:pt x="1722" y="556"/>
                </a:lnTo>
                <a:lnTo>
                  <a:pt x="1724" y="556"/>
                </a:lnTo>
                <a:lnTo>
                  <a:pt x="1726" y="554"/>
                </a:lnTo>
                <a:lnTo>
                  <a:pt x="1730" y="554"/>
                </a:lnTo>
                <a:lnTo>
                  <a:pt x="1726" y="546"/>
                </a:lnTo>
                <a:lnTo>
                  <a:pt x="1738" y="542"/>
                </a:lnTo>
                <a:lnTo>
                  <a:pt x="1764" y="535"/>
                </a:lnTo>
                <a:lnTo>
                  <a:pt x="1784" y="529"/>
                </a:lnTo>
                <a:lnTo>
                  <a:pt x="1784" y="508"/>
                </a:lnTo>
                <a:lnTo>
                  <a:pt x="1787" y="506"/>
                </a:lnTo>
                <a:lnTo>
                  <a:pt x="1816" y="496"/>
                </a:lnTo>
                <a:lnTo>
                  <a:pt x="1832" y="500"/>
                </a:lnTo>
                <a:lnTo>
                  <a:pt x="1836" y="498"/>
                </a:lnTo>
                <a:lnTo>
                  <a:pt x="1839" y="494"/>
                </a:lnTo>
                <a:lnTo>
                  <a:pt x="1837" y="488"/>
                </a:lnTo>
                <a:lnTo>
                  <a:pt x="1845" y="481"/>
                </a:lnTo>
                <a:lnTo>
                  <a:pt x="1849" y="477"/>
                </a:lnTo>
                <a:lnTo>
                  <a:pt x="1851" y="473"/>
                </a:lnTo>
                <a:lnTo>
                  <a:pt x="1855" y="469"/>
                </a:lnTo>
                <a:lnTo>
                  <a:pt x="1855" y="466"/>
                </a:lnTo>
                <a:lnTo>
                  <a:pt x="1851" y="458"/>
                </a:lnTo>
                <a:lnTo>
                  <a:pt x="1849" y="456"/>
                </a:lnTo>
                <a:lnTo>
                  <a:pt x="1849" y="452"/>
                </a:lnTo>
                <a:lnTo>
                  <a:pt x="1843" y="450"/>
                </a:lnTo>
                <a:lnTo>
                  <a:pt x="1839" y="452"/>
                </a:lnTo>
                <a:lnTo>
                  <a:pt x="1836" y="442"/>
                </a:lnTo>
                <a:lnTo>
                  <a:pt x="1837" y="435"/>
                </a:lnTo>
                <a:lnTo>
                  <a:pt x="1836" y="429"/>
                </a:lnTo>
                <a:lnTo>
                  <a:pt x="1834" y="425"/>
                </a:lnTo>
                <a:lnTo>
                  <a:pt x="1836" y="419"/>
                </a:lnTo>
                <a:lnTo>
                  <a:pt x="1824" y="413"/>
                </a:lnTo>
                <a:lnTo>
                  <a:pt x="1822" y="410"/>
                </a:lnTo>
                <a:lnTo>
                  <a:pt x="1816" y="404"/>
                </a:lnTo>
                <a:lnTo>
                  <a:pt x="1799" y="392"/>
                </a:lnTo>
                <a:lnTo>
                  <a:pt x="1791" y="387"/>
                </a:lnTo>
                <a:lnTo>
                  <a:pt x="1787" y="390"/>
                </a:lnTo>
                <a:lnTo>
                  <a:pt x="1780" y="383"/>
                </a:lnTo>
                <a:lnTo>
                  <a:pt x="1782" y="377"/>
                </a:lnTo>
                <a:lnTo>
                  <a:pt x="1797" y="360"/>
                </a:lnTo>
                <a:lnTo>
                  <a:pt x="1816" y="371"/>
                </a:lnTo>
                <a:lnTo>
                  <a:pt x="1826" y="371"/>
                </a:lnTo>
                <a:lnTo>
                  <a:pt x="1824" y="367"/>
                </a:lnTo>
                <a:lnTo>
                  <a:pt x="1826" y="367"/>
                </a:lnTo>
                <a:lnTo>
                  <a:pt x="1834" y="373"/>
                </a:lnTo>
                <a:lnTo>
                  <a:pt x="1836" y="371"/>
                </a:lnTo>
                <a:lnTo>
                  <a:pt x="1836" y="365"/>
                </a:lnTo>
                <a:lnTo>
                  <a:pt x="1837" y="363"/>
                </a:lnTo>
                <a:lnTo>
                  <a:pt x="1845" y="365"/>
                </a:lnTo>
                <a:lnTo>
                  <a:pt x="1847" y="363"/>
                </a:lnTo>
                <a:lnTo>
                  <a:pt x="1849" y="362"/>
                </a:lnTo>
                <a:lnTo>
                  <a:pt x="1843" y="352"/>
                </a:lnTo>
                <a:lnTo>
                  <a:pt x="1841" y="350"/>
                </a:lnTo>
                <a:lnTo>
                  <a:pt x="1832" y="346"/>
                </a:lnTo>
                <a:lnTo>
                  <a:pt x="1820" y="344"/>
                </a:lnTo>
                <a:lnTo>
                  <a:pt x="1810" y="323"/>
                </a:lnTo>
                <a:lnTo>
                  <a:pt x="1799" y="317"/>
                </a:lnTo>
                <a:lnTo>
                  <a:pt x="1799" y="300"/>
                </a:lnTo>
                <a:lnTo>
                  <a:pt x="1826" y="292"/>
                </a:lnTo>
                <a:lnTo>
                  <a:pt x="1832" y="294"/>
                </a:lnTo>
                <a:lnTo>
                  <a:pt x="1837" y="296"/>
                </a:lnTo>
                <a:lnTo>
                  <a:pt x="1843" y="294"/>
                </a:lnTo>
                <a:lnTo>
                  <a:pt x="1851" y="291"/>
                </a:lnTo>
                <a:lnTo>
                  <a:pt x="1849" y="286"/>
                </a:lnTo>
                <a:lnTo>
                  <a:pt x="1849" y="281"/>
                </a:lnTo>
                <a:lnTo>
                  <a:pt x="1845" y="277"/>
                </a:lnTo>
                <a:lnTo>
                  <a:pt x="1845" y="273"/>
                </a:lnTo>
                <a:lnTo>
                  <a:pt x="1847" y="265"/>
                </a:lnTo>
                <a:lnTo>
                  <a:pt x="1851" y="260"/>
                </a:lnTo>
                <a:lnTo>
                  <a:pt x="1855" y="256"/>
                </a:lnTo>
                <a:lnTo>
                  <a:pt x="1857" y="254"/>
                </a:lnTo>
                <a:lnTo>
                  <a:pt x="1858" y="252"/>
                </a:lnTo>
                <a:lnTo>
                  <a:pt x="1863" y="248"/>
                </a:lnTo>
                <a:lnTo>
                  <a:pt x="1864" y="246"/>
                </a:lnTo>
                <a:lnTo>
                  <a:pt x="1866" y="244"/>
                </a:lnTo>
                <a:lnTo>
                  <a:pt x="1868" y="242"/>
                </a:lnTo>
                <a:lnTo>
                  <a:pt x="1870" y="240"/>
                </a:lnTo>
                <a:lnTo>
                  <a:pt x="1874" y="238"/>
                </a:lnTo>
                <a:lnTo>
                  <a:pt x="1876" y="237"/>
                </a:lnTo>
                <a:lnTo>
                  <a:pt x="1874" y="233"/>
                </a:lnTo>
                <a:lnTo>
                  <a:pt x="1872" y="233"/>
                </a:lnTo>
                <a:lnTo>
                  <a:pt x="1870" y="227"/>
                </a:lnTo>
                <a:lnTo>
                  <a:pt x="1868" y="223"/>
                </a:lnTo>
                <a:lnTo>
                  <a:pt x="1868" y="221"/>
                </a:lnTo>
                <a:lnTo>
                  <a:pt x="1864" y="221"/>
                </a:lnTo>
                <a:lnTo>
                  <a:pt x="1858" y="223"/>
                </a:lnTo>
                <a:lnTo>
                  <a:pt x="1849" y="225"/>
                </a:lnTo>
                <a:lnTo>
                  <a:pt x="1845" y="223"/>
                </a:lnTo>
                <a:lnTo>
                  <a:pt x="1839" y="221"/>
                </a:lnTo>
                <a:lnTo>
                  <a:pt x="1832" y="221"/>
                </a:lnTo>
                <a:lnTo>
                  <a:pt x="1826" y="223"/>
                </a:lnTo>
                <a:lnTo>
                  <a:pt x="1820" y="223"/>
                </a:lnTo>
                <a:lnTo>
                  <a:pt x="1816" y="225"/>
                </a:lnTo>
                <a:lnTo>
                  <a:pt x="1815" y="225"/>
                </a:lnTo>
                <a:lnTo>
                  <a:pt x="1809" y="225"/>
                </a:lnTo>
                <a:lnTo>
                  <a:pt x="1805" y="231"/>
                </a:lnTo>
                <a:lnTo>
                  <a:pt x="1803" y="235"/>
                </a:lnTo>
                <a:lnTo>
                  <a:pt x="1801" y="237"/>
                </a:lnTo>
                <a:lnTo>
                  <a:pt x="1799" y="238"/>
                </a:lnTo>
                <a:lnTo>
                  <a:pt x="1799" y="240"/>
                </a:lnTo>
                <a:lnTo>
                  <a:pt x="1797" y="254"/>
                </a:lnTo>
                <a:lnTo>
                  <a:pt x="1793" y="260"/>
                </a:lnTo>
                <a:lnTo>
                  <a:pt x="1793" y="258"/>
                </a:lnTo>
                <a:lnTo>
                  <a:pt x="1791" y="262"/>
                </a:lnTo>
                <a:lnTo>
                  <a:pt x="1789" y="265"/>
                </a:lnTo>
                <a:lnTo>
                  <a:pt x="1787" y="267"/>
                </a:lnTo>
                <a:lnTo>
                  <a:pt x="1784" y="271"/>
                </a:lnTo>
                <a:lnTo>
                  <a:pt x="1782" y="275"/>
                </a:lnTo>
                <a:lnTo>
                  <a:pt x="1780" y="277"/>
                </a:lnTo>
                <a:lnTo>
                  <a:pt x="1776" y="283"/>
                </a:lnTo>
                <a:lnTo>
                  <a:pt x="1774" y="285"/>
                </a:lnTo>
                <a:lnTo>
                  <a:pt x="1772" y="286"/>
                </a:lnTo>
                <a:lnTo>
                  <a:pt x="1770" y="288"/>
                </a:lnTo>
                <a:lnTo>
                  <a:pt x="1766" y="292"/>
                </a:lnTo>
                <a:lnTo>
                  <a:pt x="1764" y="294"/>
                </a:lnTo>
                <a:lnTo>
                  <a:pt x="1762" y="296"/>
                </a:lnTo>
                <a:lnTo>
                  <a:pt x="1757" y="300"/>
                </a:lnTo>
                <a:lnTo>
                  <a:pt x="1751" y="304"/>
                </a:lnTo>
                <a:lnTo>
                  <a:pt x="1749" y="308"/>
                </a:lnTo>
                <a:lnTo>
                  <a:pt x="1745" y="310"/>
                </a:lnTo>
                <a:lnTo>
                  <a:pt x="1743" y="312"/>
                </a:lnTo>
                <a:lnTo>
                  <a:pt x="1739" y="315"/>
                </a:lnTo>
                <a:lnTo>
                  <a:pt x="1736" y="319"/>
                </a:lnTo>
                <a:lnTo>
                  <a:pt x="1720" y="321"/>
                </a:lnTo>
                <a:lnTo>
                  <a:pt x="1716" y="321"/>
                </a:lnTo>
                <a:lnTo>
                  <a:pt x="1703" y="315"/>
                </a:lnTo>
                <a:lnTo>
                  <a:pt x="1693" y="333"/>
                </a:lnTo>
                <a:lnTo>
                  <a:pt x="1680" y="333"/>
                </a:lnTo>
                <a:lnTo>
                  <a:pt x="1664" y="333"/>
                </a:lnTo>
                <a:lnTo>
                  <a:pt x="1653" y="333"/>
                </a:lnTo>
                <a:lnTo>
                  <a:pt x="1651" y="333"/>
                </a:lnTo>
                <a:lnTo>
                  <a:pt x="1651" y="335"/>
                </a:lnTo>
                <a:lnTo>
                  <a:pt x="1645" y="335"/>
                </a:lnTo>
                <a:lnTo>
                  <a:pt x="1632" y="333"/>
                </a:lnTo>
                <a:lnTo>
                  <a:pt x="1628" y="325"/>
                </a:lnTo>
                <a:lnTo>
                  <a:pt x="1626" y="323"/>
                </a:lnTo>
                <a:lnTo>
                  <a:pt x="1626" y="319"/>
                </a:lnTo>
                <a:lnTo>
                  <a:pt x="1613" y="321"/>
                </a:lnTo>
                <a:lnTo>
                  <a:pt x="1603" y="323"/>
                </a:lnTo>
                <a:lnTo>
                  <a:pt x="1593" y="325"/>
                </a:lnTo>
                <a:lnTo>
                  <a:pt x="1586" y="294"/>
                </a:lnTo>
                <a:lnTo>
                  <a:pt x="1582" y="296"/>
                </a:lnTo>
                <a:lnTo>
                  <a:pt x="1576" y="281"/>
                </a:lnTo>
                <a:lnTo>
                  <a:pt x="1580" y="281"/>
                </a:lnTo>
                <a:lnTo>
                  <a:pt x="1580" y="271"/>
                </a:lnTo>
                <a:lnTo>
                  <a:pt x="1580" y="269"/>
                </a:lnTo>
                <a:lnTo>
                  <a:pt x="1578" y="269"/>
                </a:lnTo>
                <a:lnTo>
                  <a:pt x="1578" y="267"/>
                </a:lnTo>
                <a:lnTo>
                  <a:pt x="1532" y="279"/>
                </a:lnTo>
                <a:lnTo>
                  <a:pt x="1524" y="277"/>
                </a:lnTo>
                <a:lnTo>
                  <a:pt x="1520" y="275"/>
                </a:lnTo>
                <a:lnTo>
                  <a:pt x="1516" y="273"/>
                </a:lnTo>
                <a:lnTo>
                  <a:pt x="1509" y="269"/>
                </a:lnTo>
                <a:lnTo>
                  <a:pt x="1505" y="269"/>
                </a:lnTo>
                <a:lnTo>
                  <a:pt x="1503" y="267"/>
                </a:lnTo>
                <a:lnTo>
                  <a:pt x="1497" y="265"/>
                </a:lnTo>
                <a:lnTo>
                  <a:pt x="1492" y="264"/>
                </a:lnTo>
                <a:lnTo>
                  <a:pt x="1488" y="262"/>
                </a:lnTo>
                <a:lnTo>
                  <a:pt x="1466" y="254"/>
                </a:lnTo>
                <a:lnTo>
                  <a:pt x="1444" y="258"/>
                </a:lnTo>
                <a:lnTo>
                  <a:pt x="1413" y="256"/>
                </a:lnTo>
                <a:lnTo>
                  <a:pt x="1401" y="265"/>
                </a:lnTo>
                <a:lnTo>
                  <a:pt x="1420" y="312"/>
                </a:lnTo>
                <a:lnTo>
                  <a:pt x="1409" y="315"/>
                </a:lnTo>
                <a:lnTo>
                  <a:pt x="1384" y="321"/>
                </a:lnTo>
                <a:lnTo>
                  <a:pt x="1376" y="325"/>
                </a:lnTo>
                <a:lnTo>
                  <a:pt x="1370" y="327"/>
                </a:lnTo>
                <a:lnTo>
                  <a:pt x="1365" y="300"/>
                </a:lnTo>
                <a:lnTo>
                  <a:pt x="1357" y="269"/>
                </a:lnTo>
                <a:lnTo>
                  <a:pt x="1349" y="269"/>
                </a:lnTo>
                <a:lnTo>
                  <a:pt x="1326" y="279"/>
                </a:lnTo>
                <a:lnTo>
                  <a:pt x="1311" y="286"/>
                </a:lnTo>
                <a:lnTo>
                  <a:pt x="1305" y="288"/>
                </a:lnTo>
                <a:lnTo>
                  <a:pt x="1286" y="291"/>
                </a:lnTo>
                <a:lnTo>
                  <a:pt x="1286" y="288"/>
                </a:lnTo>
                <a:lnTo>
                  <a:pt x="1280" y="283"/>
                </a:lnTo>
                <a:lnTo>
                  <a:pt x="1278" y="279"/>
                </a:lnTo>
                <a:lnTo>
                  <a:pt x="1269" y="265"/>
                </a:lnTo>
                <a:lnTo>
                  <a:pt x="1271" y="260"/>
                </a:lnTo>
                <a:lnTo>
                  <a:pt x="1265" y="256"/>
                </a:lnTo>
                <a:lnTo>
                  <a:pt x="1269" y="246"/>
                </a:lnTo>
                <a:lnTo>
                  <a:pt x="1274" y="250"/>
                </a:lnTo>
                <a:lnTo>
                  <a:pt x="1272" y="235"/>
                </a:lnTo>
                <a:lnTo>
                  <a:pt x="1272" y="233"/>
                </a:lnTo>
                <a:lnTo>
                  <a:pt x="1269" y="233"/>
                </a:lnTo>
                <a:lnTo>
                  <a:pt x="1266" y="233"/>
                </a:lnTo>
                <a:lnTo>
                  <a:pt x="1265" y="235"/>
                </a:lnTo>
                <a:lnTo>
                  <a:pt x="1170" y="227"/>
                </a:lnTo>
                <a:lnTo>
                  <a:pt x="1178" y="208"/>
                </a:lnTo>
                <a:lnTo>
                  <a:pt x="1201" y="189"/>
                </a:lnTo>
                <a:lnTo>
                  <a:pt x="1196" y="187"/>
                </a:lnTo>
                <a:lnTo>
                  <a:pt x="1194" y="187"/>
                </a:lnTo>
                <a:lnTo>
                  <a:pt x="1192" y="185"/>
                </a:lnTo>
                <a:lnTo>
                  <a:pt x="1186" y="183"/>
                </a:lnTo>
                <a:lnTo>
                  <a:pt x="1184" y="181"/>
                </a:lnTo>
                <a:lnTo>
                  <a:pt x="1186" y="181"/>
                </a:lnTo>
                <a:lnTo>
                  <a:pt x="1186" y="179"/>
                </a:lnTo>
                <a:lnTo>
                  <a:pt x="1182" y="179"/>
                </a:lnTo>
                <a:lnTo>
                  <a:pt x="1180" y="179"/>
                </a:lnTo>
                <a:lnTo>
                  <a:pt x="1180" y="181"/>
                </a:lnTo>
                <a:lnTo>
                  <a:pt x="1180" y="187"/>
                </a:lnTo>
                <a:lnTo>
                  <a:pt x="1180" y="190"/>
                </a:lnTo>
                <a:lnTo>
                  <a:pt x="1174" y="190"/>
                </a:lnTo>
                <a:lnTo>
                  <a:pt x="1174" y="198"/>
                </a:lnTo>
                <a:lnTo>
                  <a:pt x="1176" y="198"/>
                </a:lnTo>
                <a:lnTo>
                  <a:pt x="1176" y="200"/>
                </a:lnTo>
                <a:lnTo>
                  <a:pt x="1170" y="200"/>
                </a:lnTo>
                <a:lnTo>
                  <a:pt x="1170" y="198"/>
                </a:lnTo>
                <a:lnTo>
                  <a:pt x="1169" y="198"/>
                </a:lnTo>
                <a:lnTo>
                  <a:pt x="1165" y="198"/>
                </a:lnTo>
                <a:lnTo>
                  <a:pt x="1165" y="194"/>
                </a:lnTo>
                <a:lnTo>
                  <a:pt x="1165" y="190"/>
                </a:lnTo>
                <a:lnTo>
                  <a:pt x="1167" y="189"/>
                </a:lnTo>
                <a:lnTo>
                  <a:pt x="1140" y="187"/>
                </a:lnTo>
                <a:lnTo>
                  <a:pt x="1128" y="187"/>
                </a:lnTo>
                <a:lnTo>
                  <a:pt x="1130" y="200"/>
                </a:lnTo>
                <a:lnTo>
                  <a:pt x="1130" y="206"/>
                </a:lnTo>
                <a:lnTo>
                  <a:pt x="1130" y="210"/>
                </a:lnTo>
                <a:lnTo>
                  <a:pt x="1130" y="214"/>
                </a:lnTo>
                <a:lnTo>
                  <a:pt x="1130" y="217"/>
                </a:lnTo>
                <a:lnTo>
                  <a:pt x="1130" y="227"/>
                </a:lnTo>
                <a:lnTo>
                  <a:pt x="1132" y="227"/>
                </a:lnTo>
                <a:lnTo>
                  <a:pt x="1124" y="248"/>
                </a:lnTo>
                <a:lnTo>
                  <a:pt x="1124" y="252"/>
                </a:lnTo>
                <a:lnTo>
                  <a:pt x="1122" y="254"/>
                </a:lnTo>
                <a:lnTo>
                  <a:pt x="1115" y="260"/>
                </a:lnTo>
                <a:lnTo>
                  <a:pt x="1115" y="262"/>
                </a:lnTo>
                <a:lnTo>
                  <a:pt x="1107" y="262"/>
                </a:lnTo>
                <a:lnTo>
                  <a:pt x="1105" y="262"/>
                </a:lnTo>
                <a:lnTo>
                  <a:pt x="1101" y="260"/>
                </a:lnTo>
                <a:lnTo>
                  <a:pt x="1100" y="260"/>
                </a:lnTo>
                <a:lnTo>
                  <a:pt x="1097" y="260"/>
                </a:lnTo>
                <a:lnTo>
                  <a:pt x="1082" y="258"/>
                </a:lnTo>
                <a:lnTo>
                  <a:pt x="1078" y="258"/>
                </a:lnTo>
                <a:lnTo>
                  <a:pt x="1080" y="258"/>
                </a:lnTo>
                <a:lnTo>
                  <a:pt x="1082" y="250"/>
                </a:lnTo>
                <a:lnTo>
                  <a:pt x="1086" y="237"/>
                </a:lnTo>
                <a:lnTo>
                  <a:pt x="1086" y="235"/>
                </a:lnTo>
                <a:lnTo>
                  <a:pt x="1086" y="231"/>
                </a:lnTo>
                <a:lnTo>
                  <a:pt x="1086" y="227"/>
                </a:lnTo>
                <a:lnTo>
                  <a:pt x="1086" y="204"/>
                </a:lnTo>
                <a:lnTo>
                  <a:pt x="1086" y="200"/>
                </a:lnTo>
                <a:lnTo>
                  <a:pt x="1086" y="196"/>
                </a:lnTo>
                <a:lnTo>
                  <a:pt x="1084" y="194"/>
                </a:lnTo>
                <a:lnTo>
                  <a:pt x="1084" y="192"/>
                </a:lnTo>
                <a:lnTo>
                  <a:pt x="1082" y="189"/>
                </a:lnTo>
                <a:lnTo>
                  <a:pt x="1082" y="187"/>
                </a:lnTo>
                <a:lnTo>
                  <a:pt x="1074" y="187"/>
                </a:lnTo>
                <a:lnTo>
                  <a:pt x="1074" y="185"/>
                </a:lnTo>
                <a:lnTo>
                  <a:pt x="1074" y="181"/>
                </a:lnTo>
                <a:lnTo>
                  <a:pt x="1076" y="173"/>
                </a:lnTo>
                <a:lnTo>
                  <a:pt x="1071" y="169"/>
                </a:lnTo>
                <a:lnTo>
                  <a:pt x="1069" y="171"/>
                </a:lnTo>
                <a:lnTo>
                  <a:pt x="1057" y="183"/>
                </a:lnTo>
                <a:lnTo>
                  <a:pt x="1057" y="189"/>
                </a:lnTo>
                <a:lnTo>
                  <a:pt x="1057" y="196"/>
                </a:lnTo>
                <a:lnTo>
                  <a:pt x="1055" y="225"/>
                </a:lnTo>
                <a:lnTo>
                  <a:pt x="1015" y="235"/>
                </a:lnTo>
                <a:lnTo>
                  <a:pt x="1013" y="223"/>
                </a:lnTo>
                <a:lnTo>
                  <a:pt x="994" y="214"/>
                </a:lnTo>
                <a:lnTo>
                  <a:pt x="994" y="221"/>
                </a:lnTo>
                <a:lnTo>
                  <a:pt x="992" y="221"/>
                </a:lnTo>
                <a:lnTo>
                  <a:pt x="982" y="223"/>
                </a:lnTo>
                <a:lnTo>
                  <a:pt x="980" y="223"/>
                </a:lnTo>
                <a:lnTo>
                  <a:pt x="963" y="225"/>
                </a:lnTo>
                <a:lnTo>
                  <a:pt x="961" y="227"/>
                </a:lnTo>
                <a:lnTo>
                  <a:pt x="959" y="227"/>
                </a:lnTo>
                <a:lnTo>
                  <a:pt x="944" y="229"/>
                </a:lnTo>
                <a:lnTo>
                  <a:pt x="938" y="198"/>
                </a:lnTo>
                <a:lnTo>
                  <a:pt x="930" y="198"/>
                </a:lnTo>
                <a:lnTo>
                  <a:pt x="930" y="200"/>
                </a:lnTo>
                <a:lnTo>
                  <a:pt x="929" y="208"/>
                </a:lnTo>
                <a:lnTo>
                  <a:pt x="929" y="216"/>
                </a:lnTo>
                <a:lnTo>
                  <a:pt x="929" y="217"/>
                </a:lnTo>
                <a:lnTo>
                  <a:pt x="926" y="221"/>
                </a:lnTo>
                <a:lnTo>
                  <a:pt x="926" y="223"/>
                </a:lnTo>
                <a:lnTo>
                  <a:pt x="922" y="231"/>
                </a:lnTo>
                <a:lnTo>
                  <a:pt x="911" y="229"/>
                </a:lnTo>
                <a:lnTo>
                  <a:pt x="905" y="229"/>
                </a:lnTo>
                <a:lnTo>
                  <a:pt x="894" y="227"/>
                </a:lnTo>
                <a:lnTo>
                  <a:pt x="890" y="227"/>
                </a:lnTo>
                <a:lnTo>
                  <a:pt x="888" y="227"/>
                </a:lnTo>
                <a:lnTo>
                  <a:pt x="886" y="227"/>
                </a:lnTo>
                <a:lnTo>
                  <a:pt x="880" y="225"/>
                </a:lnTo>
                <a:lnTo>
                  <a:pt x="878" y="225"/>
                </a:lnTo>
                <a:lnTo>
                  <a:pt x="873" y="225"/>
                </a:lnTo>
                <a:lnTo>
                  <a:pt x="871" y="225"/>
                </a:lnTo>
                <a:lnTo>
                  <a:pt x="863" y="225"/>
                </a:lnTo>
                <a:lnTo>
                  <a:pt x="857" y="208"/>
                </a:lnTo>
                <a:lnTo>
                  <a:pt x="846" y="206"/>
                </a:lnTo>
                <a:lnTo>
                  <a:pt x="850" y="192"/>
                </a:lnTo>
                <a:lnTo>
                  <a:pt x="859" y="150"/>
                </a:lnTo>
                <a:lnTo>
                  <a:pt x="861" y="144"/>
                </a:lnTo>
                <a:lnTo>
                  <a:pt x="867" y="117"/>
                </a:lnTo>
                <a:lnTo>
                  <a:pt x="867" y="115"/>
                </a:lnTo>
                <a:lnTo>
                  <a:pt x="874" y="106"/>
                </a:lnTo>
                <a:lnTo>
                  <a:pt x="882" y="92"/>
                </a:lnTo>
                <a:lnTo>
                  <a:pt x="884" y="91"/>
                </a:lnTo>
                <a:lnTo>
                  <a:pt x="880" y="91"/>
                </a:lnTo>
                <a:lnTo>
                  <a:pt x="882" y="87"/>
                </a:lnTo>
                <a:lnTo>
                  <a:pt x="880" y="85"/>
                </a:lnTo>
                <a:lnTo>
                  <a:pt x="878" y="83"/>
                </a:lnTo>
                <a:lnTo>
                  <a:pt x="874" y="83"/>
                </a:lnTo>
                <a:lnTo>
                  <a:pt x="873" y="81"/>
                </a:lnTo>
                <a:lnTo>
                  <a:pt x="873" y="79"/>
                </a:lnTo>
                <a:lnTo>
                  <a:pt x="873" y="77"/>
                </a:lnTo>
                <a:lnTo>
                  <a:pt x="871" y="77"/>
                </a:lnTo>
                <a:lnTo>
                  <a:pt x="869" y="77"/>
                </a:lnTo>
                <a:lnTo>
                  <a:pt x="867" y="77"/>
                </a:lnTo>
                <a:lnTo>
                  <a:pt x="867" y="75"/>
                </a:lnTo>
                <a:lnTo>
                  <a:pt x="865" y="75"/>
                </a:lnTo>
                <a:lnTo>
                  <a:pt x="865" y="73"/>
                </a:lnTo>
                <a:lnTo>
                  <a:pt x="865" y="71"/>
                </a:lnTo>
                <a:lnTo>
                  <a:pt x="863" y="73"/>
                </a:lnTo>
                <a:lnTo>
                  <a:pt x="861" y="71"/>
                </a:lnTo>
                <a:lnTo>
                  <a:pt x="859" y="71"/>
                </a:lnTo>
                <a:lnTo>
                  <a:pt x="855" y="69"/>
                </a:lnTo>
                <a:lnTo>
                  <a:pt x="855" y="67"/>
                </a:lnTo>
                <a:lnTo>
                  <a:pt x="853" y="69"/>
                </a:lnTo>
                <a:lnTo>
                  <a:pt x="846" y="69"/>
                </a:lnTo>
                <a:lnTo>
                  <a:pt x="842" y="69"/>
                </a:lnTo>
                <a:lnTo>
                  <a:pt x="838" y="71"/>
                </a:lnTo>
                <a:lnTo>
                  <a:pt x="834" y="71"/>
                </a:lnTo>
                <a:lnTo>
                  <a:pt x="828" y="75"/>
                </a:lnTo>
                <a:lnTo>
                  <a:pt x="819" y="79"/>
                </a:lnTo>
                <a:lnTo>
                  <a:pt x="817" y="85"/>
                </a:lnTo>
                <a:lnTo>
                  <a:pt x="821" y="89"/>
                </a:lnTo>
                <a:lnTo>
                  <a:pt x="823" y="94"/>
                </a:lnTo>
                <a:lnTo>
                  <a:pt x="825" y="96"/>
                </a:lnTo>
                <a:lnTo>
                  <a:pt x="826" y="98"/>
                </a:lnTo>
                <a:lnTo>
                  <a:pt x="828" y="104"/>
                </a:lnTo>
                <a:lnTo>
                  <a:pt x="830" y="110"/>
                </a:lnTo>
                <a:lnTo>
                  <a:pt x="825" y="112"/>
                </a:lnTo>
                <a:lnTo>
                  <a:pt x="815" y="115"/>
                </a:lnTo>
                <a:lnTo>
                  <a:pt x="809" y="119"/>
                </a:lnTo>
                <a:lnTo>
                  <a:pt x="799" y="125"/>
                </a:lnTo>
                <a:lnTo>
                  <a:pt x="798" y="125"/>
                </a:lnTo>
                <a:lnTo>
                  <a:pt x="796" y="123"/>
                </a:lnTo>
                <a:lnTo>
                  <a:pt x="790" y="119"/>
                </a:lnTo>
                <a:lnTo>
                  <a:pt x="784" y="115"/>
                </a:lnTo>
                <a:lnTo>
                  <a:pt x="780" y="115"/>
                </a:lnTo>
                <a:lnTo>
                  <a:pt x="778" y="113"/>
                </a:lnTo>
                <a:lnTo>
                  <a:pt x="777" y="112"/>
                </a:lnTo>
                <a:lnTo>
                  <a:pt x="775" y="108"/>
                </a:lnTo>
                <a:lnTo>
                  <a:pt x="769" y="108"/>
                </a:lnTo>
                <a:lnTo>
                  <a:pt x="767" y="110"/>
                </a:lnTo>
                <a:lnTo>
                  <a:pt x="773" y="113"/>
                </a:lnTo>
                <a:lnTo>
                  <a:pt x="777" y="117"/>
                </a:lnTo>
                <a:lnTo>
                  <a:pt x="778" y="119"/>
                </a:lnTo>
                <a:lnTo>
                  <a:pt x="780" y="123"/>
                </a:lnTo>
                <a:lnTo>
                  <a:pt x="782" y="123"/>
                </a:lnTo>
                <a:lnTo>
                  <a:pt x="786" y="127"/>
                </a:lnTo>
                <a:lnTo>
                  <a:pt x="786" y="129"/>
                </a:lnTo>
                <a:lnTo>
                  <a:pt x="788" y="131"/>
                </a:lnTo>
                <a:lnTo>
                  <a:pt x="788" y="133"/>
                </a:lnTo>
                <a:lnTo>
                  <a:pt x="784" y="133"/>
                </a:lnTo>
                <a:lnTo>
                  <a:pt x="780" y="135"/>
                </a:lnTo>
                <a:lnTo>
                  <a:pt x="777" y="137"/>
                </a:lnTo>
                <a:lnTo>
                  <a:pt x="771" y="139"/>
                </a:lnTo>
                <a:lnTo>
                  <a:pt x="767" y="140"/>
                </a:lnTo>
                <a:lnTo>
                  <a:pt x="759" y="133"/>
                </a:lnTo>
                <a:lnTo>
                  <a:pt x="753" y="137"/>
                </a:lnTo>
                <a:lnTo>
                  <a:pt x="751" y="137"/>
                </a:lnTo>
                <a:lnTo>
                  <a:pt x="746" y="140"/>
                </a:lnTo>
                <a:lnTo>
                  <a:pt x="742" y="144"/>
                </a:lnTo>
                <a:lnTo>
                  <a:pt x="740" y="144"/>
                </a:lnTo>
                <a:lnTo>
                  <a:pt x="723" y="152"/>
                </a:lnTo>
                <a:lnTo>
                  <a:pt x="721" y="148"/>
                </a:lnTo>
                <a:lnTo>
                  <a:pt x="719" y="144"/>
                </a:lnTo>
                <a:lnTo>
                  <a:pt x="713" y="137"/>
                </a:lnTo>
                <a:lnTo>
                  <a:pt x="707" y="129"/>
                </a:lnTo>
                <a:lnTo>
                  <a:pt x="692" y="106"/>
                </a:lnTo>
                <a:lnTo>
                  <a:pt x="682" y="92"/>
                </a:lnTo>
                <a:lnTo>
                  <a:pt x="663" y="102"/>
                </a:lnTo>
                <a:lnTo>
                  <a:pt x="663" y="100"/>
                </a:lnTo>
                <a:lnTo>
                  <a:pt x="661" y="100"/>
                </a:lnTo>
                <a:lnTo>
                  <a:pt x="648" y="104"/>
                </a:lnTo>
                <a:lnTo>
                  <a:pt x="633" y="115"/>
                </a:lnTo>
                <a:lnTo>
                  <a:pt x="625" y="119"/>
                </a:lnTo>
                <a:lnTo>
                  <a:pt x="621" y="121"/>
                </a:lnTo>
                <a:lnTo>
                  <a:pt x="615" y="127"/>
                </a:lnTo>
                <a:lnTo>
                  <a:pt x="613" y="127"/>
                </a:lnTo>
                <a:lnTo>
                  <a:pt x="611" y="119"/>
                </a:lnTo>
                <a:lnTo>
                  <a:pt x="611" y="115"/>
                </a:lnTo>
                <a:lnTo>
                  <a:pt x="604" y="106"/>
                </a:lnTo>
                <a:lnTo>
                  <a:pt x="613" y="100"/>
                </a:lnTo>
                <a:lnTo>
                  <a:pt x="609" y="89"/>
                </a:lnTo>
                <a:lnTo>
                  <a:pt x="609" y="87"/>
                </a:lnTo>
                <a:lnTo>
                  <a:pt x="609" y="83"/>
                </a:lnTo>
                <a:lnTo>
                  <a:pt x="604" y="69"/>
                </a:lnTo>
                <a:lnTo>
                  <a:pt x="604" y="65"/>
                </a:lnTo>
                <a:lnTo>
                  <a:pt x="604" y="60"/>
                </a:lnTo>
                <a:lnTo>
                  <a:pt x="611" y="44"/>
                </a:lnTo>
                <a:lnTo>
                  <a:pt x="617" y="29"/>
                </a:lnTo>
                <a:lnTo>
                  <a:pt x="615" y="19"/>
                </a:lnTo>
                <a:lnTo>
                  <a:pt x="607" y="10"/>
                </a:lnTo>
                <a:lnTo>
                  <a:pt x="611" y="8"/>
                </a:lnTo>
                <a:lnTo>
                  <a:pt x="613" y="8"/>
                </a:lnTo>
                <a:lnTo>
                  <a:pt x="609" y="0"/>
                </a:lnTo>
                <a:lnTo>
                  <a:pt x="596" y="8"/>
                </a:lnTo>
                <a:lnTo>
                  <a:pt x="505" y="52"/>
                </a:lnTo>
                <a:lnTo>
                  <a:pt x="492" y="60"/>
                </a:lnTo>
                <a:lnTo>
                  <a:pt x="473" y="69"/>
                </a:lnTo>
                <a:lnTo>
                  <a:pt x="448" y="83"/>
                </a:lnTo>
                <a:lnTo>
                  <a:pt x="446" y="83"/>
                </a:lnTo>
                <a:lnTo>
                  <a:pt x="442" y="85"/>
                </a:lnTo>
                <a:lnTo>
                  <a:pt x="392" y="110"/>
                </a:lnTo>
                <a:lnTo>
                  <a:pt x="340" y="135"/>
                </a:lnTo>
                <a:lnTo>
                  <a:pt x="334" y="139"/>
                </a:lnTo>
                <a:lnTo>
                  <a:pt x="321" y="146"/>
                </a:lnTo>
                <a:lnTo>
                  <a:pt x="319" y="148"/>
                </a:lnTo>
                <a:lnTo>
                  <a:pt x="317" y="146"/>
                </a:lnTo>
                <a:lnTo>
                  <a:pt x="304" y="154"/>
                </a:lnTo>
                <a:lnTo>
                  <a:pt x="298" y="158"/>
                </a:lnTo>
                <a:lnTo>
                  <a:pt x="294" y="160"/>
                </a:lnTo>
                <a:lnTo>
                  <a:pt x="292" y="160"/>
                </a:lnTo>
                <a:lnTo>
                  <a:pt x="284" y="163"/>
                </a:lnTo>
                <a:lnTo>
                  <a:pt x="279" y="166"/>
                </a:lnTo>
                <a:lnTo>
                  <a:pt x="273" y="169"/>
                </a:lnTo>
                <a:lnTo>
                  <a:pt x="256" y="177"/>
                </a:lnTo>
                <a:lnTo>
                  <a:pt x="254" y="179"/>
                </a:lnTo>
                <a:lnTo>
                  <a:pt x="242" y="185"/>
                </a:lnTo>
                <a:lnTo>
                  <a:pt x="238" y="187"/>
                </a:lnTo>
                <a:lnTo>
                  <a:pt x="171" y="216"/>
                </a:lnTo>
                <a:lnTo>
                  <a:pt x="158" y="323"/>
                </a:lnTo>
                <a:lnTo>
                  <a:pt x="223" y="331"/>
                </a:lnTo>
                <a:lnTo>
                  <a:pt x="225" y="33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Freeform 220"/>
          <p:cNvSpPr>
            <a:spLocks/>
          </p:cNvSpPr>
          <p:nvPr/>
        </p:nvSpPr>
        <p:spPr bwMode="auto">
          <a:xfrm>
            <a:off x="-3202582" y="5516672"/>
            <a:ext cx="531853" cy="470667"/>
          </a:xfrm>
          <a:custGeom>
            <a:avLst/>
            <a:gdLst>
              <a:gd name="T0" fmla="*/ 8 w 565"/>
              <a:gd name="T1" fmla="*/ 311 h 500"/>
              <a:gd name="T2" fmla="*/ 10 w 565"/>
              <a:gd name="T3" fmla="*/ 323 h 500"/>
              <a:gd name="T4" fmla="*/ 17 w 565"/>
              <a:gd name="T5" fmla="*/ 329 h 500"/>
              <a:gd name="T6" fmla="*/ 25 w 565"/>
              <a:gd name="T7" fmla="*/ 338 h 500"/>
              <a:gd name="T8" fmla="*/ 37 w 565"/>
              <a:gd name="T9" fmla="*/ 342 h 500"/>
              <a:gd name="T10" fmla="*/ 48 w 565"/>
              <a:gd name="T11" fmla="*/ 351 h 500"/>
              <a:gd name="T12" fmla="*/ 61 w 565"/>
              <a:gd name="T13" fmla="*/ 357 h 500"/>
              <a:gd name="T14" fmla="*/ 73 w 565"/>
              <a:gd name="T15" fmla="*/ 363 h 500"/>
              <a:gd name="T16" fmla="*/ 83 w 565"/>
              <a:gd name="T17" fmla="*/ 373 h 500"/>
              <a:gd name="T18" fmla="*/ 94 w 565"/>
              <a:gd name="T19" fmla="*/ 371 h 500"/>
              <a:gd name="T20" fmla="*/ 104 w 565"/>
              <a:gd name="T21" fmla="*/ 375 h 500"/>
              <a:gd name="T22" fmla="*/ 115 w 565"/>
              <a:gd name="T23" fmla="*/ 388 h 500"/>
              <a:gd name="T24" fmla="*/ 111 w 565"/>
              <a:gd name="T25" fmla="*/ 398 h 500"/>
              <a:gd name="T26" fmla="*/ 115 w 565"/>
              <a:gd name="T27" fmla="*/ 407 h 500"/>
              <a:gd name="T28" fmla="*/ 115 w 565"/>
              <a:gd name="T29" fmla="*/ 419 h 500"/>
              <a:gd name="T30" fmla="*/ 115 w 565"/>
              <a:gd name="T31" fmla="*/ 432 h 500"/>
              <a:gd name="T32" fmla="*/ 107 w 565"/>
              <a:gd name="T33" fmla="*/ 436 h 500"/>
              <a:gd name="T34" fmla="*/ 106 w 565"/>
              <a:gd name="T35" fmla="*/ 450 h 500"/>
              <a:gd name="T36" fmla="*/ 109 w 565"/>
              <a:gd name="T37" fmla="*/ 465 h 500"/>
              <a:gd name="T38" fmla="*/ 121 w 565"/>
              <a:gd name="T39" fmla="*/ 476 h 500"/>
              <a:gd name="T40" fmla="*/ 138 w 565"/>
              <a:gd name="T41" fmla="*/ 479 h 500"/>
              <a:gd name="T42" fmla="*/ 148 w 565"/>
              <a:gd name="T43" fmla="*/ 482 h 500"/>
              <a:gd name="T44" fmla="*/ 155 w 565"/>
              <a:gd name="T45" fmla="*/ 490 h 500"/>
              <a:gd name="T46" fmla="*/ 173 w 565"/>
              <a:gd name="T47" fmla="*/ 490 h 500"/>
              <a:gd name="T48" fmla="*/ 181 w 565"/>
              <a:gd name="T49" fmla="*/ 492 h 500"/>
              <a:gd name="T50" fmla="*/ 192 w 565"/>
              <a:gd name="T51" fmla="*/ 484 h 500"/>
              <a:gd name="T52" fmla="*/ 204 w 565"/>
              <a:gd name="T53" fmla="*/ 492 h 500"/>
              <a:gd name="T54" fmla="*/ 211 w 565"/>
              <a:gd name="T55" fmla="*/ 490 h 500"/>
              <a:gd name="T56" fmla="*/ 221 w 565"/>
              <a:gd name="T57" fmla="*/ 496 h 500"/>
              <a:gd name="T58" fmla="*/ 232 w 565"/>
              <a:gd name="T59" fmla="*/ 496 h 500"/>
              <a:gd name="T60" fmla="*/ 248 w 565"/>
              <a:gd name="T61" fmla="*/ 496 h 500"/>
              <a:gd name="T62" fmla="*/ 259 w 565"/>
              <a:gd name="T63" fmla="*/ 490 h 500"/>
              <a:gd name="T64" fmla="*/ 273 w 565"/>
              <a:gd name="T65" fmla="*/ 476 h 500"/>
              <a:gd name="T66" fmla="*/ 288 w 565"/>
              <a:gd name="T67" fmla="*/ 467 h 500"/>
              <a:gd name="T68" fmla="*/ 300 w 565"/>
              <a:gd name="T69" fmla="*/ 476 h 500"/>
              <a:gd name="T70" fmla="*/ 317 w 565"/>
              <a:gd name="T71" fmla="*/ 475 h 500"/>
              <a:gd name="T72" fmla="*/ 330 w 565"/>
              <a:gd name="T73" fmla="*/ 481 h 500"/>
              <a:gd name="T74" fmla="*/ 346 w 565"/>
              <a:gd name="T75" fmla="*/ 476 h 500"/>
              <a:gd name="T76" fmla="*/ 357 w 565"/>
              <a:gd name="T77" fmla="*/ 467 h 500"/>
              <a:gd name="T78" fmla="*/ 363 w 565"/>
              <a:gd name="T79" fmla="*/ 450 h 500"/>
              <a:gd name="T80" fmla="*/ 334 w 565"/>
              <a:gd name="T81" fmla="*/ 359 h 500"/>
              <a:gd name="T82" fmla="*/ 355 w 565"/>
              <a:gd name="T83" fmla="*/ 344 h 500"/>
              <a:gd name="T84" fmla="*/ 382 w 565"/>
              <a:gd name="T85" fmla="*/ 334 h 500"/>
              <a:gd name="T86" fmla="*/ 409 w 565"/>
              <a:gd name="T87" fmla="*/ 317 h 500"/>
              <a:gd name="T88" fmla="*/ 430 w 565"/>
              <a:gd name="T89" fmla="*/ 311 h 500"/>
              <a:gd name="T90" fmla="*/ 413 w 565"/>
              <a:gd name="T91" fmla="*/ 261 h 500"/>
              <a:gd name="T92" fmla="*/ 398 w 565"/>
              <a:gd name="T93" fmla="*/ 265 h 500"/>
              <a:gd name="T94" fmla="*/ 367 w 565"/>
              <a:gd name="T95" fmla="*/ 257 h 500"/>
              <a:gd name="T96" fmla="*/ 382 w 565"/>
              <a:gd name="T97" fmla="*/ 238 h 500"/>
              <a:gd name="T98" fmla="*/ 386 w 565"/>
              <a:gd name="T99" fmla="*/ 202 h 500"/>
              <a:gd name="T100" fmla="*/ 455 w 565"/>
              <a:gd name="T101" fmla="*/ 142 h 500"/>
              <a:gd name="T102" fmla="*/ 494 w 565"/>
              <a:gd name="T103" fmla="*/ 90 h 500"/>
              <a:gd name="T104" fmla="*/ 536 w 565"/>
              <a:gd name="T105" fmla="*/ 3 h 500"/>
              <a:gd name="T106" fmla="*/ 381 w 565"/>
              <a:gd name="T107" fmla="*/ 52 h 500"/>
              <a:gd name="T108" fmla="*/ 346 w 565"/>
              <a:gd name="T109" fmla="*/ 155 h 500"/>
              <a:gd name="T110" fmla="*/ 217 w 565"/>
              <a:gd name="T111" fmla="*/ 221 h 500"/>
              <a:gd name="T112" fmla="*/ 100 w 565"/>
              <a:gd name="T113" fmla="*/ 171 h 500"/>
              <a:gd name="T114" fmla="*/ 79 w 565"/>
              <a:gd name="T115" fmla="*/ 177 h 500"/>
              <a:gd name="T116" fmla="*/ 23 w 565"/>
              <a:gd name="T117" fmla="*/ 204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5" h="500">
                <a:moveTo>
                  <a:pt x="0" y="300"/>
                </a:moveTo>
                <a:lnTo>
                  <a:pt x="0" y="301"/>
                </a:lnTo>
                <a:lnTo>
                  <a:pt x="2" y="301"/>
                </a:lnTo>
                <a:lnTo>
                  <a:pt x="4" y="301"/>
                </a:lnTo>
                <a:lnTo>
                  <a:pt x="4" y="303"/>
                </a:lnTo>
                <a:lnTo>
                  <a:pt x="6" y="303"/>
                </a:lnTo>
                <a:lnTo>
                  <a:pt x="8" y="303"/>
                </a:lnTo>
                <a:lnTo>
                  <a:pt x="8" y="306"/>
                </a:lnTo>
                <a:lnTo>
                  <a:pt x="8" y="307"/>
                </a:lnTo>
                <a:lnTo>
                  <a:pt x="8" y="309"/>
                </a:lnTo>
                <a:lnTo>
                  <a:pt x="8" y="311"/>
                </a:lnTo>
                <a:lnTo>
                  <a:pt x="6" y="311"/>
                </a:lnTo>
                <a:lnTo>
                  <a:pt x="6" y="313"/>
                </a:lnTo>
                <a:lnTo>
                  <a:pt x="4" y="313"/>
                </a:lnTo>
                <a:lnTo>
                  <a:pt x="6" y="313"/>
                </a:lnTo>
                <a:lnTo>
                  <a:pt x="6" y="315"/>
                </a:lnTo>
                <a:lnTo>
                  <a:pt x="8" y="315"/>
                </a:lnTo>
                <a:lnTo>
                  <a:pt x="8" y="317"/>
                </a:lnTo>
                <a:lnTo>
                  <a:pt x="10" y="319"/>
                </a:lnTo>
                <a:lnTo>
                  <a:pt x="11" y="319"/>
                </a:lnTo>
                <a:lnTo>
                  <a:pt x="10" y="321"/>
                </a:lnTo>
                <a:lnTo>
                  <a:pt x="10" y="323"/>
                </a:lnTo>
                <a:lnTo>
                  <a:pt x="11" y="323"/>
                </a:lnTo>
                <a:lnTo>
                  <a:pt x="11" y="321"/>
                </a:lnTo>
                <a:lnTo>
                  <a:pt x="13" y="321"/>
                </a:lnTo>
                <a:lnTo>
                  <a:pt x="13" y="323"/>
                </a:lnTo>
                <a:lnTo>
                  <a:pt x="13" y="325"/>
                </a:lnTo>
                <a:lnTo>
                  <a:pt x="13" y="327"/>
                </a:lnTo>
                <a:lnTo>
                  <a:pt x="13" y="329"/>
                </a:lnTo>
                <a:lnTo>
                  <a:pt x="13" y="330"/>
                </a:lnTo>
                <a:lnTo>
                  <a:pt x="15" y="330"/>
                </a:lnTo>
                <a:lnTo>
                  <a:pt x="17" y="330"/>
                </a:lnTo>
                <a:lnTo>
                  <a:pt x="17" y="329"/>
                </a:lnTo>
                <a:lnTo>
                  <a:pt x="19" y="327"/>
                </a:lnTo>
                <a:lnTo>
                  <a:pt x="21" y="327"/>
                </a:lnTo>
                <a:lnTo>
                  <a:pt x="21" y="329"/>
                </a:lnTo>
                <a:lnTo>
                  <a:pt x="21" y="330"/>
                </a:lnTo>
                <a:lnTo>
                  <a:pt x="21" y="332"/>
                </a:lnTo>
                <a:lnTo>
                  <a:pt x="19" y="332"/>
                </a:lnTo>
                <a:lnTo>
                  <a:pt x="19" y="334"/>
                </a:lnTo>
                <a:lnTo>
                  <a:pt x="21" y="334"/>
                </a:lnTo>
                <a:lnTo>
                  <a:pt x="23" y="336"/>
                </a:lnTo>
                <a:lnTo>
                  <a:pt x="25" y="336"/>
                </a:lnTo>
                <a:lnTo>
                  <a:pt x="25" y="338"/>
                </a:lnTo>
                <a:lnTo>
                  <a:pt x="25" y="340"/>
                </a:lnTo>
                <a:lnTo>
                  <a:pt x="25" y="342"/>
                </a:lnTo>
                <a:lnTo>
                  <a:pt x="25" y="344"/>
                </a:lnTo>
                <a:lnTo>
                  <a:pt x="27" y="344"/>
                </a:lnTo>
                <a:lnTo>
                  <a:pt x="29" y="346"/>
                </a:lnTo>
                <a:lnTo>
                  <a:pt x="31" y="346"/>
                </a:lnTo>
                <a:lnTo>
                  <a:pt x="32" y="346"/>
                </a:lnTo>
                <a:lnTo>
                  <a:pt x="32" y="344"/>
                </a:lnTo>
                <a:lnTo>
                  <a:pt x="34" y="344"/>
                </a:lnTo>
                <a:lnTo>
                  <a:pt x="34" y="342"/>
                </a:lnTo>
                <a:lnTo>
                  <a:pt x="37" y="342"/>
                </a:lnTo>
                <a:lnTo>
                  <a:pt x="37" y="344"/>
                </a:lnTo>
                <a:lnTo>
                  <a:pt x="38" y="344"/>
                </a:lnTo>
                <a:lnTo>
                  <a:pt x="38" y="346"/>
                </a:lnTo>
                <a:lnTo>
                  <a:pt x="40" y="348"/>
                </a:lnTo>
                <a:lnTo>
                  <a:pt x="40" y="350"/>
                </a:lnTo>
                <a:lnTo>
                  <a:pt x="42" y="350"/>
                </a:lnTo>
                <a:lnTo>
                  <a:pt x="42" y="348"/>
                </a:lnTo>
                <a:lnTo>
                  <a:pt x="44" y="348"/>
                </a:lnTo>
                <a:lnTo>
                  <a:pt x="46" y="348"/>
                </a:lnTo>
                <a:lnTo>
                  <a:pt x="48" y="350"/>
                </a:lnTo>
                <a:lnTo>
                  <a:pt x="48" y="351"/>
                </a:lnTo>
                <a:lnTo>
                  <a:pt x="48" y="354"/>
                </a:lnTo>
                <a:lnTo>
                  <a:pt x="52" y="351"/>
                </a:lnTo>
                <a:lnTo>
                  <a:pt x="54" y="354"/>
                </a:lnTo>
                <a:lnTo>
                  <a:pt x="56" y="354"/>
                </a:lnTo>
                <a:lnTo>
                  <a:pt x="58" y="354"/>
                </a:lnTo>
                <a:lnTo>
                  <a:pt x="58" y="351"/>
                </a:lnTo>
                <a:lnTo>
                  <a:pt x="59" y="351"/>
                </a:lnTo>
                <a:lnTo>
                  <a:pt x="59" y="354"/>
                </a:lnTo>
                <a:lnTo>
                  <a:pt x="61" y="354"/>
                </a:lnTo>
                <a:lnTo>
                  <a:pt x="61" y="356"/>
                </a:lnTo>
                <a:lnTo>
                  <a:pt x="61" y="357"/>
                </a:lnTo>
                <a:lnTo>
                  <a:pt x="61" y="359"/>
                </a:lnTo>
                <a:lnTo>
                  <a:pt x="59" y="359"/>
                </a:lnTo>
                <a:lnTo>
                  <a:pt x="61" y="359"/>
                </a:lnTo>
                <a:lnTo>
                  <a:pt x="61" y="361"/>
                </a:lnTo>
                <a:lnTo>
                  <a:pt x="63" y="361"/>
                </a:lnTo>
                <a:lnTo>
                  <a:pt x="65" y="361"/>
                </a:lnTo>
                <a:lnTo>
                  <a:pt x="67" y="361"/>
                </a:lnTo>
                <a:lnTo>
                  <a:pt x="67" y="363"/>
                </a:lnTo>
                <a:lnTo>
                  <a:pt x="69" y="363"/>
                </a:lnTo>
                <a:lnTo>
                  <a:pt x="71" y="363"/>
                </a:lnTo>
                <a:lnTo>
                  <a:pt x="73" y="363"/>
                </a:lnTo>
                <a:lnTo>
                  <a:pt x="73" y="365"/>
                </a:lnTo>
                <a:lnTo>
                  <a:pt x="75" y="365"/>
                </a:lnTo>
                <a:lnTo>
                  <a:pt x="77" y="363"/>
                </a:lnTo>
                <a:lnTo>
                  <a:pt x="79" y="363"/>
                </a:lnTo>
                <a:lnTo>
                  <a:pt x="80" y="363"/>
                </a:lnTo>
                <a:lnTo>
                  <a:pt x="80" y="365"/>
                </a:lnTo>
                <a:lnTo>
                  <a:pt x="80" y="367"/>
                </a:lnTo>
                <a:lnTo>
                  <a:pt x="80" y="369"/>
                </a:lnTo>
                <a:lnTo>
                  <a:pt x="80" y="371"/>
                </a:lnTo>
                <a:lnTo>
                  <a:pt x="80" y="373"/>
                </a:lnTo>
                <a:lnTo>
                  <a:pt x="83" y="373"/>
                </a:lnTo>
                <a:lnTo>
                  <a:pt x="83" y="375"/>
                </a:lnTo>
                <a:lnTo>
                  <a:pt x="85" y="375"/>
                </a:lnTo>
                <a:lnTo>
                  <a:pt x="85" y="373"/>
                </a:lnTo>
                <a:lnTo>
                  <a:pt x="86" y="373"/>
                </a:lnTo>
                <a:lnTo>
                  <a:pt x="88" y="373"/>
                </a:lnTo>
                <a:lnTo>
                  <a:pt x="90" y="373"/>
                </a:lnTo>
                <a:lnTo>
                  <a:pt x="90" y="371"/>
                </a:lnTo>
                <a:lnTo>
                  <a:pt x="90" y="369"/>
                </a:lnTo>
                <a:lnTo>
                  <a:pt x="92" y="369"/>
                </a:lnTo>
                <a:lnTo>
                  <a:pt x="94" y="369"/>
                </a:lnTo>
                <a:lnTo>
                  <a:pt x="94" y="371"/>
                </a:lnTo>
                <a:lnTo>
                  <a:pt x="94" y="369"/>
                </a:lnTo>
                <a:lnTo>
                  <a:pt x="96" y="369"/>
                </a:lnTo>
                <a:lnTo>
                  <a:pt x="96" y="371"/>
                </a:lnTo>
                <a:lnTo>
                  <a:pt x="96" y="373"/>
                </a:lnTo>
                <a:lnTo>
                  <a:pt x="98" y="373"/>
                </a:lnTo>
                <a:lnTo>
                  <a:pt x="100" y="373"/>
                </a:lnTo>
                <a:lnTo>
                  <a:pt x="102" y="373"/>
                </a:lnTo>
                <a:lnTo>
                  <a:pt x="104" y="373"/>
                </a:lnTo>
                <a:lnTo>
                  <a:pt x="106" y="373"/>
                </a:lnTo>
                <a:lnTo>
                  <a:pt x="106" y="375"/>
                </a:lnTo>
                <a:lnTo>
                  <a:pt x="104" y="375"/>
                </a:lnTo>
                <a:lnTo>
                  <a:pt x="106" y="377"/>
                </a:lnTo>
                <a:lnTo>
                  <a:pt x="106" y="378"/>
                </a:lnTo>
                <a:lnTo>
                  <a:pt x="107" y="380"/>
                </a:lnTo>
                <a:lnTo>
                  <a:pt x="109" y="382"/>
                </a:lnTo>
                <a:lnTo>
                  <a:pt x="111" y="384"/>
                </a:lnTo>
                <a:lnTo>
                  <a:pt x="113" y="384"/>
                </a:lnTo>
                <a:lnTo>
                  <a:pt x="115" y="384"/>
                </a:lnTo>
                <a:lnTo>
                  <a:pt x="115" y="386"/>
                </a:lnTo>
                <a:lnTo>
                  <a:pt x="117" y="386"/>
                </a:lnTo>
                <a:lnTo>
                  <a:pt x="117" y="388"/>
                </a:lnTo>
                <a:lnTo>
                  <a:pt x="115" y="388"/>
                </a:lnTo>
                <a:lnTo>
                  <a:pt x="113" y="390"/>
                </a:lnTo>
                <a:lnTo>
                  <a:pt x="111" y="390"/>
                </a:lnTo>
                <a:lnTo>
                  <a:pt x="111" y="392"/>
                </a:lnTo>
                <a:lnTo>
                  <a:pt x="113" y="392"/>
                </a:lnTo>
                <a:lnTo>
                  <a:pt x="113" y="394"/>
                </a:lnTo>
                <a:lnTo>
                  <a:pt x="115" y="394"/>
                </a:lnTo>
                <a:lnTo>
                  <a:pt x="115" y="396"/>
                </a:lnTo>
                <a:lnTo>
                  <a:pt x="115" y="398"/>
                </a:lnTo>
                <a:lnTo>
                  <a:pt x="113" y="396"/>
                </a:lnTo>
                <a:lnTo>
                  <a:pt x="113" y="398"/>
                </a:lnTo>
                <a:lnTo>
                  <a:pt x="111" y="398"/>
                </a:lnTo>
                <a:lnTo>
                  <a:pt x="111" y="400"/>
                </a:lnTo>
                <a:lnTo>
                  <a:pt x="113" y="400"/>
                </a:lnTo>
                <a:lnTo>
                  <a:pt x="113" y="402"/>
                </a:lnTo>
                <a:lnTo>
                  <a:pt x="111" y="404"/>
                </a:lnTo>
                <a:lnTo>
                  <a:pt x="109" y="404"/>
                </a:lnTo>
                <a:lnTo>
                  <a:pt x="111" y="405"/>
                </a:lnTo>
                <a:lnTo>
                  <a:pt x="111" y="407"/>
                </a:lnTo>
                <a:lnTo>
                  <a:pt x="113" y="407"/>
                </a:lnTo>
                <a:lnTo>
                  <a:pt x="113" y="405"/>
                </a:lnTo>
                <a:lnTo>
                  <a:pt x="115" y="405"/>
                </a:lnTo>
                <a:lnTo>
                  <a:pt x="115" y="407"/>
                </a:lnTo>
                <a:lnTo>
                  <a:pt x="113" y="407"/>
                </a:lnTo>
                <a:lnTo>
                  <a:pt x="113" y="409"/>
                </a:lnTo>
                <a:lnTo>
                  <a:pt x="115" y="409"/>
                </a:lnTo>
                <a:lnTo>
                  <a:pt x="115" y="411"/>
                </a:lnTo>
                <a:lnTo>
                  <a:pt x="115" y="413"/>
                </a:lnTo>
                <a:lnTo>
                  <a:pt x="113" y="413"/>
                </a:lnTo>
                <a:lnTo>
                  <a:pt x="113" y="415"/>
                </a:lnTo>
                <a:lnTo>
                  <a:pt x="115" y="417"/>
                </a:lnTo>
                <a:lnTo>
                  <a:pt x="117" y="417"/>
                </a:lnTo>
                <a:lnTo>
                  <a:pt x="117" y="419"/>
                </a:lnTo>
                <a:lnTo>
                  <a:pt x="115" y="419"/>
                </a:lnTo>
                <a:lnTo>
                  <a:pt x="113" y="421"/>
                </a:lnTo>
                <a:lnTo>
                  <a:pt x="115" y="421"/>
                </a:lnTo>
                <a:lnTo>
                  <a:pt x="115" y="423"/>
                </a:lnTo>
                <a:lnTo>
                  <a:pt x="117" y="423"/>
                </a:lnTo>
                <a:lnTo>
                  <a:pt x="119" y="423"/>
                </a:lnTo>
                <a:lnTo>
                  <a:pt x="119" y="425"/>
                </a:lnTo>
                <a:lnTo>
                  <a:pt x="119" y="426"/>
                </a:lnTo>
                <a:lnTo>
                  <a:pt x="119" y="428"/>
                </a:lnTo>
                <a:lnTo>
                  <a:pt x="119" y="431"/>
                </a:lnTo>
                <a:lnTo>
                  <a:pt x="117" y="431"/>
                </a:lnTo>
                <a:lnTo>
                  <a:pt x="115" y="432"/>
                </a:lnTo>
                <a:lnTo>
                  <a:pt x="115" y="434"/>
                </a:lnTo>
                <a:lnTo>
                  <a:pt x="113" y="432"/>
                </a:lnTo>
                <a:lnTo>
                  <a:pt x="113" y="431"/>
                </a:lnTo>
                <a:lnTo>
                  <a:pt x="111" y="431"/>
                </a:lnTo>
                <a:lnTo>
                  <a:pt x="109" y="431"/>
                </a:lnTo>
                <a:lnTo>
                  <a:pt x="109" y="432"/>
                </a:lnTo>
                <a:lnTo>
                  <a:pt x="109" y="434"/>
                </a:lnTo>
                <a:lnTo>
                  <a:pt x="109" y="436"/>
                </a:lnTo>
                <a:lnTo>
                  <a:pt x="109" y="438"/>
                </a:lnTo>
                <a:lnTo>
                  <a:pt x="107" y="438"/>
                </a:lnTo>
                <a:lnTo>
                  <a:pt x="107" y="436"/>
                </a:lnTo>
                <a:lnTo>
                  <a:pt x="106" y="436"/>
                </a:lnTo>
                <a:lnTo>
                  <a:pt x="104" y="436"/>
                </a:lnTo>
                <a:lnTo>
                  <a:pt x="104" y="438"/>
                </a:lnTo>
                <a:lnTo>
                  <a:pt x="102" y="438"/>
                </a:lnTo>
                <a:lnTo>
                  <a:pt x="102" y="440"/>
                </a:lnTo>
                <a:lnTo>
                  <a:pt x="102" y="442"/>
                </a:lnTo>
                <a:lnTo>
                  <a:pt x="102" y="444"/>
                </a:lnTo>
                <a:lnTo>
                  <a:pt x="102" y="446"/>
                </a:lnTo>
                <a:lnTo>
                  <a:pt x="102" y="448"/>
                </a:lnTo>
                <a:lnTo>
                  <a:pt x="104" y="448"/>
                </a:lnTo>
                <a:lnTo>
                  <a:pt x="106" y="450"/>
                </a:lnTo>
                <a:lnTo>
                  <a:pt x="107" y="452"/>
                </a:lnTo>
                <a:lnTo>
                  <a:pt x="109" y="453"/>
                </a:lnTo>
                <a:lnTo>
                  <a:pt x="109" y="455"/>
                </a:lnTo>
                <a:lnTo>
                  <a:pt x="107" y="455"/>
                </a:lnTo>
                <a:lnTo>
                  <a:pt x="107" y="457"/>
                </a:lnTo>
                <a:lnTo>
                  <a:pt x="107" y="459"/>
                </a:lnTo>
                <a:lnTo>
                  <a:pt x="107" y="461"/>
                </a:lnTo>
                <a:lnTo>
                  <a:pt x="109" y="463"/>
                </a:lnTo>
                <a:lnTo>
                  <a:pt x="109" y="465"/>
                </a:lnTo>
                <a:lnTo>
                  <a:pt x="107" y="465"/>
                </a:lnTo>
                <a:lnTo>
                  <a:pt x="109" y="465"/>
                </a:lnTo>
                <a:lnTo>
                  <a:pt x="111" y="465"/>
                </a:lnTo>
                <a:lnTo>
                  <a:pt x="111" y="467"/>
                </a:lnTo>
                <a:lnTo>
                  <a:pt x="111" y="469"/>
                </a:lnTo>
                <a:lnTo>
                  <a:pt x="111" y="471"/>
                </a:lnTo>
                <a:lnTo>
                  <a:pt x="113" y="473"/>
                </a:lnTo>
                <a:lnTo>
                  <a:pt x="115" y="473"/>
                </a:lnTo>
                <a:lnTo>
                  <a:pt x="115" y="475"/>
                </a:lnTo>
                <a:lnTo>
                  <a:pt x="117" y="475"/>
                </a:lnTo>
                <a:lnTo>
                  <a:pt x="117" y="476"/>
                </a:lnTo>
                <a:lnTo>
                  <a:pt x="119" y="476"/>
                </a:lnTo>
                <a:lnTo>
                  <a:pt x="121" y="476"/>
                </a:lnTo>
                <a:lnTo>
                  <a:pt x="123" y="476"/>
                </a:lnTo>
                <a:lnTo>
                  <a:pt x="123" y="479"/>
                </a:lnTo>
                <a:lnTo>
                  <a:pt x="125" y="479"/>
                </a:lnTo>
                <a:lnTo>
                  <a:pt x="127" y="479"/>
                </a:lnTo>
                <a:lnTo>
                  <a:pt x="128" y="479"/>
                </a:lnTo>
                <a:lnTo>
                  <a:pt x="131" y="479"/>
                </a:lnTo>
                <a:lnTo>
                  <a:pt x="133" y="476"/>
                </a:lnTo>
                <a:lnTo>
                  <a:pt x="134" y="476"/>
                </a:lnTo>
                <a:lnTo>
                  <a:pt x="136" y="476"/>
                </a:lnTo>
                <a:lnTo>
                  <a:pt x="138" y="476"/>
                </a:lnTo>
                <a:lnTo>
                  <a:pt x="138" y="479"/>
                </a:lnTo>
                <a:lnTo>
                  <a:pt x="138" y="481"/>
                </a:lnTo>
                <a:lnTo>
                  <a:pt x="138" y="482"/>
                </a:lnTo>
                <a:lnTo>
                  <a:pt x="140" y="482"/>
                </a:lnTo>
                <a:lnTo>
                  <a:pt x="142" y="482"/>
                </a:lnTo>
                <a:lnTo>
                  <a:pt x="144" y="484"/>
                </a:lnTo>
                <a:lnTo>
                  <a:pt x="146" y="484"/>
                </a:lnTo>
                <a:lnTo>
                  <a:pt x="146" y="482"/>
                </a:lnTo>
                <a:lnTo>
                  <a:pt x="144" y="482"/>
                </a:lnTo>
                <a:lnTo>
                  <a:pt x="146" y="481"/>
                </a:lnTo>
                <a:lnTo>
                  <a:pt x="146" y="482"/>
                </a:lnTo>
                <a:lnTo>
                  <a:pt x="148" y="482"/>
                </a:lnTo>
                <a:lnTo>
                  <a:pt x="148" y="484"/>
                </a:lnTo>
                <a:lnTo>
                  <a:pt x="150" y="484"/>
                </a:lnTo>
                <a:lnTo>
                  <a:pt x="150" y="486"/>
                </a:lnTo>
                <a:lnTo>
                  <a:pt x="152" y="486"/>
                </a:lnTo>
                <a:lnTo>
                  <a:pt x="154" y="486"/>
                </a:lnTo>
                <a:lnTo>
                  <a:pt x="154" y="484"/>
                </a:lnTo>
                <a:lnTo>
                  <a:pt x="155" y="486"/>
                </a:lnTo>
                <a:lnTo>
                  <a:pt x="155" y="488"/>
                </a:lnTo>
                <a:lnTo>
                  <a:pt x="154" y="488"/>
                </a:lnTo>
                <a:lnTo>
                  <a:pt x="154" y="490"/>
                </a:lnTo>
                <a:lnTo>
                  <a:pt x="155" y="490"/>
                </a:lnTo>
                <a:lnTo>
                  <a:pt x="157" y="490"/>
                </a:lnTo>
                <a:lnTo>
                  <a:pt x="159" y="490"/>
                </a:lnTo>
                <a:lnTo>
                  <a:pt x="161" y="490"/>
                </a:lnTo>
                <a:lnTo>
                  <a:pt x="161" y="488"/>
                </a:lnTo>
                <a:lnTo>
                  <a:pt x="163" y="488"/>
                </a:lnTo>
                <a:lnTo>
                  <a:pt x="165" y="488"/>
                </a:lnTo>
                <a:lnTo>
                  <a:pt x="167" y="488"/>
                </a:lnTo>
                <a:lnTo>
                  <a:pt x="167" y="490"/>
                </a:lnTo>
                <a:lnTo>
                  <a:pt x="169" y="490"/>
                </a:lnTo>
                <a:lnTo>
                  <a:pt x="171" y="490"/>
                </a:lnTo>
                <a:lnTo>
                  <a:pt x="173" y="490"/>
                </a:lnTo>
                <a:lnTo>
                  <a:pt x="173" y="488"/>
                </a:lnTo>
                <a:lnTo>
                  <a:pt x="175" y="488"/>
                </a:lnTo>
                <a:lnTo>
                  <a:pt x="177" y="488"/>
                </a:lnTo>
                <a:lnTo>
                  <a:pt x="177" y="486"/>
                </a:lnTo>
                <a:lnTo>
                  <a:pt x="177" y="484"/>
                </a:lnTo>
                <a:lnTo>
                  <a:pt x="179" y="484"/>
                </a:lnTo>
                <a:lnTo>
                  <a:pt x="179" y="486"/>
                </a:lnTo>
                <a:lnTo>
                  <a:pt x="179" y="488"/>
                </a:lnTo>
                <a:lnTo>
                  <a:pt x="179" y="490"/>
                </a:lnTo>
                <a:lnTo>
                  <a:pt x="181" y="490"/>
                </a:lnTo>
                <a:lnTo>
                  <a:pt x="181" y="492"/>
                </a:lnTo>
                <a:lnTo>
                  <a:pt x="182" y="492"/>
                </a:lnTo>
                <a:lnTo>
                  <a:pt x="182" y="490"/>
                </a:lnTo>
                <a:lnTo>
                  <a:pt x="182" y="488"/>
                </a:lnTo>
                <a:lnTo>
                  <a:pt x="182" y="486"/>
                </a:lnTo>
                <a:lnTo>
                  <a:pt x="184" y="486"/>
                </a:lnTo>
                <a:lnTo>
                  <a:pt x="184" y="484"/>
                </a:lnTo>
                <a:lnTo>
                  <a:pt x="184" y="482"/>
                </a:lnTo>
                <a:lnTo>
                  <a:pt x="186" y="482"/>
                </a:lnTo>
                <a:lnTo>
                  <a:pt x="188" y="482"/>
                </a:lnTo>
                <a:lnTo>
                  <a:pt x="190" y="484"/>
                </a:lnTo>
                <a:lnTo>
                  <a:pt x="192" y="484"/>
                </a:lnTo>
                <a:lnTo>
                  <a:pt x="194" y="484"/>
                </a:lnTo>
                <a:lnTo>
                  <a:pt x="194" y="482"/>
                </a:lnTo>
                <a:lnTo>
                  <a:pt x="196" y="482"/>
                </a:lnTo>
                <a:lnTo>
                  <a:pt x="198" y="484"/>
                </a:lnTo>
                <a:lnTo>
                  <a:pt x="198" y="486"/>
                </a:lnTo>
                <a:lnTo>
                  <a:pt x="196" y="488"/>
                </a:lnTo>
                <a:lnTo>
                  <a:pt x="198" y="490"/>
                </a:lnTo>
                <a:lnTo>
                  <a:pt x="200" y="490"/>
                </a:lnTo>
                <a:lnTo>
                  <a:pt x="202" y="490"/>
                </a:lnTo>
                <a:lnTo>
                  <a:pt x="204" y="490"/>
                </a:lnTo>
                <a:lnTo>
                  <a:pt x="204" y="492"/>
                </a:lnTo>
                <a:lnTo>
                  <a:pt x="204" y="494"/>
                </a:lnTo>
                <a:lnTo>
                  <a:pt x="204" y="496"/>
                </a:lnTo>
                <a:lnTo>
                  <a:pt x="205" y="496"/>
                </a:lnTo>
                <a:lnTo>
                  <a:pt x="208" y="496"/>
                </a:lnTo>
                <a:lnTo>
                  <a:pt x="208" y="498"/>
                </a:lnTo>
                <a:lnTo>
                  <a:pt x="210" y="498"/>
                </a:lnTo>
                <a:lnTo>
                  <a:pt x="210" y="496"/>
                </a:lnTo>
                <a:lnTo>
                  <a:pt x="210" y="494"/>
                </a:lnTo>
                <a:lnTo>
                  <a:pt x="211" y="494"/>
                </a:lnTo>
                <a:lnTo>
                  <a:pt x="211" y="492"/>
                </a:lnTo>
                <a:lnTo>
                  <a:pt x="211" y="490"/>
                </a:lnTo>
                <a:lnTo>
                  <a:pt x="213" y="490"/>
                </a:lnTo>
                <a:lnTo>
                  <a:pt x="213" y="492"/>
                </a:lnTo>
                <a:lnTo>
                  <a:pt x="215" y="492"/>
                </a:lnTo>
                <a:lnTo>
                  <a:pt x="215" y="490"/>
                </a:lnTo>
                <a:lnTo>
                  <a:pt x="217" y="490"/>
                </a:lnTo>
                <a:lnTo>
                  <a:pt x="217" y="492"/>
                </a:lnTo>
                <a:lnTo>
                  <a:pt x="217" y="494"/>
                </a:lnTo>
                <a:lnTo>
                  <a:pt x="217" y="496"/>
                </a:lnTo>
                <a:lnTo>
                  <a:pt x="219" y="496"/>
                </a:lnTo>
                <a:lnTo>
                  <a:pt x="221" y="498"/>
                </a:lnTo>
                <a:lnTo>
                  <a:pt x="221" y="496"/>
                </a:lnTo>
                <a:lnTo>
                  <a:pt x="223" y="496"/>
                </a:lnTo>
                <a:lnTo>
                  <a:pt x="225" y="496"/>
                </a:lnTo>
                <a:lnTo>
                  <a:pt x="227" y="496"/>
                </a:lnTo>
                <a:lnTo>
                  <a:pt x="227" y="498"/>
                </a:lnTo>
                <a:lnTo>
                  <a:pt x="225" y="498"/>
                </a:lnTo>
                <a:lnTo>
                  <a:pt x="225" y="500"/>
                </a:lnTo>
                <a:lnTo>
                  <a:pt x="227" y="500"/>
                </a:lnTo>
                <a:lnTo>
                  <a:pt x="229" y="500"/>
                </a:lnTo>
                <a:lnTo>
                  <a:pt x="231" y="500"/>
                </a:lnTo>
                <a:lnTo>
                  <a:pt x="232" y="498"/>
                </a:lnTo>
                <a:lnTo>
                  <a:pt x="232" y="496"/>
                </a:lnTo>
                <a:lnTo>
                  <a:pt x="234" y="496"/>
                </a:lnTo>
                <a:lnTo>
                  <a:pt x="236" y="496"/>
                </a:lnTo>
                <a:lnTo>
                  <a:pt x="238" y="498"/>
                </a:lnTo>
                <a:lnTo>
                  <a:pt x="238" y="500"/>
                </a:lnTo>
                <a:lnTo>
                  <a:pt x="240" y="500"/>
                </a:lnTo>
                <a:lnTo>
                  <a:pt x="242" y="500"/>
                </a:lnTo>
                <a:lnTo>
                  <a:pt x="244" y="500"/>
                </a:lnTo>
                <a:lnTo>
                  <a:pt x="246" y="500"/>
                </a:lnTo>
                <a:lnTo>
                  <a:pt x="248" y="500"/>
                </a:lnTo>
                <a:lnTo>
                  <a:pt x="248" y="498"/>
                </a:lnTo>
                <a:lnTo>
                  <a:pt x="248" y="496"/>
                </a:lnTo>
                <a:lnTo>
                  <a:pt x="248" y="494"/>
                </a:lnTo>
                <a:lnTo>
                  <a:pt x="248" y="492"/>
                </a:lnTo>
                <a:lnTo>
                  <a:pt x="248" y="490"/>
                </a:lnTo>
                <a:lnTo>
                  <a:pt x="250" y="488"/>
                </a:lnTo>
                <a:lnTo>
                  <a:pt x="252" y="486"/>
                </a:lnTo>
                <a:lnTo>
                  <a:pt x="254" y="486"/>
                </a:lnTo>
                <a:lnTo>
                  <a:pt x="256" y="486"/>
                </a:lnTo>
                <a:lnTo>
                  <a:pt x="256" y="488"/>
                </a:lnTo>
                <a:lnTo>
                  <a:pt x="256" y="490"/>
                </a:lnTo>
                <a:lnTo>
                  <a:pt x="258" y="490"/>
                </a:lnTo>
                <a:lnTo>
                  <a:pt x="259" y="490"/>
                </a:lnTo>
                <a:lnTo>
                  <a:pt x="261" y="488"/>
                </a:lnTo>
                <a:lnTo>
                  <a:pt x="263" y="486"/>
                </a:lnTo>
                <a:lnTo>
                  <a:pt x="265" y="486"/>
                </a:lnTo>
                <a:lnTo>
                  <a:pt x="265" y="484"/>
                </a:lnTo>
                <a:lnTo>
                  <a:pt x="267" y="484"/>
                </a:lnTo>
                <a:lnTo>
                  <a:pt x="267" y="482"/>
                </a:lnTo>
                <a:lnTo>
                  <a:pt x="269" y="484"/>
                </a:lnTo>
                <a:lnTo>
                  <a:pt x="271" y="482"/>
                </a:lnTo>
                <a:lnTo>
                  <a:pt x="271" y="481"/>
                </a:lnTo>
                <a:lnTo>
                  <a:pt x="273" y="479"/>
                </a:lnTo>
                <a:lnTo>
                  <a:pt x="273" y="476"/>
                </a:lnTo>
                <a:lnTo>
                  <a:pt x="275" y="476"/>
                </a:lnTo>
                <a:lnTo>
                  <a:pt x="275" y="475"/>
                </a:lnTo>
                <a:lnTo>
                  <a:pt x="277" y="473"/>
                </a:lnTo>
                <a:lnTo>
                  <a:pt x="279" y="473"/>
                </a:lnTo>
                <a:lnTo>
                  <a:pt x="280" y="473"/>
                </a:lnTo>
                <a:lnTo>
                  <a:pt x="280" y="471"/>
                </a:lnTo>
                <a:lnTo>
                  <a:pt x="280" y="469"/>
                </a:lnTo>
                <a:lnTo>
                  <a:pt x="282" y="467"/>
                </a:lnTo>
                <a:lnTo>
                  <a:pt x="284" y="467"/>
                </a:lnTo>
                <a:lnTo>
                  <a:pt x="286" y="467"/>
                </a:lnTo>
                <a:lnTo>
                  <a:pt x="288" y="467"/>
                </a:lnTo>
                <a:lnTo>
                  <a:pt x="290" y="467"/>
                </a:lnTo>
                <a:lnTo>
                  <a:pt x="292" y="467"/>
                </a:lnTo>
                <a:lnTo>
                  <a:pt x="292" y="469"/>
                </a:lnTo>
                <a:lnTo>
                  <a:pt x="290" y="469"/>
                </a:lnTo>
                <a:lnTo>
                  <a:pt x="292" y="469"/>
                </a:lnTo>
                <a:lnTo>
                  <a:pt x="292" y="471"/>
                </a:lnTo>
                <a:lnTo>
                  <a:pt x="294" y="471"/>
                </a:lnTo>
                <a:lnTo>
                  <a:pt x="294" y="473"/>
                </a:lnTo>
                <a:lnTo>
                  <a:pt x="296" y="475"/>
                </a:lnTo>
                <a:lnTo>
                  <a:pt x="298" y="475"/>
                </a:lnTo>
                <a:lnTo>
                  <a:pt x="300" y="476"/>
                </a:lnTo>
                <a:lnTo>
                  <a:pt x="302" y="476"/>
                </a:lnTo>
                <a:lnTo>
                  <a:pt x="304" y="476"/>
                </a:lnTo>
                <a:lnTo>
                  <a:pt x="306" y="476"/>
                </a:lnTo>
                <a:lnTo>
                  <a:pt x="306" y="479"/>
                </a:lnTo>
                <a:lnTo>
                  <a:pt x="307" y="479"/>
                </a:lnTo>
                <a:lnTo>
                  <a:pt x="309" y="479"/>
                </a:lnTo>
                <a:lnTo>
                  <a:pt x="309" y="476"/>
                </a:lnTo>
                <a:lnTo>
                  <a:pt x="311" y="476"/>
                </a:lnTo>
                <a:lnTo>
                  <a:pt x="313" y="476"/>
                </a:lnTo>
                <a:lnTo>
                  <a:pt x="315" y="475"/>
                </a:lnTo>
                <a:lnTo>
                  <a:pt x="317" y="475"/>
                </a:lnTo>
                <a:lnTo>
                  <a:pt x="317" y="473"/>
                </a:lnTo>
                <a:lnTo>
                  <a:pt x="319" y="473"/>
                </a:lnTo>
                <a:lnTo>
                  <a:pt x="319" y="475"/>
                </a:lnTo>
                <a:lnTo>
                  <a:pt x="321" y="475"/>
                </a:lnTo>
                <a:lnTo>
                  <a:pt x="323" y="476"/>
                </a:lnTo>
                <a:lnTo>
                  <a:pt x="325" y="476"/>
                </a:lnTo>
                <a:lnTo>
                  <a:pt x="327" y="476"/>
                </a:lnTo>
                <a:lnTo>
                  <a:pt x="328" y="476"/>
                </a:lnTo>
                <a:lnTo>
                  <a:pt x="328" y="479"/>
                </a:lnTo>
                <a:lnTo>
                  <a:pt x="330" y="479"/>
                </a:lnTo>
                <a:lnTo>
                  <a:pt x="330" y="481"/>
                </a:lnTo>
                <a:lnTo>
                  <a:pt x="333" y="479"/>
                </a:lnTo>
                <a:lnTo>
                  <a:pt x="333" y="476"/>
                </a:lnTo>
                <a:lnTo>
                  <a:pt x="334" y="476"/>
                </a:lnTo>
                <a:lnTo>
                  <a:pt x="334" y="475"/>
                </a:lnTo>
                <a:lnTo>
                  <a:pt x="336" y="475"/>
                </a:lnTo>
                <a:lnTo>
                  <a:pt x="338" y="475"/>
                </a:lnTo>
                <a:lnTo>
                  <a:pt x="340" y="475"/>
                </a:lnTo>
                <a:lnTo>
                  <a:pt x="342" y="475"/>
                </a:lnTo>
                <a:lnTo>
                  <a:pt x="342" y="476"/>
                </a:lnTo>
                <a:lnTo>
                  <a:pt x="344" y="476"/>
                </a:lnTo>
                <a:lnTo>
                  <a:pt x="346" y="476"/>
                </a:lnTo>
                <a:lnTo>
                  <a:pt x="348" y="476"/>
                </a:lnTo>
                <a:lnTo>
                  <a:pt x="348" y="475"/>
                </a:lnTo>
                <a:lnTo>
                  <a:pt x="350" y="475"/>
                </a:lnTo>
                <a:lnTo>
                  <a:pt x="350" y="473"/>
                </a:lnTo>
                <a:lnTo>
                  <a:pt x="350" y="471"/>
                </a:lnTo>
                <a:lnTo>
                  <a:pt x="350" y="469"/>
                </a:lnTo>
                <a:lnTo>
                  <a:pt x="352" y="469"/>
                </a:lnTo>
                <a:lnTo>
                  <a:pt x="352" y="467"/>
                </a:lnTo>
                <a:lnTo>
                  <a:pt x="354" y="467"/>
                </a:lnTo>
                <a:lnTo>
                  <a:pt x="355" y="467"/>
                </a:lnTo>
                <a:lnTo>
                  <a:pt x="357" y="467"/>
                </a:lnTo>
                <a:lnTo>
                  <a:pt x="357" y="465"/>
                </a:lnTo>
                <a:lnTo>
                  <a:pt x="359" y="465"/>
                </a:lnTo>
                <a:lnTo>
                  <a:pt x="361" y="465"/>
                </a:lnTo>
                <a:lnTo>
                  <a:pt x="363" y="465"/>
                </a:lnTo>
                <a:lnTo>
                  <a:pt x="365" y="465"/>
                </a:lnTo>
                <a:lnTo>
                  <a:pt x="367" y="465"/>
                </a:lnTo>
                <a:lnTo>
                  <a:pt x="369" y="465"/>
                </a:lnTo>
                <a:lnTo>
                  <a:pt x="371" y="465"/>
                </a:lnTo>
                <a:lnTo>
                  <a:pt x="373" y="465"/>
                </a:lnTo>
                <a:lnTo>
                  <a:pt x="375" y="463"/>
                </a:lnTo>
                <a:lnTo>
                  <a:pt x="363" y="450"/>
                </a:lnTo>
                <a:lnTo>
                  <a:pt x="363" y="452"/>
                </a:lnTo>
                <a:lnTo>
                  <a:pt x="350" y="436"/>
                </a:lnTo>
                <a:lnTo>
                  <a:pt x="327" y="411"/>
                </a:lnTo>
                <a:lnTo>
                  <a:pt x="334" y="411"/>
                </a:lnTo>
                <a:lnTo>
                  <a:pt x="338" y="409"/>
                </a:lnTo>
                <a:lnTo>
                  <a:pt x="344" y="398"/>
                </a:lnTo>
                <a:lnTo>
                  <a:pt x="346" y="392"/>
                </a:lnTo>
                <a:lnTo>
                  <a:pt x="342" y="384"/>
                </a:lnTo>
                <a:lnTo>
                  <a:pt x="334" y="369"/>
                </a:lnTo>
                <a:lnTo>
                  <a:pt x="334" y="365"/>
                </a:lnTo>
                <a:lnTo>
                  <a:pt x="334" y="359"/>
                </a:lnTo>
                <a:lnTo>
                  <a:pt x="333" y="354"/>
                </a:lnTo>
                <a:lnTo>
                  <a:pt x="333" y="351"/>
                </a:lnTo>
                <a:lnTo>
                  <a:pt x="334" y="350"/>
                </a:lnTo>
                <a:lnTo>
                  <a:pt x="336" y="350"/>
                </a:lnTo>
                <a:lnTo>
                  <a:pt x="338" y="350"/>
                </a:lnTo>
                <a:lnTo>
                  <a:pt x="342" y="350"/>
                </a:lnTo>
                <a:lnTo>
                  <a:pt x="346" y="346"/>
                </a:lnTo>
                <a:lnTo>
                  <a:pt x="350" y="346"/>
                </a:lnTo>
                <a:lnTo>
                  <a:pt x="352" y="344"/>
                </a:lnTo>
                <a:lnTo>
                  <a:pt x="354" y="344"/>
                </a:lnTo>
                <a:lnTo>
                  <a:pt x="355" y="344"/>
                </a:lnTo>
                <a:lnTo>
                  <a:pt x="357" y="344"/>
                </a:lnTo>
                <a:lnTo>
                  <a:pt x="359" y="344"/>
                </a:lnTo>
                <a:lnTo>
                  <a:pt x="363" y="344"/>
                </a:lnTo>
                <a:lnTo>
                  <a:pt x="367" y="346"/>
                </a:lnTo>
                <a:lnTo>
                  <a:pt x="369" y="348"/>
                </a:lnTo>
                <a:lnTo>
                  <a:pt x="375" y="350"/>
                </a:lnTo>
                <a:lnTo>
                  <a:pt x="382" y="346"/>
                </a:lnTo>
                <a:lnTo>
                  <a:pt x="384" y="344"/>
                </a:lnTo>
                <a:lnTo>
                  <a:pt x="382" y="342"/>
                </a:lnTo>
                <a:lnTo>
                  <a:pt x="381" y="336"/>
                </a:lnTo>
                <a:lnTo>
                  <a:pt x="382" y="334"/>
                </a:lnTo>
                <a:lnTo>
                  <a:pt x="384" y="334"/>
                </a:lnTo>
                <a:lnTo>
                  <a:pt x="390" y="330"/>
                </a:lnTo>
                <a:lnTo>
                  <a:pt x="392" y="329"/>
                </a:lnTo>
                <a:lnTo>
                  <a:pt x="396" y="329"/>
                </a:lnTo>
                <a:lnTo>
                  <a:pt x="398" y="329"/>
                </a:lnTo>
                <a:lnTo>
                  <a:pt x="402" y="327"/>
                </a:lnTo>
                <a:lnTo>
                  <a:pt x="402" y="325"/>
                </a:lnTo>
                <a:lnTo>
                  <a:pt x="403" y="323"/>
                </a:lnTo>
                <a:lnTo>
                  <a:pt x="405" y="321"/>
                </a:lnTo>
                <a:lnTo>
                  <a:pt x="407" y="319"/>
                </a:lnTo>
                <a:lnTo>
                  <a:pt x="409" y="317"/>
                </a:lnTo>
                <a:lnTo>
                  <a:pt x="411" y="315"/>
                </a:lnTo>
                <a:lnTo>
                  <a:pt x="413" y="315"/>
                </a:lnTo>
                <a:lnTo>
                  <a:pt x="413" y="313"/>
                </a:lnTo>
                <a:lnTo>
                  <a:pt x="415" y="313"/>
                </a:lnTo>
                <a:lnTo>
                  <a:pt x="415" y="311"/>
                </a:lnTo>
                <a:lnTo>
                  <a:pt x="419" y="311"/>
                </a:lnTo>
                <a:lnTo>
                  <a:pt x="421" y="311"/>
                </a:lnTo>
                <a:lnTo>
                  <a:pt x="425" y="311"/>
                </a:lnTo>
                <a:lnTo>
                  <a:pt x="427" y="311"/>
                </a:lnTo>
                <a:lnTo>
                  <a:pt x="429" y="311"/>
                </a:lnTo>
                <a:lnTo>
                  <a:pt x="430" y="311"/>
                </a:lnTo>
                <a:lnTo>
                  <a:pt x="434" y="313"/>
                </a:lnTo>
                <a:lnTo>
                  <a:pt x="436" y="309"/>
                </a:lnTo>
                <a:lnTo>
                  <a:pt x="429" y="298"/>
                </a:lnTo>
                <a:lnTo>
                  <a:pt x="425" y="292"/>
                </a:lnTo>
                <a:lnTo>
                  <a:pt x="425" y="288"/>
                </a:lnTo>
                <a:lnTo>
                  <a:pt x="423" y="284"/>
                </a:lnTo>
                <a:lnTo>
                  <a:pt x="425" y="282"/>
                </a:lnTo>
                <a:lnTo>
                  <a:pt x="425" y="280"/>
                </a:lnTo>
                <a:lnTo>
                  <a:pt x="417" y="265"/>
                </a:lnTo>
                <a:lnTo>
                  <a:pt x="415" y="265"/>
                </a:lnTo>
                <a:lnTo>
                  <a:pt x="413" y="261"/>
                </a:lnTo>
                <a:lnTo>
                  <a:pt x="413" y="259"/>
                </a:lnTo>
                <a:lnTo>
                  <a:pt x="413" y="257"/>
                </a:lnTo>
                <a:lnTo>
                  <a:pt x="411" y="259"/>
                </a:lnTo>
                <a:lnTo>
                  <a:pt x="409" y="255"/>
                </a:lnTo>
                <a:lnTo>
                  <a:pt x="407" y="257"/>
                </a:lnTo>
                <a:lnTo>
                  <a:pt x="405" y="259"/>
                </a:lnTo>
                <a:lnTo>
                  <a:pt x="405" y="261"/>
                </a:lnTo>
                <a:lnTo>
                  <a:pt x="407" y="261"/>
                </a:lnTo>
                <a:lnTo>
                  <a:pt x="405" y="261"/>
                </a:lnTo>
                <a:lnTo>
                  <a:pt x="400" y="265"/>
                </a:lnTo>
                <a:lnTo>
                  <a:pt x="398" y="265"/>
                </a:lnTo>
                <a:lnTo>
                  <a:pt x="396" y="267"/>
                </a:lnTo>
                <a:lnTo>
                  <a:pt x="392" y="267"/>
                </a:lnTo>
                <a:lnTo>
                  <a:pt x="388" y="269"/>
                </a:lnTo>
                <a:lnTo>
                  <a:pt x="384" y="263"/>
                </a:lnTo>
                <a:lnTo>
                  <a:pt x="373" y="271"/>
                </a:lnTo>
                <a:lnTo>
                  <a:pt x="371" y="269"/>
                </a:lnTo>
                <a:lnTo>
                  <a:pt x="369" y="265"/>
                </a:lnTo>
                <a:lnTo>
                  <a:pt x="369" y="263"/>
                </a:lnTo>
                <a:lnTo>
                  <a:pt x="367" y="261"/>
                </a:lnTo>
                <a:lnTo>
                  <a:pt x="365" y="259"/>
                </a:lnTo>
                <a:lnTo>
                  <a:pt x="367" y="257"/>
                </a:lnTo>
                <a:lnTo>
                  <a:pt x="369" y="257"/>
                </a:lnTo>
                <a:lnTo>
                  <a:pt x="373" y="255"/>
                </a:lnTo>
                <a:lnTo>
                  <a:pt x="375" y="253"/>
                </a:lnTo>
                <a:lnTo>
                  <a:pt x="379" y="252"/>
                </a:lnTo>
                <a:lnTo>
                  <a:pt x="382" y="248"/>
                </a:lnTo>
                <a:lnTo>
                  <a:pt x="384" y="248"/>
                </a:lnTo>
                <a:lnTo>
                  <a:pt x="388" y="246"/>
                </a:lnTo>
                <a:lnTo>
                  <a:pt x="388" y="244"/>
                </a:lnTo>
                <a:lnTo>
                  <a:pt x="386" y="242"/>
                </a:lnTo>
                <a:lnTo>
                  <a:pt x="384" y="240"/>
                </a:lnTo>
                <a:lnTo>
                  <a:pt x="382" y="238"/>
                </a:lnTo>
                <a:lnTo>
                  <a:pt x="382" y="234"/>
                </a:lnTo>
                <a:lnTo>
                  <a:pt x="375" y="232"/>
                </a:lnTo>
                <a:lnTo>
                  <a:pt x="373" y="231"/>
                </a:lnTo>
                <a:lnTo>
                  <a:pt x="373" y="229"/>
                </a:lnTo>
                <a:lnTo>
                  <a:pt x="373" y="227"/>
                </a:lnTo>
                <a:lnTo>
                  <a:pt x="371" y="225"/>
                </a:lnTo>
                <a:lnTo>
                  <a:pt x="363" y="217"/>
                </a:lnTo>
                <a:lnTo>
                  <a:pt x="373" y="207"/>
                </a:lnTo>
                <a:lnTo>
                  <a:pt x="373" y="209"/>
                </a:lnTo>
                <a:lnTo>
                  <a:pt x="384" y="200"/>
                </a:lnTo>
                <a:lnTo>
                  <a:pt x="386" y="202"/>
                </a:lnTo>
                <a:lnTo>
                  <a:pt x="394" y="194"/>
                </a:lnTo>
                <a:lnTo>
                  <a:pt x="396" y="192"/>
                </a:lnTo>
                <a:lnTo>
                  <a:pt x="407" y="183"/>
                </a:lnTo>
                <a:lnTo>
                  <a:pt x="409" y="183"/>
                </a:lnTo>
                <a:lnTo>
                  <a:pt x="409" y="181"/>
                </a:lnTo>
                <a:lnTo>
                  <a:pt x="413" y="178"/>
                </a:lnTo>
                <a:lnTo>
                  <a:pt x="415" y="177"/>
                </a:lnTo>
                <a:lnTo>
                  <a:pt x="415" y="175"/>
                </a:lnTo>
                <a:lnTo>
                  <a:pt x="417" y="173"/>
                </a:lnTo>
                <a:lnTo>
                  <a:pt x="438" y="155"/>
                </a:lnTo>
                <a:lnTo>
                  <a:pt x="455" y="142"/>
                </a:lnTo>
                <a:lnTo>
                  <a:pt x="459" y="136"/>
                </a:lnTo>
                <a:lnTo>
                  <a:pt x="469" y="125"/>
                </a:lnTo>
                <a:lnTo>
                  <a:pt x="473" y="117"/>
                </a:lnTo>
                <a:lnTo>
                  <a:pt x="473" y="115"/>
                </a:lnTo>
                <a:lnTo>
                  <a:pt x="475" y="113"/>
                </a:lnTo>
                <a:lnTo>
                  <a:pt x="477" y="109"/>
                </a:lnTo>
                <a:lnTo>
                  <a:pt x="478" y="109"/>
                </a:lnTo>
                <a:lnTo>
                  <a:pt x="480" y="104"/>
                </a:lnTo>
                <a:lnTo>
                  <a:pt x="488" y="96"/>
                </a:lnTo>
                <a:lnTo>
                  <a:pt x="492" y="92"/>
                </a:lnTo>
                <a:lnTo>
                  <a:pt x="494" y="90"/>
                </a:lnTo>
                <a:lnTo>
                  <a:pt x="496" y="88"/>
                </a:lnTo>
                <a:lnTo>
                  <a:pt x="498" y="86"/>
                </a:lnTo>
                <a:lnTo>
                  <a:pt x="534" y="63"/>
                </a:lnTo>
                <a:lnTo>
                  <a:pt x="532" y="61"/>
                </a:lnTo>
                <a:lnTo>
                  <a:pt x="536" y="59"/>
                </a:lnTo>
                <a:lnTo>
                  <a:pt x="538" y="59"/>
                </a:lnTo>
                <a:lnTo>
                  <a:pt x="555" y="48"/>
                </a:lnTo>
                <a:lnTo>
                  <a:pt x="565" y="34"/>
                </a:lnTo>
                <a:lnTo>
                  <a:pt x="553" y="23"/>
                </a:lnTo>
                <a:lnTo>
                  <a:pt x="555" y="21"/>
                </a:lnTo>
                <a:lnTo>
                  <a:pt x="536" y="3"/>
                </a:lnTo>
                <a:lnTo>
                  <a:pt x="534" y="2"/>
                </a:lnTo>
                <a:lnTo>
                  <a:pt x="532" y="0"/>
                </a:lnTo>
                <a:lnTo>
                  <a:pt x="505" y="9"/>
                </a:lnTo>
                <a:lnTo>
                  <a:pt x="501" y="9"/>
                </a:lnTo>
                <a:lnTo>
                  <a:pt x="499" y="11"/>
                </a:lnTo>
                <a:lnTo>
                  <a:pt x="480" y="15"/>
                </a:lnTo>
                <a:lnTo>
                  <a:pt x="453" y="23"/>
                </a:lnTo>
                <a:lnTo>
                  <a:pt x="425" y="31"/>
                </a:lnTo>
                <a:lnTo>
                  <a:pt x="403" y="34"/>
                </a:lnTo>
                <a:lnTo>
                  <a:pt x="392" y="44"/>
                </a:lnTo>
                <a:lnTo>
                  <a:pt x="381" y="52"/>
                </a:lnTo>
                <a:lnTo>
                  <a:pt x="382" y="73"/>
                </a:lnTo>
                <a:lnTo>
                  <a:pt x="386" y="96"/>
                </a:lnTo>
                <a:lnTo>
                  <a:pt x="390" y="127"/>
                </a:lnTo>
                <a:lnTo>
                  <a:pt x="388" y="127"/>
                </a:lnTo>
                <a:lnTo>
                  <a:pt x="373" y="130"/>
                </a:lnTo>
                <a:lnTo>
                  <a:pt x="373" y="128"/>
                </a:lnTo>
                <a:lnTo>
                  <a:pt x="357" y="125"/>
                </a:lnTo>
                <a:lnTo>
                  <a:pt x="355" y="133"/>
                </a:lnTo>
                <a:lnTo>
                  <a:pt x="352" y="150"/>
                </a:lnTo>
                <a:lnTo>
                  <a:pt x="348" y="155"/>
                </a:lnTo>
                <a:lnTo>
                  <a:pt x="346" y="155"/>
                </a:lnTo>
                <a:lnTo>
                  <a:pt x="342" y="163"/>
                </a:lnTo>
                <a:lnTo>
                  <a:pt x="344" y="165"/>
                </a:lnTo>
                <a:lnTo>
                  <a:pt x="342" y="165"/>
                </a:lnTo>
                <a:lnTo>
                  <a:pt x="338" y="165"/>
                </a:lnTo>
                <a:lnTo>
                  <a:pt x="327" y="188"/>
                </a:lnTo>
                <a:lnTo>
                  <a:pt x="323" y="194"/>
                </a:lnTo>
                <a:lnTo>
                  <a:pt x="321" y="196"/>
                </a:lnTo>
                <a:lnTo>
                  <a:pt x="302" y="205"/>
                </a:lnTo>
                <a:lnTo>
                  <a:pt x="282" y="221"/>
                </a:lnTo>
                <a:lnTo>
                  <a:pt x="227" y="219"/>
                </a:lnTo>
                <a:lnTo>
                  <a:pt x="217" y="221"/>
                </a:lnTo>
                <a:lnTo>
                  <a:pt x="198" y="234"/>
                </a:lnTo>
                <a:lnTo>
                  <a:pt x="184" y="234"/>
                </a:lnTo>
                <a:lnTo>
                  <a:pt x="171" y="234"/>
                </a:lnTo>
                <a:lnTo>
                  <a:pt x="165" y="234"/>
                </a:lnTo>
                <a:lnTo>
                  <a:pt x="163" y="234"/>
                </a:lnTo>
                <a:lnTo>
                  <a:pt x="138" y="234"/>
                </a:lnTo>
                <a:lnTo>
                  <a:pt x="121" y="225"/>
                </a:lnTo>
                <a:lnTo>
                  <a:pt x="106" y="215"/>
                </a:lnTo>
                <a:lnTo>
                  <a:pt x="106" y="200"/>
                </a:lnTo>
                <a:lnTo>
                  <a:pt x="106" y="194"/>
                </a:lnTo>
                <a:lnTo>
                  <a:pt x="100" y="171"/>
                </a:lnTo>
                <a:lnTo>
                  <a:pt x="98" y="169"/>
                </a:lnTo>
                <a:lnTo>
                  <a:pt x="92" y="171"/>
                </a:lnTo>
                <a:lnTo>
                  <a:pt x="96" y="183"/>
                </a:lnTo>
                <a:lnTo>
                  <a:pt x="92" y="181"/>
                </a:lnTo>
                <a:lnTo>
                  <a:pt x="90" y="177"/>
                </a:lnTo>
                <a:lnTo>
                  <a:pt x="88" y="177"/>
                </a:lnTo>
                <a:lnTo>
                  <a:pt x="86" y="177"/>
                </a:lnTo>
                <a:lnTo>
                  <a:pt x="86" y="173"/>
                </a:lnTo>
                <a:lnTo>
                  <a:pt x="85" y="171"/>
                </a:lnTo>
                <a:lnTo>
                  <a:pt x="80" y="177"/>
                </a:lnTo>
                <a:lnTo>
                  <a:pt x="79" y="177"/>
                </a:lnTo>
                <a:lnTo>
                  <a:pt x="77" y="175"/>
                </a:lnTo>
                <a:lnTo>
                  <a:pt x="75" y="173"/>
                </a:lnTo>
                <a:lnTo>
                  <a:pt x="73" y="171"/>
                </a:lnTo>
                <a:lnTo>
                  <a:pt x="67" y="173"/>
                </a:lnTo>
                <a:lnTo>
                  <a:pt x="58" y="178"/>
                </a:lnTo>
                <a:lnTo>
                  <a:pt x="56" y="178"/>
                </a:lnTo>
                <a:lnTo>
                  <a:pt x="56" y="181"/>
                </a:lnTo>
                <a:lnTo>
                  <a:pt x="58" y="184"/>
                </a:lnTo>
                <a:lnTo>
                  <a:pt x="46" y="190"/>
                </a:lnTo>
                <a:lnTo>
                  <a:pt x="25" y="202"/>
                </a:lnTo>
                <a:lnTo>
                  <a:pt x="23" y="204"/>
                </a:lnTo>
                <a:lnTo>
                  <a:pt x="19" y="207"/>
                </a:lnTo>
                <a:lnTo>
                  <a:pt x="8" y="213"/>
                </a:lnTo>
                <a:lnTo>
                  <a:pt x="2" y="217"/>
                </a:lnTo>
                <a:lnTo>
                  <a:pt x="11" y="236"/>
                </a:lnTo>
                <a:lnTo>
                  <a:pt x="6" y="244"/>
                </a:lnTo>
                <a:lnTo>
                  <a:pt x="15" y="259"/>
                </a:lnTo>
                <a:lnTo>
                  <a:pt x="17" y="269"/>
                </a:lnTo>
                <a:lnTo>
                  <a:pt x="13" y="279"/>
                </a:lnTo>
                <a:lnTo>
                  <a:pt x="0" y="296"/>
                </a:lnTo>
                <a:lnTo>
                  <a:pt x="0" y="30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Freeform 212"/>
          <p:cNvSpPr>
            <a:spLocks/>
          </p:cNvSpPr>
          <p:nvPr/>
        </p:nvSpPr>
        <p:spPr bwMode="auto">
          <a:xfrm>
            <a:off x="-2348794" y="6850541"/>
            <a:ext cx="459370" cy="750242"/>
          </a:xfrm>
          <a:custGeom>
            <a:avLst/>
            <a:gdLst>
              <a:gd name="T0" fmla="*/ 27 w 488"/>
              <a:gd name="T1" fmla="*/ 655 h 797"/>
              <a:gd name="T2" fmla="*/ 29 w 488"/>
              <a:gd name="T3" fmla="*/ 672 h 797"/>
              <a:gd name="T4" fmla="*/ 38 w 488"/>
              <a:gd name="T5" fmla="*/ 677 h 797"/>
              <a:gd name="T6" fmla="*/ 46 w 488"/>
              <a:gd name="T7" fmla="*/ 686 h 797"/>
              <a:gd name="T8" fmla="*/ 56 w 488"/>
              <a:gd name="T9" fmla="*/ 690 h 797"/>
              <a:gd name="T10" fmla="*/ 64 w 488"/>
              <a:gd name="T11" fmla="*/ 703 h 797"/>
              <a:gd name="T12" fmla="*/ 64 w 488"/>
              <a:gd name="T13" fmla="*/ 713 h 797"/>
              <a:gd name="T14" fmla="*/ 64 w 488"/>
              <a:gd name="T15" fmla="*/ 727 h 797"/>
              <a:gd name="T16" fmla="*/ 65 w 488"/>
              <a:gd name="T17" fmla="*/ 736 h 797"/>
              <a:gd name="T18" fmla="*/ 58 w 488"/>
              <a:gd name="T19" fmla="*/ 744 h 797"/>
              <a:gd name="T20" fmla="*/ 58 w 488"/>
              <a:gd name="T21" fmla="*/ 755 h 797"/>
              <a:gd name="T22" fmla="*/ 59 w 488"/>
              <a:gd name="T23" fmla="*/ 765 h 797"/>
              <a:gd name="T24" fmla="*/ 62 w 488"/>
              <a:gd name="T25" fmla="*/ 778 h 797"/>
              <a:gd name="T26" fmla="*/ 110 w 488"/>
              <a:gd name="T27" fmla="*/ 794 h 797"/>
              <a:gd name="T28" fmla="*/ 206 w 488"/>
              <a:gd name="T29" fmla="*/ 736 h 797"/>
              <a:gd name="T30" fmla="*/ 242 w 488"/>
              <a:gd name="T31" fmla="*/ 698 h 797"/>
              <a:gd name="T32" fmla="*/ 300 w 488"/>
              <a:gd name="T33" fmla="*/ 698 h 797"/>
              <a:gd name="T34" fmla="*/ 421 w 488"/>
              <a:gd name="T35" fmla="*/ 465 h 797"/>
              <a:gd name="T36" fmla="*/ 415 w 488"/>
              <a:gd name="T37" fmla="*/ 424 h 797"/>
              <a:gd name="T38" fmla="*/ 467 w 488"/>
              <a:gd name="T39" fmla="*/ 256 h 797"/>
              <a:gd name="T40" fmla="*/ 469 w 488"/>
              <a:gd name="T41" fmla="*/ 219 h 797"/>
              <a:gd name="T42" fmla="*/ 454 w 488"/>
              <a:gd name="T43" fmla="*/ 161 h 797"/>
              <a:gd name="T44" fmla="*/ 425 w 488"/>
              <a:gd name="T45" fmla="*/ 134 h 797"/>
              <a:gd name="T46" fmla="*/ 425 w 488"/>
              <a:gd name="T47" fmla="*/ 84 h 797"/>
              <a:gd name="T48" fmla="*/ 438 w 488"/>
              <a:gd name="T49" fmla="*/ 54 h 797"/>
              <a:gd name="T50" fmla="*/ 452 w 488"/>
              <a:gd name="T51" fmla="*/ 30 h 797"/>
              <a:gd name="T52" fmla="*/ 440 w 488"/>
              <a:gd name="T53" fmla="*/ 7 h 797"/>
              <a:gd name="T54" fmla="*/ 419 w 488"/>
              <a:gd name="T55" fmla="*/ 21 h 797"/>
              <a:gd name="T56" fmla="*/ 388 w 488"/>
              <a:gd name="T57" fmla="*/ 30 h 797"/>
              <a:gd name="T58" fmla="*/ 371 w 488"/>
              <a:gd name="T59" fmla="*/ 54 h 797"/>
              <a:gd name="T60" fmla="*/ 346 w 488"/>
              <a:gd name="T61" fmla="*/ 55 h 797"/>
              <a:gd name="T62" fmla="*/ 313 w 488"/>
              <a:gd name="T63" fmla="*/ 90 h 797"/>
              <a:gd name="T64" fmla="*/ 281 w 488"/>
              <a:gd name="T65" fmla="*/ 81 h 797"/>
              <a:gd name="T66" fmla="*/ 261 w 488"/>
              <a:gd name="T67" fmla="*/ 73 h 797"/>
              <a:gd name="T68" fmla="*/ 210 w 488"/>
              <a:gd name="T69" fmla="*/ 123 h 797"/>
              <a:gd name="T70" fmla="*/ 263 w 488"/>
              <a:gd name="T71" fmla="*/ 121 h 797"/>
              <a:gd name="T72" fmla="*/ 271 w 488"/>
              <a:gd name="T73" fmla="*/ 186 h 797"/>
              <a:gd name="T74" fmla="*/ 277 w 488"/>
              <a:gd name="T75" fmla="*/ 217 h 797"/>
              <a:gd name="T76" fmla="*/ 244 w 488"/>
              <a:gd name="T77" fmla="*/ 177 h 797"/>
              <a:gd name="T78" fmla="*/ 181 w 488"/>
              <a:gd name="T79" fmla="*/ 140 h 797"/>
              <a:gd name="T80" fmla="*/ 171 w 488"/>
              <a:gd name="T81" fmla="*/ 148 h 797"/>
              <a:gd name="T82" fmla="*/ 165 w 488"/>
              <a:gd name="T83" fmla="*/ 155 h 797"/>
              <a:gd name="T84" fmla="*/ 158 w 488"/>
              <a:gd name="T85" fmla="*/ 165 h 797"/>
              <a:gd name="T86" fmla="*/ 152 w 488"/>
              <a:gd name="T87" fmla="*/ 171 h 797"/>
              <a:gd name="T88" fmla="*/ 140 w 488"/>
              <a:gd name="T89" fmla="*/ 177 h 797"/>
              <a:gd name="T90" fmla="*/ 134 w 488"/>
              <a:gd name="T91" fmla="*/ 180 h 797"/>
              <a:gd name="T92" fmla="*/ 129 w 488"/>
              <a:gd name="T93" fmla="*/ 188 h 797"/>
              <a:gd name="T94" fmla="*/ 121 w 488"/>
              <a:gd name="T95" fmla="*/ 192 h 797"/>
              <a:gd name="T96" fmla="*/ 112 w 488"/>
              <a:gd name="T97" fmla="*/ 198 h 797"/>
              <a:gd name="T98" fmla="*/ 107 w 488"/>
              <a:gd name="T99" fmla="*/ 207 h 797"/>
              <a:gd name="T100" fmla="*/ 104 w 488"/>
              <a:gd name="T101" fmla="*/ 213 h 797"/>
              <a:gd name="T102" fmla="*/ 96 w 488"/>
              <a:gd name="T103" fmla="*/ 223 h 797"/>
              <a:gd name="T104" fmla="*/ 83 w 488"/>
              <a:gd name="T105" fmla="*/ 227 h 797"/>
              <a:gd name="T106" fmla="*/ 77 w 488"/>
              <a:gd name="T107" fmla="*/ 238 h 797"/>
              <a:gd name="T108" fmla="*/ 71 w 488"/>
              <a:gd name="T109" fmla="*/ 250 h 797"/>
              <a:gd name="T110" fmla="*/ 85 w 488"/>
              <a:gd name="T111" fmla="*/ 263 h 797"/>
              <a:gd name="T112" fmla="*/ 123 w 488"/>
              <a:gd name="T113" fmla="*/ 296 h 797"/>
              <a:gd name="T114" fmla="*/ 125 w 488"/>
              <a:gd name="T115" fmla="*/ 348 h 797"/>
              <a:gd name="T116" fmla="*/ 123 w 488"/>
              <a:gd name="T117" fmla="*/ 367 h 797"/>
              <a:gd name="T118" fmla="*/ 123 w 488"/>
              <a:gd name="T119" fmla="*/ 386 h 797"/>
              <a:gd name="T120" fmla="*/ 102 w 488"/>
              <a:gd name="T121" fmla="*/ 411 h 797"/>
              <a:gd name="T122" fmla="*/ 79 w 488"/>
              <a:gd name="T123" fmla="*/ 432 h 797"/>
              <a:gd name="T124" fmla="*/ 44 w 488"/>
              <a:gd name="T125" fmla="*/ 424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8" h="797">
                <a:moveTo>
                  <a:pt x="6" y="490"/>
                </a:moveTo>
                <a:lnTo>
                  <a:pt x="35" y="623"/>
                </a:lnTo>
                <a:lnTo>
                  <a:pt x="46" y="621"/>
                </a:lnTo>
                <a:lnTo>
                  <a:pt x="52" y="621"/>
                </a:lnTo>
                <a:lnTo>
                  <a:pt x="59" y="628"/>
                </a:lnTo>
                <a:lnTo>
                  <a:pt x="52" y="638"/>
                </a:lnTo>
                <a:lnTo>
                  <a:pt x="44" y="632"/>
                </a:lnTo>
                <a:lnTo>
                  <a:pt x="37" y="644"/>
                </a:lnTo>
                <a:lnTo>
                  <a:pt x="27" y="655"/>
                </a:lnTo>
                <a:lnTo>
                  <a:pt x="23" y="661"/>
                </a:lnTo>
                <a:lnTo>
                  <a:pt x="23" y="663"/>
                </a:lnTo>
                <a:lnTo>
                  <a:pt x="25" y="665"/>
                </a:lnTo>
                <a:lnTo>
                  <a:pt x="23" y="667"/>
                </a:lnTo>
                <a:lnTo>
                  <a:pt x="25" y="669"/>
                </a:lnTo>
                <a:lnTo>
                  <a:pt x="27" y="669"/>
                </a:lnTo>
                <a:lnTo>
                  <a:pt x="29" y="669"/>
                </a:lnTo>
                <a:lnTo>
                  <a:pt x="29" y="671"/>
                </a:lnTo>
                <a:lnTo>
                  <a:pt x="29" y="672"/>
                </a:lnTo>
                <a:lnTo>
                  <a:pt x="31" y="672"/>
                </a:lnTo>
                <a:lnTo>
                  <a:pt x="31" y="674"/>
                </a:lnTo>
                <a:lnTo>
                  <a:pt x="33" y="674"/>
                </a:lnTo>
                <a:lnTo>
                  <a:pt x="35" y="674"/>
                </a:lnTo>
                <a:lnTo>
                  <a:pt x="37" y="674"/>
                </a:lnTo>
                <a:lnTo>
                  <a:pt x="37" y="677"/>
                </a:lnTo>
                <a:lnTo>
                  <a:pt x="37" y="679"/>
                </a:lnTo>
                <a:lnTo>
                  <a:pt x="38" y="679"/>
                </a:lnTo>
                <a:lnTo>
                  <a:pt x="38" y="677"/>
                </a:lnTo>
                <a:lnTo>
                  <a:pt x="40" y="677"/>
                </a:lnTo>
                <a:lnTo>
                  <a:pt x="42" y="677"/>
                </a:lnTo>
                <a:lnTo>
                  <a:pt x="42" y="679"/>
                </a:lnTo>
                <a:lnTo>
                  <a:pt x="42" y="680"/>
                </a:lnTo>
                <a:lnTo>
                  <a:pt x="42" y="682"/>
                </a:lnTo>
                <a:lnTo>
                  <a:pt x="44" y="682"/>
                </a:lnTo>
                <a:lnTo>
                  <a:pt x="46" y="682"/>
                </a:lnTo>
                <a:lnTo>
                  <a:pt x="46" y="684"/>
                </a:lnTo>
                <a:lnTo>
                  <a:pt x="46" y="686"/>
                </a:lnTo>
                <a:lnTo>
                  <a:pt x="46" y="688"/>
                </a:lnTo>
                <a:lnTo>
                  <a:pt x="48" y="688"/>
                </a:lnTo>
                <a:lnTo>
                  <a:pt x="50" y="688"/>
                </a:lnTo>
                <a:lnTo>
                  <a:pt x="50" y="690"/>
                </a:lnTo>
                <a:lnTo>
                  <a:pt x="52" y="690"/>
                </a:lnTo>
                <a:lnTo>
                  <a:pt x="52" y="688"/>
                </a:lnTo>
                <a:lnTo>
                  <a:pt x="52" y="690"/>
                </a:lnTo>
                <a:lnTo>
                  <a:pt x="54" y="690"/>
                </a:lnTo>
                <a:lnTo>
                  <a:pt x="56" y="690"/>
                </a:lnTo>
                <a:lnTo>
                  <a:pt x="56" y="692"/>
                </a:lnTo>
                <a:lnTo>
                  <a:pt x="56" y="694"/>
                </a:lnTo>
                <a:lnTo>
                  <a:pt x="58" y="694"/>
                </a:lnTo>
                <a:lnTo>
                  <a:pt x="59" y="696"/>
                </a:lnTo>
                <a:lnTo>
                  <a:pt x="59" y="698"/>
                </a:lnTo>
                <a:lnTo>
                  <a:pt x="62" y="700"/>
                </a:lnTo>
                <a:lnTo>
                  <a:pt x="62" y="701"/>
                </a:lnTo>
                <a:lnTo>
                  <a:pt x="64" y="701"/>
                </a:lnTo>
                <a:lnTo>
                  <a:pt x="64" y="703"/>
                </a:lnTo>
                <a:lnTo>
                  <a:pt x="64" y="705"/>
                </a:lnTo>
                <a:lnTo>
                  <a:pt x="64" y="707"/>
                </a:lnTo>
                <a:lnTo>
                  <a:pt x="65" y="707"/>
                </a:lnTo>
                <a:lnTo>
                  <a:pt x="65" y="709"/>
                </a:lnTo>
                <a:lnTo>
                  <a:pt x="64" y="709"/>
                </a:lnTo>
                <a:lnTo>
                  <a:pt x="64" y="711"/>
                </a:lnTo>
                <a:lnTo>
                  <a:pt x="65" y="711"/>
                </a:lnTo>
                <a:lnTo>
                  <a:pt x="65" y="713"/>
                </a:lnTo>
                <a:lnTo>
                  <a:pt x="64" y="713"/>
                </a:lnTo>
                <a:lnTo>
                  <a:pt x="64" y="715"/>
                </a:lnTo>
                <a:lnTo>
                  <a:pt x="64" y="717"/>
                </a:lnTo>
                <a:lnTo>
                  <a:pt x="64" y="719"/>
                </a:lnTo>
                <a:lnTo>
                  <a:pt x="64" y="721"/>
                </a:lnTo>
                <a:lnTo>
                  <a:pt x="65" y="721"/>
                </a:lnTo>
                <a:lnTo>
                  <a:pt x="65" y="722"/>
                </a:lnTo>
                <a:lnTo>
                  <a:pt x="65" y="725"/>
                </a:lnTo>
                <a:lnTo>
                  <a:pt x="64" y="725"/>
                </a:lnTo>
                <a:lnTo>
                  <a:pt x="64" y="727"/>
                </a:lnTo>
                <a:lnTo>
                  <a:pt x="65" y="727"/>
                </a:lnTo>
                <a:lnTo>
                  <a:pt x="65" y="728"/>
                </a:lnTo>
                <a:lnTo>
                  <a:pt x="64" y="728"/>
                </a:lnTo>
                <a:lnTo>
                  <a:pt x="64" y="730"/>
                </a:lnTo>
                <a:lnTo>
                  <a:pt x="65" y="730"/>
                </a:lnTo>
                <a:lnTo>
                  <a:pt x="65" y="732"/>
                </a:lnTo>
                <a:lnTo>
                  <a:pt x="67" y="732"/>
                </a:lnTo>
                <a:lnTo>
                  <a:pt x="67" y="734"/>
                </a:lnTo>
                <a:lnTo>
                  <a:pt x="65" y="736"/>
                </a:lnTo>
                <a:lnTo>
                  <a:pt x="65" y="738"/>
                </a:lnTo>
                <a:lnTo>
                  <a:pt x="65" y="740"/>
                </a:lnTo>
                <a:lnTo>
                  <a:pt x="64" y="740"/>
                </a:lnTo>
                <a:lnTo>
                  <a:pt x="64" y="742"/>
                </a:lnTo>
                <a:lnTo>
                  <a:pt x="62" y="740"/>
                </a:lnTo>
                <a:lnTo>
                  <a:pt x="59" y="740"/>
                </a:lnTo>
                <a:lnTo>
                  <a:pt x="62" y="742"/>
                </a:lnTo>
                <a:lnTo>
                  <a:pt x="59" y="742"/>
                </a:lnTo>
                <a:lnTo>
                  <a:pt x="58" y="744"/>
                </a:lnTo>
                <a:lnTo>
                  <a:pt x="58" y="746"/>
                </a:lnTo>
                <a:lnTo>
                  <a:pt x="59" y="746"/>
                </a:lnTo>
                <a:lnTo>
                  <a:pt x="59" y="748"/>
                </a:lnTo>
                <a:lnTo>
                  <a:pt x="58" y="748"/>
                </a:lnTo>
                <a:lnTo>
                  <a:pt x="58" y="749"/>
                </a:lnTo>
                <a:lnTo>
                  <a:pt x="56" y="751"/>
                </a:lnTo>
                <a:lnTo>
                  <a:pt x="56" y="753"/>
                </a:lnTo>
                <a:lnTo>
                  <a:pt x="56" y="755"/>
                </a:lnTo>
                <a:lnTo>
                  <a:pt x="58" y="755"/>
                </a:lnTo>
                <a:lnTo>
                  <a:pt x="59" y="755"/>
                </a:lnTo>
                <a:lnTo>
                  <a:pt x="58" y="755"/>
                </a:lnTo>
                <a:lnTo>
                  <a:pt x="58" y="757"/>
                </a:lnTo>
                <a:lnTo>
                  <a:pt x="58" y="759"/>
                </a:lnTo>
                <a:lnTo>
                  <a:pt x="58" y="761"/>
                </a:lnTo>
                <a:lnTo>
                  <a:pt x="59" y="761"/>
                </a:lnTo>
                <a:lnTo>
                  <a:pt x="62" y="761"/>
                </a:lnTo>
                <a:lnTo>
                  <a:pt x="59" y="763"/>
                </a:lnTo>
                <a:lnTo>
                  <a:pt x="59" y="765"/>
                </a:lnTo>
                <a:lnTo>
                  <a:pt x="59" y="767"/>
                </a:lnTo>
                <a:lnTo>
                  <a:pt x="59" y="769"/>
                </a:lnTo>
                <a:lnTo>
                  <a:pt x="62" y="769"/>
                </a:lnTo>
                <a:lnTo>
                  <a:pt x="62" y="771"/>
                </a:lnTo>
                <a:lnTo>
                  <a:pt x="62" y="773"/>
                </a:lnTo>
                <a:lnTo>
                  <a:pt x="62" y="775"/>
                </a:lnTo>
                <a:lnTo>
                  <a:pt x="59" y="775"/>
                </a:lnTo>
                <a:lnTo>
                  <a:pt x="62" y="776"/>
                </a:lnTo>
                <a:lnTo>
                  <a:pt x="62" y="778"/>
                </a:lnTo>
                <a:lnTo>
                  <a:pt x="64" y="780"/>
                </a:lnTo>
                <a:lnTo>
                  <a:pt x="64" y="782"/>
                </a:lnTo>
                <a:lnTo>
                  <a:pt x="64" y="784"/>
                </a:lnTo>
                <a:lnTo>
                  <a:pt x="65" y="784"/>
                </a:lnTo>
                <a:lnTo>
                  <a:pt x="65" y="786"/>
                </a:lnTo>
                <a:lnTo>
                  <a:pt x="64" y="788"/>
                </a:lnTo>
                <a:lnTo>
                  <a:pt x="64" y="790"/>
                </a:lnTo>
                <a:lnTo>
                  <a:pt x="110" y="797"/>
                </a:lnTo>
                <a:lnTo>
                  <a:pt x="110" y="794"/>
                </a:lnTo>
                <a:lnTo>
                  <a:pt x="115" y="780"/>
                </a:lnTo>
                <a:lnTo>
                  <a:pt x="119" y="765"/>
                </a:lnTo>
                <a:lnTo>
                  <a:pt x="129" y="749"/>
                </a:lnTo>
                <a:lnTo>
                  <a:pt x="134" y="746"/>
                </a:lnTo>
                <a:lnTo>
                  <a:pt x="142" y="746"/>
                </a:lnTo>
                <a:lnTo>
                  <a:pt x="156" y="744"/>
                </a:lnTo>
                <a:lnTo>
                  <a:pt x="163" y="748"/>
                </a:lnTo>
                <a:lnTo>
                  <a:pt x="202" y="736"/>
                </a:lnTo>
                <a:lnTo>
                  <a:pt x="206" y="736"/>
                </a:lnTo>
                <a:lnTo>
                  <a:pt x="210" y="736"/>
                </a:lnTo>
                <a:lnTo>
                  <a:pt x="217" y="738"/>
                </a:lnTo>
                <a:lnTo>
                  <a:pt x="217" y="736"/>
                </a:lnTo>
                <a:lnTo>
                  <a:pt x="219" y="738"/>
                </a:lnTo>
                <a:lnTo>
                  <a:pt x="223" y="738"/>
                </a:lnTo>
                <a:lnTo>
                  <a:pt x="225" y="738"/>
                </a:lnTo>
                <a:lnTo>
                  <a:pt x="238" y="700"/>
                </a:lnTo>
                <a:lnTo>
                  <a:pt x="242" y="700"/>
                </a:lnTo>
                <a:lnTo>
                  <a:pt x="242" y="698"/>
                </a:lnTo>
                <a:lnTo>
                  <a:pt x="246" y="701"/>
                </a:lnTo>
                <a:lnTo>
                  <a:pt x="300" y="757"/>
                </a:lnTo>
                <a:lnTo>
                  <a:pt x="300" y="759"/>
                </a:lnTo>
                <a:lnTo>
                  <a:pt x="304" y="761"/>
                </a:lnTo>
                <a:lnTo>
                  <a:pt x="307" y="761"/>
                </a:lnTo>
                <a:lnTo>
                  <a:pt x="323" y="759"/>
                </a:lnTo>
                <a:lnTo>
                  <a:pt x="309" y="722"/>
                </a:lnTo>
                <a:lnTo>
                  <a:pt x="307" y="721"/>
                </a:lnTo>
                <a:lnTo>
                  <a:pt x="300" y="698"/>
                </a:lnTo>
                <a:lnTo>
                  <a:pt x="317" y="640"/>
                </a:lnTo>
                <a:lnTo>
                  <a:pt x="304" y="628"/>
                </a:lnTo>
                <a:lnTo>
                  <a:pt x="323" y="571"/>
                </a:lnTo>
                <a:lnTo>
                  <a:pt x="317" y="563"/>
                </a:lnTo>
                <a:lnTo>
                  <a:pt x="386" y="480"/>
                </a:lnTo>
                <a:lnTo>
                  <a:pt x="398" y="490"/>
                </a:lnTo>
                <a:lnTo>
                  <a:pt x="413" y="475"/>
                </a:lnTo>
                <a:lnTo>
                  <a:pt x="415" y="471"/>
                </a:lnTo>
                <a:lnTo>
                  <a:pt x="421" y="465"/>
                </a:lnTo>
                <a:lnTo>
                  <a:pt x="423" y="463"/>
                </a:lnTo>
                <a:lnTo>
                  <a:pt x="427" y="459"/>
                </a:lnTo>
                <a:lnTo>
                  <a:pt x="429" y="455"/>
                </a:lnTo>
                <a:lnTo>
                  <a:pt x="430" y="453"/>
                </a:lnTo>
                <a:lnTo>
                  <a:pt x="430" y="450"/>
                </a:lnTo>
                <a:lnTo>
                  <a:pt x="429" y="448"/>
                </a:lnTo>
                <a:lnTo>
                  <a:pt x="436" y="436"/>
                </a:lnTo>
                <a:lnTo>
                  <a:pt x="427" y="432"/>
                </a:lnTo>
                <a:lnTo>
                  <a:pt x="415" y="424"/>
                </a:lnTo>
                <a:lnTo>
                  <a:pt x="413" y="423"/>
                </a:lnTo>
                <a:lnTo>
                  <a:pt x="415" y="421"/>
                </a:lnTo>
                <a:lnTo>
                  <a:pt x="419" y="409"/>
                </a:lnTo>
                <a:lnTo>
                  <a:pt x="457" y="311"/>
                </a:lnTo>
                <a:lnTo>
                  <a:pt x="454" y="309"/>
                </a:lnTo>
                <a:lnTo>
                  <a:pt x="473" y="257"/>
                </a:lnTo>
                <a:lnTo>
                  <a:pt x="471" y="257"/>
                </a:lnTo>
                <a:lnTo>
                  <a:pt x="469" y="256"/>
                </a:lnTo>
                <a:lnTo>
                  <a:pt x="467" y="256"/>
                </a:lnTo>
                <a:lnTo>
                  <a:pt x="467" y="254"/>
                </a:lnTo>
                <a:lnTo>
                  <a:pt x="471" y="244"/>
                </a:lnTo>
                <a:lnTo>
                  <a:pt x="471" y="240"/>
                </a:lnTo>
                <a:lnTo>
                  <a:pt x="471" y="238"/>
                </a:lnTo>
                <a:lnTo>
                  <a:pt x="471" y="232"/>
                </a:lnTo>
                <a:lnTo>
                  <a:pt x="465" y="230"/>
                </a:lnTo>
                <a:lnTo>
                  <a:pt x="465" y="228"/>
                </a:lnTo>
                <a:lnTo>
                  <a:pt x="467" y="225"/>
                </a:lnTo>
                <a:lnTo>
                  <a:pt x="469" y="219"/>
                </a:lnTo>
                <a:lnTo>
                  <a:pt x="475" y="221"/>
                </a:lnTo>
                <a:lnTo>
                  <a:pt x="477" y="221"/>
                </a:lnTo>
                <a:lnTo>
                  <a:pt x="484" y="198"/>
                </a:lnTo>
                <a:lnTo>
                  <a:pt x="488" y="192"/>
                </a:lnTo>
                <a:lnTo>
                  <a:pt x="486" y="190"/>
                </a:lnTo>
                <a:lnTo>
                  <a:pt x="484" y="188"/>
                </a:lnTo>
                <a:lnTo>
                  <a:pt x="478" y="180"/>
                </a:lnTo>
                <a:lnTo>
                  <a:pt x="465" y="173"/>
                </a:lnTo>
                <a:lnTo>
                  <a:pt x="454" y="161"/>
                </a:lnTo>
                <a:lnTo>
                  <a:pt x="456" y="157"/>
                </a:lnTo>
                <a:lnTo>
                  <a:pt x="454" y="155"/>
                </a:lnTo>
                <a:lnTo>
                  <a:pt x="452" y="159"/>
                </a:lnTo>
                <a:lnTo>
                  <a:pt x="448" y="155"/>
                </a:lnTo>
                <a:lnTo>
                  <a:pt x="444" y="153"/>
                </a:lnTo>
                <a:lnTo>
                  <a:pt x="432" y="148"/>
                </a:lnTo>
                <a:lnTo>
                  <a:pt x="434" y="144"/>
                </a:lnTo>
                <a:lnTo>
                  <a:pt x="425" y="140"/>
                </a:lnTo>
                <a:lnTo>
                  <a:pt x="425" y="134"/>
                </a:lnTo>
                <a:lnTo>
                  <a:pt x="427" y="111"/>
                </a:lnTo>
                <a:lnTo>
                  <a:pt x="427" y="107"/>
                </a:lnTo>
                <a:lnTo>
                  <a:pt x="425" y="107"/>
                </a:lnTo>
                <a:lnTo>
                  <a:pt x="421" y="107"/>
                </a:lnTo>
                <a:lnTo>
                  <a:pt x="421" y="102"/>
                </a:lnTo>
                <a:lnTo>
                  <a:pt x="421" y="98"/>
                </a:lnTo>
                <a:lnTo>
                  <a:pt x="423" y="94"/>
                </a:lnTo>
                <a:lnTo>
                  <a:pt x="423" y="90"/>
                </a:lnTo>
                <a:lnTo>
                  <a:pt x="425" y="84"/>
                </a:lnTo>
                <a:lnTo>
                  <a:pt x="423" y="81"/>
                </a:lnTo>
                <a:lnTo>
                  <a:pt x="423" y="76"/>
                </a:lnTo>
                <a:lnTo>
                  <a:pt x="425" y="71"/>
                </a:lnTo>
                <a:lnTo>
                  <a:pt x="425" y="65"/>
                </a:lnTo>
                <a:lnTo>
                  <a:pt x="427" y="63"/>
                </a:lnTo>
                <a:lnTo>
                  <a:pt x="427" y="61"/>
                </a:lnTo>
                <a:lnTo>
                  <a:pt x="432" y="57"/>
                </a:lnTo>
                <a:lnTo>
                  <a:pt x="434" y="55"/>
                </a:lnTo>
                <a:lnTo>
                  <a:pt x="438" y="54"/>
                </a:lnTo>
                <a:lnTo>
                  <a:pt x="444" y="52"/>
                </a:lnTo>
                <a:lnTo>
                  <a:pt x="446" y="52"/>
                </a:lnTo>
                <a:lnTo>
                  <a:pt x="448" y="50"/>
                </a:lnTo>
                <a:lnTo>
                  <a:pt x="450" y="48"/>
                </a:lnTo>
                <a:lnTo>
                  <a:pt x="450" y="46"/>
                </a:lnTo>
                <a:lnTo>
                  <a:pt x="450" y="42"/>
                </a:lnTo>
                <a:lnTo>
                  <a:pt x="450" y="38"/>
                </a:lnTo>
                <a:lnTo>
                  <a:pt x="450" y="34"/>
                </a:lnTo>
                <a:lnTo>
                  <a:pt x="452" y="30"/>
                </a:lnTo>
                <a:lnTo>
                  <a:pt x="454" y="25"/>
                </a:lnTo>
                <a:lnTo>
                  <a:pt x="456" y="19"/>
                </a:lnTo>
                <a:lnTo>
                  <a:pt x="456" y="15"/>
                </a:lnTo>
                <a:lnTo>
                  <a:pt x="454" y="11"/>
                </a:lnTo>
                <a:lnTo>
                  <a:pt x="452" y="9"/>
                </a:lnTo>
                <a:lnTo>
                  <a:pt x="450" y="7"/>
                </a:lnTo>
                <a:lnTo>
                  <a:pt x="448" y="7"/>
                </a:lnTo>
                <a:lnTo>
                  <a:pt x="444" y="7"/>
                </a:lnTo>
                <a:lnTo>
                  <a:pt x="440" y="7"/>
                </a:lnTo>
                <a:lnTo>
                  <a:pt x="438" y="7"/>
                </a:lnTo>
                <a:lnTo>
                  <a:pt x="434" y="9"/>
                </a:lnTo>
                <a:lnTo>
                  <a:pt x="432" y="11"/>
                </a:lnTo>
                <a:lnTo>
                  <a:pt x="429" y="13"/>
                </a:lnTo>
                <a:lnTo>
                  <a:pt x="429" y="15"/>
                </a:lnTo>
                <a:lnTo>
                  <a:pt x="427" y="17"/>
                </a:lnTo>
                <a:lnTo>
                  <a:pt x="423" y="19"/>
                </a:lnTo>
                <a:lnTo>
                  <a:pt x="421" y="21"/>
                </a:lnTo>
                <a:lnTo>
                  <a:pt x="419" y="21"/>
                </a:lnTo>
                <a:lnTo>
                  <a:pt x="417" y="19"/>
                </a:lnTo>
                <a:lnTo>
                  <a:pt x="417" y="17"/>
                </a:lnTo>
                <a:lnTo>
                  <a:pt x="417" y="15"/>
                </a:lnTo>
                <a:lnTo>
                  <a:pt x="417" y="2"/>
                </a:lnTo>
                <a:lnTo>
                  <a:pt x="406" y="0"/>
                </a:lnTo>
                <a:lnTo>
                  <a:pt x="392" y="11"/>
                </a:lnTo>
                <a:lnTo>
                  <a:pt x="390" y="21"/>
                </a:lnTo>
                <a:lnTo>
                  <a:pt x="388" y="28"/>
                </a:lnTo>
                <a:lnTo>
                  <a:pt x="388" y="30"/>
                </a:lnTo>
                <a:lnTo>
                  <a:pt x="394" y="30"/>
                </a:lnTo>
                <a:lnTo>
                  <a:pt x="398" y="30"/>
                </a:lnTo>
                <a:lnTo>
                  <a:pt x="386" y="50"/>
                </a:lnTo>
                <a:lnTo>
                  <a:pt x="382" y="46"/>
                </a:lnTo>
                <a:lnTo>
                  <a:pt x="379" y="50"/>
                </a:lnTo>
                <a:lnTo>
                  <a:pt x="379" y="48"/>
                </a:lnTo>
                <a:lnTo>
                  <a:pt x="377" y="50"/>
                </a:lnTo>
                <a:lnTo>
                  <a:pt x="375" y="52"/>
                </a:lnTo>
                <a:lnTo>
                  <a:pt x="371" y="54"/>
                </a:lnTo>
                <a:lnTo>
                  <a:pt x="371" y="59"/>
                </a:lnTo>
                <a:lnTo>
                  <a:pt x="367" y="57"/>
                </a:lnTo>
                <a:lnTo>
                  <a:pt x="365" y="57"/>
                </a:lnTo>
                <a:lnTo>
                  <a:pt x="361" y="57"/>
                </a:lnTo>
                <a:lnTo>
                  <a:pt x="360" y="57"/>
                </a:lnTo>
                <a:lnTo>
                  <a:pt x="355" y="57"/>
                </a:lnTo>
                <a:lnTo>
                  <a:pt x="355" y="55"/>
                </a:lnTo>
                <a:lnTo>
                  <a:pt x="352" y="55"/>
                </a:lnTo>
                <a:lnTo>
                  <a:pt x="346" y="55"/>
                </a:lnTo>
                <a:lnTo>
                  <a:pt x="342" y="81"/>
                </a:lnTo>
                <a:lnTo>
                  <a:pt x="342" y="92"/>
                </a:lnTo>
                <a:lnTo>
                  <a:pt x="338" y="92"/>
                </a:lnTo>
                <a:lnTo>
                  <a:pt x="333" y="92"/>
                </a:lnTo>
                <a:lnTo>
                  <a:pt x="327" y="92"/>
                </a:lnTo>
                <a:lnTo>
                  <a:pt x="323" y="92"/>
                </a:lnTo>
                <a:lnTo>
                  <a:pt x="317" y="92"/>
                </a:lnTo>
                <a:lnTo>
                  <a:pt x="315" y="92"/>
                </a:lnTo>
                <a:lnTo>
                  <a:pt x="313" y="90"/>
                </a:lnTo>
                <a:lnTo>
                  <a:pt x="307" y="88"/>
                </a:lnTo>
                <a:lnTo>
                  <a:pt x="304" y="88"/>
                </a:lnTo>
                <a:lnTo>
                  <a:pt x="298" y="86"/>
                </a:lnTo>
                <a:lnTo>
                  <a:pt x="294" y="84"/>
                </a:lnTo>
                <a:lnTo>
                  <a:pt x="286" y="83"/>
                </a:lnTo>
                <a:lnTo>
                  <a:pt x="285" y="83"/>
                </a:lnTo>
                <a:lnTo>
                  <a:pt x="283" y="83"/>
                </a:lnTo>
                <a:lnTo>
                  <a:pt x="283" y="81"/>
                </a:lnTo>
                <a:lnTo>
                  <a:pt x="281" y="81"/>
                </a:lnTo>
                <a:lnTo>
                  <a:pt x="279" y="81"/>
                </a:lnTo>
                <a:lnTo>
                  <a:pt x="277" y="81"/>
                </a:lnTo>
                <a:lnTo>
                  <a:pt x="275" y="81"/>
                </a:lnTo>
                <a:lnTo>
                  <a:pt x="269" y="81"/>
                </a:lnTo>
                <a:lnTo>
                  <a:pt x="267" y="81"/>
                </a:lnTo>
                <a:lnTo>
                  <a:pt x="261" y="78"/>
                </a:lnTo>
                <a:lnTo>
                  <a:pt x="263" y="75"/>
                </a:lnTo>
                <a:lnTo>
                  <a:pt x="263" y="73"/>
                </a:lnTo>
                <a:lnTo>
                  <a:pt x="261" y="73"/>
                </a:lnTo>
                <a:lnTo>
                  <a:pt x="244" y="71"/>
                </a:lnTo>
                <a:lnTo>
                  <a:pt x="219" y="84"/>
                </a:lnTo>
                <a:lnTo>
                  <a:pt x="215" y="86"/>
                </a:lnTo>
                <a:lnTo>
                  <a:pt x="215" y="98"/>
                </a:lnTo>
                <a:lnTo>
                  <a:pt x="215" y="104"/>
                </a:lnTo>
                <a:lnTo>
                  <a:pt x="211" y="111"/>
                </a:lnTo>
                <a:lnTo>
                  <a:pt x="208" y="117"/>
                </a:lnTo>
                <a:lnTo>
                  <a:pt x="208" y="119"/>
                </a:lnTo>
                <a:lnTo>
                  <a:pt x="210" y="123"/>
                </a:lnTo>
                <a:lnTo>
                  <a:pt x="211" y="126"/>
                </a:lnTo>
                <a:lnTo>
                  <a:pt x="215" y="126"/>
                </a:lnTo>
                <a:lnTo>
                  <a:pt x="219" y="126"/>
                </a:lnTo>
                <a:lnTo>
                  <a:pt x="223" y="126"/>
                </a:lnTo>
                <a:lnTo>
                  <a:pt x="233" y="125"/>
                </a:lnTo>
                <a:lnTo>
                  <a:pt x="242" y="123"/>
                </a:lnTo>
                <a:lnTo>
                  <a:pt x="248" y="121"/>
                </a:lnTo>
                <a:lnTo>
                  <a:pt x="256" y="119"/>
                </a:lnTo>
                <a:lnTo>
                  <a:pt x="263" y="121"/>
                </a:lnTo>
                <a:lnTo>
                  <a:pt x="271" y="125"/>
                </a:lnTo>
                <a:lnTo>
                  <a:pt x="281" y="134"/>
                </a:lnTo>
                <a:lnTo>
                  <a:pt x="290" y="144"/>
                </a:lnTo>
                <a:lnTo>
                  <a:pt x="292" y="152"/>
                </a:lnTo>
                <a:lnTo>
                  <a:pt x="292" y="159"/>
                </a:lnTo>
                <a:lnTo>
                  <a:pt x="290" y="165"/>
                </a:lnTo>
                <a:lnTo>
                  <a:pt x="285" y="173"/>
                </a:lnTo>
                <a:lnTo>
                  <a:pt x="277" y="180"/>
                </a:lnTo>
                <a:lnTo>
                  <a:pt x="271" y="186"/>
                </a:lnTo>
                <a:lnTo>
                  <a:pt x="269" y="188"/>
                </a:lnTo>
                <a:lnTo>
                  <a:pt x="271" y="194"/>
                </a:lnTo>
                <a:lnTo>
                  <a:pt x="273" y="196"/>
                </a:lnTo>
                <a:lnTo>
                  <a:pt x="277" y="198"/>
                </a:lnTo>
                <a:lnTo>
                  <a:pt x="281" y="201"/>
                </a:lnTo>
                <a:lnTo>
                  <a:pt x="281" y="209"/>
                </a:lnTo>
                <a:lnTo>
                  <a:pt x="279" y="211"/>
                </a:lnTo>
                <a:lnTo>
                  <a:pt x="277" y="215"/>
                </a:lnTo>
                <a:lnTo>
                  <a:pt x="277" y="217"/>
                </a:lnTo>
                <a:lnTo>
                  <a:pt x="273" y="221"/>
                </a:lnTo>
                <a:lnTo>
                  <a:pt x="273" y="223"/>
                </a:lnTo>
                <a:lnTo>
                  <a:pt x="271" y="225"/>
                </a:lnTo>
                <a:lnTo>
                  <a:pt x="269" y="221"/>
                </a:lnTo>
                <a:lnTo>
                  <a:pt x="265" y="209"/>
                </a:lnTo>
                <a:lnTo>
                  <a:pt x="261" y="201"/>
                </a:lnTo>
                <a:lnTo>
                  <a:pt x="261" y="198"/>
                </a:lnTo>
                <a:lnTo>
                  <a:pt x="258" y="194"/>
                </a:lnTo>
                <a:lnTo>
                  <a:pt x="244" y="177"/>
                </a:lnTo>
                <a:lnTo>
                  <a:pt x="210" y="142"/>
                </a:lnTo>
                <a:lnTo>
                  <a:pt x="200" y="134"/>
                </a:lnTo>
                <a:lnTo>
                  <a:pt x="200" y="132"/>
                </a:lnTo>
                <a:lnTo>
                  <a:pt x="198" y="125"/>
                </a:lnTo>
                <a:lnTo>
                  <a:pt x="192" y="131"/>
                </a:lnTo>
                <a:lnTo>
                  <a:pt x="184" y="125"/>
                </a:lnTo>
                <a:lnTo>
                  <a:pt x="177" y="134"/>
                </a:lnTo>
                <a:lnTo>
                  <a:pt x="183" y="140"/>
                </a:lnTo>
                <a:lnTo>
                  <a:pt x="181" y="140"/>
                </a:lnTo>
                <a:lnTo>
                  <a:pt x="179" y="140"/>
                </a:lnTo>
                <a:lnTo>
                  <a:pt x="179" y="142"/>
                </a:lnTo>
                <a:lnTo>
                  <a:pt x="177" y="142"/>
                </a:lnTo>
                <a:lnTo>
                  <a:pt x="177" y="144"/>
                </a:lnTo>
                <a:lnTo>
                  <a:pt x="175" y="144"/>
                </a:lnTo>
                <a:lnTo>
                  <a:pt x="175" y="146"/>
                </a:lnTo>
                <a:lnTo>
                  <a:pt x="173" y="146"/>
                </a:lnTo>
                <a:lnTo>
                  <a:pt x="173" y="148"/>
                </a:lnTo>
                <a:lnTo>
                  <a:pt x="171" y="148"/>
                </a:lnTo>
                <a:lnTo>
                  <a:pt x="169" y="148"/>
                </a:lnTo>
                <a:lnTo>
                  <a:pt x="167" y="148"/>
                </a:lnTo>
                <a:lnTo>
                  <a:pt x="167" y="150"/>
                </a:lnTo>
                <a:lnTo>
                  <a:pt x="165" y="150"/>
                </a:lnTo>
                <a:lnTo>
                  <a:pt x="165" y="152"/>
                </a:lnTo>
                <a:lnTo>
                  <a:pt x="165" y="153"/>
                </a:lnTo>
                <a:lnTo>
                  <a:pt x="163" y="153"/>
                </a:lnTo>
                <a:lnTo>
                  <a:pt x="163" y="155"/>
                </a:lnTo>
                <a:lnTo>
                  <a:pt x="165" y="155"/>
                </a:lnTo>
                <a:lnTo>
                  <a:pt x="165" y="157"/>
                </a:lnTo>
                <a:lnTo>
                  <a:pt x="163" y="157"/>
                </a:lnTo>
                <a:lnTo>
                  <a:pt x="162" y="157"/>
                </a:lnTo>
                <a:lnTo>
                  <a:pt x="160" y="157"/>
                </a:lnTo>
                <a:lnTo>
                  <a:pt x="160" y="159"/>
                </a:lnTo>
                <a:lnTo>
                  <a:pt x="162" y="159"/>
                </a:lnTo>
                <a:lnTo>
                  <a:pt x="162" y="161"/>
                </a:lnTo>
                <a:lnTo>
                  <a:pt x="160" y="163"/>
                </a:lnTo>
                <a:lnTo>
                  <a:pt x="158" y="165"/>
                </a:lnTo>
                <a:lnTo>
                  <a:pt x="158" y="167"/>
                </a:lnTo>
                <a:lnTo>
                  <a:pt x="156" y="167"/>
                </a:lnTo>
                <a:lnTo>
                  <a:pt x="156" y="169"/>
                </a:lnTo>
                <a:lnTo>
                  <a:pt x="154" y="169"/>
                </a:lnTo>
                <a:lnTo>
                  <a:pt x="152" y="169"/>
                </a:lnTo>
                <a:lnTo>
                  <a:pt x="154" y="171"/>
                </a:lnTo>
                <a:lnTo>
                  <a:pt x="154" y="173"/>
                </a:lnTo>
                <a:lnTo>
                  <a:pt x="152" y="173"/>
                </a:lnTo>
                <a:lnTo>
                  <a:pt x="152" y="171"/>
                </a:lnTo>
                <a:lnTo>
                  <a:pt x="150" y="171"/>
                </a:lnTo>
                <a:lnTo>
                  <a:pt x="150" y="173"/>
                </a:lnTo>
                <a:lnTo>
                  <a:pt x="148" y="173"/>
                </a:lnTo>
                <a:lnTo>
                  <a:pt x="146" y="173"/>
                </a:lnTo>
                <a:lnTo>
                  <a:pt x="144" y="173"/>
                </a:lnTo>
                <a:lnTo>
                  <a:pt x="144" y="175"/>
                </a:lnTo>
                <a:lnTo>
                  <a:pt x="144" y="177"/>
                </a:lnTo>
                <a:lnTo>
                  <a:pt x="142" y="175"/>
                </a:lnTo>
                <a:lnTo>
                  <a:pt x="140" y="177"/>
                </a:lnTo>
                <a:lnTo>
                  <a:pt x="140" y="179"/>
                </a:lnTo>
                <a:lnTo>
                  <a:pt x="140" y="180"/>
                </a:lnTo>
                <a:lnTo>
                  <a:pt x="138" y="180"/>
                </a:lnTo>
                <a:lnTo>
                  <a:pt x="138" y="182"/>
                </a:lnTo>
                <a:lnTo>
                  <a:pt x="138" y="184"/>
                </a:lnTo>
                <a:lnTo>
                  <a:pt x="136" y="184"/>
                </a:lnTo>
                <a:lnTo>
                  <a:pt x="136" y="182"/>
                </a:lnTo>
                <a:lnTo>
                  <a:pt x="136" y="180"/>
                </a:lnTo>
                <a:lnTo>
                  <a:pt x="134" y="180"/>
                </a:lnTo>
                <a:lnTo>
                  <a:pt x="134" y="182"/>
                </a:lnTo>
                <a:lnTo>
                  <a:pt x="134" y="184"/>
                </a:lnTo>
                <a:lnTo>
                  <a:pt x="133" y="184"/>
                </a:lnTo>
                <a:lnTo>
                  <a:pt x="133" y="182"/>
                </a:lnTo>
                <a:lnTo>
                  <a:pt x="133" y="184"/>
                </a:lnTo>
                <a:lnTo>
                  <a:pt x="133" y="186"/>
                </a:lnTo>
                <a:lnTo>
                  <a:pt x="133" y="188"/>
                </a:lnTo>
                <a:lnTo>
                  <a:pt x="131" y="188"/>
                </a:lnTo>
                <a:lnTo>
                  <a:pt x="129" y="188"/>
                </a:lnTo>
                <a:lnTo>
                  <a:pt x="129" y="190"/>
                </a:lnTo>
                <a:lnTo>
                  <a:pt x="127" y="190"/>
                </a:lnTo>
                <a:lnTo>
                  <a:pt x="127" y="192"/>
                </a:lnTo>
                <a:lnTo>
                  <a:pt x="125" y="192"/>
                </a:lnTo>
                <a:lnTo>
                  <a:pt x="125" y="190"/>
                </a:lnTo>
                <a:lnTo>
                  <a:pt x="125" y="188"/>
                </a:lnTo>
                <a:lnTo>
                  <a:pt x="123" y="190"/>
                </a:lnTo>
                <a:lnTo>
                  <a:pt x="123" y="192"/>
                </a:lnTo>
                <a:lnTo>
                  <a:pt x="121" y="192"/>
                </a:lnTo>
                <a:lnTo>
                  <a:pt x="121" y="194"/>
                </a:lnTo>
                <a:lnTo>
                  <a:pt x="119" y="194"/>
                </a:lnTo>
                <a:lnTo>
                  <a:pt x="117" y="194"/>
                </a:lnTo>
                <a:lnTo>
                  <a:pt x="117" y="196"/>
                </a:lnTo>
                <a:lnTo>
                  <a:pt x="115" y="198"/>
                </a:lnTo>
                <a:lnTo>
                  <a:pt x="113" y="198"/>
                </a:lnTo>
                <a:lnTo>
                  <a:pt x="113" y="200"/>
                </a:lnTo>
                <a:lnTo>
                  <a:pt x="112" y="200"/>
                </a:lnTo>
                <a:lnTo>
                  <a:pt x="112" y="198"/>
                </a:lnTo>
                <a:lnTo>
                  <a:pt x="112" y="200"/>
                </a:lnTo>
                <a:lnTo>
                  <a:pt x="110" y="200"/>
                </a:lnTo>
                <a:lnTo>
                  <a:pt x="110" y="201"/>
                </a:lnTo>
                <a:lnTo>
                  <a:pt x="110" y="203"/>
                </a:lnTo>
                <a:lnTo>
                  <a:pt x="107" y="203"/>
                </a:lnTo>
                <a:lnTo>
                  <a:pt x="110" y="203"/>
                </a:lnTo>
                <a:lnTo>
                  <a:pt x="110" y="206"/>
                </a:lnTo>
                <a:lnTo>
                  <a:pt x="107" y="206"/>
                </a:lnTo>
                <a:lnTo>
                  <a:pt x="107" y="207"/>
                </a:lnTo>
                <a:lnTo>
                  <a:pt x="107" y="209"/>
                </a:lnTo>
                <a:lnTo>
                  <a:pt x="106" y="209"/>
                </a:lnTo>
                <a:lnTo>
                  <a:pt x="104" y="209"/>
                </a:lnTo>
                <a:lnTo>
                  <a:pt x="102" y="209"/>
                </a:lnTo>
                <a:lnTo>
                  <a:pt x="100" y="209"/>
                </a:lnTo>
                <a:lnTo>
                  <a:pt x="100" y="211"/>
                </a:lnTo>
                <a:lnTo>
                  <a:pt x="102" y="211"/>
                </a:lnTo>
                <a:lnTo>
                  <a:pt x="102" y="213"/>
                </a:lnTo>
                <a:lnTo>
                  <a:pt x="104" y="213"/>
                </a:lnTo>
                <a:lnTo>
                  <a:pt x="102" y="215"/>
                </a:lnTo>
                <a:lnTo>
                  <a:pt x="102" y="217"/>
                </a:lnTo>
                <a:lnTo>
                  <a:pt x="100" y="217"/>
                </a:lnTo>
                <a:lnTo>
                  <a:pt x="98" y="217"/>
                </a:lnTo>
                <a:lnTo>
                  <a:pt x="98" y="219"/>
                </a:lnTo>
                <a:lnTo>
                  <a:pt x="96" y="219"/>
                </a:lnTo>
                <a:lnTo>
                  <a:pt x="98" y="221"/>
                </a:lnTo>
                <a:lnTo>
                  <a:pt x="98" y="223"/>
                </a:lnTo>
                <a:lnTo>
                  <a:pt x="96" y="223"/>
                </a:lnTo>
                <a:lnTo>
                  <a:pt x="96" y="225"/>
                </a:lnTo>
                <a:lnTo>
                  <a:pt x="94" y="225"/>
                </a:lnTo>
                <a:lnTo>
                  <a:pt x="92" y="225"/>
                </a:lnTo>
                <a:lnTo>
                  <a:pt x="90" y="225"/>
                </a:lnTo>
                <a:lnTo>
                  <a:pt x="88" y="225"/>
                </a:lnTo>
                <a:lnTo>
                  <a:pt x="86" y="225"/>
                </a:lnTo>
                <a:lnTo>
                  <a:pt x="86" y="227"/>
                </a:lnTo>
                <a:lnTo>
                  <a:pt x="85" y="227"/>
                </a:lnTo>
                <a:lnTo>
                  <a:pt x="83" y="227"/>
                </a:lnTo>
                <a:lnTo>
                  <a:pt x="83" y="228"/>
                </a:lnTo>
                <a:lnTo>
                  <a:pt x="81" y="228"/>
                </a:lnTo>
                <a:lnTo>
                  <a:pt x="81" y="230"/>
                </a:lnTo>
                <a:lnTo>
                  <a:pt x="81" y="232"/>
                </a:lnTo>
                <a:lnTo>
                  <a:pt x="79" y="232"/>
                </a:lnTo>
                <a:lnTo>
                  <a:pt x="79" y="234"/>
                </a:lnTo>
                <a:lnTo>
                  <a:pt x="77" y="234"/>
                </a:lnTo>
                <a:lnTo>
                  <a:pt x="77" y="236"/>
                </a:lnTo>
                <a:lnTo>
                  <a:pt x="77" y="238"/>
                </a:lnTo>
                <a:lnTo>
                  <a:pt x="75" y="240"/>
                </a:lnTo>
                <a:lnTo>
                  <a:pt x="75" y="242"/>
                </a:lnTo>
                <a:lnTo>
                  <a:pt x="73" y="244"/>
                </a:lnTo>
                <a:lnTo>
                  <a:pt x="73" y="246"/>
                </a:lnTo>
                <a:lnTo>
                  <a:pt x="73" y="248"/>
                </a:lnTo>
                <a:lnTo>
                  <a:pt x="71" y="248"/>
                </a:lnTo>
                <a:lnTo>
                  <a:pt x="69" y="248"/>
                </a:lnTo>
                <a:lnTo>
                  <a:pt x="69" y="250"/>
                </a:lnTo>
                <a:lnTo>
                  <a:pt x="71" y="250"/>
                </a:lnTo>
                <a:lnTo>
                  <a:pt x="71" y="251"/>
                </a:lnTo>
                <a:lnTo>
                  <a:pt x="71" y="254"/>
                </a:lnTo>
                <a:lnTo>
                  <a:pt x="69" y="254"/>
                </a:lnTo>
                <a:lnTo>
                  <a:pt x="69" y="256"/>
                </a:lnTo>
                <a:lnTo>
                  <a:pt x="69" y="257"/>
                </a:lnTo>
                <a:lnTo>
                  <a:pt x="75" y="261"/>
                </a:lnTo>
                <a:lnTo>
                  <a:pt x="81" y="261"/>
                </a:lnTo>
                <a:lnTo>
                  <a:pt x="83" y="263"/>
                </a:lnTo>
                <a:lnTo>
                  <a:pt x="85" y="263"/>
                </a:lnTo>
                <a:lnTo>
                  <a:pt x="88" y="265"/>
                </a:lnTo>
                <a:lnTo>
                  <a:pt x="92" y="267"/>
                </a:lnTo>
                <a:lnTo>
                  <a:pt x="96" y="269"/>
                </a:lnTo>
                <a:lnTo>
                  <a:pt x="100" y="269"/>
                </a:lnTo>
                <a:lnTo>
                  <a:pt x="104" y="273"/>
                </a:lnTo>
                <a:lnTo>
                  <a:pt x="106" y="275"/>
                </a:lnTo>
                <a:lnTo>
                  <a:pt x="112" y="282"/>
                </a:lnTo>
                <a:lnTo>
                  <a:pt x="119" y="292"/>
                </a:lnTo>
                <a:lnTo>
                  <a:pt x="123" y="296"/>
                </a:lnTo>
                <a:lnTo>
                  <a:pt x="125" y="298"/>
                </a:lnTo>
                <a:lnTo>
                  <a:pt x="125" y="334"/>
                </a:lnTo>
                <a:lnTo>
                  <a:pt x="125" y="336"/>
                </a:lnTo>
                <a:lnTo>
                  <a:pt x="125" y="338"/>
                </a:lnTo>
                <a:lnTo>
                  <a:pt x="125" y="340"/>
                </a:lnTo>
                <a:lnTo>
                  <a:pt x="125" y="342"/>
                </a:lnTo>
                <a:lnTo>
                  <a:pt x="125" y="344"/>
                </a:lnTo>
                <a:lnTo>
                  <a:pt x="125" y="346"/>
                </a:lnTo>
                <a:lnTo>
                  <a:pt x="125" y="348"/>
                </a:lnTo>
                <a:lnTo>
                  <a:pt x="125" y="350"/>
                </a:lnTo>
                <a:lnTo>
                  <a:pt x="125" y="352"/>
                </a:lnTo>
                <a:lnTo>
                  <a:pt x="125" y="353"/>
                </a:lnTo>
                <a:lnTo>
                  <a:pt x="123" y="355"/>
                </a:lnTo>
                <a:lnTo>
                  <a:pt x="123" y="357"/>
                </a:lnTo>
                <a:lnTo>
                  <a:pt x="123" y="359"/>
                </a:lnTo>
                <a:lnTo>
                  <a:pt x="123" y="361"/>
                </a:lnTo>
                <a:lnTo>
                  <a:pt x="123" y="363"/>
                </a:lnTo>
                <a:lnTo>
                  <a:pt x="123" y="367"/>
                </a:lnTo>
                <a:lnTo>
                  <a:pt x="123" y="369"/>
                </a:lnTo>
                <a:lnTo>
                  <a:pt x="123" y="371"/>
                </a:lnTo>
                <a:lnTo>
                  <a:pt x="123" y="373"/>
                </a:lnTo>
                <a:lnTo>
                  <a:pt x="123" y="374"/>
                </a:lnTo>
                <a:lnTo>
                  <a:pt x="123" y="376"/>
                </a:lnTo>
                <a:lnTo>
                  <a:pt x="123" y="379"/>
                </a:lnTo>
                <a:lnTo>
                  <a:pt x="123" y="381"/>
                </a:lnTo>
                <a:lnTo>
                  <a:pt x="123" y="384"/>
                </a:lnTo>
                <a:lnTo>
                  <a:pt x="123" y="386"/>
                </a:lnTo>
                <a:lnTo>
                  <a:pt x="123" y="388"/>
                </a:lnTo>
                <a:lnTo>
                  <a:pt x="123" y="394"/>
                </a:lnTo>
                <a:lnTo>
                  <a:pt x="121" y="400"/>
                </a:lnTo>
                <a:lnTo>
                  <a:pt x="119" y="400"/>
                </a:lnTo>
                <a:lnTo>
                  <a:pt x="115" y="402"/>
                </a:lnTo>
                <a:lnTo>
                  <a:pt x="112" y="402"/>
                </a:lnTo>
                <a:lnTo>
                  <a:pt x="107" y="413"/>
                </a:lnTo>
                <a:lnTo>
                  <a:pt x="104" y="411"/>
                </a:lnTo>
                <a:lnTo>
                  <a:pt x="102" y="411"/>
                </a:lnTo>
                <a:lnTo>
                  <a:pt x="98" y="411"/>
                </a:lnTo>
                <a:lnTo>
                  <a:pt x="96" y="411"/>
                </a:lnTo>
                <a:lnTo>
                  <a:pt x="94" y="413"/>
                </a:lnTo>
                <a:lnTo>
                  <a:pt x="88" y="421"/>
                </a:lnTo>
                <a:lnTo>
                  <a:pt x="86" y="423"/>
                </a:lnTo>
                <a:lnTo>
                  <a:pt x="86" y="424"/>
                </a:lnTo>
                <a:lnTo>
                  <a:pt x="85" y="430"/>
                </a:lnTo>
                <a:lnTo>
                  <a:pt x="81" y="432"/>
                </a:lnTo>
                <a:lnTo>
                  <a:pt x="79" y="432"/>
                </a:lnTo>
                <a:lnTo>
                  <a:pt x="73" y="434"/>
                </a:lnTo>
                <a:lnTo>
                  <a:pt x="71" y="432"/>
                </a:lnTo>
                <a:lnTo>
                  <a:pt x="67" y="432"/>
                </a:lnTo>
                <a:lnTo>
                  <a:pt x="64" y="430"/>
                </a:lnTo>
                <a:lnTo>
                  <a:pt x="64" y="427"/>
                </a:lnTo>
                <a:lnTo>
                  <a:pt x="62" y="427"/>
                </a:lnTo>
                <a:lnTo>
                  <a:pt x="46" y="423"/>
                </a:lnTo>
                <a:lnTo>
                  <a:pt x="44" y="423"/>
                </a:lnTo>
                <a:lnTo>
                  <a:pt x="44" y="424"/>
                </a:lnTo>
                <a:lnTo>
                  <a:pt x="40" y="423"/>
                </a:lnTo>
                <a:lnTo>
                  <a:pt x="23" y="438"/>
                </a:lnTo>
                <a:lnTo>
                  <a:pt x="2" y="450"/>
                </a:lnTo>
                <a:lnTo>
                  <a:pt x="0" y="451"/>
                </a:lnTo>
                <a:lnTo>
                  <a:pt x="4" y="488"/>
                </a:lnTo>
                <a:lnTo>
                  <a:pt x="6" y="49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" name="Freeform 11"/>
          <p:cNvSpPr>
            <a:spLocks/>
          </p:cNvSpPr>
          <p:nvPr/>
        </p:nvSpPr>
        <p:spPr bwMode="auto">
          <a:xfrm>
            <a:off x="-3171750" y="825997"/>
            <a:ext cx="491492" cy="477712"/>
          </a:xfrm>
          <a:custGeom>
            <a:avLst/>
            <a:gdLst>
              <a:gd name="T0" fmla="*/ 3496 w 4112"/>
              <a:gd name="T1" fmla="*/ 1642 h 3990"/>
              <a:gd name="T2" fmla="*/ 3346 w 4112"/>
              <a:gd name="T3" fmla="*/ 1746 h 3990"/>
              <a:gd name="T4" fmla="*/ 3282 w 4112"/>
              <a:gd name="T5" fmla="*/ 1815 h 3990"/>
              <a:gd name="T6" fmla="*/ 3091 w 4112"/>
              <a:gd name="T7" fmla="*/ 1827 h 3990"/>
              <a:gd name="T8" fmla="*/ 3021 w 4112"/>
              <a:gd name="T9" fmla="*/ 1682 h 3990"/>
              <a:gd name="T10" fmla="*/ 2859 w 4112"/>
              <a:gd name="T11" fmla="*/ 1589 h 3990"/>
              <a:gd name="T12" fmla="*/ 2708 w 4112"/>
              <a:gd name="T13" fmla="*/ 1549 h 3990"/>
              <a:gd name="T14" fmla="*/ 2604 w 4112"/>
              <a:gd name="T15" fmla="*/ 1276 h 3990"/>
              <a:gd name="T16" fmla="*/ 2818 w 4112"/>
              <a:gd name="T17" fmla="*/ 1218 h 3990"/>
              <a:gd name="T18" fmla="*/ 2720 w 4112"/>
              <a:gd name="T19" fmla="*/ 946 h 3990"/>
              <a:gd name="T20" fmla="*/ 3299 w 4112"/>
              <a:gd name="T21" fmla="*/ 720 h 3990"/>
              <a:gd name="T22" fmla="*/ 3558 w 4112"/>
              <a:gd name="T23" fmla="*/ 267 h 3990"/>
              <a:gd name="T24" fmla="*/ 3201 w 4112"/>
              <a:gd name="T25" fmla="*/ 0 h 3990"/>
              <a:gd name="T26" fmla="*/ 3114 w 4112"/>
              <a:gd name="T27" fmla="*/ 70 h 3990"/>
              <a:gd name="T28" fmla="*/ 3014 w 4112"/>
              <a:gd name="T29" fmla="*/ 75 h 3990"/>
              <a:gd name="T30" fmla="*/ 2971 w 4112"/>
              <a:gd name="T31" fmla="*/ 126 h 3990"/>
              <a:gd name="T32" fmla="*/ 3021 w 4112"/>
              <a:gd name="T33" fmla="*/ 221 h 3990"/>
              <a:gd name="T34" fmla="*/ 2656 w 4112"/>
              <a:gd name="T35" fmla="*/ 522 h 3990"/>
              <a:gd name="T36" fmla="*/ 2093 w 4112"/>
              <a:gd name="T37" fmla="*/ 679 h 3990"/>
              <a:gd name="T38" fmla="*/ 1764 w 4112"/>
              <a:gd name="T39" fmla="*/ 685 h 3990"/>
              <a:gd name="T40" fmla="*/ 1647 w 4112"/>
              <a:gd name="T41" fmla="*/ 720 h 3990"/>
              <a:gd name="T42" fmla="*/ 1699 w 4112"/>
              <a:gd name="T43" fmla="*/ 575 h 3990"/>
              <a:gd name="T44" fmla="*/ 1484 w 4112"/>
              <a:gd name="T45" fmla="*/ 301 h 3990"/>
              <a:gd name="T46" fmla="*/ 1255 w 4112"/>
              <a:gd name="T47" fmla="*/ 290 h 3990"/>
              <a:gd name="T48" fmla="*/ 1085 w 4112"/>
              <a:gd name="T49" fmla="*/ 424 h 3990"/>
              <a:gd name="T50" fmla="*/ 877 w 4112"/>
              <a:gd name="T51" fmla="*/ 343 h 3990"/>
              <a:gd name="T52" fmla="*/ 510 w 4112"/>
              <a:gd name="T53" fmla="*/ 476 h 3990"/>
              <a:gd name="T54" fmla="*/ 279 w 4112"/>
              <a:gd name="T55" fmla="*/ 308 h 3990"/>
              <a:gd name="T56" fmla="*/ 0 w 4112"/>
              <a:gd name="T57" fmla="*/ 482 h 3990"/>
              <a:gd name="T58" fmla="*/ 1085 w 4112"/>
              <a:gd name="T59" fmla="*/ 2175 h 3990"/>
              <a:gd name="T60" fmla="*/ 2111 w 4112"/>
              <a:gd name="T61" fmla="*/ 3758 h 3990"/>
              <a:gd name="T62" fmla="*/ 2343 w 4112"/>
              <a:gd name="T63" fmla="*/ 3990 h 3990"/>
              <a:gd name="T64" fmla="*/ 2563 w 4112"/>
              <a:gd name="T65" fmla="*/ 3735 h 3990"/>
              <a:gd name="T66" fmla="*/ 3147 w 4112"/>
              <a:gd name="T67" fmla="*/ 2901 h 3990"/>
              <a:gd name="T68" fmla="*/ 3453 w 4112"/>
              <a:gd name="T69" fmla="*/ 3066 h 3990"/>
              <a:gd name="T70" fmla="*/ 3788 w 4112"/>
              <a:gd name="T71" fmla="*/ 3188 h 3990"/>
              <a:gd name="T72" fmla="*/ 4085 w 4112"/>
              <a:gd name="T73" fmla="*/ 3140 h 3990"/>
              <a:gd name="T74" fmla="*/ 4112 w 4112"/>
              <a:gd name="T75" fmla="*/ 2954 h 3990"/>
              <a:gd name="T76" fmla="*/ 3859 w 4112"/>
              <a:gd name="T77" fmla="*/ 2402 h 3990"/>
              <a:gd name="T78" fmla="*/ 3859 w 4112"/>
              <a:gd name="T79" fmla="*/ 2116 h 3990"/>
              <a:gd name="T80" fmla="*/ 3859 w 4112"/>
              <a:gd name="T81" fmla="*/ 1830 h 3990"/>
              <a:gd name="T82" fmla="*/ 3633 w 4112"/>
              <a:gd name="T83" fmla="*/ 1718 h 3990"/>
              <a:gd name="T84" fmla="*/ 3496 w 4112"/>
              <a:gd name="T85" fmla="*/ 1642 h 3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12" h="3990">
                <a:moveTo>
                  <a:pt x="3496" y="1642"/>
                </a:moveTo>
                <a:cubicBezTo>
                  <a:pt x="3445" y="1646"/>
                  <a:pt x="3377" y="1719"/>
                  <a:pt x="3346" y="1746"/>
                </a:cubicBezTo>
                <a:cubicBezTo>
                  <a:pt x="3314" y="1773"/>
                  <a:pt x="3321" y="1797"/>
                  <a:pt x="3282" y="1815"/>
                </a:cubicBezTo>
                <a:cubicBezTo>
                  <a:pt x="3243" y="1834"/>
                  <a:pt x="3136" y="1854"/>
                  <a:pt x="3091" y="1827"/>
                </a:cubicBezTo>
                <a:cubicBezTo>
                  <a:pt x="3045" y="1800"/>
                  <a:pt x="3057" y="1720"/>
                  <a:pt x="3021" y="1682"/>
                </a:cubicBezTo>
                <a:cubicBezTo>
                  <a:pt x="2986" y="1644"/>
                  <a:pt x="2912" y="1604"/>
                  <a:pt x="2859" y="1589"/>
                </a:cubicBezTo>
                <a:cubicBezTo>
                  <a:pt x="2806" y="1574"/>
                  <a:pt x="2766" y="1596"/>
                  <a:pt x="2708" y="1549"/>
                </a:cubicBezTo>
                <a:cubicBezTo>
                  <a:pt x="2650" y="1502"/>
                  <a:pt x="2604" y="1276"/>
                  <a:pt x="2604" y="1276"/>
                </a:cubicBezTo>
                <a:lnTo>
                  <a:pt x="2818" y="1218"/>
                </a:lnTo>
                <a:lnTo>
                  <a:pt x="2720" y="946"/>
                </a:lnTo>
                <a:lnTo>
                  <a:pt x="3299" y="720"/>
                </a:lnTo>
                <a:lnTo>
                  <a:pt x="3558" y="267"/>
                </a:lnTo>
                <a:lnTo>
                  <a:pt x="3201" y="0"/>
                </a:lnTo>
                <a:lnTo>
                  <a:pt x="3114" y="70"/>
                </a:lnTo>
                <a:lnTo>
                  <a:pt x="3014" y="75"/>
                </a:lnTo>
                <a:lnTo>
                  <a:pt x="2971" y="126"/>
                </a:lnTo>
                <a:lnTo>
                  <a:pt x="3021" y="221"/>
                </a:lnTo>
                <a:lnTo>
                  <a:pt x="2656" y="522"/>
                </a:lnTo>
                <a:lnTo>
                  <a:pt x="2093" y="679"/>
                </a:lnTo>
                <a:lnTo>
                  <a:pt x="1764" y="685"/>
                </a:lnTo>
                <a:lnTo>
                  <a:pt x="1647" y="720"/>
                </a:lnTo>
                <a:lnTo>
                  <a:pt x="1699" y="575"/>
                </a:lnTo>
                <a:lnTo>
                  <a:pt x="1484" y="301"/>
                </a:lnTo>
                <a:lnTo>
                  <a:pt x="1255" y="290"/>
                </a:lnTo>
                <a:lnTo>
                  <a:pt x="1085" y="424"/>
                </a:lnTo>
                <a:lnTo>
                  <a:pt x="877" y="343"/>
                </a:lnTo>
                <a:lnTo>
                  <a:pt x="510" y="476"/>
                </a:lnTo>
                <a:lnTo>
                  <a:pt x="279" y="308"/>
                </a:lnTo>
                <a:lnTo>
                  <a:pt x="0" y="482"/>
                </a:lnTo>
                <a:lnTo>
                  <a:pt x="1085" y="2175"/>
                </a:lnTo>
                <a:lnTo>
                  <a:pt x="2111" y="3758"/>
                </a:lnTo>
                <a:cubicBezTo>
                  <a:pt x="2111" y="3758"/>
                  <a:pt x="2243" y="3911"/>
                  <a:pt x="2343" y="3990"/>
                </a:cubicBezTo>
                <a:lnTo>
                  <a:pt x="2563" y="3735"/>
                </a:lnTo>
                <a:lnTo>
                  <a:pt x="3147" y="2901"/>
                </a:lnTo>
                <a:lnTo>
                  <a:pt x="3453" y="3066"/>
                </a:lnTo>
                <a:lnTo>
                  <a:pt x="3788" y="3188"/>
                </a:lnTo>
                <a:lnTo>
                  <a:pt x="4085" y="3140"/>
                </a:lnTo>
                <a:lnTo>
                  <a:pt x="4112" y="2954"/>
                </a:lnTo>
                <a:lnTo>
                  <a:pt x="3859" y="2402"/>
                </a:lnTo>
                <a:lnTo>
                  <a:pt x="3859" y="2116"/>
                </a:lnTo>
                <a:lnTo>
                  <a:pt x="3859" y="1830"/>
                </a:lnTo>
                <a:lnTo>
                  <a:pt x="3633" y="1718"/>
                </a:lnTo>
                <a:cubicBezTo>
                  <a:pt x="3633" y="1718"/>
                  <a:pt x="3548" y="1637"/>
                  <a:pt x="3496" y="1642"/>
                </a:cubicBez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8" name="Freeform 113"/>
          <p:cNvSpPr>
            <a:spLocks noEditPoints="1"/>
          </p:cNvSpPr>
          <p:nvPr/>
        </p:nvSpPr>
        <p:spPr bwMode="auto">
          <a:xfrm>
            <a:off x="-1963688" y="3471791"/>
            <a:ext cx="881930" cy="831405"/>
          </a:xfrm>
          <a:custGeom>
            <a:avLst/>
            <a:gdLst>
              <a:gd name="T0" fmla="*/ 2731 w 7366"/>
              <a:gd name="T1" fmla="*/ 714 h 6949"/>
              <a:gd name="T2" fmla="*/ 2419 w 7366"/>
              <a:gd name="T3" fmla="*/ 402 h 6949"/>
              <a:gd name="T4" fmla="*/ 2170 w 7366"/>
              <a:gd name="T5" fmla="*/ 222 h 6949"/>
              <a:gd name="T6" fmla="*/ 1775 w 7366"/>
              <a:gd name="T7" fmla="*/ 152 h 6949"/>
              <a:gd name="T8" fmla="*/ 1955 w 7366"/>
              <a:gd name="T9" fmla="*/ 679 h 6949"/>
              <a:gd name="T10" fmla="*/ 936 w 7366"/>
              <a:gd name="T11" fmla="*/ 2225 h 6949"/>
              <a:gd name="T12" fmla="*/ 686 w 7366"/>
              <a:gd name="T13" fmla="*/ 2585 h 6949"/>
              <a:gd name="T14" fmla="*/ 0 w 7366"/>
              <a:gd name="T15" fmla="*/ 2890 h 6949"/>
              <a:gd name="T16" fmla="*/ 1102 w 7366"/>
              <a:gd name="T17" fmla="*/ 3015 h 6949"/>
              <a:gd name="T18" fmla="*/ 1324 w 7366"/>
              <a:gd name="T19" fmla="*/ 2564 h 6949"/>
              <a:gd name="T20" fmla="*/ 1213 w 7366"/>
              <a:gd name="T21" fmla="*/ 2703 h 6949"/>
              <a:gd name="T22" fmla="*/ 1775 w 7366"/>
              <a:gd name="T23" fmla="*/ 2855 h 6949"/>
              <a:gd name="T24" fmla="*/ 1934 w 7366"/>
              <a:gd name="T25" fmla="*/ 2703 h 6949"/>
              <a:gd name="T26" fmla="*/ 1678 w 7366"/>
              <a:gd name="T27" fmla="*/ 2440 h 6949"/>
              <a:gd name="T28" fmla="*/ 1941 w 7366"/>
              <a:gd name="T29" fmla="*/ 2246 h 6949"/>
              <a:gd name="T30" fmla="*/ 2116 w 7366"/>
              <a:gd name="T31" fmla="*/ 2243 h 6949"/>
              <a:gd name="T32" fmla="*/ 2579 w 7366"/>
              <a:gd name="T33" fmla="*/ 1393 h 6949"/>
              <a:gd name="T34" fmla="*/ 3135 w 7366"/>
              <a:gd name="T35" fmla="*/ 1051 h 6949"/>
              <a:gd name="T36" fmla="*/ 2911 w 7366"/>
              <a:gd name="T37" fmla="*/ 839 h 6949"/>
              <a:gd name="T38" fmla="*/ 5461 w 7366"/>
              <a:gd name="T39" fmla="*/ 6949 h 6949"/>
              <a:gd name="T40" fmla="*/ 3693 w 7366"/>
              <a:gd name="T41" fmla="*/ 6751 h 6949"/>
              <a:gd name="T42" fmla="*/ 3285 w 7366"/>
              <a:gd name="T43" fmla="*/ 6583 h 6949"/>
              <a:gd name="T44" fmla="*/ 2971 w 7366"/>
              <a:gd name="T45" fmla="*/ 4973 h 6949"/>
              <a:gd name="T46" fmla="*/ 2888 w 7366"/>
              <a:gd name="T47" fmla="*/ 3278 h 6949"/>
              <a:gd name="T48" fmla="*/ 3058 w 7366"/>
              <a:gd name="T49" fmla="*/ 2930 h 6949"/>
              <a:gd name="T50" fmla="*/ 2901 w 7366"/>
              <a:gd name="T51" fmla="*/ 2681 h 6949"/>
              <a:gd name="T52" fmla="*/ 2775 w 7366"/>
              <a:gd name="T53" fmla="*/ 2440 h 6949"/>
              <a:gd name="T54" fmla="*/ 2945 w 7366"/>
              <a:gd name="T55" fmla="*/ 2383 h 6949"/>
              <a:gd name="T56" fmla="*/ 3083 w 7366"/>
              <a:gd name="T57" fmla="*/ 2402 h 6949"/>
              <a:gd name="T58" fmla="*/ 3179 w 7366"/>
              <a:gd name="T59" fmla="*/ 2701 h 6949"/>
              <a:gd name="T60" fmla="*/ 6171 w 7366"/>
              <a:gd name="T61" fmla="*/ 4946 h 6949"/>
              <a:gd name="T62" fmla="*/ 6560 w 7366"/>
              <a:gd name="T63" fmla="*/ 5359 h 6949"/>
              <a:gd name="T64" fmla="*/ 6736 w 7366"/>
              <a:gd name="T65" fmla="*/ 5490 h 6949"/>
              <a:gd name="T66" fmla="*/ 6893 w 7366"/>
              <a:gd name="T67" fmla="*/ 5622 h 6949"/>
              <a:gd name="T68" fmla="*/ 6832 w 7366"/>
              <a:gd name="T69" fmla="*/ 5894 h 6949"/>
              <a:gd name="T70" fmla="*/ 6867 w 7366"/>
              <a:gd name="T71" fmla="*/ 5915 h 6949"/>
              <a:gd name="T72" fmla="*/ 7253 w 7366"/>
              <a:gd name="T73" fmla="*/ 6438 h 69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366" h="6949">
                <a:moveTo>
                  <a:pt x="2911" y="839"/>
                </a:moveTo>
                <a:lnTo>
                  <a:pt x="2731" y="714"/>
                </a:lnTo>
                <a:lnTo>
                  <a:pt x="2641" y="832"/>
                </a:lnTo>
                <a:lnTo>
                  <a:pt x="2419" y="402"/>
                </a:lnTo>
                <a:lnTo>
                  <a:pt x="2371" y="416"/>
                </a:lnTo>
                <a:lnTo>
                  <a:pt x="2170" y="222"/>
                </a:lnTo>
                <a:lnTo>
                  <a:pt x="2093" y="0"/>
                </a:lnTo>
                <a:lnTo>
                  <a:pt x="1775" y="152"/>
                </a:lnTo>
                <a:lnTo>
                  <a:pt x="1872" y="305"/>
                </a:lnTo>
                <a:lnTo>
                  <a:pt x="1955" y="679"/>
                </a:lnTo>
                <a:lnTo>
                  <a:pt x="1837" y="1213"/>
                </a:lnTo>
                <a:lnTo>
                  <a:pt x="936" y="2225"/>
                </a:lnTo>
                <a:lnTo>
                  <a:pt x="860" y="2426"/>
                </a:lnTo>
                <a:lnTo>
                  <a:pt x="686" y="2585"/>
                </a:lnTo>
                <a:lnTo>
                  <a:pt x="42" y="2738"/>
                </a:lnTo>
                <a:lnTo>
                  <a:pt x="0" y="2890"/>
                </a:lnTo>
                <a:lnTo>
                  <a:pt x="118" y="3063"/>
                </a:lnTo>
                <a:lnTo>
                  <a:pt x="1102" y="3015"/>
                </a:lnTo>
                <a:lnTo>
                  <a:pt x="1033" y="2419"/>
                </a:lnTo>
                <a:lnTo>
                  <a:pt x="1324" y="2564"/>
                </a:lnTo>
                <a:lnTo>
                  <a:pt x="1324" y="2654"/>
                </a:lnTo>
                <a:lnTo>
                  <a:pt x="1213" y="2703"/>
                </a:lnTo>
                <a:lnTo>
                  <a:pt x="1255" y="2793"/>
                </a:lnTo>
                <a:lnTo>
                  <a:pt x="1775" y="2855"/>
                </a:lnTo>
                <a:lnTo>
                  <a:pt x="1782" y="2772"/>
                </a:lnTo>
                <a:lnTo>
                  <a:pt x="1934" y="2703"/>
                </a:lnTo>
                <a:lnTo>
                  <a:pt x="1976" y="2460"/>
                </a:lnTo>
                <a:lnTo>
                  <a:pt x="1678" y="2440"/>
                </a:lnTo>
                <a:lnTo>
                  <a:pt x="1865" y="2204"/>
                </a:lnTo>
                <a:lnTo>
                  <a:pt x="1941" y="2246"/>
                </a:lnTo>
                <a:lnTo>
                  <a:pt x="1906" y="2308"/>
                </a:lnTo>
                <a:lnTo>
                  <a:pt x="2116" y="2243"/>
                </a:lnTo>
                <a:lnTo>
                  <a:pt x="2114" y="1927"/>
                </a:lnTo>
                <a:lnTo>
                  <a:pt x="2579" y="1393"/>
                </a:lnTo>
                <a:lnTo>
                  <a:pt x="2614" y="1320"/>
                </a:lnTo>
                <a:lnTo>
                  <a:pt x="3135" y="1051"/>
                </a:lnTo>
                <a:lnTo>
                  <a:pt x="3070" y="799"/>
                </a:lnTo>
                <a:lnTo>
                  <a:pt x="2911" y="839"/>
                </a:lnTo>
                <a:close/>
                <a:moveTo>
                  <a:pt x="7366" y="6929"/>
                </a:moveTo>
                <a:lnTo>
                  <a:pt x="5461" y="6949"/>
                </a:lnTo>
                <a:lnTo>
                  <a:pt x="4153" y="6615"/>
                </a:lnTo>
                <a:lnTo>
                  <a:pt x="3693" y="6751"/>
                </a:lnTo>
                <a:lnTo>
                  <a:pt x="3442" y="6709"/>
                </a:lnTo>
                <a:lnTo>
                  <a:pt x="3285" y="6583"/>
                </a:lnTo>
                <a:lnTo>
                  <a:pt x="3338" y="6353"/>
                </a:lnTo>
                <a:lnTo>
                  <a:pt x="2971" y="4973"/>
                </a:lnTo>
                <a:lnTo>
                  <a:pt x="2961" y="3435"/>
                </a:lnTo>
                <a:lnTo>
                  <a:pt x="2888" y="3278"/>
                </a:lnTo>
                <a:lnTo>
                  <a:pt x="2875" y="3076"/>
                </a:lnTo>
                <a:lnTo>
                  <a:pt x="3058" y="2930"/>
                </a:lnTo>
                <a:lnTo>
                  <a:pt x="3041" y="2789"/>
                </a:lnTo>
                <a:lnTo>
                  <a:pt x="2901" y="2681"/>
                </a:lnTo>
                <a:lnTo>
                  <a:pt x="2927" y="2544"/>
                </a:lnTo>
                <a:lnTo>
                  <a:pt x="2775" y="2440"/>
                </a:lnTo>
                <a:lnTo>
                  <a:pt x="2807" y="2268"/>
                </a:lnTo>
                <a:lnTo>
                  <a:pt x="2945" y="2383"/>
                </a:lnTo>
                <a:lnTo>
                  <a:pt x="3012" y="2402"/>
                </a:lnTo>
                <a:lnTo>
                  <a:pt x="3083" y="2402"/>
                </a:lnTo>
                <a:lnTo>
                  <a:pt x="3181" y="2473"/>
                </a:lnTo>
                <a:lnTo>
                  <a:pt x="3179" y="2701"/>
                </a:lnTo>
                <a:lnTo>
                  <a:pt x="5973" y="5163"/>
                </a:lnTo>
                <a:lnTo>
                  <a:pt x="6171" y="4946"/>
                </a:lnTo>
                <a:lnTo>
                  <a:pt x="6437" y="5113"/>
                </a:lnTo>
                <a:lnTo>
                  <a:pt x="6560" y="5359"/>
                </a:lnTo>
                <a:lnTo>
                  <a:pt x="6700" y="5490"/>
                </a:lnTo>
                <a:lnTo>
                  <a:pt x="6736" y="5490"/>
                </a:lnTo>
                <a:lnTo>
                  <a:pt x="6788" y="5578"/>
                </a:lnTo>
                <a:lnTo>
                  <a:pt x="6893" y="5622"/>
                </a:lnTo>
                <a:lnTo>
                  <a:pt x="6937" y="5736"/>
                </a:lnTo>
                <a:lnTo>
                  <a:pt x="6832" y="5894"/>
                </a:lnTo>
                <a:lnTo>
                  <a:pt x="7253" y="6148"/>
                </a:lnTo>
                <a:lnTo>
                  <a:pt x="6867" y="5915"/>
                </a:lnTo>
                <a:lnTo>
                  <a:pt x="7192" y="6289"/>
                </a:lnTo>
                <a:lnTo>
                  <a:pt x="7253" y="6438"/>
                </a:lnTo>
                <a:lnTo>
                  <a:pt x="7366" y="6929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9" name="Freeform 114"/>
          <p:cNvSpPr>
            <a:spLocks noEditPoints="1"/>
          </p:cNvSpPr>
          <p:nvPr/>
        </p:nvSpPr>
        <p:spPr bwMode="auto">
          <a:xfrm>
            <a:off x="-2818060" y="5559486"/>
            <a:ext cx="849776" cy="440965"/>
          </a:xfrm>
          <a:custGeom>
            <a:avLst/>
            <a:gdLst>
              <a:gd name="T0" fmla="*/ 675 w 7112"/>
              <a:gd name="T1" fmla="*/ 370 h 3695"/>
              <a:gd name="T2" fmla="*/ 918 w 7112"/>
              <a:gd name="T3" fmla="*/ 119 h 3695"/>
              <a:gd name="T4" fmla="*/ 1312 w 7112"/>
              <a:gd name="T5" fmla="*/ 18 h 3695"/>
              <a:gd name="T6" fmla="*/ 1644 w 7112"/>
              <a:gd name="T7" fmla="*/ 131 h 3695"/>
              <a:gd name="T8" fmla="*/ 1761 w 7112"/>
              <a:gd name="T9" fmla="*/ 299 h 3695"/>
              <a:gd name="T10" fmla="*/ 2080 w 7112"/>
              <a:gd name="T11" fmla="*/ 479 h 3695"/>
              <a:gd name="T12" fmla="*/ 2118 w 7112"/>
              <a:gd name="T13" fmla="*/ 899 h 3695"/>
              <a:gd name="T14" fmla="*/ 1518 w 7112"/>
              <a:gd name="T15" fmla="*/ 1263 h 3695"/>
              <a:gd name="T16" fmla="*/ 1321 w 7112"/>
              <a:gd name="T17" fmla="*/ 1574 h 3695"/>
              <a:gd name="T18" fmla="*/ 344 w 7112"/>
              <a:gd name="T19" fmla="*/ 1284 h 3695"/>
              <a:gd name="T20" fmla="*/ 42 w 7112"/>
              <a:gd name="T21" fmla="*/ 1301 h 3695"/>
              <a:gd name="T22" fmla="*/ 281 w 7112"/>
              <a:gd name="T23" fmla="*/ 924 h 3695"/>
              <a:gd name="T24" fmla="*/ 499 w 7112"/>
              <a:gd name="T25" fmla="*/ 446 h 3695"/>
              <a:gd name="T26" fmla="*/ 3587 w 7112"/>
              <a:gd name="T27" fmla="*/ 3605 h 3695"/>
              <a:gd name="T28" fmla="*/ 7112 w 7112"/>
              <a:gd name="T29" fmla="*/ 1990 h 3695"/>
              <a:gd name="T30" fmla="*/ 7059 w 7112"/>
              <a:gd name="T31" fmla="*/ 1812 h 3695"/>
              <a:gd name="T32" fmla="*/ 6854 w 7112"/>
              <a:gd name="T33" fmla="*/ 1776 h 3695"/>
              <a:gd name="T34" fmla="*/ 6836 w 7112"/>
              <a:gd name="T35" fmla="*/ 1713 h 3695"/>
              <a:gd name="T36" fmla="*/ 6666 w 7112"/>
              <a:gd name="T37" fmla="*/ 1446 h 3695"/>
              <a:gd name="T38" fmla="*/ 6818 w 7112"/>
              <a:gd name="T39" fmla="*/ 1071 h 3695"/>
              <a:gd name="T40" fmla="*/ 6970 w 7112"/>
              <a:gd name="T41" fmla="*/ 1089 h 3695"/>
              <a:gd name="T42" fmla="*/ 7086 w 7112"/>
              <a:gd name="T43" fmla="*/ 910 h 3695"/>
              <a:gd name="T44" fmla="*/ 7103 w 7112"/>
              <a:gd name="T45" fmla="*/ 607 h 3695"/>
              <a:gd name="T46" fmla="*/ 6979 w 7112"/>
              <a:gd name="T47" fmla="*/ 482 h 3695"/>
              <a:gd name="T48" fmla="*/ 6863 w 7112"/>
              <a:gd name="T49" fmla="*/ 428 h 3695"/>
              <a:gd name="T50" fmla="*/ 6782 w 7112"/>
              <a:gd name="T51" fmla="*/ 375 h 3695"/>
              <a:gd name="T52" fmla="*/ 6720 w 7112"/>
              <a:gd name="T53" fmla="*/ 268 h 3695"/>
              <a:gd name="T54" fmla="*/ 6327 w 7112"/>
              <a:gd name="T55" fmla="*/ 125 h 3695"/>
              <a:gd name="T56" fmla="*/ 6033 w 7112"/>
              <a:gd name="T57" fmla="*/ 223 h 3695"/>
              <a:gd name="T58" fmla="*/ 5881 w 7112"/>
              <a:gd name="T59" fmla="*/ 491 h 3695"/>
              <a:gd name="T60" fmla="*/ 5676 w 7112"/>
              <a:gd name="T61" fmla="*/ 268 h 3695"/>
              <a:gd name="T62" fmla="*/ 5399 w 7112"/>
              <a:gd name="T63" fmla="*/ 393 h 3695"/>
              <a:gd name="T64" fmla="*/ 5310 w 7112"/>
              <a:gd name="T65" fmla="*/ 107 h 3695"/>
              <a:gd name="T66" fmla="*/ 5292 w 7112"/>
              <a:gd name="T67" fmla="*/ 0 h 3695"/>
              <a:gd name="T68" fmla="*/ 5096 w 7112"/>
              <a:gd name="T69" fmla="*/ 303 h 3695"/>
              <a:gd name="T70" fmla="*/ 4747 w 7112"/>
              <a:gd name="T71" fmla="*/ 27 h 3695"/>
              <a:gd name="T72" fmla="*/ 4212 w 7112"/>
              <a:gd name="T73" fmla="*/ 544 h 3695"/>
              <a:gd name="T74" fmla="*/ 4132 w 7112"/>
              <a:gd name="T75" fmla="*/ 98 h 3695"/>
              <a:gd name="T76" fmla="*/ 3382 w 7112"/>
              <a:gd name="T77" fmla="*/ 580 h 3695"/>
              <a:gd name="T78" fmla="*/ 3462 w 7112"/>
              <a:gd name="T79" fmla="*/ 1116 h 3695"/>
              <a:gd name="T80" fmla="*/ 3373 w 7112"/>
              <a:gd name="T81" fmla="*/ 1642 h 3695"/>
              <a:gd name="T82" fmla="*/ 3016 w 7112"/>
              <a:gd name="T83" fmla="*/ 2249 h 3695"/>
              <a:gd name="T84" fmla="*/ 2900 w 7112"/>
              <a:gd name="T85" fmla="*/ 2954 h 3695"/>
              <a:gd name="T86" fmla="*/ 2650 w 7112"/>
              <a:gd name="T87" fmla="*/ 3489 h 3695"/>
              <a:gd name="T88" fmla="*/ 3061 w 7112"/>
              <a:gd name="T89" fmla="*/ 3382 h 3695"/>
              <a:gd name="T90" fmla="*/ 3462 w 7112"/>
              <a:gd name="T91" fmla="*/ 3695 h 3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112" h="3695">
                <a:moveTo>
                  <a:pt x="499" y="446"/>
                </a:moveTo>
                <a:lnTo>
                  <a:pt x="675" y="370"/>
                </a:lnTo>
                <a:lnTo>
                  <a:pt x="705" y="228"/>
                </a:lnTo>
                <a:lnTo>
                  <a:pt x="918" y="119"/>
                </a:lnTo>
                <a:lnTo>
                  <a:pt x="1149" y="81"/>
                </a:lnTo>
                <a:lnTo>
                  <a:pt x="1312" y="18"/>
                </a:lnTo>
                <a:lnTo>
                  <a:pt x="1505" y="18"/>
                </a:lnTo>
                <a:lnTo>
                  <a:pt x="1644" y="131"/>
                </a:lnTo>
                <a:lnTo>
                  <a:pt x="1661" y="186"/>
                </a:lnTo>
                <a:lnTo>
                  <a:pt x="1761" y="299"/>
                </a:lnTo>
                <a:lnTo>
                  <a:pt x="1962" y="328"/>
                </a:lnTo>
                <a:lnTo>
                  <a:pt x="2080" y="479"/>
                </a:lnTo>
                <a:lnTo>
                  <a:pt x="2139" y="651"/>
                </a:lnTo>
                <a:lnTo>
                  <a:pt x="2118" y="899"/>
                </a:lnTo>
                <a:lnTo>
                  <a:pt x="1887" y="1242"/>
                </a:lnTo>
                <a:lnTo>
                  <a:pt x="1518" y="1263"/>
                </a:lnTo>
                <a:lnTo>
                  <a:pt x="1560" y="1456"/>
                </a:lnTo>
                <a:lnTo>
                  <a:pt x="1321" y="1574"/>
                </a:lnTo>
                <a:lnTo>
                  <a:pt x="977" y="1276"/>
                </a:lnTo>
                <a:lnTo>
                  <a:pt x="344" y="1284"/>
                </a:lnTo>
                <a:lnTo>
                  <a:pt x="189" y="1406"/>
                </a:lnTo>
                <a:lnTo>
                  <a:pt x="42" y="1301"/>
                </a:lnTo>
                <a:lnTo>
                  <a:pt x="0" y="1121"/>
                </a:lnTo>
                <a:lnTo>
                  <a:pt x="281" y="924"/>
                </a:lnTo>
                <a:lnTo>
                  <a:pt x="436" y="685"/>
                </a:lnTo>
                <a:lnTo>
                  <a:pt x="499" y="446"/>
                </a:lnTo>
                <a:close/>
                <a:moveTo>
                  <a:pt x="3462" y="3695"/>
                </a:moveTo>
                <a:lnTo>
                  <a:pt x="3587" y="3605"/>
                </a:lnTo>
                <a:lnTo>
                  <a:pt x="3632" y="3614"/>
                </a:lnTo>
                <a:lnTo>
                  <a:pt x="7112" y="1990"/>
                </a:lnTo>
                <a:lnTo>
                  <a:pt x="6987" y="1883"/>
                </a:lnTo>
                <a:lnTo>
                  <a:pt x="7059" y="1812"/>
                </a:lnTo>
                <a:lnTo>
                  <a:pt x="6952" y="1749"/>
                </a:lnTo>
                <a:lnTo>
                  <a:pt x="6854" y="1776"/>
                </a:lnTo>
                <a:lnTo>
                  <a:pt x="6809" y="1740"/>
                </a:lnTo>
                <a:lnTo>
                  <a:pt x="6836" y="1713"/>
                </a:lnTo>
                <a:lnTo>
                  <a:pt x="6845" y="1499"/>
                </a:lnTo>
                <a:lnTo>
                  <a:pt x="6666" y="1446"/>
                </a:lnTo>
                <a:lnTo>
                  <a:pt x="6675" y="1249"/>
                </a:lnTo>
                <a:lnTo>
                  <a:pt x="6818" y="1071"/>
                </a:lnTo>
                <a:lnTo>
                  <a:pt x="6907" y="1116"/>
                </a:lnTo>
                <a:lnTo>
                  <a:pt x="6970" y="1089"/>
                </a:lnTo>
                <a:lnTo>
                  <a:pt x="6925" y="1035"/>
                </a:lnTo>
                <a:lnTo>
                  <a:pt x="7086" y="910"/>
                </a:lnTo>
                <a:lnTo>
                  <a:pt x="7077" y="776"/>
                </a:lnTo>
                <a:lnTo>
                  <a:pt x="7103" y="607"/>
                </a:lnTo>
                <a:lnTo>
                  <a:pt x="7005" y="553"/>
                </a:lnTo>
                <a:lnTo>
                  <a:pt x="6979" y="482"/>
                </a:lnTo>
                <a:lnTo>
                  <a:pt x="6863" y="482"/>
                </a:lnTo>
                <a:lnTo>
                  <a:pt x="6863" y="428"/>
                </a:lnTo>
                <a:lnTo>
                  <a:pt x="6800" y="428"/>
                </a:lnTo>
                <a:lnTo>
                  <a:pt x="6782" y="375"/>
                </a:lnTo>
                <a:lnTo>
                  <a:pt x="6675" y="330"/>
                </a:lnTo>
                <a:lnTo>
                  <a:pt x="6720" y="268"/>
                </a:lnTo>
                <a:lnTo>
                  <a:pt x="6595" y="116"/>
                </a:lnTo>
                <a:lnTo>
                  <a:pt x="6327" y="125"/>
                </a:lnTo>
                <a:lnTo>
                  <a:pt x="6184" y="36"/>
                </a:lnTo>
                <a:lnTo>
                  <a:pt x="6033" y="223"/>
                </a:lnTo>
                <a:lnTo>
                  <a:pt x="6033" y="375"/>
                </a:lnTo>
                <a:lnTo>
                  <a:pt x="5881" y="491"/>
                </a:lnTo>
                <a:lnTo>
                  <a:pt x="5890" y="419"/>
                </a:lnTo>
                <a:lnTo>
                  <a:pt x="5676" y="268"/>
                </a:lnTo>
                <a:lnTo>
                  <a:pt x="5640" y="250"/>
                </a:lnTo>
                <a:lnTo>
                  <a:pt x="5399" y="393"/>
                </a:lnTo>
                <a:lnTo>
                  <a:pt x="5140" y="402"/>
                </a:lnTo>
                <a:lnTo>
                  <a:pt x="5310" y="107"/>
                </a:lnTo>
                <a:lnTo>
                  <a:pt x="5256" y="107"/>
                </a:lnTo>
                <a:lnTo>
                  <a:pt x="5292" y="0"/>
                </a:lnTo>
                <a:lnTo>
                  <a:pt x="5220" y="0"/>
                </a:lnTo>
                <a:lnTo>
                  <a:pt x="5096" y="303"/>
                </a:lnTo>
                <a:lnTo>
                  <a:pt x="4819" y="27"/>
                </a:lnTo>
                <a:lnTo>
                  <a:pt x="4747" y="27"/>
                </a:lnTo>
                <a:lnTo>
                  <a:pt x="4542" y="277"/>
                </a:lnTo>
                <a:lnTo>
                  <a:pt x="4212" y="544"/>
                </a:lnTo>
                <a:lnTo>
                  <a:pt x="4096" y="214"/>
                </a:lnTo>
                <a:lnTo>
                  <a:pt x="4132" y="98"/>
                </a:lnTo>
                <a:lnTo>
                  <a:pt x="3730" y="277"/>
                </a:lnTo>
                <a:lnTo>
                  <a:pt x="3382" y="580"/>
                </a:lnTo>
                <a:lnTo>
                  <a:pt x="3703" y="955"/>
                </a:lnTo>
                <a:lnTo>
                  <a:pt x="3462" y="1116"/>
                </a:lnTo>
                <a:lnTo>
                  <a:pt x="3445" y="1490"/>
                </a:lnTo>
                <a:lnTo>
                  <a:pt x="3373" y="1642"/>
                </a:lnTo>
                <a:lnTo>
                  <a:pt x="3186" y="1731"/>
                </a:lnTo>
                <a:lnTo>
                  <a:pt x="3016" y="2249"/>
                </a:lnTo>
                <a:lnTo>
                  <a:pt x="2766" y="2490"/>
                </a:lnTo>
                <a:lnTo>
                  <a:pt x="2900" y="2954"/>
                </a:lnTo>
                <a:lnTo>
                  <a:pt x="2650" y="3016"/>
                </a:lnTo>
                <a:lnTo>
                  <a:pt x="2650" y="3489"/>
                </a:lnTo>
                <a:lnTo>
                  <a:pt x="2909" y="3382"/>
                </a:lnTo>
                <a:lnTo>
                  <a:pt x="3061" y="3382"/>
                </a:lnTo>
                <a:lnTo>
                  <a:pt x="3114" y="3579"/>
                </a:lnTo>
                <a:lnTo>
                  <a:pt x="3462" y="3695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0" name="Freeform 139"/>
          <p:cNvSpPr>
            <a:spLocks/>
          </p:cNvSpPr>
          <p:nvPr/>
        </p:nvSpPr>
        <p:spPr bwMode="auto">
          <a:xfrm>
            <a:off x="-2859400" y="853557"/>
            <a:ext cx="358284" cy="376658"/>
          </a:xfrm>
          <a:custGeom>
            <a:avLst/>
            <a:gdLst>
              <a:gd name="T0" fmla="*/ 1838 w 2999"/>
              <a:gd name="T1" fmla="*/ 3142 h 3142"/>
              <a:gd name="T2" fmla="*/ 1966 w 2999"/>
              <a:gd name="T3" fmla="*/ 2423 h 3142"/>
              <a:gd name="T4" fmla="*/ 1717 w 2999"/>
              <a:gd name="T5" fmla="*/ 1710 h 3142"/>
              <a:gd name="T6" fmla="*/ 1833 w 2999"/>
              <a:gd name="T7" fmla="*/ 1664 h 3142"/>
              <a:gd name="T8" fmla="*/ 2151 w 2999"/>
              <a:gd name="T9" fmla="*/ 1780 h 3142"/>
              <a:gd name="T10" fmla="*/ 2447 w 2999"/>
              <a:gd name="T11" fmla="*/ 1785 h 3142"/>
              <a:gd name="T12" fmla="*/ 2558 w 2999"/>
              <a:gd name="T13" fmla="*/ 1907 h 3142"/>
              <a:gd name="T14" fmla="*/ 2625 w 2999"/>
              <a:gd name="T15" fmla="*/ 1948 h 3142"/>
              <a:gd name="T16" fmla="*/ 2714 w 2999"/>
              <a:gd name="T17" fmla="*/ 1971 h 3142"/>
              <a:gd name="T18" fmla="*/ 2795 w 2999"/>
              <a:gd name="T19" fmla="*/ 1838 h 3142"/>
              <a:gd name="T20" fmla="*/ 2882 w 2999"/>
              <a:gd name="T21" fmla="*/ 1890 h 3142"/>
              <a:gd name="T22" fmla="*/ 2975 w 2999"/>
              <a:gd name="T23" fmla="*/ 1838 h 3142"/>
              <a:gd name="T24" fmla="*/ 2986 w 2999"/>
              <a:gd name="T25" fmla="*/ 1681 h 3142"/>
              <a:gd name="T26" fmla="*/ 2952 w 2999"/>
              <a:gd name="T27" fmla="*/ 1611 h 3142"/>
              <a:gd name="T28" fmla="*/ 2865 w 2999"/>
              <a:gd name="T29" fmla="*/ 1548 h 3142"/>
              <a:gd name="T30" fmla="*/ 2789 w 2999"/>
              <a:gd name="T31" fmla="*/ 1530 h 3142"/>
              <a:gd name="T32" fmla="*/ 2725 w 2999"/>
              <a:gd name="T33" fmla="*/ 1571 h 3142"/>
              <a:gd name="T34" fmla="*/ 2673 w 2999"/>
              <a:gd name="T35" fmla="*/ 1640 h 3142"/>
              <a:gd name="T36" fmla="*/ 2615 w 2999"/>
              <a:gd name="T37" fmla="*/ 1594 h 3142"/>
              <a:gd name="T38" fmla="*/ 2575 w 2999"/>
              <a:gd name="T39" fmla="*/ 1374 h 3142"/>
              <a:gd name="T40" fmla="*/ 2673 w 2999"/>
              <a:gd name="T41" fmla="*/ 1356 h 3142"/>
              <a:gd name="T42" fmla="*/ 2801 w 2999"/>
              <a:gd name="T43" fmla="*/ 1385 h 3142"/>
              <a:gd name="T44" fmla="*/ 2824 w 2999"/>
              <a:gd name="T45" fmla="*/ 1275 h 3142"/>
              <a:gd name="T46" fmla="*/ 1804 w 2999"/>
              <a:gd name="T47" fmla="*/ 568 h 3142"/>
              <a:gd name="T48" fmla="*/ 1786 w 2999"/>
              <a:gd name="T49" fmla="*/ 347 h 3142"/>
              <a:gd name="T50" fmla="*/ 1630 w 2999"/>
              <a:gd name="T51" fmla="*/ 162 h 3142"/>
              <a:gd name="T52" fmla="*/ 1404 w 2999"/>
              <a:gd name="T53" fmla="*/ 249 h 3142"/>
              <a:gd name="T54" fmla="*/ 957 w 2999"/>
              <a:gd name="T55" fmla="*/ 0 h 3142"/>
              <a:gd name="T56" fmla="*/ 719 w 2999"/>
              <a:gd name="T57" fmla="*/ 440 h 3142"/>
              <a:gd name="T58" fmla="*/ 105 w 2999"/>
              <a:gd name="T59" fmla="*/ 707 h 3142"/>
              <a:gd name="T60" fmla="*/ 203 w 2999"/>
              <a:gd name="T61" fmla="*/ 962 h 3142"/>
              <a:gd name="T62" fmla="*/ 0 w 2999"/>
              <a:gd name="T63" fmla="*/ 1037 h 3142"/>
              <a:gd name="T64" fmla="*/ 111 w 2999"/>
              <a:gd name="T65" fmla="*/ 1322 h 3142"/>
              <a:gd name="T66" fmla="*/ 296 w 2999"/>
              <a:gd name="T67" fmla="*/ 1356 h 3142"/>
              <a:gd name="T68" fmla="*/ 429 w 2999"/>
              <a:gd name="T69" fmla="*/ 1461 h 3142"/>
              <a:gd name="T70" fmla="*/ 487 w 2999"/>
              <a:gd name="T71" fmla="*/ 1582 h 3142"/>
              <a:gd name="T72" fmla="*/ 644 w 2999"/>
              <a:gd name="T73" fmla="*/ 1582 h 3142"/>
              <a:gd name="T74" fmla="*/ 754 w 2999"/>
              <a:gd name="T75" fmla="*/ 1490 h 3142"/>
              <a:gd name="T76" fmla="*/ 887 w 2999"/>
              <a:gd name="T77" fmla="*/ 1414 h 3142"/>
              <a:gd name="T78" fmla="*/ 1038 w 2999"/>
              <a:gd name="T79" fmla="*/ 1484 h 3142"/>
              <a:gd name="T80" fmla="*/ 1189 w 2999"/>
              <a:gd name="T81" fmla="*/ 1611 h 3142"/>
              <a:gd name="T82" fmla="*/ 1276 w 2999"/>
              <a:gd name="T83" fmla="*/ 1803 h 3142"/>
              <a:gd name="T84" fmla="*/ 1044 w 2999"/>
              <a:gd name="T85" fmla="*/ 1913 h 3142"/>
              <a:gd name="T86" fmla="*/ 1085 w 2999"/>
              <a:gd name="T87" fmla="*/ 2081 h 3142"/>
              <a:gd name="T88" fmla="*/ 1218 w 2999"/>
              <a:gd name="T89" fmla="*/ 2145 h 3142"/>
              <a:gd name="T90" fmla="*/ 1467 w 2999"/>
              <a:gd name="T91" fmla="*/ 2736 h 3142"/>
              <a:gd name="T92" fmla="*/ 1467 w 2999"/>
              <a:gd name="T93" fmla="*/ 2974 h 3142"/>
              <a:gd name="T94" fmla="*/ 1566 w 2999"/>
              <a:gd name="T95" fmla="*/ 3078 h 3142"/>
              <a:gd name="T96" fmla="*/ 1717 w 2999"/>
              <a:gd name="T97" fmla="*/ 3131 h 3142"/>
              <a:gd name="T98" fmla="*/ 1838 w 2999"/>
              <a:gd name="T99" fmla="*/ 3142 h 3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999" h="3142">
                <a:moveTo>
                  <a:pt x="1838" y="3142"/>
                </a:moveTo>
                <a:lnTo>
                  <a:pt x="1966" y="2423"/>
                </a:lnTo>
                <a:lnTo>
                  <a:pt x="1717" y="1710"/>
                </a:lnTo>
                <a:lnTo>
                  <a:pt x="1833" y="1664"/>
                </a:lnTo>
                <a:lnTo>
                  <a:pt x="2151" y="1780"/>
                </a:lnTo>
                <a:lnTo>
                  <a:pt x="2447" y="1785"/>
                </a:lnTo>
                <a:lnTo>
                  <a:pt x="2558" y="1907"/>
                </a:lnTo>
                <a:cubicBezTo>
                  <a:pt x="2558" y="1907"/>
                  <a:pt x="2590" y="1929"/>
                  <a:pt x="2625" y="1948"/>
                </a:cubicBezTo>
                <a:cubicBezTo>
                  <a:pt x="2661" y="1967"/>
                  <a:pt x="2693" y="1989"/>
                  <a:pt x="2714" y="1971"/>
                </a:cubicBezTo>
                <a:cubicBezTo>
                  <a:pt x="2736" y="1953"/>
                  <a:pt x="2763" y="1851"/>
                  <a:pt x="2795" y="1838"/>
                </a:cubicBezTo>
                <a:cubicBezTo>
                  <a:pt x="2827" y="1824"/>
                  <a:pt x="2849" y="1886"/>
                  <a:pt x="2882" y="1890"/>
                </a:cubicBezTo>
                <a:cubicBezTo>
                  <a:pt x="2916" y="1893"/>
                  <a:pt x="2951" y="1874"/>
                  <a:pt x="2975" y="1838"/>
                </a:cubicBezTo>
                <a:cubicBezTo>
                  <a:pt x="2999" y="1801"/>
                  <a:pt x="2996" y="1717"/>
                  <a:pt x="2986" y="1681"/>
                </a:cubicBezTo>
                <a:cubicBezTo>
                  <a:pt x="2977" y="1645"/>
                  <a:pt x="2952" y="1611"/>
                  <a:pt x="2952" y="1611"/>
                </a:cubicBezTo>
                <a:lnTo>
                  <a:pt x="2865" y="1548"/>
                </a:lnTo>
                <a:lnTo>
                  <a:pt x="2789" y="1530"/>
                </a:lnTo>
                <a:cubicBezTo>
                  <a:pt x="2789" y="1530"/>
                  <a:pt x="2743" y="1554"/>
                  <a:pt x="2725" y="1571"/>
                </a:cubicBezTo>
                <a:cubicBezTo>
                  <a:pt x="2708" y="1587"/>
                  <a:pt x="2697" y="1637"/>
                  <a:pt x="2673" y="1640"/>
                </a:cubicBezTo>
                <a:cubicBezTo>
                  <a:pt x="2649" y="1643"/>
                  <a:pt x="2638" y="1632"/>
                  <a:pt x="2615" y="1594"/>
                </a:cubicBezTo>
                <a:cubicBezTo>
                  <a:pt x="2592" y="1556"/>
                  <a:pt x="2547" y="1414"/>
                  <a:pt x="2575" y="1374"/>
                </a:cubicBezTo>
                <a:cubicBezTo>
                  <a:pt x="2602" y="1334"/>
                  <a:pt x="2639" y="1355"/>
                  <a:pt x="2673" y="1356"/>
                </a:cubicBezTo>
                <a:cubicBezTo>
                  <a:pt x="2708" y="1357"/>
                  <a:pt x="2801" y="1385"/>
                  <a:pt x="2801" y="1385"/>
                </a:cubicBezTo>
                <a:lnTo>
                  <a:pt x="2824" y="1275"/>
                </a:lnTo>
                <a:lnTo>
                  <a:pt x="1804" y="568"/>
                </a:lnTo>
                <a:lnTo>
                  <a:pt x="1786" y="347"/>
                </a:lnTo>
                <a:lnTo>
                  <a:pt x="1630" y="162"/>
                </a:lnTo>
                <a:lnTo>
                  <a:pt x="1404" y="249"/>
                </a:lnTo>
                <a:lnTo>
                  <a:pt x="957" y="0"/>
                </a:lnTo>
                <a:lnTo>
                  <a:pt x="719" y="440"/>
                </a:lnTo>
                <a:lnTo>
                  <a:pt x="105" y="707"/>
                </a:lnTo>
                <a:lnTo>
                  <a:pt x="203" y="962"/>
                </a:lnTo>
                <a:lnTo>
                  <a:pt x="0" y="1037"/>
                </a:lnTo>
                <a:cubicBezTo>
                  <a:pt x="0" y="1037"/>
                  <a:pt x="51" y="1274"/>
                  <a:pt x="111" y="1322"/>
                </a:cubicBezTo>
                <a:cubicBezTo>
                  <a:pt x="170" y="1369"/>
                  <a:pt x="246" y="1336"/>
                  <a:pt x="296" y="1356"/>
                </a:cubicBezTo>
                <a:cubicBezTo>
                  <a:pt x="346" y="1377"/>
                  <a:pt x="401" y="1425"/>
                  <a:pt x="429" y="1461"/>
                </a:cubicBezTo>
                <a:cubicBezTo>
                  <a:pt x="458" y="1496"/>
                  <a:pt x="450" y="1552"/>
                  <a:pt x="487" y="1582"/>
                </a:cubicBezTo>
                <a:cubicBezTo>
                  <a:pt x="525" y="1613"/>
                  <a:pt x="597" y="1600"/>
                  <a:pt x="644" y="1582"/>
                </a:cubicBezTo>
                <a:cubicBezTo>
                  <a:pt x="691" y="1565"/>
                  <a:pt x="718" y="1514"/>
                  <a:pt x="754" y="1490"/>
                </a:cubicBezTo>
                <a:cubicBezTo>
                  <a:pt x="790" y="1465"/>
                  <a:pt x="835" y="1416"/>
                  <a:pt x="887" y="1414"/>
                </a:cubicBezTo>
                <a:cubicBezTo>
                  <a:pt x="940" y="1413"/>
                  <a:pt x="1038" y="1484"/>
                  <a:pt x="1038" y="1484"/>
                </a:cubicBezTo>
                <a:cubicBezTo>
                  <a:pt x="1038" y="1484"/>
                  <a:pt x="1152" y="1563"/>
                  <a:pt x="1189" y="1611"/>
                </a:cubicBezTo>
                <a:cubicBezTo>
                  <a:pt x="1226" y="1660"/>
                  <a:pt x="1276" y="1803"/>
                  <a:pt x="1276" y="1803"/>
                </a:cubicBezTo>
                <a:cubicBezTo>
                  <a:pt x="1276" y="1803"/>
                  <a:pt x="1072" y="1855"/>
                  <a:pt x="1044" y="1913"/>
                </a:cubicBezTo>
                <a:cubicBezTo>
                  <a:pt x="1016" y="1971"/>
                  <a:pt x="1054" y="2044"/>
                  <a:pt x="1085" y="2081"/>
                </a:cubicBezTo>
                <a:cubicBezTo>
                  <a:pt x="1115" y="2118"/>
                  <a:pt x="1218" y="2145"/>
                  <a:pt x="1218" y="2145"/>
                </a:cubicBezTo>
                <a:cubicBezTo>
                  <a:pt x="1218" y="2145"/>
                  <a:pt x="1441" y="2607"/>
                  <a:pt x="1467" y="2736"/>
                </a:cubicBezTo>
                <a:cubicBezTo>
                  <a:pt x="1493" y="2866"/>
                  <a:pt x="1446" y="2921"/>
                  <a:pt x="1467" y="2974"/>
                </a:cubicBezTo>
                <a:cubicBezTo>
                  <a:pt x="1488" y="3027"/>
                  <a:pt x="1528" y="3054"/>
                  <a:pt x="1566" y="3078"/>
                </a:cubicBezTo>
                <a:cubicBezTo>
                  <a:pt x="1604" y="3103"/>
                  <a:pt x="1717" y="3131"/>
                  <a:pt x="1717" y="3131"/>
                </a:cubicBezTo>
                <a:lnTo>
                  <a:pt x="1838" y="3142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2" name="Freeform 141"/>
          <p:cNvSpPr>
            <a:spLocks/>
          </p:cNvSpPr>
          <p:nvPr/>
        </p:nvSpPr>
        <p:spPr bwMode="auto">
          <a:xfrm>
            <a:off x="-3079882" y="1090118"/>
            <a:ext cx="500680" cy="606328"/>
          </a:xfrm>
          <a:custGeom>
            <a:avLst/>
            <a:gdLst>
              <a:gd name="T0" fmla="*/ 3769 w 4181"/>
              <a:gd name="T1" fmla="*/ 2841 h 5056"/>
              <a:gd name="T2" fmla="*/ 3667 w 4181"/>
              <a:gd name="T3" fmla="*/ 2971 h 5056"/>
              <a:gd name="T4" fmla="*/ 3519 w 4181"/>
              <a:gd name="T5" fmla="*/ 3001 h 5056"/>
              <a:gd name="T6" fmla="*/ 3572 w 4181"/>
              <a:gd name="T7" fmla="*/ 3079 h 5056"/>
              <a:gd name="T8" fmla="*/ 3358 w 4181"/>
              <a:gd name="T9" fmla="*/ 3563 h 5056"/>
              <a:gd name="T10" fmla="*/ 3584 w 4181"/>
              <a:gd name="T11" fmla="*/ 3913 h 5056"/>
              <a:gd name="T12" fmla="*/ 3763 w 4181"/>
              <a:gd name="T13" fmla="*/ 4192 h 5056"/>
              <a:gd name="T14" fmla="*/ 3978 w 4181"/>
              <a:gd name="T15" fmla="*/ 4093 h 5056"/>
              <a:gd name="T16" fmla="*/ 4036 w 4181"/>
              <a:gd name="T17" fmla="*/ 4319 h 5056"/>
              <a:gd name="T18" fmla="*/ 4053 w 4181"/>
              <a:gd name="T19" fmla="*/ 4661 h 5056"/>
              <a:gd name="T20" fmla="*/ 4042 w 4181"/>
              <a:gd name="T21" fmla="*/ 5003 h 5056"/>
              <a:gd name="T22" fmla="*/ 3578 w 4181"/>
              <a:gd name="T23" fmla="*/ 5056 h 5056"/>
              <a:gd name="T24" fmla="*/ 3201 w 4181"/>
              <a:gd name="T25" fmla="*/ 5009 h 5056"/>
              <a:gd name="T26" fmla="*/ 3215 w 4181"/>
              <a:gd name="T27" fmla="*/ 4520 h 5056"/>
              <a:gd name="T28" fmla="*/ 2372 w 4181"/>
              <a:gd name="T29" fmla="*/ 4487 h 5056"/>
              <a:gd name="T30" fmla="*/ 2180 w 4181"/>
              <a:gd name="T31" fmla="*/ 4319 h 5056"/>
              <a:gd name="T32" fmla="*/ 2151 w 4181"/>
              <a:gd name="T33" fmla="*/ 4076 h 5056"/>
              <a:gd name="T34" fmla="*/ 1630 w 4181"/>
              <a:gd name="T35" fmla="*/ 4064 h 5056"/>
              <a:gd name="T36" fmla="*/ 1537 w 4181"/>
              <a:gd name="T37" fmla="*/ 3919 h 5056"/>
              <a:gd name="T38" fmla="*/ 1302 w 4181"/>
              <a:gd name="T39" fmla="*/ 3988 h 5056"/>
              <a:gd name="T40" fmla="*/ 1046 w 4181"/>
              <a:gd name="T41" fmla="*/ 3960 h 5056"/>
              <a:gd name="T42" fmla="*/ 886 w 4181"/>
              <a:gd name="T43" fmla="*/ 3795 h 5056"/>
              <a:gd name="T44" fmla="*/ 624 w 4181"/>
              <a:gd name="T45" fmla="*/ 3612 h 5056"/>
              <a:gd name="T46" fmla="*/ 238 w 4181"/>
              <a:gd name="T47" fmla="*/ 3757 h 5056"/>
              <a:gd name="T48" fmla="*/ 126 w 4181"/>
              <a:gd name="T49" fmla="*/ 3348 h 5056"/>
              <a:gd name="T50" fmla="*/ 151 w 4181"/>
              <a:gd name="T51" fmla="*/ 1983 h 5056"/>
              <a:gd name="T52" fmla="*/ 42 w 4181"/>
              <a:gd name="T53" fmla="*/ 857 h 5056"/>
              <a:gd name="T54" fmla="*/ 176 w 4181"/>
              <a:gd name="T55" fmla="*/ 689 h 5056"/>
              <a:gd name="T56" fmla="*/ 453 w 4181"/>
              <a:gd name="T57" fmla="*/ 574 h 5056"/>
              <a:gd name="T58" fmla="*/ 348 w 4181"/>
              <a:gd name="T59" fmla="*/ 0 h 5056"/>
              <a:gd name="T60" fmla="*/ 1630 w 4181"/>
              <a:gd name="T61" fmla="*/ 1826 h 5056"/>
              <a:gd name="T62" fmla="*/ 2604 w 4181"/>
              <a:gd name="T63" fmla="*/ 2435 h 5056"/>
              <a:gd name="T64" fmla="*/ 3584 w 4181"/>
              <a:gd name="T65" fmla="*/ 2765 h 5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181" h="5056">
                <a:moveTo>
                  <a:pt x="3584" y="2765"/>
                </a:moveTo>
                <a:lnTo>
                  <a:pt x="3769" y="2841"/>
                </a:lnTo>
                <a:lnTo>
                  <a:pt x="3741" y="3005"/>
                </a:lnTo>
                <a:lnTo>
                  <a:pt x="3667" y="2971"/>
                </a:lnTo>
                <a:lnTo>
                  <a:pt x="3602" y="3019"/>
                </a:lnTo>
                <a:lnTo>
                  <a:pt x="3519" y="3001"/>
                </a:lnTo>
                <a:lnTo>
                  <a:pt x="3487" y="3094"/>
                </a:lnTo>
                <a:lnTo>
                  <a:pt x="3572" y="3079"/>
                </a:lnTo>
                <a:lnTo>
                  <a:pt x="3526" y="3403"/>
                </a:lnTo>
                <a:lnTo>
                  <a:pt x="3358" y="3563"/>
                </a:lnTo>
                <a:lnTo>
                  <a:pt x="3392" y="3757"/>
                </a:lnTo>
                <a:lnTo>
                  <a:pt x="3584" y="3913"/>
                </a:lnTo>
                <a:lnTo>
                  <a:pt x="3647" y="4157"/>
                </a:lnTo>
                <a:lnTo>
                  <a:pt x="3763" y="4192"/>
                </a:lnTo>
                <a:lnTo>
                  <a:pt x="3955" y="4157"/>
                </a:lnTo>
                <a:lnTo>
                  <a:pt x="3978" y="4093"/>
                </a:lnTo>
                <a:lnTo>
                  <a:pt x="4094" y="4087"/>
                </a:lnTo>
                <a:lnTo>
                  <a:pt x="4036" y="4319"/>
                </a:lnTo>
                <a:lnTo>
                  <a:pt x="4181" y="4360"/>
                </a:lnTo>
                <a:lnTo>
                  <a:pt x="4053" y="4661"/>
                </a:lnTo>
                <a:lnTo>
                  <a:pt x="4129" y="4795"/>
                </a:lnTo>
                <a:lnTo>
                  <a:pt x="4042" y="5003"/>
                </a:lnTo>
                <a:lnTo>
                  <a:pt x="3879" y="4934"/>
                </a:lnTo>
                <a:lnTo>
                  <a:pt x="3578" y="5056"/>
                </a:lnTo>
                <a:lnTo>
                  <a:pt x="3439" y="4945"/>
                </a:lnTo>
                <a:lnTo>
                  <a:pt x="3201" y="5009"/>
                </a:lnTo>
                <a:lnTo>
                  <a:pt x="3097" y="4864"/>
                </a:lnTo>
                <a:lnTo>
                  <a:pt x="3215" y="4520"/>
                </a:lnTo>
                <a:lnTo>
                  <a:pt x="2343" y="4204"/>
                </a:lnTo>
                <a:lnTo>
                  <a:pt x="2372" y="4487"/>
                </a:lnTo>
                <a:lnTo>
                  <a:pt x="2117" y="4412"/>
                </a:lnTo>
                <a:lnTo>
                  <a:pt x="2180" y="4319"/>
                </a:lnTo>
                <a:lnTo>
                  <a:pt x="2111" y="4325"/>
                </a:lnTo>
                <a:lnTo>
                  <a:pt x="2151" y="4076"/>
                </a:lnTo>
                <a:lnTo>
                  <a:pt x="2026" y="3969"/>
                </a:lnTo>
                <a:lnTo>
                  <a:pt x="1630" y="4064"/>
                </a:lnTo>
                <a:lnTo>
                  <a:pt x="1502" y="4006"/>
                </a:lnTo>
                <a:lnTo>
                  <a:pt x="1537" y="3919"/>
                </a:lnTo>
                <a:lnTo>
                  <a:pt x="1340" y="3757"/>
                </a:lnTo>
                <a:lnTo>
                  <a:pt x="1302" y="3988"/>
                </a:lnTo>
                <a:lnTo>
                  <a:pt x="1137" y="3989"/>
                </a:lnTo>
                <a:cubicBezTo>
                  <a:pt x="1137" y="3989"/>
                  <a:pt x="1080" y="3960"/>
                  <a:pt x="1046" y="3960"/>
                </a:cubicBezTo>
                <a:cubicBezTo>
                  <a:pt x="1011" y="3960"/>
                  <a:pt x="969" y="3960"/>
                  <a:pt x="969" y="3960"/>
                </a:cubicBezTo>
                <a:lnTo>
                  <a:pt x="886" y="3795"/>
                </a:lnTo>
                <a:lnTo>
                  <a:pt x="598" y="3776"/>
                </a:lnTo>
                <a:lnTo>
                  <a:pt x="624" y="3612"/>
                </a:lnTo>
                <a:lnTo>
                  <a:pt x="329" y="3684"/>
                </a:lnTo>
                <a:lnTo>
                  <a:pt x="238" y="3757"/>
                </a:lnTo>
                <a:lnTo>
                  <a:pt x="35" y="3554"/>
                </a:lnTo>
                <a:lnTo>
                  <a:pt x="126" y="3348"/>
                </a:lnTo>
                <a:lnTo>
                  <a:pt x="0" y="3160"/>
                </a:lnTo>
                <a:lnTo>
                  <a:pt x="151" y="1983"/>
                </a:lnTo>
                <a:lnTo>
                  <a:pt x="18" y="1472"/>
                </a:lnTo>
                <a:lnTo>
                  <a:pt x="42" y="857"/>
                </a:lnTo>
                <a:lnTo>
                  <a:pt x="238" y="782"/>
                </a:lnTo>
                <a:lnTo>
                  <a:pt x="176" y="689"/>
                </a:lnTo>
                <a:lnTo>
                  <a:pt x="291" y="560"/>
                </a:lnTo>
                <a:lnTo>
                  <a:pt x="453" y="574"/>
                </a:lnTo>
                <a:lnTo>
                  <a:pt x="223" y="62"/>
                </a:lnTo>
                <a:lnTo>
                  <a:pt x="348" y="0"/>
                </a:lnTo>
                <a:cubicBezTo>
                  <a:pt x="348" y="0"/>
                  <a:pt x="1052" y="1144"/>
                  <a:pt x="1259" y="1414"/>
                </a:cubicBezTo>
                <a:cubicBezTo>
                  <a:pt x="1465" y="1685"/>
                  <a:pt x="1546" y="1729"/>
                  <a:pt x="1630" y="1826"/>
                </a:cubicBezTo>
                <a:cubicBezTo>
                  <a:pt x="1713" y="1923"/>
                  <a:pt x="1821" y="2058"/>
                  <a:pt x="1821" y="2058"/>
                </a:cubicBezTo>
                <a:cubicBezTo>
                  <a:pt x="1821" y="2058"/>
                  <a:pt x="2335" y="2325"/>
                  <a:pt x="2604" y="2435"/>
                </a:cubicBezTo>
                <a:cubicBezTo>
                  <a:pt x="2872" y="2545"/>
                  <a:pt x="3613" y="2777"/>
                  <a:pt x="3613" y="2777"/>
                </a:cubicBezTo>
                <a:lnTo>
                  <a:pt x="3584" y="2765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6" name="Freeform 11"/>
          <p:cNvSpPr>
            <a:spLocks/>
          </p:cNvSpPr>
          <p:nvPr/>
        </p:nvSpPr>
        <p:spPr bwMode="auto">
          <a:xfrm>
            <a:off x="-3171751" y="825997"/>
            <a:ext cx="491492" cy="477712"/>
          </a:xfrm>
          <a:custGeom>
            <a:avLst/>
            <a:gdLst>
              <a:gd name="T0" fmla="*/ 3496 w 4112"/>
              <a:gd name="T1" fmla="*/ 1642 h 3990"/>
              <a:gd name="T2" fmla="*/ 3346 w 4112"/>
              <a:gd name="T3" fmla="*/ 1746 h 3990"/>
              <a:gd name="T4" fmla="*/ 3282 w 4112"/>
              <a:gd name="T5" fmla="*/ 1815 h 3990"/>
              <a:gd name="T6" fmla="*/ 3091 w 4112"/>
              <a:gd name="T7" fmla="*/ 1827 h 3990"/>
              <a:gd name="T8" fmla="*/ 3021 w 4112"/>
              <a:gd name="T9" fmla="*/ 1682 h 3990"/>
              <a:gd name="T10" fmla="*/ 2859 w 4112"/>
              <a:gd name="T11" fmla="*/ 1589 h 3990"/>
              <a:gd name="T12" fmla="*/ 2708 w 4112"/>
              <a:gd name="T13" fmla="*/ 1549 h 3990"/>
              <a:gd name="T14" fmla="*/ 2604 w 4112"/>
              <a:gd name="T15" fmla="*/ 1276 h 3990"/>
              <a:gd name="T16" fmla="*/ 2818 w 4112"/>
              <a:gd name="T17" fmla="*/ 1218 h 3990"/>
              <a:gd name="T18" fmla="*/ 2720 w 4112"/>
              <a:gd name="T19" fmla="*/ 946 h 3990"/>
              <a:gd name="T20" fmla="*/ 3299 w 4112"/>
              <a:gd name="T21" fmla="*/ 720 h 3990"/>
              <a:gd name="T22" fmla="*/ 3558 w 4112"/>
              <a:gd name="T23" fmla="*/ 267 h 3990"/>
              <a:gd name="T24" fmla="*/ 3201 w 4112"/>
              <a:gd name="T25" fmla="*/ 0 h 3990"/>
              <a:gd name="T26" fmla="*/ 3114 w 4112"/>
              <a:gd name="T27" fmla="*/ 70 h 3990"/>
              <a:gd name="T28" fmla="*/ 3014 w 4112"/>
              <a:gd name="T29" fmla="*/ 75 h 3990"/>
              <a:gd name="T30" fmla="*/ 2971 w 4112"/>
              <a:gd name="T31" fmla="*/ 126 h 3990"/>
              <a:gd name="T32" fmla="*/ 3021 w 4112"/>
              <a:gd name="T33" fmla="*/ 221 h 3990"/>
              <a:gd name="T34" fmla="*/ 2656 w 4112"/>
              <a:gd name="T35" fmla="*/ 522 h 3990"/>
              <a:gd name="T36" fmla="*/ 2093 w 4112"/>
              <a:gd name="T37" fmla="*/ 679 h 3990"/>
              <a:gd name="T38" fmla="*/ 1764 w 4112"/>
              <a:gd name="T39" fmla="*/ 685 h 3990"/>
              <a:gd name="T40" fmla="*/ 1647 w 4112"/>
              <a:gd name="T41" fmla="*/ 720 h 3990"/>
              <a:gd name="T42" fmla="*/ 1699 w 4112"/>
              <a:gd name="T43" fmla="*/ 575 h 3990"/>
              <a:gd name="T44" fmla="*/ 1484 w 4112"/>
              <a:gd name="T45" fmla="*/ 301 h 3990"/>
              <a:gd name="T46" fmla="*/ 1255 w 4112"/>
              <a:gd name="T47" fmla="*/ 290 h 3990"/>
              <a:gd name="T48" fmla="*/ 1085 w 4112"/>
              <a:gd name="T49" fmla="*/ 424 h 3990"/>
              <a:gd name="T50" fmla="*/ 877 w 4112"/>
              <a:gd name="T51" fmla="*/ 343 h 3990"/>
              <a:gd name="T52" fmla="*/ 510 w 4112"/>
              <a:gd name="T53" fmla="*/ 476 h 3990"/>
              <a:gd name="T54" fmla="*/ 279 w 4112"/>
              <a:gd name="T55" fmla="*/ 308 h 3990"/>
              <a:gd name="T56" fmla="*/ 0 w 4112"/>
              <a:gd name="T57" fmla="*/ 482 h 3990"/>
              <a:gd name="T58" fmla="*/ 1085 w 4112"/>
              <a:gd name="T59" fmla="*/ 2175 h 3990"/>
              <a:gd name="T60" fmla="*/ 2111 w 4112"/>
              <a:gd name="T61" fmla="*/ 3758 h 3990"/>
              <a:gd name="T62" fmla="*/ 2343 w 4112"/>
              <a:gd name="T63" fmla="*/ 3990 h 3990"/>
              <a:gd name="T64" fmla="*/ 2563 w 4112"/>
              <a:gd name="T65" fmla="*/ 3735 h 3990"/>
              <a:gd name="T66" fmla="*/ 3147 w 4112"/>
              <a:gd name="T67" fmla="*/ 2901 h 3990"/>
              <a:gd name="T68" fmla="*/ 3453 w 4112"/>
              <a:gd name="T69" fmla="*/ 3066 h 3990"/>
              <a:gd name="T70" fmla="*/ 3788 w 4112"/>
              <a:gd name="T71" fmla="*/ 3188 h 3990"/>
              <a:gd name="T72" fmla="*/ 4085 w 4112"/>
              <a:gd name="T73" fmla="*/ 3140 h 3990"/>
              <a:gd name="T74" fmla="*/ 4112 w 4112"/>
              <a:gd name="T75" fmla="*/ 2954 h 3990"/>
              <a:gd name="T76" fmla="*/ 3859 w 4112"/>
              <a:gd name="T77" fmla="*/ 2402 h 3990"/>
              <a:gd name="T78" fmla="*/ 3859 w 4112"/>
              <a:gd name="T79" fmla="*/ 2116 h 3990"/>
              <a:gd name="T80" fmla="*/ 3859 w 4112"/>
              <a:gd name="T81" fmla="*/ 1830 h 3990"/>
              <a:gd name="T82" fmla="*/ 3633 w 4112"/>
              <a:gd name="T83" fmla="*/ 1718 h 3990"/>
              <a:gd name="T84" fmla="*/ 3496 w 4112"/>
              <a:gd name="T85" fmla="*/ 1642 h 3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12" h="3990">
                <a:moveTo>
                  <a:pt x="3496" y="1642"/>
                </a:moveTo>
                <a:cubicBezTo>
                  <a:pt x="3445" y="1646"/>
                  <a:pt x="3377" y="1719"/>
                  <a:pt x="3346" y="1746"/>
                </a:cubicBezTo>
                <a:cubicBezTo>
                  <a:pt x="3314" y="1773"/>
                  <a:pt x="3321" y="1797"/>
                  <a:pt x="3282" y="1815"/>
                </a:cubicBezTo>
                <a:cubicBezTo>
                  <a:pt x="3243" y="1834"/>
                  <a:pt x="3136" y="1854"/>
                  <a:pt x="3091" y="1827"/>
                </a:cubicBezTo>
                <a:cubicBezTo>
                  <a:pt x="3045" y="1800"/>
                  <a:pt x="3057" y="1720"/>
                  <a:pt x="3021" y="1682"/>
                </a:cubicBezTo>
                <a:cubicBezTo>
                  <a:pt x="2986" y="1644"/>
                  <a:pt x="2912" y="1604"/>
                  <a:pt x="2859" y="1589"/>
                </a:cubicBezTo>
                <a:cubicBezTo>
                  <a:pt x="2806" y="1574"/>
                  <a:pt x="2766" y="1596"/>
                  <a:pt x="2708" y="1549"/>
                </a:cubicBezTo>
                <a:cubicBezTo>
                  <a:pt x="2650" y="1502"/>
                  <a:pt x="2604" y="1276"/>
                  <a:pt x="2604" y="1276"/>
                </a:cubicBezTo>
                <a:lnTo>
                  <a:pt x="2818" y="1218"/>
                </a:lnTo>
                <a:lnTo>
                  <a:pt x="2720" y="946"/>
                </a:lnTo>
                <a:lnTo>
                  <a:pt x="3299" y="720"/>
                </a:lnTo>
                <a:lnTo>
                  <a:pt x="3558" y="267"/>
                </a:lnTo>
                <a:lnTo>
                  <a:pt x="3201" y="0"/>
                </a:lnTo>
                <a:lnTo>
                  <a:pt x="3114" y="70"/>
                </a:lnTo>
                <a:lnTo>
                  <a:pt x="3014" y="75"/>
                </a:lnTo>
                <a:lnTo>
                  <a:pt x="2971" y="126"/>
                </a:lnTo>
                <a:lnTo>
                  <a:pt x="3021" y="221"/>
                </a:lnTo>
                <a:lnTo>
                  <a:pt x="2656" y="522"/>
                </a:lnTo>
                <a:lnTo>
                  <a:pt x="2093" y="679"/>
                </a:lnTo>
                <a:lnTo>
                  <a:pt x="1764" y="685"/>
                </a:lnTo>
                <a:lnTo>
                  <a:pt x="1647" y="720"/>
                </a:lnTo>
                <a:lnTo>
                  <a:pt x="1699" y="575"/>
                </a:lnTo>
                <a:lnTo>
                  <a:pt x="1484" y="301"/>
                </a:lnTo>
                <a:lnTo>
                  <a:pt x="1255" y="290"/>
                </a:lnTo>
                <a:lnTo>
                  <a:pt x="1085" y="424"/>
                </a:lnTo>
                <a:lnTo>
                  <a:pt x="877" y="343"/>
                </a:lnTo>
                <a:lnTo>
                  <a:pt x="510" y="476"/>
                </a:lnTo>
                <a:lnTo>
                  <a:pt x="279" y="308"/>
                </a:lnTo>
                <a:lnTo>
                  <a:pt x="0" y="482"/>
                </a:lnTo>
                <a:lnTo>
                  <a:pt x="1085" y="2175"/>
                </a:lnTo>
                <a:lnTo>
                  <a:pt x="2111" y="3758"/>
                </a:lnTo>
                <a:cubicBezTo>
                  <a:pt x="2111" y="3758"/>
                  <a:pt x="2243" y="3911"/>
                  <a:pt x="2343" y="3990"/>
                </a:cubicBezTo>
                <a:lnTo>
                  <a:pt x="2563" y="3735"/>
                </a:lnTo>
                <a:lnTo>
                  <a:pt x="3147" y="2901"/>
                </a:lnTo>
                <a:lnTo>
                  <a:pt x="3453" y="3066"/>
                </a:lnTo>
                <a:lnTo>
                  <a:pt x="3788" y="3188"/>
                </a:lnTo>
                <a:lnTo>
                  <a:pt x="4085" y="3140"/>
                </a:lnTo>
                <a:lnTo>
                  <a:pt x="4112" y="2954"/>
                </a:lnTo>
                <a:lnTo>
                  <a:pt x="3859" y="2402"/>
                </a:lnTo>
                <a:lnTo>
                  <a:pt x="3859" y="2116"/>
                </a:lnTo>
                <a:lnTo>
                  <a:pt x="3859" y="1830"/>
                </a:lnTo>
                <a:lnTo>
                  <a:pt x="3633" y="1718"/>
                </a:lnTo>
                <a:cubicBezTo>
                  <a:pt x="3633" y="1718"/>
                  <a:pt x="3548" y="1637"/>
                  <a:pt x="3496" y="1642"/>
                </a:cubicBez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3" name="TextBox 192"/>
          <p:cNvSpPr txBox="1"/>
          <p:nvPr/>
        </p:nvSpPr>
        <p:spPr>
          <a:xfrm>
            <a:off x="-451065" y="6306244"/>
            <a:ext cx="9135667" cy="106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spcBef>
                <a:spcPts val="300"/>
              </a:spcBef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С 20 по 31 декабря 2021 года </a:t>
            </a:r>
          </a:p>
          <a:p>
            <a:pPr algn="ctr">
              <a:lnSpc>
                <a:spcPct val="70000"/>
              </a:lnSpc>
              <a:spcBef>
                <a:spcPts val="300"/>
              </a:spcBef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по адресу: ул. Летчика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Бабушкина,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д.31</a:t>
            </a:r>
          </a:p>
          <a:p>
            <a:pPr algn="ctr">
              <a:lnSpc>
                <a:spcPct val="70000"/>
              </a:lnSpc>
              <a:spcBef>
                <a:spcPts val="300"/>
              </a:spcBef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организован елочный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базар</a:t>
            </a:r>
          </a:p>
          <a:p>
            <a:pPr>
              <a:lnSpc>
                <a:spcPct val="70000"/>
              </a:lnSpc>
              <a:spcBef>
                <a:spcPts val="300"/>
              </a:spcBef>
            </a:pPr>
            <a:endParaRPr lang="ru-RU" sz="2000" b="1" dirty="0">
              <a:solidFill>
                <a:schemeClr val="tx2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</p:txBody>
      </p:sp>
      <p:grpSp>
        <p:nvGrpSpPr>
          <p:cNvPr id="218" name="Группа 217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219" name="Рисунок 2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220" name="Рисунок 2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  <p:sp>
        <p:nvSpPr>
          <p:cNvPr id="270" name="TextBox 269"/>
          <p:cNvSpPr txBox="1"/>
          <p:nvPr/>
        </p:nvSpPr>
        <p:spPr>
          <a:xfrm>
            <a:off x="3396808" y="1064853"/>
            <a:ext cx="6495059" cy="79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spcBef>
                <a:spcPts val="300"/>
              </a:spcBef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С 01 августа по 31 октября</a:t>
            </a:r>
          </a:p>
          <a:p>
            <a:pPr algn="ctr">
              <a:lnSpc>
                <a:spcPct val="70000"/>
              </a:lnSpc>
              <a:spcBef>
                <a:spcPts val="300"/>
              </a:spcBef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п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о адресу:  ул. Летчика Бабушкина, д.31 организована торговля бахчевыми культурами</a:t>
            </a:r>
            <a:endParaRPr lang="ru-RU" sz="2000" dirty="0" smtClean="0">
              <a:solidFill>
                <a:schemeClr val="bg1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56" name="Рисунок 5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863" y="2731536"/>
            <a:ext cx="4916881" cy="3342405"/>
          </a:xfrm>
          <a:prstGeom prst="rect">
            <a:avLst/>
          </a:prstGeom>
          <a:noFill/>
          <a:ln>
            <a:noFill/>
          </a:ln>
          <a:effectLst>
            <a:softEdge rad="203200"/>
          </a:effectLst>
        </p:spPr>
      </p:pic>
      <p:pic>
        <p:nvPicPr>
          <p:cNvPr id="57" name="Рисунок 5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1992" y="1961631"/>
            <a:ext cx="3354881" cy="3790374"/>
          </a:xfrm>
          <a:prstGeom prst="rect">
            <a:avLst/>
          </a:prstGeom>
          <a:noFill/>
          <a:ln>
            <a:noFill/>
          </a:ln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405545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855" y="420767"/>
            <a:ext cx="537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СВАО</a:t>
            </a:r>
            <a:endParaRPr lang="en-US" sz="1200" dirty="0" smtClean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121" y="97601"/>
            <a:ext cx="7329515" cy="49244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</a:rPr>
              <a:t>В 2021 году </a:t>
            </a:r>
            <a:r>
              <a:rPr lang="ru-RU" sz="2600" b="1" dirty="0" smtClean="0">
                <a:solidFill>
                  <a:schemeClr val="bg1"/>
                </a:solidFill>
              </a:rPr>
              <a:t> несанкционированная торговля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43853" y="717703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1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02" y="10266983"/>
            <a:ext cx="90624" cy="90624"/>
          </a:xfrm>
          <a:prstGeom prst="rect">
            <a:avLst/>
          </a:prstGeom>
        </p:spPr>
      </p:pic>
      <p:sp>
        <p:nvSpPr>
          <p:cNvPr id="40" name="Freeform 186"/>
          <p:cNvSpPr>
            <a:spLocks/>
          </p:cNvSpPr>
          <p:nvPr/>
        </p:nvSpPr>
        <p:spPr bwMode="auto">
          <a:xfrm>
            <a:off x="-1960022" y="6381757"/>
            <a:ext cx="930036" cy="1167251"/>
          </a:xfrm>
          <a:custGeom>
            <a:avLst/>
            <a:gdLst>
              <a:gd name="T0" fmla="*/ 190 w 988"/>
              <a:gd name="T1" fmla="*/ 1040 h 1240"/>
              <a:gd name="T2" fmla="*/ 175 w 988"/>
              <a:gd name="T3" fmla="*/ 1082 h 1240"/>
              <a:gd name="T4" fmla="*/ 189 w 988"/>
              <a:gd name="T5" fmla="*/ 1113 h 1240"/>
              <a:gd name="T6" fmla="*/ 158 w 988"/>
              <a:gd name="T7" fmla="*/ 1121 h 1240"/>
              <a:gd name="T8" fmla="*/ 131 w 988"/>
              <a:gd name="T9" fmla="*/ 1205 h 1240"/>
              <a:gd name="T10" fmla="*/ 281 w 988"/>
              <a:gd name="T11" fmla="*/ 1159 h 1240"/>
              <a:gd name="T12" fmla="*/ 304 w 988"/>
              <a:gd name="T13" fmla="*/ 1198 h 1240"/>
              <a:gd name="T14" fmla="*/ 315 w 988"/>
              <a:gd name="T15" fmla="*/ 1213 h 1240"/>
              <a:gd name="T16" fmla="*/ 375 w 988"/>
              <a:gd name="T17" fmla="*/ 1217 h 1240"/>
              <a:gd name="T18" fmla="*/ 494 w 988"/>
              <a:gd name="T19" fmla="*/ 1205 h 1240"/>
              <a:gd name="T20" fmla="*/ 552 w 988"/>
              <a:gd name="T21" fmla="*/ 1028 h 1240"/>
              <a:gd name="T22" fmla="*/ 800 w 988"/>
              <a:gd name="T23" fmla="*/ 1024 h 1240"/>
              <a:gd name="T24" fmla="*/ 871 w 988"/>
              <a:gd name="T25" fmla="*/ 877 h 1240"/>
              <a:gd name="T26" fmla="*/ 888 w 988"/>
              <a:gd name="T27" fmla="*/ 823 h 1240"/>
              <a:gd name="T28" fmla="*/ 902 w 988"/>
              <a:gd name="T29" fmla="*/ 778 h 1240"/>
              <a:gd name="T30" fmla="*/ 948 w 988"/>
              <a:gd name="T31" fmla="*/ 759 h 1240"/>
              <a:gd name="T32" fmla="*/ 982 w 988"/>
              <a:gd name="T33" fmla="*/ 686 h 1240"/>
              <a:gd name="T34" fmla="*/ 944 w 988"/>
              <a:gd name="T35" fmla="*/ 677 h 1240"/>
              <a:gd name="T36" fmla="*/ 956 w 988"/>
              <a:gd name="T37" fmla="*/ 644 h 1240"/>
              <a:gd name="T38" fmla="*/ 923 w 988"/>
              <a:gd name="T39" fmla="*/ 623 h 1240"/>
              <a:gd name="T40" fmla="*/ 907 w 988"/>
              <a:gd name="T41" fmla="*/ 605 h 1240"/>
              <a:gd name="T42" fmla="*/ 884 w 988"/>
              <a:gd name="T43" fmla="*/ 590 h 1240"/>
              <a:gd name="T44" fmla="*/ 861 w 988"/>
              <a:gd name="T45" fmla="*/ 586 h 1240"/>
              <a:gd name="T46" fmla="*/ 865 w 988"/>
              <a:gd name="T47" fmla="*/ 629 h 1240"/>
              <a:gd name="T48" fmla="*/ 827 w 988"/>
              <a:gd name="T49" fmla="*/ 592 h 1240"/>
              <a:gd name="T50" fmla="*/ 827 w 988"/>
              <a:gd name="T51" fmla="*/ 565 h 1240"/>
              <a:gd name="T52" fmla="*/ 700 w 988"/>
              <a:gd name="T53" fmla="*/ 576 h 1240"/>
              <a:gd name="T54" fmla="*/ 652 w 988"/>
              <a:gd name="T55" fmla="*/ 630 h 1240"/>
              <a:gd name="T56" fmla="*/ 652 w 988"/>
              <a:gd name="T57" fmla="*/ 475 h 1240"/>
              <a:gd name="T58" fmla="*/ 692 w 988"/>
              <a:gd name="T59" fmla="*/ 480 h 1240"/>
              <a:gd name="T60" fmla="*/ 669 w 988"/>
              <a:gd name="T61" fmla="*/ 432 h 1240"/>
              <a:gd name="T62" fmla="*/ 636 w 988"/>
              <a:gd name="T63" fmla="*/ 413 h 1240"/>
              <a:gd name="T64" fmla="*/ 607 w 988"/>
              <a:gd name="T65" fmla="*/ 369 h 1240"/>
              <a:gd name="T66" fmla="*/ 569 w 988"/>
              <a:gd name="T67" fmla="*/ 342 h 1240"/>
              <a:gd name="T68" fmla="*/ 542 w 988"/>
              <a:gd name="T69" fmla="*/ 294 h 1240"/>
              <a:gd name="T70" fmla="*/ 590 w 988"/>
              <a:gd name="T71" fmla="*/ 163 h 1240"/>
              <a:gd name="T72" fmla="*/ 575 w 988"/>
              <a:gd name="T73" fmla="*/ 105 h 1240"/>
              <a:gd name="T74" fmla="*/ 554 w 988"/>
              <a:gd name="T75" fmla="*/ 77 h 1240"/>
              <a:gd name="T76" fmla="*/ 511 w 988"/>
              <a:gd name="T77" fmla="*/ 63 h 1240"/>
              <a:gd name="T78" fmla="*/ 463 w 988"/>
              <a:gd name="T79" fmla="*/ 59 h 1240"/>
              <a:gd name="T80" fmla="*/ 323 w 988"/>
              <a:gd name="T81" fmla="*/ 27 h 1240"/>
              <a:gd name="T82" fmla="*/ 271 w 988"/>
              <a:gd name="T83" fmla="*/ 7 h 1240"/>
              <a:gd name="T84" fmla="*/ 250 w 988"/>
              <a:gd name="T85" fmla="*/ 27 h 1240"/>
              <a:gd name="T86" fmla="*/ 243 w 988"/>
              <a:gd name="T87" fmla="*/ 65 h 1240"/>
              <a:gd name="T88" fmla="*/ 206 w 988"/>
              <a:gd name="T89" fmla="*/ 109 h 1240"/>
              <a:gd name="T90" fmla="*/ 214 w 988"/>
              <a:gd name="T91" fmla="*/ 190 h 1240"/>
              <a:gd name="T92" fmla="*/ 216 w 988"/>
              <a:gd name="T93" fmla="*/ 236 h 1240"/>
              <a:gd name="T94" fmla="*/ 225 w 988"/>
              <a:gd name="T95" fmla="*/ 298 h 1240"/>
              <a:gd name="T96" fmla="*/ 104 w 988"/>
              <a:gd name="T97" fmla="*/ 373 h 1240"/>
              <a:gd name="T98" fmla="*/ 81 w 988"/>
              <a:gd name="T99" fmla="*/ 384 h 1240"/>
              <a:gd name="T100" fmla="*/ 75 w 988"/>
              <a:gd name="T101" fmla="*/ 425 h 1240"/>
              <a:gd name="T102" fmla="*/ 100 w 988"/>
              <a:gd name="T103" fmla="*/ 459 h 1240"/>
              <a:gd name="T104" fmla="*/ 33 w 988"/>
              <a:gd name="T105" fmla="*/ 482 h 1240"/>
              <a:gd name="T106" fmla="*/ 12 w 988"/>
              <a:gd name="T107" fmla="*/ 490 h 1240"/>
              <a:gd name="T108" fmla="*/ 16 w 988"/>
              <a:gd name="T109" fmla="*/ 511 h 1240"/>
              <a:gd name="T110" fmla="*/ 37 w 988"/>
              <a:gd name="T111" fmla="*/ 532 h 1240"/>
              <a:gd name="T112" fmla="*/ 12 w 988"/>
              <a:gd name="T113" fmla="*/ 569 h 1240"/>
              <a:gd name="T114" fmla="*/ 21 w 988"/>
              <a:gd name="T115" fmla="*/ 642 h 1240"/>
              <a:gd name="T116" fmla="*/ 64 w 988"/>
              <a:gd name="T117" fmla="*/ 719 h 1240"/>
              <a:gd name="T118" fmla="*/ 60 w 988"/>
              <a:gd name="T119" fmla="*/ 755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88" h="1240">
                <a:moveTo>
                  <a:pt x="58" y="949"/>
                </a:moveTo>
                <a:lnTo>
                  <a:pt x="148" y="959"/>
                </a:lnTo>
                <a:lnTo>
                  <a:pt x="225" y="967"/>
                </a:lnTo>
                <a:lnTo>
                  <a:pt x="250" y="969"/>
                </a:lnTo>
                <a:lnTo>
                  <a:pt x="267" y="971"/>
                </a:lnTo>
                <a:lnTo>
                  <a:pt x="264" y="1011"/>
                </a:lnTo>
                <a:lnTo>
                  <a:pt x="231" y="1011"/>
                </a:lnTo>
                <a:lnTo>
                  <a:pt x="238" y="1032"/>
                </a:lnTo>
                <a:lnTo>
                  <a:pt x="229" y="1034"/>
                </a:lnTo>
                <a:lnTo>
                  <a:pt x="216" y="1038"/>
                </a:lnTo>
                <a:lnTo>
                  <a:pt x="217" y="1050"/>
                </a:lnTo>
                <a:lnTo>
                  <a:pt x="204" y="1046"/>
                </a:lnTo>
                <a:lnTo>
                  <a:pt x="204" y="1040"/>
                </a:lnTo>
                <a:lnTo>
                  <a:pt x="190" y="1040"/>
                </a:lnTo>
                <a:lnTo>
                  <a:pt x="183" y="1038"/>
                </a:lnTo>
                <a:lnTo>
                  <a:pt x="164" y="1034"/>
                </a:lnTo>
                <a:lnTo>
                  <a:pt x="160" y="1053"/>
                </a:lnTo>
                <a:lnTo>
                  <a:pt x="142" y="1047"/>
                </a:lnTo>
                <a:lnTo>
                  <a:pt x="140" y="1067"/>
                </a:lnTo>
                <a:lnTo>
                  <a:pt x="148" y="1071"/>
                </a:lnTo>
                <a:lnTo>
                  <a:pt x="156" y="1073"/>
                </a:lnTo>
                <a:lnTo>
                  <a:pt x="160" y="1074"/>
                </a:lnTo>
                <a:lnTo>
                  <a:pt x="162" y="1074"/>
                </a:lnTo>
                <a:lnTo>
                  <a:pt x="164" y="1076"/>
                </a:lnTo>
                <a:lnTo>
                  <a:pt x="167" y="1080"/>
                </a:lnTo>
                <a:lnTo>
                  <a:pt x="171" y="1080"/>
                </a:lnTo>
                <a:lnTo>
                  <a:pt x="173" y="1080"/>
                </a:lnTo>
                <a:lnTo>
                  <a:pt x="175" y="1082"/>
                </a:lnTo>
                <a:lnTo>
                  <a:pt x="181" y="1082"/>
                </a:lnTo>
                <a:lnTo>
                  <a:pt x="183" y="1082"/>
                </a:lnTo>
                <a:lnTo>
                  <a:pt x="185" y="1084"/>
                </a:lnTo>
                <a:lnTo>
                  <a:pt x="189" y="1084"/>
                </a:lnTo>
                <a:lnTo>
                  <a:pt x="190" y="1086"/>
                </a:lnTo>
                <a:lnTo>
                  <a:pt x="195" y="1086"/>
                </a:lnTo>
                <a:lnTo>
                  <a:pt x="200" y="1090"/>
                </a:lnTo>
                <a:lnTo>
                  <a:pt x="206" y="1092"/>
                </a:lnTo>
                <a:lnTo>
                  <a:pt x="204" y="1096"/>
                </a:lnTo>
                <a:lnTo>
                  <a:pt x="202" y="1101"/>
                </a:lnTo>
                <a:lnTo>
                  <a:pt x="198" y="1109"/>
                </a:lnTo>
                <a:lnTo>
                  <a:pt x="192" y="1109"/>
                </a:lnTo>
                <a:lnTo>
                  <a:pt x="190" y="1113"/>
                </a:lnTo>
                <a:lnTo>
                  <a:pt x="189" y="1113"/>
                </a:lnTo>
                <a:lnTo>
                  <a:pt x="187" y="1111"/>
                </a:lnTo>
                <a:lnTo>
                  <a:pt x="185" y="1111"/>
                </a:lnTo>
                <a:lnTo>
                  <a:pt x="183" y="1111"/>
                </a:lnTo>
                <a:lnTo>
                  <a:pt x="181" y="1111"/>
                </a:lnTo>
                <a:lnTo>
                  <a:pt x="177" y="1111"/>
                </a:lnTo>
                <a:lnTo>
                  <a:pt x="175" y="1111"/>
                </a:lnTo>
                <a:lnTo>
                  <a:pt x="173" y="1111"/>
                </a:lnTo>
                <a:lnTo>
                  <a:pt x="171" y="1111"/>
                </a:lnTo>
                <a:lnTo>
                  <a:pt x="167" y="1111"/>
                </a:lnTo>
                <a:lnTo>
                  <a:pt x="166" y="1111"/>
                </a:lnTo>
                <a:lnTo>
                  <a:pt x="164" y="1111"/>
                </a:lnTo>
                <a:lnTo>
                  <a:pt x="162" y="1111"/>
                </a:lnTo>
                <a:lnTo>
                  <a:pt x="158" y="1111"/>
                </a:lnTo>
                <a:lnTo>
                  <a:pt x="158" y="1121"/>
                </a:lnTo>
                <a:lnTo>
                  <a:pt x="156" y="1124"/>
                </a:lnTo>
                <a:lnTo>
                  <a:pt x="146" y="1128"/>
                </a:lnTo>
                <a:lnTo>
                  <a:pt x="148" y="1132"/>
                </a:lnTo>
                <a:lnTo>
                  <a:pt x="148" y="1136"/>
                </a:lnTo>
                <a:lnTo>
                  <a:pt x="152" y="1146"/>
                </a:lnTo>
                <a:lnTo>
                  <a:pt x="142" y="1149"/>
                </a:lnTo>
                <a:lnTo>
                  <a:pt x="148" y="1159"/>
                </a:lnTo>
                <a:lnTo>
                  <a:pt x="150" y="1161"/>
                </a:lnTo>
                <a:lnTo>
                  <a:pt x="150" y="1172"/>
                </a:lnTo>
                <a:lnTo>
                  <a:pt x="142" y="1172"/>
                </a:lnTo>
                <a:lnTo>
                  <a:pt x="142" y="1175"/>
                </a:lnTo>
                <a:lnTo>
                  <a:pt x="140" y="1184"/>
                </a:lnTo>
                <a:lnTo>
                  <a:pt x="137" y="1198"/>
                </a:lnTo>
                <a:lnTo>
                  <a:pt x="131" y="1205"/>
                </a:lnTo>
                <a:lnTo>
                  <a:pt x="125" y="1223"/>
                </a:lnTo>
                <a:lnTo>
                  <a:pt x="139" y="1226"/>
                </a:lnTo>
                <a:lnTo>
                  <a:pt x="154" y="1223"/>
                </a:lnTo>
                <a:lnTo>
                  <a:pt x="212" y="1211"/>
                </a:lnTo>
                <a:lnTo>
                  <a:pt x="219" y="1207"/>
                </a:lnTo>
                <a:lnTo>
                  <a:pt x="221" y="1196"/>
                </a:lnTo>
                <a:lnTo>
                  <a:pt x="217" y="1177"/>
                </a:lnTo>
                <a:lnTo>
                  <a:pt x="229" y="1169"/>
                </a:lnTo>
                <a:lnTo>
                  <a:pt x="231" y="1157"/>
                </a:lnTo>
                <a:lnTo>
                  <a:pt x="238" y="1157"/>
                </a:lnTo>
                <a:lnTo>
                  <a:pt x="244" y="1155"/>
                </a:lnTo>
                <a:lnTo>
                  <a:pt x="256" y="1159"/>
                </a:lnTo>
                <a:lnTo>
                  <a:pt x="275" y="1161"/>
                </a:lnTo>
                <a:lnTo>
                  <a:pt x="281" y="1159"/>
                </a:lnTo>
                <a:lnTo>
                  <a:pt x="289" y="1161"/>
                </a:lnTo>
                <a:lnTo>
                  <a:pt x="292" y="1161"/>
                </a:lnTo>
                <a:lnTo>
                  <a:pt x="294" y="1167"/>
                </a:lnTo>
                <a:lnTo>
                  <a:pt x="294" y="1169"/>
                </a:lnTo>
                <a:lnTo>
                  <a:pt x="294" y="1170"/>
                </a:lnTo>
                <a:lnTo>
                  <a:pt x="296" y="1172"/>
                </a:lnTo>
                <a:lnTo>
                  <a:pt x="298" y="1177"/>
                </a:lnTo>
                <a:lnTo>
                  <a:pt x="298" y="1182"/>
                </a:lnTo>
                <a:lnTo>
                  <a:pt x="298" y="1184"/>
                </a:lnTo>
                <a:lnTo>
                  <a:pt x="298" y="1186"/>
                </a:lnTo>
                <a:lnTo>
                  <a:pt x="300" y="1188"/>
                </a:lnTo>
                <a:lnTo>
                  <a:pt x="306" y="1194"/>
                </a:lnTo>
                <a:lnTo>
                  <a:pt x="304" y="1196"/>
                </a:lnTo>
                <a:lnTo>
                  <a:pt x="304" y="1198"/>
                </a:lnTo>
                <a:lnTo>
                  <a:pt x="306" y="1199"/>
                </a:lnTo>
                <a:lnTo>
                  <a:pt x="306" y="1201"/>
                </a:lnTo>
                <a:lnTo>
                  <a:pt x="306" y="1203"/>
                </a:lnTo>
                <a:lnTo>
                  <a:pt x="308" y="1205"/>
                </a:lnTo>
                <a:lnTo>
                  <a:pt x="310" y="1205"/>
                </a:lnTo>
                <a:lnTo>
                  <a:pt x="310" y="1207"/>
                </a:lnTo>
                <a:lnTo>
                  <a:pt x="310" y="1209"/>
                </a:lnTo>
                <a:lnTo>
                  <a:pt x="312" y="1211"/>
                </a:lnTo>
                <a:lnTo>
                  <a:pt x="312" y="1213"/>
                </a:lnTo>
                <a:lnTo>
                  <a:pt x="310" y="1215"/>
                </a:lnTo>
                <a:lnTo>
                  <a:pt x="312" y="1215"/>
                </a:lnTo>
                <a:lnTo>
                  <a:pt x="313" y="1215"/>
                </a:lnTo>
                <a:lnTo>
                  <a:pt x="313" y="1217"/>
                </a:lnTo>
                <a:lnTo>
                  <a:pt x="315" y="1213"/>
                </a:lnTo>
                <a:lnTo>
                  <a:pt x="318" y="1213"/>
                </a:lnTo>
                <a:lnTo>
                  <a:pt x="318" y="1215"/>
                </a:lnTo>
                <a:lnTo>
                  <a:pt x="318" y="1213"/>
                </a:lnTo>
                <a:lnTo>
                  <a:pt x="319" y="1213"/>
                </a:lnTo>
                <a:lnTo>
                  <a:pt x="319" y="1211"/>
                </a:lnTo>
                <a:lnTo>
                  <a:pt x="321" y="1211"/>
                </a:lnTo>
                <a:lnTo>
                  <a:pt x="321" y="1213"/>
                </a:lnTo>
                <a:lnTo>
                  <a:pt x="331" y="1226"/>
                </a:lnTo>
                <a:lnTo>
                  <a:pt x="339" y="1223"/>
                </a:lnTo>
                <a:lnTo>
                  <a:pt x="346" y="1232"/>
                </a:lnTo>
                <a:lnTo>
                  <a:pt x="352" y="1230"/>
                </a:lnTo>
                <a:lnTo>
                  <a:pt x="366" y="1220"/>
                </a:lnTo>
                <a:lnTo>
                  <a:pt x="373" y="1217"/>
                </a:lnTo>
                <a:lnTo>
                  <a:pt x="375" y="1217"/>
                </a:lnTo>
                <a:lnTo>
                  <a:pt x="379" y="1223"/>
                </a:lnTo>
                <a:lnTo>
                  <a:pt x="381" y="1223"/>
                </a:lnTo>
                <a:lnTo>
                  <a:pt x="383" y="1228"/>
                </a:lnTo>
                <a:lnTo>
                  <a:pt x="385" y="1234"/>
                </a:lnTo>
                <a:lnTo>
                  <a:pt x="390" y="1234"/>
                </a:lnTo>
                <a:lnTo>
                  <a:pt x="423" y="1232"/>
                </a:lnTo>
                <a:lnTo>
                  <a:pt x="436" y="1230"/>
                </a:lnTo>
                <a:lnTo>
                  <a:pt x="463" y="1234"/>
                </a:lnTo>
                <a:lnTo>
                  <a:pt x="479" y="1232"/>
                </a:lnTo>
                <a:lnTo>
                  <a:pt x="494" y="1240"/>
                </a:lnTo>
                <a:lnTo>
                  <a:pt x="504" y="1225"/>
                </a:lnTo>
                <a:lnTo>
                  <a:pt x="496" y="1219"/>
                </a:lnTo>
                <a:lnTo>
                  <a:pt x="498" y="1211"/>
                </a:lnTo>
                <a:lnTo>
                  <a:pt x="494" y="1205"/>
                </a:lnTo>
                <a:lnTo>
                  <a:pt x="494" y="1194"/>
                </a:lnTo>
                <a:lnTo>
                  <a:pt x="473" y="1180"/>
                </a:lnTo>
                <a:lnTo>
                  <a:pt x="479" y="1170"/>
                </a:lnTo>
                <a:lnTo>
                  <a:pt x="481" y="1175"/>
                </a:lnTo>
                <a:lnTo>
                  <a:pt x="483" y="1177"/>
                </a:lnTo>
                <a:lnTo>
                  <a:pt x="484" y="1178"/>
                </a:lnTo>
                <a:lnTo>
                  <a:pt x="496" y="1182"/>
                </a:lnTo>
                <a:lnTo>
                  <a:pt x="502" y="1184"/>
                </a:lnTo>
                <a:lnTo>
                  <a:pt x="511" y="1180"/>
                </a:lnTo>
                <a:lnTo>
                  <a:pt x="550" y="1103"/>
                </a:lnTo>
                <a:lnTo>
                  <a:pt x="537" y="1092"/>
                </a:lnTo>
                <a:lnTo>
                  <a:pt x="532" y="1071"/>
                </a:lnTo>
                <a:lnTo>
                  <a:pt x="527" y="1059"/>
                </a:lnTo>
                <a:lnTo>
                  <a:pt x="552" y="1028"/>
                </a:lnTo>
                <a:lnTo>
                  <a:pt x="588" y="1036"/>
                </a:lnTo>
                <a:lnTo>
                  <a:pt x="611" y="1036"/>
                </a:lnTo>
                <a:lnTo>
                  <a:pt x="594" y="1055"/>
                </a:lnTo>
                <a:lnTo>
                  <a:pt x="627" y="1078"/>
                </a:lnTo>
                <a:lnTo>
                  <a:pt x="646" y="1078"/>
                </a:lnTo>
                <a:lnTo>
                  <a:pt x="673" y="1105"/>
                </a:lnTo>
                <a:lnTo>
                  <a:pt x="679" y="1073"/>
                </a:lnTo>
                <a:lnTo>
                  <a:pt x="704" y="1065"/>
                </a:lnTo>
                <a:lnTo>
                  <a:pt x="732" y="1034"/>
                </a:lnTo>
                <a:lnTo>
                  <a:pt x="742" y="1038"/>
                </a:lnTo>
                <a:lnTo>
                  <a:pt x="746" y="1034"/>
                </a:lnTo>
                <a:lnTo>
                  <a:pt x="767" y="1019"/>
                </a:lnTo>
                <a:lnTo>
                  <a:pt x="790" y="1024"/>
                </a:lnTo>
                <a:lnTo>
                  <a:pt x="800" y="1024"/>
                </a:lnTo>
                <a:lnTo>
                  <a:pt x="806" y="994"/>
                </a:lnTo>
                <a:lnTo>
                  <a:pt x="798" y="973"/>
                </a:lnTo>
                <a:lnTo>
                  <a:pt x="780" y="942"/>
                </a:lnTo>
                <a:lnTo>
                  <a:pt x="786" y="938"/>
                </a:lnTo>
                <a:lnTo>
                  <a:pt x="796" y="942"/>
                </a:lnTo>
                <a:lnTo>
                  <a:pt x="823" y="938"/>
                </a:lnTo>
                <a:lnTo>
                  <a:pt x="840" y="930"/>
                </a:lnTo>
                <a:lnTo>
                  <a:pt x="871" y="907"/>
                </a:lnTo>
                <a:lnTo>
                  <a:pt x="871" y="900"/>
                </a:lnTo>
                <a:lnTo>
                  <a:pt x="873" y="898"/>
                </a:lnTo>
                <a:lnTo>
                  <a:pt x="871" y="884"/>
                </a:lnTo>
                <a:lnTo>
                  <a:pt x="871" y="882"/>
                </a:lnTo>
                <a:lnTo>
                  <a:pt x="871" y="880"/>
                </a:lnTo>
                <a:lnTo>
                  <a:pt x="871" y="877"/>
                </a:lnTo>
                <a:lnTo>
                  <a:pt x="873" y="872"/>
                </a:lnTo>
                <a:lnTo>
                  <a:pt x="873" y="871"/>
                </a:lnTo>
                <a:lnTo>
                  <a:pt x="875" y="869"/>
                </a:lnTo>
                <a:lnTo>
                  <a:pt x="879" y="859"/>
                </a:lnTo>
                <a:lnTo>
                  <a:pt x="882" y="850"/>
                </a:lnTo>
                <a:lnTo>
                  <a:pt x="882" y="848"/>
                </a:lnTo>
                <a:lnTo>
                  <a:pt x="884" y="846"/>
                </a:lnTo>
                <a:lnTo>
                  <a:pt x="884" y="842"/>
                </a:lnTo>
                <a:lnTo>
                  <a:pt x="886" y="838"/>
                </a:lnTo>
                <a:lnTo>
                  <a:pt x="886" y="834"/>
                </a:lnTo>
                <a:lnTo>
                  <a:pt x="886" y="832"/>
                </a:lnTo>
                <a:lnTo>
                  <a:pt x="886" y="830"/>
                </a:lnTo>
                <a:lnTo>
                  <a:pt x="888" y="826"/>
                </a:lnTo>
                <a:lnTo>
                  <a:pt x="888" y="823"/>
                </a:lnTo>
                <a:lnTo>
                  <a:pt x="888" y="817"/>
                </a:lnTo>
                <a:lnTo>
                  <a:pt x="888" y="813"/>
                </a:lnTo>
                <a:lnTo>
                  <a:pt x="890" y="807"/>
                </a:lnTo>
                <a:lnTo>
                  <a:pt x="890" y="805"/>
                </a:lnTo>
                <a:lnTo>
                  <a:pt x="892" y="803"/>
                </a:lnTo>
                <a:lnTo>
                  <a:pt x="894" y="800"/>
                </a:lnTo>
                <a:lnTo>
                  <a:pt x="894" y="796"/>
                </a:lnTo>
                <a:lnTo>
                  <a:pt x="894" y="794"/>
                </a:lnTo>
                <a:lnTo>
                  <a:pt x="894" y="792"/>
                </a:lnTo>
                <a:lnTo>
                  <a:pt x="898" y="786"/>
                </a:lnTo>
                <a:lnTo>
                  <a:pt x="900" y="784"/>
                </a:lnTo>
                <a:lnTo>
                  <a:pt x="900" y="782"/>
                </a:lnTo>
                <a:lnTo>
                  <a:pt x="902" y="780"/>
                </a:lnTo>
                <a:lnTo>
                  <a:pt x="902" y="778"/>
                </a:lnTo>
                <a:lnTo>
                  <a:pt x="903" y="776"/>
                </a:lnTo>
                <a:lnTo>
                  <a:pt x="903" y="775"/>
                </a:lnTo>
                <a:lnTo>
                  <a:pt x="905" y="775"/>
                </a:lnTo>
                <a:lnTo>
                  <a:pt x="907" y="775"/>
                </a:lnTo>
                <a:lnTo>
                  <a:pt x="911" y="778"/>
                </a:lnTo>
                <a:lnTo>
                  <a:pt x="913" y="775"/>
                </a:lnTo>
                <a:lnTo>
                  <a:pt x="915" y="773"/>
                </a:lnTo>
                <a:lnTo>
                  <a:pt x="913" y="771"/>
                </a:lnTo>
                <a:lnTo>
                  <a:pt x="911" y="769"/>
                </a:lnTo>
                <a:lnTo>
                  <a:pt x="913" y="769"/>
                </a:lnTo>
                <a:lnTo>
                  <a:pt x="911" y="763"/>
                </a:lnTo>
                <a:lnTo>
                  <a:pt x="921" y="754"/>
                </a:lnTo>
                <a:lnTo>
                  <a:pt x="942" y="765"/>
                </a:lnTo>
                <a:lnTo>
                  <a:pt x="948" y="759"/>
                </a:lnTo>
                <a:lnTo>
                  <a:pt x="961" y="740"/>
                </a:lnTo>
                <a:lnTo>
                  <a:pt x="980" y="715"/>
                </a:lnTo>
                <a:lnTo>
                  <a:pt x="982" y="713"/>
                </a:lnTo>
                <a:lnTo>
                  <a:pt x="984" y="713"/>
                </a:lnTo>
                <a:lnTo>
                  <a:pt x="982" y="709"/>
                </a:lnTo>
                <a:lnTo>
                  <a:pt x="984" y="705"/>
                </a:lnTo>
                <a:lnTo>
                  <a:pt x="986" y="701"/>
                </a:lnTo>
                <a:lnTo>
                  <a:pt x="988" y="699"/>
                </a:lnTo>
                <a:lnTo>
                  <a:pt x="988" y="698"/>
                </a:lnTo>
                <a:lnTo>
                  <a:pt x="988" y="692"/>
                </a:lnTo>
                <a:lnTo>
                  <a:pt x="986" y="690"/>
                </a:lnTo>
                <a:lnTo>
                  <a:pt x="986" y="688"/>
                </a:lnTo>
                <a:lnTo>
                  <a:pt x="984" y="686"/>
                </a:lnTo>
                <a:lnTo>
                  <a:pt x="982" y="686"/>
                </a:lnTo>
                <a:lnTo>
                  <a:pt x="978" y="684"/>
                </a:lnTo>
                <a:lnTo>
                  <a:pt x="973" y="684"/>
                </a:lnTo>
                <a:lnTo>
                  <a:pt x="971" y="686"/>
                </a:lnTo>
                <a:lnTo>
                  <a:pt x="967" y="690"/>
                </a:lnTo>
                <a:lnTo>
                  <a:pt x="963" y="692"/>
                </a:lnTo>
                <a:lnTo>
                  <a:pt x="959" y="692"/>
                </a:lnTo>
                <a:lnTo>
                  <a:pt x="956" y="694"/>
                </a:lnTo>
                <a:lnTo>
                  <a:pt x="951" y="692"/>
                </a:lnTo>
                <a:lnTo>
                  <a:pt x="950" y="690"/>
                </a:lnTo>
                <a:lnTo>
                  <a:pt x="946" y="688"/>
                </a:lnTo>
                <a:lnTo>
                  <a:pt x="946" y="686"/>
                </a:lnTo>
                <a:lnTo>
                  <a:pt x="946" y="684"/>
                </a:lnTo>
                <a:lnTo>
                  <a:pt x="946" y="682"/>
                </a:lnTo>
                <a:lnTo>
                  <a:pt x="944" y="677"/>
                </a:lnTo>
                <a:lnTo>
                  <a:pt x="944" y="675"/>
                </a:lnTo>
                <a:lnTo>
                  <a:pt x="942" y="669"/>
                </a:lnTo>
                <a:lnTo>
                  <a:pt x="942" y="665"/>
                </a:lnTo>
                <a:lnTo>
                  <a:pt x="942" y="663"/>
                </a:lnTo>
                <a:lnTo>
                  <a:pt x="942" y="661"/>
                </a:lnTo>
                <a:lnTo>
                  <a:pt x="944" y="661"/>
                </a:lnTo>
                <a:lnTo>
                  <a:pt x="944" y="659"/>
                </a:lnTo>
                <a:lnTo>
                  <a:pt x="946" y="659"/>
                </a:lnTo>
                <a:lnTo>
                  <a:pt x="946" y="657"/>
                </a:lnTo>
                <a:lnTo>
                  <a:pt x="950" y="653"/>
                </a:lnTo>
                <a:lnTo>
                  <a:pt x="953" y="651"/>
                </a:lnTo>
                <a:lnTo>
                  <a:pt x="956" y="648"/>
                </a:lnTo>
                <a:lnTo>
                  <a:pt x="956" y="646"/>
                </a:lnTo>
                <a:lnTo>
                  <a:pt x="956" y="644"/>
                </a:lnTo>
                <a:lnTo>
                  <a:pt x="951" y="644"/>
                </a:lnTo>
                <a:lnTo>
                  <a:pt x="948" y="642"/>
                </a:lnTo>
                <a:lnTo>
                  <a:pt x="946" y="642"/>
                </a:lnTo>
                <a:lnTo>
                  <a:pt x="946" y="640"/>
                </a:lnTo>
                <a:lnTo>
                  <a:pt x="944" y="636"/>
                </a:lnTo>
                <a:lnTo>
                  <a:pt x="942" y="634"/>
                </a:lnTo>
                <a:lnTo>
                  <a:pt x="940" y="632"/>
                </a:lnTo>
                <a:lnTo>
                  <a:pt x="938" y="630"/>
                </a:lnTo>
                <a:lnTo>
                  <a:pt x="936" y="629"/>
                </a:lnTo>
                <a:lnTo>
                  <a:pt x="934" y="627"/>
                </a:lnTo>
                <a:lnTo>
                  <a:pt x="932" y="627"/>
                </a:lnTo>
                <a:lnTo>
                  <a:pt x="930" y="624"/>
                </a:lnTo>
                <a:lnTo>
                  <a:pt x="927" y="623"/>
                </a:lnTo>
                <a:lnTo>
                  <a:pt x="923" y="623"/>
                </a:lnTo>
                <a:lnTo>
                  <a:pt x="921" y="621"/>
                </a:lnTo>
                <a:lnTo>
                  <a:pt x="919" y="621"/>
                </a:lnTo>
                <a:lnTo>
                  <a:pt x="917" y="621"/>
                </a:lnTo>
                <a:lnTo>
                  <a:pt x="915" y="619"/>
                </a:lnTo>
                <a:lnTo>
                  <a:pt x="915" y="617"/>
                </a:lnTo>
                <a:lnTo>
                  <a:pt x="913" y="617"/>
                </a:lnTo>
                <a:lnTo>
                  <a:pt x="913" y="615"/>
                </a:lnTo>
                <a:lnTo>
                  <a:pt x="913" y="613"/>
                </a:lnTo>
                <a:lnTo>
                  <a:pt x="913" y="611"/>
                </a:lnTo>
                <a:lnTo>
                  <a:pt x="913" y="609"/>
                </a:lnTo>
                <a:lnTo>
                  <a:pt x="911" y="609"/>
                </a:lnTo>
                <a:lnTo>
                  <a:pt x="911" y="607"/>
                </a:lnTo>
                <a:lnTo>
                  <a:pt x="909" y="607"/>
                </a:lnTo>
                <a:lnTo>
                  <a:pt x="907" y="605"/>
                </a:lnTo>
                <a:lnTo>
                  <a:pt x="905" y="603"/>
                </a:lnTo>
                <a:lnTo>
                  <a:pt x="903" y="602"/>
                </a:lnTo>
                <a:lnTo>
                  <a:pt x="900" y="598"/>
                </a:lnTo>
                <a:lnTo>
                  <a:pt x="900" y="596"/>
                </a:lnTo>
                <a:lnTo>
                  <a:pt x="898" y="596"/>
                </a:lnTo>
                <a:lnTo>
                  <a:pt x="898" y="594"/>
                </a:lnTo>
                <a:lnTo>
                  <a:pt x="896" y="592"/>
                </a:lnTo>
                <a:lnTo>
                  <a:pt x="894" y="592"/>
                </a:lnTo>
                <a:lnTo>
                  <a:pt x="894" y="590"/>
                </a:lnTo>
                <a:lnTo>
                  <a:pt x="892" y="590"/>
                </a:lnTo>
                <a:lnTo>
                  <a:pt x="890" y="588"/>
                </a:lnTo>
                <a:lnTo>
                  <a:pt x="888" y="590"/>
                </a:lnTo>
                <a:lnTo>
                  <a:pt x="886" y="590"/>
                </a:lnTo>
                <a:lnTo>
                  <a:pt x="884" y="590"/>
                </a:lnTo>
                <a:lnTo>
                  <a:pt x="882" y="592"/>
                </a:lnTo>
                <a:lnTo>
                  <a:pt x="881" y="592"/>
                </a:lnTo>
                <a:lnTo>
                  <a:pt x="879" y="592"/>
                </a:lnTo>
                <a:lnTo>
                  <a:pt x="877" y="592"/>
                </a:lnTo>
                <a:lnTo>
                  <a:pt x="875" y="590"/>
                </a:lnTo>
                <a:lnTo>
                  <a:pt x="873" y="588"/>
                </a:lnTo>
                <a:lnTo>
                  <a:pt x="873" y="586"/>
                </a:lnTo>
                <a:lnTo>
                  <a:pt x="871" y="586"/>
                </a:lnTo>
                <a:lnTo>
                  <a:pt x="869" y="586"/>
                </a:lnTo>
                <a:lnTo>
                  <a:pt x="867" y="586"/>
                </a:lnTo>
                <a:lnTo>
                  <a:pt x="865" y="586"/>
                </a:lnTo>
                <a:lnTo>
                  <a:pt x="865" y="584"/>
                </a:lnTo>
                <a:lnTo>
                  <a:pt x="863" y="584"/>
                </a:lnTo>
                <a:lnTo>
                  <a:pt x="861" y="586"/>
                </a:lnTo>
                <a:lnTo>
                  <a:pt x="859" y="586"/>
                </a:lnTo>
                <a:lnTo>
                  <a:pt x="859" y="588"/>
                </a:lnTo>
                <a:lnTo>
                  <a:pt x="859" y="590"/>
                </a:lnTo>
                <a:lnTo>
                  <a:pt x="859" y="592"/>
                </a:lnTo>
                <a:lnTo>
                  <a:pt x="859" y="594"/>
                </a:lnTo>
                <a:lnTo>
                  <a:pt x="859" y="596"/>
                </a:lnTo>
                <a:lnTo>
                  <a:pt x="859" y="598"/>
                </a:lnTo>
                <a:lnTo>
                  <a:pt x="859" y="600"/>
                </a:lnTo>
                <a:lnTo>
                  <a:pt x="859" y="602"/>
                </a:lnTo>
                <a:lnTo>
                  <a:pt x="859" y="603"/>
                </a:lnTo>
                <a:lnTo>
                  <a:pt x="861" y="603"/>
                </a:lnTo>
                <a:lnTo>
                  <a:pt x="873" y="611"/>
                </a:lnTo>
                <a:lnTo>
                  <a:pt x="867" y="623"/>
                </a:lnTo>
                <a:lnTo>
                  <a:pt x="865" y="629"/>
                </a:lnTo>
                <a:lnTo>
                  <a:pt x="863" y="632"/>
                </a:lnTo>
                <a:lnTo>
                  <a:pt x="857" y="632"/>
                </a:lnTo>
                <a:lnTo>
                  <a:pt x="850" y="629"/>
                </a:lnTo>
                <a:lnTo>
                  <a:pt x="840" y="624"/>
                </a:lnTo>
                <a:lnTo>
                  <a:pt x="831" y="611"/>
                </a:lnTo>
                <a:lnTo>
                  <a:pt x="827" y="607"/>
                </a:lnTo>
                <a:lnTo>
                  <a:pt x="825" y="607"/>
                </a:lnTo>
                <a:lnTo>
                  <a:pt x="825" y="605"/>
                </a:lnTo>
                <a:lnTo>
                  <a:pt x="825" y="603"/>
                </a:lnTo>
                <a:lnTo>
                  <a:pt x="827" y="602"/>
                </a:lnTo>
                <a:lnTo>
                  <a:pt x="827" y="600"/>
                </a:lnTo>
                <a:lnTo>
                  <a:pt x="827" y="598"/>
                </a:lnTo>
                <a:lnTo>
                  <a:pt x="827" y="596"/>
                </a:lnTo>
                <a:lnTo>
                  <a:pt x="827" y="592"/>
                </a:lnTo>
                <a:lnTo>
                  <a:pt x="825" y="590"/>
                </a:lnTo>
                <a:lnTo>
                  <a:pt x="823" y="590"/>
                </a:lnTo>
                <a:lnTo>
                  <a:pt x="823" y="588"/>
                </a:lnTo>
                <a:lnTo>
                  <a:pt x="821" y="588"/>
                </a:lnTo>
                <a:lnTo>
                  <a:pt x="821" y="586"/>
                </a:lnTo>
                <a:lnTo>
                  <a:pt x="821" y="584"/>
                </a:lnTo>
                <a:lnTo>
                  <a:pt x="823" y="581"/>
                </a:lnTo>
                <a:lnTo>
                  <a:pt x="823" y="579"/>
                </a:lnTo>
                <a:lnTo>
                  <a:pt x="823" y="576"/>
                </a:lnTo>
                <a:lnTo>
                  <a:pt x="825" y="574"/>
                </a:lnTo>
                <a:lnTo>
                  <a:pt x="825" y="573"/>
                </a:lnTo>
                <a:lnTo>
                  <a:pt x="825" y="571"/>
                </a:lnTo>
                <a:lnTo>
                  <a:pt x="825" y="569"/>
                </a:lnTo>
                <a:lnTo>
                  <a:pt x="827" y="565"/>
                </a:lnTo>
                <a:lnTo>
                  <a:pt x="823" y="565"/>
                </a:lnTo>
                <a:lnTo>
                  <a:pt x="819" y="565"/>
                </a:lnTo>
                <a:lnTo>
                  <a:pt x="817" y="563"/>
                </a:lnTo>
                <a:lnTo>
                  <a:pt x="802" y="565"/>
                </a:lnTo>
                <a:lnTo>
                  <a:pt x="800" y="584"/>
                </a:lnTo>
                <a:lnTo>
                  <a:pt x="786" y="584"/>
                </a:lnTo>
                <a:lnTo>
                  <a:pt x="767" y="586"/>
                </a:lnTo>
                <a:lnTo>
                  <a:pt x="765" y="579"/>
                </a:lnTo>
                <a:lnTo>
                  <a:pt x="746" y="576"/>
                </a:lnTo>
                <a:lnTo>
                  <a:pt x="744" y="565"/>
                </a:lnTo>
                <a:lnTo>
                  <a:pt x="738" y="557"/>
                </a:lnTo>
                <a:lnTo>
                  <a:pt x="719" y="553"/>
                </a:lnTo>
                <a:lnTo>
                  <a:pt x="704" y="563"/>
                </a:lnTo>
                <a:lnTo>
                  <a:pt x="700" y="576"/>
                </a:lnTo>
                <a:lnTo>
                  <a:pt x="706" y="594"/>
                </a:lnTo>
                <a:lnTo>
                  <a:pt x="711" y="605"/>
                </a:lnTo>
                <a:lnTo>
                  <a:pt x="711" y="607"/>
                </a:lnTo>
                <a:lnTo>
                  <a:pt x="713" y="609"/>
                </a:lnTo>
                <a:lnTo>
                  <a:pt x="715" y="611"/>
                </a:lnTo>
                <a:lnTo>
                  <a:pt x="721" y="615"/>
                </a:lnTo>
                <a:lnTo>
                  <a:pt x="723" y="615"/>
                </a:lnTo>
                <a:lnTo>
                  <a:pt x="719" y="623"/>
                </a:lnTo>
                <a:lnTo>
                  <a:pt x="717" y="623"/>
                </a:lnTo>
                <a:lnTo>
                  <a:pt x="706" y="617"/>
                </a:lnTo>
                <a:lnTo>
                  <a:pt x="700" y="613"/>
                </a:lnTo>
                <a:lnTo>
                  <a:pt x="690" y="613"/>
                </a:lnTo>
                <a:lnTo>
                  <a:pt x="663" y="623"/>
                </a:lnTo>
                <a:lnTo>
                  <a:pt x="652" y="630"/>
                </a:lnTo>
                <a:lnTo>
                  <a:pt x="627" y="617"/>
                </a:lnTo>
                <a:lnTo>
                  <a:pt x="644" y="594"/>
                </a:lnTo>
                <a:lnTo>
                  <a:pt x="657" y="576"/>
                </a:lnTo>
                <a:lnTo>
                  <a:pt x="663" y="530"/>
                </a:lnTo>
                <a:lnTo>
                  <a:pt x="646" y="523"/>
                </a:lnTo>
                <a:lnTo>
                  <a:pt x="638" y="515"/>
                </a:lnTo>
                <a:lnTo>
                  <a:pt x="631" y="523"/>
                </a:lnTo>
                <a:lnTo>
                  <a:pt x="623" y="515"/>
                </a:lnTo>
                <a:lnTo>
                  <a:pt x="631" y="511"/>
                </a:lnTo>
                <a:lnTo>
                  <a:pt x="638" y="486"/>
                </a:lnTo>
                <a:lnTo>
                  <a:pt x="638" y="480"/>
                </a:lnTo>
                <a:lnTo>
                  <a:pt x="644" y="475"/>
                </a:lnTo>
                <a:lnTo>
                  <a:pt x="650" y="475"/>
                </a:lnTo>
                <a:lnTo>
                  <a:pt x="652" y="475"/>
                </a:lnTo>
                <a:lnTo>
                  <a:pt x="662" y="477"/>
                </a:lnTo>
                <a:lnTo>
                  <a:pt x="671" y="482"/>
                </a:lnTo>
                <a:lnTo>
                  <a:pt x="690" y="490"/>
                </a:lnTo>
                <a:lnTo>
                  <a:pt x="692" y="498"/>
                </a:lnTo>
                <a:lnTo>
                  <a:pt x="694" y="496"/>
                </a:lnTo>
                <a:lnTo>
                  <a:pt x="698" y="492"/>
                </a:lnTo>
                <a:lnTo>
                  <a:pt x="700" y="492"/>
                </a:lnTo>
                <a:lnTo>
                  <a:pt x="706" y="492"/>
                </a:lnTo>
                <a:lnTo>
                  <a:pt x="711" y="484"/>
                </a:lnTo>
                <a:lnTo>
                  <a:pt x="711" y="480"/>
                </a:lnTo>
                <a:lnTo>
                  <a:pt x="706" y="480"/>
                </a:lnTo>
                <a:lnTo>
                  <a:pt x="700" y="482"/>
                </a:lnTo>
                <a:lnTo>
                  <a:pt x="694" y="482"/>
                </a:lnTo>
                <a:lnTo>
                  <a:pt x="692" y="480"/>
                </a:lnTo>
                <a:lnTo>
                  <a:pt x="690" y="480"/>
                </a:lnTo>
                <a:lnTo>
                  <a:pt x="686" y="478"/>
                </a:lnTo>
                <a:lnTo>
                  <a:pt x="684" y="477"/>
                </a:lnTo>
                <a:lnTo>
                  <a:pt x="683" y="473"/>
                </a:lnTo>
                <a:lnTo>
                  <a:pt x="681" y="461"/>
                </a:lnTo>
                <a:lnTo>
                  <a:pt x="679" y="456"/>
                </a:lnTo>
                <a:lnTo>
                  <a:pt x="679" y="450"/>
                </a:lnTo>
                <a:lnTo>
                  <a:pt x="677" y="448"/>
                </a:lnTo>
                <a:lnTo>
                  <a:pt x="677" y="444"/>
                </a:lnTo>
                <a:lnTo>
                  <a:pt x="677" y="442"/>
                </a:lnTo>
                <a:lnTo>
                  <a:pt x="675" y="438"/>
                </a:lnTo>
                <a:lnTo>
                  <a:pt x="673" y="436"/>
                </a:lnTo>
                <a:lnTo>
                  <a:pt x="671" y="434"/>
                </a:lnTo>
                <a:lnTo>
                  <a:pt x="669" y="432"/>
                </a:lnTo>
                <a:lnTo>
                  <a:pt x="663" y="432"/>
                </a:lnTo>
                <a:lnTo>
                  <a:pt x="657" y="434"/>
                </a:lnTo>
                <a:lnTo>
                  <a:pt x="648" y="434"/>
                </a:lnTo>
                <a:lnTo>
                  <a:pt x="642" y="436"/>
                </a:lnTo>
                <a:lnTo>
                  <a:pt x="638" y="434"/>
                </a:lnTo>
                <a:lnTo>
                  <a:pt x="636" y="432"/>
                </a:lnTo>
                <a:lnTo>
                  <a:pt x="635" y="430"/>
                </a:lnTo>
                <a:lnTo>
                  <a:pt x="631" y="428"/>
                </a:lnTo>
                <a:lnTo>
                  <a:pt x="629" y="427"/>
                </a:lnTo>
                <a:lnTo>
                  <a:pt x="629" y="425"/>
                </a:lnTo>
                <a:lnTo>
                  <a:pt x="629" y="421"/>
                </a:lnTo>
                <a:lnTo>
                  <a:pt x="631" y="419"/>
                </a:lnTo>
                <a:lnTo>
                  <a:pt x="633" y="415"/>
                </a:lnTo>
                <a:lnTo>
                  <a:pt x="636" y="413"/>
                </a:lnTo>
                <a:lnTo>
                  <a:pt x="638" y="409"/>
                </a:lnTo>
                <a:lnTo>
                  <a:pt x="642" y="406"/>
                </a:lnTo>
                <a:lnTo>
                  <a:pt x="644" y="403"/>
                </a:lnTo>
                <a:lnTo>
                  <a:pt x="644" y="401"/>
                </a:lnTo>
                <a:lnTo>
                  <a:pt x="644" y="396"/>
                </a:lnTo>
                <a:lnTo>
                  <a:pt x="642" y="394"/>
                </a:lnTo>
                <a:lnTo>
                  <a:pt x="636" y="386"/>
                </a:lnTo>
                <a:lnTo>
                  <a:pt x="635" y="384"/>
                </a:lnTo>
                <a:lnTo>
                  <a:pt x="627" y="377"/>
                </a:lnTo>
                <a:lnTo>
                  <a:pt x="625" y="373"/>
                </a:lnTo>
                <a:lnTo>
                  <a:pt x="621" y="371"/>
                </a:lnTo>
                <a:lnTo>
                  <a:pt x="617" y="369"/>
                </a:lnTo>
                <a:lnTo>
                  <a:pt x="613" y="369"/>
                </a:lnTo>
                <a:lnTo>
                  <a:pt x="607" y="369"/>
                </a:lnTo>
                <a:lnTo>
                  <a:pt x="604" y="369"/>
                </a:lnTo>
                <a:lnTo>
                  <a:pt x="598" y="373"/>
                </a:lnTo>
                <a:lnTo>
                  <a:pt x="594" y="375"/>
                </a:lnTo>
                <a:lnTo>
                  <a:pt x="590" y="377"/>
                </a:lnTo>
                <a:lnTo>
                  <a:pt x="588" y="379"/>
                </a:lnTo>
                <a:lnTo>
                  <a:pt x="586" y="380"/>
                </a:lnTo>
                <a:lnTo>
                  <a:pt x="585" y="384"/>
                </a:lnTo>
                <a:lnTo>
                  <a:pt x="583" y="388"/>
                </a:lnTo>
                <a:lnTo>
                  <a:pt x="580" y="388"/>
                </a:lnTo>
                <a:lnTo>
                  <a:pt x="573" y="382"/>
                </a:lnTo>
                <a:lnTo>
                  <a:pt x="569" y="379"/>
                </a:lnTo>
                <a:lnTo>
                  <a:pt x="569" y="369"/>
                </a:lnTo>
                <a:lnTo>
                  <a:pt x="567" y="355"/>
                </a:lnTo>
                <a:lnTo>
                  <a:pt x="569" y="342"/>
                </a:lnTo>
                <a:lnTo>
                  <a:pt x="567" y="323"/>
                </a:lnTo>
                <a:lnTo>
                  <a:pt x="567" y="302"/>
                </a:lnTo>
                <a:lnTo>
                  <a:pt x="565" y="302"/>
                </a:lnTo>
                <a:lnTo>
                  <a:pt x="561" y="304"/>
                </a:lnTo>
                <a:lnTo>
                  <a:pt x="559" y="304"/>
                </a:lnTo>
                <a:lnTo>
                  <a:pt x="558" y="304"/>
                </a:lnTo>
                <a:lnTo>
                  <a:pt x="556" y="304"/>
                </a:lnTo>
                <a:lnTo>
                  <a:pt x="554" y="304"/>
                </a:lnTo>
                <a:lnTo>
                  <a:pt x="554" y="302"/>
                </a:lnTo>
                <a:lnTo>
                  <a:pt x="552" y="302"/>
                </a:lnTo>
                <a:lnTo>
                  <a:pt x="550" y="300"/>
                </a:lnTo>
                <a:lnTo>
                  <a:pt x="546" y="298"/>
                </a:lnTo>
                <a:lnTo>
                  <a:pt x="540" y="294"/>
                </a:lnTo>
                <a:lnTo>
                  <a:pt x="542" y="294"/>
                </a:lnTo>
                <a:lnTo>
                  <a:pt x="548" y="284"/>
                </a:lnTo>
                <a:lnTo>
                  <a:pt x="532" y="267"/>
                </a:lnTo>
                <a:lnTo>
                  <a:pt x="537" y="255"/>
                </a:lnTo>
                <a:lnTo>
                  <a:pt x="538" y="250"/>
                </a:lnTo>
                <a:lnTo>
                  <a:pt x="538" y="244"/>
                </a:lnTo>
                <a:lnTo>
                  <a:pt x="542" y="234"/>
                </a:lnTo>
                <a:lnTo>
                  <a:pt x="548" y="230"/>
                </a:lnTo>
                <a:lnTo>
                  <a:pt x="554" y="227"/>
                </a:lnTo>
                <a:lnTo>
                  <a:pt x="569" y="217"/>
                </a:lnTo>
                <a:lnTo>
                  <a:pt x="585" y="207"/>
                </a:lnTo>
                <a:lnTo>
                  <a:pt x="592" y="202"/>
                </a:lnTo>
                <a:lnTo>
                  <a:pt x="600" y="198"/>
                </a:lnTo>
                <a:lnTo>
                  <a:pt x="604" y="194"/>
                </a:lnTo>
                <a:lnTo>
                  <a:pt x="590" y="163"/>
                </a:lnTo>
                <a:lnTo>
                  <a:pt x="583" y="146"/>
                </a:lnTo>
                <a:lnTo>
                  <a:pt x="585" y="144"/>
                </a:lnTo>
                <a:lnTo>
                  <a:pt x="588" y="142"/>
                </a:lnTo>
                <a:lnTo>
                  <a:pt x="598" y="134"/>
                </a:lnTo>
                <a:lnTo>
                  <a:pt x="594" y="129"/>
                </a:lnTo>
                <a:lnTo>
                  <a:pt x="592" y="123"/>
                </a:lnTo>
                <a:lnTo>
                  <a:pt x="590" y="121"/>
                </a:lnTo>
                <a:lnTo>
                  <a:pt x="592" y="121"/>
                </a:lnTo>
                <a:lnTo>
                  <a:pt x="590" y="119"/>
                </a:lnTo>
                <a:lnTo>
                  <a:pt x="586" y="121"/>
                </a:lnTo>
                <a:lnTo>
                  <a:pt x="585" y="121"/>
                </a:lnTo>
                <a:lnTo>
                  <a:pt x="585" y="119"/>
                </a:lnTo>
                <a:lnTo>
                  <a:pt x="577" y="111"/>
                </a:lnTo>
                <a:lnTo>
                  <a:pt x="575" y="105"/>
                </a:lnTo>
                <a:lnTo>
                  <a:pt x="575" y="103"/>
                </a:lnTo>
                <a:lnTo>
                  <a:pt x="575" y="102"/>
                </a:lnTo>
                <a:lnTo>
                  <a:pt x="575" y="100"/>
                </a:lnTo>
                <a:lnTo>
                  <a:pt x="575" y="98"/>
                </a:lnTo>
                <a:lnTo>
                  <a:pt x="575" y="94"/>
                </a:lnTo>
                <a:lnTo>
                  <a:pt x="575" y="92"/>
                </a:lnTo>
                <a:lnTo>
                  <a:pt x="575" y="88"/>
                </a:lnTo>
                <a:lnTo>
                  <a:pt x="575" y="84"/>
                </a:lnTo>
                <a:lnTo>
                  <a:pt x="575" y="81"/>
                </a:lnTo>
                <a:lnTo>
                  <a:pt x="569" y="79"/>
                </a:lnTo>
                <a:lnTo>
                  <a:pt x="567" y="75"/>
                </a:lnTo>
                <a:lnTo>
                  <a:pt x="559" y="73"/>
                </a:lnTo>
                <a:lnTo>
                  <a:pt x="558" y="75"/>
                </a:lnTo>
                <a:lnTo>
                  <a:pt x="554" y="77"/>
                </a:lnTo>
                <a:lnTo>
                  <a:pt x="552" y="81"/>
                </a:lnTo>
                <a:lnTo>
                  <a:pt x="550" y="82"/>
                </a:lnTo>
                <a:lnTo>
                  <a:pt x="540" y="79"/>
                </a:lnTo>
                <a:lnTo>
                  <a:pt x="538" y="79"/>
                </a:lnTo>
                <a:lnTo>
                  <a:pt x="532" y="79"/>
                </a:lnTo>
                <a:lnTo>
                  <a:pt x="529" y="77"/>
                </a:lnTo>
                <a:lnTo>
                  <a:pt x="525" y="77"/>
                </a:lnTo>
                <a:lnTo>
                  <a:pt x="517" y="73"/>
                </a:lnTo>
                <a:lnTo>
                  <a:pt x="519" y="67"/>
                </a:lnTo>
                <a:lnTo>
                  <a:pt x="519" y="65"/>
                </a:lnTo>
                <a:lnTo>
                  <a:pt x="517" y="65"/>
                </a:lnTo>
                <a:lnTo>
                  <a:pt x="515" y="63"/>
                </a:lnTo>
                <a:lnTo>
                  <a:pt x="513" y="63"/>
                </a:lnTo>
                <a:lnTo>
                  <a:pt x="511" y="63"/>
                </a:lnTo>
                <a:lnTo>
                  <a:pt x="511" y="61"/>
                </a:lnTo>
                <a:lnTo>
                  <a:pt x="510" y="59"/>
                </a:lnTo>
                <a:lnTo>
                  <a:pt x="504" y="59"/>
                </a:lnTo>
                <a:lnTo>
                  <a:pt x="502" y="59"/>
                </a:lnTo>
                <a:lnTo>
                  <a:pt x="500" y="59"/>
                </a:lnTo>
                <a:lnTo>
                  <a:pt x="498" y="61"/>
                </a:lnTo>
                <a:lnTo>
                  <a:pt x="489" y="57"/>
                </a:lnTo>
                <a:lnTo>
                  <a:pt x="483" y="65"/>
                </a:lnTo>
                <a:lnTo>
                  <a:pt x="477" y="65"/>
                </a:lnTo>
                <a:lnTo>
                  <a:pt x="475" y="63"/>
                </a:lnTo>
                <a:lnTo>
                  <a:pt x="471" y="63"/>
                </a:lnTo>
                <a:lnTo>
                  <a:pt x="469" y="63"/>
                </a:lnTo>
                <a:lnTo>
                  <a:pt x="467" y="61"/>
                </a:lnTo>
                <a:lnTo>
                  <a:pt x="463" y="59"/>
                </a:lnTo>
                <a:lnTo>
                  <a:pt x="442" y="52"/>
                </a:lnTo>
                <a:lnTo>
                  <a:pt x="440" y="52"/>
                </a:lnTo>
                <a:lnTo>
                  <a:pt x="425" y="48"/>
                </a:lnTo>
                <a:lnTo>
                  <a:pt x="406" y="50"/>
                </a:lnTo>
                <a:lnTo>
                  <a:pt x="392" y="40"/>
                </a:lnTo>
                <a:lnTo>
                  <a:pt x="385" y="34"/>
                </a:lnTo>
                <a:lnTo>
                  <a:pt x="381" y="33"/>
                </a:lnTo>
                <a:lnTo>
                  <a:pt x="367" y="25"/>
                </a:lnTo>
                <a:lnTo>
                  <a:pt x="348" y="25"/>
                </a:lnTo>
                <a:lnTo>
                  <a:pt x="342" y="36"/>
                </a:lnTo>
                <a:lnTo>
                  <a:pt x="337" y="33"/>
                </a:lnTo>
                <a:lnTo>
                  <a:pt x="331" y="31"/>
                </a:lnTo>
                <a:lnTo>
                  <a:pt x="327" y="28"/>
                </a:lnTo>
                <a:lnTo>
                  <a:pt x="323" y="27"/>
                </a:lnTo>
                <a:lnTo>
                  <a:pt x="318" y="25"/>
                </a:lnTo>
                <a:lnTo>
                  <a:pt x="315" y="25"/>
                </a:lnTo>
                <a:lnTo>
                  <a:pt x="312" y="23"/>
                </a:lnTo>
                <a:lnTo>
                  <a:pt x="308" y="19"/>
                </a:lnTo>
                <a:lnTo>
                  <a:pt x="302" y="17"/>
                </a:lnTo>
                <a:lnTo>
                  <a:pt x="298" y="15"/>
                </a:lnTo>
                <a:lnTo>
                  <a:pt x="292" y="13"/>
                </a:lnTo>
                <a:lnTo>
                  <a:pt x="291" y="21"/>
                </a:lnTo>
                <a:lnTo>
                  <a:pt x="287" y="21"/>
                </a:lnTo>
                <a:lnTo>
                  <a:pt x="283" y="21"/>
                </a:lnTo>
                <a:lnTo>
                  <a:pt x="281" y="19"/>
                </a:lnTo>
                <a:lnTo>
                  <a:pt x="277" y="15"/>
                </a:lnTo>
                <a:lnTo>
                  <a:pt x="273" y="11"/>
                </a:lnTo>
                <a:lnTo>
                  <a:pt x="271" y="7"/>
                </a:lnTo>
                <a:lnTo>
                  <a:pt x="267" y="4"/>
                </a:lnTo>
                <a:lnTo>
                  <a:pt x="264" y="0"/>
                </a:lnTo>
                <a:lnTo>
                  <a:pt x="262" y="0"/>
                </a:lnTo>
                <a:lnTo>
                  <a:pt x="260" y="4"/>
                </a:lnTo>
                <a:lnTo>
                  <a:pt x="258" y="6"/>
                </a:lnTo>
                <a:lnTo>
                  <a:pt x="256" y="9"/>
                </a:lnTo>
                <a:lnTo>
                  <a:pt x="254" y="13"/>
                </a:lnTo>
                <a:lnTo>
                  <a:pt x="256" y="19"/>
                </a:lnTo>
                <a:lnTo>
                  <a:pt x="254" y="19"/>
                </a:lnTo>
                <a:lnTo>
                  <a:pt x="254" y="21"/>
                </a:lnTo>
                <a:lnTo>
                  <a:pt x="252" y="21"/>
                </a:lnTo>
                <a:lnTo>
                  <a:pt x="252" y="23"/>
                </a:lnTo>
                <a:lnTo>
                  <a:pt x="250" y="25"/>
                </a:lnTo>
                <a:lnTo>
                  <a:pt x="250" y="27"/>
                </a:lnTo>
                <a:lnTo>
                  <a:pt x="250" y="28"/>
                </a:lnTo>
                <a:lnTo>
                  <a:pt x="248" y="33"/>
                </a:lnTo>
                <a:lnTo>
                  <a:pt x="248" y="38"/>
                </a:lnTo>
                <a:lnTo>
                  <a:pt x="248" y="40"/>
                </a:lnTo>
                <a:lnTo>
                  <a:pt x="250" y="44"/>
                </a:lnTo>
                <a:lnTo>
                  <a:pt x="252" y="50"/>
                </a:lnTo>
                <a:lnTo>
                  <a:pt x="254" y="50"/>
                </a:lnTo>
                <a:lnTo>
                  <a:pt x="256" y="54"/>
                </a:lnTo>
                <a:lnTo>
                  <a:pt x="254" y="55"/>
                </a:lnTo>
                <a:lnTo>
                  <a:pt x="250" y="57"/>
                </a:lnTo>
                <a:lnTo>
                  <a:pt x="248" y="59"/>
                </a:lnTo>
                <a:lnTo>
                  <a:pt x="246" y="61"/>
                </a:lnTo>
                <a:lnTo>
                  <a:pt x="244" y="63"/>
                </a:lnTo>
                <a:lnTo>
                  <a:pt x="243" y="65"/>
                </a:lnTo>
                <a:lnTo>
                  <a:pt x="238" y="69"/>
                </a:lnTo>
                <a:lnTo>
                  <a:pt x="237" y="71"/>
                </a:lnTo>
                <a:lnTo>
                  <a:pt x="235" y="73"/>
                </a:lnTo>
                <a:lnTo>
                  <a:pt x="231" y="77"/>
                </a:lnTo>
                <a:lnTo>
                  <a:pt x="227" y="82"/>
                </a:lnTo>
                <a:lnTo>
                  <a:pt x="225" y="90"/>
                </a:lnTo>
                <a:lnTo>
                  <a:pt x="225" y="94"/>
                </a:lnTo>
                <a:lnTo>
                  <a:pt x="229" y="98"/>
                </a:lnTo>
                <a:lnTo>
                  <a:pt x="229" y="103"/>
                </a:lnTo>
                <a:lnTo>
                  <a:pt x="231" y="108"/>
                </a:lnTo>
                <a:lnTo>
                  <a:pt x="223" y="111"/>
                </a:lnTo>
                <a:lnTo>
                  <a:pt x="217" y="113"/>
                </a:lnTo>
                <a:lnTo>
                  <a:pt x="212" y="111"/>
                </a:lnTo>
                <a:lnTo>
                  <a:pt x="206" y="109"/>
                </a:lnTo>
                <a:lnTo>
                  <a:pt x="179" y="117"/>
                </a:lnTo>
                <a:lnTo>
                  <a:pt x="179" y="134"/>
                </a:lnTo>
                <a:lnTo>
                  <a:pt x="190" y="140"/>
                </a:lnTo>
                <a:lnTo>
                  <a:pt x="200" y="161"/>
                </a:lnTo>
                <a:lnTo>
                  <a:pt x="212" y="163"/>
                </a:lnTo>
                <a:lnTo>
                  <a:pt x="221" y="167"/>
                </a:lnTo>
                <a:lnTo>
                  <a:pt x="223" y="169"/>
                </a:lnTo>
                <a:lnTo>
                  <a:pt x="229" y="179"/>
                </a:lnTo>
                <a:lnTo>
                  <a:pt x="227" y="180"/>
                </a:lnTo>
                <a:lnTo>
                  <a:pt x="225" y="182"/>
                </a:lnTo>
                <a:lnTo>
                  <a:pt x="217" y="180"/>
                </a:lnTo>
                <a:lnTo>
                  <a:pt x="216" y="182"/>
                </a:lnTo>
                <a:lnTo>
                  <a:pt x="216" y="188"/>
                </a:lnTo>
                <a:lnTo>
                  <a:pt x="214" y="190"/>
                </a:lnTo>
                <a:lnTo>
                  <a:pt x="206" y="184"/>
                </a:lnTo>
                <a:lnTo>
                  <a:pt x="204" y="184"/>
                </a:lnTo>
                <a:lnTo>
                  <a:pt x="206" y="188"/>
                </a:lnTo>
                <a:lnTo>
                  <a:pt x="196" y="188"/>
                </a:lnTo>
                <a:lnTo>
                  <a:pt x="177" y="177"/>
                </a:lnTo>
                <a:lnTo>
                  <a:pt x="162" y="194"/>
                </a:lnTo>
                <a:lnTo>
                  <a:pt x="160" y="200"/>
                </a:lnTo>
                <a:lnTo>
                  <a:pt x="167" y="207"/>
                </a:lnTo>
                <a:lnTo>
                  <a:pt x="171" y="204"/>
                </a:lnTo>
                <a:lnTo>
                  <a:pt x="179" y="209"/>
                </a:lnTo>
                <a:lnTo>
                  <a:pt x="196" y="221"/>
                </a:lnTo>
                <a:lnTo>
                  <a:pt x="202" y="227"/>
                </a:lnTo>
                <a:lnTo>
                  <a:pt x="204" y="230"/>
                </a:lnTo>
                <a:lnTo>
                  <a:pt x="216" y="236"/>
                </a:lnTo>
                <a:lnTo>
                  <a:pt x="214" y="242"/>
                </a:lnTo>
                <a:lnTo>
                  <a:pt x="216" y="246"/>
                </a:lnTo>
                <a:lnTo>
                  <a:pt x="217" y="252"/>
                </a:lnTo>
                <a:lnTo>
                  <a:pt x="216" y="259"/>
                </a:lnTo>
                <a:lnTo>
                  <a:pt x="219" y="269"/>
                </a:lnTo>
                <a:lnTo>
                  <a:pt x="223" y="267"/>
                </a:lnTo>
                <a:lnTo>
                  <a:pt x="229" y="269"/>
                </a:lnTo>
                <a:lnTo>
                  <a:pt x="229" y="273"/>
                </a:lnTo>
                <a:lnTo>
                  <a:pt x="231" y="275"/>
                </a:lnTo>
                <a:lnTo>
                  <a:pt x="235" y="283"/>
                </a:lnTo>
                <a:lnTo>
                  <a:pt x="235" y="286"/>
                </a:lnTo>
                <a:lnTo>
                  <a:pt x="231" y="290"/>
                </a:lnTo>
                <a:lnTo>
                  <a:pt x="229" y="294"/>
                </a:lnTo>
                <a:lnTo>
                  <a:pt x="225" y="298"/>
                </a:lnTo>
                <a:lnTo>
                  <a:pt x="217" y="305"/>
                </a:lnTo>
                <a:lnTo>
                  <a:pt x="219" y="311"/>
                </a:lnTo>
                <a:lnTo>
                  <a:pt x="216" y="315"/>
                </a:lnTo>
                <a:lnTo>
                  <a:pt x="212" y="317"/>
                </a:lnTo>
                <a:lnTo>
                  <a:pt x="196" y="313"/>
                </a:lnTo>
                <a:lnTo>
                  <a:pt x="167" y="323"/>
                </a:lnTo>
                <a:lnTo>
                  <a:pt x="164" y="325"/>
                </a:lnTo>
                <a:lnTo>
                  <a:pt x="164" y="346"/>
                </a:lnTo>
                <a:lnTo>
                  <a:pt x="144" y="352"/>
                </a:lnTo>
                <a:lnTo>
                  <a:pt x="118" y="359"/>
                </a:lnTo>
                <a:lnTo>
                  <a:pt x="106" y="363"/>
                </a:lnTo>
                <a:lnTo>
                  <a:pt x="110" y="371"/>
                </a:lnTo>
                <a:lnTo>
                  <a:pt x="106" y="371"/>
                </a:lnTo>
                <a:lnTo>
                  <a:pt x="104" y="373"/>
                </a:lnTo>
                <a:lnTo>
                  <a:pt x="102" y="373"/>
                </a:lnTo>
                <a:lnTo>
                  <a:pt x="100" y="371"/>
                </a:lnTo>
                <a:lnTo>
                  <a:pt x="98" y="371"/>
                </a:lnTo>
                <a:lnTo>
                  <a:pt x="96" y="367"/>
                </a:lnTo>
                <a:lnTo>
                  <a:pt x="91" y="363"/>
                </a:lnTo>
                <a:lnTo>
                  <a:pt x="87" y="361"/>
                </a:lnTo>
                <a:lnTo>
                  <a:pt x="85" y="361"/>
                </a:lnTo>
                <a:lnTo>
                  <a:pt x="83" y="361"/>
                </a:lnTo>
                <a:lnTo>
                  <a:pt x="81" y="361"/>
                </a:lnTo>
                <a:lnTo>
                  <a:pt x="79" y="363"/>
                </a:lnTo>
                <a:lnTo>
                  <a:pt x="77" y="369"/>
                </a:lnTo>
                <a:lnTo>
                  <a:pt x="77" y="371"/>
                </a:lnTo>
                <a:lnTo>
                  <a:pt x="79" y="377"/>
                </a:lnTo>
                <a:lnTo>
                  <a:pt x="81" y="384"/>
                </a:lnTo>
                <a:lnTo>
                  <a:pt x="81" y="388"/>
                </a:lnTo>
                <a:lnTo>
                  <a:pt x="79" y="390"/>
                </a:lnTo>
                <a:lnTo>
                  <a:pt x="73" y="394"/>
                </a:lnTo>
                <a:lnTo>
                  <a:pt x="73" y="396"/>
                </a:lnTo>
                <a:lnTo>
                  <a:pt x="73" y="398"/>
                </a:lnTo>
                <a:lnTo>
                  <a:pt x="73" y="403"/>
                </a:lnTo>
                <a:lnTo>
                  <a:pt x="75" y="411"/>
                </a:lnTo>
                <a:lnTo>
                  <a:pt x="73" y="415"/>
                </a:lnTo>
                <a:lnTo>
                  <a:pt x="73" y="417"/>
                </a:lnTo>
                <a:lnTo>
                  <a:pt x="71" y="419"/>
                </a:lnTo>
                <a:lnTo>
                  <a:pt x="71" y="421"/>
                </a:lnTo>
                <a:lnTo>
                  <a:pt x="73" y="423"/>
                </a:lnTo>
                <a:lnTo>
                  <a:pt x="73" y="425"/>
                </a:lnTo>
                <a:lnTo>
                  <a:pt x="75" y="425"/>
                </a:lnTo>
                <a:lnTo>
                  <a:pt x="77" y="427"/>
                </a:lnTo>
                <a:lnTo>
                  <a:pt x="83" y="427"/>
                </a:lnTo>
                <a:lnTo>
                  <a:pt x="85" y="427"/>
                </a:lnTo>
                <a:lnTo>
                  <a:pt x="89" y="428"/>
                </a:lnTo>
                <a:lnTo>
                  <a:pt x="92" y="430"/>
                </a:lnTo>
                <a:lnTo>
                  <a:pt x="96" y="430"/>
                </a:lnTo>
                <a:lnTo>
                  <a:pt x="102" y="434"/>
                </a:lnTo>
                <a:lnTo>
                  <a:pt x="106" y="436"/>
                </a:lnTo>
                <a:lnTo>
                  <a:pt x="110" y="438"/>
                </a:lnTo>
                <a:lnTo>
                  <a:pt x="110" y="440"/>
                </a:lnTo>
                <a:lnTo>
                  <a:pt x="110" y="442"/>
                </a:lnTo>
                <a:lnTo>
                  <a:pt x="108" y="448"/>
                </a:lnTo>
                <a:lnTo>
                  <a:pt x="102" y="456"/>
                </a:lnTo>
                <a:lnTo>
                  <a:pt x="100" y="459"/>
                </a:lnTo>
                <a:lnTo>
                  <a:pt x="96" y="463"/>
                </a:lnTo>
                <a:lnTo>
                  <a:pt x="92" y="463"/>
                </a:lnTo>
                <a:lnTo>
                  <a:pt x="85" y="461"/>
                </a:lnTo>
                <a:lnTo>
                  <a:pt x="81" y="459"/>
                </a:lnTo>
                <a:lnTo>
                  <a:pt x="73" y="461"/>
                </a:lnTo>
                <a:lnTo>
                  <a:pt x="56" y="465"/>
                </a:lnTo>
                <a:lnTo>
                  <a:pt x="52" y="465"/>
                </a:lnTo>
                <a:lnTo>
                  <a:pt x="50" y="467"/>
                </a:lnTo>
                <a:lnTo>
                  <a:pt x="48" y="473"/>
                </a:lnTo>
                <a:lnTo>
                  <a:pt x="46" y="475"/>
                </a:lnTo>
                <a:lnTo>
                  <a:pt x="43" y="478"/>
                </a:lnTo>
                <a:lnTo>
                  <a:pt x="37" y="482"/>
                </a:lnTo>
                <a:lnTo>
                  <a:pt x="35" y="482"/>
                </a:lnTo>
                <a:lnTo>
                  <a:pt x="33" y="482"/>
                </a:lnTo>
                <a:lnTo>
                  <a:pt x="31" y="478"/>
                </a:lnTo>
                <a:lnTo>
                  <a:pt x="31" y="475"/>
                </a:lnTo>
                <a:lnTo>
                  <a:pt x="33" y="471"/>
                </a:lnTo>
                <a:lnTo>
                  <a:pt x="31" y="471"/>
                </a:lnTo>
                <a:lnTo>
                  <a:pt x="29" y="469"/>
                </a:lnTo>
                <a:lnTo>
                  <a:pt x="21" y="469"/>
                </a:lnTo>
                <a:lnTo>
                  <a:pt x="17" y="471"/>
                </a:lnTo>
                <a:lnTo>
                  <a:pt x="12" y="475"/>
                </a:lnTo>
                <a:lnTo>
                  <a:pt x="8" y="477"/>
                </a:lnTo>
                <a:lnTo>
                  <a:pt x="8" y="478"/>
                </a:lnTo>
                <a:lnTo>
                  <a:pt x="8" y="480"/>
                </a:lnTo>
                <a:lnTo>
                  <a:pt x="8" y="484"/>
                </a:lnTo>
                <a:lnTo>
                  <a:pt x="10" y="488"/>
                </a:lnTo>
                <a:lnTo>
                  <a:pt x="12" y="490"/>
                </a:lnTo>
                <a:lnTo>
                  <a:pt x="12" y="494"/>
                </a:lnTo>
                <a:lnTo>
                  <a:pt x="10" y="496"/>
                </a:lnTo>
                <a:lnTo>
                  <a:pt x="10" y="502"/>
                </a:lnTo>
                <a:lnTo>
                  <a:pt x="8" y="507"/>
                </a:lnTo>
                <a:lnTo>
                  <a:pt x="6" y="511"/>
                </a:lnTo>
                <a:lnTo>
                  <a:pt x="4" y="513"/>
                </a:lnTo>
                <a:lnTo>
                  <a:pt x="4" y="515"/>
                </a:lnTo>
                <a:lnTo>
                  <a:pt x="4" y="517"/>
                </a:lnTo>
                <a:lnTo>
                  <a:pt x="6" y="519"/>
                </a:lnTo>
                <a:lnTo>
                  <a:pt x="8" y="519"/>
                </a:lnTo>
                <a:lnTo>
                  <a:pt x="10" y="517"/>
                </a:lnTo>
                <a:lnTo>
                  <a:pt x="14" y="515"/>
                </a:lnTo>
                <a:lnTo>
                  <a:pt x="16" y="513"/>
                </a:lnTo>
                <a:lnTo>
                  <a:pt x="16" y="511"/>
                </a:lnTo>
                <a:lnTo>
                  <a:pt x="19" y="509"/>
                </a:lnTo>
                <a:lnTo>
                  <a:pt x="21" y="507"/>
                </a:lnTo>
                <a:lnTo>
                  <a:pt x="25" y="505"/>
                </a:lnTo>
                <a:lnTo>
                  <a:pt x="27" y="505"/>
                </a:lnTo>
                <a:lnTo>
                  <a:pt x="31" y="505"/>
                </a:lnTo>
                <a:lnTo>
                  <a:pt x="35" y="505"/>
                </a:lnTo>
                <a:lnTo>
                  <a:pt x="37" y="505"/>
                </a:lnTo>
                <a:lnTo>
                  <a:pt x="39" y="507"/>
                </a:lnTo>
                <a:lnTo>
                  <a:pt x="41" y="509"/>
                </a:lnTo>
                <a:lnTo>
                  <a:pt x="43" y="513"/>
                </a:lnTo>
                <a:lnTo>
                  <a:pt x="43" y="517"/>
                </a:lnTo>
                <a:lnTo>
                  <a:pt x="41" y="523"/>
                </a:lnTo>
                <a:lnTo>
                  <a:pt x="39" y="528"/>
                </a:lnTo>
                <a:lnTo>
                  <a:pt x="37" y="532"/>
                </a:lnTo>
                <a:lnTo>
                  <a:pt x="37" y="536"/>
                </a:lnTo>
                <a:lnTo>
                  <a:pt x="37" y="540"/>
                </a:lnTo>
                <a:lnTo>
                  <a:pt x="37" y="544"/>
                </a:lnTo>
                <a:lnTo>
                  <a:pt x="37" y="546"/>
                </a:lnTo>
                <a:lnTo>
                  <a:pt x="35" y="548"/>
                </a:lnTo>
                <a:lnTo>
                  <a:pt x="33" y="550"/>
                </a:lnTo>
                <a:lnTo>
                  <a:pt x="31" y="550"/>
                </a:lnTo>
                <a:lnTo>
                  <a:pt x="25" y="552"/>
                </a:lnTo>
                <a:lnTo>
                  <a:pt x="21" y="553"/>
                </a:lnTo>
                <a:lnTo>
                  <a:pt x="19" y="555"/>
                </a:lnTo>
                <a:lnTo>
                  <a:pt x="14" y="559"/>
                </a:lnTo>
                <a:lnTo>
                  <a:pt x="14" y="561"/>
                </a:lnTo>
                <a:lnTo>
                  <a:pt x="12" y="563"/>
                </a:lnTo>
                <a:lnTo>
                  <a:pt x="12" y="569"/>
                </a:lnTo>
                <a:lnTo>
                  <a:pt x="10" y="574"/>
                </a:lnTo>
                <a:lnTo>
                  <a:pt x="10" y="579"/>
                </a:lnTo>
                <a:lnTo>
                  <a:pt x="12" y="582"/>
                </a:lnTo>
                <a:lnTo>
                  <a:pt x="10" y="588"/>
                </a:lnTo>
                <a:lnTo>
                  <a:pt x="10" y="592"/>
                </a:lnTo>
                <a:lnTo>
                  <a:pt x="8" y="596"/>
                </a:lnTo>
                <a:lnTo>
                  <a:pt x="8" y="600"/>
                </a:lnTo>
                <a:lnTo>
                  <a:pt x="8" y="605"/>
                </a:lnTo>
                <a:lnTo>
                  <a:pt x="12" y="605"/>
                </a:lnTo>
                <a:lnTo>
                  <a:pt x="14" y="605"/>
                </a:lnTo>
                <a:lnTo>
                  <a:pt x="14" y="609"/>
                </a:lnTo>
                <a:lnTo>
                  <a:pt x="12" y="632"/>
                </a:lnTo>
                <a:lnTo>
                  <a:pt x="12" y="638"/>
                </a:lnTo>
                <a:lnTo>
                  <a:pt x="21" y="642"/>
                </a:lnTo>
                <a:lnTo>
                  <a:pt x="19" y="646"/>
                </a:lnTo>
                <a:lnTo>
                  <a:pt x="31" y="651"/>
                </a:lnTo>
                <a:lnTo>
                  <a:pt x="35" y="653"/>
                </a:lnTo>
                <a:lnTo>
                  <a:pt x="39" y="657"/>
                </a:lnTo>
                <a:lnTo>
                  <a:pt x="41" y="653"/>
                </a:lnTo>
                <a:lnTo>
                  <a:pt x="43" y="655"/>
                </a:lnTo>
                <a:lnTo>
                  <a:pt x="41" y="659"/>
                </a:lnTo>
                <a:lnTo>
                  <a:pt x="52" y="671"/>
                </a:lnTo>
                <a:lnTo>
                  <a:pt x="65" y="678"/>
                </a:lnTo>
                <a:lnTo>
                  <a:pt x="71" y="686"/>
                </a:lnTo>
                <a:lnTo>
                  <a:pt x="73" y="688"/>
                </a:lnTo>
                <a:lnTo>
                  <a:pt x="75" y="690"/>
                </a:lnTo>
                <a:lnTo>
                  <a:pt x="71" y="696"/>
                </a:lnTo>
                <a:lnTo>
                  <a:pt x="64" y="719"/>
                </a:lnTo>
                <a:lnTo>
                  <a:pt x="62" y="719"/>
                </a:lnTo>
                <a:lnTo>
                  <a:pt x="56" y="717"/>
                </a:lnTo>
                <a:lnTo>
                  <a:pt x="54" y="723"/>
                </a:lnTo>
                <a:lnTo>
                  <a:pt x="52" y="726"/>
                </a:lnTo>
                <a:lnTo>
                  <a:pt x="52" y="728"/>
                </a:lnTo>
                <a:lnTo>
                  <a:pt x="58" y="730"/>
                </a:lnTo>
                <a:lnTo>
                  <a:pt x="58" y="736"/>
                </a:lnTo>
                <a:lnTo>
                  <a:pt x="58" y="738"/>
                </a:lnTo>
                <a:lnTo>
                  <a:pt x="58" y="742"/>
                </a:lnTo>
                <a:lnTo>
                  <a:pt x="54" y="752"/>
                </a:lnTo>
                <a:lnTo>
                  <a:pt x="54" y="754"/>
                </a:lnTo>
                <a:lnTo>
                  <a:pt x="56" y="754"/>
                </a:lnTo>
                <a:lnTo>
                  <a:pt x="58" y="755"/>
                </a:lnTo>
                <a:lnTo>
                  <a:pt x="60" y="755"/>
                </a:lnTo>
                <a:lnTo>
                  <a:pt x="41" y="807"/>
                </a:lnTo>
                <a:lnTo>
                  <a:pt x="44" y="809"/>
                </a:lnTo>
                <a:lnTo>
                  <a:pt x="6" y="907"/>
                </a:lnTo>
                <a:lnTo>
                  <a:pt x="2" y="919"/>
                </a:lnTo>
                <a:lnTo>
                  <a:pt x="0" y="921"/>
                </a:lnTo>
                <a:lnTo>
                  <a:pt x="2" y="922"/>
                </a:lnTo>
                <a:lnTo>
                  <a:pt x="14" y="930"/>
                </a:lnTo>
                <a:lnTo>
                  <a:pt x="23" y="934"/>
                </a:lnTo>
                <a:lnTo>
                  <a:pt x="16" y="946"/>
                </a:lnTo>
                <a:lnTo>
                  <a:pt x="58" y="94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Freeform 187"/>
          <p:cNvSpPr>
            <a:spLocks/>
          </p:cNvSpPr>
          <p:nvPr/>
        </p:nvSpPr>
        <p:spPr bwMode="auto">
          <a:xfrm>
            <a:off x="-1140121" y="6714048"/>
            <a:ext cx="853789" cy="1031701"/>
          </a:xfrm>
          <a:custGeom>
            <a:avLst/>
            <a:gdLst>
              <a:gd name="T0" fmla="*/ 61 w 907"/>
              <a:gd name="T1" fmla="*/ 600 h 1096"/>
              <a:gd name="T2" fmla="*/ 148 w 907"/>
              <a:gd name="T3" fmla="*/ 649 h 1096"/>
              <a:gd name="T4" fmla="*/ 184 w 907"/>
              <a:gd name="T5" fmla="*/ 652 h 1096"/>
              <a:gd name="T6" fmla="*/ 140 w 907"/>
              <a:gd name="T7" fmla="*/ 689 h 1096"/>
              <a:gd name="T8" fmla="*/ 163 w 907"/>
              <a:gd name="T9" fmla="*/ 725 h 1096"/>
              <a:gd name="T10" fmla="*/ 221 w 907"/>
              <a:gd name="T11" fmla="*/ 758 h 1096"/>
              <a:gd name="T12" fmla="*/ 290 w 907"/>
              <a:gd name="T13" fmla="*/ 787 h 1096"/>
              <a:gd name="T14" fmla="*/ 354 w 907"/>
              <a:gd name="T15" fmla="*/ 789 h 1096"/>
              <a:gd name="T16" fmla="*/ 407 w 907"/>
              <a:gd name="T17" fmla="*/ 817 h 1096"/>
              <a:gd name="T18" fmla="*/ 429 w 907"/>
              <a:gd name="T19" fmla="*/ 914 h 1096"/>
              <a:gd name="T20" fmla="*/ 336 w 907"/>
              <a:gd name="T21" fmla="*/ 964 h 1096"/>
              <a:gd name="T22" fmla="*/ 405 w 907"/>
              <a:gd name="T23" fmla="*/ 1014 h 1096"/>
              <a:gd name="T24" fmla="*/ 504 w 907"/>
              <a:gd name="T25" fmla="*/ 1089 h 1096"/>
              <a:gd name="T26" fmla="*/ 705 w 907"/>
              <a:gd name="T27" fmla="*/ 1062 h 1096"/>
              <a:gd name="T28" fmla="*/ 694 w 907"/>
              <a:gd name="T29" fmla="*/ 1046 h 1096"/>
              <a:gd name="T30" fmla="*/ 677 w 907"/>
              <a:gd name="T31" fmla="*/ 968 h 1096"/>
              <a:gd name="T32" fmla="*/ 665 w 907"/>
              <a:gd name="T33" fmla="*/ 904 h 1096"/>
              <a:gd name="T34" fmla="*/ 703 w 907"/>
              <a:gd name="T35" fmla="*/ 873 h 1096"/>
              <a:gd name="T36" fmla="*/ 715 w 907"/>
              <a:gd name="T37" fmla="*/ 850 h 1096"/>
              <a:gd name="T38" fmla="*/ 738 w 907"/>
              <a:gd name="T39" fmla="*/ 837 h 1096"/>
              <a:gd name="T40" fmla="*/ 782 w 907"/>
              <a:gd name="T41" fmla="*/ 827 h 1096"/>
              <a:gd name="T42" fmla="*/ 776 w 907"/>
              <a:gd name="T43" fmla="*/ 793 h 1096"/>
              <a:gd name="T44" fmla="*/ 773 w 907"/>
              <a:gd name="T45" fmla="*/ 785 h 1096"/>
              <a:gd name="T46" fmla="*/ 774 w 907"/>
              <a:gd name="T47" fmla="*/ 769 h 1096"/>
              <a:gd name="T48" fmla="*/ 774 w 907"/>
              <a:gd name="T49" fmla="*/ 735 h 1096"/>
              <a:gd name="T50" fmla="*/ 767 w 907"/>
              <a:gd name="T51" fmla="*/ 729 h 1096"/>
              <a:gd name="T52" fmla="*/ 836 w 907"/>
              <a:gd name="T53" fmla="*/ 625 h 1096"/>
              <a:gd name="T54" fmla="*/ 882 w 907"/>
              <a:gd name="T55" fmla="*/ 593 h 1096"/>
              <a:gd name="T56" fmla="*/ 890 w 907"/>
              <a:gd name="T57" fmla="*/ 537 h 1096"/>
              <a:gd name="T58" fmla="*/ 903 w 907"/>
              <a:gd name="T59" fmla="*/ 477 h 1096"/>
              <a:gd name="T60" fmla="*/ 876 w 907"/>
              <a:gd name="T61" fmla="*/ 439 h 1096"/>
              <a:gd name="T62" fmla="*/ 832 w 907"/>
              <a:gd name="T63" fmla="*/ 441 h 1096"/>
              <a:gd name="T64" fmla="*/ 738 w 907"/>
              <a:gd name="T65" fmla="*/ 456 h 1096"/>
              <a:gd name="T66" fmla="*/ 723 w 907"/>
              <a:gd name="T67" fmla="*/ 429 h 1096"/>
              <a:gd name="T68" fmla="*/ 699 w 907"/>
              <a:gd name="T69" fmla="*/ 404 h 1096"/>
              <a:gd name="T70" fmla="*/ 690 w 907"/>
              <a:gd name="T71" fmla="*/ 393 h 1096"/>
              <a:gd name="T72" fmla="*/ 672 w 907"/>
              <a:gd name="T73" fmla="*/ 385 h 1096"/>
              <a:gd name="T74" fmla="*/ 672 w 907"/>
              <a:gd name="T75" fmla="*/ 373 h 1096"/>
              <a:gd name="T76" fmla="*/ 672 w 907"/>
              <a:gd name="T77" fmla="*/ 358 h 1096"/>
              <a:gd name="T78" fmla="*/ 675 w 907"/>
              <a:gd name="T79" fmla="*/ 337 h 1096"/>
              <a:gd name="T80" fmla="*/ 688 w 907"/>
              <a:gd name="T81" fmla="*/ 314 h 1096"/>
              <a:gd name="T82" fmla="*/ 694 w 907"/>
              <a:gd name="T83" fmla="*/ 274 h 1096"/>
              <a:gd name="T84" fmla="*/ 672 w 907"/>
              <a:gd name="T85" fmla="*/ 262 h 1096"/>
              <a:gd name="T86" fmla="*/ 611 w 907"/>
              <a:gd name="T87" fmla="*/ 210 h 1096"/>
              <a:gd name="T88" fmla="*/ 478 w 907"/>
              <a:gd name="T89" fmla="*/ 4 h 1096"/>
              <a:gd name="T90" fmla="*/ 436 w 907"/>
              <a:gd name="T91" fmla="*/ 20 h 1096"/>
              <a:gd name="T92" fmla="*/ 415 w 907"/>
              <a:gd name="T93" fmla="*/ 33 h 1096"/>
              <a:gd name="T94" fmla="*/ 390 w 907"/>
              <a:gd name="T95" fmla="*/ 45 h 1096"/>
              <a:gd name="T96" fmla="*/ 376 w 907"/>
              <a:gd name="T97" fmla="*/ 64 h 1096"/>
              <a:gd name="T98" fmla="*/ 319 w 907"/>
              <a:gd name="T99" fmla="*/ 112 h 1096"/>
              <a:gd name="T100" fmla="*/ 215 w 907"/>
              <a:gd name="T101" fmla="*/ 175 h 1096"/>
              <a:gd name="T102" fmla="*/ 194 w 907"/>
              <a:gd name="T103" fmla="*/ 237 h 1096"/>
              <a:gd name="T104" fmla="*/ 182 w 907"/>
              <a:gd name="T105" fmla="*/ 270 h 1096"/>
              <a:gd name="T106" fmla="*/ 169 w 907"/>
              <a:gd name="T107" fmla="*/ 297 h 1096"/>
              <a:gd name="T108" fmla="*/ 152 w 907"/>
              <a:gd name="T109" fmla="*/ 318 h 1096"/>
              <a:gd name="T110" fmla="*/ 134 w 907"/>
              <a:gd name="T111" fmla="*/ 337 h 1096"/>
              <a:gd name="T112" fmla="*/ 121 w 907"/>
              <a:gd name="T113" fmla="*/ 366 h 1096"/>
              <a:gd name="T114" fmla="*/ 77 w 907"/>
              <a:gd name="T115" fmla="*/ 406 h 1096"/>
              <a:gd name="T116" fmla="*/ 42 w 907"/>
              <a:gd name="T117" fmla="*/ 422 h 1096"/>
              <a:gd name="T118" fmla="*/ 29 w 907"/>
              <a:gd name="T119" fmla="*/ 429 h 1096"/>
              <a:gd name="T120" fmla="*/ 19 w 907"/>
              <a:gd name="T121" fmla="*/ 452 h 1096"/>
              <a:gd name="T122" fmla="*/ 15 w 907"/>
              <a:gd name="T123" fmla="*/ 481 h 1096"/>
              <a:gd name="T124" fmla="*/ 2 w 907"/>
              <a:gd name="T125" fmla="*/ 518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07" h="1096">
                <a:moveTo>
                  <a:pt x="23" y="527"/>
                </a:moveTo>
                <a:lnTo>
                  <a:pt x="36" y="512"/>
                </a:lnTo>
                <a:lnTo>
                  <a:pt x="44" y="510"/>
                </a:lnTo>
                <a:lnTo>
                  <a:pt x="54" y="510"/>
                </a:lnTo>
                <a:lnTo>
                  <a:pt x="67" y="537"/>
                </a:lnTo>
                <a:lnTo>
                  <a:pt x="79" y="537"/>
                </a:lnTo>
                <a:lnTo>
                  <a:pt x="71" y="554"/>
                </a:lnTo>
                <a:lnTo>
                  <a:pt x="61" y="600"/>
                </a:lnTo>
                <a:lnTo>
                  <a:pt x="96" y="633"/>
                </a:lnTo>
                <a:lnTo>
                  <a:pt x="128" y="627"/>
                </a:lnTo>
                <a:lnTo>
                  <a:pt x="131" y="629"/>
                </a:lnTo>
                <a:lnTo>
                  <a:pt x="131" y="631"/>
                </a:lnTo>
                <a:lnTo>
                  <a:pt x="133" y="633"/>
                </a:lnTo>
                <a:lnTo>
                  <a:pt x="136" y="644"/>
                </a:lnTo>
                <a:lnTo>
                  <a:pt x="138" y="649"/>
                </a:lnTo>
                <a:lnTo>
                  <a:pt x="148" y="649"/>
                </a:lnTo>
                <a:lnTo>
                  <a:pt x="154" y="662"/>
                </a:lnTo>
                <a:lnTo>
                  <a:pt x="165" y="666"/>
                </a:lnTo>
                <a:lnTo>
                  <a:pt x="171" y="664"/>
                </a:lnTo>
                <a:lnTo>
                  <a:pt x="169" y="664"/>
                </a:lnTo>
                <a:lnTo>
                  <a:pt x="173" y="654"/>
                </a:lnTo>
                <a:lnTo>
                  <a:pt x="177" y="656"/>
                </a:lnTo>
                <a:lnTo>
                  <a:pt x="179" y="652"/>
                </a:lnTo>
                <a:lnTo>
                  <a:pt x="184" y="652"/>
                </a:lnTo>
                <a:lnTo>
                  <a:pt x="184" y="668"/>
                </a:lnTo>
                <a:lnTo>
                  <a:pt x="181" y="685"/>
                </a:lnTo>
                <a:lnTo>
                  <a:pt x="179" y="685"/>
                </a:lnTo>
                <a:lnTo>
                  <a:pt x="159" y="683"/>
                </a:lnTo>
                <a:lnTo>
                  <a:pt x="157" y="689"/>
                </a:lnTo>
                <a:lnTo>
                  <a:pt x="154" y="687"/>
                </a:lnTo>
                <a:lnTo>
                  <a:pt x="152" y="691"/>
                </a:lnTo>
                <a:lnTo>
                  <a:pt x="140" y="689"/>
                </a:lnTo>
                <a:lnTo>
                  <a:pt x="138" y="712"/>
                </a:lnTo>
                <a:lnTo>
                  <a:pt x="133" y="716"/>
                </a:lnTo>
                <a:lnTo>
                  <a:pt x="136" y="718"/>
                </a:lnTo>
                <a:lnTo>
                  <a:pt x="142" y="720"/>
                </a:lnTo>
                <a:lnTo>
                  <a:pt x="146" y="718"/>
                </a:lnTo>
                <a:lnTo>
                  <a:pt x="150" y="721"/>
                </a:lnTo>
                <a:lnTo>
                  <a:pt x="157" y="725"/>
                </a:lnTo>
                <a:lnTo>
                  <a:pt x="163" y="725"/>
                </a:lnTo>
                <a:lnTo>
                  <a:pt x="175" y="727"/>
                </a:lnTo>
                <a:lnTo>
                  <a:pt x="182" y="727"/>
                </a:lnTo>
                <a:lnTo>
                  <a:pt x="190" y="729"/>
                </a:lnTo>
                <a:lnTo>
                  <a:pt x="198" y="737"/>
                </a:lnTo>
                <a:lnTo>
                  <a:pt x="210" y="747"/>
                </a:lnTo>
                <a:lnTo>
                  <a:pt x="210" y="748"/>
                </a:lnTo>
                <a:lnTo>
                  <a:pt x="213" y="750"/>
                </a:lnTo>
                <a:lnTo>
                  <a:pt x="221" y="758"/>
                </a:lnTo>
                <a:lnTo>
                  <a:pt x="240" y="769"/>
                </a:lnTo>
                <a:lnTo>
                  <a:pt x="259" y="777"/>
                </a:lnTo>
                <a:lnTo>
                  <a:pt x="273" y="769"/>
                </a:lnTo>
                <a:lnTo>
                  <a:pt x="279" y="771"/>
                </a:lnTo>
                <a:lnTo>
                  <a:pt x="280" y="783"/>
                </a:lnTo>
                <a:lnTo>
                  <a:pt x="284" y="787"/>
                </a:lnTo>
                <a:lnTo>
                  <a:pt x="288" y="783"/>
                </a:lnTo>
                <a:lnTo>
                  <a:pt x="290" y="787"/>
                </a:lnTo>
                <a:lnTo>
                  <a:pt x="292" y="791"/>
                </a:lnTo>
                <a:lnTo>
                  <a:pt x="298" y="796"/>
                </a:lnTo>
                <a:lnTo>
                  <a:pt x="307" y="802"/>
                </a:lnTo>
                <a:lnTo>
                  <a:pt x="323" y="812"/>
                </a:lnTo>
                <a:lnTo>
                  <a:pt x="328" y="812"/>
                </a:lnTo>
                <a:lnTo>
                  <a:pt x="340" y="802"/>
                </a:lnTo>
                <a:lnTo>
                  <a:pt x="346" y="795"/>
                </a:lnTo>
                <a:lnTo>
                  <a:pt x="354" y="789"/>
                </a:lnTo>
                <a:lnTo>
                  <a:pt x="363" y="779"/>
                </a:lnTo>
                <a:lnTo>
                  <a:pt x="367" y="779"/>
                </a:lnTo>
                <a:lnTo>
                  <a:pt x="402" y="793"/>
                </a:lnTo>
                <a:lnTo>
                  <a:pt x="411" y="798"/>
                </a:lnTo>
                <a:lnTo>
                  <a:pt x="415" y="804"/>
                </a:lnTo>
                <a:lnTo>
                  <a:pt x="415" y="806"/>
                </a:lnTo>
                <a:lnTo>
                  <a:pt x="413" y="810"/>
                </a:lnTo>
                <a:lnTo>
                  <a:pt x="407" y="817"/>
                </a:lnTo>
                <a:lnTo>
                  <a:pt x="386" y="831"/>
                </a:lnTo>
                <a:lnTo>
                  <a:pt x="382" y="837"/>
                </a:lnTo>
                <a:lnTo>
                  <a:pt x="382" y="841"/>
                </a:lnTo>
                <a:lnTo>
                  <a:pt x="390" y="858"/>
                </a:lnTo>
                <a:lnTo>
                  <a:pt x="400" y="867"/>
                </a:lnTo>
                <a:lnTo>
                  <a:pt x="413" y="893"/>
                </a:lnTo>
                <a:lnTo>
                  <a:pt x="427" y="906"/>
                </a:lnTo>
                <a:lnTo>
                  <a:pt x="429" y="914"/>
                </a:lnTo>
                <a:lnTo>
                  <a:pt x="424" y="918"/>
                </a:lnTo>
                <a:lnTo>
                  <a:pt x="417" y="925"/>
                </a:lnTo>
                <a:lnTo>
                  <a:pt x="400" y="931"/>
                </a:lnTo>
                <a:lnTo>
                  <a:pt x="359" y="941"/>
                </a:lnTo>
                <a:lnTo>
                  <a:pt x="344" y="942"/>
                </a:lnTo>
                <a:lnTo>
                  <a:pt x="338" y="948"/>
                </a:lnTo>
                <a:lnTo>
                  <a:pt x="336" y="952"/>
                </a:lnTo>
                <a:lnTo>
                  <a:pt x="336" y="964"/>
                </a:lnTo>
                <a:lnTo>
                  <a:pt x="338" y="966"/>
                </a:lnTo>
                <a:lnTo>
                  <a:pt x="348" y="960"/>
                </a:lnTo>
                <a:lnTo>
                  <a:pt x="355" y="975"/>
                </a:lnTo>
                <a:lnTo>
                  <a:pt x="367" y="989"/>
                </a:lnTo>
                <a:lnTo>
                  <a:pt x="396" y="1002"/>
                </a:lnTo>
                <a:lnTo>
                  <a:pt x="407" y="1006"/>
                </a:lnTo>
                <a:lnTo>
                  <a:pt x="405" y="1010"/>
                </a:lnTo>
                <a:lnTo>
                  <a:pt x="405" y="1014"/>
                </a:lnTo>
                <a:lnTo>
                  <a:pt x="427" y="1019"/>
                </a:lnTo>
                <a:lnTo>
                  <a:pt x="438" y="1031"/>
                </a:lnTo>
                <a:lnTo>
                  <a:pt x="448" y="1048"/>
                </a:lnTo>
                <a:lnTo>
                  <a:pt x="451" y="1062"/>
                </a:lnTo>
                <a:lnTo>
                  <a:pt x="453" y="1062"/>
                </a:lnTo>
                <a:lnTo>
                  <a:pt x="457" y="1067"/>
                </a:lnTo>
                <a:lnTo>
                  <a:pt x="467" y="1071"/>
                </a:lnTo>
                <a:lnTo>
                  <a:pt x="504" y="1089"/>
                </a:lnTo>
                <a:lnTo>
                  <a:pt x="519" y="1093"/>
                </a:lnTo>
                <a:lnTo>
                  <a:pt x="546" y="1094"/>
                </a:lnTo>
                <a:lnTo>
                  <a:pt x="594" y="1093"/>
                </a:lnTo>
                <a:lnTo>
                  <a:pt x="653" y="1096"/>
                </a:lnTo>
                <a:lnTo>
                  <a:pt x="682" y="1091"/>
                </a:lnTo>
                <a:lnTo>
                  <a:pt x="701" y="1085"/>
                </a:lnTo>
                <a:lnTo>
                  <a:pt x="713" y="1073"/>
                </a:lnTo>
                <a:lnTo>
                  <a:pt x="705" y="1062"/>
                </a:lnTo>
                <a:lnTo>
                  <a:pt x="701" y="1054"/>
                </a:lnTo>
                <a:lnTo>
                  <a:pt x="701" y="1052"/>
                </a:lnTo>
                <a:lnTo>
                  <a:pt x="699" y="1052"/>
                </a:lnTo>
                <a:lnTo>
                  <a:pt x="699" y="1054"/>
                </a:lnTo>
                <a:lnTo>
                  <a:pt x="699" y="1052"/>
                </a:lnTo>
                <a:lnTo>
                  <a:pt x="698" y="1052"/>
                </a:lnTo>
                <a:lnTo>
                  <a:pt x="696" y="1052"/>
                </a:lnTo>
                <a:lnTo>
                  <a:pt x="694" y="1046"/>
                </a:lnTo>
                <a:lnTo>
                  <a:pt x="701" y="1045"/>
                </a:lnTo>
                <a:lnTo>
                  <a:pt x="696" y="1019"/>
                </a:lnTo>
                <a:lnTo>
                  <a:pt x="696" y="1018"/>
                </a:lnTo>
                <a:lnTo>
                  <a:pt x="696" y="1016"/>
                </a:lnTo>
                <a:lnTo>
                  <a:pt x="688" y="981"/>
                </a:lnTo>
                <a:lnTo>
                  <a:pt x="682" y="973"/>
                </a:lnTo>
                <a:lnTo>
                  <a:pt x="680" y="969"/>
                </a:lnTo>
                <a:lnTo>
                  <a:pt x="677" y="968"/>
                </a:lnTo>
                <a:lnTo>
                  <a:pt x="669" y="962"/>
                </a:lnTo>
                <a:lnTo>
                  <a:pt x="665" y="958"/>
                </a:lnTo>
                <a:lnTo>
                  <a:pt x="663" y="942"/>
                </a:lnTo>
                <a:lnTo>
                  <a:pt x="665" y="941"/>
                </a:lnTo>
                <a:lnTo>
                  <a:pt x="667" y="921"/>
                </a:lnTo>
                <a:lnTo>
                  <a:pt x="665" y="914"/>
                </a:lnTo>
                <a:lnTo>
                  <a:pt x="667" y="904"/>
                </a:lnTo>
                <a:lnTo>
                  <a:pt x="665" y="904"/>
                </a:lnTo>
                <a:lnTo>
                  <a:pt x="667" y="896"/>
                </a:lnTo>
                <a:lnTo>
                  <a:pt x="667" y="894"/>
                </a:lnTo>
                <a:lnTo>
                  <a:pt x="665" y="894"/>
                </a:lnTo>
                <a:lnTo>
                  <a:pt x="672" y="870"/>
                </a:lnTo>
                <a:lnTo>
                  <a:pt x="686" y="873"/>
                </a:lnTo>
                <a:lnTo>
                  <a:pt x="701" y="875"/>
                </a:lnTo>
                <a:lnTo>
                  <a:pt x="701" y="873"/>
                </a:lnTo>
                <a:lnTo>
                  <a:pt x="703" y="873"/>
                </a:lnTo>
                <a:lnTo>
                  <a:pt x="703" y="870"/>
                </a:lnTo>
                <a:lnTo>
                  <a:pt x="703" y="862"/>
                </a:lnTo>
                <a:lnTo>
                  <a:pt x="703" y="860"/>
                </a:lnTo>
                <a:lnTo>
                  <a:pt x="703" y="858"/>
                </a:lnTo>
                <a:lnTo>
                  <a:pt x="703" y="856"/>
                </a:lnTo>
                <a:lnTo>
                  <a:pt x="711" y="852"/>
                </a:lnTo>
                <a:lnTo>
                  <a:pt x="713" y="850"/>
                </a:lnTo>
                <a:lnTo>
                  <a:pt x="715" y="850"/>
                </a:lnTo>
                <a:lnTo>
                  <a:pt x="721" y="848"/>
                </a:lnTo>
                <a:lnTo>
                  <a:pt x="723" y="848"/>
                </a:lnTo>
                <a:lnTo>
                  <a:pt x="723" y="846"/>
                </a:lnTo>
                <a:lnTo>
                  <a:pt x="725" y="846"/>
                </a:lnTo>
                <a:lnTo>
                  <a:pt x="725" y="845"/>
                </a:lnTo>
                <a:lnTo>
                  <a:pt x="726" y="845"/>
                </a:lnTo>
                <a:lnTo>
                  <a:pt x="732" y="841"/>
                </a:lnTo>
                <a:lnTo>
                  <a:pt x="738" y="837"/>
                </a:lnTo>
                <a:lnTo>
                  <a:pt x="740" y="835"/>
                </a:lnTo>
                <a:lnTo>
                  <a:pt x="744" y="833"/>
                </a:lnTo>
                <a:lnTo>
                  <a:pt x="744" y="831"/>
                </a:lnTo>
                <a:lnTo>
                  <a:pt x="753" y="822"/>
                </a:lnTo>
                <a:lnTo>
                  <a:pt x="757" y="817"/>
                </a:lnTo>
                <a:lnTo>
                  <a:pt x="774" y="827"/>
                </a:lnTo>
                <a:lnTo>
                  <a:pt x="782" y="829"/>
                </a:lnTo>
                <a:lnTo>
                  <a:pt x="782" y="827"/>
                </a:lnTo>
                <a:lnTo>
                  <a:pt x="782" y="816"/>
                </a:lnTo>
                <a:lnTo>
                  <a:pt x="782" y="814"/>
                </a:lnTo>
                <a:lnTo>
                  <a:pt x="782" y="806"/>
                </a:lnTo>
                <a:lnTo>
                  <a:pt x="782" y="793"/>
                </a:lnTo>
                <a:lnTo>
                  <a:pt x="780" y="793"/>
                </a:lnTo>
                <a:lnTo>
                  <a:pt x="778" y="793"/>
                </a:lnTo>
                <a:lnTo>
                  <a:pt x="778" y="795"/>
                </a:lnTo>
                <a:lnTo>
                  <a:pt x="776" y="793"/>
                </a:lnTo>
                <a:lnTo>
                  <a:pt x="774" y="795"/>
                </a:lnTo>
                <a:lnTo>
                  <a:pt x="773" y="795"/>
                </a:lnTo>
                <a:lnTo>
                  <a:pt x="769" y="795"/>
                </a:lnTo>
                <a:lnTo>
                  <a:pt x="769" y="793"/>
                </a:lnTo>
                <a:lnTo>
                  <a:pt x="769" y="791"/>
                </a:lnTo>
                <a:lnTo>
                  <a:pt x="771" y="789"/>
                </a:lnTo>
                <a:lnTo>
                  <a:pt x="771" y="787"/>
                </a:lnTo>
                <a:lnTo>
                  <a:pt x="773" y="785"/>
                </a:lnTo>
                <a:lnTo>
                  <a:pt x="774" y="781"/>
                </a:lnTo>
                <a:lnTo>
                  <a:pt x="776" y="779"/>
                </a:lnTo>
                <a:lnTo>
                  <a:pt x="778" y="771"/>
                </a:lnTo>
                <a:lnTo>
                  <a:pt x="780" y="769"/>
                </a:lnTo>
                <a:lnTo>
                  <a:pt x="778" y="764"/>
                </a:lnTo>
                <a:lnTo>
                  <a:pt x="776" y="764"/>
                </a:lnTo>
                <a:lnTo>
                  <a:pt x="774" y="764"/>
                </a:lnTo>
                <a:lnTo>
                  <a:pt x="774" y="769"/>
                </a:lnTo>
                <a:lnTo>
                  <a:pt x="773" y="769"/>
                </a:lnTo>
                <a:lnTo>
                  <a:pt x="771" y="769"/>
                </a:lnTo>
                <a:lnTo>
                  <a:pt x="769" y="769"/>
                </a:lnTo>
                <a:lnTo>
                  <a:pt x="769" y="771"/>
                </a:lnTo>
                <a:lnTo>
                  <a:pt x="767" y="771"/>
                </a:lnTo>
                <a:lnTo>
                  <a:pt x="771" y="758"/>
                </a:lnTo>
                <a:lnTo>
                  <a:pt x="773" y="750"/>
                </a:lnTo>
                <a:lnTo>
                  <a:pt x="774" y="735"/>
                </a:lnTo>
                <a:lnTo>
                  <a:pt x="776" y="735"/>
                </a:lnTo>
                <a:lnTo>
                  <a:pt x="776" y="733"/>
                </a:lnTo>
                <a:lnTo>
                  <a:pt x="774" y="733"/>
                </a:lnTo>
                <a:lnTo>
                  <a:pt x="774" y="731"/>
                </a:lnTo>
                <a:lnTo>
                  <a:pt x="773" y="731"/>
                </a:lnTo>
                <a:lnTo>
                  <a:pt x="771" y="731"/>
                </a:lnTo>
                <a:lnTo>
                  <a:pt x="769" y="729"/>
                </a:lnTo>
                <a:lnTo>
                  <a:pt x="767" y="729"/>
                </a:lnTo>
                <a:lnTo>
                  <a:pt x="765" y="729"/>
                </a:lnTo>
                <a:lnTo>
                  <a:pt x="765" y="727"/>
                </a:lnTo>
                <a:lnTo>
                  <a:pt x="761" y="649"/>
                </a:lnTo>
                <a:lnTo>
                  <a:pt x="761" y="646"/>
                </a:lnTo>
                <a:lnTo>
                  <a:pt x="759" y="631"/>
                </a:lnTo>
                <a:lnTo>
                  <a:pt x="824" y="627"/>
                </a:lnTo>
                <a:lnTo>
                  <a:pt x="836" y="627"/>
                </a:lnTo>
                <a:lnTo>
                  <a:pt x="836" y="625"/>
                </a:lnTo>
                <a:lnTo>
                  <a:pt x="853" y="623"/>
                </a:lnTo>
                <a:lnTo>
                  <a:pt x="874" y="622"/>
                </a:lnTo>
                <a:lnTo>
                  <a:pt x="874" y="610"/>
                </a:lnTo>
                <a:lnTo>
                  <a:pt x="876" y="608"/>
                </a:lnTo>
                <a:lnTo>
                  <a:pt x="880" y="608"/>
                </a:lnTo>
                <a:lnTo>
                  <a:pt x="880" y="604"/>
                </a:lnTo>
                <a:lnTo>
                  <a:pt x="882" y="604"/>
                </a:lnTo>
                <a:lnTo>
                  <a:pt x="882" y="593"/>
                </a:lnTo>
                <a:lnTo>
                  <a:pt x="886" y="562"/>
                </a:lnTo>
                <a:lnTo>
                  <a:pt x="888" y="558"/>
                </a:lnTo>
                <a:lnTo>
                  <a:pt x="890" y="547"/>
                </a:lnTo>
                <a:lnTo>
                  <a:pt x="890" y="545"/>
                </a:lnTo>
                <a:lnTo>
                  <a:pt x="888" y="539"/>
                </a:lnTo>
                <a:lnTo>
                  <a:pt x="888" y="537"/>
                </a:lnTo>
                <a:lnTo>
                  <a:pt x="888" y="535"/>
                </a:lnTo>
                <a:lnTo>
                  <a:pt x="890" y="537"/>
                </a:lnTo>
                <a:lnTo>
                  <a:pt x="890" y="529"/>
                </a:lnTo>
                <a:lnTo>
                  <a:pt x="892" y="529"/>
                </a:lnTo>
                <a:lnTo>
                  <a:pt x="892" y="519"/>
                </a:lnTo>
                <a:lnTo>
                  <a:pt x="894" y="516"/>
                </a:lnTo>
                <a:lnTo>
                  <a:pt x="897" y="506"/>
                </a:lnTo>
                <a:lnTo>
                  <a:pt x="899" y="504"/>
                </a:lnTo>
                <a:lnTo>
                  <a:pt x="901" y="483"/>
                </a:lnTo>
                <a:lnTo>
                  <a:pt x="903" y="477"/>
                </a:lnTo>
                <a:lnTo>
                  <a:pt x="903" y="475"/>
                </a:lnTo>
                <a:lnTo>
                  <a:pt x="907" y="454"/>
                </a:lnTo>
                <a:lnTo>
                  <a:pt x="907" y="452"/>
                </a:lnTo>
                <a:lnTo>
                  <a:pt x="907" y="445"/>
                </a:lnTo>
                <a:lnTo>
                  <a:pt x="899" y="443"/>
                </a:lnTo>
                <a:lnTo>
                  <a:pt x="894" y="441"/>
                </a:lnTo>
                <a:lnTo>
                  <a:pt x="888" y="441"/>
                </a:lnTo>
                <a:lnTo>
                  <a:pt x="876" y="439"/>
                </a:lnTo>
                <a:lnTo>
                  <a:pt x="874" y="439"/>
                </a:lnTo>
                <a:lnTo>
                  <a:pt x="863" y="437"/>
                </a:lnTo>
                <a:lnTo>
                  <a:pt x="855" y="435"/>
                </a:lnTo>
                <a:lnTo>
                  <a:pt x="853" y="435"/>
                </a:lnTo>
                <a:lnTo>
                  <a:pt x="851" y="435"/>
                </a:lnTo>
                <a:lnTo>
                  <a:pt x="846" y="439"/>
                </a:lnTo>
                <a:lnTo>
                  <a:pt x="842" y="441"/>
                </a:lnTo>
                <a:lnTo>
                  <a:pt x="832" y="441"/>
                </a:lnTo>
                <a:lnTo>
                  <a:pt x="742" y="479"/>
                </a:lnTo>
                <a:lnTo>
                  <a:pt x="736" y="471"/>
                </a:lnTo>
                <a:lnTo>
                  <a:pt x="734" y="470"/>
                </a:lnTo>
                <a:lnTo>
                  <a:pt x="736" y="468"/>
                </a:lnTo>
                <a:lnTo>
                  <a:pt x="738" y="466"/>
                </a:lnTo>
                <a:lnTo>
                  <a:pt x="738" y="464"/>
                </a:lnTo>
                <a:lnTo>
                  <a:pt x="738" y="460"/>
                </a:lnTo>
                <a:lnTo>
                  <a:pt x="738" y="456"/>
                </a:lnTo>
                <a:lnTo>
                  <a:pt x="738" y="454"/>
                </a:lnTo>
                <a:lnTo>
                  <a:pt x="736" y="450"/>
                </a:lnTo>
                <a:lnTo>
                  <a:pt x="734" y="449"/>
                </a:lnTo>
                <a:lnTo>
                  <a:pt x="730" y="445"/>
                </a:lnTo>
                <a:lnTo>
                  <a:pt x="726" y="437"/>
                </a:lnTo>
                <a:lnTo>
                  <a:pt x="725" y="435"/>
                </a:lnTo>
                <a:lnTo>
                  <a:pt x="723" y="431"/>
                </a:lnTo>
                <a:lnTo>
                  <a:pt x="723" y="429"/>
                </a:lnTo>
                <a:lnTo>
                  <a:pt x="721" y="427"/>
                </a:lnTo>
                <a:lnTo>
                  <a:pt x="717" y="422"/>
                </a:lnTo>
                <a:lnTo>
                  <a:pt x="715" y="420"/>
                </a:lnTo>
                <a:lnTo>
                  <a:pt x="707" y="416"/>
                </a:lnTo>
                <a:lnTo>
                  <a:pt x="705" y="414"/>
                </a:lnTo>
                <a:lnTo>
                  <a:pt x="703" y="410"/>
                </a:lnTo>
                <a:lnTo>
                  <a:pt x="701" y="408"/>
                </a:lnTo>
                <a:lnTo>
                  <a:pt x="699" y="404"/>
                </a:lnTo>
                <a:lnTo>
                  <a:pt x="698" y="402"/>
                </a:lnTo>
                <a:lnTo>
                  <a:pt x="698" y="401"/>
                </a:lnTo>
                <a:lnTo>
                  <a:pt x="696" y="401"/>
                </a:lnTo>
                <a:lnTo>
                  <a:pt x="696" y="396"/>
                </a:lnTo>
                <a:lnTo>
                  <a:pt x="696" y="395"/>
                </a:lnTo>
                <a:lnTo>
                  <a:pt x="694" y="391"/>
                </a:lnTo>
                <a:lnTo>
                  <a:pt x="690" y="391"/>
                </a:lnTo>
                <a:lnTo>
                  <a:pt x="690" y="393"/>
                </a:lnTo>
                <a:lnTo>
                  <a:pt x="690" y="391"/>
                </a:lnTo>
                <a:lnTo>
                  <a:pt x="688" y="391"/>
                </a:lnTo>
                <a:lnTo>
                  <a:pt x="686" y="391"/>
                </a:lnTo>
                <a:lnTo>
                  <a:pt x="684" y="391"/>
                </a:lnTo>
                <a:lnTo>
                  <a:pt x="682" y="391"/>
                </a:lnTo>
                <a:lnTo>
                  <a:pt x="680" y="391"/>
                </a:lnTo>
                <a:lnTo>
                  <a:pt x="675" y="385"/>
                </a:lnTo>
                <a:lnTo>
                  <a:pt x="672" y="385"/>
                </a:lnTo>
                <a:lnTo>
                  <a:pt x="672" y="383"/>
                </a:lnTo>
                <a:lnTo>
                  <a:pt x="675" y="383"/>
                </a:lnTo>
                <a:lnTo>
                  <a:pt x="672" y="383"/>
                </a:lnTo>
                <a:lnTo>
                  <a:pt x="672" y="381"/>
                </a:lnTo>
                <a:lnTo>
                  <a:pt x="672" y="379"/>
                </a:lnTo>
                <a:lnTo>
                  <a:pt x="672" y="377"/>
                </a:lnTo>
                <a:lnTo>
                  <a:pt x="672" y="375"/>
                </a:lnTo>
                <a:lnTo>
                  <a:pt x="672" y="373"/>
                </a:lnTo>
                <a:lnTo>
                  <a:pt x="675" y="372"/>
                </a:lnTo>
                <a:lnTo>
                  <a:pt x="675" y="370"/>
                </a:lnTo>
                <a:lnTo>
                  <a:pt x="672" y="368"/>
                </a:lnTo>
                <a:lnTo>
                  <a:pt x="672" y="366"/>
                </a:lnTo>
                <a:lnTo>
                  <a:pt x="672" y="364"/>
                </a:lnTo>
                <a:lnTo>
                  <a:pt x="672" y="362"/>
                </a:lnTo>
                <a:lnTo>
                  <a:pt x="672" y="360"/>
                </a:lnTo>
                <a:lnTo>
                  <a:pt x="672" y="358"/>
                </a:lnTo>
                <a:lnTo>
                  <a:pt x="675" y="354"/>
                </a:lnTo>
                <a:lnTo>
                  <a:pt x="675" y="352"/>
                </a:lnTo>
                <a:lnTo>
                  <a:pt x="671" y="352"/>
                </a:lnTo>
                <a:lnTo>
                  <a:pt x="671" y="351"/>
                </a:lnTo>
                <a:lnTo>
                  <a:pt x="672" y="348"/>
                </a:lnTo>
                <a:lnTo>
                  <a:pt x="672" y="346"/>
                </a:lnTo>
                <a:lnTo>
                  <a:pt x="675" y="345"/>
                </a:lnTo>
                <a:lnTo>
                  <a:pt x="675" y="337"/>
                </a:lnTo>
                <a:lnTo>
                  <a:pt x="680" y="337"/>
                </a:lnTo>
                <a:lnTo>
                  <a:pt x="682" y="335"/>
                </a:lnTo>
                <a:lnTo>
                  <a:pt x="682" y="333"/>
                </a:lnTo>
                <a:lnTo>
                  <a:pt x="684" y="331"/>
                </a:lnTo>
                <a:lnTo>
                  <a:pt x="686" y="325"/>
                </a:lnTo>
                <a:lnTo>
                  <a:pt x="688" y="324"/>
                </a:lnTo>
                <a:lnTo>
                  <a:pt x="688" y="320"/>
                </a:lnTo>
                <a:lnTo>
                  <a:pt x="688" y="314"/>
                </a:lnTo>
                <a:lnTo>
                  <a:pt x="686" y="314"/>
                </a:lnTo>
                <a:lnTo>
                  <a:pt x="684" y="312"/>
                </a:lnTo>
                <a:lnTo>
                  <a:pt x="684" y="308"/>
                </a:lnTo>
                <a:lnTo>
                  <a:pt x="688" y="295"/>
                </a:lnTo>
                <a:lnTo>
                  <a:pt x="696" y="285"/>
                </a:lnTo>
                <a:lnTo>
                  <a:pt x="692" y="281"/>
                </a:lnTo>
                <a:lnTo>
                  <a:pt x="694" y="277"/>
                </a:lnTo>
                <a:lnTo>
                  <a:pt x="694" y="274"/>
                </a:lnTo>
                <a:lnTo>
                  <a:pt x="692" y="270"/>
                </a:lnTo>
                <a:lnTo>
                  <a:pt x="688" y="268"/>
                </a:lnTo>
                <a:lnTo>
                  <a:pt x="686" y="266"/>
                </a:lnTo>
                <a:lnTo>
                  <a:pt x="682" y="266"/>
                </a:lnTo>
                <a:lnTo>
                  <a:pt x="680" y="264"/>
                </a:lnTo>
                <a:lnTo>
                  <a:pt x="678" y="262"/>
                </a:lnTo>
                <a:lnTo>
                  <a:pt x="675" y="260"/>
                </a:lnTo>
                <a:lnTo>
                  <a:pt x="672" y="262"/>
                </a:lnTo>
                <a:lnTo>
                  <a:pt x="671" y="260"/>
                </a:lnTo>
                <a:lnTo>
                  <a:pt x="667" y="268"/>
                </a:lnTo>
                <a:lnTo>
                  <a:pt x="665" y="277"/>
                </a:lnTo>
                <a:lnTo>
                  <a:pt x="663" y="281"/>
                </a:lnTo>
                <a:lnTo>
                  <a:pt x="632" y="254"/>
                </a:lnTo>
                <a:lnTo>
                  <a:pt x="648" y="239"/>
                </a:lnTo>
                <a:lnTo>
                  <a:pt x="624" y="226"/>
                </a:lnTo>
                <a:lnTo>
                  <a:pt x="611" y="210"/>
                </a:lnTo>
                <a:lnTo>
                  <a:pt x="613" y="206"/>
                </a:lnTo>
                <a:lnTo>
                  <a:pt x="622" y="199"/>
                </a:lnTo>
                <a:lnTo>
                  <a:pt x="630" y="195"/>
                </a:lnTo>
                <a:lnTo>
                  <a:pt x="646" y="185"/>
                </a:lnTo>
                <a:lnTo>
                  <a:pt x="573" y="54"/>
                </a:lnTo>
                <a:lnTo>
                  <a:pt x="499" y="26"/>
                </a:lnTo>
                <a:lnTo>
                  <a:pt x="473" y="18"/>
                </a:lnTo>
                <a:lnTo>
                  <a:pt x="478" y="4"/>
                </a:lnTo>
                <a:lnTo>
                  <a:pt x="471" y="0"/>
                </a:lnTo>
                <a:lnTo>
                  <a:pt x="457" y="8"/>
                </a:lnTo>
                <a:lnTo>
                  <a:pt x="451" y="12"/>
                </a:lnTo>
                <a:lnTo>
                  <a:pt x="450" y="12"/>
                </a:lnTo>
                <a:lnTo>
                  <a:pt x="444" y="16"/>
                </a:lnTo>
                <a:lnTo>
                  <a:pt x="442" y="16"/>
                </a:lnTo>
                <a:lnTo>
                  <a:pt x="440" y="18"/>
                </a:lnTo>
                <a:lnTo>
                  <a:pt x="436" y="20"/>
                </a:lnTo>
                <a:lnTo>
                  <a:pt x="434" y="22"/>
                </a:lnTo>
                <a:lnTo>
                  <a:pt x="429" y="26"/>
                </a:lnTo>
                <a:lnTo>
                  <a:pt x="424" y="27"/>
                </a:lnTo>
                <a:lnTo>
                  <a:pt x="423" y="27"/>
                </a:lnTo>
                <a:lnTo>
                  <a:pt x="421" y="29"/>
                </a:lnTo>
                <a:lnTo>
                  <a:pt x="419" y="31"/>
                </a:lnTo>
                <a:lnTo>
                  <a:pt x="417" y="33"/>
                </a:lnTo>
                <a:lnTo>
                  <a:pt x="415" y="33"/>
                </a:lnTo>
                <a:lnTo>
                  <a:pt x="415" y="35"/>
                </a:lnTo>
                <a:lnTo>
                  <a:pt x="411" y="35"/>
                </a:lnTo>
                <a:lnTo>
                  <a:pt x="409" y="37"/>
                </a:lnTo>
                <a:lnTo>
                  <a:pt x="405" y="39"/>
                </a:lnTo>
                <a:lnTo>
                  <a:pt x="402" y="41"/>
                </a:lnTo>
                <a:lnTo>
                  <a:pt x="396" y="43"/>
                </a:lnTo>
                <a:lnTo>
                  <a:pt x="392" y="45"/>
                </a:lnTo>
                <a:lnTo>
                  <a:pt x="390" y="45"/>
                </a:lnTo>
                <a:lnTo>
                  <a:pt x="388" y="47"/>
                </a:lnTo>
                <a:lnTo>
                  <a:pt x="386" y="48"/>
                </a:lnTo>
                <a:lnTo>
                  <a:pt x="386" y="50"/>
                </a:lnTo>
                <a:lnTo>
                  <a:pt x="384" y="53"/>
                </a:lnTo>
                <a:lnTo>
                  <a:pt x="382" y="64"/>
                </a:lnTo>
                <a:lnTo>
                  <a:pt x="382" y="62"/>
                </a:lnTo>
                <a:lnTo>
                  <a:pt x="379" y="62"/>
                </a:lnTo>
                <a:lnTo>
                  <a:pt x="376" y="64"/>
                </a:lnTo>
                <a:lnTo>
                  <a:pt x="375" y="70"/>
                </a:lnTo>
                <a:lnTo>
                  <a:pt x="371" y="74"/>
                </a:lnTo>
                <a:lnTo>
                  <a:pt x="321" y="118"/>
                </a:lnTo>
                <a:lnTo>
                  <a:pt x="319" y="118"/>
                </a:lnTo>
                <a:lnTo>
                  <a:pt x="319" y="116"/>
                </a:lnTo>
                <a:lnTo>
                  <a:pt x="317" y="114"/>
                </a:lnTo>
                <a:lnTo>
                  <a:pt x="319" y="114"/>
                </a:lnTo>
                <a:lnTo>
                  <a:pt x="319" y="112"/>
                </a:lnTo>
                <a:lnTo>
                  <a:pt x="317" y="112"/>
                </a:lnTo>
                <a:lnTo>
                  <a:pt x="315" y="108"/>
                </a:lnTo>
                <a:lnTo>
                  <a:pt x="311" y="108"/>
                </a:lnTo>
                <a:lnTo>
                  <a:pt x="302" y="101"/>
                </a:lnTo>
                <a:lnTo>
                  <a:pt x="298" y="101"/>
                </a:lnTo>
                <a:lnTo>
                  <a:pt x="280" y="116"/>
                </a:lnTo>
                <a:lnTo>
                  <a:pt x="240" y="151"/>
                </a:lnTo>
                <a:lnTo>
                  <a:pt x="215" y="175"/>
                </a:lnTo>
                <a:lnTo>
                  <a:pt x="207" y="185"/>
                </a:lnTo>
                <a:lnTo>
                  <a:pt x="204" y="191"/>
                </a:lnTo>
                <a:lnTo>
                  <a:pt x="202" y="193"/>
                </a:lnTo>
                <a:lnTo>
                  <a:pt x="200" y="193"/>
                </a:lnTo>
                <a:lnTo>
                  <a:pt x="190" y="202"/>
                </a:lnTo>
                <a:lnTo>
                  <a:pt x="211" y="223"/>
                </a:lnTo>
                <a:lnTo>
                  <a:pt x="194" y="231"/>
                </a:lnTo>
                <a:lnTo>
                  <a:pt x="194" y="237"/>
                </a:lnTo>
                <a:lnTo>
                  <a:pt x="192" y="239"/>
                </a:lnTo>
                <a:lnTo>
                  <a:pt x="192" y="245"/>
                </a:lnTo>
                <a:lnTo>
                  <a:pt x="192" y="249"/>
                </a:lnTo>
                <a:lnTo>
                  <a:pt x="190" y="256"/>
                </a:lnTo>
                <a:lnTo>
                  <a:pt x="190" y="260"/>
                </a:lnTo>
                <a:lnTo>
                  <a:pt x="188" y="262"/>
                </a:lnTo>
                <a:lnTo>
                  <a:pt x="188" y="264"/>
                </a:lnTo>
                <a:lnTo>
                  <a:pt x="182" y="270"/>
                </a:lnTo>
                <a:lnTo>
                  <a:pt x="181" y="274"/>
                </a:lnTo>
                <a:lnTo>
                  <a:pt x="181" y="276"/>
                </a:lnTo>
                <a:lnTo>
                  <a:pt x="179" y="279"/>
                </a:lnTo>
                <a:lnTo>
                  <a:pt x="177" y="281"/>
                </a:lnTo>
                <a:lnTo>
                  <a:pt x="173" y="287"/>
                </a:lnTo>
                <a:lnTo>
                  <a:pt x="171" y="293"/>
                </a:lnTo>
                <a:lnTo>
                  <a:pt x="169" y="295"/>
                </a:lnTo>
                <a:lnTo>
                  <a:pt x="169" y="297"/>
                </a:lnTo>
                <a:lnTo>
                  <a:pt x="167" y="297"/>
                </a:lnTo>
                <a:lnTo>
                  <a:pt x="165" y="298"/>
                </a:lnTo>
                <a:lnTo>
                  <a:pt x="163" y="302"/>
                </a:lnTo>
                <a:lnTo>
                  <a:pt x="161" y="306"/>
                </a:lnTo>
                <a:lnTo>
                  <a:pt x="161" y="308"/>
                </a:lnTo>
                <a:lnTo>
                  <a:pt x="155" y="314"/>
                </a:lnTo>
                <a:lnTo>
                  <a:pt x="154" y="316"/>
                </a:lnTo>
                <a:lnTo>
                  <a:pt x="152" y="318"/>
                </a:lnTo>
                <a:lnTo>
                  <a:pt x="150" y="320"/>
                </a:lnTo>
                <a:lnTo>
                  <a:pt x="148" y="324"/>
                </a:lnTo>
                <a:lnTo>
                  <a:pt x="142" y="324"/>
                </a:lnTo>
                <a:lnTo>
                  <a:pt x="140" y="324"/>
                </a:lnTo>
                <a:lnTo>
                  <a:pt x="138" y="325"/>
                </a:lnTo>
                <a:lnTo>
                  <a:pt x="136" y="329"/>
                </a:lnTo>
                <a:lnTo>
                  <a:pt x="136" y="333"/>
                </a:lnTo>
                <a:lnTo>
                  <a:pt x="134" y="337"/>
                </a:lnTo>
                <a:lnTo>
                  <a:pt x="133" y="339"/>
                </a:lnTo>
                <a:lnTo>
                  <a:pt x="133" y="343"/>
                </a:lnTo>
                <a:lnTo>
                  <a:pt x="133" y="346"/>
                </a:lnTo>
                <a:lnTo>
                  <a:pt x="131" y="354"/>
                </a:lnTo>
                <a:lnTo>
                  <a:pt x="128" y="356"/>
                </a:lnTo>
                <a:lnTo>
                  <a:pt x="127" y="362"/>
                </a:lnTo>
                <a:lnTo>
                  <a:pt x="125" y="364"/>
                </a:lnTo>
                <a:lnTo>
                  <a:pt x="121" y="366"/>
                </a:lnTo>
                <a:lnTo>
                  <a:pt x="119" y="364"/>
                </a:lnTo>
                <a:lnTo>
                  <a:pt x="115" y="364"/>
                </a:lnTo>
                <a:lnTo>
                  <a:pt x="113" y="362"/>
                </a:lnTo>
                <a:lnTo>
                  <a:pt x="113" y="360"/>
                </a:lnTo>
                <a:lnTo>
                  <a:pt x="111" y="360"/>
                </a:lnTo>
                <a:lnTo>
                  <a:pt x="109" y="362"/>
                </a:lnTo>
                <a:lnTo>
                  <a:pt x="90" y="387"/>
                </a:lnTo>
                <a:lnTo>
                  <a:pt x="77" y="406"/>
                </a:lnTo>
                <a:lnTo>
                  <a:pt x="71" y="412"/>
                </a:lnTo>
                <a:lnTo>
                  <a:pt x="50" y="401"/>
                </a:lnTo>
                <a:lnTo>
                  <a:pt x="40" y="410"/>
                </a:lnTo>
                <a:lnTo>
                  <a:pt x="42" y="416"/>
                </a:lnTo>
                <a:lnTo>
                  <a:pt x="40" y="416"/>
                </a:lnTo>
                <a:lnTo>
                  <a:pt x="42" y="418"/>
                </a:lnTo>
                <a:lnTo>
                  <a:pt x="44" y="420"/>
                </a:lnTo>
                <a:lnTo>
                  <a:pt x="42" y="422"/>
                </a:lnTo>
                <a:lnTo>
                  <a:pt x="40" y="425"/>
                </a:lnTo>
                <a:lnTo>
                  <a:pt x="36" y="422"/>
                </a:lnTo>
                <a:lnTo>
                  <a:pt x="34" y="422"/>
                </a:lnTo>
                <a:lnTo>
                  <a:pt x="32" y="422"/>
                </a:lnTo>
                <a:lnTo>
                  <a:pt x="32" y="423"/>
                </a:lnTo>
                <a:lnTo>
                  <a:pt x="31" y="425"/>
                </a:lnTo>
                <a:lnTo>
                  <a:pt x="31" y="427"/>
                </a:lnTo>
                <a:lnTo>
                  <a:pt x="29" y="429"/>
                </a:lnTo>
                <a:lnTo>
                  <a:pt x="29" y="431"/>
                </a:lnTo>
                <a:lnTo>
                  <a:pt x="27" y="433"/>
                </a:lnTo>
                <a:lnTo>
                  <a:pt x="23" y="439"/>
                </a:lnTo>
                <a:lnTo>
                  <a:pt x="23" y="441"/>
                </a:lnTo>
                <a:lnTo>
                  <a:pt x="23" y="443"/>
                </a:lnTo>
                <a:lnTo>
                  <a:pt x="23" y="447"/>
                </a:lnTo>
                <a:lnTo>
                  <a:pt x="21" y="450"/>
                </a:lnTo>
                <a:lnTo>
                  <a:pt x="19" y="452"/>
                </a:lnTo>
                <a:lnTo>
                  <a:pt x="19" y="454"/>
                </a:lnTo>
                <a:lnTo>
                  <a:pt x="17" y="460"/>
                </a:lnTo>
                <a:lnTo>
                  <a:pt x="17" y="464"/>
                </a:lnTo>
                <a:lnTo>
                  <a:pt x="17" y="470"/>
                </a:lnTo>
                <a:lnTo>
                  <a:pt x="17" y="473"/>
                </a:lnTo>
                <a:lnTo>
                  <a:pt x="15" y="477"/>
                </a:lnTo>
                <a:lnTo>
                  <a:pt x="15" y="479"/>
                </a:lnTo>
                <a:lnTo>
                  <a:pt x="15" y="481"/>
                </a:lnTo>
                <a:lnTo>
                  <a:pt x="15" y="485"/>
                </a:lnTo>
                <a:lnTo>
                  <a:pt x="13" y="489"/>
                </a:lnTo>
                <a:lnTo>
                  <a:pt x="13" y="493"/>
                </a:lnTo>
                <a:lnTo>
                  <a:pt x="11" y="495"/>
                </a:lnTo>
                <a:lnTo>
                  <a:pt x="11" y="497"/>
                </a:lnTo>
                <a:lnTo>
                  <a:pt x="8" y="506"/>
                </a:lnTo>
                <a:lnTo>
                  <a:pt x="4" y="516"/>
                </a:lnTo>
                <a:lnTo>
                  <a:pt x="2" y="518"/>
                </a:lnTo>
                <a:lnTo>
                  <a:pt x="2" y="519"/>
                </a:lnTo>
                <a:lnTo>
                  <a:pt x="0" y="524"/>
                </a:lnTo>
                <a:lnTo>
                  <a:pt x="0" y="527"/>
                </a:lnTo>
                <a:lnTo>
                  <a:pt x="0" y="529"/>
                </a:lnTo>
                <a:lnTo>
                  <a:pt x="0" y="531"/>
                </a:lnTo>
                <a:lnTo>
                  <a:pt x="2" y="545"/>
                </a:lnTo>
                <a:lnTo>
                  <a:pt x="23" y="527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" name="Freeform 191"/>
          <p:cNvSpPr>
            <a:spLocks/>
          </p:cNvSpPr>
          <p:nvPr/>
        </p:nvSpPr>
        <p:spPr bwMode="auto">
          <a:xfrm>
            <a:off x="-2034388" y="5065774"/>
            <a:ext cx="1017582" cy="1008167"/>
          </a:xfrm>
          <a:custGeom>
            <a:avLst/>
            <a:gdLst>
              <a:gd name="T0" fmla="*/ 771 w 1081"/>
              <a:gd name="T1" fmla="*/ 42 h 1071"/>
              <a:gd name="T2" fmla="*/ 790 w 1081"/>
              <a:gd name="T3" fmla="*/ 67 h 1071"/>
              <a:gd name="T4" fmla="*/ 775 w 1081"/>
              <a:gd name="T5" fmla="*/ 138 h 1071"/>
              <a:gd name="T6" fmla="*/ 798 w 1081"/>
              <a:gd name="T7" fmla="*/ 227 h 1071"/>
              <a:gd name="T8" fmla="*/ 762 w 1081"/>
              <a:gd name="T9" fmla="*/ 317 h 1071"/>
              <a:gd name="T10" fmla="*/ 742 w 1081"/>
              <a:gd name="T11" fmla="*/ 398 h 1071"/>
              <a:gd name="T12" fmla="*/ 719 w 1081"/>
              <a:gd name="T13" fmla="*/ 394 h 1071"/>
              <a:gd name="T14" fmla="*/ 696 w 1081"/>
              <a:gd name="T15" fmla="*/ 388 h 1071"/>
              <a:gd name="T16" fmla="*/ 677 w 1081"/>
              <a:gd name="T17" fmla="*/ 390 h 1071"/>
              <a:gd name="T18" fmla="*/ 659 w 1081"/>
              <a:gd name="T19" fmla="*/ 406 h 1071"/>
              <a:gd name="T20" fmla="*/ 592 w 1081"/>
              <a:gd name="T21" fmla="*/ 371 h 1071"/>
              <a:gd name="T22" fmla="*/ 504 w 1081"/>
              <a:gd name="T23" fmla="*/ 477 h 1071"/>
              <a:gd name="T24" fmla="*/ 373 w 1081"/>
              <a:gd name="T25" fmla="*/ 335 h 1071"/>
              <a:gd name="T26" fmla="*/ 320 w 1081"/>
              <a:gd name="T27" fmla="*/ 311 h 1071"/>
              <a:gd name="T28" fmla="*/ 285 w 1081"/>
              <a:gd name="T29" fmla="*/ 350 h 1071"/>
              <a:gd name="T30" fmla="*/ 274 w 1081"/>
              <a:gd name="T31" fmla="*/ 359 h 1071"/>
              <a:gd name="T32" fmla="*/ 250 w 1081"/>
              <a:gd name="T33" fmla="*/ 386 h 1071"/>
              <a:gd name="T34" fmla="*/ 231 w 1081"/>
              <a:gd name="T35" fmla="*/ 498 h 1071"/>
              <a:gd name="T36" fmla="*/ 137 w 1081"/>
              <a:gd name="T37" fmla="*/ 548 h 1071"/>
              <a:gd name="T38" fmla="*/ 141 w 1081"/>
              <a:gd name="T39" fmla="*/ 508 h 1071"/>
              <a:gd name="T40" fmla="*/ 104 w 1081"/>
              <a:gd name="T41" fmla="*/ 506 h 1071"/>
              <a:gd name="T42" fmla="*/ 60 w 1081"/>
              <a:gd name="T43" fmla="*/ 484 h 1071"/>
              <a:gd name="T44" fmla="*/ 6 w 1081"/>
              <a:gd name="T45" fmla="*/ 523 h 1071"/>
              <a:gd name="T46" fmla="*/ 12 w 1081"/>
              <a:gd name="T47" fmla="*/ 546 h 1071"/>
              <a:gd name="T48" fmla="*/ 20 w 1081"/>
              <a:gd name="T49" fmla="*/ 569 h 1071"/>
              <a:gd name="T50" fmla="*/ 31 w 1081"/>
              <a:gd name="T51" fmla="*/ 579 h 1071"/>
              <a:gd name="T52" fmla="*/ 43 w 1081"/>
              <a:gd name="T53" fmla="*/ 585 h 1071"/>
              <a:gd name="T54" fmla="*/ 52 w 1081"/>
              <a:gd name="T55" fmla="*/ 590 h 1071"/>
              <a:gd name="T56" fmla="*/ 68 w 1081"/>
              <a:gd name="T57" fmla="*/ 604 h 1071"/>
              <a:gd name="T58" fmla="*/ 60 w 1081"/>
              <a:gd name="T59" fmla="*/ 638 h 1071"/>
              <a:gd name="T60" fmla="*/ 41 w 1081"/>
              <a:gd name="T61" fmla="*/ 667 h 1071"/>
              <a:gd name="T62" fmla="*/ 18 w 1081"/>
              <a:gd name="T63" fmla="*/ 677 h 1071"/>
              <a:gd name="T64" fmla="*/ 27 w 1081"/>
              <a:gd name="T65" fmla="*/ 734 h 1071"/>
              <a:gd name="T66" fmla="*/ 72 w 1081"/>
              <a:gd name="T67" fmla="*/ 788 h 1071"/>
              <a:gd name="T68" fmla="*/ 50 w 1081"/>
              <a:gd name="T69" fmla="*/ 857 h 1071"/>
              <a:gd name="T70" fmla="*/ 50 w 1081"/>
              <a:gd name="T71" fmla="*/ 915 h 1071"/>
              <a:gd name="T72" fmla="*/ 102 w 1081"/>
              <a:gd name="T73" fmla="*/ 931 h 1071"/>
              <a:gd name="T74" fmla="*/ 164 w 1081"/>
              <a:gd name="T75" fmla="*/ 963 h 1071"/>
              <a:gd name="T76" fmla="*/ 150 w 1081"/>
              <a:gd name="T77" fmla="*/ 934 h 1071"/>
              <a:gd name="T78" fmla="*/ 162 w 1081"/>
              <a:gd name="T79" fmla="*/ 921 h 1071"/>
              <a:gd name="T80" fmla="*/ 185 w 1081"/>
              <a:gd name="T81" fmla="*/ 917 h 1071"/>
              <a:gd name="T82" fmla="*/ 200 w 1081"/>
              <a:gd name="T83" fmla="*/ 929 h 1071"/>
              <a:gd name="T84" fmla="*/ 216 w 1081"/>
              <a:gd name="T85" fmla="*/ 942 h 1071"/>
              <a:gd name="T86" fmla="*/ 225 w 1081"/>
              <a:gd name="T87" fmla="*/ 952 h 1071"/>
              <a:gd name="T88" fmla="*/ 231 w 1081"/>
              <a:gd name="T89" fmla="*/ 979 h 1071"/>
              <a:gd name="T90" fmla="*/ 237 w 1081"/>
              <a:gd name="T91" fmla="*/ 998 h 1071"/>
              <a:gd name="T92" fmla="*/ 260 w 1081"/>
              <a:gd name="T93" fmla="*/ 988 h 1071"/>
              <a:gd name="T94" fmla="*/ 383 w 1081"/>
              <a:gd name="T95" fmla="*/ 994 h 1071"/>
              <a:gd name="T96" fmla="*/ 460 w 1081"/>
              <a:gd name="T97" fmla="*/ 1044 h 1071"/>
              <a:gd name="T98" fmla="*/ 548 w 1081"/>
              <a:gd name="T99" fmla="*/ 1040 h 1071"/>
              <a:gd name="T100" fmla="*/ 625 w 1081"/>
              <a:gd name="T101" fmla="*/ 984 h 1071"/>
              <a:gd name="T102" fmla="*/ 669 w 1081"/>
              <a:gd name="T103" fmla="*/ 923 h 1071"/>
              <a:gd name="T104" fmla="*/ 708 w 1081"/>
              <a:gd name="T105" fmla="*/ 767 h 1071"/>
              <a:gd name="T106" fmla="*/ 923 w 1081"/>
              <a:gd name="T107" fmla="*/ 642 h 1071"/>
              <a:gd name="T108" fmla="*/ 1002 w 1081"/>
              <a:gd name="T109" fmla="*/ 525 h 1071"/>
              <a:gd name="T110" fmla="*/ 990 w 1081"/>
              <a:gd name="T111" fmla="*/ 484 h 1071"/>
              <a:gd name="T112" fmla="*/ 958 w 1081"/>
              <a:gd name="T113" fmla="*/ 413 h 1071"/>
              <a:gd name="T114" fmla="*/ 1069 w 1081"/>
              <a:gd name="T115" fmla="*/ 302 h 1071"/>
              <a:gd name="T116" fmla="*/ 1035 w 1081"/>
              <a:gd name="T117" fmla="*/ 192 h 1071"/>
              <a:gd name="T118" fmla="*/ 875 w 1081"/>
              <a:gd name="T119" fmla="*/ 0 h 1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1" h="1071">
                <a:moveTo>
                  <a:pt x="875" y="0"/>
                </a:moveTo>
                <a:lnTo>
                  <a:pt x="867" y="2"/>
                </a:lnTo>
                <a:lnTo>
                  <a:pt x="865" y="2"/>
                </a:lnTo>
                <a:lnTo>
                  <a:pt x="854" y="2"/>
                </a:lnTo>
                <a:lnTo>
                  <a:pt x="783" y="11"/>
                </a:lnTo>
                <a:lnTo>
                  <a:pt x="783" y="16"/>
                </a:lnTo>
                <a:lnTo>
                  <a:pt x="783" y="21"/>
                </a:lnTo>
                <a:lnTo>
                  <a:pt x="783" y="23"/>
                </a:lnTo>
                <a:lnTo>
                  <a:pt x="785" y="40"/>
                </a:lnTo>
                <a:lnTo>
                  <a:pt x="781" y="42"/>
                </a:lnTo>
                <a:lnTo>
                  <a:pt x="779" y="42"/>
                </a:lnTo>
                <a:lnTo>
                  <a:pt x="775" y="42"/>
                </a:lnTo>
                <a:lnTo>
                  <a:pt x="773" y="42"/>
                </a:lnTo>
                <a:lnTo>
                  <a:pt x="771" y="42"/>
                </a:lnTo>
                <a:lnTo>
                  <a:pt x="769" y="42"/>
                </a:lnTo>
                <a:lnTo>
                  <a:pt x="771" y="48"/>
                </a:lnTo>
                <a:lnTo>
                  <a:pt x="771" y="50"/>
                </a:lnTo>
                <a:lnTo>
                  <a:pt x="771" y="52"/>
                </a:lnTo>
                <a:lnTo>
                  <a:pt x="773" y="54"/>
                </a:lnTo>
                <a:lnTo>
                  <a:pt x="773" y="56"/>
                </a:lnTo>
                <a:lnTo>
                  <a:pt x="775" y="61"/>
                </a:lnTo>
                <a:lnTo>
                  <a:pt x="777" y="64"/>
                </a:lnTo>
                <a:lnTo>
                  <a:pt x="779" y="67"/>
                </a:lnTo>
                <a:lnTo>
                  <a:pt x="781" y="67"/>
                </a:lnTo>
                <a:lnTo>
                  <a:pt x="783" y="67"/>
                </a:lnTo>
                <a:lnTo>
                  <a:pt x="785" y="67"/>
                </a:lnTo>
                <a:lnTo>
                  <a:pt x="787" y="67"/>
                </a:lnTo>
                <a:lnTo>
                  <a:pt x="790" y="67"/>
                </a:lnTo>
                <a:lnTo>
                  <a:pt x="796" y="87"/>
                </a:lnTo>
                <a:lnTo>
                  <a:pt x="798" y="96"/>
                </a:lnTo>
                <a:lnTo>
                  <a:pt x="798" y="102"/>
                </a:lnTo>
                <a:lnTo>
                  <a:pt x="789" y="108"/>
                </a:lnTo>
                <a:lnTo>
                  <a:pt x="785" y="110"/>
                </a:lnTo>
                <a:lnTo>
                  <a:pt x="779" y="112"/>
                </a:lnTo>
                <a:lnTo>
                  <a:pt x="781" y="117"/>
                </a:lnTo>
                <a:lnTo>
                  <a:pt x="779" y="119"/>
                </a:lnTo>
                <a:lnTo>
                  <a:pt x="779" y="121"/>
                </a:lnTo>
                <a:lnTo>
                  <a:pt x="775" y="121"/>
                </a:lnTo>
                <a:lnTo>
                  <a:pt x="771" y="123"/>
                </a:lnTo>
                <a:lnTo>
                  <a:pt x="771" y="125"/>
                </a:lnTo>
                <a:lnTo>
                  <a:pt x="775" y="136"/>
                </a:lnTo>
                <a:lnTo>
                  <a:pt x="775" y="138"/>
                </a:lnTo>
                <a:lnTo>
                  <a:pt x="785" y="169"/>
                </a:lnTo>
                <a:lnTo>
                  <a:pt x="785" y="167"/>
                </a:lnTo>
                <a:lnTo>
                  <a:pt x="796" y="163"/>
                </a:lnTo>
                <a:lnTo>
                  <a:pt x="796" y="171"/>
                </a:lnTo>
                <a:lnTo>
                  <a:pt x="796" y="173"/>
                </a:lnTo>
                <a:lnTo>
                  <a:pt x="796" y="179"/>
                </a:lnTo>
                <a:lnTo>
                  <a:pt x="796" y="181"/>
                </a:lnTo>
                <a:lnTo>
                  <a:pt x="796" y="184"/>
                </a:lnTo>
                <a:lnTo>
                  <a:pt x="798" y="204"/>
                </a:lnTo>
                <a:lnTo>
                  <a:pt x="798" y="215"/>
                </a:lnTo>
                <a:lnTo>
                  <a:pt x="798" y="219"/>
                </a:lnTo>
                <a:lnTo>
                  <a:pt x="798" y="221"/>
                </a:lnTo>
                <a:lnTo>
                  <a:pt x="798" y="223"/>
                </a:lnTo>
                <a:lnTo>
                  <a:pt x="798" y="227"/>
                </a:lnTo>
                <a:lnTo>
                  <a:pt x="798" y="229"/>
                </a:lnTo>
                <a:lnTo>
                  <a:pt x="798" y="231"/>
                </a:lnTo>
                <a:lnTo>
                  <a:pt x="798" y="234"/>
                </a:lnTo>
                <a:lnTo>
                  <a:pt x="794" y="258"/>
                </a:lnTo>
                <a:lnTo>
                  <a:pt x="790" y="277"/>
                </a:lnTo>
                <a:lnTo>
                  <a:pt x="792" y="288"/>
                </a:lnTo>
                <a:lnTo>
                  <a:pt x="783" y="287"/>
                </a:lnTo>
                <a:lnTo>
                  <a:pt x="781" y="298"/>
                </a:lnTo>
                <a:lnTo>
                  <a:pt x="781" y="300"/>
                </a:lnTo>
                <a:lnTo>
                  <a:pt x="781" y="302"/>
                </a:lnTo>
                <a:lnTo>
                  <a:pt x="781" y="321"/>
                </a:lnTo>
                <a:lnTo>
                  <a:pt x="779" y="321"/>
                </a:lnTo>
                <a:lnTo>
                  <a:pt x="773" y="321"/>
                </a:lnTo>
                <a:lnTo>
                  <a:pt x="762" y="317"/>
                </a:lnTo>
                <a:lnTo>
                  <a:pt x="760" y="325"/>
                </a:lnTo>
                <a:lnTo>
                  <a:pt x="756" y="340"/>
                </a:lnTo>
                <a:lnTo>
                  <a:pt x="756" y="344"/>
                </a:lnTo>
                <a:lnTo>
                  <a:pt x="750" y="367"/>
                </a:lnTo>
                <a:lnTo>
                  <a:pt x="750" y="375"/>
                </a:lnTo>
                <a:lnTo>
                  <a:pt x="750" y="379"/>
                </a:lnTo>
                <a:lnTo>
                  <a:pt x="748" y="381"/>
                </a:lnTo>
                <a:lnTo>
                  <a:pt x="746" y="394"/>
                </a:lnTo>
                <a:lnTo>
                  <a:pt x="746" y="398"/>
                </a:lnTo>
                <a:lnTo>
                  <a:pt x="746" y="400"/>
                </a:lnTo>
                <a:lnTo>
                  <a:pt x="744" y="398"/>
                </a:lnTo>
                <a:lnTo>
                  <a:pt x="742" y="398"/>
                </a:lnTo>
                <a:lnTo>
                  <a:pt x="742" y="396"/>
                </a:lnTo>
                <a:lnTo>
                  <a:pt x="742" y="398"/>
                </a:lnTo>
                <a:lnTo>
                  <a:pt x="741" y="398"/>
                </a:lnTo>
                <a:lnTo>
                  <a:pt x="739" y="398"/>
                </a:lnTo>
                <a:lnTo>
                  <a:pt x="736" y="398"/>
                </a:lnTo>
                <a:lnTo>
                  <a:pt x="735" y="396"/>
                </a:lnTo>
                <a:lnTo>
                  <a:pt x="733" y="396"/>
                </a:lnTo>
                <a:lnTo>
                  <a:pt x="731" y="396"/>
                </a:lnTo>
                <a:lnTo>
                  <a:pt x="729" y="396"/>
                </a:lnTo>
                <a:lnTo>
                  <a:pt x="729" y="394"/>
                </a:lnTo>
                <a:lnTo>
                  <a:pt x="727" y="396"/>
                </a:lnTo>
                <a:lnTo>
                  <a:pt x="725" y="396"/>
                </a:lnTo>
                <a:lnTo>
                  <a:pt x="725" y="394"/>
                </a:lnTo>
                <a:lnTo>
                  <a:pt x="723" y="394"/>
                </a:lnTo>
                <a:lnTo>
                  <a:pt x="721" y="394"/>
                </a:lnTo>
                <a:lnTo>
                  <a:pt x="719" y="394"/>
                </a:lnTo>
                <a:lnTo>
                  <a:pt x="717" y="394"/>
                </a:lnTo>
                <a:lnTo>
                  <a:pt x="717" y="392"/>
                </a:lnTo>
                <a:lnTo>
                  <a:pt x="715" y="392"/>
                </a:lnTo>
                <a:lnTo>
                  <a:pt x="714" y="392"/>
                </a:lnTo>
                <a:lnTo>
                  <a:pt x="712" y="390"/>
                </a:lnTo>
                <a:lnTo>
                  <a:pt x="710" y="390"/>
                </a:lnTo>
                <a:lnTo>
                  <a:pt x="708" y="390"/>
                </a:lnTo>
                <a:lnTo>
                  <a:pt x="706" y="390"/>
                </a:lnTo>
                <a:lnTo>
                  <a:pt x="706" y="388"/>
                </a:lnTo>
                <a:lnTo>
                  <a:pt x="704" y="388"/>
                </a:lnTo>
                <a:lnTo>
                  <a:pt x="702" y="388"/>
                </a:lnTo>
                <a:lnTo>
                  <a:pt x="700" y="388"/>
                </a:lnTo>
                <a:lnTo>
                  <a:pt x="698" y="388"/>
                </a:lnTo>
                <a:lnTo>
                  <a:pt x="696" y="388"/>
                </a:lnTo>
                <a:lnTo>
                  <a:pt x="696" y="386"/>
                </a:lnTo>
                <a:lnTo>
                  <a:pt x="694" y="386"/>
                </a:lnTo>
                <a:lnTo>
                  <a:pt x="692" y="386"/>
                </a:lnTo>
                <a:lnTo>
                  <a:pt x="692" y="388"/>
                </a:lnTo>
                <a:lnTo>
                  <a:pt x="690" y="388"/>
                </a:lnTo>
                <a:lnTo>
                  <a:pt x="690" y="386"/>
                </a:lnTo>
                <a:lnTo>
                  <a:pt x="688" y="388"/>
                </a:lnTo>
                <a:lnTo>
                  <a:pt x="686" y="388"/>
                </a:lnTo>
                <a:lnTo>
                  <a:pt x="685" y="388"/>
                </a:lnTo>
                <a:lnTo>
                  <a:pt x="683" y="388"/>
                </a:lnTo>
                <a:lnTo>
                  <a:pt x="681" y="388"/>
                </a:lnTo>
                <a:lnTo>
                  <a:pt x="681" y="390"/>
                </a:lnTo>
                <a:lnTo>
                  <a:pt x="679" y="390"/>
                </a:lnTo>
                <a:lnTo>
                  <a:pt x="677" y="390"/>
                </a:lnTo>
                <a:lnTo>
                  <a:pt x="675" y="390"/>
                </a:lnTo>
                <a:lnTo>
                  <a:pt x="673" y="390"/>
                </a:lnTo>
                <a:lnTo>
                  <a:pt x="671" y="390"/>
                </a:lnTo>
                <a:lnTo>
                  <a:pt x="669" y="390"/>
                </a:lnTo>
                <a:lnTo>
                  <a:pt x="667" y="390"/>
                </a:lnTo>
                <a:lnTo>
                  <a:pt x="667" y="388"/>
                </a:lnTo>
                <a:lnTo>
                  <a:pt x="665" y="388"/>
                </a:lnTo>
                <a:lnTo>
                  <a:pt x="664" y="388"/>
                </a:lnTo>
                <a:lnTo>
                  <a:pt x="662" y="386"/>
                </a:lnTo>
                <a:lnTo>
                  <a:pt x="659" y="386"/>
                </a:lnTo>
                <a:lnTo>
                  <a:pt x="659" y="388"/>
                </a:lnTo>
                <a:lnTo>
                  <a:pt x="659" y="392"/>
                </a:lnTo>
                <a:lnTo>
                  <a:pt x="659" y="396"/>
                </a:lnTo>
                <a:lnTo>
                  <a:pt x="659" y="406"/>
                </a:lnTo>
                <a:lnTo>
                  <a:pt x="658" y="406"/>
                </a:lnTo>
                <a:lnTo>
                  <a:pt x="658" y="408"/>
                </a:lnTo>
                <a:lnTo>
                  <a:pt x="656" y="410"/>
                </a:lnTo>
                <a:lnTo>
                  <a:pt x="637" y="410"/>
                </a:lnTo>
                <a:lnTo>
                  <a:pt x="629" y="421"/>
                </a:lnTo>
                <a:lnTo>
                  <a:pt x="627" y="419"/>
                </a:lnTo>
                <a:lnTo>
                  <a:pt x="621" y="419"/>
                </a:lnTo>
                <a:lnTo>
                  <a:pt x="610" y="415"/>
                </a:lnTo>
                <a:lnTo>
                  <a:pt x="585" y="412"/>
                </a:lnTo>
                <a:lnTo>
                  <a:pt x="587" y="400"/>
                </a:lnTo>
                <a:lnTo>
                  <a:pt x="590" y="377"/>
                </a:lnTo>
                <a:lnTo>
                  <a:pt x="590" y="375"/>
                </a:lnTo>
                <a:lnTo>
                  <a:pt x="592" y="373"/>
                </a:lnTo>
                <a:lnTo>
                  <a:pt x="592" y="371"/>
                </a:lnTo>
                <a:lnTo>
                  <a:pt x="590" y="371"/>
                </a:lnTo>
                <a:lnTo>
                  <a:pt x="589" y="369"/>
                </a:lnTo>
                <a:lnTo>
                  <a:pt x="587" y="369"/>
                </a:lnTo>
                <a:lnTo>
                  <a:pt x="587" y="367"/>
                </a:lnTo>
                <a:lnTo>
                  <a:pt x="585" y="367"/>
                </a:lnTo>
                <a:lnTo>
                  <a:pt x="583" y="365"/>
                </a:lnTo>
                <a:lnTo>
                  <a:pt x="581" y="364"/>
                </a:lnTo>
                <a:lnTo>
                  <a:pt x="579" y="367"/>
                </a:lnTo>
                <a:lnTo>
                  <a:pt x="556" y="392"/>
                </a:lnTo>
                <a:lnTo>
                  <a:pt x="544" y="406"/>
                </a:lnTo>
                <a:lnTo>
                  <a:pt x="517" y="436"/>
                </a:lnTo>
                <a:lnTo>
                  <a:pt x="498" y="456"/>
                </a:lnTo>
                <a:lnTo>
                  <a:pt x="514" y="469"/>
                </a:lnTo>
                <a:lnTo>
                  <a:pt x="504" y="477"/>
                </a:lnTo>
                <a:lnTo>
                  <a:pt x="491" y="465"/>
                </a:lnTo>
                <a:lnTo>
                  <a:pt x="454" y="427"/>
                </a:lnTo>
                <a:lnTo>
                  <a:pt x="439" y="400"/>
                </a:lnTo>
                <a:lnTo>
                  <a:pt x="433" y="385"/>
                </a:lnTo>
                <a:lnTo>
                  <a:pt x="431" y="385"/>
                </a:lnTo>
                <a:lnTo>
                  <a:pt x="404" y="394"/>
                </a:lnTo>
                <a:lnTo>
                  <a:pt x="387" y="375"/>
                </a:lnTo>
                <a:lnTo>
                  <a:pt x="387" y="367"/>
                </a:lnTo>
                <a:lnTo>
                  <a:pt x="389" y="350"/>
                </a:lnTo>
                <a:lnTo>
                  <a:pt x="385" y="342"/>
                </a:lnTo>
                <a:lnTo>
                  <a:pt x="379" y="344"/>
                </a:lnTo>
                <a:lnTo>
                  <a:pt x="375" y="340"/>
                </a:lnTo>
                <a:lnTo>
                  <a:pt x="377" y="336"/>
                </a:lnTo>
                <a:lnTo>
                  <a:pt x="373" y="335"/>
                </a:lnTo>
                <a:lnTo>
                  <a:pt x="370" y="331"/>
                </a:lnTo>
                <a:lnTo>
                  <a:pt x="366" y="329"/>
                </a:lnTo>
                <a:lnTo>
                  <a:pt x="356" y="325"/>
                </a:lnTo>
                <a:lnTo>
                  <a:pt x="354" y="325"/>
                </a:lnTo>
                <a:lnTo>
                  <a:pt x="348" y="323"/>
                </a:lnTo>
                <a:lnTo>
                  <a:pt x="346" y="323"/>
                </a:lnTo>
                <a:lnTo>
                  <a:pt x="337" y="323"/>
                </a:lnTo>
                <a:lnTo>
                  <a:pt x="333" y="319"/>
                </a:lnTo>
                <a:lnTo>
                  <a:pt x="329" y="317"/>
                </a:lnTo>
                <a:lnTo>
                  <a:pt x="327" y="315"/>
                </a:lnTo>
                <a:lnTo>
                  <a:pt x="325" y="314"/>
                </a:lnTo>
                <a:lnTo>
                  <a:pt x="323" y="311"/>
                </a:lnTo>
                <a:lnTo>
                  <a:pt x="322" y="311"/>
                </a:lnTo>
                <a:lnTo>
                  <a:pt x="320" y="311"/>
                </a:lnTo>
                <a:lnTo>
                  <a:pt x="317" y="314"/>
                </a:lnTo>
                <a:lnTo>
                  <a:pt x="316" y="315"/>
                </a:lnTo>
                <a:lnTo>
                  <a:pt x="312" y="319"/>
                </a:lnTo>
                <a:lnTo>
                  <a:pt x="304" y="329"/>
                </a:lnTo>
                <a:lnTo>
                  <a:pt x="296" y="336"/>
                </a:lnTo>
                <a:lnTo>
                  <a:pt x="295" y="336"/>
                </a:lnTo>
                <a:lnTo>
                  <a:pt x="295" y="338"/>
                </a:lnTo>
                <a:lnTo>
                  <a:pt x="293" y="338"/>
                </a:lnTo>
                <a:lnTo>
                  <a:pt x="295" y="338"/>
                </a:lnTo>
                <a:lnTo>
                  <a:pt x="291" y="342"/>
                </a:lnTo>
                <a:lnTo>
                  <a:pt x="291" y="344"/>
                </a:lnTo>
                <a:lnTo>
                  <a:pt x="287" y="346"/>
                </a:lnTo>
                <a:lnTo>
                  <a:pt x="285" y="348"/>
                </a:lnTo>
                <a:lnTo>
                  <a:pt x="285" y="350"/>
                </a:lnTo>
                <a:lnTo>
                  <a:pt x="285" y="348"/>
                </a:lnTo>
                <a:lnTo>
                  <a:pt x="285" y="350"/>
                </a:lnTo>
                <a:lnTo>
                  <a:pt x="283" y="350"/>
                </a:lnTo>
                <a:lnTo>
                  <a:pt x="283" y="352"/>
                </a:lnTo>
                <a:lnTo>
                  <a:pt x="283" y="354"/>
                </a:lnTo>
                <a:lnTo>
                  <a:pt x="281" y="354"/>
                </a:lnTo>
                <a:lnTo>
                  <a:pt x="281" y="356"/>
                </a:lnTo>
                <a:lnTo>
                  <a:pt x="279" y="356"/>
                </a:lnTo>
                <a:lnTo>
                  <a:pt x="277" y="356"/>
                </a:lnTo>
                <a:lnTo>
                  <a:pt x="277" y="358"/>
                </a:lnTo>
                <a:lnTo>
                  <a:pt x="277" y="359"/>
                </a:lnTo>
                <a:lnTo>
                  <a:pt x="275" y="359"/>
                </a:lnTo>
                <a:lnTo>
                  <a:pt x="275" y="358"/>
                </a:lnTo>
                <a:lnTo>
                  <a:pt x="274" y="359"/>
                </a:lnTo>
                <a:lnTo>
                  <a:pt x="274" y="362"/>
                </a:lnTo>
                <a:lnTo>
                  <a:pt x="271" y="362"/>
                </a:lnTo>
                <a:lnTo>
                  <a:pt x="271" y="364"/>
                </a:lnTo>
                <a:lnTo>
                  <a:pt x="269" y="365"/>
                </a:lnTo>
                <a:lnTo>
                  <a:pt x="268" y="367"/>
                </a:lnTo>
                <a:lnTo>
                  <a:pt x="262" y="371"/>
                </a:lnTo>
                <a:lnTo>
                  <a:pt x="262" y="373"/>
                </a:lnTo>
                <a:lnTo>
                  <a:pt x="260" y="373"/>
                </a:lnTo>
                <a:lnTo>
                  <a:pt x="260" y="375"/>
                </a:lnTo>
                <a:lnTo>
                  <a:pt x="256" y="377"/>
                </a:lnTo>
                <a:lnTo>
                  <a:pt x="254" y="379"/>
                </a:lnTo>
                <a:lnTo>
                  <a:pt x="254" y="381"/>
                </a:lnTo>
                <a:lnTo>
                  <a:pt x="250" y="385"/>
                </a:lnTo>
                <a:lnTo>
                  <a:pt x="250" y="386"/>
                </a:lnTo>
                <a:lnTo>
                  <a:pt x="248" y="388"/>
                </a:lnTo>
                <a:lnTo>
                  <a:pt x="246" y="390"/>
                </a:lnTo>
                <a:lnTo>
                  <a:pt x="269" y="396"/>
                </a:lnTo>
                <a:lnTo>
                  <a:pt x="289" y="421"/>
                </a:lnTo>
                <a:lnTo>
                  <a:pt x="291" y="438"/>
                </a:lnTo>
                <a:lnTo>
                  <a:pt x="295" y="463"/>
                </a:lnTo>
                <a:lnTo>
                  <a:pt x="296" y="482"/>
                </a:lnTo>
                <a:lnTo>
                  <a:pt x="287" y="484"/>
                </a:lnTo>
                <a:lnTo>
                  <a:pt x="275" y="488"/>
                </a:lnTo>
                <a:lnTo>
                  <a:pt x="258" y="492"/>
                </a:lnTo>
                <a:lnTo>
                  <a:pt x="241" y="498"/>
                </a:lnTo>
                <a:lnTo>
                  <a:pt x="233" y="500"/>
                </a:lnTo>
                <a:lnTo>
                  <a:pt x="231" y="500"/>
                </a:lnTo>
                <a:lnTo>
                  <a:pt x="231" y="498"/>
                </a:lnTo>
                <a:lnTo>
                  <a:pt x="219" y="502"/>
                </a:lnTo>
                <a:lnTo>
                  <a:pt x="192" y="513"/>
                </a:lnTo>
                <a:lnTo>
                  <a:pt x="185" y="517"/>
                </a:lnTo>
                <a:lnTo>
                  <a:pt x="183" y="519"/>
                </a:lnTo>
                <a:lnTo>
                  <a:pt x="181" y="519"/>
                </a:lnTo>
                <a:lnTo>
                  <a:pt x="181" y="521"/>
                </a:lnTo>
                <a:lnTo>
                  <a:pt x="179" y="523"/>
                </a:lnTo>
                <a:lnTo>
                  <a:pt x="177" y="527"/>
                </a:lnTo>
                <a:lnTo>
                  <a:pt x="173" y="531"/>
                </a:lnTo>
                <a:lnTo>
                  <a:pt x="166" y="535"/>
                </a:lnTo>
                <a:lnTo>
                  <a:pt x="154" y="542"/>
                </a:lnTo>
                <a:lnTo>
                  <a:pt x="146" y="546"/>
                </a:lnTo>
                <a:lnTo>
                  <a:pt x="143" y="550"/>
                </a:lnTo>
                <a:lnTo>
                  <a:pt x="137" y="548"/>
                </a:lnTo>
                <a:lnTo>
                  <a:pt x="135" y="544"/>
                </a:lnTo>
                <a:lnTo>
                  <a:pt x="133" y="540"/>
                </a:lnTo>
                <a:lnTo>
                  <a:pt x="131" y="537"/>
                </a:lnTo>
                <a:lnTo>
                  <a:pt x="131" y="535"/>
                </a:lnTo>
                <a:lnTo>
                  <a:pt x="129" y="532"/>
                </a:lnTo>
                <a:lnTo>
                  <a:pt x="129" y="531"/>
                </a:lnTo>
                <a:lnTo>
                  <a:pt x="131" y="527"/>
                </a:lnTo>
                <a:lnTo>
                  <a:pt x="133" y="525"/>
                </a:lnTo>
                <a:lnTo>
                  <a:pt x="133" y="521"/>
                </a:lnTo>
                <a:lnTo>
                  <a:pt x="135" y="519"/>
                </a:lnTo>
                <a:lnTo>
                  <a:pt x="137" y="515"/>
                </a:lnTo>
                <a:lnTo>
                  <a:pt x="137" y="513"/>
                </a:lnTo>
                <a:lnTo>
                  <a:pt x="139" y="508"/>
                </a:lnTo>
                <a:lnTo>
                  <a:pt x="141" y="508"/>
                </a:lnTo>
                <a:lnTo>
                  <a:pt x="137" y="504"/>
                </a:lnTo>
                <a:lnTo>
                  <a:pt x="135" y="502"/>
                </a:lnTo>
                <a:lnTo>
                  <a:pt x="133" y="498"/>
                </a:lnTo>
                <a:lnTo>
                  <a:pt x="131" y="494"/>
                </a:lnTo>
                <a:lnTo>
                  <a:pt x="129" y="492"/>
                </a:lnTo>
                <a:lnTo>
                  <a:pt x="127" y="490"/>
                </a:lnTo>
                <a:lnTo>
                  <a:pt x="122" y="492"/>
                </a:lnTo>
                <a:lnTo>
                  <a:pt x="118" y="496"/>
                </a:lnTo>
                <a:lnTo>
                  <a:pt x="116" y="498"/>
                </a:lnTo>
                <a:lnTo>
                  <a:pt x="114" y="498"/>
                </a:lnTo>
                <a:lnTo>
                  <a:pt x="114" y="500"/>
                </a:lnTo>
                <a:lnTo>
                  <a:pt x="110" y="502"/>
                </a:lnTo>
                <a:lnTo>
                  <a:pt x="108" y="504"/>
                </a:lnTo>
                <a:lnTo>
                  <a:pt x="104" y="506"/>
                </a:lnTo>
                <a:lnTo>
                  <a:pt x="102" y="508"/>
                </a:lnTo>
                <a:lnTo>
                  <a:pt x="98" y="510"/>
                </a:lnTo>
                <a:lnTo>
                  <a:pt x="91" y="494"/>
                </a:lnTo>
                <a:lnTo>
                  <a:pt x="68" y="510"/>
                </a:lnTo>
                <a:lnTo>
                  <a:pt x="66" y="510"/>
                </a:lnTo>
                <a:lnTo>
                  <a:pt x="62" y="508"/>
                </a:lnTo>
                <a:lnTo>
                  <a:pt x="56" y="500"/>
                </a:lnTo>
                <a:lnTo>
                  <a:pt x="60" y="498"/>
                </a:lnTo>
                <a:lnTo>
                  <a:pt x="60" y="496"/>
                </a:lnTo>
                <a:lnTo>
                  <a:pt x="60" y="494"/>
                </a:lnTo>
                <a:lnTo>
                  <a:pt x="60" y="490"/>
                </a:lnTo>
                <a:lnTo>
                  <a:pt x="60" y="488"/>
                </a:lnTo>
                <a:lnTo>
                  <a:pt x="60" y="487"/>
                </a:lnTo>
                <a:lnTo>
                  <a:pt x="60" y="484"/>
                </a:lnTo>
                <a:lnTo>
                  <a:pt x="60" y="482"/>
                </a:lnTo>
                <a:lnTo>
                  <a:pt x="62" y="482"/>
                </a:lnTo>
                <a:lnTo>
                  <a:pt x="62" y="481"/>
                </a:lnTo>
                <a:lnTo>
                  <a:pt x="62" y="479"/>
                </a:lnTo>
                <a:lnTo>
                  <a:pt x="64" y="479"/>
                </a:lnTo>
                <a:lnTo>
                  <a:pt x="64" y="477"/>
                </a:lnTo>
                <a:lnTo>
                  <a:pt x="64" y="473"/>
                </a:lnTo>
                <a:lnTo>
                  <a:pt x="58" y="479"/>
                </a:lnTo>
                <a:lnTo>
                  <a:pt x="54" y="481"/>
                </a:lnTo>
                <a:lnTo>
                  <a:pt x="50" y="484"/>
                </a:lnTo>
                <a:lnTo>
                  <a:pt x="47" y="488"/>
                </a:lnTo>
                <a:lnTo>
                  <a:pt x="27" y="508"/>
                </a:lnTo>
                <a:lnTo>
                  <a:pt x="26" y="506"/>
                </a:lnTo>
                <a:lnTo>
                  <a:pt x="6" y="523"/>
                </a:lnTo>
                <a:lnTo>
                  <a:pt x="0" y="529"/>
                </a:lnTo>
                <a:lnTo>
                  <a:pt x="0" y="531"/>
                </a:lnTo>
                <a:lnTo>
                  <a:pt x="2" y="531"/>
                </a:lnTo>
                <a:lnTo>
                  <a:pt x="2" y="532"/>
                </a:lnTo>
                <a:lnTo>
                  <a:pt x="4" y="532"/>
                </a:lnTo>
                <a:lnTo>
                  <a:pt x="4" y="535"/>
                </a:lnTo>
                <a:lnTo>
                  <a:pt x="4" y="537"/>
                </a:lnTo>
                <a:lnTo>
                  <a:pt x="6" y="538"/>
                </a:lnTo>
                <a:lnTo>
                  <a:pt x="8" y="538"/>
                </a:lnTo>
                <a:lnTo>
                  <a:pt x="8" y="540"/>
                </a:lnTo>
                <a:lnTo>
                  <a:pt x="8" y="542"/>
                </a:lnTo>
                <a:lnTo>
                  <a:pt x="10" y="542"/>
                </a:lnTo>
                <a:lnTo>
                  <a:pt x="10" y="544"/>
                </a:lnTo>
                <a:lnTo>
                  <a:pt x="12" y="546"/>
                </a:lnTo>
                <a:lnTo>
                  <a:pt x="10" y="546"/>
                </a:lnTo>
                <a:lnTo>
                  <a:pt x="12" y="548"/>
                </a:lnTo>
                <a:lnTo>
                  <a:pt x="14" y="550"/>
                </a:lnTo>
                <a:lnTo>
                  <a:pt x="16" y="552"/>
                </a:lnTo>
                <a:lnTo>
                  <a:pt x="12" y="556"/>
                </a:lnTo>
                <a:lnTo>
                  <a:pt x="12" y="558"/>
                </a:lnTo>
                <a:lnTo>
                  <a:pt x="10" y="558"/>
                </a:lnTo>
                <a:lnTo>
                  <a:pt x="10" y="559"/>
                </a:lnTo>
                <a:lnTo>
                  <a:pt x="10" y="561"/>
                </a:lnTo>
                <a:lnTo>
                  <a:pt x="10" y="563"/>
                </a:lnTo>
                <a:lnTo>
                  <a:pt x="14" y="565"/>
                </a:lnTo>
                <a:lnTo>
                  <a:pt x="16" y="567"/>
                </a:lnTo>
                <a:lnTo>
                  <a:pt x="18" y="569"/>
                </a:lnTo>
                <a:lnTo>
                  <a:pt x="20" y="569"/>
                </a:lnTo>
                <a:lnTo>
                  <a:pt x="21" y="569"/>
                </a:lnTo>
                <a:lnTo>
                  <a:pt x="21" y="567"/>
                </a:lnTo>
                <a:lnTo>
                  <a:pt x="24" y="569"/>
                </a:lnTo>
                <a:lnTo>
                  <a:pt x="24" y="571"/>
                </a:lnTo>
                <a:lnTo>
                  <a:pt x="24" y="573"/>
                </a:lnTo>
                <a:lnTo>
                  <a:pt x="21" y="573"/>
                </a:lnTo>
                <a:lnTo>
                  <a:pt x="24" y="573"/>
                </a:lnTo>
                <a:lnTo>
                  <a:pt x="26" y="573"/>
                </a:lnTo>
                <a:lnTo>
                  <a:pt x="27" y="575"/>
                </a:lnTo>
                <a:lnTo>
                  <a:pt x="29" y="575"/>
                </a:lnTo>
                <a:lnTo>
                  <a:pt x="29" y="577"/>
                </a:lnTo>
                <a:lnTo>
                  <a:pt x="27" y="579"/>
                </a:lnTo>
                <a:lnTo>
                  <a:pt x="29" y="579"/>
                </a:lnTo>
                <a:lnTo>
                  <a:pt x="31" y="579"/>
                </a:lnTo>
                <a:lnTo>
                  <a:pt x="33" y="579"/>
                </a:lnTo>
                <a:lnTo>
                  <a:pt x="33" y="577"/>
                </a:lnTo>
                <a:lnTo>
                  <a:pt x="35" y="577"/>
                </a:lnTo>
                <a:lnTo>
                  <a:pt x="35" y="579"/>
                </a:lnTo>
                <a:lnTo>
                  <a:pt x="35" y="581"/>
                </a:lnTo>
                <a:lnTo>
                  <a:pt x="37" y="581"/>
                </a:lnTo>
                <a:lnTo>
                  <a:pt x="37" y="583"/>
                </a:lnTo>
                <a:lnTo>
                  <a:pt x="35" y="585"/>
                </a:lnTo>
                <a:lnTo>
                  <a:pt x="37" y="585"/>
                </a:lnTo>
                <a:lnTo>
                  <a:pt x="39" y="585"/>
                </a:lnTo>
                <a:lnTo>
                  <a:pt x="41" y="585"/>
                </a:lnTo>
                <a:lnTo>
                  <a:pt x="41" y="583"/>
                </a:lnTo>
                <a:lnTo>
                  <a:pt x="43" y="583"/>
                </a:lnTo>
                <a:lnTo>
                  <a:pt x="43" y="585"/>
                </a:lnTo>
                <a:lnTo>
                  <a:pt x="45" y="585"/>
                </a:lnTo>
                <a:lnTo>
                  <a:pt x="45" y="583"/>
                </a:lnTo>
                <a:lnTo>
                  <a:pt x="47" y="583"/>
                </a:lnTo>
                <a:lnTo>
                  <a:pt x="47" y="581"/>
                </a:lnTo>
                <a:lnTo>
                  <a:pt x="48" y="581"/>
                </a:lnTo>
                <a:lnTo>
                  <a:pt x="48" y="583"/>
                </a:lnTo>
                <a:lnTo>
                  <a:pt x="50" y="583"/>
                </a:lnTo>
                <a:lnTo>
                  <a:pt x="50" y="585"/>
                </a:lnTo>
                <a:lnTo>
                  <a:pt x="50" y="586"/>
                </a:lnTo>
                <a:lnTo>
                  <a:pt x="48" y="586"/>
                </a:lnTo>
                <a:lnTo>
                  <a:pt x="48" y="588"/>
                </a:lnTo>
                <a:lnTo>
                  <a:pt x="50" y="588"/>
                </a:lnTo>
                <a:lnTo>
                  <a:pt x="52" y="588"/>
                </a:lnTo>
                <a:lnTo>
                  <a:pt x="52" y="590"/>
                </a:lnTo>
                <a:lnTo>
                  <a:pt x="54" y="590"/>
                </a:lnTo>
                <a:lnTo>
                  <a:pt x="54" y="592"/>
                </a:lnTo>
                <a:lnTo>
                  <a:pt x="54" y="594"/>
                </a:lnTo>
                <a:lnTo>
                  <a:pt x="54" y="596"/>
                </a:lnTo>
                <a:lnTo>
                  <a:pt x="54" y="598"/>
                </a:lnTo>
                <a:lnTo>
                  <a:pt x="56" y="596"/>
                </a:lnTo>
                <a:lnTo>
                  <a:pt x="58" y="596"/>
                </a:lnTo>
                <a:lnTo>
                  <a:pt x="60" y="598"/>
                </a:lnTo>
                <a:lnTo>
                  <a:pt x="60" y="600"/>
                </a:lnTo>
                <a:lnTo>
                  <a:pt x="62" y="600"/>
                </a:lnTo>
                <a:lnTo>
                  <a:pt x="64" y="602"/>
                </a:lnTo>
                <a:lnTo>
                  <a:pt x="66" y="602"/>
                </a:lnTo>
                <a:lnTo>
                  <a:pt x="68" y="602"/>
                </a:lnTo>
                <a:lnTo>
                  <a:pt x="68" y="604"/>
                </a:lnTo>
                <a:lnTo>
                  <a:pt x="68" y="606"/>
                </a:lnTo>
                <a:lnTo>
                  <a:pt x="68" y="607"/>
                </a:lnTo>
                <a:lnTo>
                  <a:pt x="66" y="607"/>
                </a:lnTo>
                <a:lnTo>
                  <a:pt x="64" y="607"/>
                </a:lnTo>
                <a:lnTo>
                  <a:pt x="64" y="609"/>
                </a:lnTo>
                <a:lnTo>
                  <a:pt x="64" y="612"/>
                </a:lnTo>
                <a:lnTo>
                  <a:pt x="64" y="613"/>
                </a:lnTo>
                <a:lnTo>
                  <a:pt x="66" y="617"/>
                </a:lnTo>
                <a:lnTo>
                  <a:pt x="64" y="617"/>
                </a:lnTo>
                <a:lnTo>
                  <a:pt x="58" y="625"/>
                </a:lnTo>
                <a:lnTo>
                  <a:pt x="60" y="625"/>
                </a:lnTo>
                <a:lnTo>
                  <a:pt x="60" y="631"/>
                </a:lnTo>
                <a:lnTo>
                  <a:pt x="60" y="634"/>
                </a:lnTo>
                <a:lnTo>
                  <a:pt x="60" y="638"/>
                </a:lnTo>
                <a:lnTo>
                  <a:pt x="60" y="640"/>
                </a:lnTo>
                <a:lnTo>
                  <a:pt x="58" y="640"/>
                </a:lnTo>
                <a:lnTo>
                  <a:pt x="54" y="644"/>
                </a:lnTo>
                <a:lnTo>
                  <a:pt x="50" y="646"/>
                </a:lnTo>
                <a:lnTo>
                  <a:pt x="50" y="648"/>
                </a:lnTo>
                <a:lnTo>
                  <a:pt x="47" y="652"/>
                </a:lnTo>
                <a:lnTo>
                  <a:pt x="45" y="654"/>
                </a:lnTo>
                <a:lnTo>
                  <a:pt x="45" y="656"/>
                </a:lnTo>
                <a:lnTo>
                  <a:pt x="43" y="656"/>
                </a:lnTo>
                <a:lnTo>
                  <a:pt x="41" y="660"/>
                </a:lnTo>
                <a:lnTo>
                  <a:pt x="45" y="662"/>
                </a:lnTo>
                <a:lnTo>
                  <a:pt x="45" y="663"/>
                </a:lnTo>
                <a:lnTo>
                  <a:pt x="43" y="665"/>
                </a:lnTo>
                <a:lnTo>
                  <a:pt x="41" y="667"/>
                </a:lnTo>
                <a:lnTo>
                  <a:pt x="39" y="669"/>
                </a:lnTo>
                <a:lnTo>
                  <a:pt x="37" y="667"/>
                </a:lnTo>
                <a:lnTo>
                  <a:pt x="27" y="662"/>
                </a:lnTo>
                <a:lnTo>
                  <a:pt x="27" y="663"/>
                </a:lnTo>
                <a:lnTo>
                  <a:pt x="26" y="663"/>
                </a:lnTo>
                <a:lnTo>
                  <a:pt x="26" y="665"/>
                </a:lnTo>
                <a:lnTo>
                  <a:pt x="24" y="667"/>
                </a:lnTo>
                <a:lnTo>
                  <a:pt x="21" y="669"/>
                </a:lnTo>
                <a:lnTo>
                  <a:pt x="21" y="671"/>
                </a:lnTo>
                <a:lnTo>
                  <a:pt x="20" y="671"/>
                </a:lnTo>
                <a:lnTo>
                  <a:pt x="20" y="673"/>
                </a:lnTo>
                <a:lnTo>
                  <a:pt x="20" y="675"/>
                </a:lnTo>
                <a:lnTo>
                  <a:pt x="20" y="677"/>
                </a:lnTo>
                <a:lnTo>
                  <a:pt x="18" y="677"/>
                </a:lnTo>
                <a:lnTo>
                  <a:pt x="18" y="679"/>
                </a:lnTo>
                <a:lnTo>
                  <a:pt x="16" y="681"/>
                </a:lnTo>
                <a:lnTo>
                  <a:pt x="14" y="683"/>
                </a:lnTo>
                <a:lnTo>
                  <a:pt x="14" y="684"/>
                </a:lnTo>
                <a:lnTo>
                  <a:pt x="12" y="686"/>
                </a:lnTo>
                <a:lnTo>
                  <a:pt x="10" y="694"/>
                </a:lnTo>
                <a:lnTo>
                  <a:pt x="14" y="702"/>
                </a:lnTo>
                <a:lnTo>
                  <a:pt x="10" y="706"/>
                </a:lnTo>
                <a:lnTo>
                  <a:pt x="12" y="711"/>
                </a:lnTo>
                <a:lnTo>
                  <a:pt x="10" y="713"/>
                </a:lnTo>
                <a:lnTo>
                  <a:pt x="12" y="715"/>
                </a:lnTo>
                <a:lnTo>
                  <a:pt x="33" y="721"/>
                </a:lnTo>
                <a:lnTo>
                  <a:pt x="33" y="729"/>
                </a:lnTo>
                <a:lnTo>
                  <a:pt x="27" y="734"/>
                </a:lnTo>
                <a:lnTo>
                  <a:pt x="29" y="744"/>
                </a:lnTo>
                <a:lnTo>
                  <a:pt x="26" y="754"/>
                </a:lnTo>
                <a:lnTo>
                  <a:pt x="27" y="756"/>
                </a:lnTo>
                <a:lnTo>
                  <a:pt x="29" y="754"/>
                </a:lnTo>
                <a:lnTo>
                  <a:pt x="31" y="756"/>
                </a:lnTo>
                <a:lnTo>
                  <a:pt x="39" y="754"/>
                </a:lnTo>
                <a:lnTo>
                  <a:pt x="43" y="754"/>
                </a:lnTo>
                <a:lnTo>
                  <a:pt x="50" y="758"/>
                </a:lnTo>
                <a:lnTo>
                  <a:pt x="52" y="759"/>
                </a:lnTo>
                <a:lnTo>
                  <a:pt x="48" y="765"/>
                </a:lnTo>
                <a:lnTo>
                  <a:pt x="48" y="769"/>
                </a:lnTo>
                <a:lnTo>
                  <a:pt x="56" y="780"/>
                </a:lnTo>
                <a:lnTo>
                  <a:pt x="62" y="782"/>
                </a:lnTo>
                <a:lnTo>
                  <a:pt x="72" y="788"/>
                </a:lnTo>
                <a:lnTo>
                  <a:pt x="91" y="779"/>
                </a:lnTo>
                <a:lnTo>
                  <a:pt x="93" y="785"/>
                </a:lnTo>
                <a:lnTo>
                  <a:pt x="95" y="785"/>
                </a:lnTo>
                <a:lnTo>
                  <a:pt x="95" y="786"/>
                </a:lnTo>
                <a:lnTo>
                  <a:pt x="98" y="800"/>
                </a:lnTo>
                <a:lnTo>
                  <a:pt x="100" y="802"/>
                </a:lnTo>
                <a:lnTo>
                  <a:pt x="95" y="821"/>
                </a:lnTo>
                <a:lnTo>
                  <a:pt x="95" y="823"/>
                </a:lnTo>
                <a:lnTo>
                  <a:pt x="70" y="830"/>
                </a:lnTo>
                <a:lnTo>
                  <a:pt x="60" y="844"/>
                </a:lnTo>
                <a:lnTo>
                  <a:pt x="56" y="850"/>
                </a:lnTo>
                <a:lnTo>
                  <a:pt x="54" y="852"/>
                </a:lnTo>
                <a:lnTo>
                  <a:pt x="52" y="856"/>
                </a:lnTo>
                <a:lnTo>
                  <a:pt x="50" y="857"/>
                </a:lnTo>
                <a:lnTo>
                  <a:pt x="48" y="859"/>
                </a:lnTo>
                <a:lnTo>
                  <a:pt x="41" y="865"/>
                </a:lnTo>
                <a:lnTo>
                  <a:pt x="37" y="867"/>
                </a:lnTo>
                <a:lnTo>
                  <a:pt x="26" y="875"/>
                </a:lnTo>
                <a:lnTo>
                  <a:pt x="24" y="877"/>
                </a:lnTo>
                <a:lnTo>
                  <a:pt x="24" y="883"/>
                </a:lnTo>
                <a:lnTo>
                  <a:pt x="24" y="884"/>
                </a:lnTo>
                <a:lnTo>
                  <a:pt x="24" y="892"/>
                </a:lnTo>
                <a:lnTo>
                  <a:pt x="24" y="894"/>
                </a:lnTo>
                <a:lnTo>
                  <a:pt x="24" y="900"/>
                </a:lnTo>
                <a:lnTo>
                  <a:pt x="26" y="910"/>
                </a:lnTo>
                <a:lnTo>
                  <a:pt x="35" y="911"/>
                </a:lnTo>
                <a:lnTo>
                  <a:pt x="47" y="915"/>
                </a:lnTo>
                <a:lnTo>
                  <a:pt x="50" y="915"/>
                </a:lnTo>
                <a:lnTo>
                  <a:pt x="58" y="923"/>
                </a:lnTo>
                <a:lnTo>
                  <a:pt x="58" y="927"/>
                </a:lnTo>
                <a:lnTo>
                  <a:pt x="62" y="929"/>
                </a:lnTo>
                <a:lnTo>
                  <a:pt x="70" y="929"/>
                </a:lnTo>
                <a:lnTo>
                  <a:pt x="74" y="929"/>
                </a:lnTo>
                <a:lnTo>
                  <a:pt x="77" y="929"/>
                </a:lnTo>
                <a:lnTo>
                  <a:pt x="79" y="929"/>
                </a:lnTo>
                <a:lnTo>
                  <a:pt x="91" y="929"/>
                </a:lnTo>
                <a:lnTo>
                  <a:pt x="93" y="929"/>
                </a:lnTo>
                <a:lnTo>
                  <a:pt x="96" y="929"/>
                </a:lnTo>
                <a:lnTo>
                  <a:pt x="98" y="929"/>
                </a:lnTo>
                <a:lnTo>
                  <a:pt x="100" y="927"/>
                </a:lnTo>
                <a:lnTo>
                  <a:pt x="100" y="929"/>
                </a:lnTo>
                <a:lnTo>
                  <a:pt x="102" y="931"/>
                </a:lnTo>
                <a:lnTo>
                  <a:pt x="102" y="932"/>
                </a:lnTo>
                <a:lnTo>
                  <a:pt x="106" y="938"/>
                </a:lnTo>
                <a:lnTo>
                  <a:pt x="110" y="946"/>
                </a:lnTo>
                <a:lnTo>
                  <a:pt x="118" y="958"/>
                </a:lnTo>
                <a:lnTo>
                  <a:pt x="127" y="971"/>
                </a:lnTo>
                <a:lnTo>
                  <a:pt x="135" y="967"/>
                </a:lnTo>
                <a:lnTo>
                  <a:pt x="143" y="965"/>
                </a:lnTo>
                <a:lnTo>
                  <a:pt x="144" y="965"/>
                </a:lnTo>
                <a:lnTo>
                  <a:pt x="149" y="965"/>
                </a:lnTo>
                <a:lnTo>
                  <a:pt x="149" y="963"/>
                </a:lnTo>
                <a:lnTo>
                  <a:pt x="154" y="963"/>
                </a:lnTo>
                <a:lnTo>
                  <a:pt x="156" y="963"/>
                </a:lnTo>
                <a:lnTo>
                  <a:pt x="162" y="961"/>
                </a:lnTo>
                <a:lnTo>
                  <a:pt x="164" y="963"/>
                </a:lnTo>
                <a:lnTo>
                  <a:pt x="166" y="963"/>
                </a:lnTo>
                <a:lnTo>
                  <a:pt x="168" y="963"/>
                </a:lnTo>
                <a:lnTo>
                  <a:pt x="170" y="963"/>
                </a:lnTo>
                <a:lnTo>
                  <a:pt x="171" y="963"/>
                </a:lnTo>
                <a:lnTo>
                  <a:pt x="185" y="961"/>
                </a:lnTo>
                <a:lnTo>
                  <a:pt x="183" y="960"/>
                </a:lnTo>
                <a:lnTo>
                  <a:pt x="181" y="952"/>
                </a:lnTo>
                <a:lnTo>
                  <a:pt x="175" y="944"/>
                </a:lnTo>
                <a:lnTo>
                  <a:pt x="168" y="932"/>
                </a:lnTo>
                <a:lnTo>
                  <a:pt x="166" y="927"/>
                </a:lnTo>
                <a:lnTo>
                  <a:pt x="160" y="931"/>
                </a:lnTo>
                <a:lnTo>
                  <a:pt x="156" y="932"/>
                </a:lnTo>
                <a:lnTo>
                  <a:pt x="152" y="934"/>
                </a:lnTo>
                <a:lnTo>
                  <a:pt x="150" y="934"/>
                </a:lnTo>
                <a:lnTo>
                  <a:pt x="149" y="934"/>
                </a:lnTo>
                <a:lnTo>
                  <a:pt x="146" y="931"/>
                </a:lnTo>
                <a:lnTo>
                  <a:pt x="146" y="929"/>
                </a:lnTo>
                <a:lnTo>
                  <a:pt x="144" y="927"/>
                </a:lnTo>
                <a:lnTo>
                  <a:pt x="149" y="925"/>
                </a:lnTo>
                <a:lnTo>
                  <a:pt x="150" y="923"/>
                </a:lnTo>
                <a:lnTo>
                  <a:pt x="152" y="923"/>
                </a:lnTo>
                <a:lnTo>
                  <a:pt x="152" y="921"/>
                </a:lnTo>
                <a:lnTo>
                  <a:pt x="152" y="919"/>
                </a:lnTo>
                <a:lnTo>
                  <a:pt x="154" y="921"/>
                </a:lnTo>
                <a:lnTo>
                  <a:pt x="154" y="923"/>
                </a:lnTo>
                <a:lnTo>
                  <a:pt x="156" y="921"/>
                </a:lnTo>
                <a:lnTo>
                  <a:pt x="160" y="921"/>
                </a:lnTo>
                <a:lnTo>
                  <a:pt x="162" y="921"/>
                </a:lnTo>
                <a:lnTo>
                  <a:pt x="166" y="917"/>
                </a:lnTo>
                <a:lnTo>
                  <a:pt x="168" y="917"/>
                </a:lnTo>
                <a:lnTo>
                  <a:pt x="166" y="913"/>
                </a:lnTo>
                <a:lnTo>
                  <a:pt x="166" y="911"/>
                </a:lnTo>
                <a:lnTo>
                  <a:pt x="166" y="910"/>
                </a:lnTo>
                <a:lnTo>
                  <a:pt x="168" y="910"/>
                </a:lnTo>
                <a:lnTo>
                  <a:pt x="171" y="910"/>
                </a:lnTo>
                <a:lnTo>
                  <a:pt x="177" y="910"/>
                </a:lnTo>
                <a:lnTo>
                  <a:pt x="179" y="911"/>
                </a:lnTo>
                <a:lnTo>
                  <a:pt x="183" y="911"/>
                </a:lnTo>
                <a:lnTo>
                  <a:pt x="183" y="913"/>
                </a:lnTo>
                <a:lnTo>
                  <a:pt x="185" y="913"/>
                </a:lnTo>
                <a:lnTo>
                  <a:pt x="187" y="915"/>
                </a:lnTo>
                <a:lnTo>
                  <a:pt x="185" y="917"/>
                </a:lnTo>
                <a:lnTo>
                  <a:pt x="185" y="919"/>
                </a:lnTo>
                <a:lnTo>
                  <a:pt x="187" y="919"/>
                </a:lnTo>
                <a:lnTo>
                  <a:pt x="189" y="919"/>
                </a:lnTo>
                <a:lnTo>
                  <a:pt x="191" y="917"/>
                </a:lnTo>
                <a:lnTo>
                  <a:pt x="192" y="917"/>
                </a:lnTo>
                <a:lnTo>
                  <a:pt x="192" y="919"/>
                </a:lnTo>
                <a:lnTo>
                  <a:pt x="191" y="923"/>
                </a:lnTo>
                <a:lnTo>
                  <a:pt x="191" y="925"/>
                </a:lnTo>
                <a:lnTo>
                  <a:pt x="192" y="925"/>
                </a:lnTo>
                <a:lnTo>
                  <a:pt x="195" y="927"/>
                </a:lnTo>
                <a:lnTo>
                  <a:pt x="197" y="927"/>
                </a:lnTo>
                <a:lnTo>
                  <a:pt x="197" y="929"/>
                </a:lnTo>
                <a:lnTo>
                  <a:pt x="198" y="929"/>
                </a:lnTo>
                <a:lnTo>
                  <a:pt x="200" y="929"/>
                </a:lnTo>
                <a:lnTo>
                  <a:pt x="200" y="931"/>
                </a:lnTo>
                <a:lnTo>
                  <a:pt x="202" y="931"/>
                </a:lnTo>
                <a:lnTo>
                  <a:pt x="204" y="931"/>
                </a:lnTo>
                <a:lnTo>
                  <a:pt x="206" y="931"/>
                </a:lnTo>
                <a:lnTo>
                  <a:pt x="206" y="932"/>
                </a:lnTo>
                <a:lnTo>
                  <a:pt x="204" y="934"/>
                </a:lnTo>
                <a:lnTo>
                  <a:pt x="204" y="936"/>
                </a:lnTo>
                <a:lnTo>
                  <a:pt x="206" y="936"/>
                </a:lnTo>
                <a:lnTo>
                  <a:pt x="208" y="936"/>
                </a:lnTo>
                <a:lnTo>
                  <a:pt x="210" y="936"/>
                </a:lnTo>
                <a:lnTo>
                  <a:pt x="212" y="938"/>
                </a:lnTo>
                <a:lnTo>
                  <a:pt x="212" y="940"/>
                </a:lnTo>
                <a:lnTo>
                  <a:pt x="214" y="940"/>
                </a:lnTo>
                <a:lnTo>
                  <a:pt x="216" y="942"/>
                </a:lnTo>
                <a:lnTo>
                  <a:pt x="218" y="940"/>
                </a:lnTo>
                <a:lnTo>
                  <a:pt x="219" y="940"/>
                </a:lnTo>
                <a:lnTo>
                  <a:pt x="219" y="942"/>
                </a:lnTo>
                <a:lnTo>
                  <a:pt x="219" y="944"/>
                </a:lnTo>
                <a:lnTo>
                  <a:pt x="218" y="944"/>
                </a:lnTo>
                <a:lnTo>
                  <a:pt x="218" y="946"/>
                </a:lnTo>
                <a:lnTo>
                  <a:pt x="219" y="948"/>
                </a:lnTo>
                <a:lnTo>
                  <a:pt x="221" y="950"/>
                </a:lnTo>
                <a:lnTo>
                  <a:pt x="223" y="950"/>
                </a:lnTo>
                <a:lnTo>
                  <a:pt x="223" y="948"/>
                </a:lnTo>
                <a:lnTo>
                  <a:pt x="225" y="948"/>
                </a:lnTo>
                <a:lnTo>
                  <a:pt x="227" y="948"/>
                </a:lnTo>
                <a:lnTo>
                  <a:pt x="227" y="950"/>
                </a:lnTo>
                <a:lnTo>
                  <a:pt x="225" y="952"/>
                </a:lnTo>
                <a:lnTo>
                  <a:pt x="225" y="954"/>
                </a:lnTo>
                <a:lnTo>
                  <a:pt x="225" y="955"/>
                </a:lnTo>
                <a:lnTo>
                  <a:pt x="227" y="955"/>
                </a:lnTo>
                <a:lnTo>
                  <a:pt x="227" y="958"/>
                </a:lnTo>
                <a:lnTo>
                  <a:pt x="229" y="958"/>
                </a:lnTo>
                <a:lnTo>
                  <a:pt x="229" y="960"/>
                </a:lnTo>
                <a:lnTo>
                  <a:pt x="229" y="961"/>
                </a:lnTo>
                <a:lnTo>
                  <a:pt x="229" y="963"/>
                </a:lnTo>
                <a:lnTo>
                  <a:pt x="231" y="963"/>
                </a:lnTo>
                <a:lnTo>
                  <a:pt x="231" y="965"/>
                </a:lnTo>
                <a:lnTo>
                  <a:pt x="233" y="971"/>
                </a:lnTo>
                <a:lnTo>
                  <a:pt x="233" y="973"/>
                </a:lnTo>
                <a:lnTo>
                  <a:pt x="233" y="975"/>
                </a:lnTo>
                <a:lnTo>
                  <a:pt x="231" y="979"/>
                </a:lnTo>
                <a:lnTo>
                  <a:pt x="231" y="981"/>
                </a:lnTo>
                <a:lnTo>
                  <a:pt x="231" y="982"/>
                </a:lnTo>
                <a:lnTo>
                  <a:pt x="233" y="982"/>
                </a:lnTo>
                <a:lnTo>
                  <a:pt x="235" y="982"/>
                </a:lnTo>
                <a:lnTo>
                  <a:pt x="237" y="982"/>
                </a:lnTo>
                <a:lnTo>
                  <a:pt x="237" y="984"/>
                </a:lnTo>
                <a:lnTo>
                  <a:pt x="237" y="986"/>
                </a:lnTo>
                <a:lnTo>
                  <a:pt x="239" y="988"/>
                </a:lnTo>
                <a:lnTo>
                  <a:pt x="239" y="990"/>
                </a:lnTo>
                <a:lnTo>
                  <a:pt x="241" y="992"/>
                </a:lnTo>
                <a:lnTo>
                  <a:pt x="241" y="994"/>
                </a:lnTo>
                <a:lnTo>
                  <a:pt x="239" y="996"/>
                </a:lnTo>
                <a:lnTo>
                  <a:pt x="239" y="998"/>
                </a:lnTo>
                <a:lnTo>
                  <a:pt x="237" y="998"/>
                </a:lnTo>
                <a:lnTo>
                  <a:pt x="237" y="1000"/>
                </a:lnTo>
                <a:lnTo>
                  <a:pt x="235" y="1000"/>
                </a:lnTo>
                <a:lnTo>
                  <a:pt x="235" y="1002"/>
                </a:lnTo>
                <a:lnTo>
                  <a:pt x="235" y="1004"/>
                </a:lnTo>
                <a:lnTo>
                  <a:pt x="235" y="1006"/>
                </a:lnTo>
                <a:lnTo>
                  <a:pt x="237" y="1006"/>
                </a:lnTo>
                <a:lnTo>
                  <a:pt x="239" y="1008"/>
                </a:lnTo>
                <a:lnTo>
                  <a:pt x="241" y="1009"/>
                </a:lnTo>
                <a:lnTo>
                  <a:pt x="241" y="1011"/>
                </a:lnTo>
                <a:lnTo>
                  <a:pt x="243" y="1011"/>
                </a:lnTo>
                <a:lnTo>
                  <a:pt x="245" y="1011"/>
                </a:lnTo>
                <a:lnTo>
                  <a:pt x="248" y="1009"/>
                </a:lnTo>
                <a:lnTo>
                  <a:pt x="264" y="1000"/>
                </a:lnTo>
                <a:lnTo>
                  <a:pt x="260" y="988"/>
                </a:lnTo>
                <a:lnTo>
                  <a:pt x="269" y="982"/>
                </a:lnTo>
                <a:lnTo>
                  <a:pt x="262" y="958"/>
                </a:lnTo>
                <a:lnTo>
                  <a:pt x="285" y="946"/>
                </a:lnTo>
                <a:lnTo>
                  <a:pt x="291" y="961"/>
                </a:lnTo>
                <a:lnTo>
                  <a:pt x="302" y="975"/>
                </a:lnTo>
                <a:lnTo>
                  <a:pt x="314" y="965"/>
                </a:lnTo>
                <a:lnTo>
                  <a:pt x="317" y="973"/>
                </a:lnTo>
                <a:lnTo>
                  <a:pt x="331" y="984"/>
                </a:lnTo>
                <a:lnTo>
                  <a:pt x="339" y="996"/>
                </a:lnTo>
                <a:lnTo>
                  <a:pt x="356" y="984"/>
                </a:lnTo>
                <a:lnTo>
                  <a:pt x="364" y="965"/>
                </a:lnTo>
                <a:lnTo>
                  <a:pt x="368" y="971"/>
                </a:lnTo>
                <a:lnTo>
                  <a:pt x="373" y="982"/>
                </a:lnTo>
                <a:lnTo>
                  <a:pt x="383" y="994"/>
                </a:lnTo>
                <a:lnTo>
                  <a:pt x="387" y="996"/>
                </a:lnTo>
                <a:lnTo>
                  <a:pt x="394" y="1002"/>
                </a:lnTo>
                <a:lnTo>
                  <a:pt x="404" y="1006"/>
                </a:lnTo>
                <a:lnTo>
                  <a:pt x="410" y="1009"/>
                </a:lnTo>
                <a:lnTo>
                  <a:pt x="419" y="1015"/>
                </a:lnTo>
                <a:lnTo>
                  <a:pt x="427" y="1019"/>
                </a:lnTo>
                <a:lnTo>
                  <a:pt x="433" y="1023"/>
                </a:lnTo>
                <a:lnTo>
                  <a:pt x="437" y="1027"/>
                </a:lnTo>
                <a:lnTo>
                  <a:pt x="448" y="1034"/>
                </a:lnTo>
                <a:lnTo>
                  <a:pt x="450" y="1036"/>
                </a:lnTo>
                <a:lnTo>
                  <a:pt x="454" y="1040"/>
                </a:lnTo>
                <a:lnTo>
                  <a:pt x="454" y="1042"/>
                </a:lnTo>
                <a:lnTo>
                  <a:pt x="456" y="1042"/>
                </a:lnTo>
                <a:lnTo>
                  <a:pt x="460" y="1044"/>
                </a:lnTo>
                <a:lnTo>
                  <a:pt x="466" y="1048"/>
                </a:lnTo>
                <a:lnTo>
                  <a:pt x="473" y="1052"/>
                </a:lnTo>
                <a:lnTo>
                  <a:pt x="479" y="1056"/>
                </a:lnTo>
                <a:lnTo>
                  <a:pt x="488" y="1061"/>
                </a:lnTo>
                <a:lnTo>
                  <a:pt x="498" y="1067"/>
                </a:lnTo>
                <a:lnTo>
                  <a:pt x="506" y="1071"/>
                </a:lnTo>
                <a:lnTo>
                  <a:pt x="510" y="1069"/>
                </a:lnTo>
                <a:lnTo>
                  <a:pt x="515" y="1067"/>
                </a:lnTo>
                <a:lnTo>
                  <a:pt x="525" y="1063"/>
                </a:lnTo>
                <a:lnTo>
                  <a:pt x="531" y="1059"/>
                </a:lnTo>
                <a:lnTo>
                  <a:pt x="537" y="1052"/>
                </a:lnTo>
                <a:lnTo>
                  <a:pt x="539" y="1048"/>
                </a:lnTo>
                <a:lnTo>
                  <a:pt x="546" y="1042"/>
                </a:lnTo>
                <a:lnTo>
                  <a:pt x="548" y="1040"/>
                </a:lnTo>
                <a:lnTo>
                  <a:pt x="558" y="1034"/>
                </a:lnTo>
                <a:lnTo>
                  <a:pt x="563" y="1032"/>
                </a:lnTo>
                <a:lnTo>
                  <a:pt x="571" y="1027"/>
                </a:lnTo>
                <a:lnTo>
                  <a:pt x="577" y="1023"/>
                </a:lnTo>
                <a:lnTo>
                  <a:pt x="581" y="1021"/>
                </a:lnTo>
                <a:lnTo>
                  <a:pt x="592" y="1017"/>
                </a:lnTo>
                <a:lnTo>
                  <a:pt x="600" y="1013"/>
                </a:lnTo>
                <a:lnTo>
                  <a:pt x="606" y="1011"/>
                </a:lnTo>
                <a:lnTo>
                  <a:pt x="608" y="1008"/>
                </a:lnTo>
                <a:lnTo>
                  <a:pt x="611" y="1004"/>
                </a:lnTo>
                <a:lnTo>
                  <a:pt x="617" y="996"/>
                </a:lnTo>
                <a:lnTo>
                  <a:pt x="621" y="990"/>
                </a:lnTo>
                <a:lnTo>
                  <a:pt x="623" y="986"/>
                </a:lnTo>
                <a:lnTo>
                  <a:pt x="625" y="984"/>
                </a:lnTo>
                <a:lnTo>
                  <a:pt x="627" y="981"/>
                </a:lnTo>
                <a:lnTo>
                  <a:pt x="629" y="979"/>
                </a:lnTo>
                <a:lnTo>
                  <a:pt x="633" y="975"/>
                </a:lnTo>
                <a:lnTo>
                  <a:pt x="635" y="973"/>
                </a:lnTo>
                <a:lnTo>
                  <a:pt x="637" y="969"/>
                </a:lnTo>
                <a:lnTo>
                  <a:pt x="638" y="965"/>
                </a:lnTo>
                <a:lnTo>
                  <a:pt x="640" y="963"/>
                </a:lnTo>
                <a:lnTo>
                  <a:pt x="644" y="958"/>
                </a:lnTo>
                <a:lnTo>
                  <a:pt x="646" y="955"/>
                </a:lnTo>
                <a:lnTo>
                  <a:pt x="658" y="940"/>
                </a:lnTo>
                <a:lnTo>
                  <a:pt x="659" y="936"/>
                </a:lnTo>
                <a:lnTo>
                  <a:pt x="665" y="929"/>
                </a:lnTo>
                <a:lnTo>
                  <a:pt x="667" y="925"/>
                </a:lnTo>
                <a:lnTo>
                  <a:pt x="669" y="923"/>
                </a:lnTo>
                <a:lnTo>
                  <a:pt x="671" y="919"/>
                </a:lnTo>
                <a:lnTo>
                  <a:pt x="673" y="915"/>
                </a:lnTo>
                <a:lnTo>
                  <a:pt x="677" y="911"/>
                </a:lnTo>
                <a:lnTo>
                  <a:pt x="679" y="907"/>
                </a:lnTo>
                <a:lnTo>
                  <a:pt x="679" y="902"/>
                </a:lnTo>
                <a:lnTo>
                  <a:pt x="679" y="888"/>
                </a:lnTo>
                <a:lnTo>
                  <a:pt x="679" y="854"/>
                </a:lnTo>
                <a:lnTo>
                  <a:pt x="681" y="800"/>
                </a:lnTo>
                <a:lnTo>
                  <a:pt x="681" y="790"/>
                </a:lnTo>
                <a:lnTo>
                  <a:pt x="688" y="785"/>
                </a:lnTo>
                <a:lnTo>
                  <a:pt x="702" y="773"/>
                </a:lnTo>
                <a:lnTo>
                  <a:pt x="704" y="771"/>
                </a:lnTo>
                <a:lnTo>
                  <a:pt x="706" y="769"/>
                </a:lnTo>
                <a:lnTo>
                  <a:pt x="708" y="767"/>
                </a:lnTo>
                <a:lnTo>
                  <a:pt x="739" y="736"/>
                </a:lnTo>
                <a:lnTo>
                  <a:pt x="741" y="732"/>
                </a:lnTo>
                <a:lnTo>
                  <a:pt x="752" y="719"/>
                </a:lnTo>
                <a:lnTo>
                  <a:pt x="762" y="700"/>
                </a:lnTo>
                <a:lnTo>
                  <a:pt x="735" y="696"/>
                </a:lnTo>
                <a:lnTo>
                  <a:pt x="731" y="684"/>
                </a:lnTo>
                <a:lnTo>
                  <a:pt x="727" y="667"/>
                </a:lnTo>
                <a:lnTo>
                  <a:pt x="735" y="648"/>
                </a:lnTo>
                <a:lnTo>
                  <a:pt x="739" y="648"/>
                </a:lnTo>
                <a:lnTo>
                  <a:pt x="808" y="652"/>
                </a:lnTo>
                <a:lnTo>
                  <a:pt x="907" y="656"/>
                </a:lnTo>
                <a:lnTo>
                  <a:pt x="912" y="654"/>
                </a:lnTo>
                <a:lnTo>
                  <a:pt x="917" y="648"/>
                </a:lnTo>
                <a:lnTo>
                  <a:pt x="923" y="642"/>
                </a:lnTo>
                <a:lnTo>
                  <a:pt x="921" y="638"/>
                </a:lnTo>
                <a:lnTo>
                  <a:pt x="933" y="631"/>
                </a:lnTo>
                <a:lnTo>
                  <a:pt x="938" y="623"/>
                </a:lnTo>
                <a:lnTo>
                  <a:pt x="950" y="602"/>
                </a:lnTo>
                <a:lnTo>
                  <a:pt x="952" y="604"/>
                </a:lnTo>
                <a:lnTo>
                  <a:pt x="961" y="586"/>
                </a:lnTo>
                <a:lnTo>
                  <a:pt x="971" y="577"/>
                </a:lnTo>
                <a:lnTo>
                  <a:pt x="981" y="573"/>
                </a:lnTo>
                <a:lnTo>
                  <a:pt x="984" y="567"/>
                </a:lnTo>
                <a:lnTo>
                  <a:pt x="982" y="559"/>
                </a:lnTo>
                <a:lnTo>
                  <a:pt x="988" y="532"/>
                </a:lnTo>
                <a:lnTo>
                  <a:pt x="1000" y="527"/>
                </a:lnTo>
                <a:lnTo>
                  <a:pt x="1002" y="527"/>
                </a:lnTo>
                <a:lnTo>
                  <a:pt x="1002" y="525"/>
                </a:lnTo>
                <a:lnTo>
                  <a:pt x="1004" y="523"/>
                </a:lnTo>
                <a:lnTo>
                  <a:pt x="1000" y="515"/>
                </a:lnTo>
                <a:lnTo>
                  <a:pt x="1004" y="511"/>
                </a:lnTo>
                <a:lnTo>
                  <a:pt x="1002" y="510"/>
                </a:lnTo>
                <a:lnTo>
                  <a:pt x="1002" y="508"/>
                </a:lnTo>
                <a:lnTo>
                  <a:pt x="1000" y="506"/>
                </a:lnTo>
                <a:lnTo>
                  <a:pt x="1000" y="500"/>
                </a:lnTo>
                <a:lnTo>
                  <a:pt x="998" y="494"/>
                </a:lnTo>
                <a:lnTo>
                  <a:pt x="996" y="492"/>
                </a:lnTo>
                <a:lnTo>
                  <a:pt x="996" y="490"/>
                </a:lnTo>
                <a:lnTo>
                  <a:pt x="994" y="490"/>
                </a:lnTo>
                <a:lnTo>
                  <a:pt x="994" y="488"/>
                </a:lnTo>
                <a:lnTo>
                  <a:pt x="992" y="487"/>
                </a:lnTo>
                <a:lnTo>
                  <a:pt x="990" y="484"/>
                </a:lnTo>
                <a:lnTo>
                  <a:pt x="990" y="482"/>
                </a:lnTo>
                <a:lnTo>
                  <a:pt x="973" y="473"/>
                </a:lnTo>
                <a:lnTo>
                  <a:pt x="971" y="471"/>
                </a:lnTo>
                <a:lnTo>
                  <a:pt x="965" y="469"/>
                </a:lnTo>
                <a:lnTo>
                  <a:pt x="965" y="467"/>
                </a:lnTo>
                <a:lnTo>
                  <a:pt x="963" y="465"/>
                </a:lnTo>
                <a:lnTo>
                  <a:pt x="961" y="456"/>
                </a:lnTo>
                <a:lnTo>
                  <a:pt x="960" y="454"/>
                </a:lnTo>
                <a:lnTo>
                  <a:pt x="960" y="450"/>
                </a:lnTo>
                <a:lnTo>
                  <a:pt x="960" y="442"/>
                </a:lnTo>
                <a:lnTo>
                  <a:pt x="956" y="427"/>
                </a:lnTo>
                <a:lnTo>
                  <a:pt x="956" y="423"/>
                </a:lnTo>
                <a:lnTo>
                  <a:pt x="958" y="421"/>
                </a:lnTo>
                <a:lnTo>
                  <a:pt x="958" y="413"/>
                </a:lnTo>
                <a:lnTo>
                  <a:pt x="958" y="412"/>
                </a:lnTo>
                <a:lnTo>
                  <a:pt x="961" y="388"/>
                </a:lnTo>
                <a:lnTo>
                  <a:pt x="963" y="381"/>
                </a:lnTo>
                <a:lnTo>
                  <a:pt x="967" y="377"/>
                </a:lnTo>
                <a:lnTo>
                  <a:pt x="990" y="365"/>
                </a:lnTo>
                <a:lnTo>
                  <a:pt x="1000" y="359"/>
                </a:lnTo>
                <a:lnTo>
                  <a:pt x="1011" y="354"/>
                </a:lnTo>
                <a:lnTo>
                  <a:pt x="1032" y="340"/>
                </a:lnTo>
                <a:lnTo>
                  <a:pt x="1046" y="331"/>
                </a:lnTo>
                <a:lnTo>
                  <a:pt x="1044" y="331"/>
                </a:lnTo>
                <a:lnTo>
                  <a:pt x="1069" y="309"/>
                </a:lnTo>
                <a:lnTo>
                  <a:pt x="1073" y="306"/>
                </a:lnTo>
                <a:lnTo>
                  <a:pt x="1071" y="304"/>
                </a:lnTo>
                <a:lnTo>
                  <a:pt x="1069" y="302"/>
                </a:lnTo>
                <a:lnTo>
                  <a:pt x="1073" y="298"/>
                </a:lnTo>
                <a:lnTo>
                  <a:pt x="1075" y="296"/>
                </a:lnTo>
                <a:lnTo>
                  <a:pt x="1077" y="290"/>
                </a:lnTo>
                <a:lnTo>
                  <a:pt x="1077" y="281"/>
                </a:lnTo>
                <a:lnTo>
                  <a:pt x="1078" y="273"/>
                </a:lnTo>
                <a:lnTo>
                  <a:pt x="1078" y="267"/>
                </a:lnTo>
                <a:lnTo>
                  <a:pt x="1078" y="265"/>
                </a:lnTo>
                <a:lnTo>
                  <a:pt x="1081" y="263"/>
                </a:lnTo>
                <a:lnTo>
                  <a:pt x="1081" y="261"/>
                </a:lnTo>
                <a:lnTo>
                  <a:pt x="1078" y="261"/>
                </a:lnTo>
                <a:lnTo>
                  <a:pt x="1078" y="260"/>
                </a:lnTo>
                <a:lnTo>
                  <a:pt x="1077" y="258"/>
                </a:lnTo>
                <a:lnTo>
                  <a:pt x="1048" y="213"/>
                </a:lnTo>
                <a:lnTo>
                  <a:pt x="1035" y="192"/>
                </a:lnTo>
                <a:lnTo>
                  <a:pt x="1000" y="140"/>
                </a:lnTo>
                <a:lnTo>
                  <a:pt x="982" y="114"/>
                </a:lnTo>
                <a:lnTo>
                  <a:pt x="967" y="92"/>
                </a:lnTo>
                <a:lnTo>
                  <a:pt x="961" y="83"/>
                </a:lnTo>
                <a:lnTo>
                  <a:pt x="952" y="69"/>
                </a:lnTo>
                <a:lnTo>
                  <a:pt x="944" y="56"/>
                </a:lnTo>
                <a:lnTo>
                  <a:pt x="934" y="44"/>
                </a:lnTo>
                <a:lnTo>
                  <a:pt x="921" y="23"/>
                </a:lnTo>
                <a:lnTo>
                  <a:pt x="919" y="17"/>
                </a:lnTo>
                <a:lnTo>
                  <a:pt x="915" y="17"/>
                </a:lnTo>
                <a:lnTo>
                  <a:pt x="907" y="13"/>
                </a:lnTo>
                <a:lnTo>
                  <a:pt x="904" y="11"/>
                </a:lnTo>
                <a:lnTo>
                  <a:pt x="881" y="0"/>
                </a:lnTo>
                <a:lnTo>
                  <a:pt x="875" y="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" name="Freeform 211"/>
          <p:cNvSpPr>
            <a:spLocks/>
          </p:cNvSpPr>
          <p:nvPr/>
        </p:nvSpPr>
        <p:spPr bwMode="auto">
          <a:xfrm>
            <a:off x="-2637782" y="5024355"/>
            <a:ext cx="882029" cy="743653"/>
          </a:xfrm>
          <a:custGeom>
            <a:avLst/>
            <a:gdLst>
              <a:gd name="T0" fmla="*/ 893 w 937"/>
              <a:gd name="T1" fmla="*/ 84 h 790"/>
              <a:gd name="T2" fmla="*/ 836 w 937"/>
              <a:gd name="T3" fmla="*/ 55 h 790"/>
              <a:gd name="T4" fmla="*/ 860 w 937"/>
              <a:gd name="T5" fmla="*/ 19 h 790"/>
              <a:gd name="T6" fmla="*/ 799 w 937"/>
              <a:gd name="T7" fmla="*/ 15 h 790"/>
              <a:gd name="T8" fmla="*/ 739 w 937"/>
              <a:gd name="T9" fmla="*/ 4 h 790"/>
              <a:gd name="T10" fmla="*/ 682 w 937"/>
              <a:gd name="T11" fmla="*/ 167 h 790"/>
              <a:gd name="T12" fmla="*/ 530 w 937"/>
              <a:gd name="T13" fmla="*/ 158 h 790"/>
              <a:gd name="T14" fmla="*/ 530 w 937"/>
              <a:gd name="T15" fmla="*/ 202 h 790"/>
              <a:gd name="T16" fmla="*/ 397 w 937"/>
              <a:gd name="T17" fmla="*/ 163 h 790"/>
              <a:gd name="T18" fmla="*/ 296 w 937"/>
              <a:gd name="T19" fmla="*/ 190 h 790"/>
              <a:gd name="T20" fmla="*/ 232 w 937"/>
              <a:gd name="T21" fmla="*/ 236 h 790"/>
              <a:gd name="T22" fmla="*/ 146 w 937"/>
              <a:gd name="T23" fmla="*/ 317 h 790"/>
              <a:gd name="T24" fmla="*/ 184 w 937"/>
              <a:gd name="T25" fmla="*/ 386 h 790"/>
              <a:gd name="T26" fmla="*/ 149 w 937"/>
              <a:gd name="T27" fmla="*/ 434 h 790"/>
              <a:gd name="T28" fmla="*/ 153 w 937"/>
              <a:gd name="T29" fmla="*/ 467 h 790"/>
              <a:gd name="T30" fmla="*/ 103 w 937"/>
              <a:gd name="T31" fmla="*/ 498 h 790"/>
              <a:gd name="T32" fmla="*/ 44 w 937"/>
              <a:gd name="T33" fmla="*/ 554 h 790"/>
              <a:gd name="T34" fmla="*/ 1 w 937"/>
              <a:gd name="T35" fmla="*/ 546 h 790"/>
              <a:gd name="T36" fmla="*/ 75 w 937"/>
              <a:gd name="T37" fmla="*/ 625 h 790"/>
              <a:gd name="T38" fmla="*/ 111 w 937"/>
              <a:gd name="T39" fmla="*/ 673 h 790"/>
              <a:gd name="T40" fmla="*/ 174 w 937"/>
              <a:gd name="T41" fmla="*/ 717 h 790"/>
              <a:gd name="T42" fmla="*/ 203 w 937"/>
              <a:gd name="T43" fmla="*/ 790 h 790"/>
              <a:gd name="T44" fmla="*/ 261 w 937"/>
              <a:gd name="T45" fmla="*/ 671 h 790"/>
              <a:gd name="T46" fmla="*/ 243 w 937"/>
              <a:gd name="T47" fmla="*/ 625 h 790"/>
              <a:gd name="T48" fmla="*/ 269 w 937"/>
              <a:gd name="T49" fmla="*/ 613 h 790"/>
              <a:gd name="T50" fmla="*/ 284 w 937"/>
              <a:gd name="T51" fmla="*/ 600 h 790"/>
              <a:gd name="T52" fmla="*/ 317 w 937"/>
              <a:gd name="T53" fmla="*/ 590 h 790"/>
              <a:gd name="T54" fmla="*/ 336 w 937"/>
              <a:gd name="T55" fmla="*/ 627 h 790"/>
              <a:gd name="T56" fmla="*/ 420 w 937"/>
              <a:gd name="T57" fmla="*/ 573 h 790"/>
              <a:gd name="T58" fmla="*/ 455 w 937"/>
              <a:gd name="T59" fmla="*/ 594 h 790"/>
              <a:gd name="T60" fmla="*/ 459 w 937"/>
              <a:gd name="T61" fmla="*/ 613 h 790"/>
              <a:gd name="T62" fmla="*/ 518 w 937"/>
              <a:gd name="T63" fmla="*/ 602 h 790"/>
              <a:gd name="T64" fmla="*/ 545 w 937"/>
              <a:gd name="T65" fmla="*/ 619 h 790"/>
              <a:gd name="T66" fmla="*/ 568 w 937"/>
              <a:gd name="T67" fmla="*/ 605 h 790"/>
              <a:gd name="T68" fmla="*/ 588 w 937"/>
              <a:gd name="T69" fmla="*/ 576 h 790"/>
              <a:gd name="T70" fmla="*/ 603 w 937"/>
              <a:gd name="T71" fmla="*/ 582 h 790"/>
              <a:gd name="T72" fmla="*/ 620 w 937"/>
              <a:gd name="T73" fmla="*/ 586 h 790"/>
              <a:gd name="T74" fmla="*/ 640 w 937"/>
              <a:gd name="T75" fmla="*/ 590 h 790"/>
              <a:gd name="T76" fmla="*/ 653 w 937"/>
              <a:gd name="T77" fmla="*/ 596 h 790"/>
              <a:gd name="T78" fmla="*/ 649 w 937"/>
              <a:gd name="T79" fmla="*/ 584 h 790"/>
              <a:gd name="T80" fmla="*/ 667 w 937"/>
              <a:gd name="T81" fmla="*/ 550 h 790"/>
              <a:gd name="T82" fmla="*/ 703 w 937"/>
              <a:gd name="T83" fmla="*/ 526 h 790"/>
              <a:gd name="T84" fmla="*/ 707 w 937"/>
              <a:gd name="T85" fmla="*/ 554 h 790"/>
              <a:gd name="T86" fmla="*/ 759 w 937"/>
              <a:gd name="T87" fmla="*/ 540 h 790"/>
              <a:gd name="T88" fmla="*/ 778 w 937"/>
              <a:gd name="T89" fmla="*/ 559 h 790"/>
              <a:gd name="T90" fmla="*/ 778 w 937"/>
              <a:gd name="T91" fmla="*/ 592 h 790"/>
              <a:gd name="T92" fmla="*/ 826 w 937"/>
              <a:gd name="T93" fmla="*/ 561 h 790"/>
              <a:gd name="T94" fmla="*/ 936 w 937"/>
              <a:gd name="T95" fmla="*/ 507 h 790"/>
              <a:gd name="T96" fmla="*/ 901 w 937"/>
              <a:gd name="T97" fmla="*/ 419 h 790"/>
              <a:gd name="T98" fmla="*/ 916 w 937"/>
              <a:gd name="T99" fmla="*/ 403 h 790"/>
              <a:gd name="T100" fmla="*/ 926 w 937"/>
              <a:gd name="T101" fmla="*/ 392 h 790"/>
              <a:gd name="T102" fmla="*/ 903 w 937"/>
              <a:gd name="T103" fmla="*/ 396 h 790"/>
              <a:gd name="T104" fmla="*/ 857 w 937"/>
              <a:gd name="T105" fmla="*/ 369 h 790"/>
              <a:gd name="T106" fmla="*/ 826 w 937"/>
              <a:gd name="T107" fmla="*/ 252 h 790"/>
              <a:gd name="T108" fmla="*/ 864 w 937"/>
              <a:gd name="T109" fmla="*/ 154 h 790"/>
              <a:gd name="T110" fmla="*/ 903 w 937"/>
              <a:gd name="T111" fmla="*/ 115 h 790"/>
              <a:gd name="T112" fmla="*/ 897 w 937"/>
              <a:gd name="T113" fmla="*/ 98 h 790"/>
              <a:gd name="T114" fmla="*/ 922 w 937"/>
              <a:gd name="T115" fmla="*/ 113 h 790"/>
              <a:gd name="T116" fmla="*/ 928 w 937"/>
              <a:gd name="T117" fmla="*/ 73 h 790"/>
              <a:gd name="T118" fmla="*/ 903 w 937"/>
              <a:gd name="T119" fmla="*/ 55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37" h="790">
                <a:moveTo>
                  <a:pt x="901" y="55"/>
                </a:moveTo>
                <a:lnTo>
                  <a:pt x="903" y="57"/>
                </a:lnTo>
                <a:lnTo>
                  <a:pt x="901" y="61"/>
                </a:lnTo>
                <a:lnTo>
                  <a:pt x="903" y="61"/>
                </a:lnTo>
                <a:lnTo>
                  <a:pt x="903" y="65"/>
                </a:lnTo>
                <a:lnTo>
                  <a:pt x="899" y="67"/>
                </a:lnTo>
                <a:lnTo>
                  <a:pt x="897" y="71"/>
                </a:lnTo>
                <a:lnTo>
                  <a:pt x="899" y="73"/>
                </a:lnTo>
                <a:lnTo>
                  <a:pt x="899" y="81"/>
                </a:lnTo>
                <a:lnTo>
                  <a:pt x="895" y="82"/>
                </a:lnTo>
                <a:lnTo>
                  <a:pt x="893" y="84"/>
                </a:lnTo>
                <a:lnTo>
                  <a:pt x="893" y="88"/>
                </a:lnTo>
                <a:lnTo>
                  <a:pt x="893" y="90"/>
                </a:lnTo>
                <a:lnTo>
                  <a:pt x="895" y="92"/>
                </a:lnTo>
                <a:lnTo>
                  <a:pt x="897" y="94"/>
                </a:lnTo>
                <a:lnTo>
                  <a:pt x="897" y="96"/>
                </a:lnTo>
                <a:lnTo>
                  <a:pt x="891" y="90"/>
                </a:lnTo>
                <a:lnTo>
                  <a:pt x="853" y="75"/>
                </a:lnTo>
                <a:lnTo>
                  <a:pt x="838" y="67"/>
                </a:lnTo>
                <a:lnTo>
                  <a:pt x="830" y="61"/>
                </a:lnTo>
                <a:lnTo>
                  <a:pt x="832" y="60"/>
                </a:lnTo>
                <a:lnTo>
                  <a:pt x="836" y="55"/>
                </a:lnTo>
                <a:lnTo>
                  <a:pt x="838" y="54"/>
                </a:lnTo>
                <a:lnTo>
                  <a:pt x="843" y="50"/>
                </a:lnTo>
                <a:lnTo>
                  <a:pt x="849" y="46"/>
                </a:lnTo>
                <a:lnTo>
                  <a:pt x="855" y="42"/>
                </a:lnTo>
                <a:lnTo>
                  <a:pt x="864" y="36"/>
                </a:lnTo>
                <a:lnTo>
                  <a:pt x="864" y="34"/>
                </a:lnTo>
                <a:lnTo>
                  <a:pt x="868" y="27"/>
                </a:lnTo>
                <a:lnTo>
                  <a:pt x="868" y="25"/>
                </a:lnTo>
                <a:lnTo>
                  <a:pt x="868" y="23"/>
                </a:lnTo>
                <a:lnTo>
                  <a:pt x="866" y="19"/>
                </a:lnTo>
                <a:lnTo>
                  <a:pt x="860" y="19"/>
                </a:lnTo>
                <a:lnTo>
                  <a:pt x="853" y="15"/>
                </a:lnTo>
                <a:lnTo>
                  <a:pt x="847" y="11"/>
                </a:lnTo>
                <a:lnTo>
                  <a:pt x="839" y="11"/>
                </a:lnTo>
                <a:lnTo>
                  <a:pt x="833" y="9"/>
                </a:lnTo>
                <a:lnTo>
                  <a:pt x="832" y="7"/>
                </a:lnTo>
                <a:lnTo>
                  <a:pt x="826" y="7"/>
                </a:lnTo>
                <a:lnTo>
                  <a:pt x="818" y="7"/>
                </a:lnTo>
                <a:lnTo>
                  <a:pt x="818" y="13"/>
                </a:lnTo>
                <a:lnTo>
                  <a:pt x="805" y="17"/>
                </a:lnTo>
                <a:lnTo>
                  <a:pt x="801" y="15"/>
                </a:lnTo>
                <a:lnTo>
                  <a:pt x="799" y="15"/>
                </a:lnTo>
                <a:lnTo>
                  <a:pt x="797" y="15"/>
                </a:lnTo>
                <a:lnTo>
                  <a:pt x="795" y="13"/>
                </a:lnTo>
                <a:lnTo>
                  <a:pt x="791" y="13"/>
                </a:lnTo>
                <a:lnTo>
                  <a:pt x="790" y="9"/>
                </a:lnTo>
                <a:lnTo>
                  <a:pt x="787" y="7"/>
                </a:lnTo>
                <a:lnTo>
                  <a:pt x="785" y="2"/>
                </a:lnTo>
                <a:lnTo>
                  <a:pt x="782" y="0"/>
                </a:lnTo>
                <a:lnTo>
                  <a:pt x="778" y="2"/>
                </a:lnTo>
                <a:lnTo>
                  <a:pt x="751" y="6"/>
                </a:lnTo>
                <a:lnTo>
                  <a:pt x="739" y="2"/>
                </a:lnTo>
                <a:lnTo>
                  <a:pt x="739" y="4"/>
                </a:lnTo>
                <a:lnTo>
                  <a:pt x="737" y="15"/>
                </a:lnTo>
                <a:lnTo>
                  <a:pt x="737" y="21"/>
                </a:lnTo>
                <a:lnTo>
                  <a:pt x="737" y="27"/>
                </a:lnTo>
                <a:lnTo>
                  <a:pt x="736" y="29"/>
                </a:lnTo>
                <a:lnTo>
                  <a:pt x="736" y="36"/>
                </a:lnTo>
                <a:lnTo>
                  <a:pt x="749" y="44"/>
                </a:lnTo>
                <a:lnTo>
                  <a:pt x="772" y="44"/>
                </a:lnTo>
                <a:lnTo>
                  <a:pt x="764" y="150"/>
                </a:lnTo>
                <a:lnTo>
                  <a:pt x="764" y="171"/>
                </a:lnTo>
                <a:lnTo>
                  <a:pt x="759" y="169"/>
                </a:lnTo>
                <a:lnTo>
                  <a:pt x="682" y="167"/>
                </a:lnTo>
                <a:lnTo>
                  <a:pt x="682" y="175"/>
                </a:lnTo>
                <a:lnTo>
                  <a:pt x="682" y="180"/>
                </a:lnTo>
                <a:lnTo>
                  <a:pt x="686" y="182"/>
                </a:lnTo>
                <a:lnTo>
                  <a:pt x="686" y="184"/>
                </a:lnTo>
                <a:lnTo>
                  <a:pt x="691" y="184"/>
                </a:lnTo>
                <a:lnTo>
                  <a:pt x="689" y="202"/>
                </a:lnTo>
                <a:lnTo>
                  <a:pt x="688" y="217"/>
                </a:lnTo>
                <a:lnTo>
                  <a:pt x="680" y="225"/>
                </a:lnTo>
                <a:lnTo>
                  <a:pt x="641" y="228"/>
                </a:lnTo>
                <a:lnTo>
                  <a:pt x="530" y="202"/>
                </a:lnTo>
                <a:lnTo>
                  <a:pt x="530" y="158"/>
                </a:lnTo>
                <a:lnTo>
                  <a:pt x="540" y="158"/>
                </a:lnTo>
                <a:lnTo>
                  <a:pt x="547" y="156"/>
                </a:lnTo>
                <a:lnTo>
                  <a:pt x="547" y="136"/>
                </a:lnTo>
                <a:lnTo>
                  <a:pt x="549" y="131"/>
                </a:lnTo>
                <a:lnTo>
                  <a:pt x="547" y="123"/>
                </a:lnTo>
                <a:lnTo>
                  <a:pt x="544" y="125"/>
                </a:lnTo>
                <a:lnTo>
                  <a:pt x="536" y="115"/>
                </a:lnTo>
                <a:lnTo>
                  <a:pt x="518" y="121"/>
                </a:lnTo>
                <a:lnTo>
                  <a:pt x="526" y="158"/>
                </a:lnTo>
                <a:lnTo>
                  <a:pt x="530" y="158"/>
                </a:lnTo>
                <a:lnTo>
                  <a:pt x="530" y="202"/>
                </a:lnTo>
                <a:lnTo>
                  <a:pt x="503" y="194"/>
                </a:lnTo>
                <a:lnTo>
                  <a:pt x="484" y="188"/>
                </a:lnTo>
                <a:lnTo>
                  <a:pt x="478" y="188"/>
                </a:lnTo>
                <a:lnTo>
                  <a:pt x="465" y="188"/>
                </a:lnTo>
                <a:lnTo>
                  <a:pt x="438" y="188"/>
                </a:lnTo>
                <a:lnTo>
                  <a:pt x="438" y="186"/>
                </a:lnTo>
                <a:lnTo>
                  <a:pt x="424" y="186"/>
                </a:lnTo>
                <a:lnTo>
                  <a:pt x="424" y="180"/>
                </a:lnTo>
                <a:lnTo>
                  <a:pt x="395" y="175"/>
                </a:lnTo>
                <a:lnTo>
                  <a:pt x="397" y="167"/>
                </a:lnTo>
                <a:lnTo>
                  <a:pt x="397" y="163"/>
                </a:lnTo>
                <a:lnTo>
                  <a:pt x="395" y="163"/>
                </a:lnTo>
                <a:lnTo>
                  <a:pt x="366" y="173"/>
                </a:lnTo>
                <a:lnTo>
                  <a:pt x="366" y="177"/>
                </a:lnTo>
                <a:lnTo>
                  <a:pt x="359" y="177"/>
                </a:lnTo>
                <a:lnTo>
                  <a:pt x="355" y="188"/>
                </a:lnTo>
                <a:lnTo>
                  <a:pt x="349" y="184"/>
                </a:lnTo>
                <a:lnTo>
                  <a:pt x="338" y="180"/>
                </a:lnTo>
                <a:lnTo>
                  <a:pt x="330" y="180"/>
                </a:lnTo>
                <a:lnTo>
                  <a:pt x="326" y="186"/>
                </a:lnTo>
                <a:lnTo>
                  <a:pt x="318" y="186"/>
                </a:lnTo>
                <a:lnTo>
                  <a:pt x="296" y="190"/>
                </a:lnTo>
                <a:lnTo>
                  <a:pt x="284" y="196"/>
                </a:lnTo>
                <a:lnTo>
                  <a:pt x="276" y="200"/>
                </a:lnTo>
                <a:lnTo>
                  <a:pt x="267" y="207"/>
                </a:lnTo>
                <a:lnTo>
                  <a:pt x="259" y="213"/>
                </a:lnTo>
                <a:lnTo>
                  <a:pt x="257" y="215"/>
                </a:lnTo>
                <a:lnTo>
                  <a:pt x="249" y="223"/>
                </a:lnTo>
                <a:lnTo>
                  <a:pt x="249" y="225"/>
                </a:lnTo>
                <a:lnTo>
                  <a:pt x="242" y="230"/>
                </a:lnTo>
                <a:lnTo>
                  <a:pt x="240" y="230"/>
                </a:lnTo>
                <a:lnTo>
                  <a:pt x="234" y="236"/>
                </a:lnTo>
                <a:lnTo>
                  <a:pt x="232" y="236"/>
                </a:lnTo>
                <a:lnTo>
                  <a:pt x="219" y="242"/>
                </a:lnTo>
                <a:lnTo>
                  <a:pt x="211" y="246"/>
                </a:lnTo>
                <a:lnTo>
                  <a:pt x="203" y="250"/>
                </a:lnTo>
                <a:lnTo>
                  <a:pt x="192" y="254"/>
                </a:lnTo>
                <a:lnTo>
                  <a:pt x="178" y="259"/>
                </a:lnTo>
                <a:lnTo>
                  <a:pt x="180" y="267"/>
                </a:lnTo>
                <a:lnTo>
                  <a:pt x="182" y="267"/>
                </a:lnTo>
                <a:lnTo>
                  <a:pt x="176" y="284"/>
                </a:lnTo>
                <a:lnTo>
                  <a:pt x="163" y="281"/>
                </a:lnTo>
                <a:lnTo>
                  <a:pt x="157" y="290"/>
                </a:lnTo>
                <a:lnTo>
                  <a:pt x="146" y="317"/>
                </a:lnTo>
                <a:lnTo>
                  <a:pt x="136" y="323"/>
                </a:lnTo>
                <a:lnTo>
                  <a:pt x="142" y="334"/>
                </a:lnTo>
                <a:lnTo>
                  <a:pt x="136" y="340"/>
                </a:lnTo>
                <a:lnTo>
                  <a:pt x="140" y="344"/>
                </a:lnTo>
                <a:lnTo>
                  <a:pt x="146" y="355"/>
                </a:lnTo>
                <a:lnTo>
                  <a:pt x="146" y="358"/>
                </a:lnTo>
                <a:lnTo>
                  <a:pt x="167" y="367"/>
                </a:lnTo>
                <a:lnTo>
                  <a:pt x="171" y="380"/>
                </a:lnTo>
                <a:lnTo>
                  <a:pt x="176" y="380"/>
                </a:lnTo>
                <a:lnTo>
                  <a:pt x="176" y="384"/>
                </a:lnTo>
                <a:lnTo>
                  <a:pt x="184" y="386"/>
                </a:lnTo>
                <a:lnTo>
                  <a:pt x="194" y="382"/>
                </a:lnTo>
                <a:lnTo>
                  <a:pt x="200" y="388"/>
                </a:lnTo>
                <a:lnTo>
                  <a:pt x="195" y="392"/>
                </a:lnTo>
                <a:lnTo>
                  <a:pt x="186" y="398"/>
                </a:lnTo>
                <a:lnTo>
                  <a:pt x="173" y="402"/>
                </a:lnTo>
                <a:lnTo>
                  <a:pt x="171" y="403"/>
                </a:lnTo>
                <a:lnTo>
                  <a:pt x="169" y="408"/>
                </a:lnTo>
                <a:lnTo>
                  <a:pt x="161" y="419"/>
                </a:lnTo>
                <a:lnTo>
                  <a:pt x="153" y="429"/>
                </a:lnTo>
                <a:lnTo>
                  <a:pt x="153" y="430"/>
                </a:lnTo>
                <a:lnTo>
                  <a:pt x="149" y="434"/>
                </a:lnTo>
                <a:lnTo>
                  <a:pt x="146" y="438"/>
                </a:lnTo>
                <a:lnTo>
                  <a:pt x="144" y="440"/>
                </a:lnTo>
                <a:lnTo>
                  <a:pt x="142" y="442"/>
                </a:lnTo>
                <a:lnTo>
                  <a:pt x="138" y="446"/>
                </a:lnTo>
                <a:lnTo>
                  <a:pt x="136" y="448"/>
                </a:lnTo>
                <a:lnTo>
                  <a:pt x="138" y="450"/>
                </a:lnTo>
                <a:lnTo>
                  <a:pt x="136" y="450"/>
                </a:lnTo>
                <a:lnTo>
                  <a:pt x="146" y="457"/>
                </a:lnTo>
                <a:lnTo>
                  <a:pt x="152" y="463"/>
                </a:lnTo>
                <a:lnTo>
                  <a:pt x="153" y="465"/>
                </a:lnTo>
                <a:lnTo>
                  <a:pt x="153" y="467"/>
                </a:lnTo>
                <a:lnTo>
                  <a:pt x="153" y="471"/>
                </a:lnTo>
                <a:lnTo>
                  <a:pt x="153" y="473"/>
                </a:lnTo>
                <a:lnTo>
                  <a:pt x="153" y="478"/>
                </a:lnTo>
                <a:lnTo>
                  <a:pt x="147" y="484"/>
                </a:lnTo>
                <a:lnTo>
                  <a:pt x="140" y="498"/>
                </a:lnTo>
                <a:lnTo>
                  <a:pt x="134" y="496"/>
                </a:lnTo>
                <a:lnTo>
                  <a:pt x="130" y="492"/>
                </a:lnTo>
                <a:lnTo>
                  <a:pt x="128" y="492"/>
                </a:lnTo>
                <a:lnTo>
                  <a:pt x="121" y="496"/>
                </a:lnTo>
                <a:lnTo>
                  <a:pt x="113" y="492"/>
                </a:lnTo>
                <a:lnTo>
                  <a:pt x="103" y="498"/>
                </a:lnTo>
                <a:lnTo>
                  <a:pt x="94" y="502"/>
                </a:lnTo>
                <a:lnTo>
                  <a:pt x="90" y="511"/>
                </a:lnTo>
                <a:lnTo>
                  <a:pt x="69" y="519"/>
                </a:lnTo>
                <a:lnTo>
                  <a:pt x="72" y="526"/>
                </a:lnTo>
                <a:lnTo>
                  <a:pt x="86" y="536"/>
                </a:lnTo>
                <a:lnTo>
                  <a:pt x="94" y="542"/>
                </a:lnTo>
                <a:lnTo>
                  <a:pt x="94" y="544"/>
                </a:lnTo>
                <a:lnTo>
                  <a:pt x="92" y="557"/>
                </a:lnTo>
                <a:lnTo>
                  <a:pt x="80" y="565"/>
                </a:lnTo>
                <a:lnTo>
                  <a:pt x="61" y="540"/>
                </a:lnTo>
                <a:lnTo>
                  <a:pt x="44" y="554"/>
                </a:lnTo>
                <a:lnTo>
                  <a:pt x="29" y="540"/>
                </a:lnTo>
                <a:lnTo>
                  <a:pt x="24" y="542"/>
                </a:lnTo>
                <a:lnTo>
                  <a:pt x="13" y="534"/>
                </a:lnTo>
                <a:lnTo>
                  <a:pt x="11" y="531"/>
                </a:lnTo>
                <a:lnTo>
                  <a:pt x="11" y="528"/>
                </a:lnTo>
                <a:lnTo>
                  <a:pt x="5" y="534"/>
                </a:lnTo>
                <a:lnTo>
                  <a:pt x="3" y="534"/>
                </a:lnTo>
                <a:lnTo>
                  <a:pt x="7" y="536"/>
                </a:lnTo>
                <a:lnTo>
                  <a:pt x="9" y="538"/>
                </a:lnTo>
                <a:lnTo>
                  <a:pt x="7" y="540"/>
                </a:lnTo>
                <a:lnTo>
                  <a:pt x="1" y="546"/>
                </a:lnTo>
                <a:lnTo>
                  <a:pt x="0" y="548"/>
                </a:lnTo>
                <a:lnTo>
                  <a:pt x="7" y="567"/>
                </a:lnTo>
                <a:lnTo>
                  <a:pt x="11" y="579"/>
                </a:lnTo>
                <a:lnTo>
                  <a:pt x="13" y="582"/>
                </a:lnTo>
                <a:lnTo>
                  <a:pt x="21" y="584"/>
                </a:lnTo>
                <a:lnTo>
                  <a:pt x="42" y="596"/>
                </a:lnTo>
                <a:lnTo>
                  <a:pt x="53" y="602"/>
                </a:lnTo>
                <a:lnTo>
                  <a:pt x="59" y="607"/>
                </a:lnTo>
                <a:lnTo>
                  <a:pt x="67" y="615"/>
                </a:lnTo>
                <a:lnTo>
                  <a:pt x="72" y="623"/>
                </a:lnTo>
                <a:lnTo>
                  <a:pt x="75" y="625"/>
                </a:lnTo>
                <a:lnTo>
                  <a:pt x="75" y="629"/>
                </a:lnTo>
                <a:lnTo>
                  <a:pt x="80" y="634"/>
                </a:lnTo>
                <a:lnTo>
                  <a:pt x="82" y="638"/>
                </a:lnTo>
                <a:lnTo>
                  <a:pt x="84" y="640"/>
                </a:lnTo>
                <a:lnTo>
                  <a:pt x="96" y="656"/>
                </a:lnTo>
                <a:lnTo>
                  <a:pt x="98" y="657"/>
                </a:lnTo>
                <a:lnTo>
                  <a:pt x="99" y="661"/>
                </a:lnTo>
                <a:lnTo>
                  <a:pt x="105" y="667"/>
                </a:lnTo>
                <a:lnTo>
                  <a:pt x="107" y="669"/>
                </a:lnTo>
                <a:lnTo>
                  <a:pt x="109" y="671"/>
                </a:lnTo>
                <a:lnTo>
                  <a:pt x="111" y="673"/>
                </a:lnTo>
                <a:lnTo>
                  <a:pt x="115" y="675"/>
                </a:lnTo>
                <a:lnTo>
                  <a:pt x="117" y="677"/>
                </a:lnTo>
                <a:lnTo>
                  <a:pt x="121" y="678"/>
                </a:lnTo>
                <a:lnTo>
                  <a:pt x="125" y="680"/>
                </a:lnTo>
                <a:lnTo>
                  <a:pt x="130" y="686"/>
                </a:lnTo>
                <a:lnTo>
                  <a:pt x="136" y="690"/>
                </a:lnTo>
                <a:lnTo>
                  <a:pt x="140" y="692"/>
                </a:lnTo>
                <a:lnTo>
                  <a:pt x="146" y="696"/>
                </a:lnTo>
                <a:lnTo>
                  <a:pt x="163" y="709"/>
                </a:lnTo>
                <a:lnTo>
                  <a:pt x="169" y="713"/>
                </a:lnTo>
                <a:lnTo>
                  <a:pt x="174" y="717"/>
                </a:lnTo>
                <a:lnTo>
                  <a:pt x="180" y="721"/>
                </a:lnTo>
                <a:lnTo>
                  <a:pt x="182" y="725"/>
                </a:lnTo>
                <a:lnTo>
                  <a:pt x="184" y="732"/>
                </a:lnTo>
                <a:lnTo>
                  <a:pt x="186" y="744"/>
                </a:lnTo>
                <a:lnTo>
                  <a:pt x="188" y="748"/>
                </a:lnTo>
                <a:lnTo>
                  <a:pt x="190" y="754"/>
                </a:lnTo>
                <a:lnTo>
                  <a:pt x="192" y="765"/>
                </a:lnTo>
                <a:lnTo>
                  <a:pt x="195" y="771"/>
                </a:lnTo>
                <a:lnTo>
                  <a:pt x="200" y="784"/>
                </a:lnTo>
                <a:lnTo>
                  <a:pt x="201" y="788"/>
                </a:lnTo>
                <a:lnTo>
                  <a:pt x="203" y="790"/>
                </a:lnTo>
                <a:lnTo>
                  <a:pt x="205" y="790"/>
                </a:lnTo>
                <a:lnTo>
                  <a:pt x="207" y="788"/>
                </a:lnTo>
                <a:lnTo>
                  <a:pt x="209" y="788"/>
                </a:lnTo>
                <a:lnTo>
                  <a:pt x="211" y="788"/>
                </a:lnTo>
                <a:lnTo>
                  <a:pt x="217" y="784"/>
                </a:lnTo>
                <a:lnTo>
                  <a:pt x="230" y="773"/>
                </a:lnTo>
                <a:lnTo>
                  <a:pt x="236" y="763"/>
                </a:lnTo>
                <a:lnTo>
                  <a:pt x="243" y="707"/>
                </a:lnTo>
                <a:lnTo>
                  <a:pt x="267" y="690"/>
                </a:lnTo>
                <a:lnTo>
                  <a:pt x="272" y="684"/>
                </a:lnTo>
                <a:lnTo>
                  <a:pt x="261" y="671"/>
                </a:lnTo>
                <a:lnTo>
                  <a:pt x="249" y="657"/>
                </a:lnTo>
                <a:lnTo>
                  <a:pt x="248" y="656"/>
                </a:lnTo>
                <a:lnTo>
                  <a:pt x="249" y="656"/>
                </a:lnTo>
                <a:lnTo>
                  <a:pt x="242" y="646"/>
                </a:lnTo>
                <a:lnTo>
                  <a:pt x="232" y="634"/>
                </a:lnTo>
                <a:lnTo>
                  <a:pt x="232" y="632"/>
                </a:lnTo>
                <a:lnTo>
                  <a:pt x="232" y="630"/>
                </a:lnTo>
                <a:lnTo>
                  <a:pt x="238" y="629"/>
                </a:lnTo>
                <a:lnTo>
                  <a:pt x="238" y="625"/>
                </a:lnTo>
                <a:lnTo>
                  <a:pt x="238" y="623"/>
                </a:lnTo>
                <a:lnTo>
                  <a:pt x="243" y="625"/>
                </a:lnTo>
                <a:lnTo>
                  <a:pt x="246" y="625"/>
                </a:lnTo>
                <a:lnTo>
                  <a:pt x="248" y="623"/>
                </a:lnTo>
                <a:lnTo>
                  <a:pt x="253" y="623"/>
                </a:lnTo>
                <a:lnTo>
                  <a:pt x="255" y="623"/>
                </a:lnTo>
                <a:lnTo>
                  <a:pt x="257" y="623"/>
                </a:lnTo>
                <a:lnTo>
                  <a:pt x="259" y="623"/>
                </a:lnTo>
                <a:lnTo>
                  <a:pt x="261" y="621"/>
                </a:lnTo>
                <a:lnTo>
                  <a:pt x="261" y="619"/>
                </a:lnTo>
                <a:lnTo>
                  <a:pt x="263" y="617"/>
                </a:lnTo>
                <a:lnTo>
                  <a:pt x="267" y="615"/>
                </a:lnTo>
                <a:lnTo>
                  <a:pt x="269" y="613"/>
                </a:lnTo>
                <a:lnTo>
                  <a:pt x="270" y="611"/>
                </a:lnTo>
                <a:lnTo>
                  <a:pt x="272" y="611"/>
                </a:lnTo>
                <a:lnTo>
                  <a:pt x="274" y="609"/>
                </a:lnTo>
                <a:lnTo>
                  <a:pt x="274" y="607"/>
                </a:lnTo>
                <a:lnTo>
                  <a:pt x="276" y="607"/>
                </a:lnTo>
                <a:lnTo>
                  <a:pt x="276" y="605"/>
                </a:lnTo>
                <a:lnTo>
                  <a:pt x="278" y="605"/>
                </a:lnTo>
                <a:lnTo>
                  <a:pt x="280" y="603"/>
                </a:lnTo>
                <a:lnTo>
                  <a:pt x="282" y="603"/>
                </a:lnTo>
                <a:lnTo>
                  <a:pt x="284" y="603"/>
                </a:lnTo>
                <a:lnTo>
                  <a:pt x="284" y="600"/>
                </a:lnTo>
                <a:lnTo>
                  <a:pt x="288" y="600"/>
                </a:lnTo>
                <a:lnTo>
                  <a:pt x="290" y="598"/>
                </a:lnTo>
                <a:lnTo>
                  <a:pt x="292" y="598"/>
                </a:lnTo>
                <a:lnTo>
                  <a:pt x="294" y="600"/>
                </a:lnTo>
                <a:lnTo>
                  <a:pt x="297" y="598"/>
                </a:lnTo>
                <a:lnTo>
                  <a:pt x="303" y="596"/>
                </a:lnTo>
                <a:lnTo>
                  <a:pt x="303" y="594"/>
                </a:lnTo>
                <a:lnTo>
                  <a:pt x="307" y="592"/>
                </a:lnTo>
                <a:lnTo>
                  <a:pt x="307" y="594"/>
                </a:lnTo>
                <a:lnTo>
                  <a:pt x="311" y="592"/>
                </a:lnTo>
                <a:lnTo>
                  <a:pt x="317" y="590"/>
                </a:lnTo>
                <a:lnTo>
                  <a:pt x="320" y="590"/>
                </a:lnTo>
                <a:lnTo>
                  <a:pt x="323" y="588"/>
                </a:lnTo>
                <a:lnTo>
                  <a:pt x="324" y="588"/>
                </a:lnTo>
                <a:lnTo>
                  <a:pt x="324" y="592"/>
                </a:lnTo>
                <a:lnTo>
                  <a:pt x="324" y="594"/>
                </a:lnTo>
                <a:lnTo>
                  <a:pt x="324" y="598"/>
                </a:lnTo>
                <a:lnTo>
                  <a:pt x="330" y="611"/>
                </a:lnTo>
                <a:lnTo>
                  <a:pt x="334" y="621"/>
                </a:lnTo>
                <a:lnTo>
                  <a:pt x="334" y="623"/>
                </a:lnTo>
                <a:lnTo>
                  <a:pt x="336" y="625"/>
                </a:lnTo>
                <a:lnTo>
                  <a:pt x="336" y="627"/>
                </a:lnTo>
                <a:lnTo>
                  <a:pt x="336" y="629"/>
                </a:lnTo>
                <a:lnTo>
                  <a:pt x="338" y="630"/>
                </a:lnTo>
                <a:lnTo>
                  <a:pt x="351" y="621"/>
                </a:lnTo>
                <a:lnTo>
                  <a:pt x="376" y="600"/>
                </a:lnTo>
                <a:lnTo>
                  <a:pt x="380" y="596"/>
                </a:lnTo>
                <a:lnTo>
                  <a:pt x="397" y="576"/>
                </a:lnTo>
                <a:lnTo>
                  <a:pt x="399" y="573"/>
                </a:lnTo>
                <a:lnTo>
                  <a:pt x="411" y="565"/>
                </a:lnTo>
                <a:lnTo>
                  <a:pt x="413" y="567"/>
                </a:lnTo>
                <a:lnTo>
                  <a:pt x="414" y="569"/>
                </a:lnTo>
                <a:lnTo>
                  <a:pt x="420" y="573"/>
                </a:lnTo>
                <a:lnTo>
                  <a:pt x="420" y="575"/>
                </a:lnTo>
                <a:lnTo>
                  <a:pt x="420" y="576"/>
                </a:lnTo>
                <a:lnTo>
                  <a:pt x="424" y="581"/>
                </a:lnTo>
                <a:lnTo>
                  <a:pt x="426" y="582"/>
                </a:lnTo>
                <a:lnTo>
                  <a:pt x="426" y="581"/>
                </a:lnTo>
                <a:lnTo>
                  <a:pt x="428" y="582"/>
                </a:lnTo>
                <a:lnTo>
                  <a:pt x="434" y="588"/>
                </a:lnTo>
                <a:lnTo>
                  <a:pt x="436" y="590"/>
                </a:lnTo>
                <a:lnTo>
                  <a:pt x="451" y="607"/>
                </a:lnTo>
                <a:lnTo>
                  <a:pt x="451" y="605"/>
                </a:lnTo>
                <a:lnTo>
                  <a:pt x="455" y="594"/>
                </a:lnTo>
                <a:lnTo>
                  <a:pt x="461" y="590"/>
                </a:lnTo>
                <a:lnTo>
                  <a:pt x="463" y="588"/>
                </a:lnTo>
                <a:lnTo>
                  <a:pt x="465" y="584"/>
                </a:lnTo>
                <a:lnTo>
                  <a:pt x="467" y="581"/>
                </a:lnTo>
                <a:lnTo>
                  <a:pt x="472" y="569"/>
                </a:lnTo>
                <a:lnTo>
                  <a:pt x="474" y="571"/>
                </a:lnTo>
                <a:lnTo>
                  <a:pt x="476" y="573"/>
                </a:lnTo>
                <a:lnTo>
                  <a:pt x="474" y="581"/>
                </a:lnTo>
                <a:lnTo>
                  <a:pt x="474" y="582"/>
                </a:lnTo>
                <a:lnTo>
                  <a:pt x="461" y="611"/>
                </a:lnTo>
                <a:lnTo>
                  <a:pt x="459" y="613"/>
                </a:lnTo>
                <a:lnTo>
                  <a:pt x="467" y="621"/>
                </a:lnTo>
                <a:lnTo>
                  <a:pt x="469" y="621"/>
                </a:lnTo>
                <a:lnTo>
                  <a:pt x="474" y="619"/>
                </a:lnTo>
                <a:lnTo>
                  <a:pt x="478" y="621"/>
                </a:lnTo>
                <a:lnTo>
                  <a:pt x="484" y="623"/>
                </a:lnTo>
                <a:lnTo>
                  <a:pt x="488" y="619"/>
                </a:lnTo>
                <a:lnTo>
                  <a:pt x="507" y="609"/>
                </a:lnTo>
                <a:lnTo>
                  <a:pt x="509" y="609"/>
                </a:lnTo>
                <a:lnTo>
                  <a:pt x="511" y="607"/>
                </a:lnTo>
                <a:lnTo>
                  <a:pt x="515" y="605"/>
                </a:lnTo>
                <a:lnTo>
                  <a:pt x="518" y="602"/>
                </a:lnTo>
                <a:lnTo>
                  <a:pt x="522" y="603"/>
                </a:lnTo>
                <a:lnTo>
                  <a:pt x="524" y="603"/>
                </a:lnTo>
                <a:lnTo>
                  <a:pt x="526" y="602"/>
                </a:lnTo>
                <a:lnTo>
                  <a:pt x="526" y="603"/>
                </a:lnTo>
                <a:lnTo>
                  <a:pt x="528" y="603"/>
                </a:lnTo>
                <a:lnTo>
                  <a:pt x="528" y="605"/>
                </a:lnTo>
                <a:lnTo>
                  <a:pt x="530" y="605"/>
                </a:lnTo>
                <a:lnTo>
                  <a:pt x="530" y="607"/>
                </a:lnTo>
                <a:lnTo>
                  <a:pt x="536" y="611"/>
                </a:lnTo>
                <a:lnTo>
                  <a:pt x="542" y="615"/>
                </a:lnTo>
                <a:lnTo>
                  <a:pt x="545" y="619"/>
                </a:lnTo>
                <a:lnTo>
                  <a:pt x="553" y="629"/>
                </a:lnTo>
                <a:lnTo>
                  <a:pt x="555" y="629"/>
                </a:lnTo>
                <a:lnTo>
                  <a:pt x="557" y="629"/>
                </a:lnTo>
                <a:lnTo>
                  <a:pt x="557" y="627"/>
                </a:lnTo>
                <a:lnTo>
                  <a:pt x="561" y="625"/>
                </a:lnTo>
                <a:lnTo>
                  <a:pt x="563" y="621"/>
                </a:lnTo>
                <a:lnTo>
                  <a:pt x="565" y="621"/>
                </a:lnTo>
                <a:lnTo>
                  <a:pt x="566" y="617"/>
                </a:lnTo>
                <a:lnTo>
                  <a:pt x="566" y="615"/>
                </a:lnTo>
                <a:lnTo>
                  <a:pt x="568" y="611"/>
                </a:lnTo>
                <a:lnTo>
                  <a:pt x="568" y="605"/>
                </a:lnTo>
                <a:lnTo>
                  <a:pt x="570" y="600"/>
                </a:lnTo>
                <a:lnTo>
                  <a:pt x="570" y="598"/>
                </a:lnTo>
                <a:lnTo>
                  <a:pt x="574" y="592"/>
                </a:lnTo>
                <a:lnTo>
                  <a:pt x="574" y="590"/>
                </a:lnTo>
                <a:lnTo>
                  <a:pt x="576" y="588"/>
                </a:lnTo>
                <a:lnTo>
                  <a:pt x="578" y="584"/>
                </a:lnTo>
                <a:lnTo>
                  <a:pt x="580" y="584"/>
                </a:lnTo>
                <a:lnTo>
                  <a:pt x="582" y="584"/>
                </a:lnTo>
                <a:lnTo>
                  <a:pt x="584" y="584"/>
                </a:lnTo>
                <a:lnTo>
                  <a:pt x="586" y="582"/>
                </a:lnTo>
                <a:lnTo>
                  <a:pt x="588" y="576"/>
                </a:lnTo>
                <a:lnTo>
                  <a:pt x="590" y="576"/>
                </a:lnTo>
                <a:lnTo>
                  <a:pt x="592" y="576"/>
                </a:lnTo>
                <a:lnTo>
                  <a:pt x="592" y="579"/>
                </a:lnTo>
                <a:lnTo>
                  <a:pt x="593" y="579"/>
                </a:lnTo>
                <a:lnTo>
                  <a:pt x="595" y="579"/>
                </a:lnTo>
                <a:lnTo>
                  <a:pt x="597" y="579"/>
                </a:lnTo>
                <a:lnTo>
                  <a:pt x="599" y="579"/>
                </a:lnTo>
                <a:lnTo>
                  <a:pt x="599" y="581"/>
                </a:lnTo>
                <a:lnTo>
                  <a:pt x="601" y="581"/>
                </a:lnTo>
                <a:lnTo>
                  <a:pt x="601" y="582"/>
                </a:lnTo>
                <a:lnTo>
                  <a:pt x="603" y="582"/>
                </a:lnTo>
                <a:lnTo>
                  <a:pt x="605" y="582"/>
                </a:lnTo>
                <a:lnTo>
                  <a:pt x="605" y="584"/>
                </a:lnTo>
                <a:lnTo>
                  <a:pt x="607" y="584"/>
                </a:lnTo>
                <a:lnTo>
                  <a:pt x="609" y="584"/>
                </a:lnTo>
                <a:lnTo>
                  <a:pt x="611" y="584"/>
                </a:lnTo>
                <a:lnTo>
                  <a:pt x="613" y="584"/>
                </a:lnTo>
                <a:lnTo>
                  <a:pt x="614" y="584"/>
                </a:lnTo>
                <a:lnTo>
                  <a:pt x="616" y="584"/>
                </a:lnTo>
                <a:lnTo>
                  <a:pt x="619" y="584"/>
                </a:lnTo>
                <a:lnTo>
                  <a:pt x="620" y="584"/>
                </a:lnTo>
                <a:lnTo>
                  <a:pt x="620" y="586"/>
                </a:lnTo>
                <a:lnTo>
                  <a:pt x="622" y="586"/>
                </a:lnTo>
                <a:lnTo>
                  <a:pt x="624" y="586"/>
                </a:lnTo>
                <a:lnTo>
                  <a:pt x="626" y="586"/>
                </a:lnTo>
                <a:lnTo>
                  <a:pt x="628" y="588"/>
                </a:lnTo>
                <a:lnTo>
                  <a:pt x="630" y="588"/>
                </a:lnTo>
                <a:lnTo>
                  <a:pt x="632" y="588"/>
                </a:lnTo>
                <a:lnTo>
                  <a:pt x="634" y="588"/>
                </a:lnTo>
                <a:lnTo>
                  <a:pt x="636" y="588"/>
                </a:lnTo>
                <a:lnTo>
                  <a:pt x="638" y="588"/>
                </a:lnTo>
                <a:lnTo>
                  <a:pt x="640" y="588"/>
                </a:lnTo>
                <a:lnTo>
                  <a:pt x="640" y="590"/>
                </a:lnTo>
                <a:lnTo>
                  <a:pt x="640" y="588"/>
                </a:lnTo>
                <a:lnTo>
                  <a:pt x="641" y="588"/>
                </a:lnTo>
                <a:lnTo>
                  <a:pt x="641" y="590"/>
                </a:lnTo>
                <a:lnTo>
                  <a:pt x="643" y="590"/>
                </a:lnTo>
                <a:lnTo>
                  <a:pt x="643" y="592"/>
                </a:lnTo>
                <a:lnTo>
                  <a:pt x="645" y="592"/>
                </a:lnTo>
                <a:lnTo>
                  <a:pt x="647" y="592"/>
                </a:lnTo>
                <a:lnTo>
                  <a:pt x="647" y="594"/>
                </a:lnTo>
                <a:lnTo>
                  <a:pt x="649" y="596"/>
                </a:lnTo>
                <a:lnTo>
                  <a:pt x="651" y="596"/>
                </a:lnTo>
                <a:lnTo>
                  <a:pt x="653" y="596"/>
                </a:lnTo>
                <a:lnTo>
                  <a:pt x="653" y="598"/>
                </a:lnTo>
                <a:lnTo>
                  <a:pt x="653" y="600"/>
                </a:lnTo>
                <a:lnTo>
                  <a:pt x="657" y="596"/>
                </a:lnTo>
                <a:lnTo>
                  <a:pt x="655" y="594"/>
                </a:lnTo>
                <a:lnTo>
                  <a:pt x="653" y="592"/>
                </a:lnTo>
                <a:lnTo>
                  <a:pt x="651" y="590"/>
                </a:lnTo>
                <a:lnTo>
                  <a:pt x="653" y="590"/>
                </a:lnTo>
                <a:lnTo>
                  <a:pt x="651" y="588"/>
                </a:lnTo>
                <a:lnTo>
                  <a:pt x="651" y="586"/>
                </a:lnTo>
                <a:lnTo>
                  <a:pt x="649" y="586"/>
                </a:lnTo>
                <a:lnTo>
                  <a:pt x="649" y="584"/>
                </a:lnTo>
                <a:lnTo>
                  <a:pt x="649" y="582"/>
                </a:lnTo>
                <a:lnTo>
                  <a:pt x="647" y="582"/>
                </a:lnTo>
                <a:lnTo>
                  <a:pt x="645" y="581"/>
                </a:lnTo>
                <a:lnTo>
                  <a:pt x="645" y="579"/>
                </a:lnTo>
                <a:lnTo>
                  <a:pt x="645" y="576"/>
                </a:lnTo>
                <a:lnTo>
                  <a:pt x="643" y="576"/>
                </a:lnTo>
                <a:lnTo>
                  <a:pt x="643" y="575"/>
                </a:lnTo>
                <a:lnTo>
                  <a:pt x="641" y="575"/>
                </a:lnTo>
                <a:lnTo>
                  <a:pt x="641" y="573"/>
                </a:lnTo>
                <a:lnTo>
                  <a:pt x="647" y="567"/>
                </a:lnTo>
                <a:lnTo>
                  <a:pt x="667" y="550"/>
                </a:lnTo>
                <a:lnTo>
                  <a:pt x="668" y="552"/>
                </a:lnTo>
                <a:lnTo>
                  <a:pt x="688" y="532"/>
                </a:lnTo>
                <a:lnTo>
                  <a:pt x="691" y="528"/>
                </a:lnTo>
                <a:lnTo>
                  <a:pt x="695" y="525"/>
                </a:lnTo>
                <a:lnTo>
                  <a:pt x="699" y="523"/>
                </a:lnTo>
                <a:lnTo>
                  <a:pt x="705" y="517"/>
                </a:lnTo>
                <a:lnTo>
                  <a:pt x="705" y="521"/>
                </a:lnTo>
                <a:lnTo>
                  <a:pt x="705" y="523"/>
                </a:lnTo>
                <a:lnTo>
                  <a:pt x="703" y="523"/>
                </a:lnTo>
                <a:lnTo>
                  <a:pt x="703" y="525"/>
                </a:lnTo>
                <a:lnTo>
                  <a:pt x="703" y="526"/>
                </a:lnTo>
                <a:lnTo>
                  <a:pt x="701" y="526"/>
                </a:lnTo>
                <a:lnTo>
                  <a:pt x="701" y="528"/>
                </a:lnTo>
                <a:lnTo>
                  <a:pt x="701" y="531"/>
                </a:lnTo>
                <a:lnTo>
                  <a:pt x="701" y="532"/>
                </a:lnTo>
                <a:lnTo>
                  <a:pt x="701" y="534"/>
                </a:lnTo>
                <a:lnTo>
                  <a:pt x="701" y="538"/>
                </a:lnTo>
                <a:lnTo>
                  <a:pt x="701" y="540"/>
                </a:lnTo>
                <a:lnTo>
                  <a:pt x="701" y="542"/>
                </a:lnTo>
                <a:lnTo>
                  <a:pt x="697" y="544"/>
                </a:lnTo>
                <a:lnTo>
                  <a:pt x="703" y="552"/>
                </a:lnTo>
                <a:lnTo>
                  <a:pt x="707" y="554"/>
                </a:lnTo>
                <a:lnTo>
                  <a:pt x="709" y="554"/>
                </a:lnTo>
                <a:lnTo>
                  <a:pt x="732" y="538"/>
                </a:lnTo>
                <a:lnTo>
                  <a:pt x="739" y="554"/>
                </a:lnTo>
                <a:lnTo>
                  <a:pt x="743" y="552"/>
                </a:lnTo>
                <a:lnTo>
                  <a:pt x="745" y="550"/>
                </a:lnTo>
                <a:lnTo>
                  <a:pt x="749" y="548"/>
                </a:lnTo>
                <a:lnTo>
                  <a:pt x="751" y="546"/>
                </a:lnTo>
                <a:lnTo>
                  <a:pt x="755" y="544"/>
                </a:lnTo>
                <a:lnTo>
                  <a:pt x="755" y="542"/>
                </a:lnTo>
                <a:lnTo>
                  <a:pt x="757" y="542"/>
                </a:lnTo>
                <a:lnTo>
                  <a:pt x="759" y="540"/>
                </a:lnTo>
                <a:lnTo>
                  <a:pt x="763" y="536"/>
                </a:lnTo>
                <a:lnTo>
                  <a:pt x="768" y="534"/>
                </a:lnTo>
                <a:lnTo>
                  <a:pt x="770" y="536"/>
                </a:lnTo>
                <a:lnTo>
                  <a:pt x="772" y="538"/>
                </a:lnTo>
                <a:lnTo>
                  <a:pt x="774" y="542"/>
                </a:lnTo>
                <a:lnTo>
                  <a:pt x="776" y="546"/>
                </a:lnTo>
                <a:lnTo>
                  <a:pt x="778" y="548"/>
                </a:lnTo>
                <a:lnTo>
                  <a:pt x="782" y="552"/>
                </a:lnTo>
                <a:lnTo>
                  <a:pt x="780" y="552"/>
                </a:lnTo>
                <a:lnTo>
                  <a:pt x="778" y="557"/>
                </a:lnTo>
                <a:lnTo>
                  <a:pt x="778" y="559"/>
                </a:lnTo>
                <a:lnTo>
                  <a:pt x="776" y="563"/>
                </a:lnTo>
                <a:lnTo>
                  <a:pt x="774" y="565"/>
                </a:lnTo>
                <a:lnTo>
                  <a:pt x="774" y="569"/>
                </a:lnTo>
                <a:lnTo>
                  <a:pt x="772" y="571"/>
                </a:lnTo>
                <a:lnTo>
                  <a:pt x="770" y="575"/>
                </a:lnTo>
                <a:lnTo>
                  <a:pt x="770" y="576"/>
                </a:lnTo>
                <a:lnTo>
                  <a:pt x="772" y="579"/>
                </a:lnTo>
                <a:lnTo>
                  <a:pt x="772" y="581"/>
                </a:lnTo>
                <a:lnTo>
                  <a:pt x="774" y="584"/>
                </a:lnTo>
                <a:lnTo>
                  <a:pt x="776" y="588"/>
                </a:lnTo>
                <a:lnTo>
                  <a:pt x="778" y="592"/>
                </a:lnTo>
                <a:lnTo>
                  <a:pt x="784" y="594"/>
                </a:lnTo>
                <a:lnTo>
                  <a:pt x="787" y="590"/>
                </a:lnTo>
                <a:lnTo>
                  <a:pt x="795" y="586"/>
                </a:lnTo>
                <a:lnTo>
                  <a:pt x="807" y="579"/>
                </a:lnTo>
                <a:lnTo>
                  <a:pt x="814" y="575"/>
                </a:lnTo>
                <a:lnTo>
                  <a:pt x="818" y="571"/>
                </a:lnTo>
                <a:lnTo>
                  <a:pt x="820" y="567"/>
                </a:lnTo>
                <a:lnTo>
                  <a:pt x="822" y="565"/>
                </a:lnTo>
                <a:lnTo>
                  <a:pt x="822" y="563"/>
                </a:lnTo>
                <a:lnTo>
                  <a:pt x="824" y="563"/>
                </a:lnTo>
                <a:lnTo>
                  <a:pt x="826" y="561"/>
                </a:lnTo>
                <a:lnTo>
                  <a:pt x="833" y="557"/>
                </a:lnTo>
                <a:lnTo>
                  <a:pt x="860" y="546"/>
                </a:lnTo>
                <a:lnTo>
                  <a:pt x="872" y="542"/>
                </a:lnTo>
                <a:lnTo>
                  <a:pt x="872" y="544"/>
                </a:lnTo>
                <a:lnTo>
                  <a:pt x="874" y="544"/>
                </a:lnTo>
                <a:lnTo>
                  <a:pt x="882" y="542"/>
                </a:lnTo>
                <a:lnTo>
                  <a:pt x="899" y="536"/>
                </a:lnTo>
                <a:lnTo>
                  <a:pt x="916" y="532"/>
                </a:lnTo>
                <a:lnTo>
                  <a:pt x="928" y="528"/>
                </a:lnTo>
                <a:lnTo>
                  <a:pt x="937" y="526"/>
                </a:lnTo>
                <a:lnTo>
                  <a:pt x="936" y="507"/>
                </a:lnTo>
                <a:lnTo>
                  <a:pt x="932" y="482"/>
                </a:lnTo>
                <a:lnTo>
                  <a:pt x="930" y="465"/>
                </a:lnTo>
                <a:lnTo>
                  <a:pt x="910" y="440"/>
                </a:lnTo>
                <a:lnTo>
                  <a:pt x="887" y="434"/>
                </a:lnTo>
                <a:lnTo>
                  <a:pt x="889" y="432"/>
                </a:lnTo>
                <a:lnTo>
                  <a:pt x="891" y="430"/>
                </a:lnTo>
                <a:lnTo>
                  <a:pt x="891" y="429"/>
                </a:lnTo>
                <a:lnTo>
                  <a:pt x="895" y="425"/>
                </a:lnTo>
                <a:lnTo>
                  <a:pt x="895" y="423"/>
                </a:lnTo>
                <a:lnTo>
                  <a:pt x="897" y="421"/>
                </a:lnTo>
                <a:lnTo>
                  <a:pt x="901" y="419"/>
                </a:lnTo>
                <a:lnTo>
                  <a:pt x="901" y="417"/>
                </a:lnTo>
                <a:lnTo>
                  <a:pt x="903" y="417"/>
                </a:lnTo>
                <a:lnTo>
                  <a:pt x="903" y="415"/>
                </a:lnTo>
                <a:lnTo>
                  <a:pt x="909" y="411"/>
                </a:lnTo>
                <a:lnTo>
                  <a:pt x="910" y="409"/>
                </a:lnTo>
                <a:lnTo>
                  <a:pt x="912" y="408"/>
                </a:lnTo>
                <a:lnTo>
                  <a:pt x="912" y="406"/>
                </a:lnTo>
                <a:lnTo>
                  <a:pt x="915" y="406"/>
                </a:lnTo>
                <a:lnTo>
                  <a:pt x="915" y="403"/>
                </a:lnTo>
                <a:lnTo>
                  <a:pt x="916" y="402"/>
                </a:lnTo>
                <a:lnTo>
                  <a:pt x="916" y="403"/>
                </a:lnTo>
                <a:lnTo>
                  <a:pt x="918" y="403"/>
                </a:lnTo>
                <a:lnTo>
                  <a:pt x="918" y="402"/>
                </a:lnTo>
                <a:lnTo>
                  <a:pt x="918" y="400"/>
                </a:lnTo>
                <a:lnTo>
                  <a:pt x="920" y="400"/>
                </a:lnTo>
                <a:lnTo>
                  <a:pt x="922" y="400"/>
                </a:lnTo>
                <a:lnTo>
                  <a:pt x="922" y="398"/>
                </a:lnTo>
                <a:lnTo>
                  <a:pt x="924" y="398"/>
                </a:lnTo>
                <a:lnTo>
                  <a:pt x="924" y="396"/>
                </a:lnTo>
                <a:lnTo>
                  <a:pt x="924" y="394"/>
                </a:lnTo>
                <a:lnTo>
                  <a:pt x="926" y="394"/>
                </a:lnTo>
                <a:lnTo>
                  <a:pt x="926" y="392"/>
                </a:lnTo>
                <a:lnTo>
                  <a:pt x="926" y="394"/>
                </a:lnTo>
                <a:lnTo>
                  <a:pt x="926" y="392"/>
                </a:lnTo>
                <a:lnTo>
                  <a:pt x="928" y="390"/>
                </a:lnTo>
                <a:lnTo>
                  <a:pt x="932" y="388"/>
                </a:lnTo>
                <a:lnTo>
                  <a:pt x="932" y="386"/>
                </a:lnTo>
                <a:lnTo>
                  <a:pt x="936" y="382"/>
                </a:lnTo>
                <a:lnTo>
                  <a:pt x="934" y="382"/>
                </a:lnTo>
                <a:lnTo>
                  <a:pt x="936" y="382"/>
                </a:lnTo>
                <a:lnTo>
                  <a:pt x="932" y="384"/>
                </a:lnTo>
                <a:lnTo>
                  <a:pt x="924" y="386"/>
                </a:lnTo>
                <a:lnTo>
                  <a:pt x="903" y="396"/>
                </a:lnTo>
                <a:lnTo>
                  <a:pt x="901" y="390"/>
                </a:lnTo>
                <a:lnTo>
                  <a:pt x="901" y="388"/>
                </a:lnTo>
                <a:lnTo>
                  <a:pt x="899" y="386"/>
                </a:lnTo>
                <a:lnTo>
                  <a:pt x="895" y="384"/>
                </a:lnTo>
                <a:lnTo>
                  <a:pt x="891" y="380"/>
                </a:lnTo>
                <a:lnTo>
                  <a:pt x="884" y="373"/>
                </a:lnTo>
                <a:lnTo>
                  <a:pt x="878" y="367"/>
                </a:lnTo>
                <a:lnTo>
                  <a:pt x="876" y="367"/>
                </a:lnTo>
                <a:lnTo>
                  <a:pt x="874" y="367"/>
                </a:lnTo>
                <a:lnTo>
                  <a:pt x="857" y="371"/>
                </a:lnTo>
                <a:lnTo>
                  <a:pt x="857" y="369"/>
                </a:lnTo>
                <a:lnTo>
                  <a:pt x="857" y="367"/>
                </a:lnTo>
                <a:lnTo>
                  <a:pt x="855" y="359"/>
                </a:lnTo>
                <a:lnTo>
                  <a:pt x="853" y="352"/>
                </a:lnTo>
                <a:lnTo>
                  <a:pt x="845" y="329"/>
                </a:lnTo>
                <a:lnTo>
                  <a:pt x="832" y="315"/>
                </a:lnTo>
                <a:lnTo>
                  <a:pt x="816" y="317"/>
                </a:lnTo>
                <a:lnTo>
                  <a:pt x="812" y="311"/>
                </a:lnTo>
                <a:lnTo>
                  <a:pt x="816" y="298"/>
                </a:lnTo>
                <a:lnTo>
                  <a:pt x="812" y="286"/>
                </a:lnTo>
                <a:lnTo>
                  <a:pt x="818" y="281"/>
                </a:lnTo>
                <a:lnTo>
                  <a:pt x="826" y="252"/>
                </a:lnTo>
                <a:lnTo>
                  <a:pt x="830" y="234"/>
                </a:lnTo>
                <a:lnTo>
                  <a:pt x="828" y="233"/>
                </a:lnTo>
                <a:lnTo>
                  <a:pt x="828" y="230"/>
                </a:lnTo>
                <a:lnTo>
                  <a:pt x="822" y="219"/>
                </a:lnTo>
                <a:lnTo>
                  <a:pt x="820" y="217"/>
                </a:lnTo>
                <a:lnTo>
                  <a:pt x="836" y="204"/>
                </a:lnTo>
                <a:lnTo>
                  <a:pt x="845" y="186"/>
                </a:lnTo>
                <a:lnTo>
                  <a:pt x="849" y="177"/>
                </a:lnTo>
                <a:lnTo>
                  <a:pt x="851" y="171"/>
                </a:lnTo>
                <a:lnTo>
                  <a:pt x="859" y="159"/>
                </a:lnTo>
                <a:lnTo>
                  <a:pt x="864" y="154"/>
                </a:lnTo>
                <a:lnTo>
                  <a:pt x="870" y="148"/>
                </a:lnTo>
                <a:lnTo>
                  <a:pt x="889" y="138"/>
                </a:lnTo>
                <a:lnTo>
                  <a:pt x="909" y="132"/>
                </a:lnTo>
                <a:lnTo>
                  <a:pt x="907" y="131"/>
                </a:lnTo>
                <a:lnTo>
                  <a:pt x="905" y="127"/>
                </a:lnTo>
                <a:lnTo>
                  <a:pt x="905" y="125"/>
                </a:lnTo>
                <a:lnTo>
                  <a:pt x="905" y="123"/>
                </a:lnTo>
                <a:lnTo>
                  <a:pt x="903" y="121"/>
                </a:lnTo>
                <a:lnTo>
                  <a:pt x="901" y="119"/>
                </a:lnTo>
                <a:lnTo>
                  <a:pt x="903" y="117"/>
                </a:lnTo>
                <a:lnTo>
                  <a:pt x="903" y="115"/>
                </a:lnTo>
                <a:lnTo>
                  <a:pt x="903" y="113"/>
                </a:lnTo>
                <a:lnTo>
                  <a:pt x="903" y="111"/>
                </a:lnTo>
                <a:lnTo>
                  <a:pt x="899" y="110"/>
                </a:lnTo>
                <a:lnTo>
                  <a:pt x="899" y="108"/>
                </a:lnTo>
                <a:lnTo>
                  <a:pt x="897" y="108"/>
                </a:lnTo>
                <a:lnTo>
                  <a:pt x="897" y="105"/>
                </a:lnTo>
                <a:lnTo>
                  <a:pt x="897" y="104"/>
                </a:lnTo>
                <a:lnTo>
                  <a:pt x="897" y="102"/>
                </a:lnTo>
                <a:lnTo>
                  <a:pt x="895" y="102"/>
                </a:lnTo>
                <a:lnTo>
                  <a:pt x="895" y="100"/>
                </a:lnTo>
                <a:lnTo>
                  <a:pt x="897" y="98"/>
                </a:lnTo>
                <a:lnTo>
                  <a:pt x="897" y="96"/>
                </a:lnTo>
                <a:lnTo>
                  <a:pt x="899" y="98"/>
                </a:lnTo>
                <a:lnTo>
                  <a:pt x="905" y="108"/>
                </a:lnTo>
                <a:lnTo>
                  <a:pt x="907" y="108"/>
                </a:lnTo>
                <a:lnTo>
                  <a:pt x="907" y="110"/>
                </a:lnTo>
                <a:lnTo>
                  <a:pt x="910" y="111"/>
                </a:lnTo>
                <a:lnTo>
                  <a:pt x="915" y="115"/>
                </a:lnTo>
                <a:lnTo>
                  <a:pt x="916" y="115"/>
                </a:lnTo>
                <a:lnTo>
                  <a:pt x="918" y="115"/>
                </a:lnTo>
                <a:lnTo>
                  <a:pt x="920" y="113"/>
                </a:lnTo>
                <a:lnTo>
                  <a:pt x="922" y="113"/>
                </a:lnTo>
                <a:lnTo>
                  <a:pt x="932" y="104"/>
                </a:lnTo>
                <a:lnTo>
                  <a:pt x="930" y="102"/>
                </a:lnTo>
                <a:lnTo>
                  <a:pt x="930" y="100"/>
                </a:lnTo>
                <a:lnTo>
                  <a:pt x="916" y="88"/>
                </a:lnTo>
                <a:lnTo>
                  <a:pt x="918" y="88"/>
                </a:lnTo>
                <a:lnTo>
                  <a:pt x="920" y="84"/>
                </a:lnTo>
                <a:lnTo>
                  <a:pt x="922" y="82"/>
                </a:lnTo>
                <a:lnTo>
                  <a:pt x="924" y="81"/>
                </a:lnTo>
                <a:lnTo>
                  <a:pt x="926" y="79"/>
                </a:lnTo>
                <a:lnTo>
                  <a:pt x="926" y="77"/>
                </a:lnTo>
                <a:lnTo>
                  <a:pt x="928" y="73"/>
                </a:lnTo>
                <a:lnTo>
                  <a:pt x="930" y="73"/>
                </a:lnTo>
                <a:lnTo>
                  <a:pt x="932" y="67"/>
                </a:lnTo>
                <a:lnTo>
                  <a:pt x="934" y="65"/>
                </a:lnTo>
                <a:lnTo>
                  <a:pt x="936" y="63"/>
                </a:lnTo>
                <a:lnTo>
                  <a:pt x="937" y="63"/>
                </a:lnTo>
                <a:lnTo>
                  <a:pt x="937" y="61"/>
                </a:lnTo>
                <a:lnTo>
                  <a:pt x="930" y="60"/>
                </a:lnTo>
                <a:lnTo>
                  <a:pt x="916" y="55"/>
                </a:lnTo>
                <a:lnTo>
                  <a:pt x="915" y="55"/>
                </a:lnTo>
                <a:lnTo>
                  <a:pt x="909" y="55"/>
                </a:lnTo>
                <a:lnTo>
                  <a:pt x="903" y="55"/>
                </a:lnTo>
                <a:lnTo>
                  <a:pt x="901" y="5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Freeform 213"/>
          <p:cNvSpPr>
            <a:spLocks/>
          </p:cNvSpPr>
          <p:nvPr/>
        </p:nvSpPr>
        <p:spPr bwMode="auto">
          <a:xfrm>
            <a:off x="-3506632" y="5569388"/>
            <a:ext cx="1451535" cy="886735"/>
          </a:xfrm>
          <a:custGeom>
            <a:avLst/>
            <a:gdLst>
              <a:gd name="T0" fmla="*/ 515 w 1542"/>
              <a:gd name="T1" fmla="*/ 740 h 942"/>
              <a:gd name="T2" fmla="*/ 638 w 1542"/>
              <a:gd name="T3" fmla="*/ 807 h 942"/>
              <a:gd name="T4" fmla="*/ 790 w 1542"/>
              <a:gd name="T5" fmla="*/ 820 h 942"/>
              <a:gd name="T6" fmla="*/ 813 w 1542"/>
              <a:gd name="T7" fmla="*/ 799 h 942"/>
              <a:gd name="T8" fmla="*/ 878 w 1542"/>
              <a:gd name="T9" fmla="*/ 747 h 942"/>
              <a:gd name="T10" fmla="*/ 905 w 1542"/>
              <a:gd name="T11" fmla="*/ 772 h 942"/>
              <a:gd name="T12" fmla="*/ 949 w 1542"/>
              <a:gd name="T13" fmla="*/ 903 h 942"/>
              <a:gd name="T14" fmla="*/ 1080 w 1542"/>
              <a:gd name="T15" fmla="*/ 869 h 942"/>
              <a:gd name="T16" fmla="*/ 1101 w 1542"/>
              <a:gd name="T17" fmla="*/ 938 h 942"/>
              <a:gd name="T18" fmla="*/ 1190 w 1542"/>
              <a:gd name="T19" fmla="*/ 869 h 942"/>
              <a:gd name="T20" fmla="*/ 1217 w 1542"/>
              <a:gd name="T21" fmla="*/ 867 h 942"/>
              <a:gd name="T22" fmla="*/ 1395 w 1542"/>
              <a:gd name="T23" fmla="*/ 828 h 942"/>
              <a:gd name="T24" fmla="*/ 1501 w 1542"/>
              <a:gd name="T25" fmla="*/ 834 h 942"/>
              <a:gd name="T26" fmla="*/ 1539 w 1542"/>
              <a:gd name="T27" fmla="*/ 749 h 942"/>
              <a:gd name="T28" fmla="*/ 1474 w 1542"/>
              <a:gd name="T29" fmla="*/ 767 h 942"/>
              <a:gd name="T30" fmla="*/ 1457 w 1542"/>
              <a:gd name="T31" fmla="*/ 753 h 942"/>
              <a:gd name="T32" fmla="*/ 1459 w 1542"/>
              <a:gd name="T33" fmla="*/ 734 h 942"/>
              <a:gd name="T34" fmla="*/ 1422 w 1542"/>
              <a:gd name="T35" fmla="*/ 711 h 942"/>
              <a:gd name="T36" fmla="*/ 1424 w 1542"/>
              <a:gd name="T37" fmla="*/ 709 h 942"/>
              <a:gd name="T38" fmla="*/ 1397 w 1542"/>
              <a:gd name="T39" fmla="*/ 701 h 942"/>
              <a:gd name="T40" fmla="*/ 1370 w 1542"/>
              <a:gd name="T41" fmla="*/ 697 h 942"/>
              <a:gd name="T42" fmla="*/ 1334 w 1542"/>
              <a:gd name="T43" fmla="*/ 715 h 942"/>
              <a:gd name="T44" fmla="*/ 1282 w 1542"/>
              <a:gd name="T45" fmla="*/ 761 h 942"/>
              <a:gd name="T46" fmla="*/ 1209 w 1542"/>
              <a:gd name="T47" fmla="*/ 771 h 942"/>
              <a:gd name="T48" fmla="*/ 1161 w 1542"/>
              <a:gd name="T49" fmla="*/ 692 h 942"/>
              <a:gd name="T50" fmla="*/ 1222 w 1542"/>
              <a:gd name="T51" fmla="*/ 571 h 942"/>
              <a:gd name="T52" fmla="*/ 1276 w 1542"/>
              <a:gd name="T53" fmla="*/ 538 h 942"/>
              <a:gd name="T54" fmla="*/ 1270 w 1542"/>
              <a:gd name="T55" fmla="*/ 503 h 942"/>
              <a:gd name="T56" fmla="*/ 1257 w 1542"/>
              <a:gd name="T57" fmla="*/ 476 h 942"/>
              <a:gd name="T58" fmla="*/ 1075 w 1542"/>
              <a:gd name="T59" fmla="*/ 420 h 942"/>
              <a:gd name="T60" fmla="*/ 1115 w 1542"/>
              <a:gd name="T61" fmla="*/ 186 h 942"/>
              <a:gd name="T62" fmla="*/ 1028 w 1542"/>
              <a:gd name="T63" fmla="*/ 88 h 942"/>
              <a:gd name="T64" fmla="*/ 915 w 1542"/>
              <a:gd name="T65" fmla="*/ 13 h 942"/>
              <a:gd name="T66" fmla="*/ 907 w 1542"/>
              <a:gd name="T67" fmla="*/ 205 h 942"/>
              <a:gd name="T68" fmla="*/ 805 w 1542"/>
              <a:gd name="T69" fmla="*/ 197 h 942"/>
              <a:gd name="T70" fmla="*/ 748 w 1542"/>
              <a:gd name="T71" fmla="*/ 226 h 942"/>
              <a:gd name="T72" fmla="*/ 726 w 1542"/>
              <a:gd name="T73" fmla="*/ 267 h 942"/>
              <a:gd name="T74" fmla="*/ 675 w 1542"/>
              <a:gd name="T75" fmla="*/ 288 h 942"/>
              <a:gd name="T76" fmla="*/ 698 w 1542"/>
              <a:gd name="T77" fmla="*/ 407 h 942"/>
              <a:gd name="T78" fmla="*/ 669 w 1542"/>
              <a:gd name="T79" fmla="*/ 420 h 942"/>
              <a:gd name="T80" fmla="*/ 640 w 1542"/>
              <a:gd name="T81" fmla="*/ 417 h 942"/>
              <a:gd name="T82" fmla="*/ 615 w 1542"/>
              <a:gd name="T83" fmla="*/ 411 h 942"/>
              <a:gd name="T84" fmla="*/ 588 w 1542"/>
              <a:gd name="T85" fmla="*/ 430 h 942"/>
              <a:gd name="T86" fmla="*/ 561 w 1542"/>
              <a:gd name="T87" fmla="*/ 444 h 942"/>
              <a:gd name="T88" fmla="*/ 540 w 1542"/>
              <a:gd name="T89" fmla="*/ 434 h 942"/>
              <a:gd name="T90" fmla="*/ 519 w 1542"/>
              <a:gd name="T91" fmla="*/ 432 h 942"/>
              <a:gd name="T92" fmla="*/ 502 w 1542"/>
              <a:gd name="T93" fmla="*/ 430 h 942"/>
              <a:gd name="T94" fmla="*/ 478 w 1542"/>
              <a:gd name="T95" fmla="*/ 432 h 942"/>
              <a:gd name="T96" fmla="*/ 459 w 1542"/>
              <a:gd name="T97" fmla="*/ 420 h 942"/>
              <a:gd name="T98" fmla="*/ 430 w 1542"/>
              <a:gd name="T99" fmla="*/ 409 h 942"/>
              <a:gd name="T100" fmla="*/ 430 w 1542"/>
              <a:gd name="T101" fmla="*/ 380 h 942"/>
              <a:gd name="T102" fmla="*/ 436 w 1542"/>
              <a:gd name="T103" fmla="*/ 365 h 942"/>
              <a:gd name="T104" fmla="*/ 436 w 1542"/>
              <a:gd name="T105" fmla="*/ 344 h 942"/>
              <a:gd name="T106" fmla="*/ 430 w 1542"/>
              <a:gd name="T107" fmla="*/ 324 h 942"/>
              <a:gd name="T108" fmla="*/ 409 w 1542"/>
              <a:gd name="T109" fmla="*/ 317 h 942"/>
              <a:gd name="T110" fmla="*/ 386 w 1542"/>
              <a:gd name="T111" fmla="*/ 305 h 942"/>
              <a:gd name="T112" fmla="*/ 365 w 1542"/>
              <a:gd name="T113" fmla="*/ 294 h 942"/>
              <a:gd name="T114" fmla="*/ 342 w 1542"/>
              <a:gd name="T115" fmla="*/ 278 h 942"/>
              <a:gd name="T116" fmla="*/ 333 w 1542"/>
              <a:gd name="T117" fmla="*/ 263 h 942"/>
              <a:gd name="T118" fmla="*/ 285 w 1542"/>
              <a:gd name="T119" fmla="*/ 245 h 942"/>
              <a:gd name="T120" fmla="*/ 59 w 1542"/>
              <a:gd name="T121" fmla="*/ 226 h 942"/>
              <a:gd name="T122" fmla="*/ 202 w 1542"/>
              <a:gd name="T123" fmla="*/ 684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42" h="942">
                <a:moveTo>
                  <a:pt x="265" y="865"/>
                </a:moveTo>
                <a:lnTo>
                  <a:pt x="277" y="859"/>
                </a:lnTo>
                <a:lnTo>
                  <a:pt x="279" y="857"/>
                </a:lnTo>
                <a:lnTo>
                  <a:pt x="296" y="849"/>
                </a:lnTo>
                <a:lnTo>
                  <a:pt x="302" y="846"/>
                </a:lnTo>
                <a:lnTo>
                  <a:pt x="307" y="843"/>
                </a:lnTo>
                <a:lnTo>
                  <a:pt x="315" y="840"/>
                </a:lnTo>
                <a:lnTo>
                  <a:pt x="317" y="840"/>
                </a:lnTo>
                <a:lnTo>
                  <a:pt x="321" y="838"/>
                </a:lnTo>
                <a:lnTo>
                  <a:pt x="327" y="834"/>
                </a:lnTo>
                <a:lnTo>
                  <a:pt x="340" y="826"/>
                </a:lnTo>
                <a:lnTo>
                  <a:pt x="342" y="828"/>
                </a:lnTo>
                <a:lnTo>
                  <a:pt x="344" y="826"/>
                </a:lnTo>
                <a:lnTo>
                  <a:pt x="357" y="819"/>
                </a:lnTo>
                <a:lnTo>
                  <a:pt x="363" y="815"/>
                </a:lnTo>
                <a:lnTo>
                  <a:pt x="415" y="790"/>
                </a:lnTo>
                <a:lnTo>
                  <a:pt x="465" y="765"/>
                </a:lnTo>
                <a:lnTo>
                  <a:pt x="469" y="763"/>
                </a:lnTo>
                <a:lnTo>
                  <a:pt x="471" y="763"/>
                </a:lnTo>
                <a:lnTo>
                  <a:pt x="496" y="749"/>
                </a:lnTo>
                <a:lnTo>
                  <a:pt x="515" y="740"/>
                </a:lnTo>
                <a:lnTo>
                  <a:pt x="528" y="732"/>
                </a:lnTo>
                <a:lnTo>
                  <a:pt x="619" y="688"/>
                </a:lnTo>
                <a:lnTo>
                  <a:pt x="632" y="680"/>
                </a:lnTo>
                <a:lnTo>
                  <a:pt x="636" y="688"/>
                </a:lnTo>
                <a:lnTo>
                  <a:pt x="634" y="688"/>
                </a:lnTo>
                <a:lnTo>
                  <a:pt x="630" y="690"/>
                </a:lnTo>
                <a:lnTo>
                  <a:pt x="638" y="699"/>
                </a:lnTo>
                <a:lnTo>
                  <a:pt x="640" y="709"/>
                </a:lnTo>
                <a:lnTo>
                  <a:pt x="634" y="724"/>
                </a:lnTo>
                <a:lnTo>
                  <a:pt x="627" y="740"/>
                </a:lnTo>
                <a:lnTo>
                  <a:pt x="627" y="745"/>
                </a:lnTo>
                <a:lnTo>
                  <a:pt x="627" y="749"/>
                </a:lnTo>
                <a:lnTo>
                  <a:pt x="632" y="763"/>
                </a:lnTo>
                <a:lnTo>
                  <a:pt x="632" y="767"/>
                </a:lnTo>
                <a:lnTo>
                  <a:pt x="632" y="769"/>
                </a:lnTo>
                <a:lnTo>
                  <a:pt x="636" y="780"/>
                </a:lnTo>
                <a:lnTo>
                  <a:pt x="627" y="786"/>
                </a:lnTo>
                <a:lnTo>
                  <a:pt x="634" y="795"/>
                </a:lnTo>
                <a:lnTo>
                  <a:pt x="634" y="799"/>
                </a:lnTo>
                <a:lnTo>
                  <a:pt x="636" y="807"/>
                </a:lnTo>
                <a:lnTo>
                  <a:pt x="638" y="807"/>
                </a:lnTo>
                <a:lnTo>
                  <a:pt x="644" y="801"/>
                </a:lnTo>
                <a:lnTo>
                  <a:pt x="648" y="799"/>
                </a:lnTo>
                <a:lnTo>
                  <a:pt x="656" y="795"/>
                </a:lnTo>
                <a:lnTo>
                  <a:pt x="671" y="784"/>
                </a:lnTo>
                <a:lnTo>
                  <a:pt x="684" y="780"/>
                </a:lnTo>
                <a:lnTo>
                  <a:pt x="686" y="780"/>
                </a:lnTo>
                <a:lnTo>
                  <a:pt x="686" y="782"/>
                </a:lnTo>
                <a:lnTo>
                  <a:pt x="705" y="772"/>
                </a:lnTo>
                <a:lnTo>
                  <a:pt x="715" y="786"/>
                </a:lnTo>
                <a:lnTo>
                  <a:pt x="730" y="809"/>
                </a:lnTo>
                <a:lnTo>
                  <a:pt x="736" y="817"/>
                </a:lnTo>
                <a:lnTo>
                  <a:pt x="742" y="824"/>
                </a:lnTo>
                <a:lnTo>
                  <a:pt x="744" y="828"/>
                </a:lnTo>
                <a:lnTo>
                  <a:pt x="746" y="832"/>
                </a:lnTo>
                <a:lnTo>
                  <a:pt x="763" y="824"/>
                </a:lnTo>
                <a:lnTo>
                  <a:pt x="765" y="824"/>
                </a:lnTo>
                <a:lnTo>
                  <a:pt x="769" y="820"/>
                </a:lnTo>
                <a:lnTo>
                  <a:pt x="774" y="817"/>
                </a:lnTo>
                <a:lnTo>
                  <a:pt x="776" y="817"/>
                </a:lnTo>
                <a:lnTo>
                  <a:pt x="782" y="813"/>
                </a:lnTo>
                <a:lnTo>
                  <a:pt x="790" y="820"/>
                </a:lnTo>
                <a:lnTo>
                  <a:pt x="794" y="819"/>
                </a:lnTo>
                <a:lnTo>
                  <a:pt x="800" y="817"/>
                </a:lnTo>
                <a:lnTo>
                  <a:pt x="803" y="815"/>
                </a:lnTo>
                <a:lnTo>
                  <a:pt x="807" y="813"/>
                </a:lnTo>
                <a:lnTo>
                  <a:pt x="811" y="813"/>
                </a:lnTo>
                <a:lnTo>
                  <a:pt x="811" y="811"/>
                </a:lnTo>
                <a:lnTo>
                  <a:pt x="809" y="809"/>
                </a:lnTo>
                <a:lnTo>
                  <a:pt x="809" y="807"/>
                </a:lnTo>
                <a:lnTo>
                  <a:pt x="805" y="803"/>
                </a:lnTo>
                <a:lnTo>
                  <a:pt x="803" y="803"/>
                </a:lnTo>
                <a:lnTo>
                  <a:pt x="801" y="799"/>
                </a:lnTo>
                <a:lnTo>
                  <a:pt x="800" y="797"/>
                </a:lnTo>
                <a:lnTo>
                  <a:pt x="796" y="793"/>
                </a:lnTo>
                <a:lnTo>
                  <a:pt x="790" y="790"/>
                </a:lnTo>
                <a:lnTo>
                  <a:pt x="792" y="788"/>
                </a:lnTo>
                <a:lnTo>
                  <a:pt x="798" y="788"/>
                </a:lnTo>
                <a:lnTo>
                  <a:pt x="800" y="792"/>
                </a:lnTo>
                <a:lnTo>
                  <a:pt x="801" y="793"/>
                </a:lnTo>
                <a:lnTo>
                  <a:pt x="803" y="795"/>
                </a:lnTo>
                <a:lnTo>
                  <a:pt x="807" y="795"/>
                </a:lnTo>
                <a:lnTo>
                  <a:pt x="813" y="799"/>
                </a:lnTo>
                <a:lnTo>
                  <a:pt x="819" y="803"/>
                </a:lnTo>
                <a:lnTo>
                  <a:pt x="821" y="805"/>
                </a:lnTo>
                <a:lnTo>
                  <a:pt x="822" y="805"/>
                </a:lnTo>
                <a:lnTo>
                  <a:pt x="832" y="799"/>
                </a:lnTo>
                <a:lnTo>
                  <a:pt x="838" y="795"/>
                </a:lnTo>
                <a:lnTo>
                  <a:pt x="848" y="792"/>
                </a:lnTo>
                <a:lnTo>
                  <a:pt x="853" y="790"/>
                </a:lnTo>
                <a:lnTo>
                  <a:pt x="851" y="784"/>
                </a:lnTo>
                <a:lnTo>
                  <a:pt x="849" y="778"/>
                </a:lnTo>
                <a:lnTo>
                  <a:pt x="848" y="776"/>
                </a:lnTo>
                <a:lnTo>
                  <a:pt x="846" y="774"/>
                </a:lnTo>
                <a:lnTo>
                  <a:pt x="844" y="769"/>
                </a:lnTo>
                <a:lnTo>
                  <a:pt x="840" y="765"/>
                </a:lnTo>
                <a:lnTo>
                  <a:pt x="842" y="759"/>
                </a:lnTo>
                <a:lnTo>
                  <a:pt x="851" y="755"/>
                </a:lnTo>
                <a:lnTo>
                  <a:pt x="857" y="751"/>
                </a:lnTo>
                <a:lnTo>
                  <a:pt x="861" y="751"/>
                </a:lnTo>
                <a:lnTo>
                  <a:pt x="865" y="749"/>
                </a:lnTo>
                <a:lnTo>
                  <a:pt x="869" y="749"/>
                </a:lnTo>
                <a:lnTo>
                  <a:pt x="876" y="749"/>
                </a:lnTo>
                <a:lnTo>
                  <a:pt x="878" y="747"/>
                </a:lnTo>
                <a:lnTo>
                  <a:pt x="878" y="749"/>
                </a:lnTo>
                <a:lnTo>
                  <a:pt x="882" y="751"/>
                </a:lnTo>
                <a:lnTo>
                  <a:pt x="884" y="751"/>
                </a:lnTo>
                <a:lnTo>
                  <a:pt x="886" y="753"/>
                </a:lnTo>
                <a:lnTo>
                  <a:pt x="888" y="751"/>
                </a:lnTo>
                <a:lnTo>
                  <a:pt x="888" y="753"/>
                </a:lnTo>
                <a:lnTo>
                  <a:pt x="888" y="755"/>
                </a:lnTo>
                <a:lnTo>
                  <a:pt x="890" y="755"/>
                </a:lnTo>
                <a:lnTo>
                  <a:pt x="890" y="757"/>
                </a:lnTo>
                <a:lnTo>
                  <a:pt x="892" y="757"/>
                </a:lnTo>
                <a:lnTo>
                  <a:pt x="894" y="757"/>
                </a:lnTo>
                <a:lnTo>
                  <a:pt x="896" y="757"/>
                </a:lnTo>
                <a:lnTo>
                  <a:pt x="896" y="759"/>
                </a:lnTo>
                <a:lnTo>
                  <a:pt x="896" y="761"/>
                </a:lnTo>
                <a:lnTo>
                  <a:pt x="897" y="763"/>
                </a:lnTo>
                <a:lnTo>
                  <a:pt x="901" y="763"/>
                </a:lnTo>
                <a:lnTo>
                  <a:pt x="903" y="765"/>
                </a:lnTo>
                <a:lnTo>
                  <a:pt x="905" y="767"/>
                </a:lnTo>
                <a:lnTo>
                  <a:pt x="903" y="771"/>
                </a:lnTo>
                <a:lnTo>
                  <a:pt x="907" y="771"/>
                </a:lnTo>
                <a:lnTo>
                  <a:pt x="905" y="772"/>
                </a:lnTo>
                <a:lnTo>
                  <a:pt x="897" y="786"/>
                </a:lnTo>
                <a:lnTo>
                  <a:pt x="890" y="795"/>
                </a:lnTo>
                <a:lnTo>
                  <a:pt x="890" y="797"/>
                </a:lnTo>
                <a:lnTo>
                  <a:pt x="884" y="824"/>
                </a:lnTo>
                <a:lnTo>
                  <a:pt x="882" y="830"/>
                </a:lnTo>
                <a:lnTo>
                  <a:pt x="873" y="872"/>
                </a:lnTo>
                <a:lnTo>
                  <a:pt x="869" y="886"/>
                </a:lnTo>
                <a:lnTo>
                  <a:pt x="880" y="888"/>
                </a:lnTo>
                <a:lnTo>
                  <a:pt x="886" y="905"/>
                </a:lnTo>
                <a:lnTo>
                  <a:pt x="894" y="905"/>
                </a:lnTo>
                <a:lnTo>
                  <a:pt x="896" y="905"/>
                </a:lnTo>
                <a:lnTo>
                  <a:pt x="901" y="905"/>
                </a:lnTo>
                <a:lnTo>
                  <a:pt x="903" y="905"/>
                </a:lnTo>
                <a:lnTo>
                  <a:pt x="909" y="907"/>
                </a:lnTo>
                <a:lnTo>
                  <a:pt x="911" y="907"/>
                </a:lnTo>
                <a:lnTo>
                  <a:pt x="913" y="907"/>
                </a:lnTo>
                <a:lnTo>
                  <a:pt x="917" y="907"/>
                </a:lnTo>
                <a:lnTo>
                  <a:pt x="928" y="909"/>
                </a:lnTo>
                <a:lnTo>
                  <a:pt x="934" y="909"/>
                </a:lnTo>
                <a:lnTo>
                  <a:pt x="945" y="911"/>
                </a:lnTo>
                <a:lnTo>
                  <a:pt x="949" y="903"/>
                </a:lnTo>
                <a:lnTo>
                  <a:pt x="949" y="901"/>
                </a:lnTo>
                <a:lnTo>
                  <a:pt x="952" y="897"/>
                </a:lnTo>
                <a:lnTo>
                  <a:pt x="952" y="896"/>
                </a:lnTo>
                <a:lnTo>
                  <a:pt x="952" y="888"/>
                </a:lnTo>
                <a:lnTo>
                  <a:pt x="953" y="880"/>
                </a:lnTo>
                <a:lnTo>
                  <a:pt x="953" y="878"/>
                </a:lnTo>
                <a:lnTo>
                  <a:pt x="961" y="878"/>
                </a:lnTo>
                <a:lnTo>
                  <a:pt x="967" y="909"/>
                </a:lnTo>
                <a:lnTo>
                  <a:pt x="982" y="907"/>
                </a:lnTo>
                <a:lnTo>
                  <a:pt x="984" y="907"/>
                </a:lnTo>
                <a:lnTo>
                  <a:pt x="986" y="905"/>
                </a:lnTo>
                <a:lnTo>
                  <a:pt x="1003" y="903"/>
                </a:lnTo>
                <a:lnTo>
                  <a:pt x="1005" y="903"/>
                </a:lnTo>
                <a:lnTo>
                  <a:pt x="1015" y="901"/>
                </a:lnTo>
                <a:lnTo>
                  <a:pt x="1017" y="901"/>
                </a:lnTo>
                <a:lnTo>
                  <a:pt x="1017" y="894"/>
                </a:lnTo>
                <a:lnTo>
                  <a:pt x="1036" y="903"/>
                </a:lnTo>
                <a:lnTo>
                  <a:pt x="1038" y="915"/>
                </a:lnTo>
                <a:lnTo>
                  <a:pt x="1078" y="905"/>
                </a:lnTo>
                <a:lnTo>
                  <a:pt x="1080" y="876"/>
                </a:lnTo>
                <a:lnTo>
                  <a:pt x="1080" y="869"/>
                </a:lnTo>
                <a:lnTo>
                  <a:pt x="1080" y="863"/>
                </a:lnTo>
                <a:lnTo>
                  <a:pt x="1092" y="851"/>
                </a:lnTo>
                <a:lnTo>
                  <a:pt x="1094" y="849"/>
                </a:lnTo>
                <a:lnTo>
                  <a:pt x="1099" y="853"/>
                </a:lnTo>
                <a:lnTo>
                  <a:pt x="1097" y="861"/>
                </a:lnTo>
                <a:lnTo>
                  <a:pt x="1097" y="865"/>
                </a:lnTo>
                <a:lnTo>
                  <a:pt x="1097" y="867"/>
                </a:lnTo>
                <a:lnTo>
                  <a:pt x="1105" y="867"/>
                </a:lnTo>
                <a:lnTo>
                  <a:pt x="1105" y="869"/>
                </a:lnTo>
                <a:lnTo>
                  <a:pt x="1107" y="872"/>
                </a:lnTo>
                <a:lnTo>
                  <a:pt x="1107" y="874"/>
                </a:lnTo>
                <a:lnTo>
                  <a:pt x="1109" y="876"/>
                </a:lnTo>
                <a:lnTo>
                  <a:pt x="1109" y="880"/>
                </a:lnTo>
                <a:lnTo>
                  <a:pt x="1109" y="884"/>
                </a:lnTo>
                <a:lnTo>
                  <a:pt x="1109" y="907"/>
                </a:lnTo>
                <a:lnTo>
                  <a:pt x="1109" y="911"/>
                </a:lnTo>
                <a:lnTo>
                  <a:pt x="1109" y="915"/>
                </a:lnTo>
                <a:lnTo>
                  <a:pt x="1109" y="917"/>
                </a:lnTo>
                <a:lnTo>
                  <a:pt x="1105" y="930"/>
                </a:lnTo>
                <a:lnTo>
                  <a:pt x="1103" y="938"/>
                </a:lnTo>
                <a:lnTo>
                  <a:pt x="1101" y="938"/>
                </a:lnTo>
                <a:lnTo>
                  <a:pt x="1105" y="938"/>
                </a:lnTo>
                <a:lnTo>
                  <a:pt x="1120" y="940"/>
                </a:lnTo>
                <a:lnTo>
                  <a:pt x="1123" y="940"/>
                </a:lnTo>
                <a:lnTo>
                  <a:pt x="1124" y="940"/>
                </a:lnTo>
                <a:lnTo>
                  <a:pt x="1128" y="942"/>
                </a:lnTo>
                <a:lnTo>
                  <a:pt x="1130" y="942"/>
                </a:lnTo>
                <a:lnTo>
                  <a:pt x="1138" y="942"/>
                </a:lnTo>
                <a:lnTo>
                  <a:pt x="1138" y="940"/>
                </a:lnTo>
                <a:lnTo>
                  <a:pt x="1145" y="934"/>
                </a:lnTo>
                <a:lnTo>
                  <a:pt x="1147" y="932"/>
                </a:lnTo>
                <a:lnTo>
                  <a:pt x="1147" y="928"/>
                </a:lnTo>
                <a:lnTo>
                  <a:pt x="1155" y="907"/>
                </a:lnTo>
                <a:lnTo>
                  <a:pt x="1153" y="907"/>
                </a:lnTo>
                <a:lnTo>
                  <a:pt x="1153" y="897"/>
                </a:lnTo>
                <a:lnTo>
                  <a:pt x="1153" y="894"/>
                </a:lnTo>
                <a:lnTo>
                  <a:pt x="1153" y="890"/>
                </a:lnTo>
                <a:lnTo>
                  <a:pt x="1153" y="886"/>
                </a:lnTo>
                <a:lnTo>
                  <a:pt x="1153" y="880"/>
                </a:lnTo>
                <a:lnTo>
                  <a:pt x="1151" y="867"/>
                </a:lnTo>
                <a:lnTo>
                  <a:pt x="1163" y="867"/>
                </a:lnTo>
                <a:lnTo>
                  <a:pt x="1190" y="869"/>
                </a:lnTo>
                <a:lnTo>
                  <a:pt x="1188" y="870"/>
                </a:lnTo>
                <a:lnTo>
                  <a:pt x="1188" y="874"/>
                </a:lnTo>
                <a:lnTo>
                  <a:pt x="1188" y="878"/>
                </a:lnTo>
                <a:lnTo>
                  <a:pt x="1192" y="878"/>
                </a:lnTo>
                <a:lnTo>
                  <a:pt x="1193" y="878"/>
                </a:lnTo>
                <a:lnTo>
                  <a:pt x="1193" y="880"/>
                </a:lnTo>
                <a:lnTo>
                  <a:pt x="1199" y="880"/>
                </a:lnTo>
                <a:lnTo>
                  <a:pt x="1199" y="878"/>
                </a:lnTo>
                <a:lnTo>
                  <a:pt x="1197" y="878"/>
                </a:lnTo>
                <a:lnTo>
                  <a:pt x="1197" y="870"/>
                </a:lnTo>
                <a:lnTo>
                  <a:pt x="1203" y="870"/>
                </a:lnTo>
                <a:lnTo>
                  <a:pt x="1203" y="867"/>
                </a:lnTo>
                <a:lnTo>
                  <a:pt x="1203" y="861"/>
                </a:lnTo>
                <a:lnTo>
                  <a:pt x="1203" y="859"/>
                </a:lnTo>
                <a:lnTo>
                  <a:pt x="1205" y="859"/>
                </a:lnTo>
                <a:lnTo>
                  <a:pt x="1209" y="859"/>
                </a:lnTo>
                <a:lnTo>
                  <a:pt x="1209" y="861"/>
                </a:lnTo>
                <a:lnTo>
                  <a:pt x="1207" y="861"/>
                </a:lnTo>
                <a:lnTo>
                  <a:pt x="1209" y="863"/>
                </a:lnTo>
                <a:lnTo>
                  <a:pt x="1215" y="865"/>
                </a:lnTo>
                <a:lnTo>
                  <a:pt x="1217" y="867"/>
                </a:lnTo>
                <a:lnTo>
                  <a:pt x="1219" y="867"/>
                </a:lnTo>
                <a:lnTo>
                  <a:pt x="1224" y="869"/>
                </a:lnTo>
                <a:lnTo>
                  <a:pt x="1201" y="888"/>
                </a:lnTo>
                <a:lnTo>
                  <a:pt x="1193" y="907"/>
                </a:lnTo>
                <a:lnTo>
                  <a:pt x="1288" y="915"/>
                </a:lnTo>
                <a:lnTo>
                  <a:pt x="1289" y="913"/>
                </a:lnTo>
                <a:lnTo>
                  <a:pt x="1289" y="911"/>
                </a:lnTo>
                <a:lnTo>
                  <a:pt x="1307" y="888"/>
                </a:lnTo>
                <a:lnTo>
                  <a:pt x="1311" y="884"/>
                </a:lnTo>
                <a:lnTo>
                  <a:pt x="1315" y="863"/>
                </a:lnTo>
                <a:lnTo>
                  <a:pt x="1318" y="859"/>
                </a:lnTo>
                <a:lnTo>
                  <a:pt x="1326" y="859"/>
                </a:lnTo>
                <a:lnTo>
                  <a:pt x="1330" y="857"/>
                </a:lnTo>
                <a:lnTo>
                  <a:pt x="1349" y="849"/>
                </a:lnTo>
                <a:lnTo>
                  <a:pt x="1351" y="847"/>
                </a:lnTo>
                <a:lnTo>
                  <a:pt x="1357" y="846"/>
                </a:lnTo>
                <a:lnTo>
                  <a:pt x="1366" y="841"/>
                </a:lnTo>
                <a:lnTo>
                  <a:pt x="1378" y="828"/>
                </a:lnTo>
                <a:lnTo>
                  <a:pt x="1378" y="836"/>
                </a:lnTo>
                <a:lnTo>
                  <a:pt x="1392" y="836"/>
                </a:lnTo>
                <a:lnTo>
                  <a:pt x="1395" y="828"/>
                </a:lnTo>
                <a:lnTo>
                  <a:pt x="1397" y="820"/>
                </a:lnTo>
                <a:lnTo>
                  <a:pt x="1401" y="820"/>
                </a:lnTo>
                <a:lnTo>
                  <a:pt x="1409" y="822"/>
                </a:lnTo>
                <a:lnTo>
                  <a:pt x="1434" y="830"/>
                </a:lnTo>
                <a:lnTo>
                  <a:pt x="1440" y="843"/>
                </a:lnTo>
                <a:lnTo>
                  <a:pt x="1455" y="841"/>
                </a:lnTo>
                <a:lnTo>
                  <a:pt x="1465" y="838"/>
                </a:lnTo>
                <a:lnTo>
                  <a:pt x="1470" y="838"/>
                </a:lnTo>
                <a:lnTo>
                  <a:pt x="1474" y="838"/>
                </a:lnTo>
                <a:lnTo>
                  <a:pt x="1476" y="838"/>
                </a:lnTo>
                <a:lnTo>
                  <a:pt x="1480" y="836"/>
                </a:lnTo>
                <a:lnTo>
                  <a:pt x="1484" y="836"/>
                </a:lnTo>
                <a:lnTo>
                  <a:pt x="1488" y="836"/>
                </a:lnTo>
                <a:lnTo>
                  <a:pt x="1489" y="836"/>
                </a:lnTo>
                <a:lnTo>
                  <a:pt x="1489" y="838"/>
                </a:lnTo>
                <a:lnTo>
                  <a:pt x="1493" y="838"/>
                </a:lnTo>
                <a:lnTo>
                  <a:pt x="1493" y="836"/>
                </a:lnTo>
                <a:lnTo>
                  <a:pt x="1497" y="836"/>
                </a:lnTo>
                <a:lnTo>
                  <a:pt x="1499" y="836"/>
                </a:lnTo>
                <a:lnTo>
                  <a:pt x="1501" y="836"/>
                </a:lnTo>
                <a:lnTo>
                  <a:pt x="1501" y="834"/>
                </a:lnTo>
                <a:lnTo>
                  <a:pt x="1503" y="836"/>
                </a:lnTo>
                <a:lnTo>
                  <a:pt x="1505" y="836"/>
                </a:lnTo>
                <a:lnTo>
                  <a:pt x="1507" y="836"/>
                </a:lnTo>
                <a:lnTo>
                  <a:pt x="1509" y="834"/>
                </a:lnTo>
                <a:lnTo>
                  <a:pt x="1509" y="836"/>
                </a:lnTo>
                <a:lnTo>
                  <a:pt x="1513" y="836"/>
                </a:lnTo>
                <a:lnTo>
                  <a:pt x="1511" y="828"/>
                </a:lnTo>
                <a:lnTo>
                  <a:pt x="1507" y="819"/>
                </a:lnTo>
                <a:lnTo>
                  <a:pt x="1507" y="817"/>
                </a:lnTo>
                <a:lnTo>
                  <a:pt x="1505" y="815"/>
                </a:lnTo>
                <a:lnTo>
                  <a:pt x="1505" y="813"/>
                </a:lnTo>
                <a:lnTo>
                  <a:pt x="1511" y="807"/>
                </a:lnTo>
                <a:lnTo>
                  <a:pt x="1515" y="799"/>
                </a:lnTo>
                <a:lnTo>
                  <a:pt x="1518" y="793"/>
                </a:lnTo>
                <a:lnTo>
                  <a:pt x="1520" y="792"/>
                </a:lnTo>
                <a:lnTo>
                  <a:pt x="1522" y="792"/>
                </a:lnTo>
                <a:lnTo>
                  <a:pt x="1542" y="778"/>
                </a:lnTo>
                <a:lnTo>
                  <a:pt x="1539" y="772"/>
                </a:lnTo>
                <a:lnTo>
                  <a:pt x="1542" y="757"/>
                </a:lnTo>
                <a:lnTo>
                  <a:pt x="1542" y="749"/>
                </a:lnTo>
                <a:lnTo>
                  <a:pt x="1539" y="749"/>
                </a:lnTo>
                <a:lnTo>
                  <a:pt x="1536" y="744"/>
                </a:lnTo>
                <a:lnTo>
                  <a:pt x="1534" y="740"/>
                </a:lnTo>
                <a:lnTo>
                  <a:pt x="1534" y="736"/>
                </a:lnTo>
                <a:lnTo>
                  <a:pt x="1532" y="734"/>
                </a:lnTo>
                <a:lnTo>
                  <a:pt x="1528" y="732"/>
                </a:lnTo>
                <a:lnTo>
                  <a:pt x="1522" y="728"/>
                </a:lnTo>
                <a:lnTo>
                  <a:pt x="1515" y="724"/>
                </a:lnTo>
                <a:lnTo>
                  <a:pt x="1503" y="721"/>
                </a:lnTo>
                <a:lnTo>
                  <a:pt x="1501" y="728"/>
                </a:lnTo>
                <a:lnTo>
                  <a:pt x="1499" y="734"/>
                </a:lnTo>
                <a:lnTo>
                  <a:pt x="1497" y="740"/>
                </a:lnTo>
                <a:lnTo>
                  <a:pt x="1493" y="747"/>
                </a:lnTo>
                <a:lnTo>
                  <a:pt x="1491" y="753"/>
                </a:lnTo>
                <a:lnTo>
                  <a:pt x="1489" y="757"/>
                </a:lnTo>
                <a:lnTo>
                  <a:pt x="1489" y="759"/>
                </a:lnTo>
                <a:lnTo>
                  <a:pt x="1488" y="761"/>
                </a:lnTo>
                <a:lnTo>
                  <a:pt x="1486" y="763"/>
                </a:lnTo>
                <a:lnTo>
                  <a:pt x="1484" y="765"/>
                </a:lnTo>
                <a:lnTo>
                  <a:pt x="1482" y="765"/>
                </a:lnTo>
                <a:lnTo>
                  <a:pt x="1478" y="767"/>
                </a:lnTo>
                <a:lnTo>
                  <a:pt x="1474" y="767"/>
                </a:lnTo>
                <a:lnTo>
                  <a:pt x="1472" y="769"/>
                </a:lnTo>
                <a:lnTo>
                  <a:pt x="1470" y="769"/>
                </a:lnTo>
                <a:lnTo>
                  <a:pt x="1470" y="767"/>
                </a:lnTo>
                <a:lnTo>
                  <a:pt x="1468" y="765"/>
                </a:lnTo>
                <a:lnTo>
                  <a:pt x="1467" y="763"/>
                </a:lnTo>
                <a:lnTo>
                  <a:pt x="1467" y="761"/>
                </a:lnTo>
                <a:lnTo>
                  <a:pt x="1465" y="761"/>
                </a:lnTo>
                <a:lnTo>
                  <a:pt x="1463" y="761"/>
                </a:lnTo>
                <a:lnTo>
                  <a:pt x="1463" y="763"/>
                </a:lnTo>
                <a:lnTo>
                  <a:pt x="1461" y="763"/>
                </a:lnTo>
                <a:lnTo>
                  <a:pt x="1461" y="765"/>
                </a:lnTo>
                <a:lnTo>
                  <a:pt x="1459" y="765"/>
                </a:lnTo>
                <a:lnTo>
                  <a:pt x="1457" y="765"/>
                </a:lnTo>
                <a:lnTo>
                  <a:pt x="1455" y="765"/>
                </a:lnTo>
                <a:lnTo>
                  <a:pt x="1453" y="765"/>
                </a:lnTo>
                <a:lnTo>
                  <a:pt x="1453" y="763"/>
                </a:lnTo>
                <a:lnTo>
                  <a:pt x="1453" y="761"/>
                </a:lnTo>
                <a:lnTo>
                  <a:pt x="1455" y="759"/>
                </a:lnTo>
                <a:lnTo>
                  <a:pt x="1455" y="757"/>
                </a:lnTo>
                <a:lnTo>
                  <a:pt x="1457" y="755"/>
                </a:lnTo>
                <a:lnTo>
                  <a:pt x="1457" y="753"/>
                </a:lnTo>
                <a:lnTo>
                  <a:pt x="1455" y="751"/>
                </a:lnTo>
                <a:lnTo>
                  <a:pt x="1453" y="751"/>
                </a:lnTo>
                <a:lnTo>
                  <a:pt x="1451" y="751"/>
                </a:lnTo>
                <a:lnTo>
                  <a:pt x="1451" y="749"/>
                </a:lnTo>
                <a:lnTo>
                  <a:pt x="1451" y="747"/>
                </a:lnTo>
                <a:lnTo>
                  <a:pt x="1451" y="745"/>
                </a:lnTo>
                <a:lnTo>
                  <a:pt x="1451" y="744"/>
                </a:lnTo>
                <a:lnTo>
                  <a:pt x="1449" y="744"/>
                </a:lnTo>
                <a:lnTo>
                  <a:pt x="1451" y="742"/>
                </a:lnTo>
                <a:lnTo>
                  <a:pt x="1451" y="740"/>
                </a:lnTo>
                <a:lnTo>
                  <a:pt x="1453" y="740"/>
                </a:lnTo>
                <a:lnTo>
                  <a:pt x="1453" y="742"/>
                </a:lnTo>
                <a:lnTo>
                  <a:pt x="1455" y="742"/>
                </a:lnTo>
                <a:lnTo>
                  <a:pt x="1455" y="744"/>
                </a:lnTo>
                <a:lnTo>
                  <a:pt x="1457" y="744"/>
                </a:lnTo>
                <a:lnTo>
                  <a:pt x="1459" y="744"/>
                </a:lnTo>
                <a:lnTo>
                  <a:pt x="1459" y="742"/>
                </a:lnTo>
                <a:lnTo>
                  <a:pt x="1459" y="740"/>
                </a:lnTo>
                <a:lnTo>
                  <a:pt x="1459" y="738"/>
                </a:lnTo>
                <a:lnTo>
                  <a:pt x="1459" y="736"/>
                </a:lnTo>
                <a:lnTo>
                  <a:pt x="1459" y="734"/>
                </a:lnTo>
                <a:lnTo>
                  <a:pt x="1457" y="732"/>
                </a:lnTo>
                <a:lnTo>
                  <a:pt x="1455" y="730"/>
                </a:lnTo>
                <a:lnTo>
                  <a:pt x="1453" y="730"/>
                </a:lnTo>
                <a:lnTo>
                  <a:pt x="1451" y="728"/>
                </a:lnTo>
                <a:lnTo>
                  <a:pt x="1447" y="732"/>
                </a:lnTo>
                <a:lnTo>
                  <a:pt x="1443" y="732"/>
                </a:lnTo>
                <a:lnTo>
                  <a:pt x="1441" y="734"/>
                </a:lnTo>
                <a:lnTo>
                  <a:pt x="1434" y="736"/>
                </a:lnTo>
                <a:lnTo>
                  <a:pt x="1428" y="736"/>
                </a:lnTo>
                <a:lnTo>
                  <a:pt x="1424" y="738"/>
                </a:lnTo>
                <a:lnTo>
                  <a:pt x="1422" y="738"/>
                </a:lnTo>
                <a:lnTo>
                  <a:pt x="1419" y="738"/>
                </a:lnTo>
                <a:lnTo>
                  <a:pt x="1411" y="740"/>
                </a:lnTo>
                <a:lnTo>
                  <a:pt x="1405" y="740"/>
                </a:lnTo>
                <a:lnTo>
                  <a:pt x="1395" y="740"/>
                </a:lnTo>
                <a:lnTo>
                  <a:pt x="1395" y="734"/>
                </a:lnTo>
                <a:lnTo>
                  <a:pt x="1403" y="730"/>
                </a:lnTo>
                <a:lnTo>
                  <a:pt x="1403" y="723"/>
                </a:lnTo>
                <a:lnTo>
                  <a:pt x="1407" y="713"/>
                </a:lnTo>
                <a:lnTo>
                  <a:pt x="1414" y="713"/>
                </a:lnTo>
                <a:lnTo>
                  <a:pt x="1422" y="711"/>
                </a:lnTo>
                <a:lnTo>
                  <a:pt x="1424" y="717"/>
                </a:lnTo>
                <a:lnTo>
                  <a:pt x="1428" y="723"/>
                </a:lnTo>
                <a:lnTo>
                  <a:pt x="1434" y="721"/>
                </a:lnTo>
                <a:lnTo>
                  <a:pt x="1438" y="718"/>
                </a:lnTo>
                <a:lnTo>
                  <a:pt x="1438" y="717"/>
                </a:lnTo>
                <a:lnTo>
                  <a:pt x="1440" y="717"/>
                </a:lnTo>
                <a:lnTo>
                  <a:pt x="1441" y="715"/>
                </a:lnTo>
                <a:lnTo>
                  <a:pt x="1440" y="713"/>
                </a:lnTo>
                <a:lnTo>
                  <a:pt x="1440" y="711"/>
                </a:lnTo>
                <a:lnTo>
                  <a:pt x="1440" y="709"/>
                </a:lnTo>
                <a:lnTo>
                  <a:pt x="1440" y="707"/>
                </a:lnTo>
                <a:lnTo>
                  <a:pt x="1438" y="707"/>
                </a:lnTo>
                <a:lnTo>
                  <a:pt x="1438" y="705"/>
                </a:lnTo>
                <a:lnTo>
                  <a:pt x="1436" y="705"/>
                </a:lnTo>
                <a:lnTo>
                  <a:pt x="1434" y="705"/>
                </a:lnTo>
                <a:lnTo>
                  <a:pt x="1432" y="705"/>
                </a:lnTo>
                <a:lnTo>
                  <a:pt x="1432" y="707"/>
                </a:lnTo>
                <a:lnTo>
                  <a:pt x="1430" y="707"/>
                </a:lnTo>
                <a:lnTo>
                  <a:pt x="1428" y="707"/>
                </a:lnTo>
                <a:lnTo>
                  <a:pt x="1426" y="709"/>
                </a:lnTo>
                <a:lnTo>
                  <a:pt x="1424" y="709"/>
                </a:lnTo>
                <a:lnTo>
                  <a:pt x="1422" y="707"/>
                </a:lnTo>
                <a:lnTo>
                  <a:pt x="1420" y="705"/>
                </a:lnTo>
                <a:lnTo>
                  <a:pt x="1420" y="703"/>
                </a:lnTo>
                <a:lnTo>
                  <a:pt x="1419" y="703"/>
                </a:lnTo>
                <a:lnTo>
                  <a:pt x="1419" y="701"/>
                </a:lnTo>
                <a:lnTo>
                  <a:pt x="1419" y="703"/>
                </a:lnTo>
                <a:lnTo>
                  <a:pt x="1417" y="703"/>
                </a:lnTo>
                <a:lnTo>
                  <a:pt x="1414" y="703"/>
                </a:lnTo>
                <a:lnTo>
                  <a:pt x="1413" y="703"/>
                </a:lnTo>
                <a:lnTo>
                  <a:pt x="1411" y="701"/>
                </a:lnTo>
                <a:lnTo>
                  <a:pt x="1409" y="701"/>
                </a:lnTo>
                <a:lnTo>
                  <a:pt x="1407" y="701"/>
                </a:lnTo>
                <a:lnTo>
                  <a:pt x="1405" y="701"/>
                </a:lnTo>
                <a:lnTo>
                  <a:pt x="1403" y="701"/>
                </a:lnTo>
                <a:lnTo>
                  <a:pt x="1401" y="703"/>
                </a:lnTo>
                <a:lnTo>
                  <a:pt x="1399" y="705"/>
                </a:lnTo>
                <a:lnTo>
                  <a:pt x="1397" y="705"/>
                </a:lnTo>
                <a:lnTo>
                  <a:pt x="1397" y="703"/>
                </a:lnTo>
                <a:lnTo>
                  <a:pt x="1395" y="703"/>
                </a:lnTo>
                <a:lnTo>
                  <a:pt x="1397" y="703"/>
                </a:lnTo>
                <a:lnTo>
                  <a:pt x="1397" y="701"/>
                </a:lnTo>
                <a:lnTo>
                  <a:pt x="1399" y="699"/>
                </a:lnTo>
                <a:lnTo>
                  <a:pt x="1399" y="697"/>
                </a:lnTo>
                <a:lnTo>
                  <a:pt x="1397" y="695"/>
                </a:lnTo>
                <a:lnTo>
                  <a:pt x="1395" y="695"/>
                </a:lnTo>
                <a:lnTo>
                  <a:pt x="1393" y="695"/>
                </a:lnTo>
                <a:lnTo>
                  <a:pt x="1393" y="697"/>
                </a:lnTo>
                <a:lnTo>
                  <a:pt x="1393" y="699"/>
                </a:lnTo>
                <a:lnTo>
                  <a:pt x="1392" y="701"/>
                </a:lnTo>
                <a:lnTo>
                  <a:pt x="1390" y="701"/>
                </a:lnTo>
                <a:lnTo>
                  <a:pt x="1388" y="701"/>
                </a:lnTo>
                <a:lnTo>
                  <a:pt x="1386" y="699"/>
                </a:lnTo>
                <a:lnTo>
                  <a:pt x="1384" y="699"/>
                </a:lnTo>
                <a:lnTo>
                  <a:pt x="1384" y="701"/>
                </a:lnTo>
                <a:lnTo>
                  <a:pt x="1382" y="701"/>
                </a:lnTo>
                <a:lnTo>
                  <a:pt x="1382" y="699"/>
                </a:lnTo>
                <a:lnTo>
                  <a:pt x="1380" y="699"/>
                </a:lnTo>
                <a:lnTo>
                  <a:pt x="1380" y="701"/>
                </a:lnTo>
                <a:lnTo>
                  <a:pt x="1378" y="701"/>
                </a:lnTo>
                <a:lnTo>
                  <a:pt x="1374" y="697"/>
                </a:lnTo>
                <a:lnTo>
                  <a:pt x="1372" y="697"/>
                </a:lnTo>
                <a:lnTo>
                  <a:pt x="1370" y="697"/>
                </a:lnTo>
                <a:lnTo>
                  <a:pt x="1368" y="697"/>
                </a:lnTo>
                <a:lnTo>
                  <a:pt x="1366" y="699"/>
                </a:lnTo>
                <a:lnTo>
                  <a:pt x="1364" y="699"/>
                </a:lnTo>
                <a:lnTo>
                  <a:pt x="1364" y="701"/>
                </a:lnTo>
                <a:lnTo>
                  <a:pt x="1363" y="701"/>
                </a:lnTo>
                <a:lnTo>
                  <a:pt x="1363" y="699"/>
                </a:lnTo>
                <a:lnTo>
                  <a:pt x="1361" y="701"/>
                </a:lnTo>
                <a:lnTo>
                  <a:pt x="1359" y="701"/>
                </a:lnTo>
                <a:lnTo>
                  <a:pt x="1357" y="701"/>
                </a:lnTo>
                <a:lnTo>
                  <a:pt x="1357" y="699"/>
                </a:lnTo>
                <a:lnTo>
                  <a:pt x="1357" y="701"/>
                </a:lnTo>
                <a:lnTo>
                  <a:pt x="1355" y="701"/>
                </a:lnTo>
                <a:lnTo>
                  <a:pt x="1353" y="703"/>
                </a:lnTo>
                <a:lnTo>
                  <a:pt x="1349" y="703"/>
                </a:lnTo>
                <a:lnTo>
                  <a:pt x="1349" y="705"/>
                </a:lnTo>
                <a:lnTo>
                  <a:pt x="1347" y="705"/>
                </a:lnTo>
                <a:lnTo>
                  <a:pt x="1347" y="707"/>
                </a:lnTo>
                <a:lnTo>
                  <a:pt x="1345" y="707"/>
                </a:lnTo>
                <a:lnTo>
                  <a:pt x="1343" y="707"/>
                </a:lnTo>
                <a:lnTo>
                  <a:pt x="1340" y="709"/>
                </a:lnTo>
                <a:lnTo>
                  <a:pt x="1334" y="715"/>
                </a:lnTo>
                <a:lnTo>
                  <a:pt x="1334" y="717"/>
                </a:lnTo>
                <a:lnTo>
                  <a:pt x="1334" y="723"/>
                </a:lnTo>
                <a:lnTo>
                  <a:pt x="1334" y="728"/>
                </a:lnTo>
                <a:lnTo>
                  <a:pt x="1334" y="738"/>
                </a:lnTo>
                <a:lnTo>
                  <a:pt x="1332" y="747"/>
                </a:lnTo>
                <a:lnTo>
                  <a:pt x="1326" y="745"/>
                </a:lnTo>
                <a:lnTo>
                  <a:pt x="1324" y="744"/>
                </a:lnTo>
                <a:lnTo>
                  <a:pt x="1318" y="742"/>
                </a:lnTo>
                <a:lnTo>
                  <a:pt x="1316" y="742"/>
                </a:lnTo>
                <a:lnTo>
                  <a:pt x="1315" y="740"/>
                </a:lnTo>
                <a:lnTo>
                  <a:pt x="1313" y="751"/>
                </a:lnTo>
                <a:lnTo>
                  <a:pt x="1311" y="761"/>
                </a:lnTo>
                <a:lnTo>
                  <a:pt x="1307" y="759"/>
                </a:lnTo>
                <a:lnTo>
                  <a:pt x="1301" y="759"/>
                </a:lnTo>
                <a:lnTo>
                  <a:pt x="1299" y="759"/>
                </a:lnTo>
                <a:lnTo>
                  <a:pt x="1295" y="757"/>
                </a:lnTo>
                <a:lnTo>
                  <a:pt x="1288" y="757"/>
                </a:lnTo>
                <a:lnTo>
                  <a:pt x="1286" y="757"/>
                </a:lnTo>
                <a:lnTo>
                  <a:pt x="1284" y="757"/>
                </a:lnTo>
                <a:lnTo>
                  <a:pt x="1284" y="759"/>
                </a:lnTo>
                <a:lnTo>
                  <a:pt x="1282" y="761"/>
                </a:lnTo>
                <a:lnTo>
                  <a:pt x="1282" y="765"/>
                </a:lnTo>
                <a:lnTo>
                  <a:pt x="1280" y="771"/>
                </a:lnTo>
                <a:lnTo>
                  <a:pt x="1278" y="776"/>
                </a:lnTo>
                <a:lnTo>
                  <a:pt x="1276" y="782"/>
                </a:lnTo>
                <a:lnTo>
                  <a:pt x="1274" y="788"/>
                </a:lnTo>
                <a:lnTo>
                  <a:pt x="1274" y="790"/>
                </a:lnTo>
                <a:lnTo>
                  <a:pt x="1272" y="793"/>
                </a:lnTo>
                <a:lnTo>
                  <a:pt x="1268" y="797"/>
                </a:lnTo>
                <a:lnTo>
                  <a:pt x="1265" y="801"/>
                </a:lnTo>
                <a:lnTo>
                  <a:pt x="1263" y="807"/>
                </a:lnTo>
                <a:lnTo>
                  <a:pt x="1255" y="799"/>
                </a:lnTo>
                <a:lnTo>
                  <a:pt x="1253" y="795"/>
                </a:lnTo>
                <a:lnTo>
                  <a:pt x="1249" y="793"/>
                </a:lnTo>
                <a:lnTo>
                  <a:pt x="1240" y="788"/>
                </a:lnTo>
                <a:lnTo>
                  <a:pt x="1234" y="778"/>
                </a:lnTo>
                <a:lnTo>
                  <a:pt x="1230" y="776"/>
                </a:lnTo>
                <a:lnTo>
                  <a:pt x="1226" y="776"/>
                </a:lnTo>
                <a:lnTo>
                  <a:pt x="1219" y="774"/>
                </a:lnTo>
                <a:lnTo>
                  <a:pt x="1217" y="772"/>
                </a:lnTo>
                <a:lnTo>
                  <a:pt x="1211" y="771"/>
                </a:lnTo>
                <a:lnTo>
                  <a:pt x="1209" y="771"/>
                </a:lnTo>
                <a:lnTo>
                  <a:pt x="1209" y="763"/>
                </a:lnTo>
                <a:lnTo>
                  <a:pt x="1207" y="759"/>
                </a:lnTo>
                <a:lnTo>
                  <a:pt x="1207" y="757"/>
                </a:lnTo>
                <a:lnTo>
                  <a:pt x="1201" y="740"/>
                </a:lnTo>
                <a:lnTo>
                  <a:pt x="1201" y="738"/>
                </a:lnTo>
                <a:lnTo>
                  <a:pt x="1195" y="732"/>
                </a:lnTo>
                <a:lnTo>
                  <a:pt x="1193" y="730"/>
                </a:lnTo>
                <a:lnTo>
                  <a:pt x="1193" y="724"/>
                </a:lnTo>
                <a:lnTo>
                  <a:pt x="1192" y="723"/>
                </a:lnTo>
                <a:lnTo>
                  <a:pt x="1192" y="718"/>
                </a:lnTo>
                <a:lnTo>
                  <a:pt x="1190" y="713"/>
                </a:lnTo>
                <a:lnTo>
                  <a:pt x="1188" y="709"/>
                </a:lnTo>
                <a:lnTo>
                  <a:pt x="1188" y="707"/>
                </a:lnTo>
                <a:lnTo>
                  <a:pt x="1192" y="703"/>
                </a:lnTo>
                <a:lnTo>
                  <a:pt x="1193" y="699"/>
                </a:lnTo>
                <a:lnTo>
                  <a:pt x="1197" y="695"/>
                </a:lnTo>
                <a:lnTo>
                  <a:pt x="1199" y="694"/>
                </a:lnTo>
                <a:lnTo>
                  <a:pt x="1201" y="692"/>
                </a:lnTo>
                <a:lnTo>
                  <a:pt x="1176" y="684"/>
                </a:lnTo>
                <a:lnTo>
                  <a:pt x="1163" y="692"/>
                </a:lnTo>
                <a:lnTo>
                  <a:pt x="1161" y="692"/>
                </a:lnTo>
                <a:lnTo>
                  <a:pt x="1157" y="682"/>
                </a:lnTo>
                <a:lnTo>
                  <a:pt x="1157" y="680"/>
                </a:lnTo>
                <a:lnTo>
                  <a:pt x="1155" y="676"/>
                </a:lnTo>
                <a:lnTo>
                  <a:pt x="1153" y="674"/>
                </a:lnTo>
                <a:lnTo>
                  <a:pt x="1149" y="668"/>
                </a:lnTo>
                <a:lnTo>
                  <a:pt x="1145" y="659"/>
                </a:lnTo>
                <a:lnTo>
                  <a:pt x="1145" y="653"/>
                </a:lnTo>
                <a:lnTo>
                  <a:pt x="1145" y="649"/>
                </a:lnTo>
                <a:lnTo>
                  <a:pt x="1147" y="642"/>
                </a:lnTo>
                <a:lnTo>
                  <a:pt x="1149" y="634"/>
                </a:lnTo>
                <a:lnTo>
                  <a:pt x="1147" y="626"/>
                </a:lnTo>
                <a:lnTo>
                  <a:pt x="1145" y="615"/>
                </a:lnTo>
                <a:lnTo>
                  <a:pt x="1144" y="605"/>
                </a:lnTo>
                <a:lnTo>
                  <a:pt x="1144" y="598"/>
                </a:lnTo>
                <a:lnTo>
                  <a:pt x="1174" y="584"/>
                </a:lnTo>
                <a:lnTo>
                  <a:pt x="1207" y="571"/>
                </a:lnTo>
                <a:lnTo>
                  <a:pt x="1211" y="571"/>
                </a:lnTo>
                <a:lnTo>
                  <a:pt x="1215" y="571"/>
                </a:lnTo>
                <a:lnTo>
                  <a:pt x="1217" y="572"/>
                </a:lnTo>
                <a:lnTo>
                  <a:pt x="1219" y="571"/>
                </a:lnTo>
                <a:lnTo>
                  <a:pt x="1222" y="571"/>
                </a:lnTo>
                <a:lnTo>
                  <a:pt x="1226" y="571"/>
                </a:lnTo>
                <a:lnTo>
                  <a:pt x="1230" y="571"/>
                </a:lnTo>
                <a:lnTo>
                  <a:pt x="1240" y="569"/>
                </a:lnTo>
                <a:lnTo>
                  <a:pt x="1243" y="569"/>
                </a:lnTo>
                <a:lnTo>
                  <a:pt x="1247" y="569"/>
                </a:lnTo>
                <a:lnTo>
                  <a:pt x="1249" y="569"/>
                </a:lnTo>
                <a:lnTo>
                  <a:pt x="1253" y="567"/>
                </a:lnTo>
                <a:lnTo>
                  <a:pt x="1257" y="565"/>
                </a:lnTo>
                <a:lnTo>
                  <a:pt x="1259" y="565"/>
                </a:lnTo>
                <a:lnTo>
                  <a:pt x="1257" y="563"/>
                </a:lnTo>
                <a:lnTo>
                  <a:pt x="1257" y="561"/>
                </a:lnTo>
                <a:lnTo>
                  <a:pt x="1255" y="563"/>
                </a:lnTo>
                <a:lnTo>
                  <a:pt x="1255" y="561"/>
                </a:lnTo>
                <a:lnTo>
                  <a:pt x="1253" y="557"/>
                </a:lnTo>
                <a:lnTo>
                  <a:pt x="1253" y="555"/>
                </a:lnTo>
                <a:lnTo>
                  <a:pt x="1251" y="549"/>
                </a:lnTo>
                <a:lnTo>
                  <a:pt x="1247" y="543"/>
                </a:lnTo>
                <a:lnTo>
                  <a:pt x="1272" y="540"/>
                </a:lnTo>
                <a:lnTo>
                  <a:pt x="1272" y="538"/>
                </a:lnTo>
                <a:lnTo>
                  <a:pt x="1274" y="540"/>
                </a:lnTo>
                <a:lnTo>
                  <a:pt x="1276" y="538"/>
                </a:lnTo>
                <a:lnTo>
                  <a:pt x="1278" y="538"/>
                </a:lnTo>
                <a:lnTo>
                  <a:pt x="1282" y="530"/>
                </a:lnTo>
                <a:lnTo>
                  <a:pt x="1284" y="526"/>
                </a:lnTo>
                <a:lnTo>
                  <a:pt x="1284" y="524"/>
                </a:lnTo>
                <a:lnTo>
                  <a:pt x="1284" y="522"/>
                </a:lnTo>
                <a:lnTo>
                  <a:pt x="1284" y="521"/>
                </a:lnTo>
                <a:lnTo>
                  <a:pt x="1282" y="519"/>
                </a:lnTo>
                <a:lnTo>
                  <a:pt x="1280" y="519"/>
                </a:lnTo>
                <a:lnTo>
                  <a:pt x="1278" y="517"/>
                </a:lnTo>
                <a:lnTo>
                  <a:pt x="1276" y="517"/>
                </a:lnTo>
                <a:lnTo>
                  <a:pt x="1276" y="515"/>
                </a:lnTo>
                <a:lnTo>
                  <a:pt x="1276" y="513"/>
                </a:lnTo>
                <a:lnTo>
                  <a:pt x="1274" y="513"/>
                </a:lnTo>
                <a:lnTo>
                  <a:pt x="1274" y="511"/>
                </a:lnTo>
                <a:lnTo>
                  <a:pt x="1272" y="509"/>
                </a:lnTo>
                <a:lnTo>
                  <a:pt x="1272" y="507"/>
                </a:lnTo>
                <a:lnTo>
                  <a:pt x="1272" y="505"/>
                </a:lnTo>
                <a:lnTo>
                  <a:pt x="1274" y="505"/>
                </a:lnTo>
                <a:lnTo>
                  <a:pt x="1274" y="503"/>
                </a:lnTo>
                <a:lnTo>
                  <a:pt x="1272" y="503"/>
                </a:lnTo>
                <a:lnTo>
                  <a:pt x="1270" y="503"/>
                </a:lnTo>
                <a:lnTo>
                  <a:pt x="1270" y="501"/>
                </a:lnTo>
                <a:lnTo>
                  <a:pt x="1270" y="499"/>
                </a:lnTo>
                <a:lnTo>
                  <a:pt x="1270" y="497"/>
                </a:lnTo>
                <a:lnTo>
                  <a:pt x="1268" y="497"/>
                </a:lnTo>
                <a:lnTo>
                  <a:pt x="1268" y="495"/>
                </a:lnTo>
                <a:lnTo>
                  <a:pt x="1267" y="495"/>
                </a:lnTo>
                <a:lnTo>
                  <a:pt x="1267" y="494"/>
                </a:lnTo>
                <a:lnTo>
                  <a:pt x="1265" y="494"/>
                </a:lnTo>
                <a:lnTo>
                  <a:pt x="1265" y="492"/>
                </a:lnTo>
                <a:lnTo>
                  <a:pt x="1263" y="492"/>
                </a:lnTo>
                <a:lnTo>
                  <a:pt x="1265" y="490"/>
                </a:lnTo>
                <a:lnTo>
                  <a:pt x="1263" y="490"/>
                </a:lnTo>
                <a:lnTo>
                  <a:pt x="1263" y="488"/>
                </a:lnTo>
                <a:lnTo>
                  <a:pt x="1263" y="486"/>
                </a:lnTo>
                <a:lnTo>
                  <a:pt x="1263" y="484"/>
                </a:lnTo>
                <a:lnTo>
                  <a:pt x="1263" y="482"/>
                </a:lnTo>
                <a:lnTo>
                  <a:pt x="1263" y="480"/>
                </a:lnTo>
                <a:lnTo>
                  <a:pt x="1261" y="478"/>
                </a:lnTo>
                <a:lnTo>
                  <a:pt x="1259" y="478"/>
                </a:lnTo>
                <a:lnTo>
                  <a:pt x="1259" y="476"/>
                </a:lnTo>
                <a:lnTo>
                  <a:pt x="1257" y="476"/>
                </a:lnTo>
                <a:lnTo>
                  <a:pt x="1257" y="474"/>
                </a:lnTo>
                <a:lnTo>
                  <a:pt x="1257" y="473"/>
                </a:lnTo>
                <a:lnTo>
                  <a:pt x="1259" y="471"/>
                </a:lnTo>
                <a:lnTo>
                  <a:pt x="1263" y="469"/>
                </a:lnTo>
                <a:lnTo>
                  <a:pt x="1292" y="432"/>
                </a:lnTo>
                <a:lnTo>
                  <a:pt x="1286" y="425"/>
                </a:lnTo>
                <a:lnTo>
                  <a:pt x="1284" y="419"/>
                </a:lnTo>
                <a:lnTo>
                  <a:pt x="1280" y="417"/>
                </a:lnTo>
                <a:lnTo>
                  <a:pt x="1280" y="415"/>
                </a:lnTo>
                <a:lnTo>
                  <a:pt x="1276" y="409"/>
                </a:lnTo>
                <a:lnTo>
                  <a:pt x="1276" y="407"/>
                </a:lnTo>
                <a:lnTo>
                  <a:pt x="1265" y="413"/>
                </a:lnTo>
                <a:lnTo>
                  <a:pt x="1257" y="417"/>
                </a:lnTo>
                <a:lnTo>
                  <a:pt x="1251" y="419"/>
                </a:lnTo>
                <a:lnTo>
                  <a:pt x="1209" y="436"/>
                </a:lnTo>
                <a:lnTo>
                  <a:pt x="1161" y="455"/>
                </a:lnTo>
                <a:lnTo>
                  <a:pt x="1107" y="428"/>
                </a:lnTo>
                <a:lnTo>
                  <a:pt x="1092" y="415"/>
                </a:lnTo>
                <a:lnTo>
                  <a:pt x="1078" y="420"/>
                </a:lnTo>
                <a:lnTo>
                  <a:pt x="1076" y="420"/>
                </a:lnTo>
                <a:lnTo>
                  <a:pt x="1075" y="420"/>
                </a:lnTo>
                <a:lnTo>
                  <a:pt x="1063" y="425"/>
                </a:lnTo>
                <a:lnTo>
                  <a:pt x="1061" y="413"/>
                </a:lnTo>
                <a:lnTo>
                  <a:pt x="1059" y="370"/>
                </a:lnTo>
                <a:lnTo>
                  <a:pt x="1092" y="365"/>
                </a:lnTo>
                <a:lnTo>
                  <a:pt x="1084" y="348"/>
                </a:lnTo>
                <a:lnTo>
                  <a:pt x="1067" y="309"/>
                </a:lnTo>
                <a:lnTo>
                  <a:pt x="1086" y="290"/>
                </a:lnTo>
                <a:lnTo>
                  <a:pt x="1086" y="292"/>
                </a:lnTo>
                <a:lnTo>
                  <a:pt x="1090" y="288"/>
                </a:lnTo>
                <a:lnTo>
                  <a:pt x="1090" y="284"/>
                </a:lnTo>
                <a:lnTo>
                  <a:pt x="1092" y="284"/>
                </a:lnTo>
                <a:lnTo>
                  <a:pt x="1097" y="278"/>
                </a:lnTo>
                <a:lnTo>
                  <a:pt x="1105" y="271"/>
                </a:lnTo>
                <a:lnTo>
                  <a:pt x="1132" y="209"/>
                </a:lnTo>
                <a:lnTo>
                  <a:pt x="1130" y="209"/>
                </a:lnTo>
                <a:lnTo>
                  <a:pt x="1128" y="211"/>
                </a:lnTo>
                <a:lnTo>
                  <a:pt x="1126" y="211"/>
                </a:lnTo>
                <a:lnTo>
                  <a:pt x="1124" y="209"/>
                </a:lnTo>
                <a:lnTo>
                  <a:pt x="1123" y="205"/>
                </a:lnTo>
                <a:lnTo>
                  <a:pt x="1118" y="192"/>
                </a:lnTo>
                <a:lnTo>
                  <a:pt x="1115" y="186"/>
                </a:lnTo>
                <a:lnTo>
                  <a:pt x="1113" y="175"/>
                </a:lnTo>
                <a:lnTo>
                  <a:pt x="1111" y="169"/>
                </a:lnTo>
                <a:lnTo>
                  <a:pt x="1109" y="165"/>
                </a:lnTo>
                <a:lnTo>
                  <a:pt x="1107" y="153"/>
                </a:lnTo>
                <a:lnTo>
                  <a:pt x="1105" y="146"/>
                </a:lnTo>
                <a:lnTo>
                  <a:pt x="1103" y="142"/>
                </a:lnTo>
                <a:lnTo>
                  <a:pt x="1097" y="138"/>
                </a:lnTo>
                <a:lnTo>
                  <a:pt x="1092" y="134"/>
                </a:lnTo>
                <a:lnTo>
                  <a:pt x="1086" y="130"/>
                </a:lnTo>
                <a:lnTo>
                  <a:pt x="1069" y="117"/>
                </a:lnTo>
                <a:lnTo>
                  <a:pt x="1063" y="113"/>
                </a:lnTo>
                <a:lnTo>
                  <a:pt x="1059" y="111"/>
                </a:lnTo>
                <a:lnTo>
                  <a:pt x="1053" y="107"/>
                </a:lnTo>
                <a:lnTo>
                  <a:pt x="1048" y="101"/>
                </a:lnTo>
                <a:lnTo>
                  <a:pt x="1044" y="99"/>
                </a:lnTo>
                <a:lnTo>
                  <a:pt x="1040" y="98"/>
                </a:lnTo>
                <a:lnTo>
                  <a:pt x="1038" y="96"/>
                </a:lnTo>
                <a:lnTo>
                  <a:pt x="1034" y="94"/>
                </a:lnTo>
                <a:lnTo>
                  <a:pt x="1032" y="92"/>
                </a:lnTo>
                <a:lnTo>
                  <a:pt x="1030" y="90"/>
                </a:lnTo>
                <a:lnTo>
                  <a:pt x="1028" y="88"/>
                </a:lnTo>
                <a:lnTo>
                  <a:pt x="1022" y="82"/>
                </a:lnTo>
                <a:lnTo>
                  <a:pt x="1021" y="78"/>
                </a:lnTo>
                <a:lnTo>
                  <a:pt x="1019" y="77"/>
                </a:lnTo>
                <a:lnTo>
                  <a:pt x="1007" y="61"/>
                </a:lnTo>
                <a:lnTo>
                  <a:pt x="1005" y="59"/>
                </a:lnTo>
                <a:lnTo>
                  <a:pt x="1003" y="55"/>
                </a:lnTo>
                <a:lnTo>
                  <a:pt x="998" y="50"/>
                </a:lnTo>
                <a:lnTo>
                  <a:pt x="998" y="46"/>
                </a:lnTo>
                <a:lnTo>
                  <a:pt x="995" y="44"/>
                </a:lnTo>
                <a:lnTo>
                  <a:pt x="990" y="36"/>
                </a:lnTo>
                <a:lnTo>
                  <a:pt x="982" y="28"/>
                </a:lnTo>
                <a:lnTo>
                  <a:pt x="976" y="23"/>
                </a:lnTo>
                <a:lnTo>
                  <a:pt x="965" y="17"/>
                </a:lnTo>
                <a:lnTo>
                  <a:pt x="944" y="5"/>
                </a:lnTo>
                <a:lnTo>
                  <a:pt x="936" y="3"/>
                </a:lnTo>
                <a:lnTo>
                  <a:pt x="934" y="0"/>
                </a:lnTo>
                <a:lnTo>
                  <a:pt x="932" y="2"/>
                </a:lnTo>
                <a:lnTo>
                  <a:pt x="928" y="3"/>
                </a:lnTo>
                <a:lnTo>
                  <a:pt x="926" y="5"/>
                </a:lnTo>
                <a:lnTo>
                  <a:pt x="921" y="9"/>
                </a:lnTo>
                <a:lnTo>
                  <a:pt x="915" y="13"/>
                </a:lnTo>
                <a:lnTo>
                  <a:pt x="909" y="17"/>
                </a:lnTo>
                <a:lnTo>
                  <a:pt x="917" y="32"/>
                </a:lnTo>
                <a:lnTo>
                  <a:pt x="938" y="55"/>
                </a:lnTo>
                <a:lnTo>
                  <a:pt x="936" y="72"/>
                </a:lnTo>
                <a:lnTo>
                  <a:pt x="936" y="74"/>
                </a:lnTo>
                <a:lnTo>
                  <a:pt x="940" y="74"/>
                </a:lnTo>
                <a:lnTo>
                  <a:pt x="942" y="77"/>
                </a:lnTo>
                <a:lnTo>
                  <a:pt x="942" y="78"/>
                </a:lnTo>
                <a:lnTo>
                  <a:pt x="944" y="84"/>
                </a:lnTo>
                <a:lnTo>
                  <a:pt x="953" y="99"/>
                </a:lnTo>
                <a:lnTo>
                  <a:pt x="926" y="119"/>
                </a:lnTo>
                <a:lnTo>
                  <a:pt x="909" y="132"/>
                </a:lnTo>
                <a:lnTo>
                  <a:pt x="917" y="146"/>
                </a:lnTo>
                <a:lnTo>
                  <a:pt x="923" y="153"/>
                </a:lnTo>
                <a:lnTo>
                  <a:pt x="934" y="178"/>
                </a:lnTo>
                <a:lnTo>
                  <a:pt x="936" y="182"/>
                </a:lnTo>
                <a:lnTo>
                  <a:pt x="919" y="209"/>
                </a:lnTo>
                <a:lnTo>
                  <a:pt x="917" y="209"/>
                </a:lnTo>
                <a:lnTo>
                  <a:pt x="915" y="207"/>
                </a:lnTo>
                <a:lnTo>
                  <a:pt x="911" y="207"/>
                </a:lnTo>
                <a:lnTo>
                  <a:pt x="907" y="205"/>
                </a:lnTo>
                <a:lnTo>
                  <a:pt x="894" y="201"/>
                </a:lnTo>
                <a:lnTo>
                  <a:pt x="892" y="199"/>
                </a:lnTo>
                <a:lnTo>
                  <a:pt x="892" y="196"/>
                </a:lnTo>
                <a:lnTo>
                  <a:pt x="888" y="192"/>
                </a:lnTo>
                <a:lnTo>
                  <a:pt x="886" y="186"/>
                </a:lnTo>
                <a:lnTo>
                  <a:pt x="880" y="173"/>
                </a:lnTo>
                <a:lnTo>
                  <a:pt x="867" y="167"/>
                </a:lnTo>
                <a:lnTo>
                  <a:pt x="863" y="161"/>
                </a:lnTo>
                <a:lnTo>
                  <a:pt x="853" y="148"/>
                </a:lnTo>
                <a:lnTo>
                  <a:pt x="849" y="148"/>
                </a:lnTo>
                <a:lnTo>
                  <a:pt x="834" y="148"/>
                </a:lnTo>
                <a:lnTo>
                  <a:pt x="827" y="119"/>
                </a:lnTo>
                <a:lnTo>
                  <a:pt x="811" y="107"/>
                </a:lnTo>
                <a:lnTo>
                  <a:pt x="773" y="144"/>
                </a:lnTo>
                <a:lnTo>
                  <a:pt x="784" y="159"/>
                </a:lnTo>
                <a:lnTo>
                  <a:pt x="792" y="167"/>
                </a:lnTo>
                <a:lnTo>
                  <a:pt x="807" y="186"/>
                </a:lnTo>
                <a:lnTo>
                  <a:pt x="809" y="190"/>
                </a:lnTo>
                <a:lnTo>
                  <a:pt x="809" y="192"/>
                </a:lnTo>
                <a:lnTo>
                  <a:pt x="809" y="194"/>
                </a:lnTo>
                <a:lnTo>
                  <a:pt x="805" y="197"/>
                </a:lnTo>
                <a:lnTo>
                  <a:pt x="803" y="196"/>
                </a:lnTo>
                <a:lnTo>
                  <a:pt x="800" y="192"/>
                </a:lnTo>
                <a:lnTo>
                  <a:pt x="792" y="186"/>
                </a:lnTo>
                <a:lnTo>
                  <a:pt x="796" y="182"/>
                </a:lnTo>
                <a:lnTo>
                  <a:pt x="800" y="178"/>
                </a:lnTo>
                <a:lnTo>
                  <a:pt x="792" y="171"/>
                </a:lnTo>
                <a:lnTo>
                  <a:pt x="786" y="176"/>
                </a:lnTo>
                <a:lnTo>
                  <a:pt x="774" y="188"/>
                </a:lnTo>
                <a:lnTo>
                  <a:pt x="771" y="186"/>
                </a:lnTo>
                <a:lnTo>
                  <a:pt x="763" y="192"/>
                </a:lnTo>
                <a:lnTo>
                  <a:pt x="771" y="199"/>
                </a:lnTo>
                <a:lnTo>
                  <a:pt x="769" y="199"/>
                </a:lnTo>
                <a:lnTo>
                  <a:pt x="767" y="203"/>
                </a:lnTo>
                <a:lnTo>
                  <a:pt x="759" y="209"/>
                </a:lnTo>
                <a:lnTo>
                  <a:pt x="755" y="211"/>
                </a:lnTo>
                <a:lnTo>
                  <a:pt x="750" y="215"/>
                </a:lnTo>
                <a:lnTo>
                  <a:pt x="748" y="209"/>
                </a:lnTo>
                <a:lnTo>
                  <a:pt x="742" y="209"/>
                </a:lnTo>
                <a:lnTo>
                  <a:pt x="740" y="209"/>
                </a:lnTo>
                <a:lnTo>
                  <a:pt x="748" y="224"/>
                </a:lnTo>
                <a:lnTo>
                  <a:pt x="748" y="226"/>
                </a:lnTo>
                <a:lnTo>
                  <a:pt x="746" y="228"/>
                </a:lnTo>
                <a:lnTo>
                  <a:pt x="748" y="232"/>
                </a:lnTo>
                <a:lnTo>
                  <a:pt x="748" y="236"/>
                </a:lnTo>
                <a:lnTo>
                  <a:pt x="752" y="242"/>
                </a:lnTo>
                <a:lnTo>
                  <a:pt x="759" y="253"/>
                </a:lnTo>
                <a:lnTo>
                  <a:pt x="757" y="257"/>
                </a:lnTo>
                <a:lnTo>
                  <a:pt x="753" y="255"/>
                </a:lnTo>
                <a:lnTo>
                  <a:pt x="752" y="255"/>
                </a:lnTo>
                <a:lnTo>
                  <a:pt x="750" y="255"/>
                </a:lnTo>
                <a:lnTo>
                  <a:pt x="748" y="255"/>
                </a:lnTo>
                <a:lnTo>
                  <a:pt x="744" y="255"/>
                </a:lnTo>
                <a:lnTo>
                  <a:pt x="742" y="255"/>
                </a:lnTo>
                <a:lnTo>
                  <a:pt x="738" y="255"/>
                </a:lnTo>
                <a:lnTo>
                  <a:pt x="738" y="257"/>
                </a:lnTo>
                <a:lnTo>
                  <a:pt x="736" y="257"/>
                </a:lnTo>
                <a:lnTo>
                  <a:pt x="736" y="259"/>
                </a:lnTo>
                <a:lnTo>
                  <a:pt x="734" y="259"/>
                </a:lnTo>
                <a:lnTo>
                  <a:pt x="732" y="261"/>
                </a:lnTo>
                <a:lnTo>
                  <a:pt x="730" y="263"/>
                </a:lnTo>
                <a:lnTo>
                  <a:pt x="728" y="265"/>
                </a:lnTo>
                <a:lnTo>
                  <a:pt x="726" y="267"/>
                </a:lnTo>
                <a:lnTo>
                  <a:pt x="725" y="269"/>
                </a:lnTo>
                <a:lnTo>
                  <a:pt x="725" y="271"/>
                </a:lnTo>
                <a:lnTo>
                  <a:pt x="721" y="273"/>
                </a:lnTo>
                <a:lnTo>
                  <a:pt x="719" y="273"/>
                </a:lnTo>
                <a:lnTo>
                  <a:pt x="715" y="273"/>
                </a:lnTo>
                <a:lnTo>
                  <a:pt x="713" y="274"/>
                </a:lnTo>
                <a:lnTo>
                  <a:pt x="707" y="278"/>
                </a:lnTo>
                <a:lnTo>
                  <a:pt x="705" y="278"/>
                </a:lnTo>
                <a:lnTo>
                  <a:pt x="704" y="280"/>
                </a:lnTo>
                <a:lnTo>
                  <a:pt x="705" y="286"/>
                </a:lnTo>
                <a:lnTo>
                  <a:pt x="707" y="288"/>
                </a:lnTo>
                <a:lnTo>
                  <a:pt x="705" y="290"/>
                </a:lnTo>
                <a:lnTo>
                  <a:pt x="698" y="294"/>
                </a:lnTo>
                <a:lnTo>
                  <a:pt x="692" y="292"/>
                </a:lnTo>
                <a:lnTo>
                  <a:pt x="690" y="290"/>
                </a:lnTo>
                <a:lnTo>
                  <a:pt x="686" y="288"/>
                </a:lnTo>
                <a:lnTo>
                  <a:pt x="682" y="288"/>
                </a:lnTo>
                <a:lnTo>
                  <a:pt x="680" y="288"/>
                </a:lnTo>
                <a:lnTo>
                  <a:pt x="678" y="288"/>
                </a:lnTo>
                <a:lnTo>
                  <a:pt x="677" y="288"/>
                </a:lnTo>
                <a:lnTo>
                  <a:pt x="675" y="288"/>
                </a:lnTo>
                <a:lnTo>
                  <a:pt x="673" y="290"/>
                </a:lnTo>
                <a:lnTo>
                  <a:pt x="669" y="290"/>
                </a:lnTo>
                <a:lnTo>
                  <a:pt x="665" y="294"/>
                </a:lnTo>
                <a:lnTo>
                  <a:pt x="661" y="294"/>
                </a:lnTo>
                <a:lnTo>
                  <a:pt x="659" y="294"/>
                </a:lnTo>
                <a:lnTo>
                  <a:pt x="657" y="294"/>
                </a:lnTo>
                <a:lnTo>
                  <a:pt x="656" y="295"/>
                </a:lnTo>
                <a:lnTo>
                  <a:pt x="656" y="298"/>
                </a:lnTo>
                <a:lnTo>
                  <a:pt x="657" y="303"/>
                </a:lnTo>
                <a:lnTo>
                  <a:pt x="657" y="309"/>
                </a:lnTo>
                <a:lnTo>
                  <a:pt x="657" y="313"/>
                </a:lnTo>
                <a:lnTo>
                  <a:pt x="665" y="328"/>
                </a:lnTo>
                <a:lnTo>
                  <a:pt x="669" y="336"/>
                </a:lnTo>
                <a:lnTo>
                  <a:pt x="667" y="342"/>
                </a:lnTo>
                <a:lnTo>
                  <a:pt x="661" y="353"/>
                </a:lnTo>
                <a:lnTo>
                  <a:pt x="657" y="355"/>
                </a:lnTo>
                <a:lnTo>
                  <a:pt x="650" y="355"/>
                </a:lnTo>
                <a:lnTo>
                  <a:pt x="673" y="380"/>
                </a:lnTo>
                <a:lnTo>
                  <a:pt x="686" y="396"/>
                </a:lnTo>
                <a:lnTo>
                  <a:pt x="686" y="394"/>
                </a:lnTo>
                <a:lnTo>
                  <a:pt x="698" y="407"/>
                </a:lnTo>
                <a:lnTo>
                  <a:pt x="696" y="409"/>
                </a:lnTo>
                <a:lnTo>
                  <a:pt x="694" y="409"/>
                </a:lnTo>
                <a:lnTo>
                  <a:pt x="692" y="409"/>
                </a:lnTo>
                <a:lnTo>
                  <a:pt x="690" y="409"/>
                </a:lnTo>
                <a:lnTo>
                  <a:pt x="688" y="409"/>
                </a:lnTo>
                <a:lnTo>
                  <a:pt x="686" y="409"/>
                </a:lnTo>
                <a:lnTo>
                  <a:pt x="684" y="409"/>
                </a:lnTo>
                <a:lnTo>
                  <a:pt x="682" y="409"/>
                </a:lnTo>
                <a:lnTo>
                  <a:pt x="680" y="409"/>
                </a:lnTo>
                <a:lnTo>
                  <a:pt x="680" y="411"/>
                </a:lnTo>
                <a:lnTo>
                  <a:pt x="678" y="411"/>
                </a:lnTo>
                <a:lnTo>
                  <a:pt x="677" y="411"/>
                </a:lnTo>
                <a:lnTo>
                  <a:pt x="675" y="411"/>
                </a:lnTo>
                <a:lnTo>
                  <a:pt x="675" y="413"/>
                </a:lnTo>
                <a:lnTo>
                  <a:pt x="673" y="413"/>
                </a:lnTo>
                <a:lnTo>
                  <a:pt x="673" y="415"/>
                </a:lnTo>
                <a:lnTo>
                  <a:pt x="673" y="417"/>
                </a:lnTo>
                <a:lnTo>
                  <a:pt x="673" y="419"/>
                </a:lnTo>
                <a:lnTo>
                  <a:pt x="671" y="419"/>
                </a:lnTo>
                <a:lnTo>
                  <a:pt x="671" y="420"/>
                </a:lnTo>
                <a:lnTo>
                  <a:pt x="669" y="420"/>
                </a:lnTo>
                <a:lnTo>
                  <a:pt x="667" y="420"/>
                </a:lnTo>
                <a:lnTo>
                  <a:pt x="665" y="420"/>
                </a:lnTo>
                <a:lnTo>
                  <a:pt x="665" y="419"/>
                </a:lnTo>
                <a:lnTo>
                  <a:pt x="663" y="419"/>
                </a:lnTo>
                <a:lnTo>
                  <a:pt x="661" y="419"/>
                </a:lnTo>
                <a:lnTo>
                  <a:pt x="659" y="419"/>
                </a:lnTo>
                <a:lnTo>
                  <a:pt x="657" y="419"/>
                </a:lnTo>
                <a:lnTo>
                  <a:pt x="657" y="420"/>
                </a:lnTo>
                <a:lnTo>
                  <a:pt x="656" y="420"/>
                </a:lnTo>
                <a:lnTo>
                  <a:pt x="656" y="423"/>
                </a:lnTo>
                <a:lnTo>
                  <a:pt x="653" y="425"/>
                </a:lnTo>
                <a:lnTo>
                  <a:pt x="653" y="423"/>
                </a:lnTo>
                <a:lnTo>
                  <a:pt x="651" y="423"/>
                </a:lnTo>
                <a:lnTo>
                  <a:pt x="651" y="420"/>
                </a:lnTo>
                <a:lnTo>
                  <a:pt x="650" y="420"/>
                </a:lnTo>
                <a:lnTo>
                  <a:pt x="648" y="420"/>
                </a:lnTo>
                <a:lnTo>
                  <a:pt x="646" y="420"/>
                </a:lnTo>
                <a:lnTo>
                  <a:pt x="644" y="419"/>
                </a:lnTo>
                <a:lnTo>
                  <a:pt x="642" y="419"/>
                </a:lnTo>
                <a:lnTo>
                  <a:pt x="642" y="417"/>
                </a:lnTo>
                <a:lnTo>
                  <a:pt x="640" y="417"/>
                </a:lnTo>
                <a:lnTo>
                  <a:pt x="640" y="419"/>
                </a:lnTo>
                <a:lnTo>
                  <a:pt x="638" y="419"/>
                </a:lnTo>
                <a:lnTo>
                  <a:pt x="636" y="420"/>
                </a:lnTo>
                <a:lnTo>
                  <a:pt x="634" y="420"/>
                </a:lnTo>
                <a:lnTo>
                  <a:pt x="632" y="420"/>
                </a:lnTo>
                <a:lnTo>
                  <a:pt x="632" y="423"/>
                </a:lnTo>
                <a:lnTo>
                  <a:pt x="630" y="423"/>
                </a:lnTo>
                <a:lnTo>
                  <a:pt x="629" y="423"/>
                </a:lnTo>
                <a:lnTo>
                  <a:pt x="629" y="420"/>
                </a:lnTo>
                <a:lnTo>
                  <a:pt x="627" y="420"/>
                </a:lnTo>
                <a:lnTo>
                  <a:pt x="625" y="420"/>
                </a:lnTo>
                <a:lnTo>
                  <a:pt x="623" y="420"/>
                </a:lnTo>
                <a:lnTo>
                  <a:pt x="621" y="419"/>
                </a:lnTo>
                <a:lnTo>
                  <a:pt x="619" y="419"/>
                </a:lnTo>
                <a:lnTo>
                  <a:pt x="617" y="417"/>
                </a:lnTo>
                <a:lnTo>
                  <a:pt x="617" y="415"/>
                </a:lnTo>
                <a:lnTo>
                  <a:pt x="615" y="415"/>
                </a:lnTo>
                <a:lnTo>
                  <a:pt x="615" y="413"/>
                </a:lnTo>
                <a:lnTo>
                  <a:pt x="613" y="413"/>
                </a:lnTo>
                <a:lnTo>
                  <a:pt x="615" y="413"/>
                </a:lnTo>
                <a:lnTo>
                  <a:pt x="615" y="411"/>
                </a:lnTo>
                <a:lnTo>
                  <a:pt x="613" y="411"/>
                </a:lnTo>
                <a:lnTo>
                  <a:pt x="611" y="411"/>
                </a:lnTo>
                <a:lnTo>
                  <a:pt x="609" y="411"/>
                </a:lnTo>
                <a:lnTo>
                  <a:pt x="607" y="411"/>
                </a:lnTo>
                <a:lnTo>
                  <a:pt x="605" y="411"/>
                </a:lnTo>
                <a:lnTo>
                  <a:pt x="603" y="413"/>
                </a:lnTo>
                <a:lnTo>
                  <a:pt x="603" y="415"/>
                </a:lnTo>
                <a:lnTo>
                  <a:pt x="603" y="417"/>
                </a:lnTo>
                <a:lnTo>
                  <a:pt x="602" y="417"/>
                </a:lnTo>
                <a:lnTo>
                  <a:pt x="600" y="417"/>
                </a:lnTo>
                <a:lnTo>
                  <a:pt x="598" y="419"/>
                </a:lnTo>
                <a:lnTo>
                  <a:pt x="598" y="420"/>
                </a:lnTo>
                <a:lnTo>
                  <a:pt x="596" y="420"/>
                </a:lnTo>
                <a:lnTo>
                  <a:pt x="596" y="423"/>
                </a:lnTo>
                <a:lnTo>
                  <a:pt x="594" y="425"/>
                </a:lnTo>
                <a:lnTo>
                  <a:pt x="594" y="426"/>
                </a:lnTo>
                <a:lnTo>
                  <a:pt x="592" y="428"/>
                </a:lnTo>
                <a:lnTo>
                  <a:pt x="590" y="426"/>
                </a:lnTo>
                <a:lnTo>
                  <a:pt x="590" y="428"/>
                </a:lnTo>
                <a:lnTo>
                  <a:pt x="588" y="428"/>
                </a:lnTo>
                <a:lnTo>
                  <a:pt x="588" y="430"/>
                </a:lnTo>
                <a:lnTo>
                  <a:pt x="586" y="430"/>
                </a:lnTo>
                <a:lnTo>
                  <a:pt x="584" y="432"/>
                </a:lnTo>
                <a:lnTo>
                  <a:pt x="582" y="434"/>
                </a:lnTo>
                <a:lnTo>
                  <a:pt x="581" y="434"/>
                </a:lnTo>
                <a:lnTo>
                  <a:pt x="579" y="434"/>
                </a:lnTo>
                <a:lnTo>
                  <a:pt x="579" y="432"/>
                </a:lnTo>
                <a:lnTo>
                  <a:pt x="579" y="430"/>
                </a:lnTo>
                <a:lnTo>
                  <a:pt x="577" y="430"/>
                </a:lnTo>
                <a:lnTo>
                  <a:pt x="575" y="430"/>
                </a:lnTo>
                <a:lnTo>
                  <a:pt x="573" y="432"/>
                </a:lnTo>
                <a:lnTo>
                  <a:pt x="571" y="434"/>
                </a:lnTo>
                <a:lnTo>
                  <a:pt x="571" y="436"/>
                </a:lnTo>
                <a:lnTo>
                  <a:pt x="571" y="438"/>
                </a:lnTo>
                <a:lnTo>
                  <a:pt x="571" y="440"/>
                </a:lnTo>
                <a:lnTo>
                  <a:pt x="571" y="442"/>
                </a:lnTo>
                <a:lnTo>
                  <a:pt x="571" y="444"/>
                </a:lnTo>
                <a:lnTo>
                  <a:pt x="569" y="444"/>
                </a:lnTo>
                <a:lnTo>
                  <a:pt x="567" y="444"/>
                </a:lnTo>
                <a:lnTo>
                  <a:pt x="565" y="444"/>
                </a:lnTo>
                <a:lnTo>
                  <a:pt x="563" y="444"/>
                </a:lnTo>
                <a:lnTo>
                  <a:pt x="561" y="444"/>
                </a:lnTo>
                <a:lnTo>
                  <a:pt x="561" y="442"/>
                </a:lnTo>
                <a:lnTo>
                  <a:pt x="559" y="440"/>
                </a:lnTo>
                <a:lnTo>
                  <a:pt x="557" y="440"/>
                </a:lnTo>
                <a:lnTo>
                  <a:pt x="555" y="440"/>
                </a:lnTo>
                <a:lnTo>
                  <a:pt x="555" y="442"/>
                </a:lnTo>
                <a:lnTo>
                  <a:pt x="554" y="444"/>
                </a:lnTo>
                <a:lnTo>
                  <a:pt x="552" y="444"/>
                </a:lnTo>
                <a:lnTo>
                  <a:pt x="550" y="444"/>
                </a:lnTo>
                <a:lnTo>
                  <a:pt x="548" y="444"/>
                </a:lnTo>
                <a:lnTo>
                  <a:pt x="548" y="442"/>
                </a:lnTo>
                <a:lnTo>
                  <a:pt x="550" y="442"/>
                </a:lnTo>
                <a:lnTo>
                  <a:pt x="550" y="440"/>
                </a:lnTo>
                <a:lnTo>
                  <a:pt x="548" y="440"/>
                </a:lnTo>
                <a:lnTo>
                  <a:pt x="546" y="440"/>
                </a:lnTo>
                <a:lnTo>
                  <a:pt x="544" y="440"/>
                </a:lnTo>
                <a:lnTo>
                  <a:pt x="544" y="442"/>
                </a:lnTo>
                <a:lnTo>
                  <a:pt x="542" y="440"/>
                </a:lnTo>
                <a:lnTo>
                  <a:pt x="540" y="440"/>
                </a:lnTo>
                <a:lnTo>
                  <a:pt x="540" y="438"/>
                </a:lnTo>
                <a:lnTo>
                  <a:pt x="540" y="436"/>
                </a:lnTo>
                <a:lnTo>
                  <a:pt x="540" y="434"/>
                </a:lnTo>
                <a:lnTo>
                  <a:pt x="538" y="434"/>
                </a:lnTo>
                <a:lnTo>
                  <a:pt x="538" y="436"/>
                </a:lnTo>
                <a:lnTo>
                  <a:pt x="536" y="436"/>
                </a:lnTo>
                <a:lnTo>
                  <a:pt x="536" y="434"/>
                </a:lnTo>
                <a:lnTo>
                  <a:pt x="534" y="434"/>
                </a:lnTo>
                <a:lnTo>
                  <a:pt x="534" y="436"/>
                </a:lnTo>
                <a:lnTo>
                  <a:pt x="534" y="438"/>
                </a:lnTo>
                <a:lnTo>
                  <a:pt x="533" y="438"/>
                </a:lnTo>
                <a:lnTo>
                  <a:pt x="533" y="440"/>
                </a:lnTo>
                <a:lnTo>
                  <a:pt x="533" y="442"/>
                </a:lnTo>
                <a:lnTo>
                  <a:pt x="531" y="442"/>
                </a:lnTo>
                <a:lnTo>
                  <a:pt x="531" y="440"/>
                </a:lnTo>
                <a:lnTo>
                  <a:pt x="528" y="440"/>
                </a:lnTo>
                <a:lnTo>
                  <a:pt x="527" y="440"/>
                </a:lnTo>
                <a:lnTo>
                  <a:pt x="527" y="438"/>
                </a:lnTo>
                <a:lnTo>
                  <a:pt x="527" y="436"/>
                </a:lnTo>
                <a:lnTo>
                  <a:pt x="527" y="434"/>
                </a:lnTo>
                <a:lnTo>
                  <a:pt x="525" y="434"/>
                </a:lnTo>
                <a:lnTo>
                  <a:pt x="523" y="434"/>
                </a:lnTo>
                <a:lnTo>
                  <a:pt x="521" y="434"/>
                </a:lnTo>
                <a:lnTo>
                  <a:pt x="519" y="432"/>
                </a:lnTo>
                <a:lnTo>
                  <a:pt x="521" y="430"/>
                </a:lnTo>
                <a:lnTo>
                  <a:pt x="521" y="428"/>
                </a:lnTo>
                <a:lnTo>
                  <a:pt x="519" y="426"/>
                </a:lnTo>
                <a:lnTo>
                  <a:pt x="517" y="426"/>
                </a:lnTo>
                <a:lnTo>
                  <a:pt x="517" y="428"/>
                </a:lnTo>
                <a:lnTo>
                  <a:pt x="515" y="428"/>
                </a:lnTo>
                <a:lnTo>
                  <a:pt x="513" y="428"/>
                </a:lnTo>
                <a:lnTo>
                  <a:pt x="511" y="426"/>
                </a:lnTo>
                <a:lnTo>
                  <a:pt x="509" y="426"/>
                </a:lnTo>
                <a:lnTo>
                  <a:pt x="507" y="426"/>
                </a:lnTo>
                <a:lnTo>
                  <a:pt x="507" y="428"/>
                </a:lnTo>
                <a:lnTo>
                  <a:pt x="507" y="430"/>
                </a:lnTo>
                <a:lnTo>
                  <a:pt x="505" y="430"/>
                </a:lnTo>
                <a:lnTo>
                  <a:pt x="505" y="432"/>
                </a:lnTo>
                <a:lnTo>
                  <a:pt x="505" y="434"/>
                </a:lnTo>
                <a:lnTo>
                  <a:pt x="505" y="436"/>
                </a:lnTo>
                <a:lnTo>
                  <a:pt x="504" y="436"/>
                </a:lnTo>
                <a:lnTo>
                  <a:pt x="504" y="434"/>
                </a:lnTo>
                <a:lnTo>
                  <a:pt x="502" y="434"/>
                </a:lnTo>
                <a:lnTo>
                  <a:pt x="502" y="432"/>
                </a:lnTo>
                <a:lnTo>
                  <a:pt x="502" y="430"/>
                </a:lnTo>
                <a:lnTo>
                  <a:pt x="502" y="428"/>
                </a:lnTo>
                <a:lnTo>
                  <a:pt x="500" y="428"/>
                </a:lnTo>
                <a:lnTo>
                  <a:pt x="500" y="430"/>
                </a:lnTo>
                <a:lnTo>
                  <a:pt x="500" y="432"/>
                </a:lnTo>
                <a:lnTo>
                  <a:pt x="498" y="432"/>
                </a:lnTo>
                <a:lnTo>
                  <a:pt x="496" y="432"/>
                </a:lnTo>
                <a:lnTo>
                  <a:pt x="496" y="434"/>
                </a:lnTo>
                <a:lnTo>
                  <a:pt x="494" y="434"/>
                </a:lnTo>
                <a:lnTo>
                  <a:pt x="492" y="434"/>
                </a:lnTo>
                <a:lnTo>
                  <a:pt x="490" y="434"/>
                </a:lnTo>
                <a:lnTo>
                  <a:pt x="490" y="432"/>
                </a:lnTo>
                <a:lnTo>
                  <a:pt x="488" y="432"/>
                </a:lnTo>
                <a:lnTo>
                  <a:pt x="486" y="432"/>
                </a:lnTo>
                <a:lnTo>
                  <a:pt x="484" y="432"/>
                </a:lnTo>
                <a:lnTo>
                  <a:pt x="484" y="434"/>
                </a:lnTo>
                <a:lnTo>
                  <a:pt x="482" y="434"/>
                </a:lnTo>
                <a:lnTo>
                  <a:pt x="480" y="434"/>
                </a:lnTo>
                <a:lnTo>
                  <a:pt x="478" y="434"/>
                </a:lnTo>
                <a:lnTo>
                  <a:pt x="477" y="434"/>
                </a:lnTo>
                <a:lnTo>
                  <a:pt x="477" y="432"/>
                </a:lnTo>
                <a:lnTo>
                  <a:pt x="478" y="432"/>
                </a:lnTo>
                <a:lnTo>
                  <a:pt x="478" y="430"/>
                </a:lnTo>
                <a:lnTo>
                  <a:pt x="477" y="428"/>
                </a:lnTo>
                <a:lnTo>
                  <a:pt x="477" y="430"/>
                </a:lnTo>
                <a:lnTo>
                  <a:pt x="475" y="430"/>
                </a:lnTo>
                <a:lnTo>
                  <a:pt x="473" y="430"/>
                </a:lnTo>
                <a:lnTo>
                  <a:pt x="473" y="428"/>
                </a:lnTo>
                <a:lnTo>
                  <a:pt x="471" y="428"/>
                </a:lnTo>
                <a:lnTo>
                  <a:pt x="471" y="426"/>
                </a:lnTo>
                <a:lnTo>
                  <a:pt x="469" y="426"/>
                </a:lnTo>
                <a:lnTo>
                  <a:pt x="469" y="425"/>
                </a:lnTo>
                <a:lnTo>
                  <a:pt x="467" y="426"/>
                </a:lnTo>
                <a:lnTo>
                  <a:pt x="469" y="426"/>
                </a:lnTo>
                <a:lnTo>
                  <a:pt x="469" y="428"/>
                </a:lnTo>
                <a:lnTo>
                  <a:pt x="467" y="428"/>
                </a:lnTo>
                <a:lnTo>
                  <a:pt x="465" y="426"/>
                </a:lnTo>
                <a:lnTo>
                  <a:pt x="463" y="426"/>
                </a:lnTo>
                <a:lnTo>
                  <a:pt x="461" y="426"/>
                </a:lnTo>
                <a:lnTo>
                  <a:pt x="461" y="425"/>
                </a:lnTo>
                <a:lnTo>
                  <a:pt x="461" y="423"/>
                </a:lnTo>
                <a:lnTo>
                  <a:pt x="461" y="420"/>
                </a:lnTo>
                <a:lnTo>
                  <a:pt x="459" y="420"/>
                </a:lnTo>
                <a:lnTo>
                  <a:pt x="457" y="420"/>
                </a:lnTo>
                <a:lnTo>
                  <a:pt x="456" y="420"/>
                </a:lnTo>
                <a:lnTo>
                  <a:pt x="454" y="423"/>
                </a:lnTo>
                <a:lnTo>
                  <a:pt x="451" y="423"/>
                </a:lnTo>
                <a:lnTo>
                  <a:pt x="450" y="423"/>
                </a:lnTo>
                <a:lnTo>
                  <a:pt x="448" y="423"/>
                </a:lnTo>
                <a:lnTo>
                  <a:pt x="446" y="423"/>
                </a:lnTo>
                <a:lnTo>
                  <a:pt x="446" y="420"/>
                </a:lnTo>
                <a:lnTo>
                  <a:pt x="444" y="420"/>
                </a:lnTo>
                <a:lnTo>
                  <a:pt x="442" y="420"/>
                </a:lnTo>
                <a:lnTo>
                  <a:pt x="440" y="420"/>
                </a:lnTo>
                <a:lnTo>
                  <a:pt x="440" y="419"/>
                </a:lnTo>
                <a:lnTo>
                  <a:pt x="438" y="419"/>
                </a:lnTo>
                <a:lnTo>
                  <a:pt x="438" y="417"/>
                </a:lnTo>
                <a:lnTo>
                  <a:pt x="436" y="417"/>
                </a:lnTo>
                <a:lnTo>
                  <a:pt x="434" y="415"/>
                </a:lnTo>
                <a:lnTo>
                  <a:pt x="434" y="413"/>
                </a:lnTo>
                <a:lnTo>
                  <a:pt x="434" y="411"/>
                </a:lnTo>
                <a:lnTo>
                  <a:pt x="434" y="409"/>
                </a:lnTo>
                <a:lnTo>
                  <a:pt x="432" y="409"/>
                </a:lnTo>
                <a:lnTo>
                  <a:pt x="430" y="409"/>
                </a:lnTo>
                <a:lnTo>
                  <a:pt x="432" y="409"/>
                </a:lnTo>
                <a:lnTo>
                  <a:pt x="432" y="407"/>
                </a:lnTo>
                <a:lnTo>
                  <a:pt x="430" y="405"/>
                </a:lnTo>
                <a:lnTo>
                  <a:pt x="430" y="403"/>
                </a:lnTo>
                <a:lnTo>
                  <a:pt x="430" y="401"/>
                </a:lnTo>
                <a:lnTo>
                  <a:pt x="430" y="399"/>
                </a:lnTo>
                <a:lnTo>
                  <a:pt x="432" y="399"/>
                </a:lnTo>
                <a:lnTo>
                  <a:pt x="432" y="397"/>
                </a:lnTo>
                <a:lnTo>
                  <a:pt x="430" y="396"/>
                </a:lnTo>
                <a:lnTo>
                  <a:pt x="429" y="394"/>
                </a:lnTo>
                <a:lnTo>
                  <a:pt x="427" y="392"/>
                </a:lnTo>
                <a:lnTo>
                  <a:pt x="425" y="392"/>
                </a:lnTo>
                <a:lnTo>
                  <a:pt x="425" y="390"/>
                </a:lnTo>
                <a:lnTo>
                  <a:pt x="425" y="388"/>
                </a:lnTo>
                <a:lnTo>
                  <a:pt x="425" y="386"/>
                </a:lnTo>
                <a:lnTo>
                  <a:pt x="425" y="384"/>
                </a:lnTo>
                <a:lnTo>
                  <a:pt x="425" y="382"/>
                </a:lnTo>
                <a:lnTo>
                  <a:pt x="427" y="382"/>
                </a:lnTo>
                <a:lnTo>
                  <a:pt x="427" y="380"/>
                </a:lnTo>
                <a:lnTo>
                  <a:pt x="429" y="380"/>
                </a:lnTo>
                <a:lnTo>
                  <a:pt x="430" y="380"/>
                </a:lnTo>
                <a:lnTo>
                  <a:pt x="430" y="382"/>
                </a:lnTo>
                <a:lnTo>
                  <a:pt x="432" y="382"/>
                </a:lnTo>
                <a:lnTo>
                  <a:pt x="432" y="380"/>
                </a:lnTo>
                <a:lnTo>
                  <a:pt x="432" y="378"/>
                </a:lnTo>
                <a:lnTo>
                  <a:pt x="432" y="376"/>
                </a:lnTo>
                <a:lnTo>
                  <a:pt x="432" y="375"/>
                </a:lnTo>
                <a:lnTo>
                  <a:pt x="434" y="375"/>
                </a:lnTo>
                <a:lnTo>
                  <a:pt x="436" y="375"/>
                </a:lnTo>
                <a:lnTo>
                  <a:pt x="436" y="376"/>
                </a:lnTo>
                <a:lnTo>
                  <a:pt x="438" y="378"/>
                </a:lnTo>
                <a:lnTo>
                  <a:pt x="438" y="376"/>
                </a:lnTo>
                <a:lnTo>
                  <a:pt x="440" y="375"/>
                </a:lnTo>
                <a:lnTo>
                  <a:pt x="442" y="375"/>
                </a:lnTo>
                <a:lnTo>
                  <a:pt x="442" y="372"/>
                </a:lnTo>
                <a:lnTo>
                  <a:pt x="442" y="370"/>
                </a:lnTo>
                <a:lnTo>
                  <a:pt x="442" y="369"/>
                </a:lnTo>
                <a:lnTo>
                  <a:pt x="442" y="367"/>
                </a:lnTo>
                <a:lnTo>
                  <a:pt x="440" y="367"/>
                </a:lnTo>
                <a:lnTo>
                  <a:pt x="438" y="367"/>
                </a:lnTo>
                <a:lnTo>
                  <a:pt x="438" y="365"/>
                </a:lnTo>
                <a:lnTo>
                  <a:pt x="436" y="365"/>
                </a:lnTo>
                <a:lnTo>
                  <a:pt x="438" y="363"/>
                </a:lnTo>
                <a:lnTo>
                  <a:pt x="440" y="363"/>
                </a:lnTo>
                <a:lnTo>
                  <a:pt x="440" y="361"/>
                </a:lnTo>
                <a:lnTo>
                  <a:pt x="438" y="361"/>
                </a:lnTo>
                <a:lnTo>
                  <a:pt x="436" y="359"/>
                </a:lnTo>
                <a:lnTo>
                  <a:pt x="436" y="357"/>
                </a:lnTo>
                <a:lnTo>
                  <a:pt x="438" y="357"/>
                </a:lnTo>
                <a:lnTo>
                  <a:pt x="438" y="355"/>
                </a:lnTo>
                <a:lnTo>
                  <a:pt x="438" y="353"/>
                </a:lnTo>
                <a:lnTo>
                  <a:pt x="436" y="353"/>
                </a:lnTo>
                <a:lnTo>
                  <a:pt x="436" y="351"/>
                </a:lnTo>
                <a:lnTo>
                  <a:pt x="438" y="351"/>
                </a:lnTo>
                <a:lnTo>
                  <a:pt x="438" y="349"/>
                </a:lnTo>
                <a:lnTo>
                  <a:pt x="436" y="349"/>
                </a:lnTo>
                <a:lnTo>
                  <a:pt x="436" y="351"/>
                </a:lnTo>
                <a:lnTo>
                  <a:pt x="434" y="351"/>
                </a:lnTo>
                <a:lnTo>
                  <a:pt x="434" y="349"/>
                </a:lnTo>
                <a:lnTo>
                  <a:pt x="432" y="348"/>
                </a:lnTo>
                <a:lnTo>
                  <a:pt x="434" y="348"/>
                </a:lnTo>
                <a:lnTo>
                  <a:pt x="436" y="346"/>
                </a:lnTo>
                <a:lnTo>
                  <a:pt x="436" y="344"/>
                </a:lnTo>
                <a:lnTo>
                  <a:pt x="434" y="344"/>
                </a:lnTo>
                <a:lnTo>
                  <a:pt x="434" y="342"/>
                </a:lnTo>
                <a:lnTo>
                  <a:pt x="436" y="342"/>
                </a:lnTo>
                <a:lnTo>
                  <a:pt x="436" y="340"/>
                </a:lnTo>
                <a:lnTo>
                  <a:pt x="438" y="342"/>
                </a:lnTo>
                <a:lnTo>
                  <a:pt x="438" y="340"/>
                </a:lnTo>
                <a:lnTo>
                  <a:pt x="438" y="338"/>
                </a:lnTo>
                <a:lnTo>
                  <a:pt x="436" y="338"/>
                </a:lnTo>
                <a:lnTo>
                  <a:pt x="436" y="336"/>
                </a:lnTo>
                <a:lnTo>
                  <a:pt x="434" y="336"/>
                </a:lnTo>
                <a:lnTo>
                  <a:pt x="434" y="334"/>
                </a:lnTo>
                <a:lnTo>
                  <a:pt x="436" y="334"/>
                </a:lnTo>
                <a:lnTo>
                  <a:pt x="438" y="332"/>
                </a:lnTo>
                <a:lnTo>
                  <a:pt x="440" y="332"/>
                </a:lnTo>
                <a:lnTo>
                  <a:pt x="440" y="330"/>
                </a:lnTo>
                <a:lnTo>
                  <a:pt x="438" y="330"/>
                </a:lnTo>
                <a:lnTo>
                  <a:pt x="438" y="328"/>
                </a:lnTo>
                <a:lnTo>
                  <a:pt x="436" y="328"/>
                </a:lnTo>
                <a:lnTo>
                  <a:pt x="434" y="328"/>
                </a:lnTo>
                <a:lnTo>
                  <a:pt x="432" y="326"/>
                </a:lnTo>
                <a:lnTo>
                  <a:pt x="430" y="324"/>
                </a:lnTo>
                <a:lnTo>
                  <a:pt x="429" y="322"/>
                </a:lnTo>
                <a:lnTo>
                  <a:pt x="429" y="321"/>
                </a:lnTo>
                <a:lnTo>
                  <a:pt x="427" y="319"/>
                </a:lnTo>
                <a:lnTo>
                  <a:pt x="429" y="319"/>
                </a:lnTo>
                <a:lnTo>
                  <a:pt x="429" y="317"/>
                </a:lnTo>
                <a:lnTo>
                  <a:pt x="427" y="317"/>
                </a:lnTo>
                <a:lnTo>
                  <a:pt x="425" y="317"/>
                </a:lnTo>
                <a:lnTo>
                  <a:pt x="423" y="317"/>
                </a:lnTo>
                <a:lnTo>
                  <a:pt x="421" y="317"/>
                </a:lnTo>
                <a:lnTo>
                  <a:pt x="419" y="317"/>
                </a:lnTo>
                <a:lnTo>
                  <a:pt x="419" y="315"/>
                </a:lnTo>
                <a:lnTo>
                  <a:pt x="419" y="313"/>
                </a:lnTo>
                <a:lnTo>
                  <a:pt x="417" y="313"/>
                </a:lnTo>
                <a:lnTo>
                  <a:pt x="417" y="315"/>
                </a:lnTo>
                <a:lnTo>
                  <a:pt x="417" y="313"/>
                </a:lnTo>
                <a:lnTo>
                  <a:pt x="415" y="313"/>
                </a:lnTo>
                <a:lnTo>
                  <a:pt x="413" y="313"/>
                </a:lnTo>
                <a:lnTo>
                  <a:pt x="413" y="315"/>
                </a:lnTo>
                <a:lnTo>
                  <a:pt x="413" y="317"/>
                </a:lnTo>
                <a:lnTo>
                  <a:pt x="411" y="317"/>
                </a:lnTo>
                <a:lnTo>
                  <a:pt x="409" y="317"/>
                </a:lnTo>
                <a:lnTo>
                  <a:pt x="408" y="317"/>
                </a:lnTo>
                <a:lnTo>
                  <a:pt x="408" y="319"/>
                </a:lnTo>
                <a:lnTo>
                  <a:pt x="406" y="319"/>
                </a:lnTo>
                <a:lnTo>
                  <a:pt x="406" y="317"/>
                </a:lnTo>
                <a:lnTo>
                  <a:pt x="403" y="317"/>
                </a:lnTo>
                <a:lnTo>
                  <a:pt x="403" y="315"/>
                </a:lnTo>
                <a:lnTo>
                  <a:pt x="403" y="313"/>
                </a:lnTo>
                <a:lnTo>
                  <a:pt x="403" y="311"/>
                </a:lnTo>
                <a:lnTo>
                  <a:pt x="403" y="309"/>
                </a:lnTo>
                <a:lnTo>
                  <a:pt x="403" y="307"/>
                </a:lnTo>
                <a:lnTo>
                  <a:pt x="402" y="307"/>
                </a:lnTo>
                <a:lnTo>
                  <a:pt x="400" y="307"/>
                </a:lnTo>
                <a:lnTo>
                  <a:pt x="398" y="309"/>
                </a:lnTo>
                <a:lnTo>
                  <a:pt x="396" y="309"/>
                </a:lnTo>
                <a:lnTo>
                  <a:pt x="396" y="307"/>
                </a:lnTo>
                <a:lnTo>
                  <a:pt x="394" y="307"/>
                </a:lnTo>
                <a:lnTo>
                  <a:pt x="392" y="307"/>
                </a:lnTo>
                <a:lnTo>
                  <a:pt x="390" y="307"/>
                </a:lnTo>
                <a:lnTo>
                  <a:pt x="390" y="305"/>
                </a:lnTo>
                <a:lnTo>
                  <a:pt x="388" y="305"/>
                </a:lnTo>
                <a:lnTo>
                  <a:pt x="386" y="305"/>
                </a:lnTo>
                <a:lnTo>
                  <a:pt x="384" y="305"/>
                </a:lnTo>
                <a:lnTo>
                  <a:pt x="384" y="303"/>
                </a:lnTo>
                <a:lnTo>
                  <a:pt x="382" y="303"/>
                </a:lnTo>
                <a:lnTo>
                  <a:pt x="384" y="303"/>
                </a:lnTo>
                <a:lnTo>
                  <a:pt x="384" y="301"/>
                </a:lnTo>
                <a:lnTo>
                  <a:pt x="384" y="300"/>
                </a:lnTo>
                <a:lnTo>
                  <a:pt x="384" y="298"/>
                </a:lnTo>
                <a:lnTo>
                  <a:pt x="382" y="298"/>
                </a:lnTo>
                <a:lnTo>
                  <a:pt x="382" y="295"/>
                </a:lnTo>
                <a:lnTo>
                  <a:pt x="381" y="295"/>
                </a:lnTo>
                <a:lnTo>
                  <a:pt x="381" y="298"/>
                </a:lnTo>
                <a:lnTo>
                  <a:pt x="379" y="298"/>
                </a:lnTo>
                <a:lnTo>
                  <a:pt x="377" y="298"/>
                </a:lnTo>
                <a:lnTo>
                  <a:pt x="375" y="295"/>
                </a:lnTo>
                <a:lnTo>
                  <a:pt x="371" y="298"/>
                </a:lnTo>
                <a:lnTo>
                  <a:pt x="371" y="295"/>
                </a:lnTo>
                <a:lnTo>
                  <a:pt x="371" y="294"/>
                </a:lnTo>
                <a:lnTo>
                  <a:pt x="369" y="292"/>
                </a:lnTo>
                <a:lnTo>
                  <a:pt x="367" y="292"/>
                </a:lnTo>
                <a:lnTo>
                  <a:pt x="365" y="292"/>
                </a:lnTo>
                <a:lnTo>
                  <a:pt x="365" y="294"/>
                </a:lnTo>
                <a:lnTo>
                  <a:pt x="363" y="294"/>
                </a:lnTo>
                <a:lnTo>
                  <a:pt x="363" y="292"/>
                </a:lnTo>
                <a:lnTo>
                  <a:pt x="361" y="290"/>
                </a:lnTo>
                <a:lnTo>
                  <a:pt x="361" y="288"/>
                </a:lnTo>
                <a:lnTo>
                  <a:pt x="360" y="288"/>
                </a:lnTo>
                <a:lnTo>
                  <a:pt x="360" y="286"/>
                </a:lnTo>
                <a:lnTo>
                  <a:pt x="357" y="286"/>
                </a:lnTo>
                <a:lnTo>
                  <a:pt x="357" y="288"/>
                </a:lnTo>
                <a:lnTo>
                  <a:pt x="355" y="288"/>
                </a:lnTo>
                <a:lnTo>
                  <a:pt x="355" y="290"/>
                </a:lnTo>
                <a:lnTo>
                  <a:pt x="354" y="290"/>
                </a:lnTo>
                <a:lnTo>
                  <a:pt x="352" y="290"/>
                </a:lnTo>
                <a:lnTo>
                  <a:pt x="350" y="288"/>
                </a:lnTo>
                <a:lnTo>
                  <a:pt x="348" y="288"/>
                </a:lnTo>
                <a:lnTo>
                  <a:pt x="348" y="286"/>
                </a:lnTo>
                <a:lnTo>
                  <a:pt x="348" y="284"/>
                </a:lnTo>
                <a:lnTo>
                  <a:pt x="348" y="282"/>
                </a:lnTo>
                <a:lnTo>
                  <a:pt x="348" y="280"/>
                </a:lnTo>
                <a:lnTo>
                  <a:pt x="346" y="280"/>
                </a:lnTo>
                <a:lnTo>
                  <a:pt x="344" y="278"/>
                </a:lnTo>
                <a:lnTo>
                  <a:pt x="342" y="278"/>
                </a:lnTo>
                <a:lnTo>
                  <a:pt x="342" y="276"/>
                </a:lnTo>
                <a:lnTo>
                  <a:pt x="344" y="276"/>
                </a:lnTo>
                <a:lnTo>
                  <a:pt x="344" y="274"/>
                </a:lnTo>
                <a:lnTo>
                  <a:pt x="344" y="273"/>
                </a:lnTo>
                <a:lnTo>
                  <a:pt x="344" y="271"/>
                </a:lnTo>
                <a:lnTo>
                  <a:pt x="342" y="271"/>
                </a:lnTo>
                <a:lnTo>
                  <a:pt x="340" y="273"/>
                </a:lnTo>
                <a:lnTo>
                  <a:pt x="340" y="274"/>
                </a:lnTo>
                <a:lnTo>
                  <a:pt x="338" y="274"/>
                </a:lnTo>
                <a:lnTo>
                  <a:pt x="336" y="274"/>
                </a:lnTo>
                <a:lnTo>
                  <a:pt x="336" y="273"/>
                </a:lnTo>
                <a:lnTo>
                  <a:pt x="336" y="271"/>
                </a:lnTo>
                <a:lnTo>
                  <a:pt x="336" y="269"/>
                </a:lnTo>
                <a:lnTo>
                  <a:pt x="336" y="267"/>
                </a:lnTo>
                <a:lnTo>
                  <a:pt x="336" y="265"/>
                </a:lnTo>
                <a:lnTo>
                  <a:pt x="334" y="265"/>
                </a:lnTo>
                <a:lnTo>
                  <a:pt x="334" y="267"/>
                </a:lnTo>
                <a:lnTo>
                  <a:pt x="333" y="267"/>
                </a:lnTo>
                <a:lnTo>
                  <a:pt x="333" y="265"/>
                </a:lnTo>
                <a:lnTo>
                  <a:pt x="334" y="263"/>
                </a:lnTo>
                <a:lnTo>
                  <a:pt x="333" y="263"/>
                </a:lnTo>
                <a:lnTo>
                  <a:pt x="331" y="261"/>
                </a:lnTo>
                <a:lnTo>
                  <a:pt x="331" y="259"/>
                </a:lnTo>
                <a:lnTo>
                  <a:pt x="329" y="259"/>
                </a:lnTo>
                <a:lnTo>
                  <a:pt x="329" y="257"/>
                </a:lnTo>
                <a:lnTo>
                  <a:pt x="327" y="257"/>
                </a:lnTo>
                <a:lnTo>
                  <a:pt x="329" y="257"/>
                </a:lnTo>
                <a:lnTo>
                  <a:pt x="329" y="255"/>
                </a:lnTo>
                <a:lnTo>
                  <a:pt x="331" y="255"/>
                </a:lnTo>
                <a:lnTo>
                  <a:pt x="331" y="253"/>
                </a:lnTo>
                <a:lnTo>
                  <a:pt x="331" y="251"/>
                </a:lnTo>
                <a:lnTo>
                  <a:pt x="331" y="250"/>
                </a:lnTo>
                <a:lnTo>
                  <a:pt x="331" y="247"/>
                </a:lnTo>
                <a:lnTo>
                  <a:pt x="329" y="247"/>
                </a:lnTo>
                <a:lnTo>
                  <a:pt x="327" y="247"/>
                </a:lnTo>
                <a:lnTo>
                  <a:pt x="327" y="245"/>
                </a:lnTo>
                <a:lnTo>
                  <a:pt x="325" y="245"/>
                </a:lnTo>
                <a:lnTo>
                  <a:pt x="323" y="245"/>
                </a:lnTo>
                <a:lnTo>
                  <a:pt x="323" y="244"/>
                </a:lnTo>
                <a:lnTo>
                  <a:pt x="323" y="240"/>
                </a:lnTo>
                <a:lnTo>
                  <a:pt x="306" y="245"/>
                </a:lnTo>
                <a:lnTo>
                  <a:pt x="285" y="245"/>
                </a:lnTo>
                <a:lnTo>
                  <a:pt x="261" y="244"/>
                </a:lnTo>
                <a:lnTo>
                  <a:pt x="254" y="236"/>
                </a:lnTo>
                <a:lnTo>
                  <a:pt x="250" y="234"/>
                </a:lnTo>
                <a:lnTo>
                  <a:pt x="248" y="232"/>
                </a:lnTo>
                <a:lnTo>
                  <a:pt x="244" y="232"/>
                </a:lnTo>
                <a:lnTo>
                  <a:pt x="231" y="221"/>
                </a:lnTo>
                <a:lnTo>
                  <a:pt x="225" y="207"/>
                </a:lnTo>
                <a:lnTo>
                  <a:pt x="223" y="205"/>
                </a:lnTo>
                <a:lnTo>
                  <a:pt x="221" y="199"/>
                </a:lnTo>
                <a:lnTo>
                  <a:pt x="221" y="192"/>
                </a:lnTo>
                <a:lnTo>
                  <a:pt x="221" y="188"/>
                </a:lnTo>
                <a:lnTo>
                  <a:pt x="217" y="173"/>
                </a:lnTo>
                <a:lnTo>
                  <a:pt x="211" y="159"/>
                </a:lnTo>
                <a:lnTo>
                  <a:pt x="210" y="159"/>
                </a:lnTo>
                <a:lnTo>
                  <a:pt x="156" y="182"/>
                </a:lnTo>
                <a:lnTo>
                  <a:pt x="150" y="182"/>
                </a:lnTo>
                <a:lnTo>
                  <a:pt x="119" y="194"/>
                </a:lnTo>
                <a:lnTo>
                  <a:pt x="108" y="199"/>
                </a:lnTo>
                <a:lnTo>
                  <a:pt x="98" y="203"/>
                </a:lnTo>
                <a:lnTo>
                  <a:pt x="81" y="213"/>
                </a:lnTo>
                <a:lnTo>
                  <a:pt x="59" y="226"/>
                </a:lnTo>
                <a:lnTo>
                  <a:pt x="59" y="228"/>
                </a:lnTo>
                <a:lnTo>
                  <a:pt x="67" y="245"/>
                </a:lnTo>
                <a:lnTo>
                  <a:pt x="85" y="278"/>
                </a:lnTo>
                <a:lnTo>
                  <a:pt x="33" y="276"/>
                </a:lnTo>
                <a:lnTo>
                  <a:pt x="33" y="278"/>
                </a:lnTo>
                <a:lnTo>
                  <a:pt x="52" y="321"/>
                </a:lnTo>
                <a:lnTo>
                  <a:pt x="54" y="322"/>
                </a:lnTo>
                <a:lnTo>
                  <a:pt x="54" y="324"/>
                </a:lnTo>
                <a:lnTo>
                  <a:pt x="46" y="328"/>
                </a:lnTo>
                <a:lnTo>
                  <a:pt x="0" y="348"/>
                </a:lnTo>
                <a:lnTo>
                  <a:pt x="0" y="349"/>
                </a:lnTo>
                <a:lnTo>
                  <a:pt x="31" y="423"/>
                </a:lnTo>
                <a:lnTo>
                  <a:pt x="31" y="425"/>
                </a:lnTo>
                <a:lnTo>
                  <a:pt x="75" y="522"/>
                </a:lnTo>
                <a:lnTo>
                  <a:pt x="85" y="542"/>
                </a:lnTo>
                <a:lnTo>
                  <a:pt x="94" y="551"/>
                </a:lnTo>
                <a:lnTo>
                  <a:pt x="125" y="588"/>
                </a:lnTo>
                <a:lnTo>
                  <a:pt x="150" y="617"/>
                </a:lnTo>
                <a:lnTo>
                  <a:pt x="171" y="644"/>
                </a:lnTo>
                <a:lnTo>
                  <a:pt x="189" y="663"/>
                </a:lnTo>
                <a:lnTo>
                  <a:pt x="202" y="684"/>
                </a:lnTo>
                <a:lnTo>
                  <a:pt x="206" y="695"/>
                </a:lnTo>
                <a:lnTo>
                  <a:pt x="215" y="724"/>
                </a:lnTo>
                <a:lnTo>
                  <a:pt x="252" y="822"/>
                </a:lnTo>
                <a:lnTo>
                  <a:pt x="256" y="840"/>
                </a:lnTo>
                <a:lnTo>
                  <a:pt x="254" y="843"/>
                </a:lnTo>
                <a:lnTo>
                  <a:pt x="258" y="851"/>
                </a:lnTo>
                <a:lnTo>
                  <a:pt x="259" y="859"/>
                </a:lnTo>
                <a:lnTo>
                  <a:pt x="261" y="865"/>
                </a:lnTo>
                <a:lnTo>
                  <a:pt x="261" y="867"/>
                </a:lnTo>
                <a:lnTo>
                  <a:pt x="265" y="86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" name="Freeform 214"/>
          <p:cNvSpPr>
            <a:spLocks/>
          </p:cNvSpPr>
          <p:nvPr/>
        </p:nvSpPr>
        <p:spPr bwMode="auto">
          <a:xfrm>
            <a:off x="-2429747" y="5799073"/>
            <a:ext cx="1067471" cy="725767"/>
          </a:xfrm>
          <a:custGeom>
            <a:avLst/>
            <a:gdLst>
              <a:gd name="T0" fmla="*/ 1116 w 1134"/>
              <a:gd name="T1" fmla="*/ 709 h 771"/>
              <a:gd name="T2" fmla="*/ 1128 w 1134"/>
              <a:gd name="T3" fmla="*/ 686 h 771"/>
              <a:gd name="T4" fmla="*/ 1134 w 1134"/>
              <a:gd name="T5" fmla="*/ 663 h 771"/>
              <a:gd name="T6" fmla="*/ 1093 w 1134"/>
              <a:gd name="T7" fmla="*/ 638 h 771"/>
              <a:gd name="T8" fmla="*/ 1012 w 1134"/>
              <a:gd name="T9" fmla="*/ 513 h 771"/>
              <a:gd name="T10" fmla="*/ 970 w 1134"/>
              <a:gd name="T11" fmla="*/ 488 h 771"/>
              <a:gd name="T12" fmla="*/ 924 w 1134"/>
              <a:gd name="T13" fmla="*/ 477 h 771"/>
              <a:gd name="T14" fmla="*/ 920 w 1134"/>
              <a:gd name="T15" fmla="*/ 440 h 771"/>
              <a:gd name="T16" fmla="*/ 870 w 1134"/>
              <a:gd name="T17" fmla="*/ 415 h 771"/>
              <a:gd name="T18" fmla="*/ 899 w 1134"/>
              <a:gd name="T19" fmla="*/ 348 h 771"/>
              <a:gd name="T20" fmla="*/ 908 w 1134"/>
              <a:gd name="T21" fmla="*/ 296 h 771"/>
              <a:gd name="T22" fmla="*/ 847 w 1134"/>
              <a:gd name="T23" fmla="*/ 240 h 771"/>
              <a:gd name="T24" fmla="*/ 711 w 1134"/>
              <a:gd name="T25" fmla="*/ 182 h 771"/>
              <a:gd name="T26" fmla="*/ 655 w 1134"/>
              <a:gd name="T27" fmla="*/ 221 h 771"/>
              <a:gd name="T28" fmla="*/ 651 w 1134"/>
              <a:gd name="T29" fmla="*/ 200 h 771"/>
              <a:gd name="T30" fmla="*/ 647 w 1134"/>
              <a:gd name="T31" fmla="*/ 169 h 771"/>
              <a:gd name="T32" fmla="*/ 630 w 1134"/>
              <a:gd name="T33" fmla="*/ 157 h 771"/>
              <a:gd name="T34" fmla="*/ 611 w 1134"/>
              <a:gd name="T35" fmla="*/ 146 h 771"/>
              <a:gd name="T36" fmla="*/ 588 w 1134"/>
              <a:gd name="T37" fmla="*/ 131 h 771"/>
              <a:gd name="T38" fmla="*/ 564 w 1134"/>
              <a:gd name="T39" fmla="*/ 148 h 771"/>
              <a:gd name="T40" fmla="*/ 588 w 1134"/>
              <a:gd name="T41" fmla="*/ 184 h 771"/>
              <a:gd name="T42" fmla="*/ 522 w 1134"/>
              <a:gd name="T43" fmla="*/ 152 h 771"/>
              <a:gd name="T44" fmla="*/ 455 w 1134"/>
              <a:gd name="T45" fmla="*/ 132 h 771"/>
              <a:gd name="T46" fmla="*/ 480 w 1134"/>
              <a:gd name="T47" fmla="*/ 65 h 771"/>
              <a:gd name="T48" fmla="*/ 453 w 1134"/>
              <a:gd name="T49" fmla="*/ 19 h 771"/>
              <a:gd name="T50" fmla="*/ 190 w 1134"/>
              <a:gd name="T51" fmla="*/ 136 h 771"/>
              <a:gd name="T52" fmla="*/ 115 w 1134"/>
              <a:gd name="T53" fmla="*/ 232 h 771"/>
              <a:gd name="T54" fmla="*/ 124 w 1134"/>
              <a:gd name="T55" fmla="*/ 253 h 771"/>
              <a:gd name="T56" fmla="*/ 134 w 1134"/>
              <a:gd name="T57" fmla="*/ 273 h 771"/>
              <a:gd name="T58" fmla="*/ 109 w 1134"/>
              <a:gd name="T59" fmla="*/ 313 h 771"/>
              <a:gd name="T60" fmla="*/ 73 w 1134"/>
              <a:gd name="T61" fmla="*/ 328 h 771"/>
              <a:gd name="T62" fmla="*/ 11 w 1134"/>
              <a:gd name="T63" fmla="*/ 432 h 771"/>
              <a:gd name="T64" fmla="*/ 49 w 1134"/>
              <a:gd name="T65" fmla="*/ 480 h 771"/>
              <a:gd name="T66" fmla="*/ 105 w 1134"/>
              <a:gd name="T67" fmla="*/ 549 h 771"/>
              <a:gd name="T68" fmla="*/ 142 w 1134"/>
              <a:gd name="T69" fmla="*/ 513 h 771"/>
              <a:gd name="T70" fmla="*/ 190 w 1134"/>
              <a:gd name="T71" fmla="*/ 479 h 771"/>
              <a:gd name="T72" fmla="*/ 217 w 1134"/>
              <a:gd name="T73" fmla="*/ 457 h 771"/>
              <a:gd name="T74" fmla="*/ 240 w 1134"/>
              <a:gd name="T75" fmla="*/ 455 h 771"/>
              <a:gd name="T76" fmla="*/ 253 w 1134"/>
              <a:gd name="T77" fmla="*/ 461 h 771"/>
              <a:gd name="T78" fmla="*/ 278 w 1134"/>
              <a:gd name="T79" fmla="*/ 463 h 771"/>
              <a:gd name="T80" fmla="*/ 296 w 1134"/>
              <a:gd name="T81" fmla="*/ 473 h 771"/>
              <a:gd name="T82" fmla="*/ 278 w 1134"/>
              <a:gd name="T83" fmla="*/ 494 h 771"/>
              <a:gd name="T84" fmla="*/ 315 w 1134"/>
              <a:gd name="T85" fmla="*/ 500 h 771"/>
              <a:gd name="T86" fmla="*/ 313 w 1134"/>
              <a:gd name="T87" fmla="*/ 509 h 771"/>
              <a:gd name="T88" fmla="*/ 323 w 1134"/>
              <a:gd name="T89" fmla="*/ 519 h 771"/>
              <a:gd name="T90" fmla="*/ 355 w 1134"/>
              <a:gd name="T91" fmla="*/ 490 h 771"/>
              <a:gd name="T92" fmla="*/ 376 w 1134"/>
              <a:gd name="T93" fmla="*/ 548 h 771"/>
              <a:gd name="T94" fmla="*/ 357 w 1134"/>
              <a:gd name="T95" fmla="*/ 592 h 771"/>
              <a:gd name="T96" fmla="*/ 290 w 1134"/>
              <a:gd name="T97" fmla="*/ 586 h 771"/>
              <a:gd name="T98" fmla="*/ 167 w 1134"/>
              <a:gd name="T99" fmla="*/ 640 h 771"/>
              <a:gd name="T100" fmla="*/ 184 w 1134"/>
              <a:gd name="T101" fmla="*/ 724 h 771"/>
              <a:gd name="T102" fmla="*/ 371 w 1134"/>
              <a:gd name="T103" fmla="*/ 700 h 771"/>
              <a:gd name="T104" fmla="*/ 465 w 1134"/>
              <a:gd name="T105" fmla="*/ 730 h 771"/>
              <a:gd name="T106" fmla="*/ 595 w 1134"/>
              <a:gd name="T107" fmla="*/ 757 h 771"/>
              <a:gd name="T108" fmla="*/ 659 w 1134"/>
              <a:gd name="T109" fmla="*/ 713 h 771"/>
              <a:gd name="T110" fmla="*/ 695 w 1134"/>
              <a:gd name="T111" fmla="*/ 661 h 771"/>
              <a:gd name="T112" fmla="*/ 753 w 1134"/>
              <a:gd name="T113" fmla="*/ 640 h 771"/>
              <a:gd name="T114" fmla="*/ 790 w 1134"/>
              <a:gd name="T115" fmla="*/ 640 h 771"/>
              <a:gd name="T116" fmla="*/ 884 w 1134"/>
              <a:gd name="T117" fmla="*/ 653 h 771"/>
              <a:gd name="T118" fmla="*/ 1001 w 1134"/>
              <a:gd name="T119" fmla="*/ 678 h 771"/>
              <a:gd name="T120" fmla="*/ 1049 w 1134"/>
              <a:gd name="T121" fmla="*/ 701 h 771"/>
              <a:gd name="T122" fmla="*/ 1074 w 1134"/>
              <a:gd name="T123" fmla="*/ 724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34" h="771">
                <a:moveTo>
                  <a:pt x="1093" y="748"/>
                </a:moveTo>
                <a:lnTo>
                  <a:pt x="1101" y="734"/>
                </a:lnTo>
                <a:lnTo>
                  <a:pt x="1103" y="732"/>
                </a:lnTo>
                <a:lnTo>
                  <a:pt x="1105" y="732"/>
                </a:lnTo>
                <a:lnTo>
                  <a:pt x="1106" y="730"/>
                </a:lnTo>
                <a:lnTo>
                  <a:pt x="1108" y="728"/>
                </a:lnTo>
                <a:lnTo>
                  <a:pt x="1108" y="727"/>
                </a:lnTo>
                <a:lnTo>
                  <a:pt x="1110" y="724"/>
                </a:lnTo>
                <a:lnTo>
                  <a:pt x="1112" y="721"/>
                </a:lnTo>
                <a:lnTo>
                  <a:pt x="1112" y="719"/>
                </a:lnTo>
                <a:lnTo>
                  <a:pt x="1114" y="717"/>
                </a:lnTo>
                <a:lnTo>
                  <a:pt x="1114" y="715"/>
                </a:lnTo>
                <a:lnTo>
                  <a:pt x="1116" y="715"/>
                </a:lnTo>
                <a:lnTo>
                  <a:pt x="1116" y="713"/>
                </a:lnTo>
                <a:lnTo>
                  <a:pt x="1116" y="711"/>
                </a:lnTo>
                <a:lnTo>
                  <a:pt x="1116" y="709"/>
                </a:lnTo>
                <a:lnTo>
                  <a:pt x="1118" y="707"/>
                </a:lnTo>
                <a:lnTo>
                  <a:pt x="1118" y="705"/>
                </a:lnTo>
                <a:lnTo>
                  <a:pt x="1118" y="703"/>
                </a:lnTo>
                <a:lnTo>
                  <a:pt x="1120" y="703"/>
                </a:lnTo>
                <a:lnTo>
                  <a:pt x="1120" y="701"/>
                </a:lnTo>
                <a:lnTo>
                  <a:pt x="1120" y="700"/>
                </a:lnTo>
                <a:lnTo>
                  <a:pt x="1120" y="698"/>
                </a:lnTo>
                <a:lnTo>
                  <a:pt x="1120" y="696"/>
                </a:lnTo>
                <a:lnTo>
                  <a:pt x="1120" y="694"/>
                </a:lnTo>
                <a:lnTo>
                  <a:pt x="1122" y="694"/>
                </a:lnTo>
                <a:lnTo>
                  <a:pt x="1122" y="692"/>
                </a:lnTo>
                <a:lnTo>
                  <a:pt x="1124" y="692"/>
                </a:lnTo>
                <a:lnTo>
                  <a:pt x="1124" y="690"/>
                </a:lnTo>
                <a:lnTo>
                  <a:pt x="1126" y="690"/>
                </a:lnTo>
                <a:lnTo>
                  <a:pt x="1126" y="688"/>
                </a:lnTo>
                <a:lnTo>
                  <a:pt x="1128" y="686"/>
                </a:lnTo>
                <a:lnTo>
                  <a:pt x="1128" y="684"/>
                </a:lnTo>
                <a:lnTo>
                  <a:pt x="1126" y="684"/>
                </a:lnTo>
                <a:lnTo>
                  <a:pt x="1126" y="682"/>
                </a:lnTo>
                <a:lnTo>
                  <a:pt x="1128" y="680"/>
                </a:lnTo>
                <a:lnTo>
                  <a:pt x="1128" y="678"/>
                </a:lnTo>
                <a:lnTo>
                  <a:pt x="1130" y="678"/>
                </a:lnTo>
                <a:lnTo>
                  <a:pt x="1130" y="676"/>
                </a:lnTo>
                <a:lnTo>
                  <a:pt x="1130" y="674"/>
                </a:lnTo>
                <a:lnTo>
                  <a:pt x="1130" y="673"/>
                </a:lnTo>
                <a:lnTo>
                  <a:pt x="1132" y="673"/>
                </a:lnTo>
                <a:lnTo>
                  <a:pt x="1132" y="671"/>
                </a:lnTo>
                <a:lnTo>
                  <a:pt x="1134" y="671"/>
                </a:lnTo>
                <a:lnTo>
                  <a:pt x="1134" y="669"/>
                </a:lnTo>
                <a:lnTo>
                  <a:pt x="1134" y="667"/>
                </a:lnTo>
                <a:lnTo>
                  <a:pt x="1134" y="665"/>
                </a:lnTo>
                <a:lnTo>
                  <a:pt x="1134" y="663"/>
                </a:lnTo>
                <a:lnTo>
                  <a:pt x="1132" y="663"/>
                </a:lnTo>
                <a:lnTo>
                  <a:pt x="1132" y="661"/>
                </a:lnTo>
                <a:lnTo>
                  <a:pt x="1132" y="659"/>
                </a:lnTo>
                <a:lnTo>
                  <a:pt x="1130" y="659"/>
                </a:lnTo>
                <a:lnTo>
                  <a:pt x="1130" y="657"/>
                </a:lnTo>
                <a:lnTo>
                  <a:pt x="1130" y="655"/>
                </a:lnTo>
                <a:lnTo>
                  <a:pt x="1128" y="653"/>
                </a:lnTo>
                <a:lnTo>
                  <a:pt x="1128" y="652"/>
                </a:lnTo>
                <a:lnTo>
                  <a:pt x="1128" y="650"/>
                </a:lnTo>
                <a:lnTo>
                  <a:pt x="1126" y="644"/>
                </a:lnTo>
                <a:lnTo>
                  <a:pt x="1126" y="640"/>
                </a:lnTo>
                <a:lnTo>
                  <a:pt x="1126" y="636"/>
                </a:lnTo>
                <a:lnTo>
                  <a:pt x="1120" y="638"/>
                </a:lnTo>
                <a:lnTo>
                  <a:pt x="1114" y="640"/>
                </a:lnTo>
                <a:lnTo>
                  <a:pt x="1106" y="638"/>
                </a:lnTo>
                <a:lnTo>
                  <a:pt x="1093" y="638"/>
                </a:lnTo>
                <a:lnTo>
                  <a:pt x="1085" y="626"/>
                </a:lnTo>
                <a:lnTo>
                  <a:pt x="1097" y="603"/>
                </a:lnTo>
                <a:lnTo>
                  <a:pt x="1084" y="597"/>
                </a:lnTo>
                <a:lnTo>
                  <a:pt x="1066" y="592"/>
                </a:lnTo>
                <a:lnTo>
                  <a:pt x="1036" y="578"/>
                </a:lnTo>
                <a:lnTo>
                  <a:pt x="1039" y="567"/>
                </a:lnTo>
                <a:lnTo>
                  <a:pt x="1049" y="553"/>
                </a:lnTo>
                <a:lnTo>
                  <a:pt x="1045" y="549"/>
                </a:lnTo>
                <a:lnTo>
                  <a:pt x="1026" y="540"/>
                </a:lnTo>
                <a:lnTo>
                  <a:pt x="1016" y="538"/>
                </a:lnTo>
                <a:lnTo>
                  <a:pt x="1014" y="538"/>
                </a:lnTo>
                <a:lnTo>
                  <a:pt x="1009" y="527"/>
                </a:lnTo>
                <a:lnTo>
                  <a:pt x="1010" y="519"/>
                </a:lnTo>
                <a:lnTo>
                  <a:pt x="1012" y="519"/>
                </a:lnTo>
                <a:lnTo>
                  <a:pt x="1014" y="519"/>
                </a:lnTo>
                <a:lnTo>
                  <a:pt x="1012" y="513"/>
                </a:lnTo>
                <a:lnTo>
                  <a:pt x="1007" y="509"/>
                </a:lnTo>
                <a:lnTo>
                  <a:pt x="1005" y="507"/>
                </a:lnTo>
                <a:lnTo>
                  <a:pt x="1003" y="509"/>
                </a:lnTo>
                <a:lnTo>
                  <a:pt x="1003" y="507"/>
                </a:lnTo>
                <a:lnTo>
                  <a:pt x="1003" y="509"/>
                </a:lnTo>
                <a:lnTo>
                  <a:pt x="1001" y="511"/>
                </a:lnTo>
                <a:lnTo>
                  <a:pt x="993" y="507"/>
                </a:lnTo>
                <a:lnTo>
                  <a:pt x="993" y="505"/>
                </a:lnTo>
                <a:lnTo>
                  <a:pt x="985" y="500"/>
                </a:lnTo>
                <a:lnTo>
                  <a:pt x="983" y="498"/>
                </a:lnTo>
                <a:lnTo>
                  <a:pt x="982" y="496"/>
                </a:lnTo>
                <a:lnTo>
                  <a:pt x="976" y="492"/>
                </a:lnTo>
                <a:lnTo>
                  <a:pt x="976" y="490"/>
                </a:lnTo>
                <a:lnTo>
                  <a:pt x="972" y="494"/>
                </a:lnTo>
                <a:lnTo>
                  <a:pt x="970" y="492"/>
                </a:lnTo>
                <a:lnTo>
                  <a:pt x="970" y="488"/>
                </a:lnTo>
                <a:lnTo>
                  <a:pt x="964" y="486"/>
                </a:lnTo>
                <a:lnTo>
                  <a:pt x="959" y="484"/>
                </a:lnTo>
                <a:lnTo>
                  <a:pt x="955" y="482"/>
                </a:lnTo>
                <a:lnTo>
                  <a:pt x="949" y="480"/>
                </a:lnTo>
                <a:lnTo>
                  <a:pt x="943" y="477"/>
                </a:lnTo>
                <a:lnTo>
                  <a:pt x="939" y="477"/>
                </a:lnTo>
                <a:lnTo>
                  <a:pt x="939" y="482"/>
                </a:lnTo>
                <a:lnTo>
                  <a:pt x="939" y="484"/>
                </a:lnTo>
                <a:lnTo>
                  <a:pt x="937" y="484"/>
                </a:lnTo>
                <a:lnTo>
                  <a:pt x="935" y="482"/>
                </a:lnTo>
                <a:lnTo>
                  <a:pt x="934" y="482"/>
                </a:lnTo>
                <a:lnTo>
                  <a:pt x="932" y="480"/>
                </a:lnTo>
                <a:lnTo>
                  <a:pt x="930" y="480"/>
                </a:lnTo>
                <a:lnTo>
                  <a:pt x="926" y="479"/>
                </a:lnTo>
                <a:lnTo>
                  <a:pt x="924" y="479"/>
                </a:lnTo>
                <a:lnTo>
                  <a:pt x="924" y="477"/>
                </a:lnTo>
                <a:lnTo>
                  <a:pt x="922" y="474"/>
                </a:lnTo>
                <a:lnTo>
                  <a:pt x="922" y="473"/>
                </a:lnTo>
                <a:lnTo>
                  <a:pt x="920" y="471"/>
                </a:lnTo>
                <a:lnTo>
                  <a:pt x="920" y="467"/>
                </a:lnTo>
                <a:lnTo>
                  <a:pt x="922" y="465"/>
                </a:lnTo>
                <a:lnTo>
                  <a:pt x="922" y="463"/>
                </a:lnTo>
                <a:lnTo>
                  <a:pt x="924" y="463"/>
                </a:lnTo>
                <a:lnTo>
                  <a:pt x="924" y="461"/>
                </a:lnTo>
                <a:lnTo>
                  <a:pt x="926" y="457"/>
                </a:lnTo>
                <a:lnTo>
                  <a:pt x="926" y="455"/>
                </a:lnTo>
                <a:lnTo>
                  <a:pt x="928" y="451"/>
                </a:lnTo>
                <a:lnTo>
                  <a:pt x="928" y="450"/>
                </a:lnTo>
                <a:lnTo>
                  <a:pt x="926" y="448"/>
                </a:lnTo>
                <a:lnTo>
                  <a:pt x="926" y="442"/>
                </a:lnTo>
                <a:lnTo>
                  <a:pt x="924" y="442"/>
                </a:lnTo>
                <a:lnTo>
                  <a:pt x="920" y="440"/>
                </a:lnTo>
                <a:lnTo>
                  <a:pt x="920" y="438"/>
                </a:lnTo>
                <a:lnTo>
                  <a:pt x="920" y="434"/>
                </a:lnTo>
                <a:lnTo>
                  <a:pt x="916" y="432"/>
                </a:lnTo>
                <a:lnTo>
                  <a:pt x="907" y="423"/>
                </a:lnTo>
                <a:lnTo>
                  <a:pt x="913" y="411"/>
                </a:lnTo>
                <a:lnTo>
                  <a:pt x="922" y="407"/>
                </a:lnTo>
                <a:lnTo>
                  <a:pt x="924" y="405"/>
                </a:lnTo>
                <a:lnTo>
                  <a:pt x="926" y="394"/>
                </a:lnTo>
                <a:lnTo>
                  <a:pt x="916" y="388"/>
                </a:lnTo>
                <a:lnTo>
                  <a:pt x="908" y="384"/>
                </a:lnTo>
                <a:lnTo>
                  <a:pt x="895" y="398"/>
                </a:lnTo>
                <a:lnTo>
                  <a:pt x="889" y="403"/>
                </a:lnTo>
                <a:lnTo>
                  <a:pt x="886" y="405"/>
                </a:lnTo>
                <a:lnTo>
                  <a:pt x="882" y="409"/>
                </a:lnTo>
                <a:lnTo>
                  <a:pt x="880" y="409"/>
                </a:lnTo>
                <a:lnTo>
                  <a:pt x="870" y="415"/>
                </a:lnTo>
                <a:lnTo>
                  <a:pt x="865" y="407"/>
                </a:lnTo>
                <a:lnTo>
                  <a:pt x="874" y="398"/>
                </a:lnTo>
                <a:lnTo>
                  <a:pt x="876" y="396"/>
                </a:lnTo>
                <a:lnTo>
                  <a:pt x="878" y="394"/>
                </a:lnTo>
                <a:lnTo>
                  <a:pt x="882" y="390"/>
                </a:lnTo>
                <a:lnTo>
                  <a:pt x="884" y="388"/>
                </a:lnTo>
                <a:lnTo>
                  <a:pt x="887" y="384"/>
                </a:lnTo>
                <a:lnTo>
                  <a:pt x="891" y="380"/>
                </a:lnTo>
                <a:lnTo>
                  <a:pt x="897" y="369"/>
                </a:lnTo>
                <a:lnTo>
                  <a:pt x="895" y="367"/>
                </a:lnTo>
                <a:lnTo>
                  <a:pt x="893" y="365"/>
                </a:lnTo>
                <a:lnTo>
                  <a:pt x="895" y="361"/>
                </a:lnTo>
                <a:lnTo>
                  <a:pt x="895" y="357"/>
                </a:lnTo>
                <a:lnTo>
                  <a:pt x="897" y="355"/>
                </a:lnTo>
                <a:lnTo>
                  <a:pt x="899" y="352"/>
                </a:lnTo>
                <a:lnTo>
                  <a:pt x="899" y="348"/>
                </a:lnTo>
                <a:lnTo>
                  <a:pt x="901" y="346"/>
                </a:lnTo>
                <a:lnTo>
                  <a:pt x="901" y="344"/>
                </a:lnTo>
                <a:lnTo>
                  <a:pt x="901" y="342"/>
                </a:lnTo>
                <a:lnTo>
                  <a:pt x="901" y="338"/>
                </a:lnTo>
                <a:lnTo>
                  <a:pt x="901" y="334"/>
                </a:lnTo>
                <a:lnTo>
                  <a:pt x="901" y="330"/>
                </a:lnTo>
                <a:lnTo>
                  <a:pt x="901" y="327"/>
                </a:lnTo>
                <a:lnTo>
                  <a:pt x="901" y="325"/>
                </a:lnTo>
                <a:lnTo>
                  <a:pt x="903" y="323"/>
                </a:lnTo>
                <a:lnTo>
                  <a:pt x="905" y="319"/>
                </a:lnTo>
                <a:lnTo>
                  <a:pt x="905" y="317"/>
                </a:lnTo>
                <a:lnTo>
                  <a:pt x="907" y="313"/>
                </a:lnTo>
                <a:lnTo>
                  <a:pt x="908" y="309"/>
                </a:lnTo>
                <a:lnTo>
                  <a:pt x="911" y="307"/>
                </a:lnTo>
                <a:lnTo>
                  <a:pt x="911" y="304"/>
                </a:lnTo>
                <a:lnTo>
                  <a:pt x="908" y="296"/>
                </a:lnTo>
                <a:lnTo>
                  <a:pt x="924" y="292"/>
                </a:lnTo>
                <a:lnTo>
                  <a:pt x="926" y="292"/>
                </a:lnTo>
                <a:lnTo>
                  <a:pt x="918" y="288"/>
                </a:lnTo>
                <a:lnTo>
                  <a:pt x="908" y="282"/>
                </a:lnTo>
                <a:lnTo>
                  <a:pt x="899" y="277"/>
                </a:lnTo>
                <a:lnTo>
                  <a:pt x="893" y="273"/>
                </a:lnTo>
                <a:lnTo>
                  <a:pt x="886" y="269"/>
                </a:lnTo>
                <a:lnTo>
                  <a:pt x="880" y="265"/>
                </a:lnTo>
                <a:lnTo>
                  <a:pt x="876" y="263"/>
                </a:lnTo>
                <a:lnTo>
                  <a:pt x="874" y="263"/>
                </a:lnTo>
                <a:lnTo>
                  <a:pt x="874" y="261"/>
                </a:lnTo>
                <a:lnTo>
                  <a:pt x="870" y="257"/>
                </a:lnTo>
                <a:lnTo>
                  <a:pt x="868" y="255"/>
                </a:lnTo>
                <a:lnTo>
                  <a:pt x="857" y="248"/>
                </a:lnTo>
                <a:lnTo>
                  <a:pt x="853" y="244"/>
                </a:lnTo>
                <a:lnTo>
                  <a:pt x="847" y="240"/>
                </a:lnTo>
                <a:lnTo>
                  <a:pt x="839" y="236"/>
                </a:lnTo>
                <a:lnTo>
                  <a:pt x="830" y="230"/>
                </a:lnTo>
                <a:lnTo>
                  <a:pt x="824" y="227"/>
                </a:lnTo>
                <a:lnTo>
                  <a:pt x="814" y="223"/>
                </a:lnTo>
                <a:lnTo>
                  <a:pt x="807" y="217"/>
                </a:lnTo>
                <a:lnTo>
                  <a:pt x="803" y="215"/>
                </a:lnTo>
                <a:lnTo>
                  <a:pt x="793" y="203"/>
                </a:lnTo>
                <a:lnTo>
                  <a:pt x="788" y="192"/>
                </a:lnTo>
                <a:lnTo>
                  <a:pt x="784" y="186"/>
                </a:lnTo>
                <a:lnTo>
                  <a:pt x="776" y="205"/>
                </a:lnTo>
                <a:lnTo>
                  <a:pt x="759" y="217"/>
                </a:lnTo>
                <a:lnTo>
                  <a:pt x="751" y="205"/>
                </a:lnTo>
                <a:lnTo>
                  <a:pt x="737" y="194"/>
                </a:lnTo>
                <a:lnTo>
                  <a:pt x="734" y="186"/>
                </a:lnTo>
                <a:lnTo>
                  <a:pt x="722" y="196"/>
                </a:lnTo>
                <a:lnTo>
                  <a:pt x="711" y="182"/>
                </a:lnTo>
                <a:lnTo>
                  <a:pt x="705" y="167"/>
                </a:lnTo>
                <a:lnTo>
                  <a:pt x="682" y="179"/>
                </a:lnTo>
                <a:lnTo>
                  <a:pt x="689" y="203"/>
                </a:lnTo>
                <a:lnTo>
                  <a:pt x="680" y="209"/>
                </a:lnTo>
                <a:lnTo>
                  <a:pt x="684" y="221"/>
                </a:lnTo>
                <a:lnTo>
                  <a:pt x="668" y="230"/>
                </a:lnTo>
                <a:lnTo>
                  <a:pt x="665" y="232"/>
                </a:lnTo>
                <a:lnTo>
                  <a:pt x="663" y="232"/>
                </a:lnTo>
                <a:lnTo>
                  <a:pt x="661" y="232"/>
                </a:lnTo>
                <a:lnTo>
                  <a:pt x="661" y="230"/>
                </a:lnTo>
                <a:lnTo>
                  <a:pt x="659" y="229"/>
                </a:lnTo>
                <a:lnTo>
                  <a:pt x="657" y="227"/>
                </a:lnTo>
                <a:lnTo>
                  <a:pt x="655" y="227"/>
                </a:lnTo>
                <a:lnTo>
                  <a:pt x="655" y="225"/>
                </a:lnTo>
                <a:lnTo>
                  <a:pt x="655" y="223"/>
                </a:lnTo>
                <a:lnTo>
                  <a:pt x="655" y="221"/>
                </a:lnTo>
                <a:lnTo>
                  <a:pt x="657" y="221"/>
                </a:lnTo>
                <a:lnTo>
                  <a:pt x="657" y="219"/>
                </a:lnTo>
                <a:lnTo>
                  <a:pt x="659" y="219"/>
                </a:lnTo>
                <a:lnTo>
                  <a:pt x="659" y="217"/>
                </a:lnTo>
                <a:lnTo>
                  <a:pt x="661" y="215"/>
                </a:lnTo>
                <a:lnTo>
                  <a:pt x="661" y="213"/>
                </a:lnTo>
                <a:lnTo>
                  <a:pt x="659" y="211"/>
                </a:lnTo>
                <a:lnTo>
                  <a:pt x="659" y="209"/>
                </a:lnTo>
                <a:lnTo>
                  <a:pt x="657" y="207"/>
                </a:lnTo>
                <a:lnTo>
                  <a:pt x="657" y="205"/>
                </a:lnTo>
                <a:lnTo>
                  <a:pt x="657" y="203"/>
                </a:lnTo>
                <a:lnTo>
                  <a:pt x="655" y="203"/>
                </a:lnTo>
                <a:lnTo>
                  <a:pt x="653" y="203"/>
                </a:lnTo>
                <a:lnTo>
                  <a:pt x="651" y="203"/>
                </a:lnTo>
                <a:lnTo>
                  <a:pt x="651" y="202"/>
                </a:lnTo>
                <a:lnTo>
                  <a:pt x="651" y="200"/>
                </a:lnTo>
                <a:lnTo>
                  <a:pt x="653" y="196"/>
                </a:lnTo>
                <a:lnTo>
                  <a:pt x="653" y="194"/>
                </a:lnTo>
                <a:lnTo>
                  <a:pt x="653" y="192"/>
                </a:lnTo>
                <a:lnTo>
                  <a:pt x="651" y="186"/>
                </a:lnTo>
                <a:lnTo>
                  <a:pt x="651" y="184"/>
                </a:lnTo>
                <a:lnTo>
                  <a:pt x="649" y="184"/>
                </a:lnTo>
                <a:lnTo>
                  <a:pt x="649" y="182"/>
                </a:lnTo>
                <a:lnTo>
                  <a:pt x="649" y="181"/>
                </a:lnTo>
                <a:lnTo>
                  <a:pt x="649" y="179"/>
                </a:lnTo>
                <a:lnTo>
                  <a:pt x="647" y="179"/>
                </a:lnTo>
                <a:lnTo>
                  <a:pt x="647" y="176"/>
                </a:lnTo>
                <a:lnTo>
                  <a:pt x="645" y="176"/>
                </a:lnTo>
                <a:lnTo>
                  <a:pt x="645" y="175"/>
                </a:lnTo>
                <a:lnTo>
                  <a:pt x="645" y="173"/>
                </a:lnTo>
                <a:lnTo>
                  <a:pt x="647" y="171"/>
                </a:lnTo>
                <a:lnTo>
                  <a:pt x="647" y="169"/>
                </a:lnTo>
                <a:lnTo>
                  <a:pt x="645" y="169"/>
                </a:lnTo>
                <a:lnTo>
                  <a:pt x="643" y="169"/>
                </a:lnTo>
                <a:lnTo>
                  <a:pt x="643" y="171"/>
                </a:lnTo>
                <a:lnTo>
                  <a:pt x="641" y="171"/>
                </a:lnTo>
                <a:lnTo>
                  <a:pt x="639" y="169"/>
                </a:lnTo>
                <a:lnTo>
                  <a:pt x="638" y="167"/>
                </a:lnTo>
                <a:lnTo>
                  <a:pt x="638" y="165"/>
                </a:lnTo>
                <a:lnTo>
                  <a:pt x="639" y="165"/>
                </a:lnTo>
                <a:lnTo>
                  <a:pt x="639" y="163"/>
                </a:lnTo>
                <a:lnTo>
                  <a:pt x="639" y="161"/>
                </a:lnTo>
                <a:lnTo>
                  <a:pt x="638" y="161"/>
                </a:lnTo>
                <a:lnTo>
                  <a:pt x="636" y="163"/>
                </a:lnTo>
                <a:lnTo>
                  <a:pt x="634" y="161"/>
                </a:lnTo>
                <a:lnTo>
                  <a:pt x="632" y="161"/>
                </a:lnTo>
                <a:lnTo>
                  <a:pt x="632" y="159"/>
                </a:lnTo>
                <a:lnTo>
                  <a:pt x="630" y="157"/>
                </a:lnTo>
                <a:lnTo>
                  <a:pt x="628" y="157"/>
                </a:lnTo>
                <a:lnTo>
                  <a:pt x="626" y="157"/>
                </a:lnTo>
                <a:lnTo>
                  <a:pt x="624" y="157"/>
                </a:lnTo>
                <a:lnTo>
                  <a:pt x="624" y="155"/>
                </a:lnTo>
                <a:lnTo>
                  <a:pt x="626" y="153"/>
                </a:lnTo>
                <a:lnTo>
                  <a:pt x="626" y="152"/>
                </a:lnTo>
                <a:lnTo>
                  <a:pt x="624" y="152"/>
                </a:lnTo>
                <a:lnTo>
                  <a:pt x="622" y="152"/>
                </a:lnTo>
                <a:lnTo>
                  <a:pt x="620" y="152"/>
                </a:lnTo>
                <a:lnTo>
                  <a:pt x="620" y="150"/>
                </a:lnTo>
                <a:lnTo>
                  <a:pt x="618" y="150"/>
                </a:lnTo>
                <a:lnTo>
                  <a:pt x="617" y="150"/>
                </a:lnTo>
                <a:lnTo>
                  <a:pt x="617" y="148"/>
                </a:lnTo>
                <a:lnTo>
                  <a:pt x="615" y="148"/>
                </a:lnTo>
                <a:lnTo>
                  <a:pt x="612" y="146"/>
                </a:lnTo>
                <a:lnTo>
                  <a:pt x="611" y="146"/>
                </a:lnTo>
                <a:lnTo>
                  <a:pt x="611" y="144"/>
                </a:lnTo>
                <a:lnTo>
                  <a:pt x="612" y="140"/>
                </a:lnTo>
                <a:lnTo>
                  <a:pt x="612" y="138"/>
                </a:lnTo>
                <a:lnTo>
                  <a:pt x="611" y="138"/>
                </a:lnTo>
                <a:lnTo>
                  <a:pt x="609" y="140"/>
                </a:lnTo>
                <a:lnTo>
                  <a:pt x="607" y="140"/>
                </a:lnTo>
                <a:lnTo>
                  <a:pt x="605" y="140"/>
                </a:lnTo>
                <a:lnTo>
                  <a:pt x="605" y="138"/>
                </a:lnTo>
                <a:lnTo>
                  <a:pt x="607" y="136"/>
                </a:lnTo>
                <a:lnTo>
                  <a:pt x="605" y="134"/>
                </a:lnTo>
                <a:lnTo>
                  <a:pt x="603" y="134"/>
                </a:lnTo>
                <a:lnTo>
                  <a:pt x="603" y="132"/>
                </a:lnTo>
                <a:lnTo>
                  <a:pt x="599" y="132"/>
                </a:lnTo>
                <a:lnTo>
                  <a:pt x="597" y="131"/>
                </a:lnTo>
                <a:lnTo>
                  <a:pt x="591" y="131"/>
                </a:lnTo>
                <a:lnTo>
                  <a:pt x="588" y="131"/>
                </a:lnTo>
                <a:lnTo>
                  <a:pt x="586" y="131"/>
                </a:lnTo>
                <a:lnTo>
                  <a:pt x="586" y="132"/>
                </a:lnTo>
                <a:lnTo>
                  <a:pt x="586" y="134"/>
                </a:lnTo>
                <a:lnTo>
                  <a:pt x="588" y="138"/>
                </a:lnTo>
                <a:lnTo>
                  <a:pt x="586" y="138"/>
                </a:lnTo>
                <a:lnTo>
                  <a:pt x="582" y="142"/>
                </a:lnTo>
                <a:lnTo>
                  <a:pt x="580" y="142"/>
                </a:lnTo>
                <a:lnTo>
                  <a:pt x="576" y="142"/>
                </a:lnTo>
                <a:lnTo>
                  <a:pt x="574" y="144"/>
                </a:lnTo>
                <a:lnTo>
                  <a:pt x="574" y="142"/>
                </a:lnTo>
                <a:lnTo>
                  <a:pt x="572" y="140"/>
                </a:lnTo>
                <a:lnTo>
                  <a:pt x="572" y="142"/>
                </a:lnTo>
                <a:lnTo>
                  <a:pt x="572" y="144"/>
                </a:lnTo>
                <a:lnTo>
                  <a:pt x="570" y="144"/>
                </a:lnTo>
                <a:lnTo>
                  <a:pt x="569" y="146"/>
                </a:lnTo>
                <a:lnTo>
                  <a:pt x="564" y="148"/>
                </a:lnTo>
                <a:lnTo>
                  <a:pt x="566" y="150"/>
                </a:lnTo>
                <a:lnTo>
                  <a:pt x="566" y="152"/>
                </a:lnTo>
                <a:lnTo>
                  <a:pt x="569" y="155"/>
                </a:lnTo>
                <a:lnTo>
                  <a:pt x="570" y="155"/>
                </a:lnTo>
                <a:lnTo>
                  <a:pt x="572" y="155"/>
                </a:lnTo>
                <a:lnTo>
                  <a:pt x="576" y="153"/>
                </a:lnTo>
                <a:lnTo>
                  <a:pt x="580" y="152"/>
                </a:lnTo>
                <a:lnTo>
                  <a:pt x="586" y="148"/>
                </a:lnTo>
                <a:lnTo>
                  <a:pt x="588" y="153"/>
                </a:lnTo>
                <a:lnTo>
                  <a:pt x="595" y="165"/>
                </a:lnTo>
                <a:lnTo>
                  <a:pt x="601" y="173"/>
                </a:lnTo>
                <a:lnTo>
                  <a:pt x="603" y="181"/>
                </a:lnTo>
                <a:lnTo>
                  <a:pt x="605" y="182"/>
                </a:lnTo>
                <a:lnTo>
                  <a:pt x="591" y="184"/>
                </a:lnTo>
                <a:lnTo>
                  <a:pt x="590" y="184"/>
                </a:lnTo>
                <a:lnTo>
                  <a:pt x="588" y="184"/>
                </a:lnTo>
                <a:lnTo>
                  <a:pt x="586" y="184"/>
                </a:lnTo>
                <a:lnTo>
                  <a:pt x="584" y="184"/>
                </a:lnTo>
                <a:lnTo>
                  <a:pt x="582" y="182"/>
                </a:lnTo>
                <a:lnTo>
                  <a:pt x="576" y="184"/>
                </a:lnTo>
                <a:lnTo>
                  <a:pt x="574" y="184"/>
                </a:lnTo>
                <a:lnTo>
                  <a:pt x="569" y="184"/>
                </a:lnTo>
                <a:lnTo>
                  <a:pt x="569" y="186"/>
                </a:lnTo>
                <a:lnTo>
                  <a:pt x="564" y="186"/>
                </a:lnTo>
                <a:lnTo>
                  <a:pt x="563" y="186"/>
                </a:lnTo>
                <a:lnTo>
                  <a:pt x="555" y="188"/>
                </a:lnTo>
                <a:lnTo>
                  <a:pt x="547" y="192"/>
                </a:lnTo>
                <a:lnTo>
                  <a:pt x="538" y="179"/>
                </a:lnTo>
                <a:lnTo>
                  <a:pt x="530" y="167"/>
                </a:lnTo>
                <a:lnTo>
                  <a:pt x="526" y="159"/>
                </a:lnTo>
                <a:lnTo>
                  <a:pt x="522" y="153"/>
                </a:lnTo>
                <a:lnTo>
                  <a:pt x="522" y="152"/>
                </a:lnTo>
                <a:lnTo>
                  <a:pt x="520" y="150"/>
                </a:lnTo>
                <a:lnTo>
                  <a:pt x="520" y="148"/>
                </a:lnTo>
                <a:lnTo>
                  <a:pt x="518" y="150"/>
                </a:lnTo>
                <a:lnTo>
                  <a:pt x="516" y="150"/>
                </a:lnTo>
                <a:lnTo>
                  <a:pt x="513" y="150"/>
                </a:lnTo>
                <a:lnTo>
                  <a:pt x="511" y="150"/>
                </a:lnTo>
                <a:lnTo>
                  <a:pt x="499" y="150"/>
                </a:lnTo>
                <a:lnTo>
                  <a:pt x="497" y="150"/>
                </a:lnTo>
                <a:lnTo>
                  <a:pt x="494" y="150"/>
                </a:lnTo>
                <a:lnTo>
                  <a:pt x="490" y="150"/>
                </a:lnTo>
                <a:lnTo>
                  <a:pt x="482" y="150"/>
                </a:lnTo>
                <a:lnTo>
                  <a:pt x="478" y="148"/>
                </a:lnTo>
                <a:lnTo>
                  <a:pt x="478" y="144"/>
                </a:lnTo>
                <a:lnTo>
                  <a:pt x="470" y="136"/>
                </a:lnTo>
                <a:lnTo>
                  <a:pt x="467" y="136"/>
                </a:lnTo>
                <a:lnTo>
                  <a:pt x="455" y="132"/>
                </a:lnTo>
                <a:lnTo>
                  <a:pt x="446" y="131"/>
                </a:lnTo>
                <a:lnTo>
                  <a:pt x="444" y="121"/>
                </a:lnTo>
                <a:lnTo>
                  <a:pt x="444" y="115"/>
                </a:lnTo>
                <a:lnTo>
                  <a:pt x="444" y="113"/>
                </a:lnTo>
                <a:lnTo>
                  <a:pt x="444" y="105"/>
                </a:lnTo>
                <a:lnTo>
                  <a:pt x="444" y="104"/>
                </a:lnTo>
                <a:lnTo>
                  <a:pt x="444" y="98"/>
                </a:lnTo>
                <a:lnTo>
                  <a:pt x="446" y="96"/>
                </a:lnTo>
                <a:lnTo>
                  <a:pt x="457" y="88"/>
                </a:lnTo>
                <a:lnTo>
                  <a:pt x="461" y="86"/>
                </a:lnTo>
                <a:lnTo>
                  <a:pt x="468" y="80"/>
                </a:lnTo>
                <a:lnTo>
                  <a:pt x="470" y="78"/>
                </a:lnTo>
                <a:lnTo>
                  <a:pt x="472" y="77"/>
                </a:lnTo>
                <a:lnTo>
                  <a:pt x="474" y="73"/>
                </a:lnTo>
                <a:lnTo>
                  <a:pt x="476" y="71"/>
                </a:lnTo>
                <a:lnTo>
                  <a:pt x="480" y="65"/>
                </a:lnTo>
                <a:lnTo>
                  <a:pt x="490" y="51"/>
                </a:lnTo>
                <a:lnTo>
                  <a:pt x="515" y="44"/>
                </a:lnTo>
                <a:lnTo>
                  <a:pt x="515" y="42"/>
                </a:lnTo>
                <a:lnTo>
                  <a:pt x="520" y="23"/>
                </a:lnTo>
                <a:lnTo>
                  <a:pt x="518" y="21"/>
                </a:lnTo>
                <a:lnTo>
                  <a:pt x="515" y="7"/>
                </a:lnTo>
                <a:lnTo>
                  <a:pt x="515" y="6"/>
                </a:lnTo>
                <a:lnTo>
                  <a:pt x="513" y="6"/>
                </a:lnTo>
                <a:lnTo>
                  <a:pt x="511" y="0"/>
                </a:lnTo>
                <a:lnTo>
                  <a:pt x="492" y="9"/>
                </a:lnTo>
                <a:lnTo>
                  <a:pt x="482" y="3"/>
                </a:lnTo>
                <a:lnTo>
                  <a:pt x="478" y="6"/>
                </a:lnTo>
                <a:lnTo>
                  <a:pt x="476" y="7"/>
                </a:lnTo>
                <a:lnTo>
                  <a:pt x="468" y="9"/>
                </a:lnTo>
                <a:lnTo>
                  <a:pt x="455" y="17"/>
                </a:lnTo>
                <a:lnTo>
                  <a:pt x="453" y="19"/>
                </a:lnTo>
                <a:lnTo>
                  <a:pt x="451" y="19"/>
                </a:lnTo>
                <a:lnTo>
                  <a:pt x="426" y="29"/>
                </a:lnTo>
                <a:lnTo>
                  <a:pt x="424" y="30"/>
                </a:lnTo>
                <a:lnTo>
                  <a:pt x="401" y="40"/>
                </a:lnTo>
                <a:lnTo>
                  <a:pt x="372" y="54"/>
                </a:lnTo>
                <a:lnTo>
                  <a:pt x="342" y="67"/>
                </a:lnTo>
                <a:lnTo>
                  <a:pt x="334" y="71"/>
                </a:lnTo>
                <a:lnTo>
                  <a:pt x="328" y="75"/>
                </a:lnTo>
                <a:lnTo>
                  <a:pt x="263" y="104"/>
                </a:lnTo>
                <a:lnTo>
                  <a:pt x="240" y="113"/>
                </a:lnTo>
                <a:lnTo>
                  <a:pt x="220" y="123"/>
                </a:lnTo>
                <a:lnTo>
                  <a:pt x="217" y="125"/>
                </a:lnTo>
                <a:lnTo>
                  <a:pt x="207" y="128"/>
                </a:lnTo>
                <a:lnTo>
                  <a:pt x="199" y="132"/>
                </a:lnTo>
                <a:lnTo>
                  <a:pt x="198" y="132"/>
                </a:lnTo>
                <a:lnTo>
                  <a:pt x="190" y="136"/>
                </a:lnTo>
                <a:lnTo>
                  <a:pt x="167" y="148"/>
                </a:lnTo>
                <a:lnTo>
                  <a:pt x="155" y="153"/>
                </a:lnTo>
                <a:lnTo>
                  <a:pt x="155" y="155"/>
                </a:lnTo>
                <a:lnTo>
                  <a:pt x="132" y="163"/>
                </a:lnTo>
                <a:lnTo>
                  <a:pt x="132" y="165"/>
                </a:lnTo>
                <a:lnTo>
                  <a:pt x="136" y="171"/>
                </a:lnTo>
                <a:lnTo>
                  <a:pt x="136" y="173"/>
                </a:lnTo>
                <a:lnTo>
                  <a:pt x="140" y="175"/>
                </a:lnTo>
                <a:lnTo>
                  <a:pt x="142" y="181"/>
                </a:lnTo>
                <a:lnTo>
                  <a:pt x="148" y="188"/>
                </a:lnTo>
                <a:lnTo>
                  <a:pt x="119" y="225"/>
                </a:lnTo>
                <a:lnTo>
                  <a:pt x="115" y="227"/>
                </a:lnTo>
                <a:lnTo>
                  <a:pt x="113" y="229"/>
                </a:lnTo>
                <a:lnTo>
                  <a:pt x="113" y="230"/>
                </a:lnTo>
                <a:lnTo>
                  <a:pt x="113" y="232"/>
                </a:lnTo>
                <a:lnTo>
                  <a:pt x="115" y="232"/>
                </a:lnTo>
                <a:lnTo>
                  <a:pt x="115" y="234"/>
                </a:lnTo>
                <a:lnTo>
                  <a:pt x="117" y="234"/>
                </a:lnTo>
                <a:lnTo>
                  <a:pt x="119" y="236"/>
                </a:lnTo>
                <a:lnTo>
                  <a:pt x="119" y="238"/>
                </a:lnTo>
                <a:lnTo>
                  <a:pt x="119" y="240"/>
                </a:lnTo>
                <a:lnTo>
                  <a:pt x="119" y="242"/>
                </a:lnTo>
                <a:lnTo>
                  <a:pt x="119" y="244"/>
                </a:lnTo>
                <a:lnTo>
                  <a:pt x="119" y="246"/>
                </a:lnTo>
                <a:lnTo>
                  <a:pt x="121" y="246"/>
                </a:lnTo>
                <a:lnTo>
                  <a:pt x="119" y="248"/>
                </a:lnTo>
                <a:lnTo>
                  <a:pt x="121" y="248"/>
                </a:lnTo>
                <a:lnTo>
                  <a:pt x="121" y="250"/>
                </a:lnTo>
                <a:lnTo>
                  <a:pt x="123" y="250"/>
                </a:lnTo>
                <a:lnTo>
                  <a:pt x="123" y="251"/>
                </a:lnTo>
                <a:lnTo>
                  <a:pt x="124" y="251"/>
                </a:lnTo>
                <a:lnTo>
                  <a:pt x="124" y="253"/>
                </a:lnTo>
                <a:lnTo>
                  <a:pt x="126" y="253"/>
                </a:lnTo>
                <a:lnTo>
                  <a:pt x="126" y="255"/>
                </a:lnTo>
                <a:lnTo>
                  <a:pt x="126" y="257"/>
                </a:lnTo>
                <a:lnTo>
                  <a:pt x="126" y="259"/>
                </a:lnTo>
                <a:lnTo>
                  <a:pt x="128" y="259"/>
                </a:lnTo>
                <a:lnTo>
                  <a:pt x="130" y="259"/>
                </a:lnTo>
                <a:lnTo>
                  <a:pt x="130" y="261"/>
                </a:lnTo>
                <a:lnTo>
                  <a:pt x="128" y="261"/>
                </a:lnTo>
                <a:lnTo>
                  <a:pt x="128" y="263"/>
                </a:lnTo>
                <a:lnTo>
                  <a:pt x="128" y="265"/>
                </a:lnTo>
                <a:lnTo>
                  <a:pt x="130" y="267"/>
                </a:lnTo>
                <a:lnTo>
                  <a:pt x="130" y="269"/>
                </a:lnTo>
                <a:lnTo>
                  <a:pt x="132" y="269"/>
                </a:lnTo>
                <a:lnTo>
                  <a:pt x="132" y="271"/>
                </a:lnTo>
                <a:lnTo>
                  <a:pt x="132" y="273"/>
                </a:lnTo>
                <a:lnTo>
                  <a:pt x="134" y="273"/>
                </a:lnTo>
                <a:lnTo>
                  <a:pt x="136" y="275"/>
                </a:lnTo>
                <a:lnTo>
                  <a:pt x="138" y="275"/>
                </a:lnTo>
                <a:lnTo>
                  <a:pt x="140" y="277"/>
                </a:lnTo>
                <a:lnTo>
                  <a:pt x="140" y="278"/>
                </a:lnTo>
                <a:lnTo>
                  <a:pt x="140" y="280"/>
                </a:lnTo>
                <a:lnTo>
                  <a:pt x="140" y="282"/>
                </a:lnTo>
                <a:lnTo>
                  <a:pt x="138" y="286"/>
                </a:lnTo>
                <a:lnTo>
                  <a:pt x="134" y="294"/>
                </a:lnTo>
                <a:lnTo>
                  <a:pt x="132" y="294"/>
                </a:lnTo>
                <a:lnTo>
                  <a:pt x="130" y="296"/>
                </a:lnTo>
                <a:lnTo>
                  <a:pt x="128" y="294"/>
                </a:lnTo>
                <a:lnTo>
                  <a:pt x="128" y="296"/>
                </a:lnTo>
                <a:lnTo>
                  <a:pt x="103" y="299"/>
                </a:lnTo>
                <a:lnTo>
                  <a:pt x="107" y="305"/>
                </a:lnTo>
                <a:lnTo>
                  <a:pt x="109" y="311"/>
                </a:lnTo>
                <a:lnTo>
                  <a:pt x="109" y="313"/>
                </a:lnTo>
                <a:lnTo>
                  <a:pt x="111" y="317"/>
                </a:lnTo>
                <a:lnTo>
                  <a:pt x="111" y="319"/>
                </a:lnTo>
                <a:lnTo>
                  <a:pt x="113" y="317"/>
                </a:lnTo>
                <a:lnTo>
                  <a:pt x="113" y="319"/>
                </a:lnTo>
                <a:lnTo>
                  <a:pt x="115" y="321"/>
                </a:lnTo>
                <a:lnTo>
                  <a:pt x="113" y="321"/>
                </a:lnTo>
                <a:lnTo>
                  <a:pt x="109" y="323"/>
                </a:lnTo>
                <a:lnTo>
                  <a:pt x="105" y="325"/>
                </a:lnTo>
                <a:lnTo>
                  <a:pt x="103" y="325"/>
                </a:lnTo>
                <a:lnTo>
                  <a:pt x="99" y="325"/>
                </a:lnTo>
                <a:lnTo>
                  <a:pt x="96" y="325"/>
                </a:lnTo>
                <a:lnTo>
                  <a:pt x="86" y="327"/>
                </a:lnTo>
                <a:lnTo>
                  <a:pt x="82" y="327"/>
                </a:lnTo>
                <a:lnTo>
                  <a:pt x="78" y="327"/>
                </a:lnTo>
                <a:lnTo>
                  <a:pt x="75" y="327"/>
                </a:lnTo>
                <a:lnTo>
                  <a:pt x="73" y="328"/>
                </a:lnTo>
                <a:lnTo>
                  <a:pt x="71" y="327"/>
                </a:lnTo>
                <a:lnTo>
                  <a:pt x="67" y="327"/>
                </a:lnTo>
                <a:lnTo>
                  <a:pt x="63" y="327"/>
                </a:lnTo>
                <a:lnTo>
                  <a:pt x="30" y="340"/>
                </a:lnTo>
                <a:lnTo>
                  <a:pt x="0" y="354"/>
                </a:lnTo>
                <a:lnTo>
                  <a:pt x="0" y="361"/>
                </a:lnTo>
                <a:lnTo>
                  <a:pt x="1" y="371"/>
                </a:lnTo>
                <a:lnTo>
                  <a:pt x="3" y="382"/>
                </a:lnTo>
                <a:lnTo>
                  <a:pt x="5" y="390"/>
                </a:lnTo>
                <a:lnTo>
                  <a:pt x="3" y="398"/>
                </a:lnTo>
                <a:lnTo>
                  <a:pt x="1" y="405"/>
                </a:lnTo>
                <a:lnTo>
                  <a:pt x="1" y="409"/>
                </a:lnTo>
                <a:lnTo>
                  <a:pt x="1" y="415"/>
                </a:lnTo>
                <a:lnTo>
                  <a:pt x="5" y="424"/>
                </a:lnTo>
                <a:lnTo>
                  <a:pt x="9" y="430"/>
                </a:lnTo>
                <a:lnTo>
                  <a:pt x="11" y="432"/>
                </a:lnTo>
                <a:lnTo>
                  <a:pt x="13" y="436"/>
                </a:lnTo>
                <a:lnTo>
                  <a:pt x="13" y="438"/>
                </a:lnTo>
                <a:lnTo>
                  <a:pt x="17" y="448"/>
                </a:lnTo>
                <a:lnTo>
                  <a:pt x="19" y="448"/>
                </a:lnTo>
                <a:lnTo>
                  <a:pt x="32" y="440"/>
                </a:lnTo>
                <a:lnTo>
                  <a:pt x="57" y="448"/>
                </a:lnTo>
                <a:lnTo>
                  <a:pt x="55" y="450"/>
                </a:lnTo>
                <a:lnTo>
                  <a:pt x="53" y="451"/>
                </a:lnTo>
                <a:lnTo>
                  <a:pt x="49" y="455"/>
                </a:lnTo>
                <a:lnTo>
                  <a:pt x="48" y="459"/>
                </a:lnTo>
                <a:lnTo>
                  <a:pt x="44" y="463"/>
                </a:lnTo>
                <a:lnTo>
                  <a:pt x="44" y="465"/>
                </a:lnTo>
                <a:lnTo>
                  <a:pt x="46" y="469"/>
                </a:lnTo>
                <a:lnTo>
                  <a:pt x="48" y="474"/>
                </a:lnTo>
                <a:lnTo>
                  <a:pt x="48" y="479"/>
                </a:lnTo>
                <a:lnTo>
                  <a:pt x="49" y="480"/>
                </a:lnTo>
                <a:lnTo>
                  <a:pt x="49" y="486"/>
                </a:lnTo>
                <a:lnTo>
                  <a:pt x="51" y="488"/>
                </a:lnTo>
                <a:lnTo>
                  <a:pt x="57" y="494"/>
                </a:lnTo>
                <a:lnTo>
                  <a:pt x="57" y="496"/>
                </a:lnTo>
                <a:lnTo>
                  <a:pt x="63" y="513"/>
                </a:lnTo>
                <a:lnTo>
                  <a:pt x="63" y="515"/>
                </a:lnTo>
                <a:lnTo>
                  <a:pt x="65" y="519"/>
                </a:lnTo>
                <a:lnTo>
                  <a:pt x="65" y="527"/>
                </a:lnTo>
                <a:lnTo>
                  <a:pt x="67" y="527"/>
                </a:lnTo>
                <a:lnTo>
                  <a:pt x="73" y="528"/>
                </a:lnTo>
                <a:lnTo>
                  <a:pt x="75" y="530"/>
                </a:lnTo>
                <a:lnTo>
                  <a:pt x="82" y="532"/>
                </a:lnTo>
                <a:lnTo>
                  <a:pt x="86" y="532"/>
                </a:lnTo>
                <a:lnTo>
                  <a:pt x="90" y="534"/>
                </a:lnTo>
                <a:lnTo>
                  <a:pt x="96" y="544"/>
                </a:lnTo>
                <a:lnTo>
                  <a:pt x="105" y="549"/>
                </a:lnTo>
                <a:lnTo>
                  <a:pt x="109" y="551"/>
                </a:lnTo>
                <a:lnTo>
                  <a:pt x="111" y="555"/>
                </a:lnTo>
                <a:lnTo>
                  <a:pt x="119" y="563"/>
                </a:lnTo>
                <a:lnTo>
                  <a:pt x="121" y="557"/>
                </a:lnTo>
                <a:lnTo>
                  <a:pt x="124" y="553"/>
                </a:lnTo>
                <a:lnTo>
                  <a:pt x="128" y="549"/>
                </a:lnTo>
                <a:lnTo>
                  <a:pt x="130" y="546"/>
                </a:lnTo>
                <a:lnTo>
                  <a:pt x="130" y="544"/>
                </a:lnTo>
                <a:lnTo>
                  <a:pt x="132" y="538"/>
                </a:lnTo>
                <a:lnTo>
                  <a:pt x="134" y="532"/>
                </a:lnTo>
                <a:lnTo>
                  <a:pt x="136" y="527"/>
                </a:lnTo>
                <a:lnTo>
                  <a:pt x="138" y="521"/>
                </a:lnTo>
                <a:lnTo>
                  <a:pt x="138" y="517"/>
                </a:lnTo>
                <a:lnTo>
                  <a:pt x="140" y="515"/>
                </a:lnTo>
                <a:lnTo>
                  <a:pt x="140" y="513"/>
                </a:lnTo>
                <a:lnTo>
                  <a:pt x="142" y="513"/>
                </a:lnTo>
                <a:lnTo>
                  <a:pt x="144" y="513"/>
                </a:lnTo>
                <a:lnTo>
                  <a:pt x="151" y="513"/>
                </a:lnTo>
                <a:lnTo>
                  <a:pt x="155" y="515"/>
                </a:lnTo>
                <a:lnTo>
                  <a:pt x="157" y="515"/>
                </a:lnTo>
                <a:lnTo>
                  <a:pt x="163" y="515"/>
                </a:lnTo>
                <a:lnTo>
                  <a:pt x="167" y="517"/>
                </a:lnTo>
                <a:lnTo>
                  <a:pt x="169" y="507"/>
                </a:lnTo>
                <a:lnTo>
                  <a:pt x="171" y="496"/>
                </a:lnTo>
                <a:lnTo>
                  <a:pt x="172" y="498"/>
                </a:lnTo>
                <a:lnTo>
                  <a:pt x="174" y="498"/>
                </a:lnTo>
                <a:lnTo>
                  <a:pt x="180" y="500"/>
                </a:lnTo>
                <a:lnTo>
                  <a:pt x="182" y="501"/>
                </a:lnTo>
                <a:lnTo>
                  <a:pt x="188" y="503"/>
                </a:lnTo>
                <a:lnTo>
                  <a:pt x="190" y="494"/>
                </a:lnTo>
                <a:lnTo>
                  <a:pt x="190" y="484"/>
                </a:lnTo>
                <a:lnTo>
                  <a:pt x="190" y="479"/>
                </a:lnTo>
                <a:lnTo>
                  <a:pt x="190" y="473"/>
                </a:lnTo>
                <a:lnTo>
                  <a:pt x="190" y="471"/>
                </a:lnTo>
                <a:lnTo>
                  <a:pt x="196" y="465"/>
                </a:lnTo>
                <a:lnTo>
                  <a:pt x="199" y="463"/>
                </a:lnTo>
                <a:lnTo>
                  <a:pt x="201" y="463"/>
                </a:lnTo>
                <a:lnTo>
                  <a:pt x="203" y="463"/>
                </a:lnTo>
                <a:lnTo>
                  <a:pt x="203" y="461"/>
                </a:lnTo>
                <a:lnTo>
                  <a:pt x="205" y="461"/>
                </a:lnTo>
                <a:lnTo>
                  <a:pt x="205" y="459"/>
                </a:lnTo>
                <a:lnTo>
                  <a:pt x="209" y="459"/>
                </a:lnTo>
                <a:lnTo>
                  <a:pt x="211" y="457"/>
                </a:lnTo>
                <a:lnTo>
                  <a:pt x="213" y="457"/>
                </a:lnTo>
                <a:lnTo>
                  <a:pt x="213" y="455"/>
                </a:lnTo>
                <a:lnTo>
                  <a:pt x="213" y="457"/>
                </a:lnTo>
                <a:lnTo>
                  <a:pt x="215" y="457"/>
                </a:lnTo>
                <a:lnTo>
                  <a:pt x="217" y="457"/>
                </a:lnTo>
                <a:lnTo>
                  <a:pt x="219" y="455"/>
                </a:lnTo>
                <a:lnTo>
                  <a:pt x="219" y="457"/>
                </a:lnTo>
                <a:lnTo>
                  <a:pt x="220" y="457"/>
                </a:lnTo>
                <a:lnTo>
                  <a:pt x="220" y="455"/>
                </a:lnTo>
                <a:lnTo>
                  <a:pt x="222" y="455"/>
                </a:lnTo>
                <a:lnTo>
                  <a:pt x="224" y="453"/>
                </a:lnTo>
                <a:lnTo>
                  <a:pt x="226" y="453"/>
                </a:lnTo>
                <a:lnTo>
                  <a:pt x="228" y="453"/>
                </a:lnTo>
                <a:lnTo>
                  <a:pt x="230" y="453"/>
                </a:lnTo>
                <a:lnTo>
                  <a:pt x="234" y="457"/>
                </a:lnTo>
                <a:lnTo>
                  <a:pt x="236" y="457"/>
                </a:lnTo>
                <a:lnTo>
                  <a:pt x="236" y="455"/>
                </a:lnTo>
                <a:lnTo>
                  <a:pt x="238" y="455"/>
                </a:lnTo>
                <a:lnTo>
                  <a:pt x="238" y="457"/>
                </a:lnTo>
                <a:lnTo>
                  <a:pt x="240" y="457"/>
                </a:lnTo>
                <a:lnTo>
                  <a:pt x="240" y="455"/>
                </a:lnTo>
                <a:lnTo>
                  <a:pt x="242" y="455"/>
                </a:lnTo>
                <a:lnTo>
                  <a:pt x="244" y="457"/>
                </a:lnTo>
                <a:lnTo>
                  <a:pt x="246" y="457"/>
                </a:lnTo>
                <a:lnTo>
                  <a:pt x="248" y="457"/>
                </a:lnTo>
                <a:lnTo>
                  <a:pt x="249" y="455"/>
                </a:lnTo>
                <a:lnTo>
                  <a:pt x="249" y="453"/>
                </a:lnTo>
                <a:lnTo>
                  <a:pt x="249" y="451"/>
                </a:lnTo>
                <a:lnTo>
                  <a:pt x="251" y="451"/>
                </a:lnTo>
                <a:lnTo>
                  <a:pt x="253" y="451"/>
                </a:lnTo>
                <a:lnTo>
                  <a:pt x="255" y="453"/>
                </a:lnTo>
                <a:lnTo>
                  <a:pt x="255" y="455"/>
                </a:lnTo>
                <a:lnTo>
                  <a:pt x="253" y="457"/>
                </a:lnTo>
                <a:lnTo>
                  <a:pt x="253" y="459"/>
                </a:lnTo>
                <a:lnTo>
                  <a:pt x="251" y="459"/>
                </a:lnTo>
                <a:lnTo>
                  <a:pt x="253" y="459"/>
                </a:lnTo>
                <a:lnTo>
                  <a:pt x="253" y="461"/>
                </a:lnTo>
                <a:lnTo>
                  <a:pt x="255" y="461"/>
                </a:lnTo>
                <a:lnTo>
                  <a:pt x="257" y="459"/>
                </a:lnTo>
                <a:lnTo>
                  <a:pt x="259" y="457"/>
                </a:lnTo>
                <a:lnTo>
                  <a:pt x="261" y="457"/>
                </a:lnTo>
                <a:lnTo>
                  <a:pt x="263" y="457"/>
                </a:lnTo>
                <a:lnTo>
                  <a:pt x="265" y="457"/>
                </a:lnTo>
                <a:lnTo>
                  <a:pt x="267" y="457"/>
                </a:lnTo>
                <a:lnTo>
                  <a:pt x="269" y="459"/>
                </a:lnTo>
                <a:lnTo>
                  <a:pt x="270" y="459"/>
                </a:lnTo>
                <a:lnTo>
                  <a:pt x="273" y="459"/>
                </a:lnTo>
                <a:lnTo>
                  <a:pt x="275" y="459"/>
                </a:lnTo>
                <a:lnTo>
                  <a:pt x="275" y="457"/>
                </a:lnTo>
                <a:lnTo>
                  <a:pt x="275" y="459"/>
                </a:lnTo>
                <a:lnTo>
                  <a:pt x="276" y="459"/>
                </a:lnTo>
                <a:lnTo>
                  <a:pt x="276" y="461"/>
                </a:lnTo>
                <a:lnTo>
                  <a:pt x="278" y="463"/>
                </a:lnTo>
                <a:lnTo>
                  <a:pt x="280" y="465"/>
                </a:lnTo>
                <a:lnTo>
                  <a:pt x="282" y="465"/>
                </a:lnTo>
                <a:lnTo>
                  <a:pt x="284" y="463"/>
                </a:lnTo>
                <a:lnTo>
                  <a:pt x="286" y="463"/>
                </a:lnTo>
                <a:lnTo>
                  <a:pt x="288" y="463"/>
                </a:lnTo>
                <a:lnTo>
                  <a:pt x="288" y="461"/>
                </a:lnTo>
                <a:lnTo>
                  <a:pt x="290" y="461"/>
                </a:lnTo>
                <a:lnTo>
                  <a:pt x="292" y="461"/>
                </a:lnTo>
                <a:lnTo>
                  <a:pt x="294" y="461"/>
                </a:lnTo>
                <a:lnTo>
                  <a:pt x="294" y="463"/>
                </a:lnTo>
                <a:lnTo>
                  <a:pt x="296" y="463"/>
                </a:lnTo>
                <a:lnTo>
                  <a:pt x="296" y="465"/>
                </a:lnTo>
                <a:lnTo>
                  <a:pt x="296" y="467"/>
                </a:lnTo>
                <a:lnTo>
                  <a:pt x="296" y="469"/>
                </a:lnTo>
                <a:lnTo>
                  <a:pt x="297" y="471"/>
                </a:lnTo>
                <a:lnTo>
                  <a:pt x="296" y="473"/>
                </a:lnTo>
                <a:lnTo>
                  <a:pt x="294" y="473"/>
                </a:lnTo>
                <a:lnTo>
                  <a:pt x="294" y="474"/>
                </a:lnTo>
                <a:lnTo>
                  <a:pt x="290" y="477"/>
                </a:lnTo>
                <a:lnTo>
                  <a:pt x="284" y="479"/>
                </a:lnTo>
                <a:lnTo>
                  <a:pt x="280" y="473"/>
                </a:lnTo>
                <a:lnTo>
                  <a:pt x="278" y="467"/>
                </a:lnTo>
                <a:lnTo>
                  <a:pt x="270" y="469"/>
                </a:lnTo>
                <a:lnTo>
                  <a:pt x="263" y="469"/>
                </a:lnTo>
                <a:lnTo>
                  <a:pt x="259" y="479"/>
                </a:lnTo>
                <a:lnTo>
                  <a:pt x="259" y="486"/>
                </a:lnTo>
                <a:lnTo>
                  <a:pt x="251" y="490"/>
                </a:lnTo>
                <a:lnTo>
                  <a:pt x="251" y="496"/>
                </a:lnTo>
                <a:lnTo>
                  <a:pt x="261" y="496"/>
                </a:lnTo>
                <a:lnTo>
                  <a:pt x="267" y="496"/>
                </a:lnTo>
                <a:lnTo>
                  <a:pt x="275" y="494"/>
                </a:lnTo>
                <a:lnTo>
                  <a:pt x="278" y="494"/>
                </a:lnTo>
                <a:lnTo>
                  <a:pt x="280" y="494"/>
                </a:lnTo>
                <a:lnTo>
                  <a:pt x="284" y="492"/>
                </a:lnTo>
                <a:lnTo>
                  <a:pt x="290" y="492"/>
                </a:lnTo>
                <a:lnTo>
                  <a:pt x="297" y="490"/>
                </a:lnTo>
                <a:lnTo>
                  <a:pt x="299" y="488"/>
                </a:lnTo>
                <a:lnTo>
                  <a:pt x="303" y="488"/>
                </a:lnTo>
                <a:lnTo>
                  <a:pt x="307" y="484"/>
                </a:lnTo>
                <a:lnTo>
                  <a:pt x="309" y="486"/>
                </a:lnTo>
                <a:lnTo>
                  <a:pt x="311" y="486"/>
                </a:lnTo>
                <a:lnTo>
                  <a:pt x="313" y="488"/>
                </a:lnTo>
                <a:lnTo>
                  <a:pt x="315" y="490"/>
                </a:lnTo>
                <a:lnTo>
                  <a:pt x="315" y="492"/>
                </a:lnTo>
                <a:lnTo>
                  <a:pt x="315" y="494"/>
                </a:lnTo>
                <a:lnTo>
                  <a:pt x="315" y="496"/>
                </a:lnTo>
                <a:lnTo>
                  <a:pt x="315" y="498"/>
                </a:lnTo>
                <a:lnTo>
                  <a:pt x="315" y="500"/>
                </a:lnTo>
                <a:lnTo>
                  <a:pt x="313" y="500"/>
                </a:lnTo>
                <a:lnTo>
                  <a:pt x="311" y="500"/>
                </a:lnTo>
                <a:lnTo>
                  <a:pt x="311" y="498"/>
                </a:lnTo>
                <a:lnTo>
                  <a:pt x="309" y="498"/>
                </a:lnTo>
                <a:lnTo>
                  <a:pt x="309" y="496"/>
                </a:lnTo>
                <a:lnTo>
                  <a:pt x="307" y="496"/>
                </a:lnTo>
                <a:lnTo>
                  <a:pt x="307" y="498"/>
                </a:lnTo>
                <a:lnTo>
                  <a:pt x="305" y="500"/>
                </a:lnTo>
                <a:lnTo>
                  <a:pt x="307" y="500"/>
                </a:lnTo>
                <a:lnTo>
                  <a:pt x="307" y="501"/>
                </a:lnTo>
                <a:lnTo>
                  <a:pt x="307" y="503"/>
                </a:lnTo>
                <a:lnTo>
                  <a:pt x="307" y="505"/>
                </a:lnTo>
                <a:lnTo>
                  <a:pt x="307" y="507"/>
                </a:lnTo>
                <a:lnTo>
                  <a:pt x="309" y="507"/>
                </a:lnTo>
                <a:lnTo>
                  <a:pt x="311" y="507"/>
                </a:lnTo>
                <a:lnTo>
                  <a:pt x="313" y="509"/>
                </a:lnTo>
                <a:lnTo>
                  <a:pt x="313" y="511"/>
                </a:lnTo>
                <a:lnTo>
                  <a:pt x="311" y="513"/>
                </a:lnTo>
                <a:lnTo>
                  <a:pt x="311" y="515"/>
                </a:lnTo>
                <a:lnTo>
                  <a:pt x="309" y="517"/>
                </a:lnTo>
                <a:lnTo>
                  <a:pt x="309" y="519"/>
                </a:lnTo>
                <a:lnTo>
                  <a:pt x="309" y="521"/>
                </a:lnTo>
                <a:lnTo>
                  <a:pt x="311" y="521"/>
                </a:lnTo>
                <a:lnTo>
                  <a:pt x="313" y="521"/>
                </a:lnTo>
                <a:lnTo>
                  <a:pt x="315" y="521"/>
                </a:lnTo>
                <a:lnTo>
                  <a:pt x="317" y="521"/>
                </a:lnTo>
                <a:lnTo>
                  <a:pt x="317" y="519"/>
                </a:lnTo>
                <a:lnTo>
                  <a:pt x="319" y="519"/>
                </a:lnTo>
                <a:lnTo>
                  <a:pt x="319" y="517"/>
                </a:lnTo>
                <a:lnTo>
                  <a:pt x="321" y="517"/>
                </a:lnTo>
                <a:lnTo>
                  <a:pt x="323" y="517"/>
                </a:lnTo>
                <a:lnTo>
                  <a:pt x="323" y="519"/>
                </a:lnTo>
                <a:lnTo>
                  <a:pt x="324" y="521"/>
                </a:lnTo>
                <a:lnTo>
                  <a:pt x="326" y="523"/>
                </a:lnTo>
                <a:lnTo>
                  <a:pt x="326" y="525"/>
                </a:lnTo>
                <a:lnTo>
                  <a:pt x="328" y="525"/>
                </a:lnTo>
                <a:lnTo>
                  <a:pt x="330" y="523"/>
                </a:lnTo>
                <a:lnTo>
                  <a:pt x="334" y="523"/>
                </a:lnTo>
                <a:lnTo>
                  <a:pt x="338" y="521"/>
                </a:lnTo>
                <a:lnTo>
                  <a:pt x="340" y="521"/>
                </a:lnTo>
                <a:lnTo>
                  <a:pt x="342" y="519"/>
                </a:lnTo>
                <a:lnTo>
                  <a:pt x="344" y="517"/>
                </a:lnTo>
                <a:lnTo>
                  <a:pt x="345" y="515"/>
                </a:lnTo>
                <a:lnTo>
                  <a:pt x="345" y="513"/>
                </a:lnTo>
                <a:lnTo>
                  <a:pt x="347" y="509"/>
                </a:lnTo>
                <a:lnTo>
                  <a:pt x="349" y="503"/>
                </a:lnTo>
                <a:lnTo>
                  <a:pt x="353" y="496"/>
                </a:lnTo>
                <a:lnTo>
                  <a:pt x="355" y="490"/>
                </a:lnTo>
                <a:lnTo>
                  <a:pt x="357" y="484"/>
                </a:lnTo>
                <a:lnTo>
                  <a:pt x="359" y="477"/>
                </a:lnTo>
                <a:lnTo>
                  <a:pt x="371" y="480"/>
                </a:lnTo>
                <a:lnTo>
                  <a:pt x="378" y="484"/>
                </a:lnTo>
                <a:lnTo>
                  <a:pt x="384" y="488"/>
                </a:lnTo>
                <a:lnTo>
                  <a:pt x="388" y="490"/>
                </a:lnTo>
                <a:lnTo>
                  <a:pt x="390" y="492"/>
                </a:lnTo>
                <a:lnTo>
                  <a:pt x="390" y="496"/>
                </a:lnTo>
                <a:lnTo>
                  <a:pt x="392" y="500"/>
                </a:lnTo>
                <a:lnTo>
                  <a:pt x="395" y="505"/>
                </a:lnTo>
                <a:lnTo>
                  <a:pt x="398" y="505"/>
                </a:lnTo>
                <a:lnTo>
                  <a:pt x="398" y="513"/>
                </a:lnTo>
                <a:lnTo>
                  <a:pt x="395" y="528"/>
                </a:lnTo>
                <a:lnTo>
                  <a:pt x="398" y="534"/>
                </a:lnTo>
                <a:lnTo>
                  <a:pt x="378" y="548"/>
                </a:lnTo>
                <a:lnTo>
                  <a:pt x="376" y="548"/>
                </a:lnTo>
                <a:lnTo>
                  <a:pt x="374" y="549"/>
                </a:lnTo>
                <a:lnTo>
                  <a:pt x="371" y="555"/>
                </a:lnTo>
                <a:lnTo>
                  <a:pt x="367" y="563"/>
                </a:lnTo>
                <a:lnTo>
                  <a:pt x="361" y="569"/>
                </a:lnTo>
                <a:lnTo>
                  <a:pt x="361" y="571"/>
                </a:lnTo>
                <a:lnTo>
                  <a:pt x="363" y="573"/>
                </a:lnTo>
                <a:lnTo>
                  <a:pt x="363" y="575"/>
                </a:lnTo>
                <a:lnTo>
                  <a:pt x="367" y="584"/>
                </a:lnTo>
                <a:lnTo>
                  <a:pt x="369" y="592"/>
                </a:lnTo>
                <a:lnTo>
                  <a:pt x="365" y="592"/>
                </a:lnTo>
                <a:lnTo>
                  <a:pt x="365" y="590"/>
                </a:lnTo>
                <a:lnTo>
                  <a:pt x="363" y="592"/>
                </a:lnTo>
                <a:lnTo>
                  <a:pt x="361" y="592"/>
                </a:lnTo>
                <a:lnTo>
                  <a:pt x="359" y="592"/>
                </a:lnTo>
                <a:lnTo>
                  <a:pt x="357" y="590"/>
                </a:lnTo>
                <a:lnTo>
                  <a:pt x="357" y="592"/>
                </a:lnTo>
                <a:lnTo>
                  <a:pt x="355" y="592"/>
                </a:lnTo>
                <a:lnTo>
                  <a:pt x="353" y="592"/>
                </a:lnTo>
                <a:lnTo>
                  <a:pt x="349" y="592"/>
                </a:lnTo>
                <a:lnTo>
                  <a:pt x="349" y="594"/>
                </a:lnTo>
                <a:lnTo>
                  <a:pt x="345" y="594"/>
                </a:lnTo>
                <a:lnTo>
                  <a:pt x="345" y="592"/>
                </a:lnTo>
                <a:lnTo>
                  <a:pt x="344" y="592"/>
                </a:lnTo>
                <a:lnTo>
                  <a:pt x="340" y="592"/>
                </a:lnTo>
                <a:lnTo>
                  <a:pt x="336" y="592"/>
                </a:lnTo>
                <a:lnTo>
                  <a:pt x="332" y="594"/>
                </a:lnTo>
                <a:lnTo>
                  <a:pt x="330" y="594"/>
                </a:lnTo>
                <a:lnTo>
                  <a:pt x="326" y="594"/>
                </a:lnTo>
                <a:lnTo>
                  <a:pt x="321" y="594"/>
                </a:lnTo>
                <a:lnTo>
                  <a:pt x="311" y="597"/>
                </a:lnTo>
                <a:lnTo>
                  <a:pt x="296" y="599"/>
                </a:lnTo>
                <a:lnTo>
                  <a:pt x="290" y="586"/>
                </a:lnTo>
                <a:lnTo>
                  <a:pt x="265" y="578"/>
                </a:lnTo>
                <a:lnTo>
                  <a:pt x="257" y="576"/>
                </a:lnTo>
                <a:lnTo>
                  <a:pt x="253" y="576"/>
                </a:lnTo>
                <a:lnTo>
                  <a:pt x="251" y="584"/>
                </a:lnTo>
                <a:lnTo>
                  <a:pt x="248" y="592"/>
                </a:lnTo>
                <a:lnTo>
                  <a:pt x="234" y="592"/>
                </a:lnTo>
                <a:lnTo>
                  <a:pt x="234" y="584"/>
                </a:lnTo>
                <a:lnTo>
                  <a:pt x="222" y="597"/>
                </a:lnTo>
                <a:lnTo>
                  <a:pt x="213" y="602"/>
                </a:lnTo>
                <a:lnTo>
                  <a:pt x="207" y="603"/>
                </a:lnTo>
                <a:lnTo>
                  <a:pt x="205" y="605"/>
                </a:lnTo>
                <a:lnTo>
                  <a:pt x="186" y="613"/>
                </a:lnTo>
                <a:lnTo>
                  <a:pt x="182" y="615"/>
                </a:lnTo>
                <a:lnTo>
                  <a:pt x="174" y="615"/>
                </a:lnTo>
                <a:lnTo>
                  <a:pt x="171" y="619"/>
                </a:lnTo>
                <a:lnTo>
                  <a:pt x="167" y="640"/>
                </a:lnTo>
                <a:lnTo>
                  <a:pt x="163" y="644"/>
                </a:lnTo>
                <a:lnTo>
                  <a:pt x="145" y="667"/>
                </a:lnTo>
                <a:lnTo>
                  <a:pt x="145" y="669"/>
                </a:lnTo>
                <a:lnTo>
                  <a:pt x="148" y="669"/>
                </a:lnTo>
                <a:lnTo>
                  <a:pt x="151" y="669"/>
                </a:lnTo>
                <a:lnTo>
                  <a:pt x="151" y="671"/>
                </a:lnTo>
                <a:lnTo>
                  <a:pt x="153" y="686"/>
                </a:lnTo>
                <a:lnTo>
                  <a:pt x="148" y="682"/>
                </a:lnTo>
                <a:lnTo>
                  <a:pt x="144" y="692"/>
                </a:lnTo>
                <a:lnTo>
                  <a:pt x="150" y="696"/>
                </a:lnTo>
                <a:lnTo>
                  <a:pt x="148" y="701"/>
                </a:lnTo>
                <a:lnTo>
                  <a:pt x="157" y="715"/>
                </a:lnTo>
                <a:lnTo>
                  <a:pt x="159" y="719"/>
                </a:lnTo>
                <a:lnTo>
                  <a:pt x="165" y="724"/>
                </a:lnTo>
                <a:lnTo>
                  <a:pt x="165" y="727"/>
                </a:lnTo>
                <a:lnTo>
                  <a:pt x="184" y="724"/>
                </a:lnTo>
                <a:lnTo>
                  <a:pt x="190" y="722"/>
                </a:lnTo>
                <a:lnTo>
                  <a:pt x="205" y="715"/>
                </a:lnTo>
                <a:lnTo>
                  <a:pt x="228" y="705"/>
                </a:lnTo>
                <a:lnTo>
                  <a:pt x="236" y="705"/>
                </a:lnTo>
                <a:lnTo>
                  <a:pt x="244" y="736"/>
                </a:lnTo>
                <a:lnTo>
                  <a:pt x="249" y="763"/>
                </a:lnTo>
                <a:lnTo>
                  <a:pt x="255" y="761"/>
                </a:lnTo>
                <a:lnTo>
                  <a:pt x="263" y="757"/>
                </a:lnTo>
                <a:lnTo>
                  <a:pt x="288" y="751"/>
                </a:lnTo>
                <a:lnTo>
                  <a:pt x="299" y="748"/>
                </a:lnTo>
                <a:lnTo>
                  <a:pt x="280" y="701"/>
                </a:lnTo>
                <a:lnTo>
                  <a:pt x="292" y="692"/>
                </a:lnTo>
                <a:lnTo>
                  <a:pt x="323" y="694"/>
                </a:lnTo>
                <a:lnTo>
                  <a:pt x="345" y="690"/>
                </a:lnTo>
                <a:lnTo>
                  <a:pt x="367" y="698"/>
                </a:lnTo>
                <a:lnTo>
                  <a:pt x="371" y="700"/>
                </a:lnTo>
                <a:lnTo>
                  <a:pt x="376" y="701"/>
                </a:lnTo>
                <a:lnTo>
                  <a:pt x="382" y="703"/>
                </a:lnTo>
                <a:lnTo>
                  <a:pt x="384" y="705"/>
                </a:lnTo>
                <a:lnTo>
                  <a:pt x="388" y="705"/>
                </a:lnTo>
                <a:lnTo>
                  <a:pt x="395" y="709"/>
                </a:lnTo>
                <a:lnTo>
                  <a:pt x="399" y="711"/>
                </a:lnTo>
                <a:lnTo>
                  <a:pt x="403" y="713"/>
                </a:lnTo>
                <a:lnTo>
                  <a:pt x="411" y="715"/>
                </a:lnTo>
                <a:lnTo>
                  <a:pt x="457" y="703"/>
                </a:lnTo>
                <a:lnTo>
                  <a:pt x="457" y="705"/>
                </a:lnTo>
                <a:lnTo>
                  <a:pt x="459" y="705"/>
                </a:lnTo>
                <a:lnTo>
                  <a:pt x="459" y="707"/>
                </a:lnTo>
                <a:lnTo>
                  <a:pt x="459" y="717"/>
                </a:lnTo>
                <a:lnTo>
                  <a:pt x="455" y="717"/>
                </a:lnTo>
                <a:lnTo>
                  <a:pt x="461" y="732"/>
                </a:lnTo>
                <a:lnTo>
                  <a:pt x="465" y="730"/>
                </a:lnTo>
                <a:lnTo>
                  <a:pt x="472" y="761"/>
                </a:lnTo>
                <a:lnTo>
                  <a:pt x="482" y="759"/>
                </a:lnTo>
                <a:lnTo>
                  <a:pt x="492" y="757"/>
                </a:lnTo>
                <a:lnTo>
                  <a:pt x="505" y="755"/>
                </a:lnTo>
                <a:lnTo>
                  <a:pt x="505" y="759"/>
                </a:lnTo>
                <a:lnTo>
                  <a:pt x="507" y="761"/>
                </a:lnTo>
                <a:lnTo>
                  <a:pt x="511" y="769"/>
                </a:lnTo>
                <a:lnTo>
                  <a:pt x="524" y="771"/>
                </a:lnTo>
                <a:lnTo>
                  <a:pt x="530" y="771"/>
                </a:lnTo>
                <a:lnTo>
                  <a:pt x="530" y="769"/>
                </a:lnTo>
                <a:lnTo>
                  <a:pt x="532" y="769"/>
                </a:lnTo>
                <a:lnTo>
                  <a:pt x="543" y="769"/>
                </a:lnTo>
                <a:lnTo>
                  <a:pt x="559" y="769"/>
                </a:lnTo>
                <a:lnTo>
                  <a:pt x="572" y="769"/>
                </a:lnTo>
                <a:lnTo>
                  <a:pt x="582" y="751"/>
                </a:lnTo>
                <a:lnTo>
                  <a:pt x="595" y="757"/>
                </a:lnTo>
                <a:lnTo>
                  <a:pt x="599" y="757"/>
                </a:lnTo>
                <a:lnTo>
                  <a:pt x="615" y="755"/>
                </a:lnTo>
                <a:lnTo>
                  <a:pt x="618" y="751"/>
                </a:lnTo>
                <a:lnTo>
                  <a:pt x="622" y="748"/>
                </a:lnTo>
                <a:lnTo>
                  <a:pt x="624" y="746"/>
                </a:lnTo>
                <a:lnTo>
                  <a:pt x="628" y="744"/>
                </a:lnTo>
                <a:lnTo>
                  <a:pt x="630" y="740"/>
                </a:lnTo>
                <a:lnTo>
                  <a:pt x="636" y="736"/>
                </a:lnTo>
                <a:lnTo>
                  <a:pt x="641" y="732"/>
                </a:lnTo>
                <a:lnTo>
                  <a:pt x="643" y="730"/>
                </a:lnTo>
                <a:lnTo>
                  <a:pt x="645" y="728"/>
                </a:lnTo>
                <a:lnTo>
                  <a:pt x="649" y="724"/>
                </a:lnTo>
                <a:lnTo>
                  <a:pt x="651" y="722"/>
                </a:lnTo>
                <a:lnTo>
                  <a:pt x="653" y="721"/>
                </a:lnTo>
                <a:lnTo>
                  <a:pt x="655" y="719"/>
                </a:lnTo>
                <a:lnTo>
                  <a:pt x="659" y="713"/>
                </a:lnTo>
                <a:lnTo>
                  <a:pt x="661" y="711"/>
                </a:lnTo>
                <a:lnTo>
                  <a:pt x="663" y="707"/>
                </a:lnTo>
                <a:lnTo>
                  <a:pt x="666" y="703"/>
                </a:lnTo>
                <a:lnTo>
                  <a:pt x="668" y="701"/>
                </a:lnTo>
                <a:lnTo>
                  <a:pt x="670" y="698"/>
                </a:lnTo>
                <a:lnTo>
                  <a:pt x="672" y="694"/>
                </a:lnTo>
                <a:lnTo>
                  <a:pt x="672" y="696"/>
                </a:lnTo>
                <a:lnTo>
                  <a:pt x="676" y="690"/>
                </a:lnTo>
                <a:lnTo>
                  <a:pt x="678" y="676"/>
                </a:lnTo>
                <a:lnTo>
                  <a:pt x="678" y="674"/>
                </a:lnTo>
                <a:lnTo>
                  <a:pt x="680" y="673"/>
                </a:lnTo>
                <a:lnTo>
                  <a:pt x="682" y="671"/>
                </a:lnTo>
                <a:lnTo>
                  <a:pt x="684" y="667"/>
                </a:lnTo>
                <a:lnTo>
                  <a:pt x="688" y="661"/>
                </a:lnTo>
                <a:lnTo>
                  <a:pt x="694" y="661"/>
                </a:lnTo>
                <a:lnTo>
                  <a:pt x="695" y="661"/>
                </a:lnTo>
                <a:lnTo>
                  <a:pt x="699" y="659"/>
                </a:lnTo>
                <a:lnTo>
                  <a:pt x="705" y="659"/>
                </a:lnTo>
                <a:lnTo>
                  <a:pt x="711" y="657"/>
                </a:lnTo>
                <a:lnTo>
                  <a:pt x="718" y="657"/>
                </a:lnTo>
                <a:lnTo>
                  <a:pt x="724" y="659"/>
                </a:lnTo>
                <a:lnTo>
                  <a:pt x="728" y="661"/>
                </a:lnTo>
                <a:lnTo>
                  <a:pt x="737" y="659"/>
                </a:lnTo>
                <a:lnTo>
                  <a:pt x="743" y="657"/>
                </a:lnTo>
                <a:lnTo>
                  <a:pt x="747" y="657"/>
                </a:lnTo>
                <a:lnTo>
                  <a:pt x="747" y="652"/>
                </a:lnTo>
                <a:lnTo>
                  <a:pt x="749" y="647"/>
                </a:lnTo>
                <a:lnTo>
                  <a:pt x="749" y="646"/>
                </a:lnTo>
                <a:lnTo>
                  <a:pt x="749" y="644"/>
                </a:lnTo>
                <a:lnTo>
                  <a:pt x="751" y="642"/>
                </a:lnTo>
                <a:lnTo>
                  <a:pt x="751" y="640"/>
                </a:lnTo>
                <a:lnTo>
                  <a:pt x="753" y="640"/>
                </a:lnTo>
                <a:lnTo>
                  <a:pt x="753" y="638"/>
                </a:lnTo>
                <a:lnTo>
                  <a:pt x="755" y="638"/>
                </a:lnTo>
                <a:lnTo>
                  <a:pt x="753" y="632"/>
                </a:lnTo>
                <a:lnTo>
                  <a:pt x="755" y="628"/>
                </a:lnTo>
                <a:lnTo>
                  <a:pt x="757" y="625"/>
                </a:lnTo>
                <a:lnTo>
                  <a:pt x="759" y="623"/>
                </a:lnTo>
                <a:lnTo>
                  <a:pt x="761" y="619"/>
                </a:lnTo>
                <a:lnTo>
                  <a:pt x="763" y="619"/>
                </a:lnTo>
                <a:lnTo>
                  <a:pt x="766" y="623"/>
                </a:lnTo>
                <a:lnTo>
                  <a:pt x="770" y="626"/>
                </a:lnTo>
                <a:lnTo>
                  <a:pt x="772" y="630"/>
                </a:lnTo>
                <a:lnTo>
                  <a:pt x="776" y="634"/>
                </a:lnTo>
                <a:lnTo>
                  <a:pt x="780" y="638"/>
                </a:lnTo>
                <a:lnTo>
                  <a:pt x="782" y="640"/>
                </a:lnTo>
                <a:lnTo>
                  <a:pt x="786" y="640"/>
                </a:lnTo>
                <a:lnTo>
                  <a:pt x="790" y="640"/>
                </a:lnTo>
                <a:lnTo>
                  <a:pt x="791" y="632"/>
                </a:lnTo>
                <a:lnTo>
                  <a:pt x="797" y="634"/>
                </a:lnTo>
                <a:lnTo>
                  <a:pt x="801" y="636"/>
                </a:lnTo>
                <a:lnTo>
                  <a:pt x="807" y="638"/>
                </a:lnTo>
                <a:lnTo>
                  <a:pt x="811" y="642"/>
                </a:lnTo>
                <a:lnTo>
                  <a:pt x="814" y="644"/>
                </a:lnTo>
                <a:lnTo>
                  <a:pt x="817" y="644"/>
                </a:lnTo>
                <a:lnTo>
                  <a:pt x="822" y="646"/>
                </a:lnTo>
                <a:lnTo>
                  <a:pt x="826" y="647"/>
                </a:lnTo>
                <a:lnTo>
                  <a:pt x="830" y="650"/>
                </a:lnTo>
                <a:lnTo>
                  <a:pt x="836" y="652"/>
                </a:lnTo>
                <a:lnTo>
                  <a:pt x="841" y="655"/>
                </a:lnTo>
                <a:lnTo>
                  <a:pt x="847" y="644"/>
                </a:lnTo>
                <a:lnTo>
                  <a:pt x="866" y="644"/>
                </a:lnTo>
                <a:lnTo>
                  <a:pt x="880" y="652"/>
                </a:lnTo>
                <a:lnTo>
                  <a:pt x="884" y="653"/>
                </a:lnTo>
                <a:lnTo>
                  <a:pt x="891" y="659"/>
                </a:lnTo>
                <a:lnTo>
                  <a:pt x="905" y="669"/>
                </a:lnTo>
                <a:lnTo>
                  <a:pt x="924" y="667"/>
                </a:lnTo>
                <a:lnTo>
                  <a:pt x="939" y="671"/>
                </a:lnTo>
                <a:lnTo>
                  <a:pt x="941" y="671"/>
                </a:lnTo>
                <a:lnTo>
                  <a:pt x="962" y="678"/>
                </a:lnTo>
                <a:lnTo>
                  <a:pt x="966" y="680"/>
                </a:lnTo>
                <a:lnTo>
                  <a:pt x="968" y="682"/>
                </a:lnTo>
                <a:lnTo>
                  <a:pt x="970" y="682"/>
                </a:lnTo>
                <a:lnTo>
                  <a:pt x="974" y="682"/>
                </a:lnTo>
                <a:lnTo>
                  <a:pt x="976" y="684"/>
                </a:lnTo>
                <a:lnTo>
                  <a:pt x="982" y="684"/>
                </a:lnTo>
                <a:lnTo>
                  <a:pt x="988" y="676"/>
                </a:lnTo>
                <a:lnTo>
                  <a:pt x="997" y="680"/>
                </a:lnTo>
                <a:lnTo>
                  <a:pt x="999" y="678"/>
                </a:lnTo>
                <a:lnTo>
                  <a:pt x="1001" y="678"/>
                </a:lnTo>
                <a:lnTo>
                  <a:pt x="1003" y="678"/>
                </a:lnTo>
                <a:lnTo>
                  <a:pt x="1009" y="678"/>
                </a:lnTo>
                <a:lnTo>
                  <a:pt x="1010" y="680"/>
                </a:lnTo>
                <a:lnTo>
                  <a:pt x="1010" y="682"/>
                </a:lnTo>
                <a:lnTo>
                  <a:pt x="1012" y="682"/>
                </a:lnTo>
                <a:lnTo>
                  <a:pt x="1014" y="682"/>
                </a:lnTo>
                <a:lnTo>
                  <a:pt x="1016" y="684"/>
                </a:lnTo>
                <a:lnTo>
                  <a:pt x="1018" y="684"/>
                </a:lnTo>
                <a:lnTo>
                  <a:pt x="1018" y="686"/>
                </a:lnTo>
                <a:lnTo>
                  <a:pt x="1016" y="692"/>
                </a:lnTo>
                <a:lnTo>
                  <a:pt x="1024" y="696"/>
                </a:lnTo>
                <a:lnTo>
                  <a:pt x="1028" y="696"/>
                </a:lnTo>
                <a:lnTo>
                  <a:pt x="1031" y="698"/>
                </a:lnTo>
                <a:lnTo>
                  <a:pt x="1037" y="698"/>
                </a:lnTo>
                <a:lnTo>
                  <a:pt x="1039" y="698"/>
                </a:lnTo>
                <a:lnTo>
                  <a:pt x="1049" y="701"/>
                </a:lnTo>
                <a:lnTo>
                  <a:pt x="1051" y="700"/>
                </a:lnTo>
                <a:lnTo>
                  <a:pt x="1053" y="696"/>
                </a:lnTo>
                <a:lnTo>
                  <a:pt x="1057" y="694"/>
                </a:lnTo>
                <a:lnTo>
                  <a:pt x="1058" y="692"/>
                </a:lnTo>
                <a:lnTo>
                  <a:pt x="1066" y="694"/>
                </a:lnTo>
                <a:lnTo>
                  <a:pt x="1068" y="698"/>
                </a:lnTo>
                <a:lnTo>
                  <a:pt x="1074" y="700"/>
                </a:lnTo>
                <a:lnTo>
                  <a:pt x="1074" y="703"/>
                </a:lnTo>
                <a:lnTo>
                  <a:pt x="1074" y="707"/>
                </a:lnTo>
                <a:lnTo>
                  <a:pt x="1074" y="711"/>
                </a:lnTo>
                <a:lnTo>
                  <a:pt x="1074" y="713"/>
                </a:lnTo>
                <a:lnTo>
                  <a:pt x="1074" y="717"/>
                </a:lnTo>
                <a:lnTo>
                  <a:pt x="1074" y="719"/>
                </a:lnTo>
                <a:lnTo>
                  <a:pt x="1074" y="721"/>
                </a:lnTo>
                <a:lnTo>
                  <a:pt x="1074" y="722"/>
                </a:lnTo>
                <a:lnTo>
                  <a:pt x="1074" y="724"/>
                </a:lnTo>
                <a:lnTo>
                  <a:pt x="1076" y="730"/>
                </a:lnTo>
                <a:lnTo>
                  <a:pt x="1084" y="738"/>
                </a:lnTo>
                <a:lnTo>
                  <a:pt x="1084" y="740"/>
                </a:lnTo>
                <a:lnTo>
                  <a:pt x="1085" y="740"/>
                </a:lnTo>
                <a:lnTo>
                  <a:pt x="1089" y="738"/>
                </a:lnTo>
                <a:lnTo>
                  <a:pt x="1091" y="740"/>
                </a:lnTo>
                <a:lnTo>
                  <a:pt x="1089" y="740"/>
                </a:lnTo>
                <a:lnTo>
                  <a:pt x="1091" y="742"/>
                </a:lnTo>
                <a:lnTo>
                  <a:pt x="1093" y="748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Freeform 215"/>
          <p:cNvSpPr>
            <a:spLocks/>
          </p:cNvSpPr>
          <p:nvPr/>
        </p:nvSpPr>
        <p:spPr bwMode="auto">
          <a:xfrm>
            <a:off x="-3484982" y="6209494"/>
            <a:ext cx="1765940" cy="1494836"/>
          </a:xfrm>
          <a:custGeom>
            <a:avLst/>
            <a:gdLst>
              <a:gd name="T0" fmla="*/ 187 w 1876"/>
              <a:gd name="T1" fmla="*/ 469 h 1588"/>
              <a:gd name="T2" fmla="*/ 198 w 1876"/>
              <a:gd name="T3" fmla="*/ 536 h 1588"/>
              <a:gd name="T4" fmla="*/ 194 w 1876"/>
              <a:gd name="T5" fmla="*/ 606 h 1588"/>
              <a:gd name="T6" fmla="*/ 304 w 1876"/>
              <a:gd name="T7" fmla="*/ 821 h 1588"/>
              <a:gd name="T8" fmla="*/ 233 w 1876"/>
              <a:gd name="T9" fmla="*/ 921 h 1588"/>
              <a:gd name="T10" fmla="*/ 221 w 1876"/>
              <a:gd name="T11" fmla="*/ 1179 h 1588"/>
              <a:gd name="T12" fmla="*/ 452 w 1876"/>
              <a:gd name="T13" fmla="*/ 1533 h 1588"/>
              <a:gd name="T14" fmla="*/ 450 w 1876"/>
              <a:gd name="T15" fmla="*/ 1502 h 1588"/>
              <a:gd name="T16" fmla="*/ 531 w 1876"/>
              <a:gd name="T17" fmla="*/ 1471 h 1588"/>
              <a:gd name="T18" fmla="*/ 611 w 1876"/>
              <a:gd name="T19" fmla="*/ 1461 h 1588"/>
              <a:gd name="T20" fmla="*/ 700 w 1876"/>
              <a:gd name="T21" fmla="*/ 1440 h 1588"/>
              <a:gd name="T22" fmla="*/ 892 w 1876"/>
              <a:gd name="T23" fmla="*/ 1402 h 1588"/>
              <a:gd name="T24" fmla="*/ 813 w 1876"/>
              <a:gd name="T25" fmla="*/ 1279 h 1588"/>
              <a:gd name="T26" fmla="*/ 836 w 1876"/>
              <a:gd name="T27" fmla="*/ 1240 h 1588"/>
              <a:gd name="T28" fmla="*/ 896 w 1876"/>
              <a:gd name="T29" fmla="*/ 1263 h 1588"/>
              <a:gd name="T30" fmla="*/ 1207 w 1876"/>
              <a:gd name="T31" fmla="*/ 1132 h 1588"/>
              <a:gd name="T32" fmla="*/ 1295 w 1876"/>
              <a:gd name="T33" fmla="*/ 1102 h 1588"/>
              <a:gd name="T34" fmla="*/ 1330 w 1876"/>
              <a:gd name="T35" fmla="*/ 1055 h 1588"/>
              <a:gd name="T36" fmla="*/ 1332 w 1876"/>
              <a:gd name="T37" fmla="*/ 1019 h 1588"/>
              <a:gd name="T38" fmla="*/ 1276 w 1876"/>
              <a:gd name="T39" fmla="*/ 937 h 1588"/>
              <a:gd name="T40" fmla="*/ 1288 w 1876"/>
              <a:gd name="T41" fmla="*/ 913 h 1588"/>
              <a:gd name="T42" fmla="*/ 1305 w 1876"/>
              <a:gd name="T43" fmla="*/ 898 h 1588"/>
              <a:gd name="T44" fmla="*/ 1317 w 1876"/>
              <a:gd name="T45" fmla="*/ 884 h 1588"/>
              <a:gd name="T46" fmla="*/ 1332 w 1876"/>
              <a:gd name="T47" fmla="*/ 873 h 1588"/>
              <a:gd name="T48" fmla="*/ 1345 w 1876"/>
              <a:gd name="T49" fmla="*/ 863 h 1588"/>
              <a:gd name="T50" fmla="*/ 1361 w 1876"/>
              <a:gd name="T51" fmla="*/ 850 h 1588"/>
              <a:gd name="T52" fmla="*/ 1372 w 1876"/>
              <a:gd name="T53" fmla="*/ 831 h 1588"/>
              <a:gd name="T54" fmla="*/ 1405 w 1876"/>
              <a:gd name="T55" fmla="*/ 806 h 1588"/>
              <a:gd name="T56" fmla="*/ 1484 w 1876"/>
              <a:gd name="T57" fmla="*/ 879 h 1588"/>
              <a:gd name="T58" fmla="*/ 1430 w 1876"/>
              <a:gd name="T59" fmla="*/ 807 h 1588"/>
              <a:gd name="T60" fmla="*/ 1476 w 1876"/>
              <a:gd name="T61" fmla="*/ 762 h 1588"/>
              <a:gd name="T62" fmla="*/ 1540 w 1876"/>
              <a:gd name="T63" fmla="*/ 773 h 1588"/>
              <a:gd name="T64" fmla="*/ 1589 w 1876"/>
              <a:gd name="T65" fmla="*/ 727 h 1588"/>
              <a:gd name="T66" fmla="*/ 1628 w 1876"/>
              <a:gd name="T67" fmla="*/ 667 h 1588"/>
              <a:gd name="T68" fmla="*/ 1670 w 1876"/>
              <a:gd name="T69" fmla="*/ 650 h 1588"/>
              <a:gd name="T70" fmla="*/ 1709 w 1876"/>
              <a:gd name="T71" fmla="*/ 611 h 1588"/>
              <a:gd name="T72" fmla="*/ 1701 w 1876"/>
              <a:gd name="T73" fmla="*/ 567 h 1588"/>
              <a:gd name="T74" fmla="*/ 1738 w 1876"/>
              <a:gd name="T75" fmla="*/ 542 h 1588"/>
              <a:gd name="T76" fmla="*/ 1843 w 1876"/>
              <a:gd name="T77" fmla="*/ 450 h 1588"/>
              <a:gd name="T78" fmla="*/ 1824 w 1876"/>
              <a:gd name="T79" fmla="*/ 367 h 1588"/>
              <a:gd name="T80" fmla="*/ 1837 w 1876"/>
              <a:gd name="T81" fmla="*/ 296 h 1588"/>
              <a:gd name="T82" fmla="*/ 1876 w 1876"/>
              <a:gd name="T83" fmla="*/ 237 h 1588"/>
              <a:gd name="T84" fmla="*/ 1803 w 1876"/>
              <a:gd name="T85" fmla="*/ 235 h 1588"/>
              <a:gd name="T86" fmla="*/ 1764 w 1876"/>
              <a:gd name="T87" fmla="*/ 294 h 1588"/>
              <a:gd name="T88" fmla="*/ 1645 w 1876"/>
              <a:gd name="T89" fmla="*/ 335 h 1588"/>
              <a:gd name="T90" fmla="*/ 1520 w 1876"/>
              <a:gd name="T91" fmla="*/ 275 h 1588"/>
              <a:gd name="T92" fmla="*/ 1357 w 1876"/>
              <a:gd name="T93" fmla="*/ 269 h 1588"/>
              <a:gd name="T94" fmla="*/ 1265 w 1876"/>
              <a:gd name="T95" fmla="*/ 235 h 1588"/>
              <a:gd name="T96" fmla="*/ 1176 w 1876"/>
              <a:gd name="T97" fmla="*/ 198 h 1588"/>
              <a:gd name="T98" fmla="*/ 1124 w 1876"/>
              <a:gd name="T99" fmla="*/ 248 h 1588"/>
              <a:gd name="T100" fmla="*/ 1086 w 1876"/>
              <a:gd name="T101" fmla="*/ 204 h 1588"/>
              <a:gd name="T102" fmla="*/ 1013 w 1876"/>
              <a:gd name="T103" fmla="*/ 223 h 1588"/>
              <a:gd name="T104" fmla="*/ 922 w 1876"/>
              <a:gd name="T105" fmla="*/ 231 h 1588"/>
              <a:gd name="T106" fmla="*/ 867 w 1876"/>
              <a:gd name="T107" fmla="*/ 115 h 1588"/>
              <a:gd name="T108" fmla="*/ 865 w 1876"/>
              <a:gd name="T109" fmla="*/ 71 h 1588"/>
              <a:gd name="T110" fmla="*/ 828 w 1876"/>
              <a:gd name="T111" fmla="*/ 104 h 1588"/>
              <a:gd name="T112" fmla="*/ 778 w 1876"/>
              <a:gd name="T113" fmla="*/ 119 h 1588"/>
              <a:gd name="T114" fmla="*/ 723 w 1876"/>
              <a:gd name="T115" fmla="*/ 152 h 1588"/>
              <a:gd name="T116" fmla="*/ 604 w 1876"/>
              <a:gd name="T117" fmla="*/ 106 h 1588"/>
              <a:gd name="T118" fmla="*/ 473 w 1876"/>
              <a:gd name="T119" fmla="*/ 69 h 1588"/>
              <a:gd name="T120" fmla="*/ 254 w 1876"/>
              <a:gd name="T121" fmla="*/ 179 h 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76" h="1588">
                <a:moveTo>
                  <a:pt x="225" y="339"/>
                </a:moveTo>
                <a:lnTo>
                  <a:pt x="223" y="352"/>
                </a:lnTo>
                <a:lnTo>
                  <a:pt x="221" y="371"/>
                </a:lnTo>
                <a:lnTo>
                  <a:pt x="217" y="383"/>
                </a:lnTo>
                <a:lnTo>
                  <a:pt x="211" y="394"/>
                </a:lnTo>
                <a:lnTo>
                  <a:pt x="208" y="396"/>
                </a:lnTo>
                <a:lnTo>
                  <a:pt x="209" y="398"/>
                </a:lnTo>
                <a:lnTo>
                  <a:pt x="209" y="402"/>
                </a:lnTo>
                <a:lnTo>
                  <a:pt x="208" y="406"/>
                </a:lnTo>
                <a:lnTo>
                  <a:pt x="206" y="415"/>
                </a:lnTo>
                <a:lnTo>
                  <a:pt x="206" y="417"/>
                </a:lnTo>
                <a:lnTo>
                  <a:pt x="192" y="429"/>
                </a:lnTo>
                <a:lnTo>
                  <a:pt x="177" y="435"/>
                </a:lnTo>
                <a:lnTo>
                  <a:pt x="181" y="448"/>
                </a:lnTo>
                <a:lnTo>
                  <a:pt x="187" y="459"/>
                </a:lnTo>
                <a:lnTo>
                  <a:pt x="187" y="464"/>
                </a:lnTo>
                <a:lnTo>
                  <a:pt x="185" y="469"/>
                </a:lnTo>
                <a:lnTo>
                  <a:pt x="187" y="469"/>
                </a:lnTo>
                <a:lnTo>
                  <a:pt x="188" y="469"/>
                </a:lnTo>
                <a:lnTo>
                  <a:pt x="188" y="473"/>
                </a:lnTo>
                <a:lnTo>
                  <a:pt x="185" y="473"/>
                </a:lnTo>
                <a:lnTo>
                  <a:pt x="185" y="475"/>
                </a:lnTo>
                <a:lnTo>
                  <a:pt x="188" y="485"/>
                </a:lnTo>
                <a:lnTo>
                  <a:pt x="190" y="496"/>
                </a:lnTo>
                <a:lnTo>
                  <a:pt x="192" y="504"/>
                </a:lnTo>
                <a:lnTo>
                  <a:pt x="194" y="509"/>
                </a:lnTo>
                <a:lnTo>
                  <a:pt x="194" y="512"/>
                </a:lnTo>
                <a:lnTo>
                  <a:pt x="196" y="514"/>
                </a:lnTo>
                <a:lnTo>
                  <a:pt x="196" y="515"/>
                </a:lnTo>
                <a:lnTo>
                  <a:pt x="196" y="517"/>
                </a:lnTo>
                <a:lnTo>
                  <a:pt x="198" y="521"/>
                </a:lnTo>
                <a:lnTo>
                  <a:pt x="198" y="525"/>
                </a:lnTo>
                <a:lnTo>
                  <a:pt x="198" y="529"/>
                </a:lnTo>
                <a:lnTo>
                  <a:pt x="198" y="531"/>
                </a:lnTo>
                <a:lnTo>
                  <a:pt x="198" y="533"/>
                </a:lnTo>
                <a:lnTo>
                  <a:pt x="198" y="536"/>
                </a:lnTo>
                <a:lnTo>
                  <a:pt x="200" y="542"/>
                </a:lnTo>
                <a:lnTo>
                  <a:pt x="200" y="548"/>
                </a:lnTo>
                <a:lnTo>
                  <a:pt x="202" y="554"/>
                </a:lnTo>
                <a:lnTo>
                  <a:pt x="202" y="558"/>
                </a:lnTo>
                <a:lnTo>
                  <a:pt x="202" y="562"/>
                </a:lnTo>
                <a:lnTo>
                  <a:pt x="202" y="565"/>
                </a:lnTo>
                <a:lnTo>
                  <a:pt x="204" y="567"/>
                </a:lnTo>
                <a:lnTo>
                  <a:pt x="204" y="571"/>
                </a:lnTo>
                <a:lnTo>
                  <a:pt x="202" y="573"/>
                </a:lnTo>
                <a:lnTo>
                  <a:pt x="192" y="575"/>
                </a:lnTo>
                <a:lnTo>
                  <a:pt x="187" y="575"/>
                </a:lnTo>
                <a:lnTo>
                  <a:pt x="185" y="575"/>
                </a:lnTo>
                <a:lnTo>
                  <a:pt x="187" y="583"/>
                </a:lnTo>
                <a:lnTo>
                  <a:pt x="188" y="590"/>
                </a:lnTo>
                <a:lnTo>
                  <a:pt x="194" y="590"/>
                </a:lnTo>
                <a:lnTo>
                  <a:pt x="194" y="602"/>
                </a:lnTo>
                <a:lnTo>
                  <a:pt x="194" y="604"/>
                </a:lnTo>
                <a:lnTo>
                  <a:pt x="194" y="606"/>
                </a:lnTo>
                <a:lnTo>
                  <a:pt x="194" y="617"/>
                </a:lnTo>
                <a:lnTo>
                  <a:pt x="194" y="640"/>
                </a:lnTo>
                <a:lnTo>
                  <a:pt x="194" y="644"/>
                </a:lnTo>
                <a:lnTo>
                  <a:pt x="194" y="648"/>
                </a:lnTo>
                <a:lnTo>
                  <a:pt x="196" y="652"/>
                </a:lnTo>
                <a:lnTo>
                  <a:pt x="215" y="652"/>
                </a:lnTo>
                <a:lnTo>
                  <a:pt x="221" y="650"/>
                </a:lnTo>
                <a:lnTo>
                  <a:pt x="235" y="648"/>
                </a:lnTo>
                <a:lnTo>
                  <a:pt x="242" y="650"/>
                </a:lnTo>
                <a:lnTo>
                  <a:pt x="262" y="650"/>
                </a:lnTo>
                <a:lnTo>
                  <a:pt x="277" y="644"/>
                </a:lnTo>
                <a:lnTo>
                  <a:pt x="283" y="654"/>
                </a:lnTo>
                <a:lnTo>
                  <a:pt x="323" y="650"/>
                </a:lnTo>
                <a:lnTo>
                  <a:pt x="321" y="615"/>
                </a:lnTo>
                <a:lnTo>
                  <a:pt x="331" y="621"/>
                </a:lnTo>
                <a:lnTo>
                  <a:pt x="338" y="627"/>
                </a:lnTo>
                <a:lnTo>
                  <a:pt x="319" y="813"/>
                </a:lnTo>
                <a:lnTo>
                  <a:pt x="304" y="821"/>
                </a:lnTo>
                <a:lnTo>
                  <a:pt x="300" y="823"/>
                </a:lnTo>
                <a:lnTo>
                  <a:pt x="292" y="821"/>
                </a:lnTo>
                <a:lnTo>
                  <a:pt x="292" y="823"/>
                </a:lnTo>
                <a:lnTo>
                  <a:pt x="284" y="834"/>
                </a:lnTo>
                <a:lnTo>
                  <a:pt x="271" y="833"/>
                </a:lnTo>
                <a:lnTo>
                  <a:pt x="267" y="840"/>
                </a:lnTo>
                <a:lnTo>
                  <a:pt x="256" y="844"/>
                </a:lnTo>
                <a:lnTo>
                  <a:pt x="244" y="850"/>
                </a:lnTo>
                <a:lnTo>
                  <a:pt x="233" y="863"/>
                </a:lnTo>
                <a:lnTo>
                  <a:pt x="252" y="875"/>
                </a:lnTo>
                <a:lnTo>
                  <a:pt x="248" y="879"/>
                </a:lnTo>
                <a:lnTo>
                  <a:pt x="242" y="887"/>
                </a:lnTo>
                <a:lnTo>
                  <a:pt x="238" y="894"/>
                </a:lnTo>
                <a:lnTo>
                  <a:pt x="235" y="900"/>
                </a:lnTo>
                <a:lnTo>
                  <a:pt x="231" y="906"/>
                </a:lnTo>
                <a:lnTo>
                  <a:pt x="235" y="908"/>
                </a:lnTo>
                <a:lnTo>
                  <a:pt x="240" y="911"/>
                </a:lnTo>
                <a:lnTo>
                  <a:pt x="233" y="921"/>
                </a:lnTo>
                <a:lnTo>
                  <a:pt x="265" y="959"/>
                </a:lnTo>
                <a:lnTo>
                  <a:pt x="252" y="973"/>
                </a:lnTo>
                <a:lnTo>
                  <a:pt x="265" y="985"/>
                </a:lnTo>
                <a:lnTo>
                  <a:pt x="273" y="994"/>
                </a:lnTo>
                <a:lnTo>
                  <a:pt x="290" y="1011"/>
                </a:lnTo>
                <a:lnTo>
                  <a:pt x="294" y="1013"/>
                </a:lnTo>
                <a:lnTo>
                  <a:pt x="300" y="1013"/>
                </a:lnTo>
                <a:lnTo>
                  <a:pt x="302" y="1015"/>
                </a:lnTo>
                <a:lnTo>
                  <a:pt x="304" y="1017"/>
                </a:lnTo>
                <a:lnTo>
                  <a:pt x="315" y="1034"/>
                </a:lnTo>
                <a:lnTo>
                  <a:pt x="323" y="1031"/>
                </a:lnTo>
                <a:lnTo>
                  <a:pt x="334" y="1034"/>
                </a:lnTo>
                <a:lnTo>
                  <a:pt x="334" y="1036"/>
                </a:lnTo>
                <a:lnTo>
                  <a:pt x="317" y="1040"/>
                </a:lnTo>
                <a:lnTo>
                  <a:pt x="338" y="1129"/>
                </a:lnTo>
                <a:lnTo>
                  <a:pt x="340" y="1152"/>
                </a:lnTo>
                <a:lnTo>
                  <a:pt x="288" y="1163"/>
                </a:lnTo>
                <a:lnTo>
                  <a:pt x="221" y="1179"/>
                </a:lnTo>
                <a:lnTo>
                  <a:pt x="144" y="1196"/>
                </a:lnTo>
                <a:lnTo>
                  <a:pt x="144" y="1206"/>
                </a:lnTo>
                <a:lnTo>
                  <a:pt x="104" y="1200"/>
                </a:lnTo>
                <a:lnTo>
                  <a:pt x="8" y="1188"/>
                </a:lnTo>
                <a:lnTo>
                  <a:pt x="0" y="1259"/>
                </a:lnTo>
                <a:lnTo>
                  <a:pt x="25" y="1279"/>
                </a:lnTo>
                <a:lnTo>
                  <a:pt x="113" y="1348"/>
                </a:lnTo>
                <a:lnTo>
                  <a:pt x="202" y="1415"/>
                </a:lnTo>
                <a:lnTo>
                  <a:pt x="292" y="1484"/>
                </a:lnTo>
                <a:lnTo>
                  <a:pt x="346" y="1525"/>
                </a:lnTo>
                <a:lnTo>
                  <a:pt x="350" y="1528"/>
                </a:lnTo>
                <a:lnTo>
                  <a:pt x="356" y="1534"/>
                </a:lnTo>
                <a:lnTo>
                  <a:pt x="367" y="1544"/>
                </a:lnTo>
                <a:lnTo>
                  <a:pt x="417" y="1588"/>
                </a:lnTo>
                <a:lnTo>
                  <a:pt x="415" y="1586"/>
                </a:lnTo>
                <a:lnTo>
                  <a:pt x="434" y="1567"/>
                </a:lnTo>
                <a:lnTo>
                  <a:pt x="442" y="1550"/>
                </a:lnTo>
                <a:lnTo>
                  <a:pt x="452" y="1533"/>
                </a:lnTo>
                <a:lnTo>
                  <a:pt x="469" y="1544"/>
                </a:lnTo>
                <a:lnTo>
                  <a:pt x="488" y="1533"/>
                </a:lnTo>
                <a:lnTo>
                  <a:pt x="502" y="1517"/>
                </a:lnTo>
                <a:lnTo>
                  <a:pt x="517" y="1525"/>
                </a:lnTo>
                <a:lnTo>
                  <a:pt x="519" y="1507"/>
                </a:lnTo>
                <a:lnTo>
                  <a:pt x="521" y="1507"/>
                </a:lnTo>
                <a:lnTo>
                  <a:pt x="521" y="1502"/>
                </a:lnTo>
                <a:lnTo>
                  <a:pt x="519" y="1502"/>
                </a:lnTo>
                <a:lnTo>
                  <a:pt x="513" y="1505"/>
                </a:lnTo>
                <a:lnTo>
                  <a:pt x="505" y="1504"/>
                </a:lnTo>
                <a:lnTo>
                  <a:pt x="492" y="1505"/>
                </a:lnTo>
                <a:lnTo>
                  <a:pt x="492" y="1504"/>
                </a:lnTo>
                <a:lnTo>
                  <a:pt x="490" y="1490"/>
                </a:lnTo>
                <a:lnTo>
                  <a:pt x="488" y="1488"/>
                </a:lnTo>
                <a:lnTo>
                  <a:pt x="486" y="1490"/>
                </a:lnTo>
                <a:lnTo>
                  <a:pt x="467" y="1498"/>
                </a:lnTo>
                <a:lnTo>
                  <a:pt x="452" y="1504"/>
                </a:lnTo>
                <a:lnTo>
                  <a:pt x="450" y="1502"/>
                </a:lnTo>
                <a:lnTo>
                  <a:pt x="452" y="1513"/>
                </a:lnTo>
                <a:lnTo>
                  <a:pt x="440" y="1511"/>
                </a:lnTo>
                <a:lnTo>
                  <a:pt x="419" y="1504"/>
                </a:lnTo>
                <a:lnTo>
                  <a:pt x="421" y="1492"/>
                </a:lnTo>
                <a:lnTo>
                  <a:pt x="423" y="1486"/>
                </a:lnTo>
                <a:lnTo>
                  <a:pt x="423" y="1480"/>
                </a:lnTo>
                <a:lnTo>
                  <a:pt x="421" y="1478"/>
                </a:lnTo>
                <a:lnTo>
                  <a:pt x="423" y="1477"/>
                </a:lnTo>
                <a:lnTo>
                  <a:pt x="425" y="1475"/>
                </a:lnTo>
                <a:lnTo>
                  <a:pt x="428" y="1477"/>
                </a:lnTo>
                <a:lnTo>
                  <a:pt x="428" y="1478"/>
                </a:lnTo>
                <a:lnTo>
                  <a:pt x="442" y="1486"/>
                </a:lnTo>
                <a:lnTo>
                  <a:pt x="448" y="1486"/>
                </a:lnTo>
                <a:lnTo>
                  <a:pt x="469" y="1484"/>
                </a:lnTo>
                <a:lnTo>
                  <a:pt x="481" y="1480"/>
                </a:lnTo>
                <a:lnTo>
                  <a:pt x="525" y="1471"/>
                </a:lnTo>
                <a:lnTo>
                  <a:pt x="529" y="1469"/>
                </a:lnTo>
                <a:lnTo>
                  <a:pt x="531" y="1471"/>
                </a:lnTo>
                <a:lnTo>
                  <a:pt x="532" y="1465"/>
                </a:lnTo>
                <a:lnTo>
                  <a:pt x="538" y="1461"/>
                </a:lnTo>
                <a:lnTo>
                  <a:pt x="540" y="1461"/>
                </a:lnTo>
                <a:lnTo>
                  <a:pt x="544" y="1459"/>
                </a:lnTo>
                <a:lnTo>
                  <a:pt x="546" y="1457"/>
                </a:lnTo>
                <a:lnTo>
                  <a:pt x="558" y="1457"/>
                </a:lnTo>
                <a:lnTo>
                  <a:pt x="563" y="1457"/>
                </a:lnTo>
                <a:lnTo>
                  <a:pt x="565" y="1457"/>
                </a:lnTo>
                <a:lnTo>
                  <a:pt x="569" y="1457"/>
                </a:lnTo>
                <a:lnTo>
                  <a:pt x="575" y="1457"/>
                </a:lnTo>
                <a:lnTo>
                  <a:pt x="579" y="1457"/>
                </a:lnTo>
                <a:lnTo>
                  <a:pt x="582" y="1459"/>
                </a:lnTo>
                <a:lnTo>
                  <a:pt x="594" y="1459"/>
                </a:lnTo>
                <a:lnTo>
                  <a:pt x="598" y="1459"/>
                </a:lnTo>
                <a:lnTo>
                  <a:pt x="600" y="1459"/>
                </a:lnTo>
                <a:lnTo>
                  <a:pt x="602" y="1459"/>
                </a:lnTo>
                <a:lnTo>
                  <a:pt x="607" y="1461"/>
                </a:lnTo>
                <a:lnTo>
                  <a:pt x="611" y="1461"/>
                </a:lnTo>
                <a:lnTo>
                  <a:pt x="615" y="1461"/>
                </a:lnTo>
                <a:lnTo>
                  <a:pt x="619" y="1461"/>
                </a:lnTo>
                <a:lnTo>
                  <a:pt x="623" y="1461"/>
                </a:lnTo>
                <a:lnTo>
                  <a:pt x="627" y="1461"/>
                </a:lnTo>
                <a:lnTo>
                  <a:pt x="630" y="1461"/>
                </a:lnTo>
                <a:lnTo>
                  <a:pt x="634" y="1461"/>
                </a:lnTo>
                <a:lnTo>
                  <a:pt x="636" y="1459"/>
                </a:lnTo>
                <a:lnTo>
                  <a:pt x="640" y="1457"/>
                </a:lnTo>
                <a:lnTo>
                  <a:pt x="642" y="1456"/>
                </a:lnTo>
                <a:lnTo>
                  <a:pt x="646" y="1454"/>
                </a:lnTo>
                <a:lnTo>
                  <a:pt x="648" y="1454"/>
                </a:lnTo>
                <a:lnTo>
                  <a:pt x="652" y="1450"/>
                </a:lnTo>
                <a:lnTo>
                  <a:pt x="655" y="1454"/>
                </a:lnTo>
                <a:lnTo>
                  <a:pt x="657" y="1454"/>
                </a:lnTo>
                <a:lnTo>
                  <a:pt x="673" y="1465"/>
                </a:lnTo>
                <a:lnTo>
                  <a:pt x="702" y="1459"/>
                </a:lnTo>
                <a:lnTo>
                  <a:pt x="703" y="1457"/>
                </a:lnTo>
                <a:lnTo>
                  <a:pt x="700" y="1440"/>
                </a:lnTo>
                <a:lnTo>
                  <a:pt x="702" y="1425"/>
                </a:lnTo>
                <a:lnTo>
                  <a:pt x="681" y="1403"/>
                </a:lnTo>
                <a:lnTo>
                  <a:pt x="703" y="1394"/>
                </a:lnTo>
                <a:lnTo>
                  <a:pt x="702" y="1388"/>
                </a:lnTo>
                <a:lnTo>
                  <a:pt x="727" y="1379"/>
                </a:lnTo>
                <a:lnTo>
                  <a:pt x="738" y="1392"/>
                </a:lnTo>
                <a:lnTo>
                  <a:pt x="748" y="1384"/>
                </a:lnTo>
                <a:lnTo>
                  <a:pt x="755" y="1390"/>
                </a:lnTo>
                <a:lnTo>
                  <a:pt x="761" y="1388"/>
                </a:lnTo>
                <a:lnTo>
                  <a:pt x="788" y="1379"/>
                </a:lnTo>
                <a:lnTo>
                  <a:pt x="813" y="1392"/>
                </a:lnTo>
                <a:lnTo>
                  <a:pt x="817" y="1396"/>
                </a:lnTo>
                <a:lnTo>
                  <a:pt x="836" y="1415"/>
                </a:lnTo>
                <a:lnTo>
                  <a:pt x="844" y="1413"/>
                </a:lnTo>
                <a:lnTo>
                  <a:pt x="850" y="1417"/>
                </a:lnTo>
                <a:lnTo>
                  <a:pt x="857" y="1409"/>
                </a:lnTo>
                <a:lnTo>
                  <a:pt x="873" y="1413"/>
                </a:lnTo>
                <a:lnTo>
                  <a:pt x="892" y="1402"/>
                </a:lnTo>
                <a:lnTo>
                  <a:pt x="903" y="1392"/>
                </a:lnTo>
                <a:lnTo>
                  <a:pt x="915" y="1382"/>
                </a:lnTo>
                <a:lnTo>
                  <a:pt x="901" y="1363"/>
                </a:lnTo>
                <a:lnTo>
                  <a:pt x="871" y="1344"/>
                </a:lnTo>
                <a:lnTo>
                  <a:pt x="842" y="1329"/>
                </a:lnTo>
                <a:lnTo>
                  <a:pt x="823" y="1317"/>
                </a:lnTo>
                <a:lnTo>
                  <a:pt x="809" y="1311"/>
                </a:lnTo>
                <a:lnTo>
                  <a:pt x="799" y="1307"/>
                </a:lnTo>
                <a:lnTo>
                  <a:pt x="794" y="1302"/>
                </a:lnTo>
                <a:lnTo>
                  <a:pt x="792" y="1292"/>
                </a:lnTo>
                <a:lnTo>
                  <a:pt x="792" y="1286"/>
                </a:lnTo>
                <a:lnTo>
                  <a:pt x="796" y="1286"/>
                </a:lnTo>
                <a:lnTo>
                  <a:pt x="799" y="1286"/>
                </a:lnTo>
                <a:lnTo>
                  <a:pt x="804" y="1286"/>
                </a:lnTo>
                <a:lnTo>
                  <a:pt x="807" y="1286"/>
                </a:lnTo>
                <a:lnTo>
                  <a:pt x="809" y="1283"/>
                </a:lnTo>
                <a:lnTo>
                  <a:pt x="811" y="1281"/>
                </a:lnTo>
                <a:lnTo>
                  <a:pt x="813" y="1279"/>
                </a:lnTo>
                <a:lnTo>
                  <a:pt x="815" y="1277"/>
                </a:lnTo>
                <a:lnTo>
                  <a:pt x="817" y="1273"/>
                </a:lnTo>
                <a:lnTo>
                  <a:pt x="819" y="1271"/>
                </a:lnTo>
                <a:lnTo>
                  <a:pt x="821" y="1269"/>
                </a:lnTo>
                <a:lnTo>
                  <a:pt x="815" y="1265"/>
                </a:lnTo>
                <a:lnTo>
                  <a:pt x="813" y="1263"/>
                </a:lnTo>
                <a:lnTo>
                  <a:pt x="809" y="1261"/>
                </a:lnTo>
                <a:lnTo>
                  <a:pt x="804" y="1256"/>
                </a:lnTo>
                <a:lnTo>
                  <a:pt x="811" y="1246"/>
                </a:lnTo>
                <a:lnTo>
                  <a:pt x="813" y="1244"/>
                </a:lnTo>
                <a:lnTo>
                  <a:pt x="815" y="1240"/>
                </a:lnTo>
                <a:lnTo>
                  <a:pt x="817" y="1240"/>
                </a:lnTo>
                <a:lnTo>
                  <a:pt x="819" y="1236"/>
                </a:lnTo>
                <a:lnTo>
                  <a:pt x="825" y="1230"/>
                </a:lnTo>
                <a:lnTo>
                  <a:pt x="828" y="1233"/>
                </a:lnTo>
                <a:lnTo>
                  <a:pt x="832" y="1236"/>
                </a:lnTo>
                <a:lnTo>
                  <a:pt x="834" y="1238"/>
                </a:lnTo>
                <a:lnTo>
                  <a:pt x="836" y="1240"/>
                </a:lnTo>
                <a:lnTo>
                  <a:pt x="838" y="1240"/>
                </a:lnTo>
                <a:lnTo>
                  <a:pt x="840" y="1240"/>
                </a:lnTo>
                <a:lnTo>
                  <a:pt x="844" y="1242"/>
                </a:lnTo>
                <a:lnTo>
                  <a:pt x="846" y="1244"/>
                </a:lnTo>
                <a:lnTo>
                  <a:pt x="850" y="1244"/>
                </a:lnTo>
                <a:lnTo>
                  <a:pt x="852" y="1246"/>
                </a:lnTo>
                <a:lnTo>
                  <a:pt x="855" y="1246"/>
                </a:lnTo>
                <a:lnTo>
                  <a:pt x="859" y="1244"/>
                </a:lnTo>
                <a:lnTo>
                  <a:pt x="861" y="1242"/>
                </a:lnTo>
                <a:lnTo>
                  <a:pt x="865" y="1246"/>
                </a:lnTo>
                <a:lnTo>
                  <a:pt x="869" y="1248"/>
                </a:lnTo>
                <a:lnTo>
                  <a:pt x="871" y="1252"/>
                </a:lnTo>
                <a:lnTo>
                  <a:pt x="874" y="1254"/>
                </a:lnTo>
                <a:lnTo>
                  <a:pt x="876" y="1256"/>
                </a:lnTo>
                <a:lnTo>
                  <a:pt x="876" y="1257"/>
                </a:lnTo>
                <a:lnTo>
                  <a:pt x="882" y="1256"/>
                </a:lnTo>
                <a:lnTo>
                  <a:pt x="888" y="1254"/>
                </a:lnTo>
                <a:lnTo>
                  <a:pt x="896" y="1263"/>
                </a:lnTo>
                <a:lnTo>
                  <a:pt x="915" y="1250"/>
                </a:lnTo>
                <a:lnTo>
                  <a:pt x="905" y="1238"/>
                </a:lnTo>
                <a:lnTo>
                  <a:pt x="919" y="1223"/>
                </a:lnTo>
                <a:lnTo>
                  <a:pt x="932" y="1230"/>
                </a:lnTo>
                <a:lnTo>
                  <a:pt x="944" y="1223"/>
                </a:lnTo>
                <a:lnTo>
                  <a:pt x="965" y="1238"/>
                </a:lnTo>
                <a:lnTo>
                  <a:pt x="984" y="1227"/>
                </a:lnTo>
                <a:lnTo>
                  <a:pt x="999" y="1246"/>
                </a:lnTo>
                <a:lnTo>
                  <a:pt x="1009" y="1242"/>
                </a:lnTo>
                <a:lnTo>
                  <a:pt x="1032" y="1235"/>
                </a:lnTo>
                <a:lnTo>
                  <a:pt x="1113" y="1221"/>
                </a:lnTo>
                <a:lnTo>
                  <a:pt x="1167" y="1215"/>
                </a:lnTo>
                <a:lnTo>
                  <a:pt x="1174" y="1179"/>
                </a:lnTo>
                <a:lnTo>
                  <a:pt x="1180" y="1180"/>
                </a:lnTo>
                <a:lnTo>
                  <a:pt x="1190" y="1179"/>
                </a:lnTo>
                <a:lnTo>
                  <a:pt x="1213" y="1171"/>
                </a:lnTo>
                <a:lnTo>
                  <a:pt x="1211" y="1169"/>
                </a:lnTo>
                <a:lnTo>
                  <a:pt x="1207" y="1132"/>
                </a:lnTo>
                <a:lnTo>
                  <a:pt x="1209" y="1131"/>
                </a:lnTo>
                <a:lnTo>
                  <a:pt x="1230" y="1119"/>
                </a:lnTo>
                <a:lnTo>
                  <a:pt x="1247" y="1104"/>
                </a:lnTo>
                <a:lnTo>
                  <a:pt x="1251" y="1105"/>
                </a:lnTo>
                <a:lnTo>
                  <a:pt x="1251" y="1104"/>
                </a:lnTo>
                <a:lnTo>
                  <a:pt x="1253" y="1104"/>
                </a:lnTo>
                <a:lnTo>
                  <a:pt x="1269" y="1108"/>
                </a:lnTo>
                <a:lnTo>
                  <a:pt x="1271" y="1108"/>
                </a:lnTo>
                <a:lnTo>
                  <a:pt x="1271" y="1111"/>
                </a:lnTo>
                <a:lnTo>
                  <a:pt x="1274" y="1113"/>
                </a:lnTo>
                <a:lnTo>
                  <a:pt x="1278" y="1113"/>
                </a:lnTo>
                <a:lnTo>
                  <a:pt x="1280" y="1115"/>
                </a:lnTo>
                <a:lnTo>
                  <a:pt x="1286" y="1113"/>
                </a:lnTo>
                <a:lnTo>
                  <a:pt x="1288" y="1113"/>
                </a:lnTo>
                <a:lnTo>
                  <a:pt x="1292" y="1111"/>
                </a:lnTo>
                <a:lnTo>
                  <a:pt x="1293" y="1105"/>
                </a:lnTo>
                <a:lnTo>
                  <a:pt x="1293" y="1104"/>
                </a:lnTo>
                <a:lnTo>
                  <a:pt x="1295" y="1102"/>
                </a:lnTo>
                <a:lnTo>
                  <a:pt x="1301" y="1094"/>
                </a:lnTo>
                <a:lnTo>
                  <a:pt x="1303" y="1092"/>
                </a:lnTo>
                <a:lnTo>
                  <a:pt x="1305" y="1092"/>
                </a:lnTo>
                <a:lnTo>
                  <a:pt x="1309" y="1092"/>
                </a:lnTo>
                <a:lnTo>
                  <a:pt x="1311" y="1092"/>
                </a:lnTo>
                <a:lnTo>
                  <a:pt x="1314" y="1094"/>
                </a:lnTo>
                <a:lnTo>
                  <a:pt x="1319" y="1083"/>
                </a:lnTo>
                <a:lnTo>
                  <a:pt x="1322" y="1083"/>
                </a:lnTo>
                <a:lnTo>
                  <a:pt x="1326" y="1081"/>
                </a:lnTo>
                <a:lnTo>
                  <a:pt x="1328" y="1081"/>
                </a:lnTo>
                <a:lnTo>
                  <a:pt x="1330" y="1075"/>
                </a:lnTo>
                <a:lnTo>
                  <a:pt x="1330" y="1069"/>
                </a:lnTo>
                <a:lnTo>
                  <a:pt x="1330" y="1067"/>
                </a:lnTo>
                <a:lnTo>
                  <a:pt x="1330" y="1065"/>
                </a:lnTo>
                <a:lnTo>
                  <a:pt x="1330" y="1062"/>
                </a:lnTo>
                <a:lnTo>
                  <a:pt x="1330" y="1060"/>
                </a:lnTo>
                <a:lnTo>
                  <a:pt x="1330" y="1057"/>
                </a:lnTo>
                <a:lnTo>
                  <a:pt x="1330" y="1055"/>
                </a:lnTo>
                <a:lnTo>
                  <a:pt x="1330" y="1054"/>
                </a:lnTo>
                <a:lnTo>
                  <a:pt x="1330" y="1052"/>
                </a:lnTo>
                <a:lnTo>
                  <a:pt x="1330" y="1050"/>
                </a:lnTo>
                <a:lnTo>
                  <a:pt x="1330" y="1048"/>
                </a:lnTo>
                <a:lnTo>
                  <a:pt x="1330" y="1044"/>
                </a:lnTo>
                <a:lnTo>
                  <a:pt x="1330" y="1042"/>
                </a:lnTo>
                <a:lnTo>
                  <a:pt x="1330" y="1040"/>
                </a:lnTo>
                <a:lnTo>
                  <a:pt x="1330" y="1038"/>
                </a:lnTo>
                <a:lnTo>
                  <a:pt x="1330" y="1036"/>
                </a:lnTo>
                <a:lnTo>
                  <a:pt x="1332" y="1034"/>
                </a:lnTo>
                <a:lnTo>
                  <a:pt x="1332" y="1033"/>
                </a:lnTo>
                <a:lnTo>
                  <a:pt x="1332" y="1031"/>
                </a:lnTo>
                <a:lnTo>
                  <a:pt x="1332" y="1029"/>
                </a:lnTo>
                <a:lnTo>
                  <a:pt x="1332" y="1027"/>
                </a:lnTo>
                <a:lnTo>
                  <a:pt x="1332" y="1025"/>
                </a:lnTo>
                <a:lnTo>
                  <a:pt x="1332" y="1023"/>
                </a:lnTo>
                <a:lnTo>
                  <a:pt x="1332" y="1021"/>
                </a:lnTo>
                <a:lnTo>
                  <a:pt x="1332" y="1019"/>
                </a:lnTo>
                <a:lnTo>
                  <a:pt x="1332" y="1017"/>
                </a:lnTo>
                <a:lnTo>
                  <a:pt x="1332" y="1015"/>
                </a:lnTo>
                <a:lnTo>
                  <a:pt x="1332" y="979"/>
                </a:lnTo>
                <a:lnTo>
                  <a:pt x="1330" y="977"/>
                </a:lnTo>
                <a:lnTo>
                  <a:pt x="1326" y="973"/>
                </a:lnTo>
                <a:lnTo>
                  <a:pt x="1319" y="963"/>
                </a:lnTo>
                <a:lnTo>
                  <a:pt x="1313" y="956"/>
                </a:lnTo>
                <a:lnTo>
                  <a:pt x="1311" y="954"/>
                </a:lnTo>
                <a:lnTo>
                  <a:pt x="1307" y="950"/>
                </a:lnTo>
                <a:lnTo>
                  <a:pt x="1303" y="950"/>
                </a:lnTo>
                <a:lnTo>
                  <a:pt x="1299" y="948"/>
                </a:lnTo>
                <a:lnTo>
                  <a:pt x="1295" y="946"/>
                </a:lnTo>
                <a:lnTo>
                  <a:pt x="1292" y="944"/>
                </a:lnTo>
                <a:lnTo>
                  <a:pt x="1290" y="944"/>
                </a:lnTo>
                <a:lnTo>
                  <a:pt x="1288" y="942"/>
                </a:lnTo>
                <a:lnTo>
                  <a:pt x="1282" y="942"/>
                </a:lnTo>
                <a:lnTo>
                  <a:pt x="1276" y="938"/>
                </a:lnTo>
                <a:lnTo>
                  <a:pt x="1276" y="937"/>
                </a:lnTo>
                <a:lnTo>
                  <a:pt x="1276" y="935"/>
                </a:lnTo>
                <a:lnTo>
                  <a:pt x="1278" y="935"/>
                </a:lnTo>
                <a:lnTo>
                  <a:pt x="1278" y="932"/>
                </a:lnTo>
                <a:lnTo>
                  <a:pt x="1278" y="931"/>
                </a:lnTo>
                <a:lnTo>
                  <a:pt x="1276" y="931"/>
                </a:lnTo>
                <a:lnTo>
                  <a:pt x="1276" y="929"/>
                </a:lnTo>
                <a:lnTo>
                  <a:pt x="1278" y="929"/>
                </a:lnTo>
                <a:lnTo>
                  <a:pt x="1280" y="929"/>
                </a:lnTo>
                <a:lnTo>
                  <a:pt x="1280" y="927"/>
                </a:lnTo>
                <a:lnTo>
                  <a:pt x="1280" y="925"/>
                </a:lnTo>
                <a:lnTo>
                  <a:pt x="1282" y="923"/>
                </a:lnTo>
                <a:lnTo>
                  <a:pt x="1282" y="921"/>
                </a:lnTo>
                <a:lnTo>
                  <a:pt x="1284" y="919"/>
                </a:lnTo>
                <a:lnTo>
                  <a:pt x="1284" y="917"/>
                </a:lnTo>
                <a:lnTo>
                  <a:pt x="1284" y="915"/>
                </a:lnTo>
                <a:lnTo>
                  <a:pt x="1286" y="915"/>
                </a:lnTo>
                <a:lnTo>
                  <a:pt x="1286" y="913"/>
                </a:lnTo>
                <a:lnTo>
                  <a:pt x="1288" y="913"/>
                </a:lnTo>
                <a:lnTo>
                  <a:pt x="1288" y="911"/>
                </a:lnTo>
                <a:lnTo>
                  <a:pt x="1288" y="909"/>
                </a:lnTo>
                <a:lnTo>
                  <a:pt x="1290" y="909"/>
                </a:lnTo>
                <a:lnTo>
                  <a:pt x="1290" y="908"/>
                </a:lnTo>
                <a:lnTo>
                  <a:pt x="1292" y="908"/>
                </a:lnTo>
                <a:lnTo>
                  <a:pt x="1293" y="908"/>
                </a:lnTo>
                <a:lnTo>
                  <a:pt x="1293" y="906"/>
                </a:lnTo>
                <a:lnTo>
                  <a:pt x="1295" y="906"/>
                </a:lnTo>
                <a:lnTo>
                  <a:pt x="1297" y="906"/>
                </a:lnTo>
                <a:lnTo>
                  <a:pt x="1299" y="906"/>
                </a:lnTo>
                <a:lnTo>
                  <a:pt x="1301" y="906"/>
                </a:lnTo>
                <a:lnTo>
                  <a:pt x="1303" y="906"/>
                </a:lnTo>
                <a:lnTo>
                  <a:pt x="1303" y="904"/>
                </a:lnTo>
                <a:lnTo>
                  <a:pt x="1305" y="904"/>
                </a:lnTo>
                <a:lnTo>
                  <a:pt x="1305" y="902"/>
                </a:lnTo>
                <a:lnTo>
                  <a:pt x="1303" y="900"/>
                </a:lnTo>
                <a:lnTo>
                  <a:pt x="1305" y="900"/>
                </a:lnTo>
                <a:lnTo>
                  <a:pt x="1305" y="898"/>
                </a:lnTo>
                <a:lnTo>
                  <a:pt x="1307" y="898"/>
                </a:lnTo>
                <a:lnTo>
                  <a:pt x="1309" y="898"/>
                </a:lnTo>
                <a:lnTo>
                  <a:pt x="1309" y="896"/>
                </a:lnTo>
                <a:lnTo>
                  <a:pt x="1311" y="894"/>
                </a:lnTo>
                <a:lnTo>
                  <a:pt x="1309" y="894"/>
                </a:lnTo>
                <a:lnTo>
                  <a:pt x="1309" y="892"/>
                </a:lnTo>
                <a:lnTo>
                  <a:pt x="1307" y="892"/>
                </a:lnTo>
                <a:lnTo>
                  <a:pt x="1307" y="890"/>
                </a:lnTo>
                <a:lnTo>
                  <a:pt x="1309" y="890"/>
                </a:lnTo>
                <a:lnTo>
                  <a:pt x="1311" y="890"/>
                </a:lnTo>
                <a:lnTo>
                  <a:pt x="1313" y="890"/>
                </a:lnTo>
                <a:lnTo>
                  <a:pt x="1314" y="890"/>
                </a:lnTo>
                <a:lnTo>
                  <a:pt x="1314" y="888"/>
                </a:lnTo>
                <a:lnTo>
                  <a:pt x="1314" y="887"/>
                </a:lnTo>
                <a:lnTo>
                  <a:pt x="1317" y="887"/>
                </a:lnTo>
                <a:lnTo>
                  <a:pt x="1317" y="884"/>
                </a:lnTo>
                <a:lnTo>
                  <a:pt x="1314" y="884"/>
                </a:lnTo>
                <a:lnTo>
                  <a:pt x="1317" y="884"/>
                </a:lnTo>
                <a:lnTo>
                  <a:pt x="1317" y="882"/>
                </a:lnTo>
                <a:lnTo>
                  <a:pt x="1317" y="881"/>
                </a:lnTo>
                <a:lnTo>
                  <a:pt x="1319" y="881"/>
                </a:lnTo>
                <a:lnTo>
                  <a:pt x="1319" y="879"/>
                </a:lnTo>
                <a:lnTo>
                  <a:pt x="1319" y="881"/>
                </a:lnTo>
                <a:lnTo>
                  <a:pt x="1320" y="881"/>
                </a:lnTo>
                <a:lnTo>
                  <a:pt x="1320" y="879"/>
                </a:lnTo>
                <a:lnTo>
                  <a:pt x="1322" y="879"/>
                </a:lnTo>
                <a:lnTo>
                  <a:pt x="1324" y="877"/>
                </a:lnTo>
                <a:lnTo>
                  <a:pt x="1324" y="875"/>
                </a:lnTo>
                <a:lnTo>
                  <a:pt x="1326" y="875"/>
                </a:lnTo>
                <a:lnTo>
                  <a:pt x="1328" y="875"/>
                </a:lnTo>
                <a:lnTo>
                  <a:pt x="1328" y="873"/>
                </a:lnTo>
                <a:lnTo>
                  <a:pt x="1330" y="873"/>
                </a:lnTo>
                <a:lnTo>
                  <a:pt x="1330" y="871"/>
                </a:lnTo>
                <a:lnTo>
                  <a:pt x="1332" y="869"/>
                </a:lnTo>
                <a:lnTo>
                  <a:pt x="1332" y="871"/>
                </a:lnTo>
                <a:lnTo>
                  <a:pt x="1332" y="873"/>
                </a:lnTo>
                <a:lnTo>
                  <a:pt x="1334" y="873"/>
                </a:lnTo>
                <a:lnTo>
                  <a:pt x="1334" y="871"/>
                </a:lnTo>
                <a:lnTo>
                  <a:pt x="1336" y="871"/>
                </a:lnTo>
                <a:lnTo>
                  <a:pt x="1336" y="869"/>
                </a:lnTo>
                <a:lnTo>
                  <a:pt x="1338" y="869"/>
                </a:lnTo>
                <a:lnTo>
                  <a:pt x="1340" y="869"/>
                </a:lnTo>
                <a:lnTo>
                  <a:pt x="1340" y="867"/>
                </a:lnTo>
                <a:lnTo>
                  <a:pt x="1340" y="865"/>
                </a:lnTo>
                <a:lnTo>
                  <a:pt x="1340" y="863"/>
                </a:lnTo>
                <a:lnTo>
                  <a:pt x="1340" y="865"/>
                </a:lnTo>
                <a:lnTo>
                  <a:pt x="1341" y="865"/>
                </a:lnTo>
                <a:lnTo>
                  <a:pt x="1341" y="863"/>
                </a:lnTo>
                <a:lnTo>
                  <a:pt x="1341" y="861"/>
                </a:lnTo>
                <a:lnTo>
                  <a:pt x="1343" y="861"/>
                </a:lnTo>
                <a:lnTo>
                  <a:pt x="1343" y="863"/>
                </a:lnTo>
                <a:lnTo>
                  <a:pt x="1343" y="865"/>
                </a:lnTo>
                <a:lnTo>
                  <a:pt x="1345" y="865"/>
                </a:lnTo>
                <a:lnTo>
                  <a:pt x="1345" y="863"/>
                </a:lnTo>
                <a:lnTo>
                  <a:pt x="1345" y="861"/>
                </a:lnTo>
                <a:lnTo>
                  <a:pt x="1347" y="861"/>
                </a:lnTo>
                <a:lnTo>
                  <a:pt x="1347" y="860"/>
                </a:lnTo>
                <a:lnTo>
                  <a:pt x="1347" y="858"/>
                </a:lnTo>
                <a:lnTo>
                  <a:pt x="1349" y="856"/>
                </a:lnTo>
                <a:lnTo>
                  <a:pt x="1351" y="858"/>
                </a:lnTo>
                <a:lnTo>
                  <a:pt x="1351" y="856"/>
                </a:lnTo>
                <a:lnTo>
                  <a:pt x="1351" y="854"/>
                </a:lnTo>
                <a:lnTo>
                  <a:pt x="1353" y="854"/>
                </a:lnTo>
                <a:lnTo>
                  <a:pt x="1355" y="854"/>
                </a:lnTo>
                <a:lnTo>
                  <a:pt x="1357" y="854"/>
                </a:lnTo>
                <a:lnTo>
                  <a:pt x="1357" y="852"/>
                </a:lnTo>
                <a:lnTo>
                  <a:pt x="1359" y="852"/>
                </a:lnTo>
                <a:lnTo>
                  <a:pt x="1359" y="854"/>
                </a:lnTo>
                <a:lnTo>
                  <a:pt x="1361" y="854"/>
                </a:lnTo>
                <a:lnTo>
                  <a:pt x="1361" y="852"/>
                </a:lnTo>
                <a:lnTo>
                  <a:pt x="1359" y="850"/>
                </a:lnTo>
                <a:lnTo>
                  <a:pt x="1361" y="850"/>
                </a:lnTo>
                <a:lnTo>
                  <a:pt x="1363" y="850"/>
                </a:lnTo>
                <a:lnTo>
                  <a:pt x="1363" y="848"/>
                </a:lnTo>
                <a:lnTo>
                  <a:pt x="1365" y="848"/>
                </a:lnTo>
                <a:lnTo>
                  <a:pt x="1365" y="846"/>
                </a:lnTo>
                <a:lnTo>
                  <a:pt x="1367" y="844"/>
                </a:lnTo>
                <a:lnTo>
                  <a:pt x="1369" y="842"/>
                </a:lnTo>
                <a:lnTo>
                  <a:pt x="1369" y="840"/>
                </a:lnTo>
                <a:lnTo>
                  <a:pt x="1367" y="840"/>
                </a:lnTo>
                <a:lnTo>
                  <a:pt x="1367" y="838"/>
                </a:lnTo>
                <a:lnTo>
                  <a:pt x="1369" y="838"/>
                </a:lnTo>
                <a:lnTo>
                  <a:pt x="1370" y="838"/>
                </a:lnTo>
                <a:lnTo>
                  <a:pt x="1372" y="838"/>
                </a:lnTo>
                <a:lnTo>
                  <a:pt x="1372" y="836"/>
                </a:lnTo>
                <a:lnTo>
                  <a:pt x="1370" y="836"/>
                </a:lnTo>
                <a:lnTo>
                  <a:pt x="1370" y="834"/>
                </a:lnTo>
                <a:lnTo>
                  <a:pt x="1372" y="834"/>
                </a:lnTo>
                <a:lnTo>
                  <a:pt x="1372" y="833"/>
                </a:lnTo>
                <a:lnTo>
                  <a:pt x="1372" y="831"/>
                </a:lnTo>
                <a:lnTo>
                  <a:pt x="1374" y="831"/>
                </a:lnTo>
                <a:lnTo>
                  <a:pt x="1374" y="829"/>
                </a:lnTo>
                <a:lnTo>
                  <a:pt x="1376" y="829"/>
                </a:lnTo>
                <a:lnTo>
                  <a:pt x="1378" y="829"/>
                </a:lnTo>
                <a:lnTo>
                  <a:pt x="1380" y="829"/>
                </a:lnTo>
                <a:lnTo>
                  <a:pt x="1380" y="827"/>
                </a:lnTo>
                <a:lnTo>
                  <a:pt x="1382" y="827"/>
                </a:lnTo>
                <a:lnTo>
                  <a:pt x="1382" y="825"/>
                </a:lnTo>
                <a:lnTo>
                  <a:pt x="1384" y="825"/>
                </a:lnTo>
                <a:lnTo>
                  <a:pt x="1384" y="823"/>
                </a:lnTo>
                <a:lnTo>
                  <a:pt x="1386" y="823"/>
                </a:lnTo>
                <a:lnTo>
                  <a:pt x="1386" y="821"/>
                </a:lnTo>
                <a:lnTo>
                  <a:pt x="1388" y="821"/>
                </a:lnTo>
                <a:lnTo>
                  <a:pt x="1390" y="821"/>
                </a:lnTo>
                <a:lnTo>
                  <a:pt x="1384" y="815"/>
                </a:lnTo>
                <a:lnTo>
                  <a:pt x="1391" y="806"/>
                </a:lnTo>
                <a:lnTo>
                  <a:pt x="1399" y="812"/>
                </a:lnTo>
                <a:lnTo>
                  <a:pt x="1405" y="806"/>
                </a:lnTo>
                <a:lnTo>
                  <a:pt x="1407" y="813"/>
                </a:lnTo>
                <a:lnTo>
                  <a:pt x="1407" y="815"/>
                </a:lnTo>
                <a:lnTo>
                  <a:pt x="1417" y="823"/>
                </a:lnTo>
                <a:lnTo>
                  <a:pt x="1451" y="858"/>
                </a:lnTo>
                <a:lnTo>
                  <a:pt x="1465" y="875"/>
                </a:lnTo>
                <a:lnTo>
                  <a:pt x="1468" y="879"/>
                </a:lnTo>
                <a:lnTo>
                  <a:pt x="1468" y="882"/>
                </a:lnTo>
                <a:lnTo>
                  <a:pt x="1472" y="890"/>
                </a:lnTo>
                <a:lnTo>
                  <a:pt x="1476" y="902"/>
                </a:lnTo>
                <a:lnTo>
                  <a:pt x="1478" y="906"/>
                </a:lnTo>
                <a:lnTo>
                  <a:pt x="1480" y="904"/>
                </a:lnTo>
                <a:lnTo>
                  <a:pt x="1480" y="902"/>
                </a:lnTo>
                <a:lnTo>
                  <a:pt x="1484" y="898"/>
                </a:lnTo>
                <a:lnTo>
                  <a:pt x="1484" y="896"/>
                </a:lnTo>
                <a:lnTo>
                  <a:pt x="1486" y="892"/>
                </a:lnTo>
                <a:lnTo>
                  <a:pt x="1488" y="890"/>
                </a:lnTo>
                <a:lnTo>
                  <a:pt x="1488" y="882"/>
                </a:lnTo>
                <a:lnTo>
                  <a:pt x="1484" y="879"/>
                </a:lnTo>
                <a:lnTo>
                  <a:pt x="1480" y="877"/>
                </a:lnTo>
                <a:lnTo>
                  <a:pt x="1478" y="875"/>
                </a:lnTo>
                <a:lnTo>
                  <a:pt x="1476" y="869"/>
                </a:lnTo>
                <a:lnTo>
                  <a:pt x="1478" y="867"/>
                </a:lnTo>
                <a:lnTo>
                  <a:pt x="1484" y="861"/>
                </a:lnTo>
                <a:lnTo>
                  <a:pt x="1492" y="854"/>
                </a:lnTo>
                <a:lnTo>
                  <a:pt x="1497" y="846"/>
                </a:lnTo>
                <a:lnTo>
                  <a:pt x="1499" y="840"/>
                </a:lnTo>
                <a:lnTo>
                  <a:pt x="1499" y="833"/>
                </a:lnTo>
                <a:lnTo>
                  <a:pt x="1497" y="825"/>
                </a:lnTo>
                <a:lnTo>
                  <a:pt x="1488" y="815"/>
                </a:lnTo>
                <a:lnTo>
                  <a:pt x="1478" y="806"/>
                </a:lnTo>
                <a:lnTo>
                  <a:pt x="1470" y="802"/>
                </a:lnTo>
                <a:lnTo>
                  <a:pt x="1463" y="800"/>
                </a:lnTo>
                <a:lnTo>
                  <a:pt x="1455" y="802"/>
                </a:lnTo>
                <a:lnTo>
                  <a:pt x="1449" y="804"/>
                </a:lnTo>
                <a:lnTo>
                  <a:pt x="1440" y="806"/>
                </a:lnTo>
                <a:lnTo>
                  <a:pt x="1430" y="807"/>
                </a:lnTo>
                <a:lnTo>
                  <a:pt x="1426" y="807"/>
                </a:lnTo>
                <a:lnTo>
                  <a:pt x="1422" y="807"/>
                </a:lnTo>
                <a:lnTo>
                  <a:pt x="1418" y="807"/>
                </a:lnTo>
                <a:lnTo>
                  <a:pt x="1417" y="804"/>
                </a:lnTo>
                <a:lnTo>
                  <a:pt x="1415" y="800"/>
                </a:lnTo>
                <a:lnTo>
                  <a:pt x="1415" y="798"/>
                </a:lnTo>
                <a:lnTo>
                  <a:pt x="1418" y="792"/>
                </a:lnTo>
                <a:lnTo>
                  <a:pt x="1422" y="785"/>
                </a:lnTo>
                <a:lnTo>
                  <a:pt x="1422" y="779"/>
                </a:lnTo>
                <a:lnTo>
                  <a:pt x="1422" y="767"/>
                </a:lnTo>
                <a:lnTo>
                  <a:pt x="1426" y="765"/>
                </a:lnTo>
                <a:lnTo>
                  <a:pt x="1451" y="752"/>
                </a:lnTo>
                <a:lnTo>
                  <a:pt x="1468" y="754"/>
                </a:lnTo>
                <a:lnTo>
                  <a:pt x="1470" y="754"/>
                </a:lnTo>
                <a:lnTo>
                  <a:pt x="1470" y="756"/>
                </a:lnTo>
                <a:lnTo>
                  <a:pt x="1468" y="759"/>
                </a:lnTo>
                <a:lnTo>
                  <a:pt x="1474" y="762"/>
                </a:lnTo>
                <a:lnTo>
                  <a:pt x="1476" y="762"/>
                </a:lnTo>
                <a:lnTo>
                  <a:pt x="1482" y="762"/>
                </a:lnTo>
                <a:lnTo>
                  <a:pt x="1484" y="762"/>
                </a:lnTo>
                <a:lnTo>
                  <a:pt x="1486" y="762"/>
                </a:lnTo>
                <a:lnTo>
                  <a:pt x="1488" y="762"/>
                </a:lnTo>
                <a:lnTo>
                  <a:pt x="1490" y="762"/>
                </a:lnTo>
                <a:lnTo>
                  <a:pt x="1490" y="764"/>
                </a:lnTo>
                <a:lnTo>
                  <a:pt x="1492" y="764"/>
                </a:lnTo>
                <a:lnTo>
                  <a:pt x="1493" y="764"/>
                </a:lnTo>
                <a:lnTo>
                  <a:pt x="1501" y="765"/>
                </a:lnTo>
                <a:lnTo>
                  <a:pt x="1505" y="767"/>
                </a:lnTo>
                <a:lnTo>
                  <a:pt x="1511" y="769"/>
                </a:lnTo>
                <a:lnTo>
                  <a:pt x="1514" y="769"/>
                </a:lnTo>
                <a:lnTo>
                  <a:pt x="1520" y="771"/>
                </a:lnTo>
                <a:lnTo>
                  <a:pt x="1522" y="773"/>
                </a:lnTo>
                <a:lnTo>
                  <a:pt x="1524" y="773"/>
                </a:lnTo>
                <a:lnTo>
                  <a:pt x="1530" y="773"/>
                </a:lnTo>
                <a:lnTo>
                  <a:pt x="1534" y="773"/>
                </a:lnTo>
                <a:lnTo>
                  <a:pt x="1540" y="773"/>
                </a:lnTo>
                <a:lnTo>
                  <a:pt x="1545" y="773"/>
                </a:lnTo>
                <a:lnTo>
                  <a:pt x="1549" y="773"/>
                </a:lnTo>
                <a:lnTo>
                  <a:pt x="1549" y="762"/>
                </a:lnTo>
                <a:lnTo>
                  <a:pt x="1553" y="736"/>
                </a:lnTo>
                <a:lnTo>
                  <a:pt x="1559" y="736"/>
                </a:lnTo>
                <a:lnTo>
                  <a:pt x="1562" y="736"/>
                </a:lnTo>
                <a:lnTo>
                  <a:pt x="1562" y="738"/>
                </a:lnTo>
                <a:lnTo>
                  <a:pt x="1567" y="738"/>
                </a:lnTo>
                <a:lnTo>
                  <a:pt x="1568" y="738"/>
                </a:lnTo>
                <a:lnTo>
                  <a:pt x="1572" y="738"/>
                </a:lnTo>
                <a:lnTo>
                  <a:pt x="1574" y="738"/>
                </a:lnTo>
                <a:lnTo>
                  <a:pt x="1578" y="740"/>
                </a:lnTo>
                <a:lnTo>
                  <a:pt x="1578" y="735"/>
                </a:lnTo>
                <a:lnTo>
                  <a:pt x="1582" y="733"/>
                </a:lnTo>
                <a:lnTo>
                  <a:pt x="1584" y="731"/>
                </a:lnTo>
                <a:lnTo>
                  <a:pt x="1586" y="729"/>
                </a:lnTo>
                <a:lnTo>
                  <a:pt x="1586" y="731"/>
                </a:lnTo>
                <a:lnTo>
                  <a:pt x="1589" y="727"/>
                </a:lnTo>
                <a:lnTo>
                  <a:pt x="1593" y="731"/>
                </a:lnTo>
                <a:lnTo>
                  <a:pt x="1605" y="711"/>
                </a:lnTo>
                <a:lnTo>
                  <a:pt x="1601" y="711"/>
                </a:lnTo>
                <a:lnTo>
                  <a:pt x="1595" y="711"/>
                </a:lnTo>
                <a:lnTo>
                  <a:pt x="1595" y="709"/>
                </a:lnTo>
                <a:lnTo>
                  <a:pt x="1597" y="702"/>
                </a:lnTo>
                <a:lnTo>
                  <a:pt x="1599" y="692"/>
                </a:lnTo>
                <a:lnTo>
                  <a:pt x="1613" y="681"/>
                </a:lnTo>
                <a:lnTo>
                  <a:pt x="1624" y="683"/>
                </a:lnTo>
                <a:lnTo>
                  <a:pt x="1624" y="696"/>
                </a:lnTo>
                <a:lnTo>
                  <a:pt x="1626" y="694"/>
                </a:lnTo>
                <a:lnTo>
                  <a:pt x="1628" y="690"/>
                </a:lnTo>
                <a:lnTo>
                  <a:pt x="1630" y="685"/>
                </a:lnTo>
                <a:lnTo>
                  <a:pt x="1630" y="679"/>
                </a:lnTo>
                <a:lnTo>
                  <a:pt x="1632" y="677"/>
                </a:lnTo>
                <a:lnTo>
                  <a:pt x="1632" y="673"/>
                </a:lnTo>
                <a:lnTo>
                  <a:pt x="1630" y="671"/>
                </a:lnTo>
                <a:lnTo>
                  <a:pt x="1628" y="667"/>
                </a:lnTo>
                <a:lnTo>
                  <a:pt x="1628" y="663"/>
                </a:lnTo>
                <a:lnTo>
                  <a:pt x="1628" y="661"/>
                </a:lnTo>
                <a:lnTo>
                  <a:pt x="1628" y="660"/>
                </a:lnTo>
                <a:lnTo>
                  <a:pt x="1632" y="658"/>
                </a:lnTo>
                <a:lnTo>
                  <a:pt x="1637" y="654"/>
                </a:lnTo>
                <a:lnTo>
                  <a:pt x="1641" y="652"/>
                </a:lnTo>
                <a:lnTo>
                  <a:pt x="1649" y="652"/>
                </a:lnTo>
                <a:lnTo>
                  <a:pt x="1651" y="654"/>
                </a:lnTo>
                <a:lnTo>
                  <a:pt x="1653" y="654"/>
                </a:lnTo>
                <a:lnTo>
                  <a:pt x="1651" y="658"/>
                </a:lnTo>
                <a:lnTo>
                  <a:pt x="1651" y="661"/>
                </a:lnTo>
                <a:lnTo>
                  <a:pt x="1653" y="665"/>
                </a:lnTo>
                <a:lnTo>
                  <a:pt x="1655" y="665"/>
                </a:lnTo>
                <a:lnTo>
                  <a:pt x="1657" y="665"/>
                </a:lnTo>
                <a:lnTo>
                  <a:pt x="1663" y="661"/>
                </a:lnTo>
                <a:lnTo>
                  <a:pt x="1666" y="658"/>
                </a:lnTo>
                <a:lnTo>
                  <a:pt x="1668" y="656"/>
                </a:lnTo>
                <a:lnTo>
                  <a:pt x="1670" y="650"/>
                </a:lnTo>
                <a:lnTo>
                  <a:pt x="1672" y="648"/>
                </a:lnTo>
                <a:lnTo>
                  <a:pt x="1676" y="648"/>
                </a:lnTo>
                <a:lnTo>
                  <a:pt x="1693" y="644"/>
                </a:lnTo>
                <a:lnTo>
                  <a:pt x="1701" y="642"/>
                </a:lnTo>
                <a:lnTo>
                  <a:pt x="1705" y="644"/>
                </a:lnTo>
                <a:lnTo>
                  <a:pt x="1712" y="646"/>
                </a:lnTo>
                <a:lnTo>
                  <a:pt x="1716" y="646"/>
                </a:lnTo>
                <a:lnTo>
                  <a:pt x="1720" y="642"/>
                </a:lnTo>
                <a:lnTo>
                  <a:pt x="1722" y="639"/>
                </a:lnTo>
                <a:lnTo>
                  <a:pt x="1728" y="631"/>
                </a:lnTo>
                <a:lnTo>
                  <a:pt x="1730" y="625"/>
                </a:lnTo>
                <a:lnTo>
                  <a:pt x="1730" y="623"/>
                </a:lnTo>
                <a:lnTo>
                  <a:pt x="1730" y="621"/>
                </a:lnTo>
                <a:lnTo>
                  <a:pt x="1726" y="619"/>
                </a:lnTo>
                <a:lnTo>
                  <a:pt x="1722" y="617"/>
                </a:lnTo>
                <a:lnTo>
                  <a:pt x="1716" y="613"/>
                </a:lnTo>
                <a:lnTo>
                  <a:pt x="1712" y="613"/>
                </a:lnTo>
                <a:lnTo>
                  <a:pt x="1709" y="611"/>
                </a:lnTo>
                <a:lnTo>
                  <a:pt x="1705" y="610"/>
                </a:lnTo>
                <a:lnTo>
                  <a:pt x="1703" y="610"/>
                </a:lnTo>
                <a:lnTo>
                  <a:pt x="1697" y="610"/>
                </a:lnTo>
                <a:lnTo>
                  <a:pt x="1695" y="608"/>
                </a:lnTo>
                <a:lnTo>
                  <a:pt x="1693" y="608"/>
                </a:lnTo>
                <a:lnTo>
                  <a:pt x="1693" y="606"/>
                </a:lnTo>
                <a:lnTo>
                  <a:pt x="1691" y="604"/>
                </a:lnTo>
                <a:lnTo>
                  <a:pt x="1691" y="602"/>
                </a:lnTo>
                <a:lnTo>
                  <a:pt x="1693" y="600"/>
                </a:lnTo>
                <a:lnTo>
                  <a:pt x="1693" y="598"/>
                </a:lnTo>
                <a:lnTo>
                  <a:pt x="1695" y="594"/>
                </a:lnTo>
                <a:lnTo>
                  <a:pt x="1693" y="586"/>
                </a:lnTo>
                <a:lnTo>
                  <a:pt x="1693" y="581"/>
                </a:lnTo>
                <a:lnTo>
                  <a:pt x="1693" y="579"/>
                </a:lnTo>
                <a:lnTo>
                  <a:pt x="1693" y="577"/>
                </a:lnTo>
                <a:lnTo>
                  <a:pt x="1699" y="573"/>
                </a:lnTo>
                <a:lnTo>
                  <a:pt x="1701" y="571"/>
                </a:lnTo>
                <a:lnTo>
                  <a:pt x="1701" y="567"/>
                </a:lnTo>
                <a:lnTo>
                  <a:pt x="1699" y="560"/>
                </a:lnTo>
                <a:lnTo>
                  <a:pt x="1697" y="554"/>
                </a:lnTo>
                <a:lnTo>
                  <a:pt x="1697" y="552"/>
                </a:lnTo>
                <a:lnTo>
                  <a:pt x="1699" y="546"/>
                </a:lnTo>
                <a:lnTo>
                  <a:pt x="1701" y="544"/>
                </a:lnTo>
                <a:lnTo>
                  <a:pt x="1703" y="544"/>
                </a:lnTo>
                <a:lnTo>
                  <a:pt x="1705" y="544"/>
                </a:lnTo>
                <a:lnTo>
                  <a:pt x="1707" y="544"/>
                </a:lnTo>
                <a:lnTo>
                  <a:pt x="1711" y="546"/>
                </a:lnTo>
                <a:lnTo>
                  <a:pt x="1716" y="550"/>
                </a:lnTo>
                <a:lnTo>
                  <a:pt x="1718" y="554"/>
                </a:lnTo>
                <a:lnTo>
                  <a:pt x="1720" y="554"/>
                </a:lnTo>
                <a:lnTo>
                  <a:pt x="1722" y="556"/>
                </a:lnTo>
                <a:lnTo>
                  <a:pt x="1724" y="556"/>
                </a:lnTo>
                <a:lnTo>
                  <a:pt x="1726" y="554"/>
                </a:lnTo>
                <a:lnTo>
                  <a:pt x="1730" y="554"/>
                </a:lnTo>
                <a:lnTo>
                  <a:pt x="1726" y="546"/>
                </a:lnTo>
                <a:lnTo>
                  <a:pt x="1738" y="542"/>
                </a:lnTo>
                <a:lnTo>
                  <a:pt x="1764" y="535"/>
                </a:lnTo>
                <a:lnTo>
                  <a:pt x="1784" y="529"/>
                </a:lnTo>
                <a:lnTo>
                  <a:pt x="1784" y="508"/>
                </a:lnTo>
                <a:lnTo>
                  <a:pt x="1787" y="506"/>
                </a:lnTo>
                <a:lnTo>
                  <a:pt x="1816" y="496"/>
                </a:lnTo>
                <a:lnTo>
                  <a:pt x="1832" y="500"/>
                </a:lnTo>
                <a:lnTo>
                  <a:pt x="1836" y="498"/>
                </a:lnTo>
                <a:lnTo>
                  <a:pt x="1839" y="494"/>
                </a:lnTo>
                <a:lnTo>
                  <a:pt x="1837" y="488"/>
                </a:lnTo>
                <a:lnTo>
                  <a:pt x="1845" y="481"/>
                </a:lnTo>
                <a:lnTo>
                  <a:pt x="1849" y="477"/>
                </a:lnTo>
                <a:lnTo>
                  <a:pt x="1851" y="473"/>
                </a:lnTo>
                <a:lnTo>
                  <a:pt x="1855" y="469"/>
                </a:lnTo>
                <a:lnTo>
                  <a:pt x="1855" y="466"/>
                </a:lnTo>
                <a:lnTo>
                  <a:pt x="1851" y="458"/>
                </a:lnTo>
                <a:lnTo>
                  <a:pt x="1849" y="456"/>
                </a:lnTo>
                <a:lnTo>
                  <a:pt x="1849" y="452"/>
                </a:lnTo>
                <a:lnTo>
                  <a:pt x="1843" y="450"/>
                </a:lnTo>
                <a:lnTo>
                  <a:pt x="1839" y="452"/>
                </a:lnTo>
                <a:lnTo>
                  <a:pt x="1836" y="442"/>
                </a:lnTo>
                <a:lnTo>
                  <a:pt x="1837" y="435"/>
                </a:lnTo>
                <a:lnTo>
                  <a:pt x="1836" y="429"/>
                </a:lnTo>
                <a:lnTo>
                  <a:pt x="1834" y="425"/>
                </a:lnTo>
                <a:lnTo>
                  <a:pt x="1836" y="419"/>
                </a:lnTo>
                <a:lnTo>
                  <a:pt x="1824" y="413"/>
                </a:lnTo>
                <a:lnTo>
                  <a:pt x="1822" y="410"/>
                </a:lnTo>
                <a:lnTo>
                  <a:pt x="1816" y="404"/>
                </a:lnTo>
                <a:lnTo>
                  <a:pt x="1799" y="392"/>
                </a:lnTo>
                <a:lnTo>
                  <a:pt x="1791" y="387"/>
                </a:lnTo>
                <a:lnTo>
                  <a:pt x="1787" y="390"/>
                </a:lnTo>
                <a:lnTo>
                  <a:pt x="1780" y="383"/>
                </a:lnTo>
                <a:lnTo>
                  <a:pt x="1782" y="377"/>
                </a:lnTo>
                <a:lnTo>
                  <a:pt x="1797" y="360"/>
                </a:lnTo>
                <a:lnTo>
                  <a:pt x="1816" y="371"/>
                </a:lnTo>
                <a:lnTo>
                  <a:pt x="1826" y="371"/>
                </a:lnTo>
                <a:lnTo>
                  <a:pt x="1824" y="367"/>
                </a:lnTo>
                <a:lnTo>
                  <a:pt x="1826" y="367"/>
                </a:lnTo>
                <a:lnTo>
                  <a:pt x="1834" y="373"/>
                </a:lnTo>
                <a:lnTo>
                  <a:pt x="1836" y="371"/>
                </a:lnTo>
                <a:lnTo>
                  <a:pt x="1836" y="365"/>
                </a:lnTo>
                <a:lnTo>
                  <a:pt x="1837" y="363"/>
                </a:lnTo>
                <a:lnTo>
                  <a:pt x="1845" y="365"/>
                </a:lnTo>
                <a:lnTo>
                  <a:pt x="1847" y="363"/>
                </a:lnTo>
                <a:lnTo>
                  <a:pt x="1849" y="362"/>
                </a:lnTo>
                <a:lnTo>
                  <a:pt x="1843" y="352"/>
                </a:lnTo>
                <a:lnTo>
                  <a:pt x="1841" y="350"/>
                </a:lnTo>
                <a:lnTo>
                  <a:pt x="1832" y="346"/>
                </a:lnTo>
                <a:lnTo>
                  <a:pt x="1820" y="344"/>
                </a:lnTo>
                <a:lnTo>
                  <a:pt x="1810" y="323"/>
                </a:lnTo>
                <a:lnTo>
                  <a:pt x="1799" y="317"/>
                </a:lnTo>
                <a:lnTo>
                  <a:pt x="1799" y="300"/>
                </a:lnTo>
                <a:lnTo>
                  <a:pt x="1826" y="292"/>
                </a:lnTo>
                <a:lnTo>
                  <a:pt x="1832" y="294"/>
                </a:lnTo>
                <a:lnTo>
                  <a:pt x="1837" y="296"/>
                </a:lnTo>
                <a:lnTo>
                  <a:pt x="1843" y="294"/>
                </a:lnTo>
                <a:lnTo>
                  <a:pt x="1851" y="291"/>
                </a:lnTo>
                <a:lnTo>
                  <a:pt x="1849" y="286"/>
                </a:lnTo>
                <a:lnTo>
                  <a:pt x="1849" y="281"/>
                </a:lnTo>
                <a:lnTo>
                  <a:pt x="1845" y="277"/>
                </a:lnTo>
                <a:lnTo>
                  <a:pt x="1845" y="273"/>
                </a:lnTo>
                <a:lnTo>
                  <a:pt x="1847" y="265"/>
                </a:lnTo>
                <a:lnTo>
                  <a:pt x="1851" y="260"/>
                </a:lnTo>
                <a:lnTo>
                  <a:pt x="1855" y="256"/>
                </a:lnTo>
                <a:lnTo>
                  <a:pt x="1857" y="254"/>
                </a:lnTo>
                <a:lnTo>
                  <a:pt x="1858" y="252"/>
                </a:lnTo>
                <a:lnTo>
                  <a:pt x="1863" y="248"/>
                </a:lnTo>
                <a:lnTo>
                  <a:pt x="1864" y="246"/>
                </a:lnTo>
                <a:lnTo>
                  <a:pt x="1866" y="244"/>
                </a:lnTo>
                <a:lnTo>
                  <a:pt x="1868" y="242"/>
                </a:lnTo>
                <a:lnTo>
                  <a:pt x="1870" y="240"/>
                </a:lnTo>
                <a:lnTo>
                  <a:pt x="1874" y="238"/>
                </a:lnTo>
                <a:lnTo>
                  <a:pt x="1876" y="237"/>
                </a:lnTo>
                <a:lnTo>
                  <a:pt x="1874" y="233"/>
                </a:lnTo>
                <a:lnTo>
                  <a:pt x="1872" y="233"/>
                </a:lnTo>
                <a:lnTo>
                  <a:pt x="1870" y="227"/>
                </a:lnTo>
                <a:lnTo>
                  <a:pt x="1868" y="223"/>
                </a:lnTo>
                <a:lnTo>
                  <a:pt x="1868" y="221"/>
                </a:lnTo>
                <a:lnTo>
                  <a:pt x="1864" y="221"/>
                </a:lnTo>
                <a:lnTo>
                  <a:pt x="1858" y="223"/>
                </a:lnTo>
                <a:lnTo>
                  <a:pt x="1849" y="225"/>
                </a:lnTo>
                <a:lnTo>
                  <a:pt x="1845" y="223"/>
                </a:lnTo>
                <a:lnTo>
                  <a:pt x="1839" y="221"/>
                </a:lnTo>
                <a:lnTo>
                  <a:pt x="1832" y="221"/>
                </a:lnTo>
                <a:lnTo>
                  <a:pt x="1826" y="223"/>
                </a:lnTo>
                <a:lnTo>
                  <a:pt x="1820" y="223"/>
                </a:lnTo>
                <a:lnTo>
                  <a:pt x="1816" y="225"/>
                </a:lnTo>
                <a:lnTo>
                  <a:pt x="1815" y="225"/>
                </a:lnTo>
                <a:lnTo>
                  <a:pt x="1809" y="225"/>
                </a:lnTo>
                <a:lnTo>
                  <a:pt x="1805" y="231"/>
                </a:lnTo>
                <a:lnTo>
                  <a:pt x="1803" y="235"/>
                </a:lnTo>
                <a:lnTo>
                  <a:pt x="1801" y="237"/>
                </a:lnTo>
                <a:lnTo>
                  <a:pt x="1799" y="238"/>
                </a:lnTo>
                <a:lnTo>
                  <a:pt x="1799" y="240"/>
                </a:lnTo>
                <a:lnTo>
                  <a:pt x="1797" y="254"/>
                </a:lnTo>
                <a:lnTo>
                  <a:pt x="1793" y="260"/>
                </a:lnTo>
                <a:lnTo>
                  <a:pt x="1793" y="258"/>
                </a:lnTo>
                <a:lnTo>
                  <a:pt x="1791" y="262"/>
                </a:lnTo>
                <a:lnTo>
                  <a:pt x="1789" y="265"/>
                </a:lnTo>
                <a:lnTo>
                  <a:pt x="1787" y="267"/>
                </a:lnTo>
                <a:lnTo>
                  <a:pt x="1784" y="271"/>
                </a:lnTo>
                <a:lnTo>
                  <a:pt x="1782" y="275"/>
                </a:lnTo>
                <a:lnTo>
                  <a:pt x="1780" y="277"/>
                </a:lnTo>
                <a:lnTo>
                  <a:pt x="1776" y="283"/>
                </a:lnTo>
                <a:lnTo>
                  <a:pt x="1774" y="285"/>
                </a:lnTo>
                <a:lnTo>
                  <a:pt x="1772" y="286"/>
                </a:lnTo>
                <a:lnTo>
                  <a:pt x="1770" y="288"/>
                </a:lnTo>
                <a:lnTo>
                  <a:pt x="1766" y="292"/>
                </a:lnTo>
                <a:lnTo>
                  <a:pt x="1764" y="294"/>
                </a:lnTo>
                <a:lnTo>
                  <a:pt x="1762" y="296"/>
                </a:lnTo>
                <a:lnTo>
                  <a:pt x="1757" y="300"/>
                </a:lnTo>
                <a:lnTo>
                  <a:pt x="1751" y="304"/>
                </a:lnTo>
                <a:lnTo>
                  <a:pt x="1749" y="308"/>
                </a:lnTo>
                <a:lnTo>
                  <a:pt x="1745" y="310"/>
                </a:lnTo>
                <a:lnTo>
                  <a:pt x="1743" y="312"/>
                </a:lnTo>
                <a:lnTo>
                  <a:pt x="1739" y="315"/>
                </a:lnTo>
                <a:lnTo>
                  <a:pt x="1736" y="319"/>
                </a:lnTo>
                <a:lnTo>
                  <a:pt x="1720" y="321"/>
                </a:lnTo>
                <a:lnTo>
                  <a:pt x="1716" y="321"/>
                </a:lnTo>
                <a:lnTo>
                  <a:pt x="1703" y="315"/>
                </a:lnTo>
                <a:lnTo>
                  <a:pt x="1693" y="333"/>
                </a:lnTo>
                <a:lnTo>
                  <a:pt x="1680" y="333"/>
                </a:lnTo>
                <a:lnTo>
                  <a:pt x="1664" y="333"/>
                </a:lnTo>
                <a:lnTo>
                  <a:pt x="1653" y="333"/>
                </a:lnTo>
                <a:lnTo>
                  <a:pt x="1651" y="333"/>
                </a:lnTo>
                <a:lnTo>
                  <a:pt x="1651" y="335"/>
                </a:lnTo>
                <a:lnTo>
                  <a:pt x="1645" y="335"/>
                </a:lnTo>
                <a:lnTo>
                  <a:pt x="1632" y="333"/>
                </a:lnTo>
                <a:lnTo>
                  <a:pt x="1628" y="325"/>
                </a:lnTo>
                <a:lnTo>
                  <a:pt x="1626" y="323"/>
                </a:lnTo>
                <a:lnTo>
                  <a:pt x="1626" y="319"/>
                </a:lnTo>
                <a:lnTo>
                  <a:pt x="1613" y="321"/>
                </a:lnTo>
                <a:lnTo>
                  <a:pt x="1603" y="323"/>
                </a:lnTo>
                <a:lnTo>
                  <a:pt x="1593" y="325"/>
                </a:lnTo>
                <a:lnTo>
                  <a:pt x="1586" y="294"/>
                </a:lnTo>
                <a:lnTo>
                  <a:pt x="1582" y="296"/>
                </a:lnTo>
                <a:lnTo>
                  <a:pt x="1576" y="281"/>
                </a:lnTo>
                <a:lnTo>
                  <a:pt x="1580" y="281"/>
                </a:lnTo>
                <a:lnTo>
                  <a:pt x="1580" y="271"/>
                </a:lnTo>
                <a:lnTo>
                  <a:pt x="1580" y="269"/>
                </a:lnTo>
                <a:lnTo>
                  <a:pt x="1578" y="269"/>
                </a:lnTo>
                <a:lnTo>
                  <a:pt x="1578" y="267"/>
                </a:lnTo>
                <a:lnTo>
                  <a:pt x="1532" y="279"/>
                </a:lnTo>
                <a:lnTo>
                  <a:pt x="1524" y="277"/>
                </a:lnTo>
                <a:lnTo>
                  <a:pt x="1520" y="275"/>
                </a:lnTo>
                <a:lnTo>
                  <a:pt x="1516" y="273"/>
                </a:lnTo>
                <a:lnTo>
                  <a:pt x="1509" y="269"/>
                </a:lnTo>
                <a:lnTo>
                  <a:pt x="1505" y="269"/>
                </a:lnTo>
                <a:lnTo>
                  <a:pt x="1503" y="267"/>
                </a:lnTo>
                <a:lnTo>
                  <a:pt x="1497" y="265"/>
                </a:lnTo>
                <a:lnTo>
                  <a:pt x="1492" y="264"/>
                </a:lnTo>
                <a:lnTo>
                  <a:pt x="1488" y="262"/>
                </a:lnTo>
                <a:lnTo>
                  <a:pt x="1466" y="254"/>
                </a:lnTo>
                <a:lnTo>
                  <a:pt x="1444" y="258"/>
                </a:lnTo>
                <a:lnTo>
                  <a:pt x="1413" y="256"/>
                </a:lnTo>
                <a:lnTo>
                  <a:pt x="1401" y="265"/>
                </a:lnTo>
                <a:lnTo>
                  <a:pt x="1420" y="312"/>
                </a:lnTo>
                <a:lnTo>
                  <a:pt x="1409" y="315"/>
                </a:lnTo>
                <a:lnTo>
                  <a:pt x="1384" y="321"/>
                </a:lnTo>
                <a:lnTo>
                  <a:pt x="1376" y="325"/>
                </a:lnTo>
                <a:lnTo>
                  <a:pt x="1370" y="327"/>
                </a:lnTo>
                <a:lnTo>
                  <a:pt x="1365" y="300"/>
                </a:lnTo>
                <a:lnTo>
                  <a:pt x="1357" y="269"/>
                </a:lnTo>
                <a:lnTo>
                  <a:pt x="1349" y="269"/>
                </a:lnTo>
                <a:lnTo>
                  <a:pt x="1326" y="279"/>
                </a:lnTo>
                <a:lnTo>
                  <a:pt x="1311" y="286"/>
                </a:lnTo>
                <a:lnTo>
                  <a:pt x="1305" y="288"/>
                </a:lnTo>
                <a:lnTo>
                  <a:pt x="1286" y="291"/>
                </a:lnTo>
                <a:lnTo>
                  <a:pt x="1286" y="288"/>
                </a:lnTo>
                <a:lnTo>
                  <a:pt x="1280" y="283"/>
                </a:lnTo>
                <a:lnTo>
                  <a:pt x="1278" y="279"/>
                </a:lnTo>
                <a:lnTo>
                  <a:pt x="1269" y="265"/>
                </a:lnTo>
                <a:lnTo>
                  <a:pt x="1271" y="260"/>
                </a:lnTo>
                <a:lnTo>
                  <a:pt x="1265" y="256"/>
                </a:lnTo>
                <a:lnTo>
                  <a:pt x="1269" y="246"/>
                </a:lnTo>
                <a:lnTo>
                  <a:pt x="1274" y="250"/>
                </a:lnTo>
                <a:lnTo>
                  <a:pt x="1272" y="235"/>
                </a:lnTo>
                <a:lnTo>
                  <a:pt x="1272" y="233"/>
                </a:lnTo>
                <a:lnTo>
                  <a:pt x="1269" y="233"/>
                </a:lnTo>
                <a:lnTo>
                  <a:pt x="1266" y="233"/>
                </a:lnTo>
                <a:lnTo>
                  <a:pt x="1265" y="235"/>
                </a:lnTo>
                <a:lnTo>
                  <a:pt x="1170" y="227"/>
                </a:lnTo>
                <a:lnTo>
                  <a:pt x="1178" y="208"/>
                </a:lnTo>
                <a:lnTo>
                  <a:pt x="1201" y="189"/>
                </a:lnTo>
                <a:lnTo>
                  <a:pt x="1196" y="187"/>
                </a:lnTo>
                <a:lnTo>
                  <a:pt x="1194" y="187"/>
                </a:lnTo>
                <a:lnTo>
                  <a:pt x="1192" y="185"/>
                </a:lnTo>
                <a:lnTo>
                  <a:pt x="1186" y="183"/>
                </a:lnTo>
                <a:lnTo>
                  <a:pt x="1184" y="181"/>
                </a:lnTo>
                <a:lnTo>
                  <a:pt x="1186" y="181"/>
                </a:lnTo>
                <a:lnTo>
                  <a:pt x="1186" y="179"/>
                </a:lnTo>
                <a:lnTo>
                  <a:pt x="1182" y="179"/>
                </a:lnTo>
                <a:lnTo>
                  <a:pt x="1180" y="179"/>
                </a:lnTo>
                <a:lnTo>
                  <a:pt x="1180" y="181"/>
                </a:lnTo>
                <a:lnTo>
                  <a:pt x="1180" y="187"/>
                </a:lnTo>
                <a:lnTo>
                  <a:pt x="1180" y="190"/>
                </a:lnTo>
                <a:lnTo>
                  <a:pt x="1174" y="190"/>
                </a:lnTo>
                <a:lnTo>
                  <a:pt x="1174" y="198"/>
                </a:lnTo>
                <a:lnTo>
                  <a:pt x="1176" y="198"/>
                </a:lnTo>
                <a:lnTo>
                  <a:pt x="1176" y="200"/>
                </a:lnTo>
                <a:lnTo>
                  <a:pt x="1170" y="200"/>
                </a:lnTo>
                <a:lnTo>
                  <a:pt x="1170" y="198"/>
                </a:lnTo>
                <a:lnTo>
                  <a:pt x="1169" y="198"/>
                </a:lnTo>
                <a:lnTo>
                  <a:pt x="1165" y="198"/>
                </a:lnTo>
                <a:lnTo>
                  <a:pt x="1165" y="194"/>
                </a:lnTo>
                <a:lnTo>
                  <a:pt x="1165" y="190"/>
                </a:lnTo>
                <a:lnTo>
                  <a:pt x="1167" y="189"/>
                </a:lnTo>
                <a:lnTo>
                  <a:pt x="1140" y="187"/>
                </a:lnTo>
                <a:lnTo>
                  <a:pt x="1128" y="187"/>
                </a:lnTo>
                <a:lnTo>
                  <a:pt x="1130" y="200"/>
                </a:lnTo>
                <a:lnTo>
                  <a:pt x="1130" y="206"/>
                </a:lnTo>
                <a:lnTo>
                  <a:pt x="1130" y="210"/>
                </a:lnTo>
                <a:lnTo>
                  <a:pt x="1130" y="214"/>
                </a:lnTo>
                <a:lnTo>
                  <a:pt x="1130" y="217"/>
                </a:lnTo>
                <a:lnTo>
                  <a:pt x="1130" y="227"/>
                </a:lnTo>
                <a:lnTo>
                  <a:pt x="1132" y="227"/>
                </a:lnTo>
                <a:lnTo>
                  <a:pt x="1124" y="248"/>
                </a:lnTo>
                <a:lnTo>
                  <a:pt x="1124" y="252"/>
                </a:lnTo>
                <a:lnTo>
                  <a:pt x="1122" y="254"/>
                </a:lnTo>
                <a:lnTo>
                  <a:pt x="1115" y="260"/>
                </a:lnTo>
                <a:lnTo>
                  <a:pt x="1115" y="262"/>
                </a:lnTo>
                <a:lnTo>
                  <a:pt x="1107" y="262"/>
                </a:lnTo>
                <a:lnTo>
                  <a:pt x="1105" y="262"/>
                </a:lnTo>
                <a:lnTo>
                  <a:pt x="1101" y="260"/>
                </a:lnTo>
                <a:lnTo>
                  <a:pt x="1100" y="260"/>
                </a:lnTo>
                <a:lnTo>
                  <a:pt x="1097" y="260"/>
                </a:lnTo>
                <a:lnTo>
                  <a:pt x="1082" y="258"/>
                </a:lnTo>
                <a:lnTo>
                  <a:pt x="1078" y="258"/>
                </a:lnTo>
                <a:lnTo>
                  <a:pt x="1080" y="258"/>
                </a:lnTo>
                <a:lnTo>
                  <a:pt x="1082" y="250"/>
                </a:lnTo>
                <a:lnTo>
                  <a:pt x="1086" y="237"/>
                </a:lnTo>
                <a:lnTo>
                  <a:pt x="1086" y="235"/>
                </a:lnTo>
                <a:lnTo>
                  <a:pt x="1086" y="231"/>
                </a:lnTo>
                <a:lnTo>
                  <a:pt x="1086" y="227"/>
                </a:lnTo>
                <a:lnTo>
                  <a:pt x="1086" y="204"/>
                </a:lnTo>
                <a:lnTo>
                  <a:pt x="1086" y="200"/>
                </a:lnTo>
                <a:lnTo>
                  <a:pt x="1086" y="196"/>
                </a:lnTo>
                <a:lnTo>
                  <a:pt x="1084" y="194"/>
                </a:lnTo>
                <a:lnTo>
                  <a:pt x="1084" y="192"/>
                </a:lnTo>
                <a:lnTo>
                  <a:pt x="1082" y="189"/>
                </a:lnTo>
                <a:lnTo>
                  <a:pt x="1082" y="187"/>
                </a:lnTo>
                <a:lnTo>
                  <a:pt x="1074" y="187"/>
                </a:lnTo>
                <a:lnTo>
                  <a:pt x="1074" y="185"/>
                </a:lnTo>
                <a:lnTo>
                  <a:pt x="1074" y="181"/>
                </a:lnTo>
                <a:lnTo>
                  <a:pt x="1076" y="173"/>
                </a:lnTo>
                <a:lnTo>
                  <a:pt x="1071" y="169"/>
                </a:lnTo>
                <a:lnTo>
                  <a:pt x="1069" y="171"/>
                </a:lnTo>
                <a:lnTo>
                  <a:pt x="1057" y="183"/>
                </a:lnTo>
                <a:lnTo>
                  <a:pt x="1057" y="189"/>
                </a:lnTo>
                <a:lnTo>
                  <a:pt x="1057" y="196"/>
                </a:lnTo>
                <a:lnTo>
                  <a:pt x="1055" y="225"/>
                </a:lnTo>
                <a:lnTo>
                  <a:pt x="1015" y="235"/>
                </a:lnTo>
                <a:lnTo>
                  <a:pt x="1013" y="223"/>
                </a:lnTo>
                <a:lnTo>
                  <a:pt x="994" y="214"/>
                </a:lnTo>
                <a:lnTo>
                  <a:pt x="994" y="221"/>
                </a:lnTo>
                <a:lnTo>
                  <a:pt x="992" y="221"/>
                </a:lnTo>
                <a:lnTo>
                  <a:pt x="982" y="223"/>
                </a:lnTo>
                <a:lnTo>
                  <a:pt x="980" y="223"/>
                </a:lnTo>
                <a:lnTo>
                  <a:pt x="963" y="225"/>
                </a:lnTo>
                <a:lnTo>
                  <a:pt x="961" y="227"/>
                </a:lnTo>
                <a:lnTo>
                  <a:pt x="959" y="227"/>
                </a:lnTo>
                <a:lnTo>
                  <a:pt x="944" y="229"/>
                </a:lnTo>
                <a:lnTo>
                  <a:pt x="938" y="198"/>
                </a:lnTo>
                <a:lnTo>
                  <a:pt x="930" y="198"/>
                </a:lnTo>
                <a:lnTo>
                  <a:pt x="930" y="200"/>
                </a:lnTo>
                <a:lnTo>
                  <a:pt x="929" y="208"/>
                </a:lnTo>
                <a:lnTo>
                  <a:pt x="929" y="216"/>
                </a:lnTo>
                <a:lnTo>
                  <a:pt x="929" y="217"/>
                </a:lnTo>
                <a:lnTo>
                  <a:pt x="926" y="221"/>
                </a:lnTo>
                <a:lnTo>
                  <a:pt x="926" y="223"/>
                </a:lnTo>
                <a:lnTo>
                  <a:pt x="922" y="231"/>
                </a:lnTo>
                <a:lnTo>
                  <a:pt x="911" y="229"/>
                </a:lnTo>
                <a:lnTo>
                  <a:pt x="905" y="229"/>
                </a:lnTo>
                <a:lnTo>
                  <a:pt x="894" y="227"/>
                </a:lnTo>
                <a:lnTo>
                  <a:pt x="890" y="227"/>
                </a:lnTo>
                <a:lnTo>
                  <a:pt x="888" y="227"/>
                </a:lnTo>
                <a:lnTo>
                  <a:pt x="886" y="227"/>
                </a:lnTo>
                <a:lnTo>
                  <a:pt x="880" y="225"/>
                </a:lnTo>
                <a:lnTo>
                  <a:pt x="878" y="225"/>
                </a:lnTo>
                <a:lnTo>
                  <a:pt x="873" y="225"/>
                </a:lnTo>
                <a:lnTo>
                  <a:pt x="871" y="225"/>
                </a:lnTo>
                <a:lnTo>
                  <a:pt x="863" y="225"/>
                </a:lnTo>
                <a:lnTo>
                  <a:pt x="857" y="208"/>
                </a:lnTo>
                <a:lnTo>
                  <a:pt x="846" y="206"/>
                </a:lnTo>
                <a:lnTo>
                  <a:pt x="850" y="192"/>
                </a:lnTo>
                <a:lnTo>
                  <a:pt x="859" y="150"/>
                </a:lnTo>
                <a:lnTo>
                  <a:pt x="861" y="144"/>
                </a:lnTo>
                <a:lnTo>
                  <a:pt x="867" y="117"/>
                </a:lnTo>
                <a:lnTo>
                  <a:pt x="867" y="115"/>
                </a:lnTo>
                <a:lnTo>
                  <a:pt x="874" y="106"/>
                </a:lnTo>
                <a:lnTo>
                  <a:pt x="882" y="92"/>
                </a:lnTo>
                <a:lnTo>
                  <a:pt x="884" y="91"/>
                </a:lnTo>
                <a:lnTo>
                  <a:pt x="880" y="91"/>
                </a:lnTo>
                <a:lnTo>
                  <a:pt x="882" y="87"/>
                </a:lnTo>
                <a:lnTo>
                  <a:pt x="880" y="85"/>
                </a:lnTo>
                <a:lnTo>
                  <a:pt x="878" y="83"/>
                </a:lnTo>
                <a:lnTo>
                  <a:pt x="874" y="83"/>
                </a:lnTo>
                <a:lnTo>
                  <a:pt x="873" y="81"/>
                </a:lnTo>
                <a:lnTo>
                  <a:pt x="873" y="79"/>
                </a:lnTo>
                <a:lnTo>
                  <a:pt x="873" y="77"/>
                </a:lnTo>
                <a:lnTo>
                  <a:pt x="871" y="77"/>
                </a:lnTo>
                <a:lnTo>
                  <a:pt x="869" y="77"/>
                </a:lnTo>
                <a:lnTo>
                  <a:pt x="867" y="77"/>
                </a:lnTo>
                <a:lnTo>
                  <a:pt x="867" y="75"/>
                </a:lnTo>
                <a:lnTo>
                  <a:pt x="865" y="75"/>
                </a:lnTo>
                <a:lnTo>
                  <a:pt x="865" y="73"/>
                </a:lnTo>
                <a:lnTo>
                  <a:pt x="865" y="71"/>
                </a:lnTo>
                <a:lnTo>
                  <a:pt x="863" y="73"/>
                </a:lnTo>
                <a:lnTo>
                  <a:pt x="861" y="71"/>
                </a:lnTo>
                <a:lnTo>
                  <a:pt x="859" y="71"/>
                </a:lnTo>
                <a:lnTo>
                  <a:pt x="855" y="69"/>
                </a:lnTo>
                <a:lnTo>
                  <a:pt x="855" y="67"/>
                </a:lnTo>
                <a:lnTo>
                  <a:pt x="853" y="69"/>
                </a:lnTo>
                <a:lnTo>
                  <a:pt x="846" y="69"/>
                </a:lnTo>
                <a:lnTo>
                  <a:pt x="842" y="69"/>
                </a:lnTo>
                <a:lnTo>
                  <a:pt x="838" y="71"/>
                </a:lnTo>
                <a:lnTo>
                  <a:pt x="834" y="71"/>
                </a:lnTo>
                <a:lnTo>
                  <a:pt x="828" y="75"/>
                </a:lnTo>
                <a:lnTo>
                  <a:pt x="819" y="79"/>
                </a:lnTo>
                <a:lnTo>
                  <a:pt x="817" y="85"/>
                </a:lnTo>
                <a:lnTo>
                  <a:pt x="821" y="89"/>
                </a:lnTo>
                <a:lnTo>
                  <a:pt x="823" y="94"/>
                </a:lnTo>
                <a:lnTo>
                  <a:pt x="825" y="96"/>
                </a:lnTo>
                <a:lnTo>
                  <a:pt x="826" y="98"/>
                </a:lnTo>
                <a:lnTo>
                  <a:pt x="828" y="104"/>
                </a:lnTo>
                <a:lnTo>
                  <a:pt x="830" y="110"/>
                </a:lnTo>
                <a:lnTo>
                  <a:pt x="825" y="112"/>
                </a:lnTo>
                <a:lnTo>
                  <a:pt x="815" y="115"/>
                </a:lnTo>
                <a:lnTo>
                  <a:pt x="809" y="119"/>
                </a:lnTo>
                <a:lnTo>
                  <a:pt x="799" y="125"/>
                </a:lnTo>
                <a:lnTo>
                  <a:pt x="798" y="125"/>
                </a:lnTo>
                <a:lnTo>
                  <a:pt x="796" y="123"/>
                </a:lnTo>
                <a:lnTo>
                  <a:pt x="790" y="119"/>
                </a:lnTo>
                <a:lnTo>
                  <a:pt x="784" y="115"/>
                </a:lnTo>
                <a:lnTo>
                  <a:pt x="780" y="115"/>
                </a:lnTo>
                <a:lnTo>
                  <a:pt x="778" y="113"/>
                </a:lnTo>
                <a:lnTo>
                  <a:pt x="777" y="112"/>
                </a:lnTo>
                <a:lnTo>
                  <a:pt x="775" y="108"/>
                </a:lnTo>
                <a:lnTo>
                  <a:pt x="769" y="108"/>
                </a:lnTo>
                <a:lnTo>
                  <a:pt x="767" y="110"/>
                </a:lnTo>
                <a:lnTo>
                  <a:pt x="773" y="113"/>
                </a:lnTo>
                <a:lnTo>
                  <a:pt x="777" y="117"/>
                </a:lnTo>
                <a:lnTo>
                  <a:pt x="778" y="119"/>
                </a:lnTo>
                <a:lnTo>
                  <a:pt x="780" y="123"/>
                </a:lnTo>
                <a:lnTo>
                  <a:pt x="782" y="123"/>
                </a:lnTo>
                <a:lnTo>
                  <a:pt x="786" y="127"/>
                </a:lnTo>
                <a:lnTo>
                  <a:pt x="786" y="129"/>
                </a:lnTo>
                <a:lnTo>
                  <a:pt x="788" y="131"/>
                </a:lnTo>
                <a:lnTo>
                  <a:pt x="788" y="133"/>
                </a:lnTo>
                <a:lnTo>
                  <a:pt x="784" y="133"/>
                </a:lnTo>
                <a:lnTo>
                  <a:pt x="780" y="135"/>
                </a:lnTo>
                <a:lnTo>
                  <a:pt x="777" y="137"/>
                </a:lnTo>
                <a:lnTo>
                  <a:pt x="771" y="139"/>
                </a:lnTo>
                <a:lnTo>
                  <a:pt x="767" y="140"/>
                </a:lnTo>
                <a:lnTo>
                  <a:pt x="759" y="133"/>
                </a:lnTo>
                <a:lnTo>
                  <a:pt x="753" y="137"/>
                </a:lnTo>
                <a:lnTo>
                  <a:pt x="751" y="137"/>
                </a:lnTo>
                <a:lnTo>
                  <a:pt x="746" y="140"/>
                </a:lnTo>
                <a:lnTo>
                  <a:pt x="742" y="144"/>
                </a:lnTo>
                <a:lnTo>
                  <a:pt x="740" y="144"/>
                </a:lnTo>
                <a:lnTo>
                  <a:pt x="723" y="152"/>
                </a:lnTo>
                <a:lnTo>
                  <a:pt x="721" y="148"/>
                </a:lnTo>
                <a:lnTo>
                  <a:pt x="719" y="144"/>
                </a:lnTo>
                <a:lnTo>
                  <a:pt x="713" y="137"/>
                </a:lnTo>
                <a:lnTo>
                  <a:pt x="707" y="129"/>
                </a:lnTo>
                <a:lnTo>
                  <a:pt x="692" y="106"/>
                </a:lnTo>
                <a:lnTo>
                  <a:pt x="682" y="92"/>
                </a:lnTo>
                <a:lnTo>
                  <a:pt x="663" y="102"/>
                </a:lnTo>
                <a:lnTo>
                  <a:pt x="663" y="100"/>
                </a:lnTo>
                <a:lnTo>
                  <a:pt x="661" y="100"/>
                </a:lnTo>
                <a:lnTo>
                  <a:pt x="648" y="104"/>
                </a:lnTo>
                <a:lnTo>
                  <a:pt x="633" y="115"/>
                </a:lnTo>
                <a:lnTo>
                  <a:pt x="625" y="119"/>
                </a:lnTo>
                <a:lnTo>
                  <a:pt x="621" y="121"/>
                </a:lnTo>
                <a:lnTo>
                  <a:pt x="615" y="127"/>
                </a:lnTo>
                <a:lnTo>
                  <a:pt x="613" y="127"/>
                </a:lnTo>
                <a:lnTo>
                  <a:pt x="611" y="119"/>
                </a:lnTo>
                <a:lnTo>
                  <a:pt x="611" y="115"/>
                </a:lnTo>
                <a:lnTo>
                  <a:pt x="604" y="106"/>
                </a:lnTo>
                <a:lnTo>
                  <a:pt x="613" y="100"/>
                </a:lnTo>
                <a:lnTo>
                  <a:pt x="609" y="89"/>
                </a:lnTo>
                <a:lnTo>
                  <a:pt x="609" y="87"/>
                </a:lnTo>
                <a:lnTo>
                  <a:pt x="609" y="83"/>
                </a:lnTo>
                <a:lnTo>
                  <a:pt x="604" y="69"/>
                </a:lnTo>
                <a:lnTo>
                  <a:pt x="604" y="65"/>
                </a:lnTo>
                <a:lnTo>
                  <a:pt x="604" y="60"/>
                </a:lnTo>
                <a:lnTo>
                  <a:pt x="611" y="44"/>
                </a:lnTo>
                <a:lnTo>
                  <a:pt x="617" y="29"/>
                </a:lnTo>
                <a:lnTo>
                  <a:pt x="615" y="19"/>
                </a:lnTo>
                <a:lnTo>
                  <a:pt x="607" y="10"/>
                </a:lnTo>
                <a:lnTo>
                  <a:pt x="611" y="8"/>
                </a:lnTo>
                <a:lnTo>
                  <a:pt x="613" y="8"/>
                </a:lnTo>
                <a:lnTo>
                  <a:pt x="609" y="0"/>
                </a:lnTo>
                <a:lnTo>
                  <a:pt x="596" y="8"/>
                </a:lnTo>
                <a:lnTo>
                  <a:pt x="505" y="52"/>
                </a:lnTo>
                <a:lnTo>
                  <a:pt x="492" y="60"/>
                </a:lnTo>
                <a:lnTo>
                  <a:pt x="473" y="69"/>
                </a:lnTo>
                <a:lnTo>
                  <a:pt x="448" y="83"/>
                </a:lnTo>
                <a:lnTo>
                  <a:pt x="446" y="83"/>
                </a:lnTo>
                <a:lnTo>
                  <a:pt x="442" y="85"/>
                </a:lnTo>
                <a:lnTo>
                  <a:pt x="392" y="110"/>
                </a:lnTo>
                <a:lnTo>
                  <a:pt x="340" y="135"/>
                </a:lnTo>
                <a:lnTo>
                  <a:pt x="334" y="139"/>
                </a:lnTo>
                <a:lnTo>
                  <a:pt x="321" y="146"/>
                </a:lnTo>
                <a:lnTo>
                  <a:pt x="319" y="148"/>
                </a:lnTo>
                <a:lnTo>
                  <a:pt x="317" y="146"/>
                </a:lnTo>
                <a:lnTo>
                  <a:pt x="304" y="154"/>
                </a:lnTo>
                <a:lnTo>
                  <a:pt x="298" y="158"/>
                </a:lnTo>
                <a:lnTo>
                  <a:pt x="294" y="160"/>
                </a:lnTo>
                <a:lnTo>
                  <a:pt x="292" y="160"/>
                </a:lnTo>
                <a:lnTo>
                  <a:pt x="284" y="163"/>
                </a:lnTo>
                <a:lnTo>
                  <a:pt x="279" y="166"/>
                </a:lnTo>
                <a:lnTo>
                  <a:pt x="273" y="169"/>
                </a:lnTo>
                <a:lnTo>
                  <a:pt x="256" y="177"/>
                </a:lnTo>
                <a:lnTo>
                  <a:pt x="254" y="179"/>
                </a:lnTo>
                <a:lnTo>
                  <a:pt x="242" y="185"/>
                </a:lnTo>
                <a:lnTo>
                  <a:pt x="238" y="187"/>
                </a:lnTo>
                <a:lnTo>
                  <a:pt x="171" y="216"/>
                </a:lnTo>
                <a:lnTo>
                  <a:pt x="158" y="323"/>
                </a:lnTo>
                <a:lnTo>
                  <a:pt x="223" y="331"/>
                </a:lnTo>
                <a:lnTo>
                  <a:pt x="225" y="33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Freeform 220"/>
          <p:cNvSpPr>
            <a:spLocks/>
          </p:cNvSpPr>
          <p:nvPr/>
        </p:nvSpPr>
        <p:spPr bwMode="auto">
          <a:xfrm>
            <a:off x="-3202582" y="5516672"/>
            <a:ext cx="531853" cy="470667"/>
          </a:xfrm>
          <a:custGeom>
            <a:avLst/>
            <a:gdLst>
              <a:gd name="T0" fmla="*/ 8 w 565"/>
              <a:gd name="T1" fmla="*/ 311 h 500"/>
              <a:gd name="T2" fmla="*/ 10 w 565"/>
              <a:gd name="T3" fmla="*/ 323 h 500"/>
              <a:gd name="T4" fmla="*/ 17 w 565"/>
              <a:gd name="T5" fmla="*/ 329 h 500"/>
              <a:gd name="T6" fmla="*/ 25 w 565"/>
              <a:gd name="T7" fmla="*/ 338 h 500"/>
              <a:gd name="T8" fmla="*/ 37 w 565"/>
              <a:gd name="T9" fmla="*/ 342 h 500"/>
              <a:gd name="T10" fmla="*/ 48 w 565"/>
              <a:gd name="T11" fmla="*/ 351 h 500"/>
              <a:gd name="T12" fmla="*/ 61 w 565"/>
              <a:gd name="T13" fmla="*/ 357 h 500"/>
              <a:gd name="T14" fmla="*/ 73 w 565"/>
              <a:gd name="T15" fmla="*/ 363 h 500"/>
              <a:gd name="T16" fmla="*/ 83 w 565"/>
              <a:gd name="T17" fmla="*/ 373 h 500"/>
              <a:gd name="T18" fmla="*/ 94 w 565"/>
              <a:gd name="T19" fmla="*/ 371 h 500"/>
              <a:gd name="T20" fmla="*/ 104 w 565"/>
              <a:gd name="T21" fmla="*/ 375 h 500"/>
              <a:gd name="T22" fmla="*/ 115 w 565"/>
              <a:gd name="T23" fmla="*/ 388 h 500"/>
              <a:gd name="T24" fmla="*/ 111 w 565"/>
              <a:gd name="T25" fmla="*/ 398 h 500"/>
              <a:gd name="T26" fmla="*/ 115 w 565"/>
              <a:gd name="T27" fmla="*/ 407 h 500"/>
              <a:gd name="T28" fmla="*/ 115 w 565"/>
              <a:gd name="T29" fmla="*/ 419 h 500"/>
              <a:gd name="T30" fmla="*/ 115 w 565"/>
              <a:gd name="T31" fmla="*/ 432 h 500"/>
              <a:gd name="T32" fmla="*/ 107 w 565"/>
              <a:gd name="T33" fmla="*/ 436 h 500"/>
              <a:gd name="T34" fmla="*/ 106 w 565"/>
              <a:gd name="T35" fmla="*/ 450 h 500"/>
              <a:gd name="T36" fmla="*/ 109 w 565"/>
              <a:gd name="T37" fmla="*/ 465 h 500"/>
              <a:gd name="T38" fmla="*/ 121 w 565"/>
              <a:gd name="T39" fmla="*/ 476 h 500"/>
              <a:gd name="T40" fmla="*/ 138 w 565"/>
              <a:gd name="T41" fmla="*/ 479 h 500"/>
              <a:gd name="T42" fmla="*/ 148 w 565"/>
              <a:gd name="T43" fmla="*/ 482 h 500"/>
              <a:gd name="T44" fmla="*/ 155 w 565"/>
              <a:gd name="T45" fmla="*/ 490 h 500"/>
              <a:gd name="T46" fmla="*/ 173 w 565"/>
              <a:gd name="T47" fmla="*/ 490 h 500"/>
              <a:gd name="T48" fmla="*/ 181 w 565"/>
              <a:gd name="T49" fmla="*/ 492 h 500"/>
              <a:gd name="T50" fmla="*/ 192 w 565"/>
              <a:gd name="T51" fmla="*/ 484 h 500"/>
              <a:gd name="T52" fmla="*/ 204 w 565"/>
              <a:gd name="T53" fmla="*/ 492 h 500"/>
              <a:gd name="T54" fmla="*/ 211 w 565"/>
              <a:gd name="T55" fmla="*/ 490 h 500"/>
              <a:gd name="T56" fmla="*/ 221 w 565"/>
              <a:gd name="T57" fmla="*/ 496 h 500"/>
              <a:gd name="T58" fmla="*/ 232 w 565"/>
              <a:gd name="T59" fmla="*/ 496 h 500"/>
              <a:gd name="T60" fmla="*/ 248 w 565"/>
              <a:gd name="T61" fmla="*/ 496 h 500"/>
              <a:gd name="T62" fmla="*/ 259 w 565"/>
              <a:gd name="T63" fmla="*/ 490 h 500"/>
              <a:gd name="T64" fmla="*/ 273 w 565"/>
              <a:gd name="T65" fmla="*/ 476 h 500"/>
              <a:gd name="T66" fmla="*/ 288 w 565"/>
              <a:gd name="T67" fmla="*/ 467 h 500"/>
              <a:gd name="T68" fmla="*/ 300 w 565"/>
              <a:gd name="T69" fmla="*/ 476 h 500"/>
              <a:gd name="T70" fmla="*/ 317 w 565"/>
              <a:gd name="T71" fmla="*/ 475 h 500"/>
              <a:gd name="T72" fmla="*/ 330 w 565"/>
              <a:gd name="T73" fmla="*/ 481 h 500"/>
              <a:gd name="T74" fmla="*/ 346 w 565"/>
              <a:gd name="T75" fmla="*/ 476 h 500"/>
              <a:gd name="T76" fmla="*/ 357 w 565"/>
              <a:gd name="T77" fmla="*/ 467 h 500"/>
              <a:gd name="T78" fmla="*/ 363 w 565"/>
              <a:gd name="T79" fmla="*/ 450 h 500"/>
              <a:gd name="T80" fmla="*/ 334 w 565"/>
              <a:gd name="T81" fmla="*/ 359 h 500"/>
              <a:gd name="T82" fmla="*/ 355 w 565"/>
              <a:gd name="T83" fmla="*/ 344 h 500"/>
              <a:gd name="T84" fmla="*/ 382 w 565"/>
              <a:gd name="T85" fmla="*/ 334 h 500"/>
              <a:gd name="T86" fmla="*/ 409 w 565"/>
              <a:gd name="T87" fmla="*/ 317 h 500"/>
              <a:gd name="T88" fmla="*/ 430 w 565"/>
              <a:gd name="T89" fmla="*/ 311 h 500"/>
              <a:gd name="T90" fmla="*/ 413 w 565"/>
              <a:gd name="T91" fmla="*/ 261 h 500"/>
              <a:gd name="T92" fmla="*/ 398 w 565"/>
              <a:gd name="T93" fmla="*/ 265 h 500"/>
              <a:gd name="T94" fmla="*/ 367 w 565"/>
              <a:gd name="T95" fmla="*/ 257 h 500"/>
              <a:gd name="T96" fmla="*/ 382 w 565"/>
              <a:gd name="T97" fmla="*/ 238 h 500"/>
              <a:gd name="T98" fmla="*/ 386 w 565"/>
              <a:gd name="T99" fmla="*/ 202 h 500"/>
              <a:gd name="T100" fmla="*/ 455 w 565"/>
              <a:gd name="T101" fmla="*/ 142 h 500"/>
              <a:gd name="T102" fmla="*/ 494 w 565"/>
              <a:gd name="T103" fmla="*/ 90 h 500"/>
              <a:gd name="T104" fmla="*/ 536 w 565"/>
              <a:gd name="T105" fmla="*/ 3 h 500"/>
              <a:gd name="T106" fmla="*/ 381 w 565"/>
              <a:gd name="T107" fmla="*/ 52 h 500"/>
              <a:gd name="T108" fmla="*/ 346 w 565"/>
              <a:gd name="T109" fmla="*/ 155 h 500"/>
              <a:gd name="T110" fmla="*/ 217 w 565"/>
              <a:gd name="T111" fmla="*/ 221 h 500"/>
              <a:gd name="T112" fmla="*/ 100 w 565"/>
              <a:gd name="T113" fmla="*/ 171 h 500"/>
              <a:gd name="T114" fmla="*/ 79 w 565"/>
              <a:gd name="T115" fmla="*/ 177 h 500"/>
              <a:gd name="T116" fmla="*/ 23 w 565"/>
              <a:gd name="T117" fmla="*/ 204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5" h="500">
                <a:moveTo>
                  <a:pt x="0" y="300"/>
                </a:moveTo>
                <a:lnTo>
                  <a:pt x="0" y="301"/>
                </a:lnTo>
                <a:lnTo>
                  <a:pt x="2" y="301"/>
                </a:lnTo>
                <a:lnTo>
                  <a:pt x="4" y="301"/>
                </a:lnTo>
                <a:lnTo>
                  <a:pt x="4" y="303"/>
                </a:lnTo>
                <a:lnTo>
                  <a:pt x="6" y="303"/>
                </a:lnTo>
                <a:lnTo>
                  <a:pt x="8" y="303"/>
                </a:lnTo>
                <a:lnTo>
                  <a:pt x="8" y="306"/>
                </a:lnTo>
                <a:lnTo>
                  <a:pt x="8" y="307"/>
                </a:lnTo>
                <a:lnTo>
                  <a:pt x="8" y="309"/>
                </a:lnTo>
                <a:lnTo>
                  <a:pt x="8" y="311"/>
                </a:lnTo>
                <a:lnTo>
                  <a:pt x="6" y="311"/>
                </a:lnTo>
                <a:lnTo>
                  <a:pt x="6" y="313"/>
                </a:lnTo>
                <a:lnTo>
                  <a:pt x="4" y="313"/>
                </a:lnTo>
                <a:lnTo>
                  <a:pt x="6" y="313"/>
                </a:lnTo>
                <a:lnTo>
                  <a:pt x="6" y="315"/>
                </a:lnTo>
                <a:lnTo>
                  <a:pt x="8" y="315"/>
                </a:lnTo>
                <a:lnTo>
                  <a:pt x="8" y="317"/>
                </a:lnTo>
                <a:lnTo>
                  <a:pt x="10" y="319"/>
                </a:lnTo>
                <a:lnTo>
                  <a:pt x="11" y="319"/>
                </a:lnTo>
                <a:lnTo>
                  <a:pt x="10" y="321"/>
                </a:lnTo>
                <a:lnTo>
                  <a:pt x="10" y="323"/>
                </a:lnTo>
                <a:lnTo>
                  <a:pt x="11" y="323"/>
                </a:lnTo>
                <a:lnTo>
                  <a:pt x="11" y="321"/>
                </a:lnTo>
                <a:lnTo>
                  <a:pt x="13" y="321"/>
                </a:lnTo>
                <a:lnTo>
                  <a:pt x="13" y="323"/>
                </a:lnTo>
                <a:lnTo>
                  <a:pt x="13" y="325"/>
                </a:lnTo>
                <a:lnTo>
                  <a:pt x="13" y="327"/>
                </a:lnTo>
                <a:lnTo>
                  <a:pt x="13" y="329"/>
                </a:lnTo>
                <a:lnTo>
                  <a:pt x="13" y="330"/>
                </a:lnTo>
                <a:lnTo>
                  <a:pt x="15" y="330"/>
                </a:lnTo>
                <a:lnTo>
                  <a:pt x="17" y="330"/>
                </a:lnTo>
                <a:lnTo>
                  <a:pt x="17" y="329"/>
                </a:lnTo>
                <a:lnTo>
                  <a:pt x="19" y="327"/>
                </a:lnTo>
                <a:lnTo>
                  <a:pt x="21" y="327"/>
                </a:lnTo>
                <a:lnTo>
                  <a:pt x="21" y="329"/>
                </a:lnTo>
                <a:lnTo>
                  <a:pt x="21" y="330"/>
                </a:lnTo>
                <a:lnTo>
                  <a:pt x="21" y="332"/>
                </a:lnTo>
                <a:lnTo>
                  <a:pt x="19" y="332"/>
                </a:lnTo>
                <a:lnTo>
                  <a:pt x="19" y="334"/>
                </a:lnTo>
                <a:lnTo>
                  <a:pt x="21" y="334"/>
                </a:lnTo>
                <a:lnTo>
                  <a:pt x="23" y="336"/>
                </a:lnTo>
                <a:lnTo>
                  <a:pt x="25" y="336"/>
                </a:lnTo>
                <a:lnTo>
                  <a:pt x="25" y="338"/>
                </a:lnTo>
                <a:lnTo>
                  <a:pt x="25" y="340"/>
                </a:lnTo>
                <a:lnTo>
                  <a:pt x="25" y="342"/>
                </a:lnTo>
                <a:lnTo>
                  <a:pt x="25" y="344"/>
                </a:lnTo>
                <a:lnTo>
                  <a:pt x="27" y="344"/>
                </a:lnTo>
                <a:lnTo>
                  <a:pt x="29" y="346"/>
                </a:lnTo>
                <a:lnTo>
                  <a:pt x="31" y="346"/>
                </a:lnTo>
                <a:lnTo>
                  <a:pt x="32" y="346"/>
                </a:lnTo>
                <a:lnTo>
                  <a:pt x="32" y="344"/>
                </a:lnTo>
                <a:lnTo>
                  <a:pt x="34" y="344"/>
                </a:lnTo>
                <a:lnTo>
                  <a:pt x="34" y="342"/>
                </a:lnTo>
                <a:lnTo>
                  <a:pt x="37" y="342"/>
                </a:lnTo>
                <a:lnTo>
                  <a:pt x="37" y="344"/>
                </a:lnTo>
                <a:lnTo>
                  <a:pt x="38" y="344"/>
                </a:lnTo>
                <a:lnTo>
                  <a:pt x="38" y="346"/>
                </a:lnTo>
                <a:lnTo>
                  <a:pt x="40" y="348"/>
                </a:lnTo>
                <a:lnTo>
                  <a:pt x="40" y="350"/>
                </a:lnTo>
                <a:lnTo>
                  <a:pt x="42" y="350"/>
                </a:lnTo>
                <a:lnTo>
                  <a:pt x="42" y="348"/>
                </a:lnTo>
                <a:lnTo>
                  <a:pt x="44" y="348"/>
                </a:lnTo>
                <a:lnTo>
                  <a:pt x="46" y="348"/>
                </a:lnTo>
                <a:lnTo>
                  <a:pt x="48" y="350"/>
                </a:lnTo>
                <a:lnTo>
                  <a:pt x="48" y="351"/>
                </a:lnTo>
                <a:lnTo>
                  <a:pt x="48" y="354"/>
                </a:lnTo>
                <a:lnTo>
                  <a:pt x="52" y="351"/>
                </a:lnTo>
                <a:lnTo>
                  <a:pt x="54" y="354"/>
                </a:lnTo>
                <a:lnTo>
                  <a:pt x="56" y="354"/>
                </a:lnTo>
                <a:lnTo>
                  <a:pt x="58" y="354"/>
                </a:lnTo>
                <a:lnTo>
                  <a:pt x="58" y="351"/>
                </a:lnTo>
                <a:lnTo>
                  <a:pt x="59" y="351"/>
                </a:lnTo>
                <a:lnTo>
                  <a:pt x="59" y="354"/>
                </a:lnTo>
                <a:lnTo>
                  <a:pt x="61" y="354"/>
                </a:lnTo>
                <a:lnTo>
                  <a:pt x="61" y="356"/>
                </a:lnTo>
                <a:lnTo>
                  <a:pt x="61" y="357"/>
                </a:lnTo>
                <a:lnTo>
                  <a:pt x="61" y="359"/>
                </a:lnTo>
                <a:lnTo>
                  <a:pt x="59" y="359"/>
                </a:lnTo>
                <a:lnTo>
                  <a:pt x="61" y="359"/>
                </a:lnTo>
                <a:lnTo>
                  <a:pt x="61" y="361"/>
                </a:lnTo>
                <a:lnTo>
                  <a:pt x="63" y="361"/>
                </a:lnTo>
                <a:lnTo>
                  <a:pt x="65" y="361"/>
                </a:lnTo>
                <a:lnTo>
                  <a:pt x="67" y="361"/>
                </a:lnTo>
                <a:lnTo>
                  <a:pt x="67" y="363"/>
                </a:lnTo>
                <a:lnTo>
                  <a:pt x="69" y="363"/>
                </a:lnTo>
                <a:lnTo>
                  <a:pt x="71" y="363"/>
                </a:lnTo>
                <a:lnTo>
                  <a:pt x="73" y="363"/>
                </a:lnTo>
                <a:lnTo>
                  <a:pt x="73" y="365"/>
                </a:lnTo>
                <a:lnTo>
                  <a:pt x="75" y="365"/>
                </a:lnTo>
                <a:lnTo>
                  <a:pt x="77" y="363"/>
                </a:lnTo>
                <a:lnTo>
                  <a:pt x="79" y="363"/>
                </a:lnTo>
                <a:lnTo>
                  <a:pt x="80" y="363"/>
                </a:lnTo>
                <a:lnTo>
                  <a:pt x="80" y="365"/>
                </a:lnTo>
                <a:lnTo>
                  <a:pt x="80" y="367"/>
                </a:lnTo>
                <a:lnTo>
                  <a:pt x="80" y="369"/>
                </a:lnTo>
                <a:lnTo>
                  <a:pt x="80" y="371"/>
                </a:lnTo>
                <a:lnTo>
                  <a:pt x="80" y="373"/>
                </a:lnTo>
                <a:lnTo>
                  <a:pt x="83" y="373"/>
                </a:lnTo>
                <a:lnTo>
                  <a:pt x="83" y="375"/>
                </a:lnTo>
                <a:lnTo>
                  <a:pt x="85" y="375"/>
                </a:lnTo>
                <a:lnTo>
                  <a:pt x="85" y="373"/>
                </a:lnTo>
                <a:lnTo>
                  <a:pt x="86" y="373"/>
                </a:lnTo>
                <a:lnTo>
                  <a:pt x="88" y="373"/>
                </a:lnTo>
                <a:lnTo>
                  <a:pt x="90" y="373"/>
                </a:lnTo>
                <a:lnTo>
                  <a:pt x="90" y="371"/>
                </a:lnTo>
                <a:lnTo>
                  <a:pt x="90" y="369"/>
                </a:lnTo>
                <a:lnTo>
                  <a:pt x="92" y="369"/>
                </a:lnTo>
                <a:lnTo>
                  <a:pt x="94" y="369"/>
                </a:lnTo>
                <a:lnTo>
                  <a:pt x="94" y="371"/>
                </a:lnTo>
                <a:lnTo>
                  <a:pt x="94" y="369"/>
                </a:lnTo>
                <a:lnTo>
                  <a:pt x="96" y="369"/>
                </a:lnTo>
                <a:lnTo>
                  <a:pt x="96" y="371"/>
                </a:lnTo>
                <a:lnTo>
                  <a:pt x="96" y="373"/>
                </a:lnTo>
                <a:lnTo>
                  <a:pt x="98" y="373"/>
                </a:lnTo>
                <a:lnTo>
                  <a:pt x="100" y="373"/>
                </a:lnTo>
                <a:lnTo>
                  <a:pt x="102" y="373"/>
                </a:lnTo>
                <a:lnTo>
                  <a:pt x="104" y="373"/>
                </a:lnTo>
                <a:lnTo>
                  <a:pt x="106" y="373"/>
                </a:lnTo>
                <a:lnTo>
                  <a:pt x="106" y="375"/>
                </a:lnTo>
                <a:lnTo>
                  <a:pt x="104" y="375"/>
                </a:lnTo>
                <a:lnTo>
                  <a:pt x="106" y="377"/>
                </a:lnTo>
                <a:lnTo>
                  <a:pt x="106" y="378"/>
                </a:lnTo>
                <a:lnTo>
                  <a:pt x="107" y="380"/>
                </a:lnTo>
                <a:lnTo>
                  <a:pt x="109" y="382"/>
                </a:lnTo>
                <a:lnTo>
                  <a:pt x="111" y="384"/>
                </a:lnTo>
                <a:lnTo>
                  <a:pt x="113" y="384"/>
                </a:lnTo>
                <a:lnTo>
                  <a:pt x="115" y="384"/>
                </a:lnTo>
                <a:lnTo>
                  <a:pt x="115" y="386"/>
                </a:lnTo>
                <a:lnTo>
                  <a:pt x="117" y="386"/>
                </a:lnTo>
                <a:lnTo>
                  <a:pt x="117" y="388"/>
                </a:lnTo>
                <a:lnTo>
                  <a:pt x="115" y="388"/>
                </a:lnTo>
                <a:lnTo>
                  <a:pt x="113" y="390"/>
                </a:lnTo>
                <a:lnTo>
                  <a:pt x="111" y="390"/>
                </a:lnTo>
                <a:lnTo>
                  <a:pt x="111" y="392"/>
                </a:lnTo>
                <a:lnTo>
                  <a:pt x="113" y="392"/>
                </a:lnTo>
                <a:lnTo>
                  <a:pt x="113" y="394"/>
                </a:lnTo>
                <a:lnTo>
                  <a:pt x="115" y="394"/>
                </a:lnTo>
                <a:lnTo>
                  <a:pt x="115" y="396"/>
                </a:lnTo>
                <a:lnTo>
                  <a:pt x="115" y="398"/>
                </a:lnTo>
                <a:lnTo>
                  <a:pt x="113" y="396"/>
                </a:lnTo>
                <a:lnTo>
                  <a:pt x="113" y="398"/>
                </a:lnTo>
                <a:lnTo>
                  <a:pt x="111" y="398"/>
                </a:lnTo>
                <a:lnTo>
                  <a:pt x="111" y="400"/>
                </a:lnTo>
                <a:lnTo>
                  <a:pt x="113" y="400"/>
                </a:lnTo>
                <a:lnTo>
                  <a:pt x="113" y="402"/>
                </a:lnTo>
                <a:lnTo>
                  <a:pt x="111" y="404"/>
                </a:lnTo>
                <a:lnTo>
                  <a:pt x="109" y="404"/>
                </a:lnTo>
                <a:lnTo>
                  <a:pt x="111" y="405"/>
                </a:lnTo>
                <a:lnTo>
                  <a:pt x="111" y="407"/>
                </a:lnTo>
                <a:lnTo>
                  <a:pt x="113" y="407"/>
                </a:lnTo>
                <a:lnTo>
                  <a:pt x="113" y="405"/>
                </a:lnTo>
                <a:lnTo>
                  <a:pt x="115" y="405"/>
                </a:lnTo>
                <a:lnTo>
                  <a:pt x="115" y="407"/>
                </a:lnTo>
                <a:lnTo>
                  <a:pt x="113" y="407"/>
                </a:lnTo>
                <a:lnTo>
                  <a:pt x="113" y="409"/>
                </a:lnTo>
                <a:lnTo>
                  <a:pt x="115" y="409"/>
                </a:lnTo>
                <a:lnTo>
                  <a:pt x="115" y="411"/>
                </a:lnTo>
                <a:lnTo>
                  <a:pt x="115" y="413"/>
                </a:lnTo>
                <a:lnTo>
                  <a:pt x="113" y="413"/>
                </a:lnTo>
                <a:lnTo>
                  <a:pt x="113" y="415"/>
                </a:lnTo>
                <a:lnTo>
                  <a:pt x="115" y="417"/>
                </a:lnTo>
                <a:lnTo>
                  <a:pt x="117" y="417"/>
                </a:lnTo>
                <a:lnTo>
                  <a:pt x="117" y="419"/>
                </a:lnTo>
                <a:lnTo>
                  <a:pt x="115" y="419"/>
                </a:lnTo>
                <a:lnTo>
                  <a:pt x="113" y="421"/>
                </a:lnTo>
                <a:lnTo>
                  <a:pt x="115" y="421"/>
                </a:lnTo>
                <a:lnTo>
                  <a:pt x="115" y="423"/>
                </a:lnTo>
                <a:lnTo>
                  <a:pt x="117" y="423"/>
                </a:lnTo>
                <a:lnTo>
                  <a:pt x="119" y="423"/>
                </a:lnTo>
                <a:lnTo>
                  <a:pt x="119" y="425"/>
                </a:lnTo>
                <a:lnTo>
                  <a:pt x="119" y="426"/>
                </a:lnTo>
                <a:lnTo>
                  <a:pt x="119" y="428"/>
                </a:lnTo>
                <a:lnTo>
                  <a:pt x="119" y="431"/>
                </a:lnTo>
                <a:lnTo>
                  <a:pt x="117" y="431"/>
                </a:lnTo>
                <a:lnTo>
                  <a:pt x="115" y="432"/>
                </a:lnTo>
                <a:lnTo>
                  <a:pt x="115" y="434"/>
                </a:lnTo>
                <a:lnTo>
                  <a:pt x="113" y="432"/>
                </a:lnTo>
                <a:lnTo>
                  <a:pt x="113" y="431"/>
                </a:lnTo>
                <a:lnTo>
                  <a:pt x="111" y="431"/>
                </a:lnTo>
                <a:lnTo>
                  <a:pt x="109" y="431"/>
                </a:lnTo>
                <a:lnTo>
                  <a:pt x="109" y="432"/>
                </a:lnTo>
                <a:lnTo>
                  <a:pt x="109" y="434"/>
                </a:lnTo>
                <a:lnTo>
                  <a:pt x="109" y="436"/>
                </a:lnTo>
                <a:lnTo>
                  <a:pt x="109" y="438"/>
                </a:lnTo>
                <a:lnTo>
                  <a:pt x="107" y="438"/>
                </a:lnTo>
                <a:lnTo>
                  <a:pt x="107" y="436"/>
                </a:lnTo>
                <a:lnTo>
                  <a:pt x="106" y="436"/>
                </a:lnTo>
                <a:lnTo>
                  <a:pt x="104" y="436"/>
                </a:lnTo>
                <a:lnTo>
                  <a:pt x="104" y="438"/>
                </a:lnTo>
                <a:lnTo>
                  <a:pt x="102" y="438"/>
                </a:lnTo>
                <a:lnTo>
                  <a:pt x="102" y="440"/>
                </a:lnTo>
                <a:lnTo>
                  <a:pt x="102" y="442"/>
                </a:lnTo>
                <a:lnTo>
                  <a:pt x="102" y="444"/>
                </a:lnTo>
                <a:lnTo>
                  <a:pt x="102" y="446"/>
                </a:lnTo>
                <a:lnTo>
                  <a:pt x="102" y="448"/>
                </a:lnTo>
                <a:lnTo>
                  <a:pt x="104" y="448"/>
                </a:lnTo>
                <a:lnTo>
                  <a:pt x="106" y="450"/>
                </a:lnTo>
                <a:lnTo>
                  <a:pt x="107" y="452"/>
                </a:lnTo>
                <a:lnTo>
                  <a:pt x="109" y="453"/>
                </a:lnTo>
                <a:lnTo>
                  <a:pt x="109" y="455"/>
                </a:lnTo>
                <a:lnTo>
                  <a:pt x="107" y="455"/>
                </a:lnTo>
                <a:lnTo>
                  <a:pt x="107" y="457"/>
                </a:lnTo>
                <a:lnTo>
                  <a:pt x="107" y="459"/>
                </a:lnTo>
                <a:lnTo>
                  <a:pt x="107" y="461"/>
                </a:lnTo>
                <a:lnTo>
                  <a:pt x="109" y="463"/>
                </a:lnTo>
                <a:lnTo>
                  <a:pt x="109" y="465"/>
                </a:lnTo>
                <a:lnTo>
                  <a:pt x="107" y="465"/>
                </a:lnTo>
                <a:lnTo>
                  <a:pt x="109" y="465"/>
                </a:lnTo>
                <a:lnTo>
                  <a:pt x="111" y="465"/>
                </a:lnTo>
                <a:lnTo>
                  <a:pt x="111" y="467"/>
                </a:lnTo>
                <a:lnTo>
                  <a:pt x="111" y="469"/>
                </a:lnTo>
                <a:lnTo>
                  <a:pt x="111" y="471"/>
                </a:lnTo>
                <a:lnTo>
                  <a:pt x="113" y="473"/>
                </a:lnTo>
                <a:lnTo>
                  <a:pt x="115" y="473"/>
                </a:lnTo>
                <a:lnTo>
                  <a:pt x="115" y="475"/>
                </a:lnTo>
                <a:lnTo>
                  <a:pt x="117" y="475"/>
                </a:lnTo>
                <a:lnTo>
                  <a:pt x="117" y="476"/>
                </a:lnTo>
                <a:lnTo>
                  <a:pt x="119" y="476"/>
                </a:lnTo>
                <a:lnTo>
                  <a:pt x="121" y="476"/>
                </a:lnTo>
                <a:lnTo>
                  <a:pt x="123" y="476"/>
                </a:lnTo>
                <a:lnTo>
                  <a:pt x="123" y="479"/>
                </a:lnTo>
                <a:lnTo>
                  <a:pt x="125" y="479"/>
                </a:lnTo>
                <a:lnTo>
                  <a:pt x="127" y="479"/>
                </a:lnTo>
                <a:lnTo>
                  <a:pt x="128" y="479"/>
                </a:lnTo>
                <a:lnTo>
                  <a:pt x="131" y="479"/>
                </a:lnTo>
                <a:lnTo>
                  <a:pt x="133" y="476"/>
                </a:lnTo>
                <a:lnTo>
                  <a:pt x="134" y="476"/>
                </a:lnTo>
                <a:lnTo>
                  <a:pt x="136" y="476"/>
                </a:lnTo>
                <a:lnTo>
                  <a:pt x="138" y="476"/>
                </a:lnTo>
                <a:lnTo>
                  <a:pt x="138" y="479"/>
                </a:lnTo>
                <a:lnTo>
                  <a:pt x="138" y="481"/>
                </a:lnTo>
                <a:lnTo>
                  <a:pt x="138" y="482"/>
                </a:lnTo>
                <a:lnTo>
                  <a:pt x="140" y="482"/>
                </a:lnTo>
                <a:lnTo>
                  <a:pt x="142" y="482"/>
                </a:lnTo>
                <a:lnTo>
                  <a:pt x="144" y="484"/>
                </a:lnTo>
                <a:lnTo>
                  <a:pt x="146" y="484"/>
                </a:lnTo>
                <a:lnTo>
                  <a:pt x="146" y="482"/>
                </a:lnTo>
                <a:lnTo>
                  <a:pt x="144" y="482"/>
                </a:lnTo>
                <a:lnTo>
                  <a:pt x="146" y="481"/>
                </a:lnTo>
                <a:lnTo>
                  <a:pt x="146" y="482"/>
                </a:lnTo>
                <a:lnTo>
                  <a:pt x="148" y="482"/>
                </a:lnTo>
                <a:lnTo>
                  <a:pt x="148" y="484"/>
                </a:lnTo>
                <a:lnTo>
                  <a:pt x="150" y="484"/>
                </a:lnTo>
                <a:lnTo>
                  <a:pt x="150" y="486"/>
                </a:lnTo>
                <a:lnTo>
                  <a:pt x="152" y="486"/>
                </a:lnTo>
                <a:lnTo>
                  <a:pt x="154" y="486"/>
                </a:lnTo>
                <a:lnTo>
                  <a:pt x="154" y="484"/>
                </a:lnTo>
                <a:lnTo>
                  <a:pt x="155" y="486"/>
                </a:lnTo>
                <a:lnTo>
                  <a:pt x="155" y="488"/>
                </a:lnTo>
                <a:lnTo>
                  <a:pt x="154" y="488"/>
                </a:lnTo>
                <a:lnTo>
                  <a:pt x="154" y="490"/>
                </a:lnTo>
                <a:lnTo>
                  <a:pt x="155" y="490"/>
                </a:lnTo>
                <a:lnTo>
                  <a:pt x="157" y="490"/>
                </a:lnTo>
                <a:lnTo>
                  <a:pt x="159" y="490"/>
                </a:lnTo>
                <a:lnTo>
                  <a:pt x="161" y="490"/>
                </a:lnTo>
                <a:lnTo>
                  <a:pt x="161" y="488"/>
                </a:lnTo>
                <a:lnTo>
                  <a:pt x="163" y="488"/>
                </a:lnTo>
                <a:lnTo>
                  <a:pt x="165" y="488"/>
                </a:lnTo>
                <a:lnTo>
                  <a:pt x="167" y="488"/>
                </a:lnTo>
                <a:lnTo>
                  <a:pt x="167" y="490"/>
                </a:lnTo>
                <a:lnTo>
                  <a:pt x="169" y="490"/>
                </a:lnTo>
                <a:lnTo>
                  <a:pt x="171" y="490"/>
                </a:lnTo>
                <a:lnTo>
                  <a:pt x="173" y="490"/>
                </a:lnTo>
                <a:lnTo>
                  <a:pt x="173" y="488"/>
                </a:lnTo>
                <a:lnTo>
                  <a:pt x="175" y="488"/>
                </a:lnTo>
                <a:lnTo>
                  <a:pt x="177" y="488"/>
                </a:lnTo>
                <a:lnTo>
                  <a:pt x="177" y="486"/>
                </a:lnTo>
                <a:lnTo>
                  <a:pt x="177" y="484"/>
                </a:lnTo>
                <a:lnTo>
                  <a:pt x="179" y="484"/>
                </a:lnTo>
                <a:lnTo>
                  <a:pt x="179" y="486"/>
                </a:lnTo>
                <a:lnTo>
                  <a:pt x="179" y="488"/>
                </a:lnTo>
                <a:lnTo>
                  <a:pt x="179" y="490"/>
                </a:lnTo>
                <a:lnTo>
                  <a:pt x="181" y="490"/>
                </a:lnTo>
                <a:lnTo>
                  <a:pt x="181" y="492"/>
                </a:lnTo>
                <a:lnTo>
                  <a:pt x="182" y="492"/>
                </a:lnTo>
                <a:lnTo>
                  <a:pt x="182" y="490"/>
                </a:lnTo>
                <a:lnTo>
                  <a:pt x="182" y="488"/>
                </a:lnTo>
                <a:lnTo>
                  <a:pt x="182" y="486"/>
                </a:lnTo>
                <a:lnTo>
                  <a:pt x="184" y="486"/>
                </a:lnTo>
                <a:lnTo>
                  <a:pt x="184" y="484"/>
                </a:lnTo>
                <a:lnTo>
                  <a:pt x="184" y="482"/>
                </a:lnTo>
                <a:lnTo>
                  <a:pt x="186" y="482"/>
                </a:lnTo>
                <a:lnTo>
                  <a:pt x="188" y="482"/>
                </a:lnTo>
                <a:lnTo>
                  <a:pt x="190" y="484"/>
                </a:lnTo>
                <a:lnTo>
                  <a:pt x="192" y="484"/>
                </a:lnTo>
                <a:lnTo>
                  <a:pt x="194" y="484"/>
                </a:lnTo>
                <a:lnTo>
                  <a:pt x="194" y="482"/>
                </a:lnTo>
                <a:lnTo>
                  <a:pt x="196" y="482"/>
                </a:lnTo>
                <a:lnTo>
                  <a:pt x="198" y="484"/>
                </a:lnTo>
                <a:lnTo>
                  <a:pt x="198" y="486"/>
                </a:lnTo>
                <a:lnTo>
                  <a:pt x="196" y="488"/>
                </a:lnTo>
                <a:lnTo>
                  <a:pt x="198" y="490"/>
                </a:lnTo>
                <a:lnTo>
                  <a:pt x="200" y="490"/>
                </a:lnTo>
                <a:lnTo>
                  <a:pt x="202" y="490"/>
                </a:lnTo>
                <a:lnTo>
                  <a:pt x="204" y="490"/>
                </a:lnTo>
                <a:lnTo>
                  <a:pt x="204" y="492"/>
                </a:lnTo>
                <a:lnTo>
                  <a:pt x="204" y="494"/>
                </a:lnTo>
                <a:lnTo>
                  <a:pt x="204" y="496"/>
                </a:lnTo>
                <a:lnTo>
                  <a:pt x="205" y="496"/>
                </a:lnTo>
                <a:lnTo>
                  <a:pt x="208" y="496"/>
                </a:lnTo>
                <a:lnTo>
                  <a:pt x="208" y="498"/>
                </a:lnTo>
                <a:lnTo>
                  <a:pt x="210" y="498"/>
                </a:lnTo>
                <a:lnTo>
                  <a:pt x="210" y="496"/>
                </a:lnTo>
                <a:lnTo>
                  <a:pt x="210" y="494"/>
                </a:lnTo>
                <a:lnTo>
                  <a:pt x="211" y="494"/>
                </a:lnTo>
                <a:lnTo>
                  <a:pt x="211" y="492"/>
                </a:lnTo>
                <a:lnTo>
                  <a:pt x="211" y="490"/>
                </a:lnTo>
                <a:lnTo>
                  <a:pt x="213" y="490"/>
                </a:lnTo>
                <a:lnTo>
                  <a:pt x="213" y="492"/>
                </a:lnTo>
                <a:lnTo>
                  <a:pt x="215" y="492"/>
                </a:lnTo>
                <a:lnTo>
                  <a:pt x="215" y="490"/>
                </a:lnTo>
                <a:lnTo>
                  <a:pt x="217" y="490"/>
                </a:lnTo>
                <a:lnTo>
                  <a:pt x="217" y="492"/>
                </a:lnTo>
                <a:lnTo>
                  <a:pt x="217" y="494"/>
                </a:lnTo>
                <a:lnTo>
                  <a:pt x="217" y="496"/>
                </a:lnTo>
                <a:lnTo>
                  <a:pt x="219" y="496"/>
                </a:lnTo>
                <a:lnTo>
                  <a:pt x="221" y="498"/>
                </a:lnTo>
                <a:lnTo>
                  <a:pt x="221" y="496"/>
                </a:lnTo>
                <a:lnTo>
                  <a:pt x="223" y="496"/>
                </a:lnTo>
                <a:lnTo>
                  <a:pt x="225" y="496"/>
                </a:lnTo>
                <a:lnTo>
                  <a:pt x="227" y="496"/>
                </a:lnTo>
                <a:lnTo>
                  <a:pt x="227" y="498"/>
                </a:lnTo>
                <a:lnTo>
                  <a:pt x="225" y="498"/>
                </a:lnTo>
                <a:lnTo>
                  <a:pt x="225" y="500"/>
                </a:lnTo>
                <a:lnTo>
                  <a:pt x="227" y="500"/>
                </a:lnTo>
                <a:lnTo>
                  <a:pt x="229" y="500"/>
                </a:lnTo>
                <a:lnTo>
                  <a:pt x="231" y="500"/>
                </a:lnTo>
                <a:lnTo>
                  <a:pt x="232" y="498"/>
                </a:lnTo>
                <a:lnTo>
                  <a:pt x="232" y="496"/>
                </a:lnTo>
                <a:lnTo>
                  <a:pt x="234" y="496"/>
                </a:lnTo>
                <a:lnTo>
                  <a:pt x="236" y="496"/>
                </a:lnTo>
                <a:lnTo>
                  <a:pt x="238" y="498"/>
                </a:lnTo>
                <a:lnTo>
                  <a:pt x="238" y="500"/>
                </a:lnTo>
                <a:lnTo>
                  <a:pt x="240" y="500"/>
                </a:lnTo>
                <a:lnTo>
                  <a:pt x="242" y="500"/>
                </a:lnTo>
                <a:lnTo>
                  <a:pt x="244" y="500"/>
                </a:lnTo>
                <a:lnTo>
                  <a:pt x="246" y="500"/>
                </a:lnTo>
                <a:lnTo>
                  <a:pt x="248" y="500"/>
                </a:lnTo>
                <a:lnTo>
                  <a:pt x="248" y="498"/>
                </a:lnTo>
                <a:lnTo>
                  <a:pt x="248" y="496"/>
                </a:lnTo>
                <a:lnTo>
                  <a:pt x="248" y="494"/>
                </a:lnTo>
                <a:lnTo>
                  <a:pt x="248" y="492"/>
                </a:lnTo>
                <a:lnTo>
                  <a:pt x="248" y="490"/>
                </a:lnTo>
                <a:lnTo>
                  <a:pt x="250" y="488"/>
                </a:lnTo>
                <a:lnTo>
                  <a:pt x="252" y="486"/>
                </a:lnTo>
                <a:lnTo>
                  <a:pt x="254" y="486"/>
                </a:lnTo>
                <a:lnTo>
                  <a:pt x="256" y="486"/>
                </a:lnTo>
                <a:lnTo>
                  <a:pt x="256" y="488"/>
                </a:lnTo>
                <a:lnTo>
                  <a:pt x="256" y="490"/>
                </a:lnTo>
                <a:lnTo>
                  <a:pt x="258" y="490"/>
                </a:lnTo>
                <a:lnTo>
                  <a:pt x="259" y="490"/>
                </a:lnTo>
                <a:lnTo>
                  <a:pt x="261" y="488"/>
                </a:lnTo>
                <a:lnTo>
                  <a:pt x="263" y="486"/>
                </a:lnTo>
                <a:lnTo>
                  <a:pt x="265" y="486"/>
                </a:lnTo>
                <a:lnTo>
                  <a:pt x="265" y="484"/>
                </a:lnTo>
                <a:lnTo>
                  <a:pt x="267" y="484"/>
                </a:lnTo>
                <a:lnTo>
                  <a:pt x="267" y="482"/>
                </a:lnTo>
                <a:lnTo>
                  <a:pt x="269" y="484"/>
                </a:lnTo>
                <a:lnTo>
                  <a:pt x="271" y="482"/>
                </a:lnTo>
                <a:lnTo>
                  <a:pt x="271" y="481"/>
                </a:lnTo>
                <a:lnTo>
                  <a:pt x="273" y="479"/>
                </a:lnTo>
                <a:lnTo>
                  <a:pt x="273" y="476"/>
                </a:lnTo>
                <a:lnTo>
                  <a:pt x="275" y="476"/>
                </a:lnTo>
                <a:lnTo>
                  <a:pt x="275" y="475"/>
                </a:lnTo>
                <a:lnTo>
                  <a:pt x="277" y="473"/>
                </a:lnTo>
                <a:lnTo>
                  <a:pt x="279" y="473"/>
                </a:lnTo>
                <a:lnTo>
                  <a:pt x="280" y="473"/>
                </a:lnTo>
                <a:lnTo>
                  <a:pt x="280" y="471"/>
                </a:lnTo>
                <a:lnTo>
                  <a:pt x="280" y="469"/>
                </a:lnTo>
                <a:lnTo>
                  <a:pt x="282" y="467"/>
                </a:lnTo>
                <a:lnTo>
                  <a:pt x="284" y="467"/>
                </a:lnTo>
                <a:lnTo>
                  <a:pt x="286" y="467"/>
                </a:lnTo>
                <a:lnTo>
                  <a:pt x="288" y="467"/>
                </a:lnTo>
                <a:lnTo>
                  <a:pt x="290" y="467"/>
                </a:lnTo>
                <a:lnTo>
                  <a:pt x="292" y="467"/>
                </a:lnTo>
                <a:lnTo>
                  <a:pt x="292" y="469"/>
                </a:lnTo>
                <a:lnTo>
                  <a:pt x="290" y="469"/>
                </a:lnTo>
                <a:lnTo>
                  <a:pt x="292" y="469"/>
                </a:lnTo>
                <a:lnTo>
                  <a:pt x="292" y="471"/>
                </a:lnTo>
                <a:lnTo>
                  <a:pt x="294" y="471"/>
                </a:lnTo>
                <a:lnTo>
                  <a:pt x="294" y="473"/>
                </a:lnTo>
                <a:lnTo>
                  <a:pt x="296" y="475"/>
                </a:lnTo>
                <a:lnTo>
                  <a:pt x="298" y="475"/>
                </a:lnTo>
                <a:lnTo>
                  <a:pt x="300" y="476"/>
                </a:lnTo>
                <a:lnTo>
                  <a:pt x="302" y="476"/>
                </a:lnTo>
                <a:lnTo>
                  <a:pt x="304" y="476"/>
                </a:lnTo>
                <a:lnTo>
                  <a:pt x="306" y="476"/>
                </a:lnTo>
                <a:lnTo>
                  <a:pt x="306" y="479"/>
                </a:lnTo>
                <a:lnTo>
                  <a:pt x="307" y="479"/>
                </a:lnTo>
                <a:lnTo>
                  <a:pt x="309" y="479"/>
                </a:lnTo>
                <a:lnTo>
                  <a:pt x="309" y="476"/>
                </a:lnTo>
                <a:lnTo>
                  <a:pt x="311" y="476"/>
                </a:lnTo>
                <a:lnTo>
                  <a:pt x="313" y="476"/>
                </a:lnTo>
                <a:lnTo>
                  <a:pt x="315" y="475"/>
                </a:lnTo>
                <a:lnTo>
                  <a:pt x="317" y="475"/>
                </a:lnTo>
                <a:lnTo>
                  <a:pt x="317" y="473"/>
                </a:lnTo>
                <a:lnTo>
                  <a:pt x="319" y="473"/>
                </a:lnTo>
                <a:lnTo>
                  <a:pt x="319" y="475"/>
                </a:lnTo>
                <a:lnTo>
                  <a:pt x="321" y="475"/>
                </a:lnTo>
                <a:lnTo>
                  <a:pt x="323" y="476"/>
                </a:lnTo>
                <a:lnTo>
                  <a:pt x="325" y="476"/>
                </a:lnTo>
                <a:lnTo>
                  <a:pt x="327" y="476"/>
                </a:lnTo>
                <a:lnTo>
                  <a:pt x="328" y="476"/>
                </a:lnTo>
                <a:lnTo>
                  <a:pt x="328" y="479"/>
                </a:lnTo>
                <a:lnTo>
                  <a:pt x="330" y="479"/>
                </a:lnTo>
                <a:lnTo>
                  <a:pt x="330" y="481"/>
                </a:lnTo>
                <a:lnTo>
                  <a:pt x="333" y="479"/>
                </a:lnTo>
                <a:lnTo>
                  <a:pt x="333" y="476"/>
                </a:lnTo>
                <a:lnTo>
                  <a:pt x="334" y="476"/>
                </a:lnTo>
                <a:lnTo>
                  <a:pt x="334" y="475"/>
                </a:lnTo>
                <a:lnTo>
                  <a:pt x="336" y="475"/>
                </a:lnTo>
                <a:lnTo>
                  <a:pt x="338" y="475"/>
                </a:lnTo>
                <a:lnTo>
                  <a:pt x="340" y="475"/>
                </a:lnTo>
                <a:lnTo>
                  <a:pt x="342" y="475"/>
                </a:lnTo>
                <a:lnTo>
                  <a:pt x="342" y="476"/>
                </a:lnTo>
                <a:lnTo>
                  <a:pt x="344" y="476"/>
                </a:lnTo>
                <a:lnTo>
                  <a:pt x="346" y="476"/>
                </a:lnTo>
                <a:lnTo>
                  <a:pt x="348" y="476"/>
                </a:lnTo>
                <a:lnTo>
                  <a:pt x="348" y="475"/>
                </a:lnTo>
                <a:lnTo>
                  <a:pt x="350" y="475"/>
                </a:lnTo>
                <a:lnTo>
                  <a:pt x="350" y="473"/>
                </a:lnTo>
                <a:lnTo>
                  <a:pt x="350" y="471"/>
                </a:lnTo>
                <a:lnTo>
                  <a:pt x="350" y="469"/>
                </a:lnTo>
                <a:lnTo>
                  <a:pt x="352" y="469"/>
                </a:lnTo>
                <a:lnTo>
                  <a:pt x="352" y="467"/>
                </a:lnTo>
                <a:lnTo>
                  <a:pt x="354" y="467"/>
                </a:lnTo>
                <a:lnTo>
                  <a:pt x="355" y="467"/>
                </a:lnTo>
                <a:lnTo>
                  <a:pt x="357" y="467"/>
                </a:lnTo>
                <a:lnTo>
                  <a:pt x="357" y="465"/>
                </a:lnTo>
                <a:lnTo>
                  <a:pt x="359" y="465"/>
                </a:lnTo>
                <a:lnTo>
                  <a:pt x="361" y="465"/>
                </a:lnTo>
                <a:lnTo>
                  <a:pt x="363" y="465"/>
                </a:lnTo>
                <a:lnTo>
                  <a:pt x="365" y="465"/>
                </a:lnTo>
                <a:lnTo>
                  <a:pt x="367" y="465"/>
                </a:lnTo>
                <a:lnTo>
                  <a:pt x="369" y="465"/>
                </a:lnTo>
                <a:lnTo>
                  <a:pt x="371" y="465"/>
                </a:lnTo>
                <a:lnTo>
                  <a:pt x="373" y="465"/>
                </a:lnTo>
                <a:lnTo>
                  <a:pt x="375" y="463"/>
                </a:lnTo>
                <a:lnTo>
                  <a:pt x="363" y="450"/>
                </a:lnTo>
                <a:lnTo>
                  <a:pt x="363" y="452"/>
                </a:lnTo>
                <a:lnTo>
                  <a:pt x="350" y="436"/>
                </a:lnTo>
                <a:lnTo>
                  <a:pt x="327" y="411"/>
                </a:lnTo>
                <a:lnTo>
                  <a:pt x="334" y="411"/>
                </a:lnTo>
                <a:lnTo>
                  <a:pt x="338" y="409"/>
                </a:lnTo>
                <a:lnTo>
                  <a:pt x="344" y="398"/>
                </a:lnTo>
                <a:lnTo>
                  <a:pt x="346" y="392"/>
                </a:lnTo>
                <a:lnTo>
                  <a:pt x="342" y="384"/>
                </a:lnTo>
                <a:lnTo>
                  <a:pt x="334" y="369"/>
                </a:lnTo>
                <a:lnTo>
                  <a:pt x="334" y="365"/>
                </a:lnTo>
                <a:lnTo>
                  <a:pt x="334" y="359"/>
                </a:lnTo>
                <a:lnTo>
                  <a:pt x="333" y="354"/>
                </a:lnTo>
                <a:lnTo>
                  <a:pt x="333" y="351"/>
                </a:lnTo>
                <a:lnTo>
                  <a:pt x="334" y="350"/>
                </a:lnTo>
                <a:lnTo>
                  <a:pt x="336" y="350"/>
                </a:lnTo>
                <a:lnTo>
                  <a:pt x="338" y="350"/>
                </a:lnTo>
                <a:lnTo>
                  <a:pt x="342" y="350"/>
                </a:lnTo>
                <a:lnTo>
                  <a:pt x="346" y="346"/>
                </a:lnTo>
                <a:lnTo>
                  <a:pt x="350" y="346"/>
                </a:lnTo>
                <a:lnTo>
                  <a:pt x="352" y="344"/>
                </a:lnTo>
                <a:lnTo>
                  <a:pt x="354" y="344"/>
                </a:lnTo>
                <a:lnTo>
                  <a:pt x="355" y="344"/>
                </a:lnTo>
                <a:lnTo>
                  <a:pt x="357" y="344"/>
                </a:lnTo>
                <a:lnTo>
                  <a:pt x="359" y="344"/>
                </a:lnTo>
                <a:lnTo>
                  <a:pt x="363" y="344"/>
                </a:lnTo>
                <a:lnTo>
                  <a:pt x="367" y="346"/>
                </a:lnTo>
                <a:lnTo>
                  <a:pt x="369" y="348"/>
                </a:lnTo>
                <a:lnTo>
                  <a:pt x="375" y="350"/>
                </a:lnTo>
                <a:lnTo>
                  <a:pt x="382" y="346"/>
                </a:lnTo>
                <a:lnTo>
                  <a:pt x="384" y="344"/>
                </a:lnTo>
                <a:lnTo>
                  <a:pt x="382" y="342"/>
                </a:lnTo>
                <a:lnTo>
                  <a:pt x="381" y="336"/>
                </a:lnTo>
                <a:lnTo>
                  <a:pt x="382" y="334"/>
                </a:lnTo>
                <a:lnTo>
                  <a:pt x="384" y="334"/>
                </a:lnTo>
                <a:lnTo>
                  <a:pt x="390" y="330"/>
                </a:lnTo>
                <a:lnTo>
                  <a:pt x="392" y="329"/>
                </a:lnTo>
                <a:lnTo>
                  <a:pt x="396" y="329"/>
                </a:lnTo>
                <a:lnTo>
                  <a:pt x="398" y="329"/>
                </a:lnTo>
                <a:lnTo>
                  <a:pt x="402" y="327"/>
                </a:lnTo>
                <a:lnTo>
                  <a:pt x="402" y="325"/>
                </a:lnTo>
                <a:lnTo>
                  <a:pt x="403" y="323"/>
                </a:lnTo>
                <a:lnTo>
                  <a:pt x="405" y="321"/>
                </a:lnTo>
                <a:lnTo>
                  <a:pt x="407" y="319"/>
                </a:lnTo>
                <a:lnTo>
                  <a:pt x="409" y="317"/>
                </a:lnTo>
                <a:lnTo>
                  <a:pt x="411" y="315"/>
                </a:lnTo>
                <a:lnTo>
                  <a:pt x="413" y="315"/>
                </a:lnTo>
                <a:lnTo>
                  <a:pt x="413" y="313"/>
                </a:lnTo>
                <a:lnTo>
                  <a:pt x="415" y="313"/>
                </a:lnTo>
                <a:lnTo>
                  <a:pt x="415" y="311"/>
                </a:lnTo>
                <a:lnTo>
                  <a:pt x="419" y="311"/>
                </a:lnTo>
                <a:lnTo>
                  <a:pt x="421" y="311"/>
                </a:lnTo>
                <a:lnTo>
                  <a:pt x="425" y="311"/>
                </a:lnTo>
                <a:lnTo>
                  <a:pt x="427" y="311"/>
                </a:lnTo>
                <a:lnTo>
                  <a:pt x="429" y="311"/>
                </a:lnTo>
                <a:lnTo>
                  <a:pt x="430" y="311"/>
                </a:lnTo>
                <a:lnTo>
                  <a:pt x="434" y="313"/>
                </a:lnTo>
                <a:lnTo>
                  <a:pt x="436" y="309"/>
                </a:lnTo>
                <a:lnTo>
                  <a:pt x="429" y="298"/>
                </a:lnTo>
                <a:lnTo>
                  <a:pt x="425" y="292"/>
                </a:lnTo>
                <a:lnTo>
                  <a:pt x="425" y="288"/>
                </a:lnTo>
                <a:lnTo>
                  <a:pt x="423" y="284"/>
                </a:lnTo>
                <a:lnTo>
                  <a:pt x="425" y="282"/>
                </a:lnTo>
                <a:lnTo>
                  <a:pt x="425" y="280"/>
                </a:lnTo>
                <a:lnTo>
                  <a:pt x="417" y="265"/>
                </a:lnTo>
                <a:lnTo>
                  <a:pt x="415" y="265"/>
                </a:lnTo>
                <a:lnTo>
                  <a:pt x="413" y="261"/>
                </a:lnTo>
                <a:lnTo>
                  <a:pt x="413" y="259"/>
                </a:lnTo>
                <a:lnTo>
                  <a:pt x="413" y="257"/>
                </a:lnTo>
                <a:lnTo>
                  <a:pt x="411" y="259"/>
                </a:lnTo>
                <a:lnTo>
                  <a:pt x="409" y="255"/>
                </a:lnTo>
                <a:lnTo>
                  <a:pt x="407" y="257"/>
                </a:lnTo>
                <a:lnTo>
                  <a:pt x="405" y="259"/>
                </a:lnTo>
                <a:lnTo>
                  <a:pt x="405" y="261"/>
                </a:lnTo>
                <a:lnTo>
                  <a:pt x="407" y="261"/>
                </a:lnTo>
                <a:lnTo>
                  <a:pt x="405" y="261"/>
                </a:lnTo>
                <a:lnTo>
                  <a:pt x="400" y="265"/>
                </a:lnTo>
                <a:lnTo>
                  <a:pt x="398" y="265"/>
                </a:lnTo>
                <a:lnTo>
                  <a:pt x="396" y="267"/>
                </a:lnTo>
                <a:lnTo>
                  <a:pt x="392" y="267"/>
                </a:lnTo>
                <a:lnTo>
                  <a:pt x="388" y="269"/>
                </a:lnTo>
                <a:lnTo>
                  <a:pt x="384" y="263"/>
                </a:lnTo>
                <a:lnTo>
                  <a:pt x="373" y="271"/>
                </a:lnTo>
                <a:lnTo>
                  <a:pt x="371" y="269"/>
                </a:lnTo>
                <a:lnTo>
                  <a:pt x="369" y="265"/>
                </a:lnTo>
                <a:lnTo>
                  <a:pt x="369" y="263"/>
                </a:lnTo>
                <a:lnTo>
                  <a:pt x="367" y="261"/>
                </a:lnTo>
                <a:lnTo>
                  <a:pt x="365" y="259"/>
                </a:lnTo>
                <a:lnTo>
                  <a:pt x="367" y="257"/>
                </a:lnTo>
                <a:lnTo>
                  <a:pt x="369" y="257"/>
                </a:lnTo>
                <a:lnTo>
                  <a:pt x="373" y="255"/>
                </a:lnTo>
                <a:lnTo>
                  <a:pt x="375" y="253"/>
                </a:lnTo>
                <a:lnTo>
                  <a:pt x="379" y="252"/>
                </a:lnTo>
                <a:lnTo>
                  <a:pt x="382" y="248"/>
                </a:lnTo>
                <a:lnTo>
                  <a:pt x="384" y="248"/>
                </a:lnTo>
                <a:lnTo>
                  <a:pt x="388" y="246"/>
                </a:lnTo>
                <a:lnTo>
                  <a:pt x="388" y="244"/>
                </a:lnTo>
                <a:lnTo>
                  <a:pt x="386" y="242"/>
                </a:lnTo>
                <a:lnTo>
                  <a:pt x="384" y="240"/>
                </a:lnTo>
                <a:lnTo>
                  <a:pt x="382" y="238"/>
                </a:lnTo>
                <a:lnTo>
                  <a:pt x="382" y="234"/>
                </a:lnTo>
                <a:lnTo>
                  <a:pt x="375" y="232"/>
                </a:lnTo>
                <a:lnTo>
                  <a:pt x="373" y="231"/>
                </a:lnTo>
                <a:lnTo>
                  <a:pt x="373" y="229"/>
                </a:lnTo>
                <a:lnTo>
                  <a:pt x="373" y="227"/>
                </a:lnTo>
                <a:lnTo>
                  <a:pt x="371" y="225"/>
                </a:lnTo>
                <a:lnTo>
                  <a:pt x="363" y="217"/>
                </a:lnTo>
                <a:lnTo>
                  <a:pt x="373" y="207"/>
                </a:lnTo>
                <a:lnTo>
                  <a:pt x="373" y="209"/>
                </a:lnTo>
                <a:lnTo>
                  <a:pt x="384" y="200"/>
                </a:lnTo>
                <a:lnTo>
                  <a:pt x="386" y="202"/>
                </a:lnTo>
                <a:lnTo>
                  <a:pt x="394" y="194"/>
                </a:lnTo>
                <a:lnTo>
                  <a:pt x="396" y="192"/>
                </a:lnTo>
                <a:lnTo>
                  <a:pt x="407" y="183"/>
                </a:lnTo>
                <a:lnTo>
                  <a:pt x="409" y="183"/>
                </a:lnTo>
                <a:lnTo>
                  <a:pt x="409" y="181"/>
                </a:lnTo>
                <a:lnTo>
                  <a:pt x="413" y="178"/>
                </a:lnTo>
                <a:lnTo>
                  <a:pt x="415" y="177"/>
                </a:lnTo>
                <a:lnTo>
                  <a:pt x="415" y="175"/>
                </a:lnTo>
                <a:lnTo>
                  <a:pt x="417" y="173"/>
                </a:lnTo>
                <a:lnTo>
                  <a:pt x="438" y="155"/>
                </a:lnTo>
                <a:lnTo>
                  <a:pt x="455" y="142"/>
                </a:lnTo>
                <a:lnTo>
                  <a:pt x="459" y="136"/>
                </a:lnTo>
                <a:lnTo>
                  <a:pt x="469" y="125"/>
                </a:lnTo>
                <a:lnTo>
                  <a:pt x="473" y="117"/>
                </a:lnTo>
                <a:lnTo>
                  <a:pt x="473" y="115"/>
                </a:lnTo>
                <a:lnTo>
                  <a:pt x="475" y="113"/>
                </a:lnTo>
                <a:lnTo>
                  <a:pt x="477" y="109"/>
                </a:lnTo>
                <a:lnTo>
                  <a:pt x="478" y="109"/>
                </a:lnTo>
                <a:lnTo>
                  <a:pt x="480" y="104"/>
                </a:lnTo>
                <a:lnTo>
                  <a:pt x="488" y="96"/>
                </a:lnTo>
                <a:lnTo>
                  <a:pt x="492" y="92"/>
                </a:lnTo>
                <a:lnTo>
                  <a:pt x="494" y="90"/>
                </a:lnTo>
                <a:lnTo>
                  <a:pt x="496" y="88"/>
                </a:lnTo>
                <a:lnTo>
                  <a:pt x="498" y="86"/>
                </a:lnTo>
                <a:lnTo>
                  <a:pt x="534" y="63"/>
                </a:lnTo>
                <a:lnTo>
                  <a:pt x="532" y="61"/>
                </a:lnTo>
                <a:lnTo>
                  <a:pt x="536" y="59"/>
                </a:lnTo>
                <a:lnTo>
                  <a:pt x="538" y="59"/>
                </a:lnTo>
                <a:lnTo>
                  <a:pt x="555" y="48"/>
                </a:lnTo>
                <a:lnTo>
                  <a:pt x="565" y="34"/>
                </a:lnTo>
                <a:lnTo>
                  <a:pt x="553" y="23"/>
                </a:lnTo>
                <a:lnTo>
                  <a:pt x="555" y="21"/>
                </a:lnTo>
                <a:lnTo>
                  <a:pt x="536" y="3"/>
                </a:lnTo>
                <a:lnTo>
                  <a:pt x="534" y="2"/>
                </a:lnTo>
                <a:lnTo>
                  <a:pt x="532" y="0"/>
                </a:lnTo>
                <a:lnTo>
                  <a:pt x="505" y="9"/>
                </a:lnTo>
                <a:lnTo>
                  <a:pt x="501" y="9"/>
                </a:lnTo>
                <a:lnTo>
                  <a:pt x="499" y="11"/>
                </a:lnTo>
                <a:lnTo>
                  <a:pt x="480" y="15"/>
                </a:lnTo>
                <a:lnTo>
                  <a:pt x="453" y="23"/>
                </a:lnTo>
                <a:lnTo>
                  <a:pt x="425" y="31"/>
                </a:lnTo>
                <a:lnTo>
                  <a:pt x="403" y="34"/>
                </a:lnTo>
                <a:lnTo>
                  <a:pt x="392" y="44"/>
                </a:lnTo>
                <a:lnTo>
                  <a:pt x="381" y="52"/>
                </a:lnTo>
                <a:lnTo>
                  <a:pt x="382" y="73"/>
                </a:lnTo>
                <a:lnTo>
                  <a:pt x="386" y="96"/>
                </a:lnTo>
                <a:lnTo>
                  <a:pt x="390" y="127"/>
                </a:lnTo>
                <a:lnTo>
                  <a:pt x="388" y="127"/>
                </a:lnTo>
                <a:lnTo>
                  <a:pt x="373" y="130"/>
                </a:lnTo>
                <a:lnTo>
                  <a:pt x="373" y="128"/>
                </a:lnTo>
                <a:lnTo>
                  <a:pt x="357" y="125"/>
                </a:lnTo>
                <a:lnTo>
                  <a:pt x="355" y="133"/>
                </a:lnTo>
                <a:lnTo>
                  <a:pt x="352" y="150"/>
                </a:lnTo>
                <a:lnTo>
                  <a:pt x="348" y="155"/>
                </a:lnTo>
                <a:lnTo>
                  <a:pt x="346" y="155"/>
                </a:lnTo>
                <a:lnTo>
                  <a:pt x="342" y="163"/>
                </a:lnTo>
                <a:lnTo>
                  <a:pt x="344" y="165"/>
                </a:lnTo>
                <a:lnTo>
                  <a:pt x="342" y="165"/>
                </a:lnTo>
                <a:lnTo>
                  <a:pt x="338" y="165"/>
                </a:lnTo>
                <a:lnTo>
                  <a:pt x="327" y="188"/>
                </a:lnTo>
                <a:lnTo>
                  <a:pt x="323" y="194"/>
                </a:lnTo>
                <a:lnTo>
                  <a:pt x="321" y="196"/>
                </a:lnTo>
                <a:lnTo>
                  <a:pt x="302" y="205"/>
                </a:lnTo>
                <a:lnTo>
                  <a:pt x="282" y="221"/>
                </a:lnTo>
                <a:lnTo>
                  <a:pt x="227" y="219"/>
                </a:lnTo>
                <a:lnTo>
                  <a:pt x="217" y="221"/>
                </a:lnTo>
                <a:lnTo>
                  <a:pt x="198" y="234"/>
                </a:lnTo>
                <a:lnTo>
                  <a:pt x="184" y="234"/>
                </a:lnTo>
                <a:lnTo>
                  <a:pt x="171" y="234"/>
                </a:lnTo>
                <a:lnTo>
                  <a:pt x="165" y="234"/>
                </a:lnTo>
                <a:lnTo>
                  <a:pt x="163" y="234"/>
                </a:lnTo>
                <a:lnTo>
                  <a:pt x="138" y="234"/>
                </a:lnTo>
                <a:lnTo>
                  <a:pt x="121" y="225"/>
                </a:lnTo>
                <a:lnTo>
                  <a:pt x="106" y="215"/>
                </a:lnTo>
                <a:lnTo>
                  <a:pt x="106" y="200"/>
                </a:lnTo>
                <a:lnTo>
                  <a:pt x="106" y="194"/>
                </a:lnTo>
                <a:lnTo>
                  <a:pt x="100" y="171"/>
                </a:lnTo>
                <a:lnTo>
                  <a:pt x="98" y="169"/>
                </a:lnTo>
                <a:lnTo>
                  <a:pt x="92" y="171"/>
                </a:lnTo>
                <a:lnTo>
                  <a:pt x="96" y="183"/>
                </a:lnTo>
                <a:lnTo>
                  <a:pt x="92" y="181"/>
                </a:lnTo>
                <a:lnTo>
                  <a:pt x="90" y="177"/>
                </a:lnTo>
                <a:lnTo>
                  <a:pt x="88" y="177"/>
                </a:lnTo>
                <a:lnTo>
                  <a:pt x="86" y="177"/>
                </a:lnTo>
                <a:lnTo>
                  <a:pt x="86" y="173"/>
                </a:lnTo>
                <a:lnTo>
                  <a:pt x="85" y="171"/>
                </a:lnTo>
                <a:lnTo>
                  <a:pt x="80" y="177"/>
                </a:lnTo>
                <a:lnTo>
                  <a:pt x="79" y="177"/>
                </a:lnTo>
                <a:lnTo>
                  <a:pt x="77" y="175"/>
                </a:lnTo>
                <a:lnTo>
                  <a:pt x="75" y="173"/>
                </a:lnTo>
                <a:lnTo>
                  <a:pt x="73" y="171"/>
                </a:lnTo>
                <a:lnTo>
                  <a:pt x="67" y="173"/>
                </a:lnTo>
                <a:lnTo>
                  <a:pt x="58" y="178"/>
                </a:lnTo>
                <a:lnTo>
                  <a:pt x="56" y="178"/>
                </a:lnTo>
                <a:lnTo>
                  <a:pt x="56" y="181"/>
                </a:lnTo>
                <a:lnTo>
                  <a:pt x="58" y="184"/>
                </a:lnTo>
                <a:lnTo>
                  <a:pt x="46" y="190"/>
                </a:lnTo>
                <a:lnTo>
                  <a:pt x="25" y="202"/>
                </a:lnTo>
                <a:lnTo>
                  <a:pt x="23" y="204"/>
                </a:lnTo>
                <a:lnTo>
                  <a:pt x="19" y="207"/>
                </a:lnTo>
                <a:lnTo>
                  <a:pt x="8" y="213"/>
                </a:lnTo>
                <a:lnTo>
                  <a:pt x="2" y="217"/>
                </a:lnTo>
                <a:lnTo>
                  <a:pt x="11" y="236"/>
                </a:lnTo>
                <a:lnTo>
                  <a:pt x="6" y="244"/>
                </a:lnTo>
                <a:lnTo>
                  <a:pt x="15" y="259"/>
                </a:lnTo>
                <a:lnTo>
                  <a:pt x="17" y="269"/>
                </a:lnTo>
                <a:lnTo>
                  <a:pt x="13" y="279"/>
                </a:lnTo>
                <a:lnTo>
                  <a:pt x="0" y="296"/>
                </a:lnTo>
                <a:lnTo>
                  <a:pt x="0" y="30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Freeform 212"/>
          <p:cNvSpPr>
            <a:spLocks/>
          </p:cNvSpPr>
          <p:nvPr/>
        </p:nvSpPr>
        <p:spPr bwMode="auto">
          <a:xfrm>
            <a:off x="-2348794" y="6850541"/>
            <a:ext cx="459370" cy="750242"/>
          </a:xfrm>
          <a:custGeom>
            <a:avLst/>
            <a:gdLst>
              <a:gd name="T0" fmla="*/ 27 w 488"/>
              <a:gd name="T1" fmla="*/ 655 h 797"/>
              <a:gd name="T2" fmla="*/ 29 w 488"/>
              <a:gd name="T3" fmla="*/ 672 h 797"/>
              <a:gd name="T4" fmla="*/ 38 w 488"/>
              <a:gd name="T5" fmla="*/ 677 h 797"/>
              <a:gd name="T6" fmla="*/ 46 w 488"/>
              <a:gd name="T7" fmla="*/ 686 h 797"/>
              <a:gd name="T8" fmla="*/ 56 w 488"/>
              <a:gd name="T9" fmla="*/ 690 h 797"/>
              <a:gd name="T10" fmla="*/ 64 w 488"/>
              <a:gd name="T11" fmla="*/ 703 h 797"/>
              <a:gd name="T12" fmla="*/ 64 w 488"/>
              <a:gd name="T13" fmla="*/ 713 h 797"/>
              <a:gd name="T14" fmla="*/ 64 w 488"/>
              <a:gd name="T15" fmla="*/ 727 h 797"/>
              <a:gd name="T16" fmla="*/ 65 w 488"/>
              <a:gd name="T17" fmla="*/ 736 h 797"/>
              <a:gd name="T18" fmla="*/ 58 w 488"/>
              <a:gd name="T19" fmla="*/ 744 h 797"/>
              <a:gd name="T20" fmla="*/ 58 w 488"/>
              <a:gd name="T21" fmla="*/ 755 h 797"/>
              <a:gd name="T22" fmla="*/ 59 w 488"/>
              <a:gd name="T23" fmla="*/ 765 h 797"/>
              <a:gd name="T24" fmla="*/ 62 w 488"/>
              <a:gd name="T25" fmla="*/ 778 h 797"/>
              <a:gd name="T26" fmla="*/ 110 w 488"/>
              <a:gd name="T27" fmla="*/ 794 h 797"/>
              <a:gd name="T28" fmla="*/ 206 w 488"/>
              <a:gd name="T29" fmla="*/ 736 h 797"/>
              <a:gd name="T30" fmla="*/ 242 w 488"/>
              <a:gd name="T31" fmla="*/ 698 h 797"/>
              <a:gd name="T32" fmla="*/ 300 w 488"/>
              <a:gd name="T33" fmla="*/ 698 h 797"/>
              <a:gd name="T34" fmla="*/ 421 w 488"/>
              <a:gd name="T35" fmla="*/ 465 h 797"/>
              <a:gd name="T36" fmla="*/ 415 w 488"/>
              <a:gd name="T37" fmla="*/ 424 h 797"/>
              <a:gd name="T38" fmla="*/ 467 w 488"/>
              <a:gd name="T39" fmla="*/ 256 h 797"/>
              <a:gd name="T40" fmla="*/ 469 w 488"/>
              <a:gd name="T41" fmla="*/ 219 h 797"/>
              <a:gd name="T42" fmla="*/ 454 w 488"/>
              <a:gd name="T43" fmla="*/ 161 h 797"/>
              <a:gd name="T44" fmla="*/ 425 w 488"/>
              <a:gd name="T45" fmla="*/ 134 h 797"/>
              <a:gd name="T46" fmla="*/ 425 w 488"/>
              <a:gd name="T47" fmla="*/ 84 h 797"/>
              <a:gd name="T48" fmla="*/ 438 w 488"/>
              <a:gd name="T49" fmla="*/ 54 h 797"/>
              <a:gd name="T50" fmla="*/ 452 w 488"/>
              <a:gd name="T51" fmla="*/ 30 h 797"/>
              <a:gd name="T52" fmla="*/ 440 w 488"/>
              <a:gd name="T53" fmla="*/ 7 h 797"/>
              <a:gd name="T54" fmla="*/ 419 w 488"/>
              <a:gd name="T55" fmla="*/ 21 h 797"/>
              <a:gd name="T56" fmla="*/ 388 w 488"/>
              <a:gd name="T57" fmla="*/ 30 h 797"/>
              <a:gd name="T58" fmla="*/ 371 w 488"/>
              <a:gd name="T59" fmla="*/ 54 h 797"/>
              <a:gd name="T60" fmla="*/ 346 w 488"/>
              <a:gd name="T61" fmla="*/ 55 h 797"/>
              <a:gd name="T62" fmla="*/ 313 w 488"/>
              <a:gd name="T63" fmla="*/ 90 h 797"/>
              <a:gd name="T64" fmla="*/ 281 w 488"/>
              <a:gd name="T65" fmla="*/ 81 h 797"/>
              <a:gd name="T66" fmla="*/ 261 w 488"/>
              <a:gd name="T67" fmla="*/ 73 h 797"/>
              <a:gd name="T68" fmla="*/ 210 w 488"/>
              <a:gd name="T69" fmla="*/ 123 h 797"/>
              <a:gd name="T70" fmla="*/ 263 w 488"/>
              <a:gd name="T71" fmla="*/ 121 h 797"/>
              <a:gd name="T72" fmla="*/ 271 w 488"/>
              <a:gd name="T73" fmla="*/ 186 h 797"/>
              <a:gd name="T74" fmla="*/ 277 w 488"/>
              <a:gd name="T75" fmla="*/ 217 h 797"/>
              <a:gd name="T76" fmla="*/ 244 w 488"/>
              <a:gd name="T77" fmla="*/ 177 h 797"/>
              <a:gd name="T78" fmla="*/ 181 w 488"/>
              <a:gd name="T79" fmla="*/ 140 h 797"/>
              <a:gd name="T80" fmla="*/ 171 w 488"/>
              <a:gd name="T81" fmla="*/ 148 h 797"/>
              <a:gd name="T82" fmla="*/ 165 w 488"/>
              <a:gd name="T83" fmla="*/ 155 h 797"/>
              <a:gd name="T84" fmla="*/ 158 w 488"/>
              <a:gd name="T85" fmla="*/ 165 h 797"/>
              <a:gd name="T86" fmla="*/ 152 w 488"/>
              <a:gd name="T87" fmla="*/ 171 h 797"/>
              <a:gd name="T88" fmla="*/ 140 w 488"/>
              <a:gd name="T89" fmla="*/ 177 h 797"/>
              <a:gd name="T90" fmla="*/ 134 w 488"/>
              <a:gd name="T91" fmla="*/ 180 h 797"/>
              <a:gd name="T92" fmla="*/ 129 w 488"/>
              <a:gd name="T93" fmla="*/ 188 h 797"/>
              <a:gd name="T94" fmla="*/ 121 w 488"/>
              <a:gd name="T95" fmla="*/ 192 h 797"/>
              <a:gd name="T96" fmla="*/ 112 w 488"/>
              <a:gd name="T97" fmla="*/ 198 h 797"/>
              <a:gd name="T98" fmla="*/ 107 w 488"/>
              <a:gd name="T99" fmla="*/ 207 h 797"/>
              <a:gd name="T100" fmla="*/ 104 w 488"/>
              <a:gd name="T101" fmla="*/ 213 h 797"/>
              <a:gd name="T102" fmla="*/ 96 w 488"/>
              <a:gd name="T103" fmla="*/ 223 h 797"/>
              <a:gd name="T104" fmla="*/ 83 w 488"/>
              <a:gd name="T105" fmla="*/ 227 h 797"/>
              <a:gd name="T106" fmla="*/ 77 w 488"/>
              <a:gd name="T107" fmla="*/ 238 h 797"/>
              <a:gd name="T108" fmla="*/ 71 w 488"/>
              <a:gd name="T109" fmla="*/ 250 h 797"/>
              <a:gd name="T110" fmla="*/ 85 w 488"/>
              <a:gd name="T111" fmla="*/ 263 h 797"/>
              <a:gd name="T112" fmla="*/ 123 w 488"/>
              <a:gd name="T113" fmla="*/ 296 h 797"/>
              <a:gd name="T114" fmla="*/ 125 w 488"/>
              <a:gd name="T115" fmla="*/ 348 h 797"/>
              <a:gd name="T116" fmla="*/ 123 w 488"/>
              <a:gd name="T117" fmla="*/ 367 h 797"/>
              <a:gd name="T118" fmla="*/ 123 w 488"/>
              <a:gd name="T119" fmla="*/ 386 h 797"/>
              <a:gd name="T120" fmla="*/ 102 w 488"/>
              <a:gd name="T121" fmla="*/ 411 h 797"/>
              <a:gd name="T122" fmla="*/ 79 w 488"/>
              <a:gd name="T123" fmla="*/ 432 h 797"/>
              <a:gd name="T124" fmla="*/ 44 w 488"/>
              <a:gd name="T125" fmla="*/ 424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8" h="797">
                <a:moveTo>
                  <a:pt x="6" y="490"/>
                </a:moveTo>
                <a:lnTo>
                  <a:pt x="35" y="623"/>
                </a:lnTo>
                <a:lnTo>
                  <a:pt x="46" y="621"/>
                </a:lnTo>
                <a:lnTo>
                  <a:pt x="52" y="621"/>
                </a:lnTo>
                <a:lnTo>
                  <a:pt x="59" y="628"/>
                </a:lnTo>
                <a:lnTo>
                  <a:pt x="52" y="638"/>
                </a:lnTo>
                <a:lnTo>
                  <a:pt x="44" y="632"/>
                </a:lnTo>
                <a:lnTo>
                  <a:pt x="37" y="644"/>
                </a:lnTo>
                <a:lnTo>
                  <a:pt x="27" y="655"/>
                </a:lnTo>
                <a:lnTo>
                  <a:pt x="23" y="661"/>
                </a:lnTo>
                <a:lnTo>
                  <a:pt x="23" y="663"/>
                </a:lnTo>
                <a:lnTo>
                  <a:pt x="25" y="665"/>
                </a:lnTo>
                <a:lnTo>
                  <a:pt x="23" y="667"/>
                </a:lnTo>
                <a:lnTo>
                  <a:pt x="25" y="669"/>
                </a:lnTo>
                <a:lnTo>
                  <a:pt x="27" y="669"/>
                </a:lnTo>
                <a:lnTo>
                  <a:pt x="29" y="669"/>
                </a:lnTo>
                <a:lnTo>
                  <a:pt x="29" y="671"/>
                </a:lnTo>
                <a:lnTo>
                  <a:pt x="29" y="672"/>
                </a:lnTo>
                <a:lnTo>
                  <a:pt x="31" y="672"/>
                </a:lnTo>
                <a:lnTo>
                  <a:pt x="31" y="674"/>
                </a:lnTo>
                <a:lnTo>
                  <a:pt x="33" y="674"/>
                </a:lnTo>
                <a:lnTo>
                  <a:pt x="35" y="674"/>
                </a:lnTo>
                <a:lnTo>
                  <a:pt x="37" y="674"/>
                </a:lnTo>
                <a:lnTo>
                  <a:pt x="37" y="677"/>
                </a:lnTo>
                <a:lnTo>
                  <a:pt x="37" y="679"/>
                </a:lnTo>
                <a:lnTo>
                  <a:pt x="38" y="679"/>
                </a:lnTo>
                <a:lnTo>
                  <a:pt x="38" y="677"/>
                </a:lnTo>
                <a:lnTo>
                  <a:pt x="40" y="677"/>
                </a:lnTo>
                <a:lnTo>
                  <a:pt x="42" y="677"/>
                </a:lnTo>
                <a:lnTo>
                  <a:pt x="42" y="679"/>
                </a:lnTo>
                <a:lnTo>
                  <a:pt x="42" y="680"/>
                </a:lnTo>
                <a:lnTo>
                  <a:pt x="42" y="682"/>
                </a:lnTo>
                <a:lnTo>
                  <a:pt x="44" y="682"/>
                </a:lnTo>
                <a:lnTo>
                  <a:pt x="46" y="682"/>
                </a:lnTo>
                <a:lnTo>
                  <a:pt x="46" y="684"/>
                </a:lnTo>
                <a:lnTo>
                  <a:pt x="46" y="686"/>
                </a:lnTo>
                <a:lnTo>
                  <a:pt x="46" y="688"/>
                </a:lnTo>
                <a:lnTo>
                  <a:pt x="48" y="688"/>
                </a:lnTo>
                <a:lnTo>
                  <a:pt x="50" y="688"/>
                </a:lnTo>
                <a:lnTo>
                  <a:pt x="50" y="690"/>
                </a:lnTo>
                <a:lnTo>
                  <a:pt x="52" y="690"/>
                </a:lnTo>
                <a:lnTo>
                  <a:pt x="52" y="688"/>
                </a:lnTo>
                <a:lnTo>
                  <a:pt x="52" y="690"/>
                </a:lnTo>
                <a:lnTo>
                  <a:pt x="54" y="690"/>
                </a:lnTo>
                <a:lnTo>
                  <a:pt x="56" y="690"/>
                </a:lnTo>
                <a:lnTo>
                  <a:pt x="56" y="692"/>
                </a:lnTo>
                <a:lnTo>
                  <a:pt x="56" y="694"/>
                </a:lnTo>
                <a:lnTo>
                  <a:pt x="58" y="694"/>
                </a:lnTo>
                <a:lnTo>
                  <a:pt x="59" y="696"/>
                </a:lnTo>
                <a:lnTo>
                  <a:pt x="59" y="698"/>
                </a:lnTo>
                <a:lnTo>
                  <a:pt x="62" y="700"/>
                </a:lnTo>
                <a:lnTo>
                  <a:pt x="62" y="701"/>
                </a:lnTo>
                <a:lnTo>
                  <a:pt x="64" y="701"/>
                </a:lnTo>
                <a:lnTo>
                  <a:pt x="64" y="703"/>
                </a:lnTo>
                <a:lnTo>
                  <a:pt x="64" y="705"/>
                </a:lnTo>
                <a:lnTo>
                  <a:pt x="64" y="707"/>
                </a:lnTo>
                <a:lnTo>
                  <a:pt x="65" y="707"/>
                </a:lnTo>
                <a:lnTo>
                  <a:pt x="65" y="709"/>
                </a:lnTo>
                <a:lnTo>
                  <a:pt x="64" y="709"/>
                </a:lnTo>
                <a:lnTo>
                  <a:pt x="64" y="711"/>
                </a:lnTo>
                <a:lnTo>
                  <a:pt x="65" y="711"/>
                </a:lnTo>
                <a:lnTo>
                  <a:pt x="65" y="713"/>
                </a:lnTo>
                <a:lnTo>
                  <a:pt x="64" y="713"/>
                </a:lnTo>
                <a:lnTo>
                  <a:pt x="64" y="715"/>
                </a:lnTo>
                <a:lnTo>
                  <a:pt x="64" y="717"/>
                </a:lnTo>
                <a:lnTo>
                  <a:pt x="64" y="719"/>
                </a:lnTo>
                <a:lnTo>
                  <a:pt x="64" y="721"/>
                </a:lnTo>
                <a:lnTo>
                  <a:pt x="65" y="721"/>
                </a:lnTo>
                <a:lnTo>
                  <a:pt x="65" y="722"/>
                </a:lnTo>
                <a:lnTo>
                  <a:pt x="65" y="725"/>
                </a:lnTo>
                <a:lnTo>
                  <a:pt x="64" y="725"/>
                </a:lnTo>
                <a:lnTo>
                  <a:pt x="64" y="727"/>
                </a:lnTo>
                <a:lnTo>
                  <a:pt x="65" y="727"/>
                </a:lnTo>
                <a:lnTo>
                  <a:pt x="65" y="728"/>
                </a:lnTo>
                <a:lnTo>
                  <a:pt x="64" y="728"/>
                </a:lnTo>
                <a:lnTo>
                  <a:pt x="64" y="730"/>
                </a:lnTo>
                <a:lnTo>
                  <a:pt x="65" y="730"/>
                </a:lnTo>
                <a:lnTo>
                  <a:pt x="65" y="732"/>
                </a:lnTo>
                <a:lnTo>
                  <a:pt x="67" y="732"/>
                </a:lnTo>
                <a:lnTo>
                  <a:pt x="67" y="734"/>
                </a:lnTo>
                <a:lnTo>
                  <a:pt x="65" y="736"/>
                </a:lnTo>
                <a:lnTo>
                  <a:pt x="65" y="738"/>
                </a:lnTo>
                <a:lnTo>
                  <a:pt x="65" y="740"/>
                </a:lnTo>
                <a:lnTo>
                  <a:pt x="64" y="740"/>
                </a:lnTo>
                <a:lnTo>
                  <a:pt x="64" y="742"/>
                </a:lnTo>
                <a:lnTo>
                  <a:pt x="62" y="740"/>
                </a:lnTo>
                <a:lnTo>
                  <a:pt x="59" y="740"/>
                </a:lnTo>
                <a:lnTo>
                  <a:pt x="62" y="742"/>
                </a:lnTo>
                <a:lnTo>
                  <a:pt x="59" y="742"/>
                </a:lnTo>
                <a:lnTo>
                  <a:pt x="58" y="744"/>
                </a:lnTo>
                <a:lnTo>
                  <a:pt x="58" y="746"/>
                </a:lnTo>
                <a:lnTo>
                  <a:pt x="59" y="746"/>
                </a:lnTo>
                <a:lnTo>
                  <a:pt x="59" y="748"/>
                </a:lnTo>
                <a:lnTo>
                  <a:pt x="58" y="748"/>
                </a:lnTo>
                <a:lnTo>
                  <a:pt x="58" y="749"/>
                </a:lnTo>
                <a:lnTo>
                  <a:pt x="56" y="751"/>
                </a:lnTo>
                <a:lnTo>
                  <a:pt x="56" y="753"/>
                </a:lnTo>
                <a:lnTo>
                  <a:pt x="56" y="755"/>
                </a:lnTo>
                <a:lnTo>
                  <a:pt x="58" y="755"/>
                </a:lnTo>
                <a:lnTo>
                  <a:pt x="59" y="755"/>
                </a:lnTo>
                <a:lnTo>
                  <a:pt x="58" y="755"/>
                </a:lnTo>
                <a:lnTo>
                  <a:pt x="58" y="757"/>
                </a:lnTo>
                <a:lnTo>
                  <a:pt x="58" y="759"/>
                </a:lnTo>
                <a:lnTo>
                  <a:pt x="58" y="761"/>
                </a:lnTo>
                <a:lnTo>
                  <a:pt x="59" y="761"/>
                </a:lnTo>
                <a:lnTo>
                  <a:pt x="62" y="761"/>
                </a:lnTo>
                <a:lnTo>
                  <a:pt x="59" y="763"/>
                </a:lnTo>
                <a:lnTo>
                  <a:pt x="59" y="765"/>
                </a:lnTo>
                <a:lnTo>
                  <a:pt x="59" y="767"/>
                </a:lnTo>
                <a:lnTo>
                  <a:pt x="59" y="769"/>
                </a:lnTo>
                <a:lnTo>
                  <a:pt x="62" y="769"/>
                </a:lnTo>
                <a:lnTo>
                  <a:pt x="62" y="771"/>
                </a:lnTo>
                <a:lnTo>
                  <a:pt x="62" y="773"/>
                </a:lnTo>
                <a:lnTo>
                  <a:pt x="62" y="775"/>
                </a:lnTo>
                <a:lnTo>
                  <a:pt x="59" y="775"/>
                </a:lnTo>
                <a:lnTo>
                  <a:pt x="62" y="776"/>
                </a:lnTo>
                <a:lnTo>
                  <a:pt x="62" y="778"/>
                </a:lnTo>
                <a:lnTo>
                  <a:pt x="64" y="780"/>
                </a:lnTo>
                <a:lnTo>
                  <a:pt x="64" y="782"/>
                </a:lnTo>
                <a:lnTo>
                  <a:pt x="64" y="784"/>
                </a:lnTo>
                <a:lnTo>
                  <a:pt x="65" y="784"/>
                </a:lnTo>
                <a:lnTo>
                  <a:pt x="65" y="786"/>
                </a:lnTo>
                <a:lnTo>
                  <a:pt x="64" y="788"/>
                </a:lnTo>
                <a:lnTo>
                  <a:pt x="64" y="790"/>
                </a:lnTo>
                <a:lnTo>
                  <a:pt x="110" y="797"/>
                </a:lnTo>
                <a:lnTo>
                  <a:pt x="110" y="794"/>
                </a:lnTo>
                <a:lnTo>
                  <a:pt x="115" y="780"/>
                </a:lnTo>
                <a:lnTo>
                  <a:pt x="119" y="765"/>
                </a:lnTo>
                <a:lnTo>
                  <a:pt x="129" y="749"/>
                </a:lnTo>
                <a:lnTo>
                  <a:pt x="134" y="746"/>
                </a:lnTo>
                <a:lnTo>
                  <a:pt x="142" y="746"/>
                </a:lnTo>
                <a:lnTo>
                  <a:pt x="156" y="744"/>
                </a:lnTo>
                <a:lnTo>
                  <a:pt x="163" y="748"/>
                </a:lnTo>
                <a:lnTo>
                  <a:pt x="202" y="736"/>
                </a:lnTo>
                <a:lnTo>
                  <a:pt x="206" y="736"/>
                </a:lnTo>
                <a:lnTo>
                  <a:pt x="210" y="736"/>
                </a:lnTo>
                <a:lnTo>
                  <a:pt x="217" y="738"/>
                </a:lnTo>
                <a:lnTo>
                  <a:pt x="217" y="736"/>
                </a:lnTo>
                <a:lnTo>
                  <a:pt x="219" y="738"/>
                </a:lnTo>
                <a:lnTo>
                  <a:pt x="223" y="738"/>
                </a:lnTo>
                <a:lnTo>
                  <a:pt x="225" y="738"/>
                </a:lnTo>
                <a:lnTo>
                  <a:pt x="238" y="700"/>
                </a:lnTo>
                <a:lnTo>
                  <a:pt x="242" y="700"/>
                </a:lnTo>
                <a:lnTo>
                  <a:pt x="242" y="698"/>
                </a:lnTo>
                <a:lnTo>
                  <a:pt x="246" y="701"/>
                </a:lnTo>
                <a:lnTo>
                  <a:pt x="300" y="757"/>
                </a:lnTo>
                <a:lnTo>
                  <a:pt x="300" y="759"/>
                </a:lnTo>
                <a:lnTo>
                  <a:pt x="304" y="761"/>
                </a:lnTo>
                <a:lnTo>
                  <a:pt x="307" y="761"/>
                </a:lnTo>
                <a:lnTo>
                  <a:pt x="323" y="759"/>
                </a:lnTo>
                <a:lnTo>
                  <a:pt x="309" y="722"/>
                </a:lnTo>
                <a:lnTo>
                  <a:pt x="307" y="721"/>
                </a:lnTo>
                <a:lnTo>
                  <a:pt x="300" y="698"/>
                </a:lnTo>
                <a:lnTo>
                  <a:pt x="317" y="640"/>
                </a:lnTo>
                <a:lnTo>
                  <a:pt x="304" y="628"/>
                </a:lnTo>
                <a:lnTo>
                  <a:pt x="323" y="571"/>
                </a:lnTo>
                <a:lnTo>
                  <a:pt x="317" y="563"/>
                </a:lnTo>
                <a:lnTo>
                  <a:pt x="386" y="480"/>
                </a:lnTo>
                <a:lnTo>
                  <a:pt x="398" y="490"/>
                </a:lnTo>
                <a:lnTo>
                  <a:pt x="413" y="475"/>
                </a:lnTo>
                <a:lnTo>
                  <a:pt x="415" y="471"/>
                </a:lnTo>
                <a:lnTo>
                  <a:pt x="421" y="465"/>
                </a:lnTo>
                <a:lnTo>
                  <a:pt x="423" y="463"/>
                </a:lnTo>
                <a:lnTo>
                  <a:pt x="427" y="459"/>
                </a:lnTo>
                <a:lnTo>
                  <a:pt x="429" y="455"/>
                </a:lnTo>
                <a:lnTo>
                  <a:pt x="430" y="453"/>
                </a:lnTo>
                <a:lnTo>
                  <a:pt x="430" y="450"/>
                </a:lnTo>
                <a:lnTo>
                  <a:pt x="429" y="448"/>
                </a:lnTo>
                <a:lnTo>
                  <a:pt x="436" y="436"/>
                </a:lnTo>
                <a:lnTo>
                  <a:pt x="427" y="432"/>
                </a:lnTo>
                <a:lnTo>
                  <a:pt x="415" y="424"/>
                </a:lnTo>
                <a:lnTo>
                  <a:pt x="413" y="423"/>
                </a:lnTo>
                <a:lnTo>
                  <a:pt x="415" y="421"/>
                </a:lnTo>
                <a:lnTo>
                  <a:pt x="419" y="409"/>
                </a:lnTo>
                <a:lnTo>
                  <a:pt x="457" y="311"/>
                </a:lnTo>
                <a:lnTo>
                  <a:pt x="454" y="309"/>
                </a:lnTo>
                <a:lnTo>
                  <a:pt x="473" y="257"/>
                </a:lnTo>
                <a:lnTo>
                  <a:pt x="471" y="257"/>
                </a:lnTo>
                <a:lnTo>
                  <a:pt x="469" y="256"/>
                </a:lnTo>
                <a:lnTo>
                  <a:pt x="467" y="256"/>
                </a:lnTo>
                <a:lnTo>
                  <a:pt x="467" y="254"/>
                </a:lnTo>
                <a:lnTo>
                  <a:pt x="471" y="244"/>
                </a:lnTo>
                <a:lnTo>
                  <a:pt x="471" y="240"/>
                </a:lnTo>
                <a:lnTo>
                  <a:pt x="471" y="238"/>
                </a:lnTo>
                <a:lnTo>
                  <a:pt x="471" y="232"/>
                </a:lnTo>
                <a:lnTo>
                  <a:pt x="465" y="230"/>
                </a:lnTo>
                <a:lnTo>
                  <a:pt x="465" y="228"/>
                </a:lnTo>
                <a:lnTo>
                  <a:pt x="467" y="225"/>
                </a:lnTo>
                <a:lnTo>
                  <a:pt x="469" y="219"/>
                </a:lnTo>
                <a:lnTo>
                  <a:pt x="475" y="221"/>
                </a:lnTo>
                <a:lnTo>
                  <a:pt x="477" y="221"/>
                </a:lnTo>
                <a:lnTo>
                  <a:pt x="484" y="198"/>
                </a:lnTo>
                <a:lnTo>
                  <a:pt x="488" y="192"/>
                </a:lnTo>
                <a:lnTo>
                  <a:pt x="486" y="190"/>
                </a:lnTo>
                <a:lnTo>
                  <a:pt x="484" y="188"/>
                </a:lnTo>
                <a:lnTo>
                  <a:pt x="478" y="180"/>
                </a:lnTo>
                <a:lnTo>
                  <a:pt x="465" y="173"/>
                </a:lnTo>
                <a:lnTo>
                  <a:pt x="454" y="161"/>
                </a:lnTo>
                <a:lnTo>
                  <a:pt x="456" y="157"/>
                </a:lnTo>
                <a:lnTo>
                  <a:pt x="454" y="155"/>
                </a:lnTo>
                <a:lnTo>
                  <a:pt x="452" y="159"/>
                </a:lnTo>
                <a:lnTo>
                  <a:pt x="448" y="155"/>
                </a:lnTo>
                <a:lnTo>
                  <a:pt x="444" y="153"/>
                </a:lnTo>
                <a:lnTo>
                  <a:pt x="432" y="148"/>
                </a:lnTo>
                <a:lnTo>
                  <a:pt x="434" y="144"/>
                </a:lnTo>
                <a:lnTo>
                  <a:pt x="425" y="140"/>
                </a:lnTo>
                <a:lnTo>
                  <a:pt x="425" y="134"/>
                </a:lnTo>
                <a:lnTo>
                  <a:pt x="427" y="111"/>
                </a:lnTo>
                <a:lnTo>
                  <a:pt x="427" y="107"/>
                </a:lnTo>
                <a:lnTo>
                  <a:pt x="425" y="107"/>
                </a:lnTo>
                <a:lnTo>
                  <a:pt x="421" y="107"/>
                </a:lnTo>
                <a:lnTo>
                  <a:pt x="421" y="102"/>
                </a:lnTo>
                <a:lnTo>
                  <a:pt x="421" y="98"/>
                </a:lnTo>
                <a:lnTo>
                  <a:pt x="423" y="94"/>
                </a:lnTo>
                <a:lnTo>
                  <a:pt x="423" y="90"/>
                </a:lnTo>
                <a:lnTo>
                  <a:pt x="425" y="84"/>
                </a:lnTo>
                <a:lnTo>
                  <a:pt x="423" y="81"/>
                </a:lnTo>
                <a:lnTo>
                  <a:pt x="423" y="76"/>
                </a:lnTo>
                <a:lnTo>
                  <a:pt x="425" y="71"/>
                </a:lnTo>
                <a:lnTo>
                  <a:pt x="425" y="65"/>
                </a:lnTo>
                <a:lnTo>
                  <a:pt x="427" y="63"/>
                </a:lnTo>
                <a:lnTo>
                  <a:pt x="427" y="61"/>
                </a:lnTo>
                <a:lnTo>
                  <a:pt x="432" y="57"/>
                </a:lnTo>
                <a:lnTo>
                  <a:pt x="434" y="55"/>
                </a:lnTo>
                <a:lnTo>
                  <a:pt x="438" y="54"/>
                </a:lnTo>
                <a:lnTo>
                  <a:pt x="444" y="52"/>
                </a:lnTo>
                <a:lnTo>
                  <a:pt x="446" y="52"/>
                </a:lnTo>
                <a:lnTo>
                  <a:pt x="448" y="50"/>
                </a:lnTo>
                <a:lnTo>
                  <a:pt x="450" y="48"/>
                </a:lnTo>
                <a:lnTo>
                  <a:pt x="450" y="46"/>
                </a:lnTo>
                <a:lnTo>
                  <a:pt x="450" y="42"/>
                </a:lnTo>
                <a:lnTo>
                  <a:pt x="450" y="38"/>
                </a:lnTo>
                <a:lnTo>
                  <a:pt x="450" y="34"/>
                </a:lnTo>
                <a:lnTo>
                  <a:pt x="452" y="30"/>
                </a:lnTo>
                <a:lnTo>
                  <a:pt x="454" y="25"/>
                </a:lnTo>
                <a:lnTo>
                  <a:pt x="456" y="19"/>
                </a:lnTo>
                <a:lnTo>
                  <a:pt x="456" y="15"/>
                </a:lnTo>
                <a:lnTo>
                  <a:pt x="454" y="11"/>
                </a:lnTo>
                <a:lnTo>
                  <a:pt x="452" y="9"/>
                </a:lnTo>
                <a:lnTo>
                  <a:pt x="450" y="7"/>
                </a:lnTo>
                <a:lnTo>
                  <a:pt x="448" y="7"/>
                </a:lnTo>
                <a:lnTo>
                  <a:pt x="444" y="7"/>
                </a:lnTo>
                <a:lnTo>
                  <a:pt x="440" y="7"/>
                </a:lnTo>
                <a:lnTo>
                  <a:pt x="438" y="7"/>
                </a:lnTo>
                <a:lnTo>
                  <a:pt x="434" y="9"/>
                </a:lnTo>
                <a:lnTo>
                  <a:pt x="432" y="11"/>
                </a:lnTo>
                <a:lnTo>
                  <a:pt x="429" y="13"/>
                </a:lnTo>
                <a:lnTo>
                  <a:pt x="429" y="15"/>
                </a:lnTo>
                <a:lnTo>
                  <a:pt x="427" y="17"/>
                </a:lnTo>
                <a:lnTo>
                  <a:pt x="423" y="19"/>
                </a:lnTo>
                <a:lnTo>
                  <a:pt x="421" y="21"/>
                </a:lnTo>
                <a:lnTo>
                  <a:pt x="419" y="21"/>
                </a:lnTo>
                <a:lnTo>
                  <a:pt x="417" y="19"/>
                </a:lnTo>
                <a:lnTo>
                  <a:pt x="417" y="17"/>
                </a:lnTo>
                <a:lnTo>
                  <a:pt x="417" y="15"/>
                </a:lnTo>
                <a:lnTo>
                  <a:pt x="417" y="2"/>
                </a:lnTo>
                <a:lnTo>
                  <a:pt x="406" y="0"/>
                </a:lnTo>
                <a:lnTo>
                  <a:pt x="392" y="11"/>
                </a:lnTo>
                <a:lnTo>
                  <a:pt x="390" y="21"/>
                </a:lnTo>
                <a:lnTo>
                  <a:pt x="388" y="28"/>
                </a:lnTo>
                <a:lnTo>
                  <a:pt x="388" y="30"/>
                </a:lnTo>
                <a:lnTo>
                  <a:pt x="394" y="30"/>
                </a:lnTo>
                <a:lnTo>
                  <a:pt x="398" y="30"/>
                </a:lnTo>
                <a:lnTo>
                  <a:pt x="386" y="50"/>
                </a:lnTo>
                <a:lnTo>
                  <a:pt x="382" y="46"/>
                </a:lnTo>
                <a:lnTo>
                  <a:pt x="379" y="50"/>
                </a:lnTo>
                <a:lnTo>
                  <a:pt x="379" y="48"/>
                </a:lnTo>
                <a:lnTo>
                  <a:pt x="377" y="50"/>
                </a:lnTo>
                <a:lnTo>
                  <a:pt x="375" y="52"/>
                </a:lnTo>
                <a:lnTo>
                  <a:pt x="371" y="54"/>
                </a:lnTo>
                <a:lnTo>
                  <a:pt x="371" y="59"/>
                </a:lnTo>
                <a:lnTo>
                  <a:pt x="367" y="57"/>
                </a:lnTo>
                <a:lnTo>
                  <a:pt x="365" y="57"/>
                </a:lnTo>
                <a:lnTo>
                  <a:pt x="361" y="57"/>
                </a:lnTo>
                <a:lnTo>
                  <a:pt x="360" y="57"/>
                </a:lnTo>
                <a:lnTo>
                  <a:pt x="355" y="57"/>
                </a:lnTo>
                <a:lnTo>
                  <a:pt x="355" y="55"/>
                </a:lnTo>
                <a:lnTo>
                  <a:pt x="352" y="55"/>
                </a:lnTo>
                <a:lnTo>
                  <a:pt x="346" y="55"/>
                </a:lnTo>
                <a:lnTo>
                  <a:pt x="342" y="81"/>
                </a:lnTo>
                <a:lnTo>
                  <a:pt x="342" y="92"/>
                </a:lnTo>
                <a:lnTo>
                  <a:pt x="338" y="92"/>
                </a:lnTo>
                <a:lnTo>
                  <a:pt x="333" y="92"/>
                </a:lnTo>
                <a:lnTo>
                  <a:pt x="327" y="92"/>
                </a:lnTo>
                <a:lnTo>
                  <a:pt x="323" y="92"/>
                </a:lnTo>
                <a:lnTo>
                  <a:pt x="317" y="92"/>
                </a:lnTo>
                <a:lnTo>
                  <a:pt x="315" y="92"/>
                </a:lnTo>
                <a:lnTo>
                  <a:pt x="313" y="90"/>
                </a:lnTo>
                <a:lnTo>
                  <a:pt x="307" y="88"/>
                </a:lnTo>
                <a:lnTo>
                  <a:pt x="304" y="88"/>
                </a:lnTo>
                <a:lnTo>
                  <a:pt x="298" y="86"/>
                </a:lnTo>
                <a:lnTo>
                  <a:pt x="294" y="84"/>
                </a:lnTo>
                <a:lnTo>
                  <a:pt x="286" y="83"/>
                </a:lnTo>
                <a:lnTo>
                  <a:pt x="285" y="83"/>
                </a:lnTo>
                <a:lnTo>
                  <a:pt x="283" y="83"/>
                </a:lnTo>
                <a:lnTo>
                  <a:pt x="283" y="81"/>
                </a:lnTo>
                <a:lnTo>
                  <a:pt x="281" y="81"/>
                </a:lnTo>
                <a:lnTo>
                  <a:pt x="279" y="81"/>
                </a:lnTo>
                <a:lnTo>
                  <a:pt x="277" y="81"/>
                </a:lnTo>
                <a:lnTo>
                  <a:pt x="275" y="81"/>
                </a:lnTo>
                <a:lnTo>
                  <a:pt x="269" y="81"/>
                </a:lnTo>
                <a:lnTo>
                  <a:pt x="267" y="81"/>
                </a:lnTo>
                <a:lnTo>
                  <a:pt x="261" y="78"/>
                </a:lnTo>
                <a:lnTo>
                  <a:pt x="263" y="75"/>
                </a:lnTo>
                <a:lnTo>
                  <a:pt x="263" y="73"/>
                </a:lnTo>
                <a:lnTo>
                  <a:pt x="261" y="73"/>
                </a:lnTo>
                <a:lnTo>
                  <a:pt x="244" y="71"/>
                </a:lnTo>
                <a:lnTo>
                  <a:pt x="219" y="84"/>
                </a:lnTo>
                <a:lnTo>
                  <a:pt x="215" y="86"/>
                </a:lnTo>
                <a:lnTo>
                  <a:pt x="215" y="98"/>
                </a:lnTo>
                <a:lnTo>
                  <a:pt x="215" y="104"/>
                </a:lnTo>
                <a:lnTo>
                  <a:pt x="211" y="111"/>
                </a:lnTo>
                <a:lnTo>
                  <a:pt x="208" y="117"/>
                </a:lnTo>
                <a:lnTo>
                  <a:pt x="208" y="119"/>
                </a:lnTo>
                <a:lnTo>
                  <a:pt x="210" y="123"/>
                </a:lnTo>
                <a:lnTo>
                  <a:pt x="211" y="126"/>
                </a:lnTo>
                <a:lnTo>
                  <a:pt x="215" y="126"/>
                </a:lnTo>
                <a:lnTo>
                  <a:pt x="219" y="126"/>
                </a:lnTo>
                <a:lnTo>
                  <a:pt x="223" y="126"/>
                </a:lnTo>
                <a:lnTo>
                  <a:pt x="233" y="125"/>
                </a:lnTo>
                <a:lnTo>
                  <a:pt x="242" y="123"/>
                </a:lnTo>
                <a:lnTo>
                  <a:pt x="248" y="121"/>
                </a:lnTo>
                <a:lnTo>
                  <a:pt x="256" y="119"/>
                </a:lnTo>
                <a:lnTo>
                  <a:pt x="263" y="121"/>
                </a:lnTo>
                <a:lnTo>
                  <a:pt x="271" y="125"/>
                </a:lnTo>
                <a:lnTo>
                  <a:pt x="281" y="134"/>
                </a:lnTo>
                <a:lnTo>
                  <a:pt x="290" y="144"/>
                </a:lnTo>
                <a:lnTo>
                  <a:pt x="292" y="152"/>
                </a:lnTo>
                <a:lnTo>
                  <a:pt x="292" y="159"/>
                </a:lnTo>
                <a:lnTo>
                  <a:pt x="290" y="165"/>
                </a:lnTo>
                <a:lnTo>
                  <a:pt x="285" y="173"/>
                </a:lnTo>
                <a:lnTo>
                  <a:pt x="277" y="180"/>
                </a:lnTo>
                <a:lnTo>
                  <a:pt x="271" y="186"/>
                </a:lnTo>
                <a:lnTo>
                  <a:pt x="269" y="188"/>
                </a:lnTo>
                <a:lnTo>
                  <a:pt x="271" y="194"/>
                </a:lnTo>
                <a:lnTo>
                  <a:pt x="273" y="196"/>
                </a:lnTo>
                <a:lnTo>
                  <a:pt x="277" y="198"/>
                </a:lnTo>
                <a:lnTo>
                  <a:pt x="281" y="201"/>
                </a:lnTo>
                <a:lnTo>
                  <a:pt x="281" y="209"/>
                </a:lnTo>
                <a:lnTo>
                  <a:pt x="279" y="211"/>
                </a:lnTo>
                <a:lnTo>
                  <a:pt x="277" y="215"/>
                </a:lnTo>
                <a:lnTo>
                  <a:pt x="277" y="217"/>
                </a:lnTo>
                <a:lnTo>
                  <a:pt x="273" y="221"/>
                </a:lnTo>
                <a:lnTo>
                  <a:pt x="273" y="223"/>
                </a:lnTo>
                <a:lnTo>
                  <a:pt x="271" y="225"/>
                </a:lnTo>
                <a:lnTo>
                  <a:pt x="269" y="221"/>
                </a:lnTo>
                <a:lnTo>
                  <a:pt x="265" y="209"/>
                </a:lnTo>
                <a:lnTo>
                  <a:pt x="261" y="201"/>
                </a:lnTo>
                <a:lnTo>
                  <a:pt x="261" y="198"/>
                </a:lnTo>
                <a:lnTo>
                  <a:pt x="258" y="194"/>
                </a:lnTo>
                <a:lnTo>
                  <a:pt x="244" y="177"/>
                </a:lnTo>
                <a:lnTo>
                  <a:pt x="210" y="142"/>
                </a:lnTo>
                <a:lnTo>
                  <a:pt x="200" y="134"/>
                </a:lnTo>
                <a:lnTo>
                  <a:pt x="200" y="132"/>
                </a:lnTo>
                <a:lnTo>
                  <a:pt x="198" y="125"/>
                </a:lnTo>
                <a:lnTo>
                  <a:pt x="192" y="131"/>
                </a:lnTo>
                <a:lnTo>
                  <a:pt x="184" y="125"/>
                </a:lnTo>
                <a:lnTo>
                  <a:pt x="177" y="134"/>
                </a:lnTo>
                <a:lnTo>
                  <a:pt x="183" y="140"/>
                </a:lnTo>
                <a:lnTo>
                  <a:pt x="181" y="140"/>
                </a:lnTo>
                <a:lnTo>
                  <a:pt x="179" y="140"/>
                </a:lnTo>
                <a:lnTo>
                  <a:pt x="179" y="142"/>
                </a:lnTo>
                <a:lnTo>
                  <a:pt x="177" y="142"/>
                </a:lnTo>
                <a:lnTo>
                  <a:pt x="177" y="144"/>
                </a:lnTo>
                <a:lnTo>
                  <a:pt x="175" y="144"/>
                </a:lnTo>
                <a:lnTo>
                  <a:pt x="175" y="146"/>
                </a:lnTo>
                <a:lnTo>
                  <a:pt x="173" y="146"/>
                </a:lnTo>
                <a:lnTo>
                  <a:pt x="173" y="148"/>
                </a:lnTo>
                <a:lnTo>
                  <a:pt x="171" y="148"/>
                </a:lnTo>
                <a:lnTo>
                  <a:pt x="169" y="148"/>
                </a:lnTo>
                <a:lnTo>
                  <a:pt x="167" y="148"/>
                </a:lnTo>
                <a:lnTo>
                  <a:pt x="167" y="150"/>
                </a:lnTo>
                <a:lnTo>
                  <a:pt x="165" y="150"/>
                </a:lnTo>
                <a:lnTo>
                  <a:pt x="165" y="152"/>
                </a:lnTo>
                <a:lnTo>
                  <a:pt x="165" y="153"/>
                </a:lnTo>
                <a:lnTo>
                  <a:pt x="163" y="153"/>
                </a:lnTo>
                <a:lnTo>
                  <a:pt x="163" y="155"/>
                </a:lnTo>
                <a:lnTo>
                  <a:pt x="165" y="155"/>
                </a:lnTo>
                <a:lnTo>
                  <a:pt x="165" y="157"/>
                </a:lnTo>
                <a:lnTo>
                  <a:pt x="163" y="157"/>
                </a:lnTo>
                <a:lnTo>
                  <a:pt x="162" y="157"/>
                </a:lnTo>
                <a:lnTo>
                  <a:pt x="160" y="157"/>
                </a:lnTo>
                <a:lnTo>
                  <a:pt x="160" y="159"/>
                </a:lnTo>
                <a:lnTo>
                  <a:pt x="162" y="159"/>
                </a:lnTo>
                <a:lnTo>
                  <a:pt x="162" y="161"/>
                </a:lnTo>
                <a:lnTo>
                  <a:pt x="160" y="163"/>
                </a:lnTo>
                <a:lnTo>
                  <a:pt x="158" y="165"/>
                </a:lnTo>
                <a:lnTo>
                  <a:pt x="158" y="167"/>
                </a:lnTo>
                <a:lnTo>
                  <a:pt x="156" y="167"/>
                </a:lnTo>
                <a:lnTo>
                  <a:pt x="156" y="169"/>
                </a:lnTo>
                <a:lnTo>
                  <a:pt x="154" y="169"/>
                </a:lnTo>
                <a:lnTo>
                  <a:pt x="152" y="169"/>
                </a:lnTo>
                <a:lnTo>
                  <a:pt x="154" y="171"/>
                </a:lnTo>
                <a:lnTo>
                  <a:pt x="154" y="173"/>
                </a:lnTo>
                <a:lnTo>
                  <a:pt x="152" y="173"/>
                </a:lnTo>
                <a:lnTo>
                  <a:pt x="152" y="171"/>
                </a:lnTo>
                <a:lnTo>
                  <a:pt x="150" y="171"/>
                </a:lnTo>
                <a:lnTo>
                  <a:pt x="150" y="173"/>
                </a:lnTo>
                <a:lnTo>
                  <a:pt x="148" y="173"/>
                </a:lnTo>
                <a:lnTo>
                  <a:pt x="146" y="173"/>
                </a:lnTo>
                <a:lnTo>
                  <a:pt x="144" y="173"/>
                </a:lnTo>
                <a:lnTo>
                  <a:pt x="144" y="175"/>
                </a:lnTo>
                <a:lnTo>
                  <a:pt x="144" y="177"/>
                </a:lnTo>
                <a:lnTo>
                  <a:pt x="142" y="175"/>
                </a:lnTo>
                <a:lnTo>
                  <a:pt x="140" y="177"/>
                </a:lnTo>
                <a:lnTo>
                  <a:pt x="140" y="179"/>
                </a:lnTo>
                <a:lnTo>
                  <a:pt x="140" y="180"/>
                </a:lnTo>
                <a:lnTo>
                  <a:pt x="138" y="180"/>
                </a:lnTo>
                <a:lnTo>
                  <a:pt x="138" y="182"/>
                </a:lnTo>
                <a:lnTo>
                  <a:pt x="138" y="184"/>
                </a:lnTo>
                <a:lnTo>
                  <a:pt x="136" y="184"/>
                </a:lnTo>
                <a:lnTo>
                  <a:pt x="136" y="182"/>
                </a:lnTo>
                <a:lnTo>
                  <a:pt x="136" y="180"/>
                </a:lnTo>
                <a:lnTo>
                  <a:pt x="134" y="180"/>
                </a:lnTo>
                <a:lnTo>
                  <a:pt x="134" y="182"/>
                </a:lnTo>
                <a:lnTo>
                  <a:pt x="134" y="184"/>
                </a:lnTo>
                <a:lnTo>
                  <a:pt x="133" y="184"/>
                </a:lnTo>
                <a:lnTo>
                  <a:pt x="133" y="182"/>
                </a:lnTo>
                <a:lnTo>
                  <a:pt x="133" y="184"/>
                </a:lnTo>
                <a:lnTo>
                  <a:pt x="133" y="186"/>
                </a:lnTo>
                <a:lnTo>
                  <a:pt x="133" y="188"/>
                </a:lnTo>
                <a:lnTo>
                  <a:pt x="131" y="188"/>
                </a:lnTo>
                <a:lnTo>
                  <a:pt x="129" y="188"/>
                </a:lnTo>
                <a:lnTo>
                  <a:pt x="129" y="190"/>
                </a:lnTo>
                <a:lnTo>
                  <a:pt x="127" y="190"/>
                </a:lnTo>
                <a:lnTo>
                  <a:pt x="127" y="192"/>
                </a:lnTo>
                <a:lnTo>
                  <a:pt x="125" y="192"/>
                </a:lnTo>
                <a:lnTo>
                  <a:pt x="125" y="190"/>
                </a:lnTo>
                <a:lnTo>
                  <a:pt x="125" y="188"/>
                </a:lnTo>
                <a:lnTo>
                  <a:pt x="123" y="190"/>
                </a:lnTo>
                <a:lnTo>
                  <a:pt x="123" y="192"/>
                </a:lnTo>
                <a:lnTo>
                  <a:pt x="121" y="192"/>
                </a:lnTo>
                <a:lnTo>
                  <a:pt x="121" y="194"/>
                </a:lnTo>
                <a:lnTo>
                  <a:pt x="119" y="194"/>
                </a:lnTo>
                <a:lnTo>
                  <a:pt x="117" y="194"/>
                </a:lnTo>
                <a:lnTo>
                  <a:pt x="117" y="196"/>
                </a:lnTo>
                <a:lnTo>
                  <a:pt x="115" y="198"/>
                </a:lnTo>
                <a:lnTo>
                  <a:pt x="113" y="198"/>
                </a:lnTo>
                <a:lnTo>
                  <a:pt x="113" y="200"/>
                </a:lnTo>
                <a:lnTo>
                  <a:pt x="112" y="200"/>
                </a:lnTo>
                <a:lnTo>
                  <a:pt x="112" y="198"/>
                </a:lnTo>
                <a:lnTo>
                  <a:pt x="112" y="200"/>
                </a:lnTo>
                <a:lnTo>
                  <a:pt x="110" y="200"/>
                </a:lnTo>
                <a:lnTo>
                  <a:pt x="110" y="201"/>
                </a:lnTo>
                <a:lnTo>
                  <a:pt x="110" y="203"/>
                </a:lnTo>
                <a:lnTo>
                  <a:pt x="107" y="203"/>
                </a:lnTo>
                <a:lnTo>
                  <a:pt x="110" y="203"/>
                </a:lnTo>
                <a:lnTo>
                  <a:pt x="110" y="206"/>
                </a:lnTo>
                <a:lnTo>
                  <a:pt x="107" y="206"/>
                </a:lnTo>
                <a:lnTo>
                  <a:pt x="107" y="207"/>
                </a:lnTo>
                <a:lnTo>
                  <a:pt x="107" y="209"/>
                </a:lnTo>
                <a:lnTo>
                  <a:pt x="106" y="209"/>
                </a:lnTo>
                <a:lnTo>
                  <a:pt x="104" y="209"/>
                </a:lnTo>
                <a:lnTo>
                  <a:pt x="102" y="209"/>
                </a:lnTo>
                <a:lnTo>
                  <a:pt x="100" y="209"/>
                </a:lnTo>
                <a:lnTo>
                  <a:pt x="100" y="211"/>
                </a:lnTo>
                <a:lnTo>
                  <a:pt x="102" y="211"/>
                </a:lnTo>
                <a:lnTo>
                  <a:pt x="102" y="213"/>
                </a:lnTo>
                <a:lnTo>
                  <a:pt x="104" y="213"/>
                </a:lnTo>
                <a:lnTo>
                  <a:pt x="102" y="215"/>
                </a:lnTo>
                <a:lnTo>
                  <a:pt x="102" y="217"/>
                </a:lnTo>
                <a:lnTo>
                  <a:pt x="100" y="217"/>
                </a:lnTo>
                <a:lnTo>
                  <a:pt x="98" y="217"/>
                </a:lnTo>
                <a:lnTo>
                  <a:pt x="98" y="219"/>
                </a:lnTo>
                <a:lnTo>
                  <a:pt x="96" y="219"/>
                </a:lnTo>
                <a:lnTo>
                  <a:pt x="98" y="221"/>
                </a:lnTo>
                <a:lnTo>
                  <a:pt x="98" y="223"/>
                </a:lnTo>
                <a:lnTo>
                  <a:pt x="96" y="223"/>
                </a:lnTo>
                <a:lnTo>
                  <a:pt x="96" y="225"/>
                </a:lnTo>
                <a:lnTo>
                  <a:pt x="94" y="225"/>
                </a:lnTo>
                <a:lnTo>
                  <a:pt x="92" y="225"/>
                </a:lnTo>
                <a:lnTo>
                  <a:pt x="90" y="225"/>
                </a:lnTo>
                <a:lnTo>
                  <a:pt x="88" y="225"/>
                </a:lnTo>
                <a:lnTo>
                  <a:pt x="86" y="225"/>
                </a:lnTo>
                <a:lnTo>
                  <a:pt x="86" y="227"/>
                </a:lnTo>
                <a:lnTo>
                  <a:pt x="85" y="227"/>
                </a:lnTo>
                <a:lnTo>
                  <a:pt x="83" y="227"/>
                </a:lnTo>
                <a:lnTo>
                  <a:pt x="83" y="228"/>
                </a:lnTo>
                <a:lnTo>
                  <a:pt x="81" y="228"/>
                </a:lnTo>
                <a:lnTo>
                  <a:pt x="81" y="230"/>
                </a:lnTo>
                <a:lnTo>
                  <a:pt x="81" y="232"/>
                </a:lnTo>
                <a:lnTo>
                  <a:pt x="79" y="232"/>
                </a:lnTo>
                <a:lnTo>
                  <a:pt x="79" y="234"/>
                </a:lnTo>
                <a:lnTo>
                  <a:pt x="77" y="234"/>
                </a:lnTo>
                <a:lnTo>
                  <a:pt x="77" y="236"/>
                </a:lnTo>
                <a:lnTo>
                  <a:pt x="77" y="238"/>
                </a:lnTo>
                <a:lnTo>
                  <a:pt x="75" y="240"/>
                </a:lnTo>
                <a:lnTo>
                  <a:pt x="75" y="242"/>
                </a:lnTo>
                <a:lnTo>
                  <a:pt x="73" y="244"/>
                </a:lnTo>
                <a:lnTo>
                  <a:pt x="73" y="246"/>
                </a:lnTo>
                <a:lnTo>
                  <a:pt x="73" y="248"/>
                </a:lnTo>
                <a:lnTo>
                  <a:pt x="71" y="248"/>
                </a:lnTo>
                <a:lnTo>
                  <a:pt x="69" y="248"/>
                </a:lnTo>
                <a:lnTo>
                  <a:pt x="69" y="250"/>
                </a:lnTo>
                <a:lnTo>
                  <a:pt x="71" y="250"/>
                </a:lnTo>
                <a:lnTo>
                  <a:pt x="71" y="251"/>
                </a:lnTo>
                <a:lnTo>
                  <a:pt x="71" y="254"/>
                </a:lnTo>
                <a:lnTo>
                  <a:pt x="69" y="254"/>
                </a:lnTo>
                <a:lnTo>
                  <a:pt x="69" y="256"/>
                </a:lnTo>
                <a:lnTo>
                  <a:pt x="69" y="257"/>
                </a:lnTo>
                <a:lnTo>
                  <a:pt x="75" y="261"/>
                </a:lnTo>
                <a:lnTo>
                  <a:pt x="81" y="261"/>
                </a:lnTo>
                <a:lnTo>
                  <a:pt x="83" y="263"/>
                </a:lnTo>
                <a:lnTo>
                  <a:pt x="85" y="263"/>
                </a:lnTo>
                <a:lnTo>
                  <a:pt x="88" y="265"/>
                </a:lnTo>
                <a:lnTo>
                  <a:pt x="92" y="267"/>
                </a:lnTo>
                <a:lnTo>
                  <a:pt x="96" y="269"/>
                </a:lnTo>
                <a:lnTo>
                  <a:pt x="100" y="269"/>
                </a:lnTo>
                <a:lnTo>
                  <a:pt x="104" y="273"/>
                </a:lnTo>
                <a:lnTo>
                  <a:pt x="106" y="275"/>
                </a:lnTo>
                <a:lnTo>
                  <a:pt x="112" y="282"/>
                </a:lnTo>
                <a:lnTo>
                  <a:pt x="119" y="292"/>
                </a:lnTo>
                <a:lnTo>
                  <a:pt x="123" y="296"/>
                </a:lnTo>
                <a:lnTo>
                  <a:pt x="125" y="298"/>
                </a:lnTo>
                <a:lnTo>
                  <a:pt x="125" y="334"/>
                </a:lnTo>
                <a:lnTo>
                  <a:pt x="125" y="336"/>
                </a:lnTo>
                <a:lnTo>
                  <a:pt x="125" y="338"/>
                </a:lnTo>
                <a:lnTo>
                  <a:pt x="125" y="340"/>
                </a:lnTo>
                <a:lnTo>
                  <a:pt x="125" y="342"/>
                </a:lnTo>
                <a:lnTo>
                  <a:pt x="125" y="344"/>
                </a:lnTo>
                <a:lnTo>
                  <a:pt x="125" y="346"/>
                </a:lnTo>
                <a:lnTo>
                  <a:pt x="125" y="348"/>
                </a:lnTo>
                <a:lnTo>
                  <a:pt x="125" y="350"/>
                </a:lnTo>
                <a:lnTo>
                  <a:pt x="125" y="352"/>
                </a:lnTo>
                <a:lnTo>
                  <a:pt x="125" y="353"/>
                </a:lnTo>
                <a:lnTo>
                  <a:pt x="123" y="355"/>
                </a:lnTo>
                <a:lnTo>
                  <a:pt x="123" y="357"/>
                </a:lnTo>
                <a:lnTo>
                  <a:pt x="123" y="359"/>
                </a:lnTo>
                <a:lnTo>
                  <a:pt x="123" y="361"/>
                </a:lnTo>
                <a:lnTo>
                  <a:pt x="123" y="363"/>
                </a:lnTo>
                <a:lnTo>
                  <a:pt x="123" y="367"/>
                </a:lnTo>
                <a:lnTo>
                  <a:pt x="123" y="369"/>
                </a:lnTo>
                <a:lnTo>
                  <a:pt x="123" y="371"/>
                </a:lnTo>
                <a:lnTo>
                  <a:pt x="123" y="373"/>
                </a:lnTo>
                <a:lnTo>
                  <a:pt x="123" y="374"/>
                </a:lnTo>
                <a:lnTo>
                  <a:pt x="123" y="376"/>
                </a:lnTo>
                <a:lnTo>
                  <a:pt x="123" y="379"/>
                </a:lnTo>
                <a:lnTo>
                  <a:pt x="123" y="381"/>
                </a:lnTo>
                <a:lnTo>
                  <a:pt x="123" y="384"/>
                </a:lnTo>
                <a:lnTo>
                  <a:pt x="123" y="386"/>
                </a:lnTo>
                <a:lnTo>
                  <a:pt x="123" y="388"/>
                </a:lnTo>
                <a:lnTo>
                  <a:pt x="123" y="394"/>
                </a:lnTo>
                <a:lnTo>
                  <a:pt x="121" y="400"/>
                </a:lnTo>
                <a:lnTo>
                  <a:pt x="119" y="400"/>
                </a:lnTo>
                <a:lnTo>
                  <a:pt x="115" y="402"/>
                </a:lnTo>
                <a:lnTo>
                  <a:pt x="112" y="402"/>
                </a:lnTo>
                <a:lnTo>
                  <a:pt x="107" y="413"/>
                </a:lnTo>
                <a:lnTo>
                  <a:pt x="104" y="411"/>
                </a:lnTo>
                <a:lnTo>
                  <a:pt x="102" y="411"/>
                </a:lnTo>
                <a:lnTo>
                  <a:pt x="98" y="411"/>
                </a:lnTo>
                <a:lnTo>
                  <a:pt x="96" y="411"/>
                </a:lnTo>
                <a:lnTo>
                  <a:pt x="94" y="413"/>
                </a:lnTo>
                <a:lnTo>
                  <a:pt x="88" y="421"/>
                </a:lnTo>
                <a:lnTo>
                  <a:pt x="86" y="423"/>
                </a:lnTo>
                <a:lnTo>
                  <a:pt x="86" y="424"/>
                </a:lnTo>
                <a:lnTo>
                  <a:pt x="85" y="430"/>
                </a:lnTo>
                <a:lnTo>
                  <a:pt x="81" y="432"/>
                </a:lnTo>
                <a:lnTo>
                  <a:pt x="79" y="432"/>
                </a:lnTo>
                <a:lnTo>
                  <a:pt x="73" y="434"/>
                </a:lnTo>
                <a:lnTo>
                  <a:pt x="71" y="432"/>
                </a:lnTo>
                <a:lnTo>
                  <a:pt x="67" y="432"/>
                </a:lnTo>
                <a:lnTo>
                  <a:pt x="64" y="430"/>
                </a:lnTo>
                <a:lnTo>
                  <a:pt x="64" y="427"/>
                </a:lnTo>
                <a:lnTo>
                  <a:pt x="62" y="427"/>
                </a:lnTo>
                <a:lnTo>
                  <a:pt x="46" y="423"/>
                </a:lnTo>
                <a:lnTo>
                  <a:pt x="44" y="423"/>
                </a:lnTo>
                <a:lnTo>
                  <a:pt x="44" y="424"/>
                </a:lnTo>
                <a:lnTo>
                  <a:pt x="40" y="423"/>
                </a:lnTo>
                <a:lnTo>
                  <a:pt x="23" y="438"/>
                </a:lnTo>
                <a:lnTo>
                  <a:pt x="2" y="450"/>
                </a:lnTo>
                <a:lnTo>
                  <a:pt x="0" y="451"/>
                </a:lnTo>
                <a:lnTo>
                  <a:pt x="4" y="488"/>
                </a:lnTo>
                <a:lnTo>
                  <a:pt x="6" y="49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" name="Freeform 11"/>
          <p:cNvSpPr>
            <a:spLocks/>
          </p:cNvSpPr>
          <p:nvPr/>
        </p:nvSpPr>
        <p:spPr bwMode="auto">
          <a:xfrm>
            <a:off x="-3171750" y="825997"/>
            <a:ext cx="491492" cy="477712"/>
          </a:xfrm>
          <a:custGeom>
            <a:avLst/>
            <a:gdLst>
              <a:gd name="T0" fmla="*/ 3496 w 4112"/>
              <a:gd name="T1" fmla="*/ 1642 h 3990"/>
              <a:gd name="T2" fmla="*/ 3346 w 4112"/>
              <a:gd name="T3" fmla="*/ 1746 h 3990"/>
              <a:gd name="T4" fmla="*/ 3282 w 4112"/>
              <a:gd name="T5" fmla="*/ 1815 h 3990"/>
              <a:gd name="T6" fmla="*/ 3091 w 4112"/>
              <a:gd name="T7" fmla="*/ 1827 h 3990"/>
              <a:gd name="T8" fmla="*/ 3021 w 4112"/>
              <a:gd name="T9" fmla="*/ 1682 h 3990"/>
              <a:gd name="T10" fmla="*/ 2859 w 4112"/>
              <a:gd name="T11" fmla="*/ 1589 h 3990"/>
              <a:gd name="T12" fmla="*/ 2708 w 4112"/>
              <a:gd name="T13" fmla="*/ 1549 h 3990"/>
              <a:gd name="T14" fmla="*/ 2604 w 4112"/>
              <a:gd name="T15" fmla="*/ 1276 h 3990"/>
              <a:gd name="T16" fmla="*/ 2818 w 4112"/>
              <a:gd name="T17" fmla="*/ 1218 h 3990"/>
              <a:gd name="T18" fmla="*/ 2720 w 4112"/>
              <a:gd name="T19" fmla="*/ 946 h 3990"/>
              <a:gd name="T20" fmla="*/ 3299 w 4112"/>
              <a:gd name="T21" fmla="*/ 720 h 3990"/>
              <a:gd name="T22" fmla="*/ 3558 w 4112"/>
              <a:gd name="T23" fmla="*/ 267 h 3990"/>
              <a:gd name="T24" fmla="*/ 3201 w 4112"/>
              <a:gd name="T25" fmla="*/ 0 h 3990"/>
              <a:gd name="T26" fmla="*/ 3114 w 4112"/>
              <a:gd name="T27" fmla="*/ 70 h 3990"/>
              <a:gd name="T28" fmla="*/ 3014 w 4112"/>
              <a:gd name="T29" fmla="*/ 75 h 3990"/>
              <a:gd name="T30" fmla="*/ 2971 w 4112"/>
              <a:gd name="T31" fmla="*/ 126 h 3990"/>
              <a:gd name="T32" fmla="*/ 3021 w 4112"/>
              <a:gd name="T33" fmla="*/ 221 h 3990"/>
              <a:gd name="T34" fmla="*/ 2656 w 4112"/>
              <a:gd name="T35" fmla="*/ 522 h 3990"/>
              <a:gd name="T36" fmla="*/ 2093 w 4112"/>
              <a:gd name="T37" fmla="*/ 679 h 3990"/>
              <a:gd name="T38" fmla="*/ 1764 w 4112"/>
              <a:gd name="T39" fmla="*/ 685 h 3990"/>
              <a:gd name="T40" fmla="*/ 1647 w 4112"/>
              <a:gd name="T41" fmla="*/ 720 h 3990"/>
              <a:gd name="T42" fmla="*/ 1699 w 4112"/>
              <a:gd name="T43" fmla="*/ 575 h 3990"/>
              <a:gd name="T44" fmla="*/ 1484 w 4112"/>
              <a:gd name="T45" fmla="*/ 301 h 3990"/>
              <a:gd name="T46" fmla="*/ 1255 w 4112"/>
              <a:gd name="T47" fmla="*/ 290 h 3990"/>
              <a:gd name="T48" fmla="*/ 1085 w 4112"/>
              <a:gd name="T49" fmla="*/ 424 h 3990"/>
              <a:gd name="T50" fmla="*/ 877 w 4112"/>
              <a:gd name="T51" fmla="*/ 343 h 3990"/>
              <a:gd name="T52" fmla="*/ 510 w 4112"/>
              <a:gd name="T53" fmla="*/ 476 h 3990"/>
              <a:gd name="T54" fmla="*/ 279 w 4112"/>
              <a:gd name="T55" fmla="*/ 308 h 3990"/>
              <a:gd name="T56" fmla="*/ 0 w 4112"/>
              <a:gd name="T57" fmla="*/ 482 h 3990"/>
              <a:gd name="T58" fmla="*/ 1085 w 4112"/>
              <a:gd name="T59" fmla="*/ 2175 h 3990"/>
              <a:gd name="T60" fmla="*/ 2111 w 4112"/>
              <a:gd name="T61" fmla="*/ 3758 h 3990"/>
              <a:gd name="T62" fmla="*/ 2343 w 4112"/>
              <a:gd name="T63" fmla="*/ 3990 h 3990"/>
              <a:gd name="T64" fmla="*/ 2563 w 4112"/>
              <a:gd name="T65" fmla="*/ 3735 h 3990"/>
              <a:gd name="T66" fmla="*/ 3147 w 4112"/>
              <a:gd name="T67" fmla="*/ 2901 h 3990"/>
              <a:gd name="T68" fmla="*/ 3453 w 4112"/>
              <a:gd name="T69" fmla="*/ 3066 h 3990"/>
              <a:gd name="T70" fmla="*/ 3788 w 4112"/>
              <a:gd name="T71" fmla="*/ 3188 h 3990"/>
              <a:gd name="T72" fmla="*/ 4085 w 4112"/>
              <a:gd name="T73" fmla="*/ 3140 h 3990"/>
              <a:gd name="T74" fmla="*/ 4112 w 4112"/>
              <a:gd name="T75" fmla="*/ 2954 h 3990"/>
              <a:gd name="T76" fmla="*/ 3859 w 4112"/>
              <a:gd name="T77" fmla="*/ 2402 h 3990"/>
              <a:gd name="T78" fmla="*/ 3859 w 4112"/>
              <a:gd name="T79" fmla="*/ 2116 h 3990"/>
              <a:gd name="T80" fmla="*/ 3859 w 4112"/>
              <a:gd name="T81" fmla="*/ 1830 h 3990"/>
              <a:gd name="T82" fmla="*/ 3633 w 4112"/>
              <a:gd name="T83" fmla="*/ 1718 h 3990"/>
              <a:gd name="T84" fmla="*/ 3496 w 4112"/>
              <a:gd name="T85" fmla="*/ 1642 h 3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12" h="3990">
                <a:moveTo>
                  <a:pt x="3496" y="1642"/>
                </a:moveTo>
                <a:cubicBezTo>
                  <a:pt x="3445" y="1646"/>
                  <a:pt x="3377" y="1719"/>
                  <a:pt x="3346" y="1746"/>
                </a:cubicBezTo>
                <a:cubicBezTo>
                  <a:pt x="3314" y="1773"/>
                  <a:pt x="3321" y="1797"/>
                  <a:pt x="3282" y="1815"/>
                </a:cubicBezTo>
                <a:cubicBezTo>
                  <a:pt x="3243" y="1834"/>
                  <a:pt x="3136" y="1854"/>
                  <a:pt x="3091" y="1827"/>
                </a:cubicBezTo>
                <a:cubicBezTo>
                  <a:pt x="3045" y="1800"/>
                  <a:pt x="3057" y="1720"/>
                  <a:pt x="3021" y="1682"/>
                </a:cubicBezTo>
                <a:cubicBezTo>
                  <a:pt x="2986" y="1644"/>
                  <a:pt x="2912" y="1604"/>
                  <a:pt x="2859" y="1589"/>
                </a:cubicBezTo>
                <a:cubicBezTo>
                  <a:pt x="2806" y="1574"/>
                  <a:pt x="2766" y="1596"/>
                  <a:pt x="2708" y="1549"/>
                </a:cubicBezTo>
                <a:cubicBezTo>
                  <a:pt x="2650" y="1502"/>
                  <a:pt x="2604" y="1276"/>
                  <a:pt x="2604" y="1276"/>
                </a:cubicBezTo>
                <a:lnTo>
                  <a:pt x="2818" y="1218"/>
                </a:lnTo>
                <a:lnTo>
                  <a:pt x="2720" y="946"/>
                </a:lnTo>
                <a:lnTo>
                  <a:pt x="3299" y="720"/>
                </a:lnTo>
                <a:lnTo>
                  <a:pt x="3558" y="267"/>
                </a:lnTo>
                <a:lnTo>
                  <a:pt x="3201" y="0"/>
                </a:lnTo>
                <a:lnTo>
                  <a:pt x="3114" y="70"/>
                </a:lnTo>
                <a:lnTo>
                  <a:pt x="3014" y="75"/>
                </a:lnTo>
                <a:lnTo>
                  <a:pt x="2971" y="126"/>
                </a:lnTo>
                <a:lnTo>
                  <a:pt x="3021" y="221"/>
                </a:lnTo>
                <a:lnTo>
                  <a:pt x="2656" y="522"/>
                </a:lnTo>
                <a:lnTo>
                  <a:pt x="2093" y="679"/>
                </a:lnTo>
                <a:lnTo>
                  <a:pt x="1764" y="685"/>
                </a:lnTo>
                <a:lnTo>
                  <a:pt x="1647" y="720"/>
                </a:lnTo>
                <a:lnTo>
                  <a:pt x="1699" y="575"/>
                </a:lnTo>
                <a:lnTo>
                  <a:pt x="1484" y="301"/>
                </a:lnTo>
                <a:lnTo>
                  <a:pt x="1255" y="290"/>
                </a:lnTo>
                <a:lnTo>
                  <a:pt x="1085" y="424"/>
                </a:lnTo>
                <a:lnTo>
                  <a:pt x="877" y="343"/>
                </a:lnTo>
                <a:lnTo>
                  <a:pt x="510" y="476"/>
                </a:lnTo>
                <a:lnTo>
                  <a:pt x="279" y="308"/>
                </a:lnTo>
                <a:lnTo>
                  <a:pt x="0" y="482"/>
                </a:lnTo>
                <a:lnTo>
                  <a:pt x="1085" y="2175"/>
                </a:lnTo>
                <a:lnTo>
                  <a:pt x="2111" y="3758"/>
                </a:lnTo>
                <a:cubicBezTo>
                  <a:pt x="2111" y="3758"/>
                  <a:pt x="2243" y="3911"/>
                  <a:pt x="2343" y="3990"/>
                </a:cubicBezTo>
                <a:lnTo>
                  <a:pt x="2563" y="3735"/>
                </a:lnTo>
                <a:lnTo>
                  <a:pt x="3147" y="2901"/>
                </a:lnTo>
                <a:lnTo>
                  <a:pt x="3453" y="3066"/>
                </a:lnTo>
                <a:lnTo>
                  <a:pt x="3788" y="3188"/>
                </a:lnTo>
                <a:lnTo>
                  <a:pt x="4085" y="3140"/>
                </a:lnTo>
                <a:lnTo>
                  <a:pt x="4112" y="2954"/>
                </a:lnTo>
                <a:lnTo>
                  <a:pt x="3859" y="2402"/>
                </a:lnTo>
                <a:lnTo>
                  <a:pt x="3859" y="2116"/>
                </a:lnTo>
                <a:lnTo>
                  <a:pt x="3859" y="1830"/>
                </a:lnTo>
                <a:lnTo>
                  <a:pt x="3633" y="1718"/>
                </a:lnTo>
                <a:cubicBezTo>
                  <a:pt x="3633" y="1718"/>
                  <a:pt x="3548" y="1637"/>
                  <a:pt x="3496" y="1642"/>
                </a:cubicBez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8" name="Freeform 113"/>
          <p:cNvSpPr>
            <a:spLocks noEditPoints="1"/>
          </p:cNvSpPr>
          <p:nvPr/>
        </p:nvSpPr>
        <p:spPr bwMode="auto">
          <a:xfrm>
            <a:off x="-1963688" y="3471791"/>
            <a:ext cx="881930" cy="831405"/>
          </a:xfrm>
          <a:custGeom>
            <a:avLst/>
            <a:gdLst>
              <a:gd name="T0" fmla="*/ 2731 w 7366"/>
              <a:gd name="T1" fmla="*/ 714 h 6949"/>
              <a:gd name="T2" fmla="*/ 2419 w 7366"/>
              <a:gd name="T3" fmla="*/ 402 h 6949"/>
              <a:gd name="T4" fmla="*/ 2170 w 7366"/>
              <a:gd name="T5" fmla="*/ 222 h 6949"/>
              <a:gd name="T6" fmla="*/ 1775 w 7366"/>
              <a:gd name="T7" fmla="*/ 152 h 6949"/>
              <a:gd name="T8" fmla="*/ 1955 w 7366"/>
              <a:gd name="T9" fmla="*/ 679 h 6949"/>
              <a:gd name="T10" fmla="*/ 936 w 7366"/>
              <a:gd name="T11" fmla="*/ 2225 h 6949"/>
              <a:gd name="T12" fmla="*/ 686 w 7366"/>
              <a:gd name="T13" fmla="*/ 2585 h 6949"/>
              <a:gd name="T14" fmla="*/ 0 w 7366"/>
              <a:gd name="T15" fmla="*/ 2890 h 6949"/>
              <a:gd name="T16" fmla="*/ 1102 w 7366"/>
              <a:gd name="T17" fmla="*/ 3015 h 6949"/>
              <a:gd name="T18" fmla="*/ 1324 w 7366"/>
              <a:gd name="T19" fmla="*/ 2564 h 6949"/>
              <a:gd name="T20" fmla="*/ 1213 w 7366"/>
              <a:gd name="T21" fmla="*/ 2703 h 6949"/>
              <a:gd name="T22" fmla="*/ 1775 w 7366"/>
              <a:gd name="T23" fmla="*/ 2855 h 6949"/>
              <a:gd name="T24" fmla="*/ 1934 w 7366"/>
              <a:gd name="T25" fmla="*/ 2703 h 6949"/>
              <a:gd name="T26" fmla="*/ 1678 w 7366"/>
              <a:gd name="T27" fmla="*/ 2440 h 6949"/>
              <a:gd name="T28" fmla="*/ 1941 w 7366"/>
              <a:gd name="T29" fmla="*/ 2246 h 6949"/>
              <a:gd name="T30" fmla="*/ 2116 w 7366"/>
              <a:gd name="T31" fmla="*/ 2243 h 6949"/>
              <a:gd name="T32" fmla="*/ 2579 w 7366"/>
              <a:gd name="T33" fmla="*/ 1393 h 6949"/>
              <a:gd name="T34" fmla="*/ 3135 w 7366"/>
              <a:gd name="T35" fmla="*/ 1051 h 6949"/>
              <a:gd name="T36" fmla="*/ 2911 w 7366"/>
              <a:gd name="T37" fmla="*/ 839 h 6949"/>
              <a:gd name="T38" fmla="*/ 5461 w 7366"/>
              <a:gd name="T39" fmla="*/ 6949 h 6949"/>
              <a:gd name="T40" fmla="*/ 3693 w 7366"/>
              <a:gd name="T41" fmla="*/ 6751 h 6949"/>
              <a:gd name="T42" fmla="*/ 3285 w 7366"/>
              <a:gd name="T43" fmla="*/ 6583 h 6949"/>
              <a:gd name="T44" fmla="*/ 2971 w 7366"/>
              <a:gd name="T45" fmla="*/ 4973 h 6949"/>
              <a:gd name="T46" fmla="*/ 2888 w 7366"/>
              <a:gd name="T47" fmla="*/ 3278 h 6949"/>
              <a:gd name="T48" fmla="*/ 3058 w 7366"/>
              <a:gd name="T49" fmla="*/ 2930 h 6949"/>
              <a:gd name="T50" fmla="*/ 2901 w 7366"/>
              <a:gd name="T51" fmla="*/ 2681 h 6949"/>
              <a:gd name="T52" fmla="*/ 2775 w 7366"/>
              <a:gd name="T53" fmla="*/ 2440 h 6949"/>
              <a:gd name="T54" fmla="*/ 2945 w 7366"/>
              <a:gd name="T55" fmla="*/ 2383 h 6949"/>
              <a:gd name="T56" fmla="*/ 3083 w 7366"/>
              <a:gd name="T57" fmla="*/ 2402 h 6949"/>
              <a:gd name="T58" fmla="*/ 3179 w 7366"/>
              <a:gd name="T59" fmla="*/ 2701 h 6949"/>
              <a:gd name="T60" fmla="*/ 6171 w 7366"/>
              <a:gd name="T61" fmla="*/ 4946 h 6949"/>
              <a:gd name="T62" fmla="*/ 6560 w 7366"/>
              <a:gd name="T63" fmla="*/ 5359 h 6949"/>
              <a:gd name="T64" fmla="*/ 6736 w 7366"/>
              <a:gd name="T65" fmla="*/ 5490 h 6949"/>
              <a:gd name="T66" fmla="*/ 6893 w 7366"/>
              <a:gd name="T67" fmla="*/ 5622 h 6949"/>
              <a:gd name="T68" fmla="*/ 6832 w 7366"/>
              <a:gd name="T69" fmla="*/ 5894 h 6949"/>
              <a:gd name="T70" fmla="*/ 6867 w 7366"/>
              <a:gd name="T71" fmla="*/ 5915 h 6949"/>
              <a:gd name="T72" fmla="*/ 7253 w 7366"/>
              <a:gd name="T73" fmla="*/ 6438 h 69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366" h="6949">
                <a:moveTo>
                  <a:pt x="2911" y="839"/>
                </a:moveTo>
                <a:lnTo>
                  <a:pt x="2731" y="714"/>
                </a:lnTo>
                <a:lnTo>
                  <a:pt x="2641" y="832"/>
                </a:lnTo>
                <a:lnTo>
                  <a:pt x="2419" y="402"/>
                </a:lnTo>
                <a:lnTo>
                  <a:pt x="2371" y="416"/>
                </a:lnTo>
                <a:lnTo>
                  <a:pt x="2170" y="222"/>
                </a:lnTo>
                <a:lnTo>
                  <a:pt x="2093" y="0"/>
                </a:lnTo>
                <a:lnTo>
                  <a:pt x="1775" y="152"/>
                </a:lnTo>
                <a:lnTo>
                  <a:pt x="1872" y="305"/>
                </a:lnTo>
                <a:lnTo>
                  <a:pt x="1955" y="679"/>
                </a:lnTo>
                <a:lnTo>
                  <a:pt x="1837" y="1213"/>
                </a:lnTo>
                <a:lnTo>
                  <a:pt x="936" y="2225"/>
                </a:lnTo>
                <a:lnTo>
                  <a:pt x="860" y="2426"/>
                </a:lnTo>
                <a:lnTo>
                  <a:pt x="686" y="2585"/>
                </a:lnTo>
                <a:lnTo>
                  <a:pt x="42" y="2738"/>
                </a:lnTo>
                <a:lnTo>
                  <a:pt x="0" y="2890"/>
                </a:lnTo>
                <a:lnTo>
                  <a:pt x="118" y="3063"/>
                </a:lnTo>
                <a:lnTo>
                  <a:pt x="1102" y="3015"/>
                </a:lnTo>
                <a:lnTo>
                  <a:pt x="1033" y="2419"/>
                </a:lnTo>
                <a:lnTo>
                  <a:pt x="1324" y="2564"/>
                </a:lnTo>
                <a:lnTo>
                  <a:pt x="1324" y="2654"/>
                </a:lnTo>
                <a:lnTo>
                  <a:pt x="1213" y="2703"/>
                </a:lnTo>
                <a:lnTo>
                  <a:pt x="1255" y="2793"/>
                </a:lnTo>
                <a:lnTo>
                  <a:pt x="1775" y="2855"/>
                </a:lnTo>
                <a:lnTo>
                  <a:pt x="1782" y="2772"/>
                </a:lnTo>
                <a:lnTo>
                  <a:pt x="1934" y="2703"/>
                </a:lnTo>
                <a:lnTo>
                  <a:pt x="1976" y="2460"/>
                </a:lnTo>
                <a:lnTo>
                  <a:pt x="1678" y="2440"/>
                </a:lnTo>
                <a:lnTo>
                  <a:pt x="1865" y="2204"/>
                </a:lnTo>
                <a:lnTo>
                  <a:pt x="1941" y="2246"/>
                </a:lnTo>
                <a:lnTo>
                  <a:pt x="1906" y="2308"/>
                </a:lnTo>
                <a:lnTo>
                  <a:pt x="2116" y="2243"/>
                </a:lnTo>
                <a:lnTo>
                  <a:pt x="2114" y="1927"/>
                </a:lnTo>
                <a:lnTo>
                  <a:pt x="2579" y="1393"/>
                </a:lnTo>
                <a:lnTo>
                  <a:pt x="2614" y="1320"/>
                </a:lnTo>
                <a:lnTo>
                  <a:pt x="3135" y="1051"/>
                </a:lnTo>
                <a:lnTo>
                  <a:pt x="3070" y="799"/>
                </a:lnTo>
                <a:lnTo>
                  <a:pt x="2911" y="839"/>
                </a:lnTo>
                <a:close/>
                <a:moveTo>
                  <a:pt x="7366" y="6929"/>
                </a:moveTo>
                <a:lnTo>
                  <a:pt x="5461" y="6949"/>
                </a:lnTo>
                <a:lnTo>
                  <a:pt x="4153" y="6615"/>
                </a:lnTo>
                <a:lnTo>
                  <a:pt x="3693" y="6751"/>
                </a:lnTo>
                <a:lnTo>
                  <a:pt x="3442" y="6709"/>
                </a:lnTo>
                <a:lnTo>
                  <a:pt x="3285" y="6583"/>
                </a:lnTo>
                <a:lnTo>
                  <a:pt x="3338" y="6353"/>
                </a:lnTo>
                <a:lnTo>
                  <a:pt x="2971" y="4973"/>
                </a:lnTo>
                <a:lnTo>
                  <a:pt x="2961" y="3435"/>
                </a:lnTo>
                <a:lnTo>
                  <a:pt x="2888" y="3278"/>
                </a:lnTo>
                <a:lnTo>
                  <a:pt x="2875" y="3076"/>
                </a:lnTo>
                <a:lnTo>
                  <a:pt x="3058" y="2930"/>
                </a:lnTo>
                <a:lnTo>
                  <a:pt x="3041" y="2789"/>
                </a:lnTo>
                <a:lnTo>
                  <a:pt x="2901" y="2681"/>
                </a:lnTo>
                <a:lnTo>
                  <a:pt x="2927" y="2544"/>
                </a:lnTo>
                <a:lnTo>
                  <a:pt x="2775" y="2440"/>
                </a:lnTo>
                <a:lnTo>
                  <a:pt x="2807" y="2268"/>
                </a:lnTo>
                <a:lnTo>
                  <a:pt x="2945" y="2383"/>
                </a:lnTo>
                <a:lnTo>
                  <a:pt x="3012" y="2402"/>
                </a:lnTo>
                <a:lnTo>
                  <a:pt x="3083" y="2402"/>
                </a:lnTo>
                <a:lnTo>
                  <a:pt x="3181" y="2473"/>
                </a:lnTo>
                <a:lnTo>
                  <a:pt x="3179" y="2701"/>
                </a:lnTo>
                <a:lnTo>
                  <a:pt x="5973" y="5163"/>
                </a:lnTo>
                <a:lnTo>
                  <a:pt x="6171" y="4946"/>
                </a:lnTo>
                <a:lnTo>
                  <a:pt x="6437" y="5113"/>
                </a:lnTo>
                <a:lnTo>
                  <a:pt x="6560" y="5359"/>
                </a:lnTo>
                <a:lnTo>
                  <a:pt x="6700" y="5490"/>
                </a:lnTo>
                <a:lnTo>
                  <a:pt x="6736" y="5490"/>
                </a:lnTo>
                <a:lnTo>
                  <a:pt x="6788" y="5578"/>
                </a:lnTo>
                <a:lnTo>
                  <a:pt x="6893" y="5622"/>
                </a:lnTo>
                <a:lnTo>
                  <a:pt x="6937" y="5736"/>
                </a:lnTo>
                <a:lnTo>
                  <a:pt x="6832" y="5894"/>
                </a:lnTo>
                <a:lnTo>
                  <a:pt x="7253" y="6148"/>
                </a:lnTo>
                <a:lnTo>
                  <a:pt x="6867" y="5915"/>
                </a:lnTo>
                <a:lnTo>
                  <a:pt x="7192" y="6289"/>
                </a:lnTo>
                <a:lnTo>
                  <a:pt x="7253" y="6438"/>
                </a:lnTo>
                <a:lnTo>
                  <a:pt x="7366" y="6929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9" name="Freeform 114"/>
          <p:cNvSpPr>
            <a:spLocks noEditPoints="1"/>
          </p:cNvSpPr>
          <p:nvPr/>
        </p:nvSpPr>
        <p:spPr bwMode="auto">
          <a:xfrm>
            <a:off x="-2818060" y="5559486"/>
            <a:ext cx="849776" cy="440965"/>
          </a:xfrm>
          <a:custGeom>
            <a:avLst/>
            <a:gdLst>
              <a:gd name="T0" fmla="*/ 675 w 7112"/>
              <a:gd name="T1" fmla="*/ 370 h 3695"/>
              <a:gd name="T2" fmla="*/ 918 w 7112"/>
              <a:gd name="T3" fmla="*/ 119 h 3695"/>
              <a:gd name="T4" fmla="*/ 1312 w 7112"/>
              <a:gd name="T5" fmla="*/ 18 h 3695"/>
              <a:gd name="T6" fmla="*/ 1644 w 7112"/>
              <a:gd name="T7" fmla="*/ 131 h 3695"/>
              <a:gd name="T8" fmla="*/ 1761 w 7112"/>
              <a:gd name="T9" fmla="*/ 299 h 3695"/>
              <a:gd name="T10" fmla="*/ 2080 w 7112"/>
              <a:gd name="T11" fmla="*/ 479 h 3695"/>
              <a:gd name="T12" fmla="*/ 2118 w 7112"/>
              <a:gd name="T13" fmla="*/ 899 h 3695"/>
              <a:gd name="T14" fmla="*/ 1518 w 7112"/>
              <a:gd name="T15" fmla="*/ 1263 h 3695"/>
              <a:gd name="T16" fmla="*/ 1321 w 7112"/>
              <a:gd name="T17" fmla="*/ 1574 h 3695"/>
              <a:gd name="T18" fmla="*/ 344 w 7112"/>
              <a:gd name="T19" fmla="*/ 1284 h 3695"/>
              <a:gd name="T20" fmla="*/ 42 w 7112"/>
              <a:gd name="T21" fmla="*/ 1301 h 3695"/>
              <a:gd name="T22" fmla="*/ 281 w 7112"/>
              <a:gd name="T23" fmla="*/ 924 h 3695"/>
              <a:gd name="T24" fmla="*/ 499 w 7112"/>
              <a:gd name="T25" fmla="*/ 446 h 3695"/>
              <a:gd name="T26" fmla="*/ 3587 w 7112"/>
              <a:gd name="T27" fmla="*/ 3605 h 3695"/>
              <a:gd name="T28" fmla="*/ 7112 w 7112"/>
              <a:gd name="T29" fmla="*/ 1990 h 3695"/>
              <a:gd name="T30" fmla="*/ 7059 w 7112"/>
              <a:gd name="T31" fmla="*/ 1812 h 3695"/>
              <a:gd name="T32" fmla="*/ 6854 w 7112"/>
              <a:gd name="T33" fmla="*/ 1776 h 3695"/>
              <a:gd name="T34" fmla="*/ 6836 w 7112"/>
              <a:gd name="T35" fmla="*/ 1713 h 3695"/>
              <a:gd name="T36" fmla="*/ 6666 w 7112"/>
              <a:gd name="T37" fmla="*/ 1446 h 3695"/>
              <a:gd name="T38" fmla="*/ 6818 w 7112"/>
              <a:gd name="T39" fmla="*/ 1071 h 3695"/>
              <a:gd name="T40" fmla="*/ 6970 w 7112"/>
              <a:gd name="T41" fmla="*/ 1089 h 3695"/>
              <a:gd name="T42" fmla="*/ 7086 w 7112"/>
              <a:gd name="T43" fmla="*/ 910 h 3695"/>
              <a:gd name="T44" fmla="*/ 7103 w 7112"/>
              <a:gd name="T45" fmla="*/ 607 h 3695"/>
              <a:gd name="T46" fmla="*/ 6979 w 7112"/>
              <a:gd name="T47" fmla="*/ 482 h 3695"/>
              <a:gd name="T48" fmla="*/ 6863 w 7112"/>
              <a:gd name="T49" fmla="*/ 428 h 3695"/>
              <a:gd name="T50" fmla="*/ 6782 w 7112"/>
              <a:gd name="T51" fmla="*/ 375 h 3695"/>
              <a:gd name="T52" fmla="*/ 6720 w 7112"/>
              <a:gd name="T53" fmla="*/ 268 h 3695"/>
              <a:gd name="T54" fmla="*/ 6327 w 7112"/>
              <a:gd name="T55" fmla="*/ 125 h 3695"/>
              <a:gd name="T56" fmla="*/ 6033 w 7112"/>
              <a:gd name="T57" fmla="*/ 223 h 3695"/>
              <a:gd name="T58" fmla="*/ 5881 w 7112"/>
              <a:gd name="T59" fmla="*/ 491 h 3695"/>
              <a:gd name="T60" fmla="*/ 5676 w 7112"/>
              <a:gd name="T61" fmla="*/ 268 h 3695"/>
              <a:gd name="T62" fmla="*/ 5399 w 7112"/>
              <a:gd name="T63" fmla="*/ 393 h 3695"/>
              <a:gd name="T64" fmla="*/ 5310 w 7112"/>
              <a:gd name="T65" fmla="*/ 107 h 3695"/>
              <a:gd name="T66" fmla="*/ 5292 w 7112"/>
              <a:gd name="T67" fmla="*/ 0 h 3695"/>
              <a:gd name="T68" fmla="*/ 5096 w 7112"/>
              <a:gd name="T69" fmla="*/ 303 h 3695"/>
              <a:gd name="T70" fmla="*/ 4747 w 7112"/>
              <a:gd name="T71" fmla="*/ 27 h 3695"/>
              <a:gd name="T72" fmla="*/ 4212 w 7112"/>
              <a:gd name="T73" fmla="*/ 544 h 3695"/>
              <a:gd name="T74" fmla="*/ 4132 w 7112"/>
              <a:gd name="T75" fmla="*/ 98 h 3695"/>
              <a:gd name="T76" fmla="*/ 3382 w 7112"/>
              <a:gd name="T77" fmla="*/ 580 h 3695"/>
              <a:gd name="T78" fmla="*/ 3462 w 7112"/>
              <a:gd name="T79" fmla="*/ 1116 h 3695"/>
              <a:gd name="T80" fmla="*/ 3373 w 7112"/>
              <a:gd name="T81" fmla="*/ 1642 h 3695"/>
              <a:gd name="T82" fmla="*/ 3016 w 7112"/>
              <a:gd name="T83" fmla="*/ 2249 h 3695"/>
              <a:gd name="T84" fmla="*/ 2900 w 7112"/>
              <a:gd name="T85" fmla="*/ 2954 h 3695"/>
              <a:gd name="T86" fmla="*/ 2650 w 7112"/>
              <a:gd name="T87" fmla="*/ 3489 h 3695"/>
              <a:gd name="T88" fmla="*/ 3061 w 7112"/>
              <a:gd name="T89" fmla="*/ 3382 h 3695"/>
              <a:gd name="T90" fmla="*/ 3462 w 7112"/>
              <a:gd name="T91" fmla="*/ 3695 h 3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112" h="3695">
                <a:moveTo>
                  <a:pt x="499" y="446"/>
                </a:moveTo>
                <a:lnTo>
                  <a:pt x="675" y="370"/>
                </a:lnTo>
                <a:lnTo>
                  <a:pt x="705" y="228"/>
                </a:lnTo>
                <a:lnTo>
                  <a:pt x="918" y="119"/>
                </a:lnTo>
                <a:lnTo>
                  <a:pt x="1149" y="81"/>
                </a:lnTo>
                <a:lnTo>
                  <a:pt x="1312" y="18"/>
                </a:lnTo>
                <a:lnTo>
                  <a:pt x="1505" y="18"/>
                </a:lnTo>
                <a:lnTo>
                  <a:pt x="1644" y="131"/>
                </a:lnTo>
                <a:lnTo>
                  <a:pt x="1661" y="186"/>
                </a:lnTo>
                <a:lnTo>
                  <a:pt x="1761" y="299"/>
                </a:lnTo>
                <a:lnTo>
                  <a:pt x="1962" y="328"/>
                </a:lnTo>
                <a:lnTo>
                  <a:pt x="2080" y="479"/>
                </a:lnTo>
                <a:lnTo>
                  <a:pt x="2139" y="651"/>
                </a:lnTo>
                <a:lnTo>
                  <a:pt x="2118" y="899"/>
                </a:lnTo>
                <a:lnTo>
                  <a:pt x="1887" y="1242"/>
                </a:lnTo>
                <a:lnTo>
                  <a:pt x="1518" y="1263"/>
                </a:lnTo>
                <a:lnTo>
                  <a:pt x="1560" y="1456"/>
                </a:lnTo>
                <a:lnTo>
                  <a:pt x="1321" y="1574"/>
                </a:lnTo>
                <a:lnTo>
                  <a:pt x="977" y="1276"/>
                </a:lnTo>
                <a:lnTo>
                  <a:pt x="344" y="1284"/>
                </a:lnTo>
                <a:lnTo>
                  <a:pt x="189" y="1406"/>
                </a:lnTo>
                <a:lnTo>
                  <a:pt x="42" y="1301"/>
                </a:lnTo>
                <a:lnTo>
                  <a:pt x="0" y="1121"/>
                </a:lnTo>
                <a:lnTo>
                  <a:pt x="281" y="924"/>
                </a:lnTo>
                <a:lnTo>
                  <a:pt x="436" y="685"/>
                </a:lnTo>
                <a:lnTo>
                  <a:pt x="499" y="446"/>
                </a:lnTo>
                <a:close/>
                <a:moveTo>
                  <a:pt x="3462" y="3695"/>
                </a:moveTo>
                <a:lnTo>
                  <a:pt x="3587" y="3605"/>
                </a:lnTo>
                <a:lnTo>
                  <a:pt x="3632" y="3614"/>
                </a:lnTo>
                <a:lnTo>
                  <a:pt x="7112" y="1990"/>
                </a:lnTo>
                <a:lnTo>
                  <a:pt x="6987" y="1883"/>
                </a:lnTo>
                <a:lnTo>
                  <a:pt x="7059" y="1812"/>
                </a:lnTo>
                <a:lnTo>
                  <a:pt x="6952" y="1749"/>
                </a:lnTo>
                <a:lnTo>
                  <a:pt x="6854" y="1776"/>
                </a:lnTo>
                <a:lnTo>
                  <a:pt x="6809" y="1740"/>
                </a:lnTo>
                <a:lnTo>
                  <a:pt x="6836" y="1713"/>
                </a:lnTo>
                <a:lnTo>
                  <a:pt x="6845" y="1499"/>
                </a:lnTo>
                <a:lnTo>
                  <a:pt x="6666" y="1446"/>
                </a:lnTo>
                <a:lnTo>
                  <a:pt x="6675" y="1249"/>
                </a:lnTo>
                <a:lnTo>
                  <a:pt x="6818" y="1071"/>
                </a:lnTo>
                <a:lnTo>
                  <a:pt x="6907" y="1116"/>
                </a:lnTo>
                <a:lnTo>
                  <a:pt x="6970" y="1089"/>
                </a:lnTo>
                <a:lnTo>
                  <a:pt x="6925" y="1035"/>
                </a:lnTo>
                <a:lnTo>
                  <a:pt x="7086" y="910"/>
                </a:lnTo>
                <a:lnTo>
                  <a:pt x="7077" y="776"/>
                </a:lnTo>
                <a:lnTo>
                  <a:pt x="7103" y="607"/>
                </a:lnTo>
                <a:lnTo>
                  <a:pt x="7005" y="553"/>
                </a:lnTo>
                <a:lnTo>
                  <a:pt x="6979" y="482"/>
                </a:lnTo>
                <a:lnTo>
                  <a:pt x="6863" y="482"/>
                </a:lnTo>
                <a:lnTo>
                  <a:pt x="6863" y="428"/>
                </a:lnTo>
                <a:lnTo>
                  <a:pt x="6800" y="428"/>
                </a:lnTo>
                <a:lnTo>
                  <a:pt x="6782" y="375"/>
                </a:lnTo>
                <a:lnTo>
                  <a:pt x="6675" y="330"/>
                </a:lnTo>
                <a:lnTo>
                  <a:pt x="6720" y="268"/>
                </a:lnTo>
                <a:lnTo>
                  <a:pt x="6595" y="116"/>
                </a:lnTo>
                <a:lnTo>
                  <a:pt x="6327" y="125"/>
                </a:lnTo>
                <a:lnTo>
                  <a:pt x="6184" y="36"/>
                </a:lnTo>
                <a:lnTo>
                  <a:pt x="6033" y="223"/>
                </a:lnTo>
                <a:lnTo>
                  <a:pt x="6033" y="375"/>
                </a:lnTo>
                <a:lnTo>
                  <a:pt x="5881" y="491"/>
                </a:lnTo>
                <a:lnTo>
                  <a:pt x="5890" y="419"/>
                </a:lnTo>
                <a:lnTo>
                  <a:pt x="5676" y="268"/>
                </a:lnTo>
                <a:lnTo>
                  <a:pt x="5640" y="250"/>
                </a:lnTo>
                <a:lnTo>
                  <a:pt x="5399" y="393"/>
                </a:lnTo>
                <a:lnTo>
                  <a:pt x="5140" y="402"/>
                </a:lnTo>
                <a:lnTo>
                  <a:pt x="5310" y="107"/>
                </a:lnTo>
                <a:lnTo>
                  <a:pt x="5256" y="107"/>
                </a:lnTo>
                <a:lnTo>
                  <a:pt x="5292" y="0"/>
                </a:lnTo>
                <a:lnTo>
                  <a:pt x="5220" y="0"/>
                </a:lnTo>
                <a:lnTo>
                  <a:pt x="5096" y="303"/>
                </a:lnTo>
                <a:lnTo>
                  <a:pt x="4819" y="27"/>
                </a:lnTo>
                <a:lnTo>
                  <a:pt x="4747" y="27"/>
                </a:lnTo>
                <a:lnTo>
                  <a:pt x="4542" y="277"/>
                </a:lnTo>
                <a:lnTo>
                  <a:pt x="4212" y="544"/>
                </a:lnTo>
                <a:lnTo>
                  <a:pt x="4096" y="214"/>
                </a:lnTo>
                <a:lnTo>
                  <a:pt x="4132" y="98"/>
                </a:lnTo>
                <a:lnTo>
                  <a:pt x="3730" y="277"/>
                </a:lnTo>
                <a:lnTo>
                  <a:pt x="3382" y="580"/>
                </a:lnTo>
                <a:lnTo>
                  <a:pt x="3703" y="955"/>
                </a:lnTo>
                <a:lnTo>
                  <a:pt x="3462" y="1116"/>
                </a:lnTo>
                <a:lnTo>
                  <a:pt x="3445" y="1490"/>
                </a:lnTo>
                <a:lnTo>
                  <a:pt x="3373" y="1642"/>
                </a:lnTo>
                <a:lnTo>
                  <a:pt x="3186" y="1731"/>
                </a:lnTo>
                <a:lnTo>
                  <a:pt x="3016" y="2249"/>
                </a:lnTo>
                <a:lnTo>
                  <a:pt x="2766" y="2490"/>
                </a:lnTo>
                <a:lnTo>
                  <a:pt x="2900" y="2954"/>
                </a:lnTo>
                <a:lnTo>
                  <a:pt x="2650" y="3016"/>
                </a:lnTo>
                <a:lnTo>
                  <a:pt x="2650" y="3489"/>
                </a:lnTo>
                <a:lnTo>
                  <a:pt x="2909" y="3382"/>
                </a:lnTo>
                <a:lnTo>
                  <a:pt x="3061" y="3382"/>
                </a:lnTo>
                <a:lnTo>
                  <a:pt x="3114" y="3579"/>
                </a:lnTo>
                <a:lnTo>
                  <a:pt x="3462" y="3695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0" name="Freeform 139"/>
          <p:cNvSpPr>
            <a:spLocks/>
          </p:cNvSpPr>
          <p:nvPr/>
        </p:nvSpPr>
        <p:spPr bwMode="auto">
          <a:xfrm>
            <a:off x="-2859400" y="853557"/>
            <a:ext cx="358284" cy="376658"/>
          </a:xfrm>
          <a:custGeom>
            <a:avLst/>
            <a:gdLst>
              <a:gd name="T0" fmla="*/ 1838 w 2999"/>
              <a:gd name="T1" fmla="*/ 3142 h 3142"/>
              <a:gd name="T2" fmla="*/ 1966 w 2999"/>
              <a:gd name="T3" fmla="*/ 2423 h 3142"/>
              <a:gd name="T4" fmla="*/ 1717 w 2999"/>
              <a:gd name="T5" fmla="*/ 1710 h 3142"/>
              <a:gd name="T6" fmla="*/ 1833 w 2999"/>
              <a:gd name="T7" fmla="*/ 1664 h 3142"/>
              <a:gd name="T8" fmla="*/ 2151 w 2999"/>
              <a:gd name="T9" fmla="*/ 1780 h 3142"/>
              <a:gd name="T10" fmla="*/ 2447 w 2999"/>
              <a:gd name="T11" fmla="*/ 1785 h 3142"/>
              <a:gd name="T12" fmla="*/ 2558 w 2999"/>
              <a:gd name="T13" fmla="*/ 1907 h 3142"/>
              <a:gd name="T14" fmla="*/ 2625 w 2999"/>
              <a:gd name="T15" fmla="*/ 1948 h 3142"/>
              <a:gd name="T16" fmla="*/ 2714 w 2999"/>
              <a:gd name="T17" fmla="*/ 1971 h 3142"/>
              <a:gd name="T18" fmla="*/ 2795 w 2999"/>
              <a:gd name="T19" fmla="*/ 1838 h 3142"/>
              <a:gd name="T20" fmla="*/ 2882 w 2999"/>
              <a:gd name="T21" fmla="*/ 1890 h 3142"/>
              <a:gd name="T22" fmla="*/ 2975 w 2999"/>
              <a:gd name="T23" fmla="*/ 1838 h 3142"/>
              <a:gd name="T24" fmla="*/ 2986 w 2999"/>
              <a:gd name="T25" fmla="*/ 1681 h 3142"/>
              <a:gd name="T26" fmla="*/ 2952 w 2999"/>
              <a:gd name="T27" fmla="*/ 1611 h 3142"/>
              <a:gd name="T28" fmla="*/ 2865 w 2999"/>
              <a:gd name="T29" fmla="*/ 1548 h 3142"/>
              <a:gd name="T30" fmla="*/ 2789 w 2999"/>
              <a:gd name="T31" fmla="*/ 1530 h 3142"/>
              <a:gd name="T32" fmla="*/ 2725 w 2999"/>
              <a:gd name="T33" fmla="*/ 1571 h 3142"/>
              <a:gd name="T34" fmla="*/ 2673 w 2999"/>
              <a:gd name="T35" fmla="*/ 1640 h 3142"/>
              <a:gd name="T36" fmla="*/ 2615 w 2999"/>
              <a:gd name="T37" fmla="*/ 1594 h 3142"/>
              <a:gd name="T38" fmla="*/ 2575 w 2999"/>
              <a:gd name="T39" fmla="*/ 1374 h 3142"/>
              <a:gd name="T40" fmla="*/ 2673 w 2999"/>
              <a:gd name="T41" fmla="*/ 1356 h 3142"/>
              <a:gd name="T42" fmla="*/ 2801 w 2999"/>
              <a:gd name="T43" fmla="*/ 1385 h 3142"/>
              <a:gd name="T44" fmla="*/ 2824 w 2999"/>
              <a:gd name="T45" fmla="*/ 1275 h 3142"/>
              <a:gd name="T46" fmla="*/ 1804 w 2999"/>
              <a:gd name="T47" fmla="*/ 568 h 3142"/>
              <a:gd name="T48" fmla="*/ 1786 w 2999"/>
              <a:gd name="T49" fmla="*/ 347 h 3142"/>
              <a:gd name="T50" fmla="*/ 1630 w 2999"/>
              <a:gd name="T51" fmla="*/ 162 h 3142"/>
              <a:gd name="T52" fmla="*/ 1404 w 2999"/>
              <a:gd name="T53" fmla="*/ 249 h 3142"/>
              <a:gd name="T54" fmla="*/ 957 w 2999"/>
              <a:gd name="T55" fmla="*/ 0 h 3142"/>
              <a:gd name="T56" fmla="*/ 719 w 2999"/>
              <a:gd name="T57" fmla="*/ 440 h 3142"/>
              <a:gd name="T58" fmla="*/ 105 w 2999"/>
              <a:gd name="T59" fmla="*/ 707 h 3142"/>
              <a:gd name="T60" fmla="*/ 203 w 2999"/>
              <a:gd name="T61" fmla="*/ 962 h 3142"/>
              <a:gd name="T62" fmla="*/ 0 w 2999"/>
              <a:gd name="T63" fmla="*/ 1037 h 3142"/>
              <a:gd name="T64" fmla="*/ 111 w 2999"/>
              <a:gd name="T65" fmla="*/ 1322 h 3142"/>
              <a:gd name="T66" fmla="*/ 296 w 2999"/>
              <a:gd name="T67" fmla="*/ 1356 h 3142"/>
              <a:gd name="T68" fmla="*/ 429 w 2999"/>
              <a:gd name="T69" fmla="*/ 1461 h 3142"/>
              <a:gd name="T70" fmla="*/ 487 w 2999"/>
              <a:gd name="T71" fmla="*/ 1582 h 3142"/>
              <a:gd name="T72" fmla="*/ 644 w 2999"/>
              <a:gd name="T73" fmla="*/ 1582 h 3142"/>
              <a:gd name="T74" fmla="*/ 754 w 2999"/>
              <a:gd name="T75" fmla="*/ 1490 h 3142"/>
              <a:gd name="T76" fmla="*/ 887 w 2999"/>
              <a:gd name="T77" fmla="*/ 1414 h 3142"/>
              <a:gd name="T78" fmla="*/ 1038 w 2999"/>
              <a:gd name="T79" fmla="*/ 1484 h 3142"/>
              <a:gd name="T80" fmla="*/ 1189 w 2999"/>
              <a:gd name="T81" fmla="*/ 1611 h 3142"/>
              <a:gd name="T82" fmla="*/ 1276 w 2999"/>
              <a:gd name="T83" fmla="*/ 1803 h 3142"/>
              <a:gd name="T84" fmla="*/ 1044 w 2999"/>
              <a:gd name="T85" fmla="*/ 1913 h 3142"/>
              <a:gd name="T86" fmla="*/ 1085 w 2999"/>
              <a:gd name="T87" fmla="*/ 2081 h 3142"/>
              <a:gd name="T88" fmla="*/ 1218 w 2999"/>
              <a:gd name="T89" fmla="*/ 2145 h 3142"/>
              <a:gd name="T90" fmla="*/ 1467 w 2999"/>
              <a:gd name="T91" fmla="*/ 2736 h 3142"/>
              <a:gd name="T92" fmla="*/ 1467 w 2999"/>
              <a:gd name="T93" fmla="*/ 2974 h 3142"/>
              <a:gd name="T94" fmla="*/ 1566 w 2999"/>
              <a:gd name="T95" fmla="*/ 3078 h 3142"/>
              <a:gd name="T96" fmla="*/ 1717 w 2999"/>
              <a:gd name="T97" fmla="*/ 3131 h 3142"/>
              <a:gd name="T98" fmla="*/ 1838 w 2999"/>
              <a:gd name="T99" fmla="*/ 3142 h 3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999" h="3142">
                <a:moveTo>
                  <a:pt x="1838" y="3142"/>
                </a:moveTo>
                <a:lnTo>
                  <a:pt x="1966" y="2423"/>
                </a:lnTo>
                <a:lnTo>
                  <a:pt x="1717" y="1710"/>
                </a:lnTo>
                <a:lnTo>
                  <a:pt x="1833" y="1664"/>
                </a:lnTo>
                <a:lnTo>
                  <a:pt x="2151" y="1780"/>
                </a:lnTo>
                <a:lnTo>
                  <a:pt x="2447" y="1785"/>
                </a:lnTo>
                <a:lnTo>
                  <a:pt x="2558" y="1907"/>
                </a:lnTo>
                <a:cubicBezTo>
                  <a:pt x="2558" y="1907"/>
                  <a:pt x="2590" y="1929"/>
                  <a:pt x="2625" y="1948"/>
                </a:cubicBezTo>
                <a:cubicBezTo>
                  <a:pt x="2661" y="1967"/>
                  <a:pt x="2693" y="1989"/>
                  <a:pt x="2714" y="1971"/>
                </a:cubicBezTo>
                <a:cubicBezTo>
                  <a:pt x="2736" y="1953"/>
                  <a:pt x="2763" y="1851"/>
                  <a:pt x="2795" y="1838"/>
                </a:cubicBezTo>
                <a:cubicBezTo>
                  <a:pt x="2827" y="1824"/>
                  <a:pt x="2849" y="1886"/>
                  <a:pt x="2882" y="1890"/>
                </a:cubicBezTo>
                <a:cubicBezTo>
                  <a:pt x="2916" y="1893"/>
                  <a:pt x="2951" y="1874"/>
                  <a:pt x="2975" y="1838"/>
                </a:cubicBezTo>
                <a:cubicBezTo>
                  <a:pt x="2999" y="1801"/>
                  <a:pt x="2996" y="1717"/>
                  <a:pt x="2986" y="1681"/>
                </a:cubicBezTo>
                <a:cubicBezTo>
                  <a:pt x="2977" y="1645"/>
                  <a:pt x="2952" y="1611"/>
                  <a:pt x="2952" y="1611"/>
                </a:cubicBezTo>
                <a:lnTo>
                  <a:pt x="2865" y="1548"/>
                </a:lnTo>
                <a:lnTo>
                  <a:pt x="2789" y="1530"/>
                </a:lnTo>
                <a:cubicBezTo>
                  <a:pt x="2789" y="1530"/>
                  <a:pt x="2743" y="1554"/>
                  <a:pt x="2725" y="1571"/>
                </a:cubicBezTo>
                <a:cubicBezTo>
                  <a:pt x="2708" y="1587"/>
                  <a:pt x="2697" y="1637"/>
                  <a:pt x="2673" y="1640"/>
                </a:cubicBezTo>
                <a:cubicBezTo>
                  <a:pt x="2649" y="1643"/>
                  <a:pt x="2638" y="1632"/>
                  <a:pt x="2615" y="1594"/>
                </a:cubicBezTo>
                <a:cubicBezTo>
                  <a:pt x="2592" y="1556"/>
                  <a:pt x="2547" y="1414"/>
                  <a:pt x="2575" y="1374"/>
                </a:cubicBezTo>
                <a:cubicBezTo>
                  <a:pt x="2602" y="1334"/>
                  <a:pt x="2639" y="1355"/>
                  <a:pt x="2673" y="1356"/>
                </a:cubicBezTo>
                <a:cubicBezTo>
                  <a:pt x="2708" y="1357"/>
                  <a:pt x="2801" y="1385"/>
                  <a:pt x="2801" y="1385"/>
                </a:cubicBezTo>
                <a:lnTo>
                  <a:pt x="2824" y="1275"/>
                </a:lnTo>
                <a:lnTo>
                  <a:pt x="1804" y="568"/>
                </a:lnTo>
                <a:lnTo>
                  <a:pt x="1786" y="347"/>
                </a:lnTo>
                <a:lnTo>
                  <a:pt x="1630" y="162"/>
                </a:lnTo>
                <a:lnTo>
                  <a:pt x="1404" y="249"/>
                </a:lnTo>
                <a:lnTo>
                  <a:pt x="957" y="0"/>
                </a:lnTo>
                <a:lnTo>
                  <a:pt x="719" y="440"/>
                </a:lnTo>
                <a:lnTo>
                  <a:pt x="105" y="707"/>
                </a:lnTo>
                <a:lnTo>
                  <a:pt x="203" y="962"/>
                </a:lnTo>
                <a:lnTo>
                  <a:pt x="0" y="1037"/>
                </a:lnTo>
                <a:cubicBezTo>
                  <a:pt x="0" y="1037"/>
                  <a:pt x="51" y="1274"/>
                  <a:pt x="111" y="1322"/>
                </a:cubicBezTo>
                <a:cubicBezTo>
                  <a:pt x="170" y="1369"/>
                  <a:pt x="246" y="1336"/>
                  <a:pt x="296" y="1356"/>
                </a:cubicBezTo>
                <a:cubicBezTo>
                  <a:pt x="346" y="1377"/>
                  <a:pt x="401" y="1425"/>
                  <a:pt x="429" y="1461"/>
                </a:cubicBezTo>
                <a:cubicBezTo>
                  <a:pt x="458" y="1496"/>
                  <a:pt x="450" y="1552"/>
                  <a:pt x="487" y="1582"/>
                </a:cubicBezTo>
                <a:cubicBezTo>
                  <a:pt x="525" y="1613"/>
                  <a:pt x="597" y="1600"/>
                  <a:pt x="644" y="1582"/>
                </a:cubicBezTo>
                <a:cubicBezTo>
                  <a:pt x="691" y="1565"/>
                  <a:pt x="718" y="1514"/>
                  <a:pt x="754" y="1490"/>
                </a:cubicBezTo>
                <a:cubicBezTo>
                  <a:pt x="790" y="1465"/>
                  <a:pt x="835" y="1416"/>
                  <a:pt x="887" y="1414"/>
                </a:cubicBezTo>
                <a:cubicBezTo>
                  <a:pt x="940" y="1413"/>
                  <a:pt x="1038" y="1484"/>
                  <a:pt x="1038" y="1484"/>
                </a:cubicBezTo>
                <a:cubicBezTo>
                  <a:pt x="1038" y="1484"/>
                  <a:pt x="1152" y="1563"/>
                  <a:pt x="1189" y="1611"/>
                </a:cubicBezTo>
                <a:cubicBezTo>
                  <a:pt x="1226" y="1660"/>
                  <a:pt x="1276" y="1803"/>
                  <a:pt x="1276" y="1803"/>
                </a:cubicBezTo>
                <a:cubicBezTo>
                  <a:pt x="1276" y="1803"/>
                  <a:pt x="1072" y="1855"/>
                  <a:pt x="1044" y="1913"/>
                </a:cubicBezTo>
                <a:cubicBezTo>
                  <a:pt x="1016" y="1971"/>
                  <a:pt x="1054" y="2044"/>
                  <a:pt x="1085" y="2081"/>
                </a:cubicBezTo>
                <a:cubicBezTo>
                  <a:pt x="1115" y="2118"/>
                  <a:pt x="1218" y="2145"/>
                  <a:pt x="1218" y="2145"/>
                </a:cubicBezTo>
                <a:cubicBezTo>
                  <a:pt x="1218" y="2145"/>
                  <a:pt x="1441" y="2607"/>
                  <a:pt x="1467" y="2736"/>
                </a:cubicBezTo>
                <a:cubicBezTo>
                  <a:pt x="1493" y="2866"/>
                  <a:pt x="1446" y="2921"/>
                  <a:pt x="1467" y="2974"/>
                </a:cubicBezTo>
                <a:cubicBezTo>
                  <a:pt x="1488" y="3027"/>
                  <a:pt x="1528" y="3054"/>
                  <a:pt x="1566" y="3078"/>
                </a:cubicBezTo>
                <a:cubicBezTo>
                  <a:pt x="1604" y="3103"/>
                  <a:pt x="1717" y="3131"/>
                  <a:pt x="1717" y="3131"/>
                </a:cubicBezTo>
                <a:lnTo>
                  <a:pt x="1838" y="3142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2" name="Freeform 141"/>
          <p:cNvSpPr>
            <a:spLocks/>
          </p:cNvSpPr>
          <p:nvPr/>
        </p:nvSpPr>
        <p:spPr bwMode="auto">
          <a:xfrm>
            <a:off x="-3079882" y="1090118"/>
            <a:ext cx="500680" cy="606328"/>
          </a:xfrm>
          <a:custGeom>
            <a:avLst/>
            <a:gdLst>
              <a:gd name="T0" fmla="*/ 3769 w 4181"/>
              <a:gd name="T1" fmla="*/ 2841 h 5056"/>
              <a:gd name="T2" fmla="*/ 3667 w 4181"/>
              <a:gd name="T3" fmla="*/ 2971 h 5056"/>
              <a:gd name="T4" fmla="*/ 3519 w 4181"/>
              <a:gd name="T5" fmla="*/ 3001 h 5056"/>
              <a:gd name="T6" fmla="*/ 3572 w 4181"/>
              <a:gd name="T7" fmla="*/ 3079 h 5056"/>
              <a:gd name="T8" fmla="*/ 3358 w 4181"/>
              <a:gd name="T9" fmla="*/ 3563 h 5056"/>
              <a:gd name="T10" fmla="*/ 3584 w 4181"/>
              <a:gd name="T11" fmla="*/ 3913 h 5056"/>
              <a:gd name="T12" fmla="*/ 3763 w 4181"/>
              <a:gd name="T13" fmla="*/ 4192 h 5056"/>
              <a:gd name="T14" fmla="*/ 3978 w 4181"/>
              <a:gd name="T15" fmla="*/ 4093 h 5056"/>
              <a:gd name="T16" fmla="*/ 4036 w 4181"/>
              <a:gd name="T17" fmla="*/ 4319 h 5056"/>
              <a:gd name="T18" fmla="*/ 4053 w 4181"/>
              <a:gd name="T19" fmla="*/ 4661 h 5056"/>
              <a:gd name="T20" fmla="*/ 4042 w 4181"/>
              <a:gd name="T21" fmla="*/ 5003 h 5056"/>
              <a:gd name="T22" fmla="*/ 3578 w 4181"/>
              <a:gd name="T23" fmla="*/ 5056 h 5056"/>
              <a:gd name="T24" fmla="*/ 3201 w 4181"/>
              <a:gd name="T25" fmla="*/ 5009 h 5056"/>
              <a:gd name="T26" fmla="*/ 3215 w 4181"/>
              <a:gd name="T27" fmla="*/ 4520 h 5056"/>
              <a:gd name="T28" fmla="*/ 2372 w 4181"/>
              <a:gd name="T29" fmla="*/ 4487 h 5056"/>
              <a:gd name="T30" fmla="*/ 2180 w 4181"/>
              <a:gd name="T31" fmla="*/ 4319 h 5056"/>
              <a:gd name="T32" fmla="*/ 2151 w 4181"/>
              <a:gd name="T33" fmla="*/ 4076 h 5056"/>
              <a:gd name="T34" fmla="*/ 1630 w 4181"/>
              <a:gd name="T35" fmla="*/ 4064 h 5056"/>
              <a:gd name="T36" fmla="*/ 1537 w 4181"/>
              <a:gd name="T37" fmla="*/ 3919 h 5056"/>
              <a:gd name="T38" fmla="*/ 1302 w 4181"/>
              <a:gd name="T39" fmla="*/ 3988 h 5056"/>
              <a:gd name="T40" fmla="*/ 1046 w 4181"/>
              <a:gd name="T41" fmla="*/ 3960 h 5056"/>
              <a:gd name="T42" fmla="*/ 886 w 4181"/>
              <a:gd name="T43" fmla="*/ 3795 h 5056"/>
              <a:gd name="T44" fmla="*/ 624 w 4181"/>
              <a:gd name="T45" fmla="*/ 3612 h 5056"/>
              <a:gd name="T46" fmla="*/ 238 w 4181"/>
              <a:gd name="T47" fmla="*/ 3757 h 5056"/>
              <a:gd name="T48" fmla="*/ 126 w 4181"/>
              <a:gd name="T49" fmla="*/ 3348 h 5056"/>
              <a:gd name="T50" fmla="*/ 151 w 4181"/>
              <a:gd name="T51" fmla="*/ 1983 h 5056"/>
              <a:gd name="T52" fmla="*/ 42 w 4181"/>
              <a:gd name="T53" fmla="*/ 857 h 5056"/>
              <a:gd name="T54" fmla="*/ 176 w 4181"/>
              <a:gd name="T55" fmla="*/ 689 h 5056"/>
              <a:gd name="T56" fmla="*/ 453 w 4181"/>
              <a:gd name="T57" fmla="*/ 574 h 5056"/>
              <a:gd name="T58" fmla="*/ 348 w 4181"/>
              <a:gd name="T59" fmla="*/ 0 h 5056"/>
              <a:gd name="T60" fmla="*/ 1630 w 4181"/>
              <a:gd name="T61" fmla="*/ 1826 h 5056"/>
              <a:gd name="T62" fmla="*/ 2604 w 4181"/>
              <a:gd name="T63" fmla="*/ 2435 h 5056"/>
              <a:gd name="T64" fmla="*/ 3584 w 4181"/>
              <a:gd name="T65" fmla="*/ 2765 h 5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181" h="5056">
                <a:moveTo>
                  <a:pt x="3584" y="2765"/>
                </a:moveTo>
                <a:lnTo>
                  <a:pt x="3769" y="2841"/>
                </a:lnTo>
                <a:lnTo>
                  <a:pt x="3741" y="3005"/>
                </a:lnTo>
                <a:lnTo>
                  <a:pt x="3667" y="2971"/>
                </a:lnTo>
                <a:lnTo>
                  <a:pt x="3602" y="3019"/>
                </a:lnTo>
                <a:lnTo>
                  <a:pt x="3519" y="3001"/>
                </a:lnTo>
                <a:lnTo>
                  <a:pt x="3487" y="3094"/>
                </a:lnTo>
                <a:lnTo>
                  <a:pt x="3572" y="3079"/>
                </a:lnTo>
                <a:lnTo>
                  <a:pt x="3526" y="3403"/>
                </a:lnTo>
                <a:lnTo>
                  <a:pt x="3358" y="3563"/>
                </a:lnTo>
                <a:lnTo>
                  <a:pt x="3392" y="3757"/>
                </a:lnTo>
                <a:lnTo>
                  <a:pt x="3584" y="3913"/>
                </a:lnTo>
                <a:lnTo>
                  <a:pt x="3647" y="4157"/>
                </a:lnTo>
                <a:lnTo>
                  <a:pt x="3763" y="4192"/>
                </a:lnTo>
                <a:lnTo>
                  <a:pt x="3955" y="4157"/>
                </a:lnTo>
                <a:lnTo>
                  <a:pt x="3978" y="4093"/>
                </a:lnTo>
                <a:lnTo>
                  <a:pt x="4094" y="4087"/>
                </a:lnTo>
                <a:lnTo>
                  <a:pt x="4036" y="4319"/>
                </a:lnTo>
                <a:lnTo>
                  <a:pt x="4181" y="4360"/>
                </a:lnTo>
                <a:lnTo>
                  <a:pt x="4053" y="4661"/>
                </a:lnTo>
                <a:lnTo>
                  <a:pt x="4129" y="4795"/>
                </a:lnTo>
                <a:lnTo>
                  <a:pt x="4042" y="5003"/>
                </a:lnTo>
                <a:lnTo>
                  <a:pt x="3879" y="4934"/>
                </a:lnTo>
                <a:lnTo>
                  <a:pt x="3578" y="5056"/>
                </a:lnTo>
                <a:lnTo>
                  <a:pt x="3439" y="4945"/>
                </a:lnTo>
                <a:lnTo>
                  <a:pt x="3201" y="5009"/>
                </a:lnTo>
                <a:lnTo>
                  <a:pt x="3097" y="4864"/>
                </a:lnTo>
                <a:lnTo>
                  <a:pt x="3215" y="4520"/>
                </a:lnTo>
                <a:lnTo>
                  <a:pt x="2343" y="4204"/>
                </a:lnTo>
                <a:lnTo>
                  <a:pt x="2372" y="4487"/>
                </a:lnTo>
                <a:lnTo>
                  <a:pt x="2117" y="4412"/>
                </a:lnTo>
                <a:lnTo>
                  <a:pt x="2180" y="4319"/>
                </a:lnTo>
                <a:lnTo>
                  <a:pt x="2111" y="4325"/>
                </a:lnTo>
                <a:lnTo>
                  <a:pt x="2151" y="4076"/>
                </a:lnTo>
                <a:lnTo>
                  <a:pt x="2026" y="3969"/>
                </a:lnTo>
                <a:lnTo>
                  <a:pt x="1630" y="4064"/>
                </a:lnTo>
                <a:lnTo>
                  <a:pt x="1502" y="4006"/>
                </a:lnTo>
                <a:lnTo>
                  <a:pt x="1537" y="3919"/>
                </a:lnTo>
                <a:lnTo>
                  <a:pt x="1340" y="3757"/>
                </a:lnTo>
                <a:lnTo>
                  <a:pt x="1302" y="3988"/>
                </a:lnTo>
                <a:lnTo>
                  <a:pt x="1137" y="3989"/>
                </a:lnTo>
                <a:cubicBezTo>
                  <a:pt x="1137" y="3989"/>
                  <a:pt x="1080" y="3960"/>
                  <a:pt x="1046" y="3960"/>
                </a:cubicBezTo>
                <a:cubicBezTo>
                  <a:pt x="1011" y="3960"/>
                  <a:pt x="969" y="3960"/>
                  <a:pt x="969" y="3960"/>
                </a:cubicBezTo>
                <a:lnTo>
                  <a:pt x="886" y="3795"/>
                </a:lnTo>
                <a:lnTo>
                  <a:pt x="598" y="3776"/>
                </a:lnTo>
                <a:lnTo>
                  <a:pt x="624" y="3612"/>
                </a:lnTo>
                <a:lnTo>
                  <a:pt x="329" y="3684"/>
                </a:lnTo>
                <a:lnTo>
                  <a:pt x="238" y="3757"/>
                </a:lnTo>
                <a:lnTo>
                  <a:pt x="35" y="3554"/>
                </a:lnTo>
                <a:lnTo>
                  <a:pt x="126" y="3348"/>
                </a:lnTo>
                <a:lnTo>
                  <a:pt x="0" y="3160"/>
                </a:lnTo>
                <a:lnTo>
                  <a:pt x="151" y="1983"/>
                </a:lnTo>
                <a:lnTo>
                  <a:pt x="18" y="1472"/>
                </a:lnTo>
                <a:lnTo>
                  <a:pt x="42" y="857"/>
                </a:lnTo>
                <a:lnTo>
                  <a:pt x="238" y="782"/>
                </a:lnTo>
                <a:lnTo>
                  <a:pt x="176" y="689"/>
                </a:lnTo>
                <a:lnTo>
                  <a:pt x="291" y="560"/>
                </a:lnTo>
                <a:lnTo>
                  <a:pt x="453" y="574"/>
                </a:lnTo>
                <a:lnTo>
                  <a:pt x="223" y="62"/>
                </a:lnTo>
                <a:lnTo>
                  <a:pt x="348" y="0"/>
                </a:lnTo>
                <a:cubicBezTo>
                  <a:pt x="348" y="0"/>
                  <a:pt x="1052" y="1144"/>
                  <a:pt x="1259" y="1414"/>
                </a:cubicBezTo>
                <a:cubicBezTo>
                  <a:pt x="1465" y="1685"/>
                  <a:pt x="1546" y="1729"/>
                  <a:pt x="1630" y="1826"/>
                </a:cubicBezTo>
                <a:cubicBezTo>
                  <a:pt x="1713" y="1923"/>
                  <a:pt x="1821" y="2058"/>
                  <a:pt x="1821" y="2058"/>
                </a:cubicBezTo>
                <a:cubicBezTo>
                  <a:pt x="1821" y="2058"/>
                  <a:pt x="2335" y="2325"/>
                  <a:pt x="2604" y="2435"/>
                </a:cubicBezTo>
                <a:cubicBezTo>
                  <a:pt x="2872" y="2545"/>
                  <a:pt x="3613" y="2777"/>
                  <a:pt x="3613" y="2777"/>
                </a:cubicBezTo>
                <a:lnTo>
                  <a:pt x="3584" y="2765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6" name="Freeform 11"/>
          <p:cNvSpPr>
            <a:spLocks/>
          </p:cNvSpPr>
          <p:nvPr/>
        </p:nvSpPr>
        <p:spPr bwMode="auto">
          <a:xfrm>
            <a:off x="-3171751" y="825997"/>
            <a:ext cx="491492" cy="477712"/>
          </a:xfrm>
          <a:custGeom>
            <a:avLst/>
            <a:gdLst>
              <a:gd name="T0" fmla="*/ 3496 w 4112"/>
              <a:gd name="T1" fmla="*/ 1642 h 3990"/>
              <a:gd name="T2" fmla="*/ 3346 w 4112"/>
              <a:gd name="T3" fmla="*/ 1746 h 3990"/>
              <a:gd name="T4" fmla="*/ 3282 w 4112"/>
              <a:gd name="T5" fmla="*/ 1815 h 3990"/>
              <a:gd name="T6" fmla="*/ 3091 w 4112"/>
              <a:gd name="T7" fmla="*/ 1827 h 3990"/>
              <a:gd name="T8" fmla="*/ 3021 w 4112"/>
              <a:gd name="T9" fmla="*/ 1682 h 3990"/>
              <a:gd name="T10" fmla="*/ 2859 w 4112"/>
              <a:gd name="T11" fmla="*/ 1589 h 3990"/>
              <a:gd name="T12" fmla="*/ 2708 w 4112"/>
              <a:gd name="T13" fmla="*/ 1549 h 3990"/>
              <a:gd name="T14" fmla="*/ 2604 w 4112"/>
              <a:gd name="T15" fmla="*/ 1276 h 3990"/>
              <a:gd name="T16" fmla="*/ 2818 w 4112"/>
              <a:gd name="T17" fmla="*/ 1218 h 3990"/>
              <a:gd name="T18" fmla="*/ 2720 w 4112"/>
              <a:gd name="T19" fmla="*/ 946 h 3990"/>
              <a:gd name="T20" fmla="*/ 3299 w 4112"/>
              <a:gd name="T21" fmla="*/ 720 h 3990"/>
              <a:gd name="T22" fmla="*/ 3558 w 4112"/>
              <a:gd name="T23" fmla="*/ 267 h 3990"/>
              <a:gd name="T24" fmla="*/ 3201 w 4112"/>
              <a:gd name="T25" fmla="*/ 0 h 3990"/>
              <a:gd name="T26" fmla="*/ 3114 w 4112"/>
              <a:gd name="T27" fmla="*/ 70 h 3990"/>
              <a:gd name="T28" fmla="*/ 3014 w 4112"/>
              <a:gd name="T29" fmla="*/ 75 h 3990"/>
              <a:gd name="T30" fmla="*/ 2971 w 4112"/>
              <a:gd name="T31" fmla="*/ 126 h 3990"/>
              <a:gd name="T32" fmla="*/ 3021 w 4112"/>
              <a:gd name="T33" fmla="*/ 221 h 3990"/>
              <a:gd name="T34" fmla="*/ 2656 w 4112"/>
              <a:gd name="T35" fmla="*/ 522 h 3990"/>
              <a:gd name="T36" fmla="*/ 2093 w 4112"/>
              <a:gd name="T37" fmla="*/ 679 h 3990"/>
              <a:gd name="T38" fmla="*/ 1764 w 4112"/>
              <a:gd name="T39" fmla="*/ 685 h 3990"/>
              <a:gd name="T40" fmla="*/ 1647 w 4112"/>
              <a:gd name="T41" fmla="*/ 720 h 3990"/>
              <a:gd name="T42" fmla="*/ 1699 w 4112"/>
              <a:gd name="T43" fmla="*/ 575 h 3990"/>
              <a:gd name="T44" fmla="*/ 1484 w 4112"/>
              <a:gd name="T45" fmla="*/ 301 h 3990"/>
              <a:gd name="T46" fmla="*/ 1255 w 4112"/>
              <a:gd name="T47" fmla="*/ 290 h 3990"/>
              <a:gd name="T48" fmla="*/ 1085 w 4112"/>
              <a:gd name="T49" fmla="*/ 424 h 3990"/>
              <a:gd name="T50" fmla="*/ 877 w 4112"/>
              <a:gd name="T51" fmla="*/ 343 h 3990"/>
              <a:gd name="T52" fmla="*/ 510 w 4112"/>
              <a:gd name="T53" fmla="*/ 476 h 3990"/>
              <a:gd name="T54" fmla="*/ 279 w 4112"/>
              <a:gd name="T55" fmla="*/ 308 h 3990"/>
              <a:gd name="T56" fmla="*/ 0 w 4112"/>
              <a:gd name="T57" fmla="*/ 482 h 3990"/>
              <a:gd name="T58" fmla="*/ 1085 w 4112"/>
              <a:gd name="T59" fmla="*/ 2175 h 3990"/>
              <a:gd name="T60" fmla="*/ 2111 w 4112"/>
              <a:gd name="T61" fmla="*/ 3758 h 3990"/>
              <a:gd name="T62" fmla="*/ 2343 w 4112"/>
              <a:gd name="T63" fmla="*/ 3990 h 3990"/>
              <a:gd name="T64" fmla="*/ 2563 w 4112"/>
              <a:gd name="T65" fmla="*/ 3735 h 3990"/>
              <a:gd name="T66" fmla="*/ 3147 w 4112"/>
              <a:gd name="T67" fmla="*/ 2901 h 3990"/>
              <a:gd name="T68" fmla="*/ 3453 w 4112"/>
              <a:gd name="T69" fmla="*/ 3066 h 3990"/>
              <a:gd name="T70" fmla="*/ 3788 w 4112"/>
              <a:gd name="T71" fmla="*/ 3188 h 3990"/>
              <a:gd name="T72" fmla="*/ 4085 w 4112"/>
              <a:gd name="T73" fmla="*/ 3140 h 3990"/>
              <a:gd name="T74" fmla="*/ 4112 w 4112"/>
              <a:gd name="T75" fmla="*/ 2954 h 3990"/>
              <a:gd name="T76" fmla="*/ 3859 w 4112"/>
              <a:gd name="T77" fmla="*/ 2402 h 3990"/>
              <a:gd name="T78" fmla="*/ 3859 w 4112"/>
              <a:gd name="T79" fmla="*/ 2116 h 3990"/>
              <a:gd name="T80" fmla="*/ 3859 w 4112"/>
              <a:gd name="T81" fmla="*/ 1830 h 3990"/>
              <a:gd name="T82" fmla="*/ 3633 w 4112"/>
              <a:gd name="T83" fmla="*/ 1718 h 3990"/>
              <a:gd name="T84" fmla="*/ 3496 w 4112"/>
              <a:gd name="T85" fmla="*/ 1642 h 3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12" h="3990">
                <a:moveTo>
                  <a:pt x="3496" y="1642"/>
                </a:moveTo>
                <a:cubicBezTo>
                  <a:pt x="3445" y="1646"/>
                  <a:pt x="3377" y="1719"/>
                  <a:pt x="3346" y="1746"/>
                </a:cubicBezTo>
                <a:cubicBezTo>
                  <a:pt x="3314" y="1773"/>
                  <a:pt x="3321" y="1797"/>
                  <a:pt x="3282" y="1815"/>
                </a:cubicBezTo>
                <a:cubicBezTo>
                  <a:pt x="3243" y="1834"/>
                  <a:pt x="3136" y="1854"/>
                  <a:pt x="3091" y="1827"/>
                </a:cubicBezTo>
                <a:cubicBezTo>
                  <a:pt x="3045" y="1800"/>
                  <a:pt x="3057" y="1720"/>
                  <a:pt x="3021" y="1682"/>
                </a:cubicBezTo>
                <a:cubicBezTo>
                  <a:pt x="2986" y="1644"/>
                  <a:pt x="2912" y="1604"/>
                  <a:pt x="2859" y="1589"/>
                </a:cubicBezTo>
                <a:cubicBezTo>
                  <a:pt x="2806" y="1574"/>
                  <a:pt x="2766" y="1596"/>
                  <a:pt x="2708" y="1549"/>
                </a:cubicBezTo>
                <a:cubicBezTo>
                  <a:pt x="2650" y="1502"/>
                  <a:pt x="2604" y="1276"/>
                  <a:pt x="2604" y="1276"/>
                </a:cubicBezTo>
                <a:lnTo>
                  <a:pt x="2818" y="1218"/>
                </a:lnTo>
                <a:lnTo>
                  <a:pt x="2720" y="946"/>
                </a:lnTo>
                <a:lnTo>
                  <a:pt x="3299" y="720"/>
                </a:lnTo>
                <a:lnTo>
                  <a:pt x="3558" y="267"/>
                </a:lnTo>
                <a:lnTo>
                  <a:pt x="3201" y="0"/>
                </a:lnTo>
                <a:lnTo>
                  <a:pt x="3114" y="70"/>
                </a:lnTo>
                <a:lnTo>
                  <a:pt x="3014" y="75"/>
                </a:lnTo>
                <a:lnTo>
                  <a:pt x="2971" y="126"/>
                </a:lnTo>
                <a:lnTo>
                  <a:pt x="3021" y="221"/>
                </a:lnTo>
                <a:lnTo>
                  <a:pt x="2656" y="522"/>
                </a:lnTo>
                <a:lnTo>
                  <a:pt x="2093" y="679"/>
                </a:lnTo>
                <a:lnTo>
                  <a:pt x="1764" y="685"/>
                </a:lnTo>
                <a:lnTo>
                  <a:pt x="1647" y="720"/>
                </a:lnTo>
                <a:lnTo>
                  <a:pt x="1699" y="575"/>
                </a:lnTo>
                <a:lnTo>
                  <a:pt x="1484" y="301"/>
                </a:lnTo>
                <a:lnTo>
                  <a:pt x="1255" y="290"/>
                </a:lnTo>
                <a:lnTo>
                  <a:pt x="1085" y="424"/>
                </a:lnTo>
                <a:lnTo>
                  <a:pt x="877" y="343"/>
                </a:lnTo>
                <a:lnTo>
                  <a:pt x="510" y="476"/>
                </a:lnTo>
                <a:lnTo>
                  <a:pt x="279" y="308"/>
                </a:lnTo>
                <a:lnTo>
                  <a:pt x="0" y="482"/>
                </a:lnTo>
                <a:lnTo>
                  <a:pt x="1085" y="2175"/>
                </a:lnTo>
                <a:lnTo>
                  <a:pt x="2111" y="3758"/>
                </a:lnTo>
                <a:cubicBezTo>
                  <a:pt x="2111" y="3758"/>
                  <a:pt x="2243" y="3911"/>
                  <a:pt x="2343" y="3990"/>
                </a:cubicBezTo>
                <a:lnTo>
                  <a:pt x="2563" y="3735"/>
                </a:lnTo>
                <a:lnTo>
                  <a:pt x="3147" y="2901"/>
                </a:lnTo>
                <a:lnTo>
                  <a:pt x="3453" y="3066"/>
                </a:lnTo>
                <a:lnTo>
                  <a:pt x="3788" y="3188"/>
                </a:lnTo>
                <a:lnTo>
                  <a:pt x="4085" y="3140"/>
                </a:lnTo>
                <a:lnTo>
                  <a:pt x="4112" y="2954"/>
                </a:lnTo>
                <a:lnTo>
                  <a:pt x="3859" y="2402"/>
                </a:lnTo>
                <a:lnTo>
                  <a:pt x="3859" y="2116"/>
                </a:lnTo>
                <a:lnTo>
                  <a:pt x="3859" y="1830"/>
                </a:lnTo>
                <a:lnTo>
                  <a:pt x="3633" y="1718"/>
                </a:lnTo>
                <a:cubicBezTo>
                  <a:pt x="3633" y="1718"/>
                  <a:pt x="3548" y="1637"/>
                  <a:pt x="3496" y="1642"/>
                </a:cubicBez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18" name="Группа 217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219" name="Рисунок 2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220" name="Рисунок 2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55" y="3096109"/>
            <a:ext cx="1840993" cy="122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0" name="TextBox 269"/>
          <p:cNvSpPr txBox="1"/>
          <p:nvPr/>
        </p:nvSpPr>
        <p:spPr>
          <a:xfrm>
            <a:off x="2411949" y="3102800"/>
            <a:ext cx="5598042" cy="983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7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протоколов  на сумму 20,0 тыс. руб., </a:t>
            </a:r>
          </a:p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взыскано штрафов 100%</a:t>
            </a:r>
            <a:endParaRPr lang="ru-RU" dirty="0" smtClean="0">
              <a:solidFill>
                <a:schemeClr val="bg1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55" y="1379801"/>
            <a:ext cx="1840993" cy="136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Рисунок 5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5371" y="4426993"/>
            <a:ext cx="2868420" cy="2855341"/>
          </a:xfrm>
          <a:prstGeom prst="rect">
            <a:avLst/>
          </a:prstGeom>
          <a:noFill/>
          <a:ln>
            <a:noFill/>
          </a:ln>
          <a:effectLst>
            <a:softEdge rad="203200"/>
          </a:effectLst>
        </p:spPr>
      </p:pic>
      <p:pic>
        <p:nvPicPr>
          <p:cNvPr id="57" name="Рисунок 56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28" b="31148"/>
          <a:stretch/>
        </p:blipFill>
        <p:spPr bwMode="auto">
          <a:xfrm>
            <a:off x="4029524" y="4426992"/>
            <a:ext cx="2874297" cy="2855341"/>
          </a:xfrm>
          <a:prstGeom prst="rect">
            <a:avLst/>
          </a:prstGeom>
          <a:noFill/>
          <a:ln>
            <a:noFill/>
          </a:ln>
          <a:effectLst>
            <a:softEdge rad="2032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0531" y="1993692"/>
            <a:ext cx="3014296" cy="4019063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52000"/>
              </a:schemeClr>
            </a:glow>
            <a:outerShdw dist="35921" dir="2700000" algn="ctr" rotWithShape="0">
              <a:schemeClr val="bg2"/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2263122" y="1390857"/>
            <a:ext cx="5197514" cy="1607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70000"/>
              </a:lnSpc>
              <a:spcBef>
                <a:spcPts val="300"/>
              </a:spcBef>
            </a:pP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!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Факты несанкционированной торговли на территории района носят эпизодический характер.  На нарушителей составляются  протоколы по статье 11.13 Кодекса города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Москвы.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/>
            </a:r>
            <a:br>
              <a:rPr lang="ru-RU" sz="1600" b="1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</a:br>
            <a:endParaRPr lang="en-US" sz="1600" baseline="30000" dirty="0" smtClean="0">
              <a:solidFill>
                <a:schemeClr val="tx2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081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855" y="420767"/>
            <a:ext cx="537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СВАО</a:t>
            </a:r>
            <a:endParaRPr lang="en-US" sz="1200" dirty="0" smtClean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02638"/>
            <a:ext cx="7564979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</a:rPr>
              <a:t>Контрольные мероприятия по соблюдению выполнения требований,  по использованию СИЗ на предприятиях торговли и общественного питания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43853" y="717703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1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02" y="10266983"/>
            <a:ext cx="90624" cy="90624"/>
          </a:xfrm>
          <a:prstGeom prst="rect">
            <a:avLst/>
          </a:prstGeom>
        </p:spPr>
      </p:pic>
      <p:sp>
        <p:nvSpPr>
          <p:cNvPr id="40" name="Freeform 186"/>
          <p:cNvSpPr>
            <a:spLocks/>
          </p:cNvSpPr>
          <p:nvPr/>
        </p:nvSpPr>
        <p:spPr bwMode="auto">
          <a:xfrm>
            <a:off x="-1960022" y="6381757"/>
            <a:ext cx="930036" cy="1167251"/>
          </a:xfrm>
          <a:custGeom>
            <a:avLst/>
            <a:gdLst>
              <a:gd name="T0" fmla="*/ 190 w 988"/>
              <a:gd name="T1" fmla="*/ 1040 h 1240"/>
              <a:gd name="T2" fmla="*/ 175 w 988"/>
              <a:gd name="T3" fmla="*/ 1082 h 1240"/>
              <a:gd name="T4" fmla="*/ 189 w 988"/>
              <a:gd name="T5" fmla="*/ 1113 h 1240"/>
              <a:gd name="T6" fmla="*/ 158 w 988"/>
              <a:gd name="T7" fmla="*/ 1121 h 1240"/>
              <a:gd name="T8" fmla="*/ 131 w 988"/>
              <a:gd name="T9" fmla="*/ 1205 h 1240"/>
              <a:gd name="T10" fmla="*/ 281 w 988"/>
              <a:gd name="T11" fmla="*/ 1159 h 1240"/>
              <a:gd name="T12" fmla="*/ 304 w 988"/>
              <a:gd name="T13" fmla="*/ 1198 h 1240"/>
              <a:gd name="T14" fmla="*/ 315 w 988"/>
              <a:gd name="T15" fmla="*/ 1213 h 1240"/>
              <a:gd name="T16" fmla="*/ 375 w 988"/>
              <a:gd name="T17" fmla="*/ 1217 h 1240"/>
              <a:gd name="T18" fmla="*/ 494 w 988"/>
              <a:gd name="T19" fmla="*/ 1205 h 1240"/>
              <a:gd name="T20" fmla="*/ 552 w 988"/>
              <a:gd name="T21" fmla="*/ 1028 h 1240"/>
              <a:gd name="T22" fmla="*/ 800 w 988"/>
              <a:gd name="T23" fmla="*/ 1024 h 1240"/>
              <a:gd name="T24" fmla="*/ 871 w 988"/>
              <a:gd name="T25" fmla="*/ 877 h 1240"/>
              <a:gd name="T26" fmla="*/ 888 w 988"/>
              <a:gd name="T27" fmla="*/ 823 h 1240"/>
              <a:gd name="T28" fmla="*/ 902 w 988"/>
              <a:gd name="T29" fmla="*/ 778 h 1240"/>
              <a:gd name="T30" fmla="*/ 948 w 988"/>
              <a:gd name="T31" fmla="*/ 759 h 1240"/>
              <a:gd name="T32" fmla="*/ 982 w 988"/>
              <a:gd name="T33" fmla="*/ 686 h 1240"/>
              <a:gd name="T34" fmla="*/ 944 w 988"/>
              <a:gd name="T35" fmla="*/ 677 h 1240"/>
              <a:gd name="T36" fmla="*/ 956 w 988"/>
              <a:gd name="T37" fmla="*/ 644 h 1240"/>
              <a:gd name="T38" fmla="*/ 923 w 988"/>
              <a:gd name="T39" fmla="*/ 623 h 1240"/>
              <a:gd name="T40" fmla="*/ 907 w 988"/>
              <a:gd name="T41" fmla="*/ 605 h 1240"/>
              <a:gd name="T42" fmla="*/ 884 w 988"/>
              <a:gd name="T43" fmla="*/ 590 h 1240"/>
              <a:gd name="T44" fmla="*/ 861 w 988"/>
              <a:gd name="T45" fmla="*/ 586 h 1240"/>
              <a:gd name="T46" fmla="*/ 865 w 988"/>
              <a:gd name="T47" fmla="*/ 629 h 1240"/>
              <a:gd name="T48" fmla="*/ 827 w 988"/>
              <a:gd name="T49" fmla="*/ 592 h 1240"/>
              <a:gd name="T50" fmla="*/ 827 w 988"/>
              <a:gd name="T51" fmla="*/ 565 h 1240"/>
              <a:gd name="T52" fmla="*/ 700 w 988"/>
              <a:gd name="T53" fmla="*/ 576 h 1240"/>
              <a:gd name="T54" fmla="*/ 652 w 988"/>
              <a:gd name="T55" fmla="*/ 630 h 1240"/>
              <a:gd name="T56" fmla="*/ 652 w 988"/>
              <a:gd name="T57" fmla="*/ 475 h 1240"/>
              <a:gd name="T58" fmla="*/ 692 w 988"/>
              <a:gd name="T59" fmla="*/ 480 h 1240"/>
              <a:gd name="T60" fmla="*/ 669 w 988"/>
              <a:gd name="T61" fmla="*/ 432 h 1240"/>
              <a:gd name="T62" fmla="*/ 636 w 988"/>
              <a:gd name="T63" fmla="*/ 413 h 1240"/>
              <a:gd name="T64" fmla="*/ 607 w 988"/>
              <a:gd name="T65" fmla="*/ 369 h 1240"/>
              <a:gd name="T66" fmla="*/ 569 w 988"/>
              <a:gd name="T67" fmla="*/ 342 h 1240"/>
              <a:gd name="T68" fmla="*/ 542 w 988"/>
              <a:gd name="T69" fmla="*/ 294 h 1240"/>
              <a:gd name="T70" fmla="*/ 590 w 988"/>
              <a:gd name="T71" fmla="*/ 163 h 1240"/>
              <a:gd name="T72" fmla="*/ 575 w 988"/>
              <a:gd name="T73" fmla="*/ 105 h 1240"/>
              <a:gd name="T74" fmla="*/ 554 w 988"/>
              <a:gd name="T75" fmla="*/ 77 h 1240"/>
              <a:gd name="T76" fmla="*/ 511 w 988"/>
              <a:gd name="T77" fmla="*/ 63 h 1240"/>
              <a:gd name="T78" fmla="*/ 463 w 988"/>
              <a:gd name="T79" fmla="*/ 59 h 1240"/>
              <a:gd name="T80" fmla="*/ 323 w 988"/>
              <a:gd name="T81" fmla="*/ 27 h 1240"/>
              <a:gd name="T82" fmla="*/ 271 w 988"/>
              <a:gd name="T83" fmla="*/ 7 h 1240"/>
              <a:gd name="T84" fmla="*/ 250 w 988"/>
              <a:gd name="T85" fmla="*/ 27 h 1240"/>
              <a:gd name="T86" fmla="*/ 243 w 988"/>
              <a:gd name="T87" fmla="*/ 65 h 1240"/>
              <a:gd name="T88" fmla="*/ 206 w 988"/>
              <a:gd name="T89" fmla="*/ 109 h 1240"/>
              <a:gd name="T90" fmla="*/ 214 w 988"/>
              <a:gd name="T91" fmla="*/ 190 h 1240"/>
              <a:gd name="T92" fmla="*/ 216 w 988"/>
              <a:gd name="T93" fmla="*/ 236 h 1240"/>
              <a:gd name="T94" fmla="*/ 225 w 988"/>
              <a:gd name="T95" fmla="*/ 298 h 1240"/>
              <a:gd name="T96" fmla="*/ 104 w 988"/>
              <a:gd name="T97" fmla="*/ 373 h 1240"/>
              <a:gd name="T98" fmla="*/ 81 w 988"/>
              <a:gd name="T99" fmla="*/ 384 h 1240"/>
              <a:gd name="T100" fmla="*/ 75 w 988"/>
              <a:gd name="T101" fmla="*/ 425 h 1240"/>
              <a:gd name="T102" fmla="*/ 100 w 988"/>
              <a:gd name="T103" fmla="*/ 459 h 1240"/>
              <a:gd name="T104" fmla="*/ 33 w 988"/>
              <a:gd name="T105" fmla="*/ 482 h 1240"/>
              <a:gd name="T106" fmla="*/ 12 w 988"/>
              <a:gd name="T107" fmla="*/ 490 h 1240"/>
              <a:gd name="T108" fmla="*/ 16 w 988"/>
              <a:gd name="T109" fmla="*/ 511 h 1240"/>
              <a:gd name="T110" fmla="*/ 37 w 988"/>
              <a:gd name="T111" fmla="*/ 532 h 1240"/>
              <a:gd name="T112" fmla="*/ 12 w 988"/>
              <a:gd name="T113" fmla="*/ 569 h 1240"/>
              <a:gd name="T114" fmla="*/ 21 w 988"/>
              <a:gd name="T115" fmla="*/ 642 h 1240"/>
              <a:gd name="T116" fmla="*/ 64 w 988"/>
              <a:gd name="T117" fmla="*/ 719 h 1240"/>
              <a:gd name="T118" fmla="*/ 60 w 988"/>
              <a:gd name="T119" fmla="*/ 755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88" h="1240">
                <a:moveTo>
                  <a:pt x="58" y="949"/>
                </a:moveTo>
                <a:lnTo>
                  <a:pt x="148" y="959"/>
                </a:lnTo>
                <a:lnTo>
                  <a:pt x="225" y="967"/>
                </a:lnTo>
                <a:lnTo>
                  <a:pt x="250" y="969"/>
                </a:lnTo>
                <a:lnTo>
                  <a:pt x="267" y="971"/>
                </a:lnTo>
                <a:lnTo>
                  <a:pt x="264" y="1011"/>
                </a:lnTo>
                <a:lnTo>
                  <a:pt x="231" y="1011"/>
                </a:lnTo>
                <a:lnTo>
                  <a:pt x="238" y="1032"/>
                </a:lnTo>
                <a:lnTo>
                  <a:pt x="229" y="1034"/>
                </a:lnTo>
                <a:lnTo>
                  <a:pt x="216" y="1038"/>
                </a:lnTo>
                <a:lnTo>
                  <a:pt x="217" y="1050"/>
                </a:lnTo>
                <a:lnTo>
                  <a:pt x="204" y="1046"/>
                </a:lnTo>
                <a:lnTo>
                  <a:pt x="204" y="1040"/>
                </a:lnTo>
                <a:lnTo>
                  <a:pt x="190" y="1040"/>
                </a:lnTo>
                <a:lnTo>
                  <a:pt x="183" y="1038"/>
                </a:lnTo>
                <a:lnTo>
                  <a:pt x="164" y="1034"/>
                </a:lnTo>
                <a:lnTo>
                  <a:pt x="160" y="1053"/>
                </a:lnTo>
                <a:lnTo>
                  <a:pt x="142" y="1047"/>
                </a:lnTo>
                <a:lnTo>
                  <a:pt x="140" y="1067"/>
                </a:lnTo>
                <a:lnTo>
                  <a:pt x="148" y="1071"/>
                </a:lnTo>
                <a:lnTo>
                  <a:pt x="156" y="1073"/>
                </a:lnTo>
                <a:lnTo>
                  <a:pt x="160" y="1074"/>
                </a:lnTo>
                <a:lnTo>
                  <a:pt x="162" y="1074"/>
                </a:lnTo>
                <a:lnTo>
                  <a:pt x="164" y="1076"/>
                </a:lnTo>
                <a:lnTo>
                  <a:pt x="167" y="1080"/>
                </a:lnTo>
                <a:lnTo>
                  <a:pt x="171" y="1080"/>
                </a:lnTo>
                <a:lnTo>
                  <a:pt x="173" y="1080"/>
                </a:lnTo>
                <a:lnTo>
                  <a:pt x="175" y="1082"/>
                </a:lnTo>
                <a:lnTo>
                  <a:pt x="181" y="1082"/>
                </a:lnTo>
                <a:lnTo>
                  <a:pt x="183" y="1082"/>
                </a:lnTo>
                <a:lnTo>
                  <a:pt x="185" y="1084"/>
                </a:lnTo>
                <a:lnTo>
                  <a:pt x="189" y="1084"/>
                </a:lnTo>
                <a:lnTo>
                  <a:pt x="190" y="1086"/>
                </a:lnTo>
                <a:lnTo>
                  <a:pt x="195" y="1086"/>
                </a:lnTo>
                <a:lnTo>
                  <a:pt x="200" y="1090"/>
                </a:lnTo>
                <a:lnTo>
                  <a:pt x="206" y="1092"/>
                </a:lnTo>
                <a:lnTo>
                  <a:pt x="204" y="1096"/>
                </a:lnTo>
                <a:lnTo>
                  <a:pt x="202" y="1101"/>
                </a:lnTo>
                <a:lnTo>
                  <a:pt x="198" y="1109"/>
                </a:lnTo>
                <a:lnTo>
                  <a:pt x="192" y="1109"/>
                </a:lnTo>
                <a:lnTo>
                  <a:pt x="190" y="1113"/>
                </a:lnTo>
                <a:lnTo>
                  <a:pt x="189" y="1113"/>
                </a:lnTo>
                <a:lnTo>
                  <a:pt x="187" y="1111"/>
                </a:lnTo>
                <a:lnTo>
                  <a:pt x="185" y="1111"/>
                </a:lnTo>
                <a:lnTo>
                  <a:pt x="183" y="1111"/>
                </a:lnTo>
                <a:lnTo>
                  <a:pt x="181" y="1111"/>
                </a:lnTo>
                <a:lnTo>
                  <a:pt x="177" y="1111"/>
                </a:lnTo>
                <a:lnTo>
                  <a:pt x="175" y="1111"/>
                </a:lnTo>
                <a:lnTo>
                  <a:pt x="173" y="1111"/>
                </a:lnTo>
                <a:lnTo>
                  <a:pt x="171" y="1111"/>
                </a:lnTo>
                <a:lnTo>
                  <a:pt x="167" y="1111"/>
                </a:lnTo>
                <a:lnTo>
                  <a:pt x="166" y="1111"/>
                </a:lnTo>
                <a:lnTo>
                  <a:pt x="164" y="1111"/>
                </a:lnTo>
                <a:lnTo>
                  <a:pt x="162" y="1111"/>
                </a:lnTo>
                <a:lnTo>
                  <a:pt x="158" y="1111"/>
                </a:lnTo>
                <a:lnTo>
                  <a:pt x="158" y="1121"/>
                </a:lnTo>
                <a:lnTo>
                  <a:pt x="156" y="1124"/>
                </a:lnTo>
                <a:lnTo>
                  <a:pt x="146" y="1128"/>
                </a:lnTo>
                <a:lnTo>
                  <a:pt x="148" y="1132"/>
                </a:lnTo>
                <a:lnTo>
                  <a:pt x="148" y="1136"/>
                </a:lnTo>
                <a:lnTo>
                  <a:pt x="152" y="1146"/>
                </a:lnTo>
                <a:lnTo>
                  <a:pt x="142" y="1149"/>
                </a:lnTo>
                <a:lnTo>
                  <a:pt x="148" y="1159"/>
                </a:lnTo>
                <a:lnTo>
                  <a:pt x="150" y="1161"/>
                </a:lnTo>
                <a:lnTo>
                  <a:pt x="150" y="1172"/>
                </a:lnTo>
                <a:lnTo>
                  <a:pt x="142" y="1172"/>
                </a:lnTo>
                <a:lnTo>
                  <a:pt x="142" y="1175"/>
                </a:lnTo>
                <a:lnTo>
                  <a:pt x="140" y="1184"/>
                </a:lnTo>
                <a:lnTo>
                  <a:pt x="137" y="1198"/>
                </a:lnTo>
                <a:lnTo>
                  <a:pt x="131" y="1205"/>
                </a:lnTo>
                <a:lnTo>
                  <a:pt x="125" y="1223"/>
                </a:lnTo>
                <a:lnTo>
                  <a:pt x="139" y="1226"/>
                </a:lnTo>
                <a:lnTo>
                  <a:pt x="154" y="1223"/>
                </a:lnTo>
                <a:lnTo>
                  <a:pt x="212" y="1211"/>
                </a:lnTo>
                <a:lnTo>
                  <a:pt x="219" y="1207"/>
                </a:lnTo>
                <a:lnTo>
                  <a:pt x="221" y="1196"/>
                </a:lnTo>
                <a:lnTo>
                  <a:pt x="217" y="1177"/>
                </a:lnTo>
                <a:lnTo>
                  <a:pt x="229" y="1169"/>
                </a:lnTo>
                <a:lnTo>
                  <a:pt x="231" y="1157"/>
                </a:lnTo>
                <a:lnTo>
                  <a:pt x="238" y="1157"/>
                </a:lnTo>
                <a:lnTo>
                  <a:pt x="244" y="1155"/>
                </a:lnTo>
                <a:lnTo>
                  <a:pt x="256" y="1159"/>
                </a:lnTo>
                <a:lnTo>
                  <a:pt x="275" y="1161"/>
                </a:lnTo>
                <a:lnTo>
                  <a:pt x="281" y="1159"/>
                </a:lnTo>
                <a:lnTo>
                  <a:pt x="289" y="1161"/>
                </a:lnTo>
                <a:lnTo>
                  <a:pt x="292" y="1161"/>
                </a:lnTo>
                <a:lnTo>
                  <a:pt x="294" y="1167"/>
                </a:lnTo>
                <a:lnTo>
                  <a:pt x="294" y="1169"/>
                </a:lnTo>
                <a:lnTo>
                  <a:pt x="294" y="1170"/>
                </a:lnTo>
                <a:lnTo>
                  <a:pt x="296" y="1172"/>
                </a:lnTo>
                <a:lnTo>
                  <a:pt x="298" y="1177"/>
                </a:lnTo>
                <a:lnTo>
                  <a:pt x="298" y="1182"/>
                </a:lnTo>
                <a:lnTo>
                  <a:pt x="298" y="1184"/>
                </a:lnTo>
                <a:lnTo>
                  <a:pt x="298" y="1186"/>
                </a:lnTo>
                <a:lnTo>
                  <a:pt x="300" y="1188"/>
                </a:lnTo>
                <a:lnTo>
                  <a:pt x="306" y="1194"/>
                </a:lnTo>
                <a:lnTo>
                  <a:pt x="304" y="1196"/>
                </a:lnTo>
                <a:lnTo>
                  <a:pt x="304" y="1198"/>
                </a:lnTo>
                <a:lnTo>
                  <a:pt x="306" y="1199"/>
                </a:lnTo>
                <a:lnTo>
                  <a:pt x="306" y="1201"/>
                </a:lnTo>
                <a:lnTo>
                  <a:pt x="306" y="1203"/>
                </a:lnTo>
                <a:lnTo>
                  <a:pt x="308" y="1205"/>
                </a:lnTo>
                <a:lnTo>
                  <a:pt x="310" y="1205"/>
                </a:lnTo>
                <a:lnTo>
                  <a:pt x="310" y="1207"/>
                </a:lnTo>
                <a:lnTo>
                  <a:pt x="310" y="1209"/>
                </a:lnTo>
                <a:lnTo>
                  <a:pt x="312" y="1211"/>
                </a:lnTo>
                <a:lnTo>
                  <a:pt x="312" y="1213"/>
                </a:lnTo>
                <a:lnTo>
                  <a:pt x="310" y="1215"/>
                </a:lnTo>
                <a:lnTo>
                  <a:pt x="312" y="1215"/>
                </a:lnTo>
                <a:lnTo>
                  <a:pt x="313" y="1215"/>
                </a:lnTo>
                <a:lnTo>
                  <a:pt x="313" y="1217"/>
                </a:lnTo>
                <a:lnTo>
                  <a:pt x="315" y="1213"/>
                </a:lnTo>
                <a:lnTo>
                  <a:pt x="318" y="1213"/>
                </a:lnTo>
                <a:lnTo>
                  <a:pt x="318" y="1215"/>
                </a:lnTo>
                <a:lnTo>
                  <a:pt x="318" y="1213"/>
                </a:lnTo>
                <a:lnTo>
                  <a:pt x="319" y="1213"/>
                </a:lnTo>
                <a:lnTo>
                  <a:pt x="319" y="1211"/>
                </a:lnTo>
                <a:lnTo>
                  <a:pt x="321" y="1211"/>
                </a:lnTo>
                <a:lnTo>
                  <a:pt x="321" y="1213"/>
                </a:lnTo>
                <a:lnTo>
                  <a:pt x="331" y="1226"/>
                </a:lnTo>
                <a:lnTo>
                  <a:pt x="339" y="1223"/>
                </a:lnTo>
                <a:lnTo>
                  <a:pt x="346" y="1232"/>
                </a:lnTo>
                <a:lnTo>
                  <a:pt x="352" y="1230"/>
                </a:lnTo>
                <a:lnTo>
                  <a:pt x="366" y="1220"/>
                </a:lnTo>
                <a:lnTo>
                  <a:pt x="373" y="1217"/>
                </a:lnTo>
                <a:lnTo>
                  <a:pt x="375" y="1217"/>
                </a:lnTo>
                <a:lnTo>
                  <a:pt x="379" y="1223"/>
                </a:lnTo>
                <a:lnTo>
                  <a:pt x="381" y="1223"/>
                </a:lnTo>
                <a:lnTo>
                  <a:pt x="383" y="1228"/>
                </a:lnTo>
                <a:lnTo>
                  <a:pt x="385" y="1234"/>
                </a:lnTo>
                <a:lnTo>
                  <a:pt x="390" y="1234"/>
                </a:lnTo>
                <a:lnTo>
                  <a:pt x="423" y="1232"/>
                </a:lnTo>
                <a:lnTo>
                  <a:pt x="436" y="1230"/>
                </a:lnTo>
                <a:lnTo>
                  <a:pt x="463" y="1234"/>
                </a:lnTo>
                <a:lnTo>
                  <a:pt x="479" y="1232"/>
                </a:lnTo>
                <a:lnTo>
                  <a:pt x="494" y="1240"/>
                </a:lnTo>
                <a:lnTo>
                  <a:pt x="504" y="1225"/>
                </a:lnTo>
                <a:lnTo>
                  <a:pt x="496" y="1219"/>
                </a:lnTo>
                <a:lnTo>
                  <a:pt x="498" y="1211"/>
                </a:lnTo>
                <a:lnTo>
                  <a:pt x="494" y="1205"/>
                </a:lnTo>
                <a:lnTo>
                  <a:pt x="494" y="1194"/>
                </a:lnTo>
                <a:lnTo>
                  <a:pt x="473" y="1180"/>
                </a:lnTo>
                <a:lnTo>
                  <a:pt x="479" y="1170"/>
                </a:lnTo>
                <a:lnTo>
                  <a:pt x="481" y="1175"/>
                </a:lnTo>
                <a:lnTo>
                  <a:pt x="483" y="1177"/>
                </a:lnTo>
                <a:lnTo>
                  <a:pt x="484" y="1178"/>
                </a:lnTo>
                <a:lnTo>
                  <a:pt x="496" y="1182"/>
                </a:lnTo>
                <a:lnTo>
                  <a:pt x="502" y="1184"/>
                </a:lnTo>
                <a:lnTo>
                  <a:pt x="511" y="1180"/>
                </a:lnTo>
                <a:lnTo>
                  <a:pt x="550" y="1103"/>
                </a:lnTo>
                <a:lnTo>
                  <a:pt x="537" y="1092"/>
                </a:lnTo>
                <a:lnTo>
                  <a:pt x="532" y="1071"/>
                </a:lnTo>
                <a:lnTo>
                  <a:pt x="527" y="1059"/>
                </a:lnTo>
                <a:lnTo>
                  <a:pt x="552" y="1028"/>
                </a:lnTo>
                <a:lnTo>
                  <a:pt x="588" y="1036"/>
                </a:lnTo>
                <a:lnTo>
                  <a:pt x="611" y="1036"/>
                </a:lnTo>
                <a:lnTo>
                  <a:pt x="594" y="1055"/>
                </a:lnTo>
                <a:lnTo>
                  <a:pt x="627" y="1078"/>
                </a:lnTo>
                <a:lnTo>
                  <a:pt x="646" y="1078"/>
                </a:lnTo>
                <a:lnTo>
                  <a:pt x="673" y="1105"/>
                </a:lnTo>
                <a:lnTo>
                  <a:pt x="679" y="1073"/>
                </a:lnTo>
                <a:lnTo>
                  <a:pt x="704" y="1065"/>
                </a:lnTo>
                <a:lnTo>
                  <a:pt x="732" y="1034"/>
                </a:lnTo>
                <a:lnTo>
                  <a:pt x="742" y="1038"/>
                </a:lnTo>
                <a:lnTo>
                  <a:pt x="746" y="1034"/>
                </a:lnTo>
                <a:lnTo>
                  <a:pt x="767" y="1019"/>
                </a:lnTo>
                <a:lnTo>
                  <a:pt x="790" y="1024"/>
                </a:lnTo>
                <a:lnTo>
                  <a:pt x="800" y="1024"/>
                </a:lnTo>
                <a:lnTo>
                  <a:pt x="806" y="994"/>
                </a:lnTo>
                <a:lnTo>
                  <a:pt x="798" y="973"/>
                </a:lnTo>
                <a:lnTo>
                  <a:pt x="780" y="942"/>
                </a:lnTo>
                <a:lnTo>
                  <a:pt x="786" y="938"/>
                </a:lnTo>
                <a:lnTo>
                  <a:pt x="796" y="942"/>
                </a:lnTo>
                <a:lnTo>
                  <a:pt x="823" y="938"/>
                </a:lnTo>
                <a:lnTo>
                  <a:pt x="840" y="930"/>
                </a:lnTo>
                <a:lnTo>
                  <a:pt x="871" y="907"/>
                </a:lnTo>
                <a:lnTo>
                  <a:pt x="871" y="900"/>
                </a:lnTo>
                <a:lnTo>
                  <a:pt x="873" y="898"/>
                </a:lnTo>
                <a:lnTo>
                  <a:pt x="871" y="884"/>
                </a:lnTo>
                <a:lnTo>
                  <a:pt x="871" y="882"/>
                </a:lnTo>
                <a:lnTo>
                  <a:pt x="871" y="880"/>
                </a:lnTo>
                <a:lnTo>
                  <a:pt x="871" y="877"/>
                </a:lnTo>
                <a:lnTo>
                  <a:pt x="873" y="872"/>
                </a:lnTo>
                <a:lnTo>
                  <a:pt x="873" y="871"/>
                </a:lnTo>
                <a:lnTo>
                  <a:pt x="875" y="869"/>
                </a:lnTo>
                <a:lnTo>
                  <a:pt x="879" y="859"/>
                </a:lnTo>
                <a:lnTo>
                  <a:pt x="882" y="850"/>
                </a:lnTo>
                <a:lnTo>
                  <a:pt x="882" y="848"/>
                </a:lnTo>
                <a:lnTo>
                  <a:pt x="884" y="846"/>
                </a:lnTo>
                <a:lnTo>
                  <a:pt x="884" y="842"/>
                </a:lnTo>
                <a:lnTo>
                  <a:pt x="886" y="838"/>
                </a:lnTo>
                <a:lnTo>
                  <a:pt x="886" y="834"/>
                </a:lnTo>
                <a:lnTo>
                  <a:pt x="886" y="832"/>
                </a:lnTo>
                <a:lnTo>
                  <a:pt x="886" y="830"/>
                </a:lnTo>
                <a:lnTo>
                  <a:pt x="888" y="826"/>
                </a:lnTo>
                <a:lnTo>
                  <a:pt x="888" y="823"/>
                </a:lnTo>
                <a:lnTo>
                  <a:pt x="888" y="817"/>
                </a:lnTo>
                <a:lnTo>
                  <a:pt x="888" y="813"/>
                </a:lnTo>
                <a:lnTo>
                  <a:pt x="890" y="807"/>
                </a:lnTo>
                <a:lnTo>
                  <a:pt x="890" y="805"/>
                </a:lnTo>
                <a:lnTo>
                  <a:pt x="892" y="803"/>
                </a:lnTo>
                <a:lnTo>
                  <a:pt x="894" y="800"/>
                </a:lnTo>
                <a:lnTo>
                  <a:pt x="894" y="796"/>
                </a:lnTo>
                <a:lnTo>
                  <a:pt x="894" y="794"/>
                </a:lnTo>
                <a:lnTo>
                  <a:pt x="894" y="792"/>
                </a:lnTo>
                <a:lnTo>
                  <a:pt x="898" y="786"/>
                </a:lnTo>
                <a:lnTo>
                  <a:pt x="900" y="784"/>
                </a:lnTo>
                <a:lnTo>
                  <a:pt x="900" y="782"/>
                </a:lnTo>
                <a:lnTo>
                  <a:pt x="902" y="780"/>
                </a:lnTo>
                <a:lnTo>
                  <a:pt x="902" y="778"/>
                </a:lnTo>
                <a:lnTo>
                  <a:pt x="903" y="776"/>
                </a:lnTo>
                <a:lnTo>
                  <a:pt x="903" y="775"/>
                </a:lnTo>
                <a:lnTo>
                  <a:pt x="905" y="775"/>
                </a:lnTo>
                <a:lnTo>
                  <a:pt x="907" y="775"/>
                </a:lnTo>
                <a:lnTo>
                  <a:pt x="911" y="778"/>
                </a:lnTo>
                <a:lnTo>
                  <a:pt x="913" y="775"/>
                </a:lnTo>
                <a:lnTo>
                  <a:pt x="915" y="773"/>
                </a:lnTo>
                <a:lnTo>
                  <a:pt x="913" y="771"/>
                </a:lnTo>
                <a:lnTo>
                  <a:pt x="911" y="769"/>
                </a:lnTo>
                <a:lnTo>
                  <a:pt x="913" y="769"/>
                </a:lnTo>
                <a:lnTo>
                  <a:pt x="911" y="763"/>
                </a:lnTo>
                <a:lnTo>
                  <a:pt x="921" y="754"/>
                </a:lnTo>
                <a:lnTo>
                  <a:pt x="942" y="765"/>
                </a:lnTo>
                <a:lnTo>
                  <a:pt x="948" y="759"/>
                </a:lnTo>
                <a:lnTo>
                  <a:pt x="961" y="740"/>
                </a:lnTo>
                <a:lnTo>
                  <a:pt x="980" y="715"/>
                </a:lnTo>
                <a:lnTo>
                  <a:pt x="982" y="713"/>
                </a:lnTo>
                <a:lnTo>
                  <a:pt x="984" y="713"/>
                </a:lnTo>
                <a:lnTo>
                  <a:pt x="982" y="709"/>
                </a:lnTo>
                <a:lnTo>
                  <a:pt x="984" y="705"/>
                </a:lnTo>
                <a:lnTo>
                  <a:pt x="986" y="701"/>
                </a:lnTo>
                <a:lnTo>
                  <a:pt x="988" y="699"/>
                </a:lnTo>
                <a:lnTo>
                  <a:pt x="988" y="698"/>
                </a:lnTo>
                <a:lnTo>
                  <a:pt x="988" y="692"/>
                </a:lnTo>
                <a:lnTo>
                  <a:pt x="986" y="690"/>
                </a:lnTo>
                <a:lnTo>
                  <a:pt x="986" y="688"/>
                </a:lnTo>
                <a:lnTo>
                  <a:pt x="984" y="686"/>
                </a:lnTo>
                <a:lnTo>
                  <a:pt x="982" y="686"/>
                </a:lnTo>
                <a:lnTo>
                  <a:pt x="978" y="684"/>
                </a:lnTo>
                <a:lnTo>
                  <a:pt x="973" y="684"/>
                </a:lnTo>
                <a:lnTo>
                  <a:pt x="971" y="686"/>
                </a:lnTo>
                <a:lnTo>
                  <a:pt x="967" y="690"/>
                </a:lnTo>
                <a:lnTo>
                  <a:pt x="963" y="692"/>
                </a:lnTo>
                <a:lnTo>
                  <a:pt x="959" y="692"/>
                </a:lnTo>
                <a:lnTo>
                  <a:pt x="956" y="694"/>
                </a:lnTo>
                <a:lnTo>
                  <a:pt x="951" y="692"/>
                </a:lnTo>
                <a:lnTo>
                  <a:pt x="950" y="690"/>
                </a:lnTo>
                <a:lnTo>
                  <a:pt x="946" y="688"/>
                </a:lnTo>
                <a:lnTo>
                  <a:pt x="946" y="686"/>
                </a:lnTo>
                <a:lnTo>
                  <a:pt x="946" y="684"/>
                </a:lnTo>
                <a:lnTo>
                  <a:pt x="946" y="682"/>
                </a:lnTo>
                <a:lnTo>
                  <a:pt x="944" y="677"/>
                </a:lnTo>
                <a:lnTo>
                  <a:pt x="944" y="675"/>
                </a:lnTo>
                <a:lnTo>
                  <a:pt x="942" y="669"/>
                </a:lnTo>
                <a:lnTo>
                  <a:pt x="942" y="665"/>
                </a:lnTo>
                <a:lnTo>
                  <a:pt x="942" y="663"/>
                </a:lnTo>
                <a:lnTo>
                  <a:pt x="942" y="661"/>
                </a:lnTo>
                <a:lnTo>
                  <a:pt x="944" y="661"/>
                </a:lnTo>
                <a:lnTo>
                  <a:pt x="944" y="659"/>
                </a:lnTo>
                <a:lnTo>
                  <a:pt x="946" y="659"/>
                </a:lnTo>
                <a:lnTo>
                  <a:pt x="946" y="657"/>
                </a:lnTo>
                <a:lnTo>
                  <a:pt x="950" y="653"/>
                </a:lnTo>
                <a:lnTo>
                  <a:pt x="953" y="651"/>
                </a:lnTo>
                <a:lnTo>
                  <a:pt x="956" y="648"/>
                </a:lnTo>
                <a:lnTo>
                  <a:pt x="956" y="646"/>
                </a:lnTo>
                <a:lnTo>
                  <a:pt x="956" y="644"/>
                </a:lnTo>
                <a:lnTo>
                  <a:pt x="951" y="644"/>
                </a:lnTo>
                <a:lnTo>
                  <a:pt x="948" y="642"/>
                </a:lnTo>
                <a:lnTo>
                  <a:pt x="946" y="642"/>
                </a:lnTo>
                <a:lnTo>
                  <a:pt x="946" y="640"/>
                </a:lnTo>
                <a:lnTo>
                  <a:pt x="944" y="636"/>
                </a:lnTo>
                <a:lnTo>
                  <a:pt x="942" y="634"/>
                </a:lnTo>
                <a:lnTo>
                  <a:pt x="940" y="632"/>
                </a:lnTo>
                <a:lnTo>
                  <a:pt x="938" y="630"/>
                </a:lnTo>
                <a:lnTo>
                  <a:pt x="936" y="629"/>
                </a:lnTo>
                <a:lnTo>
                  <a:pt x="934" y="627"/>
                </a:lnTo>
                <a:lnTo>
                  <a:pt x="932" y="627"/>
                </a:lnTo>
                <a:lnTo>
                  <a:pt x="930" y="624"/>
                </a:lnTo>
                <a:lnTo>
                  <a:pt x="927" y="623"/>
                </a:lnTo>
                <a:lnTo>
                  <a:pt x="923" y="623"/>
                </a:lnTo>
                <a:lnTo>
                  <a:pt x="921" y="621"/>
                </a:lnTo>
                <a:lnTo>
                  <a:pt x="919" y="621"/>
                </a:lnTo>
                <a:lnTo>
                  <a:pt x="917" y="621"/>
                </a:lnTo>
                <a:lnTo>
                  <a:pt x="915" y="619"/>
                </a:lnTo>
                <a:lnTo>
                  <a:pt x="915" y="617"/>
                </a:lnTo>
                <a:lnTo>
                  <a:pt x="913" y="617"/>
                </a:lnTo>
                <a:lnTo>
                  <a:pt x="913" y="615"/>
                </a:lnTo>
                <a:lnTo>
                  <a:pt x="913" y="613"/>
                </a:lnTo>
                <a:lnTo>
                  <a:pt x="913" y="611"/>
                </a:lnTo>
                <a:lnTo>
                  <a:pt x="913" y="609"/>
                </a:lnTo>
                <a:lnTo>
                  <a:pt x="911" y="609"/>
                </a:lnTo>
                <a:lnTo>
                  <a:pt x="911" y="607"/>
                </a:lnTo>
                <a:lnTo>
                  <a:pt x="909" y="607"/>
                </a:lnTo>
                <a:lnTo>
                  <a:pt x="907" y="605"/>
                </a:lnTo>
                <a:lnTo>
                  <a:pt x="905" y="603"/>
                </a:lnTo>
                <a:lnTo>
                  <a:pt x="903" y="602"/>
                </a:lnTo>
                <a:lnTo>
                  <a:pt x="900" y="598"/>
                </a:lnTo>
                <a:lnTo>
                  <a:pt x="900" y="596"/>
                </a:lnTo>
                <a:lnTo>
                  <a:pt x="898" y="596"/>
                </a:lnTo>
                <a:lnTo>
                  <a:pt x="898" y="594"/>
                </a:lnTo>
                <a:lnTo>
                  <a:pt x="896" y="592"/>
                </a:lnTo>
                <a:lnTo>
                  <a:pt x="894" y="592"/>
                </a:lnTo>
                <a:lnTo>
                  <a:pt x="894" y="590"/>
                </a:lnTo>
                <a:lnTo>
                  <a:pt x="892" y="590"/>
                </a:lnTo>
                <a:lnTo>
                  <a:pt x="890" y="588"/>
                </a:lnTo>
                <a:lnTo>
                  <a:pt x="888" y="590"/>
                </a:lnTo>
                <a:lnTo>
                  <a:pt x="886" y="590"/>
                </a:lnTo>
                <a:lnTo>
                  <a:pt x="884" y="590"/>
                </a:lnTo>
                <a:lnTo>
                  <a:pt x="882" y="592"/>
                </a:lnTo>
                <a:lnTo>
                  <a:pt x="881" y="592"/>
                </a:lnTo>
                <a:lnTo>
                  <a:pt x="879" y="592"/>
                </a:lnTo>
                <a:lnTo>
                  <a:pt x="877" y="592"/>
                </a:lnTo>
                <a:lnTo>
                  <a:pt x="875" y="590"/>
                </a:lnTo>
                <a:lnTo>
                  <a:pt x="873" y="588"/>
                </a:lnTo>
                <a:lnTo>
                  <a:pt x="873" y="586"/>
                </a:lnTo>
                <a:lnTo>
                  <a:pt x="871" y="586"/>
                </a:lnTo>
                <a:lnTo>
                  <a:pt x="869" y="586"/>
                </a:lnTo>
                <a:lnTo>
                  <a:pt x="867" y="586"/>
                </a:lnTo>
                <a:lnTo>
                  <a:pt x="865" y="586"/>
                </a:lnTo>
                <a:lnTo>
                  <a:pt x="865" y="584"/>
                </a:lnTo>
                <a:lnTo>
                  <a:pt x="863" y="584"/>
                </a:lnTo>
                <a:lnTo>
                  <a:pt x="861" y="586"/>
                </a:lnTo>
                <a:lnTo>
                  <a:pt x="859" y="586"/>
                </a:lnTo>
                <a:lnTo>
                  <a:pt x="859" y="588"/>
                </a:lnTo>
                <a:lnTo>
                  <a:pt x="859" y="590"/>
                </a:lnTo>
                <a:lnTo>
                  <a:pt x="859" y="592"/>
                </a:lnTo>
                <a:lnTo>
                  <a:pt x="859" y="594"/>
                </a:lnTo>
                <a:lnTo>
                  <a:pt x="859" y="596"/>
                </a:lnTo>
                <a:lnTo>
                  <a:pt x="859" y="598"/>
                </a:lnTo>
                <a:lnTo>
                  <a:pt x="859" y="600"/>
                </a:lnTo>
                <a:lnTo>
                  <a:pt x="859" y="602"/>
                </a:lnTo>
                <a:lnTo>
                  <a:pt x="859" y="603"/>
                </a:lnTo>
                <a:lnTo>
                  <a:pt x="861" y="603"/>
                </a:lnTo>
                <a:lnTo>
                  <a:pt x="873" y="611"/>
                </a:lnTo>
                <a:lnTo>
                  <a:pt x="867" y="623"/>
                </a:lnTo>
                <a:lnTo>
                  <a:pt x="865" y="629"/>
                </a:lnTo>
                <a:lnTo>
                  <a:pt x="863" y="632"/>
                </a:lnTo>
                <a:lnTo>
                  <a:pt x="857" y="632"/>
                </a:lnTo>
                <a:lnTo>
                  <a:pt x="850" y="629"/>
                </a:lnTo>
                <a:lnTo>
                  <a:pt x="840" y="624"/>
                </a:lnTo>
                <a:lnTo>
                  <a:pt x="831" y="611"/>
                </a:lnTo>
                <a:lnTo>
                  <a:pt x="827" y="607"/>
                </a:lnTo>
                <a:lnTo>
                  <a:pt x="825" y="607"/>
                </a:lnTo>
                <a:lnTo>
                  <a:pt x="825" y="605"/>
                </a:lnTo>
                <a:lnTo>
                  <a:pt x="825" y="603"/>
                </a:lnTo>
                <a:lnTo>
                  <a:pt x="827" y="602"/>
                </a:lnTo>
                <a:lnTo>
                  <a:pt x="827" y="600"/>
                </a:lnTo>
                <a:lnTo>
                  <a:pt x="827" y="598"/>
                </a:lnTo>
                <a:lnTo>
                  <a:pt x="827" y="596"/>
                </a:lnTo>
                <a:lnTo>
                  <a:pt x="827" y="592"/>
                </a:lnTo>
                <a:lnTo>
                  <a:pt x="825" y="590"/>
                </a:lnTo>
                <a:lnTo>
                  <a:pt x="823" y="590"/>
                </a:lnTo>
                <a:lnTo>
                  <a:pt x="823" y="588"/>
                </a:lnTo>
                <a:lnTo>
                  <a:pt x="821" y="588"/>
                </a:lnTo>
                <a:lnTo>
                  <a:pt x="821" y="586"/>
                </a:lnTo>
                <a:lnTo>
                  <a:pt x="821" y="584"/>
                </a:lnTo>
                <a:lnTo>
                  <a:pt x="823" y="581"/>
                </a:lnTo>
                <a:lnTo>
                  <a:pt x="823" y="579"/>
                </a:lnTo>
                <a:lnTo>
                  <a:pt x="823" y="576"/>
                </a:lnTo>
                <a:lnTo>
                  <a:pt x="825" y="574"/>
                </a:lnTo>
                <a:lnTo>
                  <a:pt x="825" y="573"/>
                </a:lnTo>
                <a:lnTo>
                  <a:pt x="825" y="571"/>
                </a:lnTo>
                <a:lnTo>
                  <a:pt x="825" y="569"/>
                </a:lnTo>
                <a:lnTo>
                  <a:pt x="827" y="565"/>
                </a:lnTo>
                <a:lnTo>
                  <a:pt x="823" y="565"/>
                </a:lnTo>
                <a:lnTo>
                  <a:pt x="819" y="565"/>
                </a:lnTo>
                <a:lnTo>
                  <a:pt x="817" y="563"/>
                </a:lnTo>
                <a:lnTo>
                  <a:pt x="802" y="565"/>
                </a:lnTo>
                <a:lnTo>
                  <a:pt x="800" y="584"/>
                </a:lnTo>
                <a:lnTo>
                  <a:pt x="786" y="584"/>
                </a:lnTo>
                <a:lnTo>
                  <a:pt x="767" y="586"/>
                </a:lnTo>
                <a:lnTo>
                  <a:pt x="765" y="579"/>
                </a:lnTo>
                <a:lnTo>
                  <a:pt x="746" y="576"/>
                </a:lnTo>
                <a:lnTo>
                  <a:pt x="744" y="565"/>
                </a:lnTo>
                <a:lnTo>
                  <a:pt x="738" y="557"/>
                </a:lnTo>
                <a:lnTo>
                  <a:pt x="719" y="553"/>
                </a:lnTo>
                <a:lnTo>
                  <a:pt x="704" y="563"/>
                </a:lnTo>
                <a:lnTo>
                  <a:pt x="700" y="576"/>
                </a:lnTo>
                <a:lnTo>
                  <a:pt x="706" y="594"/>
                </a:lnTo>
                <a:lnTo>
                  <a:pt x="711" y="605"/>
                </a:lnTo>
                <a:lnTo>
                  <a:pt x="711" y="607"/>
                </a:lnTo>
                <a:lnTo>
                  <a:pt x="713" y="609"/>
                </a:lnTo>
                <a:lnTo>
                  <a:pt x="715" y="611"/>
                </a:lnTo>
                <a:lnTo>
                  <a:pt x="721" y="615"/>
                </a:lnTo>
                <a:lnTo>
                  <a:pt x="723" y="615"/>
                </a:lnTo>
                <a:lnTo>
                  <a:pt x="719" y="623"/>
                </a:lnTo>
                <a:lnTo>
                  <a:pt x="717" y="623"/>
                </a:lnTo>
                <a:lnTo>
                  <a:pt x="706" y="617"/>
                </a:lnTo>
                <a:lnTo>
                  <a:pt x="700" y="613"/>
                </a:lnTo>
                <a:lnTo>
                  <a:pt x="690" y="613"/>
                </a:lnTo>
                <a:lnTo>
                  <a:pt x="663" y="623"/>
                </a:lnTo>
                <a:lnTo>
                  <a:pt x="652" y="630"/>
                </a:lnTo>
                <a:lnTo>
                  <a:pt x="627" y="617"/>
                </a:lnTo>
                <a:lnTo>
                  <a:pt x="644" y="594"/>
                </a:lnTo>
                <a:lnTo>
                  <a:pt x="657" y="576"/>
                </a:lnTo>
                <a:lnTo>
                  <a:pt x="663" y="530"/>
                </a:lnTo>
                <a:lnTo>
                  <a:pt x="646" y="523"/>
                </a:lnTo>
                <a:lnTo>
                  <a:pt x="638" y="515"/>
                </a:lnTo>
                <a:lnTo>
                  <a:pt x="631" y="523"/>
                </a:lnTo>
                <a:lnTo>
                  <a:pt x="623" y="515"/>
                </a:lnTo>
                <a:lnTo>
                  <a:pt x="631" y="511"/>
                </a:lnTo>
                <a:lnTo>
                  <a:pt x="638" y="486"/>
                </a:lnTo>
                <a:lnTo>
                  <a:pt x="638" y="480"/>
                </a:lnTo>
                <a:lnTo>
                  <a:pt x="644" y="475"/>
                </a:lnTo>
                <a:lnTo>
                  <a:pt x="650" y="475"/>
                </a:lnTo>
                <a:lnTo>
                  <a:pt x="652" y="475"/>
                </a:lnTo>
                <a:lnTo>
                  <a:pt x="662" y="477"/>
                </a:lnTo>
                <a:lnTo>
                  <a:pt x="671" y="482"/>
                </a:lnTo>
                <a:lnTo>
                  <a:pt x="690" y="490"/>
                </a:lnTo>
                <a:lnTo>
                  <a:pt x="692" y="498"/>
                </a:lnTo>
                <a:lnTo>
                  <a:pt x="694" y="496"/>
                </a:lnTo>
                <a:lnTo>
                  <a:pt x="698" y="492"/>
                </a:lnTo>
                <a:lnTo>
                  <a:pt x="700" y="492"/>
                </a:lnTo>
                <a:lnTo>
                  <a:pt x="706" y="492"/>
                </a:lnTo>
                <a:lnTo>
                  <a:pt x="711" y="484"/>
                </a:lnTo>
                <a:lnTo>
                  <a:pt x="711" y="480"/>
                </a:lnTo>
                <a:lnTo>
                  <a:pt x="706" y="480"/>
                </a:lnTo>
                <a:lnTo>
                  <a:pt x="700" y="482"/>
                </a:lnTo>
                <a:lnTo>
                  <a:pt x="694" y="482"/>
                </a:lnTo>
                <a:lnTo>
                  <a:pt x="692" y="480"/>
                </a:lnTo>
                <a:lnTo>
                  <a:pt x="690" y="480"/>
                </a:lnTo>
                <a:lnTo>
                  <a:pt x="686" y="478"/>
                </a:lnTo>
                <a:lnTo>
                  <a:pt x="684" y="477"/>
                </a:lnTo>
                <a:lnTo>
                  <a:pt x="683" y="473"/>
                </a:lnTo>
                <a:lnTo>
                  <a:pt x="681" y="461"/>
                </a:lnTo>
                <a:lnTo>
                  <a:pt x="679" y="456"/>
                </a:lnTo>
                <a:lnTo>
                  <a:pt x="679" y="450"/>
                </a:lnTo>
                <a:lnTo>
                  <a:pt x="677" y="448"/>
                </a:lnTo>
                <a:lnTo>
                  <a:pt x="677" y="444"/>
                </a:lnTo>
                <a:lnTo>
                  <a:pt x="677" y="442"/>
                </a:lnTo>
                <a:lnTo>
                  <a:pt x="675" y="438"/>
                </a:lnTo>
                <a:lnTo>
                  <a:pt x="673" y="436"/>
                </a:lnTo>
                <a:lnTo>
                  <a:pt x="671" y="434"/>
                </a:lnTo>
                <a:lnTo>
                  <a:pt x="669" y="432"/>
                </a:lnTo>
                <a:lnTo>
                  <a:pt x="663" y="432"/>
                </a:lnTo>
                <a:lnTo>
                  <a:pt x="657" y="434"/>
                </a:lnTo>
                <a:lnTo>
                  <a:pt x="648" y="434"/>
                </a:lnTo>
                <a:lnTo>
                  <a:pt x="642" y="436"/>
                </a:lnTo>
                <a:lnTo>
                  <a:pt x="638" y="434"/>
                </a:lnTo>
                <a:lnTo>
                  <a:pt x="636" y="432"/>
                </a:lnTo>
                <a:lnTo>
                  <a:pt x="635" y="430"/>
                </a:lnTo>
                <a:lnTo>
                  <a:pt x="631" y="428"/>
                </a:lnTo>
                <a:lnTo>
                  <a:pt x="629" y="427"/>
                </a:lnTo>
                <a:lnTo>
                  <a:pt x="629" y="425"/>
                </a:lnTo>
                <a:lnTo>
                  <a:pt x="629" y="421"/>
                </a:lnTo>
                <a:lnTo>
                  <a:pt x="631" y="419"/>
                </a:lnTo>
                <a:lnTo>
                  <a:pt x="633" y="415"/>
                </a:lnTo>
                <a:lnTo>
                  <a:pt x="636" y="413"/>
                </a:lnTo>
                <a:lnTo>
                  <a:pt x="638" y="409"/>
                </a:lnTo>
                <a:lnTo>
                  <a:pt x="642" y="406"/>
                </a:lnTo>
                <a:lnTo>
                  <a:pt x="644" y="403"/>
                </a:lnTo>
                <a:lnTo>
                  <a:pt x="644" y="401"/>
                </a:lnTo>
                <a:lnTo>
                  <a:pt x="644" y="396"/>
                </a:lnTo>
                <a:lnTo>
                  <a:pt x="642" y="394"/>
                </a:lnTo>
                <a:lnTo>
                  <a:pt x="636" y="386"/>
                </a:lnTo>
                <a:lnTo>
                  <a:pt x="635" y="384"/>
                </a:lnTo>
                <a:lnTo>
                  <a:pt x="627" y="377"/>
                </a:lnTo>
                <a:lnTo>
                  <a:pt x="625" y="373"/>
                </a:lnTo>
                <a:lnTo>
                  <a:pt x="621" y="371"/>
                </a:lnTo>
                <a:lnTo>
                  <a:pt x="617" y="369"/>
                </a:lnTo>
                <a:lnTo>
                  <a:pt x="613" y="369"/>
                </a:lnTo>
                <a:lnTo>
                  <a:pt x="607" y="369"/>
                </a:lnTo>
                <a:lnTo>
                  <a:pt x="604" y="369"/>
                </a:lnTo>
                <a:lnTo>
                  <a:pt x="598" y="373"/>
                </a:lnTo>
                <a:lnTo>
                  <a:pt x="594" y="375"/>
                </a:lnTo>
                <a:lnTo>
                  <a:pt x="590" y="377"/>
                </a:lnTo>
                <a:lnTo>
                  <a:pt x="588" y="379"/>
                </a:lnTo>
                <a:lnTo>
                  <a:pt x="586" y="380"/>
                </a:lnTo>
                <a:lnTo>
                  <a:pt x="585" y="384"/>
                </a:lnTo>
                <a:lnTo>
                  <a:pt x="583" y="388"/>
                </a:lnTo>
                <a:lnTo>
                  <a:pt x="580" y="388"/>
                </a:lnTo>
                <a:lnTo>
                  <a:pt x="573" y="382"/>
                </a:lnTo>
                <a:lnTo>
                  <a:pt x="569" y="379"/>
                </a:lnTo>
                <a:lnTo>
                  <a:pt x="569" y="369"/>
                </a:lnTo>
                <a:lnTo>
                  <a:pt x="567" y="355"/>
                </a:lnTo>
                <a:lnTo>
                  <a:pt x="569" y="342"/>
                </a:lnTo>
                <a:lnTo>
                  <a:pt x="567" y="323"/>
                </a:lnTo>
                <a:lnTo>
                  <a:pt x="567" y="302"/>
                </a:lnTo>
                <a:lnTo>
                  <a:pt x="565" y="302"/>
                </a:lnTo>
                <a:lnTo>
                  <a:pt x="561" y="304"/>
                </a:lnTo>
                <a:lnTo>
                  <a:pt x="559" y="304"/>
                </a:lnTo>
                <a:lnTo>
                  <a:pt x="558" y="304"/>
                </a:lnTo>
                <a:lnTo>
                  <a:pt x="556" y="304"/>
                </a:lnTo>
                <a:lnTo>
                  <a:pt x="554" y="304"/>
                </a:lnTo>
                <a:lnTo>
                  <a:pt x="554" y="302"/>
                </a:lnTo>
                <a:lnTo>
                  <a:pt x="552" y="302"/>
                </a:lnTo>
                <a:lnTo>
                  <a:pt x="550" y="300"/>
                </a:lnTo>
                <a:lnTo>
                  <a:pt x="546" y="298"/>
                </a:lnTo>
                <a:lnTo>
                  <a:pt x="540" y="294"/>
                </a:lnTo>
                <a:lnTo>
                  <a:pt x="542" y="294"/>
                </a:lnTo>
                <a:lnTo>
                  <a:pt x="548" y="284"/>
                </a:lnTo>
                <a:lnTo>
                  <a:pt x="532" y="267"/>
                </a:lnTo>
                <a:lnTo>
                  <a:pt x="537" y="255"/>
                </a:lnTo>
                <a:lnTo>
                  <a:pt x="538" y="250"/>
                </a:lnTo>
                <a:lnTo>
                  <a:pt x="538" y="244"/>
                </a:lnTo>
                <a:lnTo>
                  <a:pt x="542" y="234"/>
                </a:lnTo>
                <a:lnTo>
                  <a:pt x="548" y="230"/>
                </a:lnTo>
                <a:lnTo>
                  <a:pt x="554" y="227"/>
                </a:lnTo>
                <a:lnTo>
                  <a:pt x="569" y="217"/>
                </a:lnTo>
                <a:lnTo>
                  <a:pt x="585" y="207"/>
                </a:lnTo>
                <a:lnTo>
                  <a:pt x="592" y="202"/>
                </a:lnTo>
                <a:lnTo>
                  <a:pt x="600" y="198"/>
                </a:lnTo>
                <a:lnTo>
                  <a:pt x="604" y="194"/>
                </a:lnTo>
                <a:lnTo>
                  <a:pt x="590" y="163"/>
                </a:lnTo>
                <a:lnTo>
                  <a:pt x="583" y="146"/>
                </a:lnTo>
                <a:lnTo>
                  <a:pt x="585" y="144"/>
                </a:lnTo>
                <a:lnTo>
                  <a:pt x="588" y="142"/>
                </a:lnTo>
                <a:lnTo>
                  <a:pt x="598" y="134"/>
                </a:lnTo>
                <a:lnTo>
                  <a:pt x="594" y="129"/>
                </a:lnTo>
                <a:lnTo>
                  <a:pt x="592" y="123"/>
                </a:lnTo>
                <a:lnTo>
                  <a:pt x="590" y="121"/>
                </a:lnTo>
                <a:lnTo>
                  <a:pt x="592" y="121"/>
                </a:lnTo>
                <a:lnTo>
                  <a:pt x="590" y="119"/>
                </a:lnTo>
                <a:lnTo>
                  <a:pt x="586" y="121"/>
                </a:lnTo>
                <a:lnTo>
                  <a:pt x="585" y="121"/>
                </a:lnTo>
                <a:lnTo>
                  <a:pt x="585" y="119"/>
                </a:lnTo>
                <a:lnTo>
                  <a:pt x="577" y="111"/>
                </a:lnTo>
                <a:lnTo>
                  <a:pt x="575" y="105"/>
                </a:lnTo>
                <a:lnTo>
                  <a:pt x="575" y="103"/>
                </a:lnTo>
                <a:lnTo>
                  <a:pt x="575" y="102"/>
                </a:lnTo>
                <a:lnTo>
                  <a:pt x="575" y="100"/>
                </a:lnTo>
                <a:lnTo>
                  <a:pt x="575" y="98"/>
                </a:lnTo>
                <a:lnTo>
                  <a:pt x="575" y="94"/>
                </a:lnTo>
                <a:lnTo>
                  <a:pt x="575" y="92"/>
                </a:lnTo>
                <a:lnTo>
                  <a:pt x="575" y="88"/>
                </a:lnTo>
                <a:lnTo>
                  <a:pt x="575" y="84"/>
                </a:lnTo>
                <a:lnTo>
                  <a:pt x="575" y="81"/>
                </a:lnTo>
                <a:lnTo>
                  <a:pt x="569" y="79"/>
                </a:lnTo>
                <a:lnTo>
                  <a:pt x="567" y="75"/>
                </a:lnTo>
                <a:lnTo>
                  <a:pt x="559" y="73"/>
                </a:lnTo>
                <a:lnTo>
                  <a:pt x="558" y="75"/>
                </a:lnTo>
                <a:lnTo>
                  <a:pt x="554" y="77"/>
                </a:lnTo>
                <a:lnTo>
                  <a:pt x="552" y="81"/>
                </a:lnTo>
                <a:lnTo>
                  <a:pt x="550" y="82"/>
                </a:lnTo>
                <a:lnTo>
                  <a:pt x="540" y="79"/>
                </a:lnTo>
                <a:lnTo>
                  <a:pt x="538" y="79"/>
                </a:lnTo>
                <a:lnTo>
                  <a:pt x="532" y="79"/>
                </a:lnTo>
                <a:lnTo>
                  <a:pt x="529" y="77"/>
                </a:lnTo>
                <a:lnTo>
                  <a:pt x="525" y="77"/>
                </a:lnTo>
                <a:lnTo>
                  <a:pt x="517" y="73"/>
                </a:lnTo>
                <a:lnTo>
                  <a:pt x="519" y="67"/>
                </a:lnTo>
                <a:lnTo>
                  <a:pt x="519" y="65"/>
                </a:lnTo>
                <a:lnTo>
                  <a:pt x="517" y="65"/>
                </a:lnTo>
                <a:lnTo>
                  <a:pt x="515" y="63"/>
                </a:lnTo>
                <a:lnTo>
                  <a:pt x="513" y="63"/>
                </a:lnTo>
                <a:lnTo>
                  <a:pt x="511" y="63"/>
                </a:lnTo>
                <a:lnTo>
                  <a:pt x="511" y="61"/>
                </a:lnTo>
                <a:lnTo>
                  <a:pt x="510" y="59"/>
                </a:lnTo>
                <a:lnTo>
                  <a:pt x="504" y="59"/>
                </a:lnTo>
                <a:lnTo>
                  <a:pt x="502" y="59"/>
                </a:lnTo>
                <a:lnTo>
                  <a:pt x="500" y="59"/>
                </a:lnTo>
                <a:lnTo>
                  <a:pt x="498" y="61"/>
                </a:lnTo>
                <a:lnTo>
                  <a:pt x="489" y="57"/>
                </a:lnTo>
                <a:lnTo>
                  <a:pt x="483" y="65"/>
                </a:lnTo>
                <a:lnTo>
                  <a:pt x="477" y="65"/>
                </a:lnTo>
                <a:lnTo>
                  <a:pt x="475" y="63"/>
                </a:lnTo>
                <a:lnTo>
                  <a:pt x="471" y="63"/>
                </a:lnTo>
                <a:lnTo>
                  <a:pt x="469" y="63"/>
                </a:lnTo>
                <a:lnTo>
                  <a:pt x="467" y="61"/>
                </a:lnTo>
                <a:lnTo>
                  <a:pt x="463" y="59"/>
                </a:lnTo>
                <a:lnTo>
                  <a:pt x="442" y="52"/>
                </a:lnTo>
                <a:lnTo>
                  <a:pt x="440" y="52"/>
                </a:lnTo>
                <a:lnTo>
                  <a:pt x="425" y="48"/>
                </a:lnTo>
                <a:lnTo>
                  <a:pt x="406" y="50"/>
                </a:lnTo>
                <a:lnTo>
                  <a:pt x="392" y="40"/>
                </a:lnTo>
                <a:lnTo>
                  <a:pt x="385" y="34"/>
                </a:lnTo>
                <a:lnTo>
                  <a:pt x="381" y="33"/>
                </a:lnTo>
                <a:lnTo>
                  <a:pt x="367" y="25"/>
                </a:lnTo>
                <a:lnTo>
                  <a:pt x="348" y="25"/>
                </a:lnTo>
                <a:lnTo>
                  <a:pt x="342" y="36"/>
                </a:lnTo>
                <a:lnTo>
                  <a:pt x="337" y="33"/>
                </a:lnTo>
                <a:lnTo>
                  <a:pt x="331" y="31"/>
                </a:lnTo>
                <a:lnTo>
                  <a:pt x="327" y="28"/>
                </a:lnTo>
                <a:lnTo>
                  <a:pt x="323" y="27"/>
                </a:lnTo>
                <a:lnTo>
                  <a:pt x="318" y="25"/>
                </a:lnTo>
                <a:lnTo>
                  <a:pt x="315" y="25"/>
                </a:lnTo>
                <a:lnTo>
                  <a:pt x="312" y="23"/>
                </a:lnTo>
                <a:lnTo>
                  <a:pt x="308" y="19"/>
                </a:lnTo>
                <a:lnTo>
                  <a:pt x="302" y="17"/>
                </a:lnTo>
                <a:lnTo>
                  <a:pt x="298" y="15"/>
                </a:lnTo>
                <a:lnTo>
                  <a:pt x="292" y="13"/>
                </a:lnTo>
                <a:lnTo>
                  <a:pt x="291" y="21"/>
                </a:lnTo>
                <a:lnTo>
                  <a:pt x="287" y="21"/>
                </a:lnTo>
                <a:lnTo>
                  <a:pt x="283" y="21"/>
                </a:lnTo>
                <a:lnTo>
                  <a:pt x="281" y="19"/>
                </a:lnTo>
                <a:lnTo>
                  <a:pt x="277" y="15"/>
                </a:lnTo>
                <a:lnTo>
                  <a:pt x="273" y="11"/>
                </a:lnTo>
                <a:lnTo>
                  <a:pt x="271" y="7"/>
                </a:lnTo>
                <a:lnTo>
                  <a:pt x="267" y="4"/>
                </a:lnTo>
                <a:lnTo>
                  <a:pt x="264" y="0"/>
                </a:lnTo>
                <a:lnTo>
                  <a:pt x="262" y="0"/>
                </a:lnTo>
                <a:lnTo>
                  <a:pt x="260" y="4"/>
                </a:lnTo>
                <a:lnTo>
                  <a:pt x="258" y="6"/>
                </a:lnTo>
                <a:lnTo>
                  <a:pt x="256" y="9"/>
                </a:lnTo>
                <a:lnTo>
                  <a:pt x="254" y="13"/>
                </a:lnTo>
                <a:lnTo>
                  <a:pt x="256" y="19"/>
                </a:lnTo>
                <a:lnTo>
                  <a:pt x="254" y="19"/>
                </a:lnTo>
                <a:lnTo>
                  <a:pt x="254" y="21"/>
                </a:lnTo>
                <a:lnTo>
                  <a:pt x="252" y="21"/>
                </a:lnTo>
                <a:lnTo>
                  <a:pt x="252" y="23"/>
                </a:lnTo>
                <a:lnTo>
                  <a:pt x="250" y="25"/>
                </a:lnTo>
                <a:lnTo>
                  <a:pt x="250" y="27"/>
                </a:lnTo>
                <a:lnTo>
                  <a:pt x="250" y="28"/>
                </a:lnTo>
                <a:lnTo>
                  <a:pt x="248" y="33"/>
                </a:lnTo>
                <a:lnTo>
                  <a:pt x="248" y="38"/>
                </a:lnTo>
                <a:lnTo>
                  <a:pt x="248" y="40"/>
                </a:lnTo>
                <a:lnTo>
                  <a:pt x="250" y="44"/>
                </a:lnTo>
                <a:lnTo>
                  <a:pt x="252" y="50"/>
                </a:lnTo>
                <a:lnTo>
                  <a:pt x="254" y="50"/>
                </a:lnTo>
                <a:lnTo>
                  <a:pt x="256" y="54"/>
                </a:lnTo>
                <a:lnTo>
                  <a:pt x="254" y="55"/>
                </a:lnTo>
                <a:lnTo>
                  <a:pt x="250" y="57"/>
                </a:lnTo>
                <a:lnTo>
                  <a:pt x="248" y="59"/>
                </a:lnTo>
                <a:lnTo>
                  <a:pt x="246" y="61"/>
                </a:lnTo>
                <a:lnTo>
                  <a:pt x="244" y="63"/>
                </a:lnTo>
                <a:lnTo>
                  <a:pt x="243" y="65"/>
                </a:lnTo>
                <a:lnTo>
                  <a:pt x="238" y="69"/>
                </a:lnTo>
                <a:lnTo>
                  <a:pt x="237" y="71"/>
                </a:lnTo>
                <a:lnTo>
                  <a:pt x="235" y="73"/>
                </a:lnTo>
                <a:lnTo>
                  <a:pt x="231" y="77"/>
                </a:lnTo>
                <a:lnTo>
                  <a:pt x="227" y="82"/>
                </a:lnTo>
                <a:lnTo>
                  <a:pt x="225" y="90"/>
                </a:lnTo>
                <a:lnTo>
                  <a:pt x="225" y="94"/>
                </a:lnTo>
                <a:lnTo>
                  <a:pt x="229" y="98"/>
                </a:lnTo>
                <a:lnTo>
                  <a:pt x="229" y="103"/>
                </a:lnTo>
                <a:lnTo>
                  <a:pt x="231" y="108"/>
                </a:lnTo>
                <a:lnTo>
                  <a:pt x="223" y="111"/>
                </a:lnTo>
                <a:lnTo>
                  <a:pt x="217" y="113"/>
                </a:lnTo>
                <a:lnTo>
                  <a:pt x="212" y="111"/>
                </a:lnTo>
                <a:lnTo>
                  <a:pt x="206" y="109"/>
                </a:lnTo>
                <a:lnTo>
                  <a:pt x="179" y="117"/>
                </a:lnTo>
                <a:lnTo>
                  <a:pt x="179" y="134"/>
                </a:lnTo>
                <a:lnTo>
                  <a:pt x="190" y="140"/>
                </a:lnTo>
                <a:lnTo>
                  <a:pt x="200" y="161"/>
                </a:lnTo>
                <a:lnTo>
                  <a:pt x="212" y="163"/>
                </a:lnTo>
                <a:lnTo>
                  <a:pt x="221" y="167"/>
                </a:lnTo>
                <a:lnTo>
                  <a:pt x="223" y="169"/>
                </a:lnTo>
                <a:lnTo>
                  <a:pt x="229" y="179"/>
                </a:lnTo>
                <a:lnTo>
                  <a:pt x="227" y="180"/>
                </a:lnTo>
                <a:lnTo>
                  <a:pt x="225" y="182"/>
                </a:lnTo>
                <a:lnTo>
                  <a:pt x="217" y="180"/>
                </a:lnTo>
                <a:lnTo>
                  <a:pt x="216" y="182"/>
                </a:lnTo>
                <a:lnTo>
                  <a:pt x="216" y="188"/>
                </a:lnTo>
                <a:lnTo>
                  <a:pt x="214" y="190"/>
                </a:lnTo>
                <a:lnTo>
                  <a:pt x="206" y="184"/>
                </a:lnTo>
                <a:lnTo>
                  <a:pt x="204" y="184"/>
                </a:lnTo>
                <a:lnTo>
                  <a:pt x="206" y="188"/>
                </a:lnTo>
                <a:lnTo>
                  <a:pt x="196" y="188"/>
                </a:lnTo>
                <a:lnTo>
                  <a:pt x="177" y="177"/>
                </a:lnTo>
                <a:lnTo>
                  <a:pt x="162" y="194"/>
                </a:lnTo>
                <a:lnTo>
                  <a:pt x="160" y="200"/>
                </a:lnTo>
                <a:lnTo>
                  <a:pt x="167" y="207"/>
                </a:lnTo>
                <a:lnTo>
                  <a:pt x="171" y="204"/>
                </a:lnTo>
                <a:lnTo>
                  <a:pt x="179" y="209"/>
                </a:lnTo>
                <a:lnTo>
                  <a:pt x="196" y="221"/>
                </a:lnTo>
                <a:lnTo>
                  <a:pt x="202" y="227"/>
                </a:lnTo>
                <a:lnTo>
                  <a:pt x="204" y="230"/>
                </a:lnTo>
                <a:lnTo>
                  <a:pt x="216" y="236"/>
                </a:lnTo>
                <a:lnTo>
                  <a:pt x="214" y="242"/>
                </a:lnTo>
                <a:lnTo>
                  <a:pt x="216" y="246"/>
                </a:lnTo>
                <a:lnTo>
                  <a:pt x="217" y="252"/>
                </a:lnTo>
                <a:lnTo>
                  <a:pt x="216" y="259"/>
                </a:lnTo>
                <a:lnTo>
                  <a:pt x="219" y="269"/>
                </a:lnTo>
                <a:lnTo>
                  <a:pt x="223" y="267"/>
                </a:lnTo>
                <a:lnTo>
                  <a:pt x="229" y="269"/>
                </a:lnTo>
                <a:lnTo>
                  <a:pt x="229" y="273"/>
                </a:lnTo>
                <a:lnTo>
                  <a:pt x="231" y="275"/>
                </a:lnTo>
                <a:lnTo>
                  <a:pt x="235" y="283"/>
                </a:lnTo>
                <a:lnTo>
                  <a:pt x="235" y="286"/>
                </a:lnTo>
                <a:lnTo>
                  <a:pt x="231" y="290"/>
                </a:lnTo>
                <a:lnTo>
                  <a:pt x="229" y="294"/>
                </a:lnTo>
                <a:lnTo>
                  <a:pt x="225" y="298"/>
                </a:lnTo>
                <a:lnTo>
                  <a:pt x="217" y="305"/>
                </a:lnTo>
                <a:lnTo>
                  <a:pt x="219" y="311"/>
                </a:lnTo>
                <a:lnTo>
                  <a:pt x="216" y="315"/>
                </a:lnTo>
                <a:lnTo>
                  <a:pt x="212" y="317"/>
                </a:lnTo>
                <a:lnTo>
                  <a:pt x="196" y="313"/>
                </a:lnTo>
                <a:lnTo>
                  <a:pt x="167" y="323"/>
                </a:lnTo>
                <a:lnTo>
                  <a:pt x="164" y="325"/>
                </a:lnTo>
                <a:lnTo>
                  <a:pt x="164" y="346"/>
                </a:lnTo>
                <a:lnTo>
                  <a:pt x="144" y="352"/>
                </a:lnTo>
                <a:lnTo>
                  <a:pt x="118" y="359"/>
                </a:lnTo>
                <a:lnTo>
                  <a:pt x="106" y="363"/>
                </a:lnTo>
                <a:lnTo>
                  <a:pt x="110" y="371"/>
                </a:lnTo>
                <a:lnTo>
                  <a:pt x="106" y="371"/>
                </a:lnTo>
                <a:lnTo>
                  <a:pt x="104" y="373"/>
                </a:lnTo>
                <a:lnTo>
                  <a:pt x="102" y="373"/>
                </a:lnTo>
                <a:lnTo>
                  <a:pt x="100" y="371"/>
                </a:lnTo>
                <a:lnTo>
                  <a:pt x="98" y="371"/>
                </a:lnTo>
                <a:lnTo>
                  <a:pt x="96" y="367"/>
                </a:lnTo>
                <a:lnTo>
                  <a:pt x="91" y="363"/>
                </a:lnTo>
                <a:lnTo>
                  <a:pt x="87" y="361"/>
                </a:lnTo>
                <a:lnTo>
                  <a:pt x="85" y="361"/>
                </a:lnTo>
                <a:lnTo>
                  <a:pt x="83" y="361"/>
                </a:lnTo>
                <a:lnTo>
                  <a:pt x="81" y="361"/>
                </a:lnTo>
                <a:lnTo>
                  <a:pt x="79" y="363"/>
                </a:lnTo>
                <a:lnTo>
                  <a:pt x="77" y="369"/>
                </a:lnTo>
                <a:lnTo>
                  <a:pt x="77" y="371"/>
                </a:lnTo>
                <a:lnTo>
                  <a:pt x="79" y="377"/>
                </a:lnTo>
                <a:lnTo>
                  <a:pt x="81" y="384"/>
                </a:lnTo>
                <a:lnTo>
                  <a:pt x="81" y="388"/>
                </a:lnTo>
                <a:lnTo>
                  <a:pt x="79" y="390"/>
                </a:lnTo>
                <a:lnTo>
                  <a:pt x="73" y="394"/>
                </a:lnTo>
                <a:lnTo>
                  <a:pt x="73" y="396"/>
                </a:lnTo>
                <a:lnTo>
                  <a:pt x="73" y="398"/>
                </a:lnTo>
                <a:lnTo>
                  <a:pt x="73" y="403"/>
                </a:lnTo>
                <a:lnTo>
                  <a:pt x="75" y="411"/>
                </a:lnTo>
                <a:lnTo>
                  <a:pt x="73" y="415"/>
                </a:lnTo>
                <a:lnTo>
                  <a:pt x="73" y="417"/>
                </a:lnTo>
                <a:lnTo>
                  <a:pt x="71" y="419"/>
                </a:lnTo>
                <a:lnTo>
                  <a:pt x="71" y="421"/>
                </a:lnTo>
                <a:lnTo>
                  <a:pt x="73" y="423"/>
                </a:lnTo>
                <a:lnTo>
                  <a:pt x="73" y="425"/>
                </a:lnTo>
                <a:lnTo>
                  <a:pt x="75" y="425"/>
                </a:lnTo>
                <a:lnTo>
                  <a:pt x="77" y="427"/>
                </a:lnTo>
                <a:lnTo>
                  <a:pt x="83" y="427"/>
                </a:lnTo>
                <a:lnTo>
                  <a:pt x="85" y="427"/>
                </a:lnTo>
                <a:lnTo>
                  <a:pt x="89" y="428"/>
                </a:lnTo>
                <a:lnTo>
                  <a:pt x="92" y="430"/>
                </a:lnTo>
                <a:lnTo>
                  <a:pt x="96" y="430"/>
                </a:lnTo>
                <a:lnTo>
                  <a:pt x="102" y="434"/>
                </a:lnTo>
                <a:lnTo>
                  <a:pt x="106" y="436"/>
                </a:lnTo>
                <a:lnTo>
                  <a:pt x="110" y="438"/>
                </a:lnTo>
                <a:lnTo>
                  <a:pt x="110" y="440"/>
                </a:lnTo>
                <a:lnTo>
                  <a:pt x="110" y="442"/>
                </a:lnTo>
                <a:lnTo>
                  <a:pt x="108" y="448"/>
                </a:lnTo>
                <a:lnTo>
                  <a:pt x="102" y="456"/>
                </a:lnTo>
                <a:lnTo>
                  <a:pt x="100" y="459"/>
                </a:lnTo>
                <a:lnTo>
                  <a:pt x="96" y="463"/>
                </a:lnTo>
                <a:lnTo>
                  <a:pt x="92" y="463"/>
                </a:lnTo>
                <a:lnTo>
                  <a:pt x="85" y="461"/>
                </a:lnTo>
                <a:lnTo>
                  <a:pt x="81" y="459"/>
                </a:lnTo>
                <a:lnTo>
                  <a:pt x="73" y="461"/>
                </a:lnTo>
                <a:lnTo>
                  <a:pt x="56" y="465"/>
                </a:lnTo>
                <a:lnTo>
                  <a:pt x="52" y="465"/>
                </a:lnTo>
                <a:lnTo>
                  <a:pt x="50" y="467"/>
                </a:lnTo>
                <a:lnTo>
                  <a:pt x="48" y="473"/>
                </a:lnTo>
                <a:lnTo>
                  <a:pt x="46" y="475"/>
                </a:lnTo>
                <a:lnTo>
                  <a:pt x="43" y="478"/>
                </a:lnTo>
                <a:lnTo>
                  <a:pt x="37" y="482"/>
                </a:lnTo>
                <a:lnTo>
                  <a:pt x="35" y="482"/>
                </a:lnTo>
                <a:lnTo>
                  <a:pt x="33" y="482"/>
                </a:lnTo>
                <a:lnTo>
                  <a:pt x="31" y="478"/>
                </a:lnTo>
                <a:lnTo>
                  <a:pt x="31" y="475"/>
                </a:lnTo>
                <a:lnTo>
                  <a:pt x="33" y="471"/>
                </a:lnTo>
                <a:lnTo>
                  <a:pt x="31" y="471"/>
                </a:lnTo>
                <a:lnTo>
                  <a:pt x="29" y="469"/>
                </a:lnTo>
                <a:lnTo>
                  <a:pt x="21" y="469"/>
                </a:lnTo>
                <a:lnTo>
                  <a:pt x="17" y="471"/>
                </a:lnTo>
                <a:lnTo>
                  <a:pt x="12" y="475"/>
                </a:lnTo>
                <a:lnTo>
                  <a:pt x="8" y="477"/>
                </a:lnTo>
                <a:lnTo>
                  <a:pt x="8" y="478"/>
                </a:lnTo>
                <a:lnTo>
                  <a:pt x="8" y="480"/>
                </a:lnTo>
                <a:lnTo>
                  <a:pt x="8" y="484"/>
                </a:lnTo>
                <a:lnTo>
                  <a:pt x="10" y="488"/>
                </a:lnTo>
                <a:lnTo>
                  <a:pt x="12" y="490"/>
                </a:lnTo>
                <a:lnTo>
                  <a:pt x="12" y="494"/>
                </a:lnTo>
                <a:lnTo>
                  <a:pt x="10" y="496"/>
                </a:lnTo>
                <a:lnTo>
                  <a:pt x="10" y="502"/>
                </a:lnTo>
                <a:lnTo>
                  <a:pt x="8" y="507"/>
                </a:lnTo>
                <a:lnTo>
                  <a:pt x="6" y="511"/>
                </a:lnTo>
                <a:lnTo>
                  <a:pt x="4" y="513"/>
                </a:lnTo>
                <a:lnTo>
                  <a:pt x="4" y="515"/>
                </a:lnTo>
                <a:lnTo>
                  <a:pt x="4" y="517"/>
                </a:lnTo>
                <a:lnTo>
                  <a:pt x="6" y="519"/>
                </a:lnTo>
                <a:lnTo>
                  <a:pt x="8" y="519"/>
                </a:lnTo>
                <a:lnTo>
                  <a:pt x="10" y="517"/>
                </a:lnTo>
                <a:lnTo>
                  <a:pt x="14" y="515"/>
                </a:lnTo>
                <a:lnTo>
                  <a:pt x="16" y="513"/>
                </a:lnTo>
                <a:lnTo>
                  <a:pt x="16" y="511"/>
                </a:lnTo>
                <a:lnTo>
                  <a:pt x="19" y="509"/>
                </a:lnTo>
                <a:lnTo>
                  <a:pt x="21" y="507"/>
                </a:lnTo>
                <a:lnTo>
                  <a:pt x="25" y="505"/>
                </a:lnTo>
                <a:lnTo>
                  <a:pt x="27" y="505"/>
                </a:lnTo>
                <a:lnTo>
                  <a:pt x="31" y="505"/>
                </a:lnTo>
                <a:lnTo>
                  <a:pt x="35" y="505"/>
                </a:lnTo>
                <a:lnTo>
                  <a:pt x="37" y="505"/>
                </a:lnTo>
                <a:lnTo>
                  <a:pt x="39" y="507"/>
                </a:lnTo>
                <a:lnTo>
                  <a:pt x="41" y="509"/>
                </a:lnTo>
                <a:lnTo>
                  <a:pt x="43" y="513"/>
                </a:lnTo>
                <a:lnTo>
                  <a:pt x="43" y="517"/>
                </a:lnTo>
                <a:lnTo>
                  <a:pt x="41" y="523"/>
                </a:lnTo>
                <a:lnTo>
                  <a:pt x="39" y="528"/>
                </a:lnTo>
                <a:lnTo>
                  <a:pt x="37" y="532"/>
                </a:lnTo>
                <a:lnTo>
                  <a:pt x="37" y="536"/>
                </a:lnTo>
                <a:lnTo>
                  <a:pt x="37" y="540"/>
                </a:lnTo>
                <a:lnTo>
                  <a:pt x="37" y="544"/>
                </a:lnTo>
                <a:lnTo>
                  <a:pt x="37" y="546"/>
                </a:lnTo>
                <a:lnTo>
                  <a:pt x="35" y="548"/>
                </a:lnTo>
                <a:lnTo>
                  <a:pt x="33" y="550"/>
                </a:lnTo>
                <a:lnTo>
                  <a:pt x="31" y="550"/>
                </a:lnTo>
                <a:lnTo>
                  <a:pt x="25" y="552"/>
                </a:lnTo>
                <a:lnTo>
                  <a:pt x="21" y="553"/>
                </a:lnTo>
                <a:lnTo>
                  <a:pt x="19" y="555"/>
                </a:lnTo>
                <a:lnTo>
                  <a:pt x="14" y="559"/>
                </a:lnTo>
                <a:lnTo>
                  <a:pt x="14" y="561"/>
                </a:lnTo>
                <a:lnTo>
                  <a:pt x="12" y="563"/>
                </a:lnTo>
                <a:lnTo>
                  <a:pt x="12" y="569"/>
                </a:lnTo>
                <a:lnTo>
                  <a:pt x="10" y="574"/>
                </a:lnTo>
                <a:lnTo>
                  <a:pt x="10" y="579"/>
                </a:lnTo>
                <a:lnTo>
                  <a:pt x="12" y="582"/>
                </a:lnTo>
                <a:lnTo>
                  <a:pt x="10" y="588"/>
                </a:lnTo>
                <a:lnTo>
                  <a:pt x="10" y="592"/>
                </a:lnTo>
                <a:lnTo>
                  <a:pt x="8" y="596"/>
                </a:lnTo>
                <a:lnTo>
                  <a:pt x="8" y="600"/>
                </a:lnTo>
                <a:lnTo>
                  <a:pt x="8" y="605"/>
                </a:lnTo>
                <a:lnTo>
                  <a:pt x="12" y="605"/>
                </a:lnTo>
                <a:lnTo>
                  <a:pt x="14" y="605"/>
                </a:lnTo>
                <a:lnTo>
                  <a:pt x="14" y="609"/>
                </a:lnTo>
                <a:lnTo>
                  <a:pt x="12" y="632"/>
                </a:lnTo>
                <a:lnTo>
                  <a:pt x="12" y="638"/>
                </a:lnTo>
                <a:lnTo>
                  <a:pt x="21" y="642"/>
                </a:lnTo>
                <a:lnTo>
                  <a:pt x="19" y="646"/>
                </a:lnTo>
                <a:lnTo>
                  <a:pt x="31" y="651"/>
                </a:lnTo>
                <a:lnTo>
                  <a:pt x="35" y="653"/>
                </a:lnTo>
                <a:lnTo>
                  <a:pt x="39" y="657"/>
                </a:lnTo>
                <a:lnTo>
                  <a:pt x="41" y="653"/>
                </a:lnTo>
                <a:lnTo>
                  <a:pt x="43" y="655"/>
                </a:lnTo>
                <a:lnTo>
                  <a:pt x="41" y="659"/>
                </a:lnTo>
                <a:lnTo>
                  <a:pt x="52" y="671"/>
                </a:lnTo>
                <a:lnTo>
                  <a:pt x="65" y="678"/>
                </a:lnTo>
                <a:lnTo>
                  <a:pt x="71" y="686"/>
                </a:lnTo>
                <a:lnTo>
                  <a:pt x="73" y="688"/>
                </a:lnTo>
                <a:lnTo>
                  <a:pt x="75" y="690"/>
                </a:lnTo>
                <a:lnTo>
                  <a:pt x="71" y="696"/>
                </a:lnTo>
                <a:lnTo>
                  <a:pt x="64" y="719"/>
                </a:lnTo>
                <a:lnTo>
                  <a:pt x="62" y="719"/>
                </a:lnTo>
                <a:lnTo>
                  <a:pt x="56" y="717"/>
                </a:lnTo>
                <a:lnTo>
                  <a:pt x="54" y="723"/>
                </a:lnTo>
                <a:lnTo>
                  <a:pt x="52" y="726"/>
                </a:lnTo>
                <a:lnTo>
                  <a:pt x="52" y="728"/>
                </a:lnTo>
                <a:lnTo>
                  <a:pt x="58" y="730"/>
                </a:lnTo>
                <a:lnTo>
                  <a:pt x="58" y="736"/>
                </a:lnTo>
                <a:lnTo>
                  <a:pt x="58" y="738"/>
                </a:lnTo>
                <a:lnTo>
                  <a:pt x="58" y="742"/>
                </a:lnTo>
                <a:lnTo>
                  <a:pt x="54" y="752"/>
                </a:lnTo>
                <a:lnTo>
                  <a:pt x="54" y="754"/>
                </a:lnTo>
                <a:lnTo>
                  <a:pt x="56" y="754"/>
                </a:lnTo>
                <a:lnTo>
                  <a:pt x="58" y="755"/>
                </a:lnTo>
                <a:lnTo>
                  <a:pt x="60" y="755"/>
                </a:lnTo>
                <a:lnTo>
                  <a:pt x="41" y="807"/>
                </a:lnTo>
                <a:lnTo>
                  <a:pt x="44" y="809"/>
                </a:lnTo>
                <a:lnTo>
                  <a:pt x="6" y="907"/>
                </a:lnTo>
                <a:lnTo>
                  <a:pt x="2" y="919"/>
                </a:lnTo>
                <a:lnTo>
                  <a:pt x="0" y="921"/>
                </a:lnTo>
                <a:lnTo>
                  <a:pt x="2" y="922"/>
                </a:lnTo>
                <a:lnTo>
                  <a:pt x="14" y="930"/>
                </a:lnTo>
                <a:lnTo>
                  <a:pt x="23" y="934"/>
                </a:lnTo>
                <a:lnTo>
                  <a:pt x="16" y="946"/>
                </a:lnTo>
                <a:lnTo>
                  <a:pt x="58" y="94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Freeform 187"/>
          <p:cNvSpPr>
            <a:spLocks/>
          </p:cNvSpPr>
          <p:nvPr/>
        </p:nvSpPr>
        <p:spPr bwMode="auto">
          <a:xfrm>
            <a:off x="-1140121" y="6714048"/>
            <a:ext cx="853789" cy="1031701"/>
          </a:xfrm>
          <a:custGeom>
            <a:avLst/>
            <a:gdLst>
              <a:gd name="T0" fmla="*/ 61 w 907"/>
              <a:gd name="T1" fmla="*/ 600 h 1096"/>
              <a:gd name="T2" fmla="*/ 148 w 907"/>
              <a:gd name="T3" fmla="*/ 649 h 1096"/>
              <a:gd name="T4" fmla="*/ 184 w 907"/>
              <a:gd name="T5" fmla="*/ 652 h 1096"/>
              <a:gd name="T6" fmla="*/ 140 w 907"/>
              <a:gd name="T7" fmla="*/ 689 h 1096"/>
              <a:gd name="T8" fmla="*/ 163 w 907"/>
              <a:gd name="T9" fmla="*/ 725 h 1096"/>
              <a:gd name="T10" fmla="*/ 221 w 907"/>
              <a:gd name="T11" fmla="*/ 758 h 1096"/>
              <a:gd name="T12" fmla="*/ 290 w 907"/>
              <a:gd name="T13" fmla="*/ 787 h 1096"/>
              <a:gd name="T14" fmla="*/ 354 w 907"/>
              <a:gd name="T15" fmla="*/ 789 h 1096"/>
              <a:gd name="T16" fmla="*/ 407 w 907"/>
              <a:gd name="T17" fmla="*/ 817 h 1096"/>
              <a:gd name="T18" fmla="*/ 429 w 907"/>
              <a:gd name="T19" fmla="*/ 914 h 1096"/>
              <a:gd name="T20" fmla="*/ 336 w 907"/>
              <a:gd name="T21" fmla="*/ 964 h 1096"/>
              <a:gd name="T22" fmla="*/ 405 w 907"/>
              <a:gd name="T23" fmla="*/ 1014 h 1096"/>
              <a:gd name="T24" fmla="*/ 504 w 907"/>
              <a:gd name="T25" fmla="*/ 1089 h 1096"/>
              <a:gd name="T26" fmla="*/ 705 w 907"/>
              <a:gd name="T27" fmla="*/ 1062 h 1096"/>
              <a:gd name="T28" fmla="*/ 694 w 907"/>
              <a:gd name="T29" fmla="*/ 1046 h 1096"/>
              <a:gd name="T30" fmla="*/ 677 w 907"/>
              <a:gd name="T31" fmla="*/ 968 h 1096"/>
              <a:gd name="T32" fmla="*/ 665 w 907"/>
              <a:gd name="T33" fmla="*/ 904 h 1096"/>
              <a:gd name="T34" fmla="*/ 703 w 907"/>
              <a:gd name="T35" fmla="*/ 873 h 1096"/>
              <a:gd name="T36" fmla="*/ 715 w 907"/>
              <a:gd name="T37" fmla="*/ 850 h 1096"/>
              <a:gd name="T38" fmla="*/ 738 w 907"/>
              <a:gd name="T39" fmla="*/ 837 h 1096"/>
              <a:gd name="T40" fmla="*/ 782 w 907"/>
              <a:gd name="T41" fmla="*/ 827 h 1096"/>
              <a:gd name="T42" fmla="*/ 776 w 907"/>
              <a:gd name="T43" fmla="*/ 793 h 1096"/>
              <a:gd name="T44" fmla="*/ 773 w 907"/>
              <a:gd name="T45" fmla="*/ 785 h 1096"/>
              <a:gd name="T46" fmla="*/ 774 w 907"/>
              <a:gd name="T47" fmla="*/ 769 h 1096"/>
              <a:gd name="T48" fmla="*/ 774 w 907"/>
              <a:gd name="T49" fmla="*/ 735 h 1096"/>
              <a:gd name="T50" fmla="*/ 767 w 907"/>
              <a:gd name="T51" fmla="*/ 729 h 1096"/>
              <a:gd name="T52" fmla="*/ 836 w 907"/>
              <a:gd name="T53" fmla="*/ 625 h 1096"/>
              <a:gd name="T54" fmla="*/ 882 w 907"/>
              <a:gd name="T55" fmla="*/ 593 h 1096"/>
              <a:gd name="T56" fmla="*/ 890 w 907"/>
              <a:gd name="T57" fmla="*/ 537 h 1096"/>
              <a:gd name="T58" fmla="*/ 903 w 907"/>
              <a:gd name="T59" fmla="*/ 477 h 1096"/>
              <a:gd name="T60" fmla="*/ 876 w 907"/>
              <a:gd name="T61" fmla="*/ 439 h 1096"/>
              <a:gd name="T62" fmla="*/ 832 w 907"/>
              <a:gd name="T63" fmla="*/ 441 h 1096"/>
              <a:gd name="T64" fmla="*/ 738 w 907"/>
              <a:gd name="T65" fmla="*/ 456 h 1096"/>
              <a:gd name="T66" fmla="*/ 723 w 907"/>
              <a:gd name="T67" fmla="*/ 429 h 1096"/>
              <a:gd name="T68" fmla="*/ 699 w 907"/>
              <a:gd name="T69" fmla="*/ 404 h 1096"/>
              <a:gd name="T70" fmla="*/ 690 w 907"/>
              <a:gd name="T71" fmla="*/ 393 h 1096"/>
              <a:gd name="T72" fmla="*/ 672 w 907"/>
              <a:gd name="T73" fmla="*/ 385 h 1096"/>
              <a:gd name="T74" fmla="*/ 672 w 907"/>
              <a:gd name="T75" fmla="*/ 373 h 1096"/>
              <a:gd name="T76" fmla="*/ 672 w 907"/>
              <a:gd name="T77" fmla="*/ 358 h 1096"/>
              <a:gd name="T78" fmla="*/ 675 w 907"/>
              <a:gd name="T79" fmla="*/ 337 h 1096"/>
              <a:gd name="T80" fmla="*/ 688 w 907"/>
              <a:gd name="T81" fmla="*/ 314 h 1096"/>
              <a:gd name="T82" fmla="*/ 694 w 907"/>
              <a:gd name="T83" fmla="*/ 274 h 1096"/>
              <a:gd name="T84" fmla="*/ 672 w 907"/>
              <a:gd name="T85" fmla="*/ 262 h 1096"/>
              <a:gd name="T86" fmla="*/ 611 w 907"/>
              <a:gd name="T87" fmla="*/ 210 h 1096"/>
              <a:gd name="T88" fmla="*/ 478 w 907"/>
              <a:gd name="T89" fmla="*/ 4 h 1096"/>
              <a:gd name="T90" fmla="*/ 436 w 907"/>
              <a:gd name="T91" fmla="*/ 20 h 1096"/>
              <a:gd name="T92" fmla="*/ 415 w 907"/>
              <a:gd name="T93" fmla="*/ 33 h 1096"/>
              <a:gd name="T94" fmla="*/ 390 w 907"/>
              <a:gd name="T95" fmla="*/ 45 h 1096"/>
              <a:gd name="T96" fmla="*/ 376 w 907"/>
              <a:gd name="T97" fmla="*/ 64 h 1096"/>
              <a:gd name="T98" fmla="*/ 319 w 907"/>
              <a:gd name="T99" fmla="*/ 112 h 1096"/>
              <a:gd name="T100" fmla="*/ 215 w 907"/>
              <a:gd name="T101" fmla="*/ 175 h 1096"/>
              <a:gd name="T102" fmla="*/ 194 w 907"/>
              <a:gd name="T103" fmla="*/ 237 h 1096"/>
              <a:gd name="T104" fmla="*/ 182 w 907"/>
              <a:gd name="T105" fmla="*/ 270 h 1096"/>
              <a:gd name="T106" fmla="*/ 169 w 907"/>
              <a:gd name="T107" fmla="*/ 297 h 1096"/>
              <a:gd name="T108" fmla="*/ 152 w 907"/>
              <a:gd name="T109" fmla="*/ 318 h 1096"/>
              <a:gd name="T110" fmla="*/ 134 w 907"/>
              <a:gd name="T111" fmla="*/ 337 h 1096"/>
              <a:gd name="T112" fmla="*/ 121 w 907"/>
              <a:gd name="T113" fmla="*/ 366 h 1096"/>
              <a:gd name="T114" fmla="*/ 77 w 907"/>
              <a:gd name="T115" fmla="*/ 406 h 1096"/>
              <a:gd name="T116" fmla="*/ 42 w 907"/>
              <a:gd name="T117" fmla="*/ 422 h 1096"/>
              <a:gd name="T118" fmla="*/ 29 w 907"/>
              <a:gd name="T119" fmla="*/ 429 h 1096"/>
              <a:gd name="T120" fmla="*/ 19 w 907"/>
              <a:gd name="T121" fmla="*/ 452 h 1096"/>
              <a:gd name="T122" fmla="*/ 15 w 907"/>
              <a:gd name="T123" fmla="*/ 481 h 1096"/>
              <a:gd name="T124" fmla="*/ 2 w 907"/>
              <a:gd name="T125" fmla="*/ 518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07" h="1096">
                <a:moveTo>
                  <a:pt x="23" y="527"/>
                </a:moveTo>
                <a:lnTo>
                  <a:pt x="36" y="512"/>
                </a:lnTo>
                <a:lnTo>
                  <a:pt x="44" y="510"/>
                </a:lnTo>
                <a:lnTo>
                  <a:pt x="54" y="510"/>
                </a:lnTo>
                <a:lnTo>
                  <a:pt x="67" y="537"/>
                </a:lnTo>
                <a:lnTo>
                  <a:pt x="79" y="537"/>
                </a:lnTo>
                <a:lnTo>
                  <a:pt x="71" y="554"/>
                </a:lnTo>
                <a:lnTo>
                  <a:pt x="61" y="600"/>
                </a:lnTo>
                <a:lnTo>
                  <a:pt x="96" y="633"/>
                </a:lnTo>
                <a:lnTo>
                  <a:pt x="128" y="627"/>
                </a:lnTo>
                <a:lnTo>
                  <a:pt x="131" y="629"/>
                </a:lnTo>
                <a:lnTo>
                  <a:pt x="131" y="631"/>
                </a:lnTo>
                <a:lnTo>
                  <a:pt x="133" y="633"/>
                </a:lnTo>
                <a:lnTo>
                  <a:pt x="136" y="644"/>
                </a:lnTo>
                <a:lnTo>
                  <a:pt x="138" y="649"/>
                </a:lnTo>
                <a:lnTo>
                  <a:pt x="148" y="649"/>
                </a:lnTo>
                <a:lnTo>
                  <a:pt x="154" y="662"/>
                </a:lnTo>
                <a:lnTo>
                  <a:pt x="165" y="666"/>
                </a:lnTo>
                <a:lnTo>
                  <a:pt x="171" y="664"/>
                </a:lnTo>
                <a:lnTo>
                  <a:pt x="169" y="664"/>
                </a:lnTo>
                <a:lnTo>
                  <a:pt x="173" y="654"/>
                </a:lnTo>
                <a:lnTo>
                  <a:pt x="177" y="656"/>
                </a:lnTo>
                <a:lnTo>
                  <a:pt x="179" y="652"/>
                </a:lnTo>
                <a:lnTo>
                  <a:pt x="184" y="652"/>
                </a:lnTo>
                <a:lnTo>
                  <a:pt x="184" y="668"/>
                </a:lnTo>
                <a:lnTo>
                  <a:pt x="181" y="685"/>
                </a:lnTo>
                <a:lnTo>
                  <a:pt x="179" y="685"/>
                </a:lnTo>
                <a:lnTo>
                  <a:pt x="159" y="683"/>
                </a:lnTo>
                <a:lnTo>
                  <a:pt x="157" y="689"/>
                </a:lnTo>
                <a:lnTo>
                  <a:pt x="154" y="687"/>
                </a:lnTo>
                <a:lnTo>
                  <a:pt x="152" y="691"/>
                </a:lnTo>
                <a:lnTo>
                  <a:pt x="140" y="689"/>
                </a:lnTo>
                <a:lnTo>
                  <a:pt x="138" y="712"/>
                </a:lnTo>
                <a:lnTo>
                  <a:pt x="133" y="716"/>
                </a:lnTo>
                <a:lnTo>
                  <a:pt x="136" y="718"/>
                </a:lnTo>
                <a:lnTo>
                  <a:pt x="142" y="720"/>
                </a:lnTo>
                <a:lnTo>
                  <a:pt x="146" y="718"/>
                </a:lnTo>
                <a:lnTo>
                  <a:pt x="150" y="721"/>
                </a:lnTo>
                <a:lnTo>
                  <a:pt x="157" y="725"/>
                </a:lnTo>
                <a:lnTo>
                  <a:pt x="163" y="725"/>
                </a:lnTo>
                <a:lnTo>
                  <a:pt x="175" y="727"/>
                </a:lnTo>
                <a:lnTo>
                  <a:pt x="182" y="727"/>
                </a:lnTo>
                <a:lnTo>
                  <a:pt x="190" y="729"/>
                </a:lnTo>
                <a:lnTo>
                  <a:pt x="198" y="737"/>
                </a:lnTo>
                <a:lnTo>
                  <a:pt x="210" y="747"/>
                </a:lnTo>
                <a:lnTo>
                  <a:pt x="210" y="748"/>
                </a:lnTo>
                <a:lnTo>
                  <a:pt x="213" y="750"/>
                </a:lnTo>
                <a:lnTo>
                  <a:pt x="221" y="758"/>
                </a:lnTo>
                <a:lnTo>
                  <a:pt x="240" y="769"/>
                </a:lnTo>
                <a:lnTo>
                  <a:pt x="259" y="777"/>
                </a:lnTo>
                <a:lnTo>
                  <a:pt x="273" y="769"/>
                </a:lnTo>
                <a:lnTo>
                  <a:pt x="279" y="771"/>
                </a:lnTo>
                <a:lnTo>
                  <a:pt x="280" y="783"/>
                </a:lnTo>
                <a:lnTo>
                  <a:pt x="284" y="787"/>
                </a:lnTo>
                <a:lnTo>
                  <a:pt x="288" y="783"/>
                </a:lnTo>
                <a:lnTo>
                  <a:pt x="290" y="787"/>
                </a:lnTo>
                <a:lnTo>
                  <a:pt x="292" y="791"/>
                </a:lnTo>
                <a:lnTo>
                  <a:pt x="298" y="796"/>
                </a:lnTo>
                <a:lnTo>
                  <a:pt x="307" y="802"/>
                </a:lnTo>
                <a:lnTo>
                  <a:pt x="323" y="812"/>
                </a:lnTo>
                <a:lnTo>
                  <a:pt x="328" y="812"/>
                </a:lnTo>
                <a:lnTo>
                  <a:pt x="340" y="802"/>
                </a:lnTo>
                <a:lnTo>
                  <a:pt x="346" y="795"/>
                </a:lnTo>
                <a:lnTo>
                  <a:pt x="354" y="789"/>
                </a:lnTo>
                <a:lnTo>
                  <a:pt x="363" y="779"/>
                </a:lnTo>
                <a:lnTo>
                  <a:pt x="367" y="779"/>
                </a:lnTo>
                <a:lnTo>
                  <a:pt x="402" y="793"/>
                </a:lnTo>
                <a:lnTo>
                  <a:pt x="411" y="798"/>
                </a:lnTo>
                <a:lnTo>
                  <a:pt x="415" y="804"/>
                </a:lnTo>
                <a:lnTo>
                  <a:pt x="415" y="806"/>
                </a:lnTo>
                <a:lnTo>
                  <a:pt x="413" y="810"/>
                </a:lnTo>
                <a:lnTo>
                  <a:pt x="407" y="817"/>
                </a:lnTo>
                <a:lnTo>
                  <a:pt x="386" y="831"/>
                </a:lnTo>
                <a:lnTo>
                  <a:pt x="382" y="837"/>
                </a:lnTo>
                <a:lnTo>
                  <a:pt x="382" y="841"/>
                </a:lnTo>
                <a:lnTo>
                  <a:pt x="390" y="858"/>
                </a:lnTo>
                <a:lnTo>
                  <a:pt x="400" y="867"/>
                </a:lnTo>
                <a:lnTo>
                  <a:pt x="413" y="893"/>
                </a:lnTo>
                <a:lnTo>
                  <a:pt x="427" y="906"/>
                </a:lnTo>
                <a:lnTo>
                  <a:pt x="429" y="914"/>
                </a:lnTo>
                <a:lnTo>
                  <a:pt x="424" y="918"/>
                </a:lnTo>
                <a:lnTo>
                  <a:pt x="417" y="925"/>
                </a:lnTo>
                <a:lnTo>
                  <a:pt x="400" y="931"/>
                </a:lnTo>
                <a:lnTo>
                  <a:pt x="359" y="941"/>
                </a:lnTo>
                <a:lnTo>
                  <a:pt x="344" y="942"/>
                </a:lnTo>
                <a:lnTo>
                  <a:pt x="338" y="948"/>
                </a:lnTo>
                <a:lnTo>
                  <a:pt x="336" y="952"/>
                </a:lnTo>
                <a:lnTo>
                  <a:pt x="336" y="964"/>
                </a:lnTo>
                <a:lnTo>
                  <a:pt x="338" y="966"/>
                </a:lnTo>
                <a:lnTo>
                  <a:pt x="348" y="960"/>
                </a:lnTo>
                <a:lnTo>
                  <a:pt x="355" y="975"/>
                </a:lnTo>
                <a:lnTo>
                  <a:pt x="367" y="989"/>
                </a:lnTo>
                <a:lnTo>
                  <a:pt x="396" y="1002"/>
                </a:lnTo>
                <a:lnTo>
                  <a:pt x="407" y="1006"/>
                </a:lnTo>
                <a:lnTo>
                  <a:pt x="405" y="1010"/>
                </a:lnTo>
                <a:lnTo>
                  <a:pt x="405" y="1014"/>
                </a:lnTo>
                <a:lnTo>
                  <a:pt x="427" y="1019"/>
                </a:lnTo>
                <a:lnTo>
                  <a:pt x="438" y="1031"/>
                </a:lnTo>
                <a:lnTo>
                  <a:pt x="448" y="1048"/>
                </a:lnTo>
                <a:lnTo>
                  <a:pt x="451" y="1062"/>
                </a:lnTo>
                <a:lnTo>
                  <a:pt x="453" y="1062"/>
                </a:lnTo>
                <a:lnTo>
                  <a:pt x="457" y="1067"/>
                </a:lnTo>
                <a:lnTo>
                  <a:pt x="467" y="1071"/>
                </a:lnTo>
                <a:lnTo>
                  <a:pt x="504" y="1089"/>
                </a:lnTo>
                <a:lnTo>
                  <a:pt x="519" y="1093"/>
                </a:lnTo>
                <a:lnTo>
                  <a:pt x="546" y="1094"/>
                </a:lnTo>
                <a:lnTo>
                  <a:pt x="594" y="1093"/>
                </a:lnTo>
                <a:lnTo>
                  <a:pt x="653" y="1096"/>
                </a:lnTo>
                <a:lnTo>
                  <a:pt x="682" y="1091"/>
                </a:lnTo>
                <a:lnTo>
                  <a:pt x="701" y="1085"/>
                </a:lnTo>
                <a:lnTo>
                  <a:pt x="713" y="1073"/>
                </a:lnTo>
                <a:lnTo>
                  <a:pt x="705" y="1062"/>
                </a:lnTo>
                <a:lnTo>
                  <a:pt x="701" y="1054"/>
                </a:lnTo>
                <a:lnTo>
                  <a:pt x="701" y="1052"/>
                </a:lnTo>
                <a:lnTo>
                  <a:pt x="699" y="1052"/>
                </a:lnTo>
                <a:lnTo>
                  <a:pt x="699" y="1054"/>
                </a:lnTo>
                <a:lnTo>
                  <a:pt x="699" y="1052"/>
                </a:lnTo>
                <a:lnTo>
                  <a:pt x="698" y="1052"/>
                </a:lnTo>
                <a:lnTo>
                  <a:pt x="696" y="1052"/>
                </a:lnTo>
                <a:lnTo>
                  <a:pt x="694" y="1046"/>
                </a:lnTo>
                <a:lnTo>
                  <a:pt x="701" y="1045"/>
                </a:lnTo>
                <a:lnTo>
                  <a:pt x="696" y="1019"/>
                </a:lnTo>
                <a:lnTo>
                  <a:pt x="696" y="1018"/>
                </a:lnTo>
                <a:lnTo>
                  <a:pt x="696" y="1016"/>
                </a:lnTo>
                <a:lnTo>
                  <a:pt x="688" y="981"/>
                </a:lnTo>
                <a:lnTo>
                  <a:pt x="682" y="973"/>
                </a:lnTo>
                <a:lnTo>
                  <a:pt x="680" y="969"/>
                </a:lnTo>
                <a:lnTo>
                  <a:pt x="677" y="968"/>
                </a:lnTo>
                <a:lnTo>
                  <a:pt x="669" y="962"/>
                </a:lnTo>
                <a:lnTo>
                  <a:pt x="665" y="958"/>
                </a:lnTo>
                <a:lnTo>
                  <a:pt x="663" y="942"/>
                </a:lnTo>
                <a:lnTo>
                  <a:pt x="665" y="941"/>
                </a:lnTo>
                <a:lnTo>
                  <a:pt x="667" y="921"/>
                </a:lnTo>
                <a:lnTo>
                  <a:pt x="665" y="914"/>
                </a:lnTo>
                <a:lnTo>
                  <a:pt x="667" y="904"/>
                </a:lnTo>
                <a:lnTo>
                  <a:pt x="665" y="904"/>
                </a:lnTo>
                <a:lnTo>
                  <a:pt x="667" y="896"/>
                </a:lnTo>
                <a:lnTo>
                  <a:pt x="667" y="894"/>
                </a:lnTo>
                <a:lnTo>
                  <a:pt x="665" y="894"/>
                </a:lnTo>
                <a:lnTo>
                  <a:pt x="672" y="870"/>
                </a:lnTo>
                <a:lnTo>
                  <a:pt x="686" y="873"/>
                </a:lnTo>
                <a:lnTo>
                  <a:pt x="701" y="875"/>
                </a:lnTo>
                <a:lnTo>
                  <a:pt x="701" y="873"/>
                </a:lnTo>
                <a:lnTo>
                  <a:pt x="703" y="873"/>
                </a:lnTo>
                <a:lnTo>
                  <a:pt x="703" y="870"/>
                </a:lnTo>
                <a:lnTo>
                  <a:pt x="703" y="862"/>
                </a:lnTo>
                <a:lnTo>
                  <a:pt x="703" y="860"/>
                </a:lnTo>
                <a:lnTo>
                  <a:pt x="703" y="858"/>
                </a:lnTo>
                <a:lnTo>
                  <a:pt x="703" y="856"/>
                </a:lnTo>
                <a:lnTo>
                  <a:pt x="711" y="852"/>
                </a:lnTo>
                <a:lnTo>
                  <a:pt x="713" y="850"/>
                </a:lnTo>
                <a:lnTo>
                  <a:pt x="715" y="850"/>
                </a:lnTo>
                <a:lnTo>
                  <a:pt x="721" y="848"/>
                </a:lnTo>
                <a:lnTo>
                  <a:pt x="723" y="848"/>
                </a:lnTo>
                <a:lnTo>
                  <a:pt x="723" y="846"/>
                </a:lnTo>
                <a:lnTo>
                  <a:pt x="725" y="846"/>
                </a:lnTo>
                <a:lnTo>
                  <a:pt x="725" y="845"/>
                </a:lnTo>
                <a:lnTo>
                  <a:pt x="726" y="845"/>
                </a:lnTo>
                <a:lnTo>
                  <a:pt x="732" y="841"/>
                </a:lnTo>
                <a:lnTo>
                  <a:pt x="738" y="837"/>
                </a:lnTo>
                <a:lnTo>
                  <a:pt x="740" y="835"/>
                </a:lnTo>
                <a:lnTo>
                  <a:pt x="744" y="833"/>
                </a:lnTo>
                <a:lnTo>
                  <a:pt x="744" y="831"/>
                </a:lnTo>
                <a:lnTo>
                  <a:pt x="753" y="822"/>
                </a:lnTo>
                <a:lnTo>
                  <a:pt x="757" y="817"/>
                </a:lnTo>
                <a:lnTo>
                  <a:pt x="774" y="827"/>
                </a:lnTo>
                <a:lnTo>
                  <a:pt x="782" y="829"/>
                </a:lnTo>
                <a:lnTo>
                  <a:pt x="782" y="827"/>
                </a:lnTo>
                <a:lnTo>
                  <a:pt x="782" y="816"/>
                </a:lnTo>
                <a:lnTo>
                  <a:pt x="782" y="814"/>
                </a:lnTo>
                <a:lnTo>
                  <a:pt x="782" y="806"/>
                </a:lnTo>
                <a:lnTo>
                  <a:pt x="782" y="793"/>
                </a:lnTo>
                <a:lnTo>
                  <a:pt x="780" y="793"/>
                </a:lnTo>
                <a:lnTo>
                  <a:pt x="778" y="793"/>
                </a:lnTo>
                <a:lnTo>
                  <a:pt x="778" y="795"/>
                </a:lnTo>
                <a:lnTo>
                  <a:pt x="776" y="793"/>
                </a:lnTo>
                <a:lnTo>
                  <a:pt x="774" y="795"/>
                </a:lnTo>
                <a:lnTo>
                  <a:pt x="773" y="795"/>
                </a:lnTo>
                <a:lnTo>
                  <a:pt x="769" y="795"/>
                </a:lnTo>
                <a:lnTo>
                  <a:pt x="769" y="793"/>
                </a:lnTo>
                <a:lnTo>
                  <a:pt x="769" y="791"/>
                </a:lnTo>
                <a:lnTo>
                  <a:pt x="771" y="789"/>
                </a:lnTo>
                <a:lnTo>
                  <a:pt x="771" y="787"/>
                </a:lnTo>
                <a:lnTo>
                  <a:pt x="773" y="785"/>
                </a:lnTo>
                <a:lnTo>
                  <a:pt x="774" y="781"/>
                </a:lnTo>
                <a:lnTo>
                  <a:pt x="776" y="779"/>
                </a:lnTo>
                <a:lnTo>
                  <a:pt x="778" y="771"/>
                </a:lnTo>
                <a:lnTo>
                  <a:pt x="780" y="769"/>
                </a:lnTo>
                <a:lnTo>
                  <a:pt x="778" y="764"/>
                </a:lnTo>
                <a:lnTo>
                  <a:pt x="776" y="764"/>
                </a:lnTo>
                <a:lnTo>
                  <a:pt x="774" y="764"/>
                </a:lnTo>
                <a:lnTo>
                  <a:pt x="774" y="769"/>
                </a:lnTo>
                <a:lnTo>
                  <a:pt x="773" y="769"/>
                </a:lnTo>
                <a:lnTo>
                  <a:pt x="771" y="769"/>
                </a:lnTo>
                <a:lnTo>
                  <a:pt x="769" y="769"/>
                </a:lnTo>
                <a:lnTo>
                  <a:pt x="769" y="771"/>
                </a:lnTo>
                <a:lnTo>
                  <a:pt x="767" y="771"/>
                </a:lnTo>
                <a:lnTo>
                  <a:pt x="771" y="758"/>
                </a:lnTo>
                <a:lnTo>
                  <a:pt x="773" y="750"/>
                </a:lnTo>
                <a:lnTo>
                  <a:pt x="774" y="735"/>
                </a:lnTo>
                <a:lnTo>
                  <a:pt x="776" y="735"/>
                </a:lnTo>
                <a:lnTo>
                  <a:pt x="776" y="733"/>
                </a:lnTo>
                <a:lnTo>
                  <a:pt x="774" y="733"/>
                </a:lnTo>
                <a:lnTo>
                  <a:pt x="774" y="731"/>
                </a:lnTo>
                <a:lnTo>
                  <a:pt x="773" y="731"/>
                </a:lnTo>
                <a:lnTo>
                  <a:pt x="771" y="731"/>
                </a:lnTo>
                <a:lnTo>
                  <a:pt x="769" y="729"/>
                </a:lnTo>
                <a:lnTo>
                  <a:pt x="767" y="729"/>
                </a:lnTo>
                <a:lnTo>
                  <a:pt x="765" y="729"/>
                </a:lnTo>
                <a:lnTo>
                  <a:pt x="765" y="727"/>
                </a:lnTo>
                <a:lnTo>
                  <a:pt x="761" y="649"/>
                </a:lnTo>
                <a:lnTo>
                  <a:pt x="761" y="646"/>
                </a:lnTo>
                <a:lnTo>
                  <a:pt x="759" y="631"/>
                </a:lnTo>
                <a:lnTo>
                  <a:pt x="824" y="627"/>
                </a:lnTo>
                <a:lnTo>
                  <a:pt x="836" y="627"/>
                </a:lnTo>
                <a:lnTo>
                  <a:pt x="836" y="625"/>
                </a:lnTo>
                <a:lnTo>
                  <a:pt x="853" y="623"/>
                </a:lnTo>
                <a:lnTo>
                  <a:pt x="874" y="622"/>
                </a:lnTo>
                <a:lnTo>
                  <a:pt x="874" y="610"/>
                </a:lnTo>
                <a:lnTo>
                  <a:pt x="876" y="608"/>
                </a:lnTo>
                <a:lnTo>
                  <a:pt x="880" y="608"/>
                </a:lnTo>
                <a:lnTo>
                  <a:pt x="880" y="604"/>
                </a:lnTo>
                <a:lnTo>
                  <a:pt x="882" y="604"/>
                </a:lnTo>
                <a:lnTo>
                  <a:pt x="882" y="593"/>
                </a:lnTo>
                <a:lnTo>
                  <a:pt x="886" y="562"/>
                </a:lnTo>
                <a:lnTo>
                  <a:pt x="888" y="558"/>
                </a:lnTo>
                <a:lnTo>
                  <a:pt x="890" y="547"/>
                </a:lnTo>
                <a:lnTo>
                  <a:pt x="890" y="545"/>
                </a:lnTo>
                <a:lnTo>
                  <a:pt x="888" y="539"/>
                </a:lnTo>
                <a:lnTo>
                  <a:pt x="888" y="537"/>
                </a:lnTo>
                <a:lnTo>
                  <a:pt x="888" y="535"/>
                </a:lnTo>
                <a:lnTo>
                  <a:pt x="890" y="537"/>
                </a:lnTo>
                <a:lnTo>
                  <a:pt x="890" y="529"/>
                </a:lnTo>
                <a:lnTo>
                  <a:pt x="892" y="529"/>
                </a:lnTo>
                <a:lnTo>
                  <a:pt x="892" y="519"/>
                </a:lnTo>
                <a:lnTo>
                  <a:pt x="894" y="516"/>
                </a:lnTo>
                <a:lnTo>
                  <a:pt x="897" y="506"/>
                </a:lnTo>
                <a:lnTo>
                  <a:pt x="899" y="504"/>
                </a:lnTo>
                <a:lnTo>
                  <a:pt x="901" y="483"/>
                </a:lnTo>
                <a:lnTo>
                  <a:pt x="903" y="477"/>
                </a:lnTo>
                <a:lnTo>
                  <a:pt x="903" y="475"/>
                </a:lnTo>
                <a:lnTo>
                  <a:pt x="907" y="454"/>
                </a:lnTo>
                <a:lnTo>
                  <a:pt x="907" y="452"/>
                </a:lnTo>
                <a:lnTo>
                  <a:pt x="907" y="445"/>
                </a:lnTo>
                <a:lnTo>
                  <a:pt x="899" y="443"/>
                </a:lnTo>
                <a:lnTo>
                  <a:pt x="894" y="441"/>
                </a:lnTo>
                <a:lnTo>
                  <a:pt x="888" y="441"/>
                </a:lnTo>
                <a:lnTo>
                  <a:pt x="876" y="439"/>
                </a:lnTo>
                <a:lnTo>
                  <a:pt x="874" y="439"/>
                </a:lnTo>
                <a:lnTo>
                  <a:pt x="863" y="437"/>
                </a:lnTo>
                <a:lnTo>
                  <a:pt x="855" y="435"/>
                </a:lnTo>
                <a:lnTo>
                  <a:pt x="853" y="435"/>
                </a:lnTo>
                <a:lnTo>
                  <a:pt x="851" y="435"/>
                </a:lnTo>
                <a:lnTo>
                  <a:pt x="846" y="439"/>
                </a:lnTo>
                <a:lnTo>
                  <a:pt x="842" y="441"/>
                </a:lnTo>
                <a:lnTo>
                  <a:pt x="832" y="441"/>
                </a:lnTo>
                <a:lnTo>
                  <a:pt x="742" y="479"/>
                </a:lnTo>
                <a:lnTo>
                  <a:pt x="736" y="471"/>
                </a:lnTo>
                <a:lnTo>
                  <a:pt x="734" y="470"/>
                </a:lnTo>
                <a:lnTo>
                  <a:pt x="736" y="468"/>
                </a:lnTo>
                <a:lnTo>
                  <a:pt x="738" y="466"/>
                </a:lnTo>
                <a:lnTo>
                  <a:pt x="738" y="464"/>
                </a:lnTo>
                <a:lnTo>
                  <a:pt x="738" y="460"/>
                </a:lnTo>
                <a:lnTo>
                  <a:pt x="738" y="456"/>
                </a:lnTo>
                <a:lnTo>
                  <a:pt x="738" y="454"/>
                </a:lnTo>
                <a:lnTo>
                  <a:pt x="736" y="450"/>
                </a:lnTo>
                <a:lnTo>
                  <a:pt x="734" y="449"/>
                </a:lnTo>
                <a:lnTo>
                  <a:pt x="730" y="445"/>
                </a:lnTo>
                <a:lnTo>
                  <a:pt x="726" y="437"/>
                </a:lnTo>
                <a:lnTo>
                  <a:pt x="725" y="435"/>
                </a:lnTo>
                <a:lnTo>
                  <a:pt x="723" y="431"/>
                </a:lnTo>
                <a:lnTo>
                  <a:pt x="723" y="429"/>
                </a:lnTo>
                <a:lnTo>
                  <a:pt x="721" y="427"/>
                </a:lnTo>
                <a:lnTo>
                  <a:pt x="717" y="422"/>
                </a:lnTo>
                <a:lnTo>
                  <a:pt x="715" y="420"/>
                </a:lnTo>
                <a:lnTo>
                  <a:pt x="707" y="416"/>
                </a:lnTo>
                <a:lnTo>
                  <a:pt x="705" y="414"/>
                </a:lnTo>
                <a:lnTo>
                  <a:pt x="703" y="410"/>
                </a:lnTo>
                <a:lnTo>
                  <a:pt x="701" y="408"/>
                </a:lnTo>
                <a:lnTo>
                  <a:pt x="699" y="404"/>
                </a:lnTo>
                <a:lnTo>
                  <a:pt x="698" y="402"/>
                </a:lnTo>
                <a:lnTo>
                  <a:pt x="698" y="401"/>
                </a:lnTo>
                <a:lnTo>
                  <a:pt x="696" y="401"/>
                </a:lnTo>
                <a:lnTo>
                  <a:pt x="696" y="396"/>
                </a:lnTo>
                <a:lnTo>
                  <a:pt x="696" y="395"/>
                </a:lnTo>
                <a:lnTo>
                  <a:pt x="694" y="391"/>
                </a:lnTo>
                <a:lnTo>
                  <a:pt x="690" y="391"/>
                </a:lnTo>
                <a:lnTo>
                  <a:pt x="690" y="393"/>
                </a:lnTo>
                <a:lnTo>
                  <a:pt x="690" y="391"/>
                </a:lnTo>
                <a:lnTo>
                  <a:pt x="688" y="391"/>
                </a:lnTo>
                <a:lnTo>
                  <a:pt x="686" y="391"/>
                </a:lnTo>
                <a:lnTo>
                  <a:pt x="684" y="391"/>
                </a:lnTo>
                <a:lnTo>
                  <a:pt x="682" y="391"/>
                </a:lnTo>
                <a:lnTo>
                  <a:pt x="680" y="391"/>
                </a:lnTo>
                <a:lnTo>
                  <a:pt x="675" y="385"/>
                </a:lnTo>
                <a:lnTo>
                  <a:pt x="672" y="385"/>
                </a:lnTo>
                <a:lnTo>
                  <a:pt x="672" y="383"/>
                </a:lnTo>
                <a:lnTo>
                  <a:pt x="675" y="383"/>
                </a:lnTo>
                <a:lnTo>
                  <a:pt x="672" y="383"/>
                </a:lnTo>
                <a:lnTo>
                  <a:pt x="672" y="381"/>
                </a:lnTo>
                <a:lnTo>
                  <a:pt x="672" y="379"/>
                </a:lnTo>
                <a:lnTo>
                  <a:pt x="672" y="377"/>
                </a:lnTo>
                <a:lnTo>
                  <a:pt x="672" y="375"/>
                </a:lnTo>
                <a:lnTo>
                  <a:pt x="672" y="373"/>
                </a:lnTo>
                <a:lnTo>
                  <a:pt x="675" y="372"/>
                </a:lnTo>
                <a:lnTo>
                  <a:pt x="675" y="370"/>
                </a:lnTo>
                <a:lnTo>
                  <a:pt x="672" y="368"/>
                </a:lnTo>
                <a:lnTo>
                  <a:pt x="672" y="366"/>
                </a:lnTo>
                <a:lnTo>
                  <a:pt x="672" y="364"/>
                </a:lnTo>
                <a:lnTo>
                  <a:pt x="672" y="362"/>
                </a:lnTo>
                <a:lnTo>
                  <a:pt x="672" y="360"/>
                </a:lnTo>
                <a:lnTo>
                  <a:pt x="672" y="358"/>
                </a:lnTo>
                <a:lnTo>
                  <a:pt x="675" y="354"/>
                </a:lnTo>
                <a:lnTo>
                  <a:pt x="675" y="352"/>
                </a:lnTo>
                <a:lnTo>
                  <a:pt x="671" y="352"/>
                </a:lnTo>
                <a:lnTo>
                  <a:pt x="671" y="351"/>
                </a:lnTo>
                <a:lnTo>
                  <a:pt x="672" y="348"/>
                </a:lnTo>
                <a:lnTo>
                  <a:pt x="672" y="346"/>
                </a:lnTo>
                <a:lnTo>
                  <a:pt x="675" y="345"/>
                </a:lnTo>
                <a:lnTo>
                  <a:pt x="675" y="337"/>
                </a:lnTo>
                <a:lnTo>
                  <a:pt x="680" y="337"/>
                </a:lnTo>
                <a:lnTo>
                  <a:pt x="682" y="335"/>
                </a:lnTo>
                <a:lnTo>
                  <a:pt x="682" y="333"/>
                </a:lnTo>
                <a:lnTo>
                  <a:pt x="684" y="331"/>
                </a:lnTo>
                <a:lnTo>
                  <a:pt x="686" y="325"/>
                </a:lnTo>
                <a:lnTo>
                  <a:pt x="688" y="324"/>
                </a:lnTo>
                <a:lnTo>
                  <a:pt x="688" y="320"/>
                </a:lnTo>
                <a:lnTo>
                  <a:pt x="688" y="314"/>
                </a:lnTo>
                <a:lnTo>
                  <a:pt x="686" y="314"/>
                </a:lnTo>
                <a:lnTo>
                  <a:pt x="684" y="312"/>
                </a:lnTo>
                <a:lnTo>
                  <a:pt x="684" y="308"/>
                </a:lnTo>
                <a:lnTo>
                  <a:pt x="688" y="295"/>
                </a:lnTo>
                <a:lnTo>
                  <a:pt x="696" y="285"/>
                </a:lnTo>
                <a:lnTo>
                  <a:pt x="692" y="281"/>
                </a:lnTo>
                <a:lnTo>
                  <a:pt x="694" y="277"/>
                </a:lnTo>
                <a:lnTo>
                  <a:pt x="694" y="274"/>
                </a:lnTo>
                <a:lnTo>
                  <a:pt x="692" y="270"/>
                </a:lnTo>
                <a:lnTo>
                  <a:pt x="688" y="268"/>
                </a:lnTo>
                <a:lnTo>
                  <a:pt x="686" y="266"/>
                </a:lnTo>
                <a:lnTo>
                  <a:pt x="682" y="266"/>
                </a:lnTo>
                <a:lnTo>
                  <a:pt x="680" y="264"/>
                </a:lnTo>
                <a:lnTo>
                  <a:pt x="678" y="262"/>
                </a:lnTo>
                <a:lnTo>
                  <a:pt x="675" y="260"/>
                </a:lnTo>
                <a:lnTo>
                  <a:pt x="672" y="262"/>
                </a:lnTo>
                <a:lnTo>
                  <a:pt x="671" y="260"/>
                </a:lnTo>
                <a:lnTo>
                  <a:pt x="667" y="268"/>
                </a:lnTo>
                <a:lnTo>
                  <a:pt x="665" y="277"/>
                </a:lnTo>
                <a:lnTo>
                  <a:pt x="663" y="281"/>
                </a:lnTo>
                <a:lnTo>
                  <a:pt x="632" y="254"/>
                </a:lnTo>
                <a:lnTo>
                  <a:pt x="648" y="239"/>
                </a:lnTo>
                <a:lnTo>
                  <a:pt x="624" y="226"/>
                </a:lnTo>
                <a:lnTo>
                  <a:pt x="611" y="210"/>
                </a:lnTo>
                <a:lnTo>
                  <a:pt x="613" y="206"/>
                </a:lnTo>
                <a:lnTo>
                  <a:pt x="622" y="199"/>
                </a:lnTo>
                <a:lnTo>
                  <a:pt x="630" y="195"/>
                </a:lnTo>
                <a:lnTo>
                  <a:pt x="646" y="185"/>
                </a:lnTo>
                <a:lnTo>
                  <a:pt x="573" y="54"/>
                </a:lnTo>
                <a:lnTo>
                  <a:pt x="499" y="26"/>
                </a:lnTo>
                <a:lnTo>
                  <a:pt x="473" y="18"/>
                </a:lnTo>
                <a:lnTo>
                  <a:pt x="478" y="4"/>
                </a:lnTo>
                <a:lnTo>
                  <a:pt x="471" y="0"/>
                </a:lnTo>
                <a:lnTo>
                  <a:pt x="457" y="8"/>
                </a:lnTo>
                <a:lnTo>
                  <a:pt x="451" y="12"/>
                </a:lnTo>
                <a:lnTo>
                  <a:pt x="450" y="12"/>
                </a:lnTo>
                <a:lnTo>
                  <a:pt x="444" y="16"/>
                </a:lnTo>
                <a:lnTo>
                  <a:pt x="442" y="16"/>
                </a:lnTo>
                <a:lnTo>
                  <a:pt x="440" y="18"/>
                </a:lnTo>
                <a:lnTo>
                  <a:pt x="436" y="20"/>
                </a:lnTo>
                <a:lnTo>
                  <a:pt x="434" y="22"/>
                </a:lnTo>
                <a:lnTo>
                  <a:pt x="429" y="26"/>
                </a:lnTo>
                <a:lnTo>
                  <a:pt x="424" y="27"/>
                </a:lnTo>
                <a:lnTo>
                  <a:pt x="423" y="27"/>
                </a:lnTo>
                <a:lnTo>
                  <a:pt x="421" y="29"/>
                </a:lnTo>
                <a:lnTo>
                  <a:pt x="419" y="31"/>
                </a:lnTo>
                <a:lnTo>
                  <a:pt x="417" y="33"/>
                </a:lnTo>
                <a:lnTo>
                  <a:pt x="415" y="33"/>
                </a:lnTo>
                <a:lnTo>
                  <a:pt x="415" y="35"/>
                </a:lnTo>
                <a:lnTo>
                  <a:pt x="411" y="35"/>
                </a:lnTo>
                <a:lnTo>
                  <a:pt x="409" y="37"/>
                </a:lnTo>
                <a:lnTo>
                  <a:pt x="405" y="39"/>
                </a:lnTo>
                <a:lnTo>
                  <a:pt x="402" y="41"/>
                </a:lnTo>
                <a:lnTo>
                  <a:pt x="396" y="43"/>
                </a:lnTo>
                <a:lnTo>
                  <a:pt x="392" y="45"/>
                </a:lnTo>
                <a:lnTo>
                  <a:pt x="390" y="45"/>
                </a:lnTo>
                <a:lnTo>
                  <a:pt x="388" y="47"/>
                </a:lnTo>
                <a:lnTo>
                  <a:pt x="386" y="48"/>
                </a:lnTo>
                <a:lnTo>
                  <a:pt x="386" y="50"/>
                </a:lnTo>
                <a:lnTo>
                  <a:pt x="384" y="53"/>
                </a:lnTo>
                <a:lnTo>
                  <a:pt x="382" y="64"/>
                </a:lnTo>
                <a:lnTo>
                  <a:pt x="382" y="62"/>
                </a:lnTo>
                <a:lnTo>
                  <a:pt x="379" y="62"/>
                </a:lnTo>
                <a:lnTo>
                  <a:pt x="376" y="64"/>
                </a:lnTo>
                <a:lnTo>
                  <a:pt x="375" y="70"/>
                </a:lnTo>
                <a:lnTo>
                  <a:pt x="371" y="74"/>
                </a:lnTo>
                <a:lnTo>
                  <a:pt x="321" y="118"/>
                </a:lnTo>
                <a:lnTo>
                  <a:pt x="319" y="118"/>
                </a:lnTo>
                <a:lnTo>
                  <a:pt x="319" y="116"/>
                </a:lnTo>
                <a:lnTo>
                  <a:pt x="317" y="114"/>
                </a:lnTo>
                <a:lnTo>
                  <a:pt x="319" y="114"/>
                </a:lnTo>
                <a:lnTo>
                  <a:pt x="319" y="112"/>
                </a:lnTo>
                <a:lnTo>
                  <a:pt x="317" y="112"/>
                </a:lnTo>
                <a:lnTo>
                  <a:pt x="315" y="108"/>
                </a:lnTo>
                <a:lnTo>
                  <a:pt x="311" y="108"/>
                </a:lnTo>
                <a:lnTo>
                  <a:pt x="302" y="101"/>
                </a:lnTo>
                <a:lnTo>
                  <a:pt x="298" y="101"/>
                </a:lnTo>
                <a:lnTo>
                  <a:pt x="280" y="116"/>
                </a:lnTo>
                <a:lnTo>
                  <a:pt x="240" y="151"/>
                </a:lnTo>
                <a:lnTo>
                  <a:pt x="215" y="175"/>
                </a:lnTo>
                <a:lnTo>
                  <a:pt x="207" y="185"/>
                </a:lnTo>
                <a:lnTo>
                  <a:pt x="204" y="191"/>
                </a:lnTo>
                <a:lnTo>
                  <a:pt x="202" y="193"/>
                </a:lnTo>
                <a:lnTo>
                  <a:pt x="200" y="193"/>
                </a:lnTo>
                <a:lnTo>
                  <a:pt x="190" y="202"/>
                </a:lnTo>
                <a:lnTo>
                  <a:pt x="211" y="223"/>
                </a:lnTo>
                <a:lnTo>
                  <a:pt x="194" y="231"/>
                </a:lnTo>
                <a:lnTo>
                  <a:pt x="194" y="237"/>
                </a:lnTo>
                <a:lnTo>
                  <a:pt x="192" y="239"/>
                </a:lnTo>
                <a:lnTo>
                  <a:pt x="192" y="245"/>
                </a:lnTo>
                <a:lnTo>
                  <a:pt x="192" y="249"/>
                </a:lnTo>
                <a:lnTo>
                  <a:pt x="190" y="256"/>
                </a:lnTo>
                <a:lnTo>
                  <a:pt x="190" y="260"/>
                </a:lnTo>
                <a:lnTo>
                  <a:pt x="188" y="262"/>
                </a:lnTo>
                <a:lnTo>
                  <a:pt x="188" y="264"/>
                </a:lnTo>
                <a:lnTo>
                  <a:pt x="182" y="270"/>
                </a:lnTo>
                <a:lnTo>
                  <a:pt x="181" y="274"/>
                </a:lnTo>
                <a:lnTo>
                  <a:pt x="181" y="276"/>
                </a:lnTo>
                <a:lnTo>
                  <a:pt x="179" y="279"/>
                </a:lnTo>
                <a:lnTo>
                  <a:pt x="177" y="281"/>
                </a:lnTo>
                <a:lnTo>
                  <a:pt x="173" y="287"/>
                </a:lnTo>
                <a:lnTo>
                  <a:pt x="171" y="293"/>
                </a:lnTo>
                <a:lnTo>
                  <a:pt x="169" y="295"/>
                </a:lnTo>
                <a:lnTo>
                  <a:pt x="169" y="297"/>
                </a:lnTo>
                <a:lnTo>
                  <a:pt x="167" y="297"/>
                </a:lnTo>
                <a:lnTo>
                  <a:pt x="165" y="298"/>
                </a:lnTo>
                <a:lnTo>
                  <a:pt x="163" y="302"/>
                </a:lnTo>
                <a:lnTo>
                  <a:pt x="161" y="306"/>
                </a:lnTo>
                <a:lnTo>
                  <a:pt x="161" y="308"/>
                </a:lnTo>
                <a:lnTo>
                  <a:pt x="155" y="314"/>
                </a:lnTo>
                <a:lnTo>
                  <a:pt x="154" y="316"/>
                </a:lnTo>
                <a:lnTo>
                  <a:pt x="152" y="318"/>
                </a:lnTo>
                <a:lnTo>
                  <a:pt x="150" y="320"/>
                </a:lnTo>
                <a:lnTo>
                  <a:pt x="148" y="324"/>
                </a:lnTo>
                <a:lnTo>
                  <a:pt x="142" y="324"/>
                </a:lnTo>
                <a:lnTo>
                  <a:pt x="140" y="324"/>
                </a:lnTo>
                <a:lnTo>
                  <a:pt x="138" y="325"/>
                </a:lnTo>
                <a:lnTo>
                  <a:pt x="136" y="329"/>
                </a:lnTo>
                <a:lnTo>
                  <a:pt x="136" y="333"/>
                </a:lnTo>
                <a:lnTo>
                  <a:pt x="134" y="337"/>
                </a:lnTo>
                <a:lnTo>
                  <a:pt x="133" y="339"/>
                </a:lnTo>
                <a:lnTo>
                  <a:pt x="133" y="343"/>
                </a:lnTo>
                <a:lnTo>
                  <a:pt x="133" y="346"/>
                </a:lnTo>
                <a:lnTo>
                  <a:pt x="131" y="354"/>
                </a:lnTo>
                <a:lnTo>
                  <a:pt x="128" y="356"/>
                </a:lnTo>
                <a:lnTo>
                  <a:pt x="127" y="362"/>
                </a:lnTo>
                <a:lnTo>
                  <a:pt x="125" y="364"/>
                </a:lnTo>
                <a:lnTo>
                  <a:pt x="121" y="366"/>
                </a:lnTo>
                <a:lnTo>
                  <a:pt x="119" y="364"/>
                </a:lnTo>
                <a:lnTo>
                  <a:pt x="115" y="364"/>
                </a:lnTo>
                <a:lnTo>
                  <a:pt x="113" y="362"/>
                </a:lnTo>
                <a:lnTo>
                  <a:pt x="113" y="360"/>
                </a:lnTo>
                <a:lnTo>
                  <a:pt x="111" y="360"/>
                </a:lnTo>
                <a:lnTo>
                  <a:pt x="109" y="362"/>
                </a:lnTo>
                <a:lnTo>
                  <a:pt x="90" y="387"/>
                </a:lnTo>
                <a:lnTo>
                  <a:pt x="77" y="406"/>
                </a:lnTo>
                <a:lnTo>
                  <a:pt x="71" y="412"/>
                </a:lnTo>
                <a:lnTo>
                  <a:pt x="50" y="401"/>
                </a:lnTo>
                <a:lnTo>
                  <a:pt x="40" y="410"/>
                </a:lnTo>
                <a:lnTo>
                  <a:pt x="42" y="416"/>
                </a:lnTo>
                <a:lnTo>
                  <a:pt x="40" y="416"/>
                </a:lnTo>
                <a:lnTo>
                  <a:pt x="42" y="418"/>
                </a:lnTo>
                <a:lnTo>
                  <a:pt x="44" y="420"/>
                </a:lnTo>
                <a:lnTo>
                  <a:pt x="42" y="422"/>
                </a:lnTo>
                <a:lnTo>
                  <a:pt x="40" y="425"/>
                </a:lnTo>
                <a:lnTo>
                  <a:pt x="36" y="422"/>
                </a:lnTo>
                <a:lnTo>
                  <a:pt x="34" y="422"/>
                </a:lnTo>
                <a:lnTo>
                  <a:pt x="32" y="422"/>
                </a:lnTo>
                <a:lnTo>
                  <a:pt x="32" y="423"/>
                </a:lnTo>
                <a:lnTo>
                  <a:pt x="31" y="425"/>
                </a:lnTo>
                <a:lnTo>
                  <a:pt x="31" y="427"/>
                </a:lnTo>
                <a:lnTo>
                  <a:pt x="29" y="429"/>
                </a:lnTo>
                <a:lnTo>
                  <a:pt x="29" y="431"/>
                </a:lnTo>
                <a:lnTo>
                  <a:pt x="27" y="433"/>
                </a:lnTo>
                <a:lnTo>
                  <a:pt x="23" y="439"/>
                </a:lnTo>
                <a:lnTo>
                  <a:pt x="23" y="441"/>
                </a:lnTo>
                <a:lnTo>
                  <a:pt x="23" y="443"/>
                </a:lnTo>
                <a:lnTo>
                  <a:pt x="23" y="447"/>
                </a:lnTo>
                <a:lnTo>
                  <a:pt x="21" y="450"/>
                </a:lnTo>
                <a:lnTo>
                  <a:pt x="19" y="452"/>
                </a:lnTo>
                <a:lnTo>
                  <a:pt x="19" y="454"/>
                </a:lnTo>
                <a:lnTo>
                  <a:pt x="17" y="460"/>
                </a:lnTo>
                <a:lnTo>
                  <a:pt x="17" y="464"/>
                </a:lnTo>
                <a:lnTo>
                  <a:pt x="17" y="470"/>
                </a:lnTo>
                <a:lnTo>
                  <a:pt x="17" y="473"/>
                </a:lnTo>
                <a:lnTo>
                  <a:pt x="15" y="477"/>
                </a:lnTo>
                <a:lnTo>
                  <a:pt x="15" y="479"/>
                </a:lnTo>
                <a:lnTo>
                  <a:pt x="15" y="481"/>
                </a:lnTo>
                <a:lnTo>
                  <a:pt x="15" y="485"/>
                </a:lnTo>
                <a:lnTo>
                  <a:pt x="13" y="489"/>
                </a:lnTo>
                <a:lnTo>
                  <a:pt x="13" y="493"/>
                </a:lnTo>
                <a:lnTo>
                  <a:pt x="11" y="495"/>
                </a:lnTo>
                <a:lnTo>
                  <a:pt x="11" y="497"/>
                </a:lnTo>
                <a:lnTo>
                  <a:pt x="8" y="506"/>
                </a:lnTo>
                <a:lnTo>
                  <a:pt x="4" y="516"/>
                </a:lnTo>
                <a:lnTo>
                  <a:pt x="2" y="518"/>
                </a:lnTo>
                <a:lnTo>
                  <a:pt x="2" y="519"/>
                </a:lnTo>
                <a:lnTo>
                  <a:pt x="0" y="524"/>
                </a:lnTo>
                <a:lnTo>
                  <a:pt x="0" y="527"/>
                </a:lnTo>
                <a:lnTo>
                  <a:pt x="0" y="529"/>
                </a:lnTo>
                <a:lnTo>
                  <a:pt x="0" y="531"/>
                </a:lnTo>
                <a:lnTo>
                  <a:pt x="2" y="545"/>
                </a:lnTo>
                <a:lnTo>
                  <a:pt x="23" y="527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" name="Freeform 191"/>
          <p:cNvSpPr>
            <a:spLocks/>
          </p:cNvSpPr>
          <p:nvPr/>
        </p:nvSpPr>
        <p:spPr bwMode="auto">
          <a:xfrm>
            <a:off x="-2034388" y="5065774"/>
            <a:ext cx="1017582" cy="1008167"/>
          </a:xfrm>
          <a:custGeom>
            <a:avLst/>
            <a:gdLst>
              <a:gd name="T0" fmla="*/ 771 w 1081"/>
              <a:gd name="T1" fmla="*/ 42 h 1071"/>
              <a:gd name="T2" fmla="*/ 790 w 1081"/>
              <a:gd name="T3" fmla="*/ 67 h 1071"/>
              <a:gd name="T4" fmla="*/ 775 w 1081"/>
              <a:gd name="T5" fmla="*/ 138 h 1071"/>
              <a:gd name="T6" fmla="*/ 798 w 1081"/>
              <a:gd name="T7" fmla="*/ 227 h 1071"/>
              <a:gd name="T8" fmla="*/ 762 w 1081"/>
              <a:gd name="T9" fmla="*/ 317 h 1071"/>
              <a:gd name="T10" fmla="*/ 742 w 1081"/>
              <a:gd name="T11" fmla="*/ 398 h 1071"/>
              <a:gd name="T12" fmla="*/ 719 w 1081"/>
              <a:gd name="T13" fmla="*/ 394 h 1071"/>
              <a:gd name="T14" fmla="*/ 696 w 1081"/>
              <a:gd name="T15" fmla="*/ 388 h 1071"/>
              <a:gd name="T16" fmla="*/ 677 w 1081"/>
              <a:gd name="T17" fmla="*/ 390 h 1071"/>
              <a:gd name="T18" fmla="*/ 659 w 1081"/>
              <a:gd name="T19" fmla="*/ 406 h 1071"/>
              <a:gd name="T20" fmla="*/ 592 w 1081"/>
              <a:gd name="T21" fmla="*/ 371 h 1071"/>
              <a:gd name="T22" fmla="*/ 504 w 1081"/>
              <a:gd name="T23" fmla="*/ 477 h 1071"/>
              <a:gd name="T24" fmla="*/ 373 w 1081"/>
              <a:gd name="T25" fmla="*/ 335 h 1071"/>
              <a:gd name="T26" fmla="*/ 320 w 1081"/>
              <a:gd name="T27" fmla="*/ 311 h 1071"/>
              <a:gd name="T28" fmla="*/ 285 w 1081"/>
              <a:gd name="T29" fmla="*/ 350 h 1071"/>
              <a:gd name="T30" fmla="*/ 274 w 1081"/>
              <a:gd name="T31" fmla="*/ 359 h 1071"/>
              <a:gd name="T32" fmla="*/ 250 w 1081"/>
              <a:gd name="T33" fmla="*/ 386 h 1071"/>
              <a:gd name="T34" fmla="*/ 231 w 1081"/>
              <a:gd name="T35" fmla="*/ 498 h 1071"/>
              <a:gd name="T36" fmla="*/ 137 w 1081"/>
              <a:gd name="T37" fmla="*/ 548 h 1071"/>
              <a:gd name="T38" fmla="*/ 141 w 1081"/>
              <a:gd name="T39" fmla="*/ 508 h 1071"/>
              <a:gd name="T40" fmla="*/ 104 w 1081"/>
              <a:gd name="T41" fmla="*/ 506 h 1071"/>
              <a:gd name="T42" fmla="*/ 60 w 1081"/>
              <a:gd name="T43" fmla="*/ 484 h 1071"/>
              <a:gd name="T44" fmla="*/ 6 w 1081"/>
              <a:gd name="T45" fmla="*/ 523 h 1071"/>
              <a:gd name="T46" fmla="*/ 12 w 1081"/>
              <a:gd name="T47" fmla="*/ 546 h 1071"/>
              <a:gd name="T48" fmla="*/ 20 w 1081"/>
              <a:gd name="T49" fmla="*/ 569 h 1071"/>
              <a:gd name="T50" fmla="*/ 31 w 1081"/>
              <a:gd name="T51" fmla="*/ 579 h 1071"/>
              <a:gd name="T52" fmla="*/ 43 w 1081"/>
              <a:gd name="T53" fmla="*/ 585 h 1071"/>
              <a:gd name="T54" fmla="*/ 52 w 1081"/>
              <a:gd name="T55" fmla="*/ 590 h 1071"/>
              <a:gd name="T56" fmla="*/ 68 w 1081"/>
              <a:gd name="T57" fmla="*/ 604 h 1071"/>
              <a:gd name="T58" fmla="*/ 60 w 1081"/>
              <a:gd name="T59" fmla="*/ 638 h 1071"/>
              <a:gd name="T60" fmla="*/ 41 w 1081"/>
              <a:gd name="T61" fmla="*/ 667 h 1071"/>
              <a:gd name="T62" fmla="*/ 18 w 1081"/>
              <a:gd name="T63" fmla="*/ 677 h 1071"/>
              <a:gd name="T64" fmla="*/ 27 w 1081"/>
              <a:gd name="T65" fmla="*/ 734 h 1071"/>
              <a:gd name="T66" fmla="*/ 72 w 1081"/>
              <a:gd name="T67" fmla="*/ 788 h 1071"/>
              <a:gd name="T68" fmla="*/ 50 w 1081"/>
              <a:gd name="T69" fmla="*/ 857 h 1071"/>
              <a:gd name="T70" fmla="*/ 50 w 1081"/>
              <a:gd name="T71" fmla="*/ 915 h 1071"/>
              <a:gd name="T72" fmla="*/ 102 w 1081"/>
              <a:gd name="T73" fmla="*/ 931 h 1071"/>
              <a:gd name="T74" fmla="*/ 164 w 1081"/>
              <a:gd name="T75" fmla="*/ 963 h 1071"/>
              <a:gd name="T76" fmla="*/ 150 w 1081"/>
              <a:gd name="T77" fmla="*/ 934 h 1071"/>
              <a:gd name="T78" fmla="*/ 162 w 1081"/>
              <a:gd name="T79" fmla="*/ 921 h 1071"/>
              <a:gd name="T80" fmla="*/ 185 w 1081"/>
              <a:gd name="T81" fmla="*/ 917 h 1071"/>
              <a:gd name="T82" fmla="*/ 200 w 1081"/>
              <a:gd name="T83" fmla="*/ 929 h 1071"/>
              <a:gd name="T84" fmla="*/ 216 w 1081"/>
              <a:gd name="T85" fmla="*/ 942 h 1071"/>
              <a:gd name="T86" fmla="*/ 225 w 1081"/>
              <a:gd name="T87" fmla="*/ 952 h 1071"/>
              <a:gd name="T88" fmla="*/ 231 w 1081"/>
              <a:gd name="T89" fmla="*/ 979 h 1071"/>
              <a:gd name="T90" fmla="*/ 237 w 1081"/>
              <a:gd name="T91" fmla="*/ 998 h 1071"/>
              <a:gd name="T92" fmla="*/ 260 w 1081"/>
              <a:gd name="T93" fmla="*/ 988 h 1071"/>
              <a:gd name="T94" fmla="*/ 383 w 1081"/>
              <a:gd name="T95" fmla="*/ 994 h 1071"/>
              <a:gd name="T96" fmla="*/ 460 w 1081"/>
              <a:gd name="T97" fmla="*/ 1044 h 1071"/>
              <a:gd name="T98" fmla="*/ 548 w 1081"/>
              <a:gd name="T99" fmla="*/ 1040 h 1071"/>
              <a:gd name="T100" fmla="*/ 625 w 1081"/>
              <a:gd name="T101" fmla="*/ 984 h 1071"/>
              <a:gd name="T102" fmla="*/ 669 w 1081"/>
              <a:gd name="T103" fmla="*/ 923 h 1071"/>
              <a:gd name="T104" fmla="*/ 708 w 1081"/>
              <a:gd name="T105" fmla="*/ 767 h 1071"/>
              <a:gd name="T106" fmla="*/ 923 w 1081"/>
              <a:gd name="T107" fmla="*/ 642 h 1071"/>
              <a:gd name="T108" fmla="*/ 1002 w 1081"/>
              <a:gd name="T109" fmla="*/ 525 h 1071"/>
              <a:gd name="T110" fmla="*/ 990 w 1081"/>
              <a:gd name="T111" fmla="*/ 484 h 1071"/>
              <a:gd name="T112" fmla="*/ 958 w 1081"/>
              <a:gd name="T113" fmla="*/ 413 h 1071"/>
              <a:gd name="T114" fmla="*/ 1069 w 1081"/>
              <a:gd name="T115" fmla="*/ 302 h 1071"/>
              <a:gd name="T116" fmla="*/ 1035 w 1081"/>
              <a:gd name="T117" fmla="*/ 192 h 1071"/>
              <a:gd name="T118" fmla="*/ 875 w 1081"/>
              <a:gd name="T119" fmla="*/ 0 h 1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1" h="1071">
                <a:moveTo>
                  <a:pt x="875" y="0"/>
                </a:moveTo>
                <a:lnTo>
                  <a:pt x="867" y="2"/>
                </a:lnTo>
                <a:lnTo>
                  <a:pt x="865" y="2"/>
                </a:lnTo>
                <a:lnTo>
                  <a:pt x="854" y="2"/>
                </a:lnTo>
                <a:lnTo>
                  <a:pt x="783" y="11"/>
                </a:lnTo>
                <a:lnTo>
                  <a:pt x="783" y="16"/>
                </a:lnTo>
                <a:lnTo>
                  <a:pt x="783" y="21"/>
                </a:lnTo>
                <a:lnTo>
                  <a:pt x="783" y="23"/>
                </a:lnTo>
                <a:lnTo>
                  <a:pt x="785" y="40"/>
                </a:lnTo>
                <a:lnTo>
                  <a:pt x="781" y="42"/>
                </a:lnTo>
                <a:lnTo>
                  <a:pt x="779" y="42"/>
                </a:lnTo>
                <a:lnTo>
                  <a:pt x="775" y="42"/>
                </a:lnTo>
                <a:lnTo>
                  <a:pt x="773" y="42"/>
                </a:lnTo>
                <a:lnTo>
                  <a:pt x="771" y="42"/>
                </a:lnTo>
                <a:lnTo>
                  <a:pt x="769" y="42"/>
                </a:lnTo>
                <a:lnTo>
                  <a:pt x="771" y="48"/>
                </a:lnTo>
                <a:lnTo>
                  <a:pt x="771" y="50"/>
                </a:lnTo>
                <a:lnTo>
                  <a:pt x="771" y="52"/>
                </a:lnTo>
                <a:lnTo>
                  <a:pt x="773" y="54"/>
                </a:lnTo>
                <a:lnTo>
                  <a:pt x="773" y="56"/>
                </a:lnTo>
                <a:lnTo>
                  <a:pt x="775" y="61"/>
                </a:lnTo>
                <a:lnTo>
                  <a:pt x="777" y="64"/>
                </a:lnTo>
                <a:lnTo>
                  <a:pt x="779" y="67"/>
                </a:lnTo>
                <a:lnTo>
                  <a:pt x="781" y="67"/>
                </a:lnTo>
                <a:lnTo>
                  <a:pt x="783" y="67"/>
                </a:lnTo>
                <a:lnTo>
                  <a:pt x="785" y="67"/>
                </a:lnTo>
                <a:lnTo>
                  <a:pt x="787" y="67"/>
                </a:lnTo>
                <a:lnTo>
                  <a:pt x="790" y="67"/>
                </a:lnTo>
                <a:lnTo>
                  <a:pt x="796" y="87"/>
                </a:lnTo>
                <a:lnTo>
                  <a:pt x="798" y="96"/>
                </a:lnTo>
                <a:lnTo>
                  <a:pt x="798" y="102"/>
                </a:lnTo>
                <a:lnTo>
                  <a:pt x="789" y="108"/>
                </a:lnTo>
                <a:lnTo>
                  <a:pt x="785" y="110"/>
                </a:lnTo>
                <a:lnTo>
                  <a:pt x="779" y="112"/>
                </a:lnTo>
                <a:lnTo>
                  <a:pt x="781" y="117"/>
                </a:lnTo>
                <a:lnTo>
                  <a:pt x="779" y="119"/>
                </a:lnTo>
                <a:lnTo>
                  <a:pt x="779" y="121"/>
                </a:lnTo>
                <a:lnTo>
                  <a:pt x="775" y="121"/>
                </a:lnTo>
                <a:lnTo>
                  <a:pt x="771" y="123"/>
                </a:lnTo>
                <a:lnTo>
                  <a:pt x="771" y="125"/>
                </a:lnTo>
                <a:lnTo>
                  <a:pt x="775" y="136"/>
                </a:lnTo>
                <a:lnTo>
                  <a:pt x="775" y="138"/>
                </a:lnTo>
                <a:lnTo>
                  <a:pt x="785" y="169"/>
                </a:lnTo>
                <a:lnTo>
                  <a:pt x="785" y="167"/>
                </a:lnTo>
                <a:lnTo>
                  <a:pt x="796" y="163"/>
                </a:lnTo>
                <a:lnTo>
                  <a:pt x="796" y="171"/>
                </a:lnTo>
                <a:lnTo>
                  <a:pt x="796" y="173"/>
                </a:lnTo>
                <a:lnTo>
                  <a:pt x="796" y="179"/>
                </a:lnTo>
                <a:lnTo>
                  <a:pt x="796" y="181"/>
                </a:lnTo>
                <a:lnTo>
                  <a:pt x="796" y="184"/>
                </a:lnTo>
                <a:lnTo>
                  <a:pt x="798" y="204"/>
                </a:lnTo>
                <a:lnTo>
                  <a:pt x="798" y="215"/>
                </a:lnTo>
                <a:lnTo>
                  <a:pt x="798" y="219"/>
                </a:lnTo>
                <a:lnTo>
                  <a:pt x="798" y="221"/>
                </a:lnTo>
                <a:lnTo>
                  <a:pt x="798" y="223"/>
                </a:lnTo>
                <a:lnTo>
                  <a:pt x="798" y="227"/>
                </a:lnTo>
                <a:lnTo>
                  <a:pt x="798" y="229"/>
                </a:lnTo>
                <a:lnTo>
                  <a:pt x="798" y="231"/>
                </a:lnTo>
                <a:lnTo>
                  <a:pt x="798" y="234"/>
                </a:lnTo>
                <a:lnTo>
                  <a:pt x="794" y="258"/>
                </a:lnTo>
                <a:lnTo>
                  <a:pt x="790" y="277"/>
                </a:lnTo>
                <a:lnTo>
                  <a:pt x="792" y="288"/>
                </a:lnTo>
                <a:lnTo>
                  <a:pt x="783" y="287"/>
                </a:lnTo>
                <a:lnTo>
                  <a:pt x="781" y="298"/>
                </a:lnTo>
                <a:lnTo>
                  <a:pt x="781" y="300"/>
                </a:lnTo>
                <a:lnTo>
                  <a:pt x="781" y="302"/>
                </a:lnTo>
                <a:lnTo>
                  <a:pt x="781" y="321"/>
                </a:lnTo>
                <a:lnTo>
                  <a:pt x="779" y="321"/>
                </a:lnTo>
                <a:lnTo>
                  <a:pt x="773" y="321"/>
                </a:lnTo>
                <a:lnTo>
                  <a:pt x="762" y="317"/>
                </a:lnTo>
                <a:lnTo>
                  <a:pt x="760" y="325"/>
                </a:lnTo>
                <a:lnTo>
                  <a:pt x="756" y="340"/>
                </a:lnTo>
                <a:lnTo>
                  <a:pt x="756" y="344"/>
                </a:lnTo>
                <a:lnTo>
                  <a:pt x="750" y="367"/>
                </a:lnTo>
                <a:lnTo>
                  <a:pt x="750" y="375"/>
                </a:lnTo>
                <a:lnTo>
                  <a:pt x="750" y="379"/>
                </a:lnTo>
                <a:lnTo>
                  <a:pt x="748" y="381"/>
                </a:lnTo>
                <a:lnTo>
                  <a:pt x="746" y="394"/>
                </a:lnTo>
                <a:lnTo>
                  <a:pt x="746" y="398"/>
                </a:lnTo>
                <a:lnTo>
                  <a:pt x="746" y="400"/>
                </a:lnTo>
                <a:lnTo>
                  <a:pt x="744" y="398"/>
                </a:lnTo>
                <a:lnTo>
                  <a:pt x="742" y="398"/>
                </a:lnTo>
                <a:lnTo>
                  <a:pt x="742" y="396"/>
                </a:lnTo>
                <a:lnTo>
                  <a:pt x="742" y="398"/>
                </a:lnTo>
                <a:lnTo>
                  <a:pt x="741" y="398"/>
                </a:lnTo>
                <a:lnTo>
                  <a:pt x="739" y="398"/>
                </a:lnTo>
                <a:lnTo>
                  <a:pt x="736" y="398"/>
                </a:lnTo>
                <a:lnTo>
                  <a:pt x="735" y="396"/>
                </a:lnTo>
                <a:lnTo>
                  <a:pt x="733" y="396"/>
                </a:lnTo>
                <a:lnTo>
                  <a:pt x="731" y="396"/>
                </a:lnTo>
                <a:lnTo>
                  <a:pt x="729" y="396"/>
                </a:lnTo>
                <a:lnTo>
                  <a:pt x="729" y="394"/>
                </a:lnTo>
                <a:lnTo>
                  <a:pt x="727" y="396"/>
                </a:lnTo>
                <a:lnTo>
                  <a:pt x="725" y="396"/>
                </a:lnTo>
                <a:lnTo>
                  <a:pt x="725" y="394"/>
                </a:lnTo>
                <a:lnTo>
                  <a:pt x="723" y="394"/>
                </a:lnTo>
                <a:lnTo>
                  <a:pt x="721" y="394"/>
                </a:lnTo>
                <a:lnTo>
                  <a:pt x="719" y="394"/>
                </a:lnTo>
                <a:lnTo>
                  <a:pt x="717" y="394"/>
                </a:lnTo>
                <a:lnTo>
                  <a:pt x="717" y="392"/>
                </a:lnTo>
                <a:lnTo>
                  <a:pt x="715" y="392"/>
                </a:lnTo>
                <a:lnTo>
                  <a:pt x="714" y="392"/>
                </a:lnTo>
                <a:lnTo>
                  <a:pt x="712" y="390"/>
                </a:lnTo>
                <a:lnTo>
                  <a:pt x="710" y="390"/>
                </a:lnTo>
                <a:lnTo>
                  <a:pt x="708" y="390"/>
                </a:lnTo>
                <a:lnTo>
                  <a:pt x="706" y="390"/>
                </a:lnTo>
                <a:lnTo>
                  <a:pt x="706" y="388"/>
                </a:lnTo>
                <a:lnTo>
                  <a:pt x="704" y="388"/>
                </a:lnTo>
                <a:lnTo>
                  <a:pt x="702" y="388"/>
                </a:lnTo>
                <a:lnTo>
                  <a:pt x="700" y="388"/>
                </a:lnTo>
                <a:lnTo>
                  <a:pt x="698" y="388"/>
                </a:lnTo>
                <a:lnTo>
                  <a:pt x="696" y="388"/>
                </a:lnTo>
                <a:lnTo>
                  <a:pt x="696" y="386"/>
                </a:lnTo>
                <a:lnTo>
                  <a:pt x="694" y="386"/>
                </a:lnTo>
                <a:lnTo>
                  <a:pt x="692" y="386"/>
                </a:lnTo>
                <a:lnTo>
                  <a:pt x="692" y="388"/>
                </a:lnTo>
                <a:lnTo>
                  <a:pt x="690" y="388"/>
                </a:lnTo>
                <a:lnTo>
                  <a:pt x="690" y="386"/>
                </a:lnTo>
                <a:lnTo>
                  <a:pt x="688" y="388"/>
                </a:lnTo>
                <a:lnTo>
                  <a:pt x="686" y="388"/>
                </a:lnTo>
                <a:lnTo>
                  <a:pt x="685" y="388"/>
                </a:lnTo>
                <a:lnTo>
                  <a:pt x="683" y="388"/>
                </a:lnTo>
                <a:lnTo>
                  <a:pt x="681" y="388"/>
                </a:lnTo>
                <a:lnTo>
                  <a:pt x="681" y="390"/>
                </a:lnTo>
                <a:lnTo>
                  <a:pt x="679" y="390"/>
                </a:lnTo>
                <a:lnTo>
                  <a:pt x="677" y="390"/>
                </a:lnTo>
                <a:lnTo>
                  <a:pt x="675" y="390"/>
                </a:lnTo>
                <a:lnTo>
                  <a:pt x="673" y="390"/>
                </a:lnTo>
                <a:lnTo>
                  <a:pt x="671" y="390"/>
                </a:lnTo>
                <a:lnTo>
                  <a:pt x="669" y="390"/>
                </a:lnTo>
                <a:lnTo>
                  <a:pt x="667" y="390"/>
                </a:lnTo>
                <a:lnTo>
                  <a:pt x="667" y="388"/>
                </a:lnTo>
                <a:lnTo>
                  <a:pt x="665" y="388"/>
                </a:lnTo>
                <a:lnTo>
                  <a:pt x="664" y="388"/>
                </a:lnTo>
                <a:lnTo>
                  <a:pt x="662" y="386"/>
                </a:lnTo>
                <a:lnTo>
                  <a:pt x="659" y="386"/>
                </a:lnTo>
                <a:lnTo>
                  <a:pt x="659" y="388"/>
                </a:lnTo>
                <a:lnTo>
                  <a:pt x="659" y="392"/>
                </a:lnTo>
                <a:lnTo>
                  <a:pt x="659" y="396"/>
                </a:lnTo>
                <a:lnTo>
                  <a:pt x="659" y="406"/>
                </a:lnTo>
                <a:lnTo>
                  <a:pt x="658" y="406"/>
                </a:lnTo>
                <a:lnTo>
                  <a:pt x="658" y="408"/>
                </a:lnTo>
                <a:lnTo>
                  <a:pt x="656" y="410"/>
                </a:lnTo>
                <a:lnTo>
                  <a:pt x="637" y="410"/>
                </a:lnTo>
                <a:lnTo>
                  <a:pt x="629" y="421"/>
                </a:lnTo>
                <a:lnTo>
                  <a:pt x="627" y="419"/>
                </a:lnTo>
                <a:lnTo>
                  <a:pt x="621" y="419"/>
                </a:lnTo>
                <a:lnTo>
                  <a:pt x="610" y="415"/>
                </a:lnTo>
                <a:lnTo>
                  <a:pt x="585" y="412"/>
                </a:lnTo>
                <a:lnTo>
                  <a:pt x="587" y="400"/>
                </a:lnTo>
                <a:lnTo>
                  <a:pt x="590" y="377"/>
                </a:lnTo>
                <a:lnTo>
                  <a:pt x="590" y="375"/>
                </a:lnTo>
                <a:lnTo>
                  <a:pt x="592" y="373"/>
                </a:lnTo>
                <a:lnTo>
                  <a:pt x="592" y="371"/>
                </a:lnTo>
                <a:lnTo>
                  <a:pt x="590" y="371"/>
                </a:lnTo>
                <a:lnTo>
                  <a:pt x="589" y="369"/>
                </a:lnTo>
                <a:lnTo>
                  <a:pt x="587" y="369"/>
                </a:lnTo>
                <a:lnTo>
                  <a:pt x="587" y="367"/>
                </a:lnTo>
                <a:lnTo>
                  <a:pt x="585" y="367"/>
                </a:lnTo>
                <a:lnTo>
                  <a:pt x="583" y="365"/>
                </a:lnTo>
                <a:lnTo>
                  <a:pt x="581" y="364"/>
                </a:lnTo>
                <a:lnTo>
                  <a:pt x="579" y="367"/>
                </a:lnTo>
                <a:lnTo>
                  <a:pt x="556" y="392"/>
                </a:lnTo>
                <a:lnTo>
                  <a:pt x="544" y="406"/>
                </a:lnTo>
                <a:lnTo>
                  <a:pt x="517" y="436"/>
                </a:lnTo>
                <a:lnTo>
                  <a:pt x="498" y="456"/>
                </a:lnTo>
                <a:lnTo>
                  <a:pt x="514" y="469"/>
                </a:lnTo>
                <a:lnTo>
                  <a:pt x="504" y="477"/>
                </a:lnTo>
                <a:lnTo>
                  <a:pt x="491" y="465"/>
                </a:lnTo>
                <a:lnTo>
                  <a:pt x="454" y="427"/>
                </a:lnTo>
                <a:lnTo>
                  <a:pt x="439" y="400"/>
                </a:lnTo>
                <a:lnTo>
                  <a:pt x="433" y="385"/>
                </a:lnTo>
                <a:lnTo>
                  <a:pt x="431" y="385"/>
                </a:lnTo>
                <a:lnTo>
                  <a:pt x="404" y="394"/>
                </a:lnTo>
                <a:lnTo>
                  <a:pt x="387" y="375"/>
                </a:lnTo>
                <a:lnTo>
                  <a:pt x="387" y="367"/>
                </a:lnTo>
                <a:lnTo>
                  <a:pt x="389" y="350"/>
                </a:lnTo>
                <a:lnTo>
                  <a:pt x="385" y="342"/>
                </a:lnTo>
                <a:lnTo>
                  <a:pt x="379" y="344"/>
                </a:lnTo>
                <a:lnTo>
                  <a:pt x="375" y="340"/>
                </a:lnTo>
                <a:lnTo>
                  <a:pt x="377" y="336"/>
                </a:lnTo>
                <a:lnTo>
                  <a:pt x="373" y="335"/>
                </a:lnTo>
                <a:lnTo>
                  <a:pt x="370" y="331"/>
                </a:lnTo>
                <a:lnTo>
                  <a:pt x="366" y="329"/>
                </a:lnTo>
                <a:lnTo>
                  <a:pt x="356" y="325"/>
                </a:lnTo>
                <a:lnTo>
                  <a:pt x="354" y="325"/>
                </a:lnTo>
                <a:lnTo>
                  <a:pt x="348" y="323"/>
                </a:lnTo>
                <a:lnTo>
                  <a:pt x="346" y="323"/>
                </a:lnTo>
                <a:lnTo>
                  <a:pt x="337" y="323"/>
                </a:lnTo>
                <a:lnTo>
                  <a:pt x="333" y="319"/>
                </a:lnTo>
                <a:lnTo>
                  <a:pt x="329" y="317"/>
                </a:lnTo>
                <a:lnTo>
                  <a:pt x="327" y="315"/>
                </a:lnTo>
                <a:lnTo>
                  <a:pt x="325" y="314"/>
                </a:lnTo>
                <a:lnTo>
                  <a:pt x="323" y="311"/>
                </a:lnTo>
                <a:lnTo>
                  <a:pt x="322" y="311"/>
                </a:lnTo>
                <a:lnTo>
                  <a:pt x="320" y="311"/>
                </a:lnTo>
                <a:lnTo>
                  <a:pt x="317" y="314"/>
                </a:lnTo>
                <a:lnTo>
                  <a:pt x="316" y="315"/>
                </a:lnTo>
                <a:lnTo>
                  <a:pt x="312" y="319"/>
                </a:lnTo>
                <a:lnTo>
                  <a:pt x="304" y="329"/>
                </a:lnTo>
                <a:lnTo>
                  <a:pt x="296" y="336"/>
                </a:lnTo>
                <a:lnTo>
                  <a:pt x="295" y="336"/>
                </a:lnTo>
                <a:lnTo>
                  <a:pt x="295" y="338"/>
                </a:lnTo>
                <a:lnTo>
                  <a:pt x="293" y="338"/>
                </a:lnTo>
                <a:lnTo>
                  <a:pt x="295" y="338"/>
                </a:lnTo>
                <a:lnTo>
                  <a:pt x="291" y="342"/>
                </a:lnTo>
                <a:lnTo>
                  <a:pt x="291" y="344"/>
                </a:lnTo>
                <a:lnTo>
                  <a:pt x="287" y="346"/>
                </a:lnTo>
                <a:lnTo>
                  <a:pt x="285" y="348"/>
                </a:lnTo>
                <a:lnTo>
                  <a:pt x="285" y="350"/>
                </a:lnTo>
                <a:lnTo>
                  <a:pt x="285" y="348"/>
                </a:lnTo>
                <a:lnTo>
                  <a:pt x="285" y="350"/>
                </a:lnTo>
                <a:lnTo>
                  <a:pt x="283" y="350"/>
                </a:lnTo>
                <a:lnTo>
                  <a:pt x="283" y="352"/>
                </a:lnTo>
                <a:lnTo>
                  <a:pt x="283" y="354"/>
                </a:lnTo>
                <a:lnTo>
                  <a:pt x="281" y="354"/>
                </a:lnTo>
                <a:lnTo>
                  <a:pt x="281" y="356"/>
                </a:lnTo>
                <a:lnTo>
                  <a:pt x="279" y="356"/>
                </a:lnTo>
                <a:lnTo>
                  <a:pt x="277" y="356"/>
                </a:lnTo>
                <a:lnTo>
                  <a:pt x="277" y="358"/>
                </a:lnTo>
                <a:lnTo>
                  <a:pt x="277" y="359"/>
                </a:lnTo>
                <a:lnTo>
                  <a:pt x="275" y="359"/>
                </a:lnTo>
                <a:lnTo>
                  <a:pt x="275" y="358"/>
                </a:lnTo>
                <a:lnTo>
                  <a:pt x="274" y="359"/>
                </a:lnTo>
                <a:lnTo>
                  <a:pt x="274" y="362"/>
                </a:lnTo>
                <a:lnTo>
                  <a:pt x="271" y="362"/>
                </a:lnTo>
                <a:lnTo>
                  <a:pt x="271" y="364"/>
                </a:lnTo>
                <a:lnTo>
                  <a:pt x="269" y="365"/>
                </a:lnTo>
                <a:lnTo>
                  <a:pt x="268" y="367"/>
                </a:lnTo>
                <a:lnTo>
                  <a:pt x="262" y="371"/>
                </a:lnTo>
                <a:lnTo>
                  <a:pt x="262" y="373"/>
                </a:lnTo>
                <a:lnTo>
                  <a:pt x="260" y="373"/>
                </a:lnTo>
                <a:lnTo>
                  <a:pt x="260" y="375"/>
                </a:lnTo>
                <a:lnTo>
                  <a:pt x="256" y="377"/>
                </a:lnTo>
                <a:lnTo>
                  <a:pt x="254" y="379"/>
                </a:lnTo>
                <a:lnTo>
                  <a:pt x="254" y="381"/>
                </a:lnTo>
                <a:lnTo>
                  <a:pt x="250" y="385"/>
                </a:lnTo>
                <a:lnTo>
                  <a:pt x="250" y="386"/>
                </a:lnTo>
                <a:lnTo>
                  <a:pt x="248" y="388"/>
                </a:lnTo>
                <a:lnTo>
                  <a:pt x="246" y="390"/>
                </a:lnTo>
                <a:lnTo>
                  <a:pt x="269" y="396"/>
                </a:lnTo>
                <a:lnTo>
                  <a:pt x="289" y="421"/>
                </a:lnTo>
                <a:lnTo>
                  <a:pt x="291" y="438"/>
                </a:lnTo>
                <a:lnTo>
                  <a:pt x="295" y="463"/>
                </a:lnTo>
                <a:lnTo>
                  <a:pt x="296" y="482"/>
                </a:lnTo>
                <a:lnTo>
                  <a:pt x="287" y="484"/>
                </a:lnTo>
                <a:lnTo>
                  <a:pt x="275" y="488"/>
                </a:lnTo>
                <a:lnTo>
                  <a:pt x="258" y="492"/>
                </a:lnTo>
                <a:lnTo>
                  <a:pt x="241" y="498"/>
                </a:lnTo>
                <a:lnTo>
                  <a:pt x="233" y="500"/>
                </a:lnTo>
                <a:lnTo>
                  <a:pt x="231" y="500"/>
                </a:lnTo>
                <a:lnTo>
                  <a:pt x="231" y="498"/>
                </a:lnTo>
                <a:lnTo>
                  <a:pt x="219" y="502"/>
                </a:lnTo>
                <a:lnTo>
                  <a:pt x="192" y="513"/>
                </a:lnTo>
                <a:lnTo>
                  <a:pt x="185" y="517"/>
                </a:lnTo>
                <a:lnTo>
                  <a:pt x="183" y="519"/>
                </a:lnTo>
                <a:lnTo>
                  <a:pt x="181" y="519"/>
                </a:lnTo>
                <a:lnTo>
                  <a:pt x="181" y="521"/>
                </a:lnTo>
                <a:lnTo>
                  <a:pt x="179" y="523"/>
                </a:lnTo>
                <a:lnTo>
                  <a:pt x="177" y="527"/>
                </a:lnTo>
                <a:lnTo>
                  <a:pt x="173" y="531"/>
                </a:lnTo>
                <a:lnTo>
                  <a:pt x="166" y="535"/>
                </a:lnTo>
                <a:lnTo>
                  <a:pt x="154" y="542"/>
                </a:lnTo>
                <a:lnTo>
                  <a:pt x="146" y="546"/>
                </a:lnTo>
                <a:lnTo>
                  <a:pt x="143" y="550"/>
                </a:lnTo>
                <a:lnTo>
                  <a:pt x="137" y="548"/>
                </a:lnTo>
                <a:lnTo>
                  <a:pt x="135" y="544"/>
                </a:lnTo>
                <a:lnTo>
                  <a:pt x="133" y="540"/>
                </a:lnTo>
                <a:lnTo>
                  <a:pt x="131" y="537"/>
                </a:lnTo>
                <a:lnTo>
                  <a:pt x="131" y="535"/>
                </a:lnTo>
                <a:lnTo>
                  <a:pt x="129" y="532"/>
                </a:lnTo>
                <a:lnTo>
                  <a:pt x="129" y="531"/>
                </a:lnTo>
                <a:lnTo>
                  <a:pt x="131" y="527"/>
                </a:lnTo>
                <a:lnTo>
                  <a:pt x="133" y="525"/>
                </a:lnTo>
                <a:lnTo>
                  <a:pt x="133" y="521"/>
                </a:lnTo>
                <a:lnTo>
                  <a:pt x="135" y="519"/>
                </a:lnTo>
                <a:lnTo>
                  <a:pt x="137" y="515"/>
                </a:lnTo>
                <a:lnTo>
                  <a:pt x="137" y="513"/>
                </a:lnTo>
                <a:lnTo>
                  <a:pt x="139" y="508"/>
                </a:lnTo>
                <a:lnTo>
                  <a:pt x="141" y="508"/>
                </a:lnTo>
                <a:lnTo>
                  <a:pt x="137" y="504"/>
                </a:lnTo>
                <a:lnTo>
                  <a:pt x="135" y="502"/>
                </a:lnTo>
                <a:lnTo>
                  <a:pt x="133" y="498"/>
                </a:lnTo>
                <a:lnTo>
                  <a:pt x="131" y="494"/>
                </a:lnTo>
                <a:lnTo>
                  <a:pt x="129" y="492"/>
                </a:lnTo>
                <a:lnTo>
                  <a:pt x="127" y="490"/>
                </a:lnTo>
                <a:lnTo>
                  <a:pt x="122" y="492"/>
                </a:lnTo>
                <a:lnTo>
                  <a:pt x="118" y="496"/>
                </a:lnTo>
                <a:lnTo>
                  <a:pt x="116" y="498"/>
                </a:lnTo>
                <a:lnTo>
                  <a:pt x="114" y="498"/>
                </a:lnTo>
                <a:lnTo>
                  <a:pt x="114" y="500"/>
                </a:lnTo>
                <a:lnTo>
                  <a:pt x="110" y="502"/>
                </a:lnTo>
                <a:lnTo>
                  <a:pt x="108" y="504"/>
                </a:lnTo>
                <a:lnTo>
                  <a:pt x="104" y="506"/>
                </a:lnTo>
                <a:lnTo>
                  <a:pt x="102" y="508"/>
                </a:lnTo>
                <a:lnTo>
                  <a:pt x="98" y="510"/>
                </a:lnTo>
                <a:lnTo>
                  <a:pt x="91" y="494"/>
                </a:lnTo>
                <a:lnTo>
                  <a:pt x="68" y="510"/>
                </a:lnTo>
                <a:lnTo>
                  <a:pt x="66" y="510"/>
                </a:lnTo>
                <a:lnTo>
                  <a:pt x="62" y="508"/>
                </a:lnTo>
                <a:lnTo>
                  <a:pt x="56" y="500"/>
                </a:lnTo>
                <a:lnTo>
                  <a:pt x="60" y="498"/>
                </a:lnTo>
                <a:lnTo>
                  <a:pt x="60" y="496"/>
                </a:lnTo>
                <a:lnTo>
                  <a:pt x="60" y="494"/>
                </a:lnTo>
                <a:lnTo>
                  <a:pt x="60" y="490"/>
                </a:lnTo>
                <a:lnTo>
                  <a:pt x="60" y="488"/>
                </a:lnTo>
                <a:lnTo>
                  <a:pt x="60" y="487"/>
                </a:lnTo>
                <a:lnTo>
                  <a:pt x="60" y="484"/>
                </a:lnTo>
                <a:lnTo>
                  <a:pt x="60" y="482"/>
                </a:lnTo>
                <a:lnTo>
                  <a:pt x="62" y="482"/>
                </a:lnTo>
                <a:lnTo>
                  <a:pt x="62" y="481"/>
                </a:lnTo>
                <a:lnTo>
                  <a:pt x="62" y="479"/>
                </a:lnTo>
                <a:lnTo>
                  <a:pt x="64" y="479"/>
                </a:lnTo>
                <a:lnTo>
                  <a:pt x="64" y="477"/>
                </a:lnTo>
                <a:lnTo>
                  <a:pt x="64" y="473"/>
                </a:lnTo>
                <a:lnTo>
                  <a:pt x="58" y="479"/>
                </a:lnTo>
                <a:lnTo>
                  <a:pt x="54" y="481"/>
                </a:lnTo>
                <a:lnTo>
                  <a:pt x="50" y="484"/>
                </a:lnTo>
                <a:lnTo>
                  <a:pt x="47" y="488"/>
                </a:lnTo>
                <a:lnTo>
                  <a:pt x="27" y="508"/>
                </a:lnTo>
                <a:lnTo>
                  <a:pt x="26" y="506"/>
                </a:lnTo>
                <a:lnTo>
                  <a:pt x="6" y="523"/>
                </a:lnTo>
                <a:lnTo>
                  <a:pt x="0" y="529"/>
                </a:lnTo>
                <a:lnTo>
                  <a:pt x="0" y="531"/>
                </a:lnTo>
                <a:lnTo>
                  <a:pt x="2" y="531"/>
                </a:lnTo>
                <a:lnTo>
                  <a:pt x="2" y="532"/>
                </a:lnTo>
                <a:lnTo>
                  <a:pt x="4" y="532"/>
                </a:lnTo>
                <a:lnTo>
                  <a:pt x="4" y="535"/>
                </a:lnTo>
                <a:lnTo>
                  <a:pt x="4" y="537"/>
                </a:lnTo>
                <a:lnTo>
                  <a:pt x="6" y="538"/>
                </a:lnTo>
                <a:lnTo>
                  <a:pt x="8" y="538"/>
                </a:lnTo>
                <a:lnTo>
                  <a:pt x="8" y="540"/>
                </a:lnTo>
                <a:lnTo>
                  <a:pt x="8" y="542"/>
                </a:lnTo>
                <a:lnTo>
                  <a:pt x="10" y="542"/>
                </a:lnTo>
                <a:lnTo>
                  <a:pt x="10" y="544"/>
                </a:lnTo>
                <a:lnTo>
                  <a:pt x="12" y="546"/>
                </a:lnTo>
                <a:lnTo>
                  <a:pt x="10" y="546"/>
                </a:lnTo>
                <a:lnTo>
                  <a:pt x="12" y="548"/>
                </a:lnTo>
                <a:lnTo>
                  <a:pt x="14" y="550"/>
                </a:lnTo>
                <a:lnTo>
                  <a:pt x="16" y="552"/>
                </a:lnTo>
                <a:lnTo>
                  <a:pt x="12" y="556"/>
                </a:lnTo>
                <a:lnTo>
                  <a:pt x="12" y="558"/>
                </a:lnTo>
                <a:lnTo>
                  <a:pt x="10" y="558"/>
                </a:lnTo>
                <a:lnTo>
                  <a:pt x="10" y="559"/>
                </a:lnTo>
                <a:lnTo>
                  <a:pt x="10" y="561"/>
                </a:lnTo>
                <a:lnTo>
                  <a:pt x="10" y="563"/>
                </a:lnTo>
                <a:lnTo>
                  <a:pt x="14" y="565"/>
                </a:lnTo>
                <a:lnTo>
                  <a:pt x="16" y="567"/>
                </a:lnTo>
                <a:lnTo>
                  <a:pt x="18" y="569"/>
                </a:lnTo>
                <a:lnTo>
                  <a:pt x="20" y="569"/>
                </a:lnTo>
                <a:lnTo>
                  <a:pt x="21" y="569"/>
                </a:lnTo>
                <a:lnTo>
                  <a:pt x="21" y="567"/>
                </a:lnTo>
                <a:lnTo>
                  <a:pt x="24" y="569"/>
                </a:lnTo>
                <a:lnTo>
                  <a:pt x="24" y="571"/>
                </a:lnTo>
                <a:lnTo>
                  <a:pt x="24" y="573"/>
                </a:lnTo>
                <a:lnTo>
                  <a:pt x="21" y="573"/>
                </a:lnTo>
                <a:lnTo>
                  <a:pt x="24" y="573"/>
                </a:lnTo>
                <a:lnTo>
                  <a:pt x="26" y="573"/>
                </a:lnTo>
                <a:lnTo>
                  <a:pt x="27" y="575"/>
                </a:lnTo>
                <a:lnTo>
                  <a:pt x="29" y="575"/>
                </a:lnTo>
                <a:lnTo>
                  <a:pt x="29" y="577"/>
                </a:lnTo>
                <a:lnTo>
                  <a:pt x="27" y="579"/>
                </a:lnTo>
                <a:lnTo>
                  <a:pt x="29" y="579"/>
                </a:lnTo>
                <a:lnTo>
                  <a:pt x="31" y="579"/>
                </a:lnTo>
                <a:lnTo>
                  <a:pt x="33" y="579"/>
                </a:lnTo>
                <a:lnTo>
                  <a:pt x="33" y="577"/>
                </a:lnTo>
                <a:lnTo>
                  <a:pt x="35" y="577"/>
                </a:lnTo>
                <a:lnTo>
                  <a:pt x="35" y="579"/>
                </a:lnTo>
                <a:lnTo>
                  <a:pt x="35" y="581"/>
                </a:lnTo>
                <a:lnTo>
                  <a:pt x="37" y="581"/>
                </a:lnTo>
                <a:lnTo>
                  <a:pt x="37" y="583"/>
                </a:lnTo>
                <a:lnTo>
                  <a:pt x="35" y="585"/>
                </a:lnTo>
                <a:lnTo>
                  <a:pt x="37" y="585"/>
                </a:lnTo>
                <a:lnTo>
                  <a:pt x="39" y="585"/>
                </a:lnTo>
                <a:lnTo>
                  <a:pt x="41" y="585"/>
                </a:lnTo>
                <a:lnTo>
                  <a:pt x="41" y="583"/>
                </a:lnTo>
                <a:lnTo>
                  <a:pt x="43" y="583"/>
                </a:lnTo>
                <a:lnTo>
                  <a:pt x="43" y="585"/>
                </a:lnTo>
                <a:lnTo>
                  <a:pt x="45" y="585"/>
                </a:lnTo>
                <a:lnTo>
                  <a:pt x="45" y="583"/>
                </a:lnTo>
                <a:lnTo>
                  <a:pt x="47" y="583"/>
                </a:lnTo>
                <a:lnTo>
                  <a:pt x="47" y="581"/>
                </a:lnTo>
                <a:lnTo>
                  <a:pt x="48" y="581"/>
                </a:lnTo>
                <a:lnTo>
                  <a:pt x="48" y="583"/>
                </a:lnTo>
                <a:lnTo>
                  <a:pt x="50" y="583"/>
                </a:lnTo>
                <a:lnTo>
                  <a:pt x="50" y="585"/>
                </a:lnTo>
                <a:lnTo>
                  <a:pt x="50" y="586"/>
                </a:lnTo>
                <a:lnTo>
                  <a:pt x="48" y="586"/>
                </a:lnTo>
                <a:lnTo>
                  <a:pt x="48" y="588"/>
                </a:lnTo>
                <a:lnTo>
                  <a:pt x="50" y="588"/>
                </a:lnTo>
                <a:lnTo>
                  <a:pt x="52" y="588"/>
                </a:lnTo>
                <a:lnTo>
                  <a:pt x="52" y="590"/>
                </a:lnTo>
                <a:lnTo>
                  <a:pt x="54" y="590"/>
                </a:lnTo>
                <a:lnTo>
                  <a:pt x="54" y="592"/>
                </a:lnTo>
                <a:lnTo>
                  <a:pt x="54" y="594"/>
                </a:lnTo>
                <a:lnTo>
                  <a:pt x="54" y="596"/>
                </a:lnTo>
                <a:lnTo>
                  <a:pt x="54" y="598"/>
                </a:lnTo>
                <a:lnTo>
                  <a:pt x="56" y="596"/>
                </a:lnTo>
                <a:lnTo>
                  <a:pt x="58" y="596"/>
                </a:lnTo>
                <a:lnTo>
                  <a:pt x="60" y="598"/>
                </a:lnTo>
                <a:lnTo>
                  <a:pt x="60" y="600"/>
                </a:lnTo>
                <a:lnTo>
                  <a:pt x="62" y="600"/>
                </a:lnTo>
                <a:lnTo>
                  <a:pt x="64" y="602"/>
                </a:lnTo>
                <a:lnTo>
                  <a:pt x="66" y="602"/>
                </a:lnTo>
                <a:lnTo>
                  <a:pt x="68" y="602"/>
                </a:lnTo>
                <a:lnTo>
                  <a:pt x="68" y="604"/>
                </a:lnTo>
                <a:lnTo>
                  <a:pt x="68" y="606"/>
                </a:lnTo>
                <a:lnTo>
                  <a:pt x="68" y="607"/>
                </a:lnTo>
                <a:lnTo>
                  <a:pt x="66" y="607"/>
                </a:lnTo>
                <a:lnTo>
                  <a:pt x="64" y="607"/>
                </a:lnTo>
                <a:lnTo>
                  <a:pt x="64" y="609"/>
                </a:lnTo>
                <a:lnTo>
                  <a:pt x="64" y="612"/>
                </a:lnTo>
                <a:lnTo>
                  <a:pt x="64" y="613"/>
                </a:lnTo>
                <a:lnTo>
                  <a:pt x="66" y="617"/>
                </a:lnTo>
                <a:lnTo>
                  <a:pt x="64" y="617"/>
                </a:lnTo>
                <a:lnTo>
                  <a:pt x="58" y="625"/>
                </a:lnTo>
                <a:lnTo>
                  <a:pt x="60" y="625"/>
                </a:lnTo>
                <a:lnTo>
                  <a:pt x="60" y="631"/>
                </a:lnTo>
                <a:lnTo>
                  <a:pt x="60" y="634"/>
                </a:lnTo>
                <a:lnTo>
                  <a:pt x="60" y="638"/>
                </a:lnTo>
                <a:lnTo>
                  <a:pt x="60" y="640"/>
                </a:lnTo>
                <a:lnTo>
                  <a:pt x="58" y="640"/>
                </a:lnTo>
                <a:lnTo>
                  <a:pt x="54" y="644"/>
                </a:lnTo>
                <a:lnTo>
                  <a:pt x="50" y="646"/>
                </a:lnTo>
                <a:lnTo>
                  <a:pt x="50" y="648"/>
                </a:lnTo>
                <a:lnTo>
                  <a:pt x="47" y="652"/>
                </a:lnTo>
                <a:lnTo>
                  <a:pt x="45" y="654"/>
                </a:lnTo>
                <a:lnTo>
                  <a:pt x="45" y="656"/>
                </a:lnTo>
                <a:lnTo>
                  <a:pt x="43" y="656"/>
                </a:lnTo>
                <a:lnTo>
                  <a:pt x="41" y="660"/>
                </a:lnTo>
                <a:lnTo>
                  <a:pt x="45" y="662"/>
                </a:lnTo>
                <a:lnTo>
                  <a:pt x="45" y="663"/>
                </a:lnTo>
                <a:lnTo>
                  <a:pt x="43" y="665"/>
                </a:lnTo>
                <a:lnTo>
                  <a:pt x="41" y="667"/>
                </a:lnTo>
                <a:lnTo>
                  <a:pt x="39" y="669"/>
                </a:lnTo>
                <a:lnTo>
                  <a:pt x="37" y="667"/>
                </a:lnTo>
                <a:lnTo>
                  <a:pt x="27" y="662"/>
                </a:lnTo>
                <a:lnTo>
                  <a:pt x="27" y="663"/>
                </a:lnTo>
                <a:lnTo>
                  <a:pt x="26" y="663"/>
                </a:lnTo>
                <a:lnTo>
                  <a:pt x="26" y="665"/>
                </a:lnTo>
                <a:lnTo>
                  <a:pt x="24" y="667"/>
                </a:lnTo>
                <a:lnTo>
                  <a:pt x="21" y="669"/>
                </a:lnTo>
                <a:lnTo>
                  <a:pt x="21" y="671"/>
                </a:lnTo>
                <a:lnTo>
                  <a:pt x="20" y="671"/>
                </a:lnTo>
                <a:lnTo>
                  <a:pt x="20" y="673"/>
                </a:lnTo>
                <a:lnTo>
                  <a:pt x="20" y="675"/>
                </a:lnTo>
                <a:lnTo>
                  <a:pt x="20" y="677"/>
                </a:lnTo>
                <a:lnTo>
                  <a:pt x="18" y="677"/>
                </a:lnTo>
                <a:lnTo>
                  <a:pt x="18" y="679"/>
                </a:lnTo>
                <a:lnTo>
                  <a:pt x="16" y="681"/>
                </a:lnTo>
                <a:lnTo>
                  <a:pt x="14" y="683"/>
                </a:lnTo>
                <a:lnTo>
                  <a:pt x="14" y="684"/>
                </a:lnTo>
                <a:lnTo>
                  <a:pt x="12" y="686"/>
                </a:lnTo>
                <a:lnTo>
                  <a:pt x="10" y="694"/>
                </a:lnTo>
                <a:lnTo>
                  <a:pt x="14" y="702"/>
                </a:lnTo>
                <a:lnTo>
                  <a:pt x="10" y="706"/>
                </a:lnTo>
                <a:lnTo>
                  <a:pt x="12" y="711"/>
                </a:lnTo>
                <a:lnTo>
                  <a:pt x="10" y="713"/>
                </a:lnTo>
                <a:lnTo>
                  <a:pt x="12" y="715"/>
                </a:lnTo>
                <a:lnTo>
                  <a:pt x="33" y="721"/>
                </a:lnTo>
                <a:lnTo>
                  <a:pt x="33" y="729"/>
                </a:lnTo>
                <a:lnTo>
                  <a:pt x="27" y="734"/>
                </a:lnTo>
                <a:lnTo>
                  <a:pt x="29" y="744"/>
                </a:lnTo>
                <a:lnTo>
                  <a:pt x="26" y="754"/>
                </a:lnTo>
                <a:lnTo>
                  <a:pt x="27" y="756"/>
                </a:lnTo>
                <a:lnTo>
                  <a:pt x="29" y="754"/>
                </a:lnTo>
                <a:lnTo>
                  <a:pt x="31" y="756"/>
                </a:lnTo>
                <a:lnTo>
                  <a:pt x="39" y="754"/>
                </a:lnTo>
                <a:lnTo>
                  <a:pt x="43" y="754"/>
                </a:lnTo>
                <a:lnTo>
                  <a:pt x="50" y="758"/>
                </a:lnTo>
                <a:lnTo>
                  <a:pt x="52" y="759"/>
                </a:lnTo>
                <a:lnTo>
                  <a:pt x="48" y="765"/>
                </a:lnTo>
                <a:lnTo>
                  <a:pt x="48" y="769"/>
                </a:lnTo>
                <a:lnTo>
                  <a:pt x="56" y="780"/>
                </a:lnTo>
                <a:lnTo>
                  <a:pt x="62" y="782"/>
                </a:lnTo>
                <a:lnTo>
                  <a:pt x="72" y="788"/>
                </a:lnTo>
                <a:lnTo>
                  <a:pt x="91" y="779"/>
                </a:lnTo>
                <a:lnTo>
                  <a:pt x="93" y="785"/>
                </a:lnTo>
                <a:lnTo>
                  <a:pt x="95" y="785"/>
                </a:lnTo>
                <a:lnTo>
                  <a:pt x="95" y="786"/>
                </a:lnTo>
                <a:lnTo>
                  <a:pt x="98" y="800"/>
                </a:lnTo>
                <a:lnTo>
                  <a:pt x="100" y="802"/>
                </a:lnTo>
                <a:lnTo>
                  <a:pt x="95" y="821"/>
                </a:lnTo>
                <a:lnTo>
                  <a:pt x="95" y="823"/>
                </a:lnTo>
                <a:lnTo>
                  <a:pt x="70" y="830"/>
                </a:lnTo>
                <a:lnTo>
                  <a:pt x="60" y="844"/>
                </a:lnTo>
                <a:lnTo>
                  <a:pt x="56" y="850"/>
                </a:lnTo>
                <a:lnTo>
                  <a:pt x="54" y="852"/>
                </a:lnTo>
                <a:lnTo>
                  <a:pt x="52" y="856"/>
                </a:lnTo>
                <a:lnTo>
                  <a:pt x="50" y="857"/>
                </a:lnTo>
                <a:lnTo>
                  <a:pt x="48" y="859"/>
                </a:lnTo>
                <a:lnTo>
                  <a:pt x="41" y="865"/>
                </a:lnTo>
                <a:lnTo>
                  <a:pt x="37" y="867"/>
                </a:lnTo>
                <a:lnTo>
                  <a:pt x="26" y="875"/>
                </a:lnTo>
                <a:lnTo>
                  <a:pt x="24" y="877"/>
                </a:lnTo>
                <a:lnTo>
                  <a:pt x="24" y="883"/>
                </a:lnTo>
                <a:lnTo>
                  <a:pt x="24" y="884"/>
                </a:lnTo>
                <a:lnTo>
                  <a:pt x="24" y="892"/>
                </a:lnTo>
                <a:lnTo>
                  <a:pt x="24" y="894"/>
                </a:lnTo>
                <a:lnTo>
                  <a:pt x="24" y="900"/>
                </a:lnTo>
                <a:lnTo>
                  <a:pt x="26" y="910"/>
                </a:lnTo>
                <a:lnTo>
                  <a:pt x="35" y="911"/>
                </a:lnTo>
                <a:lnTo>
                  <a:pt x="47" y="915"/>
                </a:lnTo>
                <a:lnTo>
                  <a:pt x="50" y="915"/>
                </a:lnTo>
                <a:lnTo>
                  <a:pt x="58" y="923"/>
                </a:lnTo>
                <a:lnTo>
                  <a:pt x="58" y="927"/>
                </a:lnTo>
                <a:lnTo>
                  <a:pt x="62" y="929"/>
                </a:lnTo>
                <a:lnTo>
                  <a:pt x="70" y="929"/>
                </a:lnTo>
                <a:lnTo>
                  <a:pt x="74" y="929"/>
                </a:lnTo>
                <a:lnTo>
                  <a:pt x="77" y="929"/>
                </a:lnTo>
                <a:lnTo>
                  <a:pt x="79" y="929"/>
                </a:lnTo>
                <a:lnTo>
                  <a:pt x="91" y="929"/>
                </a:lnTo>
                <a:lnTo>
                  <a:pt x="93" y="929"/>
                </a:lnTo>
                <a:lnTo>
                  <a:pt x="96" y="929"/>
                </a:lnTo>
                <a:lnTo>
                  <a:pt x="98" y="929"/>
                </a:lnTo>
                <a:lnTo>
                  <a:pt x="100" y="927"/>
                </a:lnTo>
                <a:lnTo>
                  <a:pt x="100" y="929"/>
                </a:lnTo>
                <a:lnTo>
                  <a:pt x="102" y="931"/>
                </a:lnTo>
                <a:lnTo>
                  <a:pt x="102" y="932"/>
                </a:lnTo>
                <a:lnTo>
                  <a:pt x="106" y="938"/>
                </a:lnTo>
                <a:lnTo>
                  <a:pt x="110" y="946"/>
                </a:lnTo>
                <a:lnTo>
                  <a:pt x="118" y="958"/>
                </a:lnTo>
                <a:lnTo>
                  <a:pt x="127" y="971"/>
                </a:lnTo>
                <a:lnTo>
                  <a:pt x="135" y="967"/>
                </a:lnTo>
                <a:lnTo>
                  <a:pt x="143" y="965"/>
                </a:lnTo>
                <a:lnTo>
                  <a:pt x="144" y="965"/>
                </a:lnTo>
                <a:lnTo>
                  <a:pt x="149" y="965"/>
                </a:lnTo>
                <a:lnTo>
                  <a:pt x="149" y="963"/>
                </a:lnTo>
                <a:lnTo>
                  <a:pt x="154" y="963"/>
                </a:lnTo>
                <a:lnTo>
                  <a:pt x="156" y="963"/>
                </a:lnTo>
                <a:lnTo>
                  <a:pt x="162" y="961"/>
                </a:lnTo>
                <a:lnTo>
                  <a:pt x="164" y="963"/>
                </a:lnTo>
                <a:lnTo>
                  <a:pt x="166" y="963"/>
                </a:lnTo>
                <a:lnTo>
                  <a:pt x="168" y="963"/>
                </a:lnTo>
                <a:lnTo>
                  <a:pt x="170" y="963"/>
                </a:lnTo>
                <a:lnTo>
                  <a:pt x="171" y="963"/>
                </a:lnTo>
                <a:lnTo>
                  <a:pt x="185" y="961"/>
                </a:lnTo>
                <a:lnTo>
                  <a:pt x="183" y="960"/>
                </a:lnTo>
                <a:lnTo>
                  <a:pt x="181" y="952"/>
                </a:lnTo>
                <a:lnTo>
                  <a:pt x="175" y="944"/>
                </a:lnTo>
                <a:lnTo>
                  <a:pt x="168" y="932"/>
                </a:lnTo>
                <a:lnTo>
                  <a:pt x="166" y="927"/>
                </a:lnTo>
                <a:lnTo>
                  <a:pt x="160" y="931"/>
                </a:lnTo>
                <a:lnTo>
                  <a:pt x="156" y="932"/>
                </a:lnTo>
                <a:lnTo>
                  <a:pt x="152" y="934"/>
                </a:lnTo>
                <a:lnTo>
                  <a:pt x="150" y="934"/>
                </a:lnTo>
                <a:lnTo>
                  <a:pt x="149" y="934"/>
                </a:lnTo>
                <a:lnTo>
                  <a:pt x="146" y="931"/>
                </a:lnTo>
                <a:lnTo>
                  <a:pt x="146" y="929"/>
                </a:lnTo>
                <a:lnTo>
                  <a:pt x="144" y="927"/>
                </a:lnTo>
                <a:lnTo>
                  <a:pt x="149" y="925"/>
                </a:lnTo>
                <a:lnTo>
                  <a:pt x="150" y="923"/>
                </a:lnTo>
                <a:lnTo>
                  <a:pt x="152" y="923"/>
                </a:lnTo>
                <a:lnTo>
                  <a:pt x="152" y="921"/>
                </a:lnTo>
                <a:lnTo>
                  <a:pt x="152" y="919"/>
                </a:lnTo>
                <a:lnTo>
                  <a:pt x="154" y="921"/>
                </a:lnTo>
                <a:lnTo>
                  <a:pt x="154" y="923"/>
                </a:lnTo>
                <a:lnTo>
                  <a:pt x="156" y="921"/>
                </a:lnTo>
                <a:lnTo>
                  <a:pt x="160" y="921"/>
                </a:lnTo>
                <a:lnTo>
                  <a:pt x="162" y="921"/>
                </a:lnTo>
                <a:lnTo>
                  <a:pt x="166" y="917"/>
                </a:lnTo>
                <a:lnTo>
                  <a:pt x="168" y="917"/>
                </a:lnTo>
                <a:lnTo>
                  <a:pt x="166" y="913"/>
                </a:lnTo>
                <a:lnTo>
                  <a:pt x="166" y="911"/>
                </a:lnTo>
                <a:lnTo>
                  <a:pt x="166" y="910"/>
                </a:lnTo>
                <a:lnTo>
                  <a:pt x="168" y="910"/>
                </a:lnTo>
                <a:lnTo>
                  <a:pt x="171" y="910"/>
                </a:lnTo>
                <a:lnTo>
                  <a:pt x="177" y="910"/>
                </a:lnTo>
                <a:lnTo>
                  <a:pt x="179" y="911"/>
                </a:lnTo>
                <a:lnTo>
                  <a:pt x="183" y="911"/>
                </a:lnTo>
                <a:lnTo>
                  <a:pt x="183" y="913"/>
                </a:lnTo>
                <a:lnTo>
                  <a:pt x="185" y="913"/>
                </a:lnTo>
                <a:lnTo>
                  <a:pt x="187" y="915"/>
                </a:lnTo>
                <a:lnTo>
                  <a:pt x="185" y="917"/>
                </a:lnTo>
                <a:lnTo>
                  <a:pt x="185" y="919"/>
                </a:lnTo>
                <a:lnTo>
                  <a:pt x="187" y="919"/>
                </a:lnTo>
                <a:lnTo>
                  <a:pt x="189" y="919"/>
                </a:lnTo>
                <a:lnTo>
                  <a:pt x="191" y="917"/>
                </a:lnTo>
                <a:lnTo>
                  <a:pt x="192" y="917"/>
                </a:lnTo>
                <a:lnTo>
                  <a:pt x="192" y="919"/>
                </a:lnTo>
                <a:lnTo>
                  <a:pt x="191" y="923"/>
                </a:lnTo>
                <a:lnTo>
                  <a:pt x="191" y="925"/>
                </a:lnTo>
                <a:lnTo>
                  <a:pt x="192" y="925"/>
                </a:lnTo>
                <a:lnTo>
                  <a:pt x="195" y="927"/>
                </a:lnTo>
                <a:lnTo>
                  <a:pt x="197" y="927"/>
                </a:lnTo>
                <a:lnTo>
                  <a:pt x="197" y="929"/>
                </a:lnTo>
                <a:lnTo>
                  <a:pt x="198" y="929"/>
                </a:lnTo>
                <a:lnTo>
                  <a:pt x="200" y="929"/>
                </a:lnTo>
                <a:lnTo>
                  <a:pt x="200" y="931"/>
                </a:lnTo>
                <a:lnTo>
                  <a:pt x="202" y="931"/>
                </a:lnTo>
                <a:lnTo>
                  <a:pt x="204" y="931"/>
                </a:lnTo>
                <a:lnTo>
                  <a:pt x="206" y="931"/>
                </a:lnTo>
                <a:lnTo>
                  <a:pt x="206" y="932"/>
                </a:lnTo>
                <a:lnTo>
                  <a:pt x="204" y="934"/>
                </a:lnTo>
                <a:lnTo>
                  <a:pt x="204" y="936"/>
                </a:lnTo>
                <a:lnTo>
                  <a:pt x="206" y="936"/>
                </a:lnTo>
                <a:lnTo>
                  <a:pt x="208" y="936"/>
                </a:lnTo>
                <a:lnTo>
                  <a:pt x="210" y="936"/>
                </a:lnTo>
                <a:lnTo>
                  <a:pt x="212" y="938"/>
                </a:lnTo>
                <a:lnTo>
                  <a:pt x="212" y="940"/>
                </a:lnTo>
                <a:lnTo>
                  <a:pt x="214" y="940"/>
                </a:lnTo>
                <a:lnTo>
                  <a:pt x="216" y="942"/>
                </a:lnTo>
                <a:lnTo>
                  <a:pt x="218" y="940"/>
                </a:lnTo>
                <a:lnTo>
                  <a:pt x="219" y="940"/>
                </a:lnTo>
                <a:lnTo>
                  <a:pt x="219" y="942"/>
                </a:lnTo>
                <a:lnTo>
                  <a:pt x="219" y="944"/>
                </a:lnTo>
                <a:lnTo>
                  <a:pt x="218" y="944"/>
                </a:lnTo>
                <a:lnTo>
                  <a:pt x="218" y="946"/>
                </a:lnTo>
                <a:lnTo>
                  <a:pt x="219" y="948"/>
                </a:lnTo>
                <a:lnTo>
                  <a:pt x="221" y="950"/>
                </a:lnTo>
                <a:lnTo>
                  <a:pt x="223" y="950"/>
                </a:lnTo>
                <a:lnTo>
                  <a:pt x="223" y="948"/>
                </a:lnTo>
                <a:lnTo>
                  <a:pt x="225" y="948"/>
                </a:lnTo>
                <a:lnTo>
                  <a:pt x="227" y="948"/>
                </a:lnTo>
                <a:lnTo>
                  <a:pt x="227" y="950"/>
                </a:lnTo>
                <a:lnTo>
                  <a:pt x="225" y="952"/>
                </a:lnTo>
                <a:lnTo>
                  <a:pt x="225" y="954"/>
                </a:lnTo>
                <a:lnTo>
                  <a:pt x="225" y="955"/>
                </a:lnTo>
                <a:lnTo>
                  <a:pt x="227" y="955"/>
                </a:lnTo>
                <a:lnTo>
                  <a:pt x="227" y="958"/>
                </a:lnTo>
                <a:lnTo>
                  <a:pt x="229" y="958"/>
                </a:lnTo>
                <a:lnTo>
                  <a:pt x="229" y="960"/>
                </a:lnTo>
                <a:lnTo>
                  <a:pt x="229" y="961"/>
                </a:lnTo>
                <a:lnTo>
                  <a:pt x="229" y="963"/>
                </a:lnTo>
                <a:lnTo>
                  <a:pt x="231" y="963"/>
                </a:lnTo>
                <a:lnTo>
                  <a:pt x="231" y="965"/>
                </a:lnTo>
                <a:lnTo>
                  <a:pt x="233" y="971"/>
                </a:lnTo>
                <a:lnTo>
                  <a:pt x="233" y="973"/>
                </a:lnTo>
                <a:lnTo>
                  <a:pt x="233" y="975"/>
                </a:lnTo>
                <a:lnTo>
                  <a:pt x="231" y="979"/>
                </a:lnTo>
                <a:lnTo>
                  <a:pt x="231" y="981"/>
                </a:lnTo>
                <a:lnTo>
                  <a:pt x="231" y="982"/>
                </a:lnTo>
                <a:lnTo>
                  <a:pt x="233" y="982"/>
                </a:lnTo>
                <a:lnTo>
                  <a:pt x="235" y="982"/>
                </a:lnTo>
                <a:lnTo>
                  <a:pt x="237" y="982"/>
                </a:lnTo>
                <a:lnTo>
                  <a:pt x="237" y="984"/>
                </a:lnTo>
                <a:lnTo>
                  <a:pt x="237" y="986"/>
                </a:lnTo>
                <a:lnTo>
                  <a:pt x="239" y="988"/>
                </a:lnTo>
                <a:lnTo>
                  <a:pt x="239" y="990"/>
                </a:lnTo>
                <a:lnTo>
                  <a:pt x="241" y="992"/>
                </a:lnTo>
                <a:lnTo>
                  <a:pt x="241" y="994"/>
                </a:lnTo>
                <a:lnTo>
                  <a:pt x="239" y="996"/>
                </a:lnTo>
                <a:lnTo>
                  <a:pt x="239" y="998"/>
                </a:lnTo>
                <a:lnTo>
                  <a:pt x="237" y="998"/>
                </a:lnTo>
                <a:lnTo>
                  <a:pt x="237" y="1000"/>
                </a:lnTo>
                <a:lnTo>
                  <a:pt x="235" y="1000"/>
                </a:lnTo>
                <a:lnTo>
                  <a:pt x="235" y="1002"/>
                </a:lnTo>
                <a:lnTo>
                  <a:pt x="235" y="1004"/>
                </a:lnTo>
                <a:lnTo>
                  <a:pt x="235" y="1006"/>
                </a:lnTo>
                <a:lnTo>
                  <a:pt x="237" y="1006"/>
                </a:lnTo>
                <a:lnTo>
                  <a:pt x="239" y="1008"/>
                </a:lnTo>
                <a:lnTo>
                  <a:pt x="241" y="1009"/>
                </a:lnTo>
                <a:lnTo>
                  <a:pt x="241" y="1011"/>
                </a:lnTo>
                <a:lnTo>
                  <a:pt x="243" y="1011"/>
                </a:lnTo>
                <a:lnTo>
                  <a:pt x="245" y="1011"/>
                </a:lnTo>
                <a:lnTo>
                  <a:pt x="248" y="1009"/>
                </a:lnTo>
                <a:lnTo>
                  <a:pt x="264" y="1000"/>
                </a:lnTo>
                <a:lnTo>
                  <a:pt x="260" y="988"/>
                </a:lnTo>
                <a:lnTo>
                  <a:pt x="269" y="982"/>
                </a:lnTo>
                <a:lnTo>
                  <a:pt x="262" y="958"/>
                </a:lnTo>
                <a:lnTo>
                  <a:pt x="285" y="946"/>
                </a:lnTo>
                <a:lnTo>
                  <a:pt x="291" y="961"/>
                </a:lnTo>
                <a:lnTo>
                  <a:pt x="302" y="975"/>
                </a:lnTo>
                <a:lnTo>
                  <a:pt x="314" y="965"/>
                </a:lnTo>
                <a:lnTo>
                  <a:pt x="317" y="973"/>
                </a:lnTo>
                <a:lnTo>
                  <a:pt x="331" y="984"/>
                </a:lnTo>
                <a:lnTo>
                  <a:pt x="339" y="996"/>
                </a:lnTo>
                <a:lnTo>
                  <a:pt x="356" y="984"/>
                </a:lnTo>
                <a:lnTo>
                  <a:pt x="364" y="965"/>
                </a:lnTo>
                <a:lnTo>
                  <a:pt x="368" y="971"/>
                </a:lnTo>
                <a:lnTo>
                  <a:pt x="373" y="982"/>
                </a:lnTo>
                <a:lnTo>
                  <a:pt x="383" y="994"/>
                </a:lnTo>
                <a:lnTo>
                  <a:pt x="387" y="996"/>
                </a:lnTo>
                <a:lnTo>
                  <a:pt x="394" y="1002"/>
                </a:lnTo>
                <a:lnTo>
                  <a:pt x="404" y="1006"/>
                </a:lnTo>
                <a:lnTo>
                  <a:pt x="410" y="1009"/>
                </a:lnTo>
                <a:lnTo>
                  <a:pt x="419" y="1015"/>
                </a:lnTo>
                <a:lnTo>
                  <a:pt x="427" y="1019"/>
                </a:lnTo>
                <a:lnTo>
                  <a:pt x="433" y="1023"/>
                </a:lnTo>
                <a:lnTo>
                  <a:pt x="437" y="1027"/>
                </a:lnTo>
                <a:lnTo>
                  <a:pt x="448" y="1034"/>
                </a:lnTo>
                <a:lnTo>
                  <a:pt x="450" y="1036"/>
                </a:lnTo>
                <a:lnTo>
                  <a:pt x="454" y="1040"/>
                </a:lnTo>
                <a:lnTo>
                  <a:pt x="454" y="1042"/>
                </a:lnTo>
                <a:lnTo>
                  <a:pt x="456" y="1042"/>
                </a:lnTo>
                <a:lnTo>
                  <a:pt x="460" y="1044"/>
                </a:lnTo>
                <a:lnTo>
                  <a:pt x="466" y="1048"/>
                </a:lnTo>
                <a:lnTo>
                  <a:pt x="473" y="1052"/>
                </a:lnTo>
                <a:lnTo>
                  <a:pt x="479" y="1056"/>
                </a:lnTo>
                <a:lnTo>
                  <a:pt x="488" y="1061"/>
                </a:lnTo>
                <a:lnTo>
                  <a:pt x="498" y="1067"/>
                </a:lnTo>
                <a:lnTo>
                  <a:pt x="506" y="1071"/>
                </a:lnTo>
                <a:lnTo>
                  <a:pt x="510" y="1069"/>
                </a:lnTo>
                <a:lnTo>
                  <a:pt x="515" y="1067"/>
                </a:lnTo>
                <a:lnTo>
                  <a:pt x="525" y="1063"/>
                </a:lnTo>
                <a:lnTo>
                  <a:pt x="531" y="1059"/>
                </a:lnTo>
                <a:lnTo>
                  <a:pt x="537" y="1052"/>
                </a:lnTo>
                <a:lnTo>
                  <a:pt x="539" y="1048"/>
                </a:lnTo>
                <a:lnTo>
                  <a:pt x="546" y="1042"/>
                </a:lnTo>
                <a:lnTo>
                  <a:pt x="548" y="1040"/>
                </a:lnTo>
                <a:lnTo>
                  <a:pt x="558" y="1034"/>
                </a:lnTo>
                <a:lnTo>
                  <a:pt x="563" y="1032"/>
                </a:lnTo>
                <a:lnTo>
                  <a:pt x="571" y="1027"/>
                </a:lnTo>
                <a:lnTo>
                  <a:pt x="577" y="1023"/>
                </a:lnTo>
                <a:lnTo>
                  <a:pt x="581" y="1021"/>
                </a:lnTo>
                <a:lnTo>
                  <a:pt x="592" y="1017"/>
                </a:lnTo>
                <a:lnTo>
                  <a:pt x="600" y="1013"/>
                </a:lnTo>
                <a:lnTo>
                  <a:pt x="606" y="1011"/>
                </a:lnTo>
                <a:lnTo>
                  <a:pt x="608" y="1008"/>
                </a:lnTo>
                <a:lnTo>
                  <a:pt x="611" y="1004"/>
                </a:lnTo>
                <a:lnTo>
                  <a:pt x="617" y="996"/>
                </a:lnTo>
                <a:lnTo>
                  <a:pt x="621" y="990"/>
                </a:lnTo>
                <a:lnTo>
                  <a:pt x="623" y="986"/>
                </a:lnTo>
                <a:lnTo>
                  <a:pt x="625" y="984"/>
                </a:lnTo>
                <a:lnTo>
                  <a:pt x="627" y="981"/>
                </a:lnTo>
                <a:lnTo>
                  <a:pt x="629" y="979"/>
                </a:lnTo>
                <a:lnTo>
                  <a:pt x="633" y="975"/>
                </a:lnTo>
                <a:lnTo>
                  <a:pt x="635" y="973"/>
                </a:lnTo>
                <a:lnTo>
                  <a:pt x="637" y="969"/>
                </a:lnTo>
                <a:lnTo>
                  <a:pt x="638" y="965"/>
                </a:lnTo>
                <a:lnTo>
                  <a:pt x="640" y="963"/>
                </a:lnTo>
                <a:lnTo>
                  <a:pt x="644" y="958"/>
                </a:lnTo>
                <a:lnTo>
                  <a:pt x="646" y="955"/>
                </a:lnTo>
                <a:lnTo>
                  <a:pt x="658" y="940"/>
                </a:lnTo>
                <a:lnTo>
                  <a:pt x="659" y="936"/>
                </a:lnTo>
                <a:lnTo>
                  <a:pt x="665" y="929"/>
                </a:lnTo>
                <a:lnTo>
                  <a:pt x="667" y="925"/>
                </a:lnTo>
                <a:lnTo>
                  <a:pt x="669" y="923"/>
                </a:lnTo>
                <a:lnTo>
                  <a:pt x="671" y="919"/>
                </a:lnTo>
                <a:lnTo>
                  <a:pt x="673" y="915"/>
                </a:lnTo>
                <a:lnTo>
                  <a:pt x="677" y="911"/>
                </a:lnTo>
                <a:lnTo>
                  <a:pt x="679" y="907"/>
                </a:lnTo>
                <a:lnTo>
                  <a:pt x="679" y="902"/>
                </a:lnTo>
                <a:lnTo>
                  <a:pt x="679" y="888"/>
                </a:lnTo>
                <a:lnTo>
                  <a:pt x="679" y="854"/>
                </a:lnTo>
                <a:lnTo>
                  <a:pt x="681" y="800"/>
                </a:lnTo>
                <a:lnTo>
                  <a:pt x="681" y="790"/>
                </a:lnTo>
                <a:lnTo>
                  <a:pt x="688" y="785"/>
                </a:lnTo>
                <a:lnTo>
                  <a:pt x="702" y="773"/>
                </a:lnTo>
                <a:lnTo>
                  <a:pt x="704" y="771"/>
                </a:lnTo>
                <a:lnTo>
                  <a:pt x="706" y="769"/>
                </a:lnTo>
                <a:lnTo>
                  <a:pt x="708" y="767"/>
                </a:lnTo>
                <a:lnTo>
                  <a:pt x="739" y="736"/>
                </a:lnTo>
                <a:lnTo>
                  <a:pt x="741" y="732"/>
                </a:lnTo>
                <a:lnTo>
                  <a:pt x="752" y="719"/>
                </a:lnTo>
                <a:lnTo>
                  <a:pt x="762" y="700"/>
                </a:lnTo>
                <a:lnTo>
                  <a:pt x="735" y="696"/>
                </a:lnTo>
                <a:lnTo>
                  <a:pt x="731" y="684"/>
                </a:lnTo>
                <a:lnTo>
                  <a:pt x="727" y="667"/>
                </a:lnTo>
                <a:lnTo>
                  <a:pt x="735" y="648"/>
                </a:lnTo>
                <a:lnTo>
                  <a:pt x="739" y="648"/>
                </a:lnTo>
                <a:lnTo>
                  <a:pt x="808" y="652"/>
                </a:lnTo>
                <a:lnTo>
                  <a:pt x="907" y="656"/>
                </a:lnTo>
                <a:lnTo>
                  <a:pt x="912" y="654"/>
                </a:lnTo>
                <a:lnTo>
                  <a:pt x="917" y="648"/>
                </a:lnTo>
                <a:lnTo>
                  <a:pt x="923" y="642"/>
                </a:lnTo>
                <a:lnTo>
                  <a:pt x="921" y="638"/>
                </a:lnTo>
                <a:lnTo>
                  <a:pt x="933" y="631"/>
                </a:lnTo>
                <a:lnTo>
                  <a:pt x="938" y="623"/>
                </a:lnTo>
                <a:lnTo>
                  <a:pt x="950" y="602"/>
                </a:lnTo>
                <a:lnTo>
                  <a:pt x="952" y="604"/>
                </a:lnTo>
                <a:lnTo>
                  <a:pt x="961" y="586"/>
                </a:lnTo>
                <a:lnTo>
                  <a:pt x="971" y="577"/>
                </a:lnTo>
                <a:lnTo>
                  <a:pt x="981" y="573"/>
                </a:lnTo>
                <a:lnTo>
                  <a:pt x="984" y="567"/>
                </a:lnTo>
                <a:lnTo>
                  <a:pt x="982" y="559"/>
                </a:lnTo>
                <a:lnTo>
                  <a:pt x="988" y="532"/>
                </a:lnTo>
                <a:lnTo>
                  <a:pt x="1000" y="527"/>
                </a:lnTo>
                <a:lnTo>
                  <a:pt x="1002" y="527"/>
                </a:lnTo>
                <a:lnTo>
                  <a:pt x="1002" y="525"/>
                </a:lnTo>
                <a:lnTo>
                  <a:pt x="1004" y="523"/>
                </a:lnTo>
                <a:lnTo>
                  <a:pt x="1000" y="515"/>
                </a:lnTo>
                <a:lnTo>
                  <a:pt x="1004" y="511"/>
                </a:lnTo>
                <a:lnTo>
                  <a:pt x="1002" y="510"/>
                </a:lnTo>
                <a:lnTo>
                  <a:pt x="1002" y="508"/>
                </a:lnTo>
                <a:lnTo>
                  <a:pt x="1000" y="506"/>
                </a:lnTo>
                <a:lnTo>
                  <a:pt x="1000" y="500"/>
                </a:lnTo>
                <a:lnTo>
                  <a:pt x="998" y="494"/>
                </a:lnTo>
                <a:lnTo>
                  <a:pt x="996" y="492"/>
                </a:lnTo>
                <a:lnTo>
                  <a:pt x="996" y="490"/>
                </a:lnTo>
                <a:lnTo>
                  <a:pt x="994" y="490"/>
                </a:lnTo>
                <a:lnTo>
                  <a:pt x="994" y="488"/>
                </a:lnTo>
                <a:lnTo>
                  <a:pt x="992" y="487"/>
                </a:lnTo>
                <a:lnTo>
                  <a:pt x="990" y="484"/>
                </a:lnTo>
                <a:lnTo>
                  <a:pt x="990" y="482"/>
                </a:lnTo>
                <a:lnTo>
                  <a:pt x="973" y="473"/>
                </a:lnTo>
                <a:lnTo>
                  <a:pt x="971" y="471"/>
                </a:lnTo>
                <a:lnTo>
                  <a:pt x="965" y="469"/>
                </a:lnTo>
                <a:lnTo>
                  <a:pt x="965" y="467"/>
                </a:lnTo>
                <a:lnTo>
                  <a:pt x="963" y="465"/>
                </a:lnTo>
                <a:lnTo>
                  <a:pt x="961" y="456"/>
                </a:lnTo>
                <a:lnTo>
                  <a:pt x="960" y="454"/>
                </a:lnTo>
                <a:lnTo>
                  <a:pt x="960" y="450"/>
                </a:lnTo>
                <a:lnTo>
                  <a:pt x="960" y="442"/>
                </a:lnTo>
                <a:lnTo>
                  <a:pt x="956" y="427"/>
                </a:lnTo>
                <a:lnTo>
                  <a:pt x="956" y="423"/>
                </a:lnTo>
                <a:lnTo>
                  <a:pt x="958" y="421"/>
                </a:lnTo>
                <a:lnTo>
                  <a:pt x="958" y="413"/>
                </a:lnTo>
                <a:lnTo>
                  <a:pt x="958" y="412"/>
                </a:lnTo>
                <a:lnTo>
                  <a:pt x="961" y="388"/>
                </a:lnTo>
                <a:lnTo>
                  <a:pt x="963" y="381"/>
                </a:lnTo>
                <a:lnTo>
                  <a:pt x="967" y="377"/>
                </a:lnTo>
                <a:lnTo>
                  <a:pt x="990" y="365"/>
                </a:lnTo>
                <a:lnTo>
                  <a:pt x="1000" y="359"/>
                </a:lnTo>
                <a:lnTo>
                  <a:pt x="1011" y="354"/>
                </a:lnTo>
                <a:lnTo>
                  <a:pt x="1032" y="340"/>
                </a:lnTo>
                <a:lnTo>
                  <a:pt x="1046" y="331"/>
                </a:lnTo>
                <a:lnTo>
                  <a:pt x="1044" y="331"/>
                </a:lnTo>
                <a:lnTo>
                  <a:pt x="1069" y="309"/>
                </a:lnTo>
                <a:lnTo>
                  <a:pt x="1073" y="306"/>
                </a:lnTo>
                <a:lnTo>
                  <a:pt x="1071" y="304"/>
                </a:lnTo>
                <a:lnTo>
                  <a:pt x="1069" y="302"/>
                </a:lnTo>
                <a:lnTo>
                  <a:pt x="1073" y="298"/>
                </a:lnTo>
                <a:lnTo>
                  <a:pt x="1075" y="296"/>
                </a:lnTo>
                <a:lnTo>
                  <a:pt x="1077" y="290"/>
                </a:lnTo>
                <a:lnTo>
                  <a:pt x="1077" y="281"/>
                </a:lnTo>
                <a:lnTo>
                  <a:pt x="1078" y="273"/>
                </a:lnTo>
                <a:lnTo>
                  <a:pt x="1078" y="267"/>
                </a:lnTo>
                <a:lnTo>
                  <a:pt x="1078" y="265"/>
                </a:lnTo>
                <a:lnTo>
                  <a:pt x="1081" y="263"/>
                </a:lnTo>
                <a:lnTo>
                  <a:pt x="1081" y="261"/>
                </a:lnTo>
                <a:lnTo>
                  <a:pt x="1078" y="261"/>
                </a:lnTo>
                <a:lnTo>
                  <a:pt x="1078" y="260"/>
                </a:lnTo>
                <a:lnTo>
                  <a:pt x="1077" y="258"/>
                </a:lnTo>
                <a:lnTo>
                  <a:pt x="1048" y="213"/>
                </a:lnTo>
                <a:lnTo>
                  <a:pt x="1035" y="192"/>
                </a:lnTo>
                <a:lnTo>
                  <a:pt x="1000" y="140"/>
                </a:lnTo>
                <a:lnTo>
                  <a:pt x="982" y="114"/>
                </a:lnTo>
                <a:lnTo>
                  <a:pt x="967" y="92"/>
                </a:lnTo>
                <a:lnTo>
                  <a:pt x="961" y="83"/>
                </a:lnTo>
                <a:lnTo>
                  <a:pt x="952" y="69"/>
                </a:lnTo>
                <a:lnTo>
                  <a:pt x="944" y="56"/>
                </a:lnTo>
                <a:lnTo>
                  <a:pt x="934" y="44"/>
                </a:lnTo>
                <a:lnTo>
                  <a:pt x="921" y="23"/>
                </a:lnTo>
                <a:lnTo>
                  <a:pt x="919" y="17"/>
                </a:lnTo>
                <a:lnTo>
                  <a:pt x="915" y="17"/>
                </a:lnTo>
                <a:lnTo>
                  <a:pt x="907" y="13"/>
                </a:lnTo>
                <a:lnTo>
                  <a:pt x="904" y="11"/>
                </a:lnTo>
                <a:lnTo>
                  <a:pt x="881" y="0"/>
                </a:lnTo>
                <a:lnTo>
                  <a:pt x="875" y="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" name="Freeform 211"/>
          <p:cNvSpPr>
            <a:spLocks/>
          </p:cNvSpPr>
          <p:nvPr/>
        </p:nvSpPr>
        <p:spPr bwMode="auto">
          <a:xfrm>
            <a:off x="-2637782" y="5024355"/>
            <a:ext cx="882029" cy="743653"/>
          </a:xfrm>
          <a:custGeom>
            <a:avLst/>
            <a:gdLst>
              <a:gd name="T0" fmla="*/ 893 w 937"/>
              <a:gd name="T1" fmla="*/ 84 h 790"/>
              <a:gd name="T2" fmla="*/ 836 w 937"/>
              <a:gd name="T3" fmla="*/ 55 h 790"/>
              <a:gd name="T4" fmla="*/ 860 w 937"/>
              <a:gd name="T5" fmla="*/ 19 h 790"/>
              <a:gd name="T6" fmla="*/ 799 w 937"/>
              <a:gd name="T7" fmla="*/ 15 h 790"/>
              <a:gd name="T8" fmla="*/ 739 w 937"/>
              <a:gd name="T9" fmla="*/ 4 h 790"/>
              <a:gd name="T10" fmla="*/ 682 w 937"/>
              <a:gd name="T11" fmla="*/ 167 h 790"/>
              <a:gd name="T12" fmla="*/ 530 w 937"/>
              <a:gd name="T13" fmla="*/ 158 h 790"/>
              <a:gd name="T14" fmla="*/ 530 w 937"/>
              <a:gd name="T15" fmla="*/ 202 h 790"/>
              <a:gd name="T16" fmla="*/ 397 w 937"/>
              <a:gd name="T17" fmla="*/ 163 h 790"/>
              <a:gd name="T18" fmla="*/ 296 w 937"/>
              <a:gd name="T19" fmla="*/ 190 h 790"/>
              <a:gd name="T20" fmla="*/ 232 w 937"/>
              <a:gd name="T21" fmla="*/ 236 h 790"/>
              <a:gd name="T22" fmla="*/ 146 w 937"/>
              <a:gd name="T23" fmla="*/ 317 h 790"/>
              <a:gd name="T24" fmla="*/ 184 w 937"/>
              <a:gd name="T25" fmla="*/ 386 h 790"/>
              <a:gd name="T26" fmla="*/ 149 w 937"/>
              <a:gd name="T27" fmla="*/ 434 h 790"/>
              <a:gd name="T28" fmla="*/ 153 w 937"/>
              <a:gd name="T29" fmla="*/ 467 h 790"/>
              <a:gd name="T30" fmla="*/ 103 w 937"/>
              <a:gd name="T31" fmla="*/ 498 h 790"/>
              <a:gd name="T32" fmla="*/ 44 w 937"/>
              <a:gd name="T33" fmla="*/ 554 h 790"/>
              <a:gd name="T34" fmla="*/ 1 w 937"/>
              <a:gd name="T35" fmla="*/ 546 h 790"/>
              <a:gd name="T36" fmla="*/ 75 w 937"/>
              <a:gd name="T37" fmla="*/ 625 h 790"/>
              <a:gd name="T38" fmla="*/ 111 w 937"/>
              <a:gd name="T39" fmla="*/ 673 h 790"/>
              <a:gd name="T40" fmla="*/ 174 w 937"/>
              <a:gd name="T41" fmla="*/ 717 h 790"/>
              <a:gd name="T42" fmla="*/ 203 w 937"/>
              <a:gd name="T43" fmla="*/ 790 h 790"/>
              <a:gd name="T44" fmla="*/ 261 w 937"/>
              <a:gd name="T45" fmla="*/ 671 h 790"/>
              <a:gd name="T46" fmla="*/ 243 w 937"/>
              <a:gd name="T47" fmla="*/ 625 h 790"/>
              <a:gd name="T48" fmla="*/ 269 w 937"/>
              <a:gd name="T49" fmla="*/ 613 h 790"/>
              <a:gd name="T50" fmla="*/ 284 w 937"/>
              <a:gd name="T51" fmla="*/ 600 h 790"/>
              <a:gd name="T52" fmla="*/ 317 w 937"/>
              <a:gd name="T53" fmla="*/ 590 h 790"/>
              <a:gd name="T54" fmla="*/ 336 w 937"/>
              <a:gd name="T55" fmla="*/ 627 h 790"/>
              <a:gd name="T56" fmla="*/ 420 w 937"/>
              <a:gd name="T57" fmla="*/ 573 h 790"/>
              <a:gd name="T58" fmla="*/ 455 w 937"/>
              <a:gd name="T59" fmla="*/ 594 h 790"/>
              <a:gd name="T60" fmla="*/ 459 w 937"/>
              <a:gd name="T61" fmla="*/ 613 h 790"/>
              <a:gd name="T62" fmla="*/ 518 w 937"/>
              <a:gd name="T63" fmla="*/ 602 h 790"/>
              <a:gd name="T64" fmla="*/ 545 w 937"/>
              <a:gd name="T65" fmla="*/ 619 h 790"/>
              <a:gd name="T66" fmla="*/ 568 w 937"/>
              <a:gd name="T67" fmla="*/ 605 h 790"/>
              <a:gd name="T68" fmla="*/ 588 w 937"/>
              <a:gd name="T69" fmla="*/ 576 h 790"/>
              <a:gd name="T70" fmla="*/ 603 w 937"/>
              <a:gd name="T71" fmla="*/ 582 h 790"/>
              <a:gd name="T72" fmla="*/ 620 w 937"/>
              <a:gd name="T73" fmla="*/ 586 h 790"/>
              <a:gd name="T74" fmla="*/ 640 w 937"/>
              <a:gd name="T75" fmla="*/ 590 h 790"/>
              <a:gd name="T76" fmla="*/ 653 w 937"/>
              <a:gd name="T77" fmla="*/ 596 h 790"/>
              <a:gd name="T78" fmla="*/ 649 w 937"/>
              <a:gd name="T79" fmla="*/ 584 h 790"/>
              <a:gd name="T80" fmla="*/ 667 w 937"/>
              <a:gd name="T81" fmla="*/ 550 h 790"/>
              <a:gd name="T82" fmla="*/ 703 w 937"/>
              <a:gd name="T83" fmla="*/ 526 h 790"/>
              <a:gd name="T84" fmla="*/ 707 w 937"/>
              <a:gd name="T85" fmla="*/ 554 h 790"/>
              <a:gd name="T86" fmla="*/ 759 w 937"/>
              <a:gd name="T87" fmla="*/ 540 h 790"/>
              <a:gd name="T88" fmla="*/ 778 w 937"/>
              <a:gd name="T89" fmla="*/ 559 h 790"/>
              <a:gd name="T90" fmla="*/ 778 w 937"/>
              <a:gd name="T91" fmla="*/ 592 h 790"/>
              <a:gd name="T92" fmla="*/ 826 w 937"/>
              <a:gd name="T93" fmla="*/ 561 h 790"/>
              <a:gd name="T94" fmla="*/ 936 w 937"/>
              <a:gd name="T95" fmla="*/ 507 h 790"/>
              <a:gd name="T96" fmla="*/ 901 w 937"/>
              <a:gd name="T97" fmla="*/ 419 h 790"/>
              <a:gd name="T98" fmla="*/ 916 w 937"/>
              <a:gd name="T99" fmla="*/ 403 h 790"/>
              <a:gd name="T100" fmla="*/ 926 w 937"/>
              <a:gd name="T101" fmla="*/ 392 h 790"/>
              <a:gd name="T102" fmla="*/ 903 w 937"/>
              <a:gd name="T103" fmla="*/ 396 h 790"/>
              <a:gd name="T104" fmla="*/ 857 w 937"/>
              <a:gd name="T105" fmla="*/ 369 h 790"/>
              <a:gd name="T106" fmla="*/ 826 w 937"/>
              <a:gd name="T107" fmla="*/ 252 h 790"/>
              <a:gd name="T108" fmla="*/ 864 w 937"/>
              <a:gd name="T109" fmla="*/ 154 h 790"/>
              <a:gd name="T110" fmla="*/ 903 w 937"/>
              <a:gd name="T111" fmla="*/ 115 h 790"/>
              <a:gd name="T112" fmla="*/ 897 w 937"/>
              <a:gd name="T113" fmla="*/ 98 h 790"/>
              <a:gd name="T114" fmla="*/ 922 w 937"/>
              <a:gd name="T115" fmla="*/ 113 h 790"/>
              <a:gd name="T116" fmla="*/ 928 w 937"/>
              <a:gd name="T117" fmla="*/ 73 h 790"/>
              <a:gd name="T118" fmla="*/ 903 w 937"/>
              <a:gd name="T119" fmla="*/ 55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37" h="790">
                <a:moveTo>
                  <a:pt x="901" y="55"/>
                </a:moveTo>
                <a:lnTo>
                  <a:pt x="903" y="57"/>
                </a:lnTo>
                <a:lnTo>
                  <a:pt x="901" y="61"/>
                </a:lnTo>
                <a:lnTo>
                  <a:pt x="903" y="61"/>
                </a:lnTo>
                <a:lnTo>
                  <a:pt x="903" y="65"/>
                </a:lnTo>
                <a:lnTo>
                  <a:pt x="899" y="67"/>
                </a:lnTo>
                <a:lnTo>
                  <a:pt x="897" y="71"/>
                </a:lnTo>
                <a:lnTo>
                  <a:pt x="899" y="73"/>
                </a:lnTo>
                <a:lnTo>
                  <a:pt x="899" y="81"/>
                </a:lnTo>
                <a:lnTo>
                  <a:pt x="895" y="82"/>
                </a:lnTo>
                <a:lnTo>
                  <a:pt x="893" y="84"/>
                </a:lnTo>
                <a:lnTo>
                  <a:pt x="893" y="88"/>
                </a:lnTo>
                <a:lnTo>
                  <a:pt x="893" y="90"/>
                </a:lnTo>
                <a:lnTo>
                  <a:pt x="895" y="92"/>
                </a:lnTo>
                <a:lnTo>
                  <a:pt x="897" y="94"/>
                </a:lnTo>
                <a:lnTo>
                  <a:pt x="897" y="96"/>
                </a:lnTo>
                <a:lnTo>
                  <a:pt x="891" y="90"/>
                </a:lnTo>
                <a:lnTo>
                  <a:pt x="853" y="75"/>
                </a:lnTo>
                <a:lnTo>
                  <a:pt x="838" y="67"/>
                </a:lnTo>
                <a:lnTo>
                  <a:pt x="830" y="61"/>
                </a:lnTo>
                <a:lnTo>
                  <a:pt x="832" y="60"/>
                </a:lnTo>
                <a:lnTo>
                  <a:pt x="836" y="55"/>
                </a:lnTo>
                <a:lnTo>
                  <a:pt x="838" y="54"/>
                </a:lnTo>
                <a:lnTo>
                  <a:pt x="843" y="50"/>
                </a:lnTo>
                <a:lnTo>
                  <a:pt x="849" y="46"/>
                </a:lnTo>
                <a:lnTo>
                  <a:pt x="855" y="42"/>
                </a:lnTo>
                <a:lnTo>
                  <a:pt x="864" y="36"/>
                </a:lnTo>
                <a:lnTo>
                  <a:pt x="864" y="34"/>
                </a:lnTo>
                <a:lnTo>
                  <a:pt x="868" y="27"/>
                </a:lnTo>
                <a:lnTo>
                  <a:pt x="868" y="25"/>
                </a:lnTo>
                <a:lnTo>
                  <a:pt x="868" y="23"/>
                </a:lnTo>
                <a:lnTo>
                  <a:pt x="866" y="19"/>
                </a:lnTo>
                <a:lnTo>
                  <a:pt x="860" y="19"/>
                </a:lnTo>
                <a:lnTo>
                  <a:pt x="853" y="15"/>
                </a:lnTo>
                <a:lnTo>
                  <a:pt x="847" y="11"/>
                </a:lnTo>
                <a:lnTo>
                  <a:pt x="839" y="11"/>
                </a:lnTo>
                <a:lnTo>
                  <a:pt x="833" y="9"/>
                </a:lnTo>
                <a:lnTo>
                  <a:pt x="832" y="7"/>
                </a:lnTo>
                <a:lnTo>
                  <a:pt x="826" y="7"/>
                </a:lnTo>
                <a:lnTo>
                  <a:pt x="818" y="7"/>
                </a:lnTo>
                <a:lnTo>
                  <a:pt x="818" y="13"/>
                </a:lnTo>
                <a:lnTo>
                  <a:pt x="805" y="17"/>
                </a:lnTo>
                <a:lnTo>
                  <a:pt x="801" y="15"/>
                </a:lnTo>
                <a:lnTo>
                  <a:pt x="799" y="15"/>
                </a:lnTo>
                <a:lnTo>
                  <a:pt x="797" y="15"/>
                </a:lnTo>
                <a:lnTo>
                  <a:pt x="795" y="13"/>
                </a:lnTo>
                <a:lnTo>
                  <a:pt x="791" y="13"/>
                </a:lnTo>
                <a:lnTo>
                  <a:pt x="790" y="9"/>
                </a:lnTo>
                <a:lnTo>
                  <a:pt x="787" y="7"/>
                </a:lnTo>
                <a:lnTo>
                  <a:pt x="785" y="2"/>
                </a:lnTo>
                <a:lnTo>
                  <a:pt x="782" y="0"/>
                </a:lnTo>
                <a:lnTo>
                  <a:pt x="778" y="2"/>
                </a:lnTo>
                <a:lnTo>
                  <a:pt x="751" y="6"/>
                </a:lnTo>
                <a:lnTo>
                  <a:pt x="739" y="2"/>
                </a:lnTo>
                <a:lnTo>
                  <a:pt x="739" y="4"/>
                </a:lnTo>
                <a:lnTo>
                  <a:pt x="737" y="15"/>
                </a:lnTo>
                <a:lnTo>
                  <a:pt x="737" y="21"/>
                </a:lnTo>
                <a:lnTo>
                  <a:pt x="737" y="27"/>
                </a:lnTo>
                <a:lnTo>
                  <a:pt x="736" y="29"/>
                </a:lnTo>
                <a:lnTo>
                  <a:pt x="736" y="36"/>
                </a:lnTo>
                <a:lnTo>
                  <a:pt x="749" y="44"/>
                </a:lnTo>
                <a:lnTo>
                  <a:pt x="772" y="44"/>
                </a:lnTo>
                <a:lnTo>
                  <a:pt x="764" y="150"/>
                </a:lnTo>
                <a:lnTo>
                  <a:pt x="764" y="171"/>
                </a:lnTo>
                <a:lnTo>
                  <a:pt x="759" y="169"/>
                </a:lnTo>
                <a:lnTo>
                  <a:pt x="682" y="167"/>
                </a:lnTo>
                <a:lnTo>
                  <a:pt x="682" y="175"/>
                </a:lnTo>
                <a:lnTo>
                  <a:pt x="682" y="180"/>
                </a:lnTo>
                <a:lnTo>
                  <a:pt x="686" y="182"/>
                </a:lnTo>
                <a:lnTo>
                  <a:pt x="686" y="184"/>
                </a:lnTo>
                <a:lnTo>
                  <a:pt x="691" y="184"/>
                </a:lnTo>
                <a:lnTo>
                  <a:pt x="689" y="202"/>
                </a:lnTo>
                <a:lnTo>
                  <a:pt x="688" y="217"/>
                </a:lnTo>
                <a:lnTo>
                  <a:pt x="680" y="225"/>
                </a:lnTo>
                <a:lnTo>
                  <a:pt x="641" y="228"/>
                </a:lnTo>
                <a:lnTo>
                  <a:pt x="530" y="202"/>
                </a:lnTo>
                <a:lnTo>
                  <a:pt x="530" y="158"/>
                </a:lnTo>
                <a:lnTo>
                  <a:pt x="540" y="158"/>
                </a:lnTo>
                <a:lnTo>
                  <a:pt x="547" y="156"/>
                </a:lnTo>
                <a:lnTo>
                  <a:pt x="547" y="136"/>
                </a:lnTo>
                <a:lnTo>
                  <a:pt x="549" y="131"/>
                </a:lnTo>
                <a:lnTo>
                  <a:pt x="547" y="123"/>
                </a:lnTo>
                <a:lnTo>
                  <a:pt x="544" y="125"/>
                </a:lnTo>
                <a:lnTo>
                  <a:pt x="536" y="115"/>
                </a:lnTo>
                <a:lnTo>
                  <a:pt x="518" y="121"/>
                </a:lnTo>
                <a:lnTo>
                  <a:pt x="526" y="158"/>
                </a:lnTo>
                <a:lnTo>
                  <a:pt x="530" y="158"/>
                </a:lnTo>
                <a:lnTo>
                  <a:pt x="530" y="202"/>
                </a:lnTo>
                <a:lnTo>
                  <a:pt x="503" y="194"/>
                </a:lnTo>
                <a:lnTo>
                  <a:pt x="484" y="188"/>
                </a:lnTo>
                <a:lnTo>
                  <a:pt x="478" y="188"/>
                </a:lnTo>
                <a:lnTo>
                  <a:pt x="465" y="188"/>
                </a:lnTo>
                <a:lnTo>
                  <a:pt x="438" y="188"/>
                </a:lnTo>
                <a:lnTo>
                  <a:pt x="438" y="186"/>
                </a:lnTo>
                <a:lnTo>
                  <a:pt x="424" y="186"/>
                </a:lnTo>
                <a:lnTo>
                  <a:pt x="424" y="180"/>
                </a:lnTo>
                <a:lnTo>
                  <a:pt x="395" y="175"/>
                </a:lnTo>
                <a:lnTo>
                  <a:pt x="397" y="167"/>
                </a:lnTo>
                <a:lnTo>
                  <a:pt x="397" y="163"/>
                </a:lnTo>
                <a:lnTo>
                  <a:pt x="395" y="163"/>
                </a:lnTo>
                <a:lnTo>
                  <a:pt x="366" y="173"/>
                </a:lnTo>
                <a:lnTo>
                  <a:pt x="366" y="177"/>
                </a:lnTo>
                <a:lnTo>
                  <a:pt x="359" y="177"/>
                </a:lnTo>
                <a:lnTo>
                  <a:pt x="355" y="188"/>
                </a:lnTo>
                <a:lnTo>
                  <a:pt x="349" y="184"/>
                </a:lnTo>
                <a:lnTo>
                  <a:pt x="338" y="180"/>
                </a:lnTo>
                <a:lnTo>
                  <a:pt x="330" y="180"/>
                </a:lnTo>
                <a:lnTo>
                  <a:pt x="326" y="186"/>
                </a:lnTo>
                <a:lnTo>
                  <a:pt x="318" y="186"/>
                </a:lnTo>
                <a:lnTo>
                  <a:pt x="296" y="190"/>
                </a:lnTo>
                <a:lnTo>
                  <a:pt x="284" y="196"/>
                </a:lnTo>
                <a:lnTo>
                  <a:pt x="276" y="200"/>
                </a:lnTo>
                <a:lnTo>
                  <a:pt x="267" y="207"/>
                </a:lnTo>
                <a:lnTo>
                  <a:pt x="259" y="213"/>
                </a:lnTo>
                <a:lnTo>
                  <a:pt x="257" y="215"/>
                </a:lnTo>
                <a:lnTo>
                  <a:pt x="249" y="223"/>
                </a:lnTo>
                <a:lnTo>
                  <a:pt x="249" y="225"/>
                </a:lnTo>
                <a:lnTo>
                  <a:pt x="242" y="230"/>
                </a:lnTo>
                <a:lnTo>
                  <a:pt x="240" y="230"/>
                </a:lnTo>
                <a:lnTo>
                  <a:pt x="234" y="236"/>
                </a:lnTo>
                <a:lnTo>
                  <a:pt x="232" y="236"/>
                </a:lnTo>
                <a:lnTo>
                  <a:pt x="219" y="242"/>
                </a:lnTo>
                <a:lnTo>
                  <a:pt x="211" y="246"/>
                </a:lnTo>
                <a:lnTo>
                  <a:pt x="203" y="250"/>
                </a:lnTo>
                <a:lnTo>
                  <a:pt x="192" y="254"/>
                </a:lnTo>
                <a:lnTo>
                  <a:pt x="178" y="259"/>
                </a:lnTo>
                <a:lnTo>
                  <a:pt x="180" y="267"/>
                </a:lnTo>
                <a:lnTo>
                  <a:pt x="182" y="267"/>
                </a:lnTo>
                <a:lnTo>
                  <a:pt x="176" y="284"/>
                </a:lnTo>
                <a:lnTo>
                  <a:pt x="163" y="281"/>
                </a:lnTo>
                <a:lnTo>
                  <a:pt x="157" y="290"/>
                </a:lnTo>
                <a:lnTo>
                  <a:pt x="146" y="317"/>
                </a:lnTo>
                <a:lnTo>
                  <a:pt x="136" y="323"/>
                </a:lnTo>
                <a:lnTo>
                  <a:pt x="142" y="334"/>
                </a:lnTo>
                <a:lnTo>
                  <a:pt x="136" y="340"/>
                </a:lnTo>
                <a:lnTo>
                  <a:pt x="140" y="344"/>
                </a:lnTo>
                <a:lnTo>
                  <a:pt x="146" y="355"/>
                </a:lnTo>
                <a:lnTo>
                  <a:pt x="146" y="358"/>
                </a:lnTo>
                <a:lnTo>
                  <a:pt x="167" y="367"/>
                </a:lnTo>
                <a:lnTo>
                  <a:pt x="171" y="380"/>
                </a:lnTo>
                <a:lnTo>
                  <a:pt x="176" y="380"/>
                </a:lnTo>
                <a:lnTo>
                  <a:pt x="176" y="384"/>
                </a:lnTo>
                <a:lnTo>
                  <a:pt x="184" y="386"/>
                </a:lnTo>
                <a:lnTo>
                  <a:pt x="194" y="382"/>
                </a:lnTo>
                <a:lnTo>
                  <a:pt x="200" y="388"/>
                </a:lnTo>
                <a:lnTo>
                  <a:pt x="195" y="392"/>
                </a:lnTo>
                <a:lnTo>
                  <a:pt x="186" y="398"/>
                </a:lnTo>
                <a:lnTo>
                  <a:pt x="173" y="402"/>
                </a:lnTo>
                <a:lnTo>
                  <a:pt x="171" y="403"/>
                </a:lnTo>
                <a:lnTo>
                  <a:pt x="169" y="408"/>
                </a:lnTo>
                <a:lnTo>
                  <a:pt x="161" y="419"/>
                </a:lnTo>
                <a:lnTo>
                  <a:pt x="153" y="429"/>
                </a:lnTo>
                <a:lnTo>
                  <a:pt x="153" y="430"/>
                </a:lnTo>
                <a:lnTo>
                  <a:pt x="149" y="434"/>
                </a:lnTo>
                <a:lnTo>
                  <a:pt x="146" y="438"/>
                </a:lnTo>
                <a:lnTo>
                  <a:pt x="144" y="440"/>
                </a:lnTo>
                <a:lnTo>
                  <a:pt x="142" y="442"/>
                </a:lnTo>
                <a:lnTo>
                  <a:pt x="138" y="446"/>
                </a:lnTo>
                <a:lnTo>
                  <a:pt x="136" y="448"/>
                </a:lnTo>
                <a:lnTo>
                  <a:pt x="138" y="450"/>
                </a:lnTo>
                <a:lnTo>
                  <a:pt x="136" y="450"/>
                </a:lnTo>
                <a:lnTo>
                  <a:pt x="146" y="457"/>
                </a:lnTo>
                <a:lnTo>
                  <a:pt x="152" y="463"/>
                </a:lnTo>
                <a:lnTo>
                  <a:pt x="153" y="465"/>
                </a:lnTo>
                <a:lnTo>
                  <a:pt x="153" y="467"/>
                </a:lnTo>
                <a:lnTo>
                  <a:pt x="153" y="471"/>
                </a:lnTo>
                <a:lnTo>
                  <a:pt x="153" y="473"/>
                </a:lnTo>
                <a:lnTo>
                  <a:pt x="153" y="478"/>
                </a:lnTo>
                <a:lnTo>
                  <a:pt x="147" y="484"/>
                </a:lnTo>
                <a:lnTo>
                  <a:pt x="140" y="498"/>
                </a:lnTo>
                <a:lnTo>
                  <a:pt x="134" y="496"/>
                </a:lnTo>
                <a:lnTo>
                  <a:pt x="130" y="492"/>
                </a:lnTo>
                <a:lnTo>
                  <a:pt x="128" y="492"/>
                </a:lnTo>
                <a:lnTo>
                  <a:pt x="121" y="496"/>
                </a:lnTo>
                <a:lnTo>
                  <a:pt x="113" y="492"/>
                </a:lnTo>
                <a:lnTo>
                  <a:pt x="103" y="498"/>
                </a:lnTo>
                <a:lnTo>
                  <a:pt x="94" y="502"/>
                </a:lnTo>
                <a:lnTo>
                  <a:pt x="90" y="511"/>
                </a:lnTo>
                <a:lnTo>
                  <a:pt x="69" y="519"/>
                </a:lnTo>
                <a:lnTo>
                  <a:pt x="72" y="526"/>
                </a:lnTo>
                <a:lnTo>
                  <a:pt x="86" y="536"/>
                </a:lnTo>
                <a:lnTo>
                  <a:pt x="94" y="542"/>
                </a:lnTo>
                <a:lnTo>
                  <a:pt x="94" y="544"/>
                </a:lnTo>
                <a:lnTo>
                  <a:pt x="92" y="557"/>
                </a:lnTo>
                <a:lnTo>
                  <a:pt x="80" y="565"/>
                </a:lnTo>
                <a:lnTo>
                  <a:pt x="61" y="540"/>
                </a:lnTo>
                <a:lnTo>
                  <a:pt x="44" y="554"/>
                </a:lnTo>
                <a:lnTo>
                  <a:pt x="29" y="540"/>
                </a:lnTo>
                <a:lnTo>
                  <a:pt x="24" y="542"/>
                </a:lnTo>
                <a:lnTo>
                  <a:pt x="13" y="534"/>
                </a:lnTo>
                <a:lnTo>
                  <a:pt x="11" y="531"/>
                </a:lnTo>
                <a:lnTo>
                  <a:pt x="11" y="528"/>
                </a:lnTo>
                <a:lnTo>
                  <a:pt x="5" y="534"/>
                </a:lnTo>
                <a:lnTo>
                  <a:pt x="3" y="534"/>
                </a:lnTo>
                <a:lnTo>
                  <a:pt x="7" y="536"/>
                </a:lnTo>
                <a:lnTo>
                  <a:pt x="9" y="538"/>
                </a:lnTo>
                <a:lnTo>
                  <a:pt x="7" y="540"/>
                </a:lnTo>
                <a:lnTo>
                  <a:pt x="1" y="546"/>
                </a:lnTo>
                <a:lnTo>
                  <a:pt x="0" y="548"/>
                </a:lnTo>
                <a:lnTo>
                  <a:pt x="7" y="567"/>
                </a:lnTo>
                <a:lnTo>
                  <a:pt x="11" y="579"/>
                </a:lnTo>
                <a:lnTo>
                  <a:pt x="13" y="582"/>
                </a:lnTo>
                <a:lnTo>
                  <a:pt x="21" y="584"/>
                </a:lnTo>
                <a:lnTo>
                  <a:pt x="42" y="596"/>
                </a:lnTo>
                <a:lnTo>
                  <a:pt x="53" y="602"/>
                </a:lnTo>
                <a:lnTo>
                  <a:pt x="59" y="607"/>
                </a:lnTo>
                <a:lnTo>
                  <a:pt x="67" y="615"/>
                </a:lnTo>
                <a:lnTo>
                  <a:pt x="72" y="623"/>
                </a:lnTo>
                <a:lnTo>
                  <a:pt x="75" y="625"/>
                </a:lnTo>
                <a:lnTo>
                  <a:pt x="75" y="629"/>
                </a:lnTo>
                <a:lnTo>
                  <a:pt x="80" y="634"/>
                </a:lnTo>
                <a:lnTo>
                  <a:pt x="82" y="638"/>
                </a:lnTo>
                <a:lnTo>
                  <a:pt x="84" y="640"/>
                </a:lnTo>
                <a:lnTo>
                  <a:pt x="96" y="656"/>
                </a:lnTo>
                <a:lnTo>
                  <a:pt x="98" y="657"/>
                </a:lnTo>
                <a:lnTo>
                  <a:pt x="99" y="661"/>
                </a:lnTo>
                <a:lnTo>
                  <a:pt x="105" y="667"/>
                </a:lnTo>
                <a:lnTo>
                  <a:pt x="107" y="669"/>
                </a:lnTo>
                <a:lnTo>
                  <a:pt x="109" y="671"/>
                </a:lnTo>
                <a:lnTo>
                  <a:pt x="111" y="673"/>
                </a:lnTo>
                <a:lnTo>
                  <a:pt x="115" y="675"/>
                </a:lnTo>
                <a:lnTo>
                  <a:pt x="117" y="677"/>
                </a:lnTo>
                <a:lnTo>
                  <a:pt x="121" y="678"/>
                </a:lnTo>
                <a:lnTo>
                  <a:pt x="125" y="680"/>
                </a:lnTo>
                <a:lnTo>
                  <a:pt x="130" y="686"/>
                </a:lnTo>
                <a:lnTo>
                  <a:pt x="136" y="690"/>
                </a:lnTo>
                <a:lnTo>
                  <a:pt x="140" y="692"/>
                </a:lnTo>
                <a:lnTo>
                  <a:pt x="146" y="696"/>
                </a:lnTo>
                <a:lnTo>
                  <a:pt x="163" y="709"/>
                </a:lnTo>
                <a:lnTo>
                  <a:pt x="169" y="713"/>
                </a:lnTo>
                <a:lnTo>
                  <a:pt x="174" y="717"/>
                </a:lnTo>
                <a:lnTo>
                  <a:pt x="180" y="721"/>
                </a:lnTo>
                <a:lnTo>
                  <a:pt x="182" y="725"/>
                </a:lnTo>
                <a:lnTo>
                  <a:pt x="184" y="732"/>
                </a:lnTo>
                <a:lnTo>
                  <a:pt x="186" y="744"/>
                </a:lnTo>
                <a:lnTo>
                  <a:pt x="188" y="748"/>
                </a:lnTo>
                <a:lnTo>
                  <a:pt x="190" y="754"/>
                </a:lnTo>
                <a:lnTo>
                  <a:pt x="192" y="765"/>
                </a:lnTo>
                <a:lnTo>
                  <a:pt x="195" y="771"/>
                </a:lnTo>
                <a:lnTo>
                  <a:pt x="200" y="784"/>
                </a:lnTo>
                <a:lnTo>
                  <a:pt x="201" y="788"/>
                </a:lnTo>
                <a:lnTo>
                  <a:pt x="203" y="790"/>
                </a:lnTo>
                <a:lnTo>
                  <a:pt x="205" y="790"/>
                </a:lnTo>
                <a:lnTo>
                  <a:pt x="207" y="788"/>
                </a:lnTo>
                <a:lnTo>
                  <a:pt x="209" y="788"/>
                </a:lnTo>
                <a:lnTo>
                  <a:pt x="211" y="788"/>
                </a:lnTo>
                <a:lnTo>
                  <a:pt x="217" y="784"/>
                </a:lnTo>
                <a:lnTo>
                  <a:pt x="230" y="773"/>
                </a:lnTo>
                <a:lnTo>
                  <a:pt x="236" y="763"/>
                </a:lnTo>
                <a:lnTo>
                  <a:pt x="243" y="707"/>
                </a:lnTo>
                <a:lnTo>
                  <a:pt x="267" y="690"/>
                </a:lnTo>
                <a:lnTo>
                  <a:pt x="272" y="684"/>
                </a:lnTo>
                <a:lnTo>
                  <a:pt x="261" y="671"/>
                </a:lnTo>
                <a:lnTo>
                  <a:pt x="249" y="657"/>
                </a:lnTo>
                <a:lnTo>
                  <a:pt x="248" y="656"/>
                </a:lnTo>
                <a:lnTo>
                  <a:pt x="249" y="656"/>
                </a:lnTo>
                <a:lnTo>
                  <a:pt x="242" y="646"/>
                </a:lnTo>
                <a:lnTo>
                  <a:pt x="232" y="634"/>
                </a:lnTo>
                <a:lnTo>
                  <a:pt x="232" y="632"/>
                </a:lnTo>
                <a:lnTo>
                  <a:pt x="232" y="630"/>
                </a:lnTo>
                <a:lnTo>
                  <a:pt x="238" y="629"/>
                </a:lnTo>
                <a:lnTo>
                  <a:pt x="238" y="625"/>
                </a:lnTo>
                <a:lnTo>
                  <a:pt x="238" y="623"/>
                </a:lnTo>
                <a:lnTo>
                  <a:pt x="243" y="625"/>
                </a:lnTo>
                <a:lnTo>
                  <a:pt x="246" y="625"/>
                </a:lnTo>
                <a:lnTo>
                  <a:pt x="248" y="623"/>
                </a:lnTo>
                <a:lnTo>
                  <a:pt x="253" y="623"/>
                </a:lnTo>
                <a:lnTo>
                  <a:pt x="255" y="623"/>
                </a:lnTo>
                <a:lnTo>
                  <a:pt x="257" y="623"/>
                </a:lnTo>
                <a:lnTo>
                  <a:pt x="259" y="623"/>
                </a:lnTo>
                <a:lnTo>
                  <a:pt x="261" y="621"/>
                </a:lnTo>
                <a:lnTo>
                  <a:pt x="261" y="619"/>
                </a:lnTo>
                <a:lnTo>
                  <a:pt x="263" y="617"/>
                </a:lnTo>
                <a:lnTo>
                  <a:pt x="267" y="615"/>
                </a:lnTo>
                <a:lnTo>
                  <a:pt x="269" y="613"/>
                </a:lnTo>
                <a:lnTo>
                  <a:pt x="270" y="611"/>
                </a:lnTo>
                <a:lnTo>
                  <a:pt x="272" y="611"/>
                </a:lnTo>
                <a:lnTo>
                  <a:pt x="274" y="609"/>
                </a:lnTo>
                <a:lnTo>
                  <a:pt x="274" y="607"/>
                </a:lnTo>
                <a:lnTo>
                  <a:pt x="276" y="607"/>
                </a:lnTo>
                <a:lnTo>
                  <a:pt x="276" y="605"/>
                </a:lnTo>
                <a:lnTo>
                  <a:pt x="278" y="605"/>
                </a:lnTo>
                <a:lnTo>
                  <a:pt x="280" y="603"/>
                </a:lnTo>
                <a:lnTo>
                  <a:pt x="282" y="603"/>
                </a:lnTo>
                <a:lnTo>
                  <a:pt x="284" y="603"/>
                </a:lnTo>
                <a:lnTo>
                  <a:pt x="284" y="600"/>
                </a:lnTo>
                <a:lnTo>
                  <a:pt x="288" y="600"/>
                </a:lnTo>
                <a:lnTo>
                  <a:pt x="290" y="598"/>
                </a:lnTo>
                <a:lnTo>
                  <a:pt x="292" y="598"/>
                </a:lnTo>
                <a:lnTo>
                  <a:pt x="294" y="600"/>
                </a:lnTo>
                <a:lnTo>
                  <a:pt x="297" y="598"/>
                </a:lnTo>
                <a:lnTo>
                  <a:pt x="303" y="596"/>
                </a:lnTo>
                <a:lnTo>
                  <a:pt x="303" y="594"/>
                </a:lnTo>
                <a:lnTo>
                  <a:pt x="307" y="592"/>
                </a:lnTo>
                <a:lnTo>
                  <a:pt x="307" y="594"/>
                </a:lnTo>
                <a:lnTo>
                  <a:pt x="311" y="592"/>
                </a:lnTo>
                <a:lnTo>
                  <a:pt x="317" y="590"/>
                </a:lnTo>
                <a:lnTo>
                  <a:pt x="320" y="590"/>
                </a:lnTo>
                <a:lnTo>
                  <a:pt x="323" y="588"/>
                </a:lnTo>
                <a:lnTo>
                  <a:pt x="324" y="588"/>
                </a:lnTo>
                <a:lnTo>
                  <a:pt x="324" y="592"/>
                </a:lnTo>
                <a:lnTo>
                  <a:pt x="324" y="594"/>
                </a:lnTo>
                <a:lnTo>
                  <a:pt x="324" y="598"/>
                </a:lnTo>
                <a:lnTo>
                  <a:pt x="330" y="611"/>
                </a:lnTo>
                <a:lnTo>
                  <a:pt x="334" y="621"/>
                </a:lnTo>
                <a:lnTo>
                  <a:pt x="334" y="623"/>
                </a:lnTo>
                <a:lnTo>
                  <a:pt x="336" y="625"/>
                </a:lnTo>
                <a:lnTo>
                  <a:pt x="336" y="627"/>
                </a:lnTo>
                <a:lnTo>
                  <a:pt x="336" y="629"/>
                </a:lnTo>
                <a:lnTo>
                  <a:pt x="338" y="630"/>
                </a:lnTo>
                <a:lnTo>
                  <a:pt x="351" y="621"/>
                </a:lnTo>
                <a:lnTo>
                  <a:pt x="376" y="600"/>
                </a:lnTo>
                <a:lnTo>
                  <a:pt x="380" y="596"/>
                </a:lnTo>
                <a:lnTo>
                  <a:pt x="397" y="576"/>
                </a:lnTo>
                <a:lnTo>
                  <a:pt x="399" y="573"/>
                </a:lnTo>
                <a:lnTo>
                  <a:pt x="411" y="565"/>
                </a:lnTo>
                <a:lnTo>
                  <a:pt x="413" y="567"/>
                </a:lnTo>
                <a:lnTo>
                  <a:pt x="414" y="569"/>
                </a:lnTo>
                <a:lnTo>
                  <a:pt x="420" y="573"/>
                </a:lnTo>
                <a:lnTo>
                  <a:pt x="420" y="575"/>
                </a:lnTo>
                <a:lnTo>
                  <a:pt x="420" y="576"/>
                </a:lnTo>
                <a:lnTo>
                  <a:pt x="424" y="581"/>
                </a:lnTo>
                <a:lnTo>
                  <a:pt x="426" y="582"/>
                </a:lnTo>
                <a:lnTo>
                  <a:pt x="426" y="581"/>
                </a:lnTo>
                <a:lnTo>
                  <a:pt x="428" y="582"/>
                </a:lnTo>
                <a:lnTo>
                  <a:pt x="434" y="588"/>
                </a:lnTo>
                <a:lnTo>
                  <a:pt x="436" y="590"/>
                </a:lnTo>
                <a:lnTo>
                  <a:pt x="451" y="607"/>
                </a:lnTo>
                <a:lnTo>
                  <a:pt x="451" y="605"/>
                </a:lnTo>
                <a:lnTo>
                  <a:pt x="455" y="594"/>
                </a:lnTo>
                <a:lnTo>
                  <a:pt x="461" y="590"/>
                </a:lnTo>
                <a:lnTo>
                  <a:pt x="463" y="588"/>
                </a:lnTo>
                <a:lnTo>
                  <a:pt x="465" y="584"/>
                </a:lnTo>
                <a:lnTo>
                  <a:pt x="467" y="581"/>
                </a:lnTo>
                <a:lnTo>
                  <a:pt x="472" y="569"/>
                </a:lnTo>
                <a:lnTo>
                  <a:pt x="474" y="571"/>
                </a:lnTo>
                <a:lnTo>
                  <a:pt x="476" y="573"/>
                </a:lnTo>
                <a:lnTo>
                  <a:pt x="474" y="581"/>
                </a:lnTo>
                <a:lnTo>
                  <a:pt x="474" y="582"/>
                </a:lnTo>
                <a:lnTo>
                  <a:pt x="461" y="611"/>
                </a:lnTo>
                <a:lnTo>
                  <a:pt x="459" y="613"/>
                </a:lnTo>
                <a:lnTo>
                  <a:pt x="467" y="621"/>
                </a:lnTo>
                <a:lnTo>
                  <a:pt x="469" y="621"/>
                </a:lnTo>
                <a:lnTo>
                  <a:pt x="474" y="619"/>
                </a:lnTo>
                <a:lnTo>
                  <a:pt x="478" y="621"/>
                </a:lnTo>
                <a:lnTo>
                  <a:pt x="484" y="623"/>
                </a:lnTo>
                <a:lnTo>
                  <a:pt x="488" y="619"/>
                </a:lnTo>
                <a:lnTo>
                  <a:pt x="507" y="609"/>
                </a:lnTo>
                <a:lnTo>
                  <a:pt x="509" y="609"/>
                </a:lnTo>
                <a:lnTo>
                  <a:pt x="511" y="607"/>
                </a:lnTo>
                <a:lnTo>
                  <a:pt x="515" y="605"/>
                </a:lnTo>
                <a:lnTo>
                  <a:pt x="518" y="602"/>
                </a:lnTo>
                <a:lnTo>
                  <a:pt x="522" y="603"/>
                </a:lnTo>
                <a:lnTo>
                  <a:pt x="524" y="603"/>
                </a:lnTo>
                <a:lnTo>
                  <a:pt x="526" y="602"/>
                </a:lnTo>
                <a:lnTo>
                  <a:pt x="526" y="603"/>
                </a:lnTo>
                <a:lnTo>
                  <a:pt x="528" y="603"/>
                </a:lnTo>
                <a:lnTo>
                  <a:pt x="528" y="605"/>
                </a:lnTo>
                <a:lnTo>
                  <a:pt x="530" y="605"/>
                </a:lnTo>
                <a:lnTo>
                  <a:pt x="530" y="607"/>
                </a:lnTo>
                <a:lnTo>
                  <a:pt x="536" y="611"/>
                </a:lnTo>
                <a:lnTo>
                  <a:pt x="542" y="615"/>
                </a:lnTo>
                <a:lnTo>
                  <a:pt x="545" y="619"/>
                </a:lnTo>
                <a:lnTo>
                  <a:pt x="553" y="629"/>
                </a:lnTo>
                <a:lnTo>
                  <a:pt x="555" y="629"/>
                </a:lnTo>
                <a:lnTo>
                  <a:pt x="557" y="629"/>
                </a:lnTo>
                <a:lnTo>
                  <a:pt x="557" y="627"/>
                </a:lnTo>
                <a:lnTo>
                  <a:pt x="561" y="625"/>
                </a:lnTo>
                <a:lnTo>
                  <a:pt x="563" y="621"/>
                </a:lnTo>
                <a:lnTo>
                  <a:pt x="565" y="621"/>
                </a:lnTo>
                <a:lnTo>
                  <a:pt x="566" y="617"/>
                </a:lnTo>
                <a:lnTo>
                  <a:pt x="566" y="615"/>
                </a:lnTo>
                <a:lnTo>
                  <a:pt x="568" y="611"/>
                </a:lnTo>
                <a:lnTo>
                  <a:pt x="568" y="605"/>
                </a:lnTo>
                <a:lnTo>
                  <a:pt x="570" y="600"/>
                </a:lnTo>
                <a:lnTo>
                  <a:pt x="570" y="598"/>
                </a:lnTo>
                <a:lnTo>
                  <a:pt x="574" y="592"/>
                </a:lnTo>
                <a:lnTo>
                  <a:pt x="574" y="590"/>
                </a:lnTo>
                <a:lnTo>
                  <a:pt x="576" y="588"/>
                </a:lnTo>
                <a:lnTo>
                  <a:pt x="578" y="584"/>
                </a:lnTo>
                <a:lnTo>
                  <a:pt x="580" y="584"/>
                </a:lnTo>
                <a:lnTo>
                  <a:pt x="582" y="584"/>
                </a:lnTo>
                <a:lnTo>
                  <a:pt x="584" y="584"/>
                </a:lnTo>
                <a:lnTo>
                  <a:pt x="586" y="582"/>
                </a:lnTo>
                <a:lnTo>
                  <a:pt x="588" y="576"/>
                </a:lnTo>
                <a:lnTo>
                  <a:pt x="590" y="576"/>
                </a:lnTo>
                <a:lnTo>
                  <a:pt x="592" y="576"/>
                </a:lnTo>
                <a:lnTo>
                  <a:pt x="592" y="579"/>
                </a:lnTo>
                <a:lnTo>
                  <a:pt x="593" y="579"/>
                </a:lnTo>
                <a:lnTo>
                  <a:pt x="595" y="579"/>
                </a:lnTo>
                <a:lnTo>
                  <a:pt x="597" y="579"/>
                </a:lnTo>
                <a:lnTo>
                  <a:pt x="599" y="579"/>
                </a:lnTo>
                <a:lnTo>
                  <a:pt x="599" y="581"/>
                </a:lnTo>
                <a:lnTo>
                  <a:pt x="601" y="581"/>
                </a:lnTo>
                <a:lnTo>
                  <a:pt x="601" y="582"/>
                </a:lnTo>
                <a:lnTo>
                  <a:pt x="603" y="582"/>
                </a:lnTo>
                <a:lnTo>
                  <a:pt x="605" y="582"/>
                </a:lnTo>
                <a:lnTo>
                  <a:pt x="605" y="584"/>
                </a:lnTo>
                <a:lnTo>
                  <a:pt x="607" y="584"/>
                </a:lnTo>
                <a:lnTo>
                  <a:pt x="609" y="584"/>
                </a:lnTo>
                <a:lnTo>
                  <a:pt x="611" y="584"/>
                </a:lnTo>
                <a:lnTo>
                  <a:pt x="613" y="584"/>
                </a:lnTo>
                <a:lnTo>
                  <a:pt x="614" y="584"/>
                </a:lnTo>
                <a:lnTo>
                  <a:pt x="616" y="584"/>
                </a:lnTo>
                <a:lnTo>
                  <a:pt x="619" y="584"/>
                </a:lnTo>
                <a:lnTo>
                  <a:pt x="620" y="584"/>
                </a:lnTo>
                <a:lnTo>
                  <a:pt x="620" y="586"/>
                </a:lnTo>
                <a:lnTo>
                  <a:pt x="622" y="586"/>
                </a:lnTo>
                <a:lnTo>
                  <a:pt x="624" y="586"/>
                </a:lnTo>
                <a:lnTo>
                  <a:pt x="626" y="586"/>
                </a:lnTo>
                <a:lnTo>
                  <a:pt x="628" y="588"/>
                </a:lnTo>
                <a:lnTo>
                  <a:pt x="630" y="588"/>
                </a:lnTo>
                <a:lnTo>
                  <a:pt x="632" y="588"/>
                </a:lnTo>
                <a:lnTo>
                  <a:pt x="634" y="588"/>
                </a:lnTo>
                <a:lnTo>
                  <a:pt x="636" y="588"/>
                </a:lnTo>
                <a:lnTo>
                  <a:pt x="638" y="588"/>
                </a:lnTo>
                <a:lnTo>
                  <a:pt x="640" y="588"/>
                </a:lnTo>
                <a:lnTo>
                  <a:pt x="640" y="590"/>
                </a:lnTo>
                <a:lnTo>
                  <a:pt x="640" y="588"/>
                </a:lnTo>
                <a:lnTo>
                  <a:pt x="641" y="588"/>
                </a:lnTo>
                <a:lnTo>
                  <a:pt x="641" y="590"/>
                </a:lnTo>
                <a:lnTo>
                  <a:pt x="643" y="590"/>
                </a:lnTo>
                <a:lnTo>
                  <a:pt x="643" y="592"/>
                </a:lnTo>
                <a:lnTo>
                  <a:pt x="645" y="592"/>
                </a:lnTo>
                <a:lnTo>
                  <a:pt x="647" y="592"/>
                </a:lnTo>
                <a:lnTo>
                  <a:pt x="647" y="594"/>
                </a:lnTo>
                <a:lnTo>
                  <a:pt x="649" y="596"/>
                </a:lnTo>
                <a:lnTo>
                  <a:pt x="651" y="596"/>
                </a:lnTo>
                <a:lnTo>
                  <a:pt x="653" y="596"/>
                </a:lnTo>
                <a:lnTo>
                  <a:pt x="653" y="598"/>
                </a:lnTo>
                <a:lnTo>
                  <a:pt x="653" y="600"/>
                </a:lnTo>
                <a:lnTo>
                  <a:pt x="657" y="596"/>
                </a:lnTo>
                <a:lnTo>
                  <a:pt x="655" y="594"/>
                </a:lnTo>
                <a:lnTo>
                  <a:pt x="653" y="592"/>
                </a:lnTo>
                <a:lnTo>
                  <a:pt x="651" y="590"/>
                </a:lnTo>
                <a:lnTo>
                  <a:pt x="653" y="590"/>
                </a:lnTo>
                <a:lnTo>
                  <a:pt x="651" y="588"/>
                </a:lnTo>
                <a:lnTo>
                  <a:pt x="651" y="586"/>
                </a:lnTo>
                <a:lnTo>
                  <a:pt x="649" y="586"/>
                </a:lnTo>
                <a:lnTo>
                  <a:pt x="649" y="584"/>
                </a:lnTo>
                <a:lnTo>
                  <a:pt x="649" y="582"/>
                </a:lnTo>
                <a:lnTo>
                  <a:pt x="647" y="582"/>
                </a:lnTo>
                <a:lnTo>
                  <a:pt x="645" y="581"/>
                </a:lnTo>
                <a:lnTo>
                  <a:pt x="645" y="579"/>
                </a:lnTo>
                <a:lnTo>
                  <a:pt x="645" y="576"/>
                </a:lnTo>
                <a:lnTo>
                  <a:pt x="643" y="576"/>
                </a:lnTo>
                <a:lnTo>
                  <a:pt x="643" y="575"/>
                </a:lnTo>
                <a:lnTo>
                  <a:pt x="641" y="575"/>
                </a:lnTo>
                <a:lnTo>
                  <a:pt x="641" y="573"/>
                </a:lnTo>
                <a:lnTo>
                  <a:pt x="647" y="567"/>
                </a:lnTo>
                <a:lnTo>
                  <a:pt x="667" y="550"/>
                </a:lnTo>
                <a:lnTo>
                  <a:pt x="668" y="552"/>
                </a:lnTo>
                <a:lnTo>
                  <a:pt x="688" y="532"/>
                </a:lnTo>
                <a:lnTo>
                  <a:pt x="691" y="528"/>
                </a:lnTo>
                <a:lnTo>
                  <a:pt x="695" y="525"/>
                </a:lnTo>
                <a:lnTo>
                  <a:pt x="699" y="523"/>
                </a:lnTo>
                <a:lnTo>
                  <a:pt x="705" y="517"/>
                </a:lnTo>
                <a:lnTo>
                  <a:pt x="705" y="521"/>
                </a:lnTo>
                <a:lnTo>
                  <a:pt x="705" y="523"/>
                </a:lnTo>
                <a:lnTo>
                  <a:pt x="703" y="523"/>
                </a:lnTo>
                <a:lnTo>
                  <a:pt x="703" y="525"/>
                </a:lnTo>
                <a:lnTo>
                  <a:pt x="703" y="526"/>
                </a:lnTo>
                <a:lnTo>
                  <a:pt x="701" y="526"/>
                </a:lnTo>
                <a:lnTo>
                  <a:pt x="701" y="528"/>
                </a:lnTo>
                <a:lnTo>
                  <a:pt x="701" y="531"/>
                </a:lnTo>
                <a:lnTo>
                  <a:pt x="701" y="532"/>
                </a:lnTo>
                <a:lnTo>
                  <a:pt x="701" y="534"/>
                </a:lnTo>
                <a:lnTo>
                  <a:pt x="701" y="538"/>
                </a:lnTo>
                <a:lnTo>
                  <a:pt x="701" y="540"/>
                </a:lnTo>
                <a:lnTo>
                  <a:pt x="701" y="542"/>
                </a:lnTo>
                <a:lnTo>
                  <a:pt x="697" y="544"/>
                </a:lnTo>
                <a:lnTo>
                  <a:pt x="703" y="552"/>
                </a:lnTo>
                <a:lnTo>
                  <a:pt x="707" y="554"/>
                </a:lnTo>
                <a:lnTo>
                  <a:pt x="709" y="554"/>
                </a:lnTo>
                <a:lnTo>
                  <a:pt x="732" y="538"/>
                </a:lnTo>
                <a:lnTo>
                  <a:pt x="739" y="554"/>
                </a:lnTo>
                <a:lnTo>
                  <a:pt x="743" y="552"/>
                </a:lnTo>
                <a:lnTo>
                  <a:pt x="745" y="550"/>
                </a:lnTo>
                <a:lnTo>
                  <a:pt x="749" y="548"/>
                </a:lnTo>
                <a:lnTo>
                  <a:pt x="751" y="546"/>
                </a:lnTo>
                <a:lnTo>
                  <a:pt x="755" y="544"/>
                </a:lnTo>
                <a:lnTo>
                  <a:pt x="755" y="542"/>
                </a:lnTo>
                <a:lnTo>
                  <a:pt x="757" y="542"/>
                </a:lnTo>
                <a:lnTo>
                  <a:pt x="759" y="540"/>
                </a:lnTo>
                <a:lnTo>
                  <a:pt x="763" y="536"/>
                </a:lnTo>
                <a:lnTo>
                  <a:pt x="768" y="534"/>
                </a:lnTo>
                <a:lnTo>
                  <a:pt x="770" y="536"/>
                </a:lnTo>
                <a:lnTo>
                  <a:pt x="772" y="538"/>
                </a:lnTo>
                <a:lnTo>
                  <a:pt x="774" y="542"/>
                </a:lnTo>
                <a:lnTo>
                  <a:pt x="776" y="546"/>
                </a:lnTo>
                <a:lnTo>
                  <a:pt x="778" y="548"/>
                </a:lnTo>
                <a:lnTo>
                  <a:pt x="782" y="552"/>
                </a:lnTo>
                <a:lnTo>
                  <a:pt x="780" y="552"/>
                </a:lnTo>
                <a:lnTo>
                  <a:pt x="778" y="557"/>
                </a:lnTo>
                <a:lnTo>
                  <a:pt x="778" y="559"/>
                </a:lnTo>
                <a:lnTo>
                  <a:pt x="776" y="563"/>
                </a:lnTo>
                <a:lnTo>
                  <a:pt x="774" y="565"/>
                </a:lnTo>
                <a:lnTo>
                  <a:pt x="774" y="569"/>
                </a:lnTo>
                <a:lnTo>
                  <a:pt x="772" y="571"/>
                </a:lnTo>
                <a:lnTo>
                  <a:pt x="770" y="575"/>
                </a:lnTo>
                <a:lnTo>
                  <a:pt x="770" y="576"/>
                </a:lnTo>
                <a:lnTo>
                  <a:pt x="772" y="579"/>
                </a:lnTo>
                <a:lnTo>
                  <a:pt x="772" y="581"/>
                </a:lnTo>
                <a:lnTo>
                  <a:pt x="774" y="584"/>
                </a:lnTo>
                <a:lnTo>
                  <a:pt x="776" y="588"/>
                </a:lnTo>
                <a:lnTo>
                  <a:pt x="778" y="592"/>
                </a:lnTo>
                <a:lnTo>
                  <a:pt x="784" y="594"/>
                </a:lnTo>
                <a:lnTo>
                  <a:pt x="787" y="590"/>
                </a:lnTo>
                <a:lnTo>
                  <a:pt x="795" y="586"/>
                </a:lnTo>
                <a:lnTo>
                  <a:pt x="807" y="579"/>
                </a:lnTo>
                <a:lnTo>
                  <a:pt x="814" y="575"/>
                </a:lnTo>
                <a:lnTo>
                  <a:pt x="818" y="571"/>
                </a:lnTo>
                <a:lnTo>
                  <a:pt x="820" y="567"/>
                </a:lnTo>
                <a:lnTo>
                  <a:pt x="822" y="565"/>
                </a:lnTo>
                <a:lnTo>
                  <a:pt x="822" y="563"/>
                </a:lnTo>
                <a:lnTo>
                  <a:pt x="824" y="563"/>
                </a:lnTo>
                <a:lnTo>
                  <a:pt x="826" y="561"/>
                </a:lnTo>
                <a:lnTo>
                  <a:pt x="833" y="557"/>
                </a:lnTo>
                <a:lnTo>
                  <a:pt x="860" y="546"/>
                </a:lnTo>
                <a:lnTo>
                  <a:pt x="872" y="542"/>
                </a:lnTo>
                <a:lnTo>
                  <a:pt x="872" y="544"/>
                </a:lnTo>
                <a:lnTo>
                  <a:pt x="874" y="544"/>
                </a:lnTo>
                <a:lnTo>
                  <a:pt x="882" y="542"/>
                </a:lnTo>
                <a:lnTo>
                  <a:pt x="899" y="536"/>
                </a:lnTo>
                <a:lnTo>
                  <a:pt x="916" y="532"/>
                </a:lnTo>
                <a:lnTo>
                  <a:pt x="928" y="528"/>
                </a:lnTo>
                <a:lnTo>
                  <a:pt x="937" y="526"/>
                </a:lnTo>
                <a:lnTo>
                  <a:pt x="936" y="507"/>
                </a:lnTo>
                <a:lnTo>
                  <a:pt x="932" y="482"/>
                </a:lnTo>
                <a:lnTo>
                  <a:pt x="930" y="465"/>
                </a:lnTo>
                <a:lnTo>
                  <a:pt x="910" y="440"/>
                </a:lnTo>
                <a:lnTo>
                  <a:pt x="887" y="434"/>
                </a:lnTo>
                <a:lnTo>
                  <a:pt x="889" y="432"/>
                </a:lnTo>
                <a:lnTo>
                  <a:pt x="891" y="430"/>
                </a:lnTo>
                <a:lnTo>
                  <a:pt x="891" y="429"/>
                </a:lnTo>
                <a:lnTo>
                  <a:pt x="895" y="425"/>
                </a:lnTo>
                <a:lnTo>
                  <a:pt x="895" y="423"/>
                </a:lnTo>
                <a:lnTo>
                  <a:pt x="897" y="421"/>
                </a:lnTo>
                <a:lnTo>
                  <a:pt x="901" y="419"/>
                </a:lnTo>
                <a:lnTo>
                  <a:pt x="901" y="417"/>
                </a:lnTo>
                <a:lnTo>
                  <a:pt x="903" y="417"/>
                </a:lnTo>
                <a:lnTo>
                  <a:pt x="903" y="415"/>
                </a:lnTo>
                <a:lnTo>
                  <a:pt x="909" y="411"/>
                </a:lnTo>
                <a:lnTo>
                  <a:pt x="910" y="409"/>
                </a:lnTo>
                <a:lnTo>
                  <a:pt x="912" y="408"/>
                </a:lnTo>
                <a:lnTo>
                  <a:pt x="912" y="406"/>
                </a:lnTo>
                <a:lnTo>
                  <a:pt x="915" y="406"/>
                </a:lnTo>
                <a:lnTo>
                  <a:pt x="915" y="403"/>
                </a:lnTo>
                <a:lnTo>
                  <a:pt x="916" y="402"/>
                </a:lnTo>
                <a:lnTo>
                  <a:pt x="916" y="403"/>
                </a:lnTo>
                <a:lnTo>
                  <a:pt x="918" y="403"/>
                </a:lnTo>
                <a:lnTo>
                  <a:pt x="918" y="402"/>
                </a:lnTo>
                <a:lnTo>
                  <a:pt x="918" y="400"/>
                </a:lnTo>
                <a:lnTo>
                  <a:pt x="920" y="400"/>
                </a:lnTo>
                <a:lnTo>
                  <a:pt x="922" y="400"/>
                </a:lnTo>
                <a:lnTo>
                  <a:pt x="922" y="398"/>
                </a:lnTo>
                <a:lnTo>
                  <a:pt x="924" y="398"/>
                </a:lnTo>
                <a:lnTo>
                  <a:pt x="924" y="396"/>
                </a:lnTo>
                <a:lnTo>
                  <a:pt x="924" y="394"/>
                </a:lnTo>
                <a:lnTo>
                  <a:pt x="926" y="394"/>
                </a:lnTo>
                <a:lnTo>
                  <a:pt x="926" y="392"/>
                </a:lnTo>
                <a:lnTo>
                  <a:pt x="926" y="394"/>
                </a:lnTo>
                <a:lnTo>
                  <a:pt x="926" y="392"/>
                </a:lnTo>
                <a:lnTo>
                  <a:pt x="928" y="390"/>
                </a:lnTo>
                <a:lnTo>
                  <a:pt x="932" y="388"/>
                </a:lnTo>
                <a:lnTo>
                  <a:pt x="932" y="386"/>
                </a:lnTo>
                <a:lnTo>
                  <a:pt x="936" y="382"/>
                </a:lnTo>
                <a:lnTo>
                  <a:pt x="934" y="382"/>
                </a:lnTo>
                <a:lnTo>
                  <a:pt x="936" y="382"/>
                </a:lnTo>
                <a:lnTo>
                  <a:pt x="932" y="384"/>
                </a:lnTo>
                <a:lnTo>
                  <a:pt x="924" y="386"/>
                </a:lnTo>
                <a:lnTo>
                  <a:pt x="903" y="396"/>
                </a:lnTo>
                <a:lnTo>
                  <a:pt x="901" y="390"/>
                </a:lnTo>
                <a:lnTo>
                  <a:pt x="901" y="388"/>
                </a:lnTo>
                <a:lnTo>
                  <a:pt x="899" y="386"/>
                </a:lnTo>
                <a:lnTo>
                  <a:pt x="895" y="384"/>
                </a:lnTo>
                <a:lnTo>
                  <a:pt x="891" y="380"/>
                </a:lnTo>
                <a:lnTo>
                  <a:pt x="884" y="373"/>
                </a:lnTo>
                <a:lnTo>
                  <a:pt x="878" y="367"/>
                </a:lnTo>
                <a:lnTo>
                  <a:pt x="876" y="367"/>
                </a:lnTo>
                <a:lnTo>
                  <a:pt x="874" y="367"/>
                </a:lnTo>
                <a:lnTo>
                  <a:pt x="857" y="371"/>
                </a:lnTo>
                <a:lnTo>
                  <a:pt x="857" y="369"/>
                </a:lnTo>
                <a:lnTo>
                  <a:pt x="857" y="367"/>
                </a:lnTo>
                <a:lnTo>
                  <a:pt x="855" y="359"/>
                </a:lnTo>
                <a:lnTo>
                  <a:pt x="853" y="352"/>
                </a:lnTo>
                <a:lnTo>
                  <a:pt x="845" y="329"/>
                </a:lnTo>
                <a:lnTo>
                  <a:pt x="832" y="315"/>
                </a:lnTo>
                <a:lnTo>
                  <a:pt x="816" y="317"/>
                </a:lnTo>
                <a:lnTo>
                  <a:pt x="812" y="311"/>
                </a:lnTo>
                <a:lnTo>
                  <a:pt x="816" y="298"/>
                </a:lnTo>
                <a:lnTo>
                  <a:pt x="812" y="286"/>
                </a:lnTo>
                <a:lnTo>
                  <a:pt x="818" y="281"/>
                </a:lnTo>
                <a:lnTo>
                  <a:pt x="826" y="252"/>
                </a:lnTo>
                <a:lnTo>
                  <a:pt x="830" y="234"/>
                </a:lnTo>
                <a:lnTo>
                  <a:pt x="828" y="233"/>
                </a:lnTo>
                <a:lnTo>
                  <a:pt x="828" y="230"/>
                </a:lnTo>
                <a:lnTo>
                  <a:pt x="822" y="219"/>
                </a:lnTo>
                <a:lnTo>
                  <a:pt x="820" y="217"/>
                </a:lnTo>
                <a:lnTo>
                  <a:pt x="836" y="204"/>
                </a:lnTo>
                <a:lnTo>
                  <a:pt x="845" y="186"/>
                </a:lnTo>
                <a:lnTo>
                  <a:pt x="849" y="177"/>
                </a:lnTo>
                <a:lnTo>
                  <a:pt x="851" y="171"/>
                </a:lnTo>
                <a:lnTo>
                  <a:pt x="859" y="159"/>
                </a:lnTo>
                <a:lnTo>
                  <a:pt x="864" y="154"/>
                </a:lnTo>
                <a:lnTo>
                  <a:pt x="870" y="148"/>
                </a:lnTo>
                <a:lnTo>
                  <a:pt x="889" y="138"/>
                </a:lnTo>
                <a:lnTo>
                  <a:pt x="909" y="132"/>
                </a:lnTo>
                <a:lnTo>
                  <a:pt x="907" y="131"/>
                </a:lnTo>
                <a:lnTo>
                  <a:pt x="905" y="127"/>
                </a:lnTo>
                <a:lnTo>
                  <a:pt x="905" y="125"/>
                </a:lnTo>
                <a:lnTo>
                  <a:pt x="905" y="123"/>
                </a:lnTo>
                <a:lnTo>
                  <a:pt x="903" y="121"/>
                </a:lnTo>
                <a:lnTo>
                  <a:pt x="901" y="119"/>
                </a:lnTo>
                <a:lnTo>
                  <a:pt x="903" y="117"/>
                </a:lnTo>
                <a:lnTo>
                  <a:pt x="903" y="115"/>
                </a:lnTo>
                <a:lnTo>
                  <a:pt x="903" y="113"/>
                </a:lnTo>
                <a:lnTo>
                  <a:pt x="903" y="111"/>
                </a:lnTo>
                <a:lnTo>
                  <a:pt x="899" y="110"/>
                </a:lnTo>
                <a:lnTo>
                  <a:pt x="899" y="108"/>
                </a:lnTo>
                <a:lnTo>
                  <a:pt x="897" y="108"/>
                </a:lnTo>
                <a:lnTo>
                  <a:pt x="897" y="105"/>
                </a:lnTo>
                <a:lnTo>
                  <a:pt x="897" y="104"/>
                </a:lnTo>
                <a:lnTo>
                  <a:pt x="897" y="102"/>
                </a:lnTo>
                <a:lnTo>
                  <a:pt x="895" y="102"/>
                </a:lnTo>
                <a:lnTo>
                  <a:pt x="895" y="100"/>
                </a:lnTo>
                <a:lnTo>
                  <a:pt x="897" y="98"/>
                </a:lnTo>
                <a:lnTo>
                  <a:pt x="897" y="96"/>
                </a:lnTo>
                <a:lnTo>
                  <a:pt x="899" y="98"/>
                </a:lnTo>
                <a:lnTo>
                  <a:pt x="905" y="108"/>
                </a:lnTo>
                <a:lnTo>
                  <a:pt x="907" y="108"/>
                </a:lnTo>
                <a:lnTo>
                  <a:pt x="907" y="110"/>
                </a:lnTo>
                <a:lnTo>
                  <a:pt x="910" y="111"/>
                </a:lnTo>
                <a:lnTo>
                  <a:pt x="915" y="115"/>
                </a:lnTo>
                <a:lnTo>
                  <a:pt x="916" y="115"/>
                </a:lnTo>
                <a:lnTo>
                  <a:pt x="918" y="115"/>
                </a:lnTo>
                <a:lnTo>
                  <a:pt x="920" y="113"/>
                </a:lnTo>
                <a:lnTo>
                  <a:pt x="922" y="113"/>
                </a:lnTo>
                <a:lnTo>
                  <a:pt x="932" y="104"/>
                </a:lnTo>
                <a:lnTo>
                  <a:pt x="930" y="102"/>
                </a:lnTo>
                <a:lnTo>
                  <a:pt x="930" y="100"/>
                </a:lnTo>
                <a:lnTo>
                  <a:pt x="916" y="88"/>
                </a:lnTo>
                <a:lnTo>
                  <a:pt x="918" y="88"/>
                </a:lnTo>
                <a:lnTo>
                  <a:pt x="920" y="84"/>
                </a:lnTo>
                <a:lnTo>
                  <a:pt x="922" y="82"/>
                </a:lnTo>
                <a:lnTo>
                  <a:pt x="924" y="81"/>
                </a:lnTo>
                <a:lnTo>
                  <a:pt x="926" y="79"/>
                </a:lnTo>
                <a:lnTo>
                  <a:pt x="926" y="77"/>
                </a:lnTo>
                <a:lnTo>
                  <a:pt x="928" y="73"/>
                </a:lnTo>
                <a:lnTo>
                  <a:pt x="930" y="73"/>
                </a:lnTo>
                <a:lnTo>
                  <a:pt x="932" y="67"/>
                </a:lnTo>
                <a:lnTo>
                  <a:pt x="934" y="65"/>
                </a:lnTo>
                <a:lnTo>
                  <a:pt x="936" y="63"/>
                </a:lnTo>
                <a:lnTo>
                  <a:pt x="937" y="63"/>
                </a:lnTo>
                <a:lnTo>
                  <a:pt x="937" y="61"/>
                </a:lnTo>
                <a:lnTo>
                  <a:pt x="930" y="60"/>
                </a:lnTo>
                <a:lnTo>
                  <a:pt x="916" y="55"/>
                </a:lnTo>
                <a:lnTo>
                  <a:pt x="915" y="55"/>
                </a:lnTo>
                <a:lnTo>
                  <a:pt x="909" y="55"/>
                </a:lnTo>
                <a:lnTo>
                  <a:pt x="903" y="55"/>
                </a:lnTo>
                <a:lnTo>
                  <a:pt x="901" y="5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Freeform 213"/>
          <p:cNvSpPr>
            <a:spLocks/>
          </p:cNvSpPr>
          <p:nvPr/>
        </p:nvSpPr>
        <p:spPr bwMode="auto">
          <a:xfrm>
            <a:off x="-3506632" y="5569388"/>
            <a:ext cx="1451535" cy="886735"/>
          </a:xfrm>
          <a:custGeom>
            <a:avLst/>
            <a:gdLst>
              <a:gd name="T0" fmla="*/ 515 w 1542"/>
              <a:gd name="T1" fmla="*/ 740 h 942"/>
              <a:gd name="T2" fmla="*/ 638 w 1542"/>
              <a:gd name="T3" fmla="*/ 807 h 942"/>
              <a:gd name="T4" fmla="*/ 790 w 1542"/>
              <a:gd name="T5" fmla="*/ 820 h 942"/>
              <a:gd name="T6" fmla="*/ 813 w 1542"/>
              <a:gd name="T7" fmla="*/ 799 h 942"/>
              <a:gd name="T8" fmla="*/ 878 w 1542"/>
              <a:gd name="T9" fmla="*/ 747 h 942"/>
              <a:gd name="T10" fmla="*/ 905 w 1542"/>
              <a:gd name="T11" fmla="*/ 772 h 942"/>
              <a:gd name="T12" fmla="*/ 949 w 1542"/>
              <a:gd name="T13" fmla="*/ 903 h 942"/>
              <a:gd name="T14" fmla="*/ 1080 w 1542"/>
              <a:gd name="T15" fmla="*/ 869 h 942"/>
              <a:gd name="T16" fmla="*/ 1101 w 1542"/>
              <a:gd name="T17" fmla="*/ 938 h 942"/>
              <a:gd name="T18" fmla="*/ 1190 w 1542"/>
              <a:gd name="T19" fmla="*/ 869 h 942"/>
              <a:gd name="T20" fmla="*/ 1217 w 1542"/>
              <a:gd name="T21" fmla="*/ 867 h 942"/>
              <a:gd name="T22" fmla="*/ 1395 w 1542"/>
              <a:gd name="T23" fmla="*/ 828 h 942"/>
              <a:gd name="T24" fmla="*/ 1501 w 1542"/>
              <a:gd name="T25" fmla="*/ 834 h 942"/>
              <a:gd name="T26" fmla="*/ 1539 w 1542"/>
              <a:gd name="T27" fmla="*/ 749 h 942"/>
              <a:gd name="T28" fmla="*/ 1474 w 1542"/>
              <a:gd name="T29" fmla="*/ 767 h 942"/>
              <a:gd name="T30" fmla="*/ 1457 w 1542"/>
              <a:gd name="T31" fmla="*/ 753 h 942"/>
              <a:gd name="T32" fmla="*/ 1459 w 1542"/>
              <a:gd name="T33" fmla="*/ 734 h 942"/>
              <a:gd name="T34" fmla="*/ 1422 w 1542"/>
              <a:gd name="T35" fmla="*/ 711 h 942"/>
              <a:gd name="T36" fmla="*/ 1424 w 1542"/>
              <a:gd name="T37" fmla="*/ 709 h 942"/>
              <a:gd name="T38" fmla="*/ 1397 w 1542"/>
              <a:gd name="T39" fmla="*/ 701 h 942"/>
              <a:gd name="T40" fmla="*/ 1370 w 1542"/>
              <a:gd name="T41" fmla="*/ 697 h 942"/>
              <a:gd name="T42" fmla="*/ 1334 w 1542"/>
              <a:gd name="T43" fmla="*/ 715 h 942"/>
              <a:gd name="T44" fmla="*/ 1282 w 1542"/>
              <a:gd name="T45" fmla="*/ 761 h 942"/>
              <a:gd name="T46" fmla="*/ 1209 w 1542"/>
              <a:gd name="T47" fmla="*/ 771 h 942"/>
              <a:gd name="T48" fmla="*/ 1161 w 1542"/>
              <a:gd name="T49" fmla="*/ 692 h 942"/>
              <a:gd name="T50" fmla="*/ 1222 w 1542"/>
              <a:gd name="T51" fmla="*/ 571 h 942"/>
              <a:gd name="T52" fmla="*/ 1276 w 1542"/>
              <a:gd name="T53" fmla="*/ 538 h 942"/>
              <a:gd name="T54" fmla="*/ 1270 w 1542"/>
              <a:gd name="T55" fmla="*/ 503 h 942"/>
              <a:gd name="T56" fmla="*/ 1257 w 1542"/>
              <a:gd name="T57" fmla="*/ 476 h 942"/>
              <a:gd name="T58" fmla="*/ 1075 w 1542"/>
              <a:gd name="T59" fmla="*/ 420 h 942"/>
              <a:gd name="T60" fmla="*/ 1115 w 1542"/>
              <a:gd name="T61" fmla="*/ 186 h 942"/>
              <a:gd name="T62" fmla="*/ 1028 w 1542"/>
              <a:gd name="T63" fmla="*/ 88 h 942"/>
              <a:gd name="T64" fmla="*/ 915 w 1542"/>
              <a:gd name="T65" fmla="*/ 13 h 942"/>
              <a:gd name="T66" fmla="*/ 907 w 1542"/>
              <a:gd name="T67" fmla="*/ 205 h 942"/>
              <a:gd name="T68" fmla="*/ 805 w 1542"/>
              <a:gd name="T69" fmla="*/ 197 h 942"/>
              <a:gd name="T70" fmla="*/ 748 w 1542"/>
              <a:gd name="T71" fmla="*/ 226 h 942"/>
              <a:gd name="T72" fmla="*/ 726 w 1542"/>
              <a:gd name="T73" fmla="*/ 267 h 942"/>
              <a:gd name="T74" fmla="*/ 675 w 1542"/>
              <a:gd name="T75" fmla="*/ 288 h 942"/>
              <a:gd name="T76" fmla="*/ 698 w 1542"/>
              <a:gd name="T77" fmla="*/ 407 h 942"/>
              <a:gd name="T78" fmla="*/ 669 w 1542"/>
              <a:gd name="T79" fmla="*/ 420 h 942"/>
              <a:gd name="T80" fmla="*/ 640 w 1542"/>
              <a:gd name="T81" fmla="*/ 417 h 942"/>
              <a:gd name="T82" fmla="*/ 615 w 1542"/>
              <a:gd name="T83" fmla="*/ 411 h 942"/>
              <a:gd name="T84" fmla="*/ 588 w 1542"/>
              <a:gd name="T85" fmla="*/ 430 h 942"/>
              <a:gd name="T86" fmla="*/ 561 w 1542"/>
              <a:gd name="T87" fmla="*/ 444 h 942"/>
              <a:gd name="T88" fmla="*/ 540 w 1542"/>
              <a:gd name="T89" fmla="*/ 434 h 942"/>
              <a:gd name="T90" fmla="*/ 519 w 1542"/>
              <a:gd name="T91" fmla="*/ 432 h 942"/>
              <a:gd name="T92" fmla="*/ 502 w 1542"/>
              <a:gd name="T93" fmla="*/ 430 h 942"/>
              <a:gd name="T94" fmla="*/ 478 w 1542"/>
              <a:gd name="T95" fmla="*/ 432 h 942"/>
              <a:gd name="T96" fmla="*/ 459 w 1542"/>
              <a:gd name="T97" fmla="*/ 420 h 942"/>
              <a:gd name="T98" fmla="*/ 430 w 1542"/>
              <a:gd name="T99" fmla="*/ 409 h 942"/>
              <a:gd name="T100" fmla="*/ 430 w 1542"/>
              <a:gd name="T101" fmla="*/ 380 h 942"/>
              <a:gd name="T102" fmla="*/ 436 w 1542"/>
              <a:gd name="T103" fmla="*/ 365 h 942"/>
              <a:gd name="T104" fmla="*/ 436 w 1542"/>
              <a:gd name="T105" fmla="*/ 344 h 942"/>
              <a:gd name="T106" fmla="*/ 430 w 1542"/>
              <a:gd name="T107" fmla="*/ 324 h 942"/>
              <a:gd name="T108" fmla="*/ 409 w 1542"/>
              <a:gd name="T109" fmla="*/ 317 h 942"/>
              <a:gd name="T110" fmla="*/ 386 w 1542"/>
              <a:gd name="T111" fmla="*/ 305 h 942"/>
              <a:gd name="T112" fmla="*/ 365 w 1542"/>
              <a:gd name="T113" fmla="*/ 294 h 942"/>
              <a:gd name="T114" fmla="*/ 342 w 1542"/>
              <a:gd name="T115" fmla="*/ 278 h 942"/>
              <a:gd name="T116" fmla="*/ 333 w 1542"/>
              <a:gd name="T117" fmla="*/ 263 h 942"/>
              <a:gd name="T118" fmla="*/ 285 w 1542"/>
              <a:gd name="T119" fmla="*/ 245 h 942"/>
              <a:gd name="T120" fmla="*/ 59 w 1542"/>
              <a:gd name="T121" fmla="*/ 226 h 942"/>
              <a:gd name="T122" fmla="*/ 202 w 1542"/>
              <a:gd name="T123" fmla="*/ 684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42" h="942">
                <a:moveTo>
                  <a:pt x="265" y="865"/>
                </a:moveTo>
                <a:lnTo>
                  <a:pt x="277" y="859"/>
                </a:lnTo>
                <a:lnTo>
                  <a:pt x="279" y="857"/>
                </a:lnTo>
                <a:lnTo>
                  <a:pt x="296" y="849"/>
                </a:lnTo>
                <a:lnTo>
                  <a:pt x="302" y="846"/>
                </a:lnTo>
                <a:lnTo>
                  <a:pt x="307" y="843"/>
                </a:lnTo>
                <a:lnTo>
                  <a:pt x="315" y="840"/>
                </a:lnTo>
                <a:lnTo>
                  <a:pt x="317" y="840"/>
                </a:lnTo>
                <a:lnTo>
                  <a:pt x="321" y="838"/>
                </a:lnTo>
                <a:lnTo>
                  <a:pt x="327" y="834"/>
                </a:lnTo>
                <a:lnTo>
                  <a:pt x="340" y="826"/>
                </a:lnTo>
                <a:lnTo>
                  <a:pt x="342" y="828"/>
                </a:lnTo>
                <a:lnTo>
                  <a:pt x="344" y="826"/>
                </a:lnTo>
                <a:lnTo>
                  <a:pt x="357" y="819"/>
                </a:lnTo>
                <a:lnTo>
                  <a:pt x="363" y="815"/>
                </a:lnTo>
                <a:lnTo>
                  <a:pt x="415" y="790"/>
                </a:lnTo>
                <a:lnTo>
                  <a:pt x="465" y="765"/>
                </a:lnTo>
                <a:lnTo>
                  <a:pt x="469" y="763"/>
                </a:lnTo>
                <a:lnTo>
                  <a:pt x="471" y="763"/>
                </a:lnTo>
                <a:lnTo>
                  <a:pt x="496" y="749"/>
                </a:lnTo>
                <a:lnTo>
                  <a:pt x="515" y="740"/>
                </a:lnTo>
                <a:lnTo>
                  <a:pt x="528" y="732"/>
                </a:lnTo>
                <a:lnTo>
                  <a:pt x="619" y="688"/>
                </a:lnTo>
                <a:lnTo>
                  <a:pt x="632" y="680"/>
                </a:lnTo>
                <a:lnTo>
                  <a:pt x="636" y="688"/>
                </a:lnTo>
                <a:lnTo>
                  <a:pt x="634" y="688"/>
                </a:lnTo>
                <a:lnTo>
                  <a:pt x="630" y="690"/>
                </a:lnTo>
                <a:lnTo>
                  <a:pt x="638" y="699"/>
                </a:lnTo>
                <a:lnTo>
                  <a:pt x="640" y="709"/>
                </a:lnTo>
                <a:lnTo>
                  <a:pt x="634" y="724"/>
                </a:lnTo>
                <a:lnTo>
                  <a:pt x="627" y="740"/>
                </a:lnTo>
                <a:lnTo>
                  <a:pt x="627" y="745"/>
                </a:lnTo>
                <a:lnTo>
                  <a:pt x="627" y="749"/>
                </a:lnTo>
                <a:lnTo>
                  <a:pt x="632" y="763"/>
                </a:lnTo>
                <a:lnTo>
                  <a:pt x="632" y="767"/>
                </a:lnTo>
                <a:lnTo>
                  <a:pt x="632" y="769"/>
                </a:lnTo>
                <a:lnTo>
                  <a:pt x="636" y="780"/>
                </a:lnTo>
                <a:lnTo>
                  <a:pt x="627" y="786"/>
                </a:lnTo>
                <a:lnTo>
                  <a:pt x="634" y="795"/>
                </a:lnTo>
                <a:lnTo>
                  <a:pt x="634" y="799"/>
                </a:lnTo>
                <a:lnTo>
                  <a:pt x="636" y="807"/>
                </a:lnTo>
                <a:lnTo>
                  <a:pt x="638" y="807"/>
                </a:lnTo>
                <a:lnTo>
                  <a:pt x="644" y="801"/>
                </a:lnTo>
                <a:lnTo>
                  <a:pt x="648" y="799"/>
                </a:lnTo>
                <a:lnTo>
                  <a:pt x="656" y="795"/>
                </a:lnTo>
                <a:lnTo>
                  <a:pt x="671" y="784"/>
                </a:lnTo>
                <a:lnTo>
                  <a:pt x="684" y="780"/>
                </a:lnTo>
                <a:lnTo>
                  <a:pt x="686" y="780"/>
                </a:lnTo>
                <a:lnTo>
                  <a:pt x="686" y="782"/>
                </a:lnTo>
                <a:lnTo>
                  <a:pt x="705" y="772"/>
                </a:lnTo>
                <a:lnTo>
                  <a:pt x="715" y="786"/>
                </a:lnTo>
                <a:lnTo>
                  <a:pt x="730" y="809"/>
                </a:lnTo>
                <a:lnTo>
                  <a:pt x="736" y="817"/>
                </a:lnTo>
                <a:lnTo>
                  <a:pt x="742" y="824"/>
                </a:lnTo>
                <a:lnTo>
                  <a:pt x="744" y="828"/>
                </a:lnTo>
                <a:lnTo>
                  <a:pt x="746" y="832"/>
                </a:lnTo>
                <a:lnTo>
                  <a:pt x="763" y="824"/>
                </a:lnTo>
                <a:lnTo>
                  <a:pt x="765" y="824"/>
                </a:lnTo>
                <a:lnTo>
                  <a:pt x="769" y="820"/>
                </a:lnTo>
                <a:lnTo>
                  <a:pt x="774" y="817"/>
                </a:lnTo>
                <a:lnTo>
                  <a:pt x="776" y="817"/>
                </a:lnTo>
                <a:lnTo>
                  <a:pt x="782" y="813"/>
                </a:lnTo>
                <a:lnTo>
                  <a:pt x="790" y="820"/>
                </a:lnTo>
                <a:lnTo>
                  <a:pt x="794" y="819"/>
                </a:lnTo>
                <a:lnTo>
                  <a:pt x="800" y="817"/>
                </a:lnTo>
                <a:lnTo>
                  <a:pt x="803" y="815"/>
                </a:lnTo>
                <a:lnTo>
                  <a:pt x="807" y="813"/>
                </a:lnTo>
                <a:lnTo>
                  <a:pt x="811" y="813"/>
                </a:lnTo>
                <a:lnTo>
                  <a:pt x="811" y="811"/>
                </a:lnTo>
                <a:lnTo>
                  <a:pt x="809" y="809"/>
                </a:lnTo>
                <a:lnTo>
                  <a:pt x="809" y="807"/>
                </a:lnTo>
                <a:lnTo>
                  <a:pt x="805" y="803"/>
                </a:lnTo>
                <a:lnTo>
                  <a:pt x="803" y="803"/>
                </a:lnTo>
                <a:lnTo>
                  <a:pt x="801" y="799"/>
                </a:lnTo>
                <a:lnTo>
                  <a:pt x="800" y="797"/>
                </a:lnTo>
                <a:lnTo>
                  <a:pt x="796" y="793"/>
                </a:lnTo>
                <a:lnTo>
                  <a:pt x="790" y="790"/>
                </a:lnTo>
                <a:lnTo>
                  <a:pt x="792" y="788"/>
                </a:lnTo>
                <a:lnTo>
                  <a:pt x="798" y="788"/>
                </a:lnTo>
                <a:lnTo>
                  <a:pt x="800" y="792"/>
                </a:lnTo>
                <a:lnTo>
                  <a:pt x="801" y="793"/>
                </a:lnTo>
                <a:lnTo>
                  <a:pt x="803" y="795"/>
                </a:lnTo>
                <a:lnTo>
                  <a:pt x="807" y="795"/>
                </a:lnTo>
                <a:lnTo>
                  <a:pt x="813" y="799"/>
                </a:lnTo>
                <a:lnTo>
                  <a:pt x="819" y="803"/>
                </a:lnTo>
                <a:lnTo>
                  <a:pt x="821" y="805"/>
                </a:lnTo>
                <a:lnTo>
                  <a:pt x="822" y="805"/>
                </a:lnTo>
                <a:lnTo>
                  <a:pt x="832" y="799"/>
                </a:lnTo>
                <a:lnTo>
                  <a:pt x="838" y="795"/>
                </a:lnTo>
                <a:lnTo>
                  <a:pt x="848" y="792"/>
                </a:lnTo>
                <a:lnTo>
                  <a:pt x="853" y="790"/>
                </a:lnTo>
                <a:lnTo>
                  <a:pt x="851" y="784"/>
                </a:lnTo>
                <a:lnTo>
                  <a:pt x="849" y="778"/>
                </a:lnTo>
                <a:lnTo>
                  <a:pt x="848" y="776"/>
                </a:lnTo>
                <a:lnTo>
                  <a:pt x="846" y="774"/>
                </a:lnTo>
                <a:lnTo>
                  <a:pt x="844" y="769"/>
                </a:lnTo>
                <a:lnTo>
                  <a:pt x="840" y="765"/>
                </a:lnTo>
                <a:lnTo>
                  <a:pt x="842" y="759"/>
                </a:lnTo>
                <a:lnTo>
                  <a:pt x="851" y="755"/>
                </a:lnTo>
                <a:lnTo>
                  <a:pt x="857" y="751"/>
                </a:lnTo>
                <a:lnTo>
                  <a:pt x="861" y="751"/>
                </a:lnTo>
                <a:lnTo>
                  <a:pt x="865" y="749"/>
                </a:lnTo>
                <a:lnTo>
                  <a:pt x="869" y="749"/>
                </a:lnTo>
                <a:lnTo>
                  <a:pt x="876" y="749"/>
                </a:lnTo>
                <a:lnTo>
                  <a:pt x="878" y="747"/>
                </a:lnTo>
                <a:lnTo>
                  <a:pt x="878" y="749"/>
                </a:lnTo>
                <a:lnTo>
                  <a:pt x="882" y="751"/>
                </a:lnTo>
                <a:lnTo>
                  <a:pt x="884" y="751"/>
                </a:lnTo>
                <a:lnTo>
                  <a:pt x="886" y="753"/>
                </a:lnTo>
                <a:lnTo>
                  <a:pt x="888" y="751"/>
                </a:lnTo>
                <a:lnTo>
                  <a:pt x="888" y="753"/>
                </a:lnTo>
                <a:lnTo>
                  <a:pt x="888" y="755"/>
                </a:lnTo>
                <a:lnTo>
                  <a:pt x="890" y="755"/>
                </a:lnTo>
                <a:lnTo>
                  <a:pt x="890" y="757"/>
                </a:lnTo>
                <a:lnTo>
                  <a:pt x="892" y="757"/>
                </a:lnTo>
                <a:lnTo>
                  <a:pt x="894" y="757"/>
                </a:lnTo>
                <a:lnTo>
                  <a:pt x="896" y="757"/>
                </a:lnTo>
                <a:lnTo>
                  <a:pt x="896" y="759"/>
                </a:lnTo>
                <a:lnTo>
                  <a:pt x="896" y="761"/>
                </a:lnTo>
                <a:lnTo>
                  <a:pt x="897" y="763"/>
                </a:lnTo>
                <a:lnTo>
                  <a:pt x="901" y="763"/>
                </a:lnTo>
                <a:lnTo>
                  <a:pt x="903" y="765"/>
                </a:lnTo>
                <a:lnTo>
                  <a:pt x="905" y="767"/>
                </a:lnTo>
                <a:lnTo>
                  <a:pt x="903" y="771"/>
                </a:lnTo>
                <a:lnTo>
                  <a:pt x="907" y="771"/>
                </a:lnTo>
                <a:lnTo>
                  <a:pt x="905" y="772"/>
                </a:lnTo>
                <a:lnTo>
                  <a:pt x="897" y="786"/>
                </a:lnTo>
                <a:lnTo>
                  <a:pt x="890" y="795"/>
                </a:lnTo>
                <a:lnTo>
                  <a:pt x="890" y="797"/>
                </a:lnTo>
                <a:lnTo>
                  <a:pt x="884" y="824"/>
                </a:lnTo>
                <a:lnTo>
                  <a:pt x="882" y="830"/>
                </a:lnTo>
                <a:lnTo>
                  <a:pt x="873" y="872"/>
                </a:lnTo>
                <a:lnTo>
                  <a:pt x="869" y="886"/>
                </a:lnTo>
                <a:lnTo>
                  <a:pt x="880" y="888"/>
                </a:lnTo>
                <a:lnTo>
                  <a:pt x="886" y="905"/>
                </a:lnTo>
                <a:lnTo>
                  <a:pt x="894" y="905"/>
                </a:lnTo>
                <a:lnTo>
                  <a:pt x="896" y="905"/>
                </a:lnTo>
                <a:lnTo>
                  <a:pt x="901" y="905"/>
                </a:lnTo>
                <a:lnTo>
                  <a:pt x="903" y="905"/>
                </a:lnTo>
                <a:lnTo>
                  <a:pt x="909" y="907"/>
                </a:lnTo>
                <a:lnTo>
                  <a:pt x="911" y="907"/>
                </a:lnTo>
                <a:lnTo>
                  <a:pt x="913" y="907"/>
                </a:lnTo>
                <a:lnTo>
                  <a:pt x="917" y="907"/>
                </a:lnTo>
                <a:lnTo>
                  <a:pt x="928" y="909"/>
                </a:lnTo>
                <a:lnTo>
                  <a:pt x="934" y="909"/>
                </a:lnTo>
                <a:lnTo>
                  <a:pt x="945" y="911"/>
                </a:lnTo>
                <a:lnTo>
                  <a:pt x="949" y="903"/>
                </a:lnTo>
                <a:lnTo>
                  <a:pt x="949" y="901"/>
                </a:lnTo>
                <a:lnTo>
                  <a:pt x="952" y="897"/>
                </a:lnTo>
                <a:lnTo>
                  <a:pt x="952" y="896"/>
                </a:lnTo>
                <a:lnTo>
                  <a:pt x="952" y="888"/>
                </a:lnTo>
                <a:lnTo>
                  <a:pt x="953" y="880"/>
                </a:lnTo>
                <a:lnTo>
                  <a:pt x="953" y="878"/>
                </a:lnTo>
                <a:lnTo>
                  <a:pt x="961" y="878"/>
                </a:lnTo>
                <a:lnTo>
                  <a:pt x="967" y="909"/>
                </a:lnTo>
                <a:lnTo>
                  <a:pt x="982" y="907"/>
                </a:lnTo>
                <a:lnTo>
                  <a:pt x="984" y="907"/>
                </a:lnTo>
                <a:lnTo>
                  <a:pt x="986" y="905"/>
                </a:lnTo>
                <a:lnTo>
                  <a:pt x="1003" y="903"/>
                </a:lnTo>
                <a:lnTo>
                  <a:pt x="1005" y="903"/>
                </a:lnTo>
                <a:lnTo>
                  <a:pt x="1015" y="901"/>
                </a:lnTo>
                <a:lnTo>
                  <a:pt x="1017" y="901"/>
                </a:lnTo>
                <a:lnTo>
                  <a:pt x="1017" y="894"/>
                </a:lnTo>
                <a:lnTo>
                  <a:pt x="1036" y="903"/>
                </a:lnTo>
                <a:lnTo>
                  <a:pt x="1038" y="915"/>
                </a:lnTo>
                <a:lnTo>
                  <a:pt x="1078" y="905"/>
                </a:lnTo>
                <a:lnTo>
                  <a:pt x="1080" y="876"/>
                </a:lnTo>
                <a:lnTo>
                  <a:pt x="1080" y="869"/>
                </a:lnTo>
                <a:lnTo>
                  <a:pt x="1080" y="863"/>
                </a:lnTo>
                <a:lnTo>
                  <a:pt x="1092" y="851"/>
                </a:lnTo>
                <a:lnTo>
                  <a:pt x="1094" y="849"/>
                </a:lnTo>
                <a:lnTo>
                  <a:pt x="1099" y="853"/>
                </a:lnTo>
                <a:lnTo>
                  <a:pt x="1097" y="861"/>
                </a:lnTo>
                <a:lnTo>
                  <a:pt x="1097" y="865"/>
                </a:lnTo>
                <a:lnTo>
                  <a:pt x="1097" y="867"/>
                </a:lnTo>
                <a:lnTo>
                  <a:pt x="1105" y="867"/>
                </a:lnTo>
                <a:lnTo>
                  <a:pt x="1105" y="869"/>
                </a:lnTo>
                <a:lnTo>
                  <a:pt x="1107" y="872"/>
                </a:lnTo>
                <a:lnTo>
                  <a:pt x="1107" y="874"/>
                </a:lnTo>
                <a:lnTo>
                  <a:pt x="1109" y="876"/>
                </a:lnTo>
                <a:lnTo>
                  <a:pt x="1109" y="880"/>
                </a:lnTo>
                <a:lnTo>
                  <a:pt x="1109" y="884"/>
                </a:lnTo>
                <a:lnTo>
                  <a:pt x="1109" y="907"/>
                </a:lnTo>
                <a:lnTo>
                  <a:pt x="1109" y="911"/>
                </a:lnTo>
                <a:lnTo>
                  <a:pt x="1109" y="915"/>
                </a:lnTo>
                <a:lnTo>
                  <a:pt x="1109" y="917"/>
                </a:lnTo>
                <a:lnTo>
                  <a:pt x="1105" y="930"/>
                </a:lnTo>
                <a:lnTo>
                  <a:pt x="1103" y="938"/>
                </a:lnTo>
                <a:lnTo>
                  <a:pt x="1101" y="938"/>
                </a:lnTo>
                <a:lnTo>
                  <a:pt x="1105" y="938"/>
                </a:lnTo>
                <a:lnTo>
                  <a:pt x="1120" y="940"/>
                </a:lnTo>
                <a:lnTo>
                  <a:pt x="1123" y="940"/>
                </a:lnTo>
                <a:lnTo>
                  <a:pt x="1124" y="940"/>
                </a:lnTo>
                <a:lnTo>
                  <a:pt x="1128" y="942"/>
                </a:lnTo>
                <a:lnTo>
                  <a:pt x="1130" y="942"/>
                </a:lnTo>
                <a:lnTo>
                  <a:pt x="1138" y="942"/>
                </a:lnTo>
                <a:lnTo>
                  <a:pt x="1138" y="940"/>
                </a:lnTo>
                <a:lnTo>
                  <a:pt x="1145" y="934"/>
                </a:lnTo>
                <a:lnTo>
                  <a:pt x="1147" y="932"/>
                </a:lnTo>
                <a:lnTo>
                  <a:pt x="1147" y="928"/>
                </a:lnTo>
                <a:lnTo>
                  <a:pt x="1155" y="907"/>
                </a:lnTo>
                <a:lnTo>
                  <a:pt x="1153" y="907"/>
                </a:lnTo>
                <a:lnTo>
                  <a:pt x="1153" y="897"/>
                </a:lnTo>
                <a:lnTo>
                  <a:pt x="1153" y="894"/>
                </a:lnTo>
                <a:lnTo>
                  <a:pt x="1153" y="890"/>
                </a:lnTo>
                <a:lnTo>
                  <a:pt x="1153" y="886"/>
                </a:lnTo>
                <a:lnTo>
                  <a:pt x="1153" y="880"/>
                </a:lnTo>
                <a:lnTo>
                  <a:pt x="1151" y="867"/>
                </a:lnTo>
                <a:lnTo>
                  <a:pt x="1163" y="867"/>
                </a:lnTo>
                <a:lnTo>
                  <a:pt x="1190" y="869"/>
                </a:lnTo>
                <a:lnTo>
                  <a:pt x="1188" y="870"/>
                </a:lnTo>
                <a:lnTo>
                  <a:pt x="1188" y="874"/>
                </a:lnTo>
                <a:lnTo>
                  <a:pt x="1188" y="878"/>
                </a:lnTo>
                <a:lnTo>
                  <a:pt x="1192" y="878"/>
                </a:lnTo>
                <a:lnTo>
                  <a:pt x="1193" y="878"/>
                </a:lnTo>
                <a:lnTo>
                  <a:pt x="1193" y="880"/>
                </a:lnTo>
                <a:lnTo>
                  <a:pt x="1199" y="880"/>
                </a:lnTo>
                <a:lnTo>
                  <a:pt x="1199" y="878"/>
                </a:lnTo>
                <a:lnTo>
                  <a:pt x="1197" y="878"/>
                </a:lnTo>
                <a:lnTo>
                  <a:pt x="1197" y="870"/>
                </a:lnTo>
                <a:lnTo>
                  <a:pt x="1203" y="870"/>
                </a:lnTo>
                <a:lnTo>
                  <a:pt x="1203" y="867"/>
                </a:lnTo>
                <a:lnTo>
                  <a:pt x="1203" y="861"/>
                </a:lnTo>
                <a:lnTo>
                  <a:pt x="1203" y="859"/>
                </a:lnTo>
                <a:lnTo>
                  <a:pt x="1205" y="859"/>
                </a:lnTo>
                <a:lnTo>
                  <a:pt x="1209" y="859"/>
                </a:lnTo>
                <a:lnTo>
                  <a:pt x="1209" y="861"/>
                </a:lnTo>
                <a:lnTo>
                  <a:pt x="1207" y="861"/>
                </a:lnTo>
                <a:lnTo>
                  <a:pt x="1209" y="863"/>
                </a:lnTo>
                <a:lnTo>
                  <a:pt x="1215" y="865"/>
                </a:lnTo>
                <a:lnTo>
                  <a:pt x="1217" y="867"/>
                </a:lnTo>
                <a:lnTo>
                  <a:pt x="1219" y="867"/>
                </a:lnTo>
                <a:lnTo>
                  <a:pt x="1224" y="869"/>
                </a:lnTo>
                <a:lnTo>
                  <a:pt x="1201" y="888"/>
                </a:lnTo>
                <a:lnTo>
                  <a:pt x="1193" y="907"/>
                </a:lnTo>
                <a:lnTo>
                  <a:pt x="1288" y="915"/>
                </a:lnTo>
                <a:lnTo>
                  <a:pt x="1289" y="913"/>
                </a:lnTo>
                <a:lnTo>
                  <a:pt x="1289" y="911"/>
                </a:lnTo>
                <a:lnTo>
                  <a:pt x="1307" y="888"/>
                </a:lnTo>
                <a:lnTo>
                  <a:pt x="1311" y="884"/>
                </a:lnTo>
                <a:lnTo>
                  <a:pt x="1315" y="863"/>
                </a:lnTo>
                <a:lnTo>
                  <a:pt x="1318" y="859"/>
                </a:lnTo>
                <a:lnTo>
                  <a:pt x="1326" y="859"/>
                </a:lnTo>
                <a:lnTo>
                  <a:pt x="1330" y="857"/>
                </a:lnTo>
                <a:lnTo>
                  <a:pt x="1349" y="849"/>
                </a:lnTo>
                <a:lnTo>
                  <a:pt x="1351" y="847"/>
                </a:lnTo>
                <a:lnTo>
                  <a:pt x="1357" y="846"/>
                </a:lnTo>
                <a:lnTo>
                  <a:pt x="1366" y="841"/>
                </a:lnTo>
                <a:lnTo>
                  <a:pt x="1378" y="828"/>
                </a:lnTo>
                <a:lnTo>
                  <a:pt x="1378" y="836"/>
                </a:lnTo>
                <a:lnTo>
                  <a:pt x="1392" y="836"/>
                </a:lnTo>
                <a:lnTo>
                  <a:pt x="1395" y="828"/>
                </a:lnTo>
                <a:lnTo>
                  <a:pt x="1397" y="820"/>
                </a:lnTo>
                <a:lnTo>
                  <a:pt x="1401" y="820"/>
                </a:lnTo>
                <a:lnTo>
                  <a:pt x="1409" y="822"/>
                </a:lnTo>
                <a:lnTo>
                  <a:pt x="1434" y="830"/>
                </a:lnTo>
                <a:lnTo>
                  <a:pt x="1440" y="843"/>
                </a:lnTo>
                <a:lnTo>
                  <a:pt x="1455" y="841"/>
                </a:lnTo>
                <a:lnTo>
                  <a:pt x="1465" y="838"/>
                </a:lnTo>
                <a:lnTo>
                  <a:pt x="1470" y="838"/>
                </a:lnTo>
                <a:lnTo>
                  <a:pt x="1474" y="838"/>
                </a:lnTo>
                <a:lnTo>
                  <a:pt x="1476" y="838"/>
                </a:lnTo>
                <a:lnTo>
                  <a:pt x="1480" y="836"/>
                </a:lnTo>
                <a:lnTo>
                  <a:pt x="1484" y="836"/>
                </a:lnTo>
                <a:lnTo>
                  <a:pt x="1488" y="836"/>
                </a:lnTo>
                <a:lnTo>
                  <a:pt x="1489" y="836"/>
                </a:lnTo>
                <a:lnTo>
                  <a:pt x="1489" y="838"/>
                </a:lnTo>
                <a:lnTo>
                  <a:pt x="1493" y="838"/>
                </a:lnTo>
                <a:lnTo>
                  <a:pt x="1493" y="836"/>
                </a:lnTo>
                <a:lnTo>
                  <a:pt x="1497" y="836"/>
                </a:lnTo>
                <a:lnTo>
                  <a:pt x="1499" y="836"/>
                </a:lnTo>
                <a:lnTo>
                  <a:pt x="1501" y="836"/>
                </a:lnTo>
                <a:lnTo>
                  <a:pt x="1501" y="834"/>
                </a:lnTo>
                <a:lnTo>
                  <a:pt x="1503" y="836"/>
                </a:lnTo>
                <a:lnTo>
                  <a:pt x="1505" y="836"/>
                </a:lnTo>
                <a:lnTo>
                  <a:pt x="1507" y="836"/>
                </a:lnTo>
                <a:lnTo>
                  <a:pt x="1509" y="834"/>
                </a:lnTo>
                <a:lnTo>
                  <a:pt x="1509" y="836"/>
                </a:lnTo>
                <a:lnTo>
                  <a:pt x="1513" y="836"/>
                </a:lnTo>
                <a:lnTo>
                  <a:pt x="1511" y="828"/>
                </a:lnTo>
                <a:lnTo>
                  <a:pt x="1507" y="819"/>
                </a:lnTo>
                <a:lnTo>
                  <a:pt x="1507" y="817"/>
                </a:lnTo>
                <a:lnTo>
                  <a:pt x="1505" y="815"/>
                </a:lnTo>
                <a:lnTo>
                  <a:pt x="1505" y="813"/>
                </a:lnTo>
                <a:lnTo>
                  <a:pt x="1511" y="807"/>
                </a:lnTo>
                <a:lnTo>
                  <a:pt x="1515" y="799"/>
                </a:lnTo>
                <a:lnTo>
                  <a:pt x="1518" y="793"/>
                </a:lnTo>
                <a:lnTo>
                  <a:pt x="1520" y="792"/>
                </a:lnTo>
                <a:lnTo>
                  <a:pt x="1522" y="792"/>
                </a:lnTo>
                <a:lnTo>
                  <a:pt x="1542" y="778"/>
                </a:lnTo>
                <a:lnTo>
                  <a:pt x="1539" y="772"/>
                </a:lnTo>
                <a:lnTo>
                  <a:pt x="1542" y="757"/>
                </a:lnTo>
                <a:lnTo>
                  <a:pt x="1542" y="749"/>
                </a:lnTo>
                <a:lnTo>
                  <a:pt x="1539" y="749"/>
                </a:lnTo>
                <a:lnTo>
                  <a:pt x="1536" y="744"/>
                </a:lnTo>
                <a:lnTo>
                  <a:pt x="1534" y="740"/>
                </a:lnTo>
                <a:lnTo>
                  <a:pt x="1534" y="736"/>
                </a:lnTo>
                <a:lnTo>
                  <a:pt x="1532" y="734"/>
                </a:lnTo>
                <a:lnTo>
                  <a:pt x="1528" y="732"/>
                </a:lnTo>
                <a:lnTo>
                  <a:pt x="1522" y="728"/>
                </a:lnTo>
                <a:lnTo>
                  <a:pt x="1515" y="724"/>
                </a:lnTo>
                <a:lnTo>
                  <a:pt x="1503" y="721"/>
                </a:lnTo>
                <a:lnTo>
                  <a:pt x="1501" y="728"/>
                </a:lnTo>
                <a:lnTo>
                  <a:pt x="1499" y="734"/>
                </a:lnTo>
                <a:lnTo>
                  <a:pt x="1497" y="740"/>
                </a:lnTo>
                <a:lnTo>
                  <a:pt x="1493" y="747"/>
                </a:lnTo>
                <a:lnTo>
                  <a:pt x="1491" y="753"/>
                </a:lnTo>
                <a:lnTo>
                  <a:pt x="1489" y="757"/>
                </a:lnTo>
                <a:lnTo>
                  <a:pt x="1489" y="759"/>
                </a:lnTo>
                <a:lnTo>
                  <a:pt x="1488" y="761"/>
                </a:lnTo>
                <a:lnTo>
                  <a:pt x="1486" y="763"/>
                </a:lnTo>
                <a:lnTo>
                  <a:pt x="1484" y="765"/>
                </a:lnTo>
                <a:lnTo>
                  <a:pt x="1482" y="765"/>
                </a:lnTo>
                <a:lnTo>
                  <a:pt x="1478" y="767"/>
                </a:lnTo>
                <a:lnTo>
                  <a:pt x="1474" y="767"/>
                </a:lnTo>
                <a:lnTo>
                  <a:pt x="1472" y="769"/>
                </a:lnTo>
                <a:lnTo>
                  <a:pt x="1470" y="769"/>
                </a:lnTo>
                <a:lnTo>
                  <a:pt x="1470" y="767"/>
                </a:lnTo>
                <a:lnTo>
                  <a:pt x="1468" y="765"/>
                </a:lnTo>
                <a:lnTo>
                  <a:pt x="1467" y="763"/>
                </a:lnTo>
                <a:lnTo>
                  <a:pt x="1467" y="761"/>
                </a:lnTo>
                <a:lnTo>
                  <a:pt x="1465" y="761"/>
                </a:lnTo>
                <a:lnTo>
                  <a:pt x="1463" y="761"/>
                </a:lnTo>
                <a:lnTo>
                  <a:pt x="1463" y="763"/>
                </a:lnTo>
                <a:lnTo>
                  <a:pt x="1461" y="763"/>
                </a:lnTo>
                <a:lnTo>
                  <a:pt x="1461" y="765"/>
                </a:lnTo>
                <a:lnTo>
                  <a:pt x="1459" y="765"/>
                </a:lnTo>
                <a:lnTo>
                  <a:pt x="1457" y="765"/>
                </a:lnTo>
                <a:lnTo>
                  <a:pt x="1455" y="765"/>
                </a:lnTo>
                <a:lnTo>
                  <a:pt x="1453" y="765"/>
                </a:lnTo>
                <a:lnTo>
                  <a:pt x="1453" y="763"/>
                </a:lnTo>
                <a:lnTo>
                  <a:pt x="1453" y="761"/>
                </a:lnTo>
                <a:lnTo>
                  <a:pt x="1455" y="759"/>
                </a:lnTo>
                <a:lnTo>
                  <a:pt x="1455" y="757"/>
                </a:lnTo>
                <a:lnTo>
                  <a:pt x="1457" y="755"/>
                </a:lnTo>
                <a:lnTo>
                  <a:pt x="1457" y="753"/>
                </a:lnTo>
                <a:lnTo>
                  <a:pt x="1455" y="751"/>
                </a:lnTo>
                <a:lnTo>
                  <a:pt x="1453" y="751"/>
                </a:lnTo>
                <a:lnTo>
                  <a:pt x="1451" y="751"/>
                </a:lnTo>
                <a:lnTo>
                  <a:pt x="1451" y="749"/>
                </a:lnTo>
                <a:lnTo>
                  <a:pt x="1451" y="747"/>
                </a:lnTo>
                <a:lnTo>
                  <a:pt x="1451" y="745"/>
                </a:lnTo>
                <a:lnTo>
                  <a:pt x="1451" y="744"/>
                </a:lnTo>
                <a:lnTo>
                  <a:pt x="1449" y="744"/>
                </a:lnTo>
                <a:lnTo>
                  <a:pt x="1451" y="742"/>
                </a:lnTo>
                <a:lnTo>
                  <a:pt x="1451" y="740"/>
                </a:lnTo>
                <a:lnTo>
                  <a:pt x="1453" y="740"/>
                </a:lnTo>
                <a:lnTo>
                  <a:pt x="1453" y="742"/>
                </a:lnTo>
                <a:lnTo>
                  <a:pt x="1455" y="742"/>
                </a:lnTo>
                <a:lnTo>
                  <a:pt x="1455" y="744"/>
                </a:lnTo>
                <a:lnTo>
                  <a:pt x="1457" y="744"/>
                </a:lnTo>
                <a:lnTo>
                  <a:pt x="1459" y="744"/>
                </a:lnTo>
                <a:lnTo>
                  <a:pt x="1459" y="742"/>
                </a:lnTo>
                <a:lnTo>
                  <a:pt x="1459" y="740"/>
                </a:lnTo>
                <a:lnTo>
                  <a:pt x="1459" y="738"/>
                </a:lnTo>
                <a:lnTo>
                  <a:pt x="1459" y="736"/>
                </a:lnTo>
                <a:lnTo>
                  <a:pt x="1459" y="734"/>
                </a:lnTo>
                <a:lnTo>
                  <a:pt x="1457" y="732"/>
                </a:lnTo>
                <a:lnTo>
                  <a:pt x="1455" y="730"/>
                </a:lnTo>
                <a:lnTo>
                  <a:pt x="1453" y="730"/>
                </a:lnTo>
                <a:lnTo>
                  <a:pt x="1451" y="728"/>
                </a:lnTo>
                <a:lnTo>
                  <a:pt x="1447" y="732"/>
                </a:lnTo>
                <a:lnTo>
                  <a:pt x="1443" y="732"/>
                </a:lnTo>
                <a:lnTo>
                  <a:pt x="1441" y="734"/>
                </a:lnTo>
                <a:lnTo>
                  <a:pt x="1434" y="736"/>
                </a:lnTo>
                <a:lnTo>
                  <a:pt x="1428" y="736"/>
                </a:lnTo>
                <a:lnTo>
                  <a:pt x="1424" y="738"/>
                </a:lnTo>
                <a:lnTo>
                  <a:pt x="1422" y="738"/>
                </a:lnTo>
                <a:lnTo>
                  <a:pt x="1419" y="738"/>
                </a:lnTo>
                <a:lnTo>
                  <a:pt x="1411" y="740"/>
                </a:lnTo>
                <a:lnTo>
                  <a:pt x="1405" y="740"/>
                </a:lnTo>
                <a:lnTo>
                  <a:pt x="1395" y="740"/>
                </a:lnTo>
                <a:lnTo>
                  <a:pt x="1395" y="734"/>
                </a:lnTo>
                <a:lnTo>
                  <a:pt x="1403" y="730"/>
                </a:lnTo>
                <a:lnTo>
                  <a:pt x="1403" y="723"/>
                </a:lnTo>
                <a:lnTo>
                  <a:pt x="1407" y="713"/>
                </a:lnTo>
                <a:lnTo>
                  <a:pt x="1414" y="713"/>
                </a:lnTo>
                <a:lnTo>
                  <a:pt x="1422" y="711"/>
                </a:lnTo>
                <a:lnTo>
                  <a:pt x="1424" y="717"/>
                </a:lnTo>
                <a:lnTo>
                  <a:pt x="1428" y="723"/>
                </a:lnTo>
                <a:lnTo>
                  <a:pt x="1434" y="721"/>
                </a:lnTo>
                <a:lnTo>
                  <a:pt x="1438" y="718"/>
                </a:lnTo>
                <a:lnTo>
                  <a:pt x="1438" y="717"/>
                </a:lnTo>
                <a:lnTo>
                  <a:pt x="1440" y="717"/>
                </a:lnTo>
                <a:lnTo>
                  <a:pt x="1441" y="715"/>
                </a:lnTo>
                <a:lnTo>
                  <a:pt x="1440" y="713"/>
                </a:lnTo>
                <a:lnTo>
                  <a:pt x="1440" y="711"/>
                </a:lnTo>
                <a:lnTo>
                  <a:pt x="1440" y="709"/>
                </a:lnTo>
                <a:lnTo>
                  <a:pt x="1440" y="707"/>
                </a:lnTo>
                <a:lnTo>
                  <a:pt x="1438" y="707"/>
                </a:lnTo>
                <a:lnTo>
                  <a:pt x="1438" y="705"/>
                </a:lnTo>
                <a:lnTo>
                  <a:pt x="1436" y="705"/>
                </a:lnTo>
                <a:lnTo>
                  <a:pt x="1434" y="705"/>
                </a:lnTo>
                <a:lnTo>
                  <a:pt x="1432" y="705"/>
                </a:lnTo>
                <a:lnTo>
                  <a:pt x="1432" y="707"/>
                </a:lnTo>
                <a:lnTo>
                  <a:pt x="1430" y="707"/>
                </a:lnTo>
                <a:lnTo>
                  <a:pt x="1428" y="707"/>
                </a:lnTo>
                <a:lnTo>
                  <a:pt x="1426" y="709"/>
                </a:lnTo>
                <a:lnTo>
                  <a:pt x="1424" y="709"/>
                </a:lnTo>
                <a:lnTo>
                  <a:pt x="1422" y="707"/>
                </a:lnTo>
                <a:lnTo>
                  <a:pt x="1420" y="705"/>
                </a:lnTo>
                <a:lnTo>
                  <a:pt x="1420" y="703"/>
                </a:lnTo>
                <a:lnTo>
                  <a:pt x="1419" y="703"/>
                </a:lnTo>
                <a:lnTo>
                  <a:pt x="1419" y="701"/>
                </a:lnTo>
                <a:lnTo>
                  <a:pt x="1419" y="703"/>
                </a:lnTo>
                <a:lnTo>
                  <a:pt x="1417" y="703"/>
                </a:lnTo>
                <a:lnTo>
                  <a:pt x="1414" y="703"/>
                </a:lnTo>
                <a:lnTo>
                  <a:pt x="1413" y="703"/>
                </a:lnTo>
                <a:lnTo>
                  <a:pt x="1411" y="701"/>
                </a:lnTo>
                <a:lnTo>
                  <a:pt x="1409" y="701"/>
                </a:lnTo>
                <a:lnTo>
                  <a:pt x="1407" y="701"/>
                </a:lnTo>
                <a:lnTo>
                  <a:pt x="1405" y="701"/>
                </a:lnTo>
                <a:lnTo>
                  <a:pt x="1403" y="701"/>
                </a:lnTo>
                <a:lnTo>
                  <a:pt x="1401" y="703"/>
                </a:lnTo>
                <a:lnTo>
                  <a:pt x="1399" y="705"/>
                </a:lnTo>
                <a:lnTo>
                  <a:pt x="1397" y="705"/>
                </a:lnTo>
                <a:lnTo>
                  <a:pt x="1397" y="703"/>
                </a:lnTo>
                <a:lnTo>
                  <a:pt x="1395" y="703"/>
                </a:lnTo>
                <a:lnTo>
                  <a:pt x="1397" y="703"/>
                </a:lnTo>
                <a:lnTo>
                  <a:pt x="1397" y="701"/>
                </a:lnTo>
                <a:lnTo>
                  <a:pt x="1399" y="699"/>
                </a:lnTo>
                <a:lnTo>
                  <a:pt x="1399" y="697"/>
                </a:lnTo>
                <a:lnTo>
                  <a:pt x="1397" y="695"/>
                </a:lnTo>
                <a:lnTo>
                  <a:pt x="1395" y="695"/>
                </a:lnTo>
                <a:lnTo>
                  <a:pt x="1393" y="695"/>
                </a:lnTo>
                <a:lnTo>
                  <a:pt x="1393" y="697"/>
                </a:lnTo>
                <a:lnTo>
                  <a:pt x="1393" y="699"/>
                </a:lnTo>
                <a:lnTo>
                  <a:pt x="1392" y="701"/>
                </a:lnTo>
                <a:lnTo>
                  <a:pt x="1390" y="701"/>
                </a:lnTo>
                <a:lnTo>
                  <a:pt x="1388" y="701"/>
                </a:lnTo>
                <a:lnTo>
                  <a:pt x="1386" y="699"/>
                </a:lnTo>
                <a:lnTo>
                  <a:pt x="1384" y="699"/>
                </a:lnTo>
                <a:lnTo>
                  <a:pt x="1384" y="701"/>
                </a:lnTo>
                <a:lnTo>
                  <a:pt x="1382" y="701"/>
                </a:lnTo>
                <a:lnTo>
                  <a:pt x="1382" y="699"/>
                </a:lnTo>
                <a:lnTo>
                  <a:pt x="1380" y="699"/>
                </a:lnTo>
                <a:lnTo>
                  <a:pt x="1380" y="701"/>
                </a:lnTo>
                <a:lnTo>
                  <a:pt x="1378" y="701"/>
                </a:lnTo>
                <a:lnTo>
                  <a:pt x="1374" y="697"/>
                </a:lnTo>
                <a:lnTo>
                  <a:pt x="1372" y="697"/>
                </a:lnTo>
                <a:lnTo>
                  <a:pt x="1370" y="697"/>
                </a:lnTo>
                <a:lnTo>
                  <a:pt x="1368" y="697"/>
                </a:lnTo>
                <a:lnTo>
                  <a:pt x="1366" y="699"/>
                </a:lnTo>
                <a:lnTo>
                  <a:pt x="1364" y="699"/>
                </a:lnTo>
                <a:lnTo>
                  <a:pt x="1364" y="701"/>
                </a:lnTo>
                <a:lnTo>
                  <a:pt x="1363" y="701"/>
                </a:lnTo>
                <a:lnTo>
                  <a:pt x="1363" y="699"/>
                </a:lnTo>
                <a:lnTo>
                  <a:pt x="1361" y="701"/>
                </a:lnTo>
                <a:lnTo>
                  <a:pt x="1359" y="701"/>
                </a:lnTo>
                <a:lnTo>
                  <a:pt x="1357" y="701"/>
                </a:lnTo>
                <a:lnTo>
                  <a:pt x="1357" y="699"/>
                </a:lnTo>
                <a:lnTo>
                  <a:pt x="1357" y="701"/>
                </a:lnTo>
                <a:lnTo>
                  <a:pt x="1355" y="701"/>
                </a:lnTo>
                <a:lnTo>
                  <a:pt x="1353" y="703"/>
                </a:lnTo>
                <a:lnTo>
                  <a:pt x="1349" y="703"/>
                </a:lnTo>
                <a:lnTo>
                  <a:pt x="1349" y="705"/>
                </a:lnTo>
                <a:lnTo>
                  <a:pt x="1347" y="705"/>
                </a:lnTo>
                <a:lnTo>
                  <a:pt x="1347" y="707"/>
                </a:lnTo>
                <a:lnTo>
                  <a:pt x="1345" y="707"/>
                </a:lnTo>
                <a:lnTo>
                  <a:pt x="1343" y="707"/>
                </a:lnTo>
                <a:lnTo>
                  <a:pt x="1340" y="709"/>
                </a:lnTo>
                <a:lnTo>
                  <a:pt x="1334" y="715"/>
                </a:lnTo>
                <a:lnTo>
                  <a:pt x="1334" y="717"/>
                </a:lnTo>
                <a:lnTo>
                  <a:pt x="1334" y="723"/>
                </a:lnTo>
                <a:lnTo>
                  <a:pt x="1334" y="728"/>
                </a:lnTo>
                <a:lnTo>
                  <a:pt x="1334" y="738"/>
                </a:lnTo>
                <a:lnTo>
                  <a:pt x="1332" y="747"/>
                </a:lnTo>
                <a:lnTo>
                  <a:pt x="1326" y="745"/>
                </a:lnTo>
                <a:lnTo>
                  <a:pt x="1324" y="744"/>
                </a:lnTo>
                <a:lnTo>
                  <a:pt x="1318" y="742"/>
                </a:lnTo>
                <a:lnTo>
                  <a:pt x="1316" y="742"/>
                </a:lnTo>
                <a:lnTo>
                  <a:pt x="1315" y="740"/>
                </a:lnTo>
                <a:lnTo>
                  <a:pt x="1313" y="751"/>
                </a:lnTo>
                <a:lnTo>
                  <a:pt x="1311" y="761"/>
                </a:lnTo>
                <a:lnTo>
                  <a:pt x="1307" y="759"/>
                </a:lnTo>
                <a:lnTo>
                  <a:pt x="1301" y="759"/>
                </a:lnTo>
                <a:lnTo>
                  <a:pt x="1299" y="759"/>
                </a:lnTo>
                <a:lnTo>
                  <a:pt x="1295" y="757"/>
                </a:lnTo>
                <a:lnTo>
                  <a:pt x="1288" y="757"/>
                </a:lnTo>
                <a:lnTo>
                  <a:pt x="1286" y="757"/>
                </a:lnTo>
                <a:lnTo>
                  <a:pt x="1284" y="757"/>
                </a:lnTo>
                <a:lnTo>
                  <a:pt x="1284" y="759"/>
                </a:lnTo>
                <a:lnTo>
                  <a:pt x="1282" y="761"/>
                </a:lnTo>
                <a:lnTo>
                  <a:pt x="1282" y="765"/>
                </a:lnTo>
                <a:lnTo>
                  <a:pt x="1280" y="771"/>
                </a:lnTo>
                <a:lnTo>
                  <a:pt x="1278" y="776"/>
                </a:lnTo>
                <a:lnTo>
                  <a:pt x="1276" y="782"/>
                </a:lnTo>
                <a:lnTo>
                  <a:pt x="1274" y="788"/>
                </a:lnTo>
                <a:lnTo>
                  <a:pt x="1274" y="790"/>
                </a:lnTo>
                <a:lnTo>
                  <a:pt x="1272" y="793"/>
                </a:lnTo>
                <a:lnTo>
                  <a:pt x="1268" y="797"/>
                </a:lnTo>
                <a:lnTo>
                  <a:pt x="1265" y="801"/>
                </a:lnTo>
                <a:lnTo>
                  <a:pt x="1263" y="807"/>
                </a:lnTo>
                <a:lnTo>
                  <a:pt x="1255" y="799"/>
                </a:lnTo>
                <a:lnTo>
                  <a:pt x="1253" y="795"/>
                </a:lnTo>
                <a:lnTo>
                  <a:pt x="1249" y="793"/>
                </a:lnTo>
                <a:lnTo>
                  <a:pt x="1240" y="788"/>
                </a:lnTo>
                <a:lnTo>
                  <a:pt x="1234" y="778"/>
                </a:lnTo>
                <a:lnTo>
                  <a:pt x="1230" y="776"/>
                </a:lnTo>
                <a:lnTo>
                  <a:pt x="1226" y="776"/>
                </a:lnTo>
                <a:lnTo>
                  <a:pt x="1219" y="774"/>
                </a:lnTo>
                <a:lnTo>
                  <a:pt x="1217" y="772"/>
                </a:lnTo>
                <a:lnTo>
                  <a:pt x="1211" y="771"/>
                </a:lnTo>
                <a:lnTo>
                  <a:pt x="1209" y="771"/>
                </a:lnTo>
                <a:lnTo>
                  <a:pt x="1209" y="763"/>
                </a:lnTo>
                <a:lnTo>
                  <a:pt x="1207" y="759"/>
                </a:lnTo>
                <a:lnTo>
                  <a:pt x="1207" y="757"/>
                </a:lnTo>
                <a:lnTo>
                  <a:pt x="1201" y="740"/>
                </a:lnTo>
                <a:lnTo>
                  <a:pt x="1201" y="738"/>
                </a:lnTo>
                <a:lnTo>
                  <a:pt x="1195" y="732"/>
                </a:lnTo>
                <a:lnTo>
                  <a:pt x="1193" y="730"/>
                </a:lnTo>
                <a:lnTo>
                  <a:pt x="1193" y="724"/>
                </a:lnTo>
                <a:lnTo>
                  <a:pt x="1192" y="723"/>
                </a:lnTo>
                <a:lnTo>
                  <a:pt x="1192" y="718"/>
                </a:lnTo>
                <a:lnTo>
                  <a:pt x="1190" y="713"/>
                </a:lnTo>
                <a:lnTo>
                  <a:pt x="1188" y="709"/>
                </a:lnTo>
                <a:lnTo>
                  <a:pt x="1188" y="707"/>
                </a:lnTo>
                <a:lnTo>
                  <a:pt x="1192" y="703"/>
                </a:lnTo>
                <a:lnTo>
                  <a:pt x="1193" y="699"/>
                </a:lnTo>
                <a:lnTo>
                  <a:pt x="1197" y="695"/>
                </a:lnTo>
                <a:lnTo>
                  <a:pt x="1199" y="694"/>
                </a:lnTo>
                <a:lnTo>
                  <a:pt x="1201" y="692"/>
                </a:lnTo>
                <a:lnTo>
                  <a:pt x="1176" y="684"/>
                </a:lnTo>
                <a:lnTo>
                  <a:pt x="1163" y="692"/>
                </a:lnTo>
                <a:lnTo>
                  <a:pt x="1161" y="692"/>
                </a:lnTo>
                <a:lnTo>
                  <a:pt x="1157" y="682"/>
                </a:lnTo>
                <a:lnTo>
                  <a:pt x="1157" y="680"/>
                </a:lnTo>
                <a:lnTo>
                  <a:pt x="1155" y="676"/>
                </a:lnTo>
                <a:lnTo>
                  <a:pt x="1153" y="674"/>
                </a:lnTo>
                <a:lnTo>
                  <a:pt x="1149" y="668"/>
                </a:lnTo>
                <a:lnTo>
                  <a:pt x="1145" y="659"/>
                </a:lnTo>
                <a:lnTo>
                  <a:pt x="1145" y="653"/>
                </a:lnTo>
                <a:lnTo>
                  <a:pt x="1145" y="649"/>
                </a:lnTo>
                <a:lnTo>
                  <a:pt x="1147" y="642"/>
                </a:lnTo>
                <a:lnTo>
                  <a:pt x="1149" y="634"/>
                </a:lnTo>
                <a:lnTo>
                  <a:pt x="1147" y="626"/>
                </a:lnTo>
                <a:lnTo>
                  <a:pt x="1145" y="615"/>
                </a:lnTo>
                <a:lnTo>
                  <a:pt x="1144" y="605"/>
                </a:lnTo>
                <a:lnTo>
                  <a:pt x="1144" y="598"/>
                </a:lnTo>
                <a:lnTo>
                  <a:pt x="1174" y="584"/>
                </a:lnTo>
                <a:lnTo>
                  <a:pt x="1207" y="571"/>
                </a:lnTo>
                <a:lnTo>
                  <a:pt x="1211" y="571"/>
                </a:lnTo>
                <a:lnTo>
                  <a:pt x="1215" y="571"/>
                </a:lnTo>
                <a:lnTo>
                  <a:pt x="1217" y="572"/>
                </a:lnTo>
                <a:lnTo>
                  <a:pt x="1219" y="571"/>
                </a:lnTo>
                <a:lnTo>
                  <a:pt x="1222" y="571"/>
                </a:lnTo>
                <a:lnTo>
                  <a:pt x="1226" y="571"/>
                </a:lnTo>
                <a:lnTo>
                  <a:pt x="1230" y="571"/>
                </a:lnTo>
                <a:lnTo>
                  <a:pt x="1240" y="569"/>
                </a:lnTo>
                <a:lnTo>
                  <a:pt x="1243" y="569"/>
                </a:lnTo>
                <a:lnTo>
                  <a:pt x="1247" y="569"/>
                </a:lnTo>
                <a:lnTo>
                  <a:pt x="1249" y="569"/>
                </a:lnTo>
                <a:lnTo>
                  <a:pt x="1253" y="567"/>
                </a:lnTo>
                <a:lnTo>
                  <a:pt x="1257" y="565"/>
                </a:lnTo>
                <a:lnTo>
                  <a:pt x="1259" y="565"/>
                </a:lnTo>
                <a:lnTo>
                  <a:pt x="1257" y="563"/>
                </a:lnTo>
                <a:lnTo>
                  <a:pt x="1257" y="561"/>
                </a:lnTo>
                <a:lnTo>
                  <a:pt x="1255" y="563"/>
                </a:lnTo>
                <a:lnTo>
                  <a:pt x="1255" y="561"/>
                </a:lnTo>
                <a:lnTo>
                  <a:pt x="1253" y="557"/>
                </a:lnTo>
                <a:lnTo>
                  <a:pt x="1253" y="555"/>
                </a:lnTo>
                <a:lnTo>
                  <a:pt x="1251" y="549"/>
                </a:lnTo>
                <a:lnTo>
                  <a:pt x="1247" y="543"/>
                </a:lnTo>
                <a:lnTo>
                  <a:pt x="1272" y="540"/>
                </a:lnTo>
                <a:lnTo>
                  <a:pt x="1272" y="538"/>
                </a:lnTo>
                <a:lnTo>
                  <a:pt x="1274" y="540"/>
                </a:lnTo>
                <a:lnTo>
                  <a:pt x="1276" y="538"/>
                </a:lnTo>
                <a:lnTo>
                  <a:pt x="1278" y="538"/>
                </a:lnTo>
                <a:lnTo>
                  <a:pt x="1282" y="530"/>
                </a:lnTo>
                <a:lnTo>
                  <a:pt x="1284" y="526"/>
                </a:lnTo>
                <a:lnTo>
                  <a:pt x="1284" y="524"/>
                </a:lnTo>
                <a:lnTo>
                  <a:pt x="1284" y="522"/>
                </a:lnTo>
                <a:lnTo>
                  <a:pt x="1284" y="521"/>
                </a:lnTo>
                <a:lnTo>
                  <a:pt x="1282" y="519"/>
                </a:lnTo>
                <a:lnTo>
                  <a:pt x="1280" y="519"/>
                </a:lnTo>
                <a:lnTo>
                  <a:pt x="1278" y="517"/>
                </a:lnTo>
                <a:lnTo>
                  <a:pt x="1276" y="517"/>
                </a:lnTo>
                <a:lnTo>
                  <a:pt x="1276" y="515"/>
                </a:lnTo>
                <a:lnTo>
                  <a:pt x="1276" y="513"/>
                </a:lnTo>
                <a:lnTo>
                  <a:pt x="1274" y="513"/>
                </a:lnTo>
                <a:lnTo>
                  <a:pt x="1274" y="511"/>
                </a:lnTo>
                <a:lnTo>
                  <a:pt x="1272" y="509"/>
                </a:lnTo>
                <a:lnTo>
                  <a:pt x="1272" y="507"/>
                </a:lnTo>
                <a:lnTo>
                  <a:pt x="1272" y="505"/>
                </a:lnTo>
                <a:lnTo>
                  <a:pt x="1274" y="505"/>
                </a:lnTo>
                <a:lnTo>
                  <a:pt x="1274" y="503"/>
                </a:lnTo>
                <a:lnTo>
                  <a:pt x="1272" y="503"/>
                </a:lnTo>
                <a:lnTo>
                  <a:pt x="1270" y="503"/>
                </a:lnTo>
                <a:lnTo>
                  <a:pt x="1270" y="501"/>
                </a:lnTo>
                <a:lnTo>
                  <a:pt x="1270" y="499"/>
                </a:lnTo>
                <a:lnTo>
                  <a:pt x="1270" y="497"/>
                </a:lnTo>
                <a:lnTo>
                  <a:pt x="1268" y="497"/>
                </a:lnTo>
                <a:lnTo>
                  <a:pt x="1268" y="495"/>
                </a:lnTo>
                <a:lnTo>
                  <a:pt x="1267" y="495"/>
                </a:lnTo>
                <a:lnTo>
                  <a:pt x="1267" y="494"/>
                </a:lnTo>
                <a:lnTo>
                  <a:pt x="1265" y="494"/>
                </a:lnTo>
                <a:lnTo>
                  <a:pt x="1265" y="492"/>
                </a:lnTo>
                <a:lnTo>
                  <a:pt x="1263" y="492"/>
                </a:lnTo>
                <a:lnTo>
                  <a:pt x="1265" y="490"/>
                </a:lnTo>
                <a:lnTo>
                  <a:pt x="1263" y="490"/>
                </a:lnTo>
                <a:lnTo>
                  <a:pt x="1263" y="488"/>
                </a:lnTo>
                <a:lnTo>
                  <a:pt x="1263" y="486"/>
                </a:lnTo>
                <a:lnTo>
                  <a:pt x="1263" y="484"/>
                </a:lnTo>
                <a:lnTo>
                  <a:pt x="1263" y="482"/>
                </a:lnTo>
                <a:lnTo>
                  <a:pt x="1263" y="480"/>
                </a:lnTo>
                <a:lnTo>
                  <a:pt x="1261" y="478"/>
                </a:lnTo>
                <a:lnTo>
                  <a:pt x="1259" y="478"/>
                </a:lnTo>
                <a:lnTo>
                  <a:pt x="1259" y="476"/>
                </a:lnTo>
                <a:lnTo>
                  <a:pt x="1257" y="476"/>
                </a:lnTo>
                <a:lnTo>
                  <a:pt x="1257" y="474"/>
                </a:lnTo>
                <a:lnTo>
                  <a:pt x="1257" y="473"/>
                </a:lnTo>
                <a:lnTo>
                  <a:pt x="1259" y="471"/>
                </a:lnTo>
                <a:lnTo>
                  <a:pt x="1263" y="469"/>
                </a:lnTo>
                <a:lnTo>
                  <a:pt x="1292" y="432"/>
                </a:lnTo>
                <a:lnTo>
                  <a:pt x="1286" y="425"/>
                </a:lnTo>
                <a:lnTo>
                  <a:pt x="1284" y="419"/>
                </a:lnTo>
                <a:lnTo>
                  <a:pt x="1280" y="417"/>
                </a:lnTo>
                <a:lnTo>
                  <a:pt x="1280" y="415"/>
                </a:lnTo>
                <a:lnTo>
                  <a:pt x="1276" y="409"/>
                </a:lnTo>
                <a:lnTo>
                  <a:pt x="1276" y="407"/>
                </a:lnTo>
                <a:lnTo>
                  <a:pt x="1265" y="413"/>
                </a:lnTo>
                <a:lnTo>
                  <a:pt x="1257" y="417"/>
                </a:lnTo>
                <a:lnTo>
                  <a:pt x="1251" y="419"/>
                </a:lnTo>
                <a:lnTo>
                  <a:pt x="1209" y="436"/>
                </a:lnTo>
                <a:lnTo>
                  <a:pt x="1161" y="455"/>
                </a:lnTo>
                <a:lnTo>
                  <a:pt x="1107" y="428"/>
                </a:lnTo>
                <a:lnTo>
                  <a:pt x="1092" y="415"/>
                </a:lnTo>
                <a:lnTo>
                  <a:pt x="1078" y="420"/>
                </a:lnTo>
                <a:lnTo>
                  <a:pt x="1076" y="420"/>
                </a:lnTo>
                <a:lnTo>
                  <a:pt x="1075" y="420"/>
                </a:lnTo>
                <a:lnTo>
                  <a:pt x="1063" y="425"/>
                </a:lnTo>
                <a:lnTo>
                  <a:pt x="1061" y="413"/>
                </a:lnTo>
                <a:lnTo>
                  <a:pt x="1059" y="370"/>
                </a:lnTo>
                <a:lnTo>
                  <a:pt x="1092" y="365"/>
                </a:lnTo>
                <a:lnTo>
                  <a:pt x="1084" y="348"/>
                </a:lnTo>
                <a:lnTo>
                  <a:pt x="1067" y="309"/>
                </a:lnTo>
                <a:lnTo>
                  <a:pt x="1086" y="290"/>
                </a:lnTo>
                <a:lnTo>
                  <a:pt x="1086" y="292"/>
                </a:lnTo>
                <a:lnTo>
                  <a:pt x="1090" y="288"/>
                </a:lnTo>
                <a:lnTo>
                  <a:pt x="1090" y="284"/>
                </a:lnTo>
                <a:lnTo>
                  <a:pt x="1092" y="284"/>
                </a:lnTo>
                <a:lnTo>
                  <a:pt x="1097" y="278"/>
                </a:lnTo>
                <a:lnTo>
                  <a:pt x="1105" y="271"/>
                </a:lnTo>
                <a:lnTo>
                  <a:pt x="1132" y="209"/>
                </a:lnTo>
                <a:lnTo>
                  <a:pt x="1130" y="209"/>
                </a:lnTo>
                <a:lnTo>
                  <a:pt x="1128" y="211"/>
                </a:lnTo>
                <a:lnTo>
                  <a:pt x="1126" y="211"/>
                </a:lnTo>
                <a:lnTo>
                  <a:pt x="1124" y="209"/>
                </a:lnTo>
                <a:lnTo>
                  <a:pt x="1123" y="205"/>
                </a:lnTo>
                <a:lnTo>
                  <a:pt x="1118" y="192"/>
                </a:lnTo>
                <a:lnTo>
                  <a:pt x="1115" y="186"/>
                </a:lnTo>
                <a:lnTo>
                  <a:pt x="1113" y="175"/>
                </a:lnTo>
                <a:lnTo>
                  <a:pt x="1111" y="169"/>
                </a:lnTo>
                <a:lnTo>
                  <a:pt x="1109" y="165"/>
                </a:lnTo>
                <a:lnTo>
                  <a:pt x="1107" y="153"/>
                </a:lnTo>
                <a:lnTo>
                  <a:pt x="1105" y="146"/>
                </a:lnTo>
                <a:lnTo>
                  <a:pt x="1103" y="142"/>
                </a:lnTo>
                <a:lnTo>
                  <a:pt x="1097" y="138"/>
                </a:lnTo>
                <a:lnTo>
                  <a:pt x="1092" y="134"/>
                </a:lnTo>
                <a:lnTo>
                  <a:pt x="1086" y="130"/>
                </a:lnTo>
                <a:lnTo>
                  <a:pt x="1069" y="117"/>
                </a:lnTo>
                <a:lnTo>
                  <a:pt x="1063" y="113"/>
                </a:lnTo>
                <a:lnTo>
                  <a:pt x="1059" y="111"/>
                </a:lnTo>
                <a:lnTo>
                  <a:pt x="1053" y="107"/>
                </a:lnTo>
                <a:lnTo>
                  <a:pt x="1048" y="101"/>
                </a:lnTo>
                <a:lnTo>
                  <a:pt x="1044" y="99"/>
                </a:lnTo>
                <a:lnTo>
                  <a:pt x="1040" y="98"/>
                </a:lnTo>
                <a:lnTo>
                  <a:pt x="1038" y="96"/>
                </a:lnTo>
                <a:lnTo>
                  <a:pt x="1034" y="94"/>
                </a:lnTo>
                <a:lnTo>
                  <a:pt x="1032" y="92"/>
                </a:lnTo>
                <a:lnTo>
                  <a:pt x="1030" y="90"/>
                </a:lnTo>
                <a:lnTo>
                  <a:pt x="1028" y="88"/>
                </a:lnTo>
                <a:lnTo>
                  <a:pt x="1022" y="82"/>
                </a:lnTo>
                <a:lnTo>
                  <a:pt x="1021" y="78"/>
                </a:lnTo>
                <a:lnTo>
                  <a:pt x="1019" y="77"/>
                </a:lnTo>
                <a:lnTo>
                  <a:pt x="1007" y="61"/>
                </a:lnTo>
                <a:lnTo>
                  <a:pt x="1005" y="59"/>
                </a:lnTo>
                <a:lnTo>
                  <a:pt x="1003" y="55"/>
                </a:lnTo>
                <a:lnTo>
                  <a:pt x="998" y="50"/>
                </a:lnTo>
                <a:lnTo>
                  <a:pt x="998" y="46"/>
                </a:lnTo>
                <a:lnTo>
                  <a:pt x="995" y="44"/>
                </a:lnTo>
                <a:lnTo>
                  <a:pt x="990" y="36"/>
                </a:lnTo>
                <a:lnTo>
                  <a:pt x="982" y="28"/>
                </a:lnTo>
                <a:lnTo>
                  <a:pt x="976" y="23"/>
                </a:lnTo>
                <a:lnTo>
                  <a:pt x="965" y="17"/>
                </a:lnTo>
                <a:lnTo>
                  <a:pt x="944" y="5"/>
                </a:lnTo>
                <a:lnTo>
                  <a:pt x="936" y="3"/>
                </a:lnTo>
                <a:lnTo>
                  <a:pt x="934" y="0"/>
                </a:lnTo>
                <a:lnTo>
                  <a:pt x="932" y="2"/>
                </a:lnTo>
                <a:lnTo>
                  <a:pt x="928" y="3"/>
                </a:lnTo>
                <a:lnTo>
                  <a:pt x="926" y="5"/>
                </a:lnTo>
                <a:lnTo>
                  <a:pt x="921" y="9"/>
                </a:lnTo>
                <a:lnTo>
                  <a:pt x="915" y="13"/>
                </a:lnTo>
                <a:lnTo>
                  <a:pt x="909" y="17"/>
                </a:lnTo>
                <a:lnTo>
                  <a:pt x="917" y="32"/>
                </a:lnTo>
                <a:lnTo>
                  <a:pt x="938" y="55"/>
                </a:lnTo>
                <a:lnTo>
                  <a:pt x="936" y="72"/>
                </a:lnTo>
                <a:lnTo>
                  <a:pt x="936" y="74"/>
                </a:lnTo>
                <a:lnTo>
                  <a:pt x="940" y="74"/>
                </a:lnTo>
                <a:lnTo>
                  <a:pt x="942" y="77"/>
                </a:lnTo>
                <a:lnTo>
                  <a:pt x="942" y="78"/>
                </a:lnTo>
                <a:lnTo>
                  <a:pt x="944" y="84"/>
                </a:lnTo>
                <a:lnTo>
                  <a:pt x="953" y="99"/>
                </a:lnTo>
                <a:lnTo>
                  <a:pt x="926" y="119"/>
                </a:lnTo>
                <a:lnTo>
                  <a:pt x="909" y="132"/>
                </a:lnTo>
                <a:lnTo>
                  <a:pt x="917" y="146"/>
                </a:lnTo>
                <a:lnTo>
                  <a:pt x="923" y="153"/>
                </a:lnTo>
                <a:lnTo>
                  <a:pt x="934" y="178"/>
                </a:lnTo>
                <a:lnTo>
                  <a:pt x="936" y="182"/>
                </a:lnTo>
                <a:lnTo>
                  <a:pt x="919" y="209"/>
                </a:lnTo>
                <a:lnTo>
                  <a:pt x="917" y="209"/>
                </a:lnTo>
                <a:lnTo>
                  <a:pt x="915" y="207"/>
                </a:lnTo>
                <a:lnTo>
                  <a:pt x="911" y="207"/>
                </a:lnTo>
                <a:lnTo>
                  <a:pt x="907" y="205"/>
                </a:lnTo>
                <a:lnTo>
                  <a:pt x="894" y="201"/>
                </a:lnTo>
                <a:lnTo>
                  <a:pt x="892" y="199"/>
                </a:lnTo>
                <a:lnTo>
                  <a:pt x="892" y="196"/>
                </a:lnTo>
                <a:lnTo>
                  <a:pt x="888" y="192"/>
                </a:lnTo>
                <a:lnTo>
                  <a:pt x="886" y="186"/>
                </a:lnTo>
                <a:lnTo>
                  <a:pt x="880" y="173"/>
                </a:lnTo>
                <a:lnTo>
                  <a:pt x="867" y="167"/>
                </a:lnTo>
                <a:lnTo>
                  <a:pt x="863" y="161"/>
                </a:lnTo>
                <a:lnTo>
                  <a:pt x="853" y="148"/>
                </a:lnTo>
                <a:lnTo>
                  <a:pt x="849" y="148"/>
                </a:lnTo>
                <a:lnTo>
                  <a:pt x="834" y="148"/>
                </a:lnTo>
                <a:lnTo>
                  <a:pt x="827" y="119"/>
                </a:lnTo>
                <a:lnTo>
                  <a:pt x="811" y="107"/>
                </a:lnTo>
                <a:lnTo>
                  <a:pt x="773" y="144"/>
                </a:lnTo>
                <a:lnTo>
                  <a:pt x="784" y="159"/>
                </a:lnTo>
                <a:lnTo>
                  <a:pt x="792" y="167"/>
                </a:lnTo>
                <a:lnTo>
                  <a:pt x="807" y="186"/>
                </a:lnTo>
                <a:lnTo>
                  <a:pt x="809" y="190"/>
                </a:lnTo>
                <a:lnTo>
                  <a:pt x="809" y="192"/>
                </a:lnTo>
                <a:lnTo>
                  <a:pt x="809" y="194"/>
                </a:lnTo>
                <a:lnTo>
                  <a:pt x="805" y="197"/>
                </a:lnTo>
                <a:lnTo>
                  <a:pt x="803" y="196"/>
                </a:lnTo>
                <a:lnTo>
                  <a:pt x="800" y="192"/>
                </a:lnTo>
                <a:lnTo>
                  <a:pt x="792" y="186"/>
                </a:lnTo>
                <a:lnTo>
                  <a:pt x="796" y="182"/>
                </a:lnTo>
                <a:lnTo>
                  <a:pt x="800" y="178"/>
                </a:lnTo>
                <a:lnTo>
                  <a:pt x="792" y="171"/>
                </a:lnTo>
                <a:lnTo>
                  <a:pt x="786" y="176"/>
                </a:lnTo>
                <a:lnTo>
                  <a:pt x="774" y="188"/>
                </a:lnTo>
                <a:lnTo>
                  <a:pt x="771" y="186"/>
                </a:lnTo>
                <a:lnTo>
                  <a:pt x="763" y="192"/>
                </a:lnTo>
                <a:lnTo>
                  <a:pt x="771" y="199"/>
                </a:lnTo>
                <a:lnTo>
                  <a:pt x="769" y="199"/>
                </a:lnTo>
                <a:lnTo>
                  <a:pt x="767" y="203"/>
                </a:lnTo>
                <a:lnTo>
                  <a:pt x="759" y="209"/>
                </a:lnTo>
                <a:lnTo>
                  <a:pt x="755" y="211"/>
                </a:lnTo>
                <a:lnTo>
                  <a:pt x="750" y="215"/>
                </a:lnTo>
                <a:lnTo>
                  <a:pt x="748" y="209"/>
                </a:lnTo>
                <a:lnTo>
                  <a:pt x="742" y="209"/>
                </a:lnTo>
                <a:lnTo>
                  <a:pt x="740" y="209"/>
                </a:lnTo>
                <a:lnTo>
                  <a:pt x="748" y="224"/>
                </a:lnTo>
                <a:lnTo>
                  <a:pt x="748" y="226"/>
                </a:lnTo>
                <a:lnTo>
                  <a:pt x="746" y="228"/>
                </a:lnTo>
                <a:lnTo>
                  <a:pt x="748" y="232"/>
                </a:lnTo>
                <a:lnTo>
                  <a:pt x="748" y="236"/>
                </a:lnTo>
                <a:lnTo>
                  <a:pt x="752" y="242"/>
                </a:lnTo>
                <a:lnTo>
                  <a:pt x="759" y="253"/>
                </a:lnTo>
                <a:lnTo>
                  <a:pt x="757" y="257"/>
                </a:lnTo>
                <a:lnTo>
                  <a:pt x="753" y="255"/>
                </a:lnTo>
                <a:lnTo>
                  <a:pt x="752" y="255"/>
                </a:lnTo>
                <a:lnTo>
                  <a:pt x="750" y="255"/>
                </a:lnTo>
                <a:lnTo>
                  <a:pt x="748" y="255"/>
                </a:lnTo>
                <a:lnTo>
                  <a:pt x="744" y="255"/>
                </a:lnTo>
                <a:lnTo>
                  <a:pt x="742" y="255"/>
                </a:lnTo>
                <a:lnTo>
                  <a:pt x="738" y="255"/>
                </a:lnTo>
                <a:lnTo>
                  <a:pt x="738" y="257"/>
                </a:lnTo>
                <a:lnTo>
                  <a:pt x="736" y="257"/>
                </a:lnTo>
                <a:lnTo>
                  <a:pt x="736" y="259"/>
                </a:lnTo>
                <a:lnTo>
                  <a:pt x="734" y="259"/>
                </a:lnTo>
                <a:lnTo>
                  <a:pt x="732" y="261"/>
                </a:lnTo>
                <a:lnTo>
                  <a:pt x="730" y="263"/>
                </a:lnTo>
                <a:lnTo>
                  <a:pt x="728" y="265"/>
                </a:lnTo>
                <a:lnTo>
                  <a:pt x="726" y="267"/>
                </a:lnTo>
                <a:lnTo>
                  <a:pt x="725" y="269"/>
                </a:lnTo>
                <a:lnTo>
                  <a:pt x="725" y="271"/>
                </a:lnTo>
                <a:lnTo>
                  <a:pt x="721" y="273"/>
                </a:lnTo>
                <a:lnTo>
                  <a:pt x="719" y="273"/>
                </a:lnTo>
                <a:lnTo>
                  <a:pt x="715" y="273"/>
                </a:lnTo>
                <a:lnTo>
                  <a:pt x="713" y="274"/>
                </a:lnTo>
                <a:lnTo>
                  <a:pt x="707" y="278"/>
                </a:lnTo>
                <a:lnTo>
                  <a:pt x="705" y="278"/>
                </a:lnTo>
                <a:lnTo>
                  <a:pt x="704" y="280"/>
                </a:lnTo>
                <a:lnTo>
                  <a:pt x="705" y="286"/>
                </a:lnTo>
                <a:lnTo>
                  <a:pt x="707" y="288"/>
                </a:lnTo>
                <a:lnTo>
                  <a:pt x="705" y="290"/>
                </a:lnTo>
                <a:lnTo>
                  <a:pt x="698" y="294"/>
                </a:lnTo>
                <a:lnTo>
                  <a:pt x="692" y="292"/>
                </a:lnTo>
                <a:lnTo>
                  <a:pt x="690" y="290"/>
                </a:lnTo>
                <a:lnTo>
                  <a:pt x="686" y="288"/>
                </a:lnTo>
                <a:lnTo>
                  <a:pt x="682" y="288"/>
                </a:lnTo>
                <a:lnTo>
                  <a:pt x="680" y="288"/>
                </a:lnTo>
                <a:lnTo>
                  <a:pt x="678" y="288"/>
                </a:lnTo>
                <a:lnTo>
                  <a:pt x="677" y="288"/>
                </a:lnTo>
                <a:lnTo>
                  <a:pt x="675" y="288"/>
                </a:lnTo>
                <a:lnTo>
                  <a:pt x="673" y="290"/>
                </a:lnTo>
                <a:lnTo>
                  <a:pt x="669" y="290"/>
                </a:lnTo>
                <a:lnTo>
                  <a:pt x="665" y="294"/>
                </a:lnTo>
                <a:lnTo>
                  <a:pt x="661" y="294"/>
                </a:lnTo>
                <a:lnTo>
                  <a:pt x="659" y="294"/>
                </a:lnTo>
                <a:lnTo>
                  <a:pt x="657" y="294"/>
                </a:lnTo>
                <a:lnTo>
                  <a:pt x="656" y="295"/>
                </a:lnTo>
                <a:lnTo>
                  <a:pt x="656" y="298"/>
                </a:lnTo>
                <a:lnTo>
                  <a:pt x="657" y="303"/>
                </a:lnTo>
                <a:lnTo>
                  <a:pt x="657" y="309"/>
                </a:lnTo>
                <a:lnTo>
                  <a:pt x="657" y="313"/>
                </a:lnTo>
                <a:lnTo>
                  <a:pt x="665" y="328"/>
                </a:lnTo>
                <a:lnTo>
                  <a:pt x="669" y="336"/>
                </a:lnTo>
                <a:lnTo>
                  <a:pt x="667" y="342"/>
                </a:lnTo>
                <a:lnTo>
                  <a:pt x="661" y="353"/>
                </a:lnTo>
                <a:lnTo>
                  <a:pt x="657" y="355"/>
                </a:lnTo>
                <a:lnTo>
                  <a:pt x="650" y="355"/>
                </a:lnTo>
                <a:lnTo>
                  <a:pt x="673" y="380"/>
                </a:lnTo>
                <a:lnTo>
                  <a:pt x="686" y="396"/>
                </a:lnTo>
                <a:lnTo>
                  <a:pt x="686" y="394"/>
                </a:lnTo>
                <a:lnTo>
                  <a:pt x="698" y="407"/>
                </a:lnTo>
                <a:lnTo>
                  <a:pt x="696" y="409"/>
                </a:lnTo>
                <a:lnTo>
                  <a:pt x="694" y="409"/>
                </a:lnTo>
                <a:lnTo>
                  <a:pt x="692" y="409"/>
                </a:lnTo>
                <a:lnTo>
                  <a:pt x="690" y="409"/>
                </a:lnTo>
                <a:lnTo>
                  <a:pt x="688" y="409"/>
                </a:lnTo>
                <a:lnTo>
                  <a:pt x="686" y="409"/>
                </a:lnTo>
                <a:lnTo>
                  <a:pt x="684" y="409"/>
                </a:lnTo>
                <a:lnTo>
                  <a:pt x="682" y="409"/>
                </a:lnTo>
                <a:lnTo>
                  <a:pt x="680" y="409"/>
                </a:lnTo>
                <a:lnTo>
                  <a:pt x="680" y="411"/>
                </a:lnTo>
                <a:lnTo>
                  <a:pt x="678" y="411"/>
                </a:lnTo>
                <a:lnTo>
                  <a:pt x="677" y="411"/>
                </a:lnTo>
                <a:lnTo>
                  <a:pt x="675" y="411"/>
                </a:lnTo>
                <a:lnTo>
                  <a:pt x="675" y="413"/>
                </a:lnTo>
                <a:lnTo>
                  <a:pt x="673" y="413"/>
                </a:lnTo>
                <a:lnTo>
                  <a:pt x="673" y="415"/>
                </a:lnTo>
                <a:lnTo>
                  <a:pt x="673" y="417"/>
                </a:lnTo>
                <a:lnTo>
                  <a:pt x="673" y="419"/>
                </a:lnTo>
                <a:lnTo>
                  <a:pt x="671" y="419"/>
                </a:lnTo>
                <a:lnTo>
                  <a:pt x="671" y="420"/>
                </a:lnTo>
                <a:lnTo>
                  <a:pt x="669" y="420"/>
                </a:lnTo>
                <a:lnTo>
                  <a:pt x="667" y="420"/>
                </a:lnTo>
                <a:lnTo>
                  <a:pt x="665" y="420"/>
                </a:lnTo>
                <a:lnTo>
                  <a:pt x="665" y="419"/>
                </a:lnTo>
                <a:lnTo>
                  <a:pt x="663" y="419"/>
                </a:lnTo>
                <a:lnTo>
                  <a:pt x="661" y="419"/>
                </a:lnTo>
                <a:lnTo>
                  <a:pt x="659" y="419"/>
                </a:lnTo>
                <a:lnTo>
                  <a:pt x="657" y="419"/>
                </a:lnTo>
                <a:lnTo>
                  <a:pt x="657" y="420"/>
                </a:lnTo>
                <a:lnTo>
                  <a:pt x="656" y="420"/>
                </a:lnTo>
                <a:lnTo>
                  <a:pt x="656" y="423"/>
                </a:lnTo>
                <a:lnTo>
                  <a:pt x="653" y="425"/>
                </a:lnTo>
                <a:lnTo>
                  <a:pt x="653" y="423"/>
                </a:lnTo>
                <a:lnTo>
                  <a:pt x="651" y="423"/>
                </a:lnTo>
                <a:lnTo>
                  <a:pt x="651" y="420"/>
                </a:lnTo>
                <a:lnTo>
                  <a:pt x="650" y="420"/>
                </a:lnTo>
                <a:lnTo>
                  <a:pt x="648" y="420"/>
                </a:lnTo>
                <a:lnTo>
                  <a:pt x="646" y="420"/>
                </a:lnTo>
                <a:lnTo>
                  <a:pt x="644" y="419"/>
                </a:lnTo>
                <a:lnTo>
                  <a:pt x="642" y="419"/>
                </a:lnTo>
                <a:lnTo>
                  <a:pt x="642" y="417"/>
                </a:lnTo>
                <a:lnTo>
                  <a:pt x="640" y="417"/>
                </a:lnTo>
                <a:lnTo>
                  <a:pt x="640" y="419"/>
                </a:lnTo>
                <a:lnTo>
                  <a:pt x="638" y="419"/>
                </a:lnTo>
                <a:lnTo>
                  <a:pt x="636" y="420"/>
                </a:lnTo>
                <a:lnTo>
                  <a:pt x="634" y="420"/>
                </a:lnTo>
                <a:lnTo>
                  <a:pt x="632" y="420"/>
                </a:lnTo>
                <a:lnTo>
                  <a:pt x="632" y="423"/>
                </a:lnTo>
                <a:lnTo>
                  <a:pt x="630" y="423"/>
                </a:lnTo>
                <a:lnTo>
                  <a:pt x="629" y="423"/>
                </a:lnTo>
                <a:lnTo>
                  <a:pt x="629" y="420"/>
                </a:lnTo>
                <a:lnTo>
                  <a:pt x="627" y="420"/>
                </a:lnTo>
                <a:lnTo>
                  <a:pt x="625" y="420"/>
                </a:lnTo>
                <a:lnTo>
                  <a:pt x="623" y="420"/>
                </a:lnTo>
                <a:lnTo>
                  <a:pt x="621" y="419"/>
                </a:lnTo>
                <a:lnTo>
                  <a:pt x="619" y="419"/>
                </a:lnTo>
                <a:lnTo>
                  <a:pt x="617" y="417"/>
                </a:lnTo>
                <a:lnTo>
                  <a:pt x="617" y="415"/>
                </a:lnTo>
                <a:lnTo>
                  <a:pt x="615" y="415"/>
                </a:lnTo>
                <a:lnTo>
                  <a:pt x="615" y="413"/>
                </a:lnTo>
                <a:lnTo>
                  <a:pt x="613" y="413"/>
                </a:lnTo>
                <a:lnTo>
                  <a:pt x="615" y="413"/>
                </a:lnTo>
                <a:lnTo>
                  <a:pt x="615" y="411"/>
                </a:lnTo>
                <a:lnTo>
                  <a:pt x="613" y="411"/>
                </a:lnTo>
                <a:lnTo>
                  <a:pt x="611" y="411"/>
                </a:lnTo>
                <a:lnTo>
                  <a:pt x="609" y="411"/>
                </a:lnTo>
                <a:lnTo>
                  <a:pt x="607" y="411"/>
                </a:lnTo>
                <a:lnTo>
                  <a:pt x="605" y="411"/>
                </a:lnTo>
                <a:lnTo>
                  <a:pt x="603" y="413"/>
                </a:lnTo>
                <a:lnTo>
                  <a:pt x="603" y="415"/>
                </a:lnTo>
                <a:lnTo>
                  <a:pt x="603" y="417"/>
                </a:lnTo>
                <a:lnTo>
                  <a:pt x="602" y="417"/>
                </a:lnTo>
                <a:lnTo>
                  <a:pt x="600" y="417"/>
                </a:lnTo>
                <a:lnTo>
                  <a:pt x="598" y="419"/>
                </a:lnTo>
                <a:lnTo>
                  <a:pt x="598" y="420"/>
                </a:lnTo>
                <a:lnTo>
                  <a:pt x="596" y="420"/>
                </a:lnTo>
                <a:lnTo>
                  <a:pt x="596" y="423"/>
                </a:lnTo>
                <a:lnTo>
                  <a:pt x="594" y="425"/>
                </a:lnTo>
                <a:lnTo>
                  <a:pt x="594" y="426"/>
                </a:lnTo>
                <a:lnTo>
                  <a:pt x="592" y="428"/>
                </a:lnTo>
                <a:lnTo>
                  <a:pt x="590" y="426"/>
                </a:lnTo>
                <a:lnTo>
                  <a:pt x="590" y="428"/>
                </a:lnTo>
                <a:lnTo>
                  <a:pt x="588" y="428"/>
                </a:lnTo>
                <a:lnTo>
                  <a:pt x="588" y="430"/>
                </a:lnTo>
                <a:lnTo>
                  <a:pt x="586" y="430"/>
                </a:lnTo>
                <a:lnTo>
                  <a:pt x="584" y="432"/>
                </a:lnTo>
                <a:lnTo>
                  <a:pt x="582" y="434"/>
                </a:lnTo>
                <a:lnTo>
                  <a:pt x="581" y="434"/>
                </a:lnTo>
                <a:lnTo>
                  <a:pt x="579" y="434"/>
                </a:lnTo>
                <a:lnTo>
                  <a:pt x="579" y="432"/>
                </a:lnTo>
                <a:lnTo>
                  <a:pt x="579" y="430"/>
                </a:lnTo>
                <a:lnTo>
                  <a:pt x="577" y="430"/>
                </a:lnTo>
                <a:lnTo>
                  <a:pt x="575" y="430"/>
                </a:lnTo>
                <a:lnTo>
                  <a:pt x="573" y="432"/>
                </a:lnTo>
                <a:lnTo>
                  <a:pt x="571" y="434"/>
                </a:lnTo>
                <a:lnTo>
                  <a:pt x="571" y="436"/>
                </a:lnTo>
                <a:lnTo>
                  <a:pt x="571" y="438"/>
                </a:lnTo>
                <a:lnTo>
                  <a:pt x="571" y="440"/>
                </a:lnTo>
                <a:lnTo>
                  <a:pt x="571" y="442"/>
                </a:lnTo>
                <a:lnTo>
                  <a:pt x="571" y="444"/>
                </a:lnTo>
                <a:lnTo>
                  <a:pt x="569" y="444"/>
                </a:lnTo>
                <a:lnTo>
                  <a:pt x="567" y="444"/>
                </a:lnTo>
                <a:lnTo>
                  <a:pt x="565" y="444"/>
                </a:lnTo>
                <a:lnTo>
                  <a:pt x="563" y="444"/>
                </a:lnTo>
                <a:lnTo>
                  <a:pt x="561" y="444"/>
                </a:lnTo>
                <a:lnTo>
                  <a:pt x="561" y="442"/>
                </a:lnTo>
                <a:lnTo>
                  <a:pt x="559" y="440"/>
                </a:lnTo>
                <a:lnTo>
                  <a:pt x="557" y="440"/>
                </a:lnTo>
                <a:lnTo>
                  <a:pt x="555" y="440"/>
                </a:lnTo>
                <a:lnTo>
                  <a:pt x="555" y="442"/>
                </a:lnTo>
                <a:lnTo>
                  <a:pt x="554" y="444"/>
                </a:lnTo>
                <a:lnTo>
                  <a:pt x="552" y="444"/>
                </a:lnTo>
                <a:lnTo>
                  <a:pt x="550" y="444"/>
                </a:lnTo>
                <a:lnTo>
                  <a:pt x="548" y="444"/>
                </a:lnTo>
                <a:lnTo>
                  <a:pt x="548" y="442"/>
                </a:lnTo>
                <a:lnTo>
                  <a:pt x="550" y="442"/>
                </a:lnTo>
                <a:lnTo>
                  <a:pt x="550" y="440"/>
                </a:lnTo>
                <a:lnTo>
                  <a:pt x="548" y="440"/>
                </a:lnTo>
                <a:lnTo>
                  <a:pt x="546" y="440"/>
                </a:lnTo>
                <a:lnTo>
                  <a:pt x="544" y="440"/>
                </a:lnTo>
                <a:lnTo>
                  <a:pt x="544" y="442"/>
                </a:lnTo>
                <a:lnTo>
                  <a:pt x="542" y="440"/>
                </a:lnTo>
                <a:lnTo>
                  <a:pt x="540" y="440"/>
                </a:lnTo>
                <a:lnTo>
                  <a:pt x="540" y="438"/>
                </a:lnTo>
                <a:lnTo>
                  <a:pt x="540" y="436"/>
                </a:lnTo>
                <a:lnTo>
                  <a:pt x="540" y="434"/>
                </a:lnTo>
                <a:lnTo>
                  <a:pt x="538" y="434"/>
                </a:lnTo>
                <a:lnTo>
                  <a:pt x="538" y="436"/>
                </a:lnTo>
                <a:lnTo>
                  <a:pt x="536" y="436"/>
                </a:lnTo>
                <a:lnTo>
                  <a:pt x="536" y="434"/>
                </a:lnTo>
                <a:lnTo>
                  <a:pt x="534" y="434"/>
                </a:lnTo>
                <a:lnTo>
                  <a:pt x="534" y="436"/>
                </a:lnTo>
                <a:lnTo>
                  <a:pt x="534" y="438"/>
                </a:lnTo>
                <a:lnTo>
                  <a:pt x="533" y="438"/>
                </a:lnTo>
                <a:lnTo>
                  <a:pt x="533" y="440"/>
                </a:lnTo>
                <a:lnTo>
                  <a:pt x="533" y="442"/>
                </a:lnTo>
                <a:lnTo>
                  <a:pt x="531" y="442"/>
                </a:lnTo>
                <a:lnTo>
                  <a:pt x="531" y="440"/>
                </a:lnTo>
                <a:lnTo>
                  <a:pt x="528" y="440"/>
                </a:lnTo>
                <a:lnTo>
                  <a:pt x="527" y="440"/>
                </a:lnTo>
                <a:lnTo>
                  <a:pt x="527" y="438"/>
                </a:lnTo>
                <a:lnTo>
                  <a:pt x="527" y="436"/>
                </a:lnTo>
                <a:lnTo>
                  <a:pt x="527" y="434"/>
                </a:lnTo>
                <a:lnTo>
                  <a:pt x="525" y="434"/>
                </a:lnTo>
                <a:lnTo>
                  <a:pt x="523" y="434"/>
                </a:lnTo>
                <a:lnTo>
                  <a:pt x="521" y="434"/>
                </a:lnTo>
                <a:lnTo>
                  <a:pt x="519" y="432"/>
                </a:lnTo>
                <a:lnTo>
                  <a:pt x="521" y="430"/>
                </a:lnTo>
                <a:lnTo>
                  <a:pt x="521" y="428"/>
                </a:lnTo>
                <a:lnTo>
                  <a:pt x="519" y="426"/>
                </a:lnTo>
                <a:lnTo>
                  <a:pt x="517" y="426"/>
                </a:lnTo>
                <a:lnTo>
                  <a:pt x="517" y="428"/>
                </a:lnTo>
                <a:lnTo>
                  <a:pt x="515" y="428"/>
                </a:lnTo>
                <a:lnTo>
                  <a:pt x="513" y="428"/>
                </a:lnTo>
                <a:lnTo>
                  <a:pt x="511" y="426"/>
                </a:lnTo>
                <a:lnTo>
                  <a:pt x="509" y="426"/>
                </a:lnTo>
                <a:lnTo>
                  <a:pt x="507" y="426"/>
                </a:lnTo>
                <a:lnTo>
                  <a:pt x="507" y="428"/>
                </a:lnTo>
                <a:lnTo>
                  <a:pt x="507" y="430"/>
                </a:lnTo>
                <a:lnTo>
                  <a:pt x="505" y="430"/>
                </a:lnTo>
                <a:lnTo>
                  <a:pt x="505" y="432"/>
                </a:lnTo>
                <a:lnTo>
                  <a:pt x="505" y="434"/>
                </a:lnTo>
                <a:lnTo>
                  <a:pt x="505" y="436"/>
                </a:lnTo>
                <a:lnTo>
                  <a:pt x="504" y="436"/>
                </a:lnTo>
                <a:lnTo>
                  <a:pt x="504" y="434"/>
                </a:lnTo>
                <a:lnTo>
                  <a:pt x="502" y="434"/>
                </a:lnTo>
                <a:lnTo>
                  <a:pt x="502" y="432"/>
                </a:lnTo>
                <a:lnTo>
                  <a:pt x="502" y="430"/>
                </a:lnTo>
                <a:lnTo>
                  <a:pt x="502" y="428"/>
                </a:lnTo>
                <a:lnTo>
                  <a:pt x="500" y="428"/>
                </a:lnTo>
                <a:lnTo>
                  <a:pt x="500" y="430"/>
                </a:lnTo>
                <a:lnTo>
                  <a:pt x="500" y="432"/>
                </a:lnTo>
                <a:lnTo>
                  <a:pt x="498" y="432"/>
                </a:lnTo>
                <a:lnTo>
                  <a:pt x="496" y="432"/>
                </a:lnTo>
                <a:lnTo>
                  <a:pt x="496" y="434"/>
                </a:lnTo>
                <a:lnTo>
                  <a:pt x="494" y="434"/>
                </a:lnTo>
                <a:lnTo>
                  <a:pt x="492" y="434"/>
                </a:lnTo>
                <a:lnTo>
                  <a:pt x="490" y="434"/>
                </a:lnTo>
                <a:lnTo>
                  <a:pt x="490" y="432"/>
                </a:lnTo>
                <a:lnTo>
                  <a:pt x="488" y="432"/>
                </a:lnTo>
                <a:lnTo>
                  <a:pt x="486" y="432"/>
                </a:lnTo>
                <a:lnTo>
                  <a:pt x="484" y="432"/>
                </a:lnTo>
                <a:lnTo>
                  <a:pt x="484" y="434"/>
                </a:lnTo>
                <a:lnTo>
                  <a:pt x="482" y="434"/>
                </a:lnTo>
                <a:lnTo>
                  <a:pt x="480" y="434"/>
                </a:lnTo>
                <a:lnTo>
                  <a:pt x="478" y="434"/>
                </a:lnTo>
                <a:lnTo>
                  <a:pt x="477" y="434"/>
                </a:lnTo>
                <a:lnTo>
                  <a:pt x="477" y="432"/>
                </a:lnTo>
                <a:lnTo>
                  <a:pt x="478" y="432"/>
                </a:lnTo>
                <a:lnTo>
                  <a:pt x="478" y="430"/>
                </a:lnTo>
                <a:lnTo>
                  <a:pt x="477" y="428"/>
                </a:lnTo>
                <a:lnTo>
                  <a:pt x="477" y="430"/>
                </a:lnTo>
                <a:lnTo>
                  <a:pt x="475" y="430"/>
                </a:lnTo>
                <a:lnTo>
                  <a:pt x="473" y="430"/>
                </a:lnTo>
                <a:lnTo>
                  <a:pt x="473" y="428"/>
                </a:lnTo>
                <a:lnTo>
                  <a:pt x="471" y="428"/>
                </a:lnTo>
                <a:lnTo>
                  <a:pt x="471" y="426"/>
                </a:lnTo>
                <a:lnTo>
                  <a:pt x="469" y="426"/>
                </a:lnTo>
                <a:lnTo>
                  <a:pt x="469" y="425"/>
                </a:lnTo>
                <a:lnTo>
                  <a:pt x="467" y="426"/>
                </a:lnTo>
                <a:lnTo>
                  <a:pt x="469" y="426"/>
                </a:lnTo>
                <a:lnTo>
                  <a:pt x="469" y="428"/>
                </a:lnTo>
                <a:lnTo>
                  <a:pt x="467" y="428"/>
                </a:lnTo>
                <a:lnTo>
                  <a:pt x="465" y="426"/>
                </a:lnTo>
                <a:lnTo>
                  <a:pt x="463" y="426"/>
                </a:lnTo>
                <a:lnTo>
                  <a:pt x="461" y="426"/>
                </a:lnTo>
                <a:lnTo>
                  <a:pt x="461" y="425"/>
                </a:lnTo>
                <a:lnTo>
                  <a:pt x="461" y="423"/>
                </a:lnTo>
                <a:lnTo>
                  <a:pt x="461" y="420"/>
                </a:lnTo>
                <a:lnTo>
                  <a:pt x="459" y="420"/>
                </a:lnTo>
                <a:lnTo>
                  <a:pt x="457" y="420"/>
                </a:lnTo>
                <a:lnTo>
                  <a:pt x="456" y="420"/>
                </a:lnTo>
                <a:lnTo>
                  <a:pt x="454" y="423"/>
                </a:lnTo>
                <a:lnTo>
                  <a:pt x="451" y="423"/>
                </a:lnTo>
                <a:lnTo>
                  <a:pt x="450" y="423"/>
                </a:lnTo>
                <a:lnTo>
                  <a:pt x="448" y="423"/>
                </a:lnTo>
                <a:lnTo>
                  <a:pt x="446" y="423"/>
                </a:lnTo>
                <a:lnTo>
                  <a:pt x="446" y="420"/>
                </a:lnTo>
                <a:lnTo>
                  <a:pt x="444" y="420"/>
                </a:lnTo>
                <a:lnTo>
                  <a:pt x="442" y="420"/>
                </a:lnTo>
                <a:lnTo>
                  <a:pt x="440" y="420"/>
                </a:lnTo>
                <a:lnTo>
                  <a:pt x="440" y="419"/>
                </a:lnTo>
                <a:lnTo>
                  <a:pt x="438" y="419"/>
                </a:lnTo>
                <a:lnTo>
                  <a:pt x="438" y="417"/>
                </a:lnTo>
                <a:lnTo>
                  <a:pt x="436" y="417"/>
                </a:lnTo>
                <a:lnTo>
                  <a:pt x="434" y="415"/>
                </a:lnTo>
                <a:lnTo>
                  <a:pt x="434" y="413"/>
                </a:lnTo>
                <a:lnTo>
                  <a:pt x="434" y="411"/>
                </a:lnTo>
                <a:lnTo>
                  <a:pt x="434" y="409"/>
                </a:lnTo>
                <a:lnTo>
                  <a:pt x="432" y="409"/>
                </a:lnTo>
                <a:lnTo>
                  <a:pt x="430" y="409"/>
                </a:lnTo>
                <a:lnTo>
                  <a:pt x="432" y="409"/>
                </a:lnTo>
                <a:lnTo>
                  <a:pt x="432" y="407"/>
                </a:lnTo>
                <a:lnTo>
                  <a:pt x="430" y="405"/>
                </a:lnTo>
                <a:lnTo>
                  <a:pt x="430" y="403"/>
                </a:lnTo>
                <a:lnTo>
                  <a:pt x="430" y="401"/>
                </a:lnTo>
                <a:lnTo>
                  <a:pt x="430" y="399"/>
                </a:lnTo>
                <a:lnTo>
                  <a:pt x="432" y="399"/>
                </a:lnTo>
                <a:lnTo>
                  <a:pt x="432" y="397"/>
                </a:lnTo>
                <a:lnTo>
                  <a:pt x="430" y="396"/>
                </a:lnTo>
                <a:lnTo>
                  <a:pt x="429" y="394"/>
                </a:lnTo>
                <a:lnTo>
                  <a:pt x="427" y="392"/>
                </a:lnTo>
                <a:lnTo>
                  <a:pt x="425" y="392"/>
                </a:lnTo>
                <a:lnTo>
                  <a:pt x="425" y="390"/>
                </a:lnTo>
                <a:lnTo>
                  <a:pt x="425" y="388"/>
                </a:lnTo>
                <a:lnTo>
                  <a:pt x="425" y="386"/>
                </a:lnTo>
                <a:lnTo>
                  <a:pt x="425" y="384"/>
                </a:lnTo>
                <a:lnTo>
                  <a:pt x="425" y="382"/>
                </a:lnTo>
                <a:lnTo>
                  <a:pt x="427" y="382"/>
                </a:lnTo>
                <a:lnTo>
                  <a:pt x="427" y="380"/>
                </a:lnTo>
                <a:lnTo>
                  <a:pt x="429" y="380"/>
                </a:lnTo>
                <a:lnTo>
                  <a:pt x="430" y="380"/>
                </a:lnTo>
                <a:lnTo>
                  <a:pt x="430" y="382"/>
                </a:lnTo>
                <a:lnTo>
                  <a:pt x="432" y="382"/>
                </a:lnTo>
                <a:lnTo>
                  <a:pt x="432" y="380"/>
                </a:lnTo>
                <a:lnTo>
                  <a:pt x="432" y="378"/>
                </a:lnTo>
                <a:lnTo>
                  <a:pt x="432" y="376"/>
                </a:lnTo>
                <a:lnTo>
                  <a:pt x="432" y="375"/>
                </a:lnTo>
                <a:lnTo>
                  <a:pt x="434" y="375"/>
                </a:lnTo>
                <a:lnTo>
                  <a:pt x="436" y="375"/>
                </a:lnTo>
                <a:lnTo>
                  <a:pt x="436" y="376"/>
                </a:lnTo>
                <a:lnTo>
                  <a:pt x="438" y="378"/>
                </a:lnTo>
                <a:lnTo>
                  <a:pt x="438" y="376"/>
                </a:lnTo>
                <a:lnTo>
                  <a:pt x="440" y="375"/>
                </a:lnTo>
                <a:lnTo>
                  <a:pt x="442" y="375"/>
                </a:lnTo>
                <a:lnTo>
                  <a:pt x="442" y="372"/>
                </a:lnTo>
                <a:lnTo>
                  <a:pt x="442" y="370"/>
                </a:lnTo>
                <a:lnTo>
                  <a:pt x="442" y="369"/>
                </a:lnTo>
                <a:lnTo>
                  <a:pt x="442" y="367"/>
                </a:lnTo>
                <a:lnTo>
                  <a:pt x="440" y="367"/>
                </a:lnTo>
                <a:lnTo>
                  <a:pt x="438" y="367"/>
                </a:lnTo>
                <a:lnTo>
                  <a:pt x="438" y="365"/>
                </a:lnTo>
                <a:lnTo>
                  <a:pt x="436" y="365"/>
                </a:lnTo>
                <a:lnTo>
                  <a:pt x="438" y="363"/>
                </a:lnTo>
                <a:lnTo>
                  <a:pt x="440" y="363"/>
                </a:lnTo>
                <a:lnTo>
                  <a:pt x="440" y="361"/>
                </a:lnTo>
                <a:lnTo>
                  <a:pt x="438" y="361"/>
                </a:lnTo>
                <a:lnTo>
                  <a:pt x="436" y="359"/>
                </a:lnTo>
                <a:lnTo>
                  <a:pt x="436" y="357"/>
                </a:lnTo>
                <a:lnTo>
                  <a:pt x="438" y="357"/>
                </a:lnTo>
                <a:lnTo>
                  <a:pt x="438" y="355"/>
                </a:lnTo>
                <a:lnTo>
                  <a:pt x="438" y="353"/>
                </a:lnTo>
                <a:lnTo>
                  <a:pt x="436" y="353"/>
                </a:lnTo>
                <a:lnTo>
                  <a:pt x="436" y="351"/>
                </a:lnTo>
                <a:lnTo>
                  <a:pt x="438" y="351"/>
                </a:lnTo>
                <a:lnTo>
                  <a:pt x="438" y="349"/>
                </a:lnTo>
                <a:lnTo>
                  <a:pt x="436" y="349"/>
                </a:lnTo>
                <a:lnTo>
                  <a:pt x="436" y="351"/>
                </a:lnTo>
                <a:lnTo>
                  <a:pt x="434" y="351"/>
                </a:lnTo>
                <a:lnTo>
                  <a:pt x="434" y="349"/>
                </a:lnTo>
                <a:lnTo>
                  <a:pt x="432" y="348"/>
                </a:lnTo>
                <a:lnTo>
                  <a:pt x="434" y="348"/>
                </a:lnTo>
                <a:lnTo>
                  <a:pt x="436" y="346"/>
                </a:lnTo>
                <a:lnTo>
                  <a:pt x="436" y="344"/>
                </a:lnTo>
                <a:lnTo>
                  <a:pt x="434" y="344"/>
                </a:lnTo>
                <a:lnTo>
                  <a:pt x="434" y="342"/>
                </a:lnTo>
                <a:lnTo>
                  <a:pt x="436" y="342"/>
                </a:lnTo>
                <a:lnTo>
                  <a:pt x="436" y="340"/>
                </a:lnTo>
                <a:lnTo>
                  <a:pt x="438" y="342"/>
                </a:lnTo>
                <a:lnTo>
                  <a:pt x="438" y="340"/>
                </a:lnTo>
                <a:lnTo>
                  <a:pt x="438" y="338"/>
                </a:lnTo>
                <a:lnTo>
                  <a:pt x="436" y="338"/>
                </a:lnTo>
                <a:lnTo>
                  <a:pt x="436" y="336"/>
                </a:lnTo>
                <a:lnTo>
                  <a:pt x="434" y="336"/>
                </a:lnTo>
                <a:lnTo>
                  <a:pt x="434" y="334"/>
                </a:lnTo>
                <a:lnTo>
                  <a:pt x="436" y="334"/>
                </a:lnTo>
                <a:lnTo>
                  <a:pt x="438" y="332"/>
                </a:lnTo>
                <a:lnTo>
                  <a:pt x="440" y="332"/>
                </a:lnTo>
                <a:lnTo>
                  <a:pt x="440" y="330"/>
                </a:lnTo>
                <a:lnTo>
                  <a:pt x="438" y="330"/>
                </a:lnTo>
                <a:lnTo>
                  <a:pt x="438" y="328"/>
                </a:lnTo>
                <a:lnTo>
                  <a:pt x="436" y="328"/>
                </a:lnTo>
                <a:lnTo>
                  <a:pt x="434" y="328"/>
                </a:lnTo>
                <a:lnTo>
                  <a:pt x="432" y="326"/>
                </a:lnTo>
                <a:lnTo>
                  <a:pt x="430" y="324"/>
                </a:lnTo>
                <a:lnTo>
                  <a:pt x="429" y="322"/>
                </a:lnTo>
                <a:lnTo>
                  <a:pt x="429" y="321"/>
                </a:lnTo>
                <a:lnTo>
                  <a:pt x="427" y="319"/>
                </a:lnTo>
                <a:lnTo>
                  <a:pt x="429" y="319"/>
                </a:lnTo>
                <a:lnTo>
                  <a:pt x="429" y="317"/>
                </a:lnTo>
                <a:lnTo>
                  <a:pt x="427" y="317"/>
                </a:lnTo>
                <a:lnTo>
                  <a:pt x="425" y="317"/>
                </a:lnTo>
                <a:lnTo>
                  <a:pt x="423" y="317"/>
                </a:lnTo>
                <a:lnTo>
                  <a:pt x="421" y="317"/>
                </a:lnTo>
                <a:lnTo>
                  <a:pt x="419" y="317"/>
                </a:lnTo>
                <a:lnTo>
                  <a:pt x="419" y="315"/>
                </a:lnTo>
                <a:lnTo>
                  <a:pt x="419" y="313"/>
                </a:lnTo>
                <a:lnTo>
                  <a:pt x="417" y="313"/>
                </a:lnTo>
                <a:lnTo>
                  <a:pt x="417" y="315"/>
                </a:lnTo>
                <a:lnTo>
                  <a:pt x="417" y="313"/>
                </a:lnTo>
                <a:lnTo>
                  <a:pt x="415" y="313"/>
                </a:lnTo>
                <a:lnTo>
                  <a:pt x="413" y="313"/>
                </a:lnTo>
                <a:lnTo>
                  <a:pt x="413" y="315"/>
                </a:lnTo>
                <a:lnTo>
                  <a:pt x="413" y="317"/>
                </a:lnTo>
                <a:lnTo>
                  <a:pt x="411" y="317"/>
                </a:lnTo>
                <a:lnTo>
                  <a:pt x="409" y="317"/>
                </a:lnTo>
                <a:lnTo>
                  <a:pt x="408" y="317"/>
                </a:lnTo>
                <a:lnTo>
                  <a:pt x="408" y="319"/>
                </a:lnTo>
                <a:lnTo>
                  <a:pt x="406" y="319"/>
                </a:lnTo>
                <a:lnTo>
                  <a:pt x="406" y="317"/>
                </a:lnTo>
                <a:lnTo>
                  <a:pt x="403" y="317"/>
                </a:lnTo>
                <a:lnTo>
                  <a:pt x="403" y="315"/>
                </a:lnTo>
                <a:lnTo>
                  <a:pt x="403" y="313"/>
                </a:lnTo>
                <a:lnTo>
                  <a:pt x="403" y="311"/>
                </a:lnTo>
                <a:lnTo>
                  <a:pt x="403" y="309"/>
                </a:lnTo>
                <a:lnTo>
                  <a:pt x="403" y="307"/>
                </a:lnTo>
                <a:lnTo>
                  <a:pt x="402" y="307"/>
                </a:lnTo>
                <a:lnTo>
                  <a:pt x="400" y="307"/>
                </a:lnTo>
                <a:lnTo>
                  <a:pt x="398" y="309"/>
                </a:lnTo>
                <a:lnTo>
                  <a:pt x="396" y="309"/>
                </a:lnTo>
                <a:lnTo>
                  <a:pt x="396" y="307"/>
                </a:lnTo>
                <a:lnTo>
                  <a:pt x="394" y="307"/>
                </a:lnTo>
                <a:lnTo>
                  <a:pt x="392" y="307"/>
                </a:lnTo>
                <a:lnTo>
                  <a:pt x="390" y="307"/>
                </a:lnTo>
                <a:lnTo>
                  <a:pt x="390" y="305"/>
                </a:lnTo>
                <a:lnTo>
                  <a:pt x="388" y="305"/>
                </a:lnTo>
                <a:lnTo>
                  <a:pt x="386" y="305"/>
                </a:lnTo>
                <a:lnTo>
                  <a:pt x="384" y="305"/>
                </a:lnTo>
                <a:lnTo>
                  <a:pt x="384" y="303"/>
                </a:lnTo>
                <a:lnTo>
                  <a:pt x="382" y="303"/>
                </a:lnTo>
                <a:lnTo>
                  <a:pt x="384" y="303"/>
                </a:lnTo>
                <a:lnTo>
                  <a:pt x="384" y="301"/>
                </a:lnTo>
                <a:lnTo>
                  <a:pt x="384" y="300"/>
                </a:lnTo>
                <a:lnTo>
                  <a:pt x="384" y="298"/>
                </a:lnTo>
                <a:lnTo>
                  <a:pt x="382" y="298"/>
                </a:lnTo>
                <a:lnTo>
                  <a:pt x="382" y="295"/>
                </a:lnTo>
                <a:lnTo>
                  <a:pt x="381" y="295"/>
                </a:lnTo>
                <a:lnTo>
                  <a:pt x="381" y="298"/>
                </a:lnTo>
                <a:lnTo>
                  <a:pt x="379" y="298"/>
                </a:lnTo>
                <a:lnTo>
                  <a:pt x="377" y="298"/>
                </a:lnTo>
                <a:lnTo>
                  <a:pt x="375" y="295"/>
                </a:lnTo>
                <a:lnTo>
                  <a:pt x="371" y="298"/>
                </a:lnTo>
                <a:lnTo>
                  <a:pt x="371" y="295"/>
                </a:lnTo>
                <a:lnTo>
                  <a:pt x="371" y="294"/>
                </a:lnTo>
                <a:lnTo>
                  <a:pt x="369" y="292"/>
                </a:lnTo>
                <a:lnTo>
                  <a:pt x="367" y="292"/>
                </a:lnTo>
                <a:lnTo>
                  <a:pt x="365" y="292"/>
                </a:lnTo>
                <a:lnTo>
                  <a:pt x="365" y="294"/>
                </a:lnTo>
                <a:lnTo>
                  <a:pt x="363" y="294"/>
                </a:lnTo>
                <a:lnTo>
                  <a:pt x="363" y="292"/>
                </a:lnTo>
                <a:lnTo>
                  <a:pt x="361" y="290"/>
                </a:lnTo>
                <a:lnTo>
                  <a:pt x="361" y="288"/>
                </a:lnTo>
                <a:lnTo>
                  <a:pt x="360" y="288"/>
                </a:lnTo>
                <a:lnTo>
                  <a:pt x="360" y="286"/>
                </a:lnTo>
                <a:lnTo>
                  <a:pt x="357" y="286"/>
                </a:lnTo>
                <a:lnTo>
                  <a:pt x="357" y="288"/>
                </a:lnTo>
                <a:lnTo>
                  <a:pt x="355" y="288"/>
                </a:lnTo>
                <a:lnTo>
                  <a:pt x="355" y="290"/>
                </a:lnTo>
                <a:lnTo>
                  <a:pt x="354" y="290"/>
                </a:lnTo>
                <a:lnTo>
                  <a:pt x="352" y="290"/>
                </a:lnTo>
                <a:lnTo>
                  <a:pt x="350" y="288"/>
                </a:lnTo>
                <a:lnTo>
                  <a:pt x="348" y="288"/>
                </a:lnTo>
                <a:lnTo>
                  <a:pt x="348" y="286"/>
                </a:lnTo>
                <a:lnTo>
                  <a:pt x="348" y="284"/>
                </a:lnTo>
                <a:lnTo>
                  <a:pt x="348" y="282"/>
                </a:lnTo>
                <a:lnTo>
                  <a:pt x="348" y="280"/>
                </a:lnTo>
                <a:lnTo>
                  <a:pt x="346" y="280"/>
                </a:lnTo>
                <a:lnTo>
                  <a:pt x="344" y="278"/>
                </a:lnTo>
                <a:lnTo>
                  <a:pt x="342" y="278"/>
                </a:lnTo>
                <a:lnTo>
                  <a:pt x="342" y="276"/>
                </a:lnTo>
                <a:lnTo>
                  <a:pt x="344" y="276"/>
                </a:lnTo>
                <a:lnTo>
                  <a:pt x="344" y="274"/>
                </a:lnTo>
                <a:lnTo>
                  <a:pt x="344" y="273"/>
                </a:lnTo>
                <a:lnTo>
                  <a:pt x="344" y="271"/>
                </a:lnTo>
                <a:lnTo>
                  <a:pt x="342" y="271"/>
                </a:lnTo>
                <a:lnTo>
                  <a:pt x="340" y="273"/>
                </a:lnTo>
                <a:lnTo>
                  <a:pt x="340" y="274"/>
                </a:lnTo>
                <a:lnTo>
                  <a:pt x="338" y="274"/>
                </a:lnTo>
                <a:lnTo>
                  <a:pt x="336" y="274"/>
                </a:lnTo>
                <a:lnTo>
                  <a:pt x="336" y="273"/>
                </a:lnTo>
                <a:lnTo>
                  <a:pt x="336" y="271"/>
                </a:lnTo>
                <a:lnTo>
                  <a:pt x="336" y="269"/>
                </a:lnTo>
                <a:lnTo>
                  <a:pt x="336" y="267"/>
                </a:lnTo>
                <a:lnTo>
                  <a:pt x="336" y="265"/>
                </a:lnTo>
                <a:lnTo>
                  <a:pt x="334" y="265"/>
                </a:lnTo>
                <a:lnTo>
                  <a:pt x="334" y="267"/>
                </a:lnTo>
                <a:lnTo>
                  <a:pt x="333" y="267"/>
                </a:lnTo>
                <a:lnTo>
                  <a:pt x="333" y="265"/>
                </a:lnTo>
                <a:lnTo>
                  <a:pt x="334" y="263"/>
                </a:lnTo>
                <a:lnTo>
                  <a:pt x="333" y="263"/>
                </a:lnTo>
                <a:lnTo>
                  <a:pt x="331" y="261"/>
                </a:lnTo>
                <a:lnTo>
                  <a:pt x="331" y="259"/>
                </a:lnTo>
                <a:lnTo>
                  <a:pt x="329" y="259"/>
                </a:lnTo>
                <a:lnTo>
                  <a:pt x="329" y="257"/>
                </a:lnTo>
                <a:lnTo>
                  <a:pt x="327" y="257"/>
                </a:lnTo>
                <a:lnTo>
                  <a:pt x="329" y="257"/>
                </a:lnTo>
                <a:lnTo>
                  <a:pt x="329" y="255"/>
                </a:lnTo>
                <a:lnTo>
                  <a:pt x="331" y="255"/>
                </a:lnTo>
                <a:lnTo>
                  <a:pt x="331" y="253"/>
                </a:lnTo>
                <a:lnTo>
                  <a:pt x="331" y="251"/>
                </a:lnTo>
                <a:lnTo>
                  <a:pt x="331" y="250"/>
                </a:lnTo>
                <a:lnTo>
                  <a:pt x="331" y="247"/>
                </a:lnTo>
                <a:lnTo>
                  <a:pt x="329" y="247"/>
                </a:lnTo>
                <a:lnTo>
                  <a:pt x="327" y="247"/>
                </a:lnTo>
                <a:lnTo>
                  <a:pt x="327" y="245"/>
                </a:lnTo>
                <a:lnTo>
                  <a:pt x="325" y="245"/>
                </a:lnTo>
                <a:lnTo>
                  <a:pt x="323" y="245"/>
                </a:lnTo>
                <a:lnTo>
                  <a:pt x="323" y="244"/>
                </a:lnTo>
                <a:lnTo>
                  <a:pt x="323" y="240"/>
                </a:lnTo>
                <a:lnTo>
                  <a:pt x="306" y="245"/>
                </a:lnTo>
                <a:lnTo>
                  <a:pt x="285" y="245"/>
                </a:lnTo>
                <a:lnTo>
                  <a:pt x="261" y="244"/>
                </a:lnTo>
                <a:lnTo>
                  <a:pt x="254" y="236"/>
                </a:lnTo>
                <a:lnTo>
                  <a:pt x="250" y="234"/>
                </a:lnTo>
                <a:lnTo>
                  <a:pt x="248" y="232"/>
                </a:lnTo>
                <a:lnTo>
                  <a:pt x="244" y="232"/>
                </a:lnTo>
                <a:lnTo>
                  <a:pt x="231" y="221"/>
                </a:lnTo>
                <a:lnTo>
                  <a:pt x="225" y="207"/>
                </a:lnTo>
                <a:lnTo>
                  <a:pt x="223" y="205"/>
                </a:lnTo>
                <a:lnTo>
                  <a:pt x="221" y="199"/>
                </a:lnTo>
                <a:lnTo>
                  <a:pt x="221" y="192"/>
                </a:lnTo>
                <a:lnTo>
                  <a:pt x="221" y="188"/>
                </a:lnTo>
                <a:lnTo>
                  <a:pt x="217" y="173"/>
                </a:lnTo>
                <a:lnTo>
                  <a:pt x="211" y="159"/>
                </a:lnTo>
                <a:lnTo>
                  <a:pt x="210" y="159"/>
                </a:lnTo>
                <a:lnTo>
                  <a:pt x="156" y="182"/>
                </a:lnTo>
                <a:lnTo>
                  <a:pt x="150" y="182"/>
                </a:lnTo>
                <a:lnTo>
                  <a:pt x="119" y="194"/>
                </a:lnTo>
                <a:lnTo>
                  <a:pt x="108" y="199"/>
                </a:lnTo>
                <a:lnTo>
                  <a:pt x="98" y="203"/>
                </a:lnTo>
                <a:lnTo>
                  <a:pt x="81" y="213"/>
                </a:lnTo>
                <a:lnTo>
                  <a:pt x="59" y="226"/>
                </a:lnTo>
                <a:lnTo>
                  <a:pt x="59" y="228"/>
                </a:lnTo>
                <a:lnTo>
                  <a:pt x="67" y="245"/>
                </a:lnTo>
                <a:lnTo>
                  <a:pt x="85" y="278"/>
                </a:lnTo>
                <a:lnTo>
                  <a:pt x="33" y="276"/>
                </a:lnTo>
                <a:lnTo>
                  <a:pt x="33" y="278"/>
                </a:lnTo>
                <a:lnTo>
                  <a:pt x="52" y="321"/>
                </a:lnTo>
                <a:lnTo>
                  <a:pt x="54" y="322"/>
                </a:lnTo>
                <a:lnTo>
                  <a:pt x="54" y="324"/>
                </a:lnTo>
                <a:lnTo>
                  <a:pt x="46" y="328"/>
                </a:lnTo>
                <a:lnTo>
                  <a:pt x="0" y="348"/>
                </a:lnTo>
                <a:lnTo>
                  <a:pt x="0" y="349"/>
                </a:lnTo>
                <a:lnTo>
                  <a:pt x="31" y="423"/>
                </a:lnTo>
                <a:lnTo>
                  <a:pt x="31" y="425"/>
                </a:lnTo>
                <a:lnTo>
                  <a:pt x="75" y="522"/>
                </a:lnTo>
                <a:lnTo>
                  <a:pt x="85" y="542"/>
                </a:lnTo>
                <a:lnTo>
                  <a:pt x="94" y="551"/>
                </a:lnTo>
                <a:lnTo>
                  <a:pt x="125" y="588"/>
                </a:lnTo>
                <a:lnTo>
                  <a:pt x="150" y="617"/>
                </a:lnTo>
                <a:lnTo>
                  <a:pt x="171" y="644"/>
                </a:lnTo>
                <a:lnTo>
                  <a:pt x="189" y="663"/>
                </a:lnTo>
                <a:lnTo>
                  <a:pt x="202" y="684"/>
                </a:lnTo>
                <a:lnTo>
                  <a:pt x="206" y="695"/>
                </a:lnTo>
                <a:lnTo>
                  <a:pt x="215" y="724"/>
                </a:lnTo>
                <a:lnTo>
                  <a:pt x="252" y="822"/>
                </a:lnTo>
                <a:lnTo>
                  <a:pt x="256" y="840"/>
                </a:lnTo>
                <a:lnTo>
                  <a:pt x="254" y="843"/>
                </a:lnTo>
                <a:lnTo>
                  <a:pt x="258" y="851"/>
                </a:lnTo>
                <a:lnTo>
                  <a:pt x="259" y="859"/>
                </a:lnTo>
                <a:lnTo>
                  <a:pt x="261" y="865"/>
                </a:lnTo>
                <a:lnTo>
                  <a:pt x="261" y="867"/>
                </a:lnTo>
                <a:lnTo>
                  <a:pt x="265" y="86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" name="Freeform 214"/>
          <p:cNvSpPr>
            <a:spLocks/>
          </p:cNvSpPr>
          <p:nvPr/>
        </p:nvSpPr>
        <p:spPr bwMode="auto">
          <a:xfrm>
            <a:off x="-2429747" y="5799073"/>
            <a:ext cx="1067471" cy="725767"/>
          </a:xfrm>
          <a:custGeom>
            <a:avLst/>
            <a:gdLst>
              <a:gd name="T0" fmla="*/ 1116 w 1134"/>
              <a:gd name="T1" fmla="*/ 709 h 771"/>
              <a:gd name="T2" fmla="*/ 1128 w 1134"/>
              <a:gd name="T3" fmla="*/ 686 h 771"/>
              <a:gd name="T4" fmla="*/ 1134 w 1134"/>
              <a:gd name="T5" fmla="*/ 663 h 771"/>
              <a:gd name="T6" fmla="*/ 1093 w 1134"/>
              <a:gd name="T7" fmla="*/ 638 h 771"/>
              <a:gd name="T8" fmla="*/ 1012 w 1134"/>
              <a:gd name="T9" fmla="*/ 513 h 771"/>
              <a:gd name="T10" fmla="*/ 970 w 1134"/>
              <a:gd name="T11" fmla="*/ 488 h 771"/>
              <a:gd name="T12" fmla="*/ 924 w 1134"/>
              <a:gd name="T13" fmla="*/ 477 h 771"/>
              <a:gd name="T14" fmla="*/ 920 w 1134"/>
              <a:gd name="T15" fmla="*/ 440 h 771"/>
              <a:gd name="T16" fmla="*/ 870 w 1134"/>
              <a:gd name="T17" fmla="*/ 415 h 771"/>
              <a:gd name="T18" fmla="*/ 899 w 1134"/>
              <a:gd name="T19" fmla="*/ 348 h 771"/>
              <a:gd name="T20" fmla="*/ 908 w 1134"/>
              <a:gd name="T21" fmla="*/ 296 h 771"/>
              <a:gd name="T22" fmla="*/ 847 w 1134"/>
              <a:gd name="T23" fmla="*/ 240 h 771"/>
              <a:gd name="T24" fmla="*/ 711 w 1134"/>
              <a:gd name="T25" fmla="*/ 182 h 771"/>
              <a:gd name="T26" fmla="*/ 655 w 1134"/>
              <a:gd name="T27" fmla="*/ 221 h 771"/>
              <a:gd name="T28" fmla="*/ 651 w 1134"/>
              <a:gd name="T29" fmla="*/ 200 h 771"/>
              <a:gd name="T30" fmla="*/ 647 w 1134"/>
              <a:gd name="T31" fmla="*/ 169 h 771"/>
              <a:gd name="T32" fmla="*/ 630 w 1134"/>
              <a:gd name="T33" fmla="*/ 157 h 771"/>
              <a:gd name="T34" fmla="*/ 611 w 1134"/>
              <a:gd name="T35" fmla="*/ 146 h 771"/>
              <a:gd name="T36" fmla="*/ 588 w 1134"/>
              <a:gd name="T37" fmla="*/ 131 h 771"/>
              <a:gd name="T38" fmla="*/ 564 w 1134"/>
              <a:gd name="T39" fmla="*/ 148 h 771"/>
              <a:gd name="T40" fmla="*/ 588 w 1134"/>
              <a:gd name="T41" fmla="*/ 184 h 771"/>
              <a:gd name="T42" fmla="*/ 522 w 1134"/>
              <a:gd name="T43" fmla="*/ 152 h 771"/>
              <a:gd name="T44" fmla="*/ 455 w 1134"/>
              <a:gd name="T45" fmla="*/ 132 h 771"/>
              <a:gd name="T46" fmla="*/ 480 w 1134"/>
              <a:gd name="T47" fmla="*/ 65 h 771"/>
              <a:gd name="T48" fmla="*/ 453 w 1134"/>
              <a:gd name="T49" fmla="*/ 19 h 771"/>
              <a:gd name="T50" fmla="*/ 190 w 1134"/>
              <a:gd name="T51" fmla="*/ 136 h 771"/>
              <a:gd name="T52" fmla="*/ 115 w 1134"/>
              <a:gd name="T53" fmla="*/ 232 h 771"/>
              <a:gd name="T54" fmla="*/ 124 w 1134"/>
              <a:gd name="T55" fmla="*/ 253 h 771"/>
              <a:gd name="T56" fmla="*/ 134 w 1134"/>
              <a:gd name="T57" fmla="*/ 273 h 771"/>
              <a:gd name="T58" fmla="*/ 109 w 1134"/>
              <a:gd name="T59" fmla="*/ 313 h 771"/>
              <a:gd name="T60" fmla="*/ 73 w 1134"/>
              <a:gd name="T61" fmla="*/ 328 h 771"/>
              <a:gd name="T62" fmla="*/ 11 w 1134"/>
              <a:gd name="T63" fmla="*/ 432 h 771"/>
              <a:gd name="T64" fmla="*/ 49 w 1134"/>
              <a:gd name="T65" fmla="*/ 480 h 771"/>
              <a:gd name="T66" fmla="*/ 105 w 1134"/>
              <a:gd name="T67" fmla="*/ 549 h 771"/>
              <a:gd name="T68" fmla="*/ 142 w 1134"/>
              <a:gd name="T69" fmla="*/ 513 h 771"/>
              <a:gd name="T70" fmla="*/ 190 w 1134"/>
              <a:gd name="T71" fmla="*/ 479 h 771"/>
              <a:gd name="T72" fmla="*/ 217 w 1134"/>
              <a:gd name="T73" fmla="*/ 457 h 771"/>
              <a:gd name="T74" fmla="*/ 240 w 1134"/>
              <a:gd name="T75" fmla="*/ 455 h 771"/>
              <a:gd name="T76" fmla="*/ 253 w 1134"/>
              <a:gd name="T77" fmla="*/ 461 h 771"/>
              <a:gd name="T78" fmla="*/ 278 w 1134"/>
              <a:gd name="T79" fmla="*/ 463 h 771"/>
              <a:gd name="T80" fmla="*/ 296 w 1134"/>
              <a:gd name="T81" fmla="*/ 473 h 771"/>
              <a:gd name="T82" fmla="*/ 278 w 1134"/>
              <a:gd name="T83" fmla="*/ 494 h 771"/>
              <a:gd name="T84" fmla="*/ 315 w 1134"/>
              <a:gd name="T85" fmla="*/ 500 h 771"/>
              <a:gd name="T86" fmla="*/ 313 w 1134"/>
              <a:gd name="T87" fmla="*/ 509 h 771"/>
              <a:gd name="T88" fmla="*/ 323 w 1134"/>
              <a:gd name="T89" fmla="*/ 519 h 771"/>
              <a:gd name="T90" fmla="*/ 355 w 1134"/>
              <a:gd name="T91" fmla="*/ 490 h 771"/>
              <a:gd name="T92" fmla="*/ 376 w 1134"/>
              <a:gd name="T93" fmla="*/ 548 h 771"/>
              <a:gd name="T94" fmla="*/ 357 w 1134"/>
              <a:gd name="T95" fmla="*/ 592 h 771"/>
              <a:gd name="T96" fmla="*/ 290 w 1134"/>
              <a:gd name="T97" fmla="*/ 586 h 771"/>
              <a:gd name="T98" fmla="*/ 167 w 1134"/>
              <a:gd name="T99" fmla="*/ 640 h 771"/>
              <a:gd name="T100" fmla="*/ 184 w 1134"/>
              <a:gd name="T101" fmla="*/ 724 h 771"/>
              <a:gd name="T102" fmla="*/ 371 w 1134"/>
              <a:gd name="T103" fmla="*/ 700 h 771"/>
              <a:gd name="T104" fmla="*/ 465 w 1134"/>
              <a:gd name="T105" fmla="*/ 730 h 771"/>
              <a:gd name="T106" fmla="*/ 595 w 1134"/>
              <a:gd name="T107" fmla="*/ 757 h 771"/>
              <a:gd name="T108" fmla="*/ 659 w 1134"/>
              <a:gd name="T109" fmla="*/ 713 h 771"/>
              <a:gd name="T110" fmla="*/ 695 w 1134"/>
              <a:gd name="T111" fmla="*/ 661 h 771"/>
              <a:gd name="T112" fmla="*/ 753 w 1134"/>
              <a:gd name="T113" fmla="*/ 640 h 771"/>
              <a:gd name="T114" fmla="*/ 790 w 1134"/>
              <a:gd name="T115" fmla="*/ 640 h 771"/>
              <a:gd name="T116" fmla="*/ 884 w 1134"/>
              <a:gd name="T117" fmla="*/ 653 h 771"/>
              <a:gd name="T118" fmla="*/ 1001 w 1134"/>
              <a:gd name="T119" fmla="*/ 678 h 771"/>
              <a:gd name="T120" fmla="*/ 1049 w 1134"/>
              <a:gd name="T121" fmla="*/ 701 h 771"/>
              <a:gd name="T122" fmla="*/ 1074 w 1134"/>
              <a:gd name="T123" fmla="*/ 724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34" h="771">
                <a:moveTo>
                  <a:pt x="1093" y="748"/>
                </a:moveTo>
                <a:lnTo>
                  <a:pt x="1101" y="734"/>
                </a:lnTo>
                <a:lnTo>
                  <a:pt x="1103" y="732"/>
                </a:lnTo>
                <a:lnTo>
                  <a:pt x="1105" y="732"/>
                </a:lnTo>
                <a:lnTo>
                  <a:pt x="1106" y="730"/>
                </a:lnTo>
                <a:lnTo>
                  <a:pt x="1108" y="728"/>
                </a:lnTo>
                <a:lnTo>
                  <a:pt x="1108" y="727"/>
                </a:lnTo>
                <a:lnTo>
                  <a:pt x="1110" y="724"/>
                </a:lnTo>
                <a:lnTo>
                  <a:pt x="1112" y="721"/>
                </a:lnTo>
                <a:lnTo>
                  <a:pt x="1112" y="719"/>
                </a:lnTo>
                <a:lnTo>
                  <a:pt x="1114" y="717"/>
                </a:lnTo>
                <a:lnTo>
                  <a:pt x="1114" y="715"/>
                </a:lnTo>
                <a:lnTo>
                  <a:pt x="1116" y="715"/>
                </a:lnTo>
                <a:lnTo>
                  <a:pt x="1116" y="713"/>
                </a:lnTo>
                <a:lnTo>
                  <a:pt x="1116" y="711"/>
                </a:lnTo>
                <a:lnTo>
                  <a:pt x="1116" y="709"/>
                </a:lnTo>
                <a:lnTo>
                  <a:pt x="1118" y="707"/>
                </a:lnTo>
                <a:lnTo>
                  <a:pt x="1118" y="705"/>
                </a:lnTo>
                <a:lnTo>
                  <a:pt x="1118" y="703"/>
                </a:lnTo>
                <a:lnTo>
                  <a:pt x="1120" y="703"/>
                </a:lnTo>
                <a:lnTo>
                  <a:pt x="1120" y="701"/>
                </a:lnTo>
                <a:lnTo>
                  <a:pt x="1120" y="700"/>
                </a:lnTo>
                <a:lnTo>
                  <a:pt x="1120" y="698"/>
                </a:lnTo>
                <a:lnTo>
                  <a:pt x="1120" y="696"/>
                </a:lnTo>
                <a:lnTo>
                  <a:pt x="1120" y="694"/>
                </a:lnTo>
                <a:lnTo>
                  <a:pt x="1122" y="694"/>
                </a:lnTo>
                <a:lnTo>
                  <a:pt x="1122" y="692"/>
                </a:lnTo>
                <a:lnTo>
                  <a:pt x="1124" y="692"/>
                </a:lnTo>
                <a:lnTo>
                  <a:pt x="1124" y="690"/>
                </a:lnTo>
                <a:lnTo>
                  <a:pt x="1126" y="690"/>
                </a:lnTo>
                <a:lnTo>
                  <a:pt x="1126" y="688"/>
                </a:lnTo>
                <a:lnTo>
                  <a:pt x="1128" y="686"/>
                </a:lnTo>
                <a:lnTo>
                  <a:pt x="1128" y="684"/>
                </a:lnTo>
                <a:lnTo>
                  <a:pt x="1126" y="684"/>
                </a:lnTo>
                <a:lnTo>
                  <a:pt x="1126" y="682"/>
                </a:lnTo>
                <a:lnTo>
                  <a:pt x="1128" y="680"/>
                </a:lnTo>
                <a:lnTo>
                  <a:pt x="1128" y="678"/>
                </a:lnTo>
                <a:lnTo>
                  <a:pt x="1130" y="678"/>
                </a:lnTo>
                <a:lnTo>
                  <a:pt x="1130" y="676"/>
                </a:lnTo>
                <a:lnTo>
                  <a:pt x="1130" y="674"/>
                </a:lnTo>
                <a:lnTo>
                  <a:pt x="1130" y="673"/>
                </a:lnTo>
                <a:lnTo>
                  <a:pt x="1132" y="673"/>
                </a:lnTo>
                <a:lnTo>
                  <a:pt x="1132" y="671"/>
                </a:lnTo>
                <a:lnTo>
                  <a:pt x="1134" y="671"/>
                </a:lnTo>
                <a:lnTo>
                  <a:pt x="1134" y="669"/>
                </a:lnTo>
                <a:lnTo>
                  <a:pt x="1134" y="667"/>
                </a:lnTo>
                <a:lnTo>
                  <a:pt x="1134" y="665"/>
                </a:lnTo>
                <a:lnTo>
                  <a:pt x="1134" y="663"/>
                </a:lnTo>
                <a:lnTo>
                  <a:pt x="1132" y="663"/>
                </a:lnTo>
                <a:lnTo>
                  <a:pt x="1132" y="661"/>
                </a:lnTo>
                <a:lnTo>
                  <a:pt x="1132" y="659"/>
                </a:lnTo>
                <a:lnTo>
                  <a:pt x="1130" y="659"/>
                </a:lnTo>
                <a:lnTo>
                  <a:pt x="1130" y="657"/>
                </a:lnTo>
                <a:lnTo>
                  <a:pt x="1130" y="655"/>
                </a:lnTo>
                <a:lnTo>
                  <a:pt x="1128" y="653"/>
                </a:lnTo>
                <a:lnTo>
                  <a:pt x="1128" y="652"/>
                </a:lnTo>
                <a:lnTo>
                  <a:pt x="1128" y="650"/>
                </a:lnTo>
                <a:lnTo>
                  <a:pt x="1126" y="644"/>
                </a:lnTo>
                <a:lnTo>
                  <a:pt x="1126" y="640"/>
                </a:lnTo>
                <a:lnTo>
                  <a:pt x="1126" y="636"/>
                </a:lnTo>
                <a:lnTo>
                  <a:pt x="1120" y="638"/>
                </a:lnTo>
                <a:lnTo>
                  <a:pt x="1114" y="640"/>
                </a:lnTo>
                <a:lnTo>
                  <a:pt x="1106" y="638"/>
                </a:lnTo>
                <a:lnTo>
                  <a:pt x="1093" y="638"/>
                </a:lnTo>
                <a:lnTo>
                  <a:pt x="1085" y="626"/>
                </a:lnTo>
                <a:lnTo>
                  <a:pt x="1097" y="603"/>
                </a:lnTo>
                <a:lnTo>
                  <a:pt x="1084" y="597"/>
                </a:lnTo>
                <a:lnTo>
                  <a:pt x="1066" y="592"/>
                </a:lnTo>
                <a:lnTo>
                  <a:pt x="1036" y="578"/>
                </a:lnTo>
                <a:lnTo>
                  <a:pt x="1039" y="567"/>
                </a:lnTo>
                <a:lnTo>
                  <a:pt x="1049" y="553"/>
                </a:lnTo>
                <a:lnTo>
                  <a:pt x="1045" y="549"/>
                </a:lnTo>
                <a:lnTo>
                  <a:pt x="1026" y="540"/>
                </a:lnTo>
                <a:lnTo>
                  <a:pt x="1016" y="538"/>
                </a:lnTo>
                <a:lnTo>
                  <a:pt x="1014" y="538"/>
                </a:lnTo>
                <a:lnTo>
                  <a:pt x="1009" y="527"/>
                </a:lnTo>
                <a:lnTo>
                  <a:pt x="1010" y="519"/>
                </a:lnTo>
                <a:lnTo>
                  <a:pt x="1012" y="519"/>
                </a:lnTo>
                <a:lnTo>
                  <a:pt x="1014" y="519"/>
                </a:lnTo>
                <a:lnTo>
                  <a:pt x="1012" y="513"/>
                </a:lnTo>
                <a:lnTo>
                  <a:pt x="1007" y="509"/>
                </a:lnTo>
                <a:lnTo>
                  <a:pt x="1005" y="507"/>
                </a:lnTo>
                <a:lnTo>
                  <a:pt x="1003" y="509"/>
                </a:lnTo>
                <a:lnTo>
                  <a:pt x="1003" y="507"/>
                </a:lnTo>
                <a:lnTo>
                  <a:pt x="1003" y="509"/>
                </a:lnTo>
                <a:lnTo>
                  <a:pt x="1001" y="511"/>
                </a:lnTo>
                <a:lnTo>
                  <a:pt x="993" y="507"/>
                </a:lnTo>
                <a:lnTo>
                  <a:pt x="993" y="505"/>
                </a:lnTo>
                <a:lnTo>
                  <a:pt x="985" y="500"/>
                </a:lnTo>
                <a:lnTo>
                  <a:pt x="983" y="498"/>
                </a:lnTo>
                <a:lnTo>
                  <a:pt x="982" y="496"/>
                </a:lnTo>
                <a:lnTo>
                  <a:pt x="976" y="492"/>
                </a:lnTo>
                <a:lnTo>
                  <a:pt x="976" y="490"/>
                </a:lnTo>
                <a:lnTo>
                  <a:pt x="972" y="494"/>
                </a:lnTo>
                <a:lnTo>
                  <a:pt x="970" y="492"/>
                </a:lnTo>
                <a:lnTo>
                  <a:pt x="970" y="488"/>
                </a:lnTo>
                <a:lnTo>
                  <a:pt x="964" y="486"/>
                </a:lnTo>
                <a:lnTo>
                  <a:pt x="959" y="484"/>
                </a:lnTo>
                <a:lnTo>
                  <a:pt x="955" y="482"/>
                </a:lnTo>
                <a:lnTo>
                  <a:pt x="949" y="480"/>
                </a:lnTo>
                <a:lnTo>
                  <a:pt x="943" y="477"/>
                </a:lnTo>
                <a:lnTo>
                  <a:pt x="939" y="477"/>
                </a:lnTo>
                <a:lnTo>
                  <a:pt x="939" y="482"/>
                </a:lnTo>
                <a:lnTo>
                  <a:pt x="939" y="484"/>
                </a:lnTo>
                <a:lnTo>
                  <a:pt x="937" y="484"/>
                </a:lnTo>
                <a:lnTo>
                  <a:pt x="935" y="482"/>
                </a:lnTo>
                <a:lnTo>
                  <a:pt x="934" y="482"/>
                </a:lnTo>
                <a:lnTo>
                  <a:pt x="932" y="480"/>
                </a:lnTo>
                <a:lnTo>
                  <a:pt x="930" y="480"/>
                </a:lnTo>
                <a:lnTo>
                  <a:pt x="926" y="479"/>
                </a:lnTo>
                <a:lnTo>
                  <a:pt x="924" y="479"/>
                </a:lnTo>
                <a:lnTo>
                  <a:pt x="924" y="477"/>
                </a:lnTo>
                <a:lnTo>
                  <a:pt x="922" y="474"/>
                </a:lnTo>
                <a:lnTo>
                  <a:pt x="922" y="473"/>
                </a:lnTo>
                <a:lnTo>
                  <a:pt x="920" y="471"/>
                </a:lnTo>
                <a:lnTo>
                  <a:pt x="920" y="467"/>
                </a:lnTo>
                <a:lnTo>
                  <a:pt x="922" y="465"/>
                </a:lnTo>
                <a:lnTo>
                  <a:pt x="922" y="463"/>
                </a:lnTo>
                <a:lnTo>
                  <a:pt x="924" y="463"/>
                </a:lnTo>
                <a:lnTo>
                  <a:pt x="924" y="461"/>
                </a:lnTo>
                <a:lnTo>
                  <a:pt x="926" y="457"/>
                </a:lnTo>
                <a:lnTo>
                  <a:pt x="926" y="455"/>
                </a:lnTo>
                <a:lnTo>
                  <a:pt x="928" y="451"/>
                </a:lnTo>
                <a:lnTo>
                  <a:pt x="928" y="450"/>
                </a:lnTo>
                <a:lnTo>
                  <a:pt x="926" y="448"/>
                </a:lnTo>
                <a:lnTo>
                  <a:pt x="926" y="442"/>
                </a:lnTo>
                <a:lnTo>
                  <a:pt x="924" y="442"/>
                </a:lnTo>
                <a:lnTo>
                  <a:pt x="920" y="440"/>
                </a:lnTo>
                <a:lnTo>
                  <a:pt x="920" y="438"/>
                </a:lnTo>
                <a:lnTo>
                  <a:pt x="920" y="434"/>
                </a:lnTo>
                <a:lnTo>
                  <a:pt x="916" y="432"/>
                </a:lnTo>
                <a:lnTo>
                  <a:pt x="907" y="423"/>
                </a:lnTo>
                <a:lnTo>
                  <a:pt x="913" y="411"/>
                </a:lnTo>
                <a:lnTo>
                  <a:pt x="922" y="407"/>
                </a:lnTo>
                <a:lnTo>
                  <a:pt x="924" y="405"/>
                </a:lnTo>
                <a:lnTo>
                  <a:pt x="926" y="394"/>
                </a:lnTo>
                <a:lnTo>
                  <a:pt x="916" y="388"/>
                </a:lnTo>
                <a:lnTo>
                  <a:pt x="908" y="384"/>
                </a:lnTo>
                <a:lnTo>
                  <a:pt x="895" y="398"/>
                </a:lnTo>
                <a:lnTo>
                  <a:pt x="889" y="403"/>
                </a:lnTo>
                <a:lnTo>
                  <a:pt x="886" y="405"/>
                </a:lnTo>
                <a:lnTo>
                  <a:pt x="882" y="409"/>
                </a:lnTo>
                <a:lnTo>
                  <a:pt x="880" y="409"/>
                </a:lnTo>
                <a:lnTo>
                  <a:pt x="870" y="415"/>
                </a:lnTo>
                <a:lnTo>
                  <a:pt x="865" y="407"/>
                </a:lnTo>
                <a:lnTo>
                  <a:pt x="874" y="398"/>
                </a:lnTo>
                <a:lnTo>
                  <a:pt x="876" y="396"/>
                </a:lnTo>
                <a:lnTo>
                  <a:pt x="878" y="394"/>
                </a:lnTo>
                <a:lnTo>
                  <a:pt x="882" y="390"/>
                </a:lnTo>
                <a:lnTo>
                  <a:pt x="884" y="388"/>
                </a:lnTo>
                <a:lnTo>
                  <a:pt x="887" y="384"/>
                </a:lnTo>
                <a:lnTo>
                  <a:pt x="891" y="380"/>
                </a:lnTo>
                <a:lnTo>
                  <a:pt x="897" y="369"/>
                </a:lnTo>
                <a:lnTo>
                  <a:pt x="895" y="367"/>
                </a:lnTo>
                <a:lnTo>
                  <a:pt x="893" y="365"/>
                </a:lnTo>
                <a:lnTo>
                  <a:pt x="895" y="361"/>
                </a:lnTo>
                <a:lnTo>
                  <a:pt x="895" y="357"/>
                </a:lnTo>
                <a:lnTo>
                  <a:pt x="897" y="355"/>
                </a:lnTo>
                <a:lnTo>
                  <a:pt x="899" y="352"/>
                </a:lnTo>
                <a:lnTo>
                  <a:pt x="899" y="348"/>
                </a:lnTo>
                <a:lnTo>
                  <a:pt x="901" y="346"/>
                </a:lnTo>
                <a:lnTo>
                  <a:pt x="901" y="344"/>
                </a:lnTo>
                <a:lnTo>
                  <a:pt x="901" y="342"/>
                </a:lnTo>
                <a:lnTo>
                  <a:pt x="901" y="338"/>
                </a:lnTo>
                <a:lnTo>
                  <a:pt x="901" y="334"/>
                </a:lnTo>
                <a:lnTo>
                  <a:pt x="901" y="330"/>
                </a:lnTo>
                <a:lnTo>
                  <a:pt x="901" y="327"/>
                </a:lnTo>
                <a:lnTo>
                  <a:pt x="901" y="325"/>
                </a:lnTo>
                <a:lnTo>
                  <a:pt x="903" y="323"/>
                </a:lnTo>
                <a:lnTo>
                  <a:pt x="905" y="319"/>
                </a:lnTo>
                <a:lnTo>
                  <a:pt x="905" y="317"/>
                </a:lnTo>
                <a:lnTo>
                  <a:pt x="907" y="313"/>
                </a:lnTo>
                <a:lnTo>
                  <a:pt x="908" y="309"/>
                </a:lnTo>
                <a:lnTo>
                  <a:pt x="911" y="307"/>
                </a:lnTo>
                <a:lnTo>
                  <a:pt x="911" y="304"/>
                </a:lnTo>
                <a:lnTo>
                  <a:pt x="908" y="296"/>
                </a:lnTo>
                <a:lnTo>
                  <a:pt x="924" y="292"/>
                </a:lnTo>
                <a:lnTo>
                  <a:pt x="926" y="292"/>
                </a:lnTo>
                <a:lnTo>
                  <a:pt x="918" y="288"/>
                </a:lnTo>
                <a:lnTo>
                  <a:pt x="908" y="282"/>
                </a:lnTo>
                <a:lnTo>
                  <a:pt x="899" y="277"/>
                </a:lnTo>
                <a:lnTo>
                  <a:pt x="893" y="273"/>
                </a:lnTo>
                <a:lnTo>
                  <a:pt x="886" y="269"/>
                </a:lnTo>
                <a:lnTo>
                  <a:pt x="880" y="265"/>
                </a:lnTo>
                <a:lnTo>
                  <a:pt x="876" y="263"/>
                </a:lnTo>
                <a:lnTo>
                  <a:pt x="874" y="263"/>
                </a:lnTo>
                <a:lnTo>
                  <a:pt x="874" y="261"/>
                </a:lnTo>
                <a:lnTo>
                  <a:pt x="870" y="257"/>
                </a:lnTo>
                <a:lnTo>
                  <a:pt x="868" y="255"/>
                </a:lnTo>
                <a:lnTo>
                  <a:pt x="857" y="248"/>
                </a:lnTo>
                <a:lnTo>
                  <a:pt x="853" y="244"/>
                </a:lnTo>
                <a:lnTo>
                  <a:pt x="847" y="240"/>
                </a:lnTo>
                <a:lnTo>
                  <a:pt x="839" y="236"/>
                </a:lnTo>
                <a:lnTo>
                  <a:pt x="830" y="230"/>
                </a:lnTo>
                <a:lnTo>
                  <a:pt x="824" y="227"/>
                </a:lnTo>
                <a:lnTo>
                  <a:pt x="814" y="223"/>
                </a:lnTo>
                <a:lnTo>
                  <a:pt x="807" y="217"/>
                </a:lnTo>
                <a:lnTo>
                  <a:pt x="803" y="215"/>
                </a:lnTo>
                <a:lnTo>
                  <a:pt x="793" y="203"/>
                </a:lnTo>
                <a:lnTo>
                  <a:pt x="788" y="192"/>
                </a:lnTo>
                <a:lnTo>
                  <a:pt x="784" y="186"/>
                </a:lnTo>
                <a:lnTo>
                  <a:pt x="776" y="205"/>
                </a:lnTo>
                <a:lnTo>
                  <a:pt x="759" y="217"/>
                </a:lnTo>
                <a:lnTo>
                  <a:pt x="751" y="205"/>
                </a:lnTo>
                <a:lnTo>
                  <a:pt x="737" y="194"/>
                </a:lnTo>
                <a:lnTo>
                  <a:pt x="734" y="186"/>
                </a:lnTo>
                <a:lnTo>
                  <a:pt x="722" y="196"/>
                </a:lnTo>
                <a:lnTo>
                  <a:pt x="711" y="182"/>
                </a:lnTo>
                <a:lnTo>
                  <a:pt x="705" y="167"/>
                </a:lnTo>
                <a:lnTo>
                  <a:pt x="682" y="179"/>
                </a:lnTo>
                <a:lnTo>
                  <a:pt x="689" y="203"/>
                </a:lnTo>
                <a:lnTo>
                  <a:pt x="680" y="209"/>
                </a:lnTo>
                <a:lnTo>
                  <a:pt x="684" y="221"/>
                </a:lnTo>
                <a:lnTo>
                  <a:pt x="668" y="230"/>
                </a:lnTo>
                <a:lnTo>
                  <a:pt x="665" y="232"/>
                </a:lnTo>
                <a:lnTo>
                  <a:pt x="663" y="232"/>
                </a:lnTo>
                <a:lnTo>
                  <a:pt x="661" y="232"/>
                </a:lnTo>
                <a:lnTo>
                  <a:pt x="661" y="230"/>
                </a:lnTo>
                <a:lnTo>
                  <a:pt x="659" y="229"/>
                </a:lnTo>
                <a:lnTo>
                  <a:pt x="657" y="227"/>
                </a:lnTo>
                <a:lnTo>
                  <a:pt x="655" y="227"/>
                </a:lnTo>
                <a:lnTo>
                  <a:pt x="655" y="225"/>
                </a:lnTo>
                <a:lnTo>
                  <a:pt x="655" y="223"/>
                </a:lnTo>
                <a:lnTo>
                  <a:pt x="655" y="221"/>
                </a:lnTo>
                <a:lnTo>
                  <a:pt x="657" y="221"/>
                </a:lnTo>
                <a:lnTo>
                  <a:pt x="657" y="219"/>
                </a:lnTo>
                <a:lnTo>
                  <a:pt x="659" y="219"/>
                </a:lnTo>
                <a:lnTo>
                  <a:pt x="659" y="217"/>
                </a:lnTo>
                <a:lnTo>
                  <a:pt x="661" y="215"/>
                </a:lnTo>
                <a:lnTo>
                  <a:pt x="661" y="213"/>
                </a:lnTo>
                <a:lnTo>
                  <a:pt x="659" y="211"/>
                </a:lnTo>
                <a:lnTo>
                  <a:pt x="659" y="209"/>
                </a:lnTo>
                <a:lnTo>
                  <a:pt x="657" y="207"/>
                </a:lnTo>
                <a:lnTo>
                  <a:pt x="657" y="205"/>
                </a:lnTo>
                <a:lnTo>
                  <a:pt x="657" y="203"/>
                </a:lnTo>
                <a:lnTo>
                  <a:pt x="655" y="203"/>
                </a:lnTo>
                <a:lnTo>
                  <a:pt x="653" y="203"/>
                </a:lnTo>
                <a:lnTo>
                  <a:pt x="651" y="203"/>
                </a:lnTo>
                <a:lnTo>
                  <a:pt x="651" y="202"/>
                </a:lnTo>
                <a:lnTo>
                  <a:pt x="651" y="200"/>
                </a:lnTo>
                <a:lnTo>
                  <a:pt x="653" y="196"/>
                </a:lnTo>
                <a:lnTo>
                  <a:pt x="653" y="194"/>
                </a:lnTo>
                <a:lnTo>
                  <a:pt x="653" y="192"/>
                </a:lnTo>
                <a:lnTo>
                  <a:pt x="651" y="186"/>
                </a:lnTo>
                <a:lnTo>
                  <a:pt x="651" y="184"/>
                </a:lnTo>
                <a:lnTo>
                  <a:pt x="649" y="184"/>
                </a:lnTo>
                <a:lnTo>
                  <a:pt x="649" y="182"/>
                </a:lnTo>
                <a:lnTo>
                  <a:pt x="649" y="181"/>
                </a:lnTo>
                <a:lnTo>
                  <a:pt x="649" y="179"/>
                </a:lnTo>
                <a:lnTo>
                  <a:pt x="647" y="179"/>
                </a:lnTo>
                <a:lnTo>
                  <a:pt x="647" y="176"/>
                </a:lnTo>
                <a:lnTo>
                  <a:pt x="645" y="176"/>
                </a:lnTo>
                <a:lnTo>
                  <a:pt x="645" y="175"/>
                </a:lnTo>
                <a:lnTo>
                  <a:pt x="645" y="173"/>
                </a:lnTo>
                <a:lnTo>
                  <a:pt x="647" y="171"/>
                </a:lnTo>
                <a:lnTo>
                  <a:pt x="647" y="169"/>
                </a:lnTo>
                <a:lnTo>
                  <a:pt x="645" y="169"/>
                </a:lnTo>
                <a:lnTo>
                  <a:pt x="643" y="169"/>
                </a:lnTo>
                <a:lnTo>
                  <a:pt x="643" y="171"/>
                </a:lnTo>
                <a:lnTo>
                  <a:pt x="641" y="171"/>
                </a:lnTo>
                <a:lnTo>
                  <a:pt x="639" y="169"/>
                </a:lnTo>
                <a:lnTo>
                  <a:pt x="638" y="167"/>
                </a:lnTo>
                <a:lnTo>
                  <a:pt x="638" y="165"/>
                </a:lnTo>
                <a:lnTo>
                  <a:pt x="639" y="165"/>
                </a:lnTo>
                <a:lnTo>
                  <a:pt x="639" y="163"/>
                </a:lnTo>
                <a:lnTo>
                  <a:pt x="639" y="161"/>
                </a:lnTo>
                <a:lnTo>
                  <a:pt x="638" y="161"/>
                </a:lnTo>
                <a:lnTo>
                  <a:pt x="636" y="163"/>
                </a:lnTo>
                <a:lnTo>
                  <a:pt x="634" y="161"/>
                </a:lnTo>
                <a:lnTo>
                  <a:pt x="632" y="161"/>
                </a:lnTo>
                <a:lnTo>
                  <a:pt x="632" y="159"/>
                </a:lnTo>
                <a:lnTo>
                  <a:pt x="630" y="157"/>
                </a:lnTo>
                <a:lnTo>
                  <a:pt x="628" y="157"/>
                </a:lnTo>
                <a:lnTo>
                  <a:pt x="626" y="157"/>
                </a:lnTo>
                <a:lnTo>
                  <a:pt x="624" y="157"/>
                </a:lnTo>
                <a:lnTo>
                  <a:pt x="624" y="155"/>
                </a:lnTo>
                <a:lnTo>
                  <a:pt x="626" y="153"/>
                </a:lnTo>
                <a:lnTo>
                  <a:pt x="626" y="152"/>
                </a:lnTo>
                <a:lnTo>
                  <a:pt x="624" y="152"/>
                </a:lnTo>
                <a:lnTo>
                  <a:pt x="622" y="152"/>
                </a:lnTo>
                <a:lnTo>
                  <a:pt x="620" y="152"/>
                </a:lnTo>
                <a:lnTo>
                  <a:pt x="620" y="150"/>
                </a:lnTo>
                <a:lnTo>
                  <a:pt x="618" y="150"/>
                </a:lnTo>
                <a:lnTo>
                  <a:pt x="617" y="150"/>
                </a:lnTo>
                <a:lnTo>
                  <a:pt x="617" y="148"/>
                </a:lnTo>
                <a:lnTo>
                  <a:pt x="615" y="148"/>
                </a:lnTo>
                <a:lnTo>
                  <a:pt x="612" y="146"/>
                </a:lnTo>
                <a:lnTo>
                  <a:pt x="611" y="146"/>
                </a:lnTo>
                <a:lnTo>
                  <a:pt x="611" y="144"/>
                </a:lnTo>
                <a:lnTo>
                  <a:pt x="612" y="140"/>
                </a:lnTo>
                <a:lnTo>
                  <a:pt x="612" y="138"/>
                </a:lnTo>
                <a:lnTo>
                  <a:pt x="611" y="138"/>
                </a:lnTo>
                <a:lnTo>
                  <a:pt x="609" y="140"/>
                </a:lnTo>
                <a:lnTo>
                  <a:pt x="607" y="140"/>
                </a:lnTo>
                <a:lnTo>
                  <a:pt x="605" y="140"/>
                </a:lnTo>
                <a:lnTo>
                  <a:pt x="605" y="138"/>
                </a:lnTo>
                <a:lnTo>
                  <a:pt x="607" y="136"/>
                </a:lnTo>
                <a:lnTo>
                  <a:pt x="605" y="134"/>
                </a:lnTo>
                <a:lnTo>
                  <a:pt x="603" y="134"/>
                </a:lnTo>
                <a:lnTo>
                  <a:pt x="603" y="132"/>
                </a:lnTo>
                <a:lnTo>
                  <a:pt x="599" y="132"/>
                </a:lnTo>
                <a:lnTo>
                  <a:pt x="597" y="131"/>
                </a:lnTo>
                <a:lnTo>
                  <a:pt x="591" y="131"/>
                </a:lnTo>
                <a:lnTo>
                  <a:pt x="588" y="131"/>
                </a:lnTo>
                <a:lnTo>
                  <a:pt x="586" y="131"/>
                </a:lnTo>
                <a:lnTo>
                  <a:pt x="586" y="132"/>
                </a:lnTo>
                <a:lnTo>
                  <a:pt x="586" y="134"/>
                </a:lnTo>
                <a:lnTo>
                  <a:pt x="588" y="138"/>
                </a:lnTo>
                <a:lnTo>
                  <a:pt x="586" y="138"/>
                </a:lnTo>
                <a:lnTo>
                  <a:pt x="582" y="142"/>
                </a:lnTo>
                <a:lnTo>
                  <a:pt x="580" y="142"/>
                </a:lnTo>
                <a:lnTo>
                  <a:pt x="576" y="142"/>
                </a:lnTo>
                <a:lnTo>
                  <a:pt x="574" y="144"/>
                </a:lnTo>
                <a:lnTo>
                  <a:pt x="574" y="142"/>
                </a:lnTo>
                <a:lnTo>
                  <a:pt x="572" y="140"/>
                </a:lnTo>
                <a:lnTo>
                  <a:pt x="572" y="142"/>
                </a:lnTo>
                <a:lnTo>
                  <a:pt x="572" y="144"/>
                </a:lnTo>
                <a:lnTo>
                  <a:pt x="570" y="144"/>
                </a:lnTo>
                <a:lnTo>
                  <a:pt x="569" y="146"/>
                </a:lnTo>
                <a:lnTo>
                  <a:pt x="564" y="148"/>
                </a:lnTo>
                <a:lnTo>
                  <a:pt x="566" y="150"/>
                </a:lnTo>
                <a:lnTo>
                  <a:pt x="566" y="152"/>
                </a:lnTo>
                <a:lnTo>
                  <a:pt x="569" y="155"/>
                </a:lnTo>
                <a:lnTo>
                  <a:pt x="570" y="155"/>
                </a:lnTo>
                <a:lnTo>
                  <a:pt x="572" y="155"/>
                </a:lnTo>
                <a:lnTo>
                  <a:pt x="576" y="153"/>
                </a:lnTo>
                <a:lnTo>
                  <a:pt x="580" y="152"/>
                </a:lnTo>
                <a:lnTo>
                  <a:pt x="586" y="148"/>
                </a:lnTo>
                <a:lnTo>
                  <a:pt x="588" y="153"/>
                </a:lnTo>
                <a:lnTo>
                  <a:pt x="595" y="165"/>
                </a:lnTo>
                <a:lnTo>
                  <a:pt x="601" y="173"/>
                </a:lnTo>
                <a:lnTo>
                  <a:pt x="603" y="181"/>
                </a:lnTo>
                <a:lnTo>
                  <a:pt x="605" y="182"/>
                </a:lnTo>
                <a:lnTo>
                  <a:pt x="591" y="184"/>
                </a:lnTo>
                <a:lnTo>
                  <a:pt x="590" y="184"/>
                </a:lnTo>
                <a:lnTo>
                  <a:pt x="588" y="184"/>
                </a:lnTo>
                <a:lnTo>
                  <a:pt x="586" y="184"/>
                </a:lnTo>
                <a:lnTo>
                  <a:pt x="584" y="184"/>
                </a:lnTo>
                <a:lnTo>
                  <a:pt x="582" y="182"/>
                </a:lnTo>
                <a:lnTo>
                  <a:pt x="576" y="184"/>
                </a:lnTo>
                <a:lnTo>
                  <a:pt x="574" y="184"/>
                </a:lnTo>
                <a:lnTo>
                  <a:pt x="569" y="184"/>
                </a:lnTo>
                <a:lnTo>
                  <a:pt x="569" y="186"/>
                </a:lnTo>
                <a:lnTo>
                  <a:pt x="564" y="186"/>
                </a:lnTo>
                <a:lnTo>
                  <a:pt x="563" y="186"/>
                </a:lnTo>
                <a:lnTo>
                  <a:pt x="555" y="188"/>
                </a:lnTo>
                <a:lnTo>
                  <a:pt x="547" y="192"/>
                </a:lnTo>
                <a:lnTo>
                  <a:pt x="538" y="179"/>
                </a:lnTo>
                <a:lnTo>
                  <a:pt x="530" y="167"/>
                </a:lnTo>
                <a:lnTo>
                  <a:pt x="526" y="159"/>
                </a:lnTo>
                <a:lnTo>
                  <a:pt x="522" y="153"/>
                </a:lnTo>
                <a:lnTo>
                  <a:pt x="522" y="152"/>
                </a:lnTo>
                <a:lnTo>
                  <a:pt x="520" y="150"/>
                </a:lnTo>
                <a:lnTo>
                  <a:pt x="520" y="148"/>
                </a:lnTo>
                <a:lnTo>
                  <a:pt x="518" y="150"/>
                </a:lnTo>
                <a:lnTo>
                  <a:pt x="516" y="150"/>
                </a:lnTo>
                <a:lnTo>
                  <a:pt x="513" y="150"/>
                </a:lnTo>
                <a:lnTo>
                  <a:pt x="511" y="150"/>
                </a:lnTo>
                <a:lnTo>
                  <a:pt x="499" y="150"/>
                </a:lnTo>
                <a:lnTo>
                  <a:pt x="497" y="150"/>
                </a:lnTo>
                <a:lnTo>
                  <a:pt x="494" y="150"/>
                </a:lnTo>
                <a:lnTo>
                  <a:pt x="490" y="150"/>
                </a:lnTo>
                <a:lnTo>
                  <a:pt x="482" y="150"/>
                </a:lnTo>
                <a:lnTo>
                  <a:pt x="478" y="148"/>
                </a:lnTo>
                <a:lnTo>
                  <a:pt x="478" y="144"/>
                </a:lnTo>
                <a:lnTo>
                  <a:pt x="470" y="136"/>
                </a:lnTo>
                <a:lnTo>
                  <a:pt x="467" y="136"/>
                </a:lnTo>
                <a:lnTo>
                  <a:pt x="455" y="132"/>
                </a:lnTo>
                <a:lnTo>
                  <a:pt x="446" y="131"/>
                </a:lnTo>
                <a:lnTo>
                  <a:pt x="444" y="121"/>
                </a:lnTo>
                <a:lnTo>
                  <a:pt x="444" y="115"/>
                </a:lnTo>
                <a:lnTo>
                  <a:pt x="444" y="113"/>
                </a:lnTo>
                <a:lnTo>
                  <a:pt x="444" y="105"/>
                </a:lnTo>
                <a:lnTo>
                  <a:pt x="444" y="104"/>
                </a:lnTo>
                <a:lnTo>
                  <a:pt x="444" y="98"/>
                </a:lnTo>
                <a:lnTo>
                  <a:pt x="446" y="96"/>
                </a:lnTo>
                <a:lnTo>
                  <a:pt x="457" y="88"/>
                </a:lnTo>
                <a:lnTo>
                  <a:pt x="461" y="86"/>
                </a:lnTo>
                <a:lnTo>
                  <a:pt x="468" y="80"/>
                </a:lnTo>
                <a:lnTo>
                  <a:pt x="470" y="78"/>
                </a:lnTo>
                <a:lnTo>
                  <a:pt x="472" y="77"/>
                </a:lnTo>
                <a:lnTo>
                  <a:pt x="474" y="73"/>
                </a:lnTo>
                <a:lnTo>
                  <a:pt x="476" y="71"/>
                </a:lnTo>
                <a:lnTo>
                  <a:pt x="480" y="65"/>
                </a:lnTo>
                <a:lnTo>
                  <a:pt x="490" y="51"/>
                </a:lnTo>
                <a:lnTo>
                  <a:pt x="515" y="44"/>
                </a:lnTo>
                <a:lnTo>
                  <a:pt x="515" y="42"/>
                </a:lnTo>
                <a:lnTo>
                  <a:pt x="520" y="23"/>
                </a:lnTo>
                <a:lnTo>
                  <a:pt x="518" y="21"/>
                </a:lnTo>
                <a:lnTo>
                  <a:pt x="515" y="7"/>
                </a:lnTo>
                <a:lnTo>
                  <a:pt x="515" y="6"/>
                </a:lnTo>
                <a:lnTo>
                  <a:pt x="513" y="6"/>
                </a:lnTo>
                <a:lnTo>
                  <a:pt x="511" y="0"/>
                </a:lnTo>
                <a:lnTo>
                  <a:pt x="492" y="9"/>
                </a:lnTo>
                <a:lnTo>
                  <a:pt x="482" y="3"/>
                </a:lnTo>
                <a:lnTo>
                  <a:pt x="478" y="6"/>
                </a:lnTo>
                <a:lnTo>
                  <a:pt x="476" y="7"/>
                </a:lnTo>
                <a:lnTo>
                  <a:pt x="468" y="9"/>
                </a:lnTo>
                <a:lnTo>
                  <a:pt x="455" y="17"/>
                </a:lnTo>
                <a:lnTo>
                  <a:pt x="453" y="19"/>
                </a:lnTo>
                <a:lnTo>
                  <a:pt x="451" y="19"/>
                </a:lnTo>
                <a:lnTo>
                  <a:pt x="426" y="29"/>
                </a:lnTo>
                <a:lnTo>
                  <a:pt x="424" y="30"/>
                </a:lnTo>
                <a:lnTo>
                  <a:pt x="401" y="40"/>
                </a:lnTo>
                <a:lnTo>
                  <a:pt x="372" y="54"/>
                </a:lnTo>
                <a:lnTo>
                  <a:pt x="342" y="67"/>
                </a:lnTo>
                <a:lnTo>
                  <a:pt x="334" y="71"/>
                </a:lnTo>
                <a:lnTo>
                  <a:pt x="328" y="75"/>
                </a:lnTo>
                <a:lnTo>
                  <a:pt x="263" y="104"/>
                </a:lnTo>
                <a:lnTo>
                  <a:pt x="240" y="113"/>
                </a:lnTo>
                <a:lnTo>
                  <a:pt x="220" y="123"/>
                </a:lnTo>
                <a:lnTo>
                  <a:pt x="217" y="125"/>
                </a:lnTo>
                <a:lnTo>
                  <a:pt x="207" y="128"/>
                </a:lnTo>
                <a:lnTo>
                  <a:pt x="199" y="132"/>
                </a:lnTo>
                <a:lnTo>
                  <a:pt x="198" y="132"/>
                </a:lnTo>
                <a:lnTo>
                  <a:pt x="190" y="136"/>
                </a:lnTo>
                <a:lnTo>
                  <a:pt x="167" y="148"/>
                </a:lnTo>
                <a:lnTo>
                  <a:pt x="155" y="153"/>
                </a:lnTo>
                <a:lnTo>
                  <a:pt x="155" y="155"/>
                </a:lnTo>
                <a:lnTo>
                  <a:pt x="132" y="163"/>
                </a:lnTo>
                <a:lnTo>
                  <a:pt x="132" y="165"/>
                </a:lnTo>
                <a:lnTo>
                  <a:pt x="136" y="171"/>
                </a:lnTo>
                <a:lnTo>
                  <a:pt x="136" y="173"/>
                </a:lnTo>
                <a:lnTo>
                  <a:pt x="140" y="175"/>
                </a:lnTo>
                <a:lnTo>
                  <a:pt x="142" y="181"/>
                </a:lnTo>
                <a:lnTo>
                  <a:pt x="148" y="188"/>
                </a:lnTo>
                <a:lnTo>
                  <a:pt x="119" y="225"/>
                </a:lnTo>
                <a:lnTo>
                  <a:pt x="115" y="227"/>
                </a:lnTo>
                <a:lnTo>
                  <a:pt x="113" y="229"/>
                </a:lnTo>
                <a:lnTo>
                  <a:pt x="113" y="230"/>
                </a:lnTo>
                <a:lnTo>
                  <a:pt x="113" y="232"/>
                </a:lnTo>
                <a:lnTo>
                  <a:pt x="115" y="232"/>
                </a:lnTo>
                <a:lnTo>
                  <a:pt x="115" y="234"/>
                </a:lnTo>
                <a:lnTo>
                  <a:pt x="117" y="234"/>
                </a:lnTo>
                <a:lnTo>
                  <a:pt x="119" y="236"/>
                </a:lnTo>
                <a:lnTo>
                  <a:pt x="119" y="238"/>
                </a:lnTo>
                <a:lnTo>
                  <a:pt x="119" y="240"/>
                </a:lnTo>
                <a:lnTo>
                  <a:pt x="119" y="242"/>
                </a:lnTo>
                <a:lnTo>
                  <a:pt x="119" y="244"/>
                </a:lnTo>
                <a:lnTo>
                  <a:pt x="119" y="246"/>
                </a:lnTo>
                <a:lnTo>
                  <a:pt x="121" y="246"/>
                </a:lnTo>
                <a:lnTo>
                  <a:pt x="119" y="248"/>
                </a:lnTo>
                <a:lnTo>
                  <a:pt x="121" y="248"/>
                </a:lnTo>
                <a:lnTo>
                  <a:pt x="121" y="250"/>
                </a:lnTo>
                <a:lnTo>
                  <a:pt x="123" y="250"/>
                </a:lnTo>
                <a:lnTo>
                  <a:pt x="123" y="251"/>
                </a:lnTo>
                <a:lnTo>
                  <a:pt x="124" y="251"/>
                </a:lnTo>
                <a:lnTo>
                  <a:pt x="124" y="253"/>
                </a:lnTo>
                <a:lnTo>
                  <a:pt x="126" y="253"/>
                </a:lnTo>
                <a:lnTo>
                  <a:pt x="126" y="255"/>
                </a:lnTo>
                <a:lnTo>
                  <a:pt x="126" y="257"/>
                </a:lnTo>
                <a:lnTo>
                  <a:pt x="126" y="259"/>
                </a:lnTo>
                <a:lnTo>
                  <a:pt x="128" y="259"/>
                </a:lnTo>
                <a:lnTo>
                  <a:pt x="130" y="259"/>
                </a:lnTo>
                <a:lnTo>
                  <a:pt x="130" y="261"/>
                </a:lnTo>
                <a:lnTo>
                  <a:pt x="128" y="261"/>
                </a:lnTo>
                <a:lnTo>
                  <a:pt x="128" y="263"/>
                </a:lnTo>
                <a:lnTo>
                  <a:pt x="128" y="265"/>
                </a:lnTo>
                <a:lnTo>
                  <a:pt x="130" y="267"/>
                </a:lnTo>
                <a:lnTo>
                  <a:pt x="130" y="269"/>
                </a:lnTo>
                <a:lnTo>
                  <a:pt x="132" y="269"/>
                </a:lnTo>
                <a:lnTo>
                  <a:pt x="132" y="271"/>
                </a:lnTo>
                <a:lnTo>
                  <a:pt x="132" y="273"/>
                </a:lnTo>
                <a:lnTo>
                  <a:pt x="134" y="273"/>
                </a:lnTo>
                <a:lnTo>
                  <a:pt x="136" y="275"/>
                </a:lnTo>
                <a:lnTo>
                  <a:pt x="138" y="275"/>
                </a:lnTo>
                <a:lnTo>
                  <a:pt x="140" y="277"/>
                </a:lnTo>
                <a:lnTo>
                  <a:pt x="140" y="278"/>
                </a:lnTo>
                <a:lnTo>
                  <a:pt x="140" y="280"/>
                </a:lnTo>
                <a:lnTo>
                  <a:pt x="140" y="282"/>
                </a:lnTo>
                <a:lnTo>
                  <a:pt x="138" y="286"/>
                </a:lnTo>
                <a:lnTo>
                  <a:pt x="134" y="294"/>
                </a:lnTo>
                <a:lnTo>
                  <a:pt x="132" y="294"/>
                </a:lnTo>
                <a:lnTo>
                  <a:pt x="130" y="296"/>
                </a:lnTo>
                <a:lnTo>
                  <a:pt x="128" y="294"/>
                </a:lnTo>
                <a:lnTo>
                  <a:pt x="128" y="296"/>
                </a:lnTo>
                <a:lnTo>
                  <a:pt x="103" y="299"/>
                </a:lnTo>
                <a:lnTo>
                  <a:pt x="107" y="305"/>
                </a:lnTo>
                <a:lnTo>
                  <a:pt x="109" y="311"/>
                </a:lnTo>
                <a:lnTo>
                  <a:pt x="109" y="313"/>
                </a:lnTo>
                <a:lnTo>
                  <a:pt x="111" y="317"/>
                </a:lnTo>
                <a:lnTo>
                  <a:pt x="111" y="319"/>
                </a:lnTo>
                <a:lnTo>
                  <a:pt x="113" y="317"/>
                </a:lnTo>
                <a:lnTo>
                  <a:pt x="113" y="319"/>
                </a:lnTo>
                <a:lnTo>
                  <a:pt x="115" y="321"/>
                </a:lnTo>
                <a:lnTo>
                  <a:pt x="113" y="321"/>
                </a:lnTo>
                <a:lnTo>
                  <a:pt x="109" y="323"/>
                </a:lnTo>
                <a:lnTo>
                  <a:pt x="105" y="325"/>
                </a:lnTo>
                <a:lnTo>
                  <a:pt x="103" y="325"/>
                </a:lnTo>
                <a:lnTo>
                  <a:pt x="99" y="325"/>
                </a:lnTo>
                <a:lnTo>
                  <a:pt x="96" y="325"/>
                </a:lnTo>
                <a:lnTo>
                  <a:pt x="86" y="327"/>
                </a:lnTo>
                <a:lnTo>
                  <a:pt x="82" y="327"/>
                </a:lnTo>
                <a:lnTo>
                  <a:pt x="78" y="327"/>
                </a:lnTo>
                <a:lnTo>
                  <a:pt x="75" y="327"/>
                </a:lnTo>
                <a:lnTo>
                  <a:pt x="73" y="328"/>
                </a:lnTo>
                <a:lnTo>
                  <a:pt x="71" y="327"/>
                </a:lnTo>
                <a:lnTo>
                  <a:pt x="67" y="327"/>
                </a:lnTo>
                <a:lnTo>
                  <a:pt x="63" y="327"/>
                </a:lnTo>
                <a:lnTo>
                  <a:pt x="30" y="340"/>
                </a:lnTo>
                <a:lnTo>
                  <a:pt x="0" y="354"/>
                </a:lnTo>
                <a:lnTo>
                  <a:pt x="0" y="361"/>
                </a:lnTo>
                <a:lnTo>
                  <a:pt x="1" y="371"/>
                </a:lnTo>
                <a:lnTo>
                  <a:pt x="3" y="382"/>
                </a:lnTo>
                <a:lnTo>
                  <a:pt x="5" y="390"/>
                </a:lnTo>
                <a:lnTo>
                  <a:pt x="3" y="398"/>
                </a:lnTo>
                <a:lnTo>
                  <a:pt x="1" y="405"/>
                </a:lnTo>
                <a:lnTo>
                  <a:pt x="1" y="409"/>
                </a:lnTo>
                <a:lnTo>
                  <a:pt x="1" y="415"/>
                </a:lnTo>
                <a:lnTo>
                  <a:pt x="5" y="424"/>
                </a:lnTo>
                <a:lnTo>
                  <a:pt x="9" y="430"/>
                </a:lnTo>
                <a:lnTo>
                  <a:pt x="11" y="432"/>
                </a:lnTo>
                <a:lnTo>
                  <a:pt x="13" y="436"/>
                </a:lnTo>
                <a:lnTo>
                  <a:pt x="13" y="438"/>
                </a:lnTo>
                <a:lnTo>
                  <a:pt x="17" y="448"/>
                </a:lnTo>
                <a:lnTo>
                  <a:pt x="19" y="448"/>
                </a:lnTo>
                <a:lnTo>
                  <a:pt x="32" y="440"/>
                </a:lnTo>
                <a:lnTo>
                  <a:pt x="57" y="448"/>
                </a:lnTo>
                <a:lnTo>
                  <a:pt x="55" y="450"/>
                </a:lnTo>
                <a:lnTo>
                  <a:pt x="53" y="451"/>
                </a:lnTo>
                <a:lnTo>
                  <a:pt x="49" y="455"/>
                </a:lnTo>
                <a:lnTo>
                  <a:pt x="48" y="459"/>
                </a:lnTo>
                <a:lnTo>
                  <a:pt x="44" y="463"/>
                </a:lnTo>
                <a:lnTo>
                  <a:pt x="44" y="465"/>
                </a:lnTo>
                <a:lnTo>
                  <a:pt x="46" y="469"/>
                </a:lnTo>
                <a:lnTo>
                  <a:pt x="48" y="474"/>
                </a:lnTo>
                <a:lnTo>
                  <a:pt x="48" y="479"/>
                </a:lnTo>
                <a:lnTo>
                  <a:pt x="49" y="480"/>
                </a:lnTo>
                <a:lnTo>
                  <a:pt x="49" y="486"/>
                </a:lnTo>
                <a:lnTo>
                  <a:pt x="51" y="488"/>
                </a:lnTo>
                <a:lnTo>
                  <a:pt x="57" y="494"/>
                </a:lnTo>
                <a:lnTo>
                  <a:pt x="57" y="496"/>
                </a:lnTo>
                <a:lnTo>
                  <a:pt x="63" y="513"/>
                </a:lnTo>
                <a:lnTo>
                  <a:pt x="63" y="515"/>
                </a:lnTo>
                <a:lnTo>
                  <a:pt x="65" y="519"/>
                </a:lnTo>
                <a:lnTo>
                  <a:pt x="65" y="527"/>
                </a:lnTo>
                <a:lnTo>
                  <a:pt x="67" y="527"/>
                </a:lnTo>
                <a:lnTo>
                  <a:pt x="73" y="528"/>
                </a:lnTo>
                <a:lnTo>
                  <a:pt x="75" y="530"/>
                </a:lnTo>
                <a:lnTo>
                  <a:pt x="82" y="532"/>
                </a:lnTo>
                <a:lnTo>
                  <a:pt x="86" y="532"/>
                </a:lnTo>
                <a:lnTo>
                  <a:pt x="90" y="534"/>
                </a:lnTo>
                <a:lnTo>
                  <a:pt x="96" y="544"/>
                </a:lnTo>
                <a:lnTo>
                  <a:pt x="105" y="549"/>
                </a:lnTo>
                <a:lnTo>
                  <a:pt x="109" y="551"/>
                </a:lnTo>
                <a:lnTo>
                  <a:pt x="111" y="555"/>
                </a:lnTo>
                <a:lnTo>
                  <a:pt x="119" y="563"/>
                </a:lnTo>
                <a:lnTo>
                  <a:pt x="121" y="557"/>
                </a:lnTo>
                <a:lnTo>
                  <a:pt x="124" y="553"/>
                </a:lnTo>
                <a:lnTo>
                  <a:pt x="128" y="549"/>
                </a:lnTo>
                <a:lnTo>
                  <a:pt x="130" y="546"/>
                </a:lnTo>
                <a:lnTo>
                  <a:pt x="130" y="544"/>
                </a:lnTo>
                <a:lnTo>
                  <a:pt x="132" y="538"/>
                </a:lnTo>
                <a:lnTo>
                  <a:pt x="134" y="532"/>
                </a:lnTo>
                <a:lnTo>
                  <a:pt x="136" y="527"/>
                </a:lnTo>
                <a:lnTo>
                  <a:pt x="138" y="521"/>
                </a:lnTo>
                <a:lnTo>
                  <a:pt x="138" y="517"/>
                </a:lnTo>
                <a:lnTo>
                  <a:pt x="140" y="515"/>
                </a:lnTo>
                <a:lnTo>
                  <a:pt x="140" y="513"/>
                </a:lnTo>
                <a:lnTo>
                  <a:pt x="142" y="513"/>
                </a:lnTo>
                <a:lnTo>
                  <a:pt x="144" y="513"/>
                </a:lnTo>
                <a:lnTo>
                  <a:pt x="151" y="513"/>
                </a:lnTo>
                <a:lnTo>
                  <a:pt x="155" y="515"/>
                </a:lnTo>
                <a:lnTo>
                  <a:pt x="157" y="515"/>
                </a:lnTo>
                <a:lnTo>
                  <a:pt x="163" y="515"/>
                </a:lnTo>
                <a:lnTo>
                  <a:pt x="167" y="517"/>
                </a:lnTo>
                <a:lnTo>
                  <a:pt x="169" y="507"/>
                </a:lnTo>
                <a:lnTo>
                  <a:pt x="171" y="496"/>
                </a:lnTo>
                <a:lnTo>
                  <a:pt x="172" y="498"/>
                </a:lnTo>
                <a:lnTo>
                  <a:pt x="174" y="498"/>
                </a:lnTo>
                <a:lnTo>
                  <a:pt x="180" y="500"/>
                </a:lnTo>
                <a:lnTo>
                  <a:pt x="182" y="501"/>
                </a:lnTo>
                <a:lnTo>
                  <a:pt x="188" y="503"/>
                </a:lnTo>
                <a:lnTo>
                  <a:pt x="190" y="494"/>
                </a:lnTo>
                <a:lnTo>
                  <a:pt x="190" y="484"/>
                </a:lnTo>
                <a:lnTo>
                  <a:pt x="190" y="479"/>
                </a:lnTo>
                <a:lnTo>
                  <a:pt x="190" y="473"/>
                </a:lnTo>
                <a:lnTo>
                  <a:pt x="190" y="471"/>
                </a:lnTo>
                <a:lnTo>
                  <a:pt x="196" y="465"/>
                </a:lnTo>
                <a:lnTo>
                  <a:pt x="199" y="463"/>
                </a:lnTo>
                <a:lnTo>
                  <a:pt x="201" y="463"/>
                </a:lnTo>
                <a:lnTo>
                  <a:pt x="203" y="463"/>
                </a:lnTo>
                <a:lnTo>
                  <a:pt x="203" y="461"/>
                </a:lnTo>
                <a:lnTo>
                  <a:pt x="205" y="461"/>
                </a:lnTo>
                <a:lnTo>
                  <a:pt x="205" y="459"/>
                </a:lnTo>
                <a:lnTo>
                  <a:pt x="209" y="459"/>
                </a:lnTo>
                <a:lnTo>
                  <a:pt x="211" y="457"/>
                </a:lnTo>
                <a:lnTo>
                  <a:pt x="213" y="457"/>
                </a:lnTo>
                <a:lnTo>
                  <a:pt x="213" y="455"/>
                </a:lnTo>
                <a:lnTo>
                  <a:pt x="213" y="457"/>
                </a:lnTo>
                <a:lnTo>
                  <a:pt x="215" y="457"/>
                </a:lnTo>
                <a:lnTo>
                  <a:pt x="217" y="457"/>
                </a:lnTo>
                <a:lnTo>
                  <a:pt x="219" y="455"/>
                </a:lnTo>
                <a:lnTo>
                  <a:pt x="219" y="457"/>
                </a:lnTo>
                <a:lnTo>
                  <a:pt x="220" y="457"/>
                </a:lnTo>
                <a:lnTo>
                  <a:pt x="220" y="455"/>
                </a:lnTo>
                <a:lnTo>
                  <a:pt x="222" y="455"/>
                </a:lnTo>
                <a:lnTo>
                  <a:pt x="224" y="453"/>
                </a:lnTo>
                <a:lnTo>
                  <a:pt x="226" y="453"/>
                </a:lnTo>
                <a:lnTo>
                  <a:pt x="228" y="453"/>
                </a:lnTo>
                <a:lnTo>
                  <a:pt x="230" y="453"/>
                </a:lnTo>
                <a:lnTo>
                  <a:pt x="234" y="457"/>
                </a:lnTo>
                <a:lnTo>
                  <a:pt x="236" y="457"/>
                </a:lnTo>
                <a:lnTo>
                  <a:pt x="236" y="455"/>
                </a:lnTo>
                <a:lnTo>
                  <a:pt x="238" y="455"/>
                </a:lnTo>
                <a:lnTo>
                  <a:pt x="238" y="457"/>
                </a:lnTo>
                <a:lnTo>
                  <a:pt x="240" y="457"/>
                </a:lnTo>
                <a:lnTo>
                  <a:pt x="240" y="455"/>
                </a:lnTo>
                <a:lnTo>
                  <a:pt x="242" y="455"/>
                </a:lnTo>
                <a:lnTo>
                  <a:pt x="244" y="457"/>
                </a:lnTo>
                <a:lnTo>
                  <a:pt x="246" y="457"/>
                </a:lnTo>
                <a:lnTo>
                  <a:pt x="248" y="457"/>
                </a:lnTo>
                <a:lnTo>
                  <a:pt x="249" y="455"/>
                </a:lnTo>
                <a:lnTo>
                  <a:pt x="249" y="453"/>
                </a:lnTo>
                <a:lnTo>
                  <a:pt x="249" y="451"/>
                </a:lnTo>
                <a:lnTo>
                  <a:pt x="251" y="451"/>
                </a:lnTo>
                <a:lnTo>
                  <a:pt x="253" y="451"/>
                </a:lnTo>
                <a:lnTo>
                  <a:pt x="255" y="453"/>
                </a:lnTo>
                <a:lnTo>
                  <a:pt x="255" y="455"/>
                </a:lnTo>
                <a:lnTo>
                  <a:pt x="253" y="457"/>
                </a:lnTo>
                <a:lnTo>
                  <a:pt x="253" y="459"/>
                </a:lnTo>
                <a:lnTo>
                  <a:pt x="251" y="459"/>
                </a:lnTo>
                <a:lnTo>
                  <a:pt x="253" y="459"/>
                </a:lnTo>
                <a:lnTo>
                  <a:pt x="253" y="461"/>
                </a:lnTo>
                <a:lnTo>
                  <a:pt x="255" y="461"/>
                </a:lnTo>
                <a:lnTo>
                  <a:pt x="257" y="459"/>
                </a:lnTo>
                <a:lnTo>
                  <a:pt x="259" y="457"/>
                </a:lnTo>
                <a:lnTo>
                  <a:pt x="261" y="457"/>
                </a:lnTo>
                <a:lnTo>
                  <a:pt x="263" y="457"/>
                </a:lnTo>
                <a:lnTo>
                  <a:pt x="265" y="457"/>
                </a:lnTo>
                <a:lnTo>
                  <a:pt x="267" y="457"/>
                </a:lnTo>
                <a:lnTo>
                  <a:pt x="269" y="459"/>
                </a:lnTo>
                <a:lnTo>
                  <a:pt x="270" y="459"/>
                </a:lnTo>
                <a:lnTo>
                  <a:pt x="273" y="459"/>
                </a:lnTo>
                <a:lnTo>
                  <a:pt x="275" y="459"/>
                </a:lnTo>
                <a:lnTo>
                  <a:pt x="275" y="457"/>
                </a:lnTo>
                <a:lnTo>
                  <a:pt x="275" y="459"/>
                </a:lnTo>
                <a:lnTo>
                  <a:pt x="276" y="459"/>
                </a:lnTo>
                <a:lnTo>
                  <a:pt x="276" y="461"/>
                </a:lnTo>
                <a:lnTo>
                  <a:pt x="278" y="463"/>
                </a:lnTo>
                <a:lnTo>
                  <a:pt x="280" y="465"/>
                </a:lnTo>
                <a:lnTo>
                  <a:pt x="282" y="465"/>
                </a:lnTo>
                <a:lnTo>
                  <a:pt x="284" y="463"/>
                </a:lnTo>
                <a:lnTo>
                  <a:pt x="286" y="463"/>
                </a:lnTo>
                <a:lnTo>
                  <a:pt x="288" y="463"/>
                </a:lnTo>
                <a:lnTo>
                  <a:pt x="288" y="461"/>
                </a:lnTo>
                <a:lnTo>
                  <a:pt x="290" y="461"/>
                </a:lnTo>
                <a:lnTo>
                  <a:pt x="292" y="461"/>
                </a:lnTo>
                <a:lnTo>
                  <a:pt x="294" y="461"/>
                </a:lnTo>
                <a:lnTo>
                  <a:pt x="294" y="463"/>
                </a:lnTo>
                <a:lnTo>
                  <a:pt x="296" y="463"/>
                </a:lnTo>
                <a:lnTo>
                  <a:pt x="296" y="465"/>
                </a:lnTo>
                <a:lnTo>
                  <a:pt x="296" y="467"/>
                </a:lnTo>
                <a:lnTo>
                  <a:pt x="296" y="469"/>
                </a:lnTo>
                <a:lnTo>
                  <a:pt x="297" y="471"/>
                </a:lnTo>
                <a:lnTo>
                  <a:pt x="296" y="473"/>
                </a:lnTo>
                <a:lnTo>
                  <a:pt x="294" y="473"/>
                </a:lnTo>
                <a:lnTo>
                  <a:pt x="294" y="474"/>
                </a:lnTo>
                <a:lnTo>
                  <a:pt x="290" y="477"/>
                </a:lnTo>
                <a:lnTo>
                  <a:pt x="284" y="479"/>
                </a:lnTo>
                <a:lnTo>
                  <a:pt x="280" y="473"/>
                </a:lnTo>
                <a:lnTo>
                  <a:pt x="278" y="467"/>
                </a:lnTo>
                <a:lnTo>
                  <a:pt x="270" y="469"/>
                </a:lnTo>
                <a:lnTo>
                  <a:pt x="263" y="469"/>
                </a:lnTo>
                <a:lnTo>
                  <a:pt x="259" y="479"/>
                </a:lnTo>
                <a:lnTo>
                  <a:pt x="259" y="486"/>
                </a:lnTo>
                <a:lnTo>
                  <a:pt x="251" y="490"/>
                </a:lnTo>
                <a:lnTo>
                  <a:pt x="251" y="496"/>
                </a:lnTo>
                <a:lnTo>
                  <a:pt x="261" y="496"/>
                </a:lnTo>
                <a:lnTo>
                  <a:pt x="267" y="496"/>
                </a:lnTo>
                <a:lnTo>
                  <a:pt x="275" y="494"/>
                </a:lnTo>
                <a:lnTo>
                  <a:pt x="278" y="494"/>
                </a:lnTo>
                <a:lnTo>
                  <a:pt x="280" y="494"/>
                </a:lnTo>
                <a:lnTo>
                  <a:pt x="284" y="492"/>
                </a:lnTo>
                <a:lnTo>
                  <a:pt x="290" y="492"/>
                </a:lnTo>
                <a:lnTo>
                  <a:pt x="297" y="490"/>
                </a:lnTo>
                <a:lnTo>
                  <a:pt x="299" y="488"/>
                </a:lnTo>
                <a:lnTo>
                  <a:pt x="303" y="488"/>
                </a:lnTo>
                <a:lnTo>
                  <a:pt x="307" y="484"/>
                </a:lnTo>
                <a:lnTo>
                  <a:pt x="309" y="486"/>
                </a:lnTo>
                <a:lnTo>
                  <a:pt x="311" y="486"/>
                </a:lnTo>
                <a:lnTo>
                  <a:pt x="313" y="488"/>
                </a:lnTo>
                <a:lnTo>
                  <a:pt x="315" y="490"/>
                </a:lnTo>
                <a:lnTo>
                  <a:pt x="315" y="492"/>
                </a:lnTo>
                <a:lnTo>
                  <a:pt x="315" y="494"/>
                </a:lnTo>
                <a:lnTo>
                  <a:pt x="315" y="496"/>
                </a:lnTo>
                <a:lnTo>
                  <a:pt x="315" y="498"/>
                </a:lnTo>
                <a:lnTo>
                  <a:pt x="315" y="500"/>
                </a:lnTo>
                <a:lnTo>
                  <a:pt x="313" y="500"/>
                </a:lnTo>
                <a:lnTo>
                  <a:pt x="311" y="500"/>
                </a:lnTo>
                <a:lnTo>
                  <a:pt x="311" y="498"/>
                </a:lnTo>
                <a:lnTo>
                  <a:pt x="309" y="498"/>
                </a:lnTo>
                <a:lnTo>
                  <a:pt x="309" y="496"/>
                </a:lnTo>
                <a:lnTo>
                  <a:pt x="307" y="496"/>
                </a:lnTo>
                <a:lnTo>
                  <a:pt x="307" y="498"/>
                </a:lnTo>
                <a:lnTo>
                  <a:pt x="305" y="500"/>
                </a:lnTo>
                <a:lnTo>
                  <a:pt x="307" y="500"/>
                </a:lnTo>
                <a:lnTo>
                  <a:pt x="307" y="501"/>
                </a:lnTo>
                <a:lnTo>
                  <a:pt x="307" y="503"/>
                </a:lnTo>
                <a:lnTo>
                  <a:pt x="307" y="505"/>
                </a:lnTo>
                <a:lnTo>
                  <a:pt x="307" y="507"/>
                </a:lnTo>
                <a:lnTo>
                  <a:pt x="309" y="507"/>
                </a:lnTo>
                <a:lnTo>
                  <a:pt x="311" y="507"/>
                </a:lnTo>
                <a:lnTo>
                  <a:pt x="313" y="509"/>
                </a:lnTo>
                <a:lnTo>
                  <a:pt x="313" y="511"/>
                </a:lnTo>
                <a:lnTo>
                  <a:pt x="311" y="513"/>
                </a:lnTo>
                <a:lnTo>
                  <a:pt x="311" y="515"/>
                </a:lnTo>
                <a:lnTo>
                  <a:pt x="309" y="517"/>
                </a:lnTo>
                <a:lnTo>
                  <a:pt x="309" y="519"/>
                </a:lnTo>
                <a:lnTo>
                  <a:pt x="309" y="521"/>
                </a:lnTo>
                <a:lnTo>
                  <a:pt x="311" y="521"/>
                </a:lnTo>
                <a:lnTo>
                  <a:pt x="313" y="521"/>
                </a:lnTo>
                <a:lnTo>
                  <a:pt x="315" y="521"/>
                </a:lnTo>
                <a:lnTo>
                  <a:pt x="317" y="521"/>
                </a:lnTo>
                <a:lnTo>
                  <a:pt x="317" y="519"/>
                </a:lnTo>
                <a:lnTo>
                  <a:pt x="319" y="519"/>
                </a:lnTo>
                <a:lnTo>
                  <a:pt x="319" y="517"/>
                </a:lnTo>
                <a:lnTo>
                  <a:pt x="321" y="517"/>
                </a:lnTo>
                <a:lnTo>
                  <a:pt x="323" y="517"/>
                </a:lnTo>
                <a:lnTo>
                  <a:pt x="323" y="519"/>
                </a:lnTo>
                <a:lnTo>
                  <a:pt x="324" y="521"/>
                </a:lnTo>
                <a:lnTo>
                  <a:pt x="326" y="523"/>
                </a:lnTo>
                <a:lnTo>
                  <a:pt x="326" y="525"/>
                </a:lnTo>
                <a:lnTo>
                  <a:pt x="328" y="525"/>
                </a:lnTo>
                <a:lnTo>
                  <a:pt x="330" y="523"/>
                </a:lnTo>
                <a:lnTo>
                  <a:pt x="334" y="523"/>
                </a:lnTo>
                <a:lnTo>
                  <a:pt x="338" y="521"/>
                </a:lnTo>
                <a:lnTo>
                  <a:pt x="340" y="521"/>
                </a:lnTo>
                <a:lnTo>
                  <a:pt x="342" y="519"/>
                </a:lnTo>
                <a:lnTo>
                  <a:pt x="344" y="517"/>
                </a:lnTo>
                <a:lnTo>
                  <a:pt x="345" y="515"/>
                </a:lnTo>
                <a:lnTo>
                  <a:pt x="345" y="513"/>
                </a:lnTo>
                <a:lnTo>
                  <a:pt x="347" y="509"/>
                </a:lnTo>
                <a:lnTo>
                  <a:pt x="349" y="503"/>
                </a:lnTo>
                <a:lnTo>
                  <a:pt x="353" y="496"/>
                </a:lnTo>
                <a:lnTo>
                  <a:pt x="355" y="490"/>
                </a:lnTo>
                <a:lnTo>
                  <a:pt x="357" y="484"/>
                </a:lnTo>
                <a:lnTo>
                  <a:pt x="359" y="477"/>
                </a:lnTo>
                <a:lnTo>
                  <a:pt x="371" y="480"/>
                </a:lnTo>
                <a:lnTo>
                  <a:pt x="378" y="484"/>
                </a:lnTo>
                <a:lnTo>
                  <a:pt x="384" y="488"/>
                </a:lnTo>
                <a:lnTo>
                  <a:pt x="388" y="490"/>
                </a:lnTo>
                <a:lnTo>
                  <a:pt x="390" y="492"/>
                </a:lnTo>
                <a:lnTo>
                  <a:pt x="390" y="496"/>
                </a:lnTo>
                <a:lnTo>
                  <a:pt x="392" y="500"/>
                </a:lnTo>
                <a:lnTo>
                  <a:pt x="395" y="505"/>
                </a:lnTo>
                <a:lnTo>
                  <a:pt x="398" y="505"/>
                </a:lnTo>
                <a:lnTo>
                  <a:pt x="398" y="513"/>
                </a:lnTo>
                <a:lnTo>
                  <a:pt x="395" y="528"/>
                </a:lnTo>
                <a:lnTo>
                  <a:pt x="398" y="534"/>
                </a:lnTo>
                <a:lnTo>
                  <a:pt x="378" y="548"/>
                </a:lnTo>
                <a:lnTo>
                  <a:pt x="376" y="548"/>
                </a:lnTo>
                <a:lnTo>
                  <a:pt x="374" y="549"/>
                </a:lnTo>
                <a:lnTo>
                  <a:pt x="371" y="555"/>
                </a:lnTo>
                <a:lnTo>
                  <a:pt x="367" y="563"/>
                </a:lnTo>
                <a:lnTo>
                  <a:pt x="361" y="569"/>
                </a:lnTo>
                <a:lnTo>
                  <a:pt x="361" y="571"/>
                </a:lnTo>
                <a:lnTo>
                  <a:pt x="363" y="573"/>
                </a:lnTo>
                <a:lnTo>
                  <a:pt x="363" y="575"/>
                </a:lnTo>
                <a:lnTo>
                  <a:pt x="367" y="584"/>
                </a:lnTo>
                <a:lnTo>
                  <a:pt x="369" y="592"/>
                </a:lnTo>
                <a:lnTo>
                  <a:pt x="365" y="592"/>
                </a:lnTo>
                <a:lnTo>
                  <a:pt x="365" y="590"/>
                </a:lnTo>
                <a:lnTo>
                  <a:pt x="363" y="592"/>
                </a:lnTo>
                <a:lnTo>
                  <a:pt x="361" y="592"/>
                </a:lnTo>
                <a:lnTo>
                  <a:pt x="359" y="592"/>
                </a:lnTo>
                <a:lnTo>
                  <a:pt x="357" y="590"/>
                </a:lnTo>
                <a:lnTo>
                  <a:pt x="357" y="592"/>
                </a:lnTo>
                <a:lnTo>
                  <a:pt x="355" y="592"/>
                </a:lnTo>
                <a:lnTo>
                  <a:pt x="353" y="592"/>
                </a:lnTo>
                <a:lnTo>
                  <a:pt x="349" y="592"/>
                </a:lnTo>
                <a:lnTo>
                  <a:pt x="349" y="594"/>
                </a:lnTo>
                <a:lnTo>
                  <a:pt x="345" y="594"/>
                </a:lnTo>
                <a:lnTo>
                  <a:pt x="345" y="592"/>
                </a:lnTo>
                <a:lnTo>
                  <a:pt x="344" y="592"/>
                </a:lnTo>
                <a:lnTo>
                  <a:pt x="340" y="592"/>
                </a:lnTo>
                <a:lnTo>
                  <a:pt x="336" y="592"/>
                </a:lnTo>
                <a:lnTo>
                  <a:pt x="332" y="594"/>
                </a:lnTo>
                <a:lnTo>
                  <a:pt x="330" y="594"/>
                </a:lnTo>
                <a:lnTo>
                  <a:pt x="326" y="594"/>
                </a:lnTo>
                <a:lnTo>
                  <a:pt x="321" y="594"/>
                </a:lnTo>
                <a:lnTo>
                  <a:pt x="311" y="597"/>
                </a:lnTo>
                <a:lnTo>
                  <a:pt x="296" y="599"/>
                </a:lnTo>
                <a:lnTo>
                  <a:pt x="290" y="586"/>
                </a:lnTo>
                <a:lnTo>
                  <a:pt x="265" y="578"/>
                </a:lnTo>
                <a:lnTo>
                  <a:pt x="257" y="576"/>
                </a:lnTo>
                <a:lnTo>
                  <a:pt x="253" y="576"/>
                </a:lnTo>
                <a:lnTo>
                  <a:pt x="251" y="584"/>
                </a:lnTo>
                <a:lnTo>
                  <a:pt x="248" y="592"/>
                </a:lnTo>
                <a:lnTo>
                  <a:pt x="234" y="592"/>
                </a:lnTo>
                <a:lnTo>
                  <a:pt x="234" y="584"/>
                </a:lnTo>
                <a:lnTo>
                  <a:pt x="222" y="597"/>
                </a:lnTo>
                <a:lnTo>
                  <a:pt x="213" y="602"/>
                </a:lnTo>
                <a:lnTo>
                  <a:pt x="207" y="603"/>
                </a:lnTo>
                <a:lnTo>
                  <a:pt x="205" y="605"/>
                </a:lnTo>
                <a:lnTo>
                  <a:pt x="186" y="613"/>
                </a:lnTo>
                <a:lnTo>
                  <a:pt x="182" y="615"/>
                </a:lnTo>
                <a:lnTo>
                  <a:pt x="174" y="615"/>
                </a:lnTo>
                <a:lnTo>
                  <a:pt x="171" y="619"/>
                </a:lnTo>
                <a:lnTo>
                  <a:pt x="167" y="640"/>
                </a:lnTo>
                <a:lnTo>
                  <a:pt x="163" y="644"/>
                </a:lnTo>
                <a:lnTo>
                  <a:pt x="145" y="667"/>
                </a:lnTo>
                <a:lnTo>
                  <a:pt x="145" y="669"/>
                </a:lnTo>
                <a:lnTo>
                  <a:pt x="148" y="669"/>
                </a:lnTo>
                <a:lnTo>
                  <a:pt x="151" y="669"/>
                </a:lnTo>
                <a:lnTo>
                  <a:pt x="151" y="671"/>
                </a:lnTo>
                <a:lnTo>
                  <a:pt x="153" y="686"/>
                </a:lnTo>
                <a:lnTo>
                  <a:pt x="148" y="682"/>
                </a:lnTo>
                <a:lnTo>
                  <a:pt x="144" y="692"/>
                </a:lnTo>
                <a:lnTo>
                  <a:pt x="150" y="696"/>
                </a:lnTo>
                <a:lnTo>
                  <a:pt x="148" y="701"/>
                </a:lnTo>
                <a:lnTo>
                  <a:pt x="157" y="715"/>
                </a:lnTo>
                <a:lnTo>
                  <a:pt x="159" y="719"/>
                </a:lnTo>
                <a:lnTo>
                  <a:pt x="165" y="724"/>
                </a:lnTo>
                <a:lnTo>
                  <a:pt x="165" y="727"/>
                </a:lnTo>
                <a:lnTo>
                  <a:pt x="184" y="724"/>
                </a:lnTo>
                <a:lnTo>
                  <a:pt x="190" y="722"/>
                </a:lnTo>
                <a:lnTo>
                  <a:pt x="205" y="715"/>
                </a:lnTo>
                <a:lnTo>
                  <a:pt x="228" y="705"/>
                </a:lnTo>
                <a:lnTo>
                  <a:pt x="236" y="705"/>
                </a:lnTo>
                <a:lnTo>
                  <a:pt x="244" y="736"/>
                </a:lnTo>
                <a:lnTo>
                  <a:pt x="249" y="763"/>
                </a:lnTo>
                <a:lnTo>
                  <a:pt x="255" y="761"/>
                </a:lnTo>
                <a:lnTo>
                  <a:pt x="263" y="757"/>
                </a:lnTo>
                <a:lnTo>
                  <a:pt x="288" y="751"/>
                </a:lnTo>
                <a:lnTo>
                  <a:pt x="299" y="748"/>
                </a:lnTo>
                <a:lnTo>
                  <a:pt x="280" y="701"/>
                </a:lnTo>
                <a:lnTo>
                  <a:pt x="292" y="692"/>
                </a:lnTo>
                <a:lnTo>
                  <a:pt x="323" y="694"/>
                </a:lnTo>
                <a:lnTo>
                  <a:pt x="345" y="690"/>
                </a:lnTo>
                <a:lnTo>
                  <a:pt x="367" y="698"/>
                </a:lnTo>
                <a:lnTo>
                  <a:pt x="371" y="700"/>
                </a:lnTo>
                <a:lnTo>
                  <a:pt x="376" y="701"/>
                </a:lnTo>
                <a:lnTo>
                  <a:pt x="382" y="703"/>
                </a:lnTo>
                <a:lnTo>
                  <a:pt x="384" y="705"/>
                </a:lnTo>
                <a:lnTo>
                  <a:pt x="388" y="705"/>
                </a:lnTo>
                <a:lnTo>
                  <a:pt x="395" y="709"/>
                </a:lnTo>
                <a:lnTo>
                  <a:pt x="399" y="711"/>
                </a:lnTo>
                <a:lnTo>
                  <a:pt x="403" y="713"/>
                </a:lnTo>
                <a:lnTo>
                  <a:pt x="411" y="715"/>
                </a:lnTo>
                <a:lnTo>
                  <a:pt x="457" y="703"/>
                </a:lnTo>
                <a:lnTo>
                  <a:pt x="457" y="705"/>
                </a:lnTo>
                <a:lnTo>
                  <a:pt x="459" y="705"/>
                </a:lnTo>
                <a:lnTo>
                  <a:pt x="459" y="707"/>
                </a:lnTo>
                <a:lnTo>
                  <a:pt x="459" y="717"/>
                </a:lnTo>
                <a:lnTo>
                  <a:pt x="455" y="717"/>
                </a:lnTo>
                <a:lnTo>
                  <a:pt x="461" y="732"/>
                </a:lnTo>
                <a:lnTo>
                  <a:pt x="465" y="730"/>
                </a:lnTo>
                <a:lnTo>
                  <a:pt x="472" y="761"/>
                </a:lnTo>
                <a:lnTo>
                  <a:pt x="482" y="759"/>
                </a:lnTo>
                <a:lnTo>
                  <a:pt x="492" y="757"/>
                </a:lnTo>
                <a:lnTo>
                  <a:pt x="505" y="755"/>
                </a:lnTo>
                <a:lnTo>
                  <a:pt x="505" y="759"/>
                </a:lnTo>
                <a:lnTo>
                  <a:pt x="507" y="761"/>
                </a:lnTo>
                <a:lnTo>
                  <a:pt x="511" y="769"/>
                </a:lnTo>
                <a:lnTo>
                  <a:pt x="524" y="771"/>
                </a:lnTo>
                <a:lnTo>
                  <a:pt x="530" y="771"/>
                </a:lnTo>
                <a:lnTo>
                  <a:pt x="530" y="769"/>
                </a:lnTo>
                <a:lnTo>
                  <a:pt x="532" y="769"/>
                </a:lnTo>
                <a:lnTo>
                  <a:pt x="543" y="769"/>
                </a:lnTo>
                <a:lnTo>
                  <a:pt x="559" y="769"/>
                </a:lnTo>
                <a:lnTo>
                  <a:pt x="572" y="769"/>
                </a:lnTo>
                <a:lnTo>
                  <a:pt x="582" y="751"/>
                </a:lnTo>
                <a:lnTo>
                  <a:pt x="595" y="757"/>
                </a:lnTo>
                <a:lnTo>
                  <a:pt x="599" y="757"/>
                </a:lnTo>
                <a:lnTo>
                  <a:pt x="615" y="755"/>
                </a:lnTo>
                <a:lnTo>
                  <a:pt x="618" y="751"/>
                </a:lnTo>
                <a:lnTo>
                  <a:pt x="622" y="748"/>
                </a:lnTo>
                <a:lnTo>
                  <a:pt x="624" y="746"/>
                </a:lnTo>
                <a:lnTo>
                  <a:pt x="628" y="744"/>
                </a:lnTo>
                <a:lnTo>
                  <a:pt x="630" y="740"/>
                </a:lnTo>
                <a:lnTo>
                  <a:pt x="636" y="736"/>
                </a:lnTo>
                <a:lnTo>
                  <a:pt x="641" y="732"/>
                </a:lnTo>
                <a:lnTo>
                  <a:pt x="643" y="730"/>
                </a:lnTo>
                <a:lnTo>
                  <a:pt x="645" y="728"/>
                </a:lnTo>
                <a:lnTo>
                  <a:pt x="649" y="724"/>
                </a:lnTo>
                <a:lnTo>
                  <a:pt x="651" y="722"/>
                </a:lnTo>
                <a:lnTo>
                  <a:pt x="653" y="721"/>
                </a:lnTo>
                <a:lnTo>
                  <a:pt x="655" y="719"/>
                </a:lnTo>
                <a:lnTo>
                  <a:pt x="659" y="713"/>
                </a:lnTo>
                <a:lnTo>
                  <a:pt x="661" y="711"/>
                </a:lnTo>
                <a:lnTo>
                  <a:pt x="663" y="707"/>
                </a:lnTo>
                <a:lnTo>
                  <a:pt x="666" y="703"/>
                </a:lnTo>
                <a:lnTo>
                  <a:pt x="668" y="701"/>
                </a:lnTo>
                <a:lnTo>
                  <a:pt x="670" y="698"/>
                </a:lnTo>
                <a:lnTo>
                  <a:pt x="672" y="694"/>
                </a:lnTo>
                <a:lnTo>
                  <a:pt x="672" y="696"/>
                </a:lnTo>
                <a:lnTo>
                  <a:pt x="676" y="690"/>
                </a:lnTo>
                <a:lnTo>
                  <a:pt x="678" y="676"/>
                </a:lnTo>
                <a:lnTo>
                  <a:pt x="678" y="674"/>
                </a:lnTo>
                <a:lnTo>
                  <a:pt x="680" y="673"/>
                </a:lnTo>
                <a:lnTo>
                  <a:pt x="682" y="671"/>
                </a:lnTo>
                <a:lnTo>
                  <a:pt x="684" y="667"/>
                </a:lnTo>
                <a:lnTo>
                  <a:pt x="688" y="661"/>
                </a:lnTo>
                <a:lnTo>
                  <a:pt x="694" y="661"/>
                </a:lnTo>
                <a:lnTo>
                  <a:pt x="695" y="661"/>
                </a:lnTo>
                <a:lnTo>
                  <a:pt x="699" y="659"/>
                </a:lnTo>
                <a:lnTo>
                  <a:pt x="705" y="659"/>
                </a:lnTo>
                <a:lnTo>
                  <a:pt x="711" y="657"/>
                </a:lnTo>
                <a:lnTo>
                  <a:pt x="718" y="657"/>
                </a:lnTo>
                <a:lnTo>
                  <a:pt x="724" y="659"/>
                </a:lnTo>
                <a:lnTo>
                  <a:pt x="728" y="661"/>
                </a:lnTo>
                <a:lnTo>
                  <a:pt x="737" y="659"/>
                </a:lnTo>
                <a:lnTo>
                  <a:pt x="743" y="657"/>
                </a:lnTo>
                <a:lnTo>
                  <a:pt x="747" y="657"/>
                </a:lnTo>
                <a:lnTo>
                  <a:pt x="747" y="652"/>
                </a:lnTo>
                <a:lnTo>
                  <a:pt x="749" y="647"/>
                </a:lnTo>
                <a:lnTo>
                  <a:pt x="749" y="646"/>
                </a:lnTo>
                <a:lnTo>
                  <a:pt x="749" y="644"/>
                </a:lnTo>
                <a:lnTo>
                  <a:pt x="751" y="642"/>
                </a:lnTo>
                <a:lnTo>
                  <a:pt x="751" y="640"/>
                </a:lnTo>
                <a:lnTo>
                  <a:pt x="753" y="640"/>
                </a:lnTo>
                <a:lnTo>
                  <a:pt x="753" y="638"/>
                </a:lnTo>
                <a:lnTo>
                  <a:pt x="755" y="638"/>
                </a:lnTo>
                <a:lnTo>
                  <a:pt x="753" y="632"/>
                </a:lnTo>
                <a:lnTo>
                  <a:pt x="755" y="628"/>
                </a:lnTo>
                <a:lnTo>
                  <a:pt x="757" y="625"/>
                </a:lnTo>
                <a:lnTo>
                  <a:pt x="759" y="623"/>
                </a:lnTo>
                <a:lnTo>
                  <a:pt x="761" y="619"/>
                </a:lnTo>
                <a:lnTo>
                  <a:pt x="763" y="619"/>
                </a:lnTo>
                <a:lnTo>
                  <a:pt x="766" y="623"/>
                </a:lnTo>
                <a:lnTo>
                  <a:pt x="770" y="626"/>
                </a:lnTo>
                <a:lnTo>
                  <a:pt x="772" y="630"/>
                </a:lnTo>
                <a:lnTo>
                  <a:pt x="776" y="634"/>
                </a:lnTo>
                <a:lnTo>
                  <a:pt x="780" y="638"/>
                </a:lnTo>
                <a:lnTo>
                  <a:pt x="782" y="640"/>
                </a:lnTo>
                <a:lnTo>
                  <a:pt x="786" y="640"/>
                </a:lnTo>
                <a:lnTo>
                  <a:pt x="790" y="640"/>
                </a:lnTo>
                <a:lnTo>
                  <a:pt x="791" y="632"/>
                </a:lnTo>
                <a:lnTo>
                  <a:pt x="797" y="634"/>
                </a:lnTo>
                <a:lnTo>
                  <a:pt x="801" y="636"/>
                </a:lnTo>
                <a:lnTo>
                  <a:pt x="807" y="638"/>
                </a:lnTo>
                <a:lnTo>
                  <a:pt x="811" y="642"/>
                </a:lnTo>
                <a:lnTo>
                  <a:pt x="814" y="644"/>
                </a:lnTo>
                <a:lnTo>
                  <a:pt x="817" y="644"/>
                </a:lnTo>
                <a:lnTo>
                  <a:pt x="822" y="646"/>
                </a:lnTo>
                <a:lnTo>
                  <a:pt x="826" y="647"/>
                </a:lnTo>
                <a:lnTo>
                  <a:pt x="830" y="650"/>
                </a:lnTo>
                <a:lnTo>
                  <a:pt x="836" y="652"/>
                </a:lnTo>
                <a:lnTo>
                  <a:pt x="841" y="655"/>
                </a:lnTo>
                <a:lnTo>
                  <a:pt x="847" y="644"/>
                </a:lnTo>
                <a:lnTo>
                  <a:pt x="866" y="644"/>
                </a:lnTo>
                <a:lnTo>
                  <a:pt x="880" y="652"/>
                </a:lnTo>
                <a:lnTo>
                  <a:pt x="884" y="653"/>
                </a:lnTo>
                <a:lnTo>
                  <a:pt x="891" y="659"/>
                </a:lnTo>
                <a:lnTo>
                  <a:pt x="905" y="669"/>
                </a:lnTo>
                <a:lnTo>
                  <a:pt x="924" y="667"/>
                </a:lnTo>
                <a:lnTo>
                  <a:pt x="939" y="671"/>
                </a:lnTo>
                <a:lnTo>
                  <a:pt x="941" y="671"/>
                </a:lnTo>
                <a:lnTo>
                  <a:pt x="962" y="678"/>
                </a:lnTo>
                <a:lnTo>
                  <a:pt x="966" y="680"/>
                </a:lnTo>
                <a:lnTo>
                  <a:pt x="968" y="682"/>
                </a:lnTo>
                <a:lnTo>
                  <a:pt x="970" y="682"/>
                </a:lnTo>
                <a:lnTo>
                  <a:pt x="974" y="682"/>
                </a:lnTo>
                <a:lnTo>
                  <a:pt x="976" y="684"/>
                </a:lnTo>
                <a:lnTo>
                  <a:pt x="982" y="684"/>
                </a:lnTo>
                <a:lnTo>
                  <a:pt x="988" y="676"/>
                </a:lnTo>
                <a:lnTo>
                  <a:pt x="997" y="680"/>
                </a:lnTo>
                <a:lnTo>
                  <a:pt x="999" y="678"/>
                </a:lnTo>
                <a:lnTo>
                  <a:pt x="1001" y="678"/>
                </a:lnTo>
                <a:lnTo>
                  <a:pt x="1003" y="678"/>
                </a:lnTo>
                <a:lnTo>
                  <a:pt x="1009" y="678"/>
                </a:lnTo>
                <a:lnTo>
                  <a:pt x="1010" y="680"/>
                </a:lnTo>
                <a:lnTo>
                  <a:pt x="1010" y="682"/>
                </a:lnTo>
                <a:lnTo>
                  <a:pt x="1012" y="682"/>
                </a:lnTo>
                <a:lnTo>
                  <a:pt x="1014" y="682"/>
                </a:lnTo>
                <a:lnTo>
                  <a:pt x="1016" y="684"/>
                </a:lnTo>
                <a:lnTo>
                  <a:pt x="1018" y="684"/>
                </a:lnTo>
                <a:lnTo>
                  <a:pt x="1018" y="686"/>
                </a:lnTo>
                <a:lnTo>
                  <a:pt x="1016" y="692"/>
                </a:lnTo>
                <a:lnTo>
                  <a:pt x="1024" y="696"/>
                </a:lnTo>
                <a:lnTo>
                  <a:pt x="1028" y="696"/>
                </a:lnTo>
                <a:lnTo>
                  <a:pt x="1031" y="698"/>
                </a:lnTo>
                <a:lnTo>
                  <a:pt x="1037" y="698"/>
                </a:lnTo>
                <a:lnTo>
                  <a:pt x="1039" y="698"/>
                </a:lnTo>
                <a:lnTo>
                  <a:pt x="1049" y="701"/>
                </a:lnTo>
                <a:lnTo>
                  <a:pt x="1051" y="700"/>
                </a:lnTo>
                <a:lnTo>
                  <a:pt x="1053" y="696"/>
                </a:lnTo>
                <a:lnTo>
                  <a:pt x="1057" y="694"/>
                </a:lnTo>
                <a:lnTo>
                  <a:pt x="1058" y="692"/>
                </a:lnTo>
                <a:lnTo>
                  <a:pt x="1066" y="694"/>
                </a:lnTo>
                <a:lnTo>
                  <a:pt x="1068" y="698"/>
                </a:lnTo>
                <a:lnTo>
                  <a:pt x="1074" y="700"/>
                </a:lnTo>
                <a:lnTo>
                  <a:pt x="1074" y="703"/>
                </a:lnTo>
                <a:lnTo>
                  <a:pt x="1074" y="707"/>
                </a:lnTo>
                <a:lnTo>
                  <a:pt x="1074" y="711"/>
                </a:lnTo>
                <a:lnTo>
                  <a:pt x="1074" y="713"/>
                </a:lnTo>
                <a:lnTo>
                  <a:pt x="1074" y="717"/>
                </a:lnTo>
                <a:lnTo>
                  <a:pt x="1074" y="719"/>
                </a:lnTo>
                <a:lnTo>
                  <a:pt x="1074" y="721"/>
                </a:lnTo>
                <a:lnTo>
                  <a:pt x="1074" y="722"/>
                </a:lnTo>
                <a:lnTo>
                  <a:pt x="1074" y="724"/>
                </a:lnTo>
                <a:lnTo>
                  <a:pt x="1076" y="730"/>
                </a:lnTo>
                <a:lnTo>
                  <a:pt x="1084" y="738"/>
                </a:lnTo>
                <a:lnTo>
                  <a:pt x="1084" y="740"/>
                </a:lnTo>
                <a:lnTo>
                  <a:pt x="1085" y="740"/>
                </a:lnTo>
                <a:lnTo>
                  <a:pt x="1089" y="738"/>
                </a:lnTo>
                <a:lnTo>
                  <a:pt x="1091" y="740"/>
                </a:lnTo>
                <a:lnTo>
                  <a:pt x="1089" y="740"/>
                </a:lnTo>
                <a:lnTo>
                  <a:pt x="1091" y="742"/>
                </a:lnTo>
                <a:lnTo>
                  <a:pt x="1093" y="748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Freeform 215"/>
          <p:cNvSpPr>
            <a:spLocks/>
          </p:cNvSpPr>
          <p:nvPr/>
        </p:nvSpPr>
        <p:spPr bwMode="auto">
          <a:xfrm>
            <a:off x="-3484982" y="6209494"/>
            <a:ext cx="1765940" cy="1494836"/>
          </a:xfrm>
          <a:custGeom>
            <a:avLst/>
            <a:gdLst>
              <a:gd name="T0" fmla="*/ 187 w 1876"/>
              <a:gd name="T1" fmla="*/ 469 h 1588"/>
              <a:gd name="T2" fmla="*/ 198 w 1876"/>
              <a:gd name="T3" fmla="*/ 536 h 1588"/>
              <a:gd name="T4" fmla="*/ 194 w 1876"/>
              <a:gd name="T5" fmla="*/ 606 h 1588"/>
              <a:gd name="T6" fmla="*/ 304 w 1876"/>
              <a:gd name="T7" fmla="*/ 821 h 1588"/>
              <a:gd name="T8" fmla="*/ 233 w 1876"/>
              <a:gd name="T9" fmla="*/ 921 h 1588"/>
              <a:gd name="T10" fmla="*/ 221 w 1876"/>
              <a:gd name="T11" fmla="*/ 1179 h 1588"/>
              <a:gd name="T12" fmla="*/ 452 w 1876"/>
              <a:gd name="T13" fmla="*/ 1533 h 1588"/>
              <a:gd name="T14" fmla="*/ 450 w 1876"/>
              <a:gd name="T15" fmla="*/ 1502 h 1588"/>
              <a:gd name="T16" fmla="*/ 531 w 1876"/>
              <a:gd name="T17" fmla="*/ 1471 h 1588"/>
              <a:gd name="T18" fmla="*/ 611 w 1876"/>
              <a:gd name="T19" fmla="*/ 1461 h 1588"/>
              <a:gd name="T20" fmla="*/ 700 w 1876"/>
              <a:gd name="T21" fmla="*/ 1440 h 1588"/>
              <a:gd name="T22" fmla="*/ 892 w 1876"/>
              <a:gd name="T23" fmla="*/ 1402 h 1588"/>
              <a:gd name="T24" fmla="*/ 813 w 1876"/>
              <a:gd name="T25" fmla="*/ 1279 h 1588"/>
              <a:gd name="T26" fmla="*/ 836 w 1876"/>
              <a:gd name="T27" fmla="*/ 1240 h 1588"/>
              <a:gd name="T28" fmla="*/ 896 w 1876"/>
              <a:gd name="T29" fmla="*/ 1263 h 1588"/>
              <a:gd name="T30" fmla="*/ 1207 w 1876"/>
              <a:gd name="T31" fmla="*/ 1132 h 1588"/>
              <a:gd name="T32" fmla="*/ 1295 w 1876"/>
              <a:gd name="T33" fmla="*/ 1102 h 1588"/>
              <a:gd name="T34" fmla="*/ 1330 w 1876"/>
              <a:gd name="T35" fmla="*/ 1055 h 1588"/>
              <a:gd name="T36" fmla="*/ 1332 w 1876"/>
              <a:gd name="T37" fmla="*/ 1019 h 1588"/>
              <a:gd name="T38" fmla="*/ 1276 w 1876"/>
              <a:gd name="T39" fmla="*/ 937 h 1588"/>
              <a:gd name="T40" fmla="*/ 1288 w 1876"/>
              <a:gd name="T41" fmla="*/ 913 h 1588"/>
              <a:gd name="T42" fmla="*/ 1305 w 1876"/>
              <a:gd name="T43" fmla="*/ 898 h 1588"/>
              <a:gd name="T44" fmla="*/ 1317 w 1876"/>
              <a:gd name="T45" fmla="*/ 884 h 1588"/>
              <a:gd name="T46" fmla="*/ 1332 w 1876"/>
              <a:gd name="T47" fmla="*/ 873 h 1588"/>
              <a:gd name="T48" fmla="*/ 1345 w 1876"/>
              <a:gd name="T49" fmla="*/ 863 h 1588"/>
              <a:gd name="T50" fmla="*/ 1361 w 1876"/>
              <a:gd name="T51" fmla="*/ 850 h 1588"/>
              <a:gd name="T52" fmla="*/ 1372 w 1876"/>
              <a:gd name="T53" fmla="*/ 831 h 1588"/>
              <a:gd name="T54" fmla="*/ 1405 w 1876"/>
              <a:gd name="T55" fmla="*/ 806 h 1588"/>
              <a:gd name="T56" fmla="*/ 1484 w 1876"/>
              <a:gd name="T57" fmla="*/ 879 h 1588"/>
              <a:gd name="T58" fmla="*/ 1430 w 1876"/>
              <a:gd name="T59" fmla="*/ 807 h 1588"/>
              <a:gd name="T60" fmla="*/ 1476 w 1876"/>
              <a:gd name="T61" fmla="*/ 762 h 1588"/>
              <a:gd name="T62" fmla="*/ 1540 w 1876"/>
              <a:gd name="T63" fmla="*/ 773 h 1588"/>
              <a:gd name="T64" fmla="*/ 1589 w 1876"/>
              <a:gd name="T65" fmla="*/ 727 h 1588"/>
              <a:gd name="T66" fmla="*/ 1628 w 1876"/>
              <a:gd name="T67" fmla="*/ 667 h 1588"/>
              <a:gd name="T68" fmla="*/ 1670 w 1876"/>
              <a:gd name="T69" fmla="*/ 650 h 1588"/>
              <a:gd name="T70" fmla="*/ 1709 w 1876"/>
              <a:gd name="T71" fmla="*/ 611 h 1588"/>
              <a:gd name="T72" fmla="*/ 1701 w 1876"/>
              <a:gd name="T73" fmla="*/ 567 h 1588"/>
              <a:gd name="T74" fmla="*/ 1738 w 1876"/>
              <a:gd name="T75" fmla="*/ 542 h 1588"/>
              <a:gd name="T76" fmla="*/ 1843 w 1876"/>
              <a:gd name="T77" fmla="*/ 450 h 1588"/>
              <a:gd name="T78" fmla="*/ 1824 w 1876"/>
              <a:gd name="T79" fmla="*/ 367 h 1588"/>
              <a:gd name="T80" fmla="*/ 1837 w 1876"/>
              <a:gd name="T81" fmla="*/ 296 h 1588"/>
              <a:gd name="T82" fmla="*/ 1876 w 1876"/>
              <a:gd name="T83" fmla="*/ 237 h 1588"/>
              <a:gd name="T84" fmla="*/ 1803 w 1876"/>
              <a:gd name="T85" fmla="*/ 235 h 1588"/>
              <a:gd name="T86" fmla="*/ 1764 w 1876"/>
              <a:gd name="T87" fmla="*/ 294 h 1588"/>
              <a:gd name="T88" fmla="*/ 1645 w 1876"/>
              <a:gd name="T89" fmla="*/ 335 h 1588"/>
              <a:gd name="T90" fmla="*/ 1520 w 1876"/>
              <a:gd name="T91" fmla="*/ 275 h 1588"/>
              <a:gd name="T92" fmla="*/ 1357 w 1876"/>
              <a:gd name="T93" fmla="*/ 269 h 1588"/>
              <a:gd name="T94" fmla="*/ 1265 w 1876"/>
              <a:gd name="T95" fmla="*/ 235 h 1588"/>
              <a:gd name="T96" fmla="*/ 1176 w 1876"/>
              <a:gd name="T97" fmla="*/ 198 h 1588"/>
              <a:gd name="T98" fmla="*/ 1124 w 1876"/>
              <a:gd name="T99" fmla="*/ 248 h 1588"/>
              <a:gd name="T100" fmla="*/ 1086 w 1876"/>
              <a:gd name="T101" fmla="*/ 204 h 1588"/>
              <a:gd name="T102" fmla="*/ 1013 w 1876"/>
              <a:gd name="T103" fmla="*/ 223 h 1588"/>
              <a:gd name="T104" fmla="*/ 922 w 1876"/>
              <a:gd name="T105" fmla="*/ 231 h 1588"/>
              <a:gd name="T106" fmla="*/ 867 w 1876"/>
              <a:gd name="T107" fmla="*/ 115 h 1588"/>
              <a:gd name="T108" fmla="*/ 865 w 1876"/>
              <a:gd name="T109" fmla="*/ 71 h 1588"/>
              <a:gd name="T110" fmla="*/ 828 w 1876"/>
              <a:gd name="T111" fmla="*/ 104 h 1588"/>
              <a:gd name="T112" fmla="*/ 778 w 1876"/>
              <a:gd name="T113" fmla="*/ 119 h 1588"/>
              <a:gd name="T114" fmla="*/ 723 w 1876"/>
              <a:gd name="T115" fmla="*/ 152 h 1588"/>
              <a:gd name="T116" fmla="*/ 604 w 1876"/>
              <a:gd name="T117" fmla="*/ 106 h 1588"/>
              <a:gd name="T118" fmla="*/ 473 w 1876"/>
              <a:gd name="T119" fmla="*/ 69 h 1588"/>
              <a:gd name="T120" fmla="*/ 254 w 1876"/>
              <a:gd name="T121" fmla="*/ 179 h 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76" h="1588">
                <a:moveTo>
                  <a:pt x="225" y="339"/>
                </a:moveTo>
                <a:lnTo>
                  <a:pt x="223" y="352"/>
                </a:lnTo>
                <a:lnTo>
                  <a:pt x="221" y="371"/>
                </a:lnTo>
                <a:lnTo>
                  <a:pt x="217" y="383"/>
                </a:lnTo>
                <a:lnTo>
                  <a:pt x="211" y="394"/>
                </a:lnTo>
                <a:lnTo>
                  <a:pt x="208" y="396"/>
                </a:lnTo>
                <a:lnTo>
                  <a:pt x="209" y="398"/>
                </a:lnTo>
                <a:lnTo>
                  <a:pt x="209" y="402"/>
                </a:lnTo>
                <a:lnTo>
                  <a:pt x="208" y="406"/>
                </a:lnTo>
                <a:lnTo>
                  <a:pt x="206" y="415"/>
                </a:lnTo>
                <a:lnTo>
                  <a:pt x="206" y="417"/>
                </a:lnTo>
                <a:lnTo>
                  <a:pt x="192" y="429"/>
                </a:lnTo>
                <a:lnTo>
                  <a:pt x="177" y="435"/>
                </a:lnTo>
                <a:lnTo>
                  <a:pt x="181" y="448"/>
                </a:lnTo>
                <a:lnTo>
                  <a:pt x="187" y="459"/>
                </a:lnTo>
                <a:lnTo>
                  <a:pt x="187" y="464"/>
                </a:lnTo>
                <a:lnTo>
                  <a:pt x="185" y="469"/>
                </a:lnTo>
                <a:lnTo>
                  <a:pt x="187" y="469"/>
                </a:lnTo>
                <a:lnTo>
                  <a:pt x="188" y="469"/>
                </a:lnTo>
                <a:lnTo>
                  <a:pt x="188" y="473"/>
                </a:lnTo>
                <a:lnTo>
                  <a:pt x="185" y="473"/>
                </a:lnTo>
                <a:lnTo>
                  <a:pt x="185" y="475"/>
                </a:lnTo>
                <a:lnTo>
                  <a:pt x="188" y="485"/>
                </a:lnTo>
                <a:lnTo>
                  <a:pt x="190" y="496"/>
                </a:lnTo>
                <a:lnTo>
                  <a:pt x="192" y="504"/>
                </a:lnTo>
                <a:lnTo>
                  <a:pt x="194" y="509"/>
                </a:lnTo>
                <a:lnTo>
                  <a:pt x="194" y="512"/>
                </a:lnTo>
                <a:lnTo>
                  <a:pt x="196" y="514"/>
                </a:lnTo>
                <a:lnTo>
                  <a:pt x="196" y="515"/>
                </a:lnTo>
                <a:lnTo>
                  <a:pt x="196" y="517"/>
                </a:lnTo>
                <a:lnTo>
                  <a:pt x="198" y="521"/>
                </a:lnTo>
                <a:lnTo>
                  <a:pt x="198" y="525"/>
                </a:lnTo>
                <a:lnTo>
                  <a:pt x="198" y="529"/>
                </a:lnTo>
                <a:lnTo>
                  <a:pt x="198" y="531"/>
                </a:lnTo>
                <a:lnTo>
                  <a:pt x="198" y="533"/>
                </a:lnTo>
                <a:lnTo>
                  <a:pt x="198" y="536"/>
                </a:lnTo>
                <a:lnTo>
                  <a:pt x="200" y="542"/>
                </a:lnTo>
                <a:lnTo>
                  <a:pt x="200" y="548"/>
                </a:lnTo>
                <a:lnTo>
                  <a:pt x="202" y="554"/>
                </a:lnTo>
                <a:lnTo>
                  <a:pt x="202" y="558"/>
                </a:lnTo>
                <a:lnTo>
                  <a:pt x="202" y="562"/>
                </a:lnTo>
                <a:lnTo>
                  <a:pt x="202" y="565"/>
                </a:lnTo>
                <a:lnTo>
                  <a:pt x="204" y="567"/>
                </a:lnTo>
                <a:lnTo>
                  <a:pt x="204" y="571"/>
                </a:lnTo>
                <a:lnTo>
                  <a:pt x="202" y="573"/>
                </a:lnTo>
                <a:lnTo>
                  <a:pt x="192" y="575"/>
                </a:lnTo>
                <a:lnTo>
                  <a:pt x="187" y="575"/>
                </a:lnTo>
                <a:lnTo>
                  <a:pt x="185" y="575"/>
                </a:lnTo>
                <a:lnTo>
                  <a:pt x="187" y="583"/>
                </a:lnTo>
                <a:lnTo>
                  <a:pt x="188" y="590"/>
                </a:lnTo>
                <a:lnTo>
                  <a:pt x="194" y="590"/>
                </a:lnTo>
                <a:lnTo>
                  <a:pt x="194" y="602"/>
                </a:lnTo>
                <a:lnTo>
                  <a:pt x="194" y="604"/>
                </a:lnTo>
                <a:lnTo>
                  <a:pt x="194" y="606"/>
                </a:lnTo>
                <a:lnTo>
                  <a:pt x="194" y="617"/>
                </a:lnTo>
                <a:lnTo>
                  <a:pt x="194" y="640"/>
                </a:lnTo>
                <a:lnTo>
                  <a:pt x="194" y="644"/>
                </a:lnTo>
                <a:lnTo>
                  <a:pt x="194" y="648"/>
                </a:lnTo>
                <a:lnTo>
                  <a:pt x="196" y="652"/>
                </a:lnTo>
                <a:lnTo>
                  <a:pt x="215" y="652"/>
                </a:lnTo>
                <a:lnTo>
                  <a:pt x="221" y="650"/>
                </a:lnTo>
                <a:lnTo>
                  <a:pt x="235" y="648"/>
                </a:lnTo>
                <a:lnTo>
                  <a:pt x="242" y="650"/>
                </a:lnTo>
                <a:lnTo>
                  <a:pt x="262" y="650"/>
                </a:lnTo>
                <a:lnTo>
                  <a:pt x="277" y="644"/>
                </a:lnTo>
                <a:lnTo>
                  <a:pt x="283" y="654"/>
                </a:lnTo>
                <a:lnTo>
                  <a:pt x="323" y="650"/>
                </a:lnTo>
                <a:lnTo>
                  <a:pt x="321" y="615"/>
                </a:lnTo>
                <a:lnTo>
                  <a:pt x="331" y="621"/>
                </a:lnTo>
                <a:lnTo>
                  <a:pt x="338" y="627"/>
                </a:lnTo>
                <a:lnTo>
                  <a:pt x="319" y="813"/>
                </a:lnTo>
                <a:lnTo>
                  <a:pt x="304" y="821"/>
                </a:lnTo>
                <a:lnTo>
                  <a:pt x="300" y="823"/>
                </a:lnTo>
                <a:lnTo>
                  <a:pt x="292" y="821"/>
                </a:lnTo>
                <a:lnTo>
                  <a:pt x="292" y="823"/>
                </a:lnTo>
                <a:lnTo>
                  <a:pt x="284" y="834"/>
                </a:lnTo>
                <a:lnTo>
                  <a:pt x="271" y="833"/>
                </a:lnTo>
                <a:lnTo>
                  <a:pt x="267" y="840"/>
                </a:lnTo>
                <a:lnTo>
                  <a:pt x="256" y="844"/>
                </a:lnTo>
                <a:lnTo>
                  <a:pt x="244" y="850"/>
                </a:lnTo>
                <a:lnTo>
                  <a:pt x="233" y="863"/>
                </a:lnTo>
                <a:lnTo>
                  <a:pt x="252" y="875"/>
                </a:lnTo>
                <a:lnTo>
                  <a:pt x="248" y="879"/>
                </a:lnTo>
                <a:lnTo>
                  <a:pt x="242" y="887"/>
                </a:lnTo>
                <a:lnTo>
                  <a:pt x="238" y="894"/>
                </a:lnTo>
                <a:lnTo>
                  <a:pt x="235" y="900"/>
                </a:lnTo>
                <a:lnTo>
                  <a:pt x="231" y="906"/>
                </a:lnTo>
                <a:lnTo>
                  <a:pt x="235" y="908"/>
                </a:lnTo>
                <a:lnTo>
                  <a:pt x="240" y="911"/>
                </a:lnTo>
                <a:lnTo>
                  <a:pt x="233" y="921"/>
                </a:lnTo>
                <a:lnTo>
                  <a:pt x="265" y="959"/>
                </a:lnTo>
                <a:lnTo>
                  <a:pt x="252" y="973"/>
                </a:lnTo>
                <a:lnTo>
                  <a:pt x="265" y="985"/>
                </a:lnTo>
                <a:lnTo>
                  <a:pt x="273" y="994"/>
                </a:lnTo>
                <a:lnTo>
                  <a:pt x="290" y="1011"/>
                </a:lnTo>
                <a:lnTo>
                  <a:pt x="294" y="1013"/>
                </a:lnTo>
                <a:lnTo>
                  <a:pt x="300" y="1013"/>
                </a:lnTo>
                <a:lnTo>
                  <a:pt x="302" y="1015"/>
                </a:lnTo>
                <a:lnTo>
                  <a:pt x="304" y="1017"/>
                </a:lnTo>
                <a:lnTo>
                  <a:pt x="315" y="1034"/>
                </a:lnTo>
                <a:lnTo>
                  <a:pt x="323" y="1031"/>
                </a:lnTo>
                <a:lnTo>
                  <a:pt x="334" y="1034"/>
                </a:lnTo>
                <a:lnTo>
                  <a:pt x="334" y="1036"/>
                </a:lnTo>
                <a:lnTo>
                  <a:pt x="317" y="1040"/>
                </a:lnTo>
                <a:lnTo>
                  <a:pt x="338" y="1129"/>
                </a:lnTo>
                <a:lnTo>
                  <a:pt x="340" y="1152"/>
                </a:lnTo>
                <a:lnTo>
                  <a:pt x="288" y="1163"/>
                </a:lnTo>
                <a:lnTo>
                  <a:pt x="221" y="1179"/>
                </a:lnTo>
                <a:lnTo>
                  <a:pt x="144" y="1196"/>
                </a:lnTo>
                <a:lnTo>
                  <a:pt x="144" y="1206"/>
                </a:lnTo>
                <a:lnTo>
                  <a:pt x="104" y="1200"/>
                </a:lnTo>
                <a:lnTo>
                  <a:pt x="8" y="1188"/>
                </a:lnTo>
                <a:lnTo>
                  <a:pt x="0" y="1259"/>
                </a:lnTo>
                <a:lnTo>
                  <a:pt x="25" y="1279"/>
                </a:lnTo>
                <a:lnTo>
                  <a:pt x="113" y="1348"/>
                </a:lnTo>
                <a:lnTo>
                  <a:pt x="202" y="1415"/>
                </a:lnTo>
                <a:lnTo>
                  <a:pt x="292" y="1484"/>
                </a:lnTo>
                <a:lnTo>
                  <a:pt x="346" y="1525"/>
                </a:lnTo>
                <a:lnTo>
                  <a:pt x="350" y="1528"/>
                </a:lnTo>
                <a:lnTo>
                  <a:pt x="356" y="1534"/>
                </a:lnTo>
                <a:lnTo>
                  <a:pt x="367" y="1544"/>
                </a:lnTo>
                <a:lnTo>
                  <a:pt x="417" y="1588"/>
                </a:lnTo>
                <a:lnTo>
                  <a:pt x="415" y="1586"/>
                </a:lnTo>
                <a:lnTo>
                  <a:pt x="434" y="1567"/>
                </a:lnTo>
                <a:lnTo>
                  <a:pt x="442" y="1550"/>
                </a:lnTo>
                <a:lnTo>
                  <a:pt x="452" y="1533"/>
                </a:lnTo>
                <a:lnTo>
                  <a:pt x="469" y="1544"/>
                </a:lnTo>
                <a:lnTo>
                  <a:pt x="488" y="1533"/>
                </a:lnTo>
                <a:lnTo>
                  <a:pt x="502" y="1517"/>
                </a:lnTo>
                <a:lnTo>
                  <a:pt x="517" y="1525"/>
                </a:lnTo>
                <a:lnTo>
                  <a:pt x="519" y="1507"/>
                </a:lnTo>
                <a:lnTo>
                  <a:pt x="521" y="1507"/>
                </a:lnTo>
                <a:lnTo>
                  <a:pt x="521" y="1502"/>
                </a:lnTo>
                <a:lnTo>
                  <a:pt x="519" y="1502"/>
                </a:lnTo>
                <a:lnTo>
                  <a:pt x="513" y="1505"/>
                </a:lnTo>
                <a:lnTo>
                  <a:pt x="505" y="1504"/>
                </a:lnTo>
                <a:lnTo>
                  <a:pt x="492" y="1505"/>
                </a:lnTo>
                <a:lnTo>
                  <a:pt x="492" y="1504"/>
                </a:lnTo>
                <a:lnTo>
                  <a:pt x="490" y="1490"/>
                </a:lnTo>
                <a:lnTo>
                  <a:pt x="488" y="1488"/>
                </a:lnTo>
                <a:lnTo>
                  <a:pt x="486" y="1490"/>
                </a:lnTo>
                <a:lnTo>
                  <a:pt x="467" y="1498"/>
                </a:lnTo>
                <a:lnTo>
                  <a:pt x="452" y="1504"/>
                </a:lnTo>
                <a:lnTo>
                  <a:pt x="450" y="1502"/>
                </a:lnTo>
                <a:lnTo>
                  <a:pt x="452" y="1513"/>
                </a:lnTo>
                <a:lnTo>
                  <a:pt x="440" y="1511"/>
                </a:lnTo>
                <a:lnTo>
                  <a:pt x="419" y="1504"/>
                </a:lnTo>
                <a:lnTo>
                  <a:pt x="421" y="1492"/>
                </a:lnTo>
                <a:lnTo>
                  <a:pt x="423" y="1486"/>
                </a:lnTo>
                <a:lnTo>
                  <a:pt x="423" y="1480"/>
                </a:lnTo>
                <a:lnTo>
                  <a:pt x="421" y="1478"/>
                </a:lnTo>
                <a:lnTo>
                  <a:pt x="423" y="1477"/>
                </a:lnTo>
                <a:lnTo>
                  <a:pt x="425" y="1475"/>
                </a:lnTo>
                <a:lnTo>
                  <a:pt x="428" y="1477"/>
                </a:lnTo>
                <a:lnTo>
                  <a:pt x="428" y="1478"/>
                </a:lnTo>
                <a:lnTo>
                  <a:pt x="442" y="1486"/>
                </a:lnTo>
                <a:lnTo>
                  <a:pt x="448" y="1486"/>
                </a:lnTo>
                <a:lnTo>
                  <a:pt x="469" y="1484"/>
                </a:lnTo>
                <a:lnTo>
                  <a:pt x="481" y="1480"/>
                </a:lnTo>
                <a:lnTo>
                  <a:pt x="525" y="1471"/>
                </a:lnTo>
                <a:lnTo>
                  <a:pt x="529" y="1469"/>
                </a:lnTo>
                <a:lnTo>
                  <a:pt x="531" y="1471"/>
                </a:lnTo>
                <a:lnTo>
                  <a:pt x="532" y="1465"/>
                </a:lnTo>
                <a:lnTo>
                  <a:pt x="538" y="1461"/>
                </a:lnTo>
                <a:lnTo>
                  <a:pt x="540" y="1461"/>
                </a:lnTo>
                <a:lnTo>
                  <a:pt x="544" y="1459"/>
                </a:lnTo>
                <a:lnTo>
                  <a:pt x="546" y="1457"/>
                </a:lnTo>
                <a:lnTo>
                  <a:pt x="558" y="1457"/>
                </a:lnTo>
                <a:lnTo>
                  <a:pt x="563" y="1457"/>
                </a:lnTo>
                <a:lnTo>
                  <a:pt x="565" y="1457"/>
                </a:lnTo>
                <a:lnTo>
                  <a:pt x="569" y="1457"/>
                </a:lnTo>
                <a:lnTo>
                  <a:pt x="575" y="1457"/>
                </a:lnTo>
                <a:lnTo>
                  <a:pt x="579" y="1457"/>
                </a:lnTo>
                <a:lnTo>
                  <a:pt x="582" y="1459"/>
                </a:lnTo>
                <a:lnTo>
                  <a:pt x="594" y="1459"/>
                </a:lnTo>
                <a:lnTo>
                  <a:pt x="598" y="1459"/>
                </a:lnTo>
                <a:lnTo>
                  <a:pt x="600" y="1459"/>
                </a:lnTo>
                <a:lnTo>
                  <a:pt x="602" y="1459"/>
                </a:lnTo>
                <a:lnTo>
                  <a:pt x="607" y="1461"/>
                </a:lnTo>
                <a:lnTo>
                  <a:pt x="611" y="1461"/>
                </a:lnTo>
                <a:lnTo>
                  <a:pt x="615" y="1461"/>
                </a:lnTo>
                <a:lnTo>
                  <a:pt x="619" y="1461"/>
                </a:lnTo>
                <a:lnTo>
                  <a:pt x="623" y="1461"/>
                </a:lnTo>
                <a:lnTo>
                  <a:pt x="627" y="1461"/>
                </a:lnTo>
                <a:lnTo>
                  <a:pt x="630" y="1461"/>
                </a:lnTo>
                <a:lnTo>
                  <a:pt x="634" y="1461"/>
                </a:lnTo>
                <a:lnTo>
                  <a:pt x="636" y="1459"/>
                </a:lnTo>
                <a:lnTo>
                  <a:pt x="640" y="1457"/>
                </a:lnTo>
                <a:lnTo>
                  <a:pt x="642" y="1456"/>
                </a:lnTo>
                <a:lnTo>
                  <a:pt x="646" y="1454"/>
                </a:lnTo>
                <a:lnTo>
                  <a:pt x="648" y="1454"/>
                </a:lnTo>
                <a:lnTo>
                  <a:pt x="652" y="1450"/>
                </a:lnTo>
                <a:lnTo>
                  <a:pt x="655" y="1454"/>
                </a:lnTo>
                <a:lnTo>
                  <a:pt x="657" y="1454"/>
                </a:lnTo>
                <a:lnTo>
                  <a:pt x="673" y="1465"/>
                </a:lnTo>
                <a:lnTo>
                  <a:pt x="702" y="1459"/>
                </a:lnTo>
                <a:lnTo>
                  <a:pt x="703" y="1457"/>
                </a:lnTo>
                <a:lnTo>
                  <a:pt x="700" y="1440"/>
                </a:lnTo>
                <a:lnTo>
                  <a:pt x="702" y="1425"/>
                </a:lnTo>
                <a:lnTo>
                  <a:pt x="681" y="1403"/>
                </a:lnTo>
                <a:lnTo>
                  <a:pt x="703" y="1394"/>
                </a:lnTo>
                <a:lnTo>
                  <a:pt x="702" y="1388"/>
                </a:lnTo>
                <a:lnTo>
                  <a:pt x="727" y="1379"/>
                </a:lnTo>
                <a:lnTo>
                  <a:pt x="738" y="1392"/>
                </a:lnTo>
                <a:lnTo>
                  <a:pt x="748" y="1384"/>
                </a:lnTo>
                <a:lnTo>
                  <a:pt x="755" y="1390"/>
                </a:lnTo>
                <a:lnTo>
                  <a:pt x="761" y="1388"/>
                </a:lnTo>
                <a:lnTo>
                  <a:pt x="788" y="1379"/>
                </a:lnTo>
                <a:lnTo>
                  <a:pt x="813" y="1392"/>
                </a:lnTo>
                <a:lnTo>
                  <a:pt x="817" y="1396"/>
                </a:lnTo>
                <a:lnTo>
                  <a:pt x="836" y="1415"/>
                </a:lnTo>
                <a:lnTo>
                  <a:pt x="844" y="1413"/>
                </a:lnTo>
                <a:lnTo>
                  <a:pt x="850" y="1417"/>
                </a:lnTo>
                <a:lnTo>
                  <a:pt x="857" y="1409"/>
                </a:lnTo>
                <a:lnTo>
                  <a:pt x="873" y="1413"/>
                </a:lnTo>
                <a:lnTo>
                  <a:pt x="892" y="1402"/>
                </a:lnTo>
                <a:lnTo>
                  <a:pt x="903" y="1392"/>
                </a:lnTo>
                <a:lnTo>
                  <a:pt x="915" y="1382"/>
                </a:lnTo>
                <a:lnTo>
                  <a:pt x="901" y="1363"/>
                </a:lnTo>
                <a:lnTo>
                  <a:pt x="871" y="1344"/>
                </a:lnTo>
                <a:lnTo>
                  <a:pt x="842" y="1329"/>
                </a:lnTo>
                <a:lnTo>
                  <a:pt x="823" y="1317"/>
                </a:lnTo>
                <a:lnTo>
                  <a:pt x="809" y="1311"/>
                </a:lnTo>
                <a:lnTo>
                  <a:pt x="799" y="1307"/>
                </a:lnTo>
                <a:lnTo>
                  <a:pt x="794" y="1302"/>
                </a:lnTo>
                <a:lnTo>
                  <a:pt x="792" y="1292"/>
                </a:lnTo>
                <a:lnTo>
                  <a:pt x="792" y="1286"/>
                </a:lnTo>
                <a:lnTo>
                  <a:pt x="796" y="1286"/>
                </a:lnTo>
                <a:lnTo>
                  <a:pt x="799" y="1286"/>
                </a:lnTo>
                <a:lnTo>
                  <a:pt x="804" y="1286"/>
                </a:lnTo>
                <a:lnTo>
                  <a:pt x="807" y="1286"/>
                </a:lnTo>
                <a:lnTo>
                  <a:pt x="809" y="1283"/>
                </a:lnTo>
                <a:lnTo>
                  <a:pt x="811" y="1281"/>
                </a:lnTo>
                <a:lnTo>
                  <a:pt x="813" y="1279"/>
                </a:lnTo>
                <a:lnTo>
                  <a:pt x="815" y="1277"/>
                </a:lnTo>
                <a:lnTo>
                  <a:pt x="817" y="1273"/>
                </a:lnTo>
                <a:lnTo>
                  <a:pt x="819" y="1271"/>
                </a:lnTo>
                <a:lnTo>
                  <a:pt x="821" y="1269"/>
                </a:lnTo>
                <a:lnTo>
                  <a:pt x="815" y="1265"/>
                </a:lnTo>
                <a:lnTo>
                  <a:pt x="813" y="1263"/>
                </a:lnTo>
                <a:lnTo>
                  <a:pt x="809" y="1261"/>
                </a:lnTo>
                <a:lnTo>
                  <a:pt x="804" y="1256"/>
                </a:lnTo>
                <a:lnTo>
                  <a:pt x="811" y="1246"/>
                </a:lnTo>
                <a:lnTo>
                  <a:pt x="813" y="1244"/>
                </a:lnTo>
                <a:lnTo>
                  <a:pt x="815" y="1240"/>
                </a:lnTo>
                <a:lnTo>
                  <a:pt x="817" y="1240"/>
                </a:lnTo>
                <a:lnTo>
                  <a:pt x="819" y="1236"/>
                </a:lnTo>
                <a:lnTo>
                  <a:pt x="825" y="1230"/>
                </a:lnTo>
                <a:lnTo>
                  <a:pt x="828" y="1233"/>
                </a:lnTo>
                <a:lnTo>
                  <a:pt x="832" y="1236"/>
                </a:lnTo>
                <a:lnTo>
                  <a:pt x="834" y="1238"/>
                </a:lnTo>
                <a:lnTo>
                  <a:pt x="836" y="1240"/>
                </a:lnTo>
                <a:lnTo>
                  <a:pt x="838" y="1240"/>
                </a:lnTo>
                <a:lnTo>
                  <a:pt x="840" y="1240"/>
                </a:lnTo>
                <a:lnTo>
                  <a:pt x="844" y="1242"/>
                </a:lnTo>
                <a:lnTo>
                  <a:pt x="846" y="1244"/>
                </a:lnTo>
                <a:lnTo>
                  <a:pt x="850" y="1244"/>
                </a:lnTo>
                <a:lnTo>
                  <a:pt x="852" y="1246"/>
                </a:lnTo>
                <a:lnTo>
                  <a:pt x="855" y="1246"/>
                </a:lnTo>
                <a:lnTo>
                  <a:pt x="859" y="1244"/>
                </a:lnTo>
                <a:lnTo>
                  <a:pt x="861" y="1242"/>
                </a:lnTo>
                <a:lnTo>
                  <a:pt x="865" y="1246"/>
                </a:lnTo>
                <a:lnTo>
                  <a:pt x="869" y="1248"/>
                </a:lnTo>
                <a:lnTo>
                  <a:pt x="871" y="1252"/>
                </a:lnTo>
                <a:lnTo>
                  <a:pt x="874" y="1254"/>
                </a:lnTo>
                <a:lnTo>
                  <a:pt x="876" y="1256"/>
                </a:lnTo>
                <a:lnTo>
                  <a:pt x="876" y="1257"/>
                </a:lnTo>
                <a:lnTo>
                  <a:pt x="882" y="1256"/>
                </a:lnTo>
                <a:lnTo>
                  <a:pt x="888" y="1254"/>
                </a:lnTo>
                <a:lnTo>
                  <a:pt x="896" y="1263"/>
                </a:lnTo>
                <a:lnTo>
                  <a:pt x="915" y="1250"/>
                </a:lnTo>
                <a:lnTo>
                  <a:pt x="905" y="1238"/>
                </a:lnTo>
                <a:lnTo>
                  <a:pt x="919" y="1223"/>
                </a:lnTo>
                <a:lnTo>
                  <a:pt x="932" y="1230"/>
                </a:lnTo>
                <a:lnTo>
                  <a:pt x="944" y="1223"/>
                </a:lnTo>
                <a:lnTo>
                  <a:pt x="965" y="1238"/>
                </a:lnTo>
                <a:lnTo>
                  <a:pt x="984" y="1227"/>
                </a:lnTo>
                <a:lnTo>
                  <a:pt x="999" y="1246"/>
                </a:lnTo>
                <a:lnTo>
                  <a:pt x="1009" y="1242"/>
                </a:lnTo>
                <a:lnTo>
                  <a:pt x="1032" y="1235"/>
                </a:lnTo>
                <a:lnTo>
                  <a:pt x="1113" y="1221"/>
                </a:lnTo>
                <a:lnTo>
                  <a:pt x="1167" y="1215"/>
                </a:lnTo>
                <a:lnTo>
                  <a:pt x="1174" y="1179"/>
                </a:lnTo>
                <a:lnTo>
                  <a:pt x="1180" y="1180"/>
                </a:lnTo>
                <a:lnTo>
                  <a:pt x="1190" y="1179"/>
                </a:lnTo>
                <a:lnTo>
                  <a:pt x="1213" y="1171"/>
                </a:lnTo>
                <a:lnTo>
                  <a:pt x="1211" y="1169"/>
                </a:lnTo>
                <a:lnTo>
                  <a:pt x="1207" y="1132"/>
                </a:lnTo>
                <a:lnTo>
                  <a:pt x="1209" y="1131"/>
                </a:lnTo>
                <a:lnTo>
                  <a:pt x="1230" y="1119"/>
                </a:lnTo>
                <a:lnTo>
                  <a:pt x="1247" y="1104"/>
                </a:lnTo>
                <a:lnTo>
                  <a:pt x="1251" y="1105"/>
                </a:lnTo>
                <a:lnTo>
                  <a:pt x="1251" y="1104"/>
                </a:lnTo>
                <a:lnTo>
                  <a:pt x="1253" y="1104"/>
                </a:lnTo>
                <a:lnTo>
                  <a:pt x="1269" y="1108"/>
                </a:lnTo>
                <a:lnTo>
                  <a:pt x="1271" y="1108"/>
                </a:lnTo>
                <a:lnTo>
                  <a:pt x="1271" y="1111"/>
                </a:lnTo>
                <a:lnTo>
                  <a:pt x="1274" y="1113"/>
                </a:lnTo>
                <a:lnTo>
                  <a:pt x="1278" y="1113"/>
                </a:lnTo>
                <a:lnTo>
                  <a:pt x="1280" y="1115"/>
                </a:lnTo>
                <a:lnTo>
                  <a:pt x="1286" y="1113"/>
                </a:lnTo>
                <a:lnTo>
                  <a:pt x="1288" y="1113"/>
                </a:lnTo>
                <a:lnTo>
                  <a:pt x="1292" y="1111"/>
                </a:lnTo>
                <a:lnTo>
                  <a:pt x="1293" y="1105"/>
                </a:lnTo>
                <a:lnTo>
                  <a:pt x="1293" y="1104"/>
                </a:lnTo>
                <a:lnTo>
                  <a:pt x="1295" y="1102"/>
                </a:lnTo>
                <a:lnTo>
                  <a:pt x="1301" y="1094"/>
                </a:lnTo>
                <a:lnTo>
                  <a:pt x="1303" y="1092"/>
                </a:lnTo>
                <a:lnTo>
                  <a:pt x="1305" y="1092"/>
                </a:lnTo>
                <a:lnTo>
                  <a:pt x="1309" y="1092"/>
                </a:lnTo>
                <a:lnTo>
                  <a:pt x="1311" y="1092"/>
                </a:lnTo>
                <a:lnTo>
                  <a:pt x="1314" y="1094"/>
                </a:lnTo>
                <a:lnTo>
                  <a:pt x="1319" y="1083"/>
                </a:lnTo>
                <a:lnTo>
                  <a:pt x="1322" y="1083"/>
                </a:lnTo>
                <a:lnTo>
                  <a:pt x="1326" y="1081"/>
                </a:lnTo>
                <a:lnTo>
                  <a:pt x="1328" y="1081"/>
                </a:lnTo>
                <a:lnTo>
                  <a:pt x="1330" y="1075"/>
                </a:lnTo>
                <a:lnTo>
                  <a:pt x="1330" y="1069"/>
                </a:lnTo>
                <a:lnTo>
                  <a:pt x="1330" y="1067"/>
                </a:lnTo>
                <a:lnTo>
                  <a:pt x="1330" y="1065"/>
                </a:lnTo>
                <a:lnTo>
                  <a:pt x="1330" y="1062"/>
                </a:lnTo>
                <a:lnTo>
                  <a:pt x="1330" y="1060"/>
                </a:lnTo>
                <a:lnTo>
                  <a:pt x="1330" y="1057"/>
                </a:lnTo>
                <a:lnTo>
                  <a:pt x="1330" y="1055"/>
                </a:lnTo>
                <a:lnTo>
                  <a:pt x="1330" y="1054"/>
                </a:lnTo>
                <a:lnTo>
                  <a:pt x="1330" y="1052"/>
                </a:lnTo>
                <a:lnTo>
                  <a:pt x="1330" y="1050"/>
                </a:lnTo>
                <a:lnTo>
                  <a:pt x="1330" y="1048"/>
                </a:lnTo>
                <a:lnTo>
                  <a:pt x="1330" y="1044"/>
                </a:lnTo>
                <a:lnTo>
                  <a:pt x="1330" y="1042"/>
                </a:lnTo>
                <a:lnTo>
                  <a:pt x="1330" y="1040"/>
                </a:lnTo>
                <a:lnTo>
                  <a:pt x="1330" y="1038"/>
                </a:lnTo>
                <a:lnTo>
                  <a:pt x="1330" y="1036"/>
                </a:lnTo>
                <a:lnTo>
                  <a:pt x="1332" y="1034"/>
                </a:lnTo>
                <a:lnTo>
                  <a:pt x="1332" y="1033"/>
                </a:lnTo>
                <a:lnTo>
                  <a:pt x="1332" y="1031"/>
                </a:lnTo>
                <a:lnTo>
                  <a:pt x="1332" y="1029"/>
                </a:lnTo>
                <a:lnTo>
                  <a:pt x="1332" y="1027"/>
                </a:lnTo>
                <a:lnTo>
                  <a:pt x="1332" y="1025"/>
                </a:lnTo>
                <a:lnTo>
                  <a:pt x="1332" y="1023"/>
                </a:lnTo>
                <a:lnTo>
                  <a:pt x="1332" y="1021"/>
                </a:lnTo>
                <a:lnTo>
                  <a:pt x="1332" y="1019"/>
                </a:lnTo>
                <a:lnTo>
                  <a:pt x="1332" y="1017"/>
                </a:lnTo>
                <a:lnTo>
                  <a:pt x="1332" y="1015"/>
                </a:lnTo>
                <a:lnTo>
                  <a:pt x="1332" y="979"/>
                </a:lnTo>
                <a:lnTo>
                  <a:pt x="1330" y="977"/>
                </a:lnTo>
                <a:lnTo>
                  <a:pt x="1326" y="973"/>
                </a:lnTo>
                <a:lnTo>
                  <a:pt x="1319" y="963"/>
                </a:lnTo>
                <a:lnTo>
                  <a:pt x="1313" y="956"/>
                </a:lnTo>
                <a:lnTo>
                  <a:pt x="1311" y="954"/>
                </a:lnTo>
                <a:lnTo>
                  <a:pt x="1307" y="950"/>
                </a:lnTo>
                <a:lnTo>
                  <a:pt x="1303" y="950"/>
                </a:lnTo>
                <a:lnTo>
                  <a:pt x="1299" y="948"/>
                </a:lnTo>
                <a:lnTo>
                  <a:pt x="1295" y="946"/>
                </a:lnTo>
                <a:lnTo>
                  <a:pt x="1292" y="944"/>
                </a:lnTo>
                <a:lnTo>
                  <a:pt x="1290" y="944"/>
                </a:lnTo>
                <a:lnTo>
                  <a:pt x="1288" y="942"/>
                </a:lnTo>
                <a:lnTo>
                  <a:pt x="1282" y="942"/>
                </a:lnTo>
                <a:lnTo>
                  <a:pt x="1276" y="938"/>
                </a:lnTo>
                <a:lnTo>
                  <a:pt x="1276" y="937"/>
                </a:lnTo>
                <a:lnTo>
                  <a:pt x="1276" y="935"/>
                </a:lnTo>
                <a:lnTo>
                  <a:pt x="1278" y="935"/>
                </a:lnTo>
                <a:lnTo>
                  <a:pt x="1278" y="932"/>
                </a:lnTo>
                <a:lnTo>
                  <a:pt x="1278" y="931"/>
                </a:lnTo>
                <a:lnTo>
                  <a:pt x="1276" y="931"/>
                </a:lnTo>
                <a:lnTo>
                  <a:pt x="1276" y="929"/>
                </a:lnTo>
                <a:lnTo>
                  <a:pt x="1278" y="929"/>
                </a:lnTo>
                <a:lnTo>
                  <a:pt x="1280" y="929"/>
                </a:lnTo>
                <a:lnTo>
                  <a:pt x="1280" y="927"/>
                </a:lnTo>
                <a:lnTo>
                  <a:pt x="1280" y="925"/>
                </a:lnTo>
                <a:lnTo>
                  <a:pt x="1282" y="923"/>
                </a:lnTo>
                <a:lnTo>
                  <a:pt x="1282" y="921"/>
                </a:lnTo>
                <a:lnTo>
                  <a:pt x="1284" y="919"/>
                </a:lnTo>
                <a:lnTo>
                  <a:pt x="1284" y="917"/>
                </a:lnTo>
                <a:lnTo>
                  <a:pt x="1284" y="915"/>
                </a:lnTo>
                <a:lnTo>
                  <a:pt x="1286" y="915"/>
                </a:lnTo>
                <a:lnTo>
                  <a:pt x="1286" y="913"/>
                </a:lnTo>
                <a:lnTo>
                  <a:pt x="1288" y="913"/>
                </a:lnTo>
                <a:lnTo>
                  <a:pt x="1288" y="911"/>
                </a:lnTo>
                <a:lnTo>
                  <a:pt x="1288" y="909"/>
                </a:lnTo>
                <a:lnTo>
                  <a:pt x="1290" y="909"/>
                </a:lnTo>
                <a:lnTo>
                  <a:pt x="1290" y="908"/>
                </a:lnTo>
                <a:lnTo>
                  <a:pt x="1292" y="908"/>
                </a:lnTo>
                <a:lnTo>
                  <a:pt x="1293" y="908"/>
                </a:lnTo>
                <a:lnTo>
                  <a:pt x="1293" y="906"/>
                </a:lnTo>
                <a:lnTo>
                  <a:pt x="1295" y="906"/>
                </a:lnTo>
                <a:lnTo>
                  <a:pt x="1297" y="906"/>
                </a:lnTo>
                <a:lnTo>
                  <a:pt x="1299" y="906"/>
                </a:lnTo>
                <a:lnTo>
                  <a:pt x="1301" y="906"/>
                </a:lnTo>
                <a:lnTo>
                  <a:pt x="1303" y="906"/>
                </a:lnTo>
                <a:lnTo>
                  <a:pt x="1303" y="904"/>
                </a:lnTo>
                <a:lnTo>
                  <a:pt x="1305" y="904"/>
                </a:lnTo>
                <a:lnTo>
                  <a:pt x="1305" y="902"/>
                </a:lnTo>
                <a:lnTo>
                  <a:pt x="1303" y="900"/>
                </a:lnTo>
                <a:lnTo>
                  <a:pt x="1305" y="900"/>
                </a:lnTo>
                <a:lnTo>
                  <a:pt x="1305" y="898"/>
                </a:lnTo>
                <a:lnTo>
                  <a:pt x="1307" y="898"/>
                </a:lnTo>
                <a:lnTo>
                  <a:pt x="1309" y="898"/>
                </a:lnTo>
                <a:lnTo>
                  <a:pt x="1309" y="896"/>
                </a:lnTo>
                <a:lnTo>
                  <a:pt x="1311" y="894"/>
                </a:lnTo>
                <a:lnTo>
                  <a:pt x="1309" y="894"/>
                </a:lnTo>
                <a:lnTo>
                  <a:pt x="1309" y="892"/>
                </a:lnTo>
                <a:lnTo>
                  <a:pt x="1307" y="892"/>
                </a:lnTo>
                <a:lnTo>
                  <a:pt x="1307" y="890"/>
                </a:lnTo>
                <a:lnTo>
                  <a:pt x="1309" y="890"/>
                </a:lnTo>
                <a:lnTo>
                  <a:pt x="1311" y="890"/>
                </a:lnTo>
                <a:lnTo>
                  <a:pt x="1313" y="890"/>
                </a:lnTo>
                <a:lnTo>
                  <a:pt x="1314" y="890"/>
                </a:lnTo>
                <a:lnTo>
                  <a:pt x="1314" y="888"/>
                </a:lnTo>
                <a:lnTo>
                  <a:pt x="1314" y="887"/>
                </a:lnTo>
                <a:lnTo>
                  <a:pt x="1317" y="887"/>
                </a:lnTo>
                <a:lnTo>
                  <a:pt x="1317" y="884"/>
                </a:lnTo>
                <a:lnTo>
                  <a:pt x="1314" y="884"/>
                </a:lnTo>
                <a:lnTo>
                  <a:pt x="1317" y="884"/>
                </a:lnTo>
                <a:lnTo>
                  <a:pt x="1317" y="882"/>
                </a:lnTo>
                <a:lnTo>
                  <a:pt x="1317" y="881"/>
                </a:lnTo>
                <a:lnTo>
                  <a:pt x="1319" y="881"/>
                </a:lnTo>
                <a:lnTo>
                  <a:pt x="1319" y="879"/>
                </a:lnTo>
                <a:lnTo>
                  <a:pt x="1319" y="881"/>
                </a:lnTo>
                <a:lnTo>
                  <a:pt x="1320" y="881"/>
                </a:lnTo>
                <a:lnTo>
                  <a:pt x="1320" y="879"/>
                </a:lnTo>
                <a:lnTo>
                  <a:pt x="1322" y="879"/>
                </a:lnTo>
                <a:lnTo>
                  <a:pt x="1324" y="877"/>
                </a:lnTo>
                <a:lnTo>
                  <a:pt x="1324" y="875"/>
                </a:lnTo>
                <a:lnTo>
                  <a:pt x="1326" y="875"/>
                </a:lnTo>
                <a:lnTo>
                  <a:pt x="1328" y="875"/>
                </a:lnTo>
                <a:lnTo>
                  <a:pt x="1328" y="873"/>
                </a:lnTo>
                <a:lnTo>
                  <a:pt x="1330" y="873"/>
                </a:lnTo>
                <a:lnTo>
                  <a:pt x="1330" y="871"/>
                </a:lnTo>
                <a:lnTo>
                  <a:pt x="1332" y="869"/>
                </a:lnTo>
                <a:lnTo>
                  <a:pt x="1332" y="871"/>
                </a:lnTo>
                <a:lnTo>
                  <a:pt x="1332" y="873"/>
                </a:lnTo>
                <a:lnTo>
                  <a:pt x="1334" y="873"/>
                </a:lnTo>
                <a:lnTo>
                  <a:pt x="1334" y="871"/>
                </a:lnTo>
                <a:lnTo>
                  <a:pt x="1336" y="871"/>
                </a:lnTo>
                <a:lnTo>
                  <a:pt x="1336" y="869"/>
                </a:lnTo>
                <a:lnTo>
                  <a:pt x="1338" y="869"/>
                </a:lnTo>
                <a:lnTo>
                  <a:pt x="1340" y="869"/>
                </a:lnTo>
                <a:lnTo>
                  <a:pt x="1340" y="867"/>
                </a:lnTo>
                <a:lnTo>
                  <a:pt x="1340" y="865"/>
                </a:lnTo>
                <a:lnTo>
                  <a:pt x="1340" y="863"/>
                </a:lnTo>
                <a:lnTo>
                  <a:pt x="1340" y="865"/>
                </a:lnTo>
                <a:lnTo>
                  <a:pt x="1341" y="865"/>
                </a:lnTo>
                <a:lnTo>
                  <a:pt x="1341" y="863"/>
                </a:lnTo>
                <a:lnTo>
                  <a:pt x="1341" y="861"/>
                </a:lnTo>
                <a:lnTo>
                  <a:pt x="1343" y="861"/>
                </a:lnTo>
                <a:lnTo>
                  <a:pt x="1343" y="863"/>
                </a:lnTo>
                <a:lnTo>
                  <a:pt x="1343" y="865"/>
                </a:lnTo>
                <a:lnTo>
                  <a:pt x="1345" y="865"/>
                </a:lnTo>
                <a:lnTo>
                  <a:pt x="1345" y="863"/>
                </a:lnTo>
                <a:lnTo>
                  <a:pt x="1345" y="861"/>
                </a:lnTo>
                <a:lnTo>
                  <a:pt x="1347" y="861"/>
                </a:lnTo>
                <a:lnTo>
                  <a:pt x="1347" y="860"/>
                </a:lnTo>
                <a:lnTo>
                  <a:pt x="1347" y="858"/>
                </a:lnTo>
                <a:lnTo>
                  <a:pt x="1349" y="856"/>
                </a:lnTo>
                <a:lnTo>
                  <a:pt x="1351" y="858"/>
                </a:lnTo>
                <a:lnTo>
                  <a:pt x="1351" y="856"/>
                </a:lnTo>
                <a:lnTo>
                  <a:pt x="1351" y="854"/>
                </a:lnTo>
                <a:lnTo>
                  <a:pt x="1353" y="854"/>
                </a:lnTo>
                <a:lnTo>
                  <a:pt x="1355" y="854"/>
                </a:lnTo>
                <a:lnTo>
                  <a:pt x="1357" y="854"/>
                </a:lnTo>
                <a:lnTo>
                  <a:pt x="1357" y="852"/>
                </a:lnTo>
                <a:lnTo>
                  <a:pt x="1359" y="852"/>
                </a:lnTo>
                <a:lnTo>
                  <a:pt x="1359" y="854"/>
                </a:lnTo>
                <a:lnTo>
                  <a:pt x="1361" y="854"/>
                </a:lnTo>
                <a:lnTo>
                  <a:pt x="1361" y="852"/>
                </a:lnTo>
                <a:lnTo>
                  <a:pt x="1359" y="850"/>
                </a:lnTo>
                <a:lnTo>
                  <a:pt x="1361" y="850"/>
                </a:lnTo>
                <a:lnTo>
                  <a:pt x="1363" y="850"/>
                </a:lnTo>
                <a:lnTo>
                  <a:pt x="1363" y="848"/>
                </a:lnTo>
                <a:lnTo>
                  <a:pt x="1365" y="848"/>
                </a:lnTo>
                <a:lnTo>
                  <a:pt x="1365" y="846"/>
                </a:lnTo>
                <a:lnTo>
                  <a:pt x="1367" y="844"/>
                </a:lnTo>
                <a:lnTo>
                  <a:pt x="1369" y="842"/>
                </a:lnTo>
                <a:lnTo>
                  <a:pt x="1369" y="840"/>
                </a:lnTo>
                <a:lnTo>
                  <a:pt x="1367" y="840"/>
                </a:lnTo>
                <a:lnTo>
                  <a:pt x="1367" y="838"/>
                </a:lnTo>
                <a:lnTo>
                  <a:pt x="1369" y="838"/>
                </a:lnTo>
                <a:lnTo>
                  <a:pt x="1370" y="838"/>
                </a:lnTo>
                <a:lnTo>
                  <a:pt x="1372" y="838"/>
                </a:lnTo>
                <a:lnTo>
                  <a:pt x="1372" y="836"/>
                </a:lnTo>
                <a:lnTo>
                  <a:pt x="1370" y="836"/>
                </a:lnTo>
                <a:lnTo>
                  <a:pt x="1370" y="834"/>
                </a:lnTo>
                <a:lnTo>
                  <a:pt x="1372" y="834"/>
                </a:lnTo>
                <a:lnTo>
                  <a:pt x="1372" y="833"/>
                </a:lnTo>
                <a:lnTo>
                  <a:pt x="1372" y="831"/>
                </a:lnTo>
                <a:lnTo>
                  <a:pt x="1374" y="831"/>
                </a:lnTo>
                <a:lnTo>
                  <a:pt x="1374" y="829"/>
                </a:lnTo>
                <a:lnTo>
                  <a:pt x="1376" y="829"/>
                </a:lnTo>
                <a:lnTo>
                  <a:pt x="1378" y="829"/>
                </a:lnTo>
                <a:lnTo>
                  <a:pt x="1380" y="829"/>
                </a:lnTo>
                <a:lnTo>
                  <a:pt x="1380" y="827"/>
                </a:lnTo>
                <a:lnTo>
                  <a:pt x="1382" y="827"/>
                </a:lnTo>
                <a:lnTo>
                  <a:pt x="1382" y="825"/>
                </a:lnTo>
                <a:lnTo>
                  <a:pt x="1384" y="825"/>
                </a:lnTo>
                <a:lnTo>
                  <a:pt x="1384" y="823"/>
                </a:lnTo>
                <a:lnTo>
                  <a:pt x="1386" y="823"/>
                </a:lnTo>
                <a:lnTo>
                  <a:pt x="1386" y="821"/>
                </a:lnTo>
                <a:lnTo>
                  <a:pt x="1388" y="821"/>
                </a:lnTo>
                <a:lnTo>
                  <a:pt x="1390" y="821"/>
                </a:lnTo>
                <a:lnTo>
                  <a:pt x="1384" y="815"/>
                </a:lnTo>
                <a:lnTo>
                  <a:pt x="1391" y="806"/>
                </a:lnTo>
                <a:lnTo>
                  <a:pt x="1399" y="812"/>
                </a:lnTo>
                <a:lnTo>
                  <a:pt x="1405" y="806"/>
                </a:lnTo>
                <a:lnTo>
                  <a:pt x="1407" y="813"/>
                </a:lnTo>
                <a:lnTo>
                  <a:pt x="1407" y="815"/>
                </a:lnTo>
                <a:lnTo>
                  <a:pt x="1417" y="823"/>
                </a:lnTo>
                <a:lnTo>
                  <a:pt x="1451" y="858"/>
                </a:lnTo>
                <a:lnTo>
                  <a:pt x="1465" y="875"/>
                </a:lnTo>
                <a:lnTo>
                  <a:pt x="1468" y="879"/>
                </a:lnTo>
                <a:lnTo>
                  <a:pt x="1468" y="882"/>
                </a:lnTo>
                <a:lnTo>
                  <a:pt x="1472" y="890"/>
                </a:lnTo>
                <a:lnTo>
                  <a:pt x="1476" y="902"/>
                </a:lnTo>
                <a:lnTo>
                  <a:pt x="1478" y="906"/>
                </a:lnTo>
                <a:lnTo>
                  <a:pt x="1480" y="904"/>
                </a:lnTo>
                <a:lnTo>
                  <a:pt x="1480" y="902"/>
                </a:lnTo>
                <a:lnTo>
                  <a:pt x="1484" y="898"/>
                </a:lnTo>
                <a:lnTo>
                  <a:pt x="1484" y="896"/>
                </a:lnTo>
                <a:lnTo>
                  <a:pt x="1486" y="892"/>
                </a:lnTo>
                <a:lnTo>
                  <a:pt x="1488" y="890"/>
                </a:lnTo>
                <a:lnTo>
                  <a:pt x="1488" y="882"/>
                </a:lnTo>
                <a:lnTo>
                  <a:pt x="1484" y="879"/>
                </a:lnTo>
                <a:lnTo>
                  <a:pt x="1480" y="877"/>
                </a:lnTo>
                <a:lnTo>
                  <a:pt x="1478" y="875"/>
                </a:lnTo>
                <a:lnTo>
                  <a:pt x="1476" y="869"/>
                </a:lnTo>
                <a:lnTo>
                  <a:pt x="1478" y="867"/>
                </a:lnTo>
                <a:lnTo>
                  <a:pt x="1484" y="861"/>
                </a:lnTo>
                <a:lnTo>
                  <a:pt x="1492" y="854"/>
                </a:lnTo>
                <a:lnTo>
                  <a:pt x="1497" y="846"/>
                </a:lnTo>
                <a:lnTo>
                  <a:pt x="1499" y="840"/>
                </a:lnTo>
                <a:lnTo>
                  <a:pt x="1499" y="833"/>
                </a:lnTo>
                <a:lnTo>
                  <a:pt x="1497" y="825"/>
                </a:lnTo>
                <a:lnTo>
                  <a:pt x="1488" y="815"/>
                </a:lnTo>
                <a:lnTo>
                  <a:pt x="1478" y="806"/>
                </a:lnTo>
                <a:lnTo>
                  <a:pt x="1470" y="802"/>
                </a:lnTo>
                <a:lnTo>
                  <a:pt x="1463" y="800"/>
                </a:lnTo>
                <a:lnTo>
                  <a:pt x="1455" y="802"/>
                </a:lnTo>
                <a:lnTo>
                  <a:pt x="1449" y="804"/>
                </a:lnTo>
                <a:lnTo>
                  <a:pt x="1440" y="806"/>
                </a:lnTo>
                <a:lnTo>
                  <a:pt x="1430" y="807"/>
                </a:lnTo>
                <a:lnTo>
                  <a:pt x="1426" y="807"/>
                </a:lnTo>
                <a:lnTo>
                  <a:pt x="1422" y="807"/>
                </a:lnTo>
                <a:lnTo>
                  <a:pt x="1418" y="807"/>
                </a:lnTo>
                <a:lnTo>
                  <a:pt x="1417" y="804"/>
                </a:lnTo>
                <a:lnTo>
                  <a:pt x="1415" y="800"/>
                </a:lnTo>
                <a:lnTo>
                  <a:pt x="1415" y="798"/>
                </a:lnTo>
                <a:lnTo>
                  <a:pt x="1418" y="792"/>
                </a:lnTo>
                <a:lnTo>
                  <a:pt x="1422" y="785"/>
                </a:lnTo>
                <a:lnTo>
                  <a:pt x="1422" y="779"/>
                </a:lnTo>
                <a:lnTo>
                  <a:pt x="1422" y="767"/>
                </a:lnTo>
                <a:lnTo>
                  <a:pt x="1426" y="765"/>
                </a:lnTo>
                <a:lnTo>
                  <a:pt x="1451" y="752"/>
                </a:lnTo>
                <a:lnTo>
                  <a:pt x="1468" y="754"/>
                </a:lnTo>
                <a:lnTo>
                  <a:pt x="1470" y="754"/>
                </a:lnTo>
                <a:lnTo>
                  <a:pt x="1470" y="756"/>
                </a:lnTo>
                <a:lnTo>
                  <a:pt x="1468" y="759"/>
                </a:lnTo>
                <a:lnTo>
                  <a:pt x="1474" y="762"/>
                </a:lnTo>
                <a:lnTo>
                  <a:pt x="1476" y="762"/>
                </a:lnTo>
                <a:lnTo>
                  <a:pt x="1482" y="762"/>
                </a:lnTo>
                <a:lnTo>
                  <a:pt x="1484" y="762"/>
                </a:lnTo>
                <a:lnTo>
                  <a:pt x="1486" y="762"/>
                </a:lnTo>
                <a:lnTo>
                  <a:pt x="1488" y="762"/>
                </a:lnTo>
                <a:lnTo>
                  <a:pt x="1490" y="762"/>
                </a:lnTo>
                <a:lnTo>
                  <a:pt x="1490" y="764"/>
                </a:lnTo>
                <a:lnTo>
                  <a:pt x="1492" y="764"/>
                </a:lnTo>
                <a:lnTo>
                  <a:pt x="1493" y="764"/>
                </a:lnTo>
                <a:lnTo>
                  <a:pt x="1501" y="765"/>
                </a:lnTo>
                <a:lnTo>
                  <a:pt x="1505" y="767"/>
                </a:lnTo>
                <a:lnTo>
                  <a:pt x="1511" y="769"/>
                </a:lnTo>
                <a:lnTo>
                  <a:pt x="1514" y="769"/>
                </a:lnTo>
                <a:lnTo>
                  <a:pt x="1520" y="771"/>
                </a:lnTo>
                <a:lnTo>
                  <a:pt x="1522" y="773"/>
                </a:lnTo>
                <a:lnTo>
                  <a:pt x="1524" y="773"/>
                </a:lnTo>
                <a:lnTo>
                  <a:pt x="1530" y="773"/>
                </a:lnTo>
                <a:lnTo>
                  <a:pt x="1534" y="773"/>
                </a:lnTo>
                <a:lnTo>
                  <a:pt x="1540" y="773"/>
                </a:lnTo>
                <a:lnTo>
                  <a:pt x="1545" y="773"/>
                </a:lnTo>
                <a:lnTo>
                  <a:pt x="1549" y="773"/>
                </a:lnTo>
                <a:lnTo>
                  <a:pt x="1549" y="762"/>
                </a:lnTo>
                <a:lnTo>
                  <a:pt x="1553" y="736"/>
                </a:lnTo>
                <a:lnTo>
                  <a:pt x="1559" y="736"/>
                </a:lnTo>
                <a:lnTo>
                  <a:pt x="1562" y="736"/>
                </a:lnTo>
                <a:lnTo>
                  <a:pt x="1562" y="738"/>
                </a:lnTo>
                <a:lnTo>
                  <a:pt x="1567" y="738"/>
                </a:lnTo>
                <a:lnTo>
                  <a:pt x="1568" y="738"/>
                </a:lnTo>
                <a:lnTo>
                  <a:pt x="1572" y="738"/>
                </a:lnTo>
                <a:lnTo>
                  <a:pt x="1574" y="738"/>
                </a:lnTo>
                <a:lnTo>
                  <a:pt x="1578" y="740"/>
                </a:lnTo>
                <a:lnTo>
                  <a:pt x="1578" y="735"/>
                </a:lnTo>
                <a:lnTo>
                  <a:pt x="1582" y="733"/>
                </a:lnTo>
                <a:lnTo>
                  <a:pt x="1584" y="731"/>
                </a:lnTo>
                <a:lnTo>
                  <a:pt x="1586" y="729"/>
                </a:lnTo>
                <a:lnTo>
                  <a:pt x="1586" y="731"/>
                </a:lnTo>
                <a:lnTo>
                  <a:pt x="1589" y="727"/>
                </a:lnTo>
                <a:lnTo>
                  <a:pt x="1593" y="731"/>
                </a:lnTo>
                <a:lnTo>
                  <a:pt x="1605" y="711"/>
                </a:lnTo>
                <a:lnTo>
                  <a:pt x="1601" y="711"/>
                </a:lnTo>
                <a:lnTo>
                  <a:pt x="1595" y="711"/>
                </a:lnTo>
                <a:lnTo>
                  <a:pt x="1595" y="709"/>
                </a:lnTo>
                <a:lnTo>
                  <a:pt x="1597" y="702"/>
                </a:lnTo>
                <a:lnTo>
                  <a:pt x="1599" y="692"/>
                </a:lnTo>
                <a:lnTo>
                  <a:pt x="1613" y="681"/>
                </a:lnTo>
                <a:lnTo>
                  <a:pt x="1624" y="683"/>
                </a:lnTo>
                <a:lnTo>
                  <a:pt x="1624" y="696"/>
                </a:lnTo>
                <a:lnTo>
                  <a:pt x="1626" y="694"/>
                </a:lnTo>
                <a:lnTo>
                  <a:pt x="1628" y="690"/>
                </a:lnTo>
                <a:lnTo>
                  <a:pt x="1630" y="685"/>
                </a:lnTo>
                <a:lnTo>
                  <a:pt x="1630" y="679"/>
                </a:lnTo>
                <a:lnTo>
                  <a:pt x="1632" y="677"/>
                </a:lnTo>
                <a:lnTo>
                  <a:pt x="1632" y="673"/>
                </a:lnTo>
                <a:lnTo>
                  <a:pt x="1630" y="671"/>
                </a:lnTo>
                <a:lnTo>
                  <a:pt x="1628" y="667"/>
                </a:lnTo>
                <a:lnTo>
                  <a:pt x="1628" y="663"/>
                </a:lnTo>
                <a:lnTo>
                  <a:pt x="1628" y="661"/>
                </a:lnTo>
                <a:lnTo>
                  <a:pt x="1628" y="660"/>
                </a:lnTo>
                <a:lnTo>
                  <a:pt x="1632" y="658"/>
                </a:lnTo>
                <a:lnTo>
                  <a:pt x="1637" y="654"/>
                </a:lnTo>
                <a:lnTo>
                  <a:pt x="1641" y="652"/>
                </a:lnTo>
                <a:lnTo>
                  <a:pt x="1649" y="652"/>
                </a:lnTo>
                <a:lnTo>
                  <a:pt x="1651" y="654"/>
                </a:lnTo>
                <a:lnTo>
                  <a:pt x="1653" y="654"/>
                </a:lnTo>
                <a:lnTo>
                  <a:pt x="1651" y="658"/>
                </a:lnTo>
                <a:lnTo>
                  <a:pt x="1651" y="661"/>
                </a:lnTo>
                <a:lnTo>
                  <a:pt x="1653" y="665"/>
                </a:lnTo>
                <a:lnTo>
                  <a:pt x="1655" y="665"/>
                </a:lnTo>
                <a:lnTo>
                  <a:pt x="1657" y="665"/>
                </a:lnTo>
                <a:lnTo>
                  <a:pt x="1663" y="661"/>
                </a:lnTo>
                <a:lnTo>
                  <a:pt x="1666" y="658"/>
                </a:lnTo>
                <a:lnTo>
                  <a:pt x="1668" y="656"/>
                </a:lnTo>
                <a:lnTo>
                  <a:pt x="1670" y="650"/>
                </a:lnTo>
                <a:lnTo>
                  <a:pt x="1672" y="648"/>
                </a:lnTo>
                <a:lnTo>
                  <a:pt x="1676" y="648"/>
                </a:lnTo>
                <a:lnTo>
                  <a:pt x="1693" y="644"/>
                </a:lnTo>
                <a:lnTo>
                  <a:pt x="1701" y="642"/>
                </a:lnTo>
                <a:lnTo>
                  <a:pt x="1705" y="644"/>
                </a:lnTo>
                <a:lnTo>
                  <a:pt x="1712" y="646"/>
                </a:lnTo>
                <a:lnTo>
                  <a:pt x="1716" y="646"/>
                </a:lnTo>
                <a:lnTo>
                  <a:pt x="1720" y="642"/>
                </a:lnTo>
                <a:lnTo>
                  <a:pt x="1722" y="639"/>
                </a:lnTo>
                <a:lnTo>
                  <a:pt x="1728" y="631"/>
                </a:lnTo>
                <a:lnTo>
                  <a:pt x="1730" y="625"/>
                </a:lnTo>
                <a:lnTo>
                  <a:pt x="1730" y="623"/>
                </a:lnTo>
                <a:lnTo>
                  <a:pt x="1730" y="621"/>
                </a:lnTo>
                <a:lnTo>
                  <a:pt x="1726" y="619"/>
                </a:lnTo>
                <a:lnTo>
                  <a:pt x="1722" y="617"/>
                </a:lnTo>
                <a:lnTo>
                  <a:pt x="1716" y="613"/>
                </a:lnTo>
                <a:lnTo>
                  <a:pt x="1712" y="613"/>
                </a:lnTo>
                <a:lnTo>
                  <a:pt x="1709" y="611"/>
                </a:lnTo>
                <a:lnTo>
                  <a:pt x="1705" y="610"/>
                </a:lnTo>
                <a:lnTo>
                  <a:pt x="1703" y="610"/>
                </a:lnTo>
                <a:lnTo>
                  <a:pt x="1697" y="610"/>
                </a:lnTo>
                <a:lnTo>
                  <a:pt x="1695" y="608"/>
                </a:lnTo>
                <a:lnTo>
                  <a:pt x="1693" y="608"/>
                </a:lnTo>
                <a:lnTo>
                  <a:pt x="1693" y="606"/>
                </a:lnTo>
                <a:lnTo>
                  <a:pt x="1691" y="604"/>
                </a:lnTo>
                <a:lnTo>
                  <a:pt x="1691" y="602"/>
                </a:lnTo>
                <a:lnTo>
                  <a:pt x="1693" y="600"/>
                </a:lnTo>
                <a:lnTo>
                  <a:pt x="1693" y="598"/>
                </a:lnTo>
                <a:lnTo>
                  <a:pt x="1695" y="594"/>
                </a:lnTo>
                <a:lnTo>
                  <a:pt x="1693" y="586"/>
                </a:lnTo>
                <a:lnTo>
                  <a:pt x="1693" y="581"/>
                </a:lnTo>
                <a:lnTo>
                  <a:pt x="1693" y="579"/>
                </a:lnTo>
                <a:lnTo>
                  <a:pt x="1693" y="577"/>
                </a:lnTo>
                <a:lnTo>
                  <a:pt x="1699" y="573"/>
                </a:lnTo>
                <a:lnTo>
                  <a:pt x="1701" y="571"/>
                </a:lnTo>
                <a:lnTo>
                  <a:pt x="1701" y="567"/>
                </a:lnTo>
                <a:lnTo>
                  <a:pt x="1699" y="560"/>
                </a:lnTo>
                <a:lnTo>
                  <a:pt x="1697" y="554"/>
                </a:lnTo>
                <a:lnTo>
                  <a:pt x="1697" y="552"/>
                </a:lnTo>
                <a:lnTo>
                  <a:pt x="1699" y="546"/>
                </a:lnTo>
                <a:lnTo>
                  <a:pt x="1701" y="544"/>
                </a:lnTo>
                <a:lnTo>
                  <a:pt x="1703" y="544"/>
                </a:lnTo>
                <a:lnTo>
                  <a:pt x="1705" y="544"/>
                </a:lnTo>
                <a:lnTo>
                  <a:pt x="1707" y="544"/>
                </a:lnTo>
                <a:lnTo>
                  <a:pt x="1711" y="546"/>
                </a:lnTo>
                <a:lnTo>
                  <a:pt x="1716" y="550"/>
                </a:lnTo>
                <a:lnTo>
                  <a:pt x="1718" y="554"/>
                </a:lnTo>
                <a:lnTo>
                  <a:pt x="1720" y="554"/>
                </a:lnTo>
                <a:lnTo>
                  <a:pt x="1722" y="556"/>
                </a:lnTo>
                <a:lnTo>
                  <a:pt x="1724" y="556"/>
                </a:lnTo>
                <a:lnTo>
                  <a:pt x="1726" y="554"/>
                </a:lnTo>
                <a:lnTo>
                  <a:pt x="1730" y="554"/>
                </a:lnTo>
                <a:lnTo>
                  <a:pt x="1726" y="546"/>
                </a:lnTo>
                <a:lnTo>
                  <a:pt x="1738" y="542"/>
                </a:lnTo>
                <a:lnTo>
                  <a:pt x="1764" y="535"/>
                </a:lnTo>
                <a:lnTo>
                  <a:pt x="1784" y="529"/>
                </a:lnTo>
                <a:lnTo>
                  <a:pt x="1784" y="508"/>
                </a:lnTo>
                <a:lnTo>
                  <a:pt x="1787" y="506"/>
                </a:lnTo>
                <a:lnTo>
                  <a:pt x="1816" y="496"/>
                </a:lnTo>
                <a:lnTo>
                  <a:pt x="1832" y="500"/>
                </a:lnTo>
                <a:lnTo>
                  <a:pt x="1836" y="498"/>
                </a:lnTo>
                <a:lnTo>
                  <a:pt x="1839" y="494"/>
                </a:lnTo>
                <a:lnTo>
                  <a:pt x="1837" y="488"/>
                </a:lnTo>
                <a:lnTo>
                  <a:pt x="1845" y="481"/>
                </a:lnTo>
                <a:lnTo>
                  <a:pt x="1849" y="477"/>
                </a:lnTo>
                <a:lnTo>
                  <a:pt x="1851" y="473"/>
                </a:lnTo>
                <a:lnTo>
                  <a:pt x="1855" y="469"/>
                </a:lnTo>
                <a:lnTo>
                  <a:pt x="1855" y="466"/>
                </a:lnTo>
                <a:lnTo>
                  <a:pt x="1851" y="458"/>
                </a:lnTo>
                <a:lnTo>
                  <a:pt x="1849" y="456"/>
                </a:lnTo>
                <a:lnTo>
                  <a:pt x="1849" y="452"/>
                </a:lnTo>
                <a:lnTo>
                  <a:pt x="1843" y="450"/>
                </a:lnTo>
                <a:lnTo>
                  <a:pt x="1839" y="452"/>
                </a:lnTo>
                <a:lnTo>
                  <a:pt x="1836" y="442"/>
                </a:lnTo>
                <a:lnTo>
                  <a:pt x="1837" y="435"/>
                </a:lnTo>
                <a:lnTo>
                  <a:pt x="1836" y="429"/>
                </a:lnTo>
                <a:lnTo>
                  <a:pt x="1834" y="425"/>
                </a:lnTo>
                <a:lnTo>
                  <a:pt x="1836" y="419"/>
                </a:lnTo>
                <a:lnTo>
                  <a:pt x="1824" y="413"/>
                </a:lnTo>
                <a:lnTo>
                  <a:pt x="1822" y="410"/>
                </a:lnTo>
                <a:lnTo>
                  <a:pt x="1816" y="404"/>
                </a:lnTo>
                <a:lnTo>
                  <a:pt x="1799" y="392"/>
                </a:lnTo>
                <a:lnTo>
                  <a:pt x="1791" y="387"/>
                </a:lnTo>
                <a:lnTo>
                  <a:pt x="1787" y="390"/>
                </a:lnTo>
                <a:lnTo>
                  <a:pt x="1780" y="383"/>
                </a:lnTo>
                <a:lnTo>
                  <a:pt x="1782" y="377"/>
                </a:lnTo>
                <a:lnTo>
                  <a:pt x="1797" y="360"/>
                </a:lnTo>
                <a:lnTo>
                  <a:pt x="1816" y="371"/>
                </a:lnTo>
                <a:lnTo>
                  <a:pt x="1826" y="371"/>
                </a:lnTo>
                <a:lnTo>
                  <a:pt x="1824" y="367"/>
                </a:lnTo>
                <a:lnTo>
                  <a:pt x="1826" y="367"/>
                </a:lnTo>
                <a:lnTo>
                  <a:pt x="1834" y="373"/>
                </a:lnTo>
                <a:lnTo>
                  <a:pt x="1836" y="371"/>
                </a:lnTo>
                <a:lnTo>
                  <a:pt x="1836" y="365"/>
                </a:lnTo>
                <a:lnTo>
                  <a:pt x="1837" y="363"/>
                </a:lnTo>
                <a:lnTo>
                  <a:pt x="1845" y="365"/>
                </a:lnTo>
                <a:lnTo>
                  <a:pt x="1847" y="363"/>
                </a:lnTo>
                <a:lnTo>
                  <a:pt x="1849" y="362"/>
                </a:lnTo>
                <a:lnTo>
                  <a:pt x="1843" y="352"/>
                </a:lnTo>
                <a:lnTo>
                  <a:pt x="1841" y="350"/>
                </a:lnTo>
                <a:lnTo>
                  <a:pt x="1832" y="346"/>
                </a:lnTo>
                <a:lnTo>
                  <a:pt x="1820" y="344"/>
                </a:lnTo>
                <a:lnTo>
                  <a:pt x="1810" y="323"/>
                </a:lnTo>
                <a:lnTo>
                  <a:pt x="1799" y="317"/>
                </a:lnTo>
                <a:lnTo>
                  <a:pt x="1799" y="300"/>
                </a:lnTo>
                <a:lnTo>
                  <a:pt x="1826" y="292"/>
                </a:lnTo>
                <a:lnTo>
                  <a:pt x="1832" y="294"/>
                </a:lnTo>
                <a:lnTo>
                  <a:pt x="1837" y="296"/>
                </a:lnTo>
                <a:lnTo>
                  <a:pt x="1843" y="294"/>
                </a:lnTo>
                <a:lnTo>
                  <a:pt x="1851" y="291"/>
                </a:lnTo>
                <a:lnTo>
                  <a:pt x="1849" y="286"/>
                </a:lnTo>
                <a:lnTo>
                  <a:pt x="1849" y="281"/>
                </a:lnTo>
                <a:lnTo>
                  <a:pt x="1845" y="277"/>
                </a:lnTo>
                <a:lnTo>
                  <a:pt x="1845" y="273"/>
                </a:lnTo>
                <a:lnTo>
                  <a:pt x="1847" y="265"/>
                </a:lnTo>
                <a:lnTo>
                  <a:pt x="1851" y="260"/>
                </a:lnTo>
                <a:lnTo>
                  <a:pt x="1855" y="256"/>
                </a:lnTo>
                <a:lnTo>
                  <a:pt x="1857" y="254"/>
                </a:lnTo>
                <a:lnTo>
                  <a:pt x="1858" y="252"/>
                </a:lnTo>
                <a:lnTo>
                  <a:pt x="1863" y="248"/>
                </a:lnTo>
                <a:lnTo>
                  <a:pt x="1864" y="246"/>
                </a:lnTo>
                <a:lnTo>
                  <a:pt x="1866" y="244"/>
                </a:lnTo>
                <a:lnTo>
                  <a:pt x="1868" y="242"/>
                </a:lnTo>
                <a:lnTo>
                  <a:pt x="1870" y="240"/>
                </a:lnTo>
                <a:lnTo>
                  <a:pt x="1874" y="238"/>
                </a:lnTo>
                <a:lnTo>
                  <a:pt x="1876" y="237"/>
                </a:lnTo>
                <a:lnTo>
                  <a:pt x="1874" y="233"/>
                </a:lnTo>
                <a:lnTo>
                  <a:pt x="1872" y="233"/>
                </a:lnTo>
                <a:lnTo>
                  <a:pt x="1870" y="227"/>
                </a:lnTo>
                <a:lnTo>
                  <a:pt x="1868" y="223"/>
                </a:lnTo>
                <a:lnTo>
                  <a:pt x="1868" y="221"/>
                </a:lnTo>
                <a:lnTo>
                  <a:pt x="1864" y="221"/>
                </a:lnTo>
                <a:lnTo>
                  <a:pt x="1858" y="223"/>
                </a:lnTo>
                <a:lnTo>
                  <a:pt x="1849" y="225"/>
                </a:lnTo>
                <a:lnTo>
                  <a:pt x="1845" y="223"/>
                </a:lnTo>
                <a:lnTo>
                  <a:pt x="1839" y="221"/>
                </a:lnTo>
                <a:lnTo>
                  <a:pt x="1832" y="221"/>
                </a:lnTo>
                <a:lnTo>
                  <a:pt x="1826" y="223"/>
                </a:lnTo>
                <a:lnTo>
                  <a:pt x="1820" y="223"/>
                </a:lnTo>
                <a:lnTo>
                  <a:pt x="1816" y="225"/>
                </a:lnTo>
                <a:lnTo>
                  <a:pt x="1815" y="225"/>
                </a:lnTo>
                <a:lnTo>
                  <a:pt x="1809" y="225"/>
                </a:lnTo>
                <a:lnTo>
                  <a:pt x="1805" y="231"/>
                </a:lnTo>
                <a:lnTo>
                  <a:pt x="1803" y="235"/>
                </a:lnTo>
                <a:lnTo>
                  <a:pt x="1801" y="237"/>
                </a:lnTo>
                <a:lnTo>
                  <a:pt x="1799" y="238"/>
                </a:lnTo>
                <a:lnTo>
                  <a:pt x="1799" y="240"/>
                </a:lnTo>
                <a:lnTo>
                  <a:pt x="1797" y="254"/>
                </a:lnTo>
                <a:lnTo>
                  <a:pt x="1793" y="260"/>
                </a:lnTo>
                <a:lnTo>
                  <a:pt x="1793" y="258"/>
                </a:lnTo>
                <a:lnTo>
                  <a:pt x="1791" y="262"/>
                </a:lnTo>
                <a:lnTo>
                  <a:pt x="1789" y="265"/>
                </a:lnTo>
                <a:lnTo>
                  <a:pt x="1787" y="267"/>
                </a:lnTo>
                <a:lnTo>
                  <a:pt x="1784" y="271"/>
                </a:lnTo>
                <a:lnTo>
                  <a:pt x="1782" y="275"/>
                </a:lnTo>
                <a:lnTo>
                  <a:pt x="1780" y="277"/>
                </a:lnTo>
                <a:lnTo>
                  <a:pt x="1776" y="283"/>
                </a:lnTo>
                <a:lnTo>
                  <a:pt x="1774" y="285"/>
                </a:lnTo>
                <a:lnTo>
                  <a:pt x="1772" y="286"/>
                </a:lnTo>
                <a:lnTo>
                  <a:pt x="1770" y="288"/>
                </a:lnTo>
                <a:lnTo>
                  <a:pt x="1766" y="292"/>
                </a:lnTo>
                <a:lnTo>
                  <a:pt x="1764" y="294"/>
                </a:lnTo>
                <a:lnTo>
                  <a:pt x="1762" y="296"/>
                </a:lnTo>
                <a:lnTo>
                  <a:pt x="1757" y="300"/>
                </a:lnTo>
                <a:lnTo>
                  <a:pt x="1751" y="304"/>
                </a:lnTo>
                <a:lnTo>
                  <a:pt x="1749" y="308"/>
                </a:lnTo>
                <a:lnTo>
                  <a:pt x="1745" y="310"/>
                </a:lnTo>
                <a:lnTo>
                  <a:pt x="1743" y="312"/>
                </a:lnTo>
                <a:lnTo>
                  <a:pt x="1739" y="315"/>
                </a:lnTo>
                <a:lnTo>
                  <a:pt x="1736" y="319"/>
                </a:lnTo>
                <a:lnTo>
                  <a:pt x="1720" y="321"/>
                </a:lnTo>
                <a:lnTo>
                  <a:pt x="1716" y="321"/>
                </a:lnTo>
                <a:lnTo>
                  <a:pt x="1703" y="315"/>
                </a:lnTo>
                <a:lnTo>
                  <a:pt x="1693" y="333"/>
                </a:lnTo>
                <a:lnTo>
                  <a:pt x="1680" y="333"/>
                </a:lnTo>
                <a:lnTo>
                  <a:pt x="1664" y="333"/>
                </a:lnTo>
                <a:lnTo>
                  <a:pt x="1653" y="333"/>
                </a:lnTo>
                <a:lnTo>
                  <a:pt x="1651" y="333"/>
                </a:lnTo>
                <a:lnTo>
                  <a:pt x="1651" y="335"/>
                </a:lnTo>
                <a:lnTo>
                  <a:pt x="1645" y="335"/>
                </a:lnTo>
                <a:lnTo>
                  <a:pt x="1632" y="333"/>
                </a:lnTo>
                <a:lnTo>
                  <a:pt x="1628" y="325"/>
                </a:lnTo>
                <a:lnTo>
                  <a:pt x="1626" y="323"/>
                </a:lnTo>
                <a:lnTo>
                  <a:pt x="1626" y="319"/>
                </a:lnTo>
                <a:lnTo>
                  <a:pt x="1613" y="321"/>
                </a:lnTo>
                <a:lnTo>
                  <a:pt x="1603" y="323"/>
                </a:lnTo>
                <a:lnTo>
                  <a:pt x="1593" y="325"/>
                </a:lnTo>
                <a:lnTo>
                  <a:pt x="1586" y="294"/>
                </a:lnTo>
                <a:lnTo>
                  <a:pt x="1582" y="296"/>
                </a:lnTo>
                <a:lnTo>
                  <a:pt x="1576" y="281"/>
                </a:lnTo>
                <a:lnTo>
                  <a:pt x="1580" y="281"/>
                </a:lnTo>
                <a:lnTo>
                  <a:pt x="1580" y="271"/>
                </a:lnTo>
                <a:lnTo>
                  <a:pt x="1580" y="269"/>
                </a:lnTo>
                <a:lnTo>
                  <a:pt x="1578" y="269"/>
                </a:lnTo>
                <a:lnTo>
                  <a:pt x="1578" y="267"/>
                </a:lnTo>
                <a:lnTo>
                  <a:pt x="1532" y="279"/>
                </a:lnTo>
                <a:lnTo>
                  <a:pt x="1524" y="277"/>
                </a:lnTo>
                <a:lnTo>
                  <a:pt x="1520" y="275"/>
                </a:lnTo>
                <a:lnTo>
                  <a:pt x="1516" y="273"/>
                </a:lnTo>
                <a:lnTo>
                  <a:pt x="1509" y="269"/>
                </a:lnTo>
                <a:lnTo>
                  <a:pt x="1505" y="269"/>
                </a:lnTo>
                <a:lnTo>
                  <a:pt x="1503" y="267"/>
                </a:lnTo>
                <a:lnTo>
                  <a:pt x="1497" y="265"/>
                </a:lnTo>
                <a:lnTo>
                  <a:pt x="1492" y="264"/>
                </a:lnTo>
                <a:lnTo>
                  <a:pt x="1488" y="262"/>
                </a:lnTo>
                <a:lnTo>
                  <a:pt x="1466" y="254"/>
                </a:lnTo>
                <a:lnTo>
                  <a:pt x="1444" y="258"/>
                </a:lnTo>
                <a:lnTo>
                  <a:pt x="1413" y="256"/>
                </a:lnTo>
                <a:lnTo>
                  <a:pt x="1401" y="265"/>
                </a:lnTo>
                <a:lnTo>
                  <a:pt x="1420" y="312"/>
                </a:lnTo>
                <a:lnTo>
                  <a:pt x="1409" y="315"/>
                </a:lnTo>
                <a:lnTo>
                  <a:pt x="1384" y="321"/>
                </a:lnTo>
                <a:lnTo>
                  <a:pt x="1376" y="325"/>
                </a:lnTo>
                <a:lnTo>
                  <a:pt x="1370" y="327"/>
                </a:lnTo>
                <a:lnTo>
                  <a:pt x="1365" y="300"/>
                </a:lnTo>
                <a:lnTo>
                  <a:pt x="1357" y="269"/>
                </a:lnTo>
                <a:lnTo>
                  <a:pt x="1349" y="269"/>
                </a:lnTo>
                <a:lnTo>
                  <a:pt x="1326" y="279"/>
                </a:lnTo>
                <a:lnTo>
                  <a:pt x="1311" y="286"/>
                </a:lnTo>
                <a:lnTo>
                  <a:pt x="1305" y="288"/>
                </a:lnTo>
                <a:lnTo>
                  <a:pt x="1286" y="291"/>
                </a:lnTo>
                <a:lnTo>
                  <a:pt x="1286" y="288"/>
                </a:lnTo>
                <a:lnTo>
                  <a:pt x="1280" y="283"/>
                </a:lnTo>
                <a:lnTo>
                  <a:pt x="1278" y="279"/>
                </a:lnTo>
                <a:lnTo>
                  <a:pt x="1269" y="265"/>
                </a:lnTo>
                <a:lnTo>
                  <a:pt x="1271" y="260"/>
                </a:lnTo>
                <a:lnTo>
                  <a:pt x="1265" y="256"/>
                </a:lnTo>
                <a:lnTo>
                  <a:pt x="1269" y="246"/>
                </a:lnTo>
                <a:lnTo>
                  <a:pt x="1274" y="250"/>
                </a:lnTo>
                <a:lnTo>
                  <a:pt x="1272" y="235"/>
                </a:lnTo>
                <a:lnTo>
                  <a:pt x="1272" y="233"/>
                </a:lnTo>
                <a:lnTo>
                  <a:pt x="1269" y="233"/>
                </a:lnTo>
                <a:lnTo>
                  <a:pt x="1266" y="233"/>
                </a:lnTo>
                <a:lnTo>
                  <a:pt x="1265" y="235"/>
                </a:lnTo>
                <a:lnTo>
                  <a:pt x="1170" y="227"/>
                </a:lnTo>
                <a:lnTo>
                  <a:pt x="1178" y="208"/>
                </a:lnTo>
                <a:lnTo>
                  <a:pt x="1201" y="189"/>
                </a:lnTo>
                <a:lnTo>
                  <a:pt x="1196" y="187"/>
                </a:lnTo>
                <a:lnTo>
                  <a:pt x="1194" y="187"/>
                </a:lnTo>
                <a:lnTo>
                  <a:pt x="1192" y="185"/>
                </a:lnTo>
                <a:lnTo>
                  <a:pt x="1186" y="183"/>
                </a:lnTo>
                <a:lnTo>
                  <a:pt x="1184" y="181"/>
                </a:lnTo>
                <a:lnTo>
                  <a:pt x="1186" y="181"/>
                </a:lnTo>
                <a:lnTo>
                  <a:pt x="1186" y="179"/>
                </a:lnTo>
                <a:lnTo>
                  <a:pt x="1182" y="179"/>
                </a:lnTo>
                <a:lnTo>
                  <a:pt x="1180" y="179"/>
                </a:lnTo>
                <a:lnTo>
                  <a:pt x="1180" y="181"/>
                </a:lnTo>
                <a:lnTo>
                  <a:pt x="1180" y="187"/>
                </a:lnTo>
                <a:lnTo>
                  <a:pt x="1180" y="190"/>
                </a:lnTo>
                <a:lnTo>
                  <a:pt x="1174" y="190"/>
                </a:lnTo>
                <a:lnTo>
                  <a:pt x="1174" y="198"/>
                </a:lnTo>
                <a:lnTo>
                  <a:pt x="1176" y="198"/>
                </a:lnTo>
                <a:lnTo>
                  <a:pt x="1176" y="200"/>
                </a:lnTo>
                <a:lnTo>
                  <a:pt x="1170" y="200"/>
                </a:lnTo>
                <a:lnTo>
                  <a:pt x="1170" y="198"/>
                </a:lnTo>
                <a:lnTo>
                  <a:pt x="1169" y="198"/>
                </a:lnTo>
                <a:lnTo>
                  <a:pt x="1165" y="198"/>
                </a:lnTo>
                <a:lnTo>
                  <a:pt x="1165" y="194"/>
                </a:lnTo>
                <a:lnTo>
                  <a:pt x="1165" y="190"/>
                </a:lnTo>
                <a:lnTo>
                  <a:pt x="1167" y="189"/>
                </a:lnTo>
                <a:lnTo>
                  <a:pt x="1140" y="187"/>
                </a:lnTo>
                <a:lnTo>
                  <a:pt x="1128" y="187"/>
                </a:lnTo>
                <a:lnTo>
                  <a:pt x="1130" y="200"/>
                </a:lnTo>
                <a:lnTo>
                  <a:pt x="1130" y="206"/>
                </a:lnTo>
                <a:lnTo>
                  <a:pt x="1130" y="210"/>
                </a:lnTo>
                <a:lnTo>
                  <a:pt x="1130" y="214"/>
                </a:lnTo>
                <a:lnTo>
                  <a:pt x="1130" y="217"/>
                </a:lnTo>
                <a:lnTo>
                  <a:pt x="1130" y="227"/>
                </a:lnTo>
                <a:lnTo>
                  <a:pt x="1132" y="227"/>
                </a:lnTo>
                <a:lnTo>
                  <a:pt x="1124" y="248"/>
                </a:lnTo>
                <a:lnTo>
                  <a:pt x="1124" y="252"/>
                </a:lnTo>
                <a:lnTo>
                  <a:pt x="1122" y="254"/>
                </a:lnTo>
                <a:lnTo>
                  <a:pt x="1115" y="260"/>
                </a:lnTo>
                <a:lnTo>
                  <a:pt x="1115" y="262"/>
                </a:lnTo>
                <a:lnTo>
                  <a:pt x="1107" y="262"/>
                </a:lnTo>
                <a:lnTo>
                  <a:pt x="1105" y="262"/>
                </a:lnTo>
                <a:lnTo>
                  <a:pt x="1101" y="260"/>
                </a:lnTo>
                <a:lnTo>
                  <a:pt x="1100" y="260"/>
                </a:lnTo>
                <a:lnTo>
                  <a:pt x="1097" y="260"/>
                </a:lnTo>
                <a:lnTo>
                  <a:pt x="1082" y="258"/>
                </a:lnTo>
                <a:lnTo>
                  <a:pt x="1078" y="258"/>
                </a:lnTo>
                <a:lnTo>
                  <a:pt x="1080" y="258"/>
                </a:lnTo>
                <a:lnTo>
                  <a:pt x="1082" y="250"/>
                </a:lnTo>
                <a:lnTo>
                  <a:pt x="1086" y="237"/>
                </a:lnTo>
                <a:lnTo>
                  <a:pt x="1086" y="235"/>
                </a:lnTo>
                <a:lnTo>
                  <a:pt x="1086" y="231"/>
                </a:lnTo>
                <a:lnTo>
                  <a:pt x="1086" y="227"/>
                </a:lnTo>
                <a:lnTo>
                  <a:pt x="1086" y="204"/>
                </a:lnTo>
                <a:lnTo>
                  <a:pt x="1086" y="200"/>
                </a:lnTo>
                <a:lnTo>
                  <a:pt x="1086" y="196"/>
                </a:lnTo>
                <a:lnTo>
                  <a:pt x="1084" y="194"/>
                </a:lnTo>
                <a:lnTo>
                  <a:pt x="1084" y="192"/>
                </a:lnTo>
                <a:lnTo>
                  <a:pt x="1082" y="189"/>
                </a:lnTo>
                <a:lnTo>
                  <a:pt x="1082" y="187"/>
                </a:lnTo>
                <a:lnTo>
                  <a:pt x="1074" y="187"/>
                </a:lnTo>
                <a:lnTo>
                  <a:pt x="1074" y="185"/>
                </a:lnTo>
                <a:lnTo>
                  <a:pt x="1074" y="181"/>
                </a:lnTo>
                <a:lnTo>
                  <a:pt x="1076" y="173"/>
                </a:lnTo>
                <a:lnTo>
                  <a:pt x="1071" y="169"/>
                </a:lnTo>
                <a:lnTo>
                  <a:pt x="1069" y="171"/>
                </a:lnTo>
                <a:lnTo>
                  <a:pt x="1057" y="183"/>
                </a:lnTo>
                <a:lnTo>
                  <a:pt x="1057" y="189"/>
                </a:lnTo>
                <a:lnTo>
                  <a:pt x="1057" y="196"/>
                </a:lnTo>
                <a:lnTo>
                  <a:pt x="1055" y="225"/>
                </a:lnTo>
                <a:lnTo>
                  <a:pt x="1015" y="235"/>
                </a:lnTo>
                <a:lnTo>
                  <a:pt x="1013" y="223"/>
                </a:lnTo>
                <a:lnTo>
                  <a:pt x="994" y="214"/>
                </a:lnTo>
                <a:lnTo>
                  <a:pt x="994" y="221"/>
                </a:lnTo>
                <a:lnTo>
                  <a:pt x="992" y="221"/>
                </a:lnTo>
                <a:lnTo>
                  <a:pt x="982" y="223"/>
                </a:lnTo>
                <a:lnTo>
                  <a:pt x="980" y="223"/>
                </a:lnTo>
                <a:lnTo>
                  <a:pt x="963" y="225"/>
                </a:lnTo>
                <a:lnTo>
                  <a:pt x="961" y="227"/>
                </a:lnTo>
                <a:lnTo>
                  <a:pt x="959" y="227"/>
                </a:lnTo>
                <a:lnTo>
                  <a:pt x="944" y="229"/>
                </a:lnTo>
                <a:lnTo>
                  <a:pt x="938" y="198"/>
                </a:lnTo>
                <a:lnTo>
                  <a:pt x="930" y="198"/>
                </a:lnTo>
                <a:lnTo>
                  <a:pt x="930" y="200"/>
                </a:lnTo>
                <a:lnTo>
                  <a:pt x="929" y="208"/>
                </a:lnTo>
                <a:lnTo>
                  <a:pt x="929" y="216"/>
                </a:lnTo>
                <a:lnTo>
                  <a:pt x="929" y="217"/>
                </a:lnTo>
                <a:lnTo>
                  <a:pt x="926" y="221"/>
                </a:lnTo>
                <a:lnTo>
                  <a:pt x="926" y="223"/>
                </a:lnTo>
                <a:lnTo>
                  <a:pt x="922" y="231"/>
                </a:lnTo>
                <a:lnTo>
                  <a:pt x="911" y="229"/>
                </a:lnTo>
                <a:lnTo>
                  <a:pt x="905" y="229"/>
                </a:lnTo>
                <a:lnTo>
                  <a:pt x="894" y="227"/>
                </a:lnTo>
                <a:lnTo>
                  <a:pt x="890" y="227"/>
                </a:lnTo>
                <a:lnTo>
                  <a:pt x="888" y="227"/>
                </a:lnTo>
                <a:lnTo>
                  <a:pt x="886" y="227"/>
                </a:lnTo>
                <a:lnTo>
                  <a:pt x="880" y="225"/>
                </a:lnTo>
                <a:lnTo>
                  <a:pt x="878" y="225"/>
                </a:lnTo>
                <a:lnTo>
                  <a:pt x="873" y="225"/>
                </a:lnTo>
                <a:lnTo>
                  <a:pt x="871" y="225"/>
                </a:lnTo>
                <a:lnTo>
                  <a:pt x="863" y="225"/>
                </a:lnTo>
                <a:lnTo>
                  <a:pt x="857" y="208"/>
                </a:lnTo>
                <a:lnTo>
                  <a:pt x="846" y="206"/>
                </a:lnTo>
                <a:lnTo>
                  <a:pt x="850" y="192"/>
                </a:lnTo>
                <a:lnTo>
                  <a:pt x="859" y="150"/>
                </a:lnTo>
                <a:lnTo>
                  <a:pt x="861" y="144"/>
                </a:lnTo>
                <a:lnTo>
                  <a:pt x="867" y="117"/>
                </a:lnTo>
                <a:lnTo>
                  <a:pt x="867" y="115"/>
                </a:lnTo>
                <a:lnTo>
                  <a:pt x="874" y="106"/>
                </a:lnTo>
                <a:lnTo>
                  <a:pt x="882" y="92"/>
                </a:lnTo>
                <a:lnTo>
                  <a:pt x="884" y="91"/>
                </a:lnTo>
                <a:lnTo>
                  <a:pt x="880" y="91"/>
                </a:lnTo>
                <a:lnTo>
                  <a:pt x="882" y="87"/>
                </a:lnTo>
                <a:lnTo>
                  <a:pt x="880" y="85"/>
                </a:lnTo>
                <a:lnTo>
                  <a:pt x="878" y="83"/>
                </a:lnTo>
                <a:lnTo>
                  <a:pt x="874" y="83"/>
                </a:lnTo>
                <a:lnTo>
                  <a:pt x="873" y="81"/>
                </a:lnTo>
                <a:lnTo>
                  <a:pt x="873" y="79"/>
                </a:lnTo>
                <a:lnTo>
                  <a:pt x="873" y="77"/>
                </a:lnTo>
                <a:lnTo>
                  <a:pt x="871" y="77"/>
                </a:lnTo>
                <a:lnTo>
                  <a:pt x="869" y="77"/>
                </a:lnTo>
                <a:lnTo>
                  <a:pt x="867" y="77"/>
                </a:lnTo>
                <a:lnTo>
                  <a:pt x="867" y="75"/>
                </a:lnTo>
                <a:lnTo>
                  <a:pt x="865" y="75"/>
                </a:lnTo>
                <a:lnTo>
                  <a:pt x="865" y="73"/>
                </a:lnTo>
                <a:lnTo>
                  <a:pt x="865" y="71"/>
                </a:lnTo>
                <a:lnTo>
                  <a:pt x="863" y="73"/>
                </a:lnTo>
                <a:lnTo>
                  <a:pt x="861" y="71"/>
                </a:lnTo>
                <a:lnTo>
                  <a:pt x="859" y="71"/>
                </a:lnTo>
                <a:lnTo>
                  <a:pt x="855" y="69"/>
                </a:lnTo>
                <a:lnTo>
                  <a:pt x="855" y="67"/>
                </a:lnTo>
                <a:lnTo>
                  <a:pt x="853" y="69"/>
                </a:lnTo>
                <a:lnTo>
                  <a:pt x="846" y="69"/>
                </a:lnTo>
                <a:lnTo>
                  <a:pt x="842" y="69"/>
                </a:lnTo>
                <a:lnTo>
                  <a:pt x="838" y="71"/>
                </a:lnTo>
                <a:lnTo>
                  <a:pt x="834" y="71"/>
                </a:lnTo>
                <a:lnTo>
                  <a:pt x="828" y="75"/>
                </a:lnTo>
                <a:lnTo>
                  <a:pt x="819" y="79"/>
                </a:lnTo>
                <a:lnTo>
                  <a:pt x="817" y="85"/>
                </a:lnTo>
                <a:lnTo>
                  <a:pt x="821" y="89"/>
                </a:lnTo>
                <a:lnTo>
                  <a:pt x="823" y="94"/>
                </a:lnTo>
                <a:lnTo>
                  <a:pt x="825" y="96"/>
                </a:lnTo>
                <a:lnTo>
                  <a:pt x="826" y="98"/>
                </a:lnTo>
                <a:lnTo>
                  <a:pt x="828" y="104"/>
                </a:lnTo>
                <a:lnTo>
                  <a:pt x="830" y="110"/>
                </a:lnTo>
                <a:lnTo>
                  <a:pt x="825" y="112"/>
                </a:lnTo>
                <a:lnTo>
                  <a:pt x="815" y="115"/>
                </a:lnTo>
                <a:lnTo>
                  <a:pt x="809" y="119"/>
                </a:lnTo>
                <a:lnTo>
                  <a:pt x="799" y="125"/>
                </a:lnTo>
                <a:lnTo>
                  <a:pt x="798" y="125"/>
                </a:lnTo>
                <a:lnTo>
                  <a:pt x="796" y="123"/>
                </a:lnTo>
                <a:lnTo>
                  <a:pt x="790" y="119"/>
                </a:lnTo>
                <a:lnTo>
                  <a:pt x="784" y="115"/>
                </a:lnTo>
                <a:lnTo>
                  <a:pt x="780" y="115"/>
                </a:lnTo>
                <a:lnTo>
                  <a:pt x="778" y="113"/>
                </a:lnTo>
                <a:lnTo>
                  <a:pt x="777" y="112"/>
                </a:lnTo>
                <a:lnTo>
                  <a:pt x="775" y="108"/>
                </a:lnTo>
                <a:lnTo>
                  <a:pt x="769" y="108"/>
                </a:lnTo>
                <a:lnTo>
                  <a:pt x="767" y="110"/>
                </a:lnTo>
                <a:lnTo>
                  <a:pt x="773" y="113"/>
                </a:lnTo>
                <a:lnTo>
                  <a:pt x="777" y="117"/>
                </a:lnTo>
                <a:lnTo>
                  <a:pt x="778" y="119"/>
                </a:lnTo>
                <a:lnTo>
                  <a:pt x="780" y="123"/>
                </a:lnTo>
                <a:lnTo>
                  <a:pt x="782" y="123"/>
                </a:lnTo>
                <a:lnTo>
                  <a:pt x="786" y="127"/>
                </a:lnTo>
                <a:lnTo>
                  <a:pt x="786" y="129"/>
                </a:lnTo>
                <a:lnTo>
                  <a:pt x="788" y="131"/>
                </a:lnTo>
                <a:lnTo>
                  <a:pt x="788" y="133"/>
                </a:lnTo>
                <a:lnTo>
                  <a:pt x="784" y="133"/>
                </a:lnTo>
                <a:lnTo>
                  <a:pt x="780" y="135"/>
                </a:lnTo>
                <a:lnTo>
                  <a:pt x="777" y="137"/>
                </a:lnTo>
                <a:lnTo>
                  <a:pt x="771" y="139"/>
                </a:lnTo>
                <a:lnTo>
                  <a:pt x="767" y="140"/>
                </a:lnTo>
                <a:lnTo>
                  <a:pt x="759" y="133"/>
                </a:lnTo>
                <a:lnTo>
                  <a:pt x="753" y="137"/>
                </a:lnTo>
                <a:lnTo>
                  <a:pt x="751" y="137"/>
                </a:lnTo>
                <a:lnTo>
                  <a:pt x="746" y="140"/>
                </a:lnTo>
                <a:lnTo>
                  <a:pt x="742" y="144"/>
                </a:lnTo>
                <a:lnTo>
                  <a:pt x="740" y="144"/>
                </a:lnTo>
                <a:lnTo>
                  <a:pt x="723" y="152"/>
                </a:lnTo>
                <a:lnTo>
                  <a:pt x="721" y="148"/>
                </a:lnTo>
                <a:lnTo>
                  <a:pt x="719" y="144"/>
                </a:lnTo>
                <a:lnTo>
                  <a:pt x="713" y="137"/>
                </a:lnTo>
                <a:lnTo>
                  <a:pt x="707" y="129"/>
                </a:lnTo>
                <a:lnTo>
                  <a:pt x="692" y="106"/>
                </a:lnTo>
                <a:lnTo>
                  <a:pt x="682" y="92"/>
                </a:lnTo>
                <a:lnTo>
                  <a:pt x="663" y="102"/>
                </a:lnTo>
                <a:lnTo>
                  <a:pt x="663" y="100"/>
                </a:lnTo>
                <a:lnTo>
                  <a:pt x="661" y="100"/>
                </a:lnTo>
                <a:lnTo>
                  <a:pt x="648" y="104"/>
                </a:lnTo>
                <a:lnTo>
                  <a:pt x="633" y="115"/>
                </a:lnTo>
                <a:lnTo>
                  <a:pt x="625" y="119"/>
                </a:lnTo>
                <a:lnTo>
                  <a:pt x="621" y="121"/>
                </a:lnTo>
                <a:lnTo>
                  <a:pt x="615" y="127"/>
                </a:lnTo>
                <a:lnTo>
                  <a:pt x="613" y="127"/>
                </a:lnTo>
                <a:lnTo>
                  <a:pt x="611" y="119"/>
                </a:lnTo>
                <a:lnTo>
                  <a:pt x="611" y="115"/>
                </a:lnTo>
                <a:lnTo>
                  <a:pt x="604" y="106"/>
                </a:lnTo>
                <a:lnTo>
                  <a:pt x="613" y="100"/>
                </a:lnTo>
                <a:lnTo>
                  <a:pt x="609" y="89"/>
                </a:lnTo>
                <a:lnTo>
                  <a:pt x="609" y="87"/>
                </a:lnTo>
                <a:lnTo>
                  <a:pt x="609" y="83"/>
                </a:lnTo>
                <a:lnTo>
                  <a:pt x="604" y="69"/>
                </a:lnTo>
                <a:lnTo>
                  <a:pt x="604" y="65"/>
                </a:lnTo>
                <a:lnTo>
                  <a:pt x="604" y="60"/>
                </a:lnTo>
                <a:lnTo>
                  <a:pt x="611" y="44"/>
                </a:lnTo>
                <a:lnTo>
                  <a:pt x="617" y="29"/>
                </a:lnTo>
                <a:lnTo>
                  <a:pt x="615" y="19"/>
                </a:lnTo>
                <a:lnTo>
                  <a:pt x="607" y="10"/>
                </a:lnTo>
                <a:lnTo>
                  <a:pt x="611" y="8"/>
                </a:lnTo>
                <a:lnTo>
                  <a:pt x="613" y="8"/>
                </a:lnTo>
                <a:lnTo>
                  <a:pt x="609" y="0"/>
                </a:lnTo>
                <a:lnTo>
                  <a:pt x="596" y="8"/>
                </a:lnTo>
                <a:lnTo>
                  <a:pt x="505" y="52"/>
                </a:lnTo>
                <a:lnTo>
                  <a:pt x="492" y="60"/>
                </a:lnTo>
                <a:lnTo>
                  <a:pt x="473" y="69"/>
                </a:lnTo>
                <a:lnTo>
                  <a:pt x="448" y="83"/>
                </a:lnTo>
                <a:lnTo>
                  <a:pt x="446" y="83"/>
                </a:lnTo>
                <a:lnTo>
                  <a:pt x="442" y="85"/>
                </a:lnTo>
                <a:lnTo>
                  <a:pt x="392" y="110"/>
                </a:lnTo>
                <a:lnTo>
                  <a:pt x="340" y="135"/>
                </a:lnTo>
                <a:lnTo>
                  <a:pt x="334" y="139"/>
                </a:lnTo>
                <a:lnTo>
                  <a:pt x="321" y="146"/>
                </a:lnTo>
                <a:lnTo>
                  <a:pt x="319" y="148"/>
                </a:lnTo>
                <a:lnTo>
                  <a:pt x="317" y="146"/>
                </a:lnTo>
                <a:lnTo>
                  <a:pt x="304" y="154"/>
                </a:lnTo>
                <a:lnTo>
                  <a:pt x="298" y="158"/>
                </a:lnTo>
                <a:lnTo>
                  <a:pt x="294" y="160"/>
                </a:lnTo>
                <a:lnTo>
                  <a:pt x="292" y="160"/>
                </a:lnTo>
                <a:lnTo>
                  <a:pt x="284" y="163"/>
                </a:lnTo>
                <a:lnTo>
                  <a:pt x="279" y="166"/>
                </a:lnTo>
                <a:lnTo>
                  <a:pt x="273" y="169"/>
                </a:lnTo>
                <a:lnTo>
                  <a:pt x="256" y="177"/>
                </a:lnTo>
                <a:lnTo>
                  <a:pt x="254" y="179"/>
                </a:lnTo>
                <a:lnTo>
                  <a:pt x="242" y="185"/>
                </a:lnTo>
                <a:lnTo>
                  <a:pt x="238" y="187"/>
                </a:lnTo>
                <a:lnTo>
                  <a:pt x="171" y="216"/>
                </a:lnTo>
                <a:lnTo>
                  <a:pt x="158" y="323"/>
                </a:lnTo>
                <a:lnTo>
                  <a:pt x="223" y="331"/>
                </a:lnTo>
                <a:lnTo>
                  <a:pt x="225" y="33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Freeform 220"/>
          <p:cNvSpPr>
            <a:spLocks/>
          </p:cNvSpPr>
          <p:nvPr/>
        </p:nvSpPr>
        <p:spPr bwMode="auto">
          <a:xfrm>
            <a:off x="-3202582" y="5516672"/>
            <a:ext cx="531853" cy="470667"/>
          </a:xfrm>
          <a:custGeom>
            <a:avLst/>
            <a:gdLst>
              <a:gd name="T0" fmla="*/ 8 w 565"/>
              <a:gd name="T1" fmla="*/ 311 h 500"/>
              <a:gd name="T2" fmla="*/ 10 w 565"/>
              <a:gd name="T3" fmla="*/ 323 h 500"/>
              <a:gd name="T4" fmla="*/ 17 w 565"/>
              <a:gd name="T5" fmla="*/ 329 h 500"/>
              <a:gd name="T6" fmla="*/ 25 w 565"/>
              <a:gd name="T7" fmla="*/ 338 h 500"/>
              <a:gd name="T8" fmla="*/ 37 w 565"/>
              <a:gd name="T9" fmla="*/ 342 h 500"/>
              <a:gd name="T10" fmla="*/ 48 w 565"/>
              <a:gd name="T11" fmla="*/ 351 h 500"/>
              <a:gd name="T12" fmla="*/ 61 w 565"/>
              <a:gd name="T13" fmla="*/ 357 h 500"/>
              <a:gd name="T14" fmla="*/ 73 w 565"/>
              <a:gd name="T15" fmla="*/ 363 h 500"/>
              <a:gd name="T16" fmla="*/ 83 w 565"/>
              <a:gd name="T17" fmla="*/ 373 h 500"/>
              <a:gd name="T18" fmla="*/ 94 w 565"/>
              <a:gd name="T19" fmla="*/ 371 h 500"/>
              <a:gd name="T20" fmla="*/ 104 w 565"/>
              <a:gd name="T21" fmla="*/ 375 h 500"/>
              <a:gd name="T22" fmla="*/ 115 w 565"/>
              <a:gd name="T23" fmla="*/ 388 h 500"/>
              <a:gd name="T24" fmla="*/ 111 w 565"/>
              <a:gd name="T25" fmla="*/ 398 h 500"/>
              <a:gd name="T26" fmla="*/ 115 w 565"/>
              <a:gd name="T27" fmla="*/ 407 h 500"/>
              <a:gd name="T28" fmla="*/ 115 w 565"/>
              <a:gd name="T29" fmla="*/ 419 h 500"/>
              <a:gd name="T30" fmla="*/ 115 w 565"/>
              <a:gd name="T31" fmla="*/ 432 h 500"/>
              <a:gd name="T32" fmla="*/ 107 w 565"/>
              <a:gd name="T33" fmla="*/ 436 h 500"/>
              <a:gd name="T34" fmla="*/ 106 w 565"/>
              <a:gd name="T35" fmla="*/ 450 h 500"/>
              <a:gd name="T36" fmla="*/ 109 w 565"/>
              <a:gd name="T37" fmla="*/ 465 h 500"/>
              <a:gd name="T38" fmla="*/ 121 w 565"/>
              <a:gd name="T39" fmla="*/ 476 h 500"/>
              <a:gd name="T40" fmla="*/ 138 w 565"/>
              <a:gd name="T41" fmla="*/ 479 h 500"/>
              <a:gd name="T42" fmla="*/ 148 w 565"/>
              <a:gd name="T43" fmla="*/ 482 h 500"/>
              <a:gd name="T44" fmla="*/ 155 w 565"/>
              <a:gd name="T45" fmla="*/ 490 h 500"/>
              <a:gd name="T46" fmla="*/ 173 w 565"/>
              <a:gd name="T47" fmla="*/ 490 h 500"/>
              <a:gd name="T48" fmla="*/ 181 w 565"/>
              <a:gd name="T49" fmla="*/ 492 h 500"/>
              <a:gd name="T50" fmla="*/ 192 w 565"/>
              <a:gd name="T51" fmla="*/ 484 h 500"/>
              <a:gd name="T52" fmla="*/ 204 w 565"/>
              <a:gd name="T53" fmla="*/ 492 h 500"/>
              <a:gd name="T54" fmla="*/ 211 w 565"/>
              <a:gd name="T55" fmla="*/ 490 h 500"/>
              <a:gd name="T56" fmla="*/ 221 w 565"/>
              <a:gd name="T57" fmla="*/ 496 h 500"/>
              <a:gd name="T58" fmla="*/ 232 w 565"/>
              <a:gd name="T59" fmla="*/ 496 h 500"/>
              <a:gd name="T60" fmla="*/ 248 w 565"/>
              <a:gd name="T61" fmla="*/ 496 h 500"/>
              <a:gd name="T62" fmla="*/ 259 w 565"/>
              <a:gd name="T63" fmla="*/ 490 h 500"/>
              <a:gd name="T64" fmla="*/ 273 w 565"/>
              <a:gd name="T65" fmla="*/ 476 h 500"/>
              <a:gd name="T66" fmla="*/ 288 w 565"/>
              <a:gd name="T67" fmla="*/ 467 h 500"/>
              <a:gd name="T68" fmla="*/ 300 w 565"/>
              <a:gd name="T69" fmla="*/ 476 h 500"/>
              <a:gd name="T70" fmla="*/ 317 w 565"/>
              <a:gd name="T71" fmla="*/ 475 h 500"/>
              <a:gd name="T72" fmla="*/ 330 w 565"/>
              <a:gd name="T73" fmla="*/ 481 h 500"/>
              <a:gd name="T74" fmla="*/ 346 w 565"/>
              <a:gd name="T75" fmla="*/ 476 h 500"/>
              <a:gd name="T76" fmla="*/ 357 w 565"/>
              <a:gd name="T77" fmla="*/ 467 h 500"/>
              <a:gd name="T78" fmla="*/ 363 w 565"/>
              <a:gd name="T79" fmla="*/ 450 h 500"/>
              <a:gd name="T80" fmla="*/ 334 w 565"/>
              <a:gd name="T81" fmla="*/ 359 h 500"/>
              <a:gd name="T82" fmla="*/ 355 w 565"/>
              <a:gd name="T83" fmla="*/ 344 h 500"/>
              <a:gd name="T84" fmla="*/ 382 w 565"/>
              <a:gd name="T85" fmla="*/ 334 h 500"/>
              <a:gd name="T86" fmla="*/ 409 w 565"/>
              <a:gd name="T87" fmla="*/ 317 h 500"/>
              <a:gd name="T88" fmla="*/ 430 w 565"/>
              <a:gd name="T89" fmla="*/ 311 h 500"/>
              <a:gd name="T90" fmla="*/ 413 w 565"/>
              <a:gd name="T91" fmla="*/ 261 h 500"/>
              <a:gd name="T92" fmla="*/ 398 w 565"/>
              <a:gd name="T93" fmla="*/ 265 h 500"/>
              <a:gd name="T94" fmla="*/ 367 w 565"/>
              <a:gd name="T95" fmla="*/ 257 h 500"/>
              <a:gd name="T96" fmla="*/ 382 w 565"/>
              <a:gd name="T97" fmla="*/ 238 h 500"/>
              <a:gd name="T98" fmla="*/ 386 w 565"/>
              <a:gd name="T99" fmla="*/ 202 h 500"/>
              <a:gd name="T100" fmla="*/ 455 w 565"/>
              <a:gd name="T101" fmla="*/ 142 h 500"/>
              <a:gd name="T102" fmla="*/ 494 w 565"/>
              <a:gd name="T103" fmla="*/ 90 h 500"/>
              <a:gd name="T104" fmla="*/ 536 w 565"/>
              <a:gd name="T105" fmla="*/ 3 h 500"/>
              <a:gd name="T106" fmla="*/ 381 w 565"/>
              <a:gd name="T107" fmla="*/ 52 h 500"/>
              <a:gd name="T108" fmla="*/ 346 w 565"/>
              <a:gd name="T109" fmla="*/ 155 h 500"/>
              <a:gd name="T110" fmla="*/ 217 w 565"/>
              <a:gd name="T111" fmla="*/ 221 h 500"/>
              <a:gd name="T112" fmla="*/ 100 w 565"/>
              <a:gd name="T113" fmla="*/ 171 h 500"/>
              <a:gd name="T114" fmla="*/ 79 w 565"/>
              <a:gd name="T115" fmla="*/ 177 h 500"/>
              <a:gd name="T116" fmla="*/ 23 w 565"/>
              <a:gd name="T117" fmla="*/ 204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5" h="500">
                <a:moveTo>
                  <a:pt x="0" y="300"/>
                </a:moveTo>
                <a:lnTo>
                  <a:pt x="0" y="301"/>
                </a:lnTo>
                <a:lnTo>
                  <a:pt x="2" y="301"/>
                </a:lnTo>
                <a:lnTo>
                  <a:pt x="4" y="301"/>
                </a:lnTo>
                <a:lnTo>
                  <a:pt x="4" y="303"/>
                </a:lnTo>
                <a:lnTo>
                  <a:pt x="6" y="303"/>
                </a:lnTo>
                <a:lnTo>
                  <a:pt x="8" y="303"/>
                </a:lnTo>
                <a:lnTo>
                  <a:pt x="8" y="306"/>
                </a:lnTo>
                <a:lnTo>
                  <a:pt x="8" y="307"/>
                </a:lnTo>
                <a:lnTo>
                  <a:pt x="8" y="309"/>
                </a:lnTo>
                <a:lnTo>
                  <a:pt x="8" y="311"/>
                </a:lnTo>
                <a:lnTo>
                  <a:pt x="6" y="311"/>
                </a:lnTo>
                <a:lnTo>
                  <a:pt x="6" y="313"/>
                </a:lnTo>
                <a:lnTo>
                  <a:pt x="4" y="313"/>
                </a:lnTo>
                <a:lnTo>
                  <a:pt x="6" y="313"/>
                </a:lnTo>
                <a:lnTo>
                  <a:pt x="6" y="315"/>
                </a:lnTo>
                <a:lnTo>
                  <a:pt x="8" y="315"/>
                </a:lnTo>
                <a:lnTo>
                  <a:pt x="8" y="317"/>
                </a:lnTo>
                <a:lnTo>
                  <a:pt x="10" y="319"/>
                </a:lnTo>
                <a:lnTo>
                  <a:pt x="11" y="319"/>
                </a:lnTo>
                <a:lnTo>
                  <a:pt x="10" y="321"/>
                </a:lnTo>
                <a:lnTo>
                  <a:pt x="10" y="323"/>
                </a:lnTo>
                <a:lnTo>
                  <a:pt x="11" y="323"/>
                </a:lnTo>
                <a:lnTo>
                  <a:pt x="11" y="321"/>
                </a:lnTo>
                <a:lnTo>
                  <a:pt x="13" y="321"/>
                </a:lnTo>
                <a:lnTo>
                  <a:pt x="13" y="323"/>
                </a:lnTo>
                <a:lnTo>
                  <a:pt x="13" y="325"/>
                </a:lnTo>
                <a:lnTo>
                  <a:pt x="13" y="327"/>
                </a:lnTo>
                <a:lnTo>
                  <a:pt x="13" y="329"/>
                </a:lnTo>
                <a:lnTo>
                  <a:pt x="13" y="330"/>
                </a:lnTo>
                <a:lnTo>
                  <a:pt x="15" y="330"/>
                </a:lnTo>
                <a:lnTo>
                  <a:pt x="17" y="330"/>
                </a:lnTo>
                <a:lnTo>
                  <a:pt x="17" y="329"/>
                </a:lnTo>
                <a:lnTo>
                  <a:pt x="19" y="327"/>
                </a:lnTo>
                <a:lnTo>
                  <a:pt x="21" y="327"/>
                </a:lnTo>
                <a:lnTo>
                  <a:pt x="21" y="329"/>
                </a:lnTo>
                <a:lnTo>
                  <a:pt x="21" y="330"/>
                </a:lnTo>
                <a:lnTo>
                  <a:pt x="21" y="332"/>
                </a:lnTo>
                <a:lnTo>
                  <a:pt x="19" y="332"/>
                </a:lnTo>
                <a:lnTo>
                  <a:pt x="19" y="334"/>
                </a:lnTo>
                <a:lnTo>
                  <a:pt x="21" y="334"/>
                </a:lnTo>
                <a:lnTo>
                  <a:pt x="23" y="336"/>
                </a:lnTo>
                <a:lnTo>
                  <a:pt x="25" y="336"/>
                </a:lnTo>
                <a:lnTo>
                  <a:pt x="25" y="338"/>
                </a:lnTo>
                <a:lnTo>
                  <a:pt x="25" y="340"/>
                </a:lnTo>
                <a:lnTo>
                  <a:pt x="25" y="342"/>
                </a:lnTo>
                <a:lnTo>
                  <a:pt x="25" y="344"/>
                </a:lnTo>
                <a:lnTo>
                  <a:pt x="27" y="344"/>
                </a:lnTo>
                <a:lnTo>
                  <a:pt x="29" y="346"/>
                </a:lnTo>
                <a:lnTo>
                  <a:pt x="31" y="346"/>
                </a:lnTo>
                <a:lnTo>
                  <a:pt x="32" y="346"/>
                </a:lnTo>
                <a:lnTo>
                  <a:pt x="32" y="344"/>
                </a:lnTo>
                <a:lnTo>
                  <a:pt x="34" y="344"/>
                </a:lnTo>
                <a:lnTo>
                  <a:pt x="34" y="342"/>
                </a:lnTo>
                <a:lnTo>
                  <a:pt x="37" y="342"/>
                </a:lnTo>
                <a:lnTo>
                  <a:pt x="37" y="344"/>
                </a:lnTo>
                <a:lnTo>
                  <a:pt x="38" y="344"/>
                </a:lnTo>
                <a:lnTo>
                  <a:pt x="38" y="346"/>
                </a:lnTo>
                <a:lnTo>
                  <a:pt x="40" y="348"/>
                </a:lnTo>
                <a:lnTo>
                  <a:pt x="40" y="350"/>
                </a:lnTo>
                <a:lnTo>
                  <a:pt x="42" y="350"/>
                </a:lnTo>
                <a:lnTo>
                  <a:pt x="42" y="348"/>
                </a:lnTo>
                <a:lnTo>
                  <a:pt x="44" y="348"/>
                </a:lnTo>
                <a:lnTo>
                  <a:pt x="46" y="348"/>
                </a:lnTo>
                <a:lnTo>
                  <a:pt x="48" y="350"/>
                </a:lnTo>
                <a:lnTo>
                  <a:pt x="48" y="351"/>
                </a:lnTo>
                <a:lnTo>
                  <a:pt x="48" y="354"/>
                </a:lnTo>
                <a:lnTo>
                  <a:pt x="52" y="351"/>
                </a:lnTo>
                <a:lnTo>
                  <a:pt x="54" y="354"/>
                </a:lnTo>
                <a:lnTo>
                  <a:pt x="56" y="354"/>
                </a:lnTo>
                <a:lnTo>
                  <a:pt x="58" y="354"/>
                </a:lnTo>
                <a:lnTo>
                  <a:pt x="58" y="351"/>
                </a:lnTo>
                <a:lnTo>
                  <a:pt x="59" y="351"/>
                </a:lnTo>
                <a:lnTo>
                  <a:pt x="59" y="354"/>
                </a:lnTo>
                <a:lnTo>
                  <a:pt x="61" y="354"/>
                </a:lnTo>
                <a:lnTo>
                  <a:pt x="61" y="356"/>
                </a:lnTo>
                <a:lnTo>
                  <a:pt x="61" y="357"/>
                </a:lnTo>
                <a:lnTo>
                  <a:pt x="61" y="359"/>
                </a:lnTo>
                <a:lnTo>
                  <a:pt x="59" y="359"/>
                </a:lnTo>
                <a:lnTo>
                  <a:pt x="61" y="359"/>
                </a:lnTo>
                <a:lnTo>
                  <a:pt x="61" y="361"/>
                </a:lnTo>
                <a:lnTo>
                  <a:pt x="63" y="361"/>
                </a:lnTo>
                <a:lnTo>
                  <a:pt x="65" y="361"/>
                </a:lnTo>
                <a:lnTo>
                  <a:pt x="67" y="361"/>
                </a:lnTo>
                <a:lnTo>
                  <a:pt x="67" y="363"/>
                </a:lnTo>
                <a:lnTo>
                  <a:pt x="69" y="363"/>
                </a:lnTo>
                <a:lnTo>
                  <a:pt x="71" y="363"/>
                </a:lnTo>
                <a:lnTo>
                  <a:pt x="73" y="363"/>
                </a:lnTo>
                <a:lnTo>
                  <a:pt x="73" y="365"/>
                </a:lnTo>
                <a:lnTo>
                  <a:pt x="75" y="365"/>
                </a:lnTo>
                <a:lnTo>
                  <a:pt x="77" y="363"/>
                </a:lnTo>
                <a:lnTo>
                  <a:pt x="79" y="363"/>
                </a:lnTo>
                <a:lnTo>
                  <a:pt x="80" y="363"/>
                </a:lnTo>
                <a:lnTo>
                  <a:pt x="80" y="365"/>
                </a:lnTo>
                <a:lnTo>
                  <a:pt x="80" y="367"/>
                </a:lnTo>
                <a:lnTo>
                  <a:pt x="80" y="369"/>
                </a:lnTo>
                <a:lnTo>
                  <a:pt x="80" y="371"/>
                </a:lnTo>
                <a:lnTo>
                  <a:pt x="80" y="373"/>
                </a:lnTo>
                <a:lnTo>
                  <a:pt x="83" y="373"/>
                </a:lnTo>
                <a:lnTo>
                  <a:pt x="83" y="375"/>
                </a:lnTo>
                <a:lnTo>
                  <a:pt x="85" y="375"/>
                </a:lnTo>
                <a:lnTo>
                  <a:pt x="85" y="373"/>
                </a:lnTo>
                <a:lnTo>
                  <a:pt x="86" y="373"/>
                </a:lnTo>
                <a:lnTo>
                  <a:pt x="88" y="373"/>
                </a:lnTo>
                <a:lnTo>
                  <a:pt x="90" y="373"/>
                </a:lnTo>
                <a:lnTo>
                  <a:pt x="90" y="371"/>
                </a:lnTo>
                <a:lnTo>
                  <a:pt x="90" y="369"/>
                </a:lnTo>
                <a:lnTo>
                  <a:pt x="92" y="369"/>
                </a:lnTo>
                <a:lnTo>
                  <a:pt x="94" y="369"/>
                </a:lnTo>
                <a:lnTo>
                  <a:pt x="94" y="371"/>
                </a:lnTo>
                <a:lnTo>
                  <a:pt x="94" y="369"/>
                </a:lnTo>
                <a:lnTo>
                  <a:pt x="96" y="369"/>
                </a:lnTo>
                <a:lnTo>
                  <a:pt x="96" y="371"/>
                </a:lnTo>
                <a:lnTo>
                  <a:pt x="96" y="373"/>
                </a:lnTo>
                <a:lnTo>
                  <a:pt x="98" y="373"/>
                </a:lnTo>
                <a:lnTo>
                  <a:pt x="100" y="373"/>
                </a:lnTo>
                <a:lnTo>
                  <a:pt x="102" y="373"/>
                </a:lnTo>
                <a:lnTo>
                  <a:pt x="104" y="373"/>
                </a:lnTo>
                <a:lnTo>
                  <a:pt x="106" y="373"/>
                </a:lnTo>
                <a:lnTo>
                  <a:pt x="106" y="375"/>
                </a:lnTo>
                <a:lnTo>
                  <a:pt x="104" y="375"/>
                </a:lnTo>
                <a:lnTo>
                  <a:pt x="106" y="377"/>
                </a:lnTo>
                <a:lnTo>
                  <a:pt x="106" y="378"/>
                </a:lnTo>
                <a:lnTo>
                  <a:pt x="107" y="380"/>
                </a:lnTo>
                <a:lnTo>
                  <a:pt x="109" y="382"/>
                </a:lnTo>
                <a:lnTo>
                  <a:pt x="111" y="384"/>
                </a:lnTo>
                <a:lnTo>
                  <a:pt x="113" y="384"/>
                </a:lnTo>
                <a:lnTo>
                  <a:pt x="115" y="384"/>
                </a:lnTo>
                <a:lnTo>
                  <a:pt x="115" y="386"/>
                </a:lnTo>
                <a:lnTo>
                  <a:pt x="117" y="386"/>
                </a:lnTo>
                <a:lnTo>
                  <a:pt x="117" y="388"/>
                </a:lnTo>
                <a:lnTo>
                  <a:pt x="115" y="388"/>
                </a:lnTo>
                <a:lnTo>
                  <a:pt x="113" y="390"/>
                </a:lnTo>
                <a:lnTo>
                  <a:pt x="111" y="390"/>
                </a:lnTo>
                <a:lnTo>
                  <a:pt x="111" y="392"/>
                </a:lnTo>
                <a:lnTo>
                  <a:pt x="113" y="392"/>
                </a:lnTo>
                <a:lnTo>
                  <a:pt x="113" y="394"/>
                </a:lnTo>
                <a:lnTo>
                  <a:pt x="115" y="394"/>
                </a:lnTo>
                <a:lnTo>
                  <a:pt x="115" y="396"/>
                </a:lnTo>
                <a:lnTo>
                  <a:pt x="115" y="398"/>
                </a:lnTo>
                <a:lnTo>
                  <a:pt x="113" y="396"/>
                </a:lnTo>
                <a:lnTo>
                  <a:pt x="113" y="398"/>
                </a:lnTo>
                <a:lnTo>
                  <a:pt x="111" y="398"/>
                </a:lnTo>
                <a:lnTo>
                  <a:pt x="111" y="400"/>
                </a:lnTo>
                <a:lnTo>
                  <a:pt x="113" y="400"/>
                </a:lnTo>
                <a:lnTo>
                  <a:pt x="113" y="402"/>
                </a:lnTo>
                <a:lnTo>
                  <a:pt x="111" y="404"/>
                </a:lnTo>
                <a:lnTo>
                  <a:pt x="109" y="404"/>
                </a:lnTo>
                <a:lnTo>
                  <a:pt x="111" y="405"/>
                </a:lnTo>
                <a:lnTo>
                  <a:pt x="111" y="407"/>
                </a:lnTo>
                <a:lnTo>
                  <a:pt x="113" y="407"/>
                </a:lnTo>
                <a:lnTo>
                  <a:pt x="113" y="405"/>
                </a:lnTo>
                <a:lnTo>
                  <a:pt x="115" y="405"/>
                </a:lnTo>
                <a:lnTo>
                  <a:pt x="115" y="407"/>
                </a:lnTo>
                <a:lnTo>
                  <a:pt x="113" y="407"/>
                </a:lnTo>
                <a:lnTo>
                  <a:pt x="113" y="409"/>
                </a:lnTo>
                <a:lnTo>
                  <a:pt x="115" y="409"/>
                </a:lnTo>
                <a:lnTo>
                  <a:pt x="115" y="411"/>
                </a:lnTo>
                <a:lnTo>
                  <a:pt x="115" y="413"/>
                </a:lnTo>
                <a:lnTo>
                  <a:pt x="113" y="413"/>
                </a:lnTo>
                <a:lnTo>
                  <a:pt x="113" y="415"/>
                </a:lnTo>
                <a:lnTo>
                  <a:pt x="115" y="417"/>
                </a:lnTo>
                <a:lnTo>
                  <a:pt x="117" y="417"/>
                </a:lnTo>
                <a:lnTo>
                  <a:pt x="117" y="419"/>
                </a:lnTo>
                <a:lnTo>
                  <a:pt x="115" y="419"/>
                </a:lnTo>
                <a:lnTo>
                  <a:pt x="113" y="421"/>
                </a:lnTo>
                <a:lnTo>
                  <a:pt x="115" y="421"/>
                </a:lnTo>
                <a:lnTo>
                  <a:pt x="115" y="423"/>
                </a:lnTo>
                <a:lnTo>
                  <a:pt x="117" y="423"/>
                </a:lnTo>
                <a:lnTo>
                  <a:pt x="119" y="423"/>
                </a:lnTo>
                <a:lnTo>
                  <a:pt x="119" y="425"/>
                </a:lnTo>
                <a:lnTo>
                  <a:pt x="119" y="426"/>
                </a:lnTo>
                <a:lnTo>
                  <a:pt x="119" y="428"/>
                </a:lnTo>
                <a:lnTo>
                  <a:pt x="119" y="431"/>
                </a:lnTo>
                <a:lnTo>
                  <a:pt x="117" y="431"/>
                </a:lnTo>
                <a:lnTo>
                  <a:pt x="115" y="432"/>
                </a:lnTo>
                <a:lnTo>
                  <a:pt x="115" y="434"/>
                </a:lnTo>
                <a:lnTo>
                  <a:pt x="113" y="432"/>
                </a:lnTo>
                <a:lnTo>
                  <a:pt x="113" y="431"/>
                </a:lnTo>
                <a:lnTo>
                  <a:pt x="111" y="431"/>
                </a:lnTo>
                <a:lnTo>
                  <a:pt x="109" y="431"/>
                </a:lnTo>
                <a:lnTo>
                  <a:pt x="109" y="432"/>
                </a:lnTo>
                <a:lnTo>
                  <a:pt x="109" y="434"/>
                </a:lnTo>
                <a:lnTo>
                  <a:pt x="109" y="436"/>
                </a:lnTo>
                <a:lnTo>
                  <a:pt x="109" y="438"/>
                </a:lnTo>
                <a:lnTo>
                  <a:pt x="107" y="438"/>
                </a:lnTo>
                <a:lnTo>
                  <a:pt x="107" y="436"/>
                </a:lnTo>
                <a:lnTo>
                  <a:pt x="106" y="436"/>
                </a:lnTo>
                <a:lnTo>
                  <a:pt x="104" y="436"/>
                </a:lnTo>
                <a:lnTo>
                  <a:pt x="104" y="438"/>
                </a:lnTo>
                <a:lnTo>
                  <a:pt x="102" y="438"/>
                </a:lnTo>
                <a:lnTo>
                  <a:pt x="102" y="440"/>
                </a:lnTo>
                <a:lnTo>
                  <a:pt x="102" y="442"/>
                </a:lnTo>
                <a:lnTo>
                  <a:pt x="102" y="444"/>
                </a:lnTo>
                <a:lnTo>
                  <a:pt x="102" y="446"/>
                </a:lnTo>
                <a:lnTo>
                  <a:pt x="102" y="448"/>
                </a:lnTo>
                <a:lnTo>
                  <a:pt x="104" y="448"/>
                </a:lnTo>
                <a:lnTo>
                  <a:pt x="106" y="450"/>
                </a:lnTo>
                <a:lnTo>
                  <a:pt x="107" y="452"/>
                </a:lnTo>
                <a:lnTo>
                  <a:pt x="109" y="453"/>
                </a:lnTo>
                <a:lnTo>
                  <a:pt x="109" y="455"/>
                </a:lnTo>
                <a:lnTo>
                  <a:pt x="107" y="455"/>
                </a:lnTo>
                <a:lnTo>
                  <a:pt x="107" y="457"/>
                </a:lnTo>
                <a:lnTo>
                  <a:pt x="107" y="459"/>
                </a:lnTo>
                <a:lnTo>
                  <a:pt x="107" y="461"/>
                </a:lnTo>
                <a:lnTo>
                  <a:pt x="109" y="463"/>
                </a:lnTo>
                <a:lnTo>
                  <a:pt x="109" y="465"/>
                </a:lnTo>
                <a:lnTo>
                  <a:pt x="107" y="465"/>
                </a:lnTo>
                <a:lnTo>
                  <a:pt x="109" y="465"/>
                </a:lnTo>
                <a:lnTo>
                  <a:pt x="111" y="465"/>
                </a:lnTo>
                <a:lnTo>
                  <a:pt x="111" y="467"/>
                </a:lnTo>
                <a:lnTo>
                  <a:pt x="111" y="469"/>
                </a:lnTo>
                <a:lnTo>
                  <a:pt x="111" y="471"/>
                </a:lnTo>
                <a:lnTo>
                  <a:pt x="113" y="473"/>
                </a:lnTo>
                <a:lnTo>
                  <a:pt x="115" y="473"/>
                </a:lnTo>
                <a:lnTo>
                  <a:pt x="115" y="475"/>
                </a:lnTo>
                <a:lnTo>
                  <a:pt x="117" y="475"/>
                </a:lnTo>
                <a:lnTo>
                  <a:pt x="117" y="476"/>
                </a:lnTo>
                <a:lnTo>
                  <a:pt x="119" y="476"/>
                </a:lnTo>
                <a:lnTo>
                  <a:pt x="121" y="476"/>
                </a:lnTo>
                <a:lnTo>
                  <a:pt x="123" y="476"/>
                </a:lnTo>
                <a:lnTo>
                  <a:pt x="123" y="479"/>
                </a:lnTo>
                <a:lnTo>
                  <a:pt x="125" y="479"/>
                </a:lnTo>
                <a:lnTo>
                  <a:pt x="127" y="479"/>
                </a:lnTo>
                <a:lnTo>
                  <a:pt x="128" y="479"/>
                </a:lnTo>
                <a:lnTo>
                  <a:pt x="131" y="479"/>
                </a:lnTo>
                <a:lnTo>
                  <a:pt x="133" y="476"/>
                </a:lnTo>
                <a:lnTo>
                  <a:pt x="134" y="476"/>
                </a:lnTo>
                <a:lnTo>
                  <a:pt x="136" y="476"/>
                </a:lnTo>
                <a:lnTo>
                  <a:pt x="138" y="476"/>
                </a:lnTo>
                <a:lnTo>
                  <a:pt x="138" y="479"/>
                </a:lnTo>
                <a:lnTo>
                  <a:pt x="138" y="481"/>
                </a:lnTo>
                <a:lnTo>
                  <a:pt x="138" y="482"/>
                </a:lnTo>
                <a:lnTo>
                  <a:pt x="140" y="482"/>
                </a:lnTo>
                <a:lnTo>
                  <a:pt x="142" y="482"/>
                </a:lnTo>
                <a:lnTo>
                  <a:pt x="144" y="484"/>
                </a:lnTo>
                <a:lnTo>
                  <a:pt x="146" y="484"/>
                </a:lnTo>
                <a:lnTo>
                  <a:pt x="146" y="482"/>
                </a:lnTo>
                <a:lnTo>
                  <a:pt x="144" y="482"/>
                </a:lnTo>
                <a:lnTo>
                  <a:pt x="146" y="481"/>
                </a:lnTo>
                <a:lnTo>
                  <a:pt x="146" y="482"/>
                </a:lnTo>
                <a:lnTo>
                  <a:pt x="148" y="482"/>
                </a:lnTo>
                <a:lnTo>
                  <a:pt x="148" y="484"/>
                </a:lnTo>
                <a:lnTo>
                  <a:pt x="150" y="484"/>
                </a:lnTo>
                <a:lnTo>
                  <a:pt x="150" y="486"/>
                </a:lnTo>
                <a:lnTo>
                  <a:pt x="152" y="486"/>
                </a:lnTo>
                <a:lnTo>
                  <a:pt x="154" y="486"/>
                </a:lnTo>
                <a:lnTo>
                  <a:pt x="154" y="484"/>
                </a:lnTo>
                <a:lnTo>
                  <a:pt x="155" y="486"/>
                </a:lnTo>
                <a:lnTo>
                  <a:pt x="155" y="488"/>
                </a:lnTo>
                <a:lnTo>
                  <a:pt x="154" y="488"/>
                </a:lnTo>
                <a:lnTo>
                  <a:pt x="154" y="490"/>
                </a:lnTo>
                <a:lnTo>
                  <a:pt x="155" y="490"/>
                </a:lnTo>
                <a:lnTo>
                  <a:pt x="157" y="490"/>
                </a:lnTo>
                <a:lnTo>
                  <a:pt x="159" y="490"/>
                </a:lnTo>
                <a:lnTo>
                  <a:pt x="161" y="490"/>
                </a:lnTo>
                <a:lnTo>
                  <a:pt x="161" y="488"/>
                </a:lnTo>
                <a:lnTo>
                  <a:pt x="163" y="488"/>
                </a:lnTo>
                <a:lnTo>
                  <a:pt x="165" y="488"/>
                </a:lnTo>
                <a:lnTo>
                  <a:pt x="167" y="488"/>
                </a:lnTo>
                <a:lnTo>
                  <a:pt x="167" y="490"/>
                </a:lnTo>
                <a:lnTo>
                  <a:pt x="169" y="490"/>
                </a:lnTo>
                <a:lnTo>
                  <a:pt x="171" y="490"/>
                </a:lnTo>
                <a:lnTo>
                  <a:pt x="173" y="490"/>
                </a:lnTo>
                <a:lnTo>
                  <a:pt x="173" y="488"/>
                </a:lnTo>
                <a:lnTo>
                  <a:pt x="175" y="488"/>
                </a:lnTo>
                <a:lnTo>
                  <a:pt x="177" y="488"/>
                </a:lnTo>
                <a:lnTo>
                  <a:pt x="177" y="486"/>
                </a:lnTo>
                <a:lnTo>
                  <a:pt x="177" y="484"/>
                </a:lnTo>
                <a:lnTo>
                  <a:pt x="179" y="484"/>
                </a:lnTo>
                <a:lnTo>
                  <a:pt x="179" y="486"/>
                </a:lnTo>
                <a:lnTo>
                  <a:pt x="179" y="488"/>
                </a:lnTo>
                <a:lnTo>
                  <a:pt x="179" y="490"/>
                </a:lnTo>
                <a:lnTo>
                  <a:pt x="181" y="490"/>
                </a:lnTo>
                <a:lnTo>
                  <a:pt x="181" y="492"/>
                </a:lnTo>
                <a:lnTo>
                  <a:pt x="182" y="492"/>
                </a:lnTo>
                <a:lnTo>
                  <a:pt x="182" y="490"/>
                </a:lnTo>
                <a:lnTo>
                  <a:pt x="182" y="488"/>
                </a:lnTo>
                <a:lnTo>
                  <a:pt x="182" y="486"/>
                </a:lnTo>
                <a:lnTo>
                  <a:pt x="184" y="486"/>
                </a:lnTo>
                <a:lnTo>
                  <a:pt x="184" y="484"/>
                </a:lnTo>
                <a:lnTo>
                  <a:pt x="184" y="482"/>
                </a:lnTo>
                <a:lnTo>
                  <a:pt x="186" y="482"/>
                </a:lnTo>
                <a:lnTo>
                  <a:pt x="188" y="482"/>
                </a:lnTo>
                <a:lnTo>
                  <a:pt x="190" y="484"/>
                </a:lnTo>
                <a:lnTo>
                  <a:pt x="192" y="484"/>
                </a:lnTo>
                <a:lnTo>
                  <a:pt x="194" y="484"/>
                </a:lnTo>
                <a:lnTo>
                  <a:pt x="194" y="482"/>
                </a:lnTo>
                <a:lnTo>
                  <a:pt x="196" y="482"/>
                </a:lnTo>
                <a:lnTo>
                  <a:pt x="198" y="484"/>
                </a:lnTo>
                <a:lnTo>
                  <a:pt x="198" y="486"/>
                </a:lnTo>
                <a:lnTo>
                  <a:pt x="196" y="488"/>
                </a:lnTo>
                <a:lnTo>
                  <a:pt x="198" y="490"/>
                </a:lnTo>
                <a:lnTo>
                  <a:pt x="200" y="490"/>
                </a:lnTo>
                <a:lnTo>
                  <a:pt x="202" y="490"/>
                </a:lnTo>
                <a:lnTo>
                  <a:pt x="204" y="490"/>
                </a:lnTo>
                <a:lnTo>
                  <a:pt x="204" y="492"/>
                </a:lnTo>
                <a:lnTo>
                  <a:pt x="204" y="494"/>
                </a:lnTo>
                <a:lnTo>
                  <a:pt x="204" y="496"/>
                </a:lnTo>
                <a:lnTo>
                  <a:pt x="205" y="496"/>
                </a:lnTo>
                <a:lnTo>
                  <a:pt x="208" y="496"/>
                </a:lnTo>
                <a:lnTo>
                  <a:pt x="208" y="498"/>
                </a:lnTo>
                <a:lnTo>
                  <a:pt x="210" y="498"/>
                </a:lnTo>
                <a:lnTo>
                  <a:pt x="210" y="496"/>
                </a:lnTo>
                <a:lnTo>
                  <a:pt x="210" y="494"/>
                </a:lnTo>
                <a:lnTo>
                  <a:pt x="211" y="494"/>
                </a:lnTo>
                <a:lnTo>
                  <a:pt x="211" y="492"/>
                </a:lnTo>
                <a:lnTo>
                  <a:pt x="211" y="490"/>
                </a:lnTo>
                <a:lnTo>
                  <a:pt x="213" y="490"/>
                </a:lnTo>
                <a:lnTo>
                  <a:pt x="213" y="492"/>
                </a:lnTo>
                <a:lnTo>
                  <a:pt x="215" y="492"/>
                </a:lnTo>
                <a:lnTo>
                  <a:pt x="215" y="490"/>
                </a:lnTo>
                <a:lnTo>
                  <a:pt x="217" y="490"/>
                </a:lnTo>
                <a:lnTo>
                  <a:pt x="217" y="492"/>
                </a:lnTo>
                <a:lnTo>
                  <a:pt x="217" y="494"/>
                </a:lnTo>
                <a:lnTo>
                  <a:pt x="217" y="496"/>
                </a:lnTo>
                <a:lnTo>
                  <a:pt x="219" y="496"/>
                </a:lnTo>
                <a:lnTo>
                  <a:pt x="221" y="498"/>
                </a:lnTo>
                <a:lnTo>
                  <a:pt x="221" y="496"/>
                </a:lnTo>
                <a:lnTo>
                  <a:pt x="223" y="496"/>
                </a:lnTo>
                <a:lnTo>
                  <a:pt x="225" y="496"/>
                </a:lnTo>
                <a:lnTo>
                  <a:pt x="227" y="496"/>
                </a:lnTo>
                <a:lnTo>
                  <a:pt x="227" y="498"/>
                </a:lnTo>
                <a:lnTo>
                  <a:pt x="225" y="498"/>
                </a:lnTo>
                <a:lnTo>
                  <a:pt x="225" y="500"/>
                </a:lnTo>
                <a:lnTo>
                  <a:pt x="227" y="500"/>
                </a:lnTo>
                <a:lnTo>
                  <a:pt x="229" y="500"/>
                </a:lnTo>
                <a:lnTo>
                  <a:pt x="231" y="500"/>
                </a:lnTo>
                <a:lnTo>
                  <a:pt x="232" y="498"/>
                </a:lnTo>
                <a:lnTo>
                  <a:pt x="232" y="496"/>
                </a:lnTo>
                <a:lnTo>
                  <a:pt x="234" y="496"/>
                </a:lnTo>
                <a:lnTo>
                  <a:pt x="236" y="496"/>
                </a:lnTo>
                <a:lnTo>
                  <a:pt x="238" y="498"/>
                </a:lnTo>
                <a:lnTo>
                  <a:pt x="238" y="500"/>
                </a:lnTo>
                <a:lnTo>
                  <a:pt x="240" y="500"/>
                </a:lnTo>
                <a:lnTo>
                  <a:pt x="242" y="500"/>
                </a:lnTo>
                <a:lnTo>
                  <a:pt x="244" y="500"/>
                </a:lnTo>
                <a:lnTo>
                  <a:pt x="246" y="500"/>
                </a:lnTo>
                <a:lnTo>
                  <a:pt x="248" y="500"/>
                </a:lnTo>
                <a:lnTo>
                  <a:pt x="248" y="498"/>
                </a:lnTo>
                <a:lnTo>
                  <a:pt x="248" y="496"/>
                </a:lnTo>
                <a:lnTo>
                  <a:pt x="248" y="494"/>
                </a:lnTo>
                <a:lnTo>
                  <a:pt x="248" y="492"/>
                </a:lnTo>
                <a:lnTo>
                  <a:pt x="248" y="490"/>
                </a:lnTo>
                <a:lnTo>
                  <a:pt x="250" y="488"/>
                </a:lnTo>
                <a:lnTo>
                  <a:pt x="252" y="486"/>
                </a:lnTo>
                <a:lnTo>
                  <a:pt x="254" y="486"/>
                </a:lnTo>
                <a:lnTo>
                  <a:pt x="256" y="486"/>
                </a:lnTo>
                <a:lnTo>
                  <a:pt x="256" y="488"/>
                </a:lnTo>
                <a:lnTo>
                  <a:pt x="256" y="490"/>
                </a:lnTo>
                <a:lnTo>
                  <a:pt x="258" y="490"/>
                </a:lnTo>
                <a:lnTo>
                  <a:pt x="259" y="490"/>
                </a:lnTo>
                <a:lnTo>
                  <a:pt x="261" y="488"/>
                </a:lnTo>
                <a:lnTo>
                  <a:pt x="263" y="486"/>
                </a:lnTo>
                <a:lnTo>
                  <a:pt x="265" y="486"/>
                </a:lnTo>
                <a:lnTo>
                  <a:pt x="265" y="484"/>
                </a:lnTo>
                <a:lnTo>
                  <a:pt x="267" y="484"/>
                </a:lnTo>
                <a:lnTo>
                  <a:pt x="267" y="482"/>
                </a:lnTo>
                <a:lnTo>
                  <a:pt x="269" y="484"/>
                </a:lnTo>
                <a:lnTo>
                  <a:pt x="271" y="482"/>
                </a:lnTo>
                <a:lnTo>
                  <a:pt x="271" y="481"/>
                </a:lnTo>
                <a:lnTo>
                  <a:pt x="273" y="479"/>
                </a:lnTo>
                <a:lnTo>
                  <a:pt x="273" y="476"/>
                </a:lnTo>
                <a:lnTo>
                  <a:pt x="275" y="476"/>
                </a:lnTo>
                <a:lnTo>
                  <a:pt x="275" y="475"/>
                </a:lnTo>
                <a:lnTo>
                  <a:pt x="277" y="473"/>
                </a:lnTo>
                <a:lnTo>
                  <a:pt x="279" y="473"/>
                </a:lnTo>
                <a:lnTo>
                  <a:pt x="280" y="473"/>
                </a:lnTo>
                <a:lnTo>
                  <a:pt x="280" y="471"/>
                </a:lnTo>
                <a:lnTo>
                  <a:pt x="280" y="469"/>
                </a:lnTo>
                <a:lnTo>
                  <a:pt x="282" y="467"/>
                </a:lnTo>
                <a:lnTo>
                  <a:pt x="284" y="467"/>
                </a:lnTo>
                <a:lnTo>
                  <a:pt x="286" y="467"/>
                </a:lnTo>
                <a:lnTo>
                  <a:pt x="288" y="467"/>
                </a:lnTo>
                <a:lnTo>
                  <a:pt x="290" y="467"/>
                </a:lnTo>
                <a:lnTo>
                  <a:pt x="292" y="467"/>
                </a:lnTo>
                <a:lnTo>
                  <a:pt x="292" y="469"/>
                </a:lnTo>
                <a:lnTo>
                  <a:pt x="290" y="469"/>
                </a:lnTo>
                <a:lnTo>
                  <a:pt x="292" y="469"/>
                </a:lnTo>
                <a:lnTo>
                  <a:pt x="292" y="471"/>
                </a:lnTo>
                <a:lnTo>
                  <a:pt x="294" y="471"/>
                </a:lnTo>
                <a:lnTo>
                  <a:pt x="294" y="473"/>
                </a:lnTo>
                <a:lnTo>
                  <a:pt x="296" y="475"/>
                </a:lnTo>
                <a:lnTo>
                  <a:pt x="298" y="475"/>
                </a:lnTo>
                <a:lnTo>
                  <a:pt x="300" y="476"/>
                </a:lnTo>
                <a:lnTo>
                  <a:pt x="302" y="476"/>
                </a:lnTo>
                <a:lnTo>
                  <a:pt x="304" y="476"/>
                </a:lnTo>
                <a:lnTo>
                  <a:pt x="306" y="476"/>
                </a:lnTo>
                <a:lnTo>
                  <a:pt x="306" y="479"/>
                </a:lnTo>
                <a:lnTo>
                  <a:pt x="307" y="479"/>
                </a:lnTo>
                <a:lnTo>
                  <a:pt x="309" y="479"/>
                </a:lnTo>
                <a:lnTo>
                  <a:pt x="309" y="476"/>
                </a:lnTo>
                <a:lnTo>
                  <a:pt x="311" y="476"/>
                </a:lnTo>
                <a:lnTo>
                  <a:pt x="313" y="476"/>
                </a:lnTo>
                <a:lnTo>
                  <a:pt x="315" y="475"/>
                </a:lnTo>
                <a:lnTo>
                  <a:pt x="317" y="475"/>
                </a:lnTo>
                <a:lnTo>
                  <a:pt x="317" y="473"/>
                </a:lnTo>
                <a:lnTo>
                  <a:pt x="319" y="473"/>
                </a:lnTo>
                <a:lnTo>
                  <a:pt x="319" y="475"/>
                </a:lnTo>
                <a:lnTo>
                  <a:pt x="321" y="475"/>
                </a:lnTo>
                <a:lnTo>
                  <a:pt x="323" y="476"/>
                </a:lnTo>
                <a:lnTo>
                  <a:pt x="325" y="476"/>
                </a:lnTo>
                <a:lnTo>
                  <a:pt x="327" y="476"/>
                </a:lnTo>
                <a:lnTo>
                  <a:pt x="328" y="476"/>
                </a:lnTo>
                <a:lnTo>
                  <a:pt x="328" y="479"/>
                </a:lnTo>
                <a:lnTo>
                  <a:pt x="330" y="479"/>
                </a:lnTo>
                <a:lnTo>
                  <a:pt x="330" y="481"/>
                </a:lnTo>
                <a:lnTo>
                  <a:pt x="333" y="479"/>
                </a:lnTo>
                <a:lnTo>
                  <a:pt x="333" y="476"/>
                </a:lnTo>
                <a:lnTo>
                  <a:pt x="334" y="476"/>
                </a:lnTo>
                <a:lnTo>
                  <a:pt x="334" y="475"/>
                </a:lnTo>
                <a:lnTo>
                  <a:pt x="336" y="475"/>
                </a:lnTo>
                <a:lnTo>
                  <a:pt x="338" y="475"/>
                </a:lnTo>
                <a:lnTo>
                  <a:pt x="340" y="475"/>
                </a:lnTo>
                <a:lnTo>
                  <a:pt x="342" y="475"/>
                </a:lnTo>
                <a:lnTo>
                  <a:pt x="342" y="476"/>
                </a:lnTo>
                <a:lnTo>
                  <a:pt x="344" y="476"/>
                </a:lnTo>
                <a:lnTo>
                  <a:pt x="346" y="476"/>
                </a:lnTo>
                <a:lnTo>
                  <a:pt x="348" y="476"/>
                </a:lnTo>
                <a:lnTo>
                  <a:pt x="348" y="475"/>
                </a:lnTo>
                <a:lnTo>
                  <a:pt x="350" y="475"/>
                </a:lnTo>
                <a:lnTo>
                  <a:pt x="350" y="473"/>
                </a:lnTo>
                <a:lnTo>
                  <a:pt x="350" y="471"/>
                </a:lnTo>
                <a:lnTo>
                  <a:pt x="350" y="469"/>
                </a:lnTo>
                <a:lnTo>
                  <a:pt x="352" y="469"/>
                </a:lnTo>
                <a:lnTo>
                  <a:pt x="352" y="467"/>
                </a:lnTo>
                <a:lnTo>
                  <a:pt x="354" y="467"/>
                </a:lnTo>
                <a:lnTo>
                  <a:pt x="355" y="467"/>
                </a:lnTo>
                <a:lnTo>
                  <a:pt x="357" y="467"/>
                </a:lnTo>
                <a:lnTo>
                  <a:pt x="357" y="465"/>
                </a:lnTo>
                <a:lnTo>
                  <a:pt x="359" y="465"/>
                </a:lnTo>
                <a:lnTo>
                  <a:pt x="361" y="465"/>
                </a:lnTo>
                <a:lnTo>
                  <a:pt x="363" y="465"/>
                </a:lnTo>
                <a:lnTo>
                  <a:pt x="365" y="465"/>
                </a:lnTo>
                <a:lnTo>
                  <a:pt x="367" y="465"/>
                </a:lnTo>
                <a:lnTo>
                  <a:pt x="369" y="465"/>
                </a:lnTo>
                <a:lnTo>
                  <a:pt x="371" y="465"/>
                </a:lnTo>
                <a:lnTo>
                  <a:pt x="373" y="465"/>
                </a:lnTo>
                <a:lnTo>
                  <a:pt x="375" y="463"/>
                </a:lnTo>
                <a:lnTo>
                  <a:pt x="363" y="450"/>
                </a:lnTo>
                <a:lnTo>
                  <a:pt x="363" y="452"/>
                </a:lnTo>
                <a:lnTo>
                  <a:pt x="350" y="436"/>
                </a:lnTo>
                <a:lnTo>
                  <a:pt x="327" y="411"/>
                </a:lnTo>
                <a:lnTo>
                  <a:pt x="334" y="411"/>
                </a:lnTo>
                <a:lnTo>
                  <a:pt x="338" y="409"/>
                </a:lnTo>
                <a:lnTo>
                  <a:pt x="344" y="398"/>
                </a:lnTo>
                <a:lnTo>
                  <a:pt x="346" y="392"/>
                </a:lnTo>
                <a:lnTo>
                  <a:pt x="342" y="384"/>
                </a:lnTo>
                <a:lnTo>
                  <a:pt x="334" y="369"/>
                </a:lnTo>
                <a:lnTo>
                  <a:pt x="334" y="365"/>
                </a:lnTo>
                <a:lnTo>
                  <a:pt x="334" y="359"/>
                </a:lnTo>
                <a:lnTo>
                  <a:pt x="333" y="354"/>
                </a:lnTo>
                <a:lnTo>
                  <a:pt x="333" y="351"/>
                </a:lnTo>
                <a:lnTo>
                  <a:pt x="334" y="350"/>
                </a:lnTo>
                <a:lnTo>
                  <a:pt x="336" y="350"/>
                </a:lnTo>
                <a:lnTo>
                  <a:pt x="338" y="350"/>
                </a:lnTo>
                <a:lnTo>
                  <a:pt x="342" y="350"/>
                </a:lnTo>
                <a:lnTo>
                  <a:pt x="346" y="346"/>
                </a:lnTo>
                <a:lnTo>
                  <a:pt x="350" y="346"/>
                </a:lnTo>
                <a:lnTo>
                  <a:pt x="352" y="344"/>
                </a:lnTo>
                <a:lnTo>
                  <a:pt x="354" y="344"/>
                </a:lnTo>
                <a:lnTo>
                  <a:pt x="355" y="344"/>
                </a:lnTo>
                <a:lnTo>
                  <a:pt x="357" y="344"/>
                </a:lnTo>
                <a:lnTo>
                  <a:pt x="359" y="344"/>
                </a:lnTo>
                <a:lnTo>
                  <a:pt x="363" y="344"/>
                </a:lnTo>
                <a:lnTo>
                  <a:pt x="367" y="346"/>
                </a:lnTo>
                <a:lnTo>
                  <a:pt x="369" y="348"/>
                </a:lnTo>
                <a:lnTo>
                  <a:pt x="375" y="350"/>
                </a:lnTo>
                <a:lnTo>
                  <a:pt x="382" y="346"/>
                </a:lnTo>
                <a:lnTo>
                  <a:pt x="384" y="344"/>
                </a:lnTo>
                <a:lnTo>
                  <a:pt x="382" y="342"/>
                </a:lnTo>
                <a:lnTo>
                  <a:pt x="381" y="336"/>
                </a:lnTo>
                <a:lnTo>
                  <a:pt x="382" y="334"/>
                </a:lnTo>
                <a:lnTo>
                  <a:pt x="384" y="334"/>
                </a:lnTo>
                <a:lnTo>
                  <a:pt x="390" y="330"/>
                </a:lnTo>
                <a:lnTo>
                  <a:pt x="392" y="329"/>
                </a:lnTo>
                <a:lnTo>
                  <a:pt x="396" y="329"/>
                </a:lnTo>
                <a:lnTo>
                  <a:pt x="398" y="329"/>
                </a:lnTo>
                <a:lnTo>
                  <a:pt x="402" y="327"/>
                </a:lnTo>
                <a:lnTo>
                  <a:pt x="402" y="325"/>
                </a:lnTo>
                <a:lnTo>
                  <a:pt x="403" y="323"/>
                </a:lnTo>
                <a:lnTo>
                  <a:pt x="405" y="321"/>
                </a:lnTo>
                <a:lnTo>
                  <a:pt x="407" y="319"/>
                </a:lnTo>
                <a:lnTo>
                  <a:pt x="409" y="317"/>
                </a:lnTo>
                <a:lnTo>
                  <a:pt x="411" y="315"/>
                </a:lnTo>
                <a:lnTo>
                  <a:pt x="413" y="315"/>
                </a:lnTo>
                <a:lnTo>
                  <a:pt x="413" y="313"/>
                </a:lnTo>
                <a:lnTo>
                  <a:pt x="415" y="313"/>
                </a:lnTo>
                <a:lnTo>
                  <a:pt x="415" y="311"/>
                </a:lnTo>
                <a:lnTo>
                  <a:pt x="419" y="311"/>
                </a:lnTo>
                <a:lnTo>
                  <a:pt x="421" y="311"/>
                </a:lnTo>
                <a:lnTo>
                  <a:pt x="425" y="311"/>
                </a:lnTo>
                <a:lnTo>
                  <a:pt x="427" y="311"/>
                </a:lnTo>
                <a:lnTo>
                  <a:pt x="429" y="311"/>
                </a:lnTo>
                <a:lnTo>
                  <a:pt x="430" y="311"/>
                </a:lnTo>
                <a:lnTo>
                  <a:pt x="434" y="313"/>
                </a:lnTo>
                <a:lnTo>
                  <a:pt x="436" y="309"/>
                </a:lnTo>
                <a:lnTo>
                  <a:pt x="429" y="298"/>
                </a:lnTo>
                <a:lnTo>
                  <a:pt x="425" y="292"/>
                </a:lnTo>
                <a:lnTo>
                  <a:pt x="425" y="288"/>
                </a:lnTo>
                <a:lnTo>
                  <a:pt x="423" y="284"/>
                </a:lnTo>
                <a:lnTo>
                  <a:pt x="425" y="282"/>
                </a:lnTo>
                <a:lnTo>
                  <a:pt x="425" y="280"/>
                </a:lnTo>
                <a:lnTo>
                  <a:pt x="417" y="265"/>
                </a:lnTo>
                <a:lnTo>
                  <a:pt x="415" y="265"/>
                </a:lnTo>
                <a:lnTo>
                  <a:pt x="413" y="261"/>
                </a:lnTo>
                <a:lnTo>
                  <a:pt x="413" y="259"/>
                </a:lnTo>
                <a:lnTo>
                  <a:pt x="413" y="257"/>
                </a:lnTo>
                <a:lnTo>
                  <a:pt x="411" y="259"/>
                </a:lnTo>
                <a:lnTo>
                  <a:pt x="409" y="255"/>
                </a:lnTo>
                <a:lnTo>
                  <a:pt x="407" y="257"/>
                </a:lnTo>
                <a:lnTo>
                  <a:pt x="405" y="259"/>
                </a:lnTo>
                <a:lnTo>
                  <a:pt x="405" y="261"/>
                </a:lnTo>
                <a:lnTo>
                  <a:pt x="407" y="261"/>
                </a:lnTo>
                <a:lnTo>
                  <a:pt x="405" y="261"/>
                </a:lnTo>
                <a:lnTo>
                  <a:pt x="400" y="265"/>
                </a:lnTo>
                <a:lnTo>
                  <a:pt x="398" y="265"/>
                </a:lnTo>
                <a:lnTo>
                  <a:pt x="396" y="267"/>
                </a:lnTo>
                <a:lnTo>
                  <a:pt x="392" y="267"/>
                </a:lnTo>
                <a:lnTo>
                  <a:pt x="388" y="269"/>
                </a:lnTo>
                <a:lnTo>
                  <a:pt x="384" y="263"/>
                </a:lnTo>
                <a:lnTo>
                  <a:pt x="373" y="271"/>
                </a:lnTo>
                <a:lnTo>
                  <a:pt x="371" y="269"/>
                </a:lnTo>
                <a:lnTo>
                  <a:pt x="369" y="265"/>
                </a:lnTo>
                <a:lnTo>
                  <a:pt x="369" y="263"/>
                </a:lnTo>
                <a:lnTo>
                  <a:pt x="367" y="261"/>
                </a:lnTo>
                <a:lnTo>
                  <a:pt x="365" y="259"/>
                </a:lnTo>
                <a:lnTo>
                  <a:pt x="367" y="257"/>
                </a:lnTo>
                <a:lnTo>
                  <a:pt x="369" y="257"/>
                </a:lnTo>
                <a:lnTo>
                  <a:pt x="373" y="255"/>
                </a:lnTo>
                <a:lnTo>
                  <a:pt x="375" y="253"/>
                </a:lnTo>
                <a:lnTo>
                  <a:pt x="379" y="252"/>
                </a:lnTo>
                <a:lnTo>
                  <a:pt x="382" y="248"/>
                </a:lnTo>
                <a:lnTo>
                  <a:pt x="384" y="248"/>
                </a:lnTo>
                <a:lnTo>
                  <a:pt x="388" y="246"/>
                </a:lnTo>
                <a:lnTo>
                  <a:pt x="388" y="244"/>
                </a:lnTo>
                <a:lnTo>
                  <a:pt x="386" y="242"/>
                </a:lnTo>
                <a:lnTo>
                  <a:pt x="384" y="240"/>
                </a:lnTo>
                <a:lnTo>
                  <a:pt x="382" y="238"/>
                </a:lnTo>
                <a:lnTo>
                  <a:pt x="382" y="234"/>
                </a:lnTo>
                <a:lnTo>
                  <a:pt x="375" y="232"/>
                </a:lnTo>
                <a:lnTo>
                  <a:pt x="373" y="231"/>
                </a:lnTo>
                <a:lnTo>
                  <a:pt x="373" y="229"/>
                </a:lnTo>
                <a:lnTo>
                  <a:pt x="373" y="227"/>
                </a:lnTo>
                <a:lnTo>
                  <a:pt x="371" y="225"/>
                </a:lnTo>
                <a:lnTo>
                  <a:pt x="363" y="217"/>
                </a:lnTo>
                <a:lnTo>
                  <a:pt x="373" y="207"/>
                </a:lnTo>
                <a:lnTo>
                  <a:pt x="373" y="209"/>
                </a:lnTo>
                <a:lnTo>
                  <a:pt x="384" y="200"/>
                </a:lnTo>
                <a:lnTo>
                  <a:pt x="386" y="202"/>
                </a:lnTo>
                <a:lnTo>
                  <a:pt x="394" y="194"/>
                </a:lnTo>
                <a:lnTo>
                  <a:pt x="396" y="192"/>
                </a:lnTo>
                <a:lnTo>
                  <a:pt x="407" y="183"/>
                </a:lnTo>
                <a:lnTo>
                  <a:pt x="409" y="183"/>
                </a:lnTo>
                <a:lnTo>
                  <a:pt x="409" y="181"/>
                </a:lnTo>
                <a:lnTo>
                  <a:pt x="413" y="178"/>
                </a:lnTo>
                <a:lnTo>
                  <a:pt x="415" y="177"/>
                </a:lnTo>
                <a:lnTo>
                  <a:pt x="415" y="175"/>
                </a:lnTo>
                <a:lnTo>
                  <a:pt x="417" y="173"/>
                </a:lnTo>
                <a:lnTo>
                  <a:pt x="438" y="155"/>
                </a:lnTo>
                <a:lnTo>
                  <a:pt x="455" y="142"/>
                </a:lnTo>
                <a:lnTo>
                  <a:pt x="459" y="136"/>
                </a:lnTo>
                <a:lnTo>
                  <a:pt x="469" y="125"/>
                </a:lnTo>
                <a:lnTo>
                  <a:pt x="473" y="117"/>
                </a:lnTo>
                <a:lnTo>
                  <a:pt x="473" y="115"/>
                </a:lnTo>
                <a:lnTo>
                  <a:pt x="475" y="113"/>
                </a:lnTo>
                <a:lnTo>
                  <a:pt x="477" y="109"/>
                </a:lnTo>
                <a:lnTo>
                  <a:pt x="478" y="109"/>
                </a:lnTo>
                <a:lnTo>
                  <a:pt x="480" y="104"/>
                </a:lnTo>
                <a:lnTo>
                  <a:pt x="488" y="96"/>
                </a:lnTo>
                <a:lnTo>
                  <a:pt x="492" y="92"/>
                </a:lnTo>
                <a:lnTo>
                  <a:pt x="494" y="90"/>
                </a:lnTo>
                <a:lnTo>
                  <a:pt x="496" y="88"/>
                </a:lnTo>
                <a:lnTo>
                  <a:pt x="498" y="86"/>
                </a:lnTo>
                <a:lnTo>
                  <a:pt x="534" y="63"/>
                </a:lnTo>
                <a:lnTo>
                  <a:pt x="532" y="61"/>
                </a:lnTo>
                <a:lnTo>
                  <a:pt x="536" y="59"/>
                </a:lnTo>
                <a:lnTo>
                  <a:pt x="538" y="59"/>
                </a:lnTo>
                <a:lnTo>
                  <a:pt x="555" y="48"/>
                </a:lnTo>
                <a:lnTo>
                  <a:pt x="565" y="34"/>
                </a:lnTo>
                <a:lnTo>
                  <a:pt x="553" y="23"/>
                </a:lnTo>
                <a:lnTo>
                  <a:pt x="555" y="21"/>
                </a:lnTo>
                <a:lnTo>
                  <a:pt x="536" y="3"/>
                </a:lnTo>
                <a:lnTo>
                  <a:pt x="534" y="2"/>
                </a:lnTo>
                <a:lnTo>
                  <a:pt x="532" y="0"/>
                </a:lnTo>
                <a:lnTo>
                  <a:pt x="505" y="9"/>
                </a:lnTo>
                <a:lnTo>
                  <a:pt x="501" y="9"/>
                </a:lnTo>
                <a:lnTo>
                  <a:pt x="499" y="11"/>
                </a:lnTo>
                <a:lnTo>
                  <a:pt x="480" y="15"/>
                </a:lnTo>
                <a:lnTo>
                  <a:pt x="453" y="23"/>
                </a:lnTo>
                <a:lnTo>
                  <a:pt x="425" y="31"/>
                </a:lnTo>
                <a:lnTo>
                  <a:pt x="403" y="34"/>
                </a:lnTo>
                <a:lnTo>
                  <a:pt x="392" y="44"/>
                </a:lnTo>
                <a:lnTo>
                  <a:pt x="381" y="52"/>
                </a:lnTo>
                <a:lnTo>
                  <a:pt x="382" y="73"/>
                </a:lnTo>
                <a:lnTo>
                  <a:pt x="386" y="96"/>
                </a:lnTo>
                <a:lnTo>
                  <a:pt x="390" y="127"/>
                </a:lnTo>
                <a:lnTo>
                  <a:pt x="388" y="127"/>
                </a:lnTo>
                <a:lnTo>
                  <a:pt x="373" y="130"/>
                </a:lnTo>
                <a:lnTo>
                  <a:pt x="373" y="128"/>
                </a:lnTo>
                <a:lnTo>
                  <a:pt x="357" y="125"/>
                </a:lnTo>
                <a:lnTo>
                  <a:pt x="355" y="133"/>
                </a:lnTo>
                <a:lnTo>
                  <a:pt x="352" y="150"/>
                </a:lnTo>
                <a:lnTo>
                  <a:pt x="348" y="155"/>
                </a:lnTo>
                <a:lnTo>
                  <a:pt x="346" y="155"/>
                </a:lnTo>
                <a:lnTo>
                  <a:pt x="342" y="163"/>
                </a:lnTo>
                <a:lnTo>
                  <a:pt x="344" y="165"/>
                </a:lnTo>
                <a:lnTo>
                  <a:pt x="342" y="165"/>
                </a:lnTo>
                <a:lnTo>
                  <a:pt x="338" y="165"/>
                </a:lnTo>
                <a:lnTo>
                  <a:pt x="327" y="188"/>
                </a:lnTo>
                <a:lnTo>
                  <a:pt x="323" y="194"/>
                </a:lnTo>
                <a:lnTo>
                  <a:pt x="321" y="196"/>
                </a:lnTo>
                <a:lnTo>
                  <a:pt x="302" y="205"/>
                </a:lnTo>
                <a:lnTo>
                  <a:pt x="282" y="221"/>
                </a:lnTo>
                <a:lnTo>
                  <a:pt x="227" y="219"/>
                </a:lnTo>
                <a:lnTo>
                  <a:pt x="217" y="221"/>
                </a:lnTo>
                <a:lnTo>
                  <a:pt x="198" y="234"/>
                </a:lnTo>
                <a:lnTo>
                  <a:pt x="184" y="234"/>
                </a:lnTo>
                <a:lnTo>
                  <a:pt x="171" y="234"/>
                </a:lnTo>
                <a:lnTo>
                  <a:pt x="165" y="234"/>
                </a:lnTo>
                <a:lnTo>
                  <a:pt x="163" y="234"/>
                </a:lnTo>
                <a:lnTo>
                  <a:pt x="138" y="234"/>
                </a:lnTo>
                <a:lnTo>
                  <a:pt x="121" y="225"/>
                </a:lnTo>
                <a:lnTo>
                  <a:pt x="106" y="215"/>
                </a:lnTo>
                <a:lnTo>
                  <a:pt x="106" y="200"/>
                </a:lnTo>
                <a:lnTo>
                  <a:pt x="106" y="194"/>
                </a:lnTo>
                <a:lnTo>
                  <a:pt x="100" y="171"/>
                </a:lnTo>
                <a:lnTo>
                  <a:pt x="98" y="169"/>
                </a:lnTo>
                <a:lnTo>
                  <a:pt x="92" y="171"/>
                </a:lnTo>
                <a:lnTo>
                  <a:pt x="96" y="183"/>
                </a:lnTo>
                <a:lnTo>
                  <a:pt x="92" y="181"/>
                </a:lnTo>
                <a:lnTo>
                  <a:pt x="90" y="177"/>
                </a:lnTo>
                <a:lnTo>
                  <a:pt x="88" y="177"/>
                </a:lnTo>
                <a:lnTo>
                  <a:pt x="86" y="177"/>
                </a:lnTo>
                <a:lnTo>
                  <a:pt x="86" y="173"/>
                </a:lnTo>
                <a:lnTo>
                  <a:pt x="85" y="171"/>
                </a:lnTo>
                <a:lnTo>
                  <a:pt x="80" y="177"/>
                </a:lnTo>
                <a:lnTo>
                  <a:pt x="79" y="177"/>
                </a:lnTo>
                <a:lnTo>
                  <a:pt x="77" y="175"/>
                </a:lnTo>
                <a:lnTo>
                  <a:pt x="75" y="173"/>
                </a:lnTo>
                <a:lnTo>
                  <a:pt x="73" y="171"/>
                </a:lnTo>
                <a:lnTo>
                  <a:pt x="67" y="173"/>
                </a:lnTo>
                <a:lnTo>
                  <a:pt x="58" y="178"/>
                </a:lnTo>
                <a:lnTo>
                  <a:pt x="56" y="178"/>
                </a:lnTo>
                <a:lnTo>
                  <a:pt x="56" y="181"/>
                </a:lnTo>
                <a:lnTo>
                  <a:pt x="58" y="184"/>
                </a:lnTo>
                <a:lnTo>
                  <a:pt x="46" y="190"/>
                </a:lnTo>
                <a:lnTo>
                  <a:pt x="25" y="202"/>
                </a:lnTo>
                <a:lnTo>
                  <a:pt x="23" y="204"/>
                </a:lnTo>
                <a:lnTo>
                  <a:pt x="19" y="207"/>
                </a:lnTo>
                <a:lnTo>
                  <a:pt x="8" y="213"/>
                </a:lnTo>
                <a:lnTo>
                  <a:pt x="2" y="217"/>
                </a:lnTo>
                <a:lnTo>
                  <a:pt x="11" y="236"/>
                </a:lnTo>
                <a:lnTo>
                  <a:pt x="6" y="244"/>
                </a:lnTo>
                <a:lnTo>
                  <a:pt x="15" y="259"/>
                </a:lnTo>
                <a:lnTo>
                  <a:pt x="17" y="269"/>
                </a:lnTo>
                <a:lnTo>
                  <a:pt x="13" y="279"/>
                </a:lnTo>
                <a:lnTo>
                  <a:pt x="0" y="296"/>
                </a:lnTo>
                <a:lnTo>
                  <a:pt x="0" y="30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Freeform 212"/>
          <p:cNvSpPr>
            <a:spLocks/>
          </p:cNvSpPr>
          <p:nvPr/>
        </p:nvSpPr>
        <p:spPr bwMode="auto">
          <a:xfrm>
            <a:off x="-2348794" y="6850541"/>
            <a:ext cx="459370" cy="750242"/>
          </a:xfrm>
          <a:custGeom>
            <a:avLst/>
            <a:gdLst>
              <a:gd name="T0" fmla="*/ 27 w 488"/>
              <a:gd name="T1" fmla="*/ 655 h 797"/>
              <a:gd name="T2" fmla="*/ 29 w 488"/>
              <a:gd name="T3" fmla="*/ 672 h 797"/>
              <a:gd name="T4" fmla="*/ 38 w 488"/>
              <a:gd name="T5" fmla="*/ 677 h 797"/>
              <a:gd name="T6" fmla="*/ 46 w 488"/>
              <a:gd name="T7" fmla="*/ 686 h 797"/>
              <a:gd name="T8" fmla="*/ 56 w 488"/>
              <a:gd name="T9" fmla="*/ 690 h 797"/>
              <a:gd name="T10" fmla="*/ 64 w 488"/>
              <a:gd name="T11" fmla="*/ 703 h 797"/>
              <a:gd name="T12" fmla="*/ 64 w 488"/>
              <a:gd name="T13" fmla="*/ 713 h 797"/>
              <a:gd name="T14" fmla="*/ 64 w 488"/>
              <a:gd name="T15" fmla="*/ 727 h 797"/>
              <a:gd name="T16" fmla="*/ 65 w 488"/>
              <a:gd name="T17" fmla="*/ 736 h 797"/>
              <a:gd name="T18" fmla="*/ 58 w 488"/>
              <a:gd name="T19" fmla="*/ 744 h 797"/>
              <a:gd name="T20" fmla="*/ 58 w 488"/>
              <a:gd name="T21" fmla="*/ 755 h 797"/>
              <a:gd name="T22" fmla="*/ 59 w 488"/>
              <a:gd name="T23" fmla="*/ 765 h 797"/>
              <a:gd name="T24" fmla="*/ 62 w 488"/>
              <a:gd name="T25" fmla="*/ 778 h 797"/>
              <a:gd name="T26" fmla="*/ 110 w 488"/>
              <a:gd name="T27" fmla="*/ 794 h 797"/>
              <a:gd name="T28" fmla="*/ 206 w 488"/>
              <a:gd name="T29" fmla="*/ 736 h 797"/>
              <a:gd name="T30" fmla="*/ 242 w 488"/>
              <a:gd name="T31" fmla="*/ 698 h 797"/>
              <a:gd name="T32" fmla="*/ 300 w 488"/>
              <a:gd name="T33" fmla="*/ 698 h 797"/>
              <a:gd name="T34" fmla="*/ 421 w 488"/>
              <a:gd name="T35" fmla="*/ 465 h 797"/>
              <a:gd name="T36" fmla="*/ 415 w 488"/>
              <a:gd name="T37" fmla="*/ 424 h 797"/>
              <a:gd name="T38" fmla="*/ 467 w 488"/>
              <a:gd name="T39" fmla="*/ 256 h 797"/>
              <a:gd name="T40" fmla="*/ 469 w 488"/>
              <a:gd name="T41" fmla="*/ 219 h 797"/>
              <a:gd name="T42" fmla="*/ 454 w 488"/>
              <a:gd name="T43" fmla="*/ 161 h 797"/>
              <a:gd name="T44" fmla="*/ 425 w 488"/>
              <a:gd name="T45" fmla="*/ 134 h 797"/>
              <a:gd name="T46" fmla="*/ 425 w 488"/>
              <a:gd name="T47" fmla="*/ 84 h 797"/>
              <a:gd name="T48" fmla="*/ 438 w 488"/>
              <a:gd name="T49" fmla="*/ 54 h 797"/>
              <a:gd name="T50" fmla="*/ 452 w 488"/>
              <a:gd name="T51" fmla="*/ 30 h 797"/>
              <a:gd name="T52" fmla="*/ 440 w 488"/>
              <a:gd name="T53" fmla="*/ 7 h 797"/>
              <a:gd name="T54" fmla="*/ 419 w 488"/>
              <a:gd name="T55" fmla="*/ 21 h 797"/>
              <a:gd name="T56" fmla="*/ 388 w 488"/>
              <a:gd name="T57" fmla="*/ 30 h 797"/>
              <a:gd name="T58" fmla="*/ 371 w 488"/>
              <a:gd name="T59" fmla="*/ 54 h 797"/>
              <a:gd name="T60" fmla="*/ 346 w 488"/>
              <a:gd name="T61" fmla="*/ 55 h 797"/>
              <a:gd name="T62" fmla="*/ 313 w 488"/>
              <a:gd name="T63" fmla="*/ 90 h 797"/>
              <a:gd name="T64" fmla="*/ 281 w 488"/>
              <a:gd name="T65" fmla="*/ 81 h 797"/>
              <a:gd name="T66" fmla="*/ 261 w 488"/>
              <a:gd name="T67" fmla="*/ 73 h 797"/>
              <a:gd name="T68" fmla="*/ 210 w 488"/>
              <a:gd name="T69" fmla="*/ 123 h 797"/>
              <a:gd name="T70" fmla="*/ 263 w 488"/>
              <a:gd name="T71" fmla="*/ 121 h 797"/>
              <a:gd name="T72" fmla="*/ 271 w 488"/>
              <a:gd name="T73" fmla="*/ 186 h 797"/>
              <a:gd name="T74" fmla="*/ 277 w 488"/>
              <a:gd name="T75" fmla="*/ 217 h 797"/>
              <a:gd name="T76" fmla="*/ 244 w 488"/>
              <a:gd name="T77" fmla="*/ 177 h 797"/>
              <a:gd name="T78" fmla="*/ 181 w 488"/>
              <a:gd name="T79" fmla="*/ 140 h 797"/>
              <a:gd name="T80" fmla="*/ 171 w 488"/>
              <a:gd name="T81" fmla="*/ 148 h 797"/>
              <a:gd name="T82" fmla="*/ 165 w 488"/>
              <a:gd name="T83" fmla="*/ 155 h 797"/>
              <a:gd name="T84" fmla="*/ 158 w 488"/>
              <a:gd name="T85" fmla="*/ 165 h 797"/>
              <a:gd name="T86" fmla="*/ 152 w 488"/>
              <a:gd name="T87" fmla="*/ 171 h 797"/>
              <a:gd name="T88" fmla="*/ 140 w 488"/>
              <a:gd name="T89" fmla="*/ 177 h 797"/>
              <a:gd name="T90" fmla="*/ 134 w 488"/>
              <a:gd name="T91" fmla="*/ 180 h 797"/>
              <a:gd name="T92" fmla="*/ 129 w 488"/>
              <a:gd name="T93" fmla="*/ 188 h 797"/>
              <a:gd name="T94" fmla="*/ 121 w 488"/>
              <a:gd name="T95" fmla="*/ 192 h 797"/>
              <a:gd name="T96" fmla="*/ 112 w 488"/>
              <a:gd name="T97" fmla="*/ 198 h 797"/>
              <a:gd name="T98" fmla="*/ 107 w 488"/>
              <a:gd name="T99" fmla="*/ 207 h 797"/>
              <a:gd name="T100" fmla="*/ 104 w 488"/>
              <a:gd name="T101" fmla="*/ 213 h 797"/>
              <a:gd name="T102" fmla="*/ 96 w 488"/>
              <a:gd name="T103" fmla="*/ 223 h 797"/>
              <a:gd name="T104" fmla="*/ 83 w 488"/>
              <a:gd name="T105" fmla="*/ 227 h 797"/>
              <a:gd name="T106" fmla="*/ 77 w 488"/>
              <a:gd name="T107" fmla="*/ 238 h 797"/>
              <a:gd name="T108" fmla="*/ 71 w 488"/>
              <a:gd name="T109" fmla="*/ 250 h 797"/>
              <a:gd name="T110" fmla="*/ 85 w 488"/>
              <a:gd name="T111" fmla="*/ 263 h 797"/>
              <a:gd name="T112" fmla="*/ 123 w 488"/>
              <a:gd name="T113" fmla="*/ 296 h 797"/>
              <a:gd name="T114" fmla="*/ 125 w 488"/>
              <a:gd name="T115" fmla="*/ 348 h 797"/>
              <a:gd name="T116" fmla="*/ 123 w 488"/>
              <a:gd name="T117" fmla="*/ 367 h 797"/>
              <a:gd name="T118" fmla="*/ 123 w 488"/>
              <a:gd name="T119" fmla="*/ 386 h 797"/>
              <a:gd name="T120" fmla="*/ 102 w 488"/>
              <a:gd name="T121" fmla="*/ 411 h 797"/>
              <a:gd name="T122" fmla="*/ 79 w 488"/>
              <a:gd name="T123" fmla="*/ 432 h 797"/>
              <a:gd name="T124" fmla="*/ 44 w 488"/>
              <a:gd name="T125" fmla="*/ 424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8" h="797">
                <a:moveTo>
                  <a:pt x="6" y="490"/>
                </a:moveTo>
                <a:lnTo>
                  <a:pt x="35" y="623"/>
                </a:lnTo>
                <a:lnTo>
                  <a:pt x="46" y="621"/>
                </a:lnTo>
                <a:lnTo>
                  <a:pt x="52" y="621"/>
                </a:lnTo>
                <a:lnTo>
                  <a:pt x="59" y="628"/>
                </a:lnTo>
                <a:lnTo>
                  <a:pt x="52" y="638"/>
                </a:lnTo>
                <a:lnTo>
                  <a:pt x="44" y="632"/>
                </a:lnTo>
                <a:lnTo>
                  <a:pt x="37" y="644"/>
                </a:lnTo>
                <a:lnTo>
                  <a:pt x="27" y="655"/>
                </a:lnTo>
                <a:lnTo>
                  <a:pt x="23" y="661"/>
                </a:lnTo>
                <a:lnTo>
                  <a:pt x="23" y="663"/>
                </a:lnTo>
                <a:lnTo>
                  <a:pt x="25" y="665"/>
                </a:lnTo>
                <a:lnTo>
                  <a:pt x="23" y="667"/>
                </a:lnTo>
                <a:lnTo>
                  <a:pt x="25" y="669"/>
                </a:lnTo>
                <a:lnTo>
                  <a:pt x="27" y="669"/>
                </a:lnTo>
                <a:lnTo>
                  <a:pt x="29" y="669"/>
                </a:lnTo>
                <a:lnTo>
                  <a:pt x="29" y="671"/>
                </a:lnTo>
                <a:lnTo>
                  <a:pt x="29" y="672"/>
                </a:lnTo>
                <a:lnTo>
                  <a:pt x="31" y="672"/>
                </a:lnTo>
                <a:lnTo>
                  <a:pt x="31" y="674"/>
                </a:lnTo>
                <a:lnTo>
                  <a:pt x="33" y="674"/>
                </a:lnTo>
                <a:lnTo>
                  <a:pt x="35" y="674"/>
                </a:lnTo>
                <a:lnTo>
                  <a:pt x="37" y="674"/>
                </a:lnTo>
                <a:lnTo>
                  <a:pt x="37" y="677"/>
                </a:lnTo>
                <a:lnTo>
                  <a:pt x="37" y="679"/>
                </a:lnTo>
                <a:lnTo>
                  <a:pt x="38" y="679"/>
                </a:lnTo>
                <a:lnTo>
                  <a:pt x="38" y="677"/>
                </a:lnTo>
                <a:lnTo>
                  <a:pt x="40" y="677"/>
                </a:lnTo>
                <a:lnTo>
                  <a:pt x="42" y="677"/>
                </a:lnTo>
                <a:lnTo>
                  <a:pt x="42" y="679"/>
                </a:lnTo>
                <a:lnTo>
                  <a:pt x="42" y="680"/>
                </a:lnTo>
                <a:lnTo>
                  <a:pt x="42" y="682"/>
                </a:lnTo>
                <a:lnTo>
                  <a:pt x="44" y="682"/>
                </a:lnTo>
                <a:lnTo>
                  <a:pt x="46" y="682"/>
                </a:lnTo>
                <a:lnTo>
                  <a:pt x="46" y="684"/>
                </a:lnTo>
                <a:lnTo>
                  <a:pt x="46" y="686"/>
                </a:lnTo>
                <a:lnTo>
                  <a:pt x="46" y="688"/>
                </a:lnTo>
                <a:lnTo>
                  <a:pt x="48" y="688"/>
                </a:lnTo>
                <a:lnTo>
                  <a:pt x="50" y="688"/>
                </a:lnTo>
                <a:lnTo>
                  <a:pt x="50" y="690"/>
                </a:lnTo>
                <a:lnTo>
                  <a:pt x="52" y="690"/>
                </a:lnTo>
                <a:lnTo>
                  <a:pt x="52" y="688"/>
                </a:lnTo>
                <a:lnTo>
                  <a:pt x="52" y="690"/>
                </a:lnTo>
                <a:lnTo>
                  <a:pt x="54" y="690"/>
                </a:lnTo>
                <a:lnTo>
                  <a:pt x="56" y="690"/>
                </a:lnTo>
                <a:lnTo>
                  <a:pt x="56" y="692"/>
                </a:lnTo>
                <a:lnTo>
                  <a:pt x="56" y="694"/>
                </a:lnTo>
                <a:lnTo>
                  <a:pt x="58" y="694"/>
                </a:lnTo>
                <a:lnTo>
                  <a:pt x="59" y="696"/>
                </a:lnTo>
                <a:lnTo>
                  <a:pt x="59" y="698"/>
                </a:lnTo>
                <a:lnTo>
                  <a:pt x="62" y="700"/>
                </a:lnTo>
                <a:lnTo>
                  <a:pt x="62" y="701"/>
                </a:lnTo>
                <a:lnTo>
                  <a:pt x="64" y="701"/>
                </a:lnTo>
                <a:lnTo>
                  <a:pt x="64" y="703"/>
                </a:lnTo>
                <a:lnTo>
                  <a:pt x="64" y="705"/>
                </a:lnTo>
                <a:lnTo>
                  <a:pt x="64" y="707"/>
                </a:lnTo>
                <a:lnTo>
                  <a:pt x="65" y="707"/>
                </a:lnTo>
                <a:lnTo>
                  <a:pt x="65" y="709"/>
                </a:lnTo>
                <a:lnTo>
                  <a:pt x="64" y="709"/>
                </a:lnTo>
                <a:lnTo>
                  <a:pt x="64" y="711"/>
                </a:lnTo>
                <a:lnTo>
                  <a:pt x="65" y="711"/>
                </a:lnTo>
                <a:lnTo>
                  <a:pt x="65" y="713"/>
                </a:lnTo>
                <a:lnTo>
                  <a:pt x="64" y="713"/>
                </a:lnTo>
                <a:lnTo>
                  <a:pt x="64" y="715"/>
                </a:lnTo>
                <a:lnTo>
                  <a:pt x="64" y="717"/>
                </a:lnTo>
                <a:lnTo>
                  <a:pt x="64" y="719"/>
                </a:lnTo>
                <a:lnTo>
                  <a:pt x="64" y="721"/>
                </a:lnTo>
                <a:lnTo>
                  <a:pt x="65" y="721"/>
                </a:lnTo>
                <a:lnTo>
                  <a:pt x="65" y="722"/>
                </a:lnTo>
                <a:lnTo>
                  <a:pt x="65" y="725"/>
                </a:lnTo>
                <a:lnTo>
                  <a:pt x="64" y="725"/>
                </a:lnTo>
                <a:lnTo>
                  <a:pt x="64" y="727"/>
                </a:lnTo>
                <a:lnTo>
                  <a:pt x="65" y="727"/>
                </a:lnTo>
                <a:lnTo>
                  <a:pt x="65" y="728"/>
                </a:lnTo>
                <a:lnTo>
                  <a:pt x="64" y="728"/>
                </a:lnTo>
                <a:lnTo>
                  <a:pt x="64" y="730"/>
                </a:lnTo>
                <a:lnTo>
                  <a:pt x="65" y="730"/>
                </a:lnTo>
                <a:lnTo>
                  <a:pt x="65" y="732"/>
                </a:lnTo>
                <a:lnTo>
                  <a:pt x="67" y="732"/>
                </a:lnTo>
                <a:lnTo>
                  <a:pt x="67" y="734"/>
                </a:lnTo>
                <a:lnTo>
                  <a:pt x="65" y="736"/>
                </a:lnTo>
                <a:lnTo>
                  <a:pt x="65" y="738"/>
                </a:lnTo>
                <a:lnTo>
                  <a:pt x="65" y="740"/>
                </a:lnTo>
                <a:lnTo>
                  <a:pt x="64" y="740"/>
                </a:lnTo>
                <a:lnTo>
                  <a:pt x="64" y="742"/>
                </a:lnTo>
                <a:lnTo>
                  <a:pt x="62" y="740"/>
                </a:lnTo>
                <a:lnTo>
                  <a:pt x="59" y="740"/>
                </a:lnTo>
                <a:lnTo>
                  <a:pt x="62" y="742"/>
                </a:lnTo>
                <a:lnTo>
                  <a:pt x="59" y="742"/>
                </a:lnTo>
                <a:lnTo>
                  <a:pt x="58" y="744"/>
                </a:lnTo>
                <a:lnTo>
                  <a:pt x="58" y="746"/>
                </a:lnTo>
                <a:lnTo>
                  <a:pt x="59" y="746"/>
                </a:lnTo>
                <a:lnTo>
                  <a:pt x="59" y="748"/>
                </a:lnTo>
                <a:lnTo>
                  <a:pt x="58" y="748"/>
                </a:lnTo>
                <a:lnTo>
                  <a:pt x="58" y="749"/>
                </a:lnTo>
                <a:lnTo>
                  <a:pt x="56" y="751"/>
                </a:lnTo>
                <a:lnTo>
                  <a:pt x="56" y="753"/>
                </a:lnTo>
                <a:lnTo>
                  <a:pt x="56" y="755"/>
                </a:lnTo>
                <a:lnTo>
                  <a:pt x="58" y="755"/>
                </a:lnTo>
                <a:lnTo>
                  <a:pt x="59" y="755"/>
                </a:lnTo>
                <a:lnTo>
                  <a:pt x="58" y="755"/>
                </a:lnTo>
                <a:lnTo>
                  <a:pt x="58" y="757"/>
                </a:lnTo>
                <a:lnTo>
                  <a:pt x="58" y="759"/>
                </a:lnTo>
                <a:lnTo>
                  <a:pt x="58" y="761"/>
                </a:lnTo>
                <a:lnTo>
                  <a:pt x="59" y="761"/>
                </a:lnTo>
                <a:lnTo>
                  <a:pt x="62" y="761"/>
                </a:lnTo>
                <a:lnTo>
                  <a:pt x="59" y="763"/>
                </a:lnTo>
                <a:lnTo>
                  <a:pt x="59" y="765"/>
                </a:lnTo>
                <a:lnTo>
                  <a:pt x="59" y="767"/>
                </a:lnTo>
                <a:lnTo>
                  <a:pt x="59" y="769"/>
                </a:lnTo>
                <a:lnTo>
                  <a:pt x="62" y="769"/>
                </a:lnTo>
                <a:lnTo>
                  <a:pt x="62" y="771"/>
                </a:lnTo>
                <a:lnTo>
                  <a:pt x="62" y="773"/>
                </a:lnTo>
                <a:lnTo>
                  <a:pt x="62" y="775"/>
                </a:lnTo>
                <a:lnTo>
                  <a:pt x="59" y="775"/>
                </a:lnTo>
                <a:lnTo>
                  <a:pt x="62" y="776"/>
                </a:lnTo>
                <a:lnTo>
                  <a:pt x="62" y="778"/>
                </a:lnTo>
                <a:lnTo>
                  <a:pt x="64" y="780"/>
                </a:lnTo>
                <a:lnTo>
                  <a:pt x="64" y="782"/>
                </a:lnTo>
                <a:lnTo>
                  <a:pt x="64" y="784"/>
                </a:lnTo>
                <a:lnTo>
                  <a:pt x="65" y="784"/>
                </a:lnTo>
                <a:lnTo>
                  <a:pt x="65" y="786"/>
                </a:lnTo>
                <a:lnTo>
                  <a:pt x="64" y="788"/>
                </a:lnTo>
                <a:lnTo>
                  <a:pt x="64" y="790"/>
                </a:lnTo>
                <a:lnTo>
                  <a:pt x="110" y="797"/>
                </a:lnTo>
                <a:lnTo>
                  <a:pt x="110" y="794"/>
                </a:lnTo>
                <a:lnTo>
                  <a:pt x="115" y="780"/>
                </a:lnTo>
                <a:lnTo>
                  <a:pt x="119" y="765"/>
                </a:lnTo>
                <a:lnTo>
                  <a:pt x="129" y="749"/>
                </a:lnTo>
                <a:lnTo>
                  <a:pt x="134" y="746"/>
                </a:lnTo>
                <a:lnTo>
                  <a:pt x="142" y="746"/>
                </a:lnTo>
                <a:lnTo>
                  <a:pt x="156" y="744"/>
                </a:lnTo>
                <a:lnTo>
                  <a:pt x="163" y="748"/>
                </a:lnTo>
                <a:lnTo>
                  <a:pt x="202" y="736"/>
                </a:lnTo>
                <a:lnTo>
                  <a:pt x="206" y="736"/>
                </a:lnTo>
                <a:lnTo>
                  <a:pt x="210" y="736"/>
                </a:lnTo>
                <a:lnTo>
                  <a:pt x="217" y="738"/>
                </a:lnTo>
                <a:lnTo>
                  <a:pt x="217" y="736"/>
                </a:lnTo>
                <a:lnTo>
                  <a:pt x="219" y="738"/>
                </a:lnTo>
                <a:lnTo>
                  <a:pt x="223" y="738"/>
                </a:lnTo>
                <a:lnTo>
                  <a:pt x="225" y="738"/>
                </a:lnTo>
                <a:lnTo>
                  <a:pt x="238" y="700"/>
                </a:lnTo>
                <a:lnTo>
                  <a:pt x="242" y="700"/>
                </a:lnTo>
                <a:lnTo>
                  <a:pt x="242" y="698"/>
                </a:lnTo>
                <a:lnTo>
                  <a:pt x="246" y="701"/>
                </a:lnTo>
                <a:lnTo>
                  <a:pt x="300" y="757"/>
                </a:lnTo>
                <a:lnTo>
                  <a:pt x="300" y="759"/>
                </a:lnTo>
                <a:lnTo>
                  <a:pt x="304" y="761"/>
                </a:lnTo>
                <a:lnTo>
                  <a:pt x="307" y="761"/>
                </a:lnTo>
                <a:lnTo>
                  <a:pt x="323" y="759"/>
                </a:lnTo>
                <a:lnTo>
                  <a:pt x="309" y="722"/>
                </a:lnTo>
                <a:lnTo>
                  <a:pt x="307" y="721"/>
                </a:lnTo>
                <a:lnTo>
                  <a:pt x="300" y="698"/>
                </a:lnTo>
                <a:lnTo>
                  <a:pt x="317" y="640"/>
                </a:lnTo>
                <a:lnTo>
                  <a:pt x="304" y="628"/>
                </a:lnTo>
                <a:lnTo>
                  <a:pt x="323" y="571"/>
                </a:lnTo>
                <a:lnTo>
                  <a:pt x="317" y="563"/>
                </a:lnTo>
                <a:lnTo>
                  <a:pt x="386" y="480"/>
                </a:lnTo>
                <a:lnTo>
                  <a:pt x="398" y="490"/>
                </a:lnTo>
                <a:lnTo>
                  <a:pt x="413" y="475"/>
                </a:lnTo>
                <a:lnTo>
                  <a:pt x="415" y="471"/>
                </a:lnTo>
                <a:lnTo>
                  <a:pt x="421" y="465"/>
                </a:lnTo>
                <a:lnTo>
                  <a:pt x="423" y="463"/>
                </a:lnTo>
                <a:lnTo>
                  <a:pt x="427" y="459"/>
                </a:lnTo>
                <a:lnTo>
                  <a:pt x="429" y="455"/>
                </a:lnTo>
                <a:lnTo>
                  <a:pt x="430" y="453"/>
                </a:lnTo>
                <a:lnTo>
                  <a:pt x="430" y="450"/>
                </a:lnTo>
                <a:lnTo>
                  <a:pt x="429" y="448"/>
                </a:lnTo>
                <a:lnTo>
                  <a:pt x="436" y="436"/>
                </a:lnTo>
                <a:lnTo>
                  <a:pt x="427" y="432"/>
                </a:lnTo>
                <a:lnTo>
                  <a:pt x="415" y="424"/>
                </a:lnTo>
                <a:lnTo>
                  <a:pt x="413" y="423"/>
                </a:lnTo>
                <a:lnTo>
                  <a:pt x="415" y="421"/>
                </a:lnTo>
                <a:lnTo>
                  <a:pt x="419" y="409"/>
                </a:lnTo>
                <a:lnTo>
                  <a:pt x="457" y="311"/>
                </a:lnTo>
                <a:lnTo>
                  <a:pt x="454" y="309"/>
                </a:lnTo>
                <a:lnTo>
                  <a:pt x="473" y="257"/>
                </a:lnTo>
                <a:lnTo>
                  <a:pt x="471" y="257"/>
                </a:lnTo>
                <a:lnTo>
                  <a:pt x="469" y="256"/>
                </a:lnTo>
                <a:lnTo>
                  <a:pt x="467" y="256"/>
                </a:lnTo>
                <a:lnTo>
                  <a:pt x="467" y="254"/>
                </a:lnTo>
                <a:lnTo>
                  <a:pt x="471" y="244"/>
                </a:lnTo>
                <a:lnTo>
                  <a:pt x="471" y="240"/>
                </a:lnTo>
                <a:lnTo>
                  <a:pt x="471" y="238"/>
                </a:lnTo>
                <a:lnTo>
                  <a:pt x="471" y="232"/>
                </a:lnTo>
                <a:lnTo>
                  <a:pt x="465" y="230"/>
                </a:lnTo>
                <a:lnTo>
                  <a:pt x="465" y="228"/>
                </a:lnTo>
                <a:lnTo>
                  <a:pt x="467" y="225"/>
                </a:lnTo>
                <a:lnTo>
                  <a:pt x="469" y="219"/>
                </a:lnTo>
                <a:lnTo>
                  <a:pt x="475" y="221"/>
                </a:lnTo>
                <a:lnTo>
                  <a:pt x="477" y="221"/>
                </a:lnTo>
                <a:lnTo>
                  <a:pt x="484" y="198"/>
                </a:lnTo>
                <a:lnTo>
                  <a:pt x="488" y="192"/>
                </a:lnTo>
                <a:lnTo>
                  <a:pt x="486" y="190"/>
                </a:lnTo>
                <a:lnTo>
                  <a:pt x="484" y="188"/>
                </a:lnTo>
                <a:lnTo>
                  <a:pt x="478" y="180"/>
                </a:lnTo>
                <a:lnTo>
                  <a:pt x="465" y="173"/>
                </a:lnTo>
                <a:lnTo>
                  <a:pt x="454" y="161"/>
                </a:lnTo>
                <a:lnTo>
                  <a:pt x="456" y="157"/>
                </a:lnTo>
                <a:lnTo>
                  <a:pt x="454" y="155"/>
                </a:lnTo>
                <a:lnTo>
                  <a:pt x="452" y="159"/>
                </a:lnTo>
                <a:lnTo>
                  <a:pt x="448" y="155"/>
                </a:lnTo>
                <a:lnTo>
                  <a:pt x="444" y="153"/>
                </a:lnTo>
                <a:lnTo>
                  <a:pt x="432" y="148"/>
                </a:lnTo>
                <a:lnTo>
                  <a:pt x="434" y="144"/>
                </a:lnTo>
                <a:lnTo>
                  <a:pt x="425" y="140"/>
                </a:lnTo>
                <a:lnTo>
                  <a:pt x="425" y="134"/>
                </a:lnTo>
                <a:lnTo>
                  <a:pt x="427" y="111"/>
                </a:lnTo>
                <a:lnTo>
                  <a:pt x="427" y="107"/>
                </a:lnTo>
                <a:lnTo>
                  <a:pt x="425" y="107"/>
                </a:lnTo>
                <a:lnTo>
                  <a:pt x="421" y="107"/>
                </a:lnTo>
                <a:lnTo>
                  <a:pt x="421" y="102"/>
                </a:lnTo>
                <a:lnTo>
                  <a:pt x="421" y="98"/>
                </a:lnTo>
                <a:lnTo>
                  <a:pt x="423" y="94"/>
                </a:lnTo>
                <a:lnTo>
                  <a:pt x="423" y="90"/>
                </a:lnTo>
                <a:lnTo>
                  <a:pt x="425" y="84"/>
                </a:lnTo>
                <a:lnTo>
                  <a:pt x="423" y="81"/>
                </a:lnTo>
                <a:lnTo>
                  <a:pt x="423" y="76"/>
                </a:lnTo>
                <a:lnTo>
                  <a:pt x="425" y="71"/>
                </a:lnTo>
                <a:lnTo>
                  <a:pt x="425" y="65"/>
                </a:lnTo>
                <a:lnTo>
                  <a:pt x="427" y="63"/>
                </a:lnTo>
                <a:lnTo>
                  <a:pt x="427" y="61"/>
                </a:lnTo>
                <a:lnTo>
                  <a:pt x="432" y="57"/>
                </a:lnTo>
                <a:lnTo>
                  <a:pt x="434" y="55"/>
                </a:lnTo>
                <a:lnTo>
                  <a:pt x="438" y="54"/>
                </a:lnTo>
                <a:lnTo>
                  <a:pt x="444" y="52"/>
                </a:lnTo>
                <a:lnTo>
                  <a:pt x="446" y="52"/>
                </a:lnTo>
                <a:lnTo>
                  <a:pt x="448" y="50"/>
                </a:lnTo>
                <a:lnTo>
                  <a:pt x="450" y="48"/>
                </a:lnTo>
                <a:lnTo>
                  <a:pt x="450" y="46"/>
                </a:lnTo>
                <a:lnTo>
                  <a:pt x="450" y="42"/>
                </a:lnTo>
                <a:lnTo>
                  <a:pt x="450" y="38"/>
                </a:lnTo>
                <a:lnTo>
                  <a:pt x="450" y="34"/>
                </a:lnTo>
                <a:lnTo>
                  <a:pt x="452" y="30"/>
                </a:lnTo>
                <a:lnTo>
                  <a:pt x="454" y="25"/>
                </a:lnTo>
                <a:lnTo>
                  <a:pt x="456" y="19"/>
                </a:lnTo>
                <a:lnTo>
                  <a:pt x="456" y="15"/>
                </a:lnTo>
                <a:lnTo>
                  <a:pt x="454" y="11"/>
                </a:lnTo>
                <a:lnTo>
                  <a:pt x="452" y="9"/>
                </a:lnTo>
                <a:lnTo>
                  <a:pt x="450" y="7"/>
                </a:lnTo>
                <a:lnTo>
                  <a:pt x="448" y="7"/>
                </a:lnTo>
                <a:lnTo>
                  <a:pt x="444" y="7"/>
                </a:lnTo>
                <a:lnTo>
                  <a:pt x="440" y="7"/>
                </a:lnTo>
                <a:lnTo>
                  <a:pt x="438" y="7"/>
                </a:lnTo>
                <a:lnTo>
                  <a:pt x="434" y="9"/>
                </a:lnTo>
                <a:lnTo>
                  <a:pt x="432" y="11"/>
                </a:lnTo>
                <a:lnTo>
                  <a:pt x="429" y="13"/>
                </a:lnTo>
                <a:lnTo>
                  <a:pt x="429" y="15"/>
                </a:lnTo>
                <a:lnTo>
                  <a:pt x="427" y="17"/>
                </a:lnTo>
                <a:lnTo>
                  <a:pt x="423" y="19"/>
                </a:lnTo>
                <a:lnTo>
                  <a:pt x="421" y="21"/>
                </a:lnTo>
                <a:lnTo>
                  <a:pt x="419" y="21"/>
                </a:lnTo>
                <a:lnTo>
                  <a:pt x="417" y="19"/>
                </a:lnTo>
                <a:lnTo>
                  <a:pt x="417" y="17"/>
                </a:lnTo>
                <a:lnTo>
                  <a:pt x="417" y="15"/>
                </a:lnTo>
                <a:lnTo>
                  <a:pt x="417" y="2"/>
                </a:lnTo>
                <a:lnTo>
                  <a:pt x="406" y="0"/>
                </a:lnTo>
                <a:lnTo>
                  <a:pt x="392" y="11"/>
                </a:lnTo>
                <a:lnTo>
                  <a:pt x="390" y="21"/>
                </a:lnTo>
                <a:lnTo>
                  <a:pt x="388" y="28"/>
                </a:lnTo>
                <a:lnTo>
                  <a:pt x="388" y="30"/>
                </a:lnTo>
                <a:lnTo>
                  <a:pt x="394" y="30"/>
                </a:lnTo>
                <a:lnTo>
                  <a:pt x="398" y="30"/>
                </a:lnTo>
                <a:lnTo>
                  <a:pt x="386" y="50"/>
                </a:lnTo>
                <a:lnTo>
                  <a:pt x="382" y="46"/>
                </a:lnTo>
                <a:lnTo>
                  <a:pt x="379" y="50"/>
                </a:lnTo>
                <a:lnTo>
                  <a:pt x="379" y="48"/>
                </a:lnTo>
                <a:lnTo>
                  <a:pt x="377" y="50"/>
                </a:lnTo>
                <a:lnTo>
                  <a:pt x="375" y="52"/>
                </a:lnTo>
                <a:lnTo>
                  <a:pt x="371" y="54"/>
                </a:lnTo>
                <a:lnTo>
                  <a:pt x="371" y="59"/>
                </a:lnTo>
                <a:lnTo>
                  <a:pt x="367" y="57"/>
                </a:lnTo>
                <a:lnTo>
                  <a:pt x="365" y="57"/>
                </a:lnTo>
                <a:lnTo>
                  <a:pt x="361" y="57"/>
                </a:lnTo>
                <a:lnTo>
                  <a:pt x="360" y="57"/>
                </a:lnTo>
                <a:lnTo>
                  <a:pt x="355" y="57"/>
                </a:lnTo>
                <a:lnTo>
                  <a:pt x="355" y="55"/>
                </a:lnTo>
                <a:lnTo>
                  <a:pt x="352" y="55"/>
                </a:lnTo>
                <a:lnTo>
                  <a:pt x="346" y="55"/>
                </a:lnTo>
                <a:lnTo>
                  <a:pt x="342" y="81"/>
                </a:lnTo>
                <a:lnTo>
                  <a:pt x="342" y="92"/>
                </a:lnTo>
                <a:lnTo>
                  <a:pt x="338" y="92"/>
                </a:lnTo>
                <a:lnTo>
                  <a:pt x="333" y="92"/>
                </a:lnTo>
                <a:lnTo>
                  <a:pt x="327" y="92"/>
                </a:lnTo>
                <a:lnTo>
                  <a:pt x="323" y="92"/>
                </a:lnTo>
                <a:lnTo>
                  <a:pt x="317" y="92"/>
                </a:lnTo>
                <a:lnTo>
                  <a:pt x="315" y="92"/>
                </a:lnTo>
                <a:lnTo>
                  <a:pt x="313" y="90"/>
                </a:lnTo>
                <a:lnTo>
                  <a:pt x="307" y="88"/>
                </a:lnTo>
                <a:lnTo>
                  <a:pt x="304" y="88"/>
                </a:lnTo>
                <a:lnTo>
                  <a:pt x="298" y="86"/>
                </a:lnTo>
                <a:lnTo>
                  <a:pt x="294" y="84"/>
                </a:lnTo>
                <a:lnTo>
                  <a:pt x="286" y="83"/>
                </a:lnTo>
                <a:lnTo>
                  <a:pt x="285" y="83"/>
                </a:lnTo>
                <a:lnTo>
                  <a:pt x="283" y="83"/>
                </a:lnTo>
                <a:lnTo>
                  <a:pt x="283" y="81"/>
                </a:lnTo>
                <a:lnTo>
                  <a:pt x="281" y="81"/>
                </a:lnTo>
                <a:lnTo>
                  <a:pt x="279" y="81"/>
                </a:lnTo>
                <a:lnTo>
                  <a:pt x="277" y="81"/>
                </a:lnTo>
                <a:lnTo>
                  <a:pt x="275" y="81"/>
                </a:lnTo>
                <a:lnTo>
                  <a:pt x="269" y="81"/>
                </a:lnTo>
                <a:lnTo>
                  <a:pt x="267" y="81"/>
                </a:lnTo>
                <a:lnTo>
                  <a:pt x="261" y="78"/>
                </a:lnTo>
                <a:lnTo>
                  <a:pt x="263" y="75"/>
                </a:lnTo>
                <a:lnTo>
                  <a:pt x="263" y="73"/>
                </a:lnTo>
                <a:lnTo>
                  <a:pt x="261" y="73"/>
                </a:lnTo>
                <a:lnTo>
                  <a:pt x="244" y="71"/>
                </a:lnTo>
                <a:lnTo>
                  <a:pt x="219" y="84"/>
                </a:lnTo>
                <a:lnTo>
                  <a:pt x="215" y="86"/>
                </a:lnTo>
                <a:lnTo>
                  <a:pt x="215" y="98"/>
                </a:lnTo>
                <a:lnTo>
                  <a:pt x="215" y="104"/>
                </a:lnTo>
                <a:lnTo>
                  <a:pt x="211" y="111"/>
                </a:lnTo>
                <a:lnTo>
                  <a:pt x="208" y="117"/>
                </a:lnTo>
                <a:lnTo>
                  <a:pt x="208" y="119"/>
                </a:lnTo>
                <a:lnTo>
                  <a:pt x="210" y="123"/>
                </a:lnTo>
                <a:lnTo>
                  <a:pt x="211" y="126"/>
                </a:lnTo>
                <a:lnTo>
                  <a:pt x="215" y="126"/>
                </a:lnTo>
                <a:lnTo>
                  <a:pt x="219" y="126"/>
                </a:lnTo>
                <a:lnTo>
                  <a:pt x="223" y="126"/>
                </a:lnTo>
                <a:lnTo>
                  <a:pt x="233" y="125"/>
                </a:lnTo>
                <a:lnTo>
                  <a:pt x="242" y="123"/>
                </a:lnTo>
                <a:lnTo>
                  <a:pt x="248" y="121"/>
                </a:lnTo>
                <a:lnTo>
                  <a:pt x="256" y="119"/>
                </a:lnTo>
                <a:lnTo>
                  <a:pt x="263" y="121"/>
                </a:lnTo>
                <a:lnTo>
                  <a:pt x="271" y="125"/>
                </a:lnTo>
                <a:lnTo>
                  <a:pt x="281" y="134"/>
                </a:lnTo>
                <a:lnTo>
                  <a:pt x="290" y="144"/>
                </a:lnTo>
                <a:lnTo>
                  <a:pt x="292" y="152"/>
                </a:lnTo>
                <a:lnTo>
                  <a:pt x="292" y="159"/>
                </a:lnTo>
                <a:lnTo>
                  <a:pt x="290" y="165"/>
                </a:lnTo>
                <a:lnTo>
                  <a:pt x="285" y="173"/>
                </a:lnTo>
                <a:lnTo>
                  <a:pt x="277" y="180"/>
                </a:lnTo>
                <a:lnTo>
                  <a:pt x="271" y="186"/>
                </a:lnTo>
                <a:lnTo>
                  <a:pt x="269" y="188"/>
                </a:lnTo>
                <a:lnTo>
                  <a:pt x="271" y="194"/>
                </a:lnTo>
                <a:lnTo>
                  <a:pt x="273" y="196"/>
                </a:lnTo>
                <a:lnTo>
                  <a:pt x="277" y="198"/>
                </a:lnTo>
                <a:lnTo>
                  <a:pt x="281" y="201"/>
                </a:lnTo>
                <a:lnTo>
                  <a:pt x="281" y="209"/>
                </a:lnTo>
                <a:lnTo>
                  <a:pt x="279" y="211"/>
                </a:lnTo>
                <a:lnTo>
                  <a:pt x="277" y="215"/>
                </a:lnTo>
                <a:lnTo>
                  <a:pt x="277" y="217"/>
                </a:lnTo>
                <a:lnTo>
                  <a:pt x="273" y="221"/>
                </a:lnTo>
                <a:lnTo>
                  <a:pt x="273" y="223"/>
                </a:lnTo>
                <a:lnTo>
                  <a:pt x="271" y="225"/>
                </a:lnTo>
                <a:lnTo>
                  <a:pt x="269" y="221"/>
                </a:lnTo>
                <a:lnTo>
                  <a:pt x="265" y="209"/>
                </a:lnTo>
                <a:lnTo>
                  <a:pt x="261" y="201"/>
                </a:lnTo>
                <a:lnTo>
                  <a:pt x="261" y="198"/>
                </a:lnTo>
                <a:lnTo>
                  <a:pt x="258" y="194"/>
                </a:lnTo>
                <a:lnTo>
                  <a:pt x="244" y="177"/>
                </a:lnTo>
                <a:lnTo>
                  <a:pt x="210" y="142"/>
                </a:lnTo>
                <a:lnTo>
                  <a:pt x="200" y="134"/>
                </a:lnTo>
                <a:lnTo>
                  <a:pt x="200" y="132"/>
                </a:lnTo>
                <a:lnTo>
                  <a:pt x="198" y="125"/>
                </a:lnTo>
                <a:lnTo>
                  <a:pt x="192" y="131"/>
                </a:lnTo>
                <a:lnTo>
                  <a:pt x="184" y="125"/>
                </a:lnTo>
                <a:lnTo>
                  <a:pt x="177" y="134"/>
                </a:lnTo>
                <a:lnTo>
                  <a:pt x="183" y="140"/>
                </a:lnTo>
                <a:lnTo>
                  <a:pt x="181" y="140"/>
                </a:lnTo>
                <a:lnTo>
                  <a:pt x="179" y="140"/>
                </a:lnTo>
                <a:lnTo>
                  <a:pt x="179" y="142"/>
                </a:lnTo>
                <a:lnTo>
                  <a:pt x="177" y="142"/>
                </a:lnTo>
                <a:lnTo>
                  <a:pt x="177" y="144"/>
                </a:lnTo>
                <a:lnTo>
                  <a:pt x="175" y="144"/>
                </a:lnTo>
                <a:lnTo>
                  <a:pt x="175" y="146"/>
                </a:lnTo>
                <a:lnTo>
                  <a:pt x="173" y="146"/>
                </a:lnTo>
                <a:lnTo>
                  <a:pt x="173" y="148"/>
                </a:lnTo>
                <a:lnTo>
                  <a:pt x="171" y="148"/>
                </a:lnTo>
                <a:lnTo>
                  <a:pt x="169" y="148"/>
                </a:lnTo>
                <a:lnTo>
                  <a:pt x="167" y="148"/>
                </a:lnTo>
                <a:lnTo>
                  <a:pt x="167" y="150"/>
                </a:lnTo>
                <a:lnTo>
                  <a:pt x="165" y="150"/>
                </a:lnTo>
                <a:lnTo>
                  <a:pt x="165" y="152"/>
                </a:lnTo>
                <a:lnTo>
                  <a:pt x="165" y="153"/>
                </a:lnTo>
                <a:lnTo>
                  <a:pt x="163" y="153"/>
                </a:lnTo>
                <a:lnTo>
                  <a:pt x="163" y="155"/>
                </a:lnTo>
                <a:lnTo>
                  <a:pt x="165" y="155"/>
                </a:lnTo>
                <a:lnTo>
                  <a:pt x="165" y="157"/>
                </a:lnTo>
                <a:lnTo>
                  <a:pt x="163" y="157"/>
                </a:lnTo>
                <a:lnTo>
                  <a:pt x="162" y="157"/>
                </a:lnTo>
                <a:lnTo>
                  <a:pt x="160" y="157"/>
                </a:lnTo>
                <a:lnTo>
                  <a:pt x="160" y="159"/>
                </a:lnTo>
                <a:lnTo>
                  <a:pt x="162" y="159"/>
                </a:lnTo>
                <a:lnTo>
                  <a:pt x="162" y="161"/>
                </a:lnTo>
                <a:lnTo>
                  <a:pt x="160" y="163"/>
                </a:lnTo>
                <a:lnTo>
                  <a:pt x="158" y="165"/>
                </a:lnTo>
                <a:lnTo>
                  <a:pt x="158" y="167"/>
                </a:lnTo>
                <a:lnTo>
                  <a:pt x="156" y="167"/>
                </a:lnTo>
                <a:lnTo>
                  <a:pt x="156" y="169"/>
                </a:lnTo>
                <a:lnTo>
                  <a:pt x="154" y="169"/>
                </a:lnTo>
                <a:lnTo>
                  <a:pt x="152" y="169"/>
                </a:lnTo>
                <a:lnTo>
                  <a:pt x="154" y="171"/>
                </a:lnTo>
                <a:lnTo>
                  <a:pt x="154" y="173"/>
                </a:lnTo>
                <a:lnTo>
                  <a:pt x="152" y="173"/>
                </a:lnTo>
                <a:lnTo>
                  <a:pt x="152" y="171"/>
                </a:lnTo>
                <a:lnTo>
                  <a:pt x="150" y="171"/>
                </a:lnTo>
                <a:lnTo>
                  <a:pt x="150" y="173"/>
                </a:lnTo>
                <a:lnTo>
                  <a:pt x="148" y="173"/>
                </a:lnTo>
                <a:lnTo>
                  <a:pt x="146" y="173"/>
                </a:lnTo>
                <a:lnTo>
                  <a:pt x="144" y="173"/>
                </a:lnTo>
                <a:lnTo>
                  <a:pt x="144" y="175"/>
                </a:lnTo>
                <a:lnTo>
                  <a:pt x="144" y="177"/>
                </a:lnTo>
                <a:lnTo>
                  <a:pt x="142" y="175"/>
                </a:lnTo>
                <a:lnTo>
                  <a:pt x="140" y="177"/>
                </a:lnTo>
                <a:lnTo>
                  <a:pt x="140" y="179"/>
                </a:lnTo>
                <a:lnTo>
                  <a:pt x="140" y="180"/>
                </a:lnTo>
                <a:lnTo>
                  <a:pt x="138" y="180"/>
                </a:lnTo>
                <a:lnTo>
                  <a:pt x="138" y="182"/>
                </a:lnTo>
                <a:lnTo>
                  <a:pt x="138" y="184"/>
                </a:lnTo>
                <a:lnTo>
                  <a:pt x="136" y="184"/>
                </a:lnTo>
                <a:lnTo>
                  <a:pt x="136" y="182"/>
                </a:lnTo>
                <a:lnTo>
                  <a:pt x="136" y="180"/>
                </a:lnTo>
                <a:lnTo>
                  <a:pt x="134" y="180"/>
                </a:lnTo>
                <a:lnTo>
                  <a:pt x="134" y="182"/>
                </a:lnTo>
                <a:lnTo>
                  <a:pt x="134" y="184"/>
                </a:lnTo>
                <a:lnTo>
                  <a:pt x="133" y="184"/>
                </a:lnTo>
                <a:lnTo>
                  <a:pt x="133" y="182"/>
                </a:lnTo>
                <a:lnTo>
                  <a:pt x="133" y="184"/>
                </a:lnTo>
                <a:lnTo>
                  <a:pt x="133" y="186"/>
                </a:lnTo>
                <a:lnTo>
                  <a:pt x="133" y="188"/>
                </a:lnTo>
                <a:lnTo>
                  <a:pt x="131" y="188"/>
                </a:lnTo>
                <a:lnTo>
                  <a:pt x="129" y="188"/>
                </a:lnTo>
                <a:lnTo>
                  <a:pt x="129" y="190"/>
                </a:lnTo>
                <a:lnTo>
                  <a:pt x="127" y="190"/>
                </a:lnTo>
                <a:lnTo>
                  <a:pt x="127" y="192"/>
                </a:lnTo>
                <a:lnTo>
                  <a:pt x="125" y="192"/>
                </a:lnTo>
                <a:lnTo>
                  <a:pt x="125" y="190"/>
                </a:lnTo>
                <a:lnTo>
                  <a:pt x="125" y="188"/>
                </a:lnTo>
                <a:lnTo>
                  <a:pt x="123" y="190"/>
                </a:lnTo>
                <a:lnTo>
                  <a:pt x="123" y="192"/>
                </a:lnTo>
                <a:lnTo>
                  <a:pt x="121" y="192"/>
                </a:lnTo>
                <a:lnTo>
                  <a:pt x="121" y="194"/>
                </a:lnTo>
                <a:lnTo>
                  <a:pt x="119" y="194"/>
                </a:lnTo>
                <a:lnTo>
                  <a:pt x="117" y="194"/>
                </a:lnTo>
                <a:lnTo>
                  <a:pt x="117" y="196"/>
                </a:lnTo>
                <a:lnTo>
                  <a:pt x="115" y="198"/>
                </a:lnTo>
                <a:lnTo>
                  <a:pt x="113" y="198"/>
                </a:lnTo>
                <a:lnTo>
                  <a:pt x="113" y="200"/>
                </a:lnTo>
                <a:lnTo>
                  <a:pt x="112" y="200"/>
                </a:lnTo>
                <a:lnTo>
                  <a:pt x="112" y="198"/>
                </a:lnTo>
                <a:lnTo>
                  <a:pt x="112" y="200"/>
                </a:lnTo>
                <a:lnTo>
                  <a:pt x="110" y="200"/>
                </a:lnTo>
                <a:lnTo>
                  <a:pt x="110" y="201"/>
                </a:lnTo>
                <a:lnTo>
                  <a:pt x="110" y="203"/>
                </a:lnTo>
                <a:lnTo>
                  <a:pt x="107" y="203"/>
                </a:lnTo>
                <a:lnTo>
                  <a:pt x="110" y="203"/>
                </a:lnTo>
                <a:lnTo>
                  <a:pt x="110" y="206"/>
                </a:lnTo>
                <a:lnTo>
                  <a:pt x="107" y="206"/>
                </a:lnTo>
                <a:lnTo>
                  <a:pt x="107" y="207"/>
                </a:lnTo>
                <a:lnTo>
                  <a:pt x="107" y="209"/>
                </a:lnTo>
                <a:lnTo>
                  <a:pt x="106" y="209"/>
                </a:lnTo>
                <a:lnTo>
                  <a:pt x="104" y="209"/>
                </a:lnTo>
                <a:lnTo>
                  <a:pt x="102" y="209"/>
                </a:lnTo>
                <a:lnTo>
                  <a:pt x="100" y="209"/>
                </a:lnTo>
                <a:lnTo>
                  <a:pt x="100" y="211"/>
                </a:lnTo>
                <a:lnTo>
                  <a:pt x="102" y="211"/>
                </a:lnTo>
                <a:lnTo>
                  <a:pt x="102" y="213"/>
                </a:lnTo>
                <a:lnTo>
                  <a:pt x="104" y="213"/>
                </a:lnTo>
                <a:lnTo>
                  <a:pt x="102" y="215"/>
                </a:lnTo>
                <a:lnTo>
                  <a:pt x="102" y="217"/>
                </a:lnTo>
                <a:lnTo>
                  <a:pt x="100" y="217"/>
                </a:lnTo>
                <a:lnTo>
                  <a:pt x="98" y="217"/>
                </a:lnTo>
                <a:lnTo>
                  <a:pt x="98" y="219"/>
                </a:lnTo>
                <a:lnTo>
                  <a:pt x="96" y="219"/>
                </a:lnTo>
                <a:lnTo>
                  <a:pt x="98" y="221"/>
                </a:lnTo>
                <a:lnTo>
                  <a:pt x="98" y="223"/>
                </a:lnTo>
                <a:lnTo>
                  <a:pt x="96" y="223"/>
                </a:lnTo>
                <a:lnTo>
                  <a:pt x="96" y="225"/>
                </a:lnTo>
                <a:lnTo>
                  <a:pt x="94" y="225"/>
                </a:lnTo>
                <a:lnTo>
                  <a:pt x="92" y="225"/>
                </a:lnTo>
                <a:lnTo>
                  <a:pt x="90" y="225"/>
                </a:lnTo>
                <a:lnTo>
                  <a:pt x="88" y="225"/>
                </a:lnTo>
                <a:lnTo>
                  <a:pt x="86" y="225"/>
                </a:lnTo>
                <a:lnTo>
                  <a:pt x="86" y="227"/>
                </a:lnTo>
                <a:lnTo>
                  <a:pt x="85" y="227"/>
                </a:lnTo>
                <a:lnTo>
                  <a:pt x="83" y="227"/>
                </a:lnTo>
                <a:lnTo>
                  <a:pt x="83" y="228"/>
                </a:lnTo>
                <a:lnTo>
                  <a:pt x="81" y="228"/>
                </a:lnTo>
                <a:lnTo>
                  <a:pt x="81" y="230"/>
                </a:lnTo>
                <a:lnTo>
                  <a:pt x="81" y="232"/>
                </a:lnTo>
                <a:lnTo>
                  <a:pt x="79" y="232"/>
                </a:lnTo>
                <a:lnTo>
                  <a:pt x="79" y="234"/>
                </a:lnTo>
                <a:lnTo>
                  <a:pt x="77" y="234"/>
                </a:lnTo>
                <a:lnTo>
                  <a:pt x="77" y="236"/>
                </a:lnTo>
                <a:lnTo>
                  <a:pt x="77" y="238"/>
                </a:lnTo>
                <a:lnTo>
                  <a:pt x="75" y="240"/>
                </a:lnTo>
                <a:lnTo>
                  <a:pt x="75" y="242"/>
                </a:lnTo>
                <a:lnTo>
                  <a:pt x="73" y="244"/>
                </a:lnTo>
                <a:lnTo>
                  <a:pt x="73" y="246"/>
                </a:lnTo>
                <a:lnTo>
                  <a:pt x="73" y="248"/>
                </a:lnTo>
                <a:lnTo>
                  <a:pt x="71" y="248"/>
                </a:lnTo>
                <a:lnTo>
                  <a:pt x="69" y="248"/>
                </a:lnTo>
                <a:lnTo>
                  <a:pt x="69" y="250"/>
                </a:lnTo>
                <a:lnTo>
                  <a:pt x="71" y="250"/>
                </a:lnTo>
                <a:lnTo>
                  <a:pt x="71" y="251"/>
                </a:lnTo>
                <a:lnTo>
                  <a:pt x="71" y="254"/>
                </a:lnTo>
                <a:lnTo>
                  <a:pt x="69" y="254"/>
                </a:lnTo>
                <a:lnTo>
                  <a:pt x="69" y="256"/>
                </a:lnTo>
                <a:lnTo>
                  <a:pt x="69" y="257"/>
                </a:lnTo>
                <a:lnTo>
                  <a:pt x="75" y="261"/>
                </a:lnTo>
                <a:lnTo>
                  <a:pt x="81" y="261"/>
                </a:lnTo>
                <a:lnTo>
                  <a:pt x="83" y="263"/>
                </a:lnTo>
                <a:lnTo>
                  <a:pt x="85" y="263"/>
                </a:lnTo>
                <a:lnTo>
                  <a:pt x="88" y="265"/>
                </a:lnTo>
                <a:lnTo>
                  <a:pt x="92" y="267"/>
                </a:lnTo>
                <a:lnTo>
                  <a:pt x="96" y="269"/>
                </a:lnTo>
                <a:lnTo>
                  <a:pt x="100" y="269"/>
                </a:lnTo>
                <a:lnTo>
                  <a:pt x="104" y="273"/>
                </a:lnTo>
                <a:lnTo>
                  <a:pt x="106" y="275"/>
                </a:lnTo>
                <a:lnTo>
                  <a:pt x="112" y="282"/>
                </a:lnTo>
                <a:lnTo>
                  <a:pt x="119" y="292"/>
                </a:lnTo>
                <a:lnTo>
                  <a:pt x="123" y="296"/>
                </a:lnTo>
                <a:lnTo>
                  <a:pt x="125" y="298"/>
                </a:lnTo>
                <a:lnTo>
                  <a:pt x="125" y="334"/>
                </a:lnTo>
                <a:lnTo>
                  <a:pt x="125" y="336"/>
                </a:lnTo>
                <a:lnTo>
                  <a:pt x="125" y="338"/>
                </a:lnTo>
                <a:lnTo>
                  <a:pt x="125" y="340"/>
                </a:lnTo>
                <a:lnTo>
                  <a:pt x="125" y="342"/>
                </a:lnTo>
                <a:lnTo>
                  <a:pt x="125" y="344"/>
                </a:lnTo>
                <a:lnTo>
                  <a:pt x="125" y="346"/>
                </a:lnTo>
                <a:lnTo>
                  <a:pt x="125" y="348"/>
                </a:lnTo>
                <a:lnTo>
                  <a:pt x="125" y="350"/>
                </a:lnTo>
                <a:lnTo>
                  <a:pt x="125" y="352"/>
                </a:lnTo>
                <a:lnTo>
                  <a:pt x="125" y="353"/>
                </a:lnTo>
                <a:lnTo>
                  <a:pt x="123" y="355"/>
                </a:lnTo>
                <a:lnTo>
                  <a:pt x="123" y="357"/>
                </a:lnTo>
                <a:lnTo>
                  <a:pt x="123" y="359"/>
                </a:lnTo>
                <a:lnTo>
                  <a:pt x="123" y="361"/>
                </a:lnTo>
                <a:lnTo>
                  <a:pt x="123" y="363"/>
                </a:lnTo>
                <a:lnTo>
                  <a:pt x="123" y="367"/>
                </a:lnTo>
                <a:lnTo>
                  <a:pt x="123" y="369"/>
                </a:lnTo>
                <a:lnTo>
                  <a:pt x="123" y="371"/>
                </a:lnTo>
                <a:lnTo>
                  <a:pt x="123" y="373"/>
                </a:lnTo>
                <a:lnTo>
                  <a:pt x="123" y="374"/>
                </a:lnTo>
                <a:lnTo>
                  <a:pt x="123" y="376"/>
                </a:lnTo>
                <a:lnTo>
                  <a:pt x="123" y="379"/>
                </a:lnTo>
                <a:lnTo>
                  <a:pt x="123" y="381"/>
                </a:lnTo>
                <a:lnTo>
                  <a:pt x="123" y="384"/>
                </a:lnTo>
                <a:lnTo>
                  <a:pt x="123" y="386"/>
                </a:lnTo>
                <a:lnTo>
                  <a:pt x="123" y="388"/>
                </a:lnTo>
                <a:lnTo>
                  <a:pt x="123" y="394"/>
                </a:lnTo>
                <a:lnTo>
                  <a:pt x="121" y="400"/>
                </a:lnTo>
                <a:lnTo>
                  <a:pt x="119" y="400"/>
                </a:lnTo>
                <a:lnTo>
                  <a:pt x="115" y="402"/>
                </a:lnTo>
                <a:lnTo>
                  <a:pt x="112" y="402"/>
                </a:lnTo>
                <a:lnTo>
                  <a:pt x="107" y="413"/>
                </a:lnTo>
                <a:lnTo>
                  <a:pt x="104" y="411"/>
                </a:lnTo>
                <a:lnTo>
                  <a:pt x="102" y="411"/>
                </a:lnTo>
                <a:lnTo>
                  <a:pt x="98" y="411"/>
                </a:lnTo>
                <a:lnTo>
                  <a:pt x="96" y="411"/>
                </a:lnTo>
                <a:lnTo>
                  <a:pt x="94" y="413"/>
                </a:lnTo>
                <a:lnTo>
                  <a:pt x="88" y="421"/>
                </a:lnTo>
                <a:lnTo>
                  <a:pt x="86" y="423"/>
                </a:lnTo>
                <a:lnTo>
                  <a:pt x="86" y="424"/>
                </a:lnTo>
                <a:lnTo>
                  <a:pt x="85" y="430"/>
                </a:lnTo>
                <a:lnTo>
                  <a:pt x="81" y="432"/>
                </a:lnTo>
                <a:lnTo>
                  <a:pt x="79" y="432"/>
                </a:lnTo>
                <a:lnTo>
                  <a:pt x="73" y="434"/>
                </a:lnTo>
                <a:lnTo>
                  <a:pt x="71" y="432"/>
                </a:lnTo>
                <a:lnTo>
                  <a:pt x="67" y="432"/>
                </a:lnTo>
                <a:lnTo>
                  <a:pt x="64" y="430"/>
                </a:lnTo>
                <a:lnTo>
                  <a:pt x="64" y="427"/>
                </a:lnTo>
                <a:lnTo>
                  <a:pt x="62" y="427"/>
                </a:lnTo>
                <a:lnTo>
                  <a:pt x="46" y="423"/>
                </a:lnTo>
                <a:lnTo>
                  <a:pt x="44" y="423"/>
                </a:lnTo>
                <a:lnTo>
                  <a:pt x="44" y="424"/>
                </a:lnTo>
                <a:lnTo>
                  <a:pt x="40" y="423"/>
                </a:lnTo>
                <a:lnTo>
                  <a:pt x="23" y="438"/>
                </a:lnTo>
                <a:lnTo>
                  <a:pt x="2" y="450"/>
                </a:lnTo>
                <a:lnTo>
                  <a:pt x="0" y="451"/>
                </a:lnTo>
                <a:lnTo>
                  <a:pt x="4" y="488"/>
                </a:lnTo>
                <a:lnTo>
                  <a:pt x="6" y="49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" name="Freeform 11"/>
          <p:cNvSpPr>
            <a:spLocks/>
          </p:cNvSpPr>
          <p:nvPr/>
        </p:nvSpPr>
        <p:spPr bwMode="auto">
          <a:xfrm>
            <a:off x="-3171750" y="825997"/>
            <a:ext cx="491492" cy="477712"/>
          </a:xfrm>
          <a:custGeom>
            <a:avLst/>
            <a:gdLst>
              <a:gd name="T0" fmla="*/ 3496 w 4112"/>
              <a:gd name="T1" fmla="*/ 1642 h 3990"/>
              <a:gd name="T2" fmla="*/ 3346 w 4112"/>
              <a:gd name="T3" fmla="*/ 1746 h 3990"/>
              <a:gd name="T4" fmla="*/ 3282 w 4112"/>
              <a:gd name="T5" fmla="*/ 1815 h 3990"/>
              <a:gd name="T6" fmla="*/ 3091 w 4112"/>
              <a:gd name="T7" fmla="*/ 1827 h 3990"/>
              <a:gd name="T8" fmla="*/ 3021 w 4112"/>
              <a:gd name="T9" fmla="*/ 1682 h 3990"/>
              <a:gd name="T10" fmla="*/ 2859 w 4112"/>
              <a:gd name="T11" fmla="*/ 1589 h 3990"/>
              <a:gd name="T12" fmla="*/ 2708 w 4112"/>
              <a:gd name="T13" fmla="*/ 1549 h 3990"/>
              <a:gd name="T14" fmla="*/ 2604 w 4112"/>
              <a:gd name="T15" fmla="*/ 1276 h 3990"/>
              <a:gd name="T16" fmla="*/ 2818 w 4112"/>
              <a:gd name="T17" fmla="*/ 1218 h 3990"/>
              <a:gd name="T18" fmla="*/ 2720 w 4112"/>
              <a:gd name="T19" fmla="*/ 946 h 3990"/>
              <a:gd name="T20" fmla="*/ 3299 w 4112"/>
              <a:gd name="T21" fmla="*/ 720 h 3990"/>
              <a:gd name="T22" fmla="*/ 3558 w 4112"/>
              <a:gd name="T23" fmla="*/ 267 h 3990"/>
              <a:gd name="T24" fmla="*/ 3201 w 4112"/>
              <a:gd name="T25" fmla="*/ 0 h 3990"/>
              <a:gd name="T26" fmla="*/ 3114 w 4112"/>
              <a:gd name="T27" fmla="*/ 70 h 3990"/>
              <a:gd name="T28" fmla="*/ 3014 w 4112"/>
              <a:gd name="T29" fmla="*/ 75 h 3990"/>
              <a:gd name="T30" fmla="*/ 2971 w 4112"/>
              <a:gd name="T31" fmla="*/ 126 h 3990"/>
              <a:gd name="T32" fmla="*/ 3021 w 4112"/>
              <a:gd name="T33" fmla="*/ 221 h 3990"/>
              <a:gd name="T34" fmla="*/ 2656 w 4112"/>
              <a:gd name="T35" fmla="*/ 522 h 3990"/>
              <a:gd name="T36" fmla="*/ 2093 w 4112"/>
              <a:gd name="T37" fmla="*/ 679 h 3990"/>
              <a:gd name="T38" fmla="*/ 1764 w 4112"/>
              <a:gd name="T39" fmla="*/ 685 h 3990"/>
              <a:gd name="T40" fmla="*/ 1647 w 4112"/>
              <a:gd name="T41" fmla="*/ 720 h 3990"/>
              <a:gd name="T42" fmla="*/ 1699 w 4112"/>
              <a:gd name="T43" fmla="*/ 575 h 3990"/>
              <a:gd name="T44" fmla="*/ 1484 w 4112"/>
              <a:gd name="T45" fmla="*/ 301 h 3990"/>
              <a:gd name="T46" fmla="*/ 1255 w 4112"/>
              <a:gd name="T47" fmla="*/ 290 h 3990"/>
              <a:gd name="T48" fmla="*/ 1085 w 4112"/>
              <a:gd name="T49" fmla="*/ 424 h 3990"/>
              <a:gd name="T50" fmla="*/ 877 w 4112"/>
              <a:gd name="T51" fmla="*/ 343 h 3990"/>
              <a:gd name="T52" fmla="*/ 510 w 4112"/>
              <a:gd name="T53" fmla="*/ 476 h 3990"/>
              <a:gd name="T54" fmla="*/ 279 w 4112"/>
              <a:gd name="T55" fmla="*/ 308 h 3990"/>
              <a:gd name="T56" fmla="*/ 0 w 4112"/>
              <a:gd name="T57" fmla="*/ 482 h 3990"/>
              <a:gd name="T58" fmla="*/ 1085 w 4112"/>
              <a:gd name="T59" fmla="*/ 2175 h 3990"/>
              <a:gd name="T60" fmla="*/ 2111 w 4112"/>
              <a:gd name="T61" fmla="*/ 3758 h 3990"/>
              <a:gd name="T62" fmla="*/ 2343 w 4112"/>
              <a:gd name="T63" fmla="*/ 3990 h 3990"/>
              <a:gd name="T64" fmla="*/ 2563 w 4112"/>
              <a:gd name="T65" fmla="*/ 3735 h 3990"/>
              <a:gd name="T66" fmla="*/ 3147 w 4112"/>
              <a:gd name="T67" fmla="*/ 2901 h 3990"/>
              <a:gd name="T68" fmla="*/ 3453 w 4112"/>
              <a:gd name="T69" fmla="*/ 3066 h 3990"/>
              <a:gd name="T70" fmla="*/ 3788 w 4112"/>
              <a:gd name="T71" fmla="*/ 3188 h 3990"/>
              <a:gd name="T72" fmla="*/ 4085 w 4112"/>
              <a:gd name="T73" fmla="*/ 3140 h 3990"/>
              <a:gd name="T74" fmla="*/ 4112 w 4112"/>
              <a:gd name="T75" fmla="*/ 2954 h 3990"/>
              <a:gd name="T76" fmla="*/ 3859 w 4112"/>
              <a:gd name="T77" fmla="*/ 2402 h 3990"/>
              <a:gd name="T78" fmla="*/ 3859 w 4112"/>
              <a:gd name="T79" fmla="*/ 2116 h 3990"/>
              <a:gd name="T80" fmla="*/ 3859 w 4112"/>
              <a:gd name="T81" fmla="*/ 1830 h 3990"/>
              <a:gd name="T82" fmla="*/ 3633 w 4112"/>
              <a:gd name="T83" fmla="*/ 1718 h 3990"/>
              <a:gd name="T84" fmla="*/ 3496 w 4112"/>
              <a:gd name="T85" fmla="*/ 1642 h 3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12" h="3990">
                <a:moveTo>
                  <a:pt x="3496" y="1642"/>
                </a:moveTo>
                <a:cubicBezTo>
                  <a:pt x="3445" y="1646"/>
                  <a:pt x="3377" y="1719"/>
                  <a:pt x="3346" y="1746"/>
                </a:cubicBezTo>
                <a:cubicBezTo>
                  <a:pt x="3314" y="1773"/>
                  <a:pt x="3321" y="1797"/>
                  <a:pt x="3282" y="1815"/>
                </a:cubicBezTo>
                <a:cubicBezTo>
                  <a:pt x="3243" y="1834"/>
                  <a:pt x="3136" y="1854"/>
                  <a:pt x="3091" y="1827"/>
                </a:cubicBezTo>
                <a:cubicBezTo>
                  <a:pt x="3045" y="1800"/>
                  <a:pt x="3057" y="1720"/>
                  <a:pt x="3021" y="1682"/>
                </a:cubicBezTo>
                <a:cubicBezTo>
                  <a:pt x="2986" y="1644"/>
                  <a:pt x="2912" y="1604"/>
                  <a:pt x="2859" y="1589"/>
                </a:cubicBezTo>
                <a:cubicBezTo>
                  <a:pt x="2806" y="1574"/>
                  <a:pt x="2766" y="1596"/>
                  <a:pt x="2708" y="1549"/>
                </a:cubicBezTo>
                <a:cubicBezTo>
                  <a:pt x="2650" y="1502"/>
                  <a:pt x="2604" y="1276"/>
                  <a:pt x="2604" y="1276"/>
                </a:cubicBezTo>
                <a:lnTo>
                  <a:pt x="2818" y="1218"/>
                </a:lnTo>
                <a:lnTo>
                  <a:pt x="2720" y="946"/>
                </a:lnTo>
                <a:lnTo>
                  <a:pt x="3299" y="720"/>
                </a:lnTo>
                <a:lnTo>
                  <a:pt x="3558" y="267"/>
                </a:lnTo>
                <a:lnTo>
                  <a:pt x="3201" y="0"/>
                </a:lnTo>
                <a:lnTo>
                  <a:pt x="3114" y="70"/>
                </a:lnTo>
                <a:lnTo>
                  <a:pt x="3014" y="75"/>
                </a:lnTo>
                <a:lnTo>
                  <a:pt x="2971" y="126"/>
                </a:lnTo>
                <a:lnTo>
                  <a:pt x="3021" y="221"/>
                </a:lnTo>
                <a:lnTo>
                  <a:pt x="2656" y="522"/>
                </a:lnTo>
                <a:lnTo>
                  <a:pt x="2093" y="679"/>
                </a:lnTo>
                <a:lnTo>
                  <a:pt x="1764" y="685"/>
                </a:lnTo>
                <a:lnTo>
                  <a:pt x="1647" y="720"/>
                </a:lnTo>
                <a:lnTo>
                  <a:pt x="1699" y="575"/>
                </a:lnTo>
                <a:lnTo>
                  <a:pt x="1484" y="301"/>
                </a:lnTo>
                <a:lnTo>
                  <a:pt x="1255" y="290"/>
                </a:lnTo>
                <a:lnTo>
                  <a:pt x="1085" y="424"/>
                </a:lnTo>
                <a:lnTo>
                  <a:pt x="877" y="343"/>
                </a:lnTo>
                <a:lnTo>
                  <a:pt x="510" y="476"/>
                </a:lnTo>
                <a:lnTo>
                  <a:pt x="279" y="308"/>
                </a:lnTo>
                <a:lnTo>
                  <a:pt x="0" y="482"/>
                </a:lnTo>
                <a:lnTo>
                  <a:pt x="1085" y="2175"/>
                </a:lnTo>
                <a:lnTo>
                  <a:pt x="2111" y="3758"/>
                </a:lnTo>
                <a:cubicBezTo>
                  <a:pt x="2111" y="3758"/>
                  <a:pt x="2243" y="3911"/>
                  <a:pt x="2343" y="3990"/>
                </a:cubicBezTo>
                <a:lnTo>
                  <a:pt x="2563" y="3735"/>
                </a:lnTo>
                <a:lnTo>
                  <a:pt x="3147" y="2901"/>
                </a:lnTo>
                <a:lnTo>
                  <a:pt x="3453" y="3066"/>
                </a:lnTo>
                <a:lnTo>
                  <a:pt x="3788" y="3188"/>
                </a:lnTo>
                <a:lnTo>
                  <a:pt x="4085" y="3140"/>
                </a:lnTo>
                <a:lnTo>
                  <a:pt x="4112" y="2954"/>
                </a:lnTo>
                <a:lnTo>
                  <a:pt x="3859" y="2402"/>
                </a:lnTo>
                <a:lnTo>
                  <a:pt x="3859" y="2116"/>
                </a:lnTo>
                <a:lnTo>
                  <a:pt x="3859" y="1830"/>
                </a:lnTo>
                <a:lnTo>
                  <a:pt x="3633" y="1718"/>
                </a:lnTo>
                <a:cubicBezTo>
                  <a:pt x="3633" y="1718"/>
                  <a:pt x="3548" y="1637"/>
                  <a:pt x="3496" y="1642"/>
                </a:cubicBez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8" name="Freeform 113"/>
          <p:cNvSpPr>
            <a:spLocks noEditPoints="1"/>
          </p:cNvSpPr>
          <p:nvPr/>
        </p:nvSpPr>
        <p:spPr bwMode="auto">
          <a:xfrm>
            <a:off x="-1963688" y="3471791"/>
            <a:ext cx="881930" cy="831405"/>
          </a:xfrm>
          <a:custGeom>
            <a:avLst/>
            <a:gdLst>
              <a:gd name="T0" fmla="*/ 2731 w 7366"/>
              <a:gd name="T1" fmla="*/ 714 h 6949"/>
              <a:gd name="T2" fmla="*/ 2419 w 7366"/>
              <a:gd name="T3" fmla="*/ 402 h 6949"/>
              <a:gd name="T4" fmla="*/ 2170 w 7366"/>
              <a:gd name="T5" fmla="*/ 222 h 6949"/>
              <a:gd name="T6" fmla="*/ 1775 w 7366"/>
              <a:gd name="T7" fmla="*/ 152 h 6949"/>
              <a:gd name="T8" fmla="*/ 1955 w 7366"/>
              <a:gd name="T9" fmla="*/ 679 h 6949"/>
              <a:gd name="T10" fmla="*/ 936 w 7366"/>
              <a:gd name="T11" fmla="*/ 2225 h 6949"/>
              <a:gd name="T12" fmla="*/ 686 w 7366"/>
              <a:gd name="T13" fmla="*/ 2585 h 6949"/>
              <a:gd name="T14" fmla="*/ 0 w 7366"/>
              <a:gd name="T15" fmla="*/ 2890 h 6949"/>
              <a:gd name="T16" fmla="*/ 1102 w 7366"/>
              <a:gd name="T17" fmla="*/ 3015 h 6949"/>
              <a:gd name="T18" fmla="*/ 1324 w 7366"/>
              <a:gd name="T19" fmla="*/ 2564 h 6949"/>
              <a:gd name="T20" fmla="*/ 1213 w 7366"/>
              <a:gd name="T21" fmla="*/ 2703 h 6949"/>
              <a:gd name="T22" fmla="*/ 1775 w 7366"/>
              <a:gd name="T23" fmla="*/ 2855 h 6949"/>
              <a:gd name="T24" fmla="*/ 1934 w 7366"/>
              <a:gd name="T25" fmla="*/ 2703 h 6949"/>
              <a:gd name="T26" fmla="*/ 1678 w 7366"/>
              <a:gd name="T27" fmla="*/ 2440 h 6949"/>
              <a:gd name="T28" fmla="*/ 1941 w 7366"/>
              <a:gd name="T29" fmla="*/ 2246 h 6949"/>
              <a:gd name="T30" fmla="*/ 2116 w 7366"/>
              <a:gd name="T31" fmla="*/ 2243 h 6949"/>
              <a:gd name="T32" fmla="*/ 2579 w 7366"/>
              <a:gd name="T33" fmla="*/ 1393 h 6949"/>
              <a:gd name="T34" fmla="*/ 3135 w 7366"/>
              <a:gd name="T35" fmla="*/ 1051 h 6949"/>
              <a:gd name="T36" fmla="*/ 2911 w 7366"/>
              <a:gd name="T37" fmla="*/ 839 h 6949"/>
              <a:gd name="T38" fmla="*/ 5461 w 7366"/>
              <a:gd name="T39" fmla="*/ 6949 h 6949"/>
              <a:gd name="T40" fmla="*/ 3693 w 7366"/>
              <a:gd name="T41" fmla="*/ 6751 h 6949"/>
              <a:gd name="T42" fmla="*/ 3285 w 7366"/>
              <a:gd name="T43" fmla="*/ 6583 h 6949"/>
              <a:gd name="T44" fmla="*/ 2971 w 7366"/>
              <a:gd name="T45" fmla="*/ 4973 h 6949"/>
              <a:gd name="T46" fmla="*/ 2888 w 7366"/>
              <a:gd name="T47" fmla="*/ 3278 h 6949"/>
              <a:gd name="T48" fmla="*/ 3058 w 7366"/>
              <a:gd name="T49" fmla="*/ 2930 h 6949"/>
              <a:gd name="T50" fmla="*/ 2901 w 7366"/>
              <a:gd name="T51" fmla="*/ 2681 h 6949"/>
              <a:gd name="T52" fmla="*/ 2775 w 7366"/>
              <a:gd name="T53" fmla="*/ 2440 h 6949"/>
              <a:gd name="T54" fmla="*/ 2945 w 7366"/>
              <a:gd name="T55" fmla="*/ 2383 h 6949"/>
              <a:gd name="T56" fmla="*/ 3083 w 7366"/>
              <a:gd name="T57" fmla="*/ 2402 h 6949"/>
              <a:gd name="T58" fmla="*/ 3179 w 7366"/>
              <a:gd name="T59" fmla="*/ 2701 h 6949"/>
              <a:gd name="T60" fmla="*/ 6171 w 7366"/>
              <a:gd name="T61" fmla="*/ 4946 h 6949"/>
              <a:gd name="T62" fmla="*/ 6560 w 7366"/>
              <a:gd name="T63" fmla="*/ 5359 h 6949"/>
              <a:gd name="T64" fmla="*/ 6736 w 7366"/>
              <a:gd name="T65" fmla="*/ 5490 h 6949"/>
              <a:gd name="T66" fmla="*/ 6893 w 7366"/>
              <a:gd name="T67" fmla="*/ 5622 h 6949"/>
              <a:gd name="T68" fmla="*/ 6832 w 7366"/>
              <a:gd name="T69" fmla="*/ 5894 h 6949"/>
              <a:gd name="T70" fmla="*/ 6867 w 7366"/>
              <a:gd name="T71" fmla="*/ 5915 h 6949"/>
              <a:gd name="T72" fmla="*/ 7253 w 7366"/>
              <a:gd name="T73" fmla="*/ 6438 h 69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366" h="6949">
                <a:moveTo>
                  <a:pt x="2911" y="839"/>
                </a:moveTo>
                <a:lnTo>
                  <a:pt x="2731" y="714"/>
                </a:lnTo>
                <a:lnTo>
                  <a:pt x="2641" y="832"/>
                </a:lnTo>
                <a:lnTo>
                  <a:pt x="2419" y="402"/>
                </a:lnTo>
                <a:lnTo>
                  <a:pt x="2371" y="416"/>
                </a:lnTo>
                <a:lnTo>
                  <a:pt x="2170" y="222"/>
                </a:lnTo>
                <a:lnTo>
                  <a:pt x="2093" y="0"/>
                </a:lnTo>
                <a:lnTo>
                  <a:pt x="1775" y="152"/>
                </a:lnTo>
                <a:lnTo>
                  <a:pt x="1872" y="305"/>
                </a:lnTo>
                <a:lnTo>
                  <a:pt x="1955" y="679"/>
                </a:lnTo>
                <a:lnTo>
                  <a:pt x="1837" y="1213"/>
                </a:lnTo>
                <a:lnTo>
                  <a:pt x="936" y="2225"/>
                </a:lnTo>
                <a:lnTo>
                  <a:pt x="860" y="2426"/>
                </a:lnTo>
                <a:lnTo>
                  <a:pt x="686" y="2585"/>
                </a:lnTo>
                <a:lnTo>
                  <a:pt x="42" y="2738"/>
                </a:lnTo>
                <a:lnTo>
                  <a:pt x="0" y="2890"/>
                </a:lnTo>
                <a:lnTo>
                  <a:pt x="118" y="3063"/>
                </a:lnTo>
                <a:lnTo>
                  <a:pt x="1102" y="3015"/>
                </a:lnTo>
                <a:lnTo>
                  <a:pt x="1033" y="2419"/>
                </a:lnTo>
                <a:lnTo>
                  <a:pt x="1324" y="2564"/>
                </a:lnTo>
                <a:lnTo>
                  <a:pt x="1324" y="2654"/>
                </a:lnTo>
                <a:lnTo>
                  <a:pt x="1213" y="2703"/>
                </a:lnTo>
                <a:lnTo>
                  <a:pt x="1255" y="2793"/>
                </a:lnTo>
                <a:lnTo>
                  <a:pt x="1775" y="2855"/>
                </a:lnTo>
                <a:lnTo>
                  <a:pt x="1782" y="2772"/>
                </a:lnTo>
                <a:lnTo>
                  <a:pt x="1934" y="2703"/>
                </a:lnTo>
                <a:lnTo>
                  <a:pt x="1976" y="2460"/>
                </a:lnTo>
                <a:lnTo>
                  <a:pt x="1678" y="2440"/>
                </a:lnTo>
                <a:lnTo>
                  <a:pt x="1865" y="2204"/>
                </a:lnTo>
                <a:lnTo>
                  <a:pt x="1941" y="2246"/>
                </a:lnTo>
                <a:lnTo>
                  <a:pt x="1906" y="2308"/>
                </a:lnTo>
                <a:lnTo>
                  <a:pt x="2116" y="2243"/>
                </a:lnTo>
                <a:lnTo>
                  <a:pt x="2114" y="1927"/>
                </a:lnTo>
                <a:lnTo>
                  <a:pt x="2579" y="1393"/>
                </a:lnTo>
                <a:lnTo>
                  <a:pt x="2614" y="1320"/>
                </a:lnTo>
                <a:lnTo>
                  <a:pt x="3135" y="1051"/>
                </a:lnTo>
                <a:lnTo>
                  <a:pt x="3070" y="799"/>
                </a:lnTo>
                <a:lnTo>
                  <a:pt x="2911" y="839"/>
                </a:lnTo>
                <a:close/>
                <a:moveTo>
                  <a:pt x="7366" y="6929"/>
                </a:moveTo>
                <a:lnTo>
                  <a:pt x="5461" y="6949"/>
                </a:lnTo>
                <a:lnTo>
                  <a:pt x="4153" y="6615"/>
                </a:lnTo>
                <a:lnTo>
                  <a:pt x="3693" y="6751"/>
                </a:lnTo>
                <a:lnTo>
                  <a:pt x="3442" y="6709"/>
                </a:lnTo>
                <a:lnTo>
                  <a:pt x="3285" y="6583"/>
                </a:lnTo>
                <a:lnTo>
                  <a:pt x="3338" y="6353"/>
                </a:lnTo>
                <a:lnTo>
                  <a:pt x="2971" y="4973"/>
                </a:lnTo>
                <a:lnTo>
                  <a:pt x="2961" y="3435"/>
                </a:lnTo>
                <a:lnTo>
                  <a:pt x="2888" y="3278"/>
                </a:lnTo>
                <a:lnTo>
                  <a:pt x="2875" y="3076"/>
                </a:lnTo>
                <a:lnTo>
                  <a:pt x="3058" y="2930"/>
                </a:lnTo>
                <a:lnTo>
                  <a:pt x="3041" y="2789"/>
                </a:lnTo>
                <a:lnTo>
                  <a:pt x="2901" y="2681"/>
                </a:lnTo>
                <a:lnTo>
                  <a:pt x="2927" y="2544"/>
                </a:lnTo>
                <a:lnTo>
                  <a:pt x="2775" y="2440"/>
                </a:lnTo>
                <a:lnTo>
                  <a:pt x="2807" y="2268"/>
                </a:lnTo>
                <a:lnTo>
                  <a:pt x="2945" y="2383"/>
                </a:lnTo>
                <a:lnTo>
                  <a:pt x="3012" y="2402"/>
                </a:lnTo>
                <a:lnTo>
                  <a:pt x="3083" y="2402"/>
                </a:lnTo>
                <a:lnTo>
                  <a:pt x="3181" y="2473"/>
                </a:lnTo>
                <a:lnTo>
                  <a:pt x="3179" y="2701"/>
                </a:lnTo>
                <a:lnTo>
                  <a:pt x="5973" y="5163"/>
                </a:lnTo>
                <a:lnTo>
                  <a:pt x="6171" y="4946"/>
                </a:lnTo>
                <a:lnTo>
                  <a:pt x="6437" y="5113"/>
                </a:lnTo>
                <a:lnTo>
                  <a:pt x="6560" y="5359"/>
                </a:lnTo>
                <a:lnTo>
                  <a:pt x="6700" y="5490"/>
                </a:lnTo>
                <a:lnTo>
                  <a:pt x="6736" y="5490"/>
                </a:lnTo>
                <a:lnTo>
                  <a:pt x="6788" y="5578"/>
                </a:lnTo>
                <a:lnTo>
                  <a:pt x="6893" y="5622"/>
                </a:lnTo>
                <a:lnTo>
                  <a:pt x="6937" y="5736"/>
                </a:lnTo>
                <a:lnTo>
                  <a:pt x="6832" y="5894"/>
                </a:lnTo>
                <a:lnTo>
                  <a:pt x="7253" y="6148"/>
                </a:lnTo>
                <a:lnTo>
                  <a:pt x="6867" y="5915"/>
                </a:lnTo>
                <a:lnTo>
                  <a:pt x="7192" y="6289"/>
                </a:lnTo>
                <a:lnTo>
                  <a:pt x="7253" y="6438"/>
                </a:lnTo>
                <a:lnTo>
                  <a:pt x="7366" y="6929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9" name="Freeform 114"/>
          <p:cNvSpPr>
            <a:spLocks noEditPoints="1"/>
          </p:cNvSpPr>
          <p:nvPr/>
        </p:nvSpPr>
        <p:spPr bwMode="auto">
          <a:xfrm>
            <a:off x="-2818060" y="5559486"/>
            <a:ext cx="849776" cy="440965"/>
          </a:xfrm>
          <a:custGeom>
            <a:avLst/>
            <a:gdLst>
              <a:gd name="T0" fmla="*/ 675 w 7112"/>
              <a:gd name="T1" fmla="*/ 370 h 3695"/>
              <a:gd name="T2" fmla="*/ 918 w 7112"/>
              <a:gd name="T3" fmla="*/ 119 h 3695"/>
              <a:gd name="T4" fmla="*/ 1312 w 7112"/>
              <a:gd name="T5" fmla="*/ 18 h 3695"/>
              <a:gd name="T6" fmla="*/ 1644 w 7112"/>
              <a:gd name="T7" fmla="*/ 131 h 3695"/>
              <a:gd name="T8" fmla="*/ 1761 w 7112"/>
              <a:gd name="T9" fmla="*/ 299 h 3695"/>
              <a:gd name="T10" fmla="*/ 2080 w 7112"/>
              <a:gd name="T11" fmla="*/ 479 h 3695"/>
              <a:gd name="T12" fmla="*/ 2118 w 7112"/>
              <a:gd name="T13" fmla="*/ 899 h 3695"/>
              <a:gd name="T14" fmla="*/ 1518 w 7112"/>
              <a:gd name="T15" fmla="*/ 1263 h 3695"/>
              <a:gd name="T16" fmla="*/ 1321 w 7112"/>
              <a:gd name="T17" fmla="*/ 1574 h 3695"/>
              <a:gd name="T18" fmla="*/ 344 w 7112"/>
              <a:gd name="T19" fmla="*/ 1284 h 3695"/>
              <a:gd name="T20" fmla="*/ 42 w 7112"/>
              <a:gd name="T21" fmla="*/ 1301 h 3695"/>
              <a:gd name="T22" fmla="*/ 281 w 7112"/>
              <a:gd name="T23" fmla="*/ 924 h 3695"/>
              <a:gd name="T24" fmla="*/ 499 w 7112"/>
              <a:gd name="T25" fmla="*/ 446 h 3695"/>
              <a:gd name="T26" fmla="*/ 3587 w 7112"/>
              <a:gd name="T27" fmla="*/ 3605 h 3695"/>
              <a:gd name="T28" fmla="*/ 7112 w 7112"/>
              <a:gd name="T29" fmla="*/ 1990 h 3695"/>
              <a:gd name="T30" fmla="*/ 7059 w 7112"/>
              <a:gd name="T31" fmla="*/ 1812 h 3695"/>
              <a:gd name="T32" fmla="*/ 6854 w 7112"/>
              <a:gd name="T33" fmla="*/ 1776 h 3695"/>
              <a:gd name="T34" fmla="*/ 6836 w 7112"/>
              <a:gd name="T35" fmla="*/ 1713 h 3695"/>
              <a:gd name="T36" fmla="*/ 6666 w 7112"/>
              <a:gd name="T37" fmla="*/ 1446 h 3695"/>
              <a:gd name="T38" fmla="*/ 6818 w 7112"/>
              <a:gd name="T39" fmla="*/ 1071 h 3695"/>
              <a:gd name="T40" fmla="*/ 6970 w 7112"/>
              <a:gd name="T41" fmla="*/ 1089 h 3695"/>
              <a:gd name="T42" fmla="*/ 7086 w 7112"/>
              <a:gd name="T43" fmla="*/ 910 h 3695"/>
              <a:gd name="T44" fmla="*/ 7103 w 7112"/>
              <a:gd name="T45" fmla="*/ 607 h 3695"/>
              <a:gd name="T46" fmla="*/ 6979 w 7112"/>
              <a:gd name="T47" fmla="*/ 482 h 3695"/>
              <a:gd name="T48" fmla="*/ 6863 w 7112"/>
              <a:gd name="T49" fmla="*/ 428 h 3695"/>
              <a:gd name="T50" fmla="*/ 6782 w 7112"/>
              <a:gd name="T51" fmla="*/ 375 h 3695"/>
              <a:gd name="T52" fmla="*/ 6720 w 7112"/>
              <a:gd name="T53" fmla="*/ 268 h 3695"/>
              <a:gd name="T54" fmla="*/ 6327 w 7112"/>
              <a:gd name="T55" fmla="*/ 125 h 3695"/>
              <a:gd name="T56" fmla="*/ 6033 w 7112"/>
              <a:gd name="T57" fmla="*/ 223 h 3695"/>
              <a:gd name="T58" fmla="*/ 5881 w 7112"/>
              <a:gd name="T59" fmla="*/ 491 h 3695"/>
              <a:gd name="T60" fmla="*/ 5676 w 7112"/>
              <a:gd name="T61" fmla="*/ 268 h 3695"/>
              <a:gd name="T62" fmla="*/ 5399 w 7112"/>
              <a:gd name="T63" fmla="*/ 393 h 3695"/>
              <a:gd name="T64" fmla="*/ 5310 w 7112"/>
              <a:gd name="T65" fmla="*/ 107 h 3695"/>
              <a:gd name="T66" fmla="*/ 5292 w 7112"/>
              <a:gd name="T67" fmla="*/ 0 h 3695"/>
              <a:gd name="T68" fmla="*/ 5096 w 7112"/>
              <a:gd name="T69" fmla="*/ 303 h 3695"/>
              <a:gd name="T70" fmla="*/ 4747 w 7112"/>
              <a:gd name="T71" fmla="*/ 27 h 3695"/>
              <a:gd name="T72" fmla="*/ 4212 w 7112"/>
              <a:gd name="T73" fmla="*/ 544 h 3695"/>
              <a:gd name="T74" fmla="*/ 4132 w 7112"/>
              <a:gd name="T75" fmla="*/ 98 h 3695"/>
              <a:gd name="T76" fmla="*/ 3382 w 7112"/>
              <a:gd name="T77" fmla="*/ 580 h 3695"/>
              <a:gd name="T78" fmla="*/ 3462 w 7112"/>
              <a:gd name="T79" fmla="*/ 1116 h 3695"/>
              <a:gd name="T80" fmla="*/ 3373 w 7112"/>
              <a:gd name="T81" fmla="*/ 1642 h 3695"/>
              <a:gd name="T82" fmla="*/ 3016 w 7112"/>
              <a:gd name="T83" fmla="*/ 2249 h 3695"/>
              <a:gd name="T84" fmla="*/ 2900 w 7112"/>
              <a:gd name="T85" fmla="*/ 2954 h 3695"/>
              <a:gd name="T86" fmla="*/ 2650 w 7112"/>
              <a:gd name="T87" fmla="*/ 3489 h 3695"/>
              <a:gd name="T88" fmla="*/ 3061 w 7112"/>
              <a:gd name="T89" fmla="*/ 3382 h 3695"/>
              <a:gd name="T90" fmla="*/ 3462 w 7112"/>
              <a:gd name="T91" fmla="*/ 3695 h 3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112" h="3695">
                <a:moveTo>
                  <a:pt x="499" y="446"/>
                </a:moveTo>
                <a:lnTo>
                  <a:pt x="675" y="370"/>
                </a:lnTo>
                <a:lnTo>
                  <a:pt x="705" y="228"/>
                </a:lnTo>
                <a:lnTo>
                  <a:pt x="918" y="119"/>
                </a:lnTo>
                <a:lnTo>
                  <a:pt x="1149" y="81"/>
                </a:lnTo>
                <a:lnTo>
                  <a:pt x="1312" y="18"/>
                </a:lnTo>
                <a:lnTo>
                  <a:pt x="1505" y="18"/>
                </a:lnTo>
                <a:lnTo>
                  <a:pt x="1644" y="131"/>
                </a:lnTo>
                <a:lnTo>
                  <a:pt x="1661" y="186"/>
                </a:lnTo>
                <a:lnTo>
                  <a:pt x="1761" y="299"/>
                </a:lnTo>
                <a:lnTo>
                  <a:pt x="1962" y="328"/>
                </a:lnTo>
                <a:lnTo>
                  <a:pt x="2080" y="479"/>
                </a:lnTo>
                <a:lnTo>
                  <a:pt x="2139" y="651"/>
                </a:lnTo>
                <a:lnTo>
                  <a:pt x="2118" y="899"/>
                </a:lnTo>
                <a:lnTo>
                  <a:pt x="1887" y="1242"/>
                </a:lnTo>
                <a:lnTo>
                  <a:pt x="1518" y="1263"/>
                </a:lnTo>
                <a:lnTo>
                  <a:pt x="1560" y="1456"/>
                </a:lnTo>
                <a:lnTo>
                  <a:pt x="1321" y="1574"/>
                </a:lnTo>
                <a:lnTo>
                  <a:pt x="977" y="1276"/>
                </a:lnTo>
                <a:lnTo>
                  <a:pt x="344" y="1284"/>
                </a:lnTo>
                <a:lnTo>
                  <a:pt x="189" y="1406"/>
                </a:lnTo>
                <a:lnTo>
                  <a:pt x="42" y="1301"/>
                </a:lnTo>
                <a:lnTo>
                  <a:pt x="0" y="1121"/>
                </a:lnTo>
                <a:lnTo>
                  <a:pt x="281" y="924"/>
                </a:lnTo>
                <a:lnTo>
                  <a:pt x="436" y="685"/>
                </a:lnTo>
                <a:lnTo>
                  <a:pt x="499" y="446"/>
                </a:lnTo>
                <a:close/>
                <a:moveTo>
                  <a:pt x="3462" y="3695"/>
                </a:moveTo>
                <a:lnTo>
                  <a:pt x="3587" y="3605"/>
                </a:lnTo>
                <a:lnTo>
                  <a:pt x="3632" y="3614"/>
                </a:lnTo>
                <a:lnTo>
                  <a:pt x="7112" y="1990"/>
                </a:lnTo>
                <a:lnTo>
                  <a:pt x="6987" y="1883"/>
                </a:lnTo>
                <a:lnTo>
                  <a:pt x="7059" y="1812"/>
                </a:lnTo>
                <a:lnTo>
                  <a:pt x="6952" y="1749"/>
                </a:lnTo>
                <a:lnTo>
                  <a:pt x="6854" y="1776"/>
                </a:lnTo>
                <a:lnTo>
                  <a:pt x="6809" y="1740"/>
                </a:lnTo>
                <a:lnTo>
                  <a:pt x="6836" y="1713"/>
                </a:lnTo>
                <a:lnTo>
                  <a:pt x="6845" y="1499"/>
                </a:lnTo>
                <a:lnTo>
                  <a:pt x="6666" y="1446"/>
                </a:lnTo>
                <a:lnTo>
                  <a:pt x="6675" y="1249"/>
                </a:lnTo>
                <a:lnTo>
                  <a:pt x="6818" y="1071"/>
                </a:lnTo>
                <a:lnTo>
                  <a:pt x="6907" y="1116"/>
                </a:lnTo>
                <a:lnTo>
                  <a:pt x="6970" y="1089"/>
                </a:lnTo>
                <a:lnTo>
                  <a:pt x="6925" y="1035"/>
                </a:lnTo>
                <a:lnTo>
                  <a:pt x="7086" y="910"/>
                </a:lnTo>
                <a:lnTo>
                  <a:pt x="7077" y="776"/>
                </a:lnTo>
                <a:lnTo>
                  <a:pt x="7103" y="607"/>
                </a:lnTo>
                <a:lnTo>
                  <a:pt x="7005" y="553"/>
                </a:lnTo>
                <a:lnTo>
                  <a:pt x="6979" y="482"/>
                </a:lnTo>
                <a:lnTo>
                  <a:pt x="6863" y="482"/>
                </a:lnTo>
                <a:lnTo>
                  <a:pt x="6863" y="428"/>
                </a:lnTo>
                <a:lnTo>
                  <a:pt x="6800" y="428"/>
                </a:lnTo>
                <a:lnTo>
                  <a:pt x="6782" y="375"/>
                </a:lnTo>
                <a:lnTo>
                  <a:pt x="6675" y="330"/>
                </a:lnTo>
                <a:lnTo>
                  <a:pt x="6720" y="268"/>
                </a:lnTo>
                <a:lnTo>
                  <a:pt x="6595" y="116"/>
                </a:lnTo>
                <a:lnTo>
                  <a:pt x="6327" y="125"/>
                </a:lnTo>
                <a:lnTo>
                  <a:pt x="6184" y="36"/>
                </a:lnTo>
                <a:lnTo>
                  <a:pt x="6033" y="223"/>
                </a:lnTo>
                <a:lnTo>
                  <a:pt x="6033" y="375"/>
                </a:lnTo>
                <a:lnTo>
                  <a:pt x="5881" y="491"/>
                </a:lnTo>
                <a:lnTo>
                  <a:pt x="5890" y="419"/>
                </a:lnTo>
                <a:lnTo>
                  <a:pt x="5676" y="268"/>
                </a:lnTo>
                <a:lnTo>
                  <a:pt x="5640" y="250"/>
                </a:lnTo>
                <a:lnTo>
                  <a:pt x="5399" y="393"/>
                </a:lnTo>
                <a:lnTo>
                  <a:pt x="5140" y="402"/>
                </a:lnTo>
                <a:lnTo>
                  <a:pt x="5310" y="107"/>
                </a:lnTo>
                <a:lnTo>
                  <a:pt x="5256" y="107"/>
                </a:lnTo>
                <a:lnTo>
                  <a:pt x="5292" y="0"/>
                </a:lnTo>
                <a:lnTo>
                  <a:pt x="5220" y="0"/>
                </a:lnTo>
                <a:lnTo>
                  <a:pt x="5096" y="303"/>
                </a:lnTo>
                <a:lnTo>
                  <a:pt x="4819" y="27"/>
                </a:lnTo>
                <a:lnTo>
                  <a:pt x="4747" y="27"/>
                </a:lnTo>
                <a:lnTo>
                  <a:pt x="4542" y="277"/>
                </a:lnTo>
                <a:lnTo>
                  <a:pt x="4212" y="544"/>
                </a:lnTo>
                <a:lnTo>
                  <a:pt x="4096" y="214"/>
                </a:lnTo>
                <a:lnTo>
                  <a:pt x="4132" y="98"/>
                </a:lnTo>
                <a:lnTo>
                  <a:pt x="3730" y="277"/>
                </a:lnTo>
                <a:lnTo>
                  <a:pt x="3382" y="580"/>
                </a:lnTo>
                <a:lnTo>
                  <a:pt x="3703" y="955"/>
                </a:lnTo>
                <a:lnTo>
                  <a:pt x="3462" y="1116"/>
                </a:lnTo>
                <a:lnTo>
                  <a:pt x="3445" y="1490"/>
                </a:lnTo>
                <a:lnTo>
                  <a:pt x="3373" y="1642"/>
                </a:lnTo>
                <a:lnTo>
                  <a:pt x="3186" y="1731"/>
                </a:lnTo>
                <a:lnTo>
                  <a:pt x="3016" y="2249"/>
                </a:lnTo>
                <a:lnTo>
                  <a:pt x="2766" y="2490"/>
                </a:lnTo>
                <a:lnTo>
                  <a:pt x="2900" y="2954"/>
                </a:lnTo>
                <a:lnTo>
                  <a:pt x="2650" y="3016"/>
                </a:lnTo>
                <a:lnTo>
                  <a:pt x="2650" y="3489"/>
                </a:lnTo>
                <a:lnTo>
                  <a:pt x="2909" y="3382"/>
                </a:lnTo>
                <a:lnTo>
                  <a:pt x="3061" y="3382"/>
                </a:lnTo>
                <a:lnTo>
                  <a:pt x="3114" y="3579"/>
                </a:lnTo>
                <a:lnTo>
                  <a:pt x="3462" y="3695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0" name="Freeform 139"/>
          <p:cNvSpPr>
            <a:spLocks/>
          </p:cNvSpPr>
          <p:nvPr/>
        </p:nvSpPr>
        <p:spPr bwMode="auto">
          <a:xfrm>
            <a:off x="-2859400" y="853557"/>
            <a:ext cx="358284" cy="376658"/>
          </a:xfrm>
          <a:custGeom>
            <a:avLst/>
            <a:gdLst>
              <a:gd name="T0" fmla="*/ 1838 w 2999"/>
              <a:gd name="T1" fmla="*/ 3142 h 3142"/>
              <a:gd name="T2" fmla="*/ 1966 w 2999"/>
              <a:gd name="T3" fmla="*/ 2423 h 3142"/>
              <a:gd name="T4" fmla="*/ 1717 w 2999"/>
              <a:gd name="T5" fmla="*/ 1710 h 3142"/>
              <a:gd name="T6" fmla="*/ 1833 w 2999"/>
              <a:gd name="T7" fmla="*/ 1664 h 3142"/>
              <a:gd name="T8" fmla="*/ 2151 w 2999"/>
              <a:gd name="T9" fmla="*/ 1780 h 3142"/>
              <a:gd name="T10" fmla="*/ 2447 w 2999"/>
              <a:gd name="T11" fmla="*/ 1785 h 3142"/>
              <a:gd name="T12" fmla="*/ 2558 w 2999"/>
              <a:gd name="T13" fmla="*/ 1907 h 3142"/>
              <a:gd name="T14" fmla="*/ 2625 w 2999"/>
              <a:gd name="T15" fmla="*/ 1948 h 3142"/>
              <a:gd name="T16" fmla="*/ 2714 w 2999"/>
              <a:gd name="T17" fmla="*/ 1971 h 3142"/>
              <a:gd name="T18" fmla="*/ 2795 w 2999"/>
              <a:gd name="T19" fmla="*/ 1838 h 3142"/>
              <a:gd name="T20" fmla="*/ 2882 w 2999"/>
              <a:gd name="T21" fmla="*/ 1890 h 3142"/>
              <a:gd name="T22" fmla="*/ 2975 w 2999"/>
              <a:gd name="T23" fmla="*/ 1838 h 3142"/>
              <a:gd name="T24" fmla="*/ 2986 w 2999"/>
              <a:gd name="T25" fmla="*/ 1681 h 3142"/>
              <a:gd name="T26" fmla="*/ 2952 w 2999"/>
              <a:gd name="T27" fmla="*/ 1611 h 3142"/>
              <a:gd name="T28" fmla="*/ 2865 w 2999"/>
              <a:gd name="T29" fmla="*/ 1548 h 3142"/>
              <a:gd name="T30" fmla="*/ 2789 w 2999"/>
              <a:gd name="T31" fmla="*/ 1530 h 3142"/>
              <a:gd name="T32" fmla="*/ 2725 w 2999"/>
              <a:gd name="T33" fmla="*/ 1571 h 3142"/>
              <a:gd name="T34" fmla="*/ 2673 w 2999"/>
              <a:gd name="T35" fmla="*/ 1640 h 3142"/>
              <a:gd name="T36" fmla="*/ 2615 w 2999"/>
              <a:gd name="T37" fmla="*/ 1594 h 3142"/>
              <a:gd name="T38" fmla="*/ 2575 w 2999"/>
              <a:gd name="T39" fmla="*/ 1374 h 3142"/>
              <a:gd name="T40" fmla="*/ 2673 w 2999"/>
              <a:gd name="T41" fmla="*/ 1356 h 3142"/>
              <a:gd name="T42" fmla="*/ 2801 w 2999"/>
              <a:gd name="T43" fmla="*/ 1385 h 3142"/>
              <a:gd name="T44" fmla="*/ 2824 w 2999"/>
              <a:gd name="T45" fmla="*/ 1275 h 3142"/>
              <a:gd name="T46" fmla="*/ 1804 w 2999"/>
              <a:gd name="T47" fmla="*/ 568 h 3142"/>
              <a:gd name="T48" fmla="*/ 1786 w 2999"/>
              <a:gd name="T49" fmla="*/ 347 h 3142"/>
              <a:gd name="T50" fmla="*/ 1630 w 2999"/>
              <a:gd name="T51" fmla="*/ 162 h 3142"/>
              <a:gd name="T52" fmla="*/ 1404 w 2999"/>
              <a:gd name="T53" fmla="*/ 249 h 3142"/>
              <a:gd name="T54" fmla="*/ 957 w 2999"/>
              <a:gd name="T55" fmla="*/ 0 h 3142"/>
              <a:gd name="T56" fmla="*/ 719 w 2999"/>
              <a:gd name="T57" fmla="*/ 440 h 3142"/>
              <a:gd name="T58" fmla="*/ 105 w 2999"/>
              <a:gd name="T59" fmla="*/ 707 h 3142"/>
              <a:gd name="T60" fmla="*/ 203 w 2999"/>
              <a:gd name="T61" fmla="*/ 962 h 3142"/>
              <a:gd name="T62" fmla="*/ 0 w 2999"/>
              <a:gd name="T63" fmla="*/ 1037 h 3142"/>
              <a:gd name="T64" fmla="*/ 111 w 2999"/>
              <a:gd name="T65" fmla="*/ 1322 h 3142"/>
              <a:gd name="T66" fmla="*/ 296 w 2999"/>
              <a:gd name="T67" fmla="*/ 1356 h 3142"/>
              <a:gd name="T68" fmla="*/ 429 w 2999"/>
              <a:gd name="T69" fmla="*/ 1461 h 3142"/>
              <a:gd name="T70" fmla="*/ 487 w 2999"/>
              <a:gd name="T71" fmla="*/ 1582 h 3142"/>
              <a:gd name="T72" fmla="*/ 644 w 2999"/>
              <a:gd name="T73" fmla="*/ 1582 h 3142"/>
              <a:gd name="T74" fmla="*/ 754 w 2999"/>
              <a:gd name="T75" fmla="*/ 1490 h 3142"/>
              <a:gd name="T76" fmla="*/ 887 w 2999"/>
              <a:gd name="T77" fmla="*/ 1414 h 3142"/>
              <a:gd name="T78" fmla="*/ 1038 w 2999"/>
              <a:gd name="T79" fmla="*/ 1484 h 3142"/>
              <a:gd name="T80" fmla="*/ 1189 w 2999"/>
              <a:gd name="T81" fmla="*/ 1611 h 3142"/>
              <a:gd name="T82" fmla="*/ 1276 w 2999"/>
              <a:gd name="T83" fmla="*/ 1803 h 3142"/>
              <a:gd name="T84" fmla="*/ 1044 w 2999"/>
              <a:gd name="T85" fmla="*/ 1913 h 3142"/>
              <a:gd name="T86" fmla="*/ 1085 w 2999"/>
              <a:gd name="T87" fmla="*/ 2081 h 3142"/>
              <a:gd name="T88" fmla="*/ 1218 w 2999"/>
              <a:gd name="T89" fmla="*/ 2145 h 3142"/>
              <a:gd name="T90" fmla="*/ 1467 w 2999"/>
              <a:gd name="T91" fmla="*/ 2736 h 3142"/>
              <a:gd name="T92" fmla="*/ 1467 w 2999"/>
              <a:gd name="T93" fmla="*/ 2974 h 3142"/>
              <a:gd name="T94" fmla="*/ 1566 w 2999"/>
              <a:gd name="T95" fmla="*/ 3078 h 3142"/>
              <a:gd name="T96" fmla="*/ 1717 w 2999"/>
              <a:gd name="T97" fmla="*/ 3131 h 3142"/>
              <a:gd name="T98" fmla="*/ 1838 w 2999"/>
              <a:gd name="T99" fmla="*/ 3142 h 3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999" h="3142">
                <a:moveTo>
                  <a:pt x="1838" y="3142"/>
                </a:moveTo>
                <a:lnTo>
                  <a:pt x="1966" y="2423"/>
                </a:lnTo>
                <a:lnTo>
                  <a:pt x="1717" y="1710"/>
                </a:lnTo>
                <a:lnTo>
                  <a:pt x="1833" y="1664"/>
                </a:lnTo>
                <a:lnTo>
                  <a:pt x="2151" y="1780"/>
                </a:lnTo>
                <a:lnTo>
                  <a:pt x="2447" y="1785"/>
                </a:lnTo>
                <a:lnTo>
                  <a:pt x="2558" y="1907"/>
                </a:lnTo>
                <a:cubicBezTo>
                  <a:pt x="2558" y="1907"/>
                  <a:pt x="2590" y="1929"/>
                  <a:pt x="2625" y="1948"/>
                </a:cubicBezTo>
                <a:cubicBezTo>
                  <a:pt x="2661" y="1967"/>
                  <a:pt x="2693" y="1989"/>
                  <a:pt x="2714" y="1971"/>
                </a:cubicBezTo>
                <a:cubicBezTo>
                  <a:pt x="2736" y="1953"/>
                  <a:pt x="2763" y="1851"/>
                  <a:pt x="2795" y="1838"/>
                </a:cubicBezTo>
                <a:cubicBezTo>
                  <a:pt x="2827" y="1824"/>
                  <a:pt x="2849" y="1886"/>
                  <a:pt x="2882" y="1890"/>
                </a:cubicBezTo>
                <a:cubicBezTo>
                  <a:pt x="2916" y="1893"/>
                  <a:pt x="2951" y="1874"/>
                  <a:pt x="2975" y="1838"/>
                </a:cubicBezTo>
                <a:cubicBezTo>
                  <a:pt x="2999" y="1801"/>
                  <a:pt x="2996" y="1717"/>
                  <a:pt x="2986" y="1681"/>
                </a:cubicBezTo>
                <a:cubicBezTo>
                  <a:pt x="2977" y="1645"/>
                  <a:pt x="2952" y="1611"/>
                  <a:pt x="2952" y="1611"/>
                </a:cubicBezTo>
                <a:lnTo>
                  <a:pt x="2865" y="1548"/>
                </a:lnTo>
                <a:lnTo>
                  <a:pt x="2789" y="1530"/>
                </a:lnTo>
                <a:cubicBezTo>
                  <a:pt x="2789" y="1530"/>
                  <a:pt x="2743" y="1554"/>
                  <a:pt x="2725" y="1571"/>
                </a:cubicBezTo>
                <a:cubicBezTo>
                  <a:pt x="2708" y="1587"/>
                  <a:pt x="2697" y="1637"/>
                  <a:pt x="2673" y="1640"/>
                </a:cubicBezTo>
                <a:cubicBezTo>
                  <a:pt x="2649" y="1643"/>
                  <a:pt x="2638" y="1632"/>
                  <a:pt x="2615" y="1594"/>
                </a:cubicBezTo>
                <a:cubicBezTo>
                  <a:pt x="2592" y="1556"/>
                  <a:pt x="2547" y="1414"/>
                  <a:pt x="2575" y="1374"/>
                </a:cubicBezTo>
                <a:cubicBezTo>
                  <a:pt x="2602" y="1334"/>
                  <a:pt x="2639" y="1355"/>
                  <a:pt x="2673" y="1356"/>
                </a:cubicBezTo>
                <a:cubicBezTo>
                  <a:pt x="2708" y="1357"/>
                  <a:pt x="2801" y="1385"/>
                  <a:pt x="2801" y="1385"/>
                </a:cubicBezTo>
                <a:lnTo>
                  <a:pt x="2824" y="1275"/>
                </a:lnTo>
                <a:lnTo>
                  <a:pt x="1804" y="568"/>
                </a:lnTo>
                <a:lnTo>
                  <a:pt x="1786" y="347"/>
                </a:lnTo>
                <a:lnTo>
                  <a:pt x="1630" y="162"/>
                </a:lnTo>
                <a:lnTo>
                  <a:pt x="1404" y="249"/>
                </a:lnTo>
                <a:lnTo>
                  <a:pt x="957" y="0"/>
                </a:lnTo>
                <a:lnTo>
                  <a:pt x="719" y="440"/>
                </a:lnTo>
                <a:lnTo>
                  <a:pt x="105" y="707"/>
                </a:lnTo>
                <a:lnTo>
                  <a:pt x="203" y="962"/>
                </a:lnTo>
                <a:lnTo>
                  <a:pt x="0" y="1037"/>
                </a:lnTo>
                <a:cubicBezTo>
                  <a:pt x="0" y="1037"/>
                  <a:pt x="51" y="1274"/>
                  <a:pt x="111" y="1322"/>
                </a:cubicBezTo>
                <a:cubicBezTo>
                  <a:pt x="170" y="1369"/>
                  <a:pt x="246" y="1336"/>
                  <a:pt x="296" y="1356"/>
                </a:cubicBezTo>
                <a:cubicBezTo>
                  <a:pt x="346" y="1377"/>
                  <a:pt x="401" y="1425"/>
                  <a:pt x="429" y="1461"/>
                </a:cubicBezTo>
                <a:cubicBezTo>
                  <a:pt x="458" y="1496"/>
                  <a:pt x="450" y="1552"/>
                  <a:pt x="487" y="1582"/>
                </a:cubicBezTo>
                <a:cubicBezTo>
                  <a:pt x="525" y="1613"/>
                  <a:pt x="597" y="1600"/>
                  <a:pt x="644" y="1582"/>
                </a:cubicBezTo>
                <a:cubicBezTo>
                  <a:pt x="691" y="1565"/>
                  <a:pt x="718" y="1514"/>
                  <a:pt x="754" y="1490"/>
                </a:cubicBezTo>
                <a:cubicBezTo>
                  <a:pt x="790" y="1465"/>
                  <a:pt x="835" y="1416"/>
                  <a:pt x="887" y="1414"/>
                </a:cubicBezTo>
                <a:cubicBezTo>
                  <a:pt x="940" y="1413"/>
                  <a:pt x="1038" y="1484"/>
                  <a:pt x="1038" y="1484"/>
                </a:cubicBezTo>
                <a:cubicBezTo>
                  <a:pt x="1038" y="1484"/>
                  <a:pt x="1152" y="1563"/>
                  <a:pt x="1189" y="1611"/>
                </a:cubicBezTo>
                <a:cubicBezTo>
                  <a:pt x="1226" y="1660"/>
                  <a:pt x="1276" y="1803"/>
                  <a:pt x="1276" y="1803"/>
                </a:cubicBezTo>
                <a:cubicBezTo>
                  <a:pt x="1276" y="1803"/>
                  <a:pt x="1072" y="1855"/>
                  <a:pt x="1044" y="1913"/>
                </a:cubicBezTo>
                <a:cubicBezTo>
                  <a:pt x="1016" y="1971"/>
                  <a:pt x="1054" y="2044"/>
                  <a:pt x="1085" y="2081"/>
                </a:cubicBezTo>
                <a:cubicBezTo>
                  <a:pt x="1115" y="2118"/>
                  <a:pt x="1218" y="2145"/>
                  <a:pt x="1218" y="2145"/>
                </a:cubicBezTo>
                <a:cubicBezTo>
                  <a:pt x="1218" y="2145"/>
                  <a:pt x="1441" y="2607"/>
                  <a:pt x="1467" y="2736"/>
                </a:cubicBezTo>
                <a:cubicBezTo>
                  <a:pt x="1493" y="2866"/>
                  <a:pt x="1446" y="2921"/>
                  <a:pt x="1467" y="2974"/>
                </a:cubicBezTo>
                <a:cubicBezTo>
                  <a:pt x="1488" y="3027"/>
                  <a:pt x="1528" y="3054"/>
                  <a:pt x="1566" y="3078"/>
                </a:cubicBezTo>
                <a:cubicBezTo>
                  <a:pt x="1604" y="3103"/>
                  <a:pt x="1717" y="3131"/>
                  <a:pt x="1717" y="3131"/>
                </a:cubicBezTo>
                <a:lnTo>
                  <a:pt x="1838" y="3142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2" name="Freeform 141"/>
          <p:cNvSpPr>
            <a:spLocks/>
          </p:cNvSpPr>
          <p:nvPr/>
        </p:nvSpPr>
        <p:spPr bwMode="auto">
          <a:xfrm>
            <a:off x="-3079882" y="1090118"/>
            <a:ext cx="500680" cy="606328"/>
          </a:xfrm>
          <a:custGeom>
            <a:avLst/>
            <a:gdLst>
              <a:gd name="T0" fmla="*/ 3769 w 4181"/>
              <a:gd name="T1" fmla="*/ 2841 h 5056"/>
              <a:gd name="T2" fmla="*/ 3667 w 4181"/>
              <a:gd name="T3" fmla="*/ 2971 h 5056"/>
              <a:gd name="T4" fmla="*/ 3519 w 4181"/>
              <a:gd name="T5" fmla="*/ 3001 h 5056"/>
              <a:gd name="T6" fmla="*/ 3572 w 4181"/>
              <a:gd name="T7" fmla="*/ 3079 h 5056"/>
              <a:gd name="T8" fmla="*/ 3358 w 4181"/>
              <a:gd name="T9" fmla="*/ 3563 h 5056"/>
              <a:gd name="T10" fmla="*/ 3584 w 4181"/>
              <a:gd name="T11" fmla="*/ 3913 h 5056"/>
              <a:gd name="T12" fmla="*/ 3763 w 4181"/>
              <a:gd name="T13" fmla="*/ 4192 h 5056"/>
              <a:gd name="T14" fmla="*/ 3978 w 4181"/>
              <a:gd name="T15" fmla="*/ 4093 h 5056"/>
              <a:gd name="T16" fmla="*/ 4036 w 4181"/>
              <a:gd name="T17" fmla="*/ 4319 h 5056"/>
              <a:gd name="T18" fmla="*/ 4053 w 4181"/>
              <a:gd name="T19" fmla="*/ 4661 h 5056"/>
              <a:gd name="T20" fmla="*/ 4042 w 4181"/>
              <a:gd name="T21" fmla="*/ 5003 h 5056"/>
              <a:gd name="T22" fmla="*/ 3578 w 4181"/>
              <a:gd name="T23" fmla="*/ 5056 h 5056"/>
              <a:gd name="T24" fmla="*/ 3201 w 4181"/>
              <a:gd name="T25" fmla="*/ 5009 h 5056"/>
              <a:gd name="T26" fmla="*/ 3215 w 4181"/>
              <a:gd name="T27" fmla="*/ 4520 h 5056"/>
              <a:gd name="T28" fmla="*/ 2372 w 4181"/>
              <a:gd name="T29" fmla="*/ 4487 h 5056"/>
              <a:gd name="T30" fmla="*/ 2180 w 4181"/>
              <a:gd name="T31" fmla="*/ 4319 h 5056"/>
              <a:gd name="T32" fmla="*/ 2151 w 4181"/>
              <a:gd name="T33" fmla="*/ 4076 h 5056"/>
              <a:gd name="T34" fmla="*/ 1630 w 4181"/>
              <a:gd name="T35" fmla="*/ 4064 h 5056"/>
              <a:gd name="T36" fmla="*/ 1537 w 4181"/>
              <a:gd name="T37" fmla="*/ 3919 h 5056"/>
              <a:gd name="T38" fmla="*/ 1302 w 4181"/>
              <a:gd name="T39" fmla="*/ 3988 h 5056"/>
              <a:gd name="T40" fmla="*/ 1046 w 4181"/>
              <a:gd name="T41" fmla="*/ 3960 h 5056"/>
              <a:gd name="T42" fmla="*/ 886 w 4181"/>
              <a:gd name="T43" fmla="*/ 3795 h 5056"/>
              <a:gd name="T44" fmla="*/ 624 w 4181"/>
              <a:gd name="T45" fmla="*/ 3612 h 5056"/>
              <a:gd name="T46" fmla="*/ 238 w 4181"/>
              <a:gd name="T47" fmla="*/ 3757 h 5056"/>
              <a:gd name="T48" fmla="*/ 126 w 4181"/>
              <a:gd name="T49" fmla="*/ 3348 h 5056"/>
              <a:gd name="T50" fmla="*/ 151 w 4181"/>
              <a:gd name="T51" fmla="*/ 1983 h 5056"/>
              <a:gd name="T52" fmla="*/ 42 w 4181"/>
              <a:gd name="T53" fmla="*/ 857 h 5056"/>
              <a:gd name="T54" fmla="*/ 176 w 4181"/>
              <a:gd name="T55" fmla="*/ 689 h 5056"/>
              <a:gd name="T56" fmla="*/ 453 w 4181"/>
              <a:gd name="T57" fmla="*/ 574 h 5056"/>
              <a:gd name="T58" fmla="*/ 348 w 4181"/>
              <a:gd name="T59" fmla="*/ 0 h 5056"/>
              <a:gd name="T60" fmla="*/ 1630 w 4181"/>
              <a:gd name="T61" fmla="*/ 1826 h 5056"/>
              <a:gd name="T62" fmla="*/ 2604 w 4181"/>
              <a:gd name="T63" fmla="*/ 2435 h 5056"/>
              <a:gd name="T64" fmla="*/ 3584 w 4181"/>
              <a:gd name="T65" fmla="*/ 2765 h 5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181" h="5056">
                <a:moveTo>
                  <a:pt x="3584" y="2765"/>
                </a:moveTo>
                <a:lnTo>
                  <a:pt x="3769" y="2841"/>
                </a:lnTo>
                <a:lnTo>
                  <a:pt x="3741" y="3005"/>
                </a:lnTo>
                <a:lnTo>
                  <a:pt x="3667" y="2971"/>
                </a:lnTo>
                <a:lnTo>
                  <a:pt x="3602" y="3019"/>
                </a:lnTo>
                <a:lnTo>
                  <a:pt x="3519" y="3001"/>
                </a:lnTo>
                <a:lnTo>
                  <a:pt x="3487" y="3094"/>
                </a:lnTo>
                <a:lnTo>
                  <a:pt x="3572" y="3079"/>
                </a:lnTo>
                <a:lnTo>
                  <a:pt x="3526" y="3403"/>
                </a:lnTo>
                <a:lnTo>
                  <a:pt x="3358" y="3563"/>
                </a:lnTo>
                <a:lnTo>
                  <a:pt x="3392" y="3757"/>
                </a:lnTo>
                <a:lnTo>
                  <a:pt x="3584" y="3913"/>
                </a:lnTo>
                <a:lnTo>
                  <a:pt x="3647" y="4157"/>
                </a:lnTo>
                <a:lnTo>
                  <a:pt x="3763" y="4192"/>
                </a:lnTo>
                <a:lnTo>
                  <a:pt x="3955" y="4157"/>
                </a:lnTo>
                <a:lnTo>
                  <a:pt x="3978" y="4093"/>
                </a:lnTo>
                <a:lnTo>
                  <a:pt x="4094" y="4087"/>
                </a:lnTo>
                <a:lnTo>
                  <a:pt x="4036" y="4319"/>
                </a:lnTo>
                <a:lnTo>
                  <a:pt x="4181" y="4360"/>
                </a:lnTo>
                <a:lnTo>
                  <a:pt x="4053" y="4661"/>
                </a:lnTo>
                <a:lnTo>
                  <a:pt x="4129" y="4795"/>
                </a:lnTo>
                <a:lnTo>
                  <a:pt x="4042" y="5003"/>
                </a:lnTo>
                <a:lnTo>
                  <a:pt x="3879" y="4934"/>
                </a:lnTo>
                <a:lnTo>
                  <a:pt x="3578" y="5056"/>
                </a:lnTo>
                <a:lnTo>
                  <a:pt x="3439" y="4945"/>
                </a:lnTo>
                <a:lnTo>
                  <a:pt x="3201" y="5009"/>
                </a:lnTo>
                <a:lnTo>
                  <a:pt x="3097" y="4864"/>
                </a:lnTo>
                <a:lnTo>
                  <a:pt x="3215" y="4520"/>
                </a:lnTo>
                <a:lnTo>
                  <a:pt x="2343" y="4204"/>
                </a:lnTo>
                <a:lnTo>
                  <a:pt x="2372" y="4487"/>
                </a:lnTo>
                <a:lnTo>
                  <a:pt x="2117" y="4412"/>
                </a:lnTo>
                <a:lnTo>
                  <a:pt x="2180" y="4319"/>
                </a:lnTo>
                <a:lnTo>
                  <a:pt x="2111" y="4325"/>
                </a:lnTo>
                <a:lnTo>
                  <a:pt x="2151" y="4076"/>
                </a:lnTo>
                <a:lnTo>
                  <a:pt x="2026" y="3969"/>
                </a:lnTo>
                <a:lnTo>
                  <a:pt x="1630" y="4064"/>
                </a:lnTo>
                <a:lnTo>
                  <a:pt x="1502" y="4006"/>
                </a:lnTo>
                <a:lnTo>
                  <a:pt x="1537" y="3919"/>
                </a:lnTo>
                <a:lnTo>
                  <a:pt x="1340" y="3757"/>
                </a:lnTo>
                <a:lnTo>
                  <a:pt x="1302" y="3988"/>
                </a:lnTo>
                <a:lnTo>
                  <a:pt x="1137" y="3989"/>
                </a:lnTo>
                <a:cubicBezTo>
                  <a:pt x="1137" y="3989"/>
                  <a:pt x="1080" y="3960"/>
                  <a:pt x="1046" y="3960"/>
                </a:cubicBezTo>
                <a:cubicBezTo>
                  <a:pt x="1011" y="3960"/>
                  <a:pt x="969" y="3960"/>
                  <a:pt x="969" y="3960"/>
                </a:cubicBezTo>
                <a:lnTo>
                  <a:pt x="886" y="3795"/>
                </a:lnTo>
                <a:lnTo>
                  <a:pt x="598" y="3776"/>
                </a:lnTo>
                <a:lnTo>
                  <a:pt x="624" y="3612"/>
                </a:lnTo>
                <a:lnTo>
                  <a:pt x="329" y="3684"/>
                </a:lnTo>
                <a:lnTo>
                  <a:pt x="238" y="3757"/>
                </a:lnTo>
                <a:lnTo>
                  <a:pt x="35" y="3554"/>
                </a:lnTo>
                <a:lnTo>
                  <a:pt x="126" y="3348"/>
                </a:lnTo>
                <a:lnTo>
                  <a:pt x="0" y="3160"/>
                </a:lnTo>
                <a:lnTo>
                  <a:pt x="151" y="1983"/>
                </a:lnTo>
                <a:lnTo>
                  <a:pt x="18" y="1472"/>
                </a:lnTo>
                <a:lnTo>
                  <a:pt x="42" y="857"/>
                </a:lnTo>
                <a:lnTo>
                  <a:pt x="238" y="782"/>
                </a:lnTo>
                <a:lnTo>
                  <a:pt x="176" y="689"/>
                </a:lnTo>
                <a:lnTo>
                  <a:pt x="291" y="560"/>
                </a:lnTo>
                <a:lnTo>
                  <a:pt x="453" y="574"/>
                </a:lnTo>
                <a:lnTo>
                  <a:pt x="223" y="62"/>
                </a:lnTo>
                <a:lnTo>
                  <a:pt x="348" y="0"/>
                </a:lnTo>
                <a:cubicBezTo>
                  <a:pt x="348" y="0"/>
                  <a:pt x="1052" y="1144"/>
                  <a:pt x="1259" y="1414"/>
                </a:cubicBezTo>
                <a:cubicBezTo>
                  <a:pt x="1465" y="1685"/>
                  <a:pt x="1546" y="1729"/>
                  <a:pt x="1630" y="1826"/>
                </a:cubicBezTo>
                <a:cubicBezTo>
                  <a:pt x="1713" y="1923"/>
                  <a:pt x="1821" y="2058"/>
                  <a:pt x="1821" y="2058"/>
                </a:cubicBezTo>
                <a:cubicBezTo>
                  <a:pt x="1821" y="2058"/>
                  <a:pt x="2335" y="2325"/>
                  <a:pt x="2604" y="2435"/>
                </a:cubicBezTo>
                <a:cubicBezTo>
                  <a:pt x="2872" y="2545"/>
                  <a:pt x="3613" y="2777"/>
                  <a:pt x="3613" y="2777"/>
                </a:cubicBezTo>
                <a:lnTo>
                  <a:pt x="3584" y="2765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6" name="Freeform 11"/>
          <p:cNvSpPr>
            <a:spLocks/>
          </p:cNvSpPr>
          <p:nvPr/>
        </p:nvSpPr>
        <p:spPr bwMode="auto">
          <a:xfrm>
            <a:off x="-3171751" y="825997"/>
            <a:ext cx="491492" cy="477712"/>
          </a:xfrm>
          <a:custGeom>
            <a:avLst/>
            <a:gdLst>
              <a:gd name="T0" fmla="*/ 3496 w 4112"/>
              <a:gd name="T1" fmla="*/ 1642 h 3990"/>
              <a:gd name="T2" fmla="*/ 3346 w 4112"/>
              <a:gd name="T3" fmla="*/ 1746 h 3990"/>
              <a:gd name="T4" fmla="*/ 3282 w 4112"/>
              <a:gd name="T5" fmla="*/ 1815 h 3990"/>
              <a:gd name="T6" fmla="*/ 3091 w 4112"/>
              <a:gd name="T7" fmla="*/ 1827 h 3990"/>
              <a:gd name="T8" fmla="*/ 3021 w 4112"/>
              <a:gd name="T9" fmla="*/ 1682 h 3990"/>
              <a:gd name="T10" fmla="*/ 2859 w 4112"/>
              <a:gd name="T11" fmla="*/ 1589 h 3990"/>
              <a:gd name="T12" fmla="*/ 2708 w 4112"/>
              <a:gd name="T13" fmla="*/ 1549 h 3990"/>
              <a:gd name="T14" fmla="*/ 2604 w 4112"/>
              <a:gd name="T15" fmla="*/ 1276 h 3990"/>
              <a:gd name="T16" fmla="*/ 2818 w 4112"/>
              <a:gd name="T17" fmla="*/ 1218 h 3990"/>
              <a:gd name="T18" fmla="*/ 2720 w 4112"/>
              <a:gd name="T19" fmla="*/ 946 h 3990"/>
              <a:gd name="T20" fmla="*/ 3299 w 4112"/>
              <a:gd name="T21" fmla="*/ 720 h 3990"/>
              <a:gd name="T22" fmla="*/ 3558 w 4112"/>
              <a:gd name="T23" fmla="*/ 267 h 3990"/>
              <a:gd name="T24" fmla="*/ 3201 w 4112"/>
              <a:gd name="T25" fmla="*/ 0 h 3990"/>
              <a:gd name="T26" fmla="*/ 3114 w 4112"/>
              <a:gd name="T27" fmla="*/ 70 h 3990"/>
              <a:gd name="T28" fmla="*/ 3014 w 4112"/>
              <a:gd name="T29" fmla="*/ 75 h 3990"/>
              <a:gd name="T30" fmla="*/ 2971 w 4112"/>
              <a:gd name="T31" fmla="*/ 126 h 3990"/>
              <a:gd name="T32" fmla="*/ 3021 w 4112"/>
              <a:gd name="T33" fmla="*/ 221 h 3990"/>
              <a:gd name="T34" fmla="*/ 2656 w 4112"/>
              <a:gd name="T35" fmla="*/ 522 h 3990"/>
              <a:gd name="T36" fmla="*/ 2093 w 4112"/>
              <a:gd name="T37" fmla="*/ 679 h 3990"/>
              <a:gd name="T38" fmla="*/ 1764 w 4112"/>
              <a:gd name="T39" fmla="*/ 685 h 3990"/>
              <a:gd name="T40" fmla="*/ 1647 w 4112"/>
              <a:gd name="T41" fmla="*/ 720 h 3990"/>
              <a:gd name="T42" fmla="*/ 1699 w 4112"/>
              <a:gd name="T43" fmla="*/ 575 h 3990"/>
              <a:gd name="T44" fmla="*/ 1484 w 4112"/>
              <a:gd name="T45" fmla="*/ 301 h 3990"/>
              <a:gd name="T46" fmla="*/ 1255 w 4112"/>
              <a:gd name="T47" fmla="*/ 290 h 3990"/>
              <a:gd name="T48" fmla="*/ 1085 w 4112"/>
              <a:gd name="T49" fmla="*/ 424 h 3990"/>
              <a:gd name="T50" fmla="*/ 877 w 4112"/>
              <a:gd name="T51" fmla="*/ 343 h 3990"/>
              <a:gd name="T52" fmla="*/ 510 w 4112"/>
              <a:gd name="T53" fmla="*/ 476 h 3990"/>
              <a:gd name="T54" fmla="*/ 279 w 4112"/>
              <a:gd name="T55" fmla="*/ 308 h 3990"/>
              <a:gd name="T56" fmla="*/ 0 w 4112"/>
              <a:gd name="T57" fmla="*/ 482 h 3990"/>
              <a:gd name="T58" fmla="*/ 1085 w 4112"/>
              <a:gd name="T59" fmla="*/ 2175 h 3990"/>
              <a:gd name="T60" fmla="*/ 2111 w 4112"/>
              <a:gd name="T61" fmla="*/ 3758 h 3990"/>
              <a:gd name="T62" fmla="*/ 2343 w 4112"/>
              <a:gd name="T63" fmla="*/ 3990 h 3990"/>
              <a:gd name="T64" fmla="*/ 2563 w 4112"/>
              <a:gd name="T65" fmla="*/ 3735 h 3990"/>
              <a:gd name="T66" fmla="*/ 3147 w 4112"/>
              <a:gd name="T67" fmla="*/ 2901 h 3990"/>
              <a:gd name="T68" fmla="*/ 3453 w 4112"/>
              <a:gd name="T69" fmla="*/ 3066 h 3990"/>
              <a:gd name="T70" fmla="*/ 3788 w 4112"/>
              <a:gd name="T71" fmla="*/ 3188 h 3990"/>
              <a:gd name="T72" fmla="*/ 4085 w 4112"/>
              <a:gd name="T73" fmla="*/ 3140 h 3990"/>
              <a:gd name="T74" fmla="*/ 4112 w 4112"/>
              <a:gd name="T75" fmla="*/ 2954 h 3990"/>
              <a:gd name="T76" fmla="*/ 3859 w 4112"/>
              <a:gd name="T77" fmla="*/ 2402 h 3990"/>
              <a:gd name="T78" fmla="*/ 3859 w 4112"/>
              <a:gd name="T79" fmla="*/ 2116 h 3990"/>
              <a:gd name="T80" fmla="*/ 3859 w 4112"/>
              <a:gd name="T81" fmla="*/ 1830 h 3990"/>
              <a:gd name="T82" fmla="*/ 3633 w 4112"/>
              <a:gd name="T83" fmla="*/ 1718 h 3990"/>
              <a:gd name="T84" fmla="*/ 3496 w 4112"/>
              <a:gd name="T85" fmla="*/ 1642 h 3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12" h="3990">
                <a:moveTo>
                  <a:pt x="3496" y="1642"/>
                </a:moveTo>
                <a:cubicBezTo>
                  <a:pt x="3445" y="1646"/>
                  <a:pt x="3377" y="1719"/>
                  <a:pt x="3346" y="1746"/>
                </a:cubicBezTo>
                <a:cubicBezTo>
                  <a:pt x="3314" y="1773"/>
                  <a:pt x="3321" y="1797"/>
                  <a:pt x="3282" y="1815"/>
                </a:cubicBezTo>
                <a:cubicBezTo>
                  <a:pt x="3243" y="1834"/>
                  <a:pt x="3136" y="1854"/>
                  <a:pt x="3091" y="1827"/>
                </a:cubicBezTo>
                <a:cubicBezTo>
                  <a:pt x="3045" y="1800"/>
                  <a:pt x="3057" y="1720"/>
                  <a:pt x="3021" y="1682"/>
                </a:cubicBezTo>
                <a:cubicBezTo>
                  <a:pt x="2986" y="1644"/>
                  <a:pt x="2912" y="1604"/>
                  <a:pt x="2859" y="1589"/>
                </a:cubicBezTo>
                <a:cubicBezTo>
                  <a:pt x="2806" y="1574"/>
                  <a:pt x="2766" y="1596"/>
                  <a:pt x="2708" y="1549"/>
                </a:cubicBezTo>
                <a:cubicBezTo>
                  <a:pt x="2650" y="1502"/>
                  <a:pt x="2604" y="1276"/>
                  <a:pt x="2604" y="1276"/>
                </a:cubicBezTo>
                <a:lnTo>
                  <a:pt x="2818" y="1218"/>
                </a:lnTo>
                <a:lnTo>
                  <a:pt x="2720" y="946"/>
                </a:lnTo>
                <a:lnTo>
                  <a:pt x="3299" y="720"/>
                </a:lnTo>
                <a:lnTo>
                  <a:pt x="3558" y="267"/>
                </a:lnTo>
                <a:lnTo>
                  <a:pt x="3201" y="0"/>
                </a:lnTo>
                <a:lnTo>
                  <a:pt x="3114" y="70"/>
                </a:lnTo>
                <a:lnTo>
                  <a:pt x="3014" y="75"/>
                </a:lnTo>
                <a:lnTo>
                  <a:pt x="2971" y="126"/>
                </a:lnTo>
                <a:lnTo>
                  <a:pt x="3021" y="221"/>
                </a:lnTo>
                <a:lnTo>
                  <a:pt x="2656" y="522"/>
                </a:lnTo>
                <a:lnTo>
                  <a:pt x="2093" y="679"/>
                </a:lnTo>
                <a:lnTo>
                  <a:pt x="1764" y="685"/>
                </a:lnTo>
                <a:lnTo>
                  <a:pt x="1647" y="720"/>
                </a:lnTo>
                <a:lnTo>
                  <a:pt x="1699" y="575"/>
                </a:lnTo>
                <a:lnTo>
                  <a:pt x="1484" y="301"/>
                </a:lnTo>
                <a:lnTo>
                  <a:pt x="1255" y="290"/>
                </a:lnTo>
                <a:lnTo>
                  <a:pt x="1085" y="424"/>
                </a:lnTo>
                <a:lnTo>
                  <a:pt x="877" y="343"/>
                </a:lnTo>
                <a:lnTo>
                  <a:pt x="510" y="476"/>
                </a:lnTo>
                <a:lnTo>
                  <a:pt x="279" y="308"/>
                </a:lnTo>
                <a:lnTo>
                  <a:pt x="0" y="482"/>
                </a:lnTo>
                <a:lnTo>
                  <a:pt x="1085" y="2175"/>
                </a:lnTo>
                <a:lnTo>
                  <a:pt x="2111" y="3758"/>
                </a:lnTo>
                <a:cubicBezTo>
                  <a:pt x="2111" y="3758"/>
                  <a:pt x="2243" y="3911"/>
                  <a:pt x="2343" y="3990"/>
                </a:cubicBezTo>
                <a:lnTo>
                  <a:pt x="2563" y="3735"/>
                </a:lnTo>
                <a:lnTo>
                  <a:pt x="3147" y="2901"/>
                </a:lnTo>
                <a:lnTo>
                  <a:pt x="3453" y="3066"/>
                </a:lnTo>
                <a:lnTo>
                  <a:pt x="3788" y="3188"/>
                </a:lnTo>
                <a:lnTo>
                  <a:pt x="4085" y="3140"/>
                </a:lnTo>
                <a:lnTo>
                  <a:pt x="4112" y="2954"/>
                </a:lnTo>
                <a:lnTo>
                  <a:pt x="3859" y="2402"/>
                </a:lnTo>
                <a:lnTo>
                  <a:pt x="3859" y="2116"/>
                </a:lnTo>
                <a:lnTo>
                  <a:pt x="3859" y="1830"/>
                </a:lnTo>
                <a:lnTo>
                  <a:pt x="3633" y="1718"/>
                </a:lnTo>
                <a:cubicBezTo>
                  <a:pt x="3633" y="1718"/>
                  <a:pt x="3548" y="1637"/>
                  <a:pt x="3496" y="1642"/>
                </a:cubicBez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3" name="TextBox 192"/>
          <p:cNvSpPr txBox="1"/>
          <p:nvPr/>
        </p:nvSpPr>
        <p:spPr>
          <a:xfrm>
            <a:off x="285854" y="3471792"/>
            <a:ext cx="619008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128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протоколов составлено на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нарушителей  по ч.1 ст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. 20.6.1 КоАП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РФ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/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</a:br>
            <a:endParaRPr lang="en-US" baseline="30000" dirty="0" smtClean="0">
              <a:solidFill>
                <a:schemeClr val="tx2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</p:txBody>
      </p:sp>
      <p:grpSp>
        <p:nvGrpSpPr>
          <p:cNvPr id="218" name="Группа 217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219" name="Рисунок 2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220" name="Рисунок 2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  <p:pic>
        <p:nvPicPr>
          <p:cNvPr id="56" name="Рисунок 5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5827" y="4578999"/>
            <a:ext cx="2615732" cy="2975466"/>
          </a:xfrm>
          <a:prstGeom prst="rect">
            <a:avLst/>
          </a:prstGeom>
          <a:noFill/>
          <a:ln>
            <a:noFill/>
          </a:ln>
          <a:effectLst>
            <a:softEdge rad="203200"/>
          </a:effectLst>
        </p:spPr>
      </p:pic>
      <p:pic>
        <p:nvPicPr>
          <p:cNvPr id="57" name="Рисунок 5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5936" y="1230214"/>
            <a:ext cx="3893112" cy="3072981"/>
          </a:xfrm>
          <a:prstGeom prst="rect">
            <a:avLst/>
          </a:prstGeom>
          <a:noFill/>
          <a:ln>
            <a:noFill/>
          </a:ln>
          <a:effectLst>
            <a:softEdge rad="2032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5568" y="4533621"/>
            <a:ext cx="2506937" cy="2864375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52000"/>
              </a:schemeClr>
            </a:glow>
            <a:outerShdw dist="35921" dir="2700000" algn="ctr" rotWithShape="0">
              <a:schemeClr val="bg2"/>
            </a:outerShdw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285854" y="1340900"/>
            <a:ext cx="6190081" cy="202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70000"/>
              </a:lnSpc>
              <a:spcBef>
                <a:spcPts val="300"/>
              </a:spcBef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   В 2021 сотрудниками управы района была продолжена работа  по контролю за соблюдением требований к предприятиям торговли и общественного питания, в части обязательного использования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средств индивидуальной защиты органов дыхания (маски,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респираторы) сотрудниками и покупателями, а также  соблюдение </a:t>
            </a:r>
            <a:r>
              <a:rPr lang="ru-RU" sz="1600" b="1" dirty="0" err="1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дистанцирования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. </a:t>
            </a:r>
          </a:p>
          <a:p>
            <a:pPr algn="just">
              <a:lnSpc>
                <a:spcPct val="70000"/>
              </a:lnSpc>
              <a:spcBef>
                <a:spcPts val="300"/>
              </a:spcBef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   Невыполнение юридическими лицами, ИП предусмотренных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правил поведения при введении режима повышенной готовности на территории, на которой существует возникновение чрезвычайной ситуации,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влечет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для них  административную ответственность по части 1 статьи 20.6.1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КоАП.</a:t>
            </a:r>
            <a:endParaRPr lang="en-US" sz="1600" baseline="30000" dirty="0" smtClean="0">
              <a:solidFill>
                <a:schemeClr val="tx2">
                  <a:lumMod val="50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348" y="4515472"/>
            <a:ext cx="2221099" cy="29614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169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855" y="420767"/>
            <a:ext cx="537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СВАО</a:t>
            </a:r>
            <a:endParaRPr lang="en-US" sz="1200" dirty="0" smtClean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40998"/>
            <a:ext cx="7460637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Тематическое оформление района к Новому году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43853" y="717703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1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02" y="10266983"/>
            <a:ext cx="90624" cy="90624"/>
          </a:xfrm>
          <a:prstGeom prst="rect">
            <a:avLst/>
          </a:prstGeom>
        </p:spPr>
      </p:pic>
      <p:sp>
        <p:nvSpPr>
          <p:cNvPr id="40" name="Freeform 186"/>
          <p:cNvSpPr>
            <a:spLocks/>
          </p:cNvSpPr>
          <p:nvPr/>
        </p:nvSpPr>
        <p:spPr bwMode="auto">
          <a:xfrm>
            <a:off x="-1960022" y="6381757"/>
            <a:ext cx="930036" cy="1167251"/>
          </a:xfrm>
          <a:custGeom>
            <a:avLst/>
            <a:gdLst>
              <a:gd name="T0" fmla="*/ 190 w 988"/>
              <a:gd name="T1" fmla="*/ 1040 h 1240"/>
              <a:gd name="T2" fmla="*/ 175 w 988"/>
              <a:gd name="T3" fmla="*/ 1082 h 1240"/>
              <a:gd name="T4" fmla="*/ 189 w 988"/>
              <a:gd name="T5" fmla="*/ 1113 h 1240"/>
              <a:gd name="T6" fmla="*/ 158 w 988"/>
              <a:gd name="T7" fmla="*/ 1121 h 1240"/>
              <a:gd name="T8" fmla="*/ 131 w 988"/>
              <a:gd name="T9" fmla="*/ 1205 h 1240"/>
              <a:gd name="T10" fmla="*/ 281 w 988"/>
              <a:gd name="T11" fmla="*/ 1159 h 1240"/>
              <a:gd name="T12" fmla="*/ 304 w 988"/>
              <a:gd name="T13" fmla="*/ 1198 h 1240"/>
              <a:gd name="T14" fmla="*/ 315 w 988"/>
              <a:gd name="T15" fmla="*/ 1213 h 1240"/>
              <a:gd name="T16" fmla="*/ 375 w 988"/>
              <a:gd name="T17" fmla="*/ 1217 h 1240"/>
              <a:gd name="T18" fmla="*/ 494 w 988"/>
              <a:gd name="T19" fmla="*/ 1205 h 1240"/>
              <a:gd name="T20" fmla="*/ 552 w 988"/>
              <a:gd name="T21" fmla="*/ 1028 h 1240"/>
              <a:gd name="T22" fmla="*/ 800 w 988"/>
              <a:gd name="T23" fmla="*/ 1024 h 1240"/>
              <a:gd name="T24" fmla="*/ 871 w 988"/>
              <a:gd name="T25" fmla="*/ 877 h 1240"/>
              <a:gd name="T26" fmla="*/ 888 w 988"/>
              <a:gd name="T27" fmla="*/ 823 h 1240"/>
              <a:gd name="T28" fmla="*/ 902 w 988"/>
              <a:gd name="T29" fmla="*/ 778 h 1240"/>
              <a:gd name="T30" fmla="*/ 948 w 988"/>
              <a:gd name="T31" fmla="*/ 759 h 1240"/>
              <a:gd name="T32" fmla="*/ 982 w 988"/>
              <a:gd name="T33" fmla="*/ 686 h 1240"/>
              <a:gd name="T34" fmla="*/ 944 w 988"/>
              <a:gd name="T35" fmla="*/ 677 h 1240"/>
              <a:gd name="T36" fmla="*/ 956 w 988"/>
              <a:gd name="T37" fmla="*/ 644 h 1240"/>
              <a:gd name="T38" fmla="*/ 923 w 988"/>
              <a:gd name="T39" fmla="*/ 623 h 1240"/>
              <a:gd name="T40" fmla="*/ 907 w 988"/>
              <a:gd name="T41" fmla="*/ 605 h 1240"/>
              <a:gd name="T42" fmla="*/ 884 w 988"/>
              <a:gd name="T43" fmla="*/ 590 h 1240"/>
              <a:gd name="T44" fmla="*/ 861 w 988"/>
              <a:gd name="T45" fmla="*/ 586 h 1240"/>
              <a:gd name="T46" fmla="*/ 865 w 988"/>
              <a:gd name="T47" fmla="*/ 629 h 1240"/>
              <a:gd name="T48" fmla="*/ 827 w 988"/>
              <a:gd name="T49" fmla="*/ 592 h 1240"/>
              <a:gd name="T50" fmla="*/ 827 w 988"/>
              <a:gd name="T51" fmla="*/ 565 h 1240"/>
              <a:gd name="T52" fmla="*/ 700 w 988"/>
              <a:gd name="T53" fmla="*/ 576 h 1240"/>
              <a:gd name="T54" fmla="*/ 652 w 988"/>
              <a:gd name="T55" fmla="*/ 630 h 1240"/>
              <a:gd name="T56" fmla="*/ 652 w 988"/>
              <a:gd name="T57" fmla="*/ 475 h 1240"/>
              <a:gd name="T58" fmla="*/ 692 w 988"/>
              <a:gd name="T59" fmla="*/ 480 h 1240"/>
              <a:gd name="T60" fmla="*/ 669 w 988"/>
              <a:gd name="T61" fmla="*/ 432 h 1240"/>
              <a:gd name="T62" fmla="*/ 636 w 988"/>
              <a:gd name="T63" fmla="*/ 413 h 1240"/>
              <a:gd name="T64" fmla="*/ 607 w 988"/>
              <a:gd name="T65" fmla="*/ 369 h 1240"/>
              <a:gd name="T66" fmla="*/ 569 w 988"/>
              <a:gd name="T67" fmla="*/ 342 h 1240"/>
              <a:gd name="T68" fmla="*/ 542 w 988"/>
              <a:gd name="T69" fmla="*/ 294 h 1240"/>
              <a:gd name="T70" fmla="*/ 590 w 988"/>
              <a:gd name="T71" fmla="*/ 163 h 1240"/>
              <a:gd name="T72" fmla="*/ 575 w 988"/>
              <a:gd name="T73" fmla="*/ 105 h 1240"/>
              <a:gd name="T74" fmla="*/ 554 w 988"/>
              <a:gd name="T75" fmla="*/ 77 h 1240"/>
              <a:gd name="T76" fmla="*/ 511 w 988"/>
              <a:gd name="T77" fmla="*/ 63 h 1240"/>
              <a:gd name="T78" fmla="*/ 463 w 988"/>
              <a:gd name="T79" fmla="*/ 59 h 1240"/>
              <a:gd name="T80" fmla="*/ 323 w 988"/>
              <a:gd name="T81" fmla="*/ 27 h 1240"/>
              <a:gd name="T82" fmla="*/ 271 w 988"/>
              <a:gd name="T83" fmla="*/ 7 h 1240"/>
              <a:gd name="T84" fmla="*/ 250 w 988"/>
              <a:gd name="T85" fmla="*/ 27 h 1240"/>
              <a:gd name="T86" fmla="*/ 243 w 988"/>
              <a:gd name="T87" fmla="*/ 65 h 1240"/>
              <a:gd name="T88" fmla="*/ 206 w 988"/>
              <a:gd name="T89" fmla="*/ 109 h 1240"/>
              <a:gd name="T90" fmla="*/ 214 w 988"/>
              <a:gd name="T91" fmla="*/ 190 h 1240"/>
              <a:gd name="T92" fmla="*/ 216 w 988"/>
              <a:gd name="T93" fmla="*/ 236 h 1240"/>
              <a:gd name="T94" fmla="*/ 225 w 988"/>
              <a:gd name="T95" fmla="*/ 298 h 1240"/>
              <a:gd name="T96" fmla="*/ 104 w 988"/>
              <a:gd name="T97" fmla="*/ 373 h 1240"/>
              <a:gd name="T98" fmla="*/ 81 w 988"/>
              <a:gd name="T99" fmla="*/ 384 h 1240"/>
              <a:gd name="T100" fmla="*/ 75 w 988"/>
              <a:gd name="T101" fmla="*/ 425 h 1240"/>
              <a:gd name="T102" fmla="*/ 100 w 988"/>
              <a:gd name="T103" fmla="*/ 459 h 1240"/>
              <a:gd name="T104" fmla="*/ 33 w 988"/>
              <a:gd name="T105" fmla="*/ 482 h 1240"/>
              <a:gd name="T106" fmla="*/ 12 w 988"/>
              <a:gd name="T107" fmla="*/ 490 h 1240"/>
              <a:gd name="T108" fmla="*/ 16 w 988"/>
              <a:gd name="T109" fmla="*/ 511 h 1240"/>
              <a:gd name="T110" fmla="*/ 37 w 988"/>
              <a:gd name="T111" fmla="*/ 532 h 1240"/>
              <a:gd name="T112" fmla="*/ 12 w 988"/>
              <a:gd name="T113" fmla="*/ 569 h 1240"/>
              <a:gd name="T114" fmla="*/ 21 w 988"/>
              <a:gd name="T115" fmla="*/ 642 h 1240"/>
              <a:gd name="T116" fmla="*/ 64 w 988"/>
              <a:gd name="T117" fmla="*/ 719 h 1240"/>
              <a:gd name="T118" fmla="*/ 60 w 988"/>
              <a:gd name="T119" fmla="*/ 755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88" h="1240">
                <a:moveTo>
                  <a:pt x="58" y="949"/>
                </a:moveTo>
                <a:lnTo>
                  <a:pt x="148" y="959"/>
                </a:lnTo>
                <a:lnTo>
                  <a:pt x="225" y="967"/>
                </a:lnTo>
                <a:lnTo>
                  <a:pt x="250" y="969"/>
                </a:lnTo>
                <a:lnTo>
                  <a:pt x="267" y="971"/>
                </a:lnTo>
                <a:lnTo>
                  <a:pt x="264" y="1011"/>
                </a:lnTo>
                <a:lnTo>
                  <a:pt x="231" y="1011"/>
                </a:lnTo>
                <a:lnTo>
                  <a:pt x="238" y="1032"/>
                </a:lnTo>
                <a:lnTo>
                  <a:pt x="229" y="1034"/>
                </a:lnTo>
                <a:lnTo>
                  <a:pt x="216" y="1038"/>
                </a:lnTo>
                <a:lnTo>
                  <a:pt x="217" y="1050"/>
                </a:lnTo>
                <a:lnTo>
                  <a:pt x="204" y="1046"/>
                </a:lnTo>
                <a:lnTo>
                  <a:pt x="204" y="1040"/>
                </a:lnTo>
                <a:lnTo>
                  <a:pt x="190" y="1040"/>
                </a:lnTo>
                <a:lnTo>
                  <a:pt x="183" y="1038"/>
                </a:lnTo>
                <a:lnTo>
                  <a:pt x="164" y="1034"/>
                </a:lnTo>
                <a:lnTo>
                  <a:pt x="160" y="1053"/>
                </a:lnTo>
                <a:lnTo>
                  <a:pt x="142" y="1047"/>
                </a:lnTo>
                <a:lnTo>
                  <a:pt x="140" y="1067"/>
                </a:lnTo>
                <a:lnTo>
                  <a:pt x="148" y="1071"/>
                </a:lnTo>
                <a:lnTo>
                  <a:pt x="156" y="1073"/>
                </a:lnTo>
                <a:lnTo>
                  <a:pt x="160" y="1074"/>
                </a:lnTo>
                <a:lnTo>
                  <a:pt x="162" y="1074"/>
                </a:lnTo>
                <a:lnTo>
                  <a:pt x="164" y="1076"/>
                </a:lnTo>
                <a:lnTo>
                  <a:pt x="167" y="1080"/>
                </a:lnTo>
                <a:lnTo>
                  <a:pt x="171" y="1080"/>
                </a:lnTo>
                <a:lnTo>
                  <a:pt x="173" y="1080"/>
                </a:lnTo>
                <a:lnTo>
                  <a:pt x="175" y="1082"/>
                </a:lnTo>
                <a:lnTo>
                  <a:pt x="181" y="1082"/>
                </a:lnTo>
                <a:lnTo>
                  <a:pt x="183" y="1082"/>
                </a:lnTo>
                <a:lnTo>
                  <a:pt x="185" y="1084"/>
                </a:lnTo>
                <a:lnTo>
                  <a:pt x="189" y="1084"/>
                </a:lnTo>
                <a:lnTo>
                  <a:pt x="190" y="1086"/>
                </a:lnTo>
                <a:lnTo>
                  <a:pt x="195" y="1086"/>
                </a:lnTo>
                <a:lnTo>
                  <a:pt x="200" y="1090"/>
                </a:lnTo>
                <a:lnTo>
                  <a:pt x="206" y="1092"/>
                </a:lnTo>
                <a:lnTo>
                  <a:pt x="204" y="1096"/>
                </a:lnTo>
                <a:lnTo>
                  <a:pt x="202" y="1101"/>
                </a:lnTo>
                <a:lnTo>
                  <a:pt x="198" y="1109"/>
                </a:lnTo>
                <a:lnTo>
                  <a:pt x="192" y="1109"/>
                </a:lnTo>
                <a:lnTo>
                  <a:pt x="190" y="1113"/>
                </a:lnTo>
                <a:lnTo>
                  <a:pt x="189" y="1113"/>
                </a:lnTo>
                <a:lnTo>
                  <a:pt x="187" y="1111"/>
                </a:lnTo>
                <a:lnTo>
                  <a:pt x="185" y="1111"/>
                </a:lnTo>
                <a:lnTo>
                  <a:pt x="183" y="1111"/>
                </a:lnTo>
                <a:lnTo>
                  <a:pt x="181" y="1111"/>
                </a:lnTo>
                <a:lnTo>
                  <a:pt x="177" y="1111"/>
                </a:lnTo>
                <a:lnTo>
                  <a:pt x="175" y="1111"/>
                </a:lnTo>
                <a:lnTo>
                  <a:pt x="173" y="1111"/>
                </a:lnTo>
                <a:lnTo>
                  <a:pt x="171" y="1111"/>
                </a:lnTo>
                <a:lnTo>
                  <a:pt x="167" y="1111"/>
                </a:lnTo>
                <a:lnTo>
                  <a:pt x="166" y="1111"/>
                </a:lnTo>
                <a:lnTo>
                  <a:pt x="164" y="1111"/>
                </a:lnTo>
                <a:lnTo>
                  <a:pt x="162" y="1111"/>
                </a:lnTo>
                <a:lnTo>
                  <a:pt x="158" y="1111"/>
                </a:lnTo>
                <a:lnTo>
                  <a:pt x="158" y="1121"/>
                </a:lnTo>
                <a:lnTo>
                  <a:pt x="156" y="1124"/>
                </a:lnTo>
                <a:lnTo>
                  <a:pt x="146" y="1128"/>
                </a:lnTo>
                <a:lnTo>
                  <a:pt x="148" y="1132"/>
                </a:lnTo>
                <a:lnTo>
                  <a:pt x="148" y="1136"/>
                </a:lnTo>
                <a:lnTo>
                  <a:pt x="152" y="1146"/>
                </a:lnTo>
                <a:lnTo>
                  <a:pt x="142" y="1149"/>
                </a:lnTo>
                <a:lnTo>
                  <a:pt x="148" y="1159"/>
                </a:lnTo>
                <a:lnTo>
                  <a:pt x="150" y="1161"/>
                </a:lnTo>
                <a:lnTo>
                  <a:pt x="150" y="1172"/>
                </a:lnTo>
                <a:lnTo>
                  <a:pt x="142" y="1172"/>
                </a:lnTo>
                <a:lnTo>
                  <a:pt x="142" y="1175"/>
                </a:lnTo>
                <a:lnTo>
                  <a:pt x="140" y="1184"/>
                </a:lnTo>
                <a:lnTo>
                  <a:pt x="137" y="1198"/>
                </a:lnTo>
                <a:lnTo>
                  <a:pt x="131" y="1205"/>
                </a:lnTo>
                <a:lnTo>
                  <a:pt x="125" y="1223"/>
                </a:lnTo>
                <a:lnTo>
                  <a:pt x="139" y="1226"/>
                </a:lnTo>
                <a:lnTo>
                  <a:pt x="154" y="1223"/>
                </a:lnTo>
                <a:lnTo>
                  <a:pt x="212" y="1211"/>
                </a:lnTo>
                <a:lnTo>
                  <a:pt x="219" y="1207"/>
                </a:lnTo>
                <a:lnTo>
                  <a:pt x="221" y="1196"/>
                </a:lnTo>
                <a:lnTo>
                  <a:pt x="217" y="1177"/>
                </a:lnTo>
                <a:lnTo>
                  <a:pt x="229" y="1169"/>
                </a:lnTo>
                <a:lnTo>
                  <a:pt x="231" y="1157"/>
                </a:lnTo>
                <a:lnTo>
                  <a:pt x="238" y="1157"/>
                </a:lnTo>
                <a:lnTo>
                  <a:pt x="244" y="1155"/>
                </a:lnTo>
                <a:lnTo>
                  <a:pt x="256" y="1159"/>
                </a:lnTo>
                <a:lnTo>
                  <a:pt x="275" y="1161"/>
                </a:lnTo>
                <a:lnTo>
                  <a:pt x="281" y="1159"/>
                </a:lnTo>
                <a:lnTo>
                  <a:pt x="289" y="1161"/>
                </a:lnTo>
                <a:lnTo>
                  <a:pt x="292" y="1161"/>
                </a:lnTo>
                <a:lnTo>
                  <a:pt x="294" y="1167"/>
                </a:lnTo>
                <a:lnTo>
                  <a:pt x="294" y="1169"/>
                </a:lnTo>
                <a:lnTo>
                  <a:pt x="294" y="1170"/>
                </a:lnTo>
                <a:lnTo>
                  <a:pt x="296" y="1172"/>
                </a:lnTo>
                <a:lnTo>
                  <a:pt x="298" y="1177"/>
                </a:lnTo>
                <a:lnTo>
                  <a:pt x="298" y="1182"/>
                </a:lnTo>
                <a:lnTo>
                  <a:pt x="298" y="1184"/>
                </a:lnTo>
                <a:lnTo>
                  <a:pt x="298" y="1186"/>
                </a:lnTo>
                <a:lnTo>
                  <a:pt x="300" y="1188"/>
                </a:lnTo>
                <a:lnTo>
                  <a:pt x="306" y="1194"/>
                </a:lnTo>
                <a:lnTo>
                  <a:pt x="304" y="1196"/>
                </a:lnTo>
                <a:lnTo>
                  <a:pt x="304" y="1198"/>
                </a:lnTo>
                <a:lnTo>
                  <a:pt x="306" y="1199"/>
                </a:lnTo>
                <a:lnTo>
                  <a:pt x="306" y="1201"/>
                </a:lnTo>
                <a:lnTo>
                  <a:pt x="306" y="1203"/>
                </a:lnTo>
                <a:lnTo>
                  <a:pt x="308" y="1205"/>
                </a:lnTo>
                <a:lnTo>
                  <a:pt x="310" y="1205"/>
                </a:lnTo>
                <a:lnTo>
                  <a:pt x="310" y="1207"/>
                </a:lnTo>
                <a:lnTo>
                  <a:pt x="310" y="1209"/>
                </a:lnTo>
                <a:lnTo>
                  <a:pt x="312" y="1211"/>
                </a:lnTo>
                <a:lnTo>
                  <a:pt x="312" y="1213"/>
                </a:lnTo>
                <a:lnTo>
                  <a:pt x="310" y="1215"/>
                </a:lnTo>
                <a:lnTo>
                  <a:pt x="312" y="1215"/>
                </a:lnTo>
                <a:lnTo>
                  <a:pt x="313" y="1215"/>
                </a:lnTo>
                <a:lnTo>
                  <a:pt x="313" y="1217"/>
                </a:lnTo>
                <a:lnTo>
                  <a:pt x="315" y="1213"/>
                </a:lnTo>
                <a:lnTo>
                  <a:pt x="318" y="1213"/>
                </a:lnTo>
                <a:lnTo>
                  <a:pt x="318" y="1215"/>
                </a:lnTo>
                <a:lnTo>
                  <a:pt x="318" y="1213"/>
                </a:lnTo>
                <a:lnTo>
                  <a:pt x="319" y="1213"/>
                </a:lnTo>
                <a:lnTo>
                  <a:pt x="319" y="1211"/>
                </a:lnTo>
                <a:lnTo>
                  <a:pt x="321" y="1211"/>
                </a:lnTo>
                <a:lnTo>
                  <a:pt x="321" y="1213"/>
                </a:lnTo>
                <a:lnTo>
                  <a:pt x="331" y="1226"/>
                </a:lnTo>
                <a:lnTo>
                  <a:pt x="339" y="1223"/>
                </a:lnTo>
                <a:lnTo>
                  <a:pt x="346" y="1232"/>
                </a:lnTo>
                <a:lnTo>
                  <a:pt x="352" y="1230"/>
                </a:lnTo>
                <a:lnTo>
                  <a:pt x="366" y="1220"/>
                </a:lnTo>
                <a:lnTo>
                  <a:pt x="373" y="1217"/>
                </a:lnTo>
                <a:lnTo>
                  <a:pt x="375" y="1217"/>
                </a:lnTo>
                <a:lnTo>
                  <a:pt x="379" y="1223"/>
                </a:lnTo>
                <a:lnTo>
                  <a:pt x="381" y="1223"/>
                </a:lnTo>
                <a:lnTo>
                  <a:pt x="383" y="1228"/>
                </a:lnTo>
                <a:lnTo>
                  <a:pt x="385" y="1234"/>
                </a:lnTo>
                <a:lnTo>
                  <a:pt x="390" y="1234"/>
                </a:lnTo>
                <a:lnTo>
                  <a:pt x="423" y="1232"/>
                </a:lnTo>
                <a:lnTo>
                  <a:pt x="436" y="1230"/>
                </a:lnTo>
                <a:lnTo>
                  <a:pt x="463" y="1234"/>
                </a:lnTo>
                <a:lnTo>
                  <a:pt x="479" y="1232"/>
                </a:lnTo>
                <a:lnTo>
                  <a:pt x="494" y="1240"/>
                </a:lnTo>
                <a:lnTo>
                  <a:pt x="504" y="1225"/>
                </a:lnTo>
                <a:lnTo>
                  <a:pt x="496" y="1219"/>
                </a:lnTo>
                <a:lnTo>
                  <a:pt x="498" y="1211"/>
                </a:lnTo>
                <a:lnTo>
                  <a:pt x="494" y="1205"/>
                </a:lnTo>
                <a:lnTo>
                  <a:pt x="494" y="1194"/>
                </a:lnTo>
                <a:lnTo>
                  <a:pt x="473" y="1180"/>
                </a:lnTo>
                <a:lnTo>
                  <a:pt x="479" y="1170"/>
                </a:lnTo>
                <a:lnTo>
                  <a:pt x="481" y="1175"/>
                </a:lnTo>
                <a:lnTo>
                  <a:pt x="483" y="1177"/>
                </a:lnTo>
                <a:lnTo>
                  <a:pt x="484" y="1178"/>
                </a:lnTo>
                <a:lnTo>
                  <a:pt x="496" y="1182"/>
                </a:lnTo>
                <a:lnTo>
                  <a:pt x="502" y="1184"/>
                </a:lnTo>
                <a:lnTo>
                  <a:pt x="511" y="1180"/>
                </a:lnTo>
                <a:lnTo>
                  <a:pt x="550" y="1103"/>
                </a:lnTo>
                <a:lnTo>
                  <a:pt x="537" y="1092"/>
                </a:lnTo>
                <a:lnTo>
                  <a:pt x="532" y="1071"/>
                </a:lnTo>
                <a:lnTo>
                  <a:pt x="527" y="1059"/>
                </a:lnTo>
                <a:lnTo>
                  <a:pt x="552" y="1028"/>
                </a:lnTo>
                <a:lnTo>
                  <a:pt x="588" y="1036"/>
                </a:lnTo>
                <a:lnTo>
                  <a:pt x="611" y="1036"/>
                </a:lnTo>
                <a:lnTo>
                  <a:pt x="594" y="1055"/>
                </a:lnTo>
                <a:lnTo>
                  <a:pt x="627" y="1078"/>
                </a:lnTo>
                <a:lnTo>
                  <a:pt x="646" y="1078"/>
                </a:lnTo>
                <a:lnTo>
                  <a:pt x="673" y="1105"/>
                </a:lnTo>
                <a:lnTo>
                  <a:pt x="679" y="1073"/>
                </a:lnTo>
                <a:lnTo>
                  <a:pt x="704" y="1065"/>
                </a:lnTo>
                <a:lnTo>
                  <a:pt x="732" y="1034"/>
                </a:lnTo>
                <a:lnTo>
                  <a:pt x="742" y="1038"/>
                </a:lnTo>
                <a:lnTo>
                  <a:pt x="746" y="1034"/>
                </a:lnTo>
                <a:lnTo>
                  <a:pt x="767" y="1019"/>
                </a:lnTo>
                <a:lnTo>
                  <a:pt x="790" y="1024"/>
                </a:lnTo>
                <a:lnTo>
                  <a:pt x="800" y="1024"/>
                </a:lnTo>
                <a:lnTo>
                  <a:pt x="806" y="994"/>
                </a:lnTo>
                <a:lnTo>
                  <a:pt x="798" y="973"/>
                </a:lnTo>
                <a:lnTo>
                  <a:pt x="780" y="942"/>
                </a:lnTo>
                <a:lnTo>
                  <a:pt x="786" y="938"/>
                </a:lnTo>
                <a:lnTo>
                  <a:pt x="796" y="942"/>
                </a:lnTo>
                <a:lnTo>
                  <a:pt x="823" y="938"/>
                </a:lnTo>
                <a:lnTo>
                  <a:pt x="840" y="930"/>
                </a:lnTo>
                <a:lnTo>
                  <a:pt x="871" y="907"/>
                </a:lnTo>
                <a:lnTo>
                  <a:pt x="871" y="900"/>
                </a:lnTo>
                <a:lnTo>
                  <a:pt x="873" y="898"/>
                </a:lnTo>
                <a:lnTo>
                  <a:pt x="871" y="884"/>
                </a:lnTo>
                <a:lnTo>
                  <a:pt x="871" y="882"/>
                </a:lnTo>
                <a:lnTo>
                  <a:pt x="871" y="880"/>
                </a:lnTo>
                <a:lnTo>
                  <a:pt x="871" y="877"/>
                </a:lnTo>
                <a:lnTo>
                  <a:pt x="873" y="872"/>
                </a:lnTo>
                <a:lnTo>
                  <a:pt x="873" y="871"/>
                </a:lnTo>
                <a:lnTo>
                  <a:pt x="875" y="869"/>
                </a:lnTo>
                <a:lnTo>
                  <a:pt x="879" y="859"/>
                </a:lnTo>
                <a:lnTo>
                  <a:pt x="882" y="850"/>
                </a:lnTo>
                <a:lnTo>
                  <a:pt x="882" y="848"/>
                </a:lnTo>
                <a:lnTo>
                  <a:pt x="884" y="846"/>
                </a:lnTo>
                <a:lnTo>
                  <a:pt x="884" y="842"/>
                </a:lnTo>
                <a:lnTo>
                  <a:pt x="886" y="838"/>
                </a:lnTo>
                <a:lnTo>
                  <a:pt x="886" y="834"/>
                </a:lnTo>
                <a:lnTo>
                  <a:pt x="886" y="832"/>
                </a:lnTo>
                <a:lnTo>
                  <a:pt x="886" y="830"/>
                </a:lnTo>
                <a:lnTo>
                  <a:pt x="888" y="826"/>
                </a:lnTo>
                <a:lnTo>
                  <a:pt x="888" y="823"/>
                </a:lnTo>
                <a:lnTo>
                  <a:pt x="888" y="817"/>
                </a:lnTo>
                <a:lnTo>
                  <a:pt x="888" y="813"/>
                </a:lnTo>
                <a:lnTo>
                  <a:pt x="890" y="807"/>
                </a:lnTo>
                <a:lnTo>
                  <a:pt x="890" y="805"/>
                </a:lnTo>
                <a:lnTo>
                  <a:pt x="892" y="803"/>
                </a:lnTo>
                <a:lnTo>
                  <a:pt x="894" y="800"/>
                </a:lnTo>
                <a:lnTo>
                  <a:pt x="894" y="796"/>
                </a:lnTo>
                <a:lnTo>
                  <a:pt x="894" y="794"/>
                </a:lnTo>
                <a:lnTo>
                  <a:pt x="894" y="792"/>
                </a:lnTo>
                <a:lnTo>
                  <a:pt x="898" y="786"/>
                </a:lnTo>
                <a:lnTo>
                  <a:pt x="900" y="784"/>
                </a:lnTo>
                <a:lnTo>
                  <a:pt x="900" y="782"/>
                </a:lnTo>
                <a:lnTo>
                  <a:pt x="902" y="780"/>
                </a:lnTo>
                <a:lnTo>
                  <a:pt x="902" y="778"/>
                </a:lnTo>
                <a:lnTo>
                  <a:pt x="903" y="776"/>
                </a:lnTo>
                <a:lnTo>
                  <a:pt x="903" y="775"/>
                </a:lnTo>
                <a:lnTo>
                  <a:pt x="905" y="775"/>
                </a:lnTo>
                <a:lnTo>
                  <a:pt x="907" y="775"/>
                </a:lnTo>
                <a:lnTo>
                  <a:pt x="911" y="778"/>
                </a:lnTo>
                <a:lnTo>
                  <a:pt x="913" y="775"/>
                </a:lnTo>
                <a:lnTo>
                  <a:pt x="915" y="773"/>
                </a:lnTo>
                <a:lnTo>
                  <a:pt x="913" y="771"/>
                </a:lnTo>
                <a:lnTo>
                  <a:pt x="911" y="769"/>
                </a:lnTo>
                <a:lnTo>
                  <a:pt x="913" y="769"/>
                </a:lnTo>
                <a:lnTo>
                  <a:pt x="911" y="763"/>
                </a:lnTo>
                <a:lnTo>
                  <a:pt x="921" y="754"/>
                </a:lnTo>
                <a:lnTo>
                  <a:pt x="942" y="765"/>
                </a:lnTo>
                <a:lnTo>
                  <a:pt x="948" y="759"/>
                </a:lnTo>
                <a:lnTo>
                  <a:pt x="961" y="740"/>
                </a:lnTo>
                <a:lnTo>
                  <a:pt x="980" y="715"/>
                </a:lnTo>
                <a:lnTo>
                  <a:pt x="982" y="713"/>
                </a:lnTo>
                <a:lnTo>
                  <a:pt x="984" y="713"/>
                </a:lnTo>
                <a:lnTo>
                  <a:pt x="982" y="709"/>
                </a:lnTo>
                <a:lnTo>
                  <a:pt x="984" y="705"/>
                </a:lnTo>
                <a:lnTo>
                  <a:pt x="986" y="701"/>
                </a:lnTo>
                <a:lnTo>
                  <a:pt x="988" y="699"/>
                </a:lnTo>
                <a:lnTo>
                  <a:pt x="988" y="698"/>
                </a:lnTo>
                <a:lnTo>
                  <a:pt x="988" y="692"/>
                </a:lnTo>
                <a:lnTo>
                  <a:pt x="986" y="690"/>
                </a:lnTo>
                <a:lnTo>
                  <a:pt x="986" y="688"/>
                </a:lnTo>
                <a:lnTo>
                  <a:pt x="984" y="686"/>
                </a:lnTo>
                <a:lnTo>
                  <a:pt x="982" y="686"/>
                </a:lnTo>
                <a:lnTo>
                  <a:pt x="978" y="684"/>
                </a:lnTo>
                <a:lnTo>
                  <a:pt x="973" y="684"/>
                </a:lnTo>
                <a:lnTo>
                  <a:pt x="971" y="686"/>
                </a:lnTo>
                <a:lnTo>
                  <a:pt x="967" y="690"/>
                </a:lnTo>
                <a:lnTo>
                  <a:pt x="963" y="692"/>
                </a:lnTo>
                <a:lnTo>
                  <a:pt x="959" y="692"/>
                </a:lnTo>
                <a:lnTo>
                  <a:pt x="956" y="694"/>
                </a:lnTo>
                <a:lnTo>
                  <a:pt x="951" y="692"/>
                </a:lnTo>
                <a:lnTo>
                  <a:pt x="950" y="690"/>
                </a:lnTo>
                <a:lnTo>
                  <a:pt x="946" y="688"/>
                </a:lnTo>
                <a:lnTo>
                  <a:pt x="946" y="686"/>
                </a:lnTo>
                <a:lnTo>
                  <a:pt x="946" y="684"/>
                </a:lnTo>
                <a:lnTo>
                  <a:pt x="946" y="682"/>
                </a:lnTo>
                <a:lnTo>
                  <a:pt x="944" y="677"/>
                </a:lnTo>
                <a:lnTo>
                  <a:pt x="944" y="675"/>
                </a:lnTo>
                <a:lnTo>
                  <a:pt x="942" y="669"/>
                </a:lnTo>
                <a:lnTo>
                  <a:pt x="942" y="665"/>
                </a:lnTo>
                <a:lnTo>
                  <a:pt x="942" y="663"/>
                </a:lnTo>
                <a:lnTo>
                  <a:pt x="942" y="661"/>
                </a:lnTo>
                <a:lnTo>
                  <a:pt x="944" y="661"/>
                </a:lnTo>
                <a:lnTo>
                  <a:pt x="944" y="659"/>
                </a:lnTo>
                <a:lnTo>
                  <a:pt x="946" y="659"/>
                </a:lnTo>
                <a:lnTo>
                  <a:pt x="946" y="657"/>
                </a:lnTo>
                <a:lnTo>
                  <a:pt x="950" y="653"/>
                </a:lnTo>
                <a:lnTo>
                  <a:pt x="953" y="651"/>
                </a:lnTo>
                <a:lnTo>
                  <a:pt x="956" y="648"/>
                </a:lnTo>
                <a:lnTo>
                  <a:pt x="956" y="646"/>
                </a:lnTo>
                <a:lnTo>
                  <a:pt x="956" y="644"/>
                </a:lnTo>
                <a:lnTo>
                  <a:pt x="951" y="644"/>
                </a:lnTo>
                <a:lnTo>
                  <a:pt x="948" y="642"/>
                </a:lnTo>
                <a:lnTo>
                  <a:pt x="946" y="642"/>
                </a:lnTo>
                <a:lnTo>
                  <a:pt x="946" y="640"/>
                </a:lnTo>
                <a:lnTo>
                  <a:pt x="944" y="636"/>
                </a:lnTo>
                <a:lnTo>
                  <a:pt x="942" y="634"/>
                </a:lnTo>
                <a:lnTo>
                  <a:pt x="940" y="632"/>
                </a:lnTo>
                <a:lnTo>
                  <a:pt x="938" y="630"/>
                </a:lnTo>
                <a:lnTo>
                  <a:pt x="936" y="629"/>
                </a:lnTo>
                <a:lnTo>
                  <a:pt x="934" y="627"/>
                </a:lnTo>
                <a:lnTo>
                  <a:pt x="932" y="627"/>
                </a:lnTo>
                <a:lnTo>
                  <a:pt x="930" y="624"/>
                </a:lnTo>
                <a:lnTo>
                  <a:pt x="927" y="623"/>
                </a:lnTo>
                <a:lnTo>
                  <a:pt x="923" y="623"/>
                </a:lnTo>
                <a:lnTo>
                  <a:pt x="921" y="621"/>
                </a:lnTo>
                <a:lnTo>
                  <a:pt x="919" y="621"/>
                </a:lnTo>
                <a:lnTo>
                  <a:pt x="917" y="621"/>
                </a:lnTo>
                <a:lnTo>
                  <a:pt x="915" y="619"/>
                </a:lnTo>
                <a:lnTo>
                  <a:pt x="915" y="617"/>
                </a:lnTo>
                <a:lnTo>
                  <a:pt x="913" y="617"/>
                </a:lnTo>
                <a:lnTo>
                  <a:pt x="913" y="615"/>
                </a:lnTo>
                <a:lnTo>
                  <a:pt x="913" y="613"/>
                </a:lnTo>
                <a:lnTo>
                  <a:pt x="913" y="611"/>
                </a:lnTo>
                <a:lnTo>
                  <a:pt x="913" y="609"/>
                </a:lnTo>
                <a:lnTo>
                  <a:pt x="911" y="609"/>
                </a:lnTo>
                <a:lnTo>
                  <a:pt x="911" y="607"/>
                </a:lnTo>
                <a:lnTo>
                  <a:pt x="909" y="607"/>
                </a:lnTo>
                <a:lnTo>
                  <a:pt x="907" y="605"/>
                </a:lnTo>
                <a:lnTo>
                  <a:pt x="905" y="603"/>
                </a:lnTo>
                <a:lnTo>
                  <a:pt x="903" y="602"/>
                </a:lnTo>
                <a:lnTo>
                  <a:pt x="900" y="598"/>
                </a:lnTo>
                <a:lnTo>
                  <a:pt x="900" y="596"/>
                </a:lnTo>
                <a:lnTo>
                  <a:pt x="898" y="596"/>
                </a:lnTo>
                <a:lnTo>
                  <a:pt x="898" y="594"/>
                </a:lnTo>
                <a:lnTo>
                  <a:pt x="896" y="592"/>
                </a:lnTo>
                <a:lnTo>
                  <a:pt x="894" y="592"/>
                </a:lnTo>
                <a:lnTo>
                  <a:pt x="894" y="590"/>
                </a:lnTo>
                <a:lnTo>
                  <a:pt x="892" y="590"/>
                </a:lnTo>
                <a:lnTo>
                  <a:pt x="890" y="588"/>
                </a:lnTo>
                <a:lnTo>
                  <a:pt x="888" y="590"/>
                </a:lnTo>
                <a:lnTo>
                  <a:pt x="886" y="590"/>
                </a:lnTo>
                <a:lnTo>
                  <a:pt x="884" y="590"/>
                </a:lnTo>
                <a:lnTo>
                  <a:pt x="882" y="592"/>
                </a:lnTo>
                <a:lnTo>
                  <a:pt x="881" y="592"/>
                </a:lnTo>
                <a:lnTo>
                  <a:pt x="879" y="592"/>
                </a:lnTo>
                <a:lnTo>
                  <a:pt x="877" y="592"/>
                </a:lnTo>
                <a:lnTo>
                  <a:pt x="875" y="590"/>
                </a:lnTo>
                <a:lnTo>
                  <a:pt x="873" y="588"/>
                </a:lnTo>
                <a:lnTo>
                  <a:pt x="873" y="586"/>
                </a:lnTo>
                <a:lnTo>
                  <a:pt x="871" y="586"/>
                </a:lnTo>
                <a:lnTo>
                  <a:pt x="869" y="586"/>
                </a:lnTo>
                <a:lnTo>
                  <a:pt x="867" y="586"/>
                </a:lnTo>
                <a:lnTo>
                  <a:pt x="865" y="586"/>
                </a:lnTo>
                <a:lnTo>
                  <a:pt x="865" y="584"/>
                </a:lnTo>
                <a:lnTo>
                  <a:pt x="863" y="584"/>
                </a:lnTo>
                <a:lnTo>
                  <a:pt x="861" y="586"/>
                </a:lnTo>
                <a:lnTo>
                  <a:pt x="859" y="586"/>
                </a:lnTo>
                <a:lnTo>
                  <a:pt x="859" y="588"/>
                </a:lnTo>
                <a:lnTo>
                  <a:pt x="859" y="590"/>
                </a:lnTo>
                <a:lnTo>
                  <a:pt x="859" y="592"/>
                </a:lnTo>
                <a:lnTo>
                  <a:pt x="859" y="594"/>
                </a:lnTo>
                <a:lnTo>
                  <a:pt x="859" y="596"/>
                </a:lnTo>
                <a:lnTo>
                  <a:pt x="859" y="598"/>
                </a:lnTo>
                <a:lnTo>
                  <a:pt x="859" y="600"/>
                </a:lnTo>
                <a:lnTo>
                  <a:pt x="859" y="602"/>
                </a:lnTo>
                <a:lnTo>
                  <a:pt x="859" y="603"/>
                </a:lnTo>
                <a:lnTo>
                  <a:pt x="861" y="603"/>
                </a:lnTo>
                <a:lnTo>
                  <a:pt x="873" y="611"/>
                </a:lnTo>
                <a:lnTo>
                  <a:pt x="867" y="623"/>
                </a:lnTo>
                <a:lnTo>
                  <a:pt x="865" y="629"/>
                </a:lnTo>
                <a:lnTo>
                  <a:pt x="863" y="632"/>
                </a:lnTo>
                <a:lnTo>
                  <a:pt x="857" y="632"/>
                </a:lnTo>
                <a:lnTo>
                  <a:pt x="850" y="629"/>
                </a:lnTo>
                <a:lnTo>
                  <a:pt x="840" y="624"/>
                </a:lnTo>
                <a:lnTo>
                  <a:pt x="831" y="611"/>
                </a:lnTo>
                <a:lnTo>
                  <a:pt x="827" y="607"/>
                </a:lnTo>
                <a:lnTo>
                  <a:pt x="825" y="607"/>
                </a:lnTo>
                <a:lnTo>
                  <a:pt x="825" y="605"/>
                </a:lnTo>
                <a:lnTo>
                  <a:pt x="825" y="603"/>
                </a:lnTo>
                <a:lnTo>
                  <a:pt x="827" y="602"/>
                </a:lnTo>
                <a:lnTo>
                  <a:pt x="827" y="600"/>
                </a:lnTo>
                <a:lnTo>
                  <a:pt x="827" y="598"/>
                </a:lnTo>
                <a:lnTo>
                  <a:pt x="827" y="596"/>
                </a:lnTo>
                <a:lnTo>
                  <a:pt x="827" y="592"/>
                </a:lnTo>
                <a:lnTo>
                  <a:pt x="825" y="590"/>
                </a:lnTo>
                <a:lnTo>
                  <a:pt x="823" y="590"/>
                </a:lnTo>
                <a:lnTo>
                  <a:pt x="823" y="588"/>
                </a:lnTo>
                <a:lnTo>
                  <a:pt x="821" y="588"/>
                </a:lnTo>
                <a:lnTo>
                  <a:pt x="821" y="586"/>
                </a:lnTo>
                <a:lnTo>
                  <a:pt x="821" y="584"/>
                </a:lnTo>
                <a:lnTo>
                  <a:pt x="823" y="581"/>
                </a:lnTo>
                <a:lnTo>
                  <a:pt x="823" y="579"/>
                </a:lnTo>
                <a:lnTo>
                  <a:pt x="823" y="576"/>
                </a:lnTo>
                <a:lnTo>
                  <a:pt x="825" y="574"/>
                </a:lnTo>
                <a:lnTo>
                  <a:pt x="825" y="573"/>
                </a:lnTo>
                <a:lnTo>
                  <a:pt x="825" y="571"/>
                </a:lnTo>
                <a:lnTo>
                  <a:pt x="825" y="569"/>
                </a:lnTo>
                <a:lnTo>
                  <a:pt x="827" y="565"/>
                </a:lnTo>
                <a:lnTo>
                  <a:pt x="823" y="565"/>
                </a:lnTo>
                <a:lnTo>
                  <a:pt x="819" y="565"/>
                </a:lnTo>
                <a:lnTo>
                  <a:pt x="817" y="563"/>
                </a:lnTo>
                <a:lnTo>
                  <a:pt x="802" y="565"/>
                </a:lnTo>
                <a:lnTo>
                  <a:pt x="800" y="584"/>
                </a:lnTo>
                <a:lnTo>
                  <a:pt x="786" y="584"/>
                </a:lnTo>
                <a:lnTo>
                  <a:pt x="767" y="586"/>
                </a:lnTo>
                <a:lnTo>
                  <a:pt x="765" y="579"/>
                </a:lnTo>
                <a:lnTo>
                  <a:pt x="746" y="576"/>
                </a:lnTo>
                <a:lnTo>
                  <a:pt x="744" y="565"/>
                </a:lnTo>
                <a:lnTo>
                  <a:pt x="738" y="557"/>
                </a:lnTo>
                <a:lnTo>
                  <a:pt x="719" y="553"/>
                </a:lnTo>
                <a:lnTo>
                  <a:pt x="704" y="563"/>
                </a:lnTo>
                <a:lnTo>
                  <a:pt x="700" y="576"/>
                </a:lnTo>
                <a:lnTo>
                  <a:pt x="706" y="594"/>
                </a:lnTo>
                <a:lnTo>
                  <a:pt x="711" y="605"/>
                </a:lnTo>
                <a:lnTo>
                  <a:pt x="711" y="607"/>
                </a:lnTo>
                <a:lnTo>
                  <a:pt x="713" y="609"/>
                </a:lnTo>
                <a:lnTo>
                  <a:pt x="715" y="611"/>
                </a:lnTo>
                <a:lnTo>
                  <a:pt x="721" y="615"/>
                </a:lnTo>
                <a:lnTo>
                  <a:pt x="723" y="615"/>
                </a:lnTo>
                <a:lnTo>
                  <a:pt x="719" y="623"/>
                </a:lnTo>
                <a:lnTo>
                  <a:pt x="717" y="623"/>
                </a:lnTo>
                <a:lnTo>
                  <a:pt x="706" y="617"/>
                </a:lnTo>
                <a:lnTo>
                  <a:pt x="700" y="613"/>
                </a:lnTo>
                <a:lnTo>
                  <a:pt x="690" y="613"/>
                </a:lnTo>
                <a:lnTo>
                  <a:pt x="663" y="623"/>
                </a:lnTo>
                <a:lnTo>
                  <a:pt x="652" y="630"/>
                </a:lnTo>
                <a:lnTo>
                  <a:pt x="627" y="617"/>
                </a:lnTo>
                <a:lnTo>
                  <a:pt x="644" y="594"/>
                </a:lnTo>
                <a:lnTo>
                  <a:pt x="657" y="576"/>
                </a:lnTo>
                <a:lnTo>
                  <a:pt x="663" y="530"/>
                </a:lnTo>
                <a:lnTo>
                  <a:pt x="646" y="523"/>
                </a:lnTo>
                <a:lnTo>
                  <a:pt x="638" y="515"/>
                </a:lnTo>
                <a:lnTo>
                  <a:pt x="631" y="523"/>
                </a:lnTo>
                <a:lnTo>
                  <a:pt x="623" y="515"/>
                </a:lnTo>
                <a:lnTo>
                  <a:pt x="631" y="511"/>
                </a:lnTo>
                <a:lnTo>
                  <a:pt x="638" y="486"/>
                </a:lnTo>
                <a:lnTo>
                  <a:pt x="638" y="480"/>
                </a:lnTo>
                <a:lnTo>
                  <a:pt x="644" y="475"/>
                </a:lnTo>
                <a:lnTo>
                  <a:pt x="650" y="475"/>
                </a:lnTo>
                <a:lnTo>
                  <a:pt x="652" y="475"/>
                </a:lnTo>
                <a:lnTo>
                  <a:pt x="662" y="477"/>
                </a:lnTo>
                <a:lnTo>
                  <a:pt x="671" y="482"/>
                </a:lnTo>
                <a:lnTo>
                  <a:pt x="690" y="490"/>
                </a:lnTo>
                <a:lnTo>
                  <a:pt x="692" y="498"/>
                </a:lnTo>
                <a:lnTo>
                  <a:pt x="694" y="496"/>
                </a:lnTo>
                <a:lnTo>
                  <a:pt x="698" y="492"/>
                </a:lnTo>
                <a:lnTo>
                  <a:pt x="700" y="492"/>
                </a:lnTo>
                <a:lnTo>
                  <a:pt x="706" y="492"/>
                </a:lnTo>
                <a:lnTo>
                  <a:pt x="711" y="484"/>
                </a:lnTo>
                <a:lnTo>
                  <a:pt x="711" y="480"/>
                </a:lnTo>
                <a:lnTo>
                  <a:pt x="706" y="480"/>
                </a:lnTo>
                <a:lnTo>
                  <a:pt x="700" y="482"/>
                </a:lnTo>
                <a:lnTo>
                  <a:pt x="694" y="482"/>
                </a:lnTo>
                <a:lnTo>
                  <a:pt x="692" y="480"/>
                </a:lnTo>
                <a:lnTo>
                  <a:pt x="690" y="480"/>
                </a:lnTo>
                <a:lnTo>
                  <a:pt x="686" y="478"/>
                </a:lnTo>
                <a:lnTo>
                  <a:pt x="684" y="477"/>
                </a:lnTo>
                <a:lnTo>
                  <a:pt x="683" y="473"/>
                </a:lnTo>
                <a:lnTo>
                  <a:pt x="681" y="461"/>
                </a:lnTo>
                <a:lnTo>
                  <a:pt x="679" y="456"/>
                </a:lnTo>
                <a:lnTo>
                  <a:pt x="679" y="450"/>
                </a:lnTo>
                <a:lnTo>
                  <a:pt x="677" y="448"/>
                </a:lnTo>
                <a:lnTo>
                  <a:pt x="677" y="444"/>
                </a:lnTo>
                <a:lnTo>
                  <a:pt x="677" y="442"/>
                </a:lnTo>
                <a:lnTo>
                  <a:pt x="675" y="438"/>
                </a:lnTo>
                <a:lnTo>
                  <a:pt x="673" y="436"/>
                </a:lnTo>
                <a:lnTo>
                  <a:pt x="671" y="434"/>
                </a:lnTo>
                <a:lnTo>
                  <a:pt x="669" y="432"/>
                </a:lnTo>
                <a:lnTo>
                  <a:pt x="663" y="432"/>
                </a:lnTo>
                <a:lnTo>
                  <a:pt x="657" y="434"/>
                </a:lnTo>
                <a:lnTo>
                  <a:pt x="648" y="434"/>
                </a:lnTo>
                <a:lnTo>
                  <a:pt x="642" y="436"/>
                </a:lnTo>
                <a:lnTo>
                  <a:pt x="638" y="434"/>
                </a:lnTo>
                <a:lnTo>
                  <a:pt x="636" y="432"/>
                </a:lnTo>
                <a:lnTo>
                  <a:pt x="635" y="430"/>
                </a:lnTo>
                <a:lnTo>
                  <a:pt x="631" y="428"/>
                </a:lnTo>
                <a:lnTo>
                  <a:pt x="629" y="427"/>
                </a:lnTo>
                <a:lnTo>
                  <a:pt x="629" y="425"/>
                </a:lnTo>
                <a:lnTo>
                  <a:pt x="629" y="421"/>
                </a:lnTo>
                <a:lnTo>
                  <a:pt x="631" y="419"/>
                </a:lnTo>
                <a:lnTo>
                  <a:pt x="633" y="415"/>
                </a:lnTo>
                <a:lnTo>
                  <a:pt x="636" y="413"/>
                </a:lnTo>
                <a:lnTo>
                  <a:pt x="638" y="409"/>
                </a:lnTo>
                <a:lnTo>
                  <a:pt x="642" y="406"/>
                </a:lnTo>
                <a:lnTo>
                  <a:pt x="644" y="403"/>
                </a:lnTo>
                <a:lnTo>
                  <a:pt x="644" y="401"/>
                </a:lnTo>
                <a:lnTo>
                  <a:pt x="644" y="396"/>
                </a:lnTo>
                <a:lnTo>
                  <a:pt x="642" y="394"/>
                </a:lnTo>
                <a:lnTo>
                  <a:pt x="636" y="386"/>
                </a:lnTo>
                <a:lnTo>
                  <a:pt x="635" y="384"/>
                </a:lnTo>
                <a:lnTo>
                  <a:pt x="627" y="377"/>
                </a:lnTo>
                <a:lnTo>
                  <a:pt x="625" y="373"/>
                </a:lnTo>
                <a:lnTo>
                  <a:pt x="621" y="371"/>
                </a:lnTo>
                <a:lnTo>
                  <a:pt x="617" y="369"/>
                </a:lnTo>
                <a:lnTo>
                  <a:pt x="613" y="369"/>
                </a:lnTo>
                <a:lnTo>
                  <a:pt x="607" y="369"/>
                </a:lnTo>
                <a:lnTo>
                  <a:pt x="604" y="369"/>
                </a:lnTo>
                <a:lnTo>
                  <a:pt x="598" y="373"/>
                </a:lnTo>
                <a:lnTo>
                  <a:pt x="594" y="375"/>
                </a:lnTo>
                <a:lnTo>
                  <a:pt x="590" y="377"/>
                </a:lnTo>
                <a:lnTo>
                  <a:pt x="588" y="379"/>
                </a:lnTo>
                <a:lnTo>
                  <a:pt x="586" y="380"/>
                </a:lnTo>
                <a:lnTo>
                  <a:pt x="585" y="384"/>
                </a:lnTo>
                <a:lnTo>
                  <a:pt x="583" y="388"/>
                </a:lnTo>
                <a:lnTo>
                  <a:pt x="580" y="388"/>
                </a:lnTo>
                <a:lnTo>
                  <a:pt x="573" y="382"/>
                </a:lnTo>
                <a:lnTo>
                  <a:pt x="569" y="379"/>
                </a:lnTo>
                <a:lnTo>
                  <a:pt x="569" y="369"/>
                </a:lnTo>
                <a:lnTo>
                  <a:pt x="567" y="355"/>
                </a:lnTo>
                <a:lnTo>
                  <a:pt x="569" y="342"/>
                </a:lnTo>
                <a:lnTo>
                  <a:pt x="567" y="323"/>
                </a:lnTo>
                <a:lnTo>
                  <a:pt x="567" y="302"/>
                </a:lnTo>
                <a:lnTo>
                  <a:pt x="565" y="302"/>
                </a:lnTo>
                <a:lnTo>
                  <a:pt x="561" y="304"/>
                </a:lnTo>
                <a:lnTo>
                  <a:pt x="559" y="304"/>
                </a:lnTo>
                <a:lnTo>
                  <a:pt x="558" y="304"/>
                </a:lnTo>
                <a:lnTo>
                  <a:pt x="556" y="304"/>
                </a:lnTo>
                <a:lnTo>
                  <a:pt x="554" y="304"/>
                </a:lnTo>
                <a:lnTo>
                  <a:pt x="554" y="302"/>
                </a:lnTo>
                <a:lnTo>
                  <a:pt x="552" y="302"/>
                </a:lnTo>
                <a:lnTo>
                  <a:pt x="550" y="300"/>
                </a:lnTo>
                <a:lnTo>
                  <a:pt x="546" y="298"/>
                </a:lnTo>
                <a:lnTo>
                  <a:pt x="540" y="294"/>
                </a:lnTo>
                <a:lnTo>
                  <a:pt x="542" y="294"/>
                </a:lnTo>
                <a:lnTo>
                  <a:pt x="548" y="284"/>
                </a:lnTo>
                <a:lnTo>
                  <a:pt x="532" y="267"/>
                </a:lnTo>
                <a:lnTo>
                  <a:pt x="537" y="255"/>
                </a:lnTo>
                <a:lnTo>
                  <a:pt x="538" y="250"/>
                </a:lnTo>
                <a:lnTo>
                  <a:pt x="538" y="244"/>
                </a:lnTo>
                <a:lnTo>
                  <a:pt x="542" y="234"/>
                </a:lnTo>
                <a:lnTo>
                  <a:pt x="548" y="230"/>
                </a:lnTo>
                <a:lnTo>
                  <a:pt x="554" y="227"/>
                </a:lnTo>
                <a:lnTo>
                  <a:pt x="569" y="217"/>
                </a:lnTo>
                <a:lnTo>
                  <a:pt x="585" y="207"/>
                </a:lnTo>
                <a:lnTo>
                  <a:pt x="592" y="202"/>
                </a:lnTo>
                <a:lnTo>
                  <a:pt x="600" y="198"/>
                </a:lnTo>
                <a:lnTo>
                  <a:pt x="604" y="194"/>
                </a:lnTo>
                <a:lnTo>
                  <a:pt x="590" y="163"/>
                </a:lnTo>
                <a:lnTo>
                  <a:pt x="583" y="146"/>
                </a:lnTo>
                <a:lnTo>
                  <a:pt x="585" y="144"/>
                </a:lnTo>
                <a:lnTo>
                  <a:pt x="588" y="142"/>
                </a:lnTo>
                <a:lnTo>
                  <a:pt x="598" y="134"/>
                </a:lnTo>
                <a:lnTo>
                  <a:pt x="594" y="129"/>
                </a:lnTo>
                <a:lnTo>
                  <a:pt x="592" y="123"/>
                </a:lnTo>
                <a:lnTo>
                  <a:pt x="590" y="121"/>
                </a:lnTo>
                <a:lnTo>
                  <a:pt x="592" y="121"/>
                </a:lnTo>
                <a:lnTo>
                  <a:pt x="590" y="119"/>
                </a:lnTo>
                <a:lnTo>
                  <a:pt x="586" y="121"/>
                </a:lnTo>
                <a:lnTo>
                  <a:pt x="585" y="121"/>
                </a:lnTo>
                <a:lnTo>
                  <a:pt x="585" y="119"/>
                </a:lnTo>
                <a:lnTo>
                  <a:pt x="577" y="111"/>
                </a:lnTo>
                <a:lnTo>
                  <a:pt x="575" y="105"/>
                </a:lnTo>
                <a:lnTo>
                  <a:pt x="575" y="103"/>
                </a:lnTo>
                <a:lnTo>
                  <a:pt x="575" y="102"/>
                </a:lnTo>
                <a:lnTo>
                  <a:pt x="575" y="100"/>
                </a:lnTo>
                <a:lnTo>
                  <a:pt x="575" y="98"/>
                </a:lnTo>
                <a:lnTo>
                  <a:pt x="575" y="94"/>
                </a:lnTo>
                <a:lnTo>
                  <a:pt x="575" y="92"/>
                </a:lnTo>
                <a:lnTo>
                  <a:pt x="575" y="88"/>
                </a:lnTo>
                <a:lnTo>
                  <a:pt x="575" y="84"/>
                </a:lnTo>
                <a:lnTo>
                  <a:pt x="575" y="81"/>
                </a:lnTo>
                <a:lnTo>
                  <a:pt x="569" y="79"/>
                </a:lnTo>
                <a:lnTo>
                  <a:pt x="567" y="75"/>
                </a:lnTo>
                <a:lnTo>
                  <a:pt x="559" y="73"/>
                </a:lnTo>
                <a:lnTo>
                  <a:pt x="558" y="75"/>
                </a:lnTo>
                <a:lnTo>
                  <a:pt x="554" y="77"/>
                </a:lnTo>
                <a:lnTo>
                  <a:pt x="552" y="81"/>
                </a:lnTo>
                <a:lnTo>
                  <a:pt x="550" y="82"/>
                </a:lnTo>
                <a:lnTo>
                  <a:pt x="540" y="79"/>
                </a:lnTo>
                <a:lnTo>
                  <a:pt x="538" y="79"/>
                </a:lnTo>
                <a:lnTo>
                  <a:pt x="532" y="79"/>
                </a:lnTo>
                <a:lnTo>
                  <a:pt x="529" y="77"/>
                </a:lnTo>
                <a:lnTo>
                  <a:pt x="525" y="77"/>
                </a:lnTo>
                <a:lnTo>
                  <a:pt x="517" y="73"/>
                </a:lnTo>
                <a:lnTo>
                  <a:pt x="519" y="67"/>
                </a:lnTo>
                <a:lnTo>
                  <a:pt x="519" y="65"/>
                </a:lnTo>
                <a:lnTo>
                  <a:pt x="517" y="65"/>
                </a:lnTo>
                <a:lnTo>
                  <a:pt x="515" y="63"/>
                </a:lnTo>
                <a:lnTo>
                  <a:pt x="513" y="63"/>
                </a:lnTo>
                <a:lnTo>
                  <a:pt x="511" y="63"/>
                </a:lnTo>
                <a:lnTo>
                  <a:pt x="511" y="61"/>
                </a:lnTo>
                <a:lnTo>
                  <a:pt x="510" y="59"/>
                </a:lnTo>
                <a:lnTo>
                  <a:pt x="504" y="59"/>
                </a:lnTo>
                <a:lnTo>
                  <a:pt x="502" y="59"/>
                </a:lnTo>
                <a:lnTo>
                  <a:pt x="500" y="59"/>
                </a:lnTo>
                <a:lnTo>
                  <a:pt x="498" y="61"/>
                </a:lnTo>
                <a:lnTo>
                  <a:pt x="489" y="57"/>
                </a:lnTo>
                <a:lnTo>
                  <a:pt x="483" y="65"/>
                </a:lnTo>
                <a:lnTo>
                  <a:pt x="477" y="65"/>
                </a:lnTo>
                <a:lnTo>
                  <a:pt x="475" y="63"/>
                </a:lnTo>
                <a:lnTo>
                  <a:pt x="471" y="63"/>
                </a:lnTo>
                <a:lnTo>
                  <a:pt x="469" y="63"/>
                </a:lnTo>
                <a:lnTo>
                  <a:pt x="467" y="61"/>
                </a:lnTo>
                <a:lnTo>
                  <a:pt x="463" y="59"/>
                </a:lnTo>
                <a:lnTo>
                  <a:pt x="442" y="52"/>
                </a:lnTo>
                <a:lnTo>
                  <a:pt x="440" y="52"/>
                </a:lnTo>
                <a:lnTo>
                  <a:pt x="425" y="48"/>
                </a:lnTo>
                <a:lnTo>
                  <a:pt x="406" y="50"/>
                </a:lnTo>
                <a:lnTo>
                  <a:pt x="392" y="40"/>
                </a:lnTo>
                <a:lnTo>
                  <a:pt x="385" y="34"/>
                </a:lnTo>
                <a:lnTo>
                  <a:pt x="381" y="33"/>
                </a:lnTo>
                <a:lnTo>
                  <a:pt x="367" y="25"/>
                </a:lnTo>
                <a:lnTo>
                  <a:pt x="348" y="25"/>
                </a:lnTo>
                <a:lnTo>
                  <a:pt x="342" y="36"/>
                </a:lnTo>
                <a:lnTo>
                  <a:pt x="337" y="33"/>
                </a:lnTo>
                <a:lnTo>
                  <a:pt x="331" y="31"/>
                </a:lnTo>
                <a:lnTo>
                  <a:pt x="327" y="28"/>
                </a:lnTo>
                <a:lnTo>
                  <a:pt x="323" y="27"/>
                </a:lnTo>
                <a:lnTo>
                  <a:pt x="318" y="25"/>
                </a:lnTo>
                <a:lnTo>
                  <a:pt x="315" y="25"/>
                </a:lnTo>
                <a:lnTo>
                  <a:pt x="312" y="23"/>
                </a:lnTo>
                <a:lnTo>
                  <a:pt x="308" y="19"/>
                </a:lnTo>
                <a:lnTo>
                  <a:pt x="302" y="17"/>
                </a:lnTo>
                <a:lnTo>
                  <a:pt x="298" y="15"/>
                </a:lnTo>
                <a:lnTo>
                  <a:pt x="292" y="13"/>
                </a:lnTo>
                <a:lnTo>
                  <a:pt x="291" y="21"/>
                </a:lnTo>
                <a:lnTo>
                  <a:pt x="287" y="21"/>
                </a:lnTo>
                <a:lnTo>
                  <a:pt x="283" y="21"/>
                </a:lnTo>
                <a:lnTo>
                  <a:pt x="281" y="19"/>
                </a:lnTo>
                <a:lnTo>
                  <a:pt x="277" y="15"/>
                </a:lnTo>
                <a:lnTo>
                  <a:pt x="273" y="11"/>
                </a:lnTo>
                <a:lnTo>
                  <a:pt x="271" y="7"/>
                </a:lnTo>
                <a:lnTo>
                  <a:pt x="267" y="4"/>
                </a:lnTo>
                <a:lnTo>
                  <a:pt x="264" y="0"/>
                </a:lnTo>
                <a:lnTo>
                  <a:pt x="262" y="0"/>
                </a:lnTo>
                <a:lnTo>
                  <a:pt x="260" y="4"/>
                </a:lnTo>
                <a:lnTo>
                  <a:pt x="258" y="6"/>
                </a:lnTo>
                <a:lnTo>
                  <a:pt x="256" y="9"/>
                </a:lnTo>
                <a:lnTo>
                  <a:pt x="254" y="13"/>
                </a:lnTo>
                <a:lnTo>
                  <a:pt x="256" y="19"/>
                </a:lnTo>
                <a:lnTo>
                  <a:pt x="254" y="19"/>
                </a:lnTo>
                <a:lnTo>
                  <a:pt x="254" y="21"/>
                </a:lnTo>
                <a:lnTo>
                  <a:pt x="252" y="21"/>
                </a:lnTo>
                <a:lnTo>
                  <a:pt x="252" y="23"/>
                </a:lnTo>
                <a:lnTo>
                  <a:pt x="250" y="25"/>
                </a:lnTo>
                <a:lnTo>
                  <a:pt x="250" y="27"/>
                </a:lnTo>
                <a:lnTo>
                  <a:pt x="250" y="28"/>
                </a:lnTo>
                <a:lnTo>
                  <a:pt x="248" y="33"/>
                </a:lnTo>
                <a:lnTo>
                  <a:pt x="248" y="38"/>
                </a:lnTo>
                <a:lnTo>
                  <a:pt x="248" y="40"/>
                </a:lnTo>
                <a:lnTo>
                  <a:pt x="250" y="44"/>
                </a:lnTo>
                <a:lnTo>
                  <a:pt x="252" y="50"/>
                </a:lnTo>
                <a:lnTo>
                  <a:pt x="254" y="50"/>
                </a:lnTo>
                <a:lnTo>
                  <a:pt x="256" y="54"/>
                </a:lnTo>
                <a:lnTo>
                  <a:pt x="254" y="55"/>
                </a:lnTo>
                <a:lnTo>
                  <a:pt x="250" y="57"/>
                </a:lnTo>
                <a:lnTo>
                  <a:pt x="248" y="59"/>
                </a:lnTo>
                <a:lnTo>
                  <a:pt x="246" y="61"/>
                </a:lnTo>
                <a:lnTo>
                  <a:pt x="244" y="63"/>
                </a:lnTo>
                <a:lnTo>
                  <a:pt x="243" y="65"/>
                </a:lnTo>
                <a:lnTo>
                  <a:pt x="238" y="69"/>
                </a:lnTo>
                <a:lnTo>
                  <a:pt x="237" y="71"/>
                </a:lnTo>
                <a:lnTo>
                  <a:pt x="235" y="73"/>
                </a:lnTo>
                <a:lnTo>
                  <a:pt x="231" y="77"/>
                </a:lnTo>
                <a:lnTo>
                  <a:pt x="227" y="82"/>
                </a:lnTo>
                <a:lnTo>
                  <a:pt x="225" y="90"/>
                </a:lnTo>
                <a:lnTo>
                  <a:pt x="225" y="94"/>
                </a:lnTo>
                <a:lnTo>
                  <a:pt x="229" y="98"/>
                </a:lnTo>
                <a:lnTo>
                  <a:pt x="229" y="103"/>
                </a:lnTo>
                <a:lnTo>
                  <a:pt x="231" y="108"/>
                </a:lnTo>
                <a:lnTo>
                  <a:pt x="223" y="111"/>
                </a:lnTo>
                <a:lnTo>
                  <a:pt x="217" y="113"/>
                </a:lnTo>
                <a:lnTo>
                  <a:pt x="212" y="111"/>
                </a:lnTo>
                <a:lnTo>
                  <a:pt x="206" y="109"/>
                </a:lnTo>
                <a:lnTo>
                  <a:pt x="179" y="117"/>
                </a:lnTo>
                <a:lnTo>
                  <a:pt x="179" y="134"/>
                </a:lnTo>
                <a:lnTo>
                  <a:pt x="190" y="140"/>
                </a:lnTo>
                <a:lnTo>
                  <a:pt x="200" y="161"/>
                </a:lnTo>
                <a:lnTo>
                  <a:pt x="212" y="163"/>
                </a:lnTo>
                <a:lnTo>
                  <a:pt x="221" y="167"/>
                </a:lnTo>
                <a:lnTo>
                  <a:pt x="223" y="169"/>
                </a:lnTo>
                <a:lnTo>
                  <a:pt x="229" y="179"/>
                </a:lnTo>
                <a:lnTo>
                  <a:pt x="227" y="180"/>
                </a:lnTo>
                <a:lnTo>
                  <a:pt x="225" y="182"/>
                </a:lnTo>
                <a:lnTo>
                  <a:pt x="217" y="180"/>
                </a:lnTo>
                <a:lnTo>
                  <a:pt x="216" y="182"/>
                </a:lnTo>
                <a:lnTo>
                  <a:pt x="216" y="188"/>
                </a:lnTo>
                <a:lnTo>
                  <a:pt x="214" y="190"/>
                </a:lnTo>
                <a:lnTo>
                  <a:pt x="206" y="184"/>
                </a:lnTo>
                <a:lnTo>
                  <a:pt x="204" y="184"/>
                </a:lnTo>
                <a:lnTo>
                  <a:pt x="206" y="188"/>
                </a:lnTo>
                <a:lnTo>
                  <a:pt x="196" y="188"/>
                </a:lnTo>
                <a:lnTo>
                  <a:pt x="177" y="177"/>
                </a:lnTo>
                <a:lnTo>
                  <a:pt x="162" y="194"/>
                </a:lnTo>
                <a:lnTo>
                  <a:pt x="160" y="200"/>
                </a:lnTo>
                <a:lnTo>
                  <a:pt x="167" y="207"/>
                </a:lnTo>
                <a:lnTo>
                  <a:pt x="171" y="204"/>
                </a:lnTo>
                <a:lnTo>
                  <a:pt x="179" y="209"/>
                </a:lnTo>
                <a:lnTo>
                  <a:pt x="196" y="221"/>
                </a:lnTo>
                <a:lnTo>
                  <a:pt x="202" y="227"/>
                </a:lnTo>
                <a:lnTo>
                  <a:pt x="204" y="230"/>
                </a:lnTo>
                <a:lnTo>
                  <a:pt x="216" y="236"/>
                </a:lnTo>
                <a:lnTo>
                  <a:pt x="214" y="242"/>
                </a:lnTo>
                <a:lnTo>
                  <a:pt x="216" y="246"/>
                </a:lnTo>
                <a:lnTo>
                  <a:pt x="217" y="252"/>
                </a:lnTo>
                <a:lnTo>
                  <a:pt x="216" y="259"/>
                </a:lnTo>
                <a:lnTo>
                  <a:pt x="219" y="269"/>
                </a:lnTo>
                <a:lnTo>
                  <a:pt x="223" y="267"/>
                </a:lnTo>
                <a:lnTo>
                  <a:pt x="229" y="269"/>
                </a:lnTo>
                <a:lnTo>
                  <a:pt x="229" y="273"/>
                </a:lnTo>
                <a:lnTo>
                  <a:pt x="231" y="275"/>
                </a:lnTo>
                <a:lnTo>
                  <a:pt x="235" y="283"/>
                </a:lnTo>
                <a:lnTo>
                  <a:pt x="235" y="286"/>
                </a:lnTo>
                <a:lnTo>
                  <a:pt x="231" y="290"/>
                </a:lnTo>
                <a:lnTo>
                  <a:pt x="229" y="294"/>
                </a:lnTo>
                <a:lnTo>
                  <a:pt x="225" y="298"/>
                </a:lnTo>
                <a:lnTo>
                  <a:pt x="217" y="305"/>
                </a:lnTo>
                <a:lnTo>
                  <a:pt x="219" y="311"/>
                </a:lnTo>
                <a:lnTo>
                  <a:pt x="216" y="315"/>
                </a:lnTo>
                <a:lnTo>
                  <a:pt x="212" y="317"/>
                </a:lnTo>
                <a:lnTo>
                  <a:pt x="196" y="313"/>
                </a:lnTo>
                <a:lnTo>
                  <a:pt x="167" y="323"/>
                </a:lnTo>
                <a:lnTo>
                  <a:pt x="164" y="325"/>
                </a:lnTo>
                <a:lnTo>
                  <a:pt x="164" y="346"/>
                </a:lnTo>
                <a:lnTo>
                  <a:pt x="144" y="352"/>
                </a:lnTo>
                <a:lnTo>
                  <a:pt x="118" y="359"/>
                </a:lnTo>
                <a:lnTo>
                  <a:pt x="106" y="363"/>
                </a:lnTo>
                <a:lnTo>
                  <a:pt x="110" y="371"/>
                </a:lnTo>
                <a:lnTo>
                  <a:pt x="106" y="371"/>
                </a:lnTo>
                <a:lnTo>
                  <a:pt x="104" y="373"/>
                </a:lnTo>
                <a:lnTo>
                  <a:pt x="102" y="373"/>
                </a:lnTo>
                <a:lnTo>
                  <a:pt x="100" y="371"/>
                </a:lnTo>
                <a:lnTo>
                  <a:pt x="98" y="371"/>
                </a:lnTo>
                <a:lnTo>
                  <a:pt x="96" y="367"/>
                </a:lnTo>
                <a:lnTo>
                  <a:pt x="91" y="363"/>
                </a:lnTo>
                <a:lnTo>
                  <a:pt x="87" y="361"/>
                </a:lnTo>
                <a:lnTo>
                  <a:pt x="85" y="361"/>
                </a:lnTo>
                <a:lnTo>
                  <a:pt x="83" y="361"/>
                </a:lnTo>
                <a:lnTo>
                  <a:pt x="81" y="361"/>
                </a:lnTo>
                <a:lnTo>
                  <a:pt x="79" y="363"/>
                </a:lnTo>
                <a:lnTo>
                  <a:pt x="77" y="369"/>
                </a:lnTo>
                <a:lnTo>
                  <a:pt x="77" y="371"/>
                </a:lnTo>
                <a:lnTo>
                  <a:pt x="79" y="377"/>
                </a:lnTo>
                <a:lnTo>
                  <a:pt x="81" y="384"/>
                </a:lnTo>
                <a:lnTo>
                  <a:pt x="81" y="388"/>
                </a:lnTo>
                <a:lnTo>
                  <a:pt x="79" y="390"/>
                </a:lnTo>
                <a:lnTo>
                  <a:pt x="73" y="394"/>
                </a:lnTo>
                <a:lnTo>
                  <a:pt x="73" y="396"/>
                </a:lnTo>
                <a:lnTo>
                  <a:pt x="73" y="398"/>
                </a:lnTo>
                <a:lnTo>
                  <a:pt x="73" y="403"/>
                </a:lnTo>
                <a:lnTo>
                  <a:pt x="75" y="411"/>
                </a:lnTo>
                <a:lnTo>
                  <a:pt x="73" y="415"/>
                </a:lnTo>
                <a:lnTo>
                  <a:pt x="73" y="417"/>
                </a:lnTo>
                <a:lnTo>
                  <a:pt x="71" y="419"/>
                </a:lnTo>
                <a:lnTo>
                  <a:pt x="71" y="421"/>
                </a:lnTo>
                <a:lnTo>
                  <a:pt x="73" y="423"/>
                </a:lnTo>
                <a:lnTo>
                  <a:pt x="73" y="425"/>
                </a:lnTo>
                <a:lnTo>
                  <a:pt x="75" y="425"/>
                </a:lnTo>
                <a:lnTo>
                  <a:pt x="77" y="427"/>
                </a:lnTo>
                <a:lnTo>
                  <a:pt x="83" y="427"/>
                </a:lnTo>
                <a:lnTo>
                  <a:pt x="85" y="427"/>
                </a:lnTo>
                <a:lnTo>
                  <a:pt x="89" y="428"/>
                </a:lnTo>
                <a:lnTo>
                  <a:pt x="92" y="430"/>
                </a:lnTo>
                <a:lnTo>
                  <a:pt x="96" y="430"/>
                </a:lnTo>
                <a:lnTo>
                  <a:pt x="102" y="434"/>
                </a:lnTo>
                <a:lnTo>
                  <a:pt x="106" y="436"/>
                </a:lnTo>
                <a:lnTo>
                  <a:pt x="110" y="438"/>
                </a:lnTo>
                <a:lnTo>
                  <a:pt x="110" y="440"/>
                </a:lnTo>
                <a:lnTo>
                  <a:pt x="110" y="442"/>
                </a:lnTo>
                <a:lnTo>
                  <a:pt x="108" y="448"/>
                </a:lnTo>
                <a:lnTo>
                  <a:pt x="102" y="456"/>
                </a:lnTo>
                <a:lnTo>
                  <a:pt x="100" y="459"/>
                </a:lnTo>
                <a:lnTo>
                  <a:pt x="96" y="463"/>
                </a:lnTo>
                <a:lnTo>
                  <a:pt x="92" y="463"/>
                </a:lnTo>
                <a:lnTo>
                  <a:pt x="85" y="461"/>
                </a:lnTo>
                <a:lnTo>
                  <a:pt x="81" y="459"/>
                </a:lnTo>
                <a:lnTo>
                  <a:pt x="73" y="461"/>
                </a:lnTo>
                <a:lnTo>
                  <a:pt x="56" y="465"/>
                </a:lnTo>
                <a:lnTo>
                  <a:pt x="52" y="465"/>
                </a:lnTo>
                <a:lnTo>
                  <a:pt x="50" y="467"/>
                </a:lnTo>
                <a:lnTo>
                  <a:pt x="48" y="473"/>
                </a:lnTo>
                <a:lnTo>
                  <a:pt x="46" y="475"/>
                </a:lnTo>
                <a:lnTo>
                  <a:pt x="43" y="478"/>
                </a:lnTo>
                <a:lnTo>
                  <a:pt x="37" y="482"/>
                </a:lnTo>
                <a:lnTo>
                  <a:pt x="35" y="482"/>
                </a:lnTo>
                <a:lnTo>
                  <a:pt x="33" y="482"/>
                </a:lnTo>
                <a:lnTo>
                  <a:pt x="31" y="478"/>
                </a:lnTo>
                <a:lnTo>
                  <a:pt x="31" y="475"/>
                </a:lnTo>
                <a:lnTo>
                  <a:pt x="33" y="471"/>
                </a:lnTo>
                <a:lnTo>
                  <a:pt x="31" y="471"/>
                </a:lnTo>
                <a:lnTo>
                  <a:pt x="29" y="469"/>
                </a:lnTo>
                <a:lnTo>
                  <a:pt x="21" y="469"/>
                </a:lnTo>
                <a:lnTo>
                  <a:pt x="17" y="471"/>
                </a:lnTo>
                <a:lnTo>
                  <a:pt x="12" y="475"/>
                </a:lnTo>
                <a:lnTo>
                  <a:pt x="8" y="477"/>
                </a:lnTo>
                <a:lnTo>
                  <a:pt x="8" y="478"/>
                </a:lnTo>
                <a:lnTo>
                  <a:pt x="8" y="480"/>
                </a:lnTo>
                <a:lnTo>
                  <a:pt x="8" y="484"/>
                </a:lnTo>
                <a:lnTo>
                  <a:pt x="10" y="488"/>
                </a:lnTo>
                <a:lnTo>
                  <a:pt x="12" y="490"/>
                </a:lnTo>
                <a:lnTo>
                  <a:pt x="12" y="494"/>
                </a:lnTo>
                <a:lnTo>
                  <a:pt x="10" y="496"/>
                </a:lnTo>
                <a:lnTo>
                  <a:pt x="10" y="502"/>
                </a:lnTo>
                <a:lnTo>
                  <a:pt x="8" y="507"/>
                </a:lnTo>
                <a:lnTo>
                  <a:pt x="6" y="511"/>
                </a:lnTo>
                <a:lnTo>
                  <a:pt x="4" y="513"/>
                </a:lnTo>
                <a:lnTo>
                  <a:pt x="4" y="515"/>
                </a:lnTo>
                <a:lnTo>
                  <a:pt x="4" y="517"/>
                </a:lnTo>
                <a:lnTo>
                  <a:pt x="6" y="519"/>
                </a:lnTo>
                <a:lnTo>
                  <a:pt x="8" y="519"/>
                </a:lnTo>
                <a:lnTo>
                  <a:pt x="10" y="517"/>
                </a:lnTo>
                <a:lnTo>
                  <a:pt x="14" y="515"/>
                </a:lnTo>
                <a:lnTo>
                  <a:pt x="16" y="513"/>
                </a:lnTo>
                <a:lnTo>
                  <a:pt x="16" y="511"/>
                </a:lnTo>
                <a:lnTo>
                  <a:pt x="19" y="509"/>
                </a:lnTo>
                <a:lnTo>
                  <a:pt x="21" y="507"/>
                </a:lnTo>
                <a:lnTo>
                  <a:pt x="25" y="505"/>
                </a:lnTo>
                <a:lnTo>
                  <a:pt x="27" y="505"/>
                </a:lnTo>
                <a:lnTo>
                  <a:pt x="31" y="505"/>
                </a:lnTo>
                <a:lnTo>
                  <a:pt x="35" y="505"/>
                </a:lnTo>
                <a:lnTo>
                  <a:pt x="37" y="505"/>
                </a:lnTo>
                <a:lnTo>
                  <a:pt x="39" y="507"/>
                </a:lnTo>
                <a:lnTo>
                  <a:pt x="41" y="509"/>
                </a:lnTo>
                <a:lnTo>
                  <a:pt x="43" y="513"/>
                </a:lnTo>
                <a:lnTo>
                  <a:pt x="43" y="517"/>
                </a:lnTo>
                <a:lnTo>
                  <a:pt x="41" y="523"/>
                </a:lnTo>
                <a:lnTo>
                  <a:pt x="39" y="528"/>
                </a:lnTo>
                <a:lnTo>
                  <a:pt x="37" y="532"/>
                </a:lnTo>
                <a:lnTo>
                  <a:pt x="37" y="536"/>
                </a:lnTo>
                <a:lnTo>
                  <a:pt x="37" y="540"/>
                </a:lnTo>
                <a:lnTo>
                  <a:pt x="37" y="544"/>
                </a:lnTo>
                <a:lnTo>
                  <a:pt x="37" y="546"/>
                </a:lnTo>
                <a:lnTo>
                  <a:pt x="35" y="548"/>
                </a:lnTo>
                <a:lnTo>
                  <a:pt x="33" y="550"/>
                </a:lnTo>
                <a:lnTo>
                  <a:pt x="31" y="550"/>
                </a:lnTo>
                <a:lnTo>
                  <a:pt x="25" y="552"/>
                </a:lnTo>
                <a:lnTo>
                  <a:pt x="21" y="553"/>
                </a:lnTo>
                <a:lnTo>
                  <a:pt x="19" y="555"/>
                </a:lnTo>
                <a:lnTo>
                  <a:pt x="14" y="559"/>
                </a:lnTo>
                <a:lnTo>
                  <a:pt x="14" y="561"/>
                </a:lnTo>
                <a:lnTo>
                  <a:pt x="12" y="563"/>
                </a:lnTo>
                <a:lnTo>
                  <a:pt x="12" y="569"/>
                </a:lnTo>
                <a:lnTo>
                  <a:pt x="10" y="574"/>
                </a:lnTo>
                <a:lnTo>
                  <a:pt x="10" y="579"/>
                </a:lnTo>
                <a:lnTo>
                  <a:pt x="12" y="582"/>
                </a:lnTo>
                <a:lnTo>
                  <a:pt x="10" y="588"/>
                </a:lnTo>
                <a:lnTo>
                  <a:pt x="10" y="592"/>
                </a:lnTo>
                <a:lnTo>
                  <a:pt x="8" y="596"/>
                </a:lnTo>
                <a:lnTo>
                  <a:pt x="8" y="600"/>
                </a:lnTo>
                <a:lnTo>
                  <a:pt x="8" y="605"/>
                </a:lnTo>
                <a:lnTo>
                  <a:pt x="12" y="605"/>
                </a:lnTo>
                <a:lnTo>
                  <a:pt x="14" y="605"/>
                </a:lnTo>
                <a:lnTo>
                  <a:pt x="14" y="609"/>
                </a:lnTo>
                <a:lnTo>
                  <a:pt x="12" y="632"/>
                </a:lnTo>
                <a:lnTo>
                  <a:pt x="12" y="638"/>
                </a:lnTo>
                <a:lnTo>
                  <a:pt x="21" y="642"/>
                </a:lnTo>
                <a:lnTo>
                  <a:pt x="19" y="646"/>
                </a:lnTo>
                <a:lnTo>
                  <a:pt x="31" y="651"/>
                </a:lnTo>
                <a:lnTo>
                  <a:pt x="35" y="653"/>
                </a:lnTo>
                <a:lnTo>
                  <a:pt x="39" y="657"/>
                </a:lnTo>
                <a:lnTo>
                  <a:pt x="41" y="653"/>
                </a:lnTo>
                <a:lnTo>
                  <a:pt x="43" y="655"/>
                </a:lnTo>
                <a:lnTo>
                  <a:pt x="41" y="659"/>
                </a:lnTo>
                <a:lnTo>
                  <a:pt x="52" y="671"/>
                </a:lnTo>
                <a:lnTo>
                  <a:pt x="65" y="678"/>
                </a:lnTo>
                <a:lnTo>
                  <a:pt x="71" y="686"/>
                </a:lnTo>
                <a:lnTo>
                  <a:pt x="73" y="688"/>
                </a:lnTo>
                <a:lnTo>
                  <a:pt x="75" y="690"/>
                </a:lnTo>
                <a:lnTo>
                  <a:pt x="71" y="696"/>
                </a:lnTo>
                <a:lnTo>
                  <a:pt x="64" y="719"/>
                </a:lnTo>
                <a:lnTo>
                  <a:pt x="62" y="719"/>
                </a:lnTo>
                <a:lnTo>
                  <a:pt x="56" y="717"/>
                </a:lnTo>
                <a:lnTo>
                  <a:pt x="54" y="723"/>
                </a:lnTo>
                <a:lnTo>
                  <a:pt x="52" y="726"/>
                </a:lnTo>
                <a:lnTo>
                  <a:pt x="52" y="728"/>
                </a:lnTo>
                <a:lnTo>
                  <a:pt x="58" y="730"/>
                </a:lnTo>
                <a:lnTo>
                  <a:pt x="58" y="736"/>
                </a:lnTo>
                <a:lnTo>
                  <a:pt x="58" y="738"/>
                </a:lnTo>
                <a:lnTo>
                  <a:pt x="58" y="742"/>
                </a:lnTo>
                <a:lnTo>
                  <a:pt x="54" y="752"/>
                </a:lnTo>
                <a:lnTo>
                  <a:pt x="54" y="754"/>
                </a:lnTo>
                <a:lnTo>
                  <a:pt x="56" y="754"/>
                </a:lnTo>
                <a:lnTo>
                  <a:pt x="58" y="755"/>
                </a:lnTo>
                <a:lnTo>
                  <a:pt x="60" y="755"/>
                </a:lnTo>
                <a:lnTo>
                  <a:pt x="41" y="807"/>
                </a:lnTo>
                <a:lnTo>
                  <a:pt x="44" y="809"/>
                </a:lnTo>
                <a:lnTo>
                  <a:pt x="6" y="907"/>
                </a:lnTo>
                <a:lnTo>
                  <a:pt x="2" y="919"/>
                </a:lnTo>
                <a:lnTo>
                  <a:pt x="0" y="921"/>
                </a:lnTo>
                <a:lnTo>
                  <a:pt x="2" y="922"/>
                </a:lnTo>
                <a:lnTo>
                  <a:pt x="14" y="930"/>
                </a:lnTo>
                <a:lnTo>
                  <a:pt x="23" y="934"/>
                </a:lnTo>
                <a:lnTo>
                  <a:pt x="16" y="946"/>
                </a:lnTo>
                <a:lnTo>
                  <a:pt x="58" y="94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Freeform 187"/>
          <p:cNvSpPr>
            <a:spLocks/>
          </p:cNvSpPr>
          <p:nvPr/>
        </p:nvSpPr>
        <p:spPr bwMode="auto">
          <a:xfrm>
            <a:off x="-1140121" y="6714048"/>
            <a:ext cx="853789" cy="1031701"/>
          </a:xfrm>
          <a:custGeom>
            <a:avLst/>
            <a:gdLst>
              <a:gd name="T0" fmla="*/ 61 w 907"/>
              <a:gd name="T1" fmla="*/ 600 h 1096"/>
              <a:gd name="T2" fmla="*/ 148 w 907"/>
              <a:gd name="T3" fmla="*/ 649 h 1096"/>
              <a:gd name="T4" fmla="*/ 184 w 907"/>
              <a:gd name="T5" fmla="*/ 652 h 1096"/>
              <a:gd name="T6" fmla="*/ 140 w 907"/>
              <a:gd name="T7" fmla="*/ 689 h 1096"/>
              <a:gd name="T8" fmla="*/ 163 w 907"/>
              <a:gd name="T9" fmla="*/ 725 h 1096"/>
              <a:gd name="T10" fmla="*/ 221 w 907"/>
              <a:gd name="T11" fmla="*/ 758 h 1096"/>
              <a:gd name="T12" fmla="*/ 290 w 907"/>
              <a:gd name="T13" fmla="*/ 787 h 1096"/>
              <a:gd name="T14" fmla="*/ 354 w 907"/>
              <a:gd name="T15" fmla="*/ 789 h 1096"/>
              <a:gd name="T16" fmla="*/ 407 w 907"/>
              <a:gd name="T17" fmla="*/ 817 h 1096"/>
              <a:gd name="T18" fmla="*/ 429 w 907"/>
              <a:gd name="T19" fmla="*/ 914 h 1096"/>
              <a:gd name="T20" fmla="*/ 336 w 907"/>
              <a:gd name="T21" fmla="*/ 964 h 1096"/>
              <a:gd name="T22" fmla="*/ 405 w 907"/>
              <a:gd name="T23" fmla="*/ 1014 h 1096"/>
              <a:gd name="T24" fmla="*/ 504 w 907"/>
              <a:gd name="T25" fmla="*/ 1089 h 1096"/>
              <a:gd name="T26" fmla="*/ 705 w 907"/>
              <a:gd name="T27" fmla="*/ 1062 h 1096"/>
              <a:gd name="T28" fmla="*/ 694 w 907"/>
              <a:gd name="T29" fmla="*/ 1046 h 1096"/>
              <a:gd name="T30" fmla="*/ 677 w 907"/>
              <a:gd name="T31" fmla="*/ 968 h 1096"/>
              <a:gd name="T32" fmla="*/ 665 w 907"/>
              <a:gd name="T33" fmla="*/ 904 h 1096"/>
              <a:gd name="T34" fmla="*/ 703 w 907"/>
              <a:gd name="T35" fmla="*/ 873 h 1096"/>
              <a:gd name="T36" fmla="*/ 715 w 907"/>
              <a:gd name="T37" fmla="*/ 850 h 1096"/>
              <a:gd name="T38" fmla="*/ 738 w 907"/>
              <a:gd name="T39" fmla="*/ 837 h 1096"/>
              <a:gd name="T40" fmla="*/ 782 w 907"/>
              <a:gd name="T41" fmla="*/ 827 h 1096"/>
              <a:gd name="T42" fmla="*/ 776 w 907"/>
              <a:gd name="T43" fmla="*/ 793 h 1096"/>
              <a:gd name="T44" fmla="*/ 773 w 907"/>
              <a:gd name="T45" fmla="*/ 785 h 1096"/>
              <a:gd name="T46" fmla="*/ 774 w 907"/>
              <a:gd name="T47" fmla="*/ 769 h 1096"/>
              <a:gd name="T48" fmla="*/ 774 w 907"/>
              <a:gd name="T49" fmla="*/ 735 h 1096"/>
              <a:gd name="T50" fmla="*/ 767 w 907"/>
              <a:gd name="T51" fmla="*/ 729 h 1096"/>
              <a:gd name="T52" fmla="*/ 836 w 907"/>
              <a:gd name="T53" fmla="*/ 625 h 1096"/>
              <a:gd name="T54" fmla="*/ 882 w 907"/>
              <a:gd name="T55" fmla="*/ 593 h 1096"/>
              <a:gd name="T56" fmla="*/ 890 w 907"/>
              <a:gd name="T57" fmla="*/ 537 h 1096"/>
              <a:gd name="T58" fmla="*/ 903 w 907"/>
              <a:gd name="T59" fmla="*/ 477 h 1096"/>
              <a:gd name="T60" fmla="*/ 876 w 907"/>
              <a:gd name="T61" fmla="*/ 439 h 1096"/>
              <a:gd name="T62" fmla="*/ 832 w 907"/>
              <a:gd name="T63" fmla="*/ 441 h 1096"/>
              <a:gd name="T64" fmla="*/ 738 w 907"/>
              <a:gd name="T65" fmla="*/ 456 h 1096"/>
              <a:gd name="T66" fmla="*/ 723 w 907"/>
              <a:gd name="T67" fmla="*/ 429 h 1096"/>
              <a:gd name="T68" fmla="*/ 699 w 907"/>
              <a:gd name="T69" fmla="*/ 404 h 1096"/>
              <a:gd name="T70" fmla="*/ 690 w 907"/>
              <a:gd name="T71" fmla="*/ 393 h 1096"/>
              <a:gd name="T72" fmla="*/ 672 w 907"/>
              <a:gd name="T73" fmla="*/ 385 h 1096"/>
              <a:gd name="T74" fmla="*/ 672 w 907"/>
              <a:gd name="T75" fmla="*/ 373 h 1096"/>
              <a:gd name="T76" fmla="*/ 672 w 907"/>
              <a:gd name="T77" fmla="*/ 358 h 1096"/>
              <a:gd name="T78" fmla="*/ 675 w 907"/>
              <a:gd name="T79" fmla="*/ 337 h 1096"/>
              <a:gd name="T80" fmla="*/ 688 w 907"/>
              <a:gd name="T81" fmla="*/ 314 h 1096"/>
              <a:gd name="T82" fmla="*/ 694 w 907"/>
              <a:gd name="T83" fmla="*/ 274 h 1096"/>
              <a:gd name="T84" fmla="*/ 672 w 907"/>
              <a:gd name="T85" fmla="*/ 262 h 1096"/>
              <a:gd name="T86" fmla="*/ 611 w 907"/>
              <a:gd name="T87" fmla="*/ 210 h 1096"/>
              <a:gd name="T88" fmla="*/ 478 w 907"/>
              <a:gd name="T89" fmla="*/ 4 h 1096"/>
              <a:gd name="T90" fmla="*/ 436 w 907"/>
              <a:gd name="T91" fmla="*/ 20 h 1096"/>
              <a:gd name="T92" fmla="*/ 415 w 907"/>
              <a:gd name="T93" fmla="*/ 33 h 1096"/>
              <a:gd name="T94" fmla="*/ 390 w 907"/>
              <a:gd name="T95" fmla="*/ 45 h 1096"/>
              <a:gd name="T96" fmla="*/ 376 w 907"/>
              <a:gd name="T97" fmla="*/ 64 h 1096"/>
              <a:gd name="T98" fmla="*/ 319 w 907"/>
              <a:gd name="T99" fmla="*/ 112 h 1096"/>
              <a:gd name="T100" fmla="*/ 215 w 907"/>
              <a:gd name="T101" fmla="*/ 175 h 1096"/>
              <a:gd name="T102" fmla="*/ 194 w 907"/>
              <a:gd name="T103" fmla="*/ 237 h 1096"/>
              <a:gd name="T104" fmla="*/ 182 w 907"/>
              <a:gd name="T105" fmla="*/ 270 h 1096"/>
              <a:gd name="T106" fmla="*/ 169 w 907"/>
              <a:gd name="T107" fmla="*/ 297 h 1096"/>
              <a:gd name="T108" fmla="*/ 152 w 907"/>
              <a:gd name="T109" fmla="*/ 318 h 1096"/>
              <a:gd name="T110" fmla="*/ 134 w 907"/>
              <a:gd name="T111" fmla="*/ 337 h 1096"/>
              <a:gd name="T112" fmla="*/ 121 w 907"/>
              <a:gd name="T113" fmla="*/ 366 h 1096"/>
              <a:gd name="T114" fmla="*/ 77 w 907"/>
              <a:gd name="T115" fmla="*/ 406 h 1096"/>
              <a:gd name="T116" fmla="*/ 42 w 907"/>
              <a:gd name="T117" fmla="*/ 422 h 1096"/>
              <a:gd name="T118" fmla="*/ 29 w 907"/>
              <a:gd name="T119" fmla="*/ 429 h 1096"/>
              <a:gd name="T120" fmla="*/ 19 w 907"/>
              <a:gd name="T121" fmla="*/ 452 h 1096"/>
              <a:gd name="T122" fmla="*/ 15 w 907"/>
              <a:gd name="T123" fmla="*/ 481 h 1096"/>
              <a:gd name="T124" fmla="*/ 2 w 907"/>
              <a:gd name="T125" fmla="*/ 518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07" h="1096">
                <a:moveTo>
                  <a:pt x="23" y="527"/>
                </a:moveTo>
                <a:lnTo>
                  <a:pt x="36" y="512"/>
                </a:lnTo>
                <a:lnTo>
                  <a:pt x="44" y="510"/>
                </a:lnTo>
                <a:lnTo>
                  <a:pt x="54" y="510"/>
                </a:lnTo>
                <a:lnTo>
                  <a:pt x="67" y="537"/>
                </a:lnTo>
                <a:lnTo>
                  <a:pt x="79" y="537"/>
                </a:lnTo>
                <a:lnTo>
                  <a:pt x="71" y="554"/>
                </a:lnTo>
                <a:lnTo>
                  <a:pt x="61" y="600"/>
                </a:lnTo>
                <a:lnTo>
                  <a:pt x="96" y="633"/>
                </a:lnTo>
                <a:lnTo>
                  <a:pt x="128" y="627"/>
                </a:lnTo>
                <a:lnTo>
                  <a:pt x="131" y="629"/>
                </a:lnTo>
                <a:lnTo>
                  <a:pt x="131" y="631"/>
                </a:lnTo>
                <a:lnTo>
                  <a:pt x="133" y="633"/>
                </a:lnTo>
                <a:lnTo>
                  <a:pt x="136" y="644"/>
                </a:lnTo>
                <a:lnTo>
                  <a:pt x="138" y="649"/>
                </a:lnTo>
                <a:lnTo>
                  <a:pt x="148" y="649"/>
                </a:lnTo>
                <a:lnTo>
                  <a:pt x="154" y="662"/>
                </a:lnTo>
                <a:lnTo>
                  <a:pt x="165" y="666"/>
                </a:lnTo>
                <a:lnTo>
                  <a:pt x="171" y="664"/>
                </a:lnTo>
                <a:lnTo>
                  <a:pt x="169" y="664"/>
                </a:lnTo>
                <a:lnTo>
                  <a:pt x="173" y="654"/>
                </a:lnTo>
                <a:lnTo>
                  <a:pt x="177" y="656"/>
                </a:lnTo>
                <a:lnTo>
                  <a:pt x="179" y="652"/>
                </a:lnTo>
                <a:lnTo>
                  <a:pt x="184" y="652"/>
                </a:lnTo>
                <a:lnTo>
                  <a:pt x="184" y="668"/>
                </a:lnTo>
                <a:lnTo>
                  <a:pt x="181" y="685"/>
                </a:lnTo>
                <a:lnTo>
                  <a:pt x="179" y="685"/>
                </a:lnTo>
                <a:lnTo>
                  <a:pt x="159" y="683"/>
                </a:lnTo>
                <a:lnTo>
                  <a:pt x="157" y="689"/>
                </a:lnTo>
                <a:lnTo>
                  <a:pt x="154" y="687"/>
                </a:lnTo>
                <a:lnTo>
                  <a:pt x="152" y="691"/>
                </a:lnTo>
                <a:lnTo>
                  <a:pt x="140" y="689"/>
                </a:lnTo>
                <a:lnTo>
                  <a:pt x="138" y="712"/>
                </a:lnTo>
                <a:lnTo>
                  <a:pt x="133" y="716"/>
                </a:lnTo>
                <a:lnTo>
                  <a:pt x="136" y="718"/>
                </a:lnTo>
                <a:lnTo>
                  <a:pt x="142" y="720"/>
                </a:lnTo>
                <a:lnTo>
                  <a:pt x="146" y="718"/>
                </a:lnTo>
                <a:lnTo>
                  <a:pt x="150" y="721"/>
                </a:lnTo>
                <a:lnTo>
                  <a:pt x="157" y="725"/>
                </a:lnTo>
                <a:lnTo>
                  <a:pt x="163" y="725"/>
                </a:lnTo>
                <a:lnTo>
                  <a:pt x="175" y="727"/>
                </a:lnTo>
                <a:lnTo>
                  <a:pt x="182" y="727"/>
                </a:lnTo>
                <a:lnTo>
                  <a:pt x="190" y="729"/>
                </a:lnTo>
                <a:lnTo>
                  <a:pt x="198" y="737"/>
                </a:lnTo>
                <a:lnTo>
                  <a:pt x="210" y="747"/>
                </a:lnTo>
                <a:lnTo>
                  <a:pt x="210" y="748"/>
                </a:lnTo>
                <a:lnTo>
                  <a:pt x="213" y="750"/>
                </a:lnTo>
                <a:lnTo>
                  <a:pt x="221" y="758"/>
                </a:lnTo>
                <a:lnTo>
                  <a:pt x="240" y="769"/>
                </a:lnTo>
                <a:lnTo>
                  <a:pt x="259" y="777"/>
                </a:lnTo>
                <a:lnTo>
                  <a:pt x="273" y="769"/>
                </a:lnTo>
                <a:lnTo>
                  <a:pt x="279" y="771"/>
                </a:lnTo>
                <a:lnTo>
                  <a:pt x="280" y="783"/>
                </a:lnTo>
                <a:lnTo>
                  <a:pt x="284" y="787"/>
                </a:lnTo>
                <a:lnTo>
                  <a:pt x="288" y="783"/>
                </a:lnTo>
                <a:lnTo>
                  <a:pt x="290" y="787"/>
                </a:lnTo>
                <a:lnTo>
                  <a:pt x="292" y="791"/>
                </a:lnTo>
                <a:lnTo>
                  <a:pt x="298" y="796"/>
                </a:lnTo>
                <a:lnTo>
                  <a:pt x="307" y="802"/>
                </a:lnTo>
                <a:lnTo>
                  <a:pt x="323" y="812"/>
                </a:lnTo>
                <a:lnTo>
                  <a:pt x="328" y="812"/>
                </a:lnTo>
                <a:lnTo>
                  <a:pt x="340" y="802"/>
                </a:lnTo>
                <a:lnTo>
                  <a:pt x="346" y="795"/>
                </a:lnTo>
                <a:lnTo>
                  <a:pt x="354" y="789"/>
                </a:lnTo>
                <a:lnTo>
                  <a:pt x="363" y="779"/>
                </a:lnTo>
                <a:lnTo>
                  <a:pt x="367" y="779"/>
                </a:lnTo>
                <a:lnTo>
                  <a:pt x="402" y="793"/>
                </a:lnTo>
                <a:lnTo>
                  <a:pt x="411" y="798"/>
                </a:lnTo>
                <a:lnTo>
                  <a:pt x="415" y="804"/>
                </a:lnTo>
                <a:lnTo>
                  <a:pt x="415" y="806"/>
                </a:lnTo>
                <a:lnTo>
                  <a:pt x="413" y="810"/>
                </a:lnTo>
                <a:lnTo>
                  <a:pt x="407" y="817"/>
                </a:lnTo>
                <a:lnTo>
                  <a:pt x="386" y="831"/>
                </a:lnTo>
                <a:lnTo>
                  <a:pt x="382" y="837"/>
                </a:lnTo>
                <a:lnTo>
                  <a:pt x="382" y="841"/>
                </a:lnTo>
                <a:lnTo>
                  <a:pt x="390" y="858"/>
                </a:lnTo>
                <a:lnTo>
                  <a:pt x="400" y="867"/>
                </a:lnTo>
                <a:lnTo>
                  <a:pt x="413" y="893"/>
                </a:lnTo>
                <a:lnTo>
                  <a:pt x="427" y="906"/>
                </a:lnTo>
                <a:lnTo>
                  <a:pt x="429" y="914"/>
                </a:lnTo>
                <a:lnTo>
                  <a:pt x="424" y="918"/>
                </a:lnTo>
                <a:lnTo>
                  <a:pt x="417" y="925"/>
                </a:lnTo>
                <a:lnTo>
                  <a:pt x="400" y="931"/>
                </a:lnTo>
                <a:lnTo>
                  <a:pt x="359" y="941"/>
                </a:lnTo>
                <a:lnTo>
                  <a:pt x="344" y="942"/>
                </a:lnTo>
                <a:lnTo>
                  <a:pt x="338" y="948"/>
                </a:lnTo>
                <a:lnTo>
                  <a:pt x="336" y="952"/>
                </a:lnTo>
                <a:lnTo>
                  <a:pt x="336" y="964"/>
                </a:lnTo>
                <a:lnTo>
                  <a:pt x="338" y="966"/>
                </a:lnTo>
                <a:lnTo>
                  <a:pt x="348" y="960"/>
                </a:lnTo>
                <a:lnTo>
                  <a:pt x="355" y="975"/>
                </a:lnTo>
                <a:lnTo>
                  <a:pt x="367" y="989"/>
                </a:lnTo>
                <a:lnTo>
                  <a:pt x="396" y="1002"/>
                </a:lnTo>
                <a:lnTo>
                  <a:pt x="407" y="1006"/>
                </a:lnTo>
                <a:lnTo>
                  <a:pt x="405" y="1010"/>
                </a:lnTo>
                <a:lnTo>
                  <a:pt x="405" y="1014"/>
                </a:lnTo>
                <a:lnTo>
                  <a:pt x="427" y="1019"/>
                </a:lnTo>
                <a:lnTo>
                  <a:pt x="438" y="1031"/>
                </a:lnTo>
                <a:lnTo>
                  <a:pt x="448" y="1048"/>
                </a:lnTo>
                <a:lnTo>
                  <a:pt x="451" y="1062"/>
                </a:lnTo>
                <a:lnTo>
                  <a:pt x="453" y="1062"/>
                </a:lnTo>
                <a:lnTo>
                  <a:pt x="457" y="1067"/>
                </a:lnTo>
                <a:lnTo>
                  <a:pt x="467" y="1071"/>
                </a:lnTo>
                <a:lnTo>
                  <a:pt x="504" y="1089"/>
                </a:lnTo>
                <a:lnTo>
                  <a:pt x="519" y="1093"/>
                </a:lnTo>
                <a:lnTo>
                  <a:pt x="546" y="1094"/>
                </a:lnTo>
                <a:lnTo>
                  <a:pt x="594" y="1093"/>
                </a:lnTo>
                <a:lnTo>
                  <a:pt x="653" y="1096"/>
                </a:lnTo>
                <a:lnTo>
                  <a:pt x="682" y="1091"/>
                </a:lnTo>
                <a:lnTo>
                  <a:pt x="701" y="1085"/>
                </a:lnTo>
                <a:lnTo>
                  <a:pt x="713" y="1073"/>
                </a:lnTo>
                <a:lnTo>
                  <a:pt x="705" y="1062"/>
                </a:lnTo>
                <a:lnTo>
                  <a:pt x="701" y="1054"/>
                </a:lnTo>
                <a:lnTo>
                  <a:pt x="701" y="1052"/>
                </a:lnTo>
                <a:lnTo>
                  <a:pt x="699" y="1052"/>
                </a:lnTo>
                <a:lnTo>
                  <a:pt x="699" y="1054"/>
                </a:lnTo>
                <a:lnTo>
                  <a:pt x="699" y="1052"/>
                </a:lnTo>
                <a:lnTo>
                  <a:pt x="698" y="1052"/>
                </a:lnTo>
                <a:lnTo>
                  <a:pt x="696" y="1052"/>
                </a:lnTo>
                <a:lnTo>
                  <a:pt x="694" y="1046"/>
                </a:lnTo>
                <a:lnTo>
                  <a:pt x="701" y="1045"/>
                </a:lnTo>
                <a:lnTo>
                  <a:pt x="696" y="1019"/>
                </a:lnTo>
                <a:lnTo>
                  <a:pt x="696" y="1018"/>
                </a:lnTo>
                <a:lnTo>
                  <a:pt x="696" y="1016"/>
                </a:lnTo>
                <a:lnTo>
                  <a:pt x="688" y="981"/>
                </a:lnTo>
                <a:lnTo>
                  <a:pt x="682" y="973"/>
                </a:lnTo>
                <a:lnTo>
                  <a:pt x="680" y="969"/>
                </a:lnTo>
                <a:lnTo>
                  <a:pt x="677" y="968"/>
                </a:lnTo>
                <a:lnTo>
                  <a:pt x="669" y="962"/>
                </a:lnTo>
                <a:lnTo>
                  <a:pt x="665" y="958"/>
                </a:lnTo>
                <a:lnTo>
                  <a:pt x="663" y="942"/>
                </a:lnTo>
                <a:lnTo>
                  <a:pt x="665" y="941"/>
                </a:lnTo>
                <a:lnTo>
                  <a:pt x="667" y="921"/>
                </a:lnTo>
                <a:lnTo>
                  <a:pt x="665" y="914"/>
                </a:lnTo>
                <a:lnTo>
                  <a:pt x="667" y="904"/>
                </a:lnTo>
                <a:lnTo>
                  <a:pt x="665" y="904"/>
                </a:lnTo>
                <a:lnTo>
                  <a:pt x="667" y="896"/>
                </a:lnTo>
                <a:lnTo>
                  <a:pt x="667" y="894"/>
                </a:lnTo>
                <a:lnTo>
                  <a:pt x="665" y="894"/>
                </a:lnTo>
                <a:lnTo>
                  <a:pt x="672" y="870"/>
                </a:lnTo>
                <a:lnTo>
                  <a:pt x="686" y="873"/>
                </a:lnTo>
                <a:lnTo>
                  <a:pt x="701" y="875"/>
                </a:lnTo>
                <a:lnTo>
                  <a:pt x="701" y="873"/>
                </a:lnTo>
                <a:lnTo>
                  <a:pt x="703" y="873"/>
                </a:lnTo>
                <a:lnTo>
                  <a:pt x="703" y="870"/>
                </a:lnTo>
                <a:lnTo>
                  <a:pt x="703" y="862"/>
                </a:lnTo>
                <a:lnTo>
                  <a:pt x="703" y="860"/>
                </a:lnTo>
                <a:lnTo>
                  <a:pt x="703" y="858"/>
                </a:lnTo>
                <a:lnTo>
                  <a:pt x="703" y="856"/>
                </a:lnTo>
                <a:lnTo>
                  <a:pt x="711" y="852"/>
                </a:lnTo>
                <a:lnTo>
                  <a:pt x="713" y="850"/>
                </a:lnTo>
                <a:lnTo>
                  <a:pt x="715" y="850"/>
                </a:lnTo>
                <a:lnTo>
                  <a:pt x="721" y="848"/>
                </a:lnTo>
                <a:lnTo>
                  <a:pt x="723" y="848"/>
                </a:lnTo>
                <a:lnTo>
                  <a:pt x="723" y="846"/>
                </a:lnTo>
                <a:lnTo>
                  <a:pt x="725" y="846"/>
                </a:lnTo>
                <a:lnTo>
                  <a:pt x="725" y="845"/>
                </a:lnTo>
                <a:lnTo>
                  <a:pt x="726" y="845"/>
                </a:lnTo>
                <a:lnTo>
                  <a:pt x="732" y="841"/>
                </a:lnTo>
                <a:lnTo>
                  <a:pt x="738" y="837"/>
                </a:lnTo>
                <a:lnTo>
                  <a:pt x="740" y="835"/>
                </a:lnTo>
                <a:lnTo>
                  <a:pt x="744" y="833"/>
                </a:lnTo>
                <a:lnTo>
                  <a:pt x="744" y="831"/>
                </a:lnTo>
                <a:lnTo>
                  <a:pt x="753" y="822"/>
                </a:lnTo>
                <a:lnTo>
                  <a:pt x="757" y="817"/>
                </a:lnTo>
                <a:lnTo>
                  <a:pt x="774" y="827"/>
                </a:lnTo>
                <a:lnTo>
                  <a:pt x="782" y="829"/>
                </a:lnTo>
                <a:lnTo>
                  <a:pt x="782" y="827"/>
                </a:lnTo>
                <a:lnTo>
                  <a:pt x="782" y="816"/>
                </a:lnTo>
                <a:lnTo>
                  <a:pt x="782" y="814"/>
                </a:lnTo>
                <a:lnTo>
                  <a:pt x="782" y="806"/>
                </a:lnTo>
                <a:lnTo>
                  <a:pt x="782" y="793"/>
                </a:lnTo>
                <a:lnTo>
                  <a:pt x="780" y="793"/>
                </a:lnTo>
                <a:lnTo>
                  <a:pt x="778" y="793"/>
                </a:lnTo>
                <a:lnTo>
                  <a:pt x="778" y="795"/>
                </a:lnTo>
                <a:lnTo>
                  <a:pt x="776" y="793"/>
                </a:lnTo>
                <a:lnTo>
                  <a:pt x="774" y="795"/>
                </a:lnTo>
                <a:lnTo>
                  <a:pt x="773" y="795"/>
                </a:lnTo>
                <a:lnTo>
                  <a:pt x="769" y="795"/>
                </a:lnTo>
                <a:lnTo>
                  <a:pt x="769" y="793"/>
                </a:lnTo>
                <a:lnTo>
                  <a:pt x="769" y="791"/>
                </a:lnTo>
                <a:lnTo>
                  <a:pt x="771" y="789"/>
                </a:lnTo>
                <a:lnTo>
                  <a:pt x="771" y="787"/>
                </a:lnTo>
                <a:lnTo>
                  <a:pt x="773" y="785"/>
                </a:lnTo>
                <a:lnTo>
                  <a:pt x="774" y="781"/>
                </a:lnTo>
                <a:lnTo>
                  <a:pt x="776" y="779"/>
                </a:lnTo>
                <a:lnTo>
                  <a:pt x="778" y="771"/>
                </a:lnTo>
                <a:lnTo>
                  <a:pt x="780" y="769"/>
                </a:lnTo>
                <a:lnTo>
                  <a:pt x="778" y="764"/>
                </a:lnTo>
                <a:lnTo>
                  <a:pt x="776" y="764"/>
                </a:lnTo>
                <a:lnTo>
                  <a:pt x="774" y="764"/>
                </a:lnTo>
                <a:lnTo>
                  <a:pt x="774" y="769"/>
                </a:lnTo>
                <a:lnTo>
                  <a:pt x="773" y="769"/>
                </a:lnTo>
                <a:lnTo>
                  <a:pt x="771" y="769"/>
                </a:lnTo>
                <a:lnTo>
                  <a:pt x="769" y="769"/>
                </a:lnTo>
                <a:lnTo>
                  <a:pt x="769" y="771"/>
                </a:lnTo>
                <a:lnTo>
                  <a:pt x="767" y="771"/>
                </a:lnTo>
                <a:lnTo>
                  <a:pt x="771" y="758"/>
                </a:lnTo>
                <a:lnTo>
                  <a:pt x="773" y="750"/>
                </a:lnTo>
                <a:lnTo>
                  <a:pt x="774" y="735"/>
                </a:lnTo>
                <a:lnTo>
                  <a:pt x="776" y="735"/>
                </a:lnTo>
                <a:lnTo>
                  <a:pt x="776" y="733"/>
                </a:lnTo>
                <a:lnTo>
                  <a:pt x="774" y="733"/>
                </a:lnTo>
                <a:lnTo>
                  <a:pt x="774" y="731"/>
                </a:lnTo>
                <a:lnTo>
                  <a:pt x="773" y="731"/>
                </a:lnTo>
                <a:lnTo>
                  <a:pt x="771" y="731"/>
                </a:lnTo>
                <a:lnTo>
                  <a:pt x="769" y="729"/>
                </a:lnTo>
                <a:lnTo>
                  <a:pt x="767" y="729"/>
                </a:lnTo>
                <a:lnTo>
                  <a:pt x="765" y="729"/>
                </a:lnTo>
                <a:lnTo>
                  <a:pt x="765" y="727"/>
                </a:lnTo>
                <a:lnTo>
                  <a:pt x="761" y="649"/>
                </a:lnTo>
                <a:lnTo>
                  <a:pt x="761" y="646"/>
                </a:lnTo>
                <a:lnTo>
                  <a:pt x="759" y="631"/>
                </a:lnTo>
                <a:lnTo>
                  <a:pt x="824" y="627"/>
                </a:lnTo>
                <a:lnTo>
                  <a:pt x="836" y="627"/>
                </a:lnTo>
                <a:lnTo>
                  <a:pt x="836" y="625"/>
                </a:lnTo>
                <a:lnTo>
                  <a:pt x="853" y="623"/>
                </a:lnTo>
                <a:lnTo>
                  <a:pt x="874" y="622"/>
                </a:lnTo>
                <a:lnTo>
                  <a:pt x="874" y="610"/>
                </a:lnTo>
                <a:lnTo>
                  <a:pt x="876" y="608"/>
                </a:lnTo>
                <a:lnTo>
                  <a:pt x="880" y="608"/>
                </a:lnTo>
                <a:lnTo>
                  <a:pt x="880" y="604"/>
                </a:lnTo>
                <a:lnTo>
                  <a:pt x="882" y="604"/>
                </a:lnTo>
                <a:lnTo>
                  <a:pt x="882" y="593"/>
                </a:lnTo>
                <a:lnTo>
                  <a:pt x="886" y="562"/>
                </a:lnTo>
                <a:lnTo>
                  <a:pt x="888" y="558"/>
                </a:lnTo>
                <a:lnTo>
                  <a:pt x="890" y="547"/>
                </a:lnTo>
                <a:lnTo>
                  <a:pt x="890" y="545"/>
                </a:lnTo>
                <a:lnTo>
                  <a:pt x="888" y="539"/>
                </a:lnTo>
                <a:lnTo>
                  <a:pt x="888" y="537"/>
                </a:lnTo>
                <a:lnTo>
                  <a:pt x="888" y="535"/>
                </a:lnTo>
                <a:lnTo>
                  <a:pt x="890" y="537"/>
                </a:lnTo>
                <a:lnTo>
                  <a:pt x="890" y="529"/>
                </a:lnTo>
                <a:lnTo>
                  <a:pt x="892" y="529"/>
                </a:lnTo>
                <a:lnTo>
                  <a:pt x="892" y="519"/>
                </a:lnTo>
                <a:lnTo>
                  <a:pt x="894" y="516"/>
                </a:lnTo>
                <a:lnTo>
                  <a:pt x="897" y="506"/>
                </a:lnTo>
                <a:lnTo>
                  <a:pt x="899" y="504"/>
                </a:lnTo>
                <a:lnTo>
                  <a:pt x="901" y="483"/>
                </a:lnTo>
                <a:lnTo>
                  <a:pt x="903" y="477"/>
                </a:lnTo>
                <a:lnTo>
                  <a:pt x="903" y="475"/>
                </a:lnTo>
                <a:lnTo>
                  <a:pt x="907" y="454"/>
                </a:lnTo>
                <a:lnTo>
                  <a:pt x="907" y="452"/>
                </a:lnTo>
                <a:lnTo>
                  <a:pt x="907" y="445"/>
                </a:lnTo>
                <a:lnTo>
                  <a:pt x="899" y="443"/>
                </a:lnTo>
                <a:lnTo>
                  <a:pt x="894" y="441"/>
                </a:lnTo>
                <a:lnTo>
                  <a:pt x="888" y="441"/>
                </a:lnTo>
                <a:lnTo>
                  <a:pt x="876" y="439"/>
                </a:lnTo>
                <a:lnTo>
                  <a:pt x="874" y="439"/>
                </a:lnTo>
                <a:lnTo>
                  <a:pt x="863" y="437"/>
                </a:lnTo>
                <a:lnTo>
                  <a:pt x="855" y="435"/>
                </a:lnTo>
                <a:lnTo>
                  <a:pt x="853" y="435"/>
                </a:lnTo>
                <a:lnTo>
                  <a:pt x="851" y="435"/>
                </a:lnTo>
                <a:lnTo>
                  <a:pt x="846" y="439"/>
                </a:lnTo>
                <a:lnTo>
                  <a:pt x="842" y="441"/>
                </a:lnTo>
                <a:lnTo>
                  <a:pt x="832" y="441"/>
                </a:lnTo>
                <a:lnTo>
                  <a:pt x="742" y="479"/>
                </a:lnTo>
                <a:lnTo>
                  <a:pt x="736" y="471"/>
                </a:lnTo>
                <a:lnTo>
                  <a:pt x="734" y="470"/>
                </a:lnTo>
                <a:lnTo>
                  <a:pt x="736" y="468"/>
                </a:lnTo>
                <a:lnTo>
                  <a:pt x="738" y="466"/>
                </a:lnTo>
                <a:lnTo>
                  <a:pt x="738" y="464"/>
                </a:lnTo>
                <a:lnTo>
                  <a:pt x="738" y="460"/>
                </a:lnTo>
                <a:lnTo>
                  <a:pt x="738" y="456"/>
                </a:lnTo>
                <a:lnTo>
                  <a:pt x="738" y="454"/>
                </a:lnTo>
                <a:lnTo>
                  <a:pt x="736" y="450"/>
                </a:lnTo>
                <a:lnTo>
                  <a:pt x="734" y="449"/>
                </a:lnTo>
                <a:lnTo>
                  <a:pt x="730" y="445"/>
                </a:lnTo>
                <a:lnTo>
                  <a:pt x="726" y="437"/>
                </a:lnTo>
                <a:lnTo>
                  <a:pt x="725" y="435"/>
                </a:lnTo>
                <a:lnTo>
                  <a:pt x="723" y="431"/>
                </a:lnTo>
                <a:lnTo>
                  <a:pt x="723" y="429"/>
                </a:lnTo>
                <a:lnTo>
                  <a:pt x="721" y="427"/>
                </a:lnTo>
                <a:lnTo>
                  <a:pt x="717" y="422"/>
                </a:lnTo>
                <a:lnTo>
                  <a:pt x="715" y="420"/>
                </a:lnTo>
                <a:lnTo>
                  <a:pt x="707" y="416"/>
                </a:lnTo>
                <a:lnTo>
                  <a:pt x="705" y="414"/>
                </a:lnTo>
                <a:lnTo>
                  <a:pt x="703" y="410"/>
                </a:lnTo>
                <a:lnTo>
                  <a:pt x="701" y="408"/>
                </a:lnTo>
                <a:lnTo>
                  <a:pt x="699" y="404"/>
                </a:lnTo>
                <a:lnTo>
                  <a:pt x="698" y="402"/>
                </a:lnTo>
                <a:lnTo>
                  <a:pt x="698" y="401"/>
                </a:lnTo>
                <a:lnTo>
                  <a:pt x="696" y="401"/>
                </a:lnTo>
                <a:lnTo>
                  <a:pt x="696" y="396"/>
                </a:lnTo>
                <a:lnTo>
                  <a:pt x="696" y="395"/>
                </a:lnTo>
                <a:lnTo>
                  <a:pt x="694" y="391"/>
                </a:lnTo>
                <a:lnTo>
                  <a:pt x="690" y="391"/>
                </a:lnTo>
                <a:lnTo>
                  <a:pt x="690" y="393"/>
                </a:lnTo>
                <a:lnTo>
                  <a:pt x="690" y="391"/>
                </a:lnTo>
                <a:lnTo>
                  <a:pt x="688" y="391"/>
                </a:lnTo>
                <a:lnTo>
                  <a:pt x="686" y="391"/>
                </a:lnTo>
                <a:lnTo>
                  <a:pt x="684" y="391"/>
                </a:lnTo>
                <a:lnTo>
                  <a:pt x="682" y="391"/>
                </a:lnTo>
                <a:lnTo>
                  <a:pt x="680" y="391"/>
                </a:lnTo>
                <a:lnTo>
                  <a:pt x="675" y="385"/>
                </a:lnTo>
                <a:lnTo>
                  <a:pt x="672" y="385"/>
                </a:lnTo>
                <a:lnTo>
                  <a:pt x="672" y="383"/>
                </a:lnTo>
                <a:lnTo>
                  <a:pt x="675" y="383"/>
                </a:lnTo>
                <a:lnTo>
                  <a:pt x="672" y="383"/>
                </a:lnTo>
                <a:lnTo>
                  <a:pt x="672" y="381"/>
                </a:lnTo>
                <a:lnTo>
                  <a:pt x="672" y="379"/>
                </a:lnTo>
                <a:lnTo>
                  <a:pt x="672" y="377"/>
                </a:lnTo>
                <a:lnTo>
                  <a:pt x="672" y="375"/>
                </a:lnTo>
                <a:lnTo>
                  <a:pt x="672" y="373"/>
                </a:lnTo>
                <a:lnTo>
                  <a:pt x="675" y="372"/>
                </a:lnTo>
                <a:lnTo>
                  <a:pt x="675" y="370"/>
                </a:lnTo>
                <a:lnTo>
                  <a:pt x="672" y="368"/>
                </a:lnTo>
                <a:lnTo>
                  <a:pt x="672" y="366"/>
                </a:lnTo>
                <a:lnTo>
                  <a:pt x="672" y="364"/>
                </a:lnTo>
                <a:lnTo>
                  <a:pt x="672" y="362"/>
                </a:lnTo>
                <a:lnTo>
                  <a:pt x="672" y="360"/>
                </a:lnTo>
                <a:lnTo>
                  <a:pt x="672" y="358"/>
                </a:lnTo>
                <a:lnTo>
                  <a:pt x="675" y="354"/>
                </a:lnTo>
                <a:lnTo>
                  <a:pt x="675" y="352"/>
                </a:lnTo>
                <a:lnTo>
                  <a:pt x="671" y="352"/>
                </a:lnTo>
                <a:lnTo>
                  <a:pt x="671" y="351"/>
                </a:lnTo>
                <a:lnTo>
                  <a:pt x="672" y="348"/>
                </a:lnTo>
                <a:lnTo>
                  <a:pt x="672" y="346"/>
                </a:lnTo>
                <a:lnTo>
                  <a:pt x="675" y="345"/>
                </a:lnTo>
                <a:lnTo>
                  <a:pt x="675" y="337"/>
                </a:lnTo>
                <a:lnTo>
                  <a:pt x="680" y="337"/>
                </a:lnTo>
                <a:lnTo>
                  <a:pt x="682" y="335"/>
                </a:lnTo>
                <a:lnTo>
                  <a:pt x="682" y="333"/>
                </a:lnTo>
                <a:lnTo>
                  <a:pt x="684" y="331"/>
                </a:lnTo>
                <a:lnTo>
                  <a:pt x="686" y="325"/>
                </a:lnTo>
                <a:lnTo>
                  <a:pt x="688" y="324"/>
                </a:lnTo>
                <a:lnTo>
                  <a:pt x="688" y="320"/>
                </a:lnTo>
                <a:lnTo>
                  <a:pt x="688" y="314"/>
                </a:lnTo>
                <a:lnTo>
                  <a:pt x="686" y="314"/>
                </a:lnTo>
                <a:lnTo>
                  <a:pt x="684" y="312"/>
                </a:lnTo>
                <a:lnTo>
                  <a:pt x="684" y="308"/>
                </a:lnTo>
                <a:lnTo>
                  <a:pt x="688" y="295"/>
                </a:lnTo>
                <a:lnTo>
                  <a:pt x="696" y="285"/>
                </a:lnTo>
                <a:lnTo>
                  <a:pt x="692" y="281"/>
                </a:lnTo>
                <a:lnTo>
                  <a:pt x="694" y="277"/>
                </a:lnTo>
                <a:lnTo>
                  <a:pt x="694" y="274"/>
                </a:lnTo>
                <a:lnTo>
                  <a:pt x="692" y="270"/>
                </a:lnTo>
                <a:lnTo>
                  <a:pt x="688" y="268"/>
                </a:lnTo>
                <a:lnTo>
                  <a:pt x="686" y="266"/>
                </a:lnTo>
                <a:lnTo>
                  <a:pt x="682" y="266"/>
                </a:lnTo>
                <a:lnTo>
                  <a:pt x="680" y="264"/>
                </a:lnTo>
                <a:lnTo>
                  <a:pt x="678" y="262"/>
                </a:lnTo>
                <a:lnTo>
                  <a:pt x="675" y="260"/>
                </a:lnTo>
                <a:lnTo>
                  <a:pt x="672" y="262"/>
                </a:lnTo>
                <a:lnTo>
                  <a:pt x="671" y="260"/>
                </a:lnTo>
                <a:lnTo>
                  <a:pt x="667" y="268"/>
                </a:lnTo>
                <a:lnTo>
                  <a:pt x="665" y="277"/>
                </a:lnTo>
                <a:lnTo>
                  <a:pt x="663" y="281"/>
                </a:lnTo>
                <a:lnTo>
                  <a:pt x="632" y="254"/>
                </a:lnTo>
                <a:lnTo>
                  <a:pt x="648" y="239"/>
                </a:lnTo>
                <a:lnTo>
                  <a:pt x="624" y="226"/>
                </a:lnTo>
                <a:lnTo>
                  <a:pt x="611" y="210"/>
                </a:lnTo>
                <a:lnTo>
                  <a:pt x="613" y="206"/>
                </a:lnTo>
                <a:lnTo>
                  <a:pt x="622" y="199"/>
                </a:lnTo>
                <a:lnTo>
                  <a:pt x="630" y="195"/>
                </a:lnTo>
                <a:lnTo>
                  <a:pt x="646" y="185"/>
                </a:lnTo>
                <a:lnTo>
                  <a:pt x="573" y="54"/>
                </a:lnTo>
                <a:lnTo>
                  <a:pt x="499" y="26"/>
                </a:lnTo>
                <a:lnTo>
                  <a:pt x="473" y="18"/>
                </a:lnTo>
                <a:lnTo>
                  <a:pt x="478" y="4"/>
                </a:lnTo>
                <a:lnTo>
                  <a:pt x="471" y="0"/>
                </a:lnTo>
                <a:lnTo>
                  <a:pt x="457" y="8"/>
                </a:lnTo>
                <a:lnTo>
                  <a:pt x="451" y="12"/>
                </a:lnTo>
                <a:lnTo>
                  <a:pt x="450" y="12"/>
                </a:lnTo>
                <a:lnTo>
                  <a:pt x="444" y="16"/>
                </a:lnTo>
                <a:lnTo>
                  <a:pt x="442" y="16"/>
                </a:lnTo>
                <a:lnTo>
                  <a:pt x="440" y="18"/>
                </a:lnTo>
                <a:lnTo>
                  <a:pt x="436" y="20"/>
                </a:lnTo>
                <a:lnTo>
                  <a:pt x="434" y="22"/>
                </a:lnTo>
                <a:lnTo>
                  <a:pt x="429" y="26"/>
                </a:lnTo>
                <a:lnTo>
                  <a:pt x="424" y="27"/>
                </a:lnTo>
                <a:lnTo>
                  <a:pt x="423" y="27"/>
                </a:lnTo>
                <a:lnTo>
                  <a:pt x="421" y="29"/>
                </a:lnTo>
                <a:lnTo>
                  <a:pt x="419" y="31"/>
                </a:lnTo>
                <a:lnTo>
                  <a:pt x="417" y="33"/>
                </a:lnTo>
                <a:lnTo>
                  <a:pt x="415" y="33"/>
                </a:lnTo>
                <a:lnTo>
                  <a:pt x="415" y="35"/>
                </a:lnTo>
                <a:lnTo>
                  <a:pt x="411" y="35"/>
                </a:lnTo>
                <a:lnTo>
                  <a:pt x="409" y="37"/>
                </a:lnTo>
                <a:lnTo>
                  <a:pt x="405" y="39"/>
                </a:lnTo>
                <a:lnTo>
                  <a:pt x="402" y="41"/>
                </a:lnTo>
                <a:lnTo>
                  <a:pt x="396" y="43"/>
                </a:lnTo>
                <a:lnTo>
                  <a:pt x="392" y="45"/>
                </a:lnTo>
                <a:lnTo>
                  <a:pt x="390" y="45"/>
                </a:lnTo>
                <a:lnTo>
                  <a:pt x="388" y="47"/>
                </a:lnTo>
                <a:lnTo>
                  <a:pt x="386" y="48"/>
                </a:lnTo>
                <a:lnTo>
                  <a:pt x="386" y="50"/>
                </a:lnTo>
                <a:lnTo>
                  <a:pt x="384" y="53"/>
                </a:lnTo>
                <a:lnTo>
                  <a:pt x="382" y="64"/>
                </a:lnTo>
                <a:lnTo>
                  <a:pt x="382" y="62"/>
                </a:lnTo>
                <a:lnTo>
                  <a:pt x="379" y="62"/>
                </a:lnTo>
                <a:lnTo>
                  <a:pt x="376" y="64"/>
                </a:lnTo>
                <a:lnTo>
                  <a:pt x="375" y="70"/>
                </a:lnTo>
                <a:lnTo>
                  <a:pt x="371" y="74"/>
                </a:lnTo>
                <a:lnTo>
                  <a:pt x="321" y="118"/>
                </a:lnTo>
                <a:lnTo>
                  <a:pt x="319" y="118"/>
                </a:lnTo>
                <a:lnTo>
                  <a:pt x="319" y="116"/>
                </a:lnTo>
                <a:lnTo>
                  <a:pt x="317" y="114"/>
                </a:lnTo>
                <a:lnTo>
                  <a:pt x="319" y="114"/>
                </a:lnTo>
                <a:lnTo>
                  <a:pt x="319" y="112"/>
                </a:lnTo>
                <a:lnTo>
                  <a:pt x="317" y="112"/>
                </a:lnTo>
                <a:lnTo>
                  <a:pt x="315" y="108"/>
                </a:lnTo>
                <a:lnTo>
                  <a:pt x="311" y="108"/>
                </a:lnTo>
                <a:lnTo>
                  <a:pt x="302" y="101"/>
                </a:lnTo>
                <a:lnTo>
                  <a:pt x="298" y="101"/>
                </a:lnTo>
                <a:lnTo>
                  <a:pt x="280" y="116"/>
                </a:lnTo>
                <a:lnTo>
                  <a:pt x="240" y="151"/>
                </a:lnTo>
                <a:lnTo>
                  <a:pt x="215" y="175"/>
                </a:lnTo>
                <a:lnTo>
                  <a:pt x="207" y="185"/>
                </a:lnTo>
                <a:lnTo>
                  <a:pt x="204" y="191"/>
                </a:lnTo>
                <a:lnTo>
                  <a:pt x="202" y="193"/>
                </a:lnTo>
                <a:lnTo>
                  <a:pt x="200" y="193"/>
                </a:lnTo>
                <a:lnTo>
                  <a:pt x="190" y="202"/>
                </a:lnTo>
                <a:lnTo>
                  <a:pt x="211" y="223"/>
                </a:lnTo>
                <a:lnTo>
                  <a:pt x="194" y="231"/>
                </a:lnTo>
                <a:lnTo>
                  <a:pt x="194" y="237"/>
                </a:lnTo>
                <a:lnTo>
                  <a:pt x="192" y="239"/>
                </a:lnTo>
                <a:lnTo>
                  <a:pt x="192" y="245"/>
                </a:lnTo>
                <a:lnTo>
                  <a:pt x="192" y="249"/>
                </a:lnTo>
                <a:lnTo>
                  <a:pt x="190" y="256"/>
                </a:lnTo>
                <a:lnTo>
                  <a:pt x="190" y="260"/>
                </a:lnTo>
                <a:lnTo>
                  <a:pt x="188" y="262"/>
                </a:lnTo>
                <a:lnTo>
                  <a:pt x="188" y="264"/>
                </a:lnTo>
                <a:lnTo>
                  <a:pt x="182" y="270"/>
                </a:lnTo>
                <a:lnTo>
                  <a:pt x="181" y="274"/>
                </a:lnTo>
                <a:lnTo>
                  <a:pt x="181" y="276"/>
                </a:lnTo>
                <a:lnTo>
                  <a:pt x="179" y="279"/>
                </a:lnTo>
                <a:lnTo>
                  <a:pt x="177" y="281"/>
                </a:lnTo>
                <a:lnTo>
                  <a:pt x="173" y="287"/>
                </a:lnTo>
                <a:lnTo>
                  <a:pt x="171" y="293"/>
                </a:lnTo>
                <a:lnTo>
                  <a:pt x="169" y="295"/>
                </a:lnTo>
                <a:lnTo>
                  <a:pt x="169" y="297"/>
                </a:lnTo>
                <a:lnTo>
                  <a:pt x="167" y="297"/>
                </a:lnTo>
                <a:lnTo>
                  <a:pt x="165" y="298"/>
                </a:lnTo>
                <a:lnTo>
                  <a:pt x="163" y="302"/>
                </a:lnTo>
                <a:lnTo>
                  <a:pt x="161" y="306"/>
                </a:lnTo>
                <a:lnTo>
                  <a:pt x="161" y="308"/>
                </a:lnTo>
                <a:lnTo>
                  <a:pt x="155" y="314"/>
                </a:lnTo>
                <a:lnTo>
                  <a:pt x="154" y="316"/>
                </a:lnTo>
                <a:lnTo>
                  <a:pt x="152" y="318"/>
                </a:lnTo>
                <a:lnTo>
                  <a:pt x="150" y="320"/>
                </a:lnTo>
                <a:lnTo>
                  <a:pt x="148" y="324"/>
                </a:lnTo>
                <a:lnTo>
                  <a:pt x="142" y="324"/>
                </a:lnTo>
                <a:lnTo>
                  <a:pt x="140" y="324"/>
                </a:lnTo>
                <a:lnTo>
                  <a:pt x="138" y="325"/>
                </a:lnTo>
                <a:lnTo>
                  <a:pt x="136" y="329"/>
                </a:lnTo>
                <a:lnTo>
                  <a:pt x="136" y="333"/>
                </a:lnTo>
                <a:lnTo>
                  <a:pt x="134" y="337"/>
                </a:lnTo>
                <a:lnTo>
                  <a:pt x="133" y="339"/>
                </a:lnTo>
                <a:lnTo>
                  <a:pt x="133" y="343"/>
                </a:lnTo>
                <a:lnTo>
                  <a:pt x="133" y="346"/>
                </a:lnTo>
                <a:lnTo>
                  <a:pt x="131" y="354"/>
                </a:lnTo>
                <a:lnTo>
                  <a:pt x="128" y="356"/>
                </a:lnTo>
                <a:lnTo>
                  <a:pt x="127" y="362"/>
                </a:lnTo>
                <a:lnTo>
                  <a:pt x="125" y="364"/>
                </a:lnTo>
                <a:lnTo>
                  <a:pt x="121" y="366"/>
                </a:lnTo>
                <a:lnTo>
                  <a:pt x="119" y="364"/>
                </a:lnTo>
                <a:lnTo>
                  <a:pt x="115" y="364"/>
                </a:lnTo>
                <a:lnTo>
                  <a:pt x="113" y="362"/>
                </a:lnTo>
                <a:lnTo>
                  <a:pt x="113" y="360"/>
                </a:lnTo>
                <a:lnTo>
                  <a:pt x="111" y="360"/>
                </a:lnTo>
                <a:lnTo>
                  <a:pt x="109" y="362"/>
                </a:lnTo>
                <a:lnTo>
                  <a:pt x="90" y="387"/>
                </a:lnTo>
                <a:lnTo>
                  <a:pt x="77" y="406"/>
                </a:lnTo>
                <a:lnTo>
                  <a:pt x="71" y="412"/>
                </a:lnTo>
                <a:lnTo>
                  <a:pt x="50" y="401"/>
                </a:lnTo>
                <a:lnTo>
                  <a:pt x="40" y="410"/>
                </a:lnTo>
                <a:lnTo>
                  <a:pt x="42" y="416"/>
                </a:lnTo>
                <a:lnTo>
                  <a:pt x="40" y="416"/>
                </a:lnTo>
                <a:lnTo>
                  <a:pt x="42" y="418"/>
                </a:lnTo>
                <a:lnTo>
                  <a:pt x="44" y="420"/>
                </a:lnTo>
                <a:lnTo>
                  <a:pt x="42" y="422"/>
                </a:lnTo>
                <a:lnTo>
                  <a:pt x="40" y="425"/>
                </a:lnTo>
                <a:lnTo>
                  <a:pt x="36" y="422"/>
                </a:lnTo>
                <a:lnTo>
                  <a:pt x="34" y="422"/>
                </a:lnTo>
                <a:lnTo>
                  <a:pt x="32" y="422"/>
                </a:lnTo>
                <a:lnTo>
                  <a:pt x="32" y="423"/>
                </a:lnTo>
                <a:lnTo>
                  <a:pt x="31" y="425"/>
                </a:lnTo>
                <a:lnTo>
                  <a:pt x="31" y="427"/>
                </a:lnTo>
                <a:lnTo>
                  <a:pt x="29" y="429"/>
                </a:lnTo>
                <a:lnTo>
                  <a:pt x="29" y="431"/>
                </a:lnTo>
                <a:lnTo>
                  <a:pt x="27" y="433"/>
                </a:lnTo>
                <a:lnTo>
                  <a:pt x="23" y="439"/>
                </a:lnTo>
                <a:lnTo>
                  <a:pt x="23" y="441"/>
                </a:lnTo>
                <a:lnTo>
                  <a:pt x="23" y="443"/>
                </a:lnTo>
                <a:lnTo>
                  <a:pt x="23" y="447"/>
                </a:lnTo>
                <a:lnTo>
                  <a:pt x="21" y="450"/>
                </a:lnTo>
                <a:lnTo>
                  <a:pt x="19" y="452"/>
                </a:lnTo>
                <a:lnTo>
                  <a:pt x="19" y="454"/>
                </a:lnTo>
                <a:lnTo>
                  <a:pt x="17" y="460"/>
                </a:lnTo>
                <a:lnTo>
                  <a:pt x="17" y="464"/>
                </a:lnTo>
                <a:lnTo>
                  <a:pt x="17" y="470"/>
                </a:lnTo>
                <a:lnTo>
                  <a:pt x="17" y="473"/>
                </a:lnTo>
                <a:lnTo>
                  <a:pt x="15" y="477"/>
                </a:lnTo>
                <a:lnTo>
                  <a:pt x="15" y="479"/>
                </a:lnTo>
                <a:lnTo>
                  <a:pt x="15" y="481"/>
                </a:lnTo>
                <a:lnTo>
                  <a:pt x="15" y="485"/>
                </a:lnTo>
                <a:lnTo>
                  <a:pt x="13" y="489"/>
                </a:lnTo>
                <a:lnTo>
                  <a:pt x="13" y="493"/>
                </a:lnTo>
                <a:lnTo>
                  <a:pt x="11" y="495"/>
                </a:lnTo>
                <a:lnTo>
                  <a:pt x="11" y="497"/>
                </a:lnTo>
                <a:lnTo>
                  <a:pt x="8" y="506"/>
                </a:lnTo>
                <a:lnTo>
                  <a:pt x="4" y="516"/>
                </a:lnTo>
                <a:lnTo>
                  <a:pt x="2" y="518"/>
                </a:lnTo>
                <a:lnTo>
                  <a:pt x="2" y="519"/>
                </a:lnTo>
                <a:lnTo>
                  <a:pt x="0" y="524"/>
                </a:lnTo>
                <a:lnTo>
                  <a:pt x="0" y="527"/>
                </a:lnTo>
                <a:lnTo>
                  <a:pt x="0" y="529"/>
                </a:lnTo>
                <a:lnTo>
                  <a:pt x="0" y="531"/>
                </a:lnTo>
                <a:lnTo>
                  <a:pt x="2" y="545"/>
                </a:lnTo>
                <a:lnTo>
                  <a:pt x="23" y="527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" name="Freeform 191"/>
          <p:cNvSpPr>
            <a:spLocks/>
          </p:cNvSpPr>
          <p:nvPr/>
        </p:nvSpPr>
        <p:spPr bwMode="auto">
          <a:xfrm>
            <a:off x="-2034388" y="5065774"/>
            <a:ext cx="1017582" cy="1008167"/>
          </a:xfrm>
          <a:custGeom>
            <a:avLst/>
            <a:gdLst>
              <a:gd name="T0" fmla="*/ 771 w 1081"/>
              <a:gd name="T1" fmla="*/ 42 h 1071"/>
              <a:gd name="T2" fmla="*/ 790 w 1081"/>
              <a:gd name="T3" fmla="*/ 67 h 1071"/>
              <a:gd name="T4" fmla="*/ 775 w 1081"/>
              <a:gd name="T5" fmla="*/ 138 h 1071"/>
              <a:gd name="T6" fmla="*/ 798 w 1081"/>
              <a:gd name="T7" fmla="*/ 227 h 1071"/>
              <a:gd name="T8" fmla="*/ 762 w 1081"/>
              <a:gd name="T9" fmla="*/ 317 h 1071"/>
              <a:gd name="T10" fmla="*/ 742 w 1081"/>
              <a:gd name="T11" fmla="*/ 398 h 1071"/>
              <a:gd name="T12" fmla="*/ 719 w 1081"/>
              <a:gd name="T13" fmla="*/ 394 h 1071"/>
              <a:gd name="T14" fmla="*/ 696 w 1081"/>
              <a:gd name="T15" fmla="*/ 388 h 1071"/>
              <a:gd name="T16" fmla="*/ 677 w 1081"/>
              <a:gd name="T17" fmla="*/ 390 h 1071"/>
              <a:gd name="T18" fmla="*/ 659 w 1081"/>
              <a:gd name="T19" fmla="*/ 406 h 1071"/>
              <a:gd name="T20" fmla="*/ 592 w 1081"/>
              <a:gd name="T21" fmla="*/ 371 h 1071"/>
              <a:gd name="T22" fmla="*/ 504 w 1081"/>
              <a:gd name="T23" fmla="*/ 477 h 1071"/>
              <a:gd name="T24" fmla="*/ 373 w 1081"/>
              <a:gd name="T25" fmla="*/ 335 h 1071"/>
              <a:gd name="T26" fmla="*/ 320 w 1081"/>
              <a:gd name="T27" fmla="*/ 311 h 1071"/>
              <a:gd name="T28" fmla="*/ 285 w 1081"/>
              <a:gd name="T29" fmla="*/ 350 h 1071"/>
              <a:gd name="T30" fmla="*/ 274 w 1081"/>
              <a:gd name="T31" fmla="*/ 359 h 1071"/>
              <a:gd name="T32" fmla="*/ 250 w 1081"/>
              <a:gd name="T33" fmla="*/ 386 h 1071"/>
              <a:gd name="T34" fmla="*/ 231 w 1081"/>
              <a:gd name="T35" fmla="*/ 498 h 1071"/>
              <a:gd name="T36" fmla="*/ 137 w 1081"/>
              <a:gd name="T37" fmla="*/ 548 h 1071"/>
              <a:gd name="T38" fmla="*/ 141 w 1081"/>
              <a:gd name="T39" fmla="*/ 508 h 1071"/>
              <a:gd name="T40" fmla="*/ 104 w 1081"/>
              <a:gd name="T41" fmla="*/ 506 h 1071"/>
              <a:gd name="T42" fmla="*/ 60 w 1081"/>
              <a:gd name="T43" fmla="*/ 484 h 1071"/>
              <a:gd name="T44" fmla="*/ 6 w 1081"/>
              <a:gd name="T45" fmla="*/ 523 h 1071"/>
              <a:gd name="T46" fmla="*/ 12 w 1081"/>
              <a:gd name="T47" fmla="*/ 546 h 1071"/>
              <a:gd name="T48" fmla="*/ 20 w 1081"/>
              <a:gd name="T49" fmla="*/ 569 h 1071"/>
              <a:gd name="T50" fmla="*/ 31 w 1081"/>
              <a:gd name="T51" fmla="*/ 579 h 1071"/>
              <a:gd name="T52" fmla="*/ 43 w 1081"/>
              <a:gd name="T53" fmla="*/ 585 h 1071"/>
              <a:gd name="T54" fmla="*/ 52 w 1081"/>
              <a:gd name="T55" fmla="*/ 590 h 1071"/>
              <a:gd name="T56" fmla="*/ 68 w 1081"/>
              <a:gd name="T57" fmla="*/ 604 h 1071"/>
              <a:gd name="T58" fmla="*/ 60 w 1081"/>
              <a:gd name="T59" fmla="*/ 638 h 1071"/>
              <a:gd name="T60" fmla="*/ 41 w 1081"/>
              <a:gd name="T61" fmla="*/ 667 h 1071"/>
              <a:gd name="T62" fmla="*/ 18 w 1081"/>
              <a:gd name="T63" fmla="*/ 677 h 1071"/>
              <a:gd name="T64" fmla="*/ 27 w 1081"/>
              <a:gd name="T65" fmla="*/ 734 h 1071"/>
              <a:gd name="T66" fmla="*/ 72 w 1081"/>
              <a:gd name="T67" fmla="*/ 788 h 1071"/>
              <a:gd name="T68" fmla="*/ 50 w 1081"/>
              <a:gd name="T69" fmla="*/ 857 h 1071"/>
              <a:gd name="T70" fmla="*/ 50 w 1081"/>
              <a:gd name="T71" fmla="*/ 915 h 1071"/>
              <a:gd name="T72" fmla="*/ 102 w 1081"/>
              <a:gd name="T73" fmla="*/ 931 h 1071"/>
              <a:gd name="T74" fmla="*/ 164 w 1081"/>
              <a:gd name="T75" fmla="*/ 963 h 1071"/>
              <a:gd name="T76" fmla="*/ 150 w 1081"/>
              <a:gd name="T77" fmla="*/ 934 h 1071"/>
              <a:gd name="T78" fmla="*/ 162 w 1081"/>
              <a:gd name="T79" fmla="*/ 921 h 1071"/>
              <a:gd name="T80" fmla="*/ 185 w 1081"/>
              <a:gd name="T81" fmla="*/ 917 h 1071"/>
              <a:gd name="T82" fmla="*/ 200 w 1081"/>
              <a:gd name="T83" fmla="*/ 929 h 1071"/>
              <a:gd name="T84" fmla="*/ 216 w 1081"/>
              <a:gd name="T85" fmla="*/ 942 h 1071"/>
              <a:gd name="T86" fmla="*/ 225 w 1081"/>
              <a:gd name="T87" fmla="*/ 952 h 1071"/>
              <a:gd name="T88" fmla="*/ 231 w 1081"/>
              <a:gd name="T89" fmla="*/ 979 h 1071"/>
              <a:gd name="T90" fmla="*/ 237 w 1081"/>
              <a:gd name="T91" fmla="*/ 998 h 1071"/>
              <a:gd name="T92" fmla="*/ 260 w 1081"/>
              <a:gd name="T93" fmla="*/ 988 h 1071"/>
              <a:gd name="T94" fmla="*/ 383 w 1081"/>
              <a:gd name="T95" fmla="*/ 994 h 1071"/>
              <a:gd name="T96" fmla="*/ 460 w 1081"/>
              <a:gd name="T97" fmla="*/ 1044 h 1071"/>
              <a:gd name="T98" fmla="*/ 548 w 1081"/>
              <a:gd name="T99" fmla="*/ 1040 h 1071"/>
              <a:gd name="T100" fmla="*/ 625 w 1081"/>
              <a:gd name="T101" fmla="*/ 984 h 1071"/>
              <a:gd name="T102" fmla="*/ 669 w 1081"/>
              <a:gd name="T103" fmla="*/ 923 h 1071"/>
              <a:gd name="T104" fmla="*/ 708 w 1081"/>
              <a:gd name="T105" fmla="*/ 767 h 1071"/>
              <a:gd name="T106" fmla="*/ 923 w 1081"/>
              <a:gd name="T107" fmla="*/ 642 h 1071"/>
              <a:gd name="T108" fmla="*/ 1002 w 1081"/>
              <a:gd name="T109" fmla="*/ 525 h 1071"/>
              <a:gd name="T110" fmla="*/ 990 w 1081"/>
              <a:gd name="T111" fmla="*/ 484 h 1071"/>
              <a:gd name="T112" fmla="*/ 958 w 1081"/>
              <a:gd name="T113" fmla="*/ 413 h 1071"/>
              <a:gd name="T114" fmla="*/ 1069 w 1081"/>
              <a:gd name="T115" fmla="*/ 302 h 1071"/>
              <a:gd name="T116" fmla="*/ 1035 w 1081"/>
              <a:gd name="T117" fmla="*/ 192 h 1071"/>
              <a:gd name="T118" fmla="*/ 875 w 1081"/>
              <a:gd name="T119" fmla="*/ 0 h 1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1" h="1071">
                <a:moveTo>
                  <a:pt x="875" y="0"/>
                </a:moveTo>
                <a:lnTo>
                  <a:pt x="867" y="2"/>
                </a:lnTo>
                <a:lnTo>
                  <a:pt x="865" y="2"/>
                </a:lnTo>
                <a:lnTo>
                  <a:pt x="854" y="2"/>
                </a:lnTo>
                <a:lnTo>
                  <a:pt x="783" y="11"/>
                </a:lnTo>
                <a:lnTo>
                  <a:pt x="783" y="16"/>
                </a:lnTo>
                <a:lnTo>
                  <a:pt x="783" y="21"/>
                </a:lnTo>
                <a:lnTo>
                  <a:pt x="783" y="23"/>
                </a:lnTo>
                <a:lnTo>
                  <a:pt x="785" y="40"/>
                </a:lnTo>
                <a:lnTo>
                  <a:pt x="781" y="42"/>
                </a:lnTo>
                <a:lnTo>
                  <a:pt x="779" y="42"/>
                </a:lnTo>
                <a:lnTo>
                  <a:pt x="775" y="42"/>
                </a:lnTo>
                <a:lnTo>
                  <a:pt x="773" y="42"/>
                </a:lnTo>
                <a:lnTo>
                  <a:pt x="771" y="42"/>
                </a:lnTo>
                <a:lnTo>
                  <a:pt x="769" y="42"/>
                </a:lnTo>
                <a:lnTo>
                  <a:pt x="771" y="48"/>
                </a:lnTo>
                <a:lnTo>
                  <a:pt x="771" y="50"/>
                </a:lnTo>
                <a:lnTo>
                  <a:pt x="771" y="52"/>
                </a:lnTo>
                <a:lnTo>
                  <a:pt x="773" y="54"/>
                </a:lnTo>
                <a:lnTo>
                  <a:pt x="773" y="56"/>
                </a:lnTo>
                <a:lnTo>
                  <a:pt x="775" y="61"/>
                </a:lnTo>
                <a:lnTo>
                  <a:pt x="777" y="64"/>
                </a:lnTo>
                <a:lnTo>
                  <a:pt x="779" y="67"/>
                </a:lnTo>
                <a:lnTo>
                  <a:pt x="781" y="67"/>
                </a:lnTo>
                <a:lnTo>
                  <a:pt x="783" y="67"/>
                </a:lnTo>
                <a:lnTo>
                  <a:pt x="785" y="67"/>
                </a:lnTo>
                <a:lnTo>
                  <a:pt x="787" y="67"/>
                </a:lnTo>
                <a:lnTo>
                  <a:pt x="790" y="67"/>
                </a:lnTo>
                <a:lnTo>
                  <a:pt x="796" y="87"/>
                </a:lnTo>
                <a:lnTo>
                  <a:pt x="798" y="96"/>
                </a:lnTo>
                <a:lnTo>
                  <a:pt x="798" y="102"/>
                </a:lnTo>
                <a:lnTo>
                  <a:pt x="789" y="108"/>
                </a:lnTo>
                <a:lnTo>
                  <a:pt x="785" y="110"/>
                </a:lnTo>
                <a:lnTo>
                  <a:pt x="779" y="112"/>
                </a:lnTo>
                <a:lnTo>
                  <a:pt x="781" y="117"/>
                </a:lnTo>
                <a:lnTo>
                  <a:pt x="779" y="119"/>
                </a:lnTo>
                <a:lnTo>
                  <a:pt x="779" y="121"/>
                </a:lnTo>
                <a:lnTo>
                  <a:pt x="775" y="121"/>
                </a:lnTo>
                <a:lnTo>
                  <a:pt x="771" y="123"/>
                </a:lnTo>
                <a:lnTo>
                  <a:pt x="771" y="125"/>
                </a:lnTo>
                <a:lnTo>
                  <a:pt x="775" y="136"/>
                </a:lnTo>
                <a:lnTo>
                  <a:pt x="775" y="138"/>
                </a:lnTo>
                <a:lnTo>
                  <a:pt x="785" y="169"/>
                </a:lnTo>
                <a:lnTo>
                  <a:pt x="785" y="167"/>
                </a:lnTo>
                <a:lnTo>
                  <a:pt x="796" y="163"/>
                </a:lnTo>
                <a:lnTo>
                  <a:pt x="796" y="171"/>
                </a:lnTo>
                <a:lnTo>
                  <a:pt x="796" y="173"/>
                </a:lnTo>
                <a:lnTo>
                  <a:pt x="796" y="179"/>
                </a:lnTo>
                <a:lnTo>
                  <a:pt x="796" y="181"/>
                </a:lnTo>
                <a:lnTo>
                  <a:pt x="796" y="184"/>
                </a:lnTo>
                <a:lnTo>
                  <a:pt x="798" y="204"/>
                </a:lnTo>
                <a:lnTo>
                  <a:pt x="798" y="215"/>
                </a:lnTo>
                <a:lnTo>
                  <a:pt x="798" y="219"/>
                </a:lnTo>
                <a:lnTo>
                  <a:pt x="798" y="221"/>
                </a:lnTo>
                <a:lnTo>
                  <a:pt x="798" y="223"/>
                </a:lnTo>
                <a:lnTo>
                  <a:pt x="798" y="227"/>
                </a:lnTo>
                <a:lnTo>
                  <a:pt x="798" y="229"/>
                </a:lnTo>
                <a:lnTo>
                  <a:pt x="798" y="231"/>
                </a:lnTo>
                <a:lnTo>
                  <a:pt x="798" y="234"/>
                </a:lnTo>
                <a:lnTo>
                  <a:pt x="794" y="258"/>
                </a:lnTo>
                <a:lnTo>
                  <a:pt x="790" y="277"/>
                </a:lnTo>
                <a:lnTo>
                  <a:pt x="792" y="288"/>
                </a:lnTo>
                <a:lnTo>
                  <a:pt x="783" y="287"/>
                </a:lnTo>
                <a:lnTo>
                  <a:pt x="781" y="298"/>
                </a:lnTo>
                <a:lnTo>
                  <a:pt x="781" y="300"/>
                </a:lnTo>
                <a:lnTo>
                  <a:pt x="781" y="302"/>
                </a:lnTo>
                <a:lnTo>
                  <a:pt x="781" y="321"/>
                </a:lnTo>
                <a:lnTo>
                  <a:pt x="779" y="321"/>
                </a:lnTo>
                <a:lnTo>
                  <a:pt x="773" y="321"/>
                </a:lnTo>
                <a:lnTo>
                  <a:pt x="762" y="317"/>
                </a:lnTo>
                <a:lnTo>
                  <a:pt x="760" y="325"/>
                </a:lnTo>
                <a:lnTo>
                  <a:pt x="756" y="340"/>
                </a:lnTo>
                <a:lnTo>
                  <a:pt x="756" y="344"/>
                </a:lnTo>
                <a:lnTo>
                  <a:pt x="750" y="367"/>
                </a:lnTo>
                <a:lnTo>
                  <a:pt x="750" y="375"/>
                </a:lnTo>
                <a:lnTo>
                  <a:pt x="750" y="379"/>
                </a:lnTo>
                <a:lnTo>
                  <a:pt x="748" y="381"/>
                </a:lnTo>
                <a:lnTo>
                  <a:pt x="746" y="394"/>
                </a:lnTo>
                <a:lnTo>
                  <a:pt x="746" y="398"/>
                </a:lnTo>
                <a:lnTo>
                  <a:pt x="746" y="400"/>
                </a:lnTo>
                <a:lnTo>
                  <a:pt x="744" y="398"/>
                </a:lnTo>
                <a:lnTo>
                  <a:pt x="742" y="398"/>
                </a:lnTo>
                <a:lnTo>
                  <a:pt x="742" y="396"/>
                </a:lnTo>
                <a:lnTo>
                  <a:pt x="742" y="398"/>
                </a:lnTo>
                <a:lnTo>
                  <a:pt x="741" y="398"/>
                </a:lnTo>
                <a:lnTo>
                  <a:pt x="739" y="398"/>
                </a:lnTo>
                <a:lnTo>
                  <a:pt x="736" y="398"/>
                </a:lnTo>
                <a:lnTo>
                  <a:pt x="735" y="396"/>
                </a:lnTo>
                <a:lnTo>
                  <a:pt x="733" y="396"/>
                </a:lnTo>
                <a:lnTo>
                  <a:pt x="731" y="396"/>
                </a:lnTo>
                <a:lnTo>
                  <a:pt x="729" y="396"/>
                </a:lnTo>
                <a:lnTo>
                  <a:pt x="729" y="394"/>
                </a:lnTo>
                <a:lnTo>
                  <a:pt x="727" y="396"/>
                </a:lnTo>
                <a:lnTo>
                  <a:pt x="725" y="396"/>
                </a:lnTo>
                <a:lnTo>
                  <a:pt x="725" y="394"/>
                </a:lnTo>
                <a:lnTo>
                  <a:pt x="723" y="394"/>
                </a:lnTo>
                <a:lnTo>
                  <a:pt x="721" y="394"/>
                </a:lnTo>
                <a:lnTo>
                  <a:pt x="719" y="394"/>
                </a:lnTo>
                <a:lnTo>
                  <a:pt x="717" y="394"/>
                </a:lnTo>
                <a:lnTo>
                  <a:pt x="717" y="392"/>
                </a:lnTo>
                <a:lnTo>
                  <a:pt x="715" y="392"/>
                </a:lnTo>
                <a:lnTo>
                  <a:pt x="714" y="392"/>
                </a:lnTo>
                <a:lnTo>
                  <a:pt x="712" y="390"/>
                </a:lnTo>
                <a:lnTo>
                  <a:pt x="710" y="390"/>
                </a:lnTo>
                <a:lnTo>
                  <a:pt x="708" y="390"/>
                </a:lnTo>
                <a:lnTo>
                  <a:pt x="706" y="390"/>
                </a:lnTo>
                <a:lnTo>
                  <a:pt x="706" y="388"/>
                </a:lnTo>
                <a:lnTo>
                  <a:pt x="704" y="388"/>
                </a:lnTo>
                <a:lnTo>
                  <a:pt x="702" y="388"/>
                </a:lnTo>
                <a:lnTo>
                  <a:pt x="700" y="388"/>
                </a:lnTo>
                <a:lnTo>
                  <a:pt x="698" y="388"/>
                </a:lnTo>
                <a:lnTo>
                  <a:pt x="696" y="388"/>
                </a:lnTo>
                <a:lnTo>
                  <a:pt x="696" y="386"/>
                </a:lnTo>
                <a:lnTo>
                  <a:pt x="694" y="386"/>
                </a:lnTo>
                <a:lnTo>
                  <a:pt x="692" y="386"/>
                </a:lnTo>
                <a:lnTo>
                  <a:pt x="692" y="388"/>
                </a:lnTo>
                <a:lnTo>
                  <a:pt x="690" y="388"/>
                </a:lnTo>
                <a:lnTo>
                  <a:pt x="690" y="386"/>
                </a:lnTo>
                <a:lnTo>
                  <a:pt x="688" y="388"/>
                </a:lnTo>
                <a:lnTo>
                  <a:pt x="686" y="388"/>
                </a:lnTo>
                <a:lnTo>
                  <a:pt x="685" y="388"/>
                </a:lnTo>
                <a:lnTo>
                  <a:pt x="683" y="388"/>
                </a:lnTo>
                <a:lnTo>
                  <a:pt x="681" y="388"/>
                </a:lnTo>
                <a:lnTo>
                  <a:pt x="681" y="390"/>
                </a:lnTo>
                <a:lnTo>
                  <a:pt x="679" y="390"/>
                </a:lnTo>
                <a:lnTo>
                  <a:pt x="677" y="390"/>
                </a:lnTo>
                <a:lnTo>
                  <a:pt x="675" y="390"/>
                </a:lnTo>
                <a:lnTo>
                  <a:pt x="673" y="390"/>
                </a:lnTo>
                <a:lnTo>
                  <a:pt x="671" y="390"/>
                </a:lnTo>
                <a:lnTo>
                  <a:pt x="669" y="390"/>
                </a:lnTo>
                <a:lnTo>
                  <a:pt x="667" y="390"/>
                </a:lnTo>
                <a:lnTo>
                  <a:pt x="667" y="388"/>
                </a:lnTo>
                <a:lnTo>
                  <a:pt x="665" y="388"/>
                </a:lnTo>
                <a:lnTo>
                  <a:pt x="664" y="388"/>
                </a:lnTo>
                <a:lnTo>
                  <a:pt x="662" y="386"/>
                </a:lnTo>
                <a:lnTo>
                  <a:pt x="659" y="386"/>
                </a:lnTo>
                <a:lnTo>
                  <a:pt x="659" y="388"/>
                </a:lnTo>
                <a:lnTo>
                  <a:pt x="659" y="392"/>
                </a:lnTo>
                <a:lnTo>
                  <a:pt x="659" y="396"/>
                </a:lnTo>
                <a:lnTo>
                  <a:pt x="659" y="406"/>
                </a:lnTo>
                <a:lnTo>
                  <a:pt x="658" y="406"/>
                </a:lnTo>
                <a:lnTo>
                  <a:pt x="658" y="408"/>
                </a:lnTo>
                <a:lnTo>
                  <a:pt x="656" y="410"/>
                </a:lnTo>
                <a:lnTo>
                  <a:pt x="637" y="410"/>
                </a:lnTo>
                <a:lnTo>
                  <a:pt x="629" y="421"/>
                </a:lnTo>
                <a:lnTo>
                  <a:pt x="627" y="419"/>
                </a:lnTo>
                <a:lnTo>
                  <a:pt x="621" y="419"/>
                </a:lnTo>
                <a:lnTo>
                  <a:pt x="610" y="415"/>
                </a:lnTo>
                <a:lnTo>
                  <a:pt x="585" y="412"/>
                </a:lnTo>
                <a:lnTo>
                  <a:pt x="587" y="400"/>
                </a:lnTo>
                <a:lnTo>
                  <a:pt x="590" y="377"/>
                </a:lnTo>
                <a:lnTo>
                  <a:pt x="590" y="375"/>
                </a:lnTo>
                <a:lnTo>
                  <a:pt x="592" y="373"/>
                </a:lnTo>
                <a:lnTo>
                  <a:pt x="592" y="371"/>
                </a:lnTo>
                <a:lnTo>
                  <a:pt x="590" y="371"/>
                </a:lnTo>
                <a:lnTo>
                  <a:pt x="589" y="369"/>
                </a:lnTo>
                <a:lnTo>
                  <a:pt x="587" y="369"/>
                </a:lnTo>
                <a:lnTo>
                  <a:pt x="587" y="367"/>
                </a:lnTo>
                <a:lnTo>
                  <a:pt x="585" y="367"/>
                </a:lnTo>
                <a:lnTo>
                  <a:pt x="583" y="365"/>
                </a:lnTo>
                <a:lnTo>
                  <a:pt x="581" y="364"/>
                </a:lnTo>
                <a:lnTo>
                  <a:pt x="579" y="367"/>
                </a:lnTo>
                <a:lnTo>
                  <a:pt x="556" y="392"/>
                </a:lnTo>
                <a:lnTo>
                  <a:pt x="544" y="406"/>
                </a:lnTo>
                <a:lnTo>
                  <a:pt x="517" y="436"/>
                </a:lnTo>
                <a:lnTo>
                  <a:pt x="498" y="456"/>
                </a:lnTo>
                <a:lnTo>
                  <a:pt x="514" y="469"/>
                </a:lnTo>
                <a:lnTo>
                  <a:pt x="504" y="477"/>
                </a:lnTo>
                <a:lnTo>
                  <a:pt x="491" y="465"/>
                </a:lnTo>
                <a:lnTo>
                  <a:pt x="454" y="427"/>
                </a:lnTo>
                <a:lnTo>
                  <a:pt x="439" y="400"/>
                </a:lnTo>
                <a:lnTo>
                  <a:pt x="433" y="385"/>
                </a:lnTo>
                <a:lnTo>
                  <a:pt x="431" y="385"/>
                </a:lnTo>
                <a:lnTo>
                  <a:pt x="404" y="394"/>
                </a:lnTo>
                <a:lnTo>
                  <a:pt x="387" y="375"/>
                </a:lnTo>
                <a:lnTo>
                  <a:pt x="387" y="367"/>
                </a:lnTo>
                <a:lnTo>
                  <a:pt x="389" y="350"/>
                </a:lnTo>
                <a:lnTo>
                  <a:pt x="385" y="342"/>
                </a:lnTo>
                <a:lnTo>
                  <a:pt x="379" y="344"/>
                </a:lnTo>
                <a:lnTo>
                  <a:pt x="375" y="340"/>
                </a:lnTo>
                <a:lnTo>
                  <a:pt x="377" y="336"/>
                </a:lnTo>
                <a:lnTo>
                  <a:pt x="373" y="335"/>
                </a:lnTo>
                <a:lnTo>
                  <a:pt x="370" y="331"/>
                </a:lnTo>
                <a:lnTo>
                  <a:pt x="366" y="329"/>
                </a:lnTo>
                <a:lnTo>
                  <a:pt x="356" y="325"/>
                </a:lnTo>
                <a:lnTo>
                  <a:pt x="354" y="325"/>
                </a:lnTo>
                <a:lnTo>
                  <a:pt x="348" y="323"/>
                </a:lnTo>
                <a:lnTo>
                  <a:pt x="346" y="323"/>
                </a:lnTo>
                <a:lnTo>
                  <a:pt x="337" y="323"/>
                </a:lnTo>
                <a:lnTo>
                  <a:pt x="333" y="319"/>
                </a:lnTo>
                <a:lnTo>
                  <a:pt x="329" y="317"/>
                </a:lnTo>
                <a:lnTo>
                  <a:pt x="327" y="315"/>
                </a:lnTo>
                <a:lnTo>
                  <a:pt x="325" y="314"/>
                </a:lnTo>
                <a:lnTo>
                  <a:pt x="323" y="311"/>
                </a:lnTo>
                <a:lnTo>
                  <a:pt x="322" y="311"/>
                </a:lnTo>
                <a:lnTo>
                  <a:pt x="320" y="311"/>
                </a:lnTo>
                <a:lnTo>
                  <a:pt x="317" y="314"/>
                </a:lnTo>
                <a:lnTo>
                  <a:pt x="316" y="315"/>
                </a:lnTo>
                <a:lnTo>
                  <a:pt x="312" y="319"/>
                </a:lnTo>
                <a:lnTo>
                  <a:pt x="304" y="329"/>
                </a:lnTo>
                <a:lnTo>
                  <a:pt x="296" y="336"/>
                </a:lnTo>
                <a:lnTo>
                  <a:pt x="295" y="336"/>
                </a:lnTo>
                <a:lnTo>
                  <a:pt x="295" y="338"/>
                </a:lnTo>
                <a:lnTo>
                  <a:pt x="293" y="338"/>
                </a:lnTo>
                <a:lnTo>
                  <a:pt x="295" y="338"/>
                </a:lnTo>
                <a:lnTo>
                  <a:pt x="291" y="342"/>
                </a:lnTo>
                <a:lnTo>
                  <a:pt x="291" y="344"/>
                </a:lnTo>
                <a:lnTo>
                  <a:pt x="287" y="346"/>
                </a:lnTo>
                <a:lnTo>
                  <a:pt x="285" y="348"/>
                </a:lnTo>
                <a:lnTo>
                  <a:pt x="285" y="350"/>
                </a:lnTo>
                <a:lnTo>
                  <a:pt x="285" y="348"/>
                </a:lnTo>
                <a:lnTo>
                  <a:pt x="285" y="350"/>
                </a:lnTo>
                <a:lnTo>
                  <a:pt x="283" y="350"/>
                </a:lnTo>
                <a:lnTo>
                  <a:pt x="283" y="352"/>
                </a:lnTo>
                <a:lnTo>
                  <a:pt x="283" y="354"/>
                </a:lnTo>
                <a:lnTo>
                  <a:pt x="281" y="354"/>
                </a:lnTo>
                <a:lnTo>
                  <a:pt x="281" y="356"/>
                </a:lnTo>
                <a:lnTo>
                  <a:pt x="279" y="356"/>
                </a:lnTo>
                <a:lnTo>
                  <a:pt x="277" y="356"/>
                </a:lnTo>
                <a:lnTo>
                  <a:pt x="277" y="358"/>
                </a:lnTo>
                <a:lnTo>
                  <a:pt x="277" y="359"/>
                </a:lnTo>
                <a:lnTo>
                  <a:pt x="275" y="359"/>
                </a:lnTo>
                <a:lnTo>
                  <a:pt x="275" y="358"/>
                </a:lnTo>
                <a:lnTo>
                  <a:pt x="274" y="359"/>
                </a:lnTo>
                <a:lnTo>
                  <a:pt x="274" y="362"/>
                </a:lnTo>
                <a:lnTo>
                  <a:pt x="271" y="362"/>
                </a:lnTo>
                <a:lnTo>
                  <a:pt x="271" y="364"/>
                </a:lnTo>
                <a:lnTo>
                  <a:pt x="269" y="365"/>
                </a:lnTo>
                <a:lnTo>
                  <a:pt x="268" y="367"/>
                </a:lnTo>
                <a:lnTo>
                  <a:pt x="262" y="371"/>
                </a:lnTo>
                <a:lnTo>
                  <a:pt x="262" y="373"/>
                </a:lnTo>
                <a:lnTo>
                  <a:pt x="260" y="373"/>
                </a:lnTo>
                <a:lnTo>
                  <a:pt x="260" y="375"/>
                </a:lnTo>
                <a:lnTo>
                  <a:pt x="256" y="377"/>
                </a:lnTo>
                <a:lnTo>
                  <a:pt x="254" y="379"/>
                </a:lnTo>
                <a:lnTo>
                  <a:pt x="254" y="381"/>
                </a:lnTo>
                <a:lnTo>
                  <a:pt x="250" y="385"/>
                </a:lnTo>
                <a:lnTo>
                  <a:pt x="250" y="386"/>
                </a:lnTo>
                <a:lnTo>
                  <a:pt x="248" y="388"/>
                </a:lnTo>
                <a:lnTo>
                  <a:pt x="246" y="390"/>
                </a:lnTo>
                <a:lnTo>
                  <a:pt x="269" y="396"/>
                </a:lnTo>
                <a:lnTo>
                  <a:pt x="289" y="421"/>
                </a:lnTo>
                <a:lnTo>
                  <a:pt x="291" y="438"/>
                </a:lnTo>
                <a:lnTo>
                  <a:pt x="295" y="463"/>
                </a:lnTo>
                <a:lnTo>
                  <a:pt x="296" y="482"/>
                </a:lnTo>
                <a:lnTo>
                  <a:pt x="287" y="484"/>
                </a:lnTo>
                <a:lnTo>
                  <a:pt x="275" y="488"/>
                </a:lnTo>
                <a:lnTo>
                  <a:pt x="258" y="492"/>
                </a:lnTo>
                <a:lnTo>
                  <a:pt x="241" y="498"/>
                </a:lnTo>
                <a:lnTo>
                  <a:pt x="233" y="500"/>
                </a:lnTo>
                <a:lnTo>
                  <a:pt x="231" y="500"/>
                </a:lnTo>
                <a:lnTo>
                  <a:pt x="231" y="498"/>
                </a:lnTo>
                <a:lnTo>
                  <a:pt x="219" y="502"/>
                </a:lnTo>
                <a:lnTo>
                  <a:pt x="192" y="513"/>
                </a:lnTo>
                <a:lnTo>
                  <a:pt x="185" y="517"/>
                </a:lnTo>
                <a:lnTo>
                  <a:pt x="183" y="519"/>
                </a:lnTo>
                <a:lnTo>
                  <a:pt x="181" y="519"/>
                </a:lnTo>
                <a:lnTo>
                  <a:pt x="181" y="521"/>
                </a:lnTo>
                <a:lnTo>
                  <a:pt x="179" y="523"/>
                </a:lnTo>
                <a:lnTo>
                  <a:pt x="177" y="527"/>
                </a:lnTo>
                <a:lnTo>
                  <a:pt x="173" y="531"/>
                </a:lnTo>
                <a:lnTo>
                  <a:pt x="166" y="535"/>
                </a:lnTo>
                <a:lnTo>
                  <a:pt x="154" y="542"/>
                </a:lnTo>
                <a:lnTo>
                  <a:pt x="146" y="546"/>
                </a:lnTo>
                <a:lnTo>
                  <a:pt x="143" y="550"/>
                </a:lnTo>
                <a:lnTo>
                  <a:pt x="137" y="548"/>
                </a:lnTo>
                <a:lnTo>
                  <a:pt x="135" y="544"/>
                </a:lnTo>
                <a:lnTo>
                  <a:pt x="133" y="540"/>
                </a:lnTo>
                <a:lnTo>
                  <a:pt x="131" y="537"/>
                </a:lnTo>
                <a:lnTo>
                  <a:pt x="131" y="535"/>
                </a:lnTo>
                <a:lnTo>
                  <a:pt x="129" y="532"/>
                </a:lnTo>
                <a:lnTo>
                  <a:pt x="129" y="531"/>
                </a:lnTo>
                <a:lnTo>
                  <a:pt x="131" y="527"/>
                </a:lnTo>
                <a:lnTo>
                  <a:pt x="133" y="525"/>
                </a:lnTo>
                <a:lnTo>
                  <a:pt x="133" y="521"/>
                </a:lnTo>
                <a:lnTo>
                  <a:pt x="135" y="519"/>
                </a:lnTo>
                <a:lnTo>
                  <a:pt x="137" y="515"/>
                </a:lnTo>
                <a:lnTo>
                  <a:pt x="137" y="513"/>
                </a:lnTo>
                <a:lnTo>
                  <a:pt x="139" y="508"/>
                </a:lnTo>
                <a:lnTo>
                  <a:pt x="141" y="508"/>
                </a:lnTo>
                <a:lnTo>
                  <a:pt x="137" y="504"/>
                </a:lnTo>
                <a:lnTo>
                  <a:pt x="135" y="502"/>
                </a:lnTo>
                <a:lnTo>
                  <a:pt x="133" y="498"/>
                </a:lnTo>
                <a:lnTo>
                  <a:pt x="131" y="494"/>
                </a:lnTo>
                <a:lnTo>
                  <a:pt x="129" y="492"/>
                </a:lnTo>
                <a:lnTo>
                  <a:pt x="127" y="490"/>
                </a:lnTo>
                <a:lnTo>
                  <a:pt x="122" y="492"/>
                </a:lnTo>
                <a:lnTo>
                  <a:pt x="118" y="496"/>
                </a:lnTo>
                <a:lnTo>
                  <a:pt x="116" y="498"/>
                </a:lnTo>
                <a:lnTo>
                  <a:pt x="114" y="498"/>
                </a:lnTo>
                <a:lnTo>
                  <a:pt x="114" y="500"/>
                </a:lnTo>
                <a:lnTo>
                  <a:pt x="110" y="502"/>
                </a:lnTo>
                <a:lnTo>
                  <a:pt x="108" y="504"/>
                </a:lnTo>
                <a:lnTo>
                  <a:pt x="104" y="506"/>
                </a:lnTo>
                <a:lnTo>
                  <a:pt x="102" y="508"/>
                </a:lnTo>
                <a:lnTo>
                  <a:pt x="98" y="510"/>
                </a:lnTo>
                <a:lnTo>
                  <a:pt x="91" y="494"/>
                </a:lnTo>
                <a:lnTo>
                  <a:pt x="68" y="510"/>
                </a:lnTo>
                <a:lnTo>
                  <a:pt x="66" y="510"/>
                </a:lnTo>
                <a:lnTo>
                  <a:pt x="62" y="508"/>
                </a:lnTo>
                <a:lnTo>
                  <a:pt x="56" y="500"/>
                </a:lnTo>
                <a:lnTo>
                  <a:pt x="60" y="498"/>
                </a:lnTo>
                <a:lnTo>
                  <a:pt x="60" y="496"/>
                </a:lnTo>
                <a:lnTo>
                  <a:pt x="60" y="494"/>
                </a:lnTo>
                <a:lnTo>
                  <a:pt x="60" y="490"/>
                </a:lnTo>
                <a:lnTo>
                  <a:pt x="60" y="488"/>
                </a:lnTo>
                <a:lnTo>
                  <a:pt x="60" y="487"/>
                </a:lnTo>
                <a:lnTo>
                  <a:pt x="60" y="484"/>
                </a:lnTo>
                <a:lnTo>
                  <a:pt x="60" y="482"/>
                </a:lnTo>
                <a:lnTo>
                  <a:pt x="62" y="482"/>
                </a:lnTo>
                <a:lnTo>
                  <a:pt x="62" y="481"/>
                </a:lnTo>
                <a:lnTo>
                  <a:pt x="62" y="479"/>
                </a:lnTo>
                <a:lnTo>
                  <a:pt x="64" y="479"/>
                </a:lnTo>
                <a:lnTo>
                  <a:pt x="64" y="477"/>
                </a:lnTo>
                <a:lnTo>
                  <a:pt x="64" y="473"/>
                </a:lnTo>
                <a:lnTo>
                  <a:pt x="58" y="479"/>
                </a:lnTo>
                <a:lnTo>
                  <a:pt x="54" y="481"/>
                </a:lnTo>
                <a:lnTo>
                  <a:pt x="50" y="484"/>
                </a:lnTo>
                <a:lnTo>
                  <a:pt x="47" y="488"/>
                </a:lnTo>
                <a:lnTo>
                  <a:pt x="27" y="508"/>
                </a:lnTo>
                <a:lnTo>
                  <a:pt x="26" y="506"/>
                </a:lnTo>
                <a:lnTo>
                  <a:pt x="6" y="523"/>
                </a:lnTo>
                <a:lnTo>
                  <a:pt x="0" y="529"/>
                </a:lnTo>
                <a:lnTo>
                  <a:pt x="0" y="531"/>
                </a:lnTo>
                <a:lnTo>
                  <a:pt x="2" y="531"/>
                </a:lnTo>
                <a:lnTo>
                  <a:pt x="2" y="532"/>
                </a:lnTo>
                <a:lnTo>
                  <a:pt x="4" y="532"/>
                </a:lnTo>
                <a:lnTo>
                  <a:pt x="4" y="535"/>
                </a:lnTo>
                <a:lnTo>
                  <a:pt x="4" y="537"/>
                </a:lnTo>
                <a:lnTo>
                  <a:pt x="6" y="538"/>
                </a:lnTo>
                <a:lnTo>
                  <a:pt x="8" y="538"/>
                </a:lnTo>
                <a:lnTo>
                  <a:pt x="8" y="540"/>
                </a:lnTo>
                <a:lnTo>
                  <a:pt x="8" y="542"/>
                </a:lnTo>
                <a:lnTo>
                  <a:pt x="10" y="542"/>
                </a:lnTo>
                <a:lnTo>
                  <a:pt x="10" y="544"/>
                </a:lnTo>
                <a:lnTo>
                  <a:pt x="12" y="546"/>
                </a:lnTo>
                <a:lnTo>
                  <a:pt x="10" y="546"/>
                </a:lnTo>
                <a:lnTo>
                  <a:pt x="12" y="548"/>
                </a:lnTo>
                <a:lnTo>
                  <a:pt x="14" y="550"/>
                </a:lnTo>
                <a:lnTo>
                  <a:pt x="16" y="552"/>
                </a:lnTo>
                <a:lnTo>
                  <a:pt x="12" y="556"/>
                </a:lnTo>
                <a:lnTo>
                  <a:pt x="12" y="558"/>
                </a:lnTo>
                <a:lnTo>
                  <a:pt x="10" y="558"/>
                </a:lnTo>
                <a:lnTo>
                  <a:pt x="10" y="559"/>
                </a:lnTo>
                <a:lnTo>
                  <a:pt x="10" y="561"/>
                </a:lnTo>
                <a:lnTo>
                  <a:pt x="10" y="563"/>
                </a:lnTo>
                <a:lnTo>
                  <a:pt x="14" y="565"/>
                </a:lnTo>
                <a:lnTo>
                  <a:pt x="16" y="567"/>
                </a:lnTo>
                <a:lnTo>
                  <a:pt x="18" y="569"/>
                </a:lnTo>
                <a:lnTo>
                  <a:pt x="20" y="569"/>
                </a:lnTo>
                <a:lnTo>
                  <a:pt x="21" y="569"/>
                </a:lnTo>
                <a:lnTo>
                  <a:pt x="21" y="567"/>
                </a:lnTo>
                <a:lnTo>
                  <a:pt x="24" y="569"/>
                </a:lnTo>
                <a:lnTo>
                  <a:pt x="24" y="571"/>
                </a:lnTo>
                <a:lnTo>
                  <a:pt x="24" y="573"/>
                </a:lnTo>
                <a:lnTo>
                  <a:pt x="21" y="573"/>
                </a:lnTo>
                <a:lnTo>
                  <a:pt x="24" y="573"/>
                </a:lnTo>
                <a:lnTo>
                  <a:pt x="26" y="573"/>
                </a:lnTo>
                <a:lnTo>
                  <a:pt x="27" y="575"/>
                </a:lnTo>
                <a:lnTo>
                  <a:pt x="29" y="575"/>
                </a:lnTo>
                <a:lnTo>
                  <a:pt x="29" y="577"/>
                </a:lnTo>
                <a:lnTo>
                  <a:pt x="27" y="579"/>
                </a:lnTo>
                <a:lnTo>
                  <a:pt x="29" y="579"/>
                </a:lnTo>
                <a:lnTo>
                  <a:pt x="31" y="579"/>
                </a:lnTo>
                <a:lnTo>
                  <a:pt x="33" y="579"/>
                </a:lnTo>
                <a:lnTo>
                  <a:pt x="33" y="577"/>
                </a:lnTo>
                <a:lnTo>
                  <a:pt x="35" y="577"/>
                </a:lnTo>
                <a:lnTo>
                  <a:pt x="35" y="579"/>
                </a:lnTo>
                <a:lnTo>
                  <a:pt x="35" y="581"/>
                </a:lnTo>
                <a:lnTo>
                  <a:pt x="37" y="581"/>
                </a:lnTo>
                <a:lnTo>
                  <a:pt x="37" y="583"/>
                </a:lnTo>
                <a:lnTo>
                  <a:pt x="35" y="585"/>
                </a:lnTo>
                <a:lnTo>
                  <a:pt x="37" y="585"/>
                </a:lnTo>
                <a:lnTo>
                  <a:pt x="39" y="585"/>
                </a:lnTo>
                <a:lnTo>
                  <a:pt x="41" y="585"/>
                </a:lnTo>
                <a:lnTo>
                  <a:pt x="41" y="583"/>
                </a:lnTo>
                <a:lnTo>
                  <a:pt x="43" y="583"/>
                </a:lnTo>
                <a:lnTo>
                  <a:pt x="43" y="585"/>
                </a:lnTo>
                <a:lnTo>
                  <a:pt x="45" y="585"/>
                </a:lnTo>
                <a:lnTo>
                  <a:pt x="45" y="583"/>
                </a:lnTo>
                <a:lnTo>
                  <a:pt x="47" y="583"/>
                </a:lnTo>
                <a:lnTo>
                  <a:pt x="47" y="581"/>
                </a:lnTo>
                <a:lnTo>
                  <a:pt x="48" y="581"/>
                </a:lnTo>
                <a:lnTo>
                  <a:pt x="48" y="583"/>
                </a:lnTo>
                <a:lnTo>
                  <a:pt x="50" y="583"/>
                </a:lnTo>
                <a:lnTo>
                  <a:pt x="50" y="585"/>
                </a:lnTo>
                <a:lnTo>
                  <a:pt x="50" y="586"/>
                </a:lnTo>
                <a:lnTo>
                  <a:pt x="48" y="586"/>
                </a:lnTo>
                <a:lnTo>
                  <a:pt x="48" y="588"/>
                </a:lnTo>
                <a:lnTo>
                  <a:pt x="50" y="588"/>
                </a:lnTo>
                <a:lnTo>
                  <a:pt x="52" y="588"/>
                </a:lnTo>
                <a:lnTo>
                  <a:pt x="52" y="590"/>
                </a:lnTo>
                <a:lnTo>
                  <a:pt x="54" y="590"/>
                </a:lnTo>
                <a:lnTo>
                  <a:pt x="54" y="592"/>
                </a:lnTo>
                <a:lnTo>
                  <a:pt x="54" y="594"/>
                </a:lnTo>
                <a:lnTo>
                  <a:pt x="54" y="596"/>
                </a:lnTo>
                <a:lnTo>
                  <a:pt x="54" y="598"/>
                </a:lnTo>
                <a:lnTo>
                  <a:pt x="56" y="596"/>
                </a:lnTo>
                <a:lnTo>
                  <a:pt x="58" y="596"/>
                </a:lnTo>
                <a:lnTo>
                  <a:pt x="60" y="598"/>
                </a:lnTo>
                <a:lnTo>
                  <a:pt x="60" y="600"/>
                </a:lnTo>
                <a:lnTo>
                  <a:pt x="62" y="600"/>
                </a:lnTo>
                <a:lnTo>
                  <a:pt x="64" y="602"/>
                </a:lnTo>
                <a:lnTo>
                  <a:pt x="66" y="602"/>
                </a:lnTo>
                <a:lnTo>
                  <a:pt x="68" y="602"/>
                </a:lnTo>
                <a:lnTo>
                  <a:pt x="68" y="604"/>
                </a:lnTo>
                <a:lnTo>
                  <a:pt x="68" y="606"/>
                </a:lnTo>
                <a:lnTo>
                  <a:pt x="68" y="607"/>
                </a:lnTo>
                <a:lnTo>
                  <a:pt x="66" y="607"/>
                </a:lnTo>
                <a:lnTo>
                  <a:pt x="64" y="607"/>
                </a:lnTo>
                <a:lnTo>
                  <a:pt x="64" y="609"/>
                </a:lnTo>
                <a:lnTo>
                  <a:pt x="64" y="612"/>
                </a:lnTo>
                <a:lnTo>
                  <a:pt x="64" y="613"/>
                </a:lnTo>
                <a:lnTo>
                  <a:pt x="66" y="617"/>
                </a:lnTo>
                <a:lnTo>
                  <a:pt x="64" y="617"/>
                </a:lnTo>
                <a:lnTo>
                  <a:pt x="58" y="625"/>
                </a:lnTo>
                <a:lnTo>
                  <a:pt x="60" y="625"/>
                </a:lnTo>
                <a:lnTo>
                  <a:pt x="60" y="631"/>
                </a:lnTo>
                <a:lnTo>
                  <a:pt x="60" y="634"/>
                </a:lnTo>
                <a:lnTo>
                  <a:pt x="60" y="638"/>
                </a:lnTo>
                <a:lnTo>
                  <a:pt x="60" y="640"/>
                </a:lnTo>
                <a:lnTo>
                  <a:pt x="58" y="640"/>
                </a:lnTo>
                <a:lnTo>
                  <a:pt x="54" y="644"/>
                </a:lnTo>
                <a:lnTo>
                  <a:pt x="50" y="646"/>
                </a:lnTo>
                <a:lnTo>
                  <a:pt x="50" y="648"/>
                </a:lnTo>
                <a:lnTo>
                  <a:pt x="47" y="652"/>
                </a:lnTo>
                <a:lnTo>
                  <a:pt x="45" y="654"/>
                </a:lnTo>
                <a:lnTo>
                  <a:pt x="45" y="656"/>
                </a:lnTo>
                <a:lnTo>
                  <a:pt x="43" y="656"/>
                </a:lnTo>
                <a:lnTo>
                  <a:pt x="41" y="660"/>
                </a:lnTo>
                <a:lnTo>
                  <a:pt x="45" y="662"/>
                </a:lnTo>
                <a:lnTo>
                  <a:pt x="45" y="663"/>
                </a:lnTo>
                <a:lnTo>
                  <a:pt x="43" y="665"/>
                </a:lnTo>
                <a:lnTo>
                  <a:pt x="41" y="667"/>
                </a:lnTo>
                <a:lnTo>
                  <a:pt x="39" y="669"/>
                </a:lnTo>
                <a:lnTo>
                  <a:pt x="37" y="667"/>
                </a:lnTo>
                <a:lnTo>
                  <a:pt x="27" y="662"/>
                </a:lnTo>
                <a:lnTo>
                  <a:pt x="27" y="663"/>
                </a:lnTo>
                <a:lnTo>
                  <a:pt x="26" y="663"/>
                </a:lnTo>
                <a:lnTo>
                  <a:pt x="26" y="665"/>
                </a:lnTo>
                <a:lnTo>
                  <a:pt x="24" y="667"/>
                </a:lnTo>
                <a:lnTo>
                  <a:pt x="21" y="669"/>
                </a:lnTo>
                <a:lnTo>
                  <a:pt x="21" y="671"/>
                </a:lnTo>
                <a:lnTo>
                  <a:pt x="20" y="671"/>
                </a:lnTo>
                <a:lnTo>
                  <a:pt x="20" y="673"/>
                </a:lnTo>
                <a:lnTo>
                  <a:pt x="20" y="675"/>
                </a:lnTo>
                <a:lnTo>
                  <a:pt x="20" y="677"/>
                </a:lnTo>
                <a:lnTo>
                  <a:pt x="18" y="677"/>
                </a:lnTo>
                <a:lnTo>
                  <a:pt x="18" y="679"/>
                </a:lnTo>
                <a:lnTo>
                  <a:pt x="16" y="681"/>
                </a:lnTo>
                <a:lnTo>
                  <a:pt x="14" y="683"/>
                </a:lnTo>
                <a:lnTo>
                  <a:pt x="14" y="684"/>
                </a:lnTo>
                <a:lnTo>
                  <a:pt x="12" y="686"/>
                </a:lnTo>
                <a:lnTo>
                  <a:pt x="10" y="694"/>
                </a:lnTo>
                <a:lnTo>
                  <a:pt x="14" y="702"/>
                </a:lnTo>
                <a:lnTo>
                  <a:pt x="10" y="706"/>
                </a:lnTo>
                <a:lnTo>
                  <a:pt x="12" y="711"/>
                </a:lnTo>
                <a:lnTo>
                  <a:pt x="10" y="713"/>
                </a:lnTo>
                <a:lnTo>
                  <a:pt x="12" y="715"/>
                </a:lnTo>
                <a:lnTo>
                  <a:pt x="33" y="721"/>
                </a:lnTo>
                <a:lnTo>
                  <a:pt x="33" y="729"/>
                </a:lnTo>
                <a:lnTo>
                  <a:pt x="27" y="734"/>
                </a:lnTo>
                <a:lnTo>
                  <a:pt x="29" y="744"/>
                </a:lnTo>
                <a:lnTo>
                  <a:pt x="26" y="754"/>
                </a:lnTo>
                <a:lnTo>
                  <a:pt x="27" y="756"/>
                </a:lnTo>
                <a:lnTo>
                  <a:pt x="29" y="754"/>
                </a:lnTo>
                <a:lnTo>
                  <a:pt x="31" y="756"/>
                </a:lnTo>
                <a:lnTo>
                  <a:pt x="39" y="754"/>
                </a:lnTo>
                <a:lnTo>
                  <a:pt x="43" y="754"/>
                </a:lnTo>
                <a:lnTo>
                  <a:pt x="50" y="758"/>
                </a:lnTo>
                <a:lnTo>
                  <a:pt x="52" y="759"/>
                </a:lnTo>
                <a:lnTo>
                  <a:pt x="48" y="765"/>
                </a:lnTo>
                <a:lnTo>
                  <a:pt x="48" y="769"/>
                </a:lnTo>
                <a:lnTo>
                  <a:pt x="56" y="780"/>
                </a:lnTo>
                <a:lnTo>
                  <a:pt x="62" y="782"/>
                </a:lnTo>
                <a:lnTo>
                  <a:pt x="72" y="788"/>
                </a:lnTo>
                <a:lnTo>
                  <a:pt x="91" y="779"/>
                </a:lnTo>
                <a:lnTo>
                  <a:pt x="93" y="785"/>
                </a:lnTo>
                <a:lnTo>
                  <a:pt x="95" y="785"/>
                </a:lnTo>
                <a:lnTo>
                  <a:pt x="95" y="786"/>
                </a:lnTo>
                <a:lnTo>
                  <a:pt x="98" y="800"/>
                </a:lnTo>
                <a:lnTo>
                  <a:pt x="100" y="802"/>
                </a:lnTo>
                <a:lnTo>
                  <a:pt x="95" y="821"/>
                </a:lnTo>
                <a:lnTo>
                  <a:pt x="95" y="823"/>
                </a:lnTo>
                <a:lnTo>
                  <a:pt x="70" y="830"/>
                </a:lnTo>
                <a:lnTo>
                  <a:pt x="60" y="844"/>
                </a:lnTo>
                <a:lnTo>
                  <a:pt x="56" y="850"/>
                </a:lnTo>
                <a:lnTo>
                  <a:pt x="54" y="852"/>
                </a:lnTo>
                <a:lnTo>
                  <a:pt x="52" y="856"/>
                </a:lnTo>
                <a:lnTo>
                  <a:pt x="50" y="857"/>
                </a:lnTo>
                <a:lnTo>
                  <a:pt x="48" y="859"/>
                </a:lnTo>
                <a:lnTo>
                  <a:pt x="41" y="865"/>
                </a:lnTo>
                <a:lnTo>
                  <a:pt x="37" y="867"/>
                </a:lnTo>
                <a:lnTo>
                  <a:pt x="26" y="875"/>
                </a:lnTo>
                <a:lnTo>
                  <a:pt x="24" y="877"/>
                </a:lnTo>
                <a:lnTo>
                  <a:pt x="24" y="883"/>
                </a:lnTo>
                <a:lnTo>
                  <a:pt x="24" y="884"/>
                </a:lnTo>
                <a:lnTo>
                  <a:pt x="24" y="892"/>
                </a:lnTo>
                <a:lnTo>
                  <a:pt x="24" y="894"/>
                </a:lnTo>
                <a:lnTo>
                  <a:pt x="24" y="900"/>
                </a:lnTo>
                <a:lnTo>
                  <a:pt x="26" y="910"/>
                </a:lnTo>
                <a:lnTo>
                  <a:pt x="35" y="911"/>
                </a:lnTo>
                <a:lnTo>
                  <a:pt x="47" y="915"/>
                </a:lnTo>
                <a:lnTo>
                  <a:pt x="50" y="915"/>
                </a:lnTo>
                <a:lnTo>
                  <a:pt x="58" y="923"/>
                </a:lnTo>
                <a:lnTo>
                  <a:pt x="58" y="927"/>
                </a:lnTo>
                <a:lnTo>
                  <a:pt x="62" y="929"/>
                </a:lnTo>
                <a:lnTo>
                  <a:pt x="70" y="929"/>
                </a:lnTo>
                <a:lnTo>
                  <a:pt x="74" y="929"/>
                </a:lnTo>
                <a:lnTo>
                  <a:pt x="77" y="929"/>
                </a:lnTo>
                <a:lnTo>
                  <a:pt x="79" y="929"/>
                </a:lnTo>
                <a:lnTo>
                  <a:pt x="91" y="929"/>
                </a:lnTo>
                <a:lnTo>
                  <a:pt x="93" y="929"/>
                </a:lnTo>
                <a:lnTo>
                  <a:pt x="96" y="929"/>
                </a:lnTo>
                <a:lnTo>
                  <a:pt x="98" y="929"/>
                </a:lnTo>
                <a:lnTo>
                  <a:pt x="100" y="927"/>
                </a:lnTo>
                <a:lnTo>
                  <a:pt x="100" y="929"/>
                </a:lnTo>
                <a:lnTo>
                  <a:pt x="102" y="931"/>
                </a:lnTo>
                <a:lnTo>
                  <a:pt x="102" y="932"/>
                </a:lnTo>
                <a:lnTo>
                  <a:pt x="106" y="938"/>
                </a:lnTo>
                <a:lnTo>
                  <a:pt x="110" y="946"/>
                </a:lnTo>
                <a:lnTo>
                  <a:pt x="118" y="958"/>
                </a:lnTo>
                <a:lnTo>
                  <a:pt x="127" y="971"/>
                </a:lnTo>
                <a:lnTo>
                  <a:pt x="135" y="967"/>
                </a:lnTo>
                <a:lnTo>
                  <a:pt x="143" y="965"/>
                </a:lnTo>
                <a:lnTo>
                  <a:pt x="144" y="965"/>
                </a:lnTo>
                <a:lnTo>
                  <a:pt x="149" y="965"/>
                </a:lnTo>
                <a:lnTo>
                  <a:pt x="149" y="963"/>
                </a:lnTo>
                <a:lnTo>
                  <a:pt x="154" y="963"/>
                </a:lnTo>
                <a:lnTo>
                  <a:pt x="156" y="963"/>
                </a:lnTo>
                <a:lnTo>
                  <a:pt x="162" y="961"/>
                </a:lnTo>
                <a:lnTo>
                  <a:pt x="164" y="963"/>
                </a:lnTo>
                <a:lnTo>
                  <a:pt x="166" y="963"/>
                </a:lnTo>
                <a:lnTo>
                  <a:pt x="168" y="963"/>
                </a:lnTo>
                <a:lnTo>
                  <a:pt x="170" y="963"/>
                </a:lnTo>
                <a:lnTo>
                  <a:pt x="171" y="963"/>
                </a:lnTo>
                <a:lnTo>
                  <a:pt x="185" y="961"/>
                </a:lnTo>
                <a:lnTo>
                  <a:pt x="183" y="960"/>
                </a:lnTo>
                <a:lnTo>
                  <a:pt x="181" y="952"/>
                </a:lnTo>
                <a:lnTo>
                  <a:pt x="175" y="944"/>
                </a:lnTo>
                <a:lnTo>
                  <a:pt x="168" y="932"/>
                </a:lnTo>
                <a:lnTo>
                  <a:pt x="166" y="927"/>
                </a:lnTo>
                <a:lnTo>
                  <a:pt x="160" y="931"/>
                </a:lnTo>
                <a:lnTo>
                  <a:pt x="156" y="932"/>
                </a:lnTo>
                <a:lnTo>
                  <a:pt x="152" y="934"/>
                </a:lnTo>
                <a:lnTo>
                  <a:pt x="150" y="934"/>
                </a:lnTo>
                <a:lnTo>
                  <a:pt x="149" y="934"/>
                </a:lnTo>
                <a:lnTo>
                  <a:pt x="146" y="931"/>
                </a:lnTo>
                <a:lnTo>
                  <a:pt x="146" y="929"/>
                </a:lnTo>
                <a:lnTo>
                  <a:pt x="144" y="927"/>
                </a:lnTo>
                <a:lnTo>
                  <a:pt x="149" y="925"/>
                </a:lnTo>
                <a:lnTo>
                  <a:pt x="150" y="923"/>
                </a:lnTo>
                <a:lnTo>
                  <a:pt x="152" y="923"/>
                </a:lnTo>
                <a:lnTo>
                  <a:pt x="152" y="921"/>
                </a:lnTo>
                <a:lnTo>
                  <a:pt x="152" y="919"/>
                </a:lnTo>
                <a:lnTo>
                  <a:pt x="154" y="921"/>
                </a:lnTo>
                <a:lnTo>
                  <a:pt x="154" y="923"/>
                </a:lnTo>
                <a:lnTo>
                  <a:pt x="156" y="921"/>
                </a:lnTo>
                <a:lnTo>
                  <a:pt x="160" y="921"/>
                </a:lnTo>
                <a:lnTo>
                  <a:pt x="162" y="921"/>
                </a:lnTo>
                <a:lnTo>
                  <a:pt x="166" y="917"/>
                </a:lnTo>
                <a:lnTo>
                  <a:pt x="168" y="917"/>
                </a:lnTo>
                <a:lnTo>
                  <a:pt x="166" y="913"/>
                </a:lnTo>
                <a:lnTo>
                  <a:pt x="166" y="911"/>
                </a:lnTo>
                <a:lnTo>
                  <a:pt x="166" y="910"/>
                </a:lnTo>
                <a:lnTo>
                  <a:pt x="168" y="910"/>
                </a:lnTo>
                <a:lnTo>
                  <a:pt x="171" y="910"/>
                </a:lnTo>
                <a:lnTo>
                  <a:pt x="177" y="910"/>
                </a:lnTo>
                <a:lnTo>
                  <a:pt x="179" y="911"/>
                </a:lnTo>
                <a:lnTo>
                  <a:pt x="183" y="911"/>
                </a:lnTo>
                <a:lnTo>
                  <a:pt x="183" y="913"/>
                </a:lnTo>
                <a:lnTo>
                  <a:pt x="185" y="913"/>
                </a:lnTo>
                <a:lnTo>
                  <a:pt x="187" y="915"/>
                </a:lnTo>
                <a:lnTo>
                  <a:pt x="185" y="917"/>
                </a:lnTo>
                <a:lnTo>
                  <a:pt x="185" y="919"/>
                </a:lnTo>
                <a:lnTo>
                  <a:pt x="187" y="919"/>
                </a:lnTo>
                <a:lnTo>
                  <a:pt x="189" y="919"/>
                </a:lnTo>
                <a:lnTo>
                  <a:pt x="191" y="917"/>
                </a:lnTo>
                <a:lnTo>
                  <a:pt x="192" y="917"/>
                </a:lnTo>
                <a:lnTo>
                  <a:pt x="192" y="919"/>
                </a:lnTo>
                <a:lnTo>
                  <a:pt x="191" y="923"/>
                </a:lnTo>
                <a:lnTo>
                  <a:pt x="191" y="925"/>
                </a:lnTo>
                <a:lnTo>
                  <a:pt x="192" y="925"/>
                </a:lnTo>
                <a:lnTo>
                  <a:pt x="195" y="927"/>
                </a:lnTo>
                <a:lnTo>
                  <a:pt x="197" y="927"/>
                </a:lnTo>
                <a:lnTo>
                  <a:pt x="197" y="929"/>
                </a:lnTo>
                <a:lnTo>
                  <a:pt x="198" y="929"/>
                </a:lnTo>
                <a:lnTo>
                  <a:pt x="200" y="929"/>
                </a:lnTo>
                <a:lnTo>
                  <a:pt x="200" y="931"/>
                </a:lnTo>
                <a:lnTo>
                  <a:pt x="202" y="931"/>
                </a:lnTo>
                <a:lnTo>
                  <a:pt x="204" y="931"/>
                </a:lnTo>
                <a:lnTo>
                  <a:pt x="206" y="931"/>
                </a:lnTo>
                <a:lnTo>
                  <a:pt x="206" y="932"/>
                </a:lnTo>
                <a:lnTo>
                  <a:pt x="204" y="934"/>
                </a:lnTo>
                <a:lnTo>
                  <a:pt x="204" y="936"/>
                </a:lnTo>
                <a:lnTo>
                  <a:pt x="206" y="936"/>
                </a:lnTo>
                <a:lnTo>
                  <a:pt x="208" y="936"/>
                </a:lnTo>
                <a:lnTo>
                  <a:pt x="210" y="936"/>
                </a:lnTo>
                <a:lnTo>
                  <a:pt x="212" y="938"/>
                </a:lnTo>
                <a:lnTo>
                  <a:pt x="212" y="940"/>
                </a:lnTo>
                <a:lnTo>
                  <a:pt x="214" y="940"/>
                </a:lnTo>
                <a:lnTo>
                  <a:pt x="216" y="942"/>
                </a:lnTo>
                <a:lnTo>
                  <a:pt x="218" y="940"/>
                </a:lnTo>
                <a:lnTo>
                  <a:pt x="219" y="940"/>
                </a:lnTo>
                <a:lnTo>
                  <a:pt x="219" y="942"/>
                </a:lnTo>
                <a:lnTo>
                  <a:pt x="219" y="944"/>
                </a:lnTo>
                <a:lnTo>
                  <a:pt x="218" y="944"/>
                </a:lnTo>
                <a:lnTo>
                  <a:pt x="218" y="946"/>
                </a:lnTo>
                <a:lnTo>
                  <a:pt x="219" y="948"/>
                </a:lnTo>
                <a:lnTo>
                  <a:pt x="221" y="950"/>
                </a:lnTo>
                <a:lnTo>
                  <a:pt x="223" y="950"/>
                </a:lnTo>
                <a:lnTo>
                  <a:pt x="223" y="948"/>
                </a:lnTo>
                <a:lnTo>
                  <a:pt x="225" y="948"/>
                </a:lnTo>
                <a:lnTo>
                  <a:pt x="227" y="948"/>
                </a:lnTo>
                <a:lnTo>
                  <a:pt x="227" y="950"/>
                </a:lnTo>
                <a:lnTo>
                  <a:pt x="225" y="952"/>
                </a:lnTo>
                <a:lnTo>
                  <a:pt x="225" y="954"/>
                </a:lnTo>
                <a:lnTo>
                  <a:pt x="225" y="955"/>
                </a:lnTo>
                <a:lnTo>
                  <a:pt x="227" y="955"/>
                </a:lnTo>
                <a:lnTo>
                  <a:pt x="227" y="958"/>
                </a:lnTo>
                <a:lnTo>
                  <a:pt x="229" y="958"/>
                </a:lnTo>
                <a:lnTo>
                  <a:pt x="229" y="960"/>
                </a:lnTo>
                <a:lnTo>
                  <a:pt x="229" y="961"/>
                </a:lnTo>
                <a:lnTo>
                  <a:pt x="229" y="963"/>
                </a:lnTo>
                <a:lnTo>
                  <a:pt x="231" y="963"/>
                </a:lnTo>
                <a:lnTo>
                  <a:pt x="231" y="965"/>
                </a:lnTo>
                <a:lnTo>
                  <a:pt x="233" y="971"/>
                </a:lnTo>
                <a:lnTo>
                  <a:pt x="233" y="973"/>
                </a:lnTo>
                <a:lnTo>
                  <a:pt x="233" y="975"/>
                </a:lnTo>
                <a:lnTo>
                  <a:pt x="231" y="979"/>
                </a:lnTo>
                <a:lnTo>
                  <a:pt x="231" y="981"/>
                </a:lnTo>
                <a:lnTo>
                  <a:pt x="231" y="982"/>
                </a:lnTo>
                <a:lnTo>
                  <a:pt x="233" y="982"/>
                </a:lnTo>
                <a:lnTo>
                  <a:pt x="235" y="982"/>
                </a:lnTo>
                <a:lnTo>
                  <a:pt x="237" y="982"/>
                </a:lnTo>
                <a:lnTo>
                  <a:pt x="237" y="984"/>
                </a:lnTo>
                <a:lnTo>
                  <a:pt x="237" y="986"/>
                </a:lnTo>
                <a:lnTo>
                  <a:pt x="239" y="988"/>
                </a:lnTo>
                <a:lnTo>
                  <a:pt x="239" y="990"/>
                </a:lnTo>
                <a:lnTo>
                  <a:pt x="241" y="992"/>
                </a:lnTo>
                <a:lnTo>
                  <a:pt x="241" y="994"/>
                </a:lnTo>
                <a:lnTo>
                  <a:pt x="239" y="996"/>
                </a:lnTo>
                <a:lnTo>
                  <a:pt x="239" y="998"/>
                </a:lnTo>
                <a:lnTo>
                  <a:pt x="237" y="998"/>
                </a:lnTo>
                <a:lnTo>
                  <a:pt x="237" y="1000"/>
                </a:lnTo>
                <a:lnTo>
                  <a:pt x="235" y="1000"/>
                </a:lnTo>
                <a:lnTo>
                  <a:pt x="235" y="1002"/>
                </a:lnTo>
                <a:lnTo>
                  <a:pt x="235" y="1004"/>
                </a:lnTo>
                <a:lnTo>
                  <a:pt x="235" y="1006"/>
                </a:lnTo>
                <a:lnTo>
                  <a:pt x="237" y="1006"/>
                </a:lnTo>
                <a:lnTo>
                  <a:pt x="239" y="1008"/>
                </a:lnTo>
                <a:lnTo>
                  <a:pt x="241" y="1009"/>
                </a:lnTo>
                <a:lnTo>
                  <a:pt x="241" y="1011"/>
                </a:lnTo>
                <a:lnTo>
                  <a:pt x="243" y="1011"/>
                </a:lnTo>
                <a:lnTo>
                  <a:pt x="245" y="1011"/>
                </a:lnTo>
                <a:lnTo>
                  <a:pt x="248" y="1009"/>
                </a:lnTo>
                <a:lnTo>
                  <a:pt x="264" y="1000"/>
                </a:lnTo>
                <a:lnTo>
                  <a:pt x="260" y="988"/>
                </a:lnTo>
                <a:lnTo>
                  <a:pt x="269" y="982"/>
                </a:lnTo>
                <a:lnTo>
                  <a:pt x="262" y="958"/>
                </a:lnTo>
                <a:lnTo>
                  <a:pt x="285" y="946"/>
                </a:lnTo>
                <a:lnTo>
                  <a:pt x="291" y="961"/>
                </a:lnTo>
                <a:lnTo>
                  <a:pt x="302" y="975"/>
                </a:lnTo>
                <a:lnTo>
                  <a:pt x="314" y="965"/>
                </a:lnTo>
                <a:lnTo>
                  <a:pt x="317" y="973"/>
                </a:lnTo>
                <a:lnTo>
                  <a:pt x="331" y="984"/>
                </a:lnTo>
                <a:lnTo>
                  <a:pt x="339" y="996"/>
                </a:lnTo>
                <a:lnTo>
                  <a:pt x="356" y="984"/>
                </a:lnTo>
                <a:lnTo>
                  <a:pt x="364" y="965"/>
                </a:lnTo>
                <a:lnTo>
                  <a:pt x="368" y="971"/>
                </a:lnTo>
                <a:lnTo>
                  <a:pt x="373" y="982"/>
                </a:lnTo>
                <a:lnTo>
                  <a:pt x="383" y="994"/>
                </a:lnTo>
                <a:lnTo>
                  <a:pt x="387" y="996"/>
                </a:lnTo>
                <a:lnTo>
                  <a:pt x="394" y="1002"/>
                </a:lnTo>
                <a:lnTo>
                  <a:pt x="404" y="1006"/>
                </a:lnTo>
                <a:lnTo>
                  <a:pt x="410" y="1009"/>
                </a:lnTo>
                <a:lnTo>
                  <a:pt x="419" y="1015"/>
                </a:lnTo>
                <a:lnTo>
                  <a:pt x="427" y="1019"/>
                </a:lnTo>
                <a:lnTo>
                  <a:pt x="433" y="1023"/>
                </a:lnTo>
                <a:lnTo>
                  <a:pt x="437" y="1027"/>
                </a:lnTo>
                <a:lnTo>
                  <a:pt x="448" y="1034"/>
                </a:lnTo>
                <a:lnTo>
                  <a:pt x="450" y="1036"/>
                </a:lnTo>
                <a:lnTo>
                  <a:pt x="454" y="1040"/>
                </a:lnTo>
                <a:lnTo>
                  <a:pt x="454" y="1042"/>
                </a:lnTo>
                <a:lnTo>
                  <a:pt x="456" y="1042"/>
                </a:lnTo>
                <a:lnTo>
                  <a:pt x="460" y="1044"/>
                </a:lnTo>
                <a:lnTo>
                  <a:pt x="466" y="1048"/>
                </a:lnTo>
                <a:lnTo>
                  <a:pt x="473" y="1052"/>
                </a:lnTo>
                <a:lnTo>
                  <a:pt x="479" y="1056"/>
                </a:lnTo>
                <a:lnTo>
                  <a:pt x="488" y="1061"/>
                </a:lnTo>
                <a:lnTo>
                  <a:pt x="498" y="1067"/>
                </a:lnTo>
                <a:lnTo>
                  <a:pt x="506" y="1071"/>
                </a:lnTo>
                <a:lnTo>
                  <a:pt x="510" y="1069"/>
                </a:lnTo>
                <a:lnTo>
                  <a:pt x="515" y="1067"/>
                </a:lnTo>
                <a:lnTo>
                  <a:pt x="525" y="1063"/>
                </a:lnTo>
                <a:lnTo>
                  <a:pt x="531" y="1059"/>
                </a:lnTo>
                <a:lnTo>
                  <a:pt x="537" y="1052"/>
                </a:lnTo>
                <a:lnTo>
                  <a:pt x="539" y="1048"/>
                </a:lnTo>
                <a:lnTo>
                  <a:pt x="546" y="1042"/>
                </a:lnTo>
                <a:lnTo>
                  <a:pt x="548" y="1040"/>
                </a:lnTo>
                <a:lnTo>
                  <a:pt x="558" y="1034"/>
                </a:lnTo>
                <a:lnTo>
                  <a:pt x="563" y="1032"/>
                </a:lnTo>
                <a:lnTo>
                  <a:pt x="571" y="1027"/>
                </a:lnTo>
                <a:lnTo>
                  <a:pt x="577" y="1023"/>
                </a:lnTo>
                <a:lnTo>
                  <a:pt x="581" y="1021"/>
                </a:lnTo>
                <a:lnTo>
                  <a:pt x="592" y="1017"/>
                </a:lnTo>
                <a:lnTo>
                  <a:pt x="600" y="1013"/>
                </a:lnTo>
                <a:lnTo>
                  <a:pt x="606" y="1011"/>
                </a:lnTo>
                <a:lnTo>
                  <a:pt x="608" y="1008"/>
                </a:lnTo>
                <a:lnTo>
                  <a:pt x="611" y="1004"/>
                </a:lnTo>
                <a:lnTo>
                  <a:pt x="617" y="996"/>
                </a:lnTo>
                <a:lnTo>
                  <a:pt x="621" y="990"/>
                </a:lnTo>
                <a:lnTo>
                  <a:pt x="623" y="986"/>
                </a:lnTo>
                <a:lnTo>
                  <a:pt x="625" y="984"/>
                </a:lnTo>
                <a:lnTo>
                  <a:pt x="627" y="981"/>
                </a:lnTo>
                <a:lnTo>
                  <a:pt x="629" y="979"/>
                </a:lnTo>
                <a:lnTo>
                  <a:pt x="633" y="975"/>
                </a:lnTo>
                <a:lnTo>
                  <a:pt x="635" y="973"/>
                </a:lnTo>
                <a:lnTo>
                  <a:pt x="637" y="969"/>
                </a:lnTo>
                <a:lnTo>
                  <a:pt x="638" y="965"/>
                </a:lnTo>
                <a:lnTo>
                  <a:pt x="640" y="963"/>
                </a:lnTo>
                <a:lnTo>
                  <a:pt x="644" y="958"/>
                </a:lnTo>
                <a:lnTo>
                  <a:pt x="646" y="955"/>
                </a:lnTo>
                <a:lnTo>
                  <a:pt x="658" y="940"/>
                </a:lnTo>
                <a:lnTo>
                  <a:pt x="659" y="936"/>
                </a:lnTo>
                <a:lnTo>
                  <a:pt x="665" y="929"/>
                </a:lnTo>
                <a:lnTo>
                  <a:pt x="667" y="925"/>
                </a:lnTo>
                <a:lnTo>
                  <a:pt x="669" y="923"/>
                </a:lnTo>
                <a:lnTo>
                  <a:pt x="671" y="919"/>
                </a:lnTo>
                <a:lnTo>
                  <a:pt x="673" y="915"/>
                </a:lnTo>
                <a:lnTo>
                  <a:pt x="677" y="911"/>
                </a:lnTo>
                <a:lnTo>
                  <a:pt x="679" y="907"/>
                </a:lnTo>
                <a:lnTo>
                  <a:pt x="679" y="902"/>
                </a:lnTo>
                <a:lnTo>
                  <a:pt x="679" y="888"/>
                </a:lnTo>
                <a:lnTo>
                  <a:pt x="679" y="854"/>
                </a:lnTo>
                <a:lnTo>
                  <a:pt x="681" y="800"/>
                </a:lnTo>
                <a:lnTo>
                  <a:pt x="681" y="790"/>
                </a:lnTo>
                <a:lnTo>
                  <a:pt x="688" y="785"/>
                </a:lnTo>
                <a:lnTo>
                  <a:pt x="702" y="773"/>
                </a:lnTo>
                <a:lnTo>
                  <a:pt x="704" y="771"/>
                </a:lnTo>
                <a:lnTo>
                  <a:pt x="706" y="769"/>
                </a:lnTo>
                <a:lnTo>
                  <a:pt x="708" y="767"/>
                </a:lnTo>
                <a:lnTo>
                  <a:pt x="739" y="736"/>
                </a:lnTo>
                <a:lnTo>
                  <a:pt x="741" y="732"/>
                </a:lnTo>
                <a:lnTo>
                  <a:pt x="752" y="719"/>
                </a:lnTo>
                <a:lnTo>
                  <a:pt x="762" y="700"/>
                </a:lnTo>
                <a:lnTo>
                  <a:pt x="735" y="696"/>
                </a:lnTo>
                <a:lnTo>
                  <a:pt x="731" y="684"/>
                </a:lnTo>
                <a:lnTo>
                  <a:pt x="727" y="667"/>
                </a:lnTo>
                <a:lnTo>
                  <a:pt x="735" y="648"/>
                </a:lnTo>
                <a:lnTo>
                  <a:pt x="739" y="648"/>
                </a:lnTo>
                <a:lnTo>
                  <a:pt x="808" y="652"/>
                </a:lnTo>
                <a:lnTo>
                  <a:pt x="907" y="656"/>
                </a:lnTo>
                <a:lnTo>
                  <a:pt x="912" y="654"/>
                </a:lnTo>
                <a:lnTo>
                  <a:pt x="917" y="648"/>
                </a:lnTo>
                <a:lnTo>
                  <a:pt x="923" y="642"/>
                </a:lnTo>
                <a:lnTo>
                  <a:pt x="921" y="638"/>
                </a:lnTo>
                <a:lnTo>
                  <a:pt x="933" y="631"/>
                </a:lnTo>
                <a:lnTo>
                  <a:pt x="938" y="623"/>
                </a:lnTo>
                <a:lnTo>
                  <a:pt x="950" y="602"/>
                </a:lnTo>
                <a:lnTo>
                  <a:pt x="952" y="604"/>
                </a:lnTo>
                <a:lnTo>
                  <a:pt x="961" y="586"/>
                </a:lnTo>
                <a:lnTo>
                  <a:pt x="971" y="577"/>
                </a:lnTo>
                <a:lnTo>
                  <a:pt x="981" y="573"/>
                </a:lnTo>
                <a:lnTo>
                  <a:pt x="984" y="567"/>
                </a:lnTo>
                <a:lnTo>
                  <a:pt x="982" y="559"/>
                </a:lnTo>
                <a:lnTo>
                  <a:pt x="988" y="532"/>
                </a:lnTo>
                <a:lnTo>
                  <a:pt x="1000" y="527"/>
                </a:lnTo>
                <a:lnTo>
                  <a:pt x="1002" y="527"/>
                </a:lnTo>
                <a:lnTo>
                  <a:pt x="1002" y="525"/>
                </a:lnTo>
                <a:lnTo>
                  <a:pt x="1004" y="523"/>
                </a:lnTo>
                <a:lnTo>
                  <a:pt x="1000" y="515"/>
                </a:lnTo>
                <a:lnTo>
                  <a:pt x="1004" y="511"/>
                </a:lnTo>
                <a:lnTo>
                  <a:pt x="1002" y="510"/>
                </a:lnTo>
                <a:lnTo>
                  <a:pt x="1002" y="508"/>
                </a:lnTo>
                <a:lnTo>
                  <a:pt x="1000" y="506"/>
                </a:lnTo>
                <a:lnTo>
                  <a:pt x="1000" y="500"/>
                </a:lnTo>
                <a:lnTo>
                  <a:pt x="998" y="494"/>
                </a:lnTo>
                <a:lnTo>
                  <a:pt x="996" y="492"/>
                </a:lnTo>
                <a:lnTo>
                  <a:pt x="996" y="490"/>
                </a:lnTo>
                <a:lnTo>
                  <a:pt x="994" y="490"/>
                </a:lnTo>
                <a:lnTo>
                  <a:pt x="994" y="488"/>
                </a:lnTo>
                <a:lnTo>
                  <a:pt x="992" y="487"/>
                </a:lnTo>
                <a:lnTo>
                  <a:pt x="990" y="484"/>
                </a:lnTo>
                <a:lnTo>
                  <a:pt x="990" y="482"/>
                </a:lnTo>
                <a:lnTo>
                  <a:pt x="973" y="473"/>
                </a:lnTo>
                <a:lnTo>
                  <a:pt x="971" y="471"/>
                </a:lnTo>
                <a:lnTo>
                  <a:pt x="965" y="469"/>
                </a:lnTo>
                <a:lnTo>
                  <a:pt x="965" y="467"/>
                </a:lnTo>
                <a:lnTo>
                  <a:pt x="963" y="465"/>
                </a:lnTo>
                <a:lnTo>
                  <a:pt x="961" y="456"/>
                </a:lnTo>
                <a:lnTo>
                  <a:pt x="960" y="454"/>
                </a:lnTo>
                <a:lnTo>
                  <a:pt x="960" y="450"/>
                </a:lnTo>
                <a:lnTo>
                  <a:pt x="960" y="442"/>
                </a:lnTo>
                <a:lnTo>
                  <a:pt x="956" y="427"/>
                </a:lnTo>
                <a:lnTo>
                  <a:pt x="956" y="423"/>
                </a:lnTo>
                <a:lnTo>
                  <a:pt x="958" y="421"/>
                </a:lnTo>
                <a:lnTo>
                  <a:pt x="958" y="413"/>
                </a:lnTo>
                <a:lnTo>
                  <a:pt x="958" y="412"/>
                </a:lnTo>
                <a:lnTo>
                  <a:pt x="961" y="388"/>
                </a:lnTo>
                <a:lnTo>
                  <a:pt x="963" y="381"/>
                </a:lnTo>
                <a:lnTo>
                  <a:pt x="967" y="377"/>
                </a:lnTo>
                <a:lnTo>
                  <a:pt x="990" y="365"/>
                </a:lnTo>
                <a:lnTo>
                  <a:pt x="1000" y="359"/>
                </a:lnTo>
                <a:lnTo>
                  <a:pt x="1011" y="354"/>
                </a:lnTo>
                <a:lnTo>
                  <a:pt x="1032" y="340"/>
                </a:lnTo>
                <a:lnTo>
                  <a:pt x="1046" y="331"/>
                </a:lnTo>
                <a:lnTo>
                  <a:pt x="1044" y="331"/>
                </a:lnTo>
                <a:lnTo>
                  <a:pt x="1069" y="309"/>
                </a:lnTo>
                <a:lnTo>
                  <a:pt x="1073" y="306"/>
                </a:lnTo>
                <a:lnTo>
                  <a:pt x="1071" y="304"/>
                </a:lnTo>
                <a:lnTo>
                  <a:pt x="1069" y="302"/>
                </a:lnTo>
                <a:lnTo>
                  <a:pt x="1073" y="298"/>
                </a:lnTo>
                <a:lnTo>
                  <a:pt x="1075" y="296"/>
                </a:lnTo>
                <a:lnTo>
                  <a:pt x="1077" y="290"/>
                </a:lnTo>
                <a:lnTo>
                  <a:pt x="1077" y="281"/>
                </a:lnTo>
                <a:lnTo>
                  <a:pt x="1078" y="273"/>
                </a:lnTo>
                <a:lnTo>
                  <a:pt x="1078" y="267"/>
                </a:lnTo>
                <a:lnTo>
                  <a:pt x="1078" y="265"/>
                </a:lnTo>
                <a:lnTo>
                  <a:pt x="1081" y="263"/>
                </a:lnTo>
                <a:lnTo>
                  <a:pt x="1081" y="261"/>
                </a:lnTo>
                <a:lnTo>
                  <a:pt x="1078" y="261"/>
                </a:lnTo>
                <a:lnTo>
                  <a:pt x="1078" y="260"/>
                </a:lnTo>
                <a:lnTo>
                  <a:pt x="1077" y="258"/>
                </a:lnTo>
                <a:lnTo>
                  <a:pt x="1048" y="213"/>
                </a:lnTo>
                <a:lnTo>
                  <a:pt x="1035" y="192"/>
                </a:lnTo>
                <a:lnTo>
                  <a:pt x="1000" y="140"/>
                </a:lnTo>
                <a:lnTo>
                  <a:pt x="982" y="114"/>
                </a:lnTo>
                <a:lnTo>
                  <a:pt x="967" y="92"/>
                </a:lnTo>
                <a:lnTo>
                  <a:pt x="961" y="83"/>
                </a:lnTo>
                <a:lnTo>
                  <a:pt x="952" y="69"/>
                </a:lnTo>
                <a:lnTo>
                  <a:pt x="944" y="56"/>
                </a:lnTo>
                <a:lnTo>
                  <a:pt x="934" y="44"/>
                </a:lnTo>
                <a:lnTo>
                  <a:pt x="921" y="23"/>
                </a:lnTo>
                <a:lnTo>
                  <a:pt x="919" y="17"/>
                </a:lnTo>
                <a:lnTo>
                  <a:pt x="915" y="17"/>
                </a:lnTo>
                <a:lnTo>
                  <a:pt x="907" y="13"/>
                </a:lnTo>
                <a:lnTo>
                  <a:pt x="904" y="11"/>
                </a:lnTo>
                <a:lnTo>
                  <a:pt x="881" y="0"/>
                </a:lnTo>
                <a:lnTo>
                  <a:pt x="875" y="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" name="Freeform 211"/>
          <p:cNvSpPr>
            <a:spLocks/>
          </p:cNvSpPr>
          <p:nvPr/>
        </p:nvSpPr>
        <p:spPr bwMode="auto">
          <a:xfrm>
            <a:off x="-2637782" y="5024355"/>
            <a:ext cx="882029" cy="743653"/>
          </a:xfrm>
          <a:custGeom>
            <a:avLst/>
            <a:gdLst>
              <a:gd name="T0" fmla="*/ 893 w 937"/>
              <a:gd name="T1" fmla="*/ 84 h 790"/>
              <a:gd name="T2" fmla="*/ 836 w 937"/>
              <a:gd name="T3" fmla="*/ 55 h 790"/>
              <a:gd name="T4" fmla="*/ 860 w 937"/>
              <a:gd name="T5" fmla="*/ 19 h 790"/>
              <a:gd name="T6" fmla="*/ 799 w 937"/>
              <a:gd name="T7" fmla="*/ 15 h 790"/>
              <a:gd name="T8" fmla="*/ 739 w 937"/>
              <a:gd name="T9" fmla="*/ 4 h 790"/>
              <a:gd name="T10" fmla="*/ 682 w 937"/>
              <a:gd name="T11" fmla="*/ 167 h 790"/>
              <a:gd name="T12" fmla="*/ 530 w 937"/>
              <a:gd name="T13" fmla="*/ 158 h 790"/>
              <a:gd name="T14" fmla="*/ 530 w 937"/>
              <a:gd name="T15" fmla="*/ 202 h 790"/>
              <a:gd name="T16" fmla="*/ 397 w 937"/>
              <a:gd name="T17" fmla="*/ 163 h 790"/>
              <a:gd name="T18" fmla="*/ 296 w 937"/>
              <a:gd name="T19" fmla="*/ 190 h 790"/>
              <a:gd name="T20" fmla="*/ 232 w 937"/>
              <a:gd name="T21" fmla="*/ 236 h 790"/>
              <a:gd name="T22" fmla="*/ 146 w 937"/>
              <a:gd name="T23" fmla="*/ 317 h 790"/>
              <a:gd name="T24" fmla="*/ 184 w 937"/>
              <a:gd name="T25" fmla="*/ 386 h 790"/>
              <a:gd name="T26" fmla="*/ 149 w 937"/>
              <a:gd name="T27" fmla="*/ 434 h 790"/>
              <a:gd name="T28" fmla="*/ 153 w 937"/>
              <a:gd name="T29" fmla="*/ 467 h 790"/>
              <a:gd name="T30" fmla="*/ 103 w 937"/>
              <a:gd name="T31" fmla="*/ 498 h 790"/>
              <a:gd name="T32" fmla="*/ 44 w 937"/>
              <a:gd name="T33" fmla="*/ 554 h 790"/>
              <a:gd name="T34" fmla="*/ 1 w 937"/>
              <a:gd name="T35" fmla="*/ 546 h 790"/>
              <a:gd name="T36" fmla="*/ 75 w 937"/>
              <a:gd name="T37" fmla="*/ 625 h 790"/>
              <a:gd name="T38" fmla="*/ 111 w 937"/>
              <a:gd name="T39" fmla="*/ 673 h 790"/>
              <a:gd name="T40" fmla="*/ 174 w 937"/>
              <a:gd name="T41" fmla="*/ 717 h 790"/>
              <a:gd name="T42" fmla="*/ 203 w 937"/>
              <a:gd name="T43" fmla="*/ 790 h 790"/>
              <a:gd name="T44" fmla="*/ 261 w 937"/>
              <a:gd name="T45" fmla="*/ 671 h 790"/>
              <a:gd name="T46" fmla="*/ 243 w 937"/>
              <a:gd name="T47" fmla="*/ 625 h 790"/>
              <a:gd name="T48" fmla="*/ 269 w 937"/>
              <a:gd name="T49" fmla="*/ 613 h 790"/>
              <a:gd name="T50" fmla="*/ 284 w 937"/>
              <a:gd name="T51" fmla="*/ 600 h 790"/>
              <a:gd name="T52" fmla="*/ 317 w 937"/>
              <a:gd name="T53" fmla="*/ 590 h 790"/>
              <a:gd name="T54" fmla="*/ 336 w 937"/>
              <a:gd name="T55" fmla="*/ 627 h 790"/>
              <a:gd name="T56" fmla="*/ 420 w 937"/>
              <a:gd name="T57" fmla="*/ 573 h 790"/>
              <a:gd name="T58" fmla="*/ 455 w 937"/>
              <a:gd name="T59" fmla="*/ 594 h 790"/>
              <a:gd name="T60" fmla="*/ 459 w 937"/>
              <a:gd name="T61" fmla="*/ 613 h 790"/>
              <a:gd name="T62" fmla="*/ 518 w 937"/>
              <a:gd name="T63" fmla="*/ 602 h 790"/>
              <a:gd name="T64" fmla="*/ 545 w 937"/>
              <a:gd name="T65" fmla="*/ 619 h 790"/>
              <a:gd name="T66" fmla="*/ 568 w 937"/>
              <a:gd name="T67" fmla="*/ 605 h 790"/>
              <a:gd name="T68" fmla="*/ 588 w 937"/>
              <a:gd name="T69" fmla="*/ 576 h 790"/>
              <a:gd name="T70" fmla="*/ 603 w 937"/>
              <a:gd name="T71" fmla="*/ 582 h 790"/>
              <a:gd name="T72" fmla="*/ 620 w 937"/>
              <a:gd name="T73" fmla="*/ 586 h 790"/>
              <a:gd name="T74" fmla="*/ 640 w 937"/>
              <a:gd name="T75" fmla="*/ 590 h 790"/>
              <a:gd name="T76" fmla="*/ 653 w 937"/>
              <a:gd name="T77" fmla="*/ 596 h 790"/>
              <a:gd name="T78" fmla="*/ 649 w 937"/>
              <a:gd name="T79" fmla="*/ 584 h 790"/>
              <a:gd name="T80" fmla="*/ 667 w 937"/>
              <a:gd name="T81" fmla="*/ 550 h 790"/>
              <a:gd name="T82" fmla="*/ 703 w 937"/>
              <a:gd name="T83" fmla="*/ 526 h 790"/>
              <a:gd name="T84" fmla="*/ 707 w 937"/>
              <a:gd name="T85" fmla="*/ 554 h 790"/>
              <a:gd name="T86" fmla="*/ 759 w 937"/>
              <a:gd name="T87" fmla="*/ 540 h 790"/>
              <a:gd name="T88" fmla="*/ 778 w 937"/>
              <a:gd name="T89" fmla="*/ 559 h 790"/>
              <a:gd name="T90" fmla="*/ 778 w 937"/>
              <a:gd name="T91" fmla="*/ 592 h 790"/>
              <a:gd name="T92" fmla="*/ 826 w 937"/>
              <a:gd name="T93" fmla="*/ 561 h 790"/>
              <a:gd name="T94" fmla="*/ 936 w 937"/>
              <a:gd name="T95" fmla="*/ 507 h 790"/>
              <a:gd name="T96" fmla="*/ 901 w 937"/>
              <a:gd name="T97" fmla="*/ 419 h 790"/>
              <a:gd name="T98" fmla="*/ 916 w 937"/>
              <a:gd name="T99" fmla="*/ 403 h 790"/>
              <a:gd name="T100" fmla="*/ 926 w 937"/>
              <a:gd name="T101" fmla="*/ 392 h 790"/>
              <a:gd name="T102" fmla="*/ 903 w 937"/>
              <a:gd name="T103" fmla="*/ 396 h 790"/>
              <a:gd name="T104" fmla="*/ 857 w 937"/>
              <a:gd name="T105" fmla="*/ 369 h 790"/>
              <a:gd name="T106" fmla="*/ 826 w 937"/>
              <a:gd name="T107" fmla="*/ 252 h 790"/>
              <a:gd name="T108" fmla="*/ 864 w 937"/>
              <a:gd name="T109" fmla="*/ 154 h 790"/>
              <a:gd name="T110" fmla="*/ 903 w 937"/>
              <a:gd name="T111" fmla="*/ 115 h 790"/>
              <a:gd name="T112" fmla="*/ 897 w 937"/>
              <a:gd name="T113" fmla="*/ 98 h 790"/>
              <a:gd name="T114" fmla="*/ 922 w 937"/>
              <a:gd name="T115" fmla="*/ 113 h 790"/>
              <a:gd name="T116" fmla="*/ 928 w 937"/>
              <a:gd name="T117" fmla="*/ 73 h 790"/>
              <a:gd name="T118" fmla="*/ 903 w 937"/>
              <a:gd name="T119" fmla="*/ 55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37" h="790">
                <a:moveTo>
                  <a:pt x="901" y="55"/>
                </a:moveTo>
                <a:lnTo>
                  <a:pt x="903" y="57"/>
                </a:lnTo>
                <a:lnTo>
                  <a:pt x="901" y="61"/>
                </a:lnTo>
                <a:lnTo>
                  <a:pt x="903" y="61"/>
                </a:lnTo>
                <a:lnTo>
                  <a:pt x="903" y="65"/>
                </a:lnTo>
                <a:lnTo>
                  <a:pt x="899" y="67"/>
                </a:lnTo>
                <a:lnTo>
                  <a:pt x="897" y="71"/>
                </a:lnTo>
                <a:lnTo>
                  <a:pt x="899" y="73"/>
                </a:lnTo>
                <a:lnTo>
                  <a:pt x="899" y="81"/>
                </a:lnTo>
                <a:lnTo>
                  <a:pt x="895" y="82"/>
                </a:lnTo>
                <a:lnTo>
                  <a:pt x="893" y="84"/>
                </a:lnTo>
                <a:lnTo>
                  <a:pt x="893" y="88"/>
                </a:lnTo>
                <a:lnTo>
                  <a:pt x="893" y="90"/>
                </a:lnTo>
                <a:lnTo>
                  <a:pt x="895" y="92"/>
                </a:lnTo>
                <a:lnTo>
                  <a:pt x="897" y="94"/>
                </a:lnTo>
                <a:lnTo>
                  <a:pt x="897" y="96"/>
                </a:lnTo>
                <a:lnTo>
                  <a:pt x="891" y="90"/>
                </a:lnTo>
                <a:lnTo>
                  <a:pt x="853" y="75"/>
                </a:lnTo>
                <a:lnTo>
                  <a:pt x="838" y="67"/>
                </a:lnTo>
                <a:lnTo>
                  <a:pt x="830" y="61"/>
                </a:lnTo>
                <a:lnTo>
                  <a:pt x="832" y="60"/>
                </a:lnTo>
                <a:lnTo>
                  <a:pt x="836" y="55"/>
                </a:lnTo>
                <a:lnTo>
                  <a:pt x="838" y="54"/>
                </a:lnTo>
                <a:lnTo>
                  <a:pt x="843" y="50"/>
                </a:lnTo>
                <a:lnTo>
                  <a:pt x="849" y="46"/>
                </a:lnTo>
                <a:lnTo>
                  <a:pt x="855" y="42"/>
                </a:lnTo>
                <a:lnTo>
                  <a:pt x="864" y="36"/>
                </a:lnTo>
                <a:lnTo>
                  <a:pt x="864" y="34"/>
                </a:lnTo>
                <a:lnTo>
                  <a:pt x="868" y="27"/>
                </a:lnTo>
                <a:lnTo>
                  <a:pt x="868" y="25"/>
                </a:lnTo>
                <a:lnTo>
                  <a:pt x="868" y="23"/>
                </a:lnTo>
                <a:lnTo>
                  <a:pt x="866" y="19"/>
                </a:lnTo>
                <a:lnTo>
                  <a:pt x="860" y="19"/>
                </a:lnTo>
                <a:lnTo>
                  <a:pt x="853" y="15"/>
                </a:lnTo>
                <a:lnTo>
                  <a:pt x="847" y="11"/>
                </a:lnTo>
                <a:lnTo>
                  <a:pt x="839" y="11"/>
                </a:lnTo>
                <a:lnTo>
                  <a:pt x="833" y="9"/>
                </a:lnTo>
                <a:lnTo>
                  <a:pt x="832" y="7"/>
                </a:lnTo>
                <a:lnTo>
                  <a:pt x="826" y="7"/>
                </a:lnTo>
                <a:lnTo>
                  <a:pt x="818" y="7"/>
                </a:lnTo>
                <a:lnTo>
                  <a:pt x="818" y="13"/>
                </a:lnTo>
                <a:lnTo>
                  <a:pt x="805" y="17"/>
                </a:lnTo>
                <a:lnTo>
                  <a:pt x="801" y="15"/>
                </a:lnTo>
                <a:lnTo>
                  <a:pt x="799" y="15"/>
                </a:lnTo>
                <a:lnTo>
                  <a:pt x="797" y="15"/>
                </a:lnTo>
                <a:lnTo>
                  <a:pt x="795" y="13"/>
                </a:lnTo>
                <a:lnTo>
                  <a:pt x="791" y="13"/>
                </a:lnTo>
                <a:lnTo>
                  <a:pt x="790" y="9"/>
                </a:lnTo>
                <a:lnTo>
                  <a:pt x="787" y="7"/>
                </a:lnTo>
                <a:lnTo>
                  <a:pt x="785" y="2"/>
                </a:lnTo>
                <a:lnTo>
                  <a:pt x="782" y="0"/>
                </a:lnTo>
                <a:lnTo>
                  <a:pt x="778" y="2"/>
                </a:lnTo>
                <a:lnTo>
                  <a:pt x="751" y="6"/>
                </a:lnTo>
                <a:lnTo>
                  <a:pt x="739" y="2"/>
                </a:lnTo>
                <a:lnTo>
                  <a:pt x="739" y="4"/>
                </a:lnTo>
                <a:lnTo>
                  <a:pt x="737" y="15"/>
                </a:lnTo>
                <a:lnTo>
                  <a:pt x="737" y="21"/>
                </a:lnTo>
                <a:lnTo>
                  <a:pt x="737" y="27"/>
                </a:lnTo>
                <a:lnTo>
                  <a:pt x="736" y="29"/>
                </a:lnTo>
                <a:lnTo>
                  <a:pt x="736" y="36"/>
                </a:lnTo>
                <a:lnTo>
                  <a:pt x="749" y="44"/>
                </a:lnTo>
                <a:lnTo>
                  <a:pt x="772" y="44"/>
                </a:lnTo>
                <a:lnTo>
                  <a:pt x="764" y="150"/>
                </a:lnTo>
                <a:lnTo>
                  <a:pt x="764" y="171"/>
                </a:lnTo>
                <a:lnTo>
                  <a:pt x="759" y="169"/>
                </a:lnTo>
                <a:lnTo>
                  <a:pt x="682" y="167"/>
                </a:lnTo>
                <a:lnTo>
                  <a:pt x="682" y="175"/>
                </a:lnTo>
                <a:lnTo>
                  <a:pt x="682" y="180"/>
                </a:lnTo>
                <a:lnTo>
                  <a:pt x="686" y="182"/>
                </a:lnTo>
                <a:lnTo>
                  <a:pt x="686" y="184"/>
                </a:lnTo>
                <a:lnTo>
                  <a:pt x="691" y="184"/>
                </a:lnTo>
                <a:lnTo>
                  <a:pt x="689" y="202"/>
                </a:lnTo>
                <a:lnTo>
                  <a:pt x="688" y="217"/>
                </a:lnTo>
                <a:lnTo>
                  <a:pt x="680" y="225"/>
                </a:lnTo>
                <a:lnTo>
                  <a:pt x="641" y="228"/>
                </a:lnTo>
                <a:lnTo>
                  <a:pt x="530" y="202"/>
                </a:lnTo>
                <a:lnTo>
                  <a:pt x="530" y="158"/>
                </a:lnTo>
                <a:lnTo>
                  <a:pt x="540" y="158"/>
                </a:lnTo>
                <a:lnTo>
                  <a:pt x="547" y="156"/>
                </a:lnTo>
                <a:lnTo>
                  <a:pt x="547" y="136"/>
                </a:lnTo>
                <a:lnTo>
                  <a:pt x="549" y="131"/>
                </a:lnTo>
                <a:lnTo>
                  <a:pt x="547" y="123"/>
                </a:lnTo>
                <a:lnTo>
                  <a:pt x="544" y="125"/>
                </a:lnTo>
                <a:lnTo>
                  <a:pt x="536" y="115"/>
                </a:lnTo>
                <a:lnTo>
                  <a:pt x="518" y="121"/>
                </a:lnTo>
                <a:lnTo>
                  <a:pt x="526" y="158"/>
                </a:lnTo>
                <a:lnTo>
                  <a:pt x="530" y="158"/>
                </a:lnTo>
                <a:lnTo>
                  <a:pt x="530" y="202"/>
                </a:lnTo>
                <a:lnTo>
                  <a:pt x="503" y="194"/>
                </a:lnTo>
                <a:lnTo>
                  <a:pt x="484" y="188"/>
                </a:lnTo>
                <a:lnTo>
                  <a:pt x="478" y="188"/>
                </a:lnTo>
                <a:lnTo>
                  <a:pt x="465" y="188"/>
                </a:lnTo>
                <a:lnTo>
                  <a:pt x="438" y="188"/>
                </a:lnTo>
                <a:lnTo>
                  <a:pt x="438" y="186"/>
                </a:lnTo>
                <a:lnTo>
                  <a:pt x="424" y="186"/>
                </a:lnTo>
                <a:lnTo>
                  <a:pt x="424" y="180"/>
                </a:lnTo>
                <a:lnTo>
                  <a:pt x="395" y="175"/>
                </a:lnTo>
                <a:lnTo>
                  <a:pt x="397" y="167"/>
                </a:lnTo>
                <a:lnTo>
                  <a:pt x="397" y="163"/>
                </a:lnTo>
                <a:lnTo>
                  <a:pt x="395" y="163"/>
                </a:lnTo>
                <a:lnTo>
                  <a:pt x="366" y="173"/>
                </a:lnTo>
                <a:lnTo>
                  <a:pt x="366" y="177"/>
                </a:lnTo>
                <a:lnTo>
                  <a:pt x="359" y="177"/>
                </a:lnTo>
                <a:lnTo>
                  <a:pt x="355" y="188"/>
                </a:lnTo>
                <a:lnTo>
                  <a:pt x="349" y="184"/>
                </a:lnTo>
                <a:lnTo>
                  <a:pt x="338" y="180"/>
                </a:lnTo>
                <a:lnTo>
                  <a:pt x="330" y="180"/>
                </a:lnTo>
                <a:lnTo>
                  <a:pt x="326" y="186"/>
                </a:lnTo>
                <a:lnTo>
                  <a:pt x="318" y="186"/>
                </a:lnTo>
                <a:lnTo>
                  <a:pt x="296" y="190"/>
                </a:lnTo>
                <a:lnTo>
                  <a:pt x="284" y="196"/>
                </a:lnTo>
                <a:lnTo>
                  <a:pt x="276" y="200"/>
                </a:lnTo>
                <a:lnTo>
                  <a:pt x="267" y="207"/>
                </a:lnTo>
                <a:lnTo>
                  <a:pt x="259" y="213"/>
                </a:lnTo>
                <a:lnTo>
                  <a:pt x="257" y="215"/>
                </a:lnTo>
                <a:lnTo>
                  <a:pt x="249" y="223"/>
                </a:lnTo>
                <a:lnTo>
                  <a:pt x="249" y="225"/>
                </a:lnTo>
                <a:lnTo>
                  <a:pt x="242" y="230"/>
                </a:lnTo>
                <a:lnTo>
                  <a:pt x="240" y="230"/>
                </a:lnTo>
                <a:lnTo>
                  <a:pt x="234" y="236"/>
                </a:lnTo>
                <a:lnTo>
                  <a:pt x="232" y="236"/>
                </a:lnTo>
                <a:lnTo>
                  <a:pt x="219" y="242"/>
                </a:lnTo>
                <a:lnTo>
                  <a:pt x="211" y="246"/>
                </a:lnTo>
                <a:lnTo>
                  <a:pt x="203" y="250"/>
                </a:lnTo>
                <a:lnTo>
                  <a:pt x="192" y="254"/>
                </a:lnTo>
                <a:lnTo>
                  <a:pt x="178" y="259"/>
                </a:lnTo>
                <a:lnTo>
                  <a:pt x="180" y="267"/>
                </a:lnTo>
                <a:lnTo>
                  <a:pt x="182" y="267"/>
                </a:lnTo>
                <a:lnTo>
                  <a:pt x="176" y="284"/>
                </a:lnTo>
                <a:lnTo>
                  <a:pt x="163" y="281"/>
                </a:lnTo>
                <a:lnTo>
                  <a:pt x="157" y="290"/>
                </a:lnTo>
                <a:lnTo>
                  <a:pt x="146" y="317"/>
                </a:lnTo>
                <a:lnTo>
                  <a:pt x="136" y="323"/>
                </a:lnTo>
                <a:lnTo>
                  <a:pt x="142" y="334"/>
                </a:lnTo>
                <a:lnTo>
                  <a:pt x="136" y="340"/>
                </a:lnTo>
                <a:lnTo>
                  <a:pt x="140" y="344"/>
                </a:lnTo>
                <a:lnTo>
                  <a:pt x="146" y="355"/>
                </a:lnTo>
                <a:lnTo>
                  <a:pt x="146" y="358"/>
                </a:lnTo>
                <a:lnTo>
                  <a:pt x="167" y="367"/>
                </a:lnTo>
                <a:lnTo>
                  <a:pt x="171" y="380"/>
                </a:lnTo>
                <a:lnTo>
                  <a:pt x="176" y="380"/>
                </a:lnTo>
                <a:lnTo>
                  <a:pt x="176" y="384"/>
                </a:lnTo>
                <a:lnTo>
                  <a:pt x="184" y="386"/>
                </a:lnTo>
                <a:lnTo>
                  <a:pt x="194" y="382"/>
                </a:lnTo>
                <a:lnTo>
                  <a:pt x="200" y="388"/>
                </a:lnTo>
                <a:lnTo>
                  <a:pt x="195" y="392"/>
                </a:lnTo>
                <a:lnTo>
                  <a:pt x="186" y="398"/>
                </a:lnTo>
                <a:lnTo>
                  <a:pt x="173" y="402"/>
                </a:lnTo>
                <a:lnTo>
                  <a:pt x="171" y="403"/>
                </a:lnTo>
                <a:lnTo>
                  <a:pt x="169" y="408"/>
                </a:lnTo>
                <a:lnTo>
                  <a:pt x="161" y="419"/>
                </a:lnTo>
                <a:lnTo>
                  <a:pt x="153" y="429"/>
                </a:lnTo>
                <a:lnTo>
                  <a:pt x="153" y="430"/>
                </a:lnTo>
                <a:lnTo>
                  <a:pt x="149" y="434"/>
                </a:lnTo>
                <a:lnTo>
                  <a:pt x="146" y="438"/>
                </a:lnTo>
                <a:lnTo>
                  <a:pt x="144" y="440"/>
                </a:lnTo>
                <a:lnTo>
                  <a:pt x="142" y="442"/>
                </a:lnTo>
                <a:lnTo>
                  <a:pt x="138" y="446"/>
                </a:lnTo>
                <a:lnTo>
                  <a:pt x="136" y="448"/>
                </a:lnTo>
                <a:lnTo>
                  <a:pt x="138" y="450"/>
                </a:lnTo>
                <a:lnTo>
                  <a:pt x="136" y="450"/>
                </a:lnTo>
                <a:lnTo>
                  <a:pt x="146" y="457"/>
                </a:lnTo>
                <a:lnTo>
                  <a:pt x="152" y="463"/>
                </a:lnTo>
                <a:lnTo>
                  <a:pt x="153" y="465"/>
                </a:lnTo>
                <a:lnTo>
                  <a:pt x="153" y="467"/>
                </a:lnTo>
                <a:lnTo>
                  <a:pt x="153" y="471"/>
                </a:lnTo>
                <a:lnTo>
                  <a:pt x="153" y="473"/>
                </a:lnTo>
                <a:lnTo>
                  <a:pt x="153" y="478"/>
                </a:lnTo>
                <a:lnTo>
                  <a:pt x="147" y="484"/>
                </a:lnTo>
                <a:lnTo>
                  <a:pt x="140" y="498"/>
                </a:lnTo>
                <a:lnTo>
                  <a:pt x="134" y="496"/>
                </a:lnTo>
                <a:lnTo>
                  <a:pt x="130" y="492"/>
                </a:lnTo>
                <a:lnTo>
                  <a:pt x="128" y="492"/>
                </a:lnTo>
                <a:lnTo>
                  <a:pt x="121" y="496"/>
                </a:lnTo>
                <a:lnTo>
                  <a:pt x="113" y="492"/>
                </a:lnTo>
                <a:lnTo>
                  <a:pt x="103" y="498"/>
                </a:lnTo>
                <a:lnTo>
                  <a:pt x="94" y="502"/>
                </a:lnTo>
                <a:lnTo>
                  <a:pt x="90" y="511"/>
                </a:lnTo>
                <a:lnTo>
                  <a:pt x="69" y="519"/>
                </a:lnTo>
                <a:lnTo>
                  <a:pt x="72" y="526"/>
                </a:lnTo>
                <a:lnTo>
                  <a:pt x="86" y="536"/>
                </a:lnTo>
                <a:lnTo>
                  <a:pt x="94" y="542"/>
                </a:lnTo>
                <a:lnTo>
                  <a:pt x="94" y="544"/>
                </a:lnTo>
                <a:lnTo>
                  <a:pt x="92" y="557"/>
                </a:lnTo>
                <a:lnTo>
                  <a:pt x="80" y="565"/>
                </a:lnTo>
                <a:lnTo>
                  <a:pt x="61" y="540"/>
                </a:lnTo>
                <a:lnTo>
                  <a:pt x="44" y="554"/>
                </a:lnTo>
                <a:lnTo>
                  <a:pt x="29" y="540"/>
                </a:lnTo>
                <a:lnTo>
                  <a:pt x="24" y="542"/>
                </a:lnTo>
                <a:lnTo>
                  <a:pt x="13" y="534"/>
                </a:lnTo>
                <a:lnTo>
                  <a:pt x="11" y="531"/>
                </a:lnTo>
                <a:lnTo>
                  <a:pt x="11" y="528"/>
                </a:lnTo>
                <a:lnTo>
                  <a:pt x="5" y="534"/>
                </a:lnTo>
                <a:lnTo>
                  <a:pt x="3" y="534"/>
                </a:lnTo>
                <a:lnTo>
                  <a:pt x="7" y="536"/>
                </a:lnTo>
                <a:lnTo>
                  <a:pt x="9" y="538"/>
                </a:lnTo>
                <a:lnTo>
                  <a:pt x="7" y="540"/>
                </a:lnTo>
                <a:lnTo>
                  <a:pt x="1" y="546"/>
                </a:lnTo>
                <a:lnTo>
                  <a:pt x="0" y="548"/>
                </a:lnTo>
                <a:lnTo>
                  <a:pt x="7" y="567"/>
                </a:lnTo>
                <a:lnTo>
                  <a:pt x="11" y="579"/>
                </a:lnTo>
                <a:lnTo>
                  <a:pt x="13" y="582"/>
                </a:lnTo>
                <a:lnTo>
                  <a:pt x="21" y="584"/>
                </a:lnTo>
                <a:lnTo>
                  <a:pt x="42" y="596"/>
                </a:lnTo>
                <a:lnTo>
                  <a:pt x="53" y="602"/>
                </a:lnTo>
                <a:lnTo>
                  <a:pt x="59" y="607"/>
                </a:lnTo>
                <a:lnTo>
                  <a:pt x="67" y="615"/>
                </a:lnTo>
                <a:lnTo>
                  <a:pt x="72" y="623"/>
                </a:lnTo>
                <a:lnTo>
                  <a:pt x="75" y="625"/>
                </a:lnTo>
                <a:lnTo>
                  <a:pt x="75" y="629"/>
                </a:lnTo>
                <a:lnTo>
                  <a:pt x="80" y="634"/>
                </a:lnTo>
                <a:lnTo>
                  <a:pt x="82" y="638"/>
                </a:lnTo>
                <a:lnTo>
                  <a:pt x="84" y="640"/>
                </a:lnTo>
                <a:lnTo>
                  <a:pt x="96" y="656"/>
                </a:lnTo>
                <a:lnTo>
                  <a:pt x="98" y="657"/>
                </a:lnTo>
                <a:lnTo>
                  <a:pt x="99" y="661"/>
                </a:lnTo>
                <a:lnTo>
                  <a:pt x="105" y="667"/>
                </a:lnTo>
                <a:lnTo>
                  <a:pt x="107" y="669"/>
                </a:lnTo>
                <a:lnTo>
                  <a:pt x="109" y="671"/>
                </a:lnTo>
                <a:lnTo>
                  <a:pt x="111" y="673"/>
                </a:lnTo>
                <a:lnTo>
                  <a:pt x="115" y="675"/>
                </a:lnTo>
                <a:lnTo>
                  <a:pt x="117" y="677"/>
                </a:lnTo>
                <a:lnTo>
                  <a:pt x="121" y="678"/>
                </a:lnTo>
                <a:lnTo>
                  <a:pt x="125" y="680"/>
                </a:lnTo>
                <a:lnTo>
                  <a:pt x="130" y="686"/>
                </a:lnTo>
                <a:lnTo>
                  <a:pt x="136" y="690"/>
                </a:lnTo>
                <a:lnTo>
                  <a:pt x="140" y="692"/>
                </a:lnTo>
                <a:lnTo>
                  <a:pt x="146" y="696"/>
                </a:lnTo>
                <a:lnTo>
                  <a:pt x="163" y="709"/>
                </a:lnTo>
                <a:lnTo>
                  <a:pt x="169" y="713"/>
                </a:lnTo>
                <a:lnTo>
                  <a:pt x="174" y="717"/>
                </a:lnTo>
                <a:lnTo>
                  <a:pt x="180" y="721"/>
                </a:lnTo>
                <a:lnTo>
                  <a:pt x="182" y="725"/>
                </a:lnTo>
                <a:lnTo>
                  <a:pt x="184" y="732"/>
                </a:lnTo>
                <a:lnTo>
                  <a:pt x="186" y="744"/>
                </a:lnTo>
                <a:lnTo>
                  <a:pt x="188" y="748"/>
                </a:lnTo>
                <a:lnTo>
                  <a:pt x="190" y="754"/>
                </a:lnTo>
                <a:lnTo>
                  <a:pt x="192" y="765"/>
                </a:lnTo>
                <a:lnTo>
                  <a:pt x="195" y="771"/>
                </a:lnTo>
                <a:lnTo>
                  <a:pt x="200" y="784"/>
                </a:lnTo>
                <a:lnTo>
                  <a:pt x="201" y="788"/>
                </a:lnTo>
                <a:lnTo>
                  <a:pt x="203" y="790"/>
                </a:lnTo>
                <a:lnTo>
                  <a:pt x="205" y="790"/>
                </a:lnTo>
                <a:lnTo>
                  <a:pt x="207" y="788"/>
                </a:lnTo>
                <a:lnTo>
                  <a:pt x="209" y="788"/>
                </a:lnTo>
                <a:lnTo>
                  <a:pt x="211" y="788"/>
                </a:lnTo>
                <a:lnTo>
                  <a:pt x="217" y="784"/>
                </a:lnTo>
                <a:lnTo>
                  <a:pt x="230" y="773"/>
                </a:lnTo>
                <a:lnTo>
                  <a:pt x="236" y="763"/>
                </a:lnTo>
                <a:lnTo>
                  <a:pt x="243" y="707"/>
                </a:lnTo>
                <a:lnTo>
                  <a:pt x="267" y="690"/>
                </a:lnTo>
                <a:lnTo>
                  <a:pt x="272" y="684"/>
                </a:lnTo>
                <a:lnTo>
                  <a:pt x="261" y="671"/>
                </a:lnTo>
                <a:lnTo>
                  <a:pt x="249" y="657"/>
                </a:lnTo>
                <a:lnTo>
                  <a:pt x="248" y="656"/>
                </a:lnTo>
                <a:lnTo>
                  <a:pt x="249" y="656"/>
                </a:lnTo>
                <a:lnTo>
                  <a:pt x="242" y="646"/>
                </a:lnTo>
                <a:lnTo>
                  <a:pt x="232" y="634"/>
                </a:lnTo>
                <a:lnTo>
                  <a:pt x="232" y="632"/>
                </a:lnTo>
                <a:lnTo>
                  <a:pt x="232" y="630"/>
                </a:lnTo>
                <a:lnTo>
                  <a:pt x="238" y="629"/>
                </a:lnTo>
                <a:lnTo>
                  <a:pt x="238" y="625"/>
                </a:lnTo>
                <a:lnTo>
                  <a:pt x="238" y="623"/>
                </a:lnTo>
                <a:lnTo>
                  <a:pt x="243" y="625"/>
                </a:lnTo>
                <a:lnTo>
                  <a:pt x="246" y="625"/>
                </a:lnTo>
                <a:lnTo>
                  <a:pt x="248" y="623"/>
                </a:lnTo>
                <a:lnTo>
                  <a:pt x="253" y="623"/>
                </a:lnTo>
                <a:lnTo>
                  <a:pt x="255" y="623"/>
                </a:lnTo>
                <a:lnTo>
                  <a:pt x="257" y="623"/>
                </a:lnTo>
                <a:lnTo>
                  <a:pt x="259" y="623"/>
                </a:lnTo>
                <a:lnTo>
                  <a:pt x="261" y="621"/>
                </a:lnTo>
                <a:lnTo>
                  <a:pt x="261" y="619"/>
                </a:lnTo>
                <a:lnTo>
                  <a:pt x="263" y="617"/>
                </a:lnTo>
                <a:lnTo>
                  <a:pt x="267" y="615"/>
                </a:lnTo>
                <a:lnTo>
                  <a:pt x="269" y="613"/>
                </a:lnTo>
                <a:lnTo>
                  <a:pt x="270" y="611"/>
                </a:lnTo>
                <a:lnTo>
                  <a:pt x="272" y="611"/>
                </a:lnTo>
                <a:lnTo>
                  <a:pt x="274" y="609"/>
                </a:lnTo>
                <a:lnTo>
                  <a:pt x="274" y="607"/>
                </a:lnTo>
                <a:lnTo>
                  <a:pt x="276" y="607"/>
                </a:lnTo>
                <a:lnTo>
                  <a:pt x="276" y="605"/>
                </a:lnTo>
                <a:lnTo>
                  <a:pt x="278" y="605"/>
                </a:lnTo>
                <a:lnTo>
                  <a:pt x="280" y="603"/>
                </a:lnTo>
                <a:lnTo>
                  <a:pt x="282" y="603"/>
                </a:lnTo>
                <a:lnTo>
                  <a:pt x="284" y="603"/>
                </a:lnTo>
                <a:lnTo>
                  <a:pt x="284" y="600"/>
                </a:lnTo>
                <a:lnTo>
                  <a:pt x="288" y="600"/>
                </a:lnTo>
                <a:lnTo>
                  <a:pt x="290" y="598"/>
                </a:lnTo>
                <a:lnTo>
                  <a:pt x="292" y="598"/>
                </a:lnTo>
                <a:lnTo>
                  <a:pt x="294" y="600"/>
                </a:lnTo>
                <a:lnTo>
                  <a:pt x="297" y="598"/>
                </a:lnTo>
                <a:lnTo>
                  <a:pt x="303" y="596"/>
                </a:lnTo>
                <a:lnTo>
                  <a:pt x="303" y="594"/>
                </a:lnTo>
                <a:lnTo>
                  <a:pt x="307" y="592"/>
                </a:lnTo>
                <a:lnTo>
                  <a:pt x="307" y="594"/>
                </a:lnTo>
                <a:lnTo>
                  <a:pt x="311" y="592"/>
                </a:lnTo>
                <a:lnTo>
                  <a:pt x="317" y="590"/>
                </a:lnTo>
                <a:lnTo>
                  <a:pt x="320" y="590"/>
                </a:lnTo>
                <a:lnTo>
                  <a:pt x="323" y="588"/>
                </a:lnTo>
                <a:lnTo>
                  <a:pt x="324" y="588"/>
                </a:lnTo>
                <a:lnTo>
                  <a:pt x="324" y="592"/>
                </a:lnTo>
                <a:lnTo>
                  <a:pt x="324" y="594"/>
                </a:lnTo>
                <a:lnTo>
                  <a:pt x="324" y="598"/>
                </a:lnTo>
                <a:lnTo>
                  <a:pt x="330" y="611"/>
                </a:lnTo>
                <a:lnTo>
                  <a:pt x="334" y="621"/>
                </a:lnTo>
                <a:lnTo>
                  <a:pt x="334" y="623"/>
                </a:lnTo>
                <a:lnTo>
                  <a:pt x="336" y="625"/>
                </a:lnTo>
                <a:lnTo>
                  <a:pt x="336" y="627"/>
                </a:lnTo>
                <a:lnTo>
                  <a:pt x="336" y="629"/>
                </a:lnTo>
                <a:lnTo>
                  <a:pt x="338" y="630"/>
                </a:lnTo>
                <a:lnTo>
                  <a:pt x="351" y="621"/>
                </a:lnTo>
                <a:lnTo>
                  <a:pt x="376" y="600"/>
                </a:lnTo>
                <a:lnTo>
                  <a:pt x="380" y="596"/>
                </a:lnTo>
                <a:lnTo>
                  <a:pt x="397" y="576"/>
                </a:lnTo>
                <a:lnTo>
                  <a:pt x="399" y="573"/>
                </a:lnTo>
                <a:lnTo>
                  <a:pt x="411" y="565"/>
                </a:lnTo>
                <a:lnTo>
                  <a:pt x="413" y="567"/>
                </a:lnTo>
                <a:lnTo>
                  <a:pt x="414" y="569"/>
                </a:lnTo>
                <a:lnTo>
                  <a:pt x="420" y="573"/>
                </a:lnTo>
                <a:lnTo>
                  <a:pt x="420" y="575"/>
                </a:lnTo>
                <a:lnTo>
                  <a:pt x="420" y="576"/>
                </a:lnTo>
                <a:lnTo>
                  <a:pt x="424" y="581"/>
                </a:lnTo>
                <a:lnTo>
                  <a:pt x="426" y="582"/>
                </a:lnTo>
                <a:lnTo>
                  <a:pt x="426" y="581"/>
                </a:lnTo>
                <a:lnTo>
                  <a:pt x="428" y="582"/>
                </a:lnTo>
                <a:lnTo>
                  <a:pt x="434" y="588"/>
                </a:lnTo>
                <a:lnTo>
                  <a:pt x="436" y="590"/>
                </a:lnTo>
                <a:lnTo>
                  <a:pt x="451" y="607"/>
                </a:lnTo>
                <a:lnTo>
                  <a:pt x="451" y="605"/>
                </a:lnTo>
                <a:lnTo>
                  <a:pt x="455" y="594"/>
                </a:lnTo>
                <a:lnTo>
                  <a:pt x="461" y="590"/>
                </a:lnTo>
                <a:lnTo>
                  <a:pt x="463" y="588"/>
                </a:lnTo>
                <a:lnTo>
                  <a:pt x="465" y="584"/>
                </a:lnTo>
                <a:lnTo>
                  <a:pt x="467" y="581"/>
                </a:lnTo>
                <a:lnTo>
                  <a:pt x="472" y="569"/>
                </a:lnTo>
                <a:lnTo>
                  <a:pt x="474" y="571"/>
                </a:lnTo>
                <a:lnTo>
                  <a:pt x="476" y="573"/>
                </a:lnTo>
                <a:lnTo>
                  <a:pt x="474" y="581"/>
                </a:lnTo>
                <a:lnTo>
                  <a:pt x="474" y="582"/>
                </a:lnTo>
                <a:lnTo>
                  <a:pt x="461" y="611"/>
                </a:lnTo>
                <a:lnTo>
                  <a:pt x="459" y="613"/>
                </a:lnTo>
                <a:lnTo>
                  <a:pt x="467" y="621"/>
                </a:lnTo>
                <a:lnTo>
                  <a:pt x="469" y="621"/>
                </a:lnTo>
                <a:lnTo>
                  <a:pt x="474" y="619"/>
                </a:lnTo>
                <a:lnTo>
                  <a:pt x="478" y="621"/>
                </a:lnTo>
                <a:lnTo>
                  <a:pt x="484" y="623"/>
                </a:lnTo>
                <a:lnTo>
                  <a:pt x="488" y="619"/>
                </a:lnTo>
                <a:lnTo>
                  <a:pt x="507" y="609"/>
                </a:lnTo>
                <a:lnTo>
                  <a:pt x="509" y="609"/>
                </a:lnTo>
                <a:lnTo>
                  <a:pt x="511" y="607"/>
                </a:lnTo>
                <a:lnTo>
                  <a:pt x="515" y="605"/>
                </a:lnTo>
                <a:lnTo>
                  <a:pt x="518" y="602"/>
                </a:lnTo>
                <a:lnTo>
                  <a:pt x="522" y="603"/>
                </a:lnTo>
                <a:lnTo>
                  <a:pt x="524" y="603"/>
                </a:lnTo>
                <a:lnTo>
                  <a:pt x="526" y="602"/>
                </a:lnTo>
                <a:lnTo>
                  <a:pt x="526" y="603"/>
                </a:lnTo>
                <a:lnTo>
                  <a:pt x="528" y="603"/>
                </a:lnTo>
                <a:lnTo>
                  <a:pt x="528" y="605"/>
                </a:lnTo>
                <a:lnTo>
                  <a:pt x="530" y="605"/>
                </a:lnTo>
                <a:lnTo>
                  <a:pt x="530" y="607"/>
                </a:lnTo>
                <a:lnTo>
                  <a:pt x="536" y="611"/>
                </a:lnTo>
                <a:lnTo>
                  <a:pt x="542" y="615"/>
                </a:lnTo>
                <a:lnTo>
                  <a:pt x="545" y="619"/>
                </a:lnTo>
                <a:lnTo>
                  <a:pt x="553" y="629"/>
                </a:lnTo>
                <a:lnTo>
                  <a:pt x="555" y="629"/>
                </a:lnTo>
                <a:lnTo>
                  <a:pt x="557" y="629"/>
                </a:lnTo>
                <a:lnTo>
                  <a:pt x="557" y="627"/>
                </a:lnTo>
                <a:lnTo>
                  <a:pt x="561" y="625"/>
                </a:lnTo>
                <a:lnTo>
                  <a:pt x="563" y="621"/>
                </a:lnTo>
                <a:lnTo>
                  <a:pt x="565" y="621"/>
                </a:lnTo>
                <a:lnTo>
                  <a:pt x="566" y="617"/>
                </a:lnTo>
                <a:lnTo>
                  <a:pt x="566" y="615"/>
                </a:lnTo>
                <a:lnTo>
                  <a:pt x="568" y="611"/>
                </a:lnTo>
                <a:lnTo>
                  <a:pt x="568" y="605"/>
                </a:lnTo>
                <a:lnTo>
                  <a:pt x="570" y="600"/>
                </a:lnTo>
                <a:lnTo>
                  <a:pt x="570" y="598"/>
                </a:lnTo>
                <a:lnTo>
                  <a:pt x="574" y="592"/>
                </a:lnTo>
                <a:lnTo>
                  <a:pt x="574" y="590"/>
                </a:lnTo>
                <a:lnTo>
                  <a:pt x="576" y="588"/>
                </a:lnTo>
                <a:lnTo>
                  <a:pt x="578" y="584"/>
                </a:lnTo>
                <a:lnTo>
                  <a:pt x="580" y="584"/>
                </a:lnTo>
                <a:lnTo>
                  <a:pt x="582" y="584"/>
                </a:lnTo>
                <a:lnTo>
                  <a:pt x="584" y="584"/>
                </a:lnTo>
                <a:lnTo>
                  <a:pt x="586" y="582"/>
                </a:lnTo>
                <a:lnTo>
                  <a:pt x="588" y="576"/>
                </a:lnTo>
                <a:lnTo>
                  <a:pt x="590" y="576"/>
                </a:lnTo>
                <a:lnTo>
                  <a:pt x="592" y="576"/>
                </a:lnTo>
                <a:lnTo>
                  <a:pt x="592" y="579"/>
                </a:lnTo>
                <a:lnTo>
                  <a:pt x="593" y="579"/>
                </a:lnTo>
                <a:lnTo>
                  <a:pt x="595" y="579"/>
                </a:lnTo>
                <a:lnTo>
                  <a:pt x="597" y="579"/>
                </a:lnTo>
                <a:lnTo>
                  <a:pt x="599" y="579"/>
                </a:lnTo>
                <a:lnTo>
                  <a:pt x="599" y="581"/>
                </a:lnTo>
                <a:lnTo>
                  <a:pt x="601" y="581"/>
                </a:lnTo>
                <a:lnTo>
                  <a:pt x="601" y="582"/>
                </a:lnTo>
                <a:lnTo>
                  <a:pt x="603" y="582"/>
                </a:lnTo>
                <a:lnTo>
                  <a:pt x="605" y="582"/>
                </a:lnTo>
                <a:lnTo>
                  <a:pt x="605" y="584"/>
                </a:lnTo>
                <a:lnTo>
                  <a:pt x="607" y="584"/>
                </a:lnTo>
                <a:lnTo>
                  <a:pt x="609" y="584"/>
                </a:lnTo>
                <a:lnTo>
                  <a:pt x="611" y="584"/>
                </a:lnTo>
                <a:lnTo>
                  <a:pt x="613" y="584"/>
                </a:lnTo>
                <a:lnTo>
                  <a:pt x="614" y="584"/>
                </a:lnTo>
                <a:lnTo>
                  <a:pt x="616" y="584"/>
                </a:lnTo>
                <a:lnTo>
                  <a:pt x="619" y="584"/>
                </a:lnTo>
                <a:lnTo>
                  <a:pt x="620" y="584"/>
                </a:lnTo>
                <a:lnTo>
                  <a:pt x="620" y="586"/>
                </a:lnTo>
                <a:lnTo>
                  <a:pt x="622" y="586"/>
                </a:lnTo>
                <a:lnTo>
                  <a:pt x="624" y="586"/>
                </a:lnTo>
                <a:lnTo>
                  <a:pt x="626" y="586"/>
                </a:lnTo>
                <a:lnTo>
                  <a:pt x="628" y="588"/>
                </a:lnTo>
                <a:lnTo>
                  <a:pt x="630" y="588"/>
                </a:lnTo>
                <a:lnTo>
                  <a:pt x="632" y="588"/>
                </a:lnTo>
                <a:lnTo>
                  <a:pt x="634" y="588"/>
                </a:lnTo>
                <a:lnTo>
                  <a:pt x="636" y="588"/>
                </a:lnTo>
                <a:lnTo>
                  <a:pt x="638" y="588"/>
                </a:lnTo>
                <a:lnTo>
                  <a:pt x="640" y="588"/>
                </a:lnTo>
                <a:lnTo>
                  <a:pt x="640" y="590"/>
                </a:lnTo>
                <a:lnTo>
                  <a:pt x="640" y="588"/>
                </a:lnTo>
                <a:lnTo>
                  <a:pt x="641" y="588"/>
                </a:lnTo>
                <a:lnTo>
                  <a:pt x="641" y="590"/>
                </a:lnTo>
                <a:lnTo>
                  <a:pt x="643" y="590"/>
                </a:lnTo>
                <a:lnTo>
                  <a:pt x="643" y="592"/>
                </a:lnTo>
                <a:lnTo>
                  <a:pt x="645" y="592"/>
                </a:lnTo>
                <a:lnTo>
                  <a:pt x="647" y="592"/>
                </a:lnTo>
                <a:lnTo>
                  <a:pt x="647" y="594"/>
                </a:lnTo>
                <a:lnTo>
                  <a:pt x="649" y="596"/>
                </a:lnTo>
                <a:lnTo>
                  <a:pt x="651" y="596"/>
                </a:lnTo>
                <a:lnTo>
                  <a:pt x="653" y="596"/>
                </a:lnTo>
                <a:lnTo>
                  <a:pt x="653" y="598"/>
                </a:lnTo>
                <a:lnTo>
                  <a:pt x="653" y="600"/>
                </a:lnTo>
                <a:lnTo>
                  <a:pt x="657" y="596"/>
                </a:lnTo>
                <a:lnTo>
                  <a:pt x="655" y="594"/>
                </a:lnTo>
                <a:lnTo>
                  <a:pt x="653" y="592"/>
                </a:lnTo>
                <a:lnTo>
                  <a:pt x="651" y="590"/>
                </a:lnTo>
                <a:lnTo>
                  <a:pt x="653" y="590"/>
                </a:lnTo>
                <a:lnTo>
                  <a:pt x="651" y="588"/>
                </a:lnTo>
                <a:lnTo>
                  <a:pt x="651" y="586"/>
                </a:lnTo>
                <a:lnTo>
                  <a:pt x="649" y="586"/>
                </a:lnTo>
                <a:lnTo>
                  <a:pt x="649" y="584"/>
                </a:lnTo>
                <a:lnTo>
                  <a:pt x="649" y="582"/>
                </a:lnTo>
                <a:lnTo>
                  <a:pt x="647" y="582"/>
                </a:lnTo>
                <a:lnTo>
                  <a:pt x="645" y="581"/>
                </a:lnTo>
                <a:lnTo>
                  <a:pt x="645" y="579"/>
                </a:lnTo>
                <a:lnTo>
                  <a:pt x="645" y="576"/>
                </a:lnTo>
                <a:lnTo>
                  <a:pt x="643" y="576"/>
                </a:lnTo>
                <a:lnTo>
                  <a:pt x="643" y="575"/>
                </a:lnTo>
                <a:lnTo>
                  <a:pt x="641" y="575"/>
                </a:lnTo>
                <a:lnTo>
                  <a:pt x="641" y="573"/>
                </a:lnTo>
                <a:lnTo>
                  <a:pt x="647" y="567"/>
                </a:lnTo>
                <a:lnTo>
                  <a:pt x="667" y="550"/>
                </a:lnTo>
                <a:lnTo>
                  <a:pt x="668" y="552"/>
                </a:lnTo>
                <a:lnTo>
                  <a:pt x="688" y="532"/>
                </a:lnTo>
                <a:lnTo>
                  <a:pt x="691" y="528"/>
                </a:lnTo>
                <a:lnTo>
                  <a:pt x="695" y="525"/>
                </a:lnTo>
                <a:lnTo>
                  <a:pt x="699" y="523"/>
                </a:lnTo>
                <a:lnTo>
                  <a:pt x="705" y="517"/>
                </a:lnTo>
                <a:lnTo>
                  <a:pt x="705" y="521"/>
                </a:lnTo>
                <a:lnTo>
                  <a:pt x="705" y="523"/>
                </a:lnTo>
                <a:lnTo>
                  <a:pt x="703" y="523"/>
                </a:lnTo>
                <a:lnTo>
                  <a:pt x="703" y="525"/>
                </a:lnTo>
                <a:lnTo>
                  <a:pt x="703" y="526"/>
                </a:lnTo>
                <a:lnTo>
                  <a:pt x="701" y="526"/>
                </a:lnTo>
                <a:lnTo>
                  <a:pt x="701" y="528"/>
                </a:lnTo>
                <a:lnTo>
                  <a:pt x="701" y="531"/>
                </a:lnTo>
                <a:lnTo>
                  <a:pt x="701" y="532"/>
                </a:lnTo>
                <a:lnTo>
                  <a:pt x="701" y="534"/>
                </a:lnTo>
                <a:lnTo>
                  <a:pt x="701" y="538"/>
                </a:lnTo>
                <a:lnTo>
                  <a:pt x="701" y="540"/>
                </a:lnTo>
                <a:lnTo>
                  <a:pt x="701" y="542"/>
                </a:lnTo>
                <a:lnTo>
                  <a:pt x="697" y="544"/>
                </a:lnTo>
                <a:lnTo>
                  <a:pt x="703" y="552"/>
                </a:lnTo>
                <a:lnTo>
                  <a:pt x="707" y="554"/>
                </a:lnTo>
                <a:lnTo>
                  <a:pt x="709" y="554"/>
                </a:lnTo>
                <a:lnTo>
                  <a:pt x="732" y="538"/>
                </a:lnTo>
                <a:lnTo>
                  <a:pt x="739" y="554"/>
                </a:lnTo>
                <a:lnTo>
                  <a:pt x="743" y="552"/>
                </a:lnTo>
                <a:lnTo>
                  <a:pt x="745" y="550"/>
                </a:lnTo>
                <a:lnTo>
                  <a:pt x="749" y="548"/>
                </a:lnTo>
                <a:lnTo>
                  <a:pt x="751" y="546"/>
                </a:lnTo>
                <a:lnTo>
                  <a:pt x="755" y="544"/>
                </a:lnTo>
                <a:lnTo>
                  <a:pt x="755" y="542"/>
                </a:lnTo>
                <a:lnTo>
                  <a:pt x="757" y="542"/>
                </a:lnTo>
                <a:lnTo>
                  <a:pt x="759" y="540"/>
                </a:lnTo>
                <a:lnTo>
                  <a:pt x="763" y="536"/>
                </a:lnTo>
                <a:lnTo>
                  <a:pt x="768" y="534"/>
                </a:lnTo>
                <a:lnTo>
                  <a:pt x="770" y="536"/>
                </a:lnTo>
                <a:lnTo>
                  <a:pt x="772" y="538"/>
                </a:lnTo>
                <a:lnTo>
                  <a:pt x="774" y="542"/>
                </a:lnTo>
                <a:lnTo>
                  <a:pt x="776" y="546"/>
                </a:lnTo>
                <a:lnTo>
                  <a:pt x="778" y="548"/>
                </a:lnTo>
                <a:lnTo>
                  <a:pt x="782" y="552"/>
                </a:lnTo>
                <a:lnTo>
                  <a:pt x="780" y="552"/>
                </a:lnTo>
                <a:lnTo>
                  <a:pt x="778" y="557"/>
                </a:lnTo>
                <a:lnTo>
                  <a:pt x="778" y="559"/>
                </a:lnTo>
                <a:lnTo>
                  <a:pt x="776" y="563"/>
                </a:lnTo>
                <a:lnTo>
                  <a:pt x="774" y="565"/>
                </a:lnTo>
                <a:lnTo>
                  <a:pt x="774" y="569"/>
                </a:lnTo>
                <a:lnTo>
                  <a:pt x="772" y="571"/>
                </a:lnTo>
                <a:lnTo>
                  <a:pt x="770" y="575"/>
                </a:lnTo>
                <a:lnTo>
                  <a:pt x="770" y="576"/>
                </a:lnTo>
                <a:lnTo>
                  <a:pt x="772" y="579"/>
                </a:lnTo>
                <a:lnTo>
                  <a:pt x="772" y="581"/>
                </a:lnTo>
                <a:lnTo>
                  <a:pt x="774" y="584"/>
                </a:lnTo>
                <a:lnTo>
                  <a:pt x="776" y="588"/>
                </a:lnTo>
                <a:lnTo>
                  <a:pt x="778" y="592"/>
                </a:lnTo>
                <a:lnTo>
                  <a:pt x="784" y="594"/>
                </a:lnTo>
                <a:lnTo>
                  <a:pt x="787" y="590"/>
                </a:lnTo>
                <a:lnTo>
                  <a:pt x="795" y="586"/>
                </a:lnTo>
                <a:lnTo>
                  <a:pt x="807" y="579"/>
                </a:lnTo>
                <a:lnTo>
                  <a:pt x="814" y="575"/>
                </a:lnTo>
                <a:lnTo>
                  <a:pt x="818" y="571"/>
                </a:lnTo>
                <a:lnTo>
                  <a:pt x="820" y="567"/>
                </a:lnTo>
                <a:lnTo>
                  <a:pt x="822" y="565"/>
                </a:lnTo>
                <a:lnTo>
                  <a:pt x="822" y="563"/>
                </a:lnTo>
                <a:lnTo>
                  <a:pt x="824" y="563"/>
                </a:lnTo>
                <a:lnTo>
                  <a:pt x="826" y="561"/>
                </a:lnTo>
                <a:lnTo>
                  <a:pt x="833" y="557"/>
                </a:lnTo>
                <a:lnTo>
                  <a:pt x="860" y="546"/>
                </a:lnTo>
                <a:lnTo>
                  <a:pt x="872" y="542"/>
                </a:lnTo>
                <a:lnTo>
                  <a:pt x="872" y="544"/>
                </a:lnTo>
                <a:lnTo>
                  <a:pt x="874" y="544"/>
                </a:lnTo>
                <a:lnTo>
                  <a:pt x="882" y="542"/>
                </a:lnTo>
                <a:lnTo>
                  <a:pt x="899" y="536"/>
                </a:lnTo>
                <a:lnTo>
                  <a:pt x="916" y="532"/>
                </a:lnTo>
                <a:lnTo>
                  <a:pt x="928" y="528"/>
                </a:lnTo>
                <a:lnTo>
                  <a:pt x="937" y="526"/>
                </a:lnTo>
                <a:lnTo>
                  <a:pt x="936" y="507"/>
                </a:lnTo>
                <a:lnTo>
                  <a:pt x="932" y="482"/>
                </a:lnTo>
                <a:lnTo>
                  <a:pt x="930" y="465"/>
                </a:lnTo>
                <a:lnTo>
                  <a:pt x="910" y="440"/>
                </a:lnTo>
                <a:lnTo>
                  <a:pt x="887" y="434"/>
                </a:lnTo>
                <a:lnTo>
                  <a:pt x="889" y="432"/>
                </a:lnTo>
                <a:lnTo>
                  <a:pt x="891" y="430"/>
                </a:lnTo>
                <a:lnTo>
                  <a:pt x="891" y="429"/>
                </a:lnTo>
                <a:lnTo>
                  <a:pt x="895" y="425"/>
                </a:lnTo>
                <a:lnTo>
                  <a:pt x="895" y="423"/>
                </a:lnTo>
                <a:lnTo>
                  <a:pt x="897" y="421"/>
                </a:lnTo>
                <a:lnTo>
                  <a:pt x="901" y="419"/>
                </a:lnTo>
                <a:lnTo>
                  <a:pt x="901" y="417"/>
                </a:lnTo>
                <a:lnTo>
                  <a:pt x="903" y="417"/>
                </a:lnTo>
                <a:lnTo>
                  <a:pt x="903" y="415"/>
                </a:lnTo>
                <a:lnTo>
                  <a:pt x="909" y="411"/>
                </a:lnTo>
                <a:lnTo>
                  <a:pt x="910" y="409"/>
                </a:lnTo>
                <a:lnTo>
                  <a:pt x="912" y="408"/>
                </a:lnTo>
                <a:lnTo>
                  <a:pt x="912" y="406"/>
                </a:lnTo>
                <a:lnTo>
                  <a:pt x="915" y="406"/>
                </a:lnTo>
                <a:lnTo>
                  <a:pt x="915" y="403"/>
                </a:lnTo>
                <a:lnTo>
                  <a:pt x="916" y="402"/>
                </a:lnTo>
                <a:lnTo>
                  <a:pt x="916" y="403"/>
                </a:lnTo>
                <a:lnTo>
                  <a:pt x="918" y="403"/>
                </a:lnTo>
                <a:lnTo>
                  <a:pt x="918" y="402"/>
                </a:lnTo>
                <a:lnTo>
                  <a:pt x="918" y="400"/>
                </a:lnTo>
                <a:lnTo>
                  <a:pt x="920" y="400"/>
                </a:lnTo>
                <a:lnTo>
                  <a:pt x="922" y="400"/>
                </a:lnTo>
                <a:lnTo>
                  <a:pt x="922" y="398"/>
                </a:lnTo>
                <a:lnTo>
                  <a:pt x="924" y="398"/>
                </a:lnTo>
                <a:lnTo>
                  <a:pt x="924" y="396"/>
                </a:lnTo>
                <a:lnTo>
                  <a:pt x="924" y="394"/>
                </a:lnTo>
                <a:lnTo>
                  <a:pt x="926" y="394"/>
                </a:lnTo>
                <a:lnTo>
                  <a:pt x="926" y="392"/>
                </a:lnTo>
                <a:lnTo>
                  <a:pt x="926" y="394"/>
                </a:lnTo>
                <a:lnTo>
                  <a:pt x="926" y="392"/>
                </a:lnTo>
                <a:lnTo>
                  <a:pt x="928" y="390"/>
                </a:lnTo>
                <a:lnTo>
                  <a:pt x="932" y="388"/>
                </a:lnTo>
                <a:lnTo>
                  <a:pt x="932" y="386"/>
                </a:lnTo>
                <a:lnTo>
                  <a:pt x="936" y="382"/>
                </a:lnTo>
                <a:lnTo>
                  <a:pt x="934" y="382"/>
                </a:lnTo>
                <a:lnTo>
                  <a:pt x="936" y="382"/>
                </a:lnTo>
                <a:lnTo>
                  <a:pt x="932" y="384"/>
                </a:lnTo>
                <a:lnTo>
                  <a:pt x="924" y="386"/>
                </a:lnTo>
                <a:lnTo>
                  <a:pt x="903" y="396"/>
                </a:lnTo>
                <a:lnTo>
                  <a:pt x="901" y="390"/>
                </a:lnTo>
                <a:lnTo>
                  <a:pt x="901" y="388"/>
                </a:lnTo>
                <a:lnTo>
                  <a:pt x="899" y="386"/>
                </a:lnTo>
                <a:lnTo>
                  <a:pt x="895" y="384"/>
                </a:lnTo>
                <a:lnTo>
                  <a:pt x="891" y="380"/>
                </a:lnTo>
                <a:lnTo>
                  <a:pt x="884" y="373"/>
                </a:lnTo>
                <a:lnTo>
                  <a:pt x="878" y="367"/>
                </a:lnTo>
                <a:lnTo>
                  <a:pt x="876" y="367"/>
                </a:lnTo>
                <a:lnTo>
                  <a:pt x="874" y="367"/>
                </a:lnTo>
                <a:lnTo>
                  <a:pt x="857" y="371"/>
                </a:lnTo>
                <a:lnTo>
                  <a:pt x="857" y="369"/>
                </a:lnTo>
                <a:lnTo>
                  <a:pt x="857" y="367"/>
                </a:lnTo>
                <a:lnTo>
                  <a:pt x="855" y="359"/>
                </a:lnTo>
                <a:lnTo>
                  <a:pt x="853" y="352"/>
                </a:lnTo>
                <a:lnTo>
                  <a:pt x="845" y="329"/>
                </a:lnTo>
                <a:lnTo>
                  <a:pt x="832" y="315"/>
                </a:lnTo>
                <a:lnTo>
                  <a:pt x="816" y="317"/>
                </a:lnTo>
                <a:lnTo>
                  <a:pt x="812" y="311"/>
                </a:lnTo>
                <a:lnTo>
                  <a:pt x="816" y="298"/>
                </a:lnTo>
                <a:lnTo>
                  <a:pt x="812" y="286"/>
                </a:lnTo>
                <a:lnTo>
                  <a:pt x="818" y="281"/>
                </a:lnTo>
                <a:lnTo>
                  <a:pt x="826" y="252"/>
                </a:lnTo>
                <a:lnTo>
                  <a:pt x="830" y="234"/>
                </a:lnTo>
                <a:lnTo>
                  <a:pt x="828" y="233"/>
                </a:lnTo>
                <a:lnTo>
                  <a:pt x="828" y="230"/>
                </a:lnTo>
                <a:lnTo>
                  <a:pt x="822" y="219"/>
                </a:lnTo>
                <a:lnTo>
                  <a:pt x="820" y="217"/>
                </a:lnTo>
                <a:lnTo>
                  <a:pt x="836" y="204"/>
                </a:lnTo>
                <a:lnTo>
                  <a:pt x="845" y="186"/>
                </a:lnTo>
                <a:lnTo>
                  <a:pt x="849" y="177"/>
                </a:lnTo>
                <a:lnTo>
                  <a:pt x="851" y="171"/>
                </a:lnTo>
                <a:lnTo>
                  <a:pt x="859" y="159"/>
                </a:lnTo>
                <a:lnTo>
                  <a:pt x="864" y="154"/>
                </a:lnTo>
                <a:lnTo>
                  <a:pt x="870" y="148"/>
                </a:lnTo>
                <a:lnTo>
                  <a:pt x="889" y="138"/>
                </a:lnTo>
                <a:lnTo>
                  <a:pt x="909" y="132"/>
                </a:lnTo>
                <a:lnTo>
                  <a:pt x="907" y="131"/>
                </a:lnTo>
                <a:lnTo>
                  <a:pt x="905" y="127"/>
                </a:lnTo>
                <a:lnTo>
                  <a:pt x="905" y="125"/>
                </a:lnTo>
                <a:lnTo>
                  <a:pt x="905" y="123"/>
                </a:lnTo>
                <a:lnTo>
                  <a:pt x="903" y="121"/>
                </a:lnTo>
                <a:lnTo>
                  <a:pt x="901" y="119"/>
                </a:lnTo>
                <a:lnTo>
                  <a:pt x="903" y="117"/>
                </a:lnTo>
                <a:lnTo>
                  <a:pt x="903" y="115"/>
                </a:lnTo>
                <a:lnTo>
                  <a:pt x="903" y="113"/>
                </a:lnTo>
                <a:lnTo>
                  <a:pt x="903" y="111"/>
                </a:lnTo>
                <a:lnTo>
                  <a:pt x="899" y="110"/>
                </a:lnTo>
                <a:lnTo>
                  <a:pt x="899" y="108"/>
                </a:lnTo>
                <a:lnTo>
                  <a:pt x="897" y="108"/>
                </a:lnTo>
                <a:lnTo>
                  <a:pt x="897" y="105"/>
                </a:lnTo>
                <a:lnTo>
                  <a:pt x="897" y="104"/>
                </a:lnTo>
                <a:lnTo>
                  <a:pt x="897" y="102"/>
                </a:lnTo>
                <a:lnTo>
                  <a:pt x="895" y="102"/>
                </a:lnTo>
                <a:lnTo>
                  <a:pt x="895" y="100"/>
                </a:lnTo>
                <a:lnTo>
                  <a:pt x="897" y="98"/>
                </a:lnTo>
                <a:lnTo>
                  <a:pt x="897" y="96"/>
                </a:lnTo>
                <a:lnTo>
                  <a:pt x="899" y="98"/>
                </a:lnTo>
                <a:lnTo>
                  <a:pt x="905" y="108"/>
                </a:lnTo>
                <a:lnTo>
                  <a:pt x="907" y="108"/>
                </a:lnTo>
                <a:lnTo>
                  <a:pt x="907" y="110"/>
                </a:lnTo>
                <a:lnTo>
                  <a:pt x="910" y="111"/>
                </a:lnTo>
                <a:lnTo>
                  <a:pt x="915" y="115"/>
                </a:lnTo>
                <a:lnTo>
                  <a:pt x="916" y="115"/>
                </a:lnTo>
                <a:lnTo>
                  <a:pt x="918" y="115"/>
                </a:lnTo>
                <a:lnTo>
                  <a:pt x="920" y="113"/>
                </a:lnTo>
                <a:lnTo>
                  <a:pt x="922" y="113"/>
                </a:lnTo>
                <a:lnTo>
                  <a:pt x="932" y="104"/>
                </a:lnTo>
                <a:lnTo>
                  <a:pt x="930" y="102"/>
                </a:lnTo>
                <a:lnTo>
                  <a:pt x="930" y="100"/>
                </a:lnTo>
                <a:lnTo>
                  <a:pt x="916" y="88"/>
                </a:lnTo>
                <a:lnTo>
                  <a:pt x="918" y="88"/>
                </a:lnTo>
                <a:lnTo>
                  <a:pt x="920" y="84"/>
                </a:lnTo>
                <a:lnTo>
                  <a:pt x="922" y="82"/>
                </a:lnTo>
                <a:lnTo>
                  <a:pt x="924" y="81"/>
                </a:lnTo>
                <a:lnTo>
                  <a:pt x="926" y="79"/>
                </a:lnTo>
                <a:lnTo>
                  <a:pt x="926" y="77"/>
                </a:lnTo>
                <a:lnTo>
                  <a:pt x="928" y="73"/>
                </a:lnTo>
                <a:lnTo>
                  <a:pt x="930" y="73"/>
                </a:lnTo>
                <a:lnTo>
                  <a:pt x="932" y="67"/>
                </a:lnTo>
                <a:lnTo>
                  <a:pt x="934" y="65"/>
                </a:lnTo>
                <a:lnTo>
                  <a:pt x="936" y="63"/>
                </a:lnTo>
                <a:lnTo>
                  <a:pt x="937" y="63"/>
                </a:lnTo>
                <a:lnTo>
                  <a:pt x="937" y="61"/>
                </a:lnTo>
                <a:lnTo>
                  <a:pt x="930" y="60"/>
                </a:lnTo>
                <a:lnTo>
                  <a:pt x="916" y="55"/>
                </a:lnTo>
                <a:lnTo>
                  <a:pt x="915" y="55"/>
                </a:lnTo>
                <a:lnTo>
                  <a:pt x="909" y="55"/>
                </a:lnTo>
                <a:lnTo>
                  <a:pt x="903" y="55"/>
                </a:lnTo>
                <a:lnTo>
                  <a:pt x="901" y="5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Freeform 213"/>
          <p:cNvSpPr>
            <a:spLocks/>
          </p:cNvSpPr>
          <p:nvPr/>
        </p:nvSpPr>
        <p:spPr bwMode="auto">
          <a:xfrm>
            <a:off x="-3506632" y="5569388"/>
            <a:ext cx="1451535" cy="886735"/>
          </a:xfrm>
          <a:custGeom>
            <a:avLst/>
            <a:gdLst>
              <a:gd name="T0" fmla="*/ 515 w 1542"/>
              <a:gd name="T1" fmla="*/ 740 h 942"/>
              <a:gd name="T2" fmla="*/ 638 w 1542"/>
              <a:gd name="T3" fmla="*/ 807 h 942"/>
              <a:gd name="T4" fmla="*/ 790 w 1542"/>
              <a:gd name="T5" fmla="*/ 820 h 942"/>
              <a:gd name="T6" fmla="*/ 813 w 1542"/>
              <a:gd name="T7" fmla="*/ 799 h 942"/>
              <a:gd name="T8" fmla="*/ 878 w 1542"/>
              <a:gd name="T9" fmla="*/ 747 h 942"/>
              <a:gd name="T10" fmla="*/ 905 w 1542"/>
              <a:gd name="T11" fmla="*/ 772 h 942"/>
              <a:gd name="T12" fmla="*/ 949 w 1542"/>
              <a:gd name="T13" fmla="*/ 903 h 942"/>
              <a:gd name="T14" fmla="*/ 1080 w 1542"/>
              <a:gd name="T15" fmla="*/ 869 h 942"/>
              <a:gd name="T16" fmla="*/ 1101 w 1542"/>
              <a:gd name="T17" fmla="*/ 938 h 942"/>
              <a:gd name="T18" fmla="*/ 1190 w 1542"/>
              <a:gd name="T19" fmla="*/ 869 h 942"/>
              <a:gd name="T20" fmla="*/ 1217 w 1542"/>
              <a:gd name="T21" fmla="*/ 867 h 942"/>
              <a:gd name="T22" fmla="*/ 1395 w 1542"/>
              <a:gd name="T23" fmla="*/ 828 h 942"/>
              <a:gd name="T24" fmla="*/ 1501 w 1542"/>
              <a:gd name="T25" fmla="*/ 834 h 942"/>
              <a:gd name="T26" fmla="*/ 1539 w 1542"/>
              <a:gd name="T27" fmla="*/ 749 h 942"/>
              <a:gd name="T28" fmla="*/ 1474 w 1542"/>
              <a:gd name="T29" fmla="*/ 767 h 942"/>
              <a:gd name="T30" fmla="*/ 1457 w 1542"/>
              <a:gd name="T31" fmla="*/ 753 h 942"/>
              <a:gd name="T32" fmla="*/ 1459 w 1542"/>
              <a:gd name="T33" fmla="*/ 734 h 942"/>
              <a:gd name="T34" fmla="*/ 1422 w 1542"/>
              <a:gd name="T35" fmla="*/ 711 h 942"/>
              <a:gd name="T36" fmla="*/ 1424 w 1542"/>
              <a:gd name="T37" fmla="*/ 709 h 942"/>
              <a:gd name="T38" fmla="*/ 1397 w 1542"/>
              <a:gd name="T39" fmla="*/ 701 h 942"/>
              <a:gd name="T40" fmla="*/ 1370 w 1542"/>
              <a:gd name="T41" fmla="*/ 697 h 942"/>
              <a:gd name="T42" fmla="*/ 1334 w 1542"/>
              <a:gd name="T43" fmla="*/ 715 h 942"/>
              <a:gd name="T44" fmla="*/ 1282 w 1542"/>
              <a:gd name="T45" fmla="*/ 761 h 942"/>
              <a:gd name="T46" fmla="*/ 1209 w 1542"/>
              <a:gd name="T47" fmla="*/ 771 h 942"/>
              <a:gd name="T48" fmla="*/ 1161 w 1542"/>
              <a:gd name="T49" fmla="*/ 692 h 942"/>
              <a:gd name="T50" fmla="*/ 1222 w 1542"/>
              <a:gd name="T51" fmla="*/ 571 h 942"/>
              <a:gd name="T52" fmla="*/ 1276 w 1542"/>
              <a:gd name="T53" fmla="*/ 538 h 942"/>
              <a:gd name="T54" fmla="*/ 1270 w 1542"/>
              <a:gd name="T55" fmla="*/ 503 h 942"/>
              <a:gd name="T56" fmla="*/ 1257 w 1542"/>
              <a:gd name="T57" fmla="*/ 476 h 942"/>
              <a:gd name="T58" fmla="*/ 1075 w 1542"/>
              <a:gd name="T59" fmla="*/ 420 h 942"/>
              <a:gd name="T60" fmla="*/ 1115 w 1542"/>
              <a:gd name="T61" fmla="*/ 186 h 942"/>
              <a:gd name="T62" fmla="*/ 1028 w 1542"/>
              <a:gd name="T63" fmla="*/ 88 h 942"/>
              <a:gd name="T64" fmla="*/ 915 w 1542"/>
              <a:gd name="T65" fmla="*/ 13 h 942"/>
              <a:gd name="T66" fmla="*/ 907 w 1542"/>
              <a:gd name="T67" fmla="*/ 205 h 942"/>
              <a:gd name="T68" fmla="*/ 805 w 1542"/>
              <a:gd name="T69" fmla="*/ 197 h 942"/>
              <a:gd name="T70" fmla="*/ 748 w 1542"/>
              <a:gd name="T71" fmla="*/ 226 h 942"/>
              <a:gd name="T72" fmla="*/ 726 w 1542"/>
              <a:gd name="T73" fmla="*/ 267 h 942"/>
              <a:gd name="T74" fmla="*/ 675 w 1542"/>
              <a:gd name="T75" fmla="*/ 288 h 942"/>
              <a:gd name="T76" fmla="*/ 698 w 1542"/>
              <a:gd name="T77" fmla="*/ 407 h 942"/>
              <a:gd name="T78" fmla="*/ 669 w 1542"/>
              <a:gd name="T79" fmla="*/ 420 h 942"/>
              <a:gd name="T80" fmla="*/ 640 w 1542"/>
              <a:gd name="T81" fmla="*/ 417 h 942"/>
              <a:gd name="T82" fmla="*/ 615 w 1542"/>
              <a:gd name="T83" fmla="*/ 411 h 942"/>
              <a:gd name="T84" fmla="*/ 588 w 1542"/>
              <a:gd name="T85" fmla="*/ 430 h 942"/>
              <a:gd name="T86" fmla="*/ 561 w 1542"/>
              <a:gd name="T87" fmla="*/ 444 h 942"/>
              <a:gd name="T88" fmla="*/ 540 w 1542"/>
              <a:gd name="T89" fmla="*/ 434 h 942"/>
              <a:gd name="T90" fmla="*/ 519 w 1542"/>
              <a:gd name="T91" fmla="*/ 432 h 942"/>
              <a:gd name="T92" fmla="*/ 502 w 1542"/>
              <a:gd name="T93" fmla="*/ 430 h 942"/>
              <a:gd name="T94" fmla="*/ 478 w 1542"/>
              <a:gd name="T95" fmla="*/ 432 h 942"/>
              <a:gd name="T96" fmla="*/ 459 w 1542"/>
              <a:gd name="T97" fmla="*/ 420 h 942"/>
              <a:gd name="T98" fmla="*/ 430 w 1542"/>
              <a:gd name="T99" fmla="*/ 409 h 942"/>
              <a:gd name="T100" fmla="*/ 430 w 1542"/>
              <a:gd name="T101" fmla="*/ 380 h 942"/>
              <a:gd name="T102" fmla="*/ 436 w 1542"/>
              <a:gd name="T103" fmla="*/ 365 h 942"/>
              <a:gd name="T104" fmla="*/ 436 w 1542"/>
              <a:gd name="T105" fmla="*/ 344 h 942"/>
              <a:gd name="T106" fmla="*/ 430 w 1542"/>
              <a:gd name="T107" fmla="*/ 324 h 942"/>
              <a:gd name="T108" fmla="*/ 409 w 1542"/>
              <a:gd name="T109" fmla="*/ 317 h 942"/>
              <a:gd name="T110" fmla="*/ 386 w 1542"/>
              <a:gd name="T111" fmla="*/ 305 h 942"/>
              <a:gd name="T112" fmla="*/ 365 w 1542"/>
              <a:gd name="T113" fmla="*/ 294 h 942"/>
              <a:gd name="T114" fmla="*/ 342 w 1542"/>
              <a:gd name="T115" fmla="*/ 278 h 942"/>
              <a:gd name="T116" fmla="*/ 333 w 1542"/>
              <a:gd name="T117" fmla="*/ 263 h 942"/>
              <a:gd name="T118" fmla="*/ 285 w 1542"/>
              <a:gd name="T119" fmla="*/ 245 h 942"/>
              <a:gd name="T120" fmla="*/ 59 w 1542"/>
              <a:gd name="T121" fmla="*/ 226 h 942"/>
              <a:gd name="T122" fmla="*/ 202 w 1542"/>
              <a:gd name="T123" fmla="*/ 684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42" h="942">
                <a:moveTo>
                  <a:pt x="265" y="865"/>
                </a:moveTo>
                <a:lnTo>
                  <a:pt x="277" y="859"/>
                </a:lnTo>
                <a:lnTo>
                  <a:pt x="279" y="857"/>
                </a:lnTo>
                <a:lnTo>
                  <a:pt x="296" y="849"/>
                </a:lnTo>
                <a:lnTo>
                  <a:pt x="302" y="846"/>
                </a:lnTo>
                <a:lnTo>
                  <a:pt x="307" y="843"/>
                </a:lnTo>
                <a:lnTo>
                  <a:pt x="315" y="840"/>
                </a:lnTo>
                <a:lnTo>
                  <a:pt x="317" y="840"/>
                </a:lnTo>
                <a:lnTo>
                  <a:pt x="321" y="838"/>
                </a:lnTo>
                <a:lnTo>
                  <a:pt x="327" y="834"/>
                </a:lnTo>
                <a:lnTo>
                  <a:pt x="340" y="826"/>
                </a:lnTo>
                <a:lnTo>
                  <a:pt x="342" y="828"/>
                </a:lnTo>
                <a:lnTo>
                  <a:pt x="344" y="826"/>
                </a:lnTo>
                <a:lnTo>
                  <a:pt x="357" y="819"/>
                </a:lnTo>
                <a:lnTo>
                  <a:pt x="363" y="815"/>
                </a:lnTo>
                <a:lnTo>
                  <a:pt x="415" y="790"/>
                </a:lnTo>
                <a:lnTo>
                  <a:pt x="465" y="765"/>
                </a:lnTo>
                <a:lnTo>
                  <a:pt x="469" y="763"/>
                </a:lnTo>
                <a:lnTo>
                  <a:pt x="471" y="763"/>
                </a:lnTo>
                <a:lnTo>
                  <a:pt x="496" y="749"/>
                </a:lnTo>
                <a:lnTo>
                  <a:pt x="515" y="740"/>
                </a:lnTo>
                <a:lnTo>
                  <a:pt x="528" y="732"/>
                </a:lnTo>
                <a:lnTo>
                  <a:pt x="619" y="688"/>
                </a:lnTo>
                <a:lnTo>
                  <a:pt x="632" y="680"/>
                </a:lnTo>
                <a:lnTo>
                  <a:pt x="636" y="688"/>
                </a:lnTo>
                <a:lnTo>
                  <a:pt x="634" y="688"/>
                </a:lnTo>
                <a:lnTo>
                  <a:pt x="630" y="690"/>
                </a:lnTo>
                <a:lnTo>
                  <a:pt x="638" y="699"/>
                </a:lnTo>
                <a:lnTo>
                  <a:pt x="640" y="709"/>
                </a:lnTo>
                <a:lnTo>
                  <a:pt x="634" y="724"/>
                </a:lnTo>
                <a:lnTo>
                  <a:pt x="627" y="740"/>
                </a:lnTo>
                <a:lnTo>
                  <a:pt x="627" y="745"/>
                </a:lnTo>
                <a:lnTo>
                  <a:pt x="627" y="749"/>
                </a:lnTo>
                <a:lnTo>
                  <a:pt x="632" y="763"/>
                </a:lnTo>
                <a:lnTo>
                  <a:pt x="632" y="767"/>
                </a:lnTo>
                <a:lnTo>
                  <a:pt x="632" y="769"/>
                </a:lnTo>
                <a:lnTo>
                  <a:pt x="636" y="780"/>
                </a:lnTo>
                <a:lnTo>
                  <a:pt x="627" y="786"/>
                </a:lnTo>
                <a:lnTo>
                  <a:pt x="634" y="795"/>
                </a:lnTo>
                <a:lnTo>
                  <a:pt x="634" y="799"/>
                </a:lnTo>
                <a:lnTo>
                  <a:pt x="636" y="807"/>
                </a:lnTo>
                <a:lnTo>
                  <a:pt x="638" y="807"/>
                </a:lnTo>
                <a:lnTo>
                  <a:pt x="644" y="801"/>
                </a:lnTo>
                <a:lnTo>
                  <a:pt x="648" y="799"/>
                </a:lnTo>
                <a:lnTo>
                  <a:pt x="656" y="795"/>
                </a:lnTo>
                <a:lnTo>
                  <a:pt x="671" y="784"/>
                </a:lnTo>
                <a:lnTo>
                  <a:pt x="684" y="780"/>
                </a:lnTo>
                <a:lnTo>
                  <a:pt x="686" y="780"/>
                </a:lnTo>
                <a:lnTo>
                  <a:pt x="686" y="782"/>
                </a:lnTo>
                <a:lnTo>
                  <a:pt x="705" y="772"/>
                </a:lnTo>
                <a:lnTo>
                  <a:pt x="715" y="786"/>
                </a:lnTo>
                <a:lnTo>
                  <a:pt x="730" y="809"/>
                </a:lnTo>
                <a:lnTo>
                  <a:pt x="736" y="817"/>
                </a:lnTo>
                <a:lnTo>
                  <a:pt x="742" y="824"/>
                </a:lnTo>
                <a:lnTo>
                  <a:pt x="744" y="828"/>
                </a:lnTo>
                <a:lnTo>
                  <a:pt x="746" y="832"/>
                </a:lnTo>
                <a:lnTo>
                  <a:pt x="763" y="824"/>
                </a:lnTo>
                <a:lnTo>
                  <a:pt x="765" y="824"/>
                </a:lnTo>
                <a:lnTo>
                  <a:pt x="769" y="820"/>
                </a:lnTo>
                <a:lnTo>
                  <a:pt x="774" y="817"/>
                </a:lnTo>
                <a:lnTo>
                  <a:pt x="776" y="817"/>
                </a:lnTo>
                <a:lnTo>
                  <a:pt x="782" y="813"/>
                </a:lnTo>
                <a:lnTo>
                  <a:pt x="790" y="820"/>
                </a:lnTo>
                <a:lnTo>
                  <a:pt x="794" y="819"/>
                </a:lnTo>
                <a:lnTo>
                  <a:pt x="800" y="817"/>
                </a:lnTo>
                <a:lnTo>
                  <a:pt x="803" y="815"/>
                </a:lnTo>
                <a:lnTo>
                  <a:pt x="807" y="813"/>
                </a:lnTo>
                <a:lnTo>
                  <a:pt x="811" y="813"/>
                </a:lnTo>
                <a:lnTo>
                  <a:pt x="811" y="811"/>
                </a:lnTo>
                <a:lnTo>
                  <a:pt x="809" y="809"/>
                </a:lnTo>
                <a:lnTo>
                  <a:pt x="809" y="807"/>
                </a:lnTo>
                <a:lnTo>
                  <a:pt x="805" y="803"/>
                </a:lnTo>
                <a:lnTo>
                  <a:pt x="803" y="803"/>
                </a:lnTo>
                <a:lnTo>
                  <a:pt x="801" y="799"/>
                </a:lnTo>
                <a:lnTo>
                  <a:pt x="800" y="797"/>
                </a:lnTo>
                <a:lnTo>
                  <a:pt x="796" y="793"/>
                </a:lnTo>
                <a:lnTo>
                  <a:pt x="790" y="790"/>
                </a:lnTo>
                <a:lnTo>
                  <a:pt x="792" y="788"/>
                </a:lnTo>
                <a:lnTo>
                  <a:pt x="798" y="788"/>
                </a:lnTo>
                <a:lnTo>
                  <a:pt x="800" y="792"/>
                </a:lnTo>
                <a:lnTo>
                  <a:pt x="801" y="793"/>
                </a:lnTo>
                <a:lnTo>
                  <a:pt x="803" y="795"/>
                </a:lnTo>
                <a:lnTo>
                  <a:pt x="807" y="795"/>
                </a:lnTo>
                <a:lnTo>
                  <a:pt x="813" y="799"/>
                </a:lnTo>
                <a:lnTo>
                  <a:pt x="819" y="803"/>
                </a:lnTo>
                <a:lnTo>
                  <a:pt x="821" y="805"/>
                </a:lnTo>
                <a:lnTo>
                  <a:pt x="822" y="805"/>
                </a:lnTo>
                <a:lnTo>
                  <a:pt x="832" y="799"/>
                </a:lnTo>
                <a:lnTo>
                  <a:pt x="838" y="795"/>
                </a:lnTo>
                <a:lnTo>
                  <a:pt x="848" y="792"/>
                </a:lnTo>
                <a:lnTo>
                  <a:pt x="853" y="790"/>
                </a:lnTo>
                <a:lnTo>
                  <a:pt x="851" y="784"/>
                </a:lnTo>
                <a:lnTo>
                  <a:pt x="849" y="778"/>
                </a:lnTo>
                <a:lnTo>
                  <a:pt x="848" y="776"/>
                </a:lnTo>
                <a:lnTo>
                  <a:pt x="846" y="774"/>
                </a:lnTo>
                <a:lnTo>
                  <a:pt x="844" y="769"/>
                </a:lnTo>
                <a:lnTo>
                  <a:pt x="840" y="765"/>
                </a:lnTo>
                <a:lnTo>
                  <a:pt x="842" y="759"/>
                </a:lnTo>
                <a:lnTo>
                  <a:pt x="851" y="755"/>
                </a:lnTo>
                <a:lnTo>
                  <a:pt x="857" y="751"/>
                </a:lnTo>
                <a:lnTo>
                  <a:pt x="861" y="751"/>
                </a:lnTo>
                <a:lnTo>
                  <a:pt x="865" y="749"/>
                </a:lnTo>
                <a:lnTo>
                  <a:pt x="869" y="749"/>
                </a:lnTo>
                <a:lnTo>
                  <a:pt x="876" y="749"/>
                </a:lnTo>
                <a:lnTo>
                  <a:pt x="878" y="747"/>
                </a:lnTo>
                <a:lnTo>
                  <a:pt x="878" y="749"/>
                </a:lnTo>
                <a:lnTo>
                  <a:pt x="882" y="751"/>
                </a:lnTo>
                <a:lnTo>
                  <a:pt x="884" y="751"/>
                </a:lnTo>
                <a:lnTo>
                  <a:pt x="886" y="753"/>
                </a:lnTo>
                <a:lnTo>
                  <a:pt x="888" y="751"/>
                </a:lnTo>
                <a:lnTo>
                  <a:pt x="888" y="753"/>
                </a:lnTo>
                <a:lnTo>
                  <a:pt x="888" y="755"/>
                </a:lnTo>
                <a:lnTo>
                  <a:pt x="890" y="755"/>
                </a:lnTo>
                <a:lnTo>
                  <a:pt x="890" y="757"/>
                </a:lnTo>
                <a:lnTo>
                  <a:pt x="892" y="757"/>
                </a:lnTo>
                <a:lnTo>
                  <a:pt x="894" y="757"/>
                </a:lnTo>
                <a:lnTo>
                  <a:pt x="896" y="757"/>
                </a:lnTo>
                <a:lnTo>
                  <a:pt x="896" y="759"/>
                </a:lnTo>
                <a:lnTo>
                  <a:pt x="896" y="761"/>
                </a:lnTo>
                <a:lnTo>
                  <a:pt x="897" y="763"/>
                </a:lnTo>
                <a:lnTo>
                  <a:pt x="901" y="763"/>
                </a:lnTo>
                <a:lnTo>
                  <a:pt x="903" y="765"/>
                </a:lnTo>
                <a:lnTo>
                  <a:pt x="905" y="767"/>
                </a:lnTo>
                <a:lnTo>
                  <a:pt x="903" y="771"/>
                </a:lnTo>
                <a:lnTo>
                  <a:pt x="907" y="771"/>
                </a:lnTo>
                <a:lnTo>
                  <a:pt x="905" y="772"/>
                </a:lnTo>
                <a:lnTo>
                  <a:pt x="897" y="786"/>
                </a:lnTo>
                <a:lnTo>
                  <a:pt x="890" y="795"/>
                </a:lnTo>
                <a:lnTo>
                  <a:pt x="890" y="797"/>
                </a:lnTo>
                <a:lnTo>
                  <a:pt x="884" y="824"/>
                </a:lnTo>
                <a:lnTo>
                  <a:pt x="882" y="830"/>
                </a:lnTo>
                <a:lnTo>
                  <a:pt x="873" y="872"/>
                </a:lnTo>
                <a:lnTo>
                  <a:pt x="869" y="886"/>
                </a:lnTo>
                <a:lnTo>
                  <a:pt x="880" y="888"/>
                </a:lnTo>
                <a:lnTo>
                  <a:pt x="886" y="905"/>
                </a:lnTo>
                <a:lnTo>
                  <a:pt x="894" y="905"/>
                </a:lnTo>
                <a:lnTo>
                  <a:pt x="896" y="905"/>
                </a:lnTo>
                <a:lnTo>
                  <a:pt x="901" y="905"/>
                </a:lnTo>
                <a:lnTo>
                  <a:pt x="903" y="905"/>
                </a:lnTo>
                <a:lnTo>
                  <a:pt x="909" y="907"/>
                </a:lnTo>
                <a:lnTo>
                  <a:pt x="911" y="907"/>
                </a:lnTo>
                <a:lnTo>
                  <a:pt x="913" y="907"/>
                </a:lnTo>
                <a:lnTo>
                  <a:pt x="917" y="907"/>
                </a:lnTo>
                <a:lnTo>
                  <a:pt x="928" y="909"/>
                </a:lnTo>
                <a:lnTo>
                  <a:pt x="934" y="909"/>
                </a:lnTo>
                <a:lnTo>
                  <a:pt x="945" y="911"/>
                </a:lnTo>
                <a:lnTo>
                  <a:pt x="949" y="903"/>
                </a:lnTo>
                <a:lnTo>
                  <a:pt x="949" y="901"/>
                </a:lnTo>
                <a:lnTo>
                  <a:pt x="952" y="897"/>
                </a:lnTo>
                <a:lnTo>
                  <a:pt x="952" y="896"/>
                </a:lnTo>
                <a:lnTo>
                  <a:pt x="952" y="888"/>
                </a:lnTo>
                <a:lnTo>
                  <a:pt x="953" y="880"/>
                </a:lnTo>
                <a:lnTo>
                  <a:pt x="953" y="878"/>
                </a:lnTo>
                <a:lnTo>
                  <a:pt x="961" y="878"/>
                </a:lnTo>
                <a:lnTo>
                  <a:pt x="967" y="909"/>
                </a:lnTo>
                <a:lnTo>
                  <a:pt x="982" y="907"/>
                </a:lnTo>
                <a:lnTo>
                  <a:pt x="984" y="907"/>
                </a:lnTo>
                <a:lnTo>
                  <a:pt x="986" y="905"/>
                </a:lnTo>
                <a:lnTo>
                  <a:pt x="1003" y="903"/>
                </a:lnTo>
                <a:lnTo>
                  <a:pt x="1005" y="903"/>
                </a:lnTo>
                <a:lnTo>
                  <a:pt x="1015" y="901"/>
                </a:lnTo>
                <a:lnTo>
                  <a:pt x="1017" y="901"/>
                </a:lnTo>
                <a:lnTo>
                  <a:pt x="1017" y="894"/>
                </a:lnTo>
                <a:lnTo>
                  <a:pt x="1036" y="903"/>
                </a:lnTo>
                <a:lnTo>
                  <a:pt x="1038" y="915"/>
                </a:lnTo>
                <a:lnTo>
                  <a:pt x="1078" y="905"/>
                </a:lnTo>
                <a:lnTo>
                  <a:pt x="1080" y="876"/>
                </a:lnTo>
                <a:lnTo>
                  <a:pt x="1080" y="869"/>
                </a:lnTo>
                <a:lnTo>
                  <a:pt x="1080" y="863"/>
                </a:lnTo>
                <a:lnTo>
                  <a:pt x="1092" y="851"/>
                </a:lnTo>
                <a:lnTo>
                  <a:pt x="1094" y="849"/>
                </a:lnTo>
                <a:lnTo>
                  <a:pt x="1099" y="853"/>
                </a:lnTo>
                <a:lnTo>
                  <a:pt x="1097" y="861"/>
                </a:lnTo>
                <a:lnTo>
                  <a:pt x="1097" y="865"/>
                </a:lnTo>
                <a:lnTo>
                  <a:pt x="1097" y="867"/>
                </a:lnTo>
                <a:lnTo>
                  <a:pt x="1105" y="867"/>
                </a:lnTo>
                <a:lnTo>
                  <a:pt x="1105" y="869"/>
                </a:lnTo>
                <a:lnTo>
                  <a:pt x="1107" y="872"/>
                </a:lnTo>
                <a:lnTo>
                  <a:pt x="1107" y="874"/>
                </a:lnTo>
                <a:lnTo>
                  <a:pt x="1109" y="876"/>
                </a:lnTo>
                <a:lnTo>
                  <a:pt x="1109" y="880"/>
                </a:lnTo>
                <a:lnTo>
                  <a:pt x="1109" y="884"/>
                </a:lnTo>
                <a:lnTo>
                  <a:pt x="1109" y="907"/>
                </a:lnTo>
                <a:lnTo>
                  <a:pt x="1109" y="911"/>
                </a:lnTo>
                <a:lnTo>
                  <a:pt x="1109" y="915"/>
                </a:lnTo>
                <a:lnTo>
                  <a:pt x="1109" y="917"/>
                </a:lnTo>
                <a:lnTo>
                  <a:pt x="1105" y="930"/>
                </a:lnTo>
                <a:lnTo>
                  <a:pt x="1103" y="938"/>
                </a:lnTo>
                <a:lnTo>
                  <a:pt x="1101" y="938"/>
                </a:lnTo>
                <a:lnTo>
                  <a:pt x="1105" y="938"/>
                </a:lnTo>
                <a:lnTo>
                  <a:pt x="1120" y="940"/>
                </a:lnTo>
                <a:lnTo>
                  <a:pt x="1123" y="940"/>
                </a:lnTo>
                <a:lnTo>
                  <a:pt x="1124" y="940"/>
                </a:lnTo>
                <a:lnTo>
                  <a:pt x="1128" y="942"/>
                </a:lnTo>
                <a:lnTo>
                  <a:pt x="1130" y="942"/>
                </a:lnTo>
                <a:lnTo>
                  <a:pt x="1138" y="942"/>
                </a:lnTo>
                <a:lnTo>
                  <a:pt x="1138" y="940"/>
                </a:lnTo>
                <a:lnTo>
                  <a:pt x="1145" y="934"/>
                </a:lnTo>
                <a:lnTo>
                  <a:pt x="1147" y="932"/>
                </a:lnTo>
                <a:lnTo>
                  <a:pt x="1147" y="928"/>
                </a:lnTo>
                <a:lnTo>
                  <a:pt x="1155" y="907"/>
                </a:lnTo>
                <a:lnTo>
                  <a:pt x="1153" y="907"/>
                </a:lnTo>
                <a:lnTo>
                  <a:pt x="1153" y="897"/>
                </a:lnTo>
                <a:lnTo>
                  <a:pt x="1153" y="894"/>
                </a:lnTo>
                <a:lnTo>
                  <a:pt x="1153" y="890"/>
                </a:lnTo>
                <a:lnTo>
                  <a:pt x="1153" y="886"/>
                </a:lnTo>
                <a:lnTo>
                  <a:pt x="1153" y="880"/>
                </a:lnTo>
                <a:lnTo>
                  <a:pt x="1151" y="867"/>
                </a:lnTo>
                <a:lnTo>
                  <a:pt x="1163" y="867"/>
                </a:lnTo>
                <a:lnTo>
                  <a:pt x="1190" y="869"/>
                </a:lnTo>
                <a:lnTo>
                  <a:pt x="1188" y="870"/>
                </a:lnTo>
                <a:lnTo>
                  <a:pt x="1188" y="874"/>
                </a:lnTo>
                <a:lnTo>
                  <a:pt x="1188" y="878"/>
                </a:lnTo>
                <a:lnTo>
                  <a:pt x="1192" y="878"/>
                </a:lnTo>
                <a:lnTo>
                  <a:pt x="1193" y="878"/>
                </a:lnTo>
                <a:lnTo>
                  <a:pt x="1193" y="880"/>
                </a:lnTo>
                <a:lnTo>
                  <a:pt x="1199" y="880"/>
                </a:lnTo>
                <a:lnTo>
                  <a:pt x="1199" y="878"/>
                </a:lnTo>
                <a:lnTo>
                  <a:pt x="1197" y="878"/>
                </a:lnTo>
                <a:lnTo>
                  <a:pt x="1197" y="870"/>
                </a:lnTo>
                <a:lnTo>
                  <a:pt x="1203" y="870"/>
                </a:lnTo>
                <a:lnTo>
                  <a:pt x="1203" y="867"/>
                </a:lnTo>
                <a:lnTo>
                  <a:pt x="1203" y="861"/>
                </a:lnTo>
                <a:lnTo>
                  <a:pt x="1203" y="859"/>
                </a:lnTo>
                <a:lnTo>
                  <a:pt x="1205" y="859"/>
                </a:lnTo>
                <a:lnTo>
                  <a:pt x="1209" y="859"/>
                </a:lnTo>
                <a:lnTo>
                  <a:pt x="1209" y="861"/>
                </a:lnTo>
                <a:lnTo>
                  <a:pt x="1207" y="861"/>
                </a:lnTo>
                <a:lnTo>
                  <a:pt x="1209" y="863"/>
                </a:lnTo>
                <a:lnTo>
                  <a:pt x="1215" y="865"/>
                </a:lnTo>
                <a:lnTo>
                  <a:pt x="1217" y="867"/>
                </a:lnTo>
                <a:lnTo>
                  <a:pt x="1219" y="867"/>
                </a:lnTo>
                <a:lnTo>
                  <a:pt x="1224" y="869"/>
                </a:lnTo>
                <a:lnTo>
                  <a:pt x="1201" y="888"/>
                </a:lnTo>
                <a:lnTo>
                  <a:pt x="1193" y="907"/>
                </a:lnTo>
                <a:lnTo>
                  <a:pt x="1288" y="915"/>
                </a:lnTo>
                <a:lnTo>
                  <a:pt x="1289" y="913"/>
                </a:lnTo>
                <a:lnTo>
                  <a:pt x="1289" y="911"/>
                </a:lnTo>
                <a:lnTo>
                  <a:pt x="1307" y="888"/>
                </a:lnTo>
                <a:lnTo>
                  <a:pt x="1311" y="884"/>
                </a:lnTo>
                <a:lnTo>
                  <a:pt x="1315" y="863"/>
                </a:lnTo>
                <a:lnTo>
                  <a:pt x="1318" y="859"/>
                </a:lnTo>
                <a:lnTo>
                  <a:pt x="1326" y="859"/>
                </a:lnTo>
                <a:lnTo>
                  <a:pt x="1330" y="857"/>
                </a:lnTo>
                <a:lnTo>
                  <a:pt x="1349" y="849"/>
                </a:lnTo>
                <a:lnTo>
                  <a:pt x="1351" y="847"/>
                </a:lnTo>
                <a:lnTo>
                  <a:pt x="1357" y="846"/>
                </a:lnTo>
                <a:lnTo>
                  <a:pt x="1366" y="841"/>
                </a:lnTo>
                <a:lnTo>
                  <a:pt x="1378" y="828"/>
                </a:lnTo>
                <a:lnTo>
                  <a:pt x="1378" y="836"/>
                </a:lnTo>
                <a:lnTo>
                  <a:pt x="1392" y="836"/>
                </a:lnTo>
                <a:lnTo>
                  <a:pt x="1395" y="828"/>
                </a:lnTo>
                <a:lnTo>
                  <a:pt x="1397" y="820"/>
                </a:lnTo>
                <a:lnTo>
                  <a:pt x="1401" y="820"/>
                </a:lnTo>
                <a:lnTo>
                  <a:pt x="1409" y="822"/>
                </a:lnTo>
                <a:lnTo>
                  <a:pt x="1434" y="830"/>
                </a:lnTo>
                <a:lnTo>
                  <a:pt x="1440" y="843"/>
                </a:lnTo>
                <a:lnTo>
                  <a:pt x="1455" y="841"/>
                </a:lnTo>
                <a:lnTo>
                  <a:pt x="1465" y="838"/>
                </a:lnTo>
                <a:lnTo>
                  <a:pt x="1470" y="838"/>
                </a:lnTo>
                <a:lnTo>
                  <a:pt x="1474" y="838"/>
                </a:lnTo>
                <a:lnTo>
                  <a:pt x="1476" y="838"/>
                </a:lnTo>
                <a:lnTo>
                  <a:pt x="1480" y="836"/>
                </a:lnTo>
                <a:lnTo>
                  <a:pt x="1484" y="836"/>
                </a:lnTo>
                <a:lnTo>
                  <a:pt x="1488" y="836"/>
                </a:lnTo>
                <a:lnTo>
                  <a:pt x="1489" y="836"/>
                </a:lnTo>
                <a:lnTo>
                  <a:pt x="1489" y="838"/>
                </a:lnTo>
                <a:lnTo>
                  <a:pt x="1493" y="838"/>
                </a:lnTo>
                <a:lnTo>
                  <a:pt x="1493" y="836"/>
                </a:lnTo>
                <a:lnTo>
                  <a:pt x="1497" y="836"/>
                </a:lnTo>
                <a:lnTo>
                  <a:pt x="1499" y="836"/>
                </a:lnTo>
                <a:lnTo>
                  <a:pt x="1501" y="836"/>
                </a:lnTo>
                <a:lnTo>
                  <a:pt x="1501" y="834"/>
                </a:lnTo>
                <a:lnTo>
                  <a:pt x="1503" y="836"/>
                </a:lnTo>
                <a:lnTo>
                  <a:pt x="1505" y="836"/>
                </a:lnTo>
                <a:lnTo>
                  <a:pt x="1507" y="836"/>
                </a:lnTo>
                <a:lnTo>
                  <a:pt x="1509" y="834"/>
                </a:lnTo>
                <a:lnTo>
                  <a:pt x="1509" y="836"/>
                </a:lnTo>
                <a:lnTo>
                  <a:pt x="1513" y="836"/>
                </a:lnTo>
                <a:lnTo>
                  <a:pt x="1511" y="828"/>
                </a:lnTo>
                <a:lnTo>
                  <a:pt x="1507" y="819"/>
                </a:lnTo>
                <a:lnTo>
                  <a:pt x="1507" y="817"/>
                </a:lnTo>
                <a:lnTo>
                  <a:pt x="1505" y="815"/>
                </a:lnTo>
                <a:lnTo>
                  <a:pt x="1505" y="813"/>
                </a:lnTo>
                <a:lnTo>
                  <a:pt x="1511" y="807"/>
                </a:lnTo>
                <a:lnTo>
                  <a:pt x="1515" y="799"/>
                </a:lnTo>
                <a:lnTo>
                  <a:pt x="1518" y="793"/>
                </a:lnTo>
                <a:lnTo>
                  <a:pt x="1520" y="792"/>
                </a:lnTo>
                <a:lnTo>
                  <a:pt x="1522" y="792"/>
                </a:lnTo>
                <a:lnTo>
                  <a:pt x="1542" y="778"/>
                </a:lnTo>
                <a:lnTo>
                  <a:pt x="1539" y="772"/>
                </a:lnTo>
                <a:lnTo>
                  <a:pt x="1542" y="757"/>
                </a:lnTo>
                <a:lnTo>
                  <a:pt x="1542" y="749"/>
                </a:lnTo>
                <a:lnTo>
                  <a:pt x="1539" y="749"/>
                </a:lnTo>
                <a:lnTo>
                  <a:pt x="1536" y="744"/>
                </a:lnTo>
                <a:lnTo>
                  <a:pt x="1534" y="740"/>
                </a:lnTo>
                <a:lnTo>
                  <a:pt x="1534" y="736"/>
                </a:lnTo>
                <a:lnTo>
                  <a:pt x="1532" y="734"/>
                </a:lnTo>
                <a:lnTo>
                  <a:pt x="1528" y="732"/>
                </a:lnTo>
                <a:lnTo>
                  <a:pt x="1522" y="728"/>
                </a:lnTo>
                <a:lnTo>
                  <a:pt x="1515" y="724"/>
                </a:lnTo>
                <a:lnTo>
                  <a:pt x="1503" y="721"/>
                </a:lnTo>
                <a:lnTo>
                  <a:pt x="1501" y="728"/>
                </a:lnTo>
                <a:lnTo>
                  <a:pt x="1499" y="734"/>
                </a:lnTo>
                <a:lnTo>
                  <a:pt x="1497" y="740"/>
                </a:lnTo>
                <a:lnTo>
                  <a:pt x="1493" y="747"/>
                </a:lnTo>
                <a:lnTo>
                  <a:pt x="1491" y="753"/>
                </a:lnTo>
                <a:lnTo>
                  <a:pt x="1489" y="757"/>
                </a:lnTo>
                <a:lnTo>
                  <a:pt x="1489" y="759"/>
                </a:lnTo>
                <a:lnTo>
                  <a:pt x="1488" y="761"/>
                </a:lnTo>
                <a:lnTo>
                  <a:pt x="1486" y="763"/>
                </a:lnTo>
                <a:lnTo>
                  <a:pt x="1484" y="765"/>
                </a:lnTo>
                <a:lnTo>
                  <a:pt x="1482" y="765"/>
                </a:lnTo>
                <a:lnTo>
                  <a:pt x="1478" y="767"/>
                </a:lnTo>
                <a:lnTo>
                  <a:pt x="1474" y="767"/>
                </a:lnTo>
                <a:lnTo>
                  <a:pt x="1472" y="769"/>
                </a:lnTo>
                <a:lnTo>
                  <a:pt x="1470" y="769"/>
                </a:lnTo>
                <a:lnTo>
                  <a:pt x="1470" y="767"/>
                </a:lnTo>
                <a:lnTo>
                  <a:pt x="1468" y="765"/>
                </a:lnTo>
                <a:lnTo>
                  <a:pt x="1467" y="763"/>
                </a:lnTo>
                <a:lnTo>
                  <a:pt x="1467" y="761"/>
                </a:lnTo>
                <a:lnTo>
                  <a:pt x="1465" y="761"/>
                </a:lnTo>
                <a:lnTo>
                  <a:pt x="1463" y="761"/>
                </a:lnTo>
                <a:lnTo>
                  <a:pt x="1463" y="763"/>
                </a:lnTo>
                <a:lnTo>
                  <a:pt x="1461" y="763"/>
                </a:lnTo>
                <a:lnTo>
                  <a:pt x="1461" y="765"/>
                </a:lnTo>
                <a:lnTo>
                  <a:pt x="1459" y="765"/>
                </a:lnTo>
                <a:lnTo>
                  <a:pt x="1457" y="765"/>
                </a:lnTo>
                <a:lnTo>
                  <a:pt x="1455" y="765"/>
                </a:lnTo>
                <a:lnTo>
                  <a:pt x="1453" y="765"/>
                </a:lnTo>
                <a:lnTo>
                  <a:pt x="1453" y="763"/>
                </a:lnTo>
                <a:lnTo>
                  <a:pt x="1453" y="761"/>
                </a:lnTo>
                <a:lnTo>
                  <a:pt x="1455" y="759"/>
                </a:lnTo>
                <a:lnTo>
                  <a:pt x="1455" y="757"/>
                </a:lnTo>
                <a:lnTo>
                  <a:pt x="1457" y="755"/>
                </a:lnTo>
                <a:lnTo>
                  <a:pt x="1457" y="753"/>
                </a:lnTo>
                <a:lnTo>
                  <a:pt x="1455" y="751"/>
                </a:lnTo>
                <a:lnTo>
                  <a:pt x="1453" y="751"/>
                </a:lnTo>
                <a:lnTo>
                  <a:pt x="1451" y="751"/>
                </a:lnTo>
                <a:lnTo>
                  <a:pt x="1451" y="749"/>
                </a:lnTo>
                <a:lnTo>
                  <a:pt x="1451" y="747"/>
                </a:lnTo>
                <a:lnTo>
                  <a:pt x="1451" y="745"/>
                </a:lnTo>
                <a:lnTo>
                  <a:pt x="1451" y="744"/>
                </a:lnTo>
                <a:lnTo>
                  <a:pt x="1449" y="744"/>
                </a:lnTo>
                <a:lnTo>
                  <a:pt x="1451" y="742"/>
                </a:lnTo>
                <a:lnTo>
                  <a:pt x="1451" y="740"/>
                </a:lnTo>
                <a:lnTo>
                  <a:pt x="1453" y="740"/>
                </a:lnTo>
                <a:lnTo>
                  <a:pt x="1453" y="742"/>
                </a:lnTo>
                <a:lnTo>
                  <a:pt x="1455" y="742"/>
                </a:lnTo>
                <a:lnTo>
                  <a:pt x="1455" y="744"/>
                </a:lnTo>
                <a:lnTo>
                  <a:pt x="1457" y="744"/>
                </a:lnTo>
                <a:lnTo>
                  <a:pt x="1459" y="744"/>
                </a:lnTo>
                <a:lnTo>
                  <a:pt x="1459" y="742"/>
                </a:lnTo>
                <a:lnTo>
                  <a:pt x="1459" y="740"/>
                </a:lnTo>
                <a:lnTo>
                  <a:pt x="1459" y="738"/>
                </a:lnTo>
                <a:lnTo>
                  <a:pt x="1459" y="736"/>
                </a:lnTo>
                <a:lnTo>
                  <a:pt x="1459" y="734"/>
                </a:lnTo>
                <a:lnTo>
                  <a:pt x="1457" y="732"/>
                </a:lnTo>
                <a:lnTo>
                  <a:pt x="1455" y="730"/>
                </a:lnTo>
                <a:lnTo>
                  <a:pt x="1453" y="730"/>
                </a:lnTo>
                <a:lnTo>
                  <a:pt x="1451" y="728"/>
                </a:lnTo>
                <a:lnTo>
                  <a:pt x="1447" y="732"/>
                </a:lnTo>
                <a:lnTo>
                  <a:pt x="1443" y="732"/>
                </a:lnTo>
                <a:lnTo>
                  <a:pt x="1441" y="734"/>
                </a:lnTo>
                <a:lnTo>
                  <a:pt x="1434" y="736"/>
                </a:lnTo>
                <a:lnTo>
                  <a:pt x="1428" y="736"/>
                </a:lnTo>
                <a:lnTo>
                  <a:pt x="1424" y="738"/>
                </a:lnTo>
                <a:lnTo>
                  <a:pt x="1422" y="738"/>
                </a:lnTo>
                <a:lnTo>
                  <a:pt x="1419" y="738"/>
                </a:lnTo>
                <a:lnTo>
                  <a:pt x="1411" y="740"/>
                </a:lnTo>
                <a:lnTo>
                  <a:pt x="1405" y="740"/>
                </a:lnTo>
                <a:lnTo>
                  <a:pt x="1395" y="740"/>
                </a:lnTo>
                <a:lnTo>
                  <a:pt x="1395" y="734"/>
                </a:lnTo>
                <a:lnTo>
                  <a:pt x="1403" y="730"/>
                </a:lnTo>
                <a:lnTo>
                  <a:pt x="1403" y="723"/>
                </a:lnTo>
                <a:lnTo>
                  <a:pt x="1407" y="713"/>
                </a:lnTo>
                <a:lnTo>
                  <a:pt x="1414" y="713"/>
                </a:lnTo>
                <a:lnTo>
                  <a:pt x="1422" y="711"/>
                </a:lnTo>
                <a:lnTo>
                  <a:pt x="1424" y="717"/>
                </a:lnTo>
                <a:lnTo>
                  <a:pt x="1428" y="723"/>
                </a:lnTo>
                <a:lnTo>
                  <a:pt x="1434" y="721"/>
                </a:lnTo>
                <a:lnTo>
                  <a:pt x="1438" y="718"/>
                </a:lnTo>
                <a:lnTo>
                  <a:pt x="1438" y="717"/>
                </a:lnTo>
                <a:lnTo>
                  <a:pt x="1440" y="717"/>
                </a:lnTo>
                <a:lnTo>
                  <a:pt x="1441" y="715"/>
                </a:lnTo>
                <a:lnTo>
                  <a:pt x="1440" y="713"/>
                </a:lnTo>
                <a:lnTo>
                  <a:pt x="1440" y="711"/>
                </a:lnTo>
                <a:lnTo>
                  <a:pt x="1440" y="709"/>
                </a:lnTo>
                <a:lnTo>
                  <a:pt x="1440" y="707"/>
                </a:lnTo>
                <a:lnTo>
                  <a:pt x="1438" y="707"/>
                </a:lnTo>
                <a:lnTo>
                  <a:pt x="1438" y="705"/>
                </a:lnTo>
                <a:lnTo>
                  <a:pt x="1436" y="705"/>
                </a:lnTo>
                <a:lnTo>
                  <a:pt x="1434" y="705"/>
                </a:lnTo>
                <a:lnTo>
                  <a:pt x="1432" y="705"/>
                </a:lnTo>
                <a:lnTo>
                  <a:pt x="1432" y="707"/>
                </a:lnTo>
                <a:lnTo>
                  <a:pt x="1430" y="707"/>
                </a:lnTo>
                <a:lnTo>
                  <a:pt x="1428" y="707"/>
                </a:lnTo>
                <a:lnTo>
                  <a:pt x="1426" y="709"/>
                </a:lnTo>
                <a:lnTo>
                  <a:pt x="1424" y="709"/>
                </a:lnTo>
                <a:lnTo>
                  <a:pt x="1422" y="707"/>
                </a:lnTo>
                <a:lnTo>
                  <a:pt x="1420" y="705"/>
                </a:lnTo>
                <a:lnTo>
                  <a:pt x="1420" y="703"/>
                </a:lnTo>
                <a:lnTo>
                  <a:pt x="1419" y="703"/>
                </a:lnTo>
                <a:lnTo>
                  <a:pt x="1419" y="701"/>
                </a:lnTo>
                <a:lnTo>
                  <a:pt x="1419" y="703"/>
                </a:lnTo>
                <a:lnTo>
                  <a:pt x="1417" y="703"/>
                </a:lnTo>
                <a:lnTo>
                  <a:pt x="1414" y="703"/>
                </a:lnTo>
                <a:lnTo>
                  <a:pt x="1413" y="703"/>
                </a:lnTo>
                <a:lnTo>
                  <a:pt x="1411" y="701"/>
                </a:lnTo>
                <a:lnTo>
                  <a:pt x="1409" y="701"/>
                </a:lnTo>
                <a:lnTo>
                  <a:pt x="1407" y="701"/>
                </a:lnTo>
                <a:lnTo>
                  <a:pt x="1405" y="701"/>
                </a:lnTo>
                <a:lnTo>
                  <a:pt x="1403" y="701"/>
                </a:lnTo>
                <a:lnTo>
                  <a:pt x="1401" y="703"/>
                </a:lnTo>
                <a:lnTo>
                  <a:pt x="1399" y="705"/>
                </a:lnTo>
                <a:lnTo>
                  <a:pt x="1397" y="705"/>
                </a:lnTo>
                <a:lnTo>
                  <a:pt x="1397" y="703"/>
                </a:lnTo>
                <a:lnTo>
                  <a:pt x="1395" y="703"/>
                </a:lnTo>
                <a:lnTo>
                  <a:pt x="1397" y="703"/>
                </a:lnTo>
                <a:lnTo>
                  <a:pt x="1397" y="701"/>
                </a:lnTo>
                <a:lnTo>
                  <a:pt x="1399" y="699"/>
                </a:lnTo>
                <a:lnTo>
                  <a:pt x="1399" y="697"/>
                </a:lnTo>
                <a:lnTo>
                  <a:pt x="1397" y="695"/>
                </a:lnTo>
                <a:lnTo>
                  <a:pt x="1395" y="695"/>
                </a:lnTo>
                <a:lnTo>
                  <a:pt x="1393" y="695"/>
                </a:lnTo>
                <a:lnTo>
                  <a:pt x="1393" y="697"/>
                </a:lnTo>
                <a:lnTo>
                  <a:pt x="1393" y="699"/>
                </a:lnTo>
                <a:lnTo>
                  <a:pt x="1392" y="701"/>
                </a:lnTo>
                <a:lnTo>
                  <a:pt x="1390" y="701"/>
                </a:lnTo>
                <a:lnTo>
                  <a:pt x="1388" y="701"/>
                </a:lnTo>
                <a:lnTo>
                  <a:pt x="1386" y="699"/>
                </a:lnTo>
                <a:lnTo>
                  <a:pt x="1384" y="699"/>
                </a:lnTo>
                <a:lnTo>
                  <a:pt x="1384" y="701"/>
                </a:lnTo>
                <a:lnTo>
                  <a:pt x="1382" y="701"/>
                </a:lnTo>
                <a:lnTo>
                  <a:pt x="1382" y="699"/>
                </a:lnTo>
                <a:lnTo>
                  <a:pt x="1380" y="699"/>
                </a:lnTo>
                <a:lnTo>
                  <a:pt x="1380" y="701"/>
                </a:lnTo>
                <a:lnTo>
                  <a:pt x="1378" y="701"/>
                </a:lnTo>
                <a:lnTo>
                  <a:pt x="1374" y="697"/>
                </a:lnTo>
                <a:lnTo>
                  <a:pt x="1372" y="697"/>
                </a:lnTo>
                <a:lnTo>
                  <a:pt x="1370" y="697"/>
                </a:lnTo>
                <a:lnTo>
                  <a:pt x="1368" y="697"/>
                </a:lnTo>
                <a:lnTo>
                  <a:pt x="1366" y="699"/>
                </a:lnTo>
                <a:lnTo>
                  <a:pt x="1364" y="699"/>
                </a:lnTo>
                <a:lnTo>
                  <a:pt x="1364" y="701"/>
                </a:lnTo>
                <a:lnTo>
                  <a:pt x="1363" y="701"/>
                </a:lnTo>
                <a:lnTo>
                  <a:pt x="1363" y="699"/>
                </a:lnTo>
                <a:lnTo>
                  <a:pt x="1361" y="701"/>
                </a:lnTo>
                <a:lnTo>
                  <a:pt x="1359" y="701"/>
                </a:lnTo>
                <a:lnTo>
                  <a:pt x="1357" y="701"/>
                </a:lnTo>
                <a:lnTo>
                  <a:pt x="1357" y="699"/>
                </a:lnTo>
                <a:lnTo>
                  <a:pt x="1357" y="701"/>
                </a:lnTo>
                <a:lnTo>
                  <a:pt x="1355" y="701"/>
                </a:lnTo>
                <a:lnTo>
                  <a:pt x="1353" y="703"/>
                </a:lnTo>
                <a:lnTo>
                  <a:pt x="1349" y="703"/>
                </a:lnTo>
                <a:lnTo>
                  <a:pt x="1349" y="705"/>
                </a:lnTo>
                <a:lnTo>
                  <a:pt x="1347" y="705"/>
                </a:lnTo>
                <a:lnTo>
                  <a:pt x="1347" y="707"/>
                </a:lnTo>
                <a:lnTo>
                  <a:pt x="1345" y="707"/>
                </a:lnTo>
                <a:lnTo>
                  <a:pt x="1343" y="707"/>
                </a:lnTo>
                <a:lnTo>
                  <a:pt x="1340" y="709"/>
                </a:lnTo>
                <a:lnTo>
                  <a:pt x="1334" y="715"/>
                </a:lnTo>
                <a:lnTo>
                  <a:pt x="1334" y="717"/>
                </a:lnTo>
                <a:lnTo>
                  <a:pt x="1334" y="723"/>
                </a:lnTo>
                <a:lnTo>
                  <a:pt x="1334" y="728"/>
                </a:lnTo>
                <a:lnTo>
                  <a:pt x="1334" y="738"/>
                </a:lnTo>
                <a:lnTo>
                  <a:pt x="1332" y="747"/>
                </a:lnTo>
                <a:lnTo>
                  <a:pt x="1326" y="745"/>
                </a:lnTo>
                <a:lnTo>
                  <a:pt x="1324" y="744"/>
                </a:lnTo>
                <a:lnTo>
                  <a:pt x="1318" y="742"/>
                </a:lnTo>
                <a:lnTo>
                  <a:pt x="1316" y="742"/>
                </a:lnTo>
                <a:lnTo>
                  <a:pt x="1315" y="740"/>
                </a:lnTo>
                <a:lnTo>
                  <a:pt x="1313" y="751"/>
                </a:lnTo>
                <a:lnTo>
                  <a:pt x="1311" y="761"/>
                </a:lnTo>
                <a:lnTo>
                  <a:pt x="1307" y="759"/>
                </a:lnTo>
                <a:lnTo>
                  <a:pt x="1301" y="759"/>
                </a:lnTo>
                <a:lnTo>
                  <a:pt x="1299" y="759"/>
                </a:lnTo>
                <a:lnTo>
                  <a:pt x="1295" y="757"/>
                </a:lnTo>
                <a:lnTo>
                  <a:pt x="1288" y="757"/>
                </a:lnTo>
                <a:lnTo>
                  <a:pt x="1286" y="757"/>
                </a:lnTo>
                <a:lnTo>
                  <a:pt x="1284" y="757"/>
                </a:lnTo>
                <a:lnTo>
                  <a:pt x="1284" y="759"/>
                </a:lnTo>
                <a:lnTo>
                  <a:pt x="1282" y="761"/>
                </a:lnTo>
                <a:lnTo>
                  <a:pt x="1282" y="765"/>
                </a:lnTo>
                <a:lnTo>
                  <a:pt x="1280" y="771"/>
                </a:lnTo>
                <a:lnTo>
                  <a:pt x="1278" y="776"/>
                </a:lnTo>
                <a:lnTo>
                  <a:pt x="1276" y="782"/>
                </a:lnTo>
                <a:lnTo>
                  <a:pt x="1274" y="788"/>
                </a:lnTo>
                <a:lnTo>
                  <a:pt x="1274" y="790"/>
                </a:lnTo>
                <a:lnTo>
                  <a:pt x="1272" y="793"/>
                </a:lnTo>
                <a:lnTo>
                  <a:pt x="1268" y="797"/>
                </a:lnTo>
                <a:lnTo>
                  <a:pt x="1265" y="801"/>
                </a:lnTo>
                <a:lnTo>
                  <a:pt x="1263" y="807"/>
                </a:lnTo>
                <a:lnTo>
                  <a:pt x="1255" y="799"/>
                </a:lnTo>
                <a:lnTo>
                  <a:pt x="1253" y="795"/>
                </a:lnTo>
                <a:lnTo>
                  <a:pt x="1249" y="793"/>
                </a:lnTo>
                <a:lnTo>
                  <a:pt x="1240" y="788"/>
                </a:lnTo>
                <a:lnTo>
                  <a:pt x="1234" y="778"/>
                </a:lnTo>
                <a:lnTo>
                  <a:pt x="1230" y="776"/>
                </a:lnTo>
                <a:lnTo>
                  <a:pt x="1226" y="776"/>
                </a:lnTo>
                <a:lnTo>
                  <a:pt x="1219" y="774"/>
                </a:lnTo>
                <a:lnTo>
                  <a:pt x="1217" y="772"/>
                </a:lnTo>
                <a:lnTo>
                  <a:pt x="1211" y="771"/>
                </a:lnTo>
                <a:lnTo>
                  <a:pt x="1209" y="771"/>
                </a:lnTo>
                <a:lnTo>
                  <a:pt x="1209" y="763"/>
                </a:lnTo>
                <a:lnTo>
                  <a:pt x="1207" y="759"/>
                </a:lnTo>
                <a:lnTo>
                  <a:pt x="1207" y="757"/>
                </a:lnTo>
                <a:lnTo>
                  <a:pt x="1201" y="740"/>
                </a:lnTo>
                <a:lnTo>
                  <a:pt x="1201" y="738"/>
                </a:lnTo>
                <a:lnTo>
                  <a:pt x="1195" y="732"/>
                </a:lnTo>
                <a:lnTo>
                  <a:pt x="1193" y="730"/>
                </a:lnTo>
                <a:lnTo>
                  <a:pt x="1193" y="724"/>
                </a:lnTo>
                <a:lnTo>
                  <a:pt x="1192" y="723"/>
                </a:lnTo>
                <a:lnTo>
                  <a:pt x="1192" y="718"/>
                </a:lnTo>
                <a:lnTo>
                  <a:pt x="1190" y="713"/>
                </a:lnTo>
                <a:lnTo>
                  <a:pt x="1188" y="709"/>
                </a:lnTo>
                <a:lnTo>
                  <a:pt x="1188" y="707"/>
                </a:lnTo>
                <a:lnTo>
                  <a:pt x="1192" y="703"/>
                </a:lnTo>
                <a:lnTo>
                  <a:pt x="1193" y="699"/>
                </a:lnTo>
                <a:lnTo>
                  <a:pt x="1197" y="695"/>
                </a:lnTo>
                <a:lnTo>
                  <a:pt x="1199" y="694"/>
                </a:lnTo>
                <a:lnTo>
                  <a:pt x="1201" y="692"/>
                </a:lnTo>
                <a:lnTo>
                  <a:pt x="1176" y="684"/>
                </a:lnTo>
                <a:lnTo>
                  <a:pt x="1163" y="692"/>
                </a:lnTo>
                <a:lnTo>
                  <a:pt x="1161" y="692"/>
                </a:lnTo>
                <a:lnTo>
                  <a:pt x="1157" y="682"/>
                </a:lnTo>
                <a:lnTo>
                  <a:pt x="1157" y="680"/>
                </a:lnTo>
                <a:lnTo>
                  <a:pt x="1155" y="676"/>
                </a:lnTo>
                <a:lnTo>
                  <a:pt x="1153" y="674"/>
                </a:lnTo>
                <a:lnTo>
                  <a:pt x="1149" y="668"/>
                </a:lnTo>
                <a:lnTo>
                  <a:pt x="1145" y="659"/>
                </a:lnTo>
                <a:lnTo>
                  <a:pt x="1145" y="653"/>
                </a:lnTo>
                <a:lnTo>
                  <a:pt x="1145" y="649"/>
                </a:lnTo>
                <a:lnTo>
                  <a:pt x="1147" y="642"/>
                </a:lnTo>
                <a:lnTo>
                  <a:pt x="1149" y="634"/>
                </a:lnTo>
                <a:lnTo>
                  <a:pt x="1147" y="626"/>
                </a:lnTo>
                <a:lnTo>
                  <a:pt x="1145" y="615"/>
                </a:lnTo>
                <a:lnTo>
                  <a:pt x="1144" y="605"/>
                </a:lnTo>
                <a:lnTo>
                  <a:pt x="1144" y="598"/>
                </a:lnTo>
                <a:lnTo>
                  <a:pt x="1174" y="584"/>
                </a:lnTo>
                <a:lnTo>
                  <a:pt x="1207" y="571"/>
                </a:lnTo>
                <a:lnTo>
                  <a:pt x="1211" y="571"/>
                </a:lnTo>
                <a:lnTo>
                  <a:pt x="1215" y="571"/>
                </a:lnTo>
                <a:lnTo>
                  <a:pt x="1217" y="572"/>
                </a:lnTo>
                <a:lnTo>
                  <a:pt x="1219" y="571"/>
                </a:lnTo>
                <a:lnTo>
                  <a:pt x="1222" y="571"/>
                </a:lnTo>
                <a:lnTo>
                  <a:pt x="1226" y="571"/>
                </a:lnTo>
                <a:lnTo>
                  <a:pt x="1230" y="571"/>
                </a:lnTo>
                <a:lnTo>
                  <a:pt x="1240" y="569"/>
                </a:lnTo>
                <a:lnTo>
                  <a:pt x="1243" y="569"/>
                </a:lnTo>
                <a:lnTo>
                  <a:pt x="1247" y="569"/>
                </a:lnTo>
                <a:lnTo>
                  <a:pt x="1249" y="569"/>
                </a:lnTo>
                <a:lnTo>
                  <a:pt x="1253" y="567"/>
                </a:lnTo>
                <a:lnTo>
                  <a:pt x="1257" y="565"/>
                </a:lnTo>
                <a:lnTo>
                  <a:pt x="1259" y="565"/>
                </a:lnTo>
                <a:lnTo>
                  <a:pt x="1257" y="563"/>
                </a:lnTo>
                <a:lnTo>
                  <a:pt x="1257" y="561"/>
                </a:lnTo>
                <a:lnTo>
                  <a:pt x="1255" y="563"/>
                </a:lnTo>
                <a:lnTo>
                  <a:pt x="1255" y="561"/>
                </a:lnTo>
                <a:lnTo>
                  <a:pt x="1253" y="557"/>
                </a:lnTo>
                <a:lnTo>
                  <a:pt x="1253" y="555"/>
                </a:lnTo>
                <a:lnTo>
                  <a:pt x="1251" y="549"/>
                </a:lnTo>
                <a:lnTo>
                  <a:pt x="1247" y="543"/>
                </a:lnTo>
                <a:lnTo>
                  <a:pt x="1272" y="540"/>
                </a:lnTo>
                <a:lnTo>
                  <a:pt x="1272" y="538"/>
                </a:lnTo>
                <a:lnTo>
                  <a:pt x="1274" y="540"/>
                </a:lnTo>
                <a:lnTo>
                  <a:pt x="1276" y="538"/>
                </a:lnTo>
                <a:lnTo>
                  <a:pt x="1278" y="538"/>
                </a:lnTo>
                <a:lnTo>
                  <a:pt x="1282" y="530"/>
                </a:lnTo>
                <a:lnTo>
                  <a:pt x="1284" y="526"/>
                </a:lnTo>
                <a:lnTo>
                  <a:pt x="1284" y="524"/>
                </a:lnTo>
                <a:lnTo>
                  <a:pt x="1284" y="522"/>
                </a:lnTo>
                <a:lnTo>
                  <a:pt x="1284" y="521"/>
                </a:lnTo>
                <a:lnTo>
                  <a:pt x="1282" y="519"/>
                </a:lnTo>
                <a:lnTo>
                  <a:pt x="1280" y="519"/>
                </a:lnTo>
                <a:lnTo>
                  <a:pt x="1278" y="517"/>
                </a:lnTo>
                <a:lnTo>
                  <a:pt x="1276" y="517"/>
                </a:lnTo>
                <a:lnTo>
                  <a:pt x="1276" y="515"/>
                </a:lnTo>
                <a:lnTo>
                  <a:pt x="1276" y="513"/>
                </a:lnTo>
                <a:lnTo>
                  <a:pt x="1274" y="513"/>
                </a:lnTo>
                <a:lnTo>
                  <a:pt x="1274" y="511"/>
                </a:lnTo>
                <a:lnTo>
                  <a:pt x="1272" y="509"/>
                </a:lnTo>
                <a:lnTo>
                  <a:pt x="1272" y="507"/>
                </a:lnTo>
                <a:lnTo>
                  <a:pt x="1272" y="505"/>
                </a:lnTo>
                <a:lnTo>
                  <a:pt x="1274" y="505"/>
                </a:lnTo>
                <a:lnTo>
                  <a:pt x="1274" y="503"/>
                </a:lnTo>
                <a:lnTo>
                  <a:pt x="1272" y="503"/>
                </a:lnTo>
                <a:lnTo>
                  <a:pt x="1270" y="503"/>
                </a:lnTo>
                <a:lnTo>
                  <a:pt x="1270" y="501"/>
                </a:lnTo>
                <a:lnTo>
                  <a:pt x="1270" y="499"/>
                </a:lnTo>
                <a:lnTo>
                  <a:pt x="1270" y="497"/>
                </a:lnTo>
                <a:lnTo>
                  <a:pt x="1268" y="497"/>
                </a:lnTo>
                <a:lnTo>
                  <a:pt x="1268" y="495"/>
                </a:lnTo>
                <a:lnTo>
                  <a:pt x="1267" y="495"/>
                </a:lnTo>
                <a:lnTo>
                  <a:pt x="1267" y="494"/>
                </a:lnTo>
                <a:lnTo>
                  <a:pt x="1265" y="494"/>
                </a:lnTo>
                <a:lnTo>
                  <a:pt x="1265" y="492"/>
                </a:lnTo>
                <a:lnTo>
                  <a:pt x="1263" y="492"/>
                </a:lnTo>
                <a:lnTo>
                  <a:pt x="1265" y="490"/>
                </a:lnTo>
                <a:lnTo>
                  <a:pt x="1263" y="490"/>
                </a:lnTo>
                <a:lnTo>
                  <a:pt x="1263" y="488"/>
                </a:lnTo>
                <a:lnTo>
                  <a:pt x="1263" y="486"/>
                </a:lnTo>
                <a:lnTo>
                  <a:pt x="1263" y="484"/>
                </a:lnTo>
                <a:lnTo>
                  <a:pt x="1263" y="482"/>
                </a:lnTo>
                <a:lnTo>
                  <a:pt x="1263" y="480"/>
                </a:lnTo>
                <a:lnTo>
                  <a:pt x="1261" y="478"/>
                </a:lnTo>
                <a:lnTo>
                  <a:pt x="1259" y="478"/>
                </a:lnTo>
                <a:lnTo>
                  <a:pt x="1259" y="476"/>
                </a:lnTo>
                <a:lnTo>
                  <a:pt x="1257" y="476"/>
                </a:lnTo>
                <a:lnTo>
                  <a:pt x="1257" y="474"/>
                </a:lnTo>
                <a:lnTo>
                  <a:pt x="1257" y="473"/>
                </a:lnTo>
                <a:lnTo>
                  <a:pt x="1259" y="471"/>
                </a:lnTo>
                <a:lnTo>
                  <a:pt x="1263" y="469"/>
                </a:lnTo>
                <a:lnTo>
                  <a:pt x="1292" y="432"/>
                </a:lnTo>
                <a:lnTo>
                  <a:pt x="1286" y="425"/>
                </a:lnTo>
                <a:lnTo>
                  <a:pt x="1284" y="419"/>
                </a:lnTo>
                <a:lnTo>
                  <a:pt x="1280" y="417"/>
                </a:lnTo>
                <a:lnTo>
                  <a:pt x="1280" y="415"/>
                </a:lnTo>
                <a:lnTo>
                  <a:pt x="1276" y="409"/>
                </a:lnTo>
                <a:lnTo>
                  <a:pt x="1276" y="407"/>
                </a:lnTo>
                <a:lnTo>
                  <a:pt x="1265" y="413"/>
                </a:lnTo>
                <a:lnTo>
                  <a:pt x="1257" y="417"/>
                </a:lnTo>
                <a:lnTo>
                  <a:pt x="1251" y="419"/>
                </a:lnTo>
                <a:lnTo>
                  <a:pt x="1209" y="436"/>
                </a:lnTo>
                <a:lnTo>
                  <a:pt x="1161" y="455"/>
                </a:lnTo>
                <a:lnTo>
                  <a:pt x="1107" y="428"/>
                </a:lnTo>
                <a:lnTo>
                  <a:pt x="1092" y="415"/>
                </a:lnTo>
                <a:lnTo>
                  <a:pt x="1078" y="420"/>
                </a:lnTo>
                <a:lnTo>
                  <a:pt x="1076" y="420"/>
                </a:lnTo>
                <a:lnTo>
                  <a:pt x="1075" y="420"/>
                </a:lnTo>
                <a:lnTo>
                  <a:pt x="1063" y="425"/>
                </a:lnTo>
                <a:lnTo>
                  <a:pt x="1061" y="413"/>
                </a:lnTo>
                <a:lnTo>
                  <a:pt x="1059" y="370"/>
                </a:lnTo>
                <a:lnTo>
                  <a:pt x="1092" y="365"/>
                </a:lnTo>
                <a:lnTo>
                  <a:pt x="1084" y="348"/>
                </a:lnTo>
                <a:lnTo>
                  <a:pt x="1067" y="309"/>
                </a:lnTo>
                <a:lnTo>
                  <a:pt x="1086" y="290"/>
                </a:lnTo>
                <a:lnTo>
                  <a:pt x="1086" y="292"/>
                </a:lnTo>
                <a:lnTo>
                  <a:pt x="1090" y="288"/>
                </a:lnTo>
                <a:lnTo>
                  <a:pt x="1090" y="284"/>
                </a:lnTo>
                <a:lnTo>
                  <a:pt x="1092" y="284"/>
                </a:lnTo>
                <a:lnTo>
                  <a:pt x="1097" y="278"/>
                </a:lnTo>
                <a:lnTo>
                  <a:pt x="1105" y="271"/>
                </a:lnTo>
                <a:lnTo>
                  <a:pt x="1132" y="209"/>
                </a:lnTo>
                <a:lnTo>
                  <a:pt x="1130" y="209"/>
                </a:lnTo>
                <a:lnTo>
                  <a:pt x="1128" y="211"/>
                </a:lnTo>
                <a:lnTo>
                  <a:pt x="1126" y="211"/>
                </a:lnTo>
                <a:lnTo>
                  <a:pt x="1124" y="209"/>
                </a:lnTo>
                <a:lnTo>
                  <a:pt x="1123" y="205"/>
                </a:lnTo>
                <a:lnTo>
                  <a:pt x="1118" y="192"/>
                </a:lnTo>
                <a:lnTo>
                  <a:pt x="1115" y="186"/>
                </a:lnTo>
                <a:lnTo>
                  <a:pt x="1113" y="175"/>
                </a:lnTo>
                <a:lnTo>
                  <a:pt x="1111" y="169"/>
                </a:lnTo>
                <a:lnTo>
                  <a:pt x="1109" y="165"/>
                </a:lnTo>
                <a:lnTo>
                  <a:pt x="1107" y="153"/>
                </a:lnTo>
                <a:lnTo>
                  <a:pt x="1105" y="146"/>
                </a:lnTo>
                <a:lnTo>
                  <a:pt x="1103" y="142"/>
                </a:lnTo>
                <a:lnTo>
                  <a:pt x="1097" y="138"/>
                </a:lnTo>
                <a:lnTo>
                  <a:pt x="1092" y="134"/>
                </a:lnTo>
                <a:lnTo>
                  <a:pt x="1086" y="130"/>
                </a:lnTo>
                <a:lnTo>
                  <a:pt x="1069" y="117"/>
                </a:lnTo>
                <a:lnTo>
                  <a:pt x="1063" y="113"/>
                </a:lnTo>
                <a:lnTo>
                  <a:pt x="1059" y="111"/>
                </a:lnTo>
                <a:lnTo>
                  <a:pt x="1053" y="107"/>
                </a:lnTo>
                <a:lnTo>
                  <a:pt x="1048" y="101"/>
                </a:lnTo>
                <a:lnTo>
                  <a:pt x="1044" y="99"/>
                </a:lnTo>
                <a:lnTo>
                  <a:pt x="1040" y="98"/>
                </a:lnTo>
                <a:lnTo>
                  <a:pt x="1038" y="96"/>
                </a:lnTo>
                <a:lnTo>
                  <a:pt x="1034" y="94"/>
                </a:lnTo>
                <a:lnTo>
                  <a:pt x="1032" y="92"/>
                </a:lnTo>
                <a:lnTo>
                  <a:pt x="1030" y="90"/>
                </a:lnTo>
                <a:lnTo>
                  <a:pt x="1028" y="88"/>
                </a:lnTo>
                <a:lnTo>
                  <a:pt x="1022" y="82"/>
                </a:lnTo>
                <a:lnTo>
                  <a:pt x="1021" y="78"/>
                </a:lnTo>
                <a:lnTo>
                  <a:pt x="1019" y="77"/>
                </a:lnTo>
                <a:lnTo>
                  <a:pt x="1007" y="61"/>
                </a:lnTo>
                <a:lnTo>
                  <a:pt x="1005" y="59"/>
                </a:lnTo>
                <a:lnTo>
                  <a:pt x="1003" y="55"/>
                </a:lnTo>
                <a:lnTo>
                  <a:pt x="998" y="50"/>
                </a:lnTo>
                <a:lnTo>
                  <a:pt x="998" y="46"/>
                </a:lnTo>
                <a:lnTo>
                  <a:pt x="995" y="44"/>
                </a:lnTo>
                <a:lnTo>
                  <a:pt x="990" y="36"/>
                </a:lnTo>
                <a:lnTo>
                  <a:pt x="982" y="28"/>
                </a:lnTo>
                <a:lnTo>
                  <a:pt x="976" y="23"/>
                </a:lnTo>
                <a:lnTo>
                  <a:pt x="965" y="17"/>
                </a:lnTo>
                <a:lnTo>
                  <a:pt x="944" y="5"/>
                </a:lnTo>
                <a:lnTo>
                  <a:pt x="936" y="3"/>
                </a:lnTo>
                <a:lnTo>
                  <a:pt x="934" y="0"/>
                </a:lnTo>
                <a:lnTo>
                  <a:pt x="932" y="2"/>
                </a:lnTo>
                <a:lnTo>
                  <a:pt x="928" y="3"/>
                </a:lnTo>
                <a:lnTo>
                  <a:pt x="926" y="5"/>
                </a:lnTo>
                <a:lnTo>
                  <a:pt x="921" y="9"/>
                </a:lnTo>
                <a:lnTo>
                  <a:pt x="915" y="13"/>
                </a:lnTo>
                <a:lnTo>
                  <a:pt x="909" y="17"/>
                </a:lnTo>
                <a:lnTo>
                  <a:pt x="917" y="32"/>
                </a:lnTo>
                <a:lnTo>
                  <a:pt x="938" y="55"/>
                </a:lnTo>
                <a:lnTo>
                  <a:pt x="936" y="72"/>
                </a:lnTo>
                <a:lnTo>
                  <a:pt x="936" y="74"/>
                </a:lnTo>
                <a:lnTo>
                  <a:pt x="940" y="74"/>
                </a:lnTo>
                <a:lnTo>
                  <a:pt x="942" y="77"/>
                </a:lnTo>
                <a:lnTo>
                  <a:pt x="942" y="78"/>
                </a:lnTo>
                <a:lnTo>
                  <a:pt x="944" y="84"/>
                </a:lnTo>
                <a:lnTo>
                  <a:pt x="953" y="99"/>
                </a:lnTo>
                <a:lnTo>
                  <a:pt x="926" y="119"/>
                </a:lnTo>
                <a:lnTo>
                  <a:pt x="909" y="132"/>
                </a:lnTo>
                <a:lnTo>
                  <a:pt x="917" y="146"/>
                </a:lnTo>
                <a:lnTo>
                  <a:pt x="923" y="153"/>
                </a:lnTo>
                <a:lnTo>
                  <a:pt x="934" y="178"/>
                </a:lnTo>
                <a:lnTo>
                  <a:pt x="936" y="182"/>
                </a:lnTo>
                <a:lnTo>
                  <a:pt x="919" y="209"/>
                </a:lnTo>
                <a:lnTo>
                  <a:pt x="917" y="209"/>
                </a:lnTo>
                <a:lnTo>
                  <a:pt x="915" y="207"/>
                </a:lnTo>
                <a:lnTo>
                  <a:pt x="911" y="207"/>
                </a:lnTo>
                <a:lnTo>
                  <a:pt x="907" y="205"/>
                </a:lnTo>
                <a:lnTo>
                  <a:pt x="894" y="201"/>
                </a:lnTo>
                <a:lnTo>
                  <a:pt x="892" y="199"/>
                </a:lnTo>
                <a:lnTo>
                  <a:pt x="892" y="196"/>
                </a:lnTo>
                <a:lnTo>
                  <a:pt x="888" y="192"/>
                </a:lnTo>
                <a:lnTo>
                  <a:pt x="886" y="186"/>
                </a:lnTo>
                <a:lnTo>
                  <a:pt x="880" y="173"/>
                </a:lnTo>
                <a:lnTo>
                  <a:pt x="867" y="167"/>
                </a:lnTo>
                <a:lnTo>
                  <a:pt x="863" y="161"/>
                </a:lnTo>
                <a:lnTo>
                  <a:pt x="853" y="148"/>
                </a:lnTo>
                <a:lnTo>
                  <a:pt x="849" y="148"/>
                </a:lnTo>
                <a:lnTo>
                  <a:pt x="834" y="148"/>
                </a:lnTo>
                <a:lnTo>
                  <a:pt x="827" y="119"/>
                </a:lnTo>
                <a:lnTo>
                  <a:pt x="811" y="107"/>
                </a:lnTo>
                <a:lnTo>
                  <a:pt x="773" y="144"/>
                </a:lnTo>
                <a:lnTo>
                  <a:pt x="784" y="159"/>
                </a:lnTo>
                <a:lnTo>
                  <a:pt x="792" y="167"/>
                </a:lnTo>
                <a:lnTo>
                  <a:pt x="807" y="186"/>
                </a:lnTo>
                <a:lnTo>
                  <a:pt x="809" y="190"/>
                </a:lnTo>
                <a:lnTo>
                  <a:pt x="809" y="192"/>
                </a:lnTo>
                <a:lnTo>
                  <a:pt x="809" y="194"/>
                </a:lnTo>
                <a:lnTo>
                  <a:pt x="805" y="197"/>
                </a:lnTo>
                <a:lnTo>
                  <a:pt x="803" y="196"/>
                </a:lnTo>
                <a:lnTo>
                  <a:pt x="800" y="192"/>
                </a:lnTo>
                <a:lnTo>
                  <a:pt x="792" y="186"/>
                </a:lnTo>
                <a:lnTo>
                  <a:pt x="796" y="182"/>
                </a:lnTo>
                <a:lnTo>
                  <a:pt x="800" y="178"/>
                </a:lnTo>
                <a:lnTo>
                  <a:pt x="792" y="171"/>
                </a:lnTo>
                <a:lnTo>
                  <a:pt x="786" y="176"/>
                </a:lnTo>
                <a:lnTo>
                  <a:pt x="774" y="188"/>
                </a:lnTo>
                <a:lnTo>
                  <a:pt x="771" y="186"/>
                </a:lnTo>
                <a:lnTo>
                  <a:pt x="763" y="192"/>
                </a:lnTo>
                <a:lnTo>
                  <a:pt x="771" y="199"/>
                </a:lnTo>
                <a:lnTo>
                  <a:pt x="769" y="199"/>
                </a:lnTo>
                <a:lnTo>
                  <a:pt x="767" y="203"/>
                </a:lnTo>
                <a:lnTo>
                  <a:pt x="759" y="209"/>
                </a:lnTo>
                <a:lnTo>
                  <a:pt x="755" y="211"/>
                </a:lnTo>
                <a:lnTo>
                  <a:pt x="750" y="215"/>
                </a:lnTo>
                <a:lnTo>
                  <a:pt x="748" y="209"/>
                </a:lnTo>
                <a:lnTo>
                  <a:pt x="742" y="209"/>
                </a:lnTo>
                <a:lnTo>
                  <a:pt x="740" y="209"/>
                </a:lnTo>
                <a:lnTo>
                  <a:pt x="748" y="224"/>
                </a:lnTo>
                <a:lnTo>
                  <a:pt x="748" y="226"/>
                </a:lnTo>
                <a:lnTo>
                  <a:pt x="746" y="228"/>
                </a:lnTo>
                <a:lnTo>
                  <a:pt x="748" y="232"/>
                </a:lnTo>
                <a:lnTo>
                  <a:pt x="748" y="236"/>
                </a:lnTo>
                <a:lnTo>
                  <a:pt x="752" y="242"/>
                </a:lnTo>
                <a:lnTo>
                  <a:pt x="759" y="253"/>
                </a:lnTo>
                <a:lnTo>
                  <a:pt x="757" y="257"/>
                </a:lnTo>
                <a:lnTo>
                  <a:pt x="753" y="255"/>
                </a:lnTo>
                <a:lnTo>
                  <a:pt x="752" y="255"/>
                </a:lnTo>
                <a:lnTo>
                  <a:pt x="750" y="255"/>
                </a:lnTo>
                <a:lnTo>
                  <a:pt x="748" y="255"/>
                </a:lnTo>
                <a:lnTo>
                  <a:pt x="744" y="255"/>
                </a:lnTo>
                <a:lnTo>
                  <a:pt x="742" y="255"/>
                </a:lnTo>
                <a:lnTo>
                  <a:pt x="738" y="255"/>
                </a:lnTo>
                <a:lnTo>
                  <a:pt x="738" y="257"/>
                </a:lnTo>
                <a:lnTo>
                  <a:pt x="736" y="257"/>
                </a:lnTo>
                <a:lnTo>
                  <a:pt x="736" y="259"/>
                </a:lnTo>
                <a:lnTo>
                  <a:pt x="734" y="259"/>
                </a:lnTo>
                <a:lnTo>
                  <a:pt x="732" y="261"/>
                </a:lnTo>
                <a:lnTo>
                  <a:pt x="730" y="263"/>
                </a:lnTo>
                <a:lnTo>
                  <a:pt x="728" y="265"/>
                </a:lnTo>
                <a:lnTo>
                  <a:pt x="726" y="267"/>
                </a:lnTo>
                <a:lnTo>
                  <a:pt x="725" y="269"/>
                </a:lnTo>
                <a:lnTo>
                  <a:pt x="725" y="271"/>
                </a:lnTo>
                <a:lnTo>
                  <a:pt x="721" y="273"/>
                </a:lnTo>
                <a:lnTo>
                  <a:pt x="719" y="273"/>
                </a:lnTo>
                <a:lnTo>
                  <a:pt x="715" y="273"/>
                </a:lnTo>
                <a:lnTo>
                  <a:pt x="713" y="274"/>
                </a:lnTo>
                <a:lnTo>
                  <a:pt x="707" y="278"/>
                </a:lnTo>
                <a:lnTo>
                  <a:pt x="705" y="278"/>
                </a:lnTo>
                <a:lnTo>
                  <a:pt x="704" y="280"/>
                </a:lnTo>
                <a:lnTo>
                  <a:pt x="705" y="286"/>
                </a:lnTo>
                <a:lnTo>
                  <a:pt x="707" y="288"/>
                </a:lnTo>
                <a:lnTo>
                  <a:pt x="705" y="290"/>
                </a:lnTo>
                <a:lnTo>
                  <a:pt x="698" y="294"/>
                </a:lnTo>
                <a:lnTo>
                  <a:pt x="692" y="292"/>
                </a:lnTo>
                <a:lnTo>
                  <a:pt x="690" y="290"/>
                </a:lnTo>
                <a:lnTo>
                  <a:pt x="686" y="288"/>
                </a:lnTo>
                <a:lnTo>
                  <a:pt x="682" y="288"/>
                </a:lnTo>
                <a:lnTo>
                  <a:pt x="680" y="288"/>
                </a:lnTo>
                <a:lnTo>
                  <a:pt x="678" y="288"/>
                </a:lnTo>
                <a:lnTo>
                  <a:pt x="677" y="288"/>
                </a:lnTo>
                <a:lnTo>
                  <a:pt x="675" y="288"/>
                </a:lnTo>
                <a:lnTo>
                  <a:pt x="673" y="290"/>
                </a:lnTo>
                <a:lnTo>
                  <a:pt x="669" y="290"/>
                </a:lnTo>
                <a:lnTo>
                  <a:pt x="665" y="294"/>
                </a:lnTo>
                <a:lnTo>
                  <a:pt x="661" y="294"/>
                </a:lnTo>
                <a:lnTo>
                  <a:pt x="659" y="294"/>
                </a:lnTo>
                <a:lnTo>
                  <a:pt x="657" y="294"/>
                </a:lnTo>
                <a:lnTo>
                  <a:pt x="656" y="295"/>
                </a:lnTo>
                <a:lnTo>
                  <a:pt x="656" y="298"/>
                </a:lnTo>
                <a:lnTo>
                  <a:pt x="657" y="303"/>
                </a:lnTo>
                <a:lnTo>
                  <a:pt x="657" y="309"/>
                </a:lnTo>
                <a:lnTo>
                  <a:pt x="657" y="313"/>
                </a:lnTo>
                <a:lnTo>
                  <a:pt x="665" y="328"/>
                </a:lnTo>
                <a:lnTo>
                  <a:pt x="669" y="336"/>
                </a:lnTo>
                <a:lnTo>
                  <a:pt x="667" y="342"/>
                </a:lnTo>
                <a:lnTo>
                  <a:pt x="661" y="353"/>
                </a:lnTo>
                <a:lnTo>
                  <a:pt x="657" y="355"/>
                </a:lnTo>
                <a:lnTo>
                  <a:pt x="650" y="355"/>
                </a:lnTo>
                <a:lnTo>
                  <a:pt x="673" y="380"/>
                </a:lnTo>
                <a:lnTo>
                  <a:pt x="686" y="396"/>
                </a:lnTo>
                <a:lnTo>
                  <a:pt x="686" y="394"/>
                </a:lnTo>
                <a:lnTo>
                  <a:pt x="698" y="407"/>
                </a:lnTo>
                <a:lnTo>
                  <a:pt x="696" y="409"/>
                </a:lnTo>
                <a:lnTo>
                  <a:pt x="694" y="409"/>
                </a:lnTo>
                <a:lnTo>
                  <a:pt x="692" y="409"/>
                </a:lnTo>
                <a:lnTo>
                  <a:pt x="690" y="409"/>
                </a:lnTo>
                <a:lnTo>
                  <a:pt x="688" y="409"/>
                </a:lnTo>
                <a:lnTo>
                  <a:pt x="686" y="409"/>
                </a:lnTo>
                <a:lnTo>
                  <a:pt x="684" y="409"/>
                </a:lnTo>
                <a:lnTo>
                  <a:pt x="682" y="409"/>
                </a:lnTo>
                <a:lnTo>
                  <a:pt x="680" y="409"/>
                </a:lnTo>
                <a:lnTo>
                  <a:pt x="680" y="411"/>
                </a:lnTo>
                <a:lnTo>
                  <a:pt x="678" y="411"/>
                </a:lnTo>
                <a:lnTo>
                  <a:pt x="677" y="411"/>
                </a:lnTo>
                <a:lnTo>
                  <a:pt x="675" y="411"/>
                </a:lnTo>
                <a:lnTo>
                  <a:pt x="675" y="413"/>
                </a:lnTo>
                <a:lnTo>
                  <a:pt x="673" y="413"/>
                </a:lnTo>
                <a:lnTo>
                  <a:pt x="673" y="415"/>
                </a:lnTo>
                <a:lnTo>
                  <a:pt x="673" y="417"/>
                </a:lnTo>
                <a:lnTo>
                  <a:pt x="673" y="419"/>
                </a:lnTo>
                <a:lnTo>
                  <a:pt x="671" y="419"/>
                </a:lnTo>
                <a:lnTo>
                  <a:pt x="671" y="420"/>
                </a:lnTo>
                <a:lnTo>
                  <a:pt x="669" y="420"/>
                </a:lnTo>
                <a:lnTo>
                  <a:pt x="667" y="420"/>
                </a:lnTo>
                <a:lnTo>
                  <a:pt x="665" y="420"/>
                </a:lnTo>
                <a:lnTo>
                  <a:pt x="665" y="419"/>
                </a:lnTo>
                <a:lnTo>
                  <a:pt x="663" y="419"/>
                </a:lnTo>
                <a:lnTo>
                  <a:pt x="661" y="419"/>
                </a:lnTo>
                <a:lnTo>
                  <a:pt x="659" y="419"/>
                </a:lnTo>
                <a:lnTo>
                  <a:pt x="657" y="419"/>
                </a:lnTo>
                <a:lnTo>
                  <a:pt x="657" y="420"/>
                </a:lnTo>
                <a:lnTo>
                  <a:pt x="656" y="420"/>
                </a:lnTo>
                <a:lnTo>
                  <a:pt x="656" y="423"/>
                </a:lnTo>
                <a:lnTo>
                  <a:pt x="653" y="425"/>
                </a:lnTo>
                <a:lnTo>
                  <a:pt x="653" y="423"/>
                </a:lnTo>
                <a:lnTo>
                  <a:pt x="651" y="423"/>
                </a:lnTo>
                <a:lnTo>
                  <a:pt x="651" y="420"/>
                </a:lnTo>
                <a:lnTo>
                  <a:pt x="650" y="420"/>
                </a:lnTo>
                <a:lnTo>
                  <a:pt x="648" y="420"/>
                </a:lnTo>
                <a:lnTo>
                  <a:pt x="646" y="420"/>
                </a:lnTo>
                <a:lnTo>
                  <a:pt x="644" y="419"/>
                </a:lnTo>
                <a:lnTo>
                  <a:pt x="642" y="419"/>
                </a:lnTo>
                <a:lnTo>
                  <a:pt x="642" y="417"/>
                </a:lnTo>
                <a:lnTo>
                  <a:pt x="640" y="417"/>
                </a:lnTo>
                <a:lnTo>
                  <a:pt x="640" y="419"/>
                </a:lnTo>
                <a:lnTo>
                  <a:pt x="638" y="419"/>
                </a:lnTo>
                <a:lnTo>
                  <a:pt x="636" y="420"/>
                </a:lnTo>
                <a:lnTo>
                  <a:pt x="634" y="420"/>
                </a:lnTo>
                <a:lnTo>
                  <a:pt x="632" y="420"/>
                </a:lnTo>
                <a:lnTo>
                  <a:pt x="632" y="423"/>
                </a:lnTo>
                <a:lnTo>
                  <a:pt x="630" y="423"/>
                </a:lnTo>
                <a:lnTo>
                  <a:pt x="629" y="423"/>
                </a:lnTo>
                <a:lnTo>
                  <a:pt x="629" y="420"/>
                </a:lnTo>
                <a:lnTo>
                  <a:pt x="627" y="420"/>
                </a:lnTo>
                <a:lnTo>
                  <a:pt x="625" y="420"/>
                </a:lnTo>
                <a:lnTo>
                  <a:pt x="623" y="420"/>
                </a:lnTo>
                <a:lnTo>
                  <a:pt x="621" y="419"/>
                </a:lnTo>
                <a:lnTo>
                  <a:pt x="619" y="419"/>
                </a:lnTo>
                <a:lnTo>
                  <a:pt x="617" y="417"/>
                </a:lnTo>
                <a:lnTo>
                  <a:pt x="617" y="415"/>
                </a:lnTo>
                <a:lnTo>
                  <a:pt x="615" y="415"/>
                </a:lnTo>
                <a:lnTo>
                  <a:pt x="615" y="413"/>
                </a:lnTo>
                <a:lnTo>
                  <a:pt x="613" y="413"/>
                </a:lnTo>
                <a:lnTo>
                  <a:pt x="615" y="413"/>
                </a:lnTo>
                <a:lnTo>
                  <a:pt x="615" y="411"/>
                </a:lnTo>
                <a:lnTo>
                  <a:pt x="613" y="411"/>
                </a:lnTo>
                <a:lnTo>
                  <a:pt x="611" y="411"/>
                </a:lnTo>
                <a:lnTo>
                  <a:pt x="609" y="411"/>
                </a:lnTo>
                <a:lnTo>
                  <a:pt x="607" y="411"/>
                </a:lnTo>
                <a:lnTo>
                  <a:pt x="605" y="411"/>
                </a:lnTo>
                <a:lnTo>
                  <a:pt x="603" y="413"/>
                </a:lnTo>
                <a:lnTo>
                  <a:pt x="603" y="415"/>
                </a:lnTo>
                <a:lnTo>
                  <a:pt x="603" y="417"/>
                </a:lnTo>
                <a:lnTo>
                  <a:pt x="602" y="417"/>
                </a:lnTo>
                <a:lnTo>
                  <a:pt x="600" y="417"/>
                </a:lnTo>
                <a:lnTo>
                  <a:pt x="598" y="419"/>
                </a:lnTo>
                <a:lnTo>
                  <a:pt x="598" y="420"/>
                </a:lnTo>
                <a:lnTo>
                  <a:pt x="596" y="420"/>
                </a:lnTo>
                <a:lnTo>
                  <a:pt x="596" y="423"/>
                </a:lnTo>
                <a:lnTo>
                  <a:pt x="594" y="425"/>
                </a:lnTo>
                <a:lnTo>
                  <a:pt x="594" y="426"/>
                </a:lnTo>
                <a:lnTo>
                  <a:pt x="592" y="428"/>
                </a:lnTo>
                <a:lnTo>
                  <a:pt x="590" y="426"/>
                </a:lnTo>
                <a:lnTo>
                  <a:pt x="590" y="428"/>
                </a:lnTo>
                <a:lnTo>
                  <a:pt x="588" y="428"/>
                </a:lnTo>
                <a:lnTo>
                  <a:pt x="588" y="430"/>
                </a:lnTo>
                <a:lnTo>
                  <a:pt x="586" y="430"/>
                </a:lnTo>
                <a:lnTo>
                  <a:pt x="584" y="432"/>
                </a:lnTo>
                <a:lnTo>
                  <a:pt x="582" y="434"/>
                </a:lnTo>
                <a:lnTo>
                  <a:pt x="581" y="434"/>
                </a:lnTo>
                <a:lnTo>
                  <a:pt x="579" y="434"/>
                </a:lnTo>
                <a:lnTo>
                  <a:pt x="579" y="432"/>
                </a:lnTo>
                <a:lnTo>
                  <a:pt x="579" y="430"/>
                </a:lnTo>
                <a:lnTo>
                  <a:pt x="577" y="430"/>
                </a:lnTo>
                <a:lnTo>
                  <a:pt x="575" y="430"/>
                </a:lnTo>
                <a:lnTo>
                  <a:pt x="573" y="432"/>
                </a:lnTo>
                <a:lnTo>
                  <a:pt x="571" y="434"/>
                </a:lnTo>
                <a:lnTo>
                  <a:pt x="571" y="436"/>
                </a:lnTo>
                <a:lnTo>
                  <a:pt x="571" y="438"/>
                </a:lnTo>
                <a:lnTo>
                  <a:pt x="571" y="440"/>
                </a:lnTo>
                <a:lnTo>
                  <a:pt x="571" y="442"/>
                </a:lnTo>
                <a:lnTo>
                  <a:pt x="571" y="444"/>
                </a:lnTo>
                <a:lnTo>
                  <a:pt x="569" y="444"/>
                </a:lnTo>
                <a:lnTo>
                  <a:pt x="567" y="444"/>
                </a:lnTo>
                <a:lnTo>
                  <a:pt x="565" y="444"/>
                </a:lnTo>
                <a:lnTo>
                  <a:pt x="563" y="444"/>
                </a:lnTo>
                <a:lnTo>
                  <a:pt x="561" y="444"/>
                </a:lnTo>
                <a:lnTo>
                  <a:pt x="561" y="442"/>
                </a:lnTo>
                <a:lnTo>
                  <a:pt x="559" y="440"/>
                </a:lnTo>
                <a:lnTo>
                  <a:pt x="557" y="440"/>
                </a:lnTo>
                <a:lnTo>
                  <a:pt x="555" y="440"/>
                </a:lnTo>
                <a:lnTo>
                  <a:pt x="555" y="442"/>
                </a:lnTo>
                <a:lnTo>
                  <a:pt x="554" y="444"/>
                </a:lnTo>
                <a:lnTo>
                  <a:pt x="552" y="444"/>
                </a:lnTo>
                <a:lnTo>
                  <a:pt x="550" y="444"/>
                </a:lnTo>
                <a:lnTo>
                  <a:pt x="548" y="444"/>
                </a:lnTo>
                <a:lnTo>
                  <a:pt x="548" y="442"/>
                </a:lnTo>
                <a:lnTo>
                  <a:pt x="550" y="442"/>
                </a:lnTo>
                <a:lnTo>
                  <a:pt x="550" y="440"/>
                </a:lnTo>
                <a:lnTo>
                  <a:pt x="548" y="440"/>
                </a:lnTo>
                <a:lnTo>
                  <a:pt x="546" y="440"/>
                </a:lnTo>
                <a:lnTo>
                  <a:pt x="544" y="440"/>
                </a:lnTo>
                <a:lnTo>
                  <a:pt x="544" y="442"/>
                </a:lnTo>
                <a:lnTo>
                  <a:pt x="542" y="440"/>
                </a:lnTo>
                <a:lnTo>
                  <a:pt x="540" y="440"/>
                </a:lnTo>
                <a:lnTo>
                  <a:pt x="540" y="438"/>
                </a:lnTo>
                <a:lnTo>
                  <a:pt x="540" y="436"/>
                </a:lnTo>
                <a:lnTo>
                  <a:pt x="540" y="434"/>
                </a:lnTo>
                <a:lnTo>
                  <a:pt x="538" y="434"/>
                </a:lnTo>
                <a:lnTo>
                  <a:pt x="538" y="436"/>
                </a:lnTo>
                <a:lnTo>
                  <a:pt x="536" y="436"/>
                </a:lnTo>
                <a:lnTo>
                  <a:pt x="536" y="434"/>
                </a:lnTo>
                <a:lnTo>
                  <a:pt x="534" y="434"/>
                </a:lnTo>
                <a:lnTo>
                  <a:pt x="534" y="436"/>
                </a:lnTo>
                <a:lnTo>
                  <a:pt x="534" y="438"/>
                </a:lnTo>
                <a:lnTo>
                  <a:pt x="533" y="438"/>
                </a:lnTo>
                <a:lnTo>
                  <a:pt x="533" y="440"/>
                </a:lnTo>
                <a:lnTo>
                  <a:pt x="533" y="442"/>
                </a:lnTo>
                <a:lnTo>
                  <a:pt x="531" y="442"/>
                </a:lnTo>
                <a:lnTo>
                  <a:pt x="531" y="440"/>
                </a:lnTo>
                <a:lnTo>
                  <a:pt x="528" y="440"/>
                </a:lnTo>
                <a:lnTo>
                  <a:pt x="527" y="440"/>
                </a:lnTo>
                <a:lnTo>
                  <a:pt x="527" y="438"/>
                </a:lnTo>
                <a:lnTo>
                  <a:pt x="527" y="436"/>
                </a:lnTo>
                <a:lnTo>
                  <a:pt x="527" y="434"/>
                </a:lnTo>
                <a:lnTo>
                  <a:pt x="525" y="434"/>
                </a:lnTo>
                <a:lnTo>
                  <a:pt x="523" y="434"/>
                </a:lnTo>
                <a:lnTo>
                  <a:pt x="521" y="434"/>
                </a:lnTo>
                <a:lnTo>
                  <a:pt x="519" y="432"/>
                </a:lnTo>
                <a:lnTo>
                  <a:pt x="521" y="430"/>
                </a:lnTo>
                <a:lnTo>
                  <a:pt x="521" y="428"/>
                </a:lnTo>
                <a:lnTo>
                  <a:pt x="519" y="426"/>
                </a:lnTo>
                <a:lnTo>
                  <a:pt x="517" y="426"/>
                </a:lnTo>
                <a:lnTo>
                  <a:pt x="517" y="428"/>
                </a:lnTo>
                <a:lnTo>
                  <a:pt x="515" y="428"/>
                </a:lnTo>
                <a:lnTo>
                  <a:pt x="513" y="428"/>
                </a:lnTo>
                <a:lnTo>
                  <a:pt x="511" y="426"/>
                </a:lnTo>
                <a:lnTo>
                  <a:pt x="509" y="426"/>
                </a:lnTo>
                <a:lnTo>
                  <a:pt x="507" y="426"/>
                </a:lnTo>
                <a:lnTo>
                  <a:pt x="507" y="428"/>
                </a:lnTo>
                <a:lnTo>
                  <a:pt x="507" y="430"/>
                </a:lnTo>
                <a:lnTo>
                  <a:pt x="505" y="430"/>
                </a:lnTo>
                <a:lnTo>
                  <a:pt x="505" y="432"/>
                </a:lnTo>
                <a:lnTo>
                  <a:pt x="505" y="434"/>
                </a:lnTo>
                <a:lnTo>
                  <a:pt x="505" y="436"/>
                </a:lnTo>
                <a:lnTo>
                  <a:pt x="504" y="436"/>
                </a:lnTo>
                <a:lnTo>
                  <a:pt x="504" y="434"/>
                </a:lnTo>
                <a:lnTo>
                  <a:pt x="502" y="434"/>
                </a:lnTo>
                <a:lnTo>
                  <a:pt x="502" y="432"/>
                </a:lnTo>
                <a:lnTo>
                  <a:pt x="502" y="430"/>
                </a:lnTo>
                <a:lnTo>
                  <a:pt x="502" y="428"/>
                </a:lnTo>
                <a:lnTo>
                  <a:pt x="500" y="428"/>
                </a:lnTo>
                <a:lnTo>
                  <a:pt x="500" y="430"/>
                </a:lnTo>
                <a:lnTo>
                  <a:pt x="500" y="432"/>
                </a:lnTo>
                <a:lnTo>
                  <a:pt x="498" y="432"/>
                </a:lnTo>
                <a:lnTo>
                  <a:pt x="496" y="432"/>
                </a:lnTo>
                <a:lnTo>
                  <a:pt x="496" y="434"/>
                </a:lnTo>
                <a:lnTo>
                  <a:pt x="494" y="434"/>
                </a:lnTo>
                <a:lnTo>
                  <a:pt x="492" y="434"/>
                </a:lnTo>
                <a:lnTo>
                  <a:pt x="490" y="434"/>
                </a:lnTo>
                <a:lnTo>
                  <a:pt x="490" y="432"/>
                </a:lnTo>
                <a:lnTo>
                  <a:pt x="488" y="432"/>
                </a:lnTo>
                <a:lnTo>
                  <a:pt x="486" y="432"/>
                </a:lnTo>
                <a:lnTo>
                  <a:pt x="484" y="432"/>
                </a:lnTo>
                <a:lnTo>
                  <a:pt x="484" y="434"/>
                </a:lnTo>
                <a:lnTo>
                  <a:pt x="482" y="434"/>
                </a:lnTo>
                <a:lnTo>
                  <a:pt x="480" y="434"/>
                </a:lnTo>
                <a:lnTo>
                  <a:pt x="478" y="434"/>
                </a:lnTo>
                <a:lnTo>
                  <a:pt x="477" y="434"/>
                </a:lnTo>
                <a:lnTo>
                  <a:pt x="477" y="432"/>
                </a:lnTo>
                <a:lnTo>
                  <a:pt x="478" y="432"/>
                </a:lnTo>
                <a:lnTo>
                  <a:pt x="478" y="430"/>
                </a:lnTo>
                <a:lnTo>
                  <a:pt x="477" y="428"/>
                </a:lnTo>
                <a:lnTo>
                  <a:pt x="477" y="430"/>
                </a:lnTo>
                <a:lnTo>
                  <a:pt x="475" y="430"/>
                </a:lnTo>
                <a:lnTo>
                  <a:pt x="473" y="430"/>
                </a:lnTo>
                <a:lnTo>
                  <a:pt x="473" y="428"/>
                </a:lnTo>
                <a:lnTo>
                  <a:pt x="471" y="428"/>
                </a:lnTo>
                <a:lnTo>
                  <a:pt x="471" y="426"/>
                </a:lnTo>
                <a:lnTo>
                  <a:pt x="469" y="426"/>
                </a:lnTo>
                <a:lnTo>
                  <a:pt x="469" y="425"/>
                </a:lnTo>
                <a:lnTo>
                  <a:pt x="467" y="426"/>
                </a:lnTo>
                <a:lnTo>
                  <a:pt x="469" y="426"/>
                </a:lnTo>
                <a:lnTo>
                  <a:pt x="469" y="428"/>
                </a:lnTo>
                <a:lnTo>
                  <a:pt x="467" y="428"/>
                </a:lnTo>
                <a:lnTo>
                  <a:pt x="465" y="426"/>
                </a:lnTo>
                <a:lnTo>
                  <a:pt x="463" y="426"/>
                </a:lnTo>
                <a:lnTo>
                  <a:pt x="461" y="426"/>
                </a:lnTo>
                <a:lnTo>
                  <a:pt x="461" y="425"/>
                </a:lnTo>
                <a:lnTo>
                  <a:pt x="461" y="423"/>
                </a:lnTo>
                <a:lnTo>
                  <a:pt x="461" y="420"/>
                </a:lnTo>
                <a:lnTo>
                  <a:pt x="459" y="420"/>
                </a:lnTo>
                <a:lnTo>
                  <a:pt x="457" y="420"/>
                </a:lnTo>
                <a:lnTo>
                  <a:pt x="456" y="420"/>
                </a:lnTo>
                <a:lnTo>
                  <a:pt x="454" y="423"/>
                </a:lnTo>
                <a:lnTo>
                  <a:pt x="451" y="423"/>
                </a:lnTo>
                <a:lnTo>
                  <a:pt x="450" y="423"/>
                </a:lnTo>
                <a:lnTo>
                  <a:pt x="448" y="423"/>
                </a:lnTo>
                <a:lnTo>
                  <a:pt x="446" y="423"/>
                </a:lnTo>
                <a:lnTo>
                  <a:pt x="446" y="420"/>
                </a:lnTo>
                <a:lnTo>
                  <a:pt x="444" y="420"/>
                </a:lnTo>
                <a:lnTo>
                  <a:pt x="442" y="420"/>
                </a:lnTo>
                <a:lnTo>
                  <a:pt x="440" y="420"/>
                </a:lnTo>
                <a:lnTo>
                  <a:pt x="440" y="419"/>
                </a:lnTo>
                <a:lnTo>
                  <a:pt x="438" y="419"/>
                </a:lnTo>
                <a:lnTo>
                  <a:pt x="438" y="417"/>
                </a:lnTo>
                <a:lnTo>
                  <a:pt x="436" y="417"/>
                </a:lnTo>
                <a:lnTo>
                  <a:pt x="434" y="415"/>
                </a:lnTo>
                <a:lnTo>
                  <a:pt x="434" y="413"/>
                </a:lnTo>
                <a:lnTo>
                  <a:pt x="434" y="411"/>
                </a:lnTo>
                <a:lnTo>
                  <a:pt x="434" y="409"/>
                </a:lnTo>
                <a:lnTo>
                  <a:pt x="432" y="409"/>
                </a:lnTo>
                <a:lnTo>
                  <a:pt x="430" y="409"/>
                </a:lnTo>
                <a:lnTo>
                  <a:pt x="432" y="409"/>
                </a:lnTo>
                <a:lnTo>
                  <a:pt x="432" y="407"/>
                </a:lnTo>
                <a:lnTo>
                  <a:pt x="430" y="405"/>
                </a:lnTo>
                <a:lnTo>
                  <a:pt x="430" y="403"/>
                </a:lnTo>
                <a:lnTo>
                  <a:pt x="430" y="401"/>
                </a:lnTo>
                <a:lnTo>
                  <a:pt x="430" y="399"/>
                </a:lnTo>
                <a:lnTo>
                  <a:pt x="432" y="399"/>
                </a:lnTo>
                <a:lnTo>
                  <a:pt x="432" y="397"/>
                </a:lnTo>
                <a:lnTo>
                  <a:pt x="430" y="396"/>
                </a:lnTo>
                <a:lnTo>
                  <a:pt x="429" y="394"/>
                </a:lnTo>
                <a:lnTo>
                  <a:pt x="427" y="392"/>
                </a:lnTo>
                <a:lnTo>
                  <a:pt x="425" y="392"/>
                </a:lnTo>
                <a:lnTo>
                  <a:pt x="425" y="390"/>
                </a:lnTo>
                <a:lnTo>
                  <a:pt x="425" y="388"/>
                </a:lnTo>
                <a:lnTo>
                  <a:pt x="425" y="386"/>
                </a:lnTo>
                <a:lnTo>
                  <a:pt x="425" y="384"/>
                </a:lnTo>
                <a:lnTo>
                  <a:pt x="425" y="382"/>
                </a:lnTo>
                <a:lnTo>
                  <a:pt x="427" y="382"/>
                </a:lnTo>
                <a:lnTo>
                  <a:pt x="427" y="380"/>
                </a:lnTo>
                <a:lnTo>
                  <a:pt x="429" y="380"/>
                </a:lnTo>
                <a:lnTo>
                  <a:pt x="430" y="380"/>
                </a:lnTo>
                <a:lnTo>
                  <a:pt x="430" y="382"/>
                </a:lnTo>
                <a:lnTo>
                  <a:pt x="432" y="382"/>
                </a:lnTo>
                <a:lnTo>
                  <a:pt x="432" y="380"/>
                </a:lnTo>
                <a:lnTo>
                  <a:pt x="432" y="378"/>
                </a:lnTo>
                <a:lnTo>
                  <a:pt x="432" y="376"/>
                </a:lnTo>
                <a:lnTo>
                  <a:pt x="432" y="375"/>
                </a:lnTo>
                <a:lnTo>
                  <a:pt x="434" y="375"/>
                </a:lnTo>
                <a:lnTo>
                  <a:pt x="436" y="375"/>
                </a:lnTo>
                <a:lnTo>
                  <a:pt x="436" y="376"/>
                </a:lnTo>
                <a:lnTo>
                  <a:pt x="438" y="378"/>
                </a:lnTo>
                <a:lnTo>
                  <a:pt x="438" y="376"/>
                </a:lnTo>
                <a:lnTo>
                  <a:pt x="440" y="375"/>
                </a:lnTo>
                <a:lnTo>
                  <a:pt x="442" y="375"/>
                </a:lnTo>
                <a:lnTo>
                  <a:pt x="442" y="372"/>
                </a:lnTo>
                <a:lnTo>
                  <a:pt x="442" y="370"/>
                </a:lnTo>
                <a:lnTo>
                  <a:pt x="442" y="369"/>
                </a:lnTo>
                <a:lnTo>
                  <a:pt x="442" y="367"/>
                </a:lnTo>
                <a:lnTo>
                  <a:pt x="440" y="367"/>
                </a:lnTo>
                <a:lnTo>
                  <a:pt x="438" y="367"/>
                </a:lnTo>
                <a:lnTo>
                  <a:pt x="438" y="365"/>
                </a:lnTo>
                <a:lnTo>
                  <a:pt x="436" y="365"/>
                </a:lnTo>
                <a:lnTo>
                  <a:pt x="438" y="363"/>
                </a:lnTo>
                <a:lnTo>
                  <a:pt x="440" y="363"/>
                </a:lnTo>
                <a:lnTo>
                  <a:pt x="440" y="361"/>
                </a:lnTo>
                <a:lnTo>
                  <a:pt x="438" y="361"/>
                </a:lnTo>
                <a:lnTo>
                  <a:pt x="436" y="359"/>
                </a:lnTo>
                <a:lnTo>
                  <a:pt x="436" y="357"/>
                </a:lnTo>
                <a:lnTo>
                  <a:pt x="438" y="357"/>
                </a:lnTo>
                <a:lnTo>
                  <a:pt x="438" y="355"/>
                </a:lnTo>
                <a:lnTo>
                  <a:pt x="438" y="353"/>
                </a:lnTo>
                <a:lnTo>
                  <a:pt x="436" y="353"/>
                </a:lnTo>
                <a:lnTo>
                  <a:pt x="436" y="351"/>
                </a:lnTo>
                <a:lnTo>
                  <a:pt x="438" y="351"/>
                </a:lnTo>
                <a:lnTo>
                  <a:pt x="438" y="349"/>
                </a:lnTo>
                <a:lnTo>
                  <a:pt x="436" y="349"/>
                </a:lnTo>
                <a:lnTo>
                  <a:pt x="436" y="351"/>
                </a:lnTo>
                <a:lnTo>
                  <a:pt x="434" y="351"/>
                </a:lnTo>
                <a:lnTo>
                  <a:pt x="434" y="349"/>
                </a:lnTo>
                <a:lnTo>
                  <a:pt x="432" y="348"/>
                </a:lnTo>
                <a:lnTo>
                  <a:pt x="434" y="348"/>
                </a:lnTo>
                <a:lnTo>
                  <a:pt x="436" y="346"/>
                </a:lnTo>
                <a:lnTo>
                  <a:pt x="436" y="344"/>
                </a:lnTo>
                <a:lnTo>
                  <a:pt x="434" y="344"/>
                </a:lnTo>
                <a:lnTo>
                  <a:pt x="434" y="342"/>
                </a:lnTo>
                <a:lnTo>
                  <a:pt x="436" y="342"/>
                </a:lnTo>
                <a:lnTo>
                  <a:pt x="436" y="340"/>
                </a:lnTo>
                <a:lnTo>
                  <a:pt x="438" y="342"/>
                </a:lnTo>
                <a:lnTo>
                  <a:pt x="438" y="340"/>
                </a:lnTo>
                <a:lnTo>
                  <a:pt x="438" y="338"/>
                </a:lnTo>
                <a:lnTo>
                  <a:pt x="436" y="338"/>
                </a:lnTo>
                <a:lnTo>
                  <a:pt x="436" y="336"/>
                </a:lnTo>
                <a:lnTo>
                  <a:pt x="434" y="336"/>
                </a:lnTo>
                <a:lnTo>
                  <a:pt x="434" y="334"/>
                </a:lnTo>
                <a:lnTo>
                  <a:pt x="436" y="334"/>
                </a:lnTo>
                <a:lnTo>
                  <a:pt x="438" y="332"/>
                </a:lnTo>
                <a:lnTo>
                  <a:pt x="440" y="332"/>
                </a:lnTo>
                <a:lnTo>
                  <a:pt x="440" y="330"/>
                </a:lnTo>
                <a:lnTo>
                  <a:pt x="438" y="330"/>
                </a:lnTo>
                <a:lnTo>
                  <a:pt x="438" y="328"/>
                </a:lnTo>
                <a:lnTo>
                  <a:pt x="436" y="328"/>
                </a:lnTo>
                <a:lnTo>
                  <a:pt x="434" y="328"/>
                </a:lnTo>
                <a:lnTo>
                  <a:pt x="432" y="326"/>
                </a:lnTo>
                <a:lnTo>
                  <a:pt x="430" y="324"/>
                </a:lnTo>
                <a:lnTo>
                  <a:pt x="429" y="322"/>
                </a:lnTo>
                <a:lnTo>
                  <a:pt x="429" y="321"/>
                </a:lnTo>
                <a:lnTo>
                  <a:pt x="427" y="319"/>
                </a:lnTo>
                <a:lnTo>
                  <a:pt x="429" y="319"/>
                </a:lnTo>
                <a:lnTo>
                  <a:pt x="429" y="317"/>
                </a:lnTo>
                <a:lnTo>
                  <a:pt x="427" y="317"/>
                </a:lnTo>
                <a:lnTo>
                  <a:pt x="425" y="317"/>
                </a:lnTo>
                <a:lnTo>
                  <a:pt x="423" y="317"/>
                </a:lnTo>
                <a:lnTo>
                  <a:pt x="421" y="317"/>
                </a:lnTo>
                <a:lnTo>
                  <a:pt x="419" y="317"/>
                </a:lnTo>
                <a:lnTo>
                  <a:pt x="419" y="315"/>
                </a:lnTo>
                <a:lnTo>
                  <a:pt x="419" y="313"/>
                </a:lnTo>
                <a:lnTo>
                  <a:pt x="417" y="313"/>
                </a:lnTo>
                <a:lnTo>
                  <a:pt x="417" y="315"/>
                </a:lnTo>
                <a:lnTo>
                  <a:pt x="417" y="313"/>
                </a:lnTo>
                <a:lnTo>
                  <a:pt x="415" y="313"/>
                </a:lnTo>
                <a:lnTo>
                  <a:pt x="413" y="313"/>
                </a:lnTo>
                <a:lnTo>
                  <a:pt x="413" y="315"/>
                </a:lnTo>
                <a:lnTo>
                  <a:pt x="413" y="317"/>
                </a:lnTo>
                <a:lnTo>
                  <a:pt x="411" y="317"/>
                </a:lnTo>
                <a:lnTo>
                  <a:pt x="409" y="317"/>
                </a:lnTo>
                <a:lnTo>
                  <a:pt x="408" y="317"/>
                </a:lnTo>
                <a:lnTo>
                  <a:pt x="408" y="319"/>
                </a:lnTo>
                <a:lnTo>
                  <a:pt x="406" y="319"/>
                </a:lnTo>
                <a:lnTo>
                  <a:pt x="406" y="317"/>
                </a:lnTo>
                <a:lnTo>
                  <a:pt x="403" y="317"/>
                </a:lnTo>
                <a:lnTo>
                  <a:pt x="403" y="315"/>
                </a:lnTo>
                <a:lnTo>
                  <a:pt x="403" y="313"/>
                </a:lnTo>
                <a:lnTo>
                  <a:pt x="403" y="311"/>
                </a:lnTo>
                <a:lnTo>
                  <a:pt x="403" y="309"/>
                </a:lnTo>
                <a:lnTo>
                  <a:pt x="403" y="307"/>
                </a:lnTo>
                <a:lnTo>
                  <a:pt x="402" y="307"/>
                </a:lnTo>
                <a:lnTo>
                  <a:pt x="400" y="307"/>
                </a:lnTo>
                <a:lnTo>
                  <a:pt x="398" y="309"/>
                </a:lnTo>
                <a:lnTo>
                  <a:pt x="396" y="309"/>
                </a:lnTo>
                <a:lnTo>
                  <a:pt x="396" y="307"/>
                </a:lnTo>
                <a:lnTo>
                  <a:pt x="394" y="307"/>
                </a:lnTo>
                <a:lnTo>
                  <a:pt x="392" y="307"/>
                </a:lnTo>
                <a:lnTo>
                  <a:pt x="390" y="307"/>
                </a:lnTo>
                <a:lnTo>
                  <a:pt x="390" y="305"/>
                </a:lnTo>
                <a:lnTo>
                  <a:pt x="388" y="305"/>
                </a:lnTo>
                <a:lnTo>
                  <a:pt x="386" y="305"/>
                </a:lnTo>
                <a:lnTo>
                  <a:pt x="384" y="305"/>
                </a:lnTo>
                <a:lnTo>
                  <a:pt x="384" y="303"/>
                </a:lnTo>
                <a:lnTo>
                  <a:pt x="382" y="303"/>
                </a:lnTo>
                <a:lnTo>
                  <a:pt x="384" y="303"/>
                </a:lnTo>
                <a:lnTo>
                  <a:pt x="384" y="301"/>
                </a:lnTo>
                <a:lnTo>
                  <a:pt x="384" y="300"/>
                </a:lnTo>
                <a:lnTo>
                  <a:pt x="384" y="298"/>
                </a:lnTo>
                <a:lnTo>
                  <a:pt x="382" y="298"/>
                </a:lnTo>
                <a:lnTo>
                  <a:pt x="382" y="295"/>
                </a:lnTo>
                <a:lnTo>
                  <a:pt x="381" y="295"/>
                </a:lnTo>
                <a:lnTo>
                  <a:pt x="381" y="298"/>
                </a:lnTo>
                <a:lnTo>
                  <a:pt x="379" y="298"/>
                </a:lnTo>
                <a:lnTo>
                  <a:pt x="377" y="298"/>
                </a:lnTo>
                <a:lnTo>
                  <a:pt x="375" y="295"/>
                </a:lnTo>
                <a:lnTo>
                  <a:pt x="371" y="298"/>
                </a:lnTo>
                <a:lnTo>
                  <a:pt x="371" y="295"/>
                </a:lnTo>
                <a:lnTo>
                  <a:pt x="371" y="294"/>
                </a:lnTo>
                <a:lnTo>
                  <a:pt x="369" y="292"/>
                </a:lnTo>
                <a:lnTo>
                  <a:pt x="367" y="292"/>
                </a:lnTo>
                <a:lnTo>
                  <a:pt x="365" y="292"/>
                </a:lnTo>
                <a:lnTo>
                  <a:pt x="365" y="294"/>
                </a:lnTo>
                <a:lnTo>
                  <a:pt x="363" y="294"/>
                </a:lnTo>
                <a:lnTo>
                  <a:pt x="363" y="292"/>
                </a:lnTo>
                <a:lnTo>
                  <a:pt x="361" y="290"/>
                </a:lnTo>
                <a:lnTo>
                  <a:pt x="361" y="288"/>
                </a:lnTo>
                <a:lnTo>
                  <a:pt x="360" y="288"/>
                </a:lnTo>
                <a:lnTo>
                  <a:pt x="360" y="286"/>
                </a:lnTo>
                <a:lnTo>
                  <a:pt x="357" y="286"/>
                </a:lnTo>
                <a:lnTo>
                  <a:pt x="357" y="288"/>
                </a:lnTo>
                <a:lnTo>
                  <a:pt x="355" y="288"/>
                </a:lnTo>
                <a:lnTo>
                  <a:pt x="355" y="290"/>
                </a:lnTo>
                <a:lnTo>
                  <a:pt x="354" y="290"/>
                </a:lnTo>
                <a:lnTo>
                  <a:pt x="352" y="290"/>
                </a:lnTo>
                <a:lnTo>
                  <a:pt x="350" y="288"/>
                </a:lnTo>
                <a:lnTo>
                  <a:pt x="348" y="288"/>
                </a:lnTo>
                <a:lnTo>
                  <a:pt x="348" y="286"/>
                </a:lnTo>
                <a:lnTo>
                  <a:pt x="348" y="284"/>
                </a:lnTo>
                <a:lnTo>
                  <a:pt x="348" y="282"/>
                </a:lnTo>
                <a:lnTo>
                  <a:pt x="348" y="280"/>
                </a:lnTo>
                <a:lnTo>
                  <a:pt x="346" y="280"/>
                </a:lnTo>
                <a:lnTo>
                  <a:pt x="344" y="278"/>
                </a:lnTo>
                <a:lnTo>
                  <a:pt x="342" y="278"/>
                </a:lnTo>
                <a:lnTo>
                  <a:pt x="342" y="276"/>
                </a:lnTo>
                <a:lnTo>
                  <a:pt x="344" y="276"/>
                </a:lnTo>
                <a:lnTo>
                  <a:pt x="344" y="274"/>
                </a:lnTo>
                <a:lnTo>
                  <a:pt x="344" y="273"/>
                </a:lnTo>
                <a:lnTo>
                  <a:pt x="344" y="271"/>
                </a:lnTo>
                <a:lnTo>
                  <a:pt x="342" y="271"/>
                </a:lnTo>
                <a:lnTo>
                  <a:pt x="340" y="273"/>
                </a:lnTo>
                <a:lnTo>
                  <a:pt x="340" y="274"/>
                </a:lnTo>
                <a:lnTo>
                  <a:pt x="338" y="274"/>
                </a:lnTo>
                <a:lnTo>
                  <a:pt x="336" y="274"/>
                </a:lnTo>
                <a:lnTo>
                  <a:pt x="336" y="273"/>
                </a:lnTo>
                <a:lnTo>
                  <a:pt x="336" y="271"/>
                </a:lnTo>
                <a:lnTo>
                  <a:pt x="336" y="269"/>
                </a:lnTo>
                <a:lnTo>
                  <a:pt x="336" y="267"/>
                </a:lnTo>
                <a:lnTo>
                  <a:pt x="336" y="265"/>
                </a:lnTo>
                <a:lnTo>
                  <a:pt x="334" y="265"/>
                </a:lnTo>
                <a:lnTo>
                  <a:pt x="334" y="267"/>
                </a:lnTo>
                <a:lnTo>
                  <a:pt x="333" y="267"/>
                </a:lnTo>
                <a:lnTo>
                  <a:pt x="333" y="265"/>
                </a:lnTo>
                <a:lnTo>
                  <a:pt x="334" y="263"/>
                </a:lnTo>
                <a:lnTo>
                  <a:pt x="333" y="263"/>
                </a:lnTo>
                <a:lnTo>
                  <a:pt x="331" y="261"/>
                </a:lnTo>
                <a:lnTo>
                  <a:pt x="331" y="259"/>
                </a:lnTo>
                <a:lnTo>
                  <a:pt x="329" y="259"/>
                </a:lnTo>
                <a:lnTo>
                  <a:pt x="329" y="257"/>
                </a:lnTo>
                <a:lnTo>
                  <a:pt x="327" y="257"/>
                </a:lnTo>
                <a:lnTo>
                  <a:pt x="329" y="257"/>
                </a:lnTo>
                <a:lnTo>
                  <a:pt x="329" y="255"/>
                </a:lnTo>
                <a:lnTo>
                  <a:pt x="331" y="255"/>
                </a:lnTo>
                <a:lnTo>
                  <a:pt x="331" y="253"/>
                </a:lnTo>
                <a:lnTo>
                  <a:pt x="331" y="251"/>
                </a:lnTo>
                <a:lnTo>
                  <a:pt x="331" y="250"/>
                </a:lnTo>
                <a:lnTo>
                  <a:pt x="331" y="247"/>
                </a:lnTo>
                <a:lnTo>
                  <a:pt x="329" y="247"/>
                </a:lnTo>
                <a:lnTo>
                  <a:pt x="327" y="247"/>
                </a:lnTo>
                <a:lnTo>
                  <a:pt x="327" y="245"/>
                </a:lnTo>
                <a:lnTo>
                  <a:pt x="325" y="245"/>
                </a:lnTo>
                <a:lnTo>
                  <a:pt x="323" y="245"/>
                </a:lnTo>
                <a:lnTo>
                  <a:pt x="323" y="244"/>
                </a:lnTo>
                <a:lnTo>
                  <a:pt x="323" y="240"/>
                </a:lnTo>
                <a:lnTo>
                  <a:pt x="306" y="245"/>
                </a:lnTo>
                <a:lnTo>
                  <a:pt x="285" y="245"/>
                </a:lnTo>
                <a:lnTo>
                  <a:pt x="261" y="244"/>
                </a:lnTo>
                <a:lnTo>
                  <a:pt x="254" y="236"/>
                </a:lnTo>
                <a:lnTo>
                  <a:pt x="250" y="234"/>
                </a:lnTo>
                <a:lnTo>
                  <a:pt x="248" y="232"/>
                </a:lnTo>
                <a:lnTo>
                  <a:pt x="244" y="232"/>
                </a:lnTo>
                <a:lnTo>
                  <a:pt x="231" y="221"/>
                </a:lnTo>
                <a:lnTo>
                  <a:pt x="225" y="207"/>
                </a:lnTo>
                <a:lnTo>
                  <a:pt x="223" y="205"/>
                </a:lnTo>
                <a:lnTo>
                  <a:pt x="221" y="199"/>
                </a:lnTo>
                <a:lnTo>
                  <a:pt x="221" y="192"/>
                </a:lnTo>
                <a:lnTo>
                  <a:pt x="221" y="188"/>
                </a:lnTo>
                <a:lnTo>
                  <a:pt x="217" y="173"/>
                </a:lnTo>
                <a:lnTo>
                  <a:pt x="211" y="159"/>
                </a:lnTo>
                <a:lnTo>
                  <a:pt x="210" y="159"/>
                </a:lnTo>
                <a:lnTo>
                  <a:pt x="156" y="182"/>
                </a:lnTo>
                <a:lnTo>
                  <a:pt x="150" y="182"/>
                </a:lnTo>
                <a:lnTo>
                  <a:pt x="119" y="194"/>
                </a:lnTo>
                <a:lnTo>
                  <a:pt x="108" y="199"/>
                </a:lnTo>
                <a:lnTo>
                  <a:pt x="98" y="203"/>
                </a:lnTo>
                <a:lnTo>
                  <a:pt x="81" y="213"/>
                </a:lnTo>
                <a:lnTo>
                  <a:pt x="59" y="226"/>
                </a:lnTo>
                <a:lnTo>
                  <a:pt x="59" y="228"/>
                </a:lnTo>
                <a:lnTo>
                  <a:pt x="67" y="245"/>
                </a:lnTo>
                <a:lnTo>
                  <a:pt x="85" y="278"/>
                </a:lnTo>
                <a:lnTo>
                  <a:pt x="33" y="276"/>
                </a:lnTo>
                <a:lnTo>
                  <a:pt x="33" y="278"/>
                </a:lnTo>
                <a:lnTo>
                  <a:pt x="52" y="321"/>
                </a:lnTo>
                <a:lnTo>
                  <a:pt x="54" y="322"/>
                </a:lnTo>
                <a:lnTo>
                  <a:pt x="54" y="324"/>
                </a:lnTo>
                <a:lnTo>
                  <a:pt x="46" y="328"/>
                </a:lnTo>
                <a:lnTo>
                  <a:pt x="0" y="348"/>
                </a:lnTo>
                <a:lnTo>
                  <a:pt x="0" y="349"/>
                </a:lnTo>
                <a:lnTo>
                  <a:pt x="31" y="423"/>
                </a:lnTo>
                <a:lnTo>
                  <a:pt x="31" y="425"/>
                </a:lnTo>
                <a:lnTo>
                  <a:pt x="75" y="522"/>
                </a:lnTo>
                <a:lnTo>
                  <a:pt x="85" y="542"/>
                </a:lnTo>
                <a:lnTo>
                  <a:pt x="94" y="551"/>
                </a:lnTo>
                <a:lnTo>
                  <a:pt x="125" y="588"/>
                </a:lnTo>
                <a:lnTo>
                  <a:pt x="150" y="617"/>
                </a:lnTo>
                <a:lnTo>
                  <a:pt x="171" y="644"/>
                </a:lnTo>
                <a:lnTo>
                  <a:pt x="189" y="663"/>
                </a:lnTo>
                <a:lnTo>
                  <a:pt x="202" y="684"/>
                </a:lnTo>
                <a:lnTo>
                  <a:pt x="206" y="695"/>
                </a:lnTo>
                <a:lnTo>
                  <a:pt x="215" y="724"/>
                </a:lnTo>
                <a:lnTo>
                  <a:pt x="252" y="822"/>
                </a:lnTo>
                <a:lnTo>
                  <a:pt x="256" y="840"/>
                </a:lnTo>
                <a:lnTo>
                  <a:pt x="254" y="843"/>
                </a:lnTo>
                <a:lnTo>
                  <a:pt x="258" y="851"/>
                </a:lnTo>
                <a:lnTo>
                  <a:pt x="259" y="859"/>
                </a:lnTo>
                <a:lnTo>
                  <a:pt x="261" y="865"/>
                </a:lnTo>
                <a:lnTo>
                  <a:pt x="261" y="867"/>
                </a:lnTo>
                <a:lnTo>
                  <a:pt x="265" y="86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" name="Freeform 214"/>
          <p:cNvSpPr>
            <a:spLocks/>
          </p:cNvSpPr>
          <p:nvPr/>
        </p:nvSpPr>
        <p:spPr bwMode="auto">
          <a:xfrm>
            <a:off x="-2429747" y="5799073"/>
            <a:ext cx="1067471" cy="725767"/>
          </a:xfrm>
          <a:custGeom>
            <a:avLst/>
            <a:gdLst>
              <a:gd name="T0" fmla="*/ 1116 w 1134"/>
              <a:gd name="T1" fmla="*/ 709 h 771"/>
              <a:gd name="T2" fmla="*/ 1128 w 1134"/>
              <a:gd name="T3" fmla="*/ 686 h 771"/>
              <a:gd name="T4" fmla="*/ 1134 w 1134"/>
              <a:gd name="T5" fmla="*/ 663 h 771"/>
              <a:gd name="T6" fmla="*/ 1093 w 1134"/>
              <a:gd name="T7" fmla="*/ 638 h 771"/>
              <a:gd name="T8" fmla="*/ 1012 w 1134"/>
              <a:gd name="T9" fmla="*/ 513 h 771"/>
              <a:gd name="T10" fmla="*/ 970 w 1134"/>
              <a:gd name="T11" fmla="*/ 488 h 771"/>
              <a:gd name="T12" fmla="*/ 924 w 1134"/>
              <a:gd name="T13" fmla="*/ 477 h 771"/>
              <a:gd name="T14" fmla="*/ 920 w 1134"/>
              <a:gd name="T15" fmla="*/ 440 h 771"/>
              <a:gd name="T16" fmla="*/ 870 w 1134"/>
              <a:gd name="T17" fmla="*/ 415 h 771"/>
              <a:gd name="T18" fmla="*/ 899 w 1134"/>
              <a:gd name="T19" fmla="*/ 348 h 771"/>
              <a:gd name="T20" fmla="*/ 908 w 1134"/>
              <a:gd name="T21" fmla="*/ 296 h 771"/>
              <a:gd name="T22" fmla="*/ 847 w 1134"/>
              <a:gd name="T23" fmla="*/ 240 h 771"/>
              <a:gd name="T24" fmla="*/ 711 w 1134"/>
              <a:gd name="T25" fmla="*/ 182 h 771"/>
              <a:gd name="T26" fmla="*/ 655 w 1134"/>
              <a:gd name="T27" fmla="*/ 221 h 771"/>
              <a:gd name="T28" fmla="*/ 651 w 1134"/>
              <a:gd name="T29" fmla="*/ 200 h 771"/>
              <a:gd name="T30" fmla="*/ 647 w 1134"/>
              <a:gd name="T31" fmla="*/ 169 h 771"/>
              <a:gd name="T32" fmla="*/ 630 w 1134"/>
              <a:gd name="T33" fmla="*/ 157 h 771"/>
              <a:gd name="T34" fmla="*/ 611 w 1134"/>
              <a:gd name="T35" fmla="*/ 146 h 771"/>
              <a:gd name="T36" fmla="*/ 588 w 1134"/>
              <a:gd name="T37" fmla="*/ 131 h 771"/>
              <a:gd name="T38" fmla="*/ 564 w 1134"/>
              <a:gd name="T39" fmla="*/ 148 h 771"/>
              <a:gd name="T40" fmla="*/ 588 w 1134"/>
              <a:gd name="T41" fmla="*/ 184 h 771"/>
              <a:gd name="T42" fmla="*/ 522 w 1134"/>
              <a:gd name="T43" fmla="*/ 152 h 771"/>
              <a:gd name="T44" fmla="*/ 455 w 1134"/>
              <a:gd name="T45" fmla="*/ 132 h 771"/>
              <a:gd name="T46" fmla="*/ 480 w 1134"/>
              <a:gd name="T47" fmla="*/ 65 h 771"/>
              <a:gd name="T48" fmla="*/ 453 w 1134"/>
              <a:gd name="T49" fmla="*/ 19 h 771"/>
              <a:gd name="T50" fmla="*/ 190 w 1134"/>
              <a:gd name="T51" fmla="*/ 136 h 771"/>
              <a:gd name="T52" fmla="*/ 115 w 1134"/>
              <a:gd name="T53" fmla="*/ 232 h 771"/>
              <a:gd name="T54" fmla="*/ 124 w 1134"/>
              <a:gd name="T55" fmla="*/ 253 h 771"/>
              <a:gd name="T56" fmla="*/ 134 w 1134"/>
              <a:gd name="T57" fmla="*/ 273 h 771"/>
              <a:gd name="T58" fmla="*/ 109 w 1134"/>
              <a:gd name="T59" fmla="*/ 313 h 771"/>
              <a:gd name="T60" fmla="*/ 73 w 1134"/>
              <a:gd name="T61" fmla="*/ 328 h 771"/>
              <a:gd name="T62" fmla="*/ 11 w 1134"/>
              <a:gd name="T63" fmla="*/ 432 h 771"/>
              <a:gd name="T64" fmla="*/ 49 w 1134"/>
              <a:gd name="T65" fmla="*/ 480 h 771"/>
              <a:gd name="T66" fmla="*/ 105 w 1134"/>
              <a:gd name="T67" fmla="*/ 549 h 771"/>
              <a:gd name="T68" fmla="*/ 142 w 1134"/>
              <a:gd name="T69" fmla="*/ 513 h 771"/>
              <a:gd name="T70" fmla="*/ 190 w 1134"/>
              <a:gd name="T71" fmla="*/ 479 h 771"/>
              <a:gd name="T72" fmla="*/ 217 w 1134"/>
              <a:gd name="T73" fmla="*/ 457 h 771"/>
              <a:gd name="T74" fmla="*/ 240 w 1134"/>
              <a:gd name="T75" fmla="*/ 455 h 771"/>
              <a:gd name="T76" fmla="*/ 253 w 1134"/>
              <a:gd name="T77" fmla="*/ 461 h 771"/>
              <a:gd name="T78" fmla="*/ 278 w 1134"/>
              <a:gd name="T79" fmla="*/ 463 h 771"/>
              <a:gd name="T80" fmla="*/ 296 w 1134"/>
              <a:gd name="T81" fmla="*/ 473 h 771"/>
              <a:gd name="T82" fmla="*/ 278 w 1134"/>
              <a:gd name="T83" fmla="*/ 494 h 771"/>
              <a:gd name="T84" fmla="*/ 315 w 1134"/>
              <a:gd name="T85" fmla="*/ 500 h 771"/>
              <a:gd name="T86" fmla="*/ 313 w 1134"/>
              <a:gd name="T87" fmla="*/ 509 h 771"/>
              <a:gd name="T88" fmla="*/ 323 w 1134"/>
              <a:gd name="T89" fmla="*/ 519 h 771"/>
              <a:gd name="T90" fmla="*/ 355 w 1134"/>
              <a:gd name="T91" fmla="*/ 490 h 771"/>
              <a:gd name="T92" fmla="*/ 376 w 1134"/>
              <a:gd name="T93" fmla="*/ 548 h 771"/>
              <a:gd name="T94" fmla="*/ 357 w 1134"/>
              <a:gd name="T95" fmla="*/ 592 h 771"/>
              <a:gd name="T96" fmla="*/ 290 w 1134"/>
              <a:gd name="T97" fmla="*/ 586 h 771"/>
              <a:gd name="T98" fmla="*/ 167 w 1134"/>
              <a:gd name="T99" fmla="*/ 640 h 771"/>
              <a:gd name="T100" fmla="*/ 184 w 1134"/>
              <a:gd name="T101" fmla="*/ 724 h 771"/>
              <a:gd name="T102" fmla="*/ 371 w 1134"/>
              <a:gd name="T103" fmla="*/ 700 h 771"/>
              <a:gd name="T104" fmla="*/ 465 w 1134"/>
              <a:gd name="T105" fmla="*/ 730 h 771"/>
              <a:gd name="T106" fmla="*/ 595 w 1134"/>
              <a:gd name="T107" fmla="*/ 757 h 771"/>
              <a:gd name="T108" fmla="*/ 659 w 1134"/>
              <a:gd name="T109" fmla="*/ 713 h 771"/>
              <a:gd name="T110" fmla="*/ 695 w 1134"/>
              <a:gd name="T111" fmla="*/ 661 h 771"/>
              <a:gd name="T112" fmla="*/ 753 w 1134"/>
              <a:gd name="T113" fmla="*/ 640 h 771"/>
              <a:gd name="T114" fmla="*/ 790 w 1134"/>
              <a:gd name="T115" fmla="*/ 640 h 771"/>
              <a:gd name="T116" fmla="*/ 884 w 1134"/>
              <a:gd name="T117" fmla="*/ 653 h 771"/>
              <a:gd name="T118" fmla="*/ 1001 w 1134"/>
              <a:gd name="T119" fmla="*/ 678 h 771"/>
              <a:gd name="T120" fmla="*/ 1049 w 1134"/>
              <a:gd name="T121" fmla="*/ 701 h 771"/>
              <a:gd name="T122" fmla="*/ 1074 w 1134"/>
              <a:gd name="T123" fmla="*/ 724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34" h="771">
                <a:moveTo>
                  <a:pt x="1093" y="748"/>
                </a:moveTo>
                <a:lnTo>
                  <a:pt x="1101" y="734"/>
                </a:lnTo>
                <a:lnTo>
                  <a:pt x="1103" y="732"/>
                </a:lnTo>
                <a:lnTo>
                  <a:pt x="1105" y="732"/>
                </a:lnTo>
                <a:lnTo>
                  <a:pt x="1106" y="730"/>
                </a:lnTo>
                <a:lnTo>
                  <a:pt x="1108" y="728"/>
                </a:lnTo>
                <a:lnTo>
                  <a:pt x="1108" y="727"/>
                </a:lnTo>
                <a:lnTo>
                  <a:pt x="1110" y="724"/>
                </a:lnTo>
                <a:lnTo>
                  <a:pt x="1112" y="721"/>
                </a:lnTo>
                <a:lnTo>
                  <a:pt x="1112" y="719"/>
                </a:lnTo>
                <a:lnTo>
                  <a:pt x="1114" y="717"/>
                </a:lnTo>
                <a:lnTo>
                  <a:pt x="1114" y="715"/>
                </a:lnTo>
                <a:lnTo>
                  <a:pt x="1116" y="715"/>
                </a:lnTo>
                <a:lnTo>
                  <a:pt x="1116" y="713"/>
                </a:lnTo>
                <a:lnTo>
                  <a:pt x="1116" y="711"/>
                </a:lnTo>
                <a:lnTo>
                  <a:pt x="1116" y="709"/>
                </a:lnTo>
                <a:lnTo>
                  <a:pt x="1118" y="707"/>
                </a:lnTo>
                <a:lnTo>
                  <a:pt x="1118" y="705"/>
                </a:lnTo>
                <a:lnTo>
                  <a:pt x="1118" y="703"/>
                </a:lnTo>
                <a:lnTo>
                  <a:pt x="1120" y="703"/>
                </a:lnTo>
                <a:lnTo>
                  <a:pt x="1120" y="701"/>
                </a:lnTo>
                <a:lnTo>
                  <a:pt x="1120" y="700"/>
                </a:lnTo>
                <a:lnTo>
                  <a:pt x="1120" y="698"/>
                </a:lnTo>
                <a:lnTo>
                  <a:pt x="1120" y="696"/>
                </a:lnTo>
                <a:lnTo>
                  <a:pt x="1120" y="694"/>
                </a:lnTo>
                <a:lnTo>
                  <a:pt x="1122" y="694"/>
                </a:lnTo>
                <a:lnTo>
                  <a:pt x="1122" y="692"/>
                </a:lnTo>
                <a:lnTo>
                  <a:pt x="1124" y="692"/>
                </a:lnTo>
                <a:lnTo>
                  <a:pt x="1124" y="690"/>
                </a:lnTo>
                <a:lnTo>
                  <a:pt x="1126" y="690"/>
                </a:lnTo>
                <a:lnTo>
                  <a:pt x="1126" y="688"/>
                </a:lnTo>
                <a:lnTo>
                  <a:pt x="1128" y="686"/>
                </a:lnTo>
                <a:lnTo>
                  <a:pt x="1128" y="684"/>
                </a:lnTo>
                <a:lnTo>
                  <a:pt x="1126" y="684"/>
                </a:lnTo>
                <a:lnTo>
                  <a:pt x="1126" y="682"/>
                </a:lnTo>
                <a:lnTo>
                  <a:pt x="1128" y="680"/>
                </a:lnTo>
                <a:lnTo>
                  <a:pt x="1128" y="678"/>
                </a:lnTo>
                <a:lnTo>
                  <a:pt x="1130" y="678"/>
                </a:lnTo>
                <a:lnTo>
                  <a:pt x="1130" y="676"/>
                </a:lnTo>
                <a:lnTo>
                  <a:pt x="1130" y="674"/>
                </a:lnTo>
                <a:lnTo>
                  <a:pt x="1130" y="673"/>
                </a:lnTo>
                <a:lnTo>
                  <a:pt x="1132" y="673"/>
                </a:lnTo>
                <a:lnTo>
                  <a:pt x="1132" y="671"/>
                </a:lnTo>
                <a:lnTo>
                  <a:pt x="1134" y="671"/>
                </a:lnTo>
                <a:lnTo>
                  <a:pt x="1134" y="669"/>
                </a:lnTo>
                <a:lnTo>
                  <a:pt x="1134" y="667"/>
                </a:lnTo>
                <a:lnTo>
                  <a:pt x="1134" y="665"/>
                </a:lnTo>
                <a:lnTo>
                  <a:pt x="1134" y="663"/>
                </a:lnTo>
                <a:lnTo>
                  <a:pt x="1132" y="663"/>
                </a:lnTo>
                <a:lnTo>
                  <a:pt x="1132" y="661"/>
                </a:lnTo>
                <a:lnTo>
                  <a:pt x="1132" y="659"/>
                </a:lnTo>
                <a:lnTo>
                  <a:pt x="1130" y="659"/>
                </a:lnTo>
                <a:lnTo>
                  <a:pt x="1130" y="657"/>
                </a:lnTo>
                <a:lnTo>
                  <a:pt x="1130" y="655"/>
                </a:lnTo>
                <a:lnTo>
                  <a:pt x="1128" y="653"/>
                </a:lnTo>
                <a:lnTo>
                  <a:pt x="1128" y="652"/>
                </a:lnTo>
                <a:lnTo>
                  <a:pt x="1128" y="650"/>
                </a:lnTo>
                <a:lnTo>
                  <a:pt x="1126" y="644"/>
                </a:lnTo>
                <a:lnTo>
                  <a:pt x="1126" y="640"/>
                </a:lnTo>
                <a:lnTo>
                  <a:pt x="1126" y="636"/>
                </a:lnTo>
                <a:lnTo>
                  <a:pt x="1120" y="638"/>
                </a:lnTo>
                <a:lnTo>
                  <a:pt x="1114" y="640"/>
                </a:lnTo>
                <a:lnTo>
                  <a:pt x="1106" y="638"/>
                </a:lnTo>
                <a:lnTo>
                  <a:pt x="1093" y="638"/>
                </a:lnTo>
                <a:lnTo>
                  <a:pt x="1085" y="626"/>
                </a:lnTo>
                <a:lnTo>
                  <a:pt x="1097" y="603"/>
                </a:lnTo>
                <a:lnTo>
                  <a:pt x="1084" y="597"/>
                </a:lnTo>
                <a:lnTo>
                  <a:pt x="1066" y="592"/>
                </a:lnTo>
                <a:lnTo>
                  <a:pt x="1036" y="578"/>
                </a:lnTo>
                <a:lnTo>
                  <a:pt x="1039" y="567"/>
                </a:lnTo>
                <a:lnTo>
                  <a:pt x="1049" y="553"/>
                </a:lnTo>
                <a:lnTo>
                  <a:pt x="1045" y="549"/>
                </a:lnTo>
                <a:lnTo>
                  <a:pt x="1026" y="540"/>
                </a:lnTo>
                <a:lnTo>
                  <a:pt x="1016" y="538"/>
                </a:lnTo>
                <a:lnTo>
                  <a:pt x="1014" y="538"/>
                </a:lnTo>
                <a:lnTo>
                  <a:pt x="1009" y="527"/>
                </a:lnTo>
                <a:lnTo>
                  <a:pt x="1010" y="519"/>
                </a:lnTo>
                <a:lnTo>
                  <a:pt x="1012" y="519"/>
                </a:lnTo>
                <a:lnTo>
                  <a:pt x="1014" y="519"/>
                </a:lnTo>
                <a:lnTo>
                  <a:pt x="1012" y="513"/>
                </a:lnTo>
                <a:lnTo>
                  <a:pt x="1007" y="509"/>
                </a:lnTo>
                <a:lnTo>
                  <a:pt x="1005" y="507"/>
                </a:lnTo>
                <a:lnTo>
                  <a:pt x="1003" y="509"/>
                </a:lnTo>
                <a:lnTo>
                  <a:pt x="1003" y="507"/>
                </a:lnTo>
                <a:lnTo>
                  <a:pt x="1003" y="509"/>
                </a:lnTo>
                <a:lnTo>
                  <a:pt x="1001" y="511"/>
                </a:lnTo>
                <a:lnTo>
                  <a:pt x="993" y="507"/>
                </a:lnTo>
                <a:lnTo>
                  <a:pt x="993" y="505"/>
                </a:lnTo>
                <a:lnTo>
                  <a:pt x="985" y="500"/>
                </a:lnTo>
                <a:lnTo>
                  <a:pt x="983" y="498"/>
                </a:lnTo>
                <a:lnTo>
                  <a:pt x="982" y="496"/>
                </a:lnTo>
                <a:lnTo>
                  <a:pt x="976" y="492"/>
                </a:lnTo>
                <a:lnTo>
                  <a:pt x="976" y="490"/>
                </a:lnTo>
                <a:lnTo>
                  <a:pt x="972" y="494"/>
                </a:lnTo>
                <a:lnTo>
                  <a:pt x="970" y="492"/>
                </a:lnTo>
                <a:lnTo>
                  <a:pt x="970" y="488"/>
                </a:lnTo>
                <a:lnTo>
                  <a:pt x="964" y="486"/>
                </a:lnTo>
                <a:lnTo>
                  <a:pt x="959" y="484"/>
                </a:lnTo>
                <a:lnTo>
                  <a:pt x="955" y="482"/>
                </a:lnTo>
                <a:lnTo>
                  <a:pt x="949" y="480"/>
                </a:lnTo>
                <a:lnTo>
                  <a:pt x="943" y="477"/>
                </a:lnTo>
                <a:lnTo>
                  <a:pt x="939" y="477"/>
                </a:lnTo>
                <a:lnTo>
                  <a:pt x="939" y="482"/>
                </a:lnTo>
                <a:lnTo>
                  <a:pt x="939" y="484"/>
                </a:lnTo>
                <a:lnTo>
                  <a:pt x="937" y="484"/>
                </a:lnTo>
                <a:lnTo>
                  <a:pt x="935" y="482"/>
                </a:lnTo>
                <a:lnTo>
                  <a:pt x="934" y="482"/>
                </a:lnTo>
                <a:lnTo>
                  <a:pt x="932" y="480"/>
                </a:lnTo>
                <a:lnTo>
                  <a:pt x="930" y="480"/>
                </a:lnTo>
                <a:lnTo>
                  <a:pt x="926" y="479"/>
                </a:lnTo>
                <a:lnTo>
                  <a:pt x="924" y="479"/>
                </a:lnTo>
                <a:lnTo>
                  <a:pt x="924" y="477"/>
                </a:lnTo>
                <a:lnTo>
                  <a:pt x="922" y="474"/>
                </a:lnTo>
                <a:lnTo>
                  <a:pt x="922" y="473"/>
                </a:lnTo>
                <a:lnTo>
                  <a:pt x="920" y="471"/>
                </a:lnTo>
                <a:lnTo>
                  <a:pt x="920" y="467"/>
                </a:lnTo>
                <a:lnTo>
                  <a:pt x="922" y="465"/>
                </a:lnTo>
                <a:lnTo>
                  <a:pt x="922" y="463"/>
                </a:lnTo>
                <a:lnTo>
                  <a:pt x="924" y="463"/>
                </a:lnTo>
                <a:lnTo>
                  <a:pt x="924" y="461"/>
                </a:lnTo>
                <a:lnTo>
                  <a:pt x="926" y="457"/>
                </a:lnTo>
                <a:lnTo>
                  <a:pt x="926" y="455"/>
                </a:lnTo>
                <a:lnTo>
                  <a:pt x="928" y="451"/>
                </a:lnTo>
                <a:lnTo>
                  <a:pt x="928" y="450"/>
                </a:lnTo>
                <a:lnTo>
                  <a:pt x="926" y="448"/>
                </a:lnTo>
                <a:lnTo>
                  <a:pt x="926" y="442"/>
                </a:lnTo>
                <a:lnTo>
                  <a:pt x="924" y="442"/>
                </a:lnTo>
                <a:lnTo>
                  <a:pt x="920" y="440"/>
                </a:lnTo>
                <a:lnTo>
                  <a:pt x="920" y="438"/>
                </a:lnTo>
                <a:lnTo>
                  <a:pt x="920" y="434"/>
                </a:lnTo>
                <a:lnTo>
                  <a:pt x="916" y="432"/>
                </a:lnTo>
                <a:lnTo>
                  <a:pt x="907" y="423"/>
                </a:lnTo>
                <a:lnTo>
                  <a:pt x="913" y="411"/>
                </a:lnTo>
                <a:lnTo>
                  <a:pt x="922" y="407"/>
                </a:lnTo>
                <a:lnTo>
                  <a:pt x="924" y="405"/>
                </a:lnTo>
                <a:lnTo>
                  <a:pt x="926" y="394"/>
                </a:lnTo>
                <a:lnTo>
                  <a:pt x="916" y="388"/>
                </a:lnTo>
                <a:lnTo>
                  <a:pt x="908" y="384"/>
                </a:lnTo>
                <a:lnTo>
                  <a:pt x="895" y="398"/>
                </a:lnTo>
                <a:lnTo>
                  <a:pt x="889" y="403"/>
                </a:lnTo>
                <a:lnTo>
                  <a:pt x="886" y="405"/>
                </a:lnTo>
                <a:lnTo>
                  <a:pt x="882" y="409"/>
                </a:lnTo>
                <a:lnTo>
                  <a:pt x="880" y="409"/>
                </a:lnTo>
                <a:lnTo>
                  <a:pt x="870" y="415"/>
                </a:lnTo>
                <a:lnTo>
                  <a:pt x="865" y="407"/>
                </a:lnTo>
                <a:lnTo>
                  <a:pt x="874" y="398"/>
                </a:lnTo>
                <a:lnTo>
                  <a:pt x="876" y="396"/>
                </a:lnTo>
                <a:lnTo>
                  <a:pt x="878" y="394"/>
                </a:lnTo>
                <a:lnTo>
                  <a:pt x="882" y="390"/>
                </a:lnTo>
                <a:lnTo>
                  <a:pt x="884" y="388"/>
                </a:lnTo>
                <a:lnTo>
                  <a:pt x="887" y="384"/>
                </a:lnTo>
                <a:lnTo>
                  <a:pt x="891" y="380"/>
                </a:lnTo>
                <a:lnTo>
                  <a:pt x="897" y="369"/>
                </a:lnTo>
                <a:lnTo>
                  <a:pt x="895" y="367"/>
                </a:lnTo>
                <a:lnTo>
                  <a:pt x="893" y="365"/>
                </a:lnTo>
                <a:lnTo>
                  <a:pt x="895" y="361"/>
                </a:lnTo>
                <a:lnTo>
                  <a:pt x="895" y="357"/>
                </a:lnTo>
                <a:lnTo>
                  <a:pt x="897" y="355"/>
                </a:lnTo>
                <a:lnTo>
                  <a:pt x="899" y="352"/>
                </a:lnTo>
                <a:lnTo>
                  <a:pt x="899" y="348"/>
                </a:lnTo>
                <a:lnTo>
                  <a:pt x="901" y="346"/>
                </a:lnTo>
                <a:lnTo>
                  <a:pt x="901" y="344"/>
                </a:lnTo>
                <a:lnTo>
                  <a:pt x="901" y="342"/>
                </a:lnTo>
                <a:lnTo>
                  <a:pt x="901" y="338"/>
                </a:lnTo>
                <a:lnTo>
                  <a:pt x="901" y="334"/>
                </a:lnTo>
                <a:lnTo>
                  <a:pt x="901" y="330"/>
                </a:lnTo>
                <a:lnTo>
                  <a:pt x="901" y="327"/>
                </a:lnTo>
                <a:lnTo>
                  <a:pt x="901" y="325"/>
                </a:lnTo>
                <a:lnTo>
                  <a:pt x="903" y="323"/>
                </a:lnTo>
                <a:lnTo>
                  <a:pt x="905" y="319"/>
                </a:lnTo>
                <a:lnTo>
                  <a:pt x="905" y="317"/>
                </a:lnTo>
                <a:lnTo>
                  <a:pt x="907" y="313"/>
                </a:lnTo>
                <a:lnTo>
                  <a:pt x="908" y="309"/>
                </a:lnTo>
                <a:lnTo>
                  <a:pt x="911" y="307"/>
                </a:lnTo>
                <a:lnTo>
                  <a:pt x="911" y="304"/>
                </a:lnTo>
                <a:lnTo>
                  <a:pt x="908" y="296"/>
                </a:lnTo>
                <a:lnTo>
                  <a:pt x="924" y="292"/>
                </a:lnTo>
                <a:lnTo>
                  <a:pt x="926" y="292"/>
                </a:lnTo>
                <a:lnTo>
                  <a:pt x="918" y="288"/>
                </a:lnTo>
                <a:lnTo>
                  <a:pt x="908" y="282"/>
                </a:lnTo>
                <a:lnTo>
                  <a:pt x="899" y="277"/>
                </a:lnTo>
                <a:lnTo>
                  <a:pt x="893" y="273"/>
                </a:lnTo>
                <a:lnTo>
                  <a:pt x="886" y="269"/>
                </a:lnTo>
                <a:lnTo>
                  <a:pt x="880" y="265"/>
                </a:lnTo>
                <a:lnTo>
                  <a:pt x="876" y="263"/>
                </a:lnTo>
                <a:lnTo>
                  <a:pt x="874" y="263"/>
                </a:lnTo>
                <a:lnTo>
                  <a:pt x="874" y="261"/>
                </a:lnTo>
                <a:lnTo>
                  <a:pt x="870" y="257"/>
                </a:lnTo>
                <a:lnTo>
                  <a:pt x="868" y="255"/>
                </a:lnTo>
                <a:lnTo>
                  <a:pt x="857" y="248"/>
                </a:lnTo>
                <a:lnTo>
                  <a:pt x="853" y="244"/>
                </a:lnTo>
                <a:lnTo>
                  <a:pt x="847" y="240"/>
                </a:lnTo>
                <a:lnTo>
                  <a:pt x="839" y="236"/>
                </a:lnTo>
                <a:lnTo>
                  <a:pt x="830" y="230"/>
                </a:lnTo>
                <a:lnTo>
                  <a:pt x="824" y="227"/>
                </a:lnTo>
                <a:lnTo>
                  <a:pt x="814" y="223"/>
                </a:lnTo>
                <a:lnTo>
                  <a:pt x="807" y="217"/>
                </a:lnTo>
                <a:lnTo>
                  <a:pt x="803" y="215"/>
                </a:lnTo>
                <a:lnTo>
                  <a:pt x="793" y="203"/>
                </a:lnTo>
                <a:lnTo>
                  <a:pt x="788" y="192"/>
                </a:lnTo>
                <a:lnTo>
                  <a:pt x="784" y="186"/>
                </a:lnTo>
                <a:lnTo>
                  <a:pt x="776" y="205"/>
                </a:lnTo>
                <a:lnTo>
                  <a:pt x="759" y="217"/>
                </a:lnTo>
                <a:lnTo>
                  <a:pt x="751" y="205"/>
                </a:lnTo>
                <a:lnTo>
                  <a:pt x="737" y="194"/>
                </a:lnTo>
                <a:lnTo>
                  <a:pt x="734" y="186"/>
                </a:lnTo>
                <a:lnTo>
                  <a:pt x="722" y="196"/>
                </a:lnTo>
                <a:lnTo>
                  <a:pt x="711" y="182"/>
                </a:lnTo>
                <a:lnTo>
                  <a:pt x="705" y="167"/>
                </a:lnTo>
                <a:lnTo>
                  <a:pt x="682" y="179"/>
                </a:lnTo>
                <a:lnTo>
                  <a:pt x="689" y="203"/>
                </a:lnTo>
                <a:lnTo>
                  <a:pt x="680" y="209"/>
                </a:lnTo>
                <a:lnTo>
                  <a:pt x="684" y="221"/>
                </a:lnTo>
                <a:lnTo>
                  <a:pt x="668" y="230"/>
                </a:lnTo>
                <a:lnTo>
                  <a:pt x="665" y="232"/>
                </a:lnTo>
                <a:lnTo>
                  <a:pt x="663" y="232"/>
                </a:lnTo>
                <a:lnTo>
                  <a:pt x="661" y="232"/>
                </a:lnTo>
                <a:lnTo>
                  <a:pt x="661" y="230"/>
                </a:lnTo>
                <a:lnTo>
                  <a:pt x="659" y="229"/>
                </a:lnTo>
                <a:lnTo>
                  <a:pt x="657" y="227"/>
                </a:lnTo>
                <a:lnTo>
                  <a:pt x="655" y="227"/>
                </a:lnTo>
                <a:lnTo>
                  <a:pt x="655" y="225"/>
                </a:lnTo>
                <a:lnTo>
                  <a:pt x="655" y="223"/>
                </a:lnTo>
                <a:lnTo>
                  <a:pt x="655" y="221"/>
                </a:lnTo>
                <a:lnTo>
                  <a:pt x="657" y="221"/>
                </a:lnTo>
                <a:lnTo>
                  <a:pt x="657" y="219"/>
                </a:lnTo>
                <a:lnTo>
                  <a:pt x="659" y="219"/>
                </a:lnTo>
                <a:lnTo>
                  <a:pt x="659" y="217"/>
                </a:lnTo>
                <a:lnTo>
                  <a:pt x="661" y="215"/>
                </a:lnTo>
                <a:lnTo>
                  <a:pt x="661" y="213"/>
                </a:lnTo>
                <a:lnTo>
                  <a:pt x="659" y="211"/>
                </a:lnTo>
                <a:lnTo>
                  <a:pt x="659" y="209"/>
                </a:lnTo>
                <a:lnTo>
                  <a:pt x="657" y="207"/>
                </a:lnTo>
                <a:lnTo>
                  <a:pt x="657" y="205"/>
                </a:lnTo>
                <a:lnTo>
                  <a:pt x="657" y="203"/>
                </a:lnTo>
                <a:lnTo>
                  <a:pt x="655" y="203"/>
                </a:lnTo>
                <a:lnTo>
                  <a:pt x="653" y="203"/>
                </a:lnTo>
                <a:lnTo>
                  <a:pt x="651" y="203"/>
                </a:lnTo>
                <a:lnTo>
                  <a:pt x="651" y="202"/>
                </a:lnTo>
                <a:lnTo>
                  <a:pt x="651" y="200"/>
                </a:lnTo>
                <a:lnTo>
                  <a:pt x="653" y="196"/>
                </a:lnTo>
                <a:lnTo>
                  <a:pt x="653" y="194"/>
                </a:lnTo>
                <a:lnTo>
                  <a:pt x="653" y="192"/>
                </a:lnTo>
                <a:lnTo>
                  <a:pt x="651" y="186"/>
                </a:lnTo>
                <a:lnTo>
                  <a:pt x="651" y="184"/>
                </a:lnTo>
                <a:lnTo>
                  <a:pt x="649" y="184"/>
                </a:lnTo>
                <a:lnTo>
                  <a:pt x="649" y="182"/>
                </a:lnTo>
                <a:lnTo>
                  <a:pt x="649" y="181"/>
                </a:lnTo>
                <a:lnTo>
                  <a:pt x="649" y="179"/>
                </a:lnTo>
                <a:lnTo>
                  <a:pt x="647" y="179"/>
                </a:lnTo>
                <a:lnTo>
                  <a:pt x="647" y="176"/>
                </a:lnTo>
                <a:lnTo>
                  <a:pt x="645" y="176"/>
                </a:lnTo>
                <a:lnTo>
                  <a:pt x="645" y="175"/>
                </a:lnTo>
                <a:lnTo>
                  <a:pt x="645" y="173"/>
                </a:lnTo>
                <a:lnTo>
                  <a:pt x="647" y="171"/>
                </a:lnTo>
                <a:lnTo>
                  <a:pt x="647" y="169"/>
                </a:lnTo>
                <a:lnTo>
                  <a:pt x="645" y="169"/>
                </a:lnTo>
                <a:lnTo>
                  <a:pt x="643" y="169"/>
                </a:lnTo>
                <a:lnTo>
                  <a:pt x="643" y="171"/>
                </a:lnTo>
                <a:lnTo>
                  <a:pt x="641" y="171"/>
                </a:lnTo>
                <a:lnTo>
                  <a:pt x="639" y="169"/>
                </a:lnTo>
                <a:lnTo>
                  <a:pt x="638" y="167"/>
                </a:lnTo>
                <a:lnTo>
                  <a:pt x="638" y="165"/>
                </a:lnTo>
                <a:lnTo>
                  <a:pt x="639" y="165"/>
                </a:lnTo>
                <a:lnTo>
                  <a:pt x="639" y="163"/>
                </a:lnTo>
                <a:lnTo>
                  <a:pt x="639" y="161"/>
                </a:lnTo>
                <a:lnTo>
                  <a:pt x="638" y="161"/>
                </a:lnTo>
                <a:lnTo>
                  <a:pt x="636" y="163"/>
                </a:lnTo>
                <a:lnTo>
                  <a:pt x="634" y="161"/>
                </a:lnTo>
                <a:lnTo>
                  <a:pt x="632" y="161"/>
                </a:lnTo>
                <a:lnTo>
                  <a:pt x="632" y="159"/>
                </a:lnTo>
                <a:lnTo>
                  <a:pt x="630" y="157"/>
                </a:lnTo>
                <a:lnTo>
                  <a:pt x="628" y="157"/>
                </a:lnTo>
                <a:lnTo>
                  <a:pt x="626" y="157"/>
                </a:lnTo>
                <a:lnTo>
                  <a:pt x="624" y="157"/>
                </a:lnTo>
                <a:lnTo>
                  <a:pt x="624" y="155"/>
                </a:lnTo>
                <a:lnTo>
                  <a:pt x="626" y="153"/>
                </a:lnTo>
                <a:lnTo>
                  <a:pt x="626" y="152"/>
                </a:lnTo>
                <a:lnTo>
                  <a:pt x="624" y="152"/>
                </a:lnTo>
                <a:lnTo>
                  <a:pt x="622" y="152"/>
                </a:lnTo>
                <a:lnTo>
                  <a:pt x="620" y="152"/>
                </a:lnTo>
                <a:lnTo>
                  <a:pt x="620" y="150"/>
                </a:lnTo>
                <a:lnTo>
                  <a:pt x="618" y="150"/>
                </a:lnTo>
                <a:lnTo>
                  <a:pt x="617" y="150"/>
                </a:lnTo>
                <a:lnTo>
                  <a:pt x="617" y="148"/>
                </a:lnTo>
                <a:lnTo>
                  <a:pt x="615" y="148"/>
                </a:lnTo>
                <a:lnTo>
                  <a:pt x="612" y="146"/>
                </a:lnTo>
                <a:lnTo>
                  <a:pt x="611" y="146"/>
                </a:lnTo>
                <a:lnTo>
                  <a:pt x="611" y="144"/>
                </a:lnTo>
                <a:lnTo>
                  <a:pt x="612" y="140"/>
                </a:lnTo>
                <a:lnTo>
                  <a:pt x="612" y="138"/>
                </a:lnTo>
                <a:lnTo>
                  <a:pt x="611" y="138"/>
                </a:lnTo>
                <a:lnTo>
                  <a:pt x="609" y="140"/>
                </a:lnTo>
                <a:lnTo>
                  <a:pt x="607" y="140"/>
                </a:lnTo>
                <a:lnTo>
                  <a:pt x="605" y="140"/>
                </a:lnTo>
                <a:lnTo>
                  <a:pt x="605" y="138"/>
                </a:lnTo>
                <a:lnTo>
                  <a:pt x="607" y="136"/>
                </a:lnTo>
                <a:lnTo>
                  <a:pt x="605" y="134"/>
                </a:lnTo>
                <a:lnTo>
                  <a:pt x="603" y="134"/>
                </a:lnTo>
                <a:lnTo>
                  <a:pt x="603" y="132"/>
                </a:lnTo>
                <a:lnTo>
                  <a:pt x="599" y="132"/>
                </a:lnTo>
                <a:lnTo>
                  <a:pt x="597" y="131"/>
                </a:lnTo>
                <a:lnTo>
                  <a:pt x="591" y="131"/>
                </a:lnTo>
                <a:lnTo>
                  <a:pt x="588" y="131"/>
                </a:lnTo>
                <a:lnTo>
                  <a:pt x="586" y="131"/>
                </a:lnTo>
                <a:lnTo>
                  <a:pt x="586" y="132"/>
                </a:lnTo>
                <a:lnTo>
                  <a:pt x="586" y="134"/>
                </a:lnTo>
                <a:lnTo>
                  <a:pt x="588" y="138"/>
                </a:lnTo>
                <a:lnTo>
                  <a:pt x="586" y="138"/>
                </a:lnTo>
                <a:lnTo>
                  <a:pt x="582" y="142"/>
                </a:lnTo>
                <a:lnTo>
                  <a:pt x="580" y="142"/>
                </a:lnTo>
                <a:lnTo>
                  <a:pt x="576" y="142"/>
                </a:lnTo>
                <a:lnTo>
                  <a:pt x="574" y="144"/>
                </a:lnTo>
                <a:lnTo>
                  <a:pt x="574" y="142"/>
                </a:lnTo>
                <a:lnTo>
                  <a:pt x="572" y="140"/>
                </a:lnTo>
                <a:lnTo>
                  <a:pt x="572" y="142"/>
                </a:lnTo>
                <a:lnTo>
                  <a:pt x="572" y="144"/>
                </a:lnTo>
                <a:lnTo>
                  <a:pt x="570" y="144"/>
                </a:lnTo>
                <a:lnTo>
                  <a:pt x="569" y="146"/>
                </a:lnTo>
                <a:lnTo>
                  <a:pt x="564" y="148"/>
                </a:lnTo>
                <a:lnTo>
                  <a:pt x="566" y="150"/>
                </a:lnTo>
                <a:lnTo>
                  <a:pt x="566" y="152"/>
                </a:lnTo>
                <a:lnTo>
                  <a:pt x="569" y="155"/>
                </a:lnTo>
                <a:lnTo>
                  <a:pt x="570" y="155"/>
                </a:lnTo>
                <a:lnTo>
                  <a:pt x="572" y="155"/>
                </a:lnTo>
                <a:lnTo>
                  <a:pt x="576" y="153"/>
                </a:lnTo>
                <a:lnTo>
                  <a:pt x="580" y="152"/>
                </a:lnTo>
                <a:lnTo>
                  <a:pt x="586" y="148"/>
                </a:lnTo>
                <a:lnTo>
                  <a:pt x="588" y="153"/>
                </a:lnTo>
                <a:lnTo>
                  <a:pt x="595" y="165"/>
                </a:lnTo>
                <a:lnTo>
                  <a:pt x="601" y="173"/>
                </a:lnTo>
                <a:lnTo>
                  <a:pt x="603" y="181"/>
                </a:lnTo>
                <a:lnTo>
                  <a:pt x="605" y="182"/>
                </a:lnTo>
                <a:lnTo>
                  <a:pt x="591" y="184"/>
                </a:lnTo>
                <a:lnTo>
                  <a:pt x="590" y="184"/>
                </a:lnTo>
                <a:lnTo>
                  <a:pt x="588" y="184"/>
                </a:lnTo>
                <a:lnTo>
                  <a:pt x="586" y="184"/>
                </a:lnTo>
                <a:lnTo>
                  <a:pt x="584" y="184"/>
                </a:lnTo>
                <a:lnTo>
                  <a:pt x="582" y="182"/>
                </a:lnTo>
                <a:lnTo>
                  <a:pt x="576" y="184"/>
                </a:lnTo>
                <a:lnTo>
                  <a:pt x="574" y="184"/>
                </a:lnTo>
                <a:lnTo>
                  <a:pt x="569" y="184"/>
                </a:lnTo>
                <a:lnTo>
                  <a:pt x="569" y="186"/>
                </a:lnTo>
                <a:lnTo>
                  <a:pt x="564" y="186"/>
                </a:lnTo>
                <a:lnTo>
                  <a:pt x="563" y="186"/>
                </a:lnTo>
                <a:lnTo>
                  <a:pt x="555" y="188"/>
                </a:lnTo>
                <a:lnTo>
                  <a:pt x="547" y="192"/>
                </a:lnTo>
                <a:lnTo>
                  <a:pt x="538" y="179"/>
                </a:lnTo>
                <a:lnTo>
                  <a:pt x="530" y="167"/>
                </a:lnTo>
                <a:lnTo>
                  <a:pt x="526" y="159"/>
                </a:lnTo>
                <a:lnTo>
                  <a:pt x="522" y="153"/>
                </a:lnTo>
                <a:lnTo>
                  <a:pt x="522" y="152"/>
                </a:lnTo>
                <a:lnTo>
                  <a:pt x="520" y="150"/>
                </a:lnTo>
                <a:lnTo>
                  <a:pt x="520" y="148"/>
                </a:lnTo>
                <a:lnTo>
                  <a:pt x="518" y="150"/>
                </a:lnTo>
                <a:lnTo>
                  <a:pt x="516" y="150"/>
                </a:lnTo>
                <a:lnTo>
                  <a:pt x="513" y="150"/>
                </a:lnTo>
                <a:lnTo>
                  <a:pt x="511" y="150"/>
                </a:lnTo>
                <a:lnTo>
                  <a:pt x="499" y="150"/>
                </a:lnTo>
                <a:lnTo>
                  <a:pt x="497" y="150"/>
                </a:lnTo>
                <a:lnTo>
                  <a:pt x="494" y="150"/>
                </a:lnTo>
                <a:lnTo>
                  <a:pt x="490" y="150"/>
                </a:lnTo>
                <a:lnTo>
                  <a:pt x="482" y="150"/>
                </a:lnTo>
                <a:lnTo>
                  <a:pt x="478" y="148"/>
                </a:lnTo>
                <a:lnTo>
                  <a:pt x="478" y="144"/>
                </a:lnTo>
                <a:lnTo>
                  <a:pt x="470" y="136"/>
                </a:lnTo>
                <a:lnTo>
                  <a:pt x="467" y="136"/>
                </a:lnTo>
                <a:lnTo>
                  <a:pt x="455" y="132"/>
                </a:lnTo>
                <a:lnTo>
                  <a:pt x="446" y="131"/>
                </a:lnTo>
                <a:lnTo>
                  <a:pt x="444" y="121"/>
                </a:lnTo>
                <a:lnTo>
                  <a:pt x="444" y="115"/>
                </a:lnTo>
                <a:lnTo>
                  <a:pt x="444" y="113"/>
                </a:lnTo>
                <a:lnTo>
                  <a:pt x="444" y="105"/>
                </a:lnTo>
                <a:lnTo>
                  <a:pt x="444" y="104"/>
                </a:lnTo>
                <a:lnTo>
                  <a:pt x="444" y="98"/>
                </a:lnTo>
                <a:lnTo>
                  <a:pt x="446" y="96"/>
                </a:lnTo>
                <a:lnTo>
                  <a:pt x="457" y="88"/>
                </a:lnTo>
                <a:lnTo>
                  <a:pt x="461" y="86"/>
                </a:lnTo>
                <a:lnTo>
                  <a:pt x="468" y="80"/>
                </a:lnTo>
                <a:lnTo>
                  <a:pt x="470" y="78"/>
                </a:lnTo>
                <a:lnTo>
                  <a:pt x="472" y="77"/>
                </a:lnTo>
                <a:lnTo>
                  <a:pt x="474" y="73"/>
                </a:lnTo>
                <a:lnTo>
                  <a:pt x="476" y="71"/>
                </a:lnTo>
                <a:lnTo>
                  <a:pt x="480" y="65"/>
                </a:lnTo>
                <a:lnTo>
                  <a:pt x="490" y="51"/>
                </a:lnTo>
                <a:lnTo>
                  <a:pt x="515" y="44"/>
                </a:lnTo>
                <a:lnTo>
                  <a:pt x="515" y="42"/>
                </a:lnTo>
                <a:lnTo>
                  <a:pt x="520" y="23"/>
                </a:lnTo>
                <a:lnTo>
                  <a:pt x="518" y="21"/>
                </a:lnTo>
                <a:lnTo>
                  <a:pt x="515" y="7"/>
                </a:lnTo>
                <a:lnTo>
                  <a:pt x="515" y="6"/>
                </a:lnTo>
                <a:lnTo>
                  <a:pt x="513" y="6"/>
                </a:lnTo>
                <a:lnTo>
                  <a:pt x="511" y="0"/>
                </a:lnTo>
                <a:lnTo>
                  <a:pt x="492" y="9"/>
                </a:lnTo>
                <a:lnTo>
                  <a:pt x="482" y="3"/>
                </a:lnTo>
                <a:lnTo>
                  <a:pt x="478" y="6"/>
                </a:lnTo>
                <a:lnTo>
                  <a:pt x="476" y="7"/>
                </a:lnTo>
                <a:lnTo>
                  <a:pt x="468" y="9"/>
                </a:lnTo>
                <a:lnTo>
                  <a:pt x="455" y="17"/>
                </a:lnTo>
                <a:lnTo>
                  <a:pt x="453" y="19"/>
                </a:lnTo>
                <a:lnTo>
                  <a:pt x="451" y="19"/>
                </a:lnTo>
                <a:lnTo>
                  <a:pt x="426" y="29"/>
                </a:lnTo>
                <a:lnTo>
                  <a:pt x="424" y="30"/>
                </a:lnTo>
                <a:lnTo>
                  <a:pt x="401" y="40"/>
                </a:lnTo>
                <a:lnTo>
                  <a:pt x="372" y="54"/>
                </a:lnTo>
                <a:lnTo>
                  <a:pt x="342" y="67"/>
                </a:lnTo>
                <a:lnTo>
                  <a:pt x="334" y="71"/>
                </a:lnTo>
                <a:lnTo>
                  <a:pt x="328" y="75"/>
                </a:lnTo>
                <a:lnTo>
                  <a:pt x="263" y="104"/>
                </a:lnTo>
                <a:lnTo>
                  <a:pt x="240" y="113"/>
                </a:lnTo>
                <a:lnTo>
                  <a:pt x="220" y="123"/>
                </a:lnTo>
                <a:lnTo>
                  <a:pt x="217" y="125"/>
                </a:lnTo>
                <a:lnTo>
                  <a:pt x="207" y="128"/>
                </a:lnTo>
                <a:lnTo>
                  <a:pt x="199" y="132"/>
                </a:lnTo>
                <a:lnTo>
                  <a:pt x="198" y="132"/>
                </a:lnTo>
                <a:lnTo>
                  <a:pt x="190" y="136"/>
                </a:lnTo>
                <a:lnTo>
                  <a:pt x="167" y="148"/>
                </a:lnTo>
                <a:lnTo>
                  <a:pt x="155" y="153"/>
                </a:lnTo>
                <a:lnTo>
                  <a:pt x="155" y="155"/>
                </a:lnTo>
                <a:lnTo>
                  <a:pt x="132" y="163"/>
                </a:lnTo>
                <a:lnTo>
                  <a:pt x="132" y="165"/>
                </a:lnTo>
                <a:lnTo>
                  <a:pt x="136" y="171"/>
                </a:lnTo>
                <a:lnTo>
                  <a:pt x="136" y="173"/>
                </a:lnTo>
                <a:lnTo>
                  <a:pt x="140" y="175"/>
                </a:lnTo>
                <a:lnTo>
                  <a:pt x="142" y="181"/>
                </a:lnTo>
                <a:lnTo>
                  <a:pt x="148" y="188"/>
                </a:lnTo>
                <a:lnTo>
                  <a:pt x="119" y="225"/>
                </a:lnTo>
                <a:lnTo>
                  <a:pt x="115" y="227"/>
                </a:lnTo>
                <a:lnTo>
                  <a:pt x="113" y="229"/>
                </a:lnTo>
                <a:lnTo>
                  <a:pt x="113" y="230"/>
                </a:lnTo>
                <a:lnTo>
                  <a:pt x="113" y="232"/>
                </a:lnTo>
                <a:lnTo>
                  <a:pt x="115" y="232"/>
                </a:lnTo>
                <a:lnTo>
                  <a:pt x="115" y="234"/>
                </a:lnTo>
                <a:lnTo>
                  <a:pt x="117" y="234"/>
                </a:lnTo>
                <a:lnTo>
                  <a:pt x="119" y="236"/>
                </a:lnTo>
                <a:lnTo>
                  <a:pt x="119" y="238"/>
                </a:lnTo>
                <a:lnTo>
                  <a:pt x="119" y="240"/>
                </a:lnTo>
                <a:lnTo>
                  <a:pt x="119" y="242"/>
                </a:lnTo>
                <a:lnTo>
                  <a:pt x="119" y="244"/>
                </a:lnTo>
                <a:lnTo>
                  <a:pt x="119" y="246"/>
                </a:lnTo>
                <a:lnTo>
                  <a:pt x="121" y="246"/>
                </a:lnTo>
                <a:lnTo>
                  <a:pt x="119" y="248"/>
                </a:lnTo>
                <a:lnTo>
                  <a:pt x="121" y="248"/>
                </a:lnTo>
                <a:lnTo>
                  <a:pt x="121" y="250"/>
                </a:lnTo>
                <a:lnTo>
                  <a:pt x="123" y="250"/>
                </a:lnTo>
                <a:lnTo>
                  <a:pt x="123" y="251"/>
                </a:lnTo>
                <a:lnTo>
                  <a:pt x="124" y="251"/>
                </a:lnTo>
                <a:lnTo>
                  <a:pt x="124" y="253"/>
                </a:lnTo>
                <a:lnTo>
                  <a:pt x="126" y="253"/>
                </a:lnTo>
                <a:lnTo>
                  <a:pt x="126" y="255"/>
                </a:lnTo>
                <a:lnTo>
                  <a:pt x="126" y="257"/>
                </a:lnTo>
                <a:lnTo>
                  <a:pt x="126" y="259"/>
                </a:lnTo>
                <a:lnTo>
                  <a:pt x="128" y="259"/>
                </a:lnTo>
                <a:lnTo>
                  <a:pt x="130" y="259"/>
                </a:lnTo>
                <a:lnTo>
                  <a:pt x="130" y="261"/>
                </a:lnTo>
                <a:lnTo>
                  <a:pt x="128" y="261"/>
                </a:lnTo>
                <a:lnTo>
                  <a:pt x="128" y="263"/>
                </a:lnTo>
                <a:lnTo>
                  <a:pt x="128" y="265"/>
                </a:lnTo>
                <a:lnTo>
                  <a:pt x="130" y="267"/>
                </a:lnTo>
                <a:lnTo>
                  <a:pt x="130" y="269"/>
                </a:lnTo>
                <a:lnTo>
                  <a:pt x="132" y="269"/>
                </a:lnTo>
                <a:lnTo>
                  <a:pt x="132" y="271"/>
                </a:lnTo>
                <a:lnTo>
                  <a:pt x="132" y="273"/>
                </a:lnTo>
                <a:lnTo>
                  <a:pt x="134" y="273"/>
                </a:lnTo>
                <a:lnTo>
                  <a:pt x="136" y="275"/>
                </a:lnTo>
                <a:lnTo>
                  <a:pt x="138" y="275"/>
                </a:lnTo>
                <a:lnTo>
                  <a:pt x="140" y="277"/>
                </a:lnTo>
                <a:lnTo>
                  <a:pt x="140" y="278"/>
                </a:lnTo>
                <a:lnTo>
                  <a:pt x="140" y="280"/>
                </a:lnTo>
                <a:lnTo>
                  <a:pt x="140" y="282"/>
                </a:lnTo>
                <a:lnTo>
                  <a:pt x="138" y="286"/>
                </a:lnTo>
                <a:lnTo>
                  <a:pt x="134" y="294"/>
                </a:lnTo>
                <a:lnTo>
                  <a:pt x="132" y="294"/>
                </a:lnTo>
                <a:lnTo>
                  <a:pt x="130" y="296"/>
                </a:lnTo>
                <a:lnTo>
                  <a:pt x="128" y="294"/>
                </a:lnTo>
                <a:lnTo>
                  <a:pt x="128" y="296"/>
                </a:lnTo>
                <a:lnTo>
                  <a:pt x="103" y="299"/>
                </a:lnTo>
                <a:lnTo>
                  <a:pt x="107" y="305"/>
                </a:lnTo>
                <a:lnTo>
                  <a:pt x="109" y="311"/>
                </a:lnTo>
                <a:lnTo>
                  <a:pt x="109" y="313"/>
                </a:lnTo>
                <a:lnTo>
                  <a:pt x="111" y="317"/>
                </a:lnTo>
                <a:lnTo>
                  <a:pt x="111" y="319"/>
                </a:lnTo>
                <a:lnTo>
                  <a:pt x="113" y="317"/>
                </a:lnTo>
                <a:lnTo>
                  <a:pt x="113" y="319"/>
                </a:lnTo>
                <a:lnTo>
                  <a:pt x="115" y="321"/>
                </a:lnTo>
                <a:lnTo>
                  <a:pt x="113" y="321"/>
                </a:lnTo>
                <a:lnTo>
                  <a:pt x="109" y="323"/>
                </a:lnTo>
                <a:lnTo>
                  <a:pt x="105" y="325"/>
                </a:lnTo>
                <a:lnTo>
                  <a:pt x="103" y="325"/>
                </a:lnTo>
                <a:lnTo>
                  <a:pt x="99" y="325"/>
                </a:lnTo>
                <a:lnTo>
                  <a:pt x="96" y="325"/>
                </a:lnTo>
                <a:lnTo>
                  <a:pt x="86" y="327"/>
                </a:lnTo>
                <a:lnTo>
                  <a:pt x="82" y="327"/>
                </a:lnTo>
                <a:lnTo>
                  <a:pt x="78" y="327"/>
                </a:lnTo>
                <a:lnTo>
                  <a:pt x="75" y="327"/>
                </a:lnTo>
                <a:lnTo>
                  <a:pt x="73" y="328"/>
                </a:lnTo>
                <a:lnTo>
                  <a:pt x="71" y="327"/>
                </a:lnTo>
                <a:lnTo>
                  <a:pt x="67" y="327"/>
                </a:lnTo>
                <a:lnTo>
                  <a:pt x="63" y="327"/>
                </a:lnTo>
                <a:lnTo>
                  <a:pt x="30" y="340"/>
                </a:lnTo>
                <a:lnTo>
                  <a:pt x="0" y="354"/>
                </a:lnTo>
                <a:lnTo>
                  <a:pt x="0" y="361"/>
                </a:lnTo>
                <a:lnTo>
                  <a:pt x="1" y="371"/>
                </a:lnTo>
                <a:lnTo>
                  <a:pt x="3" y="382"/>
                </a:lnTo>
                <a:lnTo>
                  <a:pt x="5" y="390"/>
                </a:lnTo>
                <a:lnTo>
                  <a:pt x="3" y="398"/>
                </a:lnTo>
                <a:lnTo>
                  <a:pt x="1" y="405"/>
                </a:lnTo>
                <a:lnTo>
                  <a:pt x="1" y="409"/>
                </a:lnTo>
                <a:lnTo>
                  <a:pt x="1" y="415"/>
                </a:lnTo>
                <a:lnTo>
                  <a:pt x="5" y="424"/>
                </a:lnTo>
                <a:lnTo>
                  <a:pt x="9" y="430"/>
                </a:lnTo>
                <a:lnTo>
                  <a:pt x="11" y="432"/>
                </a:lnTo>
                <a:lnTo>
                  <a:pt x="13" y="436"/>
                </a:lnTo>
                <a:lnTo>
                  <a:pt x="13" y="438"/>
                </a:lnTo>
                <a:lnTo>
                  <a:pt x="17" y="448"/>
                </a:lnTo>
                <a:lnTo>
                  <a:pt x="19" y="448"/>
                </a:lnTo>
                <a:lnTo>
                  <a:pt x="32" y="440"/>
                </a:lnTo>
                <a:lnTo>
                  <a:pt x="57" y="448"/>
                </a:lnTo>
                <a:lnTo>
                  <a:pt x="55" y="450"/>
                </a:lnTo>
                <a:lnTo>
                  <a:pt x="53" y="451"/>
                </a:lnTo>
                <a:lnTo>
                  <a:pt x="49" y="455"/>
                </a:lnTo>
                <a:lnTo>
                  <a:pt x="48" y="459"/>
                </a:lnTo>
                <a:lnTo>
                  <a:pt x="44" y="463"/>
                </a:lnTo>
                <a:lnTo>
                  <a:pt x="44" y="465"/>
                </a:lnTo>
                <a:lnTo>
                  <a:pt x="46" y="469"/>
                </a:lnTo>
                <a:lnTo>
                  <a:pt x="48" y="474"/>
                </a:lnTo>
                <a:lnTo>
                  <a:pt x="48" y="479"/>
                </a:lnTo>
                <a:lnTo>
                  <a:pt x="49" y="480"/>
                </a:lnTo>
                <a:lnTo>
                  <a:pt x="49" y="486"/>
                </a:lnTo>
                <a:lnTo>
                  <a:pt x="51" y="488"/>
                </a:lnTo>
                <a:lnTo>
                  <a:pt x="57" y="494"/>
                </a:lnTo>
                <a:lnTo>
                  <a:pt x="57" y="496"/>
                </a:lnTo>
                <a:lnTo>
                  <a:pt x="63" y="513"/>
                </a:lnTo>
                <a:lnTo>
                  <a:pt x="63" y="515"/>
                </a:lnTo>
                <a:lnTo>
                  <a:pt x="65" y="519"/>
                </a:lnTo>
                <a:lnTo>
                  <a:pt x="65" y="527"/>
                </a:lnTo>
                <a:lnTo>
                  <a:pt x="67" y="527"/>
                </a:lnTo>
                <a:lnTo>
                  <a:pt x="73" y="528"/>
                </a:lnTo>
                <a:lnTo>
                  <a:pt x="75" y="530"/>
                </a:lnTo>
                <a:lnTo>
                  <a:pt x="82" y="532"/>
                </a:lnTo>
                <a:lnTo>
                  <a:pt x="86" y="532"/>
                </a:lnTo>
                <a:lnTo>
                  <a:pt x="90" y="534"/>
                </a:lnTo>
                <a:lnTo>
                  <a:pt x="96" y="544"/>
                </a:lnTo>
                <a:lnTo>
                  <a:pt x="105" y="549"/>
                </a:lnTo>
                <a:lnTo>
                  <a:pt x="109" y="551"/>
                </a:lnTo>
                <a:lnTo>
                  <a:pt x="111" y="555"/>
                </a:lnTo>
                <a:lnTo>
                  <a:pt x="119" y="563"/>
                </a:lnTo>
                <a:lnTo>
                  <a:pt x="121" y="557"/>
                </a:lnTo>
                <a:lnTo>
                  <a:pt x="124" y="553"/>
                </a:lnTo>
                <a:lnTo>
                  <a:pt x="128" y="549"/>
                </a:lnTo>
                <a:lnTo>
                  <a:pt x="130" y="546"/>
                </a:lnTo>
                <a:lnTo>
                  <a:pt x="130" y="544"/>
                </a:lnTo>
                <a:lnTo>
                  <a:pt x="132" y="538"/>
                </a:lnTo>
                <a:lnTo>
                  <a:pt x="134" y="532"/>
                </a:lnTo>
                <a:lnTo>
                  <a:pt x="136" y="527"/>
                </a:lnTo>
                <a:lnTo>
                  <a:pt x="138" y="521"/>
                </a:lnTo>
                <a:lnTo>
                  <a:pt x="138" y="517"/>
                </a:lnTo>
                <a:lnTo>
                  <a:pt x="140" y="515"/>
                </a:lnTo>
                <a:lnTo>
                  <a:pt x="140" y="513"/>
                </a:lnTo>
                <a:lnTo>
                  <a:pt x="142" y="513"/>
                </a:lnTo>
                <a:lnTo>
                  <a:pt x="144" y="513"/>
                </a:lnTo>
                <a:lnTo>
                  <a:pt x="151" y="513"/>
                </a:lnTo>
                <a:lnTo>
                  <a:pt x="155" y="515"/>
                </a:lnTo>
                <a:lnTo>
                  <a:pt x="157" y="515"/>
                </a:lnTo>
                <a:lnTo>
                  <a:pt x="163" y="515"/>
                </a:lnTo>
                <a:lnTo>
                  <a:pt x="167" y="517"/>
                </a:lnTo>
                <a:lnTo>
                  <a:pt x="169" y="507"/>
                </a:lnTo>
                <a:lnTo>
                  <a:pt x="171" y="496"/>
                </a:lnTo>
                <a:lnTo>
                  <a:pt x="172" y="498"/>
                </a:lnTo>
                <a:lnTo>
                  <a:pt x="174" y="498"/>
                </a:lnTo>
                <a:lnTo>
                  <a:pt x="180" y="500"/>
                </a:lnTo>
                <a:lnTo>
                  <a:pt x="182" y="501"/>
                </a:lnTo>
                <a:lnTo>
                  <a:pt x="188" y="503"/>
                </a:lnTo>
                <a:lnTo>
                  <a:pt x="190" y="494"/>
                </a:lnTo>
                <a:lnTo>
                  <a:pt x="190" y="484"/>
                </a:lnTo>
                <a:lnTo>
                  <a:pt x="190" y="479"/>
                </a:lnTo>
                <a:lnTo>
                  <a:pt x="190" y="473"/>
                </a:lnTo>
                <a:lnTo>
                  <a:pt x="190" y="471"/>
                </a:lnTo>
                <a:lnTo>
                  <a:pt x="196" y="465"/>
                </a:lnTo>
                <a:lnTo>
                  <a:pt x="199" y="463"/>
                </a:lnTo>
                <a:lnTo>
                  <a:pt x="201" y="463"/>
                </a:lnTo>
                <a:lnTo>
                  <a:pt x="203" y="463"/>
                </a:lnTo>
                <a:lnTo>
                  <a:pt x="203" y="461"/>
                </a:lnTo>
                <a:lnTo>
                  <a:pt x="205" y="461"/>
                </a:lnTo>
                <a:lnTo>
                  <a:pt x="205" y="459"/>
                </a:lnTo>
                <a:lnTo>
                  <a:pt x="209" y="459"/>
                </a:lnTo>
                <a:lnTo>
                  <a:pt x="211" y="457"/>
                </a:lnTo>
                <a:lnTo>
                  <a:pt x="213" y="457"/>
                </a:lnTo>
                <a:lnTo>
                  <a:pt x="213" y="455"/>
                </a:lnTo>
                <a:lnTo>
                  <a:pt x="213" y="457"/>
                </a:lnTo>
                <a:lnTo>
                  <a:pt x="215" y="457"/>
                </a:lnTo>
                <a:lnTo>
                  <a:pt x="217" y="457"/>
                </a:lnTo>
                <a:lnTo>
                  <a:pt x="219" y="455"/>
                </a:lnTo>
                <a:lnTo>
                  <a:pt x="219" y="457"/>
                </a:lnTo>
                <a:lnTo>
                  <a:pt x="220" y="457"/>
                </a:lnTo>
                <a:lnTo>
                  <a:pt x="220" y="455"/>
                </a:lnTo>
                <a:lnTo>
                  <a:pt x="222" y="455"/>
                </a:lnTo>
                <a:lnTo>
                  <a:pt x="224" y="453"/>
                </a:lnTo>
                <a:lnTo>
                  <a:pt x="226" y="453"/>
                </a:lnTo>
                <a:lnTo>
                  <a:pt x="228" y="453"/>
                </a:lnTo>
                <a:lnTo>
                  <a:pt x="230" y="453"/>
                </a:lnTo>
                <a:lnTo>
                  <a:pt x="234" y="457"/>
                </a:lnTo>
                <a:lnTo>
                  <a:pt x="236" y="457"/>
                </a:lnTo>
                <a:lnTo>
                  <a:pt x="236" y="455"/>
                </a:lnTo>
                <a:lnTo>
                  <a:pt x="238" y="455"/>
                </a:lnTo>
                <a:lnTo>
                  <a:pt x="238" y="457"/>
                </a:lnTo>
                <a:lnTo>
                  <a:pt x="240" y="457"/>
                </a:lnTo>
                <a:lnTo>
                  <a:pt x="240" y="455"/>
                </a:lnTo>
                <a:lnTo>
                  <a:pt x="242" y="455"/>
                </a:lnTo>
                <a:lnTo>
                  <a:pt x="244" y="457"/>
                </a:lnTo>
                <a:lnTo>
                  <a:pt x="246" y="457"/>
                </a:lnTo>
                <a:lnTo>
                  <a:pt x="248" y="457"/>
                </a:lnTo>
                <a:lnTo>
                  <a:pt x="249" y="455"/>
                </a:lnTo>
                <a:lnTo>
                  <a:pt x="249" y="453"/>
                </a:lnTo>
                <a:lnTo>
                  <a:pt x="249" y="451"/>
                </a:lnTo>
                <a:lnTo>
                  <a:pt x="251" y="451"/>
                </a:lnTo>
                <a:lnTo>
                  <a:pt x="253" y="451"/>
                </a:lnTo>
                <a:lnTo>
                  <a:pt x="255" y="453"/>
                </a:lnTo>
                <a:lnTo>
                  <a:pt x="255" y="455"/>
                </a:lnTo>
                <a:lnTo>
                  <a:pt x="253" y="457"/>
                </a:lnTo>
                <a:lnTo>
                  <a:pt x="253" y="459"/>
                </a:lnTo>
                <a:lnTo>
                  <a:pt x="251" y="459"/>
                </a:lnTo>
                <a:lnTo>
                  <a:pt x="253" y="459"/>
                </a:lnTo>
                <a:lnTo>
                  <a:pt x="253" y="461"/>
                </a:lnTo>
                <a:lnTo>
                  <a:pt x="255" y="461"/>
                </a:lnTo>
                <a:lnTo>
                  <a:pt x="257" y="459"/>
                </a:lnTo>
                <a:lnTo>
                  <a:pt x="259" y="457"/>
                </a:lnTo>
                <a:lnTo>
                  <a:pt x="261" y="457"/>
                </a:lnTo>
                <a:lnTo>
                  <a:pt x="263" y="457"/>
                </a:lnTo>
                <a:lnTo>
                  <a:pt x="265" y="457"/>
                </a:lnTo>
                <a:lnTo>
                  <a:pt x="267" y="457"/>
                </a:lnTo>
                <a:lnTo>
                  <a:pt x="269" y="459"/>
                </a:lnTo>
                <a:lnTo>
                  <a:pt x="270" y="459"/>
                </a:lnTo>
                <a:lnTo>
                  <a:pt x="273" y="459"/>
                </a:lnTo>
                <a:lnTo>
                  <a:pt x="275" y="459"/>
                </a:lnTo>
                <a:lnTo>
                  <a:pt x="275" y="457"/>
                </a:lnTo>
                <a:lnTo>
                  <a:pt x="275" y="459"/>
                </a:lnTo>
                <a:lnTo>
                  <a:pt x="276" y="459"/>
                </a:lnTo>
                <a:lnTo>
                  <a:pt x="276" y="461"/>
                </a:lnTo>
                <a:lnTo>
                  <a:pt x="278" y="463"/>
                </a:lnTo>
                <a:lnTo>
                  <a:pt x="280" y="465"/>
                </a:lnTo>
                <a:lnTo>
                  <a:pt x="282" y="465"/>
                </a:lnTo>
                <a:lnTo>
                  <a:pt x="284" y="463"/>
                </a:lnTo>
                <a:lnTo>
                  <a:pt x="286" y="463"/>
                </a:lnTo>
                <a:lnTo>
                  <a:pt x="288" y="463"/>
                </a:lnTo>
                <a:lnTo>
                  <a:pt x="288" y="461"/>
                </a:lnTo>
                <a:lnTo>
                  <a:pt x="290" y="461"/>
                </a:lnTo>
                <a:lnTo>
                  <a:pt x="292" y="461"/>
                </a:lnTo>
                <a:lnTo>
                  <a:pt x="294" y="461"/>
                </a:lnTo>
                <a:lnTo>
                  <a:pt x="294" y="463"/>
                </a:lnTo>
                <a:lnTo>
                  <a:pt x="296" y="463"/>
                </a:lnTo>
                <a:lnTo>
                  <a:pt x="296" y="465"/>
                </a:lnTo>
                <a:lnTo>
                  <a:pt x="296" y="467"/>
                </a:lnTo>
                <a:lnTo>
                  <a:pt x="296" y="469"/>
                </a:lnTo>
                <a:lnTo>
                  <a:pt x="297" y="471"/>
                </a:lnTo>
                <a:lnTo>
                  <a:pt x="296" y="473"/>
                </a:lnTo>
                <a:lnTo>
                  <a:pt x="294" y="473"/>
                </a:lnTo>
                <a:lnTo>
                  <a:pt x="294" y="474"/>
                </a:lnTo>
                <a:lnTo>
                  <a:pt x="290" y="477"/>
                </a:lnTo>
                <a:lnTo>
                  <a:pt x="284" y="479"/>
                </a:lnTo>
                <a:lnTo>
                  <a:pt x="280" y="473"/>
                </a:lnTo>
                <a:lnTo>
                  <a:pt x="278" y="467"/>
                </a:lnTo>
                <a:lnTo>
                  <a:pt x="270" y="469"/>
                </a:lnTo>
                <a:lnTo>
                  <a:pt x="263" y="469"/>
                </a:lnTo>
                <a:lnTo>
                  <a:pt x="259" y="479"/>
                </a:lnTo>
                <a:lnTo>
                  <a:pt x="259" y="486"/>
                </a:lnTo>
                <a:lnTo>
                  <a:pt x="251" y="490"/>
                </a:lnTo>
                <a:lnTo>
                  <a:pt x="251" y="496"/>
                </a:lnTo>
                <a:lnTo>
                  <a:pt x="261" y="496"/>
                </a:lnTo>
                <a:lnTo>
                  <a:pt x="267" y="496"/>
                </a:lnTo>
                <a:lnTo>
                  <a:pt x="275" y="494"/>
                </a:lnTo>
                <a:lnTo>
                  <a:pt x="278" y="494"/>
                </a:lnTo>
                <a:lnTo>
                  <a:pt x="280" y="494"/>
                </a:lnTo>
                <a:lnTo>
                  <a:pt x="284" y="492"/>
                </a:lnTo>
                <a:lnTo>
                  <a:pt x="290" y="492"/>
                </a:lnTo>
                <a:lnTo>
                  <a:pt x="297" y="490"/>
                </a:lnTo>
                <a:lnTo>
                  <a:pt x="299" y="488"/>
                </a:lnTo>
                <a:lnTo>
                  <a:pt x="303" y="488"/>
                </a:lnTo>
                <a:lnTo>
                  <a:pt x="307" y="484"/>
                </a:lnTo>
                <a:lnTo>
                  <a:pt x="309" y="486"/>
                </a:lnTo>
                <a:lnTo>
                  <a:pt x="311" y="486"/>
                </a:lnTo>
                <a:lnTo>
                  <a:pt x="313" y="488"/>
                </a:lnTo>
                <a:lnTo>
                  <a:pt x="315" y="490"/>
                </a:lnTo>
                <a:lnTo>
                  <a:pt x="315" y="492"/>
                </a:lnTo>
                <a:lnTo>
                  <a:pt x="315" y="494"/>
                </a:lnTo>
                <a:lnTo>
                  <a:pt x="315" y="496"/>
                </a:lnTo>
                <a:lnTo>
                  <a:pt x="315" y="498"/>
                </a:lnTo>
                <a:lnTo>
                  <a:pt x="315" y="500"/>
                </a:lnTo>
                <a:lnTo>
                  <a:pt x="313" y="500"/>
                </a:lnTo>
                <a:lnTo>
                  <a:pt x="311" y="500"/>
                </a:lnTo>
                <a:lnTo>
                  <a:pt x="311" y="498"/>
                </a:lnTo>
                <a:lnTo>
                  <a:pt x="309" y="498"/>
                </a:lnTo>
                <a:lnTo>
                  <a:pt x="309" y="496"/>
                </a:lnTo>
                <a:lnTo>
                  <a:pt x="307" y="496"/>
                </a:lnTo>
                <a:lnTo>
                  <a:pt x="307" y="498"/>
                </a:lnTo>
                <a:lnTo>
                  <a:pt x="305" y="500"/>
                </a:lnTo>
                <a:lnTo>
                  <a:pt x="307" y="500"/>
                </a:lnTo>
                <a:lnTo>
                  <a:pt x="307" y="501"/>
                </a:lnTo>
                <a:lnTo>
                  <a:pt x="307" y="503"/>
                </a:lnTo>
                <a:lnTo>
                  <a:pt x="307" y="505"/>
                </a:lnTo>
                <a:lnTo>
                  <a:pt x="307" y="507"/>
                </a:lnTo>
                <a:lnTo>
                  <a:pt x="309" y="507"/>
                </a:lnTo>
                <a:lnTo>
                  <a:pt x="311" y="507"/>
                </a:lnTo>
                <a:lnTo>
                  <a:pt x="313" y="509"/>
                </a:lnTo>
                <a:lnTo>
                  <a:pt x="313" y="511"/>
                </a:lnTo>
                <a:lnTo>
                  <a:pt x="311" y="513"/>
                </a:lnTo>
                <a:lnTo>
                  <a:pt x="311" y="515"/>
                </a:lnTo>
                <a:lnTo>
                  <a:pt x="309" y="517"/>
                </a:lnTo>
                <a:lnTo>
                  <a:pt x="309" y="519"/>
                </a:lnTo>
                <a:lnTo>
                  <a:pt x="309" y="521"/>
                </a:lnTo>
                <a:lnTo>
                  <a:pt x="311" y="521"/>
                </a:lnTo>
                <a:lnTo>
                  <a:pt x="313" y="521"/>
                </a:lnTo>
                <a:lnTo>
                  <a:pt x="315" y="521"/>
                </a:lnTo>
                <a:lnTo>
                  <a:pt x="317" y="521"/>
                </a:lnTo>
                <a:lnTo>
                  <a:pt x="317" y="519"/>
                </a:lnTo>
                <a:lnTo>
                  <a:pt x="319" y="519"/>
                </a:lnTo>
                <a:lnTo>
                  <a:pt x="319" y="517"/>
                </a:lnTo>
                <a:lnTo>
                  <a:pt x="321" y="517"/>
                </a:lnTo>
                <a:lnTo>
                  <a:pt x="323" y="517"/>
                </a:lnTo>
                <a:lnTo>
                  <a:pt x="323" y="519"/>
                </a:lnTo>
                <a:lnTo>
                  <a:pt x="324" y="521"/>
                </a:lnTo>
                <a:lnTo>
                  <a:pt x="326" y="523"/>
                </a:lnTo>
                <a:lnTo>
                  <a:pt x="326" y="525"/>
                </a:lnTo>
                <a:lnTo>
                  <a:pt x="328" y="525"/>
                </a:lnTo>
                <a:lnTo>
                  <a:pt x="330" y="523"/>
                </a:lnTo>
                <a:lnTo>
                  <a:pt x="334" y="523"/>
                </a:lnTo>
                <a:lnTo>
                  <a:pt x="338" y="521"/>
                </a:lnTo>
                <a:lnTo>
                  <a:pt x="340" y="521"/>
                </a:lnTo>
                <a:lnTo>
                  <a:pt x="342" y="519"/>
                </a:lnTo>
                <a:lnTo>
                  <a:pt x="344" y="517"/>
                </a:lnTo>
                <a:lnTo>
                  <a:pt x="345" y="515"/>
                </a:lnTo>
                <a:lnTo>
                  <a:pt x="345" y="513"/>
                </a:lnTo>
                <a:lnTo>
                  <a:pt x="347" y="509"/>
                </a:lnTo>
                <a:lnTo>
                  <a:pt x="349" y="503"/>
                </a:lnTo>
                <a:lnTo>
                  <a:pt x="353" y="496"/>
                </a:lnTo>
                <a:lnTo>
                  <a:pt x="355" y="490"/>
                </a:lnTo>
                <a:lnTo>
                  <a:pt x="357" y="484"/>
                </a:lnTo>
                <a:lnTo>
                  <a:pt x="359" y="477"/>
                </a:lnTo>
                <a:lnTo>
                  <a:pt x="371" y="480"/>
                </a:lnTo>
                <a:lnTo>
                  <a:pt x="378" y="484"/>
                </a:lnTo>
                <a:lnTo>
                  <a:pt x="384" y="488"/>
                </a:lnTo>
                <a:lnTo>
                  <a:pt x="388" y="490"/>
                </a:lnTo>
                <a:lnTo>
                  <a:pt x="390" y="492"/>
                </a:lnTo>
                <a:lnTo>
                  <a:pt x="390" y="496"/>
                </a:lnTo>
                <a:lnTo>
                  <a:pt x="392" y="500"/>
                </a:lnTo>
                <a:lnTo>
                  <a:pt x="395" y="505"/>
                </a:lnTo>
                <a:lnTo>
                  <a:pt x="398" y="505"/>
                </a:lnTo>
                <a:lnTo>
                  <a:pt x="398" y="513"/>
                </a:lnTo>
                <a:lnTo>
                  <a:pt x="395" y="528"/>
                </a:lnTo>
                <a:lnTo>
                  <a:pt x="398" y="534"/>
                </a:lnTo>
                <a:lnTo>
                  <a:pt x="378" y="548"/>
                </a:lnTo>
                <a:lnTo>
                  <a:pt x="376" y="548"/>
                </a:lnTo>
                <a:lnTo>
                  <a:pt x="374" y="549"/>
                </a:lnTo>
                <a:lnTo>
                  <a:pt x="371" y="555"/>
                </a:lnTo>
                <a:lnTo>
                  <a:pt x="367" y="563"/>
                </a:lnTo>
                <a:lnTo>
                  <a:pt x="361" y="569"/>
                </a:lnTo>
                <a:lnTo>
                  <a:pt x="361" y="571"/>
                </a:lnTo>
                <a:lnTo>
                  <a:pt x="363" y="573"/>
                </a:lnTo>
                <a:lnTo>
                  <a:pt x="363" y="575"/>
                </a:lnTo>
                <a:lnTo>
                  <a:pt x="367" y="584"/>
                </a:lnTo>
                <a:lnTo>
                  <a:pt x="369" y="592"/>
                </a:lnTo>
                <a:lnTo>
                  <a:pt x="365" y="592"/>
                </a:lnTo>
                <a:lnTo>
                  <a:pt x="365" y="590"/>
                </a:lnTo>
                <a:lnTo>
                  <a:pt x="363" y="592"/>
                </a:lnTo>
                <a:lnTo>
                  <a:pt x="361" y="592"/>
                </a:lnTo>
                <a:lnTo>
                  <a:pt x="359" y="592"/>
                </a:lnTo>
                <a:lnTo>
                  <a:pt x="357" y="590"/>
                </a:lnTo>
                <a:lnTo>
                  <a:pt x="357" y="592"/>
                </a:lnTo>
                <a:lnTo>
                  <a:pt x="355" y="592"/>
                </a:lnTo>
                <a:lnTo>
                  <a:pt x="353" y="592"/>
                </a:lnTo>
                <a:lnTo>
                  <a:pt x="349" y="592"/>
                </a:lnTo>
                <a:lnTo>
                  <a:pt x="349" y="594"/>
                </a:lnTo>
                <a:lnTo>
                  <a:pt x="345" y="594"/>
                </a:lnTo>
                <a:lnTo>
                  <a:pt x="345" y="592"/>
                </a:lnTo>
                <a:lnTo>
                  <a:pt x="344" y="592"/>
                </a:lnTo>
                <a:lnTo>
                  <a:pt x="340" y="592"/>
                </a:lnTo>
                <a:lnTo>
                  <a:pt x="336" y="592"/>
                </a:lnTo>
                <a:lnTo>
                  <a:pt x="332" y="594"/>
                </a:lnTo>
                <a:lnTo>
                  <a:pt x="330" y="594"/>
                </a:lnTo>
                <a:lnTo>
                  <a:pt x="326" y="594"/>
                </a:lnTo>
                <a:lnTo>
                  <a:pt x="321" y="594"/>
                </a:lnTo>
                <a:lnTo>
                  <a:pt x="311" y="597"/>
                </a:lnTo>
                <a:lnTo>
                  <a:pt x="296" y="599"/>
                </a:lnTo>
                <a:lnTo>
                  <a:pt x="290" y="586"/>
                </a:lnTo>
                <a:lnTo>
                  <a:pt x="265" y="578"/>
                </a:lnTo>
                <a:lnTo>
                  <a:pt x="257" y="576"/>
                </a:lnTo>
                <a:lnTo>
                  <a:pt x="253" y="576"/>
                </a:lnTo>
                <a:lnTo>
                  <a:pt x="251" y="584"/>
                </a:lnTo>
                <a:lnTo>
                  <a:pt x="248" y="592"/>
                </a:lnTo>
                <a:lnTo>
                  <a:pt x="234" y="592"/>
                </a:lnTo>
                <a:lnTo>
                  <a:pt x="234" y="584"/>
                </a:lnTo>
                <a:lnTo>
                  <a:pt x="222" y="597"/>
                </a:lnTo>
                <a:lnTo>
                  <a:pt x="213" y="602"/>
                </a:lnTo>
                <a:lnTo>
                  <a:pt x="207" y="603"/>
                </a:lnTo>
                <a:lnTo>
                  <a:pt x="205" y="605"/>
                </a:lnTo>
                <a:lnTo>
                  <a:pt x="186" y="613"/>
                </a:lnTo>
                <a:lnTo>
                  <a:pt x="182" y="615"/>
                </a:lnTo>
                <a:lnTo>
                  <a:pt x="174" y="615"/>
                </a:lnTo>
                <a:lnTo>
                  <a:pt x="171" y="619"/>
                </a:lnTo>
                <a:lnTo>
                  <a:pt x="167" y="640"/>
                </a:lnTo>
                <a:lnTo>
                  <a:pt x="163" y="644"/>
                </a:lnTo>
                <a:lnTo>
                  <a:pt x="145" y="667"/>
                </a:lnTo>
                <a:lnTo>
                  <a:pt x="145" y="669"/>
                </a:lnTo>
                <a:lnTo>
                  <a:pt x="148" y="669"/>
                </a:lnTo>
                <a:lnTo>
                  <a:pt x="151" y="669"/>
                </a:lnTo>
                <a:lnTo>
                  <a:pt x="151" y="671"/>
                </a:lnTo>
                <a:lnTo>
                  <a:pt x="153" y="686"/>
                </a:lnTo>
                <a:lnTo>
                  <a:pt x="148" y="682"/>
                </a:lnTo>
                <a:lnTo>
                  <a:pt x="144" y="692"/>
                </a:lnTo>
                <a:lnTo>
                  <a:pt x="150" y="696"/>
                </a:lnTo>
                <a:lnTo>
                  <a:pt x="148" y="701"/>
                </a:lnTo>
                <a:lnTo>
                  <a:pt x="157" y="715"/>
                </a:lnTo>
                <a:lnTo>
                  <a:pt x="159" y="719"/>
                </a:lnTo>
                <a:lnTo>
                  <a:pt x="165" y="724"/>
                </a:lnTo>
                <a:lnTo>
                  <a:pt x="165" y="727"/>
                </a:lnTo>
                <a:lnTo>
                  <a:pt x="184" y="724"/>
                </a:lnTo>
                <a:lnTo>
                  <a:pt x="190" y="722"/>
                </a:lnTo>
                <a:lnTo>
                  <a:pt x="205" y="715"/>
                </a:lnTo>
                <a:lnTo>
                  <a:pt x="228" y="705"/>
                </a:lnTo>
                <a:lnTo>
                  <a:pt x="236" y="705"/>
                </a:lnTo>
                <a:lnTo>
                  <a:pt x="244" y="736"/>
                </a:lnTo>
                <a:lnTo>
                  <a:pt x="249" y="763"/>
                </a:lnTo>
                <a:lnTo>
                  <a:pt x="255" y="761"/>
                </a:lnTo>
                <a:lnTo>
                  <a:pt x="263" y="757"/>
                </a:lnTo>
                <a:lnTo>
                  <a:pt x="288" y="751"/>
                </a:lnTo>
                <a:lnTo>
                  <a:pt x="299" y="748"/>
                </a:lnTo>
                <a:lnTo>
                  <a:pt x="280" y="701"/>
                </a:lnTo>
                <a:lnTo>
                  <a:pt x="292" y="692"/>
                </a:lnTo>
                <a:lnTo>
                  <a:pt x="323" y="694"/>
                </a:lnTo>
                <a:lnTo>
                  <a:pt x="345" y="690"/>
                </a:lnTo>
                <a:lnTo>
                  <a:pt x="367" y="698"/>
                </a:lnTo>
                <a:lnTo>
                  <a:pt x="371" y="700"/>
                </a:lnTo>
                <a:lnTo>
                  <a:pt x="376" y="701"/>
                </a:lnTo>
                <a:lnTo>
                  <a:pt x="382" y="703"/>
                </a:lnTo>
                <a:lnTo>
                  <a:pt x="384" y="705"/>
                </a:lnTo>
                <a:lnTo>
                  <a:pt x="388" y="705"/>
                </a:lnTo>
                <a:lnTo>
                  <a:pt x="395" y="709"/>
                </a:lnTo>
                <a:lnTo>
                  <a:pt x="399" y="711"/>
                </a:lnTo>
                <a:lnTo>
                  <a:pt x="403" y="713"/>
                </a:lnTo>
                <a:lnTo>
                  <a:pt x="411" y="715"/>
                </a:lnTo>
                <a:lnTo>
                  <a:pt x="457" y="703"/>
                </a:lnTo>
                <a:lnTo>
                  <a:pt x="457" y="705"/>
                </a:lnTo>
                <a:lnTo>
                  <a:pt x="459" y="705"/>
                </a:lnTo>
                <a:lnTo>
                  <a:pt x="459" y="707"/>
                </a:lnTo>
                <a:lnTo>
                  <a:pt x="459" y="717"/>
                </a:lnTo>
                <a:lnTo>
                  <a:pt x="455" y="717"/>
                </a:lnTo>
                <a:lnTo>
                  <a:pt x="461" y="732"/>
                </a:lnTo>
                <a:lnTo>
                  <a:pt x="465" y="730"/>
                </a:lnTo>
                <a:lnTo>
                  <a:pt x="472" y="761"/>
                </a:lnTo>
                <a:lnTo>
                  <a:pt x="482" y="759"/>
                </a:lnTo>
                <a:lnTo>
                  <a:pt x="492" y="757"/>
                </a:lnTo>
                <a:lnTo>
                  <a:pt x="505" y="755"/>
                </a:lnTo>
                <a:lnTo>
                  <a:pt x="505" y="759"/>
                </a:lnTo>
                <a:lnTo>
                  <a:pt x="507" y="761"/>
                </a:lnTo>
                <a:lnTo>
                  <a:pt x="511" y="769"/>
                </a:lnTo>
                <a:lnTo>
                  <a:pt x="524" y="771"/>
                </a:lnTo>
                <a:lnTo>
                  <a:pt x="530" y="771"/>
                </a:lnTo>
                <a:lnTo>
                  <a:pt x="530" y="769"/>
                </a:lnTo>
                <a:lnTo>
                  <a:pt x="532" y="769"/>
                </a:lnTo>
                <a:lnTo>
                  <a:pt x="543" y="769"/>
                </a:lnTo>
                <a:lnTo>
                  <a:pt x="559" y="769"/>
                </a:lnTo>
                <a:lnTo>
                  <a:pt x="572" y="769"/>
                </a:lnTo>
                <a:lnTo>
                  <a:pt x="582" y="751"/>
                </a:lnTo>
                <a:lnTo>
                  <a:pt x="595" y="757"/>
                </a:lnTo>
                <a:lnTo>
                  <a:pt x="599" y="757"/>
                </a:lnTo>
                <a:lnTo>
                  <a:pt x="615" y="755"/>
                </a:lnTo>
                <a:lnTo>
                  <a:pt x="618" y="751"/>
                </a:lnTo>
                <a:lnTo>
                  <a:pt x="622" y="748"/>
                </a:lnTo>
                <a:lnTo>
                  <a:pt x="624" y="746"/>
                </a:lnTo>
                <a:lnTo>
                  <a:pt x="628" y="744"/>
                </a:lnTo>
                <a:lnTo>
                  <a:pt x="630" y="740"/>
                </a:lnTo>
                <a:lnTo>
                  <a:pt x="636" y="736"/>
                </a:lnTo>
                <a:lnTo>
                  <a:pt x="641" y="732"/>
                </a:lnTo>
                <a:lnTo>
                  <a:pt x="643" y="730"/>
                </a:lnTo>
                <a:lnTo>
                  <a:pt x="645" y="728"/>
                </a:lnTo>
                <a:lnTo>
                  <a:pt x="649" y="724"/>
                </a:lnTo>
                <a:lnTo>
                  <a:pt x="651" y="722"/>
                </a:lnTo>
                <a:lnTo>
                  <a:pt x="653" y="721"/>
                </a:lnTo>
                <a:lnTo>
                  <a:pt x="655" y="719"/>
                </a:lnTo>
                <a:lnTo>
                  <a:pt x="659" y="713"/>
                </a:lnTo>
                <a:lnTo>
                  <a:pt x="661" y="711"/>
                </a:lnTo>
                <a:lnTo>
                  <a:pt x="663" y="707"/>
                </a:lnTo>
                <a:lnTo>
                  <a:pt x="666" y="703"/>
                </a:lnTo>
                <a:lnTo>
                  <a:pt x="668" y="701"/>
                </a:lnTo>
                <a:lnTo>
                  <a:pt x="670" y="698"/>
                </a:lnTo>
                <a:lnTo>
                  <a:pt x="672" y="694"/>
                </a:lnTo>
                <a:lnTo>
                  <a:pt x="672" y="696"/>
                </a:lnTo>
                <a:lnTo>
                  <a:pt x="676" y="690"/>
                </a:lnTo>
                <a:lnTo>
                  <a:pt x="678" y="676"/>
                </a:lnTo>
                <a:lnTo>
                  <a:pt x="678" y="674"/>
                </a:lnTo>
                <a:lnTo>
                  <a:pt x="680" y="673"/>
                </a:lnTo>
                <a:lnTo>
                  <a:pt x="682" y="671"/>
                </a:lnTo>
                <a:lnTo>
                  <a:pt x="684" y="667"/>
                </a:lnTo>
                <a:lnTo>
                  <a:pt x="688" y="661"/>
                </a:lnTo>
                <a:lnTo>
                  <a:pt x="694" y="661"/>
                </a:lnTo>
                <a:lnTo>
                  <a:pt x="695" y="661"/>
                </a:lnTo>
                <a:lnTo>
                  <a:pt x="699" y="659"/>
                </a:lnTo>
                <a:lnTo>
                  <a:pt x="705" y="659"/>
                </a:lnTo>
                <a:lnTo>
                  <a:pt x="711" y="657"/>
                </a:lnTo>
                <a:lnTo>
                  <a:pt x="718" y="657"/>
                </a:lnTo>
                <a:lnTo>
                  <a:pt x="724" y="659"/>
                </a:lnTo>
                <a:lnTo>
                  <a:pt x="728" y="661"/>
                </a:lnTo>
                <a:lnTo>
                  <a:pt x="737" y="659"/>
                </a:lnTo>
                <a:lnTo>
                  <a:pt x="743" y="657"/>
                </a:lnTo>
                <a:lnTo>
                  <a:pt x="747" y="657"/>
                </a:lnTo>
                <a:lnTo>
                  <a:pt x="747" y="652"/>
                </a:lnTo>
                <a:lnTo>
                  <a:pt x="749" y="647"/>
                </a:lnTo>
                <a:lnTo>
                  <a:pt x="749" y="646"/>
                </a:lnTo>
                <a:lnTo>
                  <a:pt x="749" y="644"/>
                </a:lnTo>
                <a:lnTo>
                  <a:pt x="751" y="642"/>
                </a:lnTo>
                <a:lnTo>
                  <a:pt x="751" y="640"/>
                </a:lnTo>
                <a:lnTo>
                  <a:pt x="753" y="640"/>
                </a:lnTo>
                <a:lnTo>
                  <a:pt x="753" y="638"/>
                </a:lnTo>
                <a:lnTo>
                  <a:pt x="755" y="638"/>
                </a:lnTo>
                <a:lnTo>
                  <a:pt x="753" y="632"/>
                </a:lnTo>
                <a:lnTo>
                  <a:pt x="755" y="628"/>
                </a:lnTo>
                <a:lnTo>
                  <a:pt x="757" y="625"/>
                </a:lnTo>
                <a:lnTo>
                  <a:pt x="759" y="623"/>
                </a:lnTo>
                <a:lnTo>
                  <a:pt x="761" y="619"/>
                </a:lnTo>
                <a:lnTo>
                  <a:pt x="763" y="619"/>
                </a:lnTo>
                <a:lnTo>
                  <a:pt x="766" y="623"/>
                </a:lnTo>
                <a:lnTo>
                  <a:pt x="770" y="626"/>
                </a:lnTo>
                <a:lnTo>
                  <a:pt x="772" y="630"/>
                </a:lnTo>
                <a:lnTo>
                  <a:pt x="776" y="634"/>
                </a:lnTo>
                <a:lnTo>
                  <a:pt x="780" y="638"/>
                </a:lnTo>
                <a:lnTo>
                  <a:pt x="782" y="640"/>
                </a:lnTo>
                <a:lnTo>
                  <a:pt x="786" y="640"/>
                </a:lnTo>
                <a:lnTo>
                  <a:pt x="790" y="640"/>
                </a:lnTo>
                <a:lnTo>
                  <a:pt x="791" y="632"/>
                </a:lnTo>
                <a:lnTo>
                  <a:pt x="797" y="634"/>
                </a:lnTo>
                <a:lnTo>
                  <a:pt x="801" y="636"/>
                </a:lnTo>
                <a:lnTo>
                  <a:pt x="807" y="638"/>
                </a:lnTo>
                <a:lnTo>
                  <a:pt x="811" y="642"/>
                </a:lnTo>
                <a:lnTo>
                  <a:pt x="814" y="644"/>
                </a:lnTo>
                <a:lnTo>
                  <a:pt x="817" y="644"/>
                </a:lnTo>
                <a:lnTo>
                  <a:pt x="822" y="646"/>
                </a:lnTo>
                <a:lnTo>
                  <a:pt x="826" y="647"/>
                </a:lnTo>
                <a:lnTo>
                  <a:pt x="830" y="650"/>
                </a:lnTo>
                <a:lnTo>
                  <a:pt x="836" y="652"/>
                </a:lnTo>
                <a:lnTo>
                  <a:pt x="841" y="655"/>
                </a:lnTo>
                <a:lnTo>
                  <a:pt x="847" y="644"/>
                </a:lnTo>
                <a:lnTo>
                  <a:pt x="866" y="644"/>
                </a:lnTo>
                <a:lnTo>
                  <a:pt x="880" y="652"/>
                </a:lnTo>
                <a:lnTo>
                  <a:pt x="884" y="653"/>
                </a:lnTo>
                <a:lnTo>
                  <a:pt x="891" y="659"/>
                </a:lnTo>
                <a:lnTo>
                  <a:pt x="905" y="669"/>
                </a:lnTo>
                <a:lnTo>
                  <a:pt x="924" y="667"/>
                </a:lnTo>
                <a:lnTo>
                  <a:pt x="939" y="671"/>
                </a:lnTo>
                <a:lnTo>
                  <a:pt x="941" y="671"/>
                </a:lnTo>
                <a:lnTo>
                  <a:pt x="962" y="678"/>
                </a:lnTo>
                <a:lnTo>
                  <a:pt x="966" y="680"/>
                </a:lnTo>
                <a:lnTo>
                  <a:pt x="968" y="682"/>
                </a:lnTo>
                <a:lnTo>
                  <a:pt x="970" y="682"/>
                </a:lnTo>
                <a:lnTo>
                  <a:pt x="974" y="682"/>
                </a:lnTo>
                <a:lnTo>
                  <a:pt x="976" y="684"/>
                </a:lnTo>
                <a:lnTo>
                  <a:pt x="982" y="684"/>
                </a:lnTo>
                <a:lnTo>
                  <a:pt x="988" y="676"/>
                </a:lnTo>
                <a:lnTo>
                  <a:pt x="997" y="680"/>
                </a:lnTo>
                <a:lnTo>
                  <a:pt x="999" y="678"/>
                </a:lnTo>
                <a:lnTo>
                  <a:pt x="1001" y="678"/>
                </a:lnTo>
                <a:lnTo>
                  <a:pt x="1003" y="678"/>
                </a:lnTo>
                <a:lnTo>
                  <a:pt x="1009" y="678"/>
                </a:lnTo>
                <a:lnTo>
                  <a:pt x="1010" y="680"/>
                </a:lnTo>
                <a:lnTo>
                  <a:pt x="1010" y="682"/>
                </a:lnTo>
                <a:lnTo>
                  <a:pt x="1012" y="682"/>
                </a:lnTo>
                <a:lnTo>
                  <a:pt x="1014" y="682"/>
                </a:lnTo>
                <a:lnTo>
                  <a:pt x="1016" y="684"/>
                </a:lnTo>
                <a:lnTo>
                  <a:pt x="1018" y="684"/>
                </a:lnTo>
                <a:lnTo>
                  <a:pt x="1018" y="686"/>
                </a:lnTo>
                <a:lnTo>
                  <a:pt x="1016" y="692"/>
                </a:lnTo>
                <a:lnTo>
                  <a:pt x="1024" y="696"/>
                </a:lnTo>
                <a:lnTo>
                  <a:pt x="1028" y="696"/>
                </a:lnTo>
                <a:lnTo>
                  <a:pt x="1031" y="698"/>
                </a:lnTo>
                <a:lnTo>
                  <a:pt x="1037" y="698"/>
                </a:lnTo>
                <a:lnTo>
                  <a:pt x="1039" y="698"/>
                </a:lnTo>
                <a:lnTo>
                  <a:pt x="1049" y="701"/>
                </a:lnTo>
                <a:lnTo>
                  <a:pt x="1051" y="700"/>
                </a:lnTo>
                <a:lnTo>
                  <a:pt x="1053" y="696"/>
                </a:lnTo>
                <a:lnTo>
                  <a:pt x="1057" y="694"/>
                </a:lnTo>
                <a:lnTo>
                  <a:pt x="1058" y="692"/>
                </a:lnTo>
                <a:lnTo>
                  <a:pt x="1066" y="694"/>
                </a:lnTo>
                <a:lnTo>
                  <a:pt x="1068" y="698"/>
                </a:lnTo>
                <a:lnTo>
                  <a:pt x="1074" y="700"/>
                </a:lnTo>
                <a:lnTo>
                  <a:pt x="1074" y="703"/>
                </a:lnTo>
                <a:lnTo>
                  <a:pt x="1074" y="707"/>
                </a:lnTo>
                <a:lnTo>
                  <a:pt x="1074" y="711"/>
                </a:lnTo>
                <a:lnTo>
                  <a:pt x="1074" y="713"/>
                </a:lnTo>
                <a:lnTo>
                  <a:pt x="1074" y="717"/>
                </a:lnTo>
                <a:lnTo>
                  <a:pt x="1074" y="719"/>
                </a:lnTo>
                <a:lnTo>
                  <a:pt x="1074" y="721"/>
                </a:lnTo>
                <a:lnTo>
                  <a:pt x="1074" y="722"/>
                </a:lnTo>
                <a:lnTo>
                  <a:pt x="1074" y="724"/>
                </a:lnTo>
                <a:lnTo>
                  <a:pt x="1076" y="730"/>
                </a:lnTo>
                <a:lnTo>
                  <a:pt x="1084" y="738"/>
                </a:lnTo>
                <a:lnTo>
                  <a:pt x="1084" y="740"/>
                </a:lnTo>
                <a:lnTo>
                  <a:pt x="1085" y="740"/>
                </a:lnTo>
                <a:lnTo>
                  <a:pt x="1089" y="738"/>
                </a:lnTo>
                <a:lnTo>
                  <a:pt x="1091" y="740"/>
                </a:lnTo>
                <a:lnTo>
                  <a:pt x="1089" y="740"/>
                </a:lnTo>
                <a:lnTo>
                  <a:pt x="1091" y="742"/>
                </a:lnTo>
                <a:lnTo>
                  <a:pt x="1093" y="748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Freeform 215"/>
          <p:cNvSpPr>
            <a:spLocks/>
          </p:cNvSpPr>
          <p:nvPr/>
        </p:nvSpPr>
        <p:spPr bwMode="auto">
          <a:xfrm>
            <a:off x="-3484982" y="6209494"/>
            <a:ext cx="1765940" cy="1494836"/>
          </a:xfrm>
          <a:custGeom>
            <a:avLst/>
            <a:gdLst>
              <a:gd name="T0" fmla="*/ 187 w 1876"/>
              <a:gd name="T1" fmla="*/ 469 h 1588"/>
              <a:gd name="T2" fmla="*/ 198 w 1876"/>
              <a:gd name="T3" fmla="*/ 536 h 1588"/>
              <a:gd name="T4" fmla="*/ 194 w 1876"/>
              <a:gd name="T5" fmla="*/ 606 h 1588"/>
              <a:gd name="T6" fmla="*/ 304 w 1876"/>
              <a:gd name="T7" fmla="*/ 821 h 1588"/>
              <a:gd name="T8" fmla="*/ 233 w 1876"/>
              <a:gd name="T9" fmla="*/ 921 h 1588"/>
              <a:gd name="T10" fmla="*/ 221 w 1876"/>
              <a:gd name="T11" fmla="*/ 1179 h 1588"/>
              <a:gd name="T12" fmla="*/ 452 w 1876"/>
              <a:gd name="T13" fmla="*/ 1533 h 1588"/>
              <a:gd name="T14" fmla="*/ 450 w 1876"/>
              <a:gd name="T15" fmla="*/ 1502 h 1588"/>
              <a:gd name="T16" fmla="*/ 531 w 1876"/>
              <a:gd name="T17" fmla="*/ 1471 h 1588"/>
              <a:gd name="T18" fmla="*/ 611 w 1876"/>
              <a:gd name="T19" fmla="*/ 1461 h 1588"/>
              <a:gd name="T20" fmla="*/ 700 w 1876"/>
              <a:gd name="T21" fmla="*/ 1440 h 1588"/>
              <a:gd name="T22" fmla="*/ 892 w 1876"/>
              <a:gd name="T23" fmla="*/ 1402 h 1588"/>
              <a:gd name="T24" fmla="*/ 813 w 1876"/>
              <a:gd name="T25" fmla="*/ 1279 h 1588"/>
              <a:gd name="T26" fmla="*/ 836 w 1876"/>
              <a:gd name="T27" fmla="*/ 1240 h 1588"/>
              <a:gd name="T28" fmla="*/ 896 w 1876"/>
              <a:gd name="T29" fmla="*/ 1263 h 1588"/>
              <a:gd name="T30" fmla="*/ 1207 w 1876"/>
              <a:gd name="T31" fmla="*/ 1132 h 1588"/>
              <a:gd name="T32" fmla="*/ 1295 w 1876"/>
              <a:gd name="T33" fmla="*/ 1102 h 1588"/>
              <a:gd name="T34" fmla="*/ 1330 w 1876"/>
              <a:gd name="T35" fmla="*/ 1055 h 1588"/>
              <a:gd name="T36" fmla="*/ 1332 w 1876"/>
              <a:gd name="T37" fmla="*/ 1019 h 1588"/>
              <a:gd name="T38" fmla="*/ 1276 w 1876"/>
              <a:gd name="T39" fmla="*/ 937 h 1588"/>
              <a:gd name="T40" fmla="*/ 1288 w 1876"/>
              <a:gd name="T41" fmla="*/ 913 h 1588"/>
              <a:gd name="T42" fmla="*/ 1305 w 1876"/>
              <a:gd name="T43" fmla="*/ 898 h 1588"/>
              <a:gd name="T44" fmla="*/ 1317 w 1876"/>
              <a:gd name="T45" fmla="*/ 884 h 1588"/>
              <a:gd name="T46" fmla="*/ 1332 w 1876"/>
              <a:gd name="T47" fmla="*/ 873 h 1588"/>
              <a:gd name="T48" fmla="*/ 1345 w 1876"/>
              <a:gd name="T49" fmla="*/ 863 h 1588"/>
              <a:gd name="T50" fmla="*/ 1361 w 1876"/>
              <a:gd name="T51" fmla="*/ 850 h 1588"/>
              <a:gd name="T52" fmla="*/ 1372 w 1876"/>
              <a:gd name="T53" fmla="*/ 831 h 1588"/>
              <a:gd name="T54" fmla="*/ 1405 w 1876"/>
              <a:gd name="T55" fmla="*/ 806 h 1588"/>
              <a:gd name="T56" fmla="*/ 1484 w 1876"/>
              <a:gd name="T57" fmla="*/ 879 h 1588"/>
              <a:gd name="T58" fmla="*/ 1430 w 1876"/>
              <a:gd name="T59" fmla="*/ 807 h 1588"/>
              <a:gd name="T60" fmla="*/ 1476 w 1876"/>
              <a:gd name="T61" fmla="*/ 762 h 1588"/>
              <a:gd name="T62" fmla="*/ 1540 w 1876"/>
              <a:gd name="T63" fmla="*/ 773 h 1588"/>
              <a:gd name="T64" fmla="*/ 1589 w 1876"/>
              <a:gd name="T65" fmla="*/ 727 h 1588"/>
              <a:gd name="T66" fmla="*/ 1628 w 1876"/>
              <a:gd name="T67" fmla="*/ 667 h 1588"/>
              <a:gd name="T68" fmla="*/ 1670 w 1876"/>
              <a:gd name="T69" fmla="*/ 650 h 1588"/>
              <a:gd name="T70" fmla="*/ 1709 w 1876"/>
              <a:gd name="T71" fmla="*/ 611 h 1588"/>
              <a:gd name="T72" fmla="*/ 1701 w 1876"/>
              <a:gd name="T73" fmla="*/ 567 h 1588"/>
              <a:gd name="T74" fmla="*/ 1738 w 1876"/>
              <a:gd name="T75" fmla="*/ 542 h 1588"/>
              <a:gd name="T76" fmla="*/ 1843 w 1876"/>
              <a:gd name="T77" fmla="*/ 450 h 1588"/>
              <a:gd name="T78" fmla="*/ 1824 w 1876"/>
              <a:gd name="T79" fmla="*/ 367 h 1588"/>
              <a:gd name="T80" fmla="*/ 1837 w 1876"/>
              <a:gd name="T81" fmla="*/ 296 h 1588"/>
              <a:gd name="T82" fmla="*/ 1876 w 1876"/>
              <a:gd name="T83" fmla="*/ 237 h 1588"/>
              <a:gd name="T84" fmla="*/ 1803 w 1876"/>
              <a:gd name="T85" fmla="*/ 235 h 1588"/>
              <a:gd name="T86" fmla="*/ 1764 w 1876"/>
              <a:gd name="T87" fmla="*/ 294 h 1588"/>
              <a:gd name="T88" fmla="*/ 1645 w 1876"/>
              <a:gd name="T89" fmla="*/ 335 h 1588"/>
              <a:gd name="T90" fmla="*/ 1520 w 1876"/>
              <a:gd name="T91" fmla="*/ 275 h 1588"/>
              <a:gd name="T92" fmla="*/ 1357 w 1876"/>
              <a:gd name="T93" fmla="*/ 269 h 1588"/>
              <a:gd name="T94" fmla="*/ 1265 w 1876"/>
              <a:gd name="T95" fmla="*/ 235 h 1588"/>
              <a:gd name="T96" fmla="*/ 1176 w 1876"/>
              <a:gd name="T97" fmla="*/ 198 h 1588"/>
              <a:gd name="T98" fmla="*/ 1124 w 1876"/>
              <a:gd name="T99" fmla="*/ 248 h 1588"/>
              <a:gd name="T100" fmla="*/ 1086 w 1876"/>
              <a:gd name="T101" fmla="*/ 204 h 1588"/>
              <a:gd name="T102" fmla="*/ 1013 w 1876"/>
              <a:gd name="T103" fmla="*/ 223 h 1588"/>
              <a:gd name="T104" fmla="*/ 922 w 1876"/>
              <a:gd name="T105" fmla="*/ 231 h 1588"/>
              <a:gd name="T106" fmla="*/ 867 w 1876"/>
              <a:gd name="T107" fmla="*/ 115 h 1588"/>
              <a:gd name="T108" fmla="*/ 865 w 1876"/>
              <a:gd name="T109" fmla="*/ 71 h 1588"/>
              <a:gd name="T110" fmla="*/ 828 w 1876"/>
              <a:gd name="T111" fmla="*/ 104 h 1588"/>
              <a:gd name="T112" fmla="*/ 778 w 1876"/>
              <a:gd name="T113" fmla="*/ 119 h 1588"/>
              <a:gd name="T114" fmla="*/ 723 w 1876"/>
              <a:gd name="T115" fmla="*/ 152 h 1588"/>
              <a:gd name="T116" fmla="*/ 604 w 1876"/>
              <a:gd name="T117" fmla="*/ 106 h 1588"/>
              <a:gd name="T118" fmla="*/ 473 w 1876"/>
              <a:gd name="T119" fmla="*/ 69 h 1588"/>
              <a:gd name="T120" fmla="*/ 254 w 1876"/>
              <a:gd name="T121" fmla="*/ 179 h 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76" h="1588">
                <a:moveTo>
                  <a:pt x="225" y="339"/>
                </a:moveTo>
                <a:lnTo>
                  <a:pt x="223" y="352"/>
                </a:lnTo>
                <a:lnTo>
                  <a:pt x="221" y="371"/>
                </a:lnTo>
                <a:lnTo>
                  <a:pt x="217" y="383"/>
                </a:lnTo>
                <a:lnTo>
                  <a:pt x="211" y="394"/>
                </a:lnTo>
                <a:lnTo>
                  <a:pt x="208" y="396"/>
                </a:lnTo>
                <a:lnTo>
                  <a:pt x="209" y="398"/>
                </a:lnTo>
                <a:lnTo>
                  <a:pt x="209" y="402"/>
                </a:lnTo>
                <a:lnTo>
                  <a:pt x="208" y="406"/>
                </a:lnTo>
                <a:lnTo>
                  <a:pt x="206" y="415"/>
                </a:lnTo>
                <a:lnTo>
                  <a:pt x="206" y="417"/>
                </a:lnTo>
                <a:lnTo>
                  <a:pt x="192" y="429"/>
                </a:lnTo>
                <a:lnTo>
                  <a:pt x="177" y="435"/>
                </a:lnTo>
                <a:lnTo>
                  <a:pt x="181" y="448"/>
                </a:lnTo>
                <a:lnTo>
                  <a:pt x="187" y="459"/>
                </a:lnTo>
                <a:lnTo>
                  <a:pt x="187" y="464"/>
                </a:lnTo>
                <a:lnTo>
                  <a:pt x="185" y="469"/>
                </a:lnTo>
                <a:lnTo>
                  <a:pt x="187" y="469"/>
                </a:lnTo>
                <a:lnTo>
                  <a:pt x="188" y="469"/>
                </a:lnTo>
                <a:lnTo>
                  <a:pt x="188" y="473"/>
                </a:lnTo>
                <a:lnTo>
                  <a:pt x="185" y="473"/>
                </a:lnTo>
                <a:lnTo>
                  <a:pt x="185" y="475"/>
                </a:lnTo>
                <a:lnTo>
                  <a:pt x="188" y="485"/>
                </a:lnTo>
                <a:lnTo>
                  <a:pt x="190" y="496"/>
                </a:lnTo>
                <a:lnTo>
                  <a:pt x="192" y="504"/>
                </a:lnTo>
                <a:lnTo>
                  <a:pt x="194" y="509"/>
                </a:lnTo>
                <a:lnTo>
                  <a:pt x="194" y="512"/>
                </a:lnTo>
                <a:lnTo>
                  <a:pt x="196" y="514"/>
                </a:lnTo>
                <a:lnTo>
                  <a:pt x="196" y="515"/>
                </a:lnTo>
                <a:lnTo>
                  <a:pt x="196" y="517"/>
                </a:lnTo>
                <a:lnTo>
                  <a:pt x="198" y="521"/>
                </a:lnTo>
                <a:lnTo>
                  <a:pt x="198" y="525"/>
                </a:lnTo>
                <a:lnTo>
                  <a:pt x="198" y="529"/>
                </a:lnTo>
                <a:lnTo>
                  <a:pt x="198" y="531"/>
                </a:lnTo>
                <a:lnTo>
                  <a:pt x="198" y="533"/>
                </a:lnTo>
                <a:lnTo>
                  <a:pt x="198" y="536"/>
                </a:lnTo>
                <a:lnTo>
                  <a:pt x="200" y="542"/>
                </a:lnTo>
                <a:lnTo>
                  <a:pt x="200" y="548"/>
                </a:lnTo>
                <a:lnTo>
                  <a:pt x="202" y="554"/>
                </a:lnTo>
                <a:lnTo>
                  <a:pt x="202" y="558"/>
                </a:lnTo>
                <a:lnTo>
                  <a:pt x="202" y="562"/>
                </a:lnTo>
                <a:lnTo>
                  <a:pt x="202" y="565"/>
                </a:lnTo>
                <a:lnTo>
                  <a:pt x="204" y="567"/>
                </a:lnTo>
                <a:lnTo>
                  <a:pt x="204" y="571"/>
                </a:lnTo>
                <a:lnTo>
                  <a:pt x="202" y="573"/>
                </a:lnTo>
                <a:lnTo>
                  <a:pt x="192" y="575"/>
                </a:lnTo>
                <a:lnTo>
                  <a:pt x="187" y="575"/>
                </a:lnTo>
                <a:lnTo>
                  <a:pt x="185" y="575"/>
                </a:lnTo>
                <a:lnTo>
                  <a:pt x="187" y="583"/>
                </a:lnTo>
                <a:lnTo>
                  <a:pt x="188" y="590"/>
                </a:lnTo>
                <a:lnTo>
                  <a:pt x="194" y="590"/>
                </a:lnTo>
                <a:lnTo>
                  <a:pt x="194" y="602"/>
                </a:lnTo>
                <a:lnTo>
                  <a:pt x="194" y="604"/>
                </a:lnTo>
                <a:lnTo>
                  <a:pt x="194" y="606"/>
                </a:lnTo>
                <a:lnTo>
                  <a:pt x="194" y="617"/>
                </a:lnTo>
                <a:lnTo>
                  <a:pt x="194" y="640"/>
                </a:lnTo>
                <a:lnTo>
                  <a:pt x="194" y="644"/>
                </a:lnTo>
                <a:lnTo>
                  <a:pt x="194" y="648"/>
                </a:lnTo>
                <a:lnTo>
                  <a:pt x="196" y="652"/>
                </a:lnTo>
                <a:lnTo>
                  <a:pt x="215" y="652"/>
                </a:lnTo>
                <a:lnTo>
                  <a:pt x="221" y="650"/>
                </a:lnTo>
                <a:lnTo>
                  <a:pt x="235" y="648"/>
                </a:lnTo>
                <a:lnTo>
                  <a:pt x="242" y="650"/>
                </a:lnTo>
                <a:lnTo>
                  <a:pt x="262" y="650"/>
                </a:lnTo>
                <a:lnTo>
                  <a:pt x="277" y="644"/>
                </a:lnTo>
                <a:lnTo>
                  <a:pt x="283" y="654"/>
                </a:lnTo>
                <a:lnTo>
                  <a:pt x="323" y="650"/>
                </a:lnTo>
                <a:lnTo>
                  <a:pt x="321" y="615"/>
                </a:lnTo>
                <a:lnTo>
                  <a:pt x="331" y="621"/>
                </a:lnTo>
                <a:lnTo>
                  <a:pt x="338" y="627"/>
                </a:lnTo>
                <a:lnTo>
                  <a:pt x="319" y="813"/>
                </a:lnTo>
                <a:lnTo>
                  <a:pt x="304" y="821"/>
                </a:lnTo>
                <a:lnTo>
                  <a:pt x="300" y="823"/>
                </a:lnTo>
                <a:lnTo>
                  <a:pt x="292" y="821"/>
                </a:lnTo>
                <a:lnTo>
                  <a:pt x="292" y="823"/>
                </a:lnTo>
                <a:lnTo>
                  <a:pt x="284" y="834"/>
                </a:lnTo>
                <a:lnTo>
                  <a:pt x="271" y="833"/>
                </a:lnTo>
                <a:lnTo>
                  <a:pt x="267" y="840"/>
                </a:lnTo>
                <a:lnTo>
                  <a:pt x="256" y="844"/>
                </a:lnTo>
                <a:lnTo>
                  <a:pt x="244" y="850"/>
                </a:lnTo>
                <a:lnTo>
                  <a:pt x="233" y="863"/>
                </a:lnTo>
                <a:lnTo>
                  <a:pt x="252" y="875"/>
                </a:lnTo>
                <a:lnTo>
                  <a:pt x="248" y="879"/>
                </a:lnTo>
                <a:lnTo>
                  <a:pt x="242" y="887"/>
                </a:lnTo>
                <a:lnTo>
                  <a:pt x="238" y="894"/>
                </a:lnTo>
                <a:lnTo>
                  <a:pt x="235" y="900"/>
                </a:lnTo>
                <a:lnTo>
                  <a:pt x="231" y="906"/>
                </a:lnTo>
                <a:lnTo>
                  <a:pt x="235" y="908"/>
                </a:lnTo>
                <a:lnTo>
                  <a:pt x="240" y="911"/>
                </a:lnTo>
                <a:lnTo>
                  <a:pt x="233" y="921"/>
                </a:lnTo>
                <a:lnTo>
                  <a:pt x="265" y="959"/>
                </a:lnTo>
                <a:lnTo>
                  <a:pt x="252" y="973"/>
                </a:lnTo>
                <a:lnTo>
                  <a:pt x="265" y="985"/>
                </a:lnTo>
                <a:lnTo>
                  <a:pt x="273" y="994"/>
                </a:lnTo>
                <a:lnTo>
                  <a:pt x="290" y="1011"/>
                </a:lnTo>
                <a:lnTo>
                  <a:pt x="294" y="1013"/>
                </a:lnTo>
                <a:lnTo>
                  <a:pt x="300" y="1013"/>
                </a:lnTo>
                <a:lnTo>
                  <a:pt x="302" y="1015"/>
                </a:lnTo>
                <a:lnTo>
                  <a:pt x="304" y="1017"/>
                </a:lnTo>
                <a:lnTo>
                  <a:pt x="315" y="1034"/>
                </a:lnTo>
                <a:lnTo>
                  <a:pt x="323" y="1031"/>
                </a:lnTo>
                <a:lnTo>
                  <a:pt x="334" y="1034"/>
                </a:lnTo>
                <a:lnTo>
                  <a:pt x="334" y="1036"/>
                </a:lnTo>
                <a:lnTo>
                  <a:pt x="317" y="1040"/>
                </a:lnTo>
                <a:lnTo>
                  <a:pt x="338" y="1129"/>
                </a:lnTo>
                <a:lnTo>
                  <a:pt x="340" y="1152"/>
                </a:lnTo>
                <a:lnTo>
                  <a:pt x="288" y="1163"/>
                </a:lnTo>
                <a:lnTo>
                  <a:pt x="221" y="1179"/>
                </a:lnTo>
                <a:lnTo>
                  <a:pt x="144" y="1196"/>
                </a:lnTo>
                <a:lnTo>
                  <a:pt x="144" y="1206"/>
                </a:lnTo>
                <a:lnTo>
                  <a:pt x="104" y="1200"/>
                </a:lnTo>
                <a:lnTo>
                  <a:pt x="8" y="1188"/>
                </a:lnTo>
                <a:lnTo>
                  <a:pt x="0" y="1259"/>
                </a:lnTo>
                <a:lnTo>
                  <a:pt x="25" y="1279"/>
                </a:lnTo>
                <a:lnTo>
                  <a:pt x="113" y="1348"/>
                </a:lnTo>
                <a:lnTo>
                  <a:pt x="202" y="1415"/>
                </a:lnTo>
                <a:lnTo>
                  <a:pt x="292" y="1484"/>
                </a:lnTo>
                <a:lnTo>
                  <a:pt x="346" y="1525"/>
                </a:lnTo>
                <a:lnTo>
                  <a:pt x="350" y="1528"/>
                </a:lnTo>
                <a:lnTo>
                  <a:pt x="356" y="1534"/>
                </a:lnTo>
                <a:lnTo>
                  <a:pt x="367" y="1544"/>
                </a:lnTo>
                <a:lnTo>
                  <a:pt x="417" y="1588"/>
                </a:lnTo>
                <a:lnTo>
                  <a:pt x="415" y="1586"/>
                </a:lnTo>
                <a:lnTo>
                  <a:pt x="434" y="1567"/>
                </a:lnTo>
                <a:lnTo>
                  <a:pt x="442" y="1550"/>
                </a:lnTo>
                <a:lnTo>
                  <a:pt x="452" y="1533"/>
                </a:lnTo>
                <a:lnTo>
                  <a:pt x="469" y="1544"/>
                </a:lnTo>
                <a:lnTo>
                  <a:pt x="488" y="1533"/>
                </a:lnTo>
                <a:lnTo>
                  <a:pt x="502" y="1517"/>
                </a:lnTo>
                <a:lnTo>
                  <a:pt x="517" y="1525"/>
                </a:lnTo>
                <a:lnTo>
                  <a:pt x="519" y="1507"/>
                </a:lnTo>
                <a:lnTo>
                  <a:pt x="521" y="1507"/>
                </a:lnTo>
                <a:lnTo>
                  <a:pt x="521" y="1502"/>
                </a:lnTo>
                <a:lnTo>
                  <a:pt x="519" y="1502"/>
                </a:lnTo>
                <a:lnTo>
                  <a:pt x="513" y="1505"/>
                </a:lnTo>
                <a:lnTo>
                  <a:pt x="505" y="1504"/>
                </a:lnTo>
                <a:lnTo>
                  <a:pt x="492" y="1505"/>
                </a:lnTo>
                <a:lnTo>
                  <a:pt x="492" y="1504"/>
                </a:lnTo>
                <a:lnTo>
                  <a:pt x="490" y="1490"/>
                </a:lnTo>
                <a:lnTo>
                  <a:pt x="488" y="1488"/>
                </a:lnTo>
                <a:lnTo>
                  <a:pt x="486" y="1490"/>
                </a:lnTo>
                <a:lnTo>
                  <a:pt x="467" y="1498"/>
                </a:lnTo>
                <a:lnTo>
                  <a:pt x="452" y="1504"/>
                </a:lnTo>
                <a:lnTo>
                  <a:pt x="450" y="1502"/>
                </a:lnTo>
                <a:lnTo>
                  <a:pt x="452" y="1513"/>
                </a:lnTo>
                <a:lnTo>
                  <a:pt x="440" y="1511"/>
                </a:lnTo>
                <a:lnTo>
                  <a:pt x="419" y="1504"/>
                </a:lnTo>
                <a:lnTo>
                  <a:pt x="421" y="1492"/>
                </a:lnTo>
                <a:lnTo>
                  <a:pt x="423" y="1486"/>
                </a:lnTo>
                <a:lnTo>
                  <a:pt x="423" y="1480"/>
                </a:lnTo>
                <a:lnTo>
                  <a:pt x="421" y="1478"/>
                </a:lnTo>
                <a:lnTo>
                  <a:pt x="423" y="1477"/>
                </a:lnTo>
                <a:lnTo>
                  <a:pt x="425" y="1475"/>
                </a:lnTo>
                <a:lnTo>
                  <a:pt x="428" y="1477"/>
                </a:lnTo>
                <a:lnTo>
                  <a:pt x="428" y="1478"/>
                </a:lnTo>
                <a:lnTo>
                  <a:pt x="442" y="1486"/>
                </a:lnTo>
                <a:lnTo>
                  <a:pt x="448" y="1486"/>
                </a:lnTo>
                <a:lnTo>
                  <a:pt x="469" y="1484"/>
                </a:lnTo>
                <a:lnTo>
                  <a:pt x="481" y="1480"/>
                </a:lnTo>
                <a:lnTo>
                  <a:pt x="525" y="1471"/>
                </a:lnTo>
                <a:lnTo>
                  <a:pt x="529" y="1469"/>
                </a:lnTo>
                <a:lnTo>
                  <a:pt x="531" y="1471"/>
                </a:lnTo>
                <a:lnTo>
                  <a:pt x="532" y="1465"/>
                </a:lnTo>
                <a:lnTo>
                  <a:pt x="538" y="1461"/>
                </a:lnTo>
                <a:lnTo>
                  <a:pt x="540" y="1461"/>
                </a:lnTo>
                <a:lnTo>
                  <a:pt x="544" y="1459"/>
                </a:lnTo>
                <a:lnTo>
                  <a:pt x="546" y="1457"/>
                </a:lnTo>
                <a:lnTo>
                  <a:pt x="558" y="1457"/>
                </a:lnTo>
                <a:lnTo>
                  <a:pt x="563" y="1457"/>
                </a:lnTo>
                <a:lnTo>
                  <a:pt x="565" y="1457"/>
                </a:lnTo>
                <a:lnTo>
                  <a:pt x="569" y="1457"/>
                </a:lnTo>
                <a:lnTo>
                  <a:pt x="575" y="1457"/>
                </a:lnTo>
                <a:lnTo>
                  <a:pt x="579" y="1457"/>
                </a:lnTo>
                <a:lnTo>
                  <a:pt x="582" y="1459"/>
                </a:lnTo>
                <a:lnTo>
                  <a:pt x="594" y="1459"/>
                </a:lnTo>
                <a:lnTo>
                  <a:pt x="598" y="1459"/>
                </a:lnTo>
                <a:lnTo>
                  <a:pt x="600" y="1459"/>
                </a:lnTo>
                <a:lnTo>
                  <a:pt x="602" y="1459"/>
                </a:lnTo>
                <a:lnTo>
                  <a:pt x="607" y="1461"/>
                </a:lnTo>
                <a:lnTo>
                  <a:pt x="611" y="1461"/>
                </a:lnTo>
                <a:lnTo>
                  <a:pt x="615" y="1461"/>
                </a:lnTo>
                <a:lnTo>
                  <a:pt x="619" y="1461"/>
                </a:lnTo>
                <a:lnTo>
                  <a:pt x="623" y="1461"/>
                </a:lnTo>
                <a:lnTo>
                  <a:pt x="627" y="1461"/>
                </a:lnTo>
                <a:lnTo>
                  <a:pt x="630" y="1461"/>
                </a:lnTo>
                <a:lnTo>
                  <a:pt x="634" y="1461"/>
                </a:lnTo>
                <a:lnTo>
                  <a:pt x="636" y="1459"/>
                </a:lnTo>
                <a:lnTo>
                  <a:pt x="640" y="1457"/>
                </a:lnTo>
                <a:lnTo>
                  <a:pt x="642" y="1456"/>
                </a:lnTo>
                <a:lnTo>
                  <a:pt x="646" y="1454"/>
                </a:lnTo>
                <a:lnTo>
                  <a:pt x="648" y="1454"/>
                </a:lnTo>
                <a:lnTo>
                  <a:pt x="652" y="1450"/>
                </a:lnTo>
                <a:lnTo>
                  <a:pt x="655" y="1454"/>
                </a:lnTo>
                <a:lnTo>
                  <a:pt x="657" y="1454"/>
                </a:lnTo>
                <a:lnTo>
                  <a:pt x="673" y="1465"/>
                </a:lnTo>
                <a:lnTo>
                  <a:pt x="702" y="1459"/>
                </a:lnTo>
                <a:lnTo>
                  <a:pt x="703" y="1457"/>
                </a:lnTo>
                <a:lnTo>
                  <a:pt x="700" y="1440"/>
                </a:lnTo>
                <a:lnTo>
                  <a:pt x="702" y="1425"/>
                </a:lnTo>
                <a:lnTo>
                  <a:pt x="681" y="1403"/>
                </a:lnTo>
                <a:lnTo>
                  <a:pt x="703" y="1394"/>
                </a:lnTo>
                <a:lnTo>
                  <a:pt x="702" y="1388"/>
                </a:lnTo>
                <a:lnTo>
                  <a:pt x="727" y="1379"/>
                </a:lnTo>
                <a:lnTo>
                  <a:pt x="738" y="1392"/>
                </a:lnTo>
                <a:lnTo>
                  <a:pt x="748" y="1384"/>
                </a:lnTo>
                <a:lnTo>
                  <a:pt x="755" y="1390"/>
                </a:lnTo>
                <a:lnTo>
                  <a:pt x="761" y="1388"/>
                </a:lnTo>
                <a:lnTo>
                  <a:pt x="788" y="1379"/>
                </a:lnTo>
                <a:lnTo>
                  <a:pt x="813" y="1392"/>
                </a:lnTo>
                <a:lnTo>
                  <a:pt x="817" y="1396"/>
                </a:lnTo>
                <a:lnTo>
                  <a:pt x="836" y="1415"/>
                </a:lnTo>
                <a:lnTo>
                  <a:pt x="844" y="1413"/>
                </a:lnTo>
                <a:lnTo>
                  <a:pt x="850" y="1417"/>
                </a:lnTo>
                <a:lnTo>
                  <a:pt x="857" y="1409"/>
                </a:lnTo>
                <a:lnTo>
                  <a:pt x="873" y="1413"/>
                </a:lnTo>
                <a:lnTo>
                  <a:pt x="892" y="1402"/>
                </a:lnTo>
                <a:lnTo>
                  <a:pt x="903" y="1392"/>
                </a:lnTo>
                <a:lnTo>
                  <a:pt x="915" y="1382"/>
                </a:lnTo>
                <a:lnTo>
                  <a:pt x="901" y="1363"/>
                </a:lnTo>
                <a:lnTo>
                  <a:pt x="871" y="1344"/>
                </a:lnTo>
                <a:lnTo>
                  <a:pt x="842" y="1329"/>
                </a:lnTo>
                <a:lnTo>
                  <a:pt x="823" y="1317"/>
                </a:lnTo>
                <a:lnTo>
                  <a:pt x="809" y="1311"/>
                </a:lnTo>
                <a:lnTo>
                  <a:pt x="799" y="1307"/>
                </a:lnTo>
                <a:lnTo>
                  <a:pt x="794" y="1302"/>
                </a:lnTo>
                <a:lnTo>
                  <a:pt x="792" y="1292"/>
                </a:lnTo>
                <a:lnTo>
                  <a:pt x="792" y="1286"/>
                </a:lnTo>
                <a:lnTo>
                  <a:pt x="796" y="1286"/>
                </a:lnTo>
                <a:lnTo>
                  <a:pt x="799" y="1286"/>
                </a:lnTo>
                <a:lnTo>
                  <a:pt x="804" y="1286"/>
                </a:lnTo>
                <a:lnTo>
                  <a:pt x="807" y="1286"/>
                </a:lnTo>
                <a:lnTo>
                  <a:pt x="809" y="1283"/>
                </a:lnTo>
                <a:lnTo>
                  <a:pt x="811" y="1281"/>
                </a:lnTo>
                <a:lnTo>
                  <a:pt x="813" y="1279"/>
                </a:lnTo>
                <a:lnTo>
                  <a:pt x="815" y="1277"/>
                </a:lnTo>
                <a:lnTo>
                  <a:pt x="817" y="1273"/>
                </a:lnTo>
                <a:lnTo>
                  <a:pt x="819" y="1271"/>
                </a:lnTo>
                <a:lnTo>
                  <a:pt x="821" y="1269"/>
                </a:lnTo>
                <a:lnTo>
                  <a:pt x="815" y="1265"/>
                </a:lnTo>
                <a:lnTo>
                  <a:pt x="813" y="1263"/>
                </a:lnTo>
                <a:lnTo>
                  <a:pt x="809" y="1261"/>
                </a:lnTo>
                <a:lnTo>
                  <a:pt x="804" y="1256"/>
                </a:lnTo>
                <a:lnTo>
                  <a:pt x="811" y="1246"/>
                </a:lnTo>
                <a:lnTo>
                  <a:pt x="813" y="1244"/>
                </a:lnTo>
                <a:lnTo>
                  <a:pt x="815" y="1240"/>
                </a:lnTo>
                <a:lnTo>
                  <a:pt x="817" y="1240"/>
                </a:lnTo>
                <a:lnTo>
                  <a:pt x="819" y="1236"/>
                </a:lnTo>
                <a:lnTo>
                  <a:pt x="825" y="1230"/>
                </a:lnTo>
                <a:lnTo>
                  <a:pt x="828" y="1233"/>
                </a:lnTo>
                <a:lnTo>
                  <a:pt x="832" y="1236"/>
                </a:lnTo>
                <a:lnTo>
                  <a:pt x="834" y="1238"/>
                </a:lnTo>
                <a:lnTo>
                  <a:pt x="836" y="1240"/>
                </a:lnTo>
                <a:lnTo>
                  <a:pt x="838" y="1240"/>
                </a:lnTo>
                <a:lnTo>
                  <a:pt x="840" y="1240"/>
                </a:lnTo>
                <a:lnTo>
                  <a:pt x="844" y="1242"/>
                </a:lnTo>
                <a:lnTo>
                  <a:pt x="846" y="1244"/>
                </a:lnTo>
                <a:lnTo>
                  <a:pt x="850" y="1244"/>
                </a:lnTo>
                <a:lnTo>
                  <a:pt x="852" y="1246"/>
                </a:lnTo>
                <a:lnTo>
                  <a:pt x="855" y="1246"/>
                </a:lnTo>
                <a:lnTo>
                  <a:pt x="859" y="1244"/>
                </a:lnTo>
                <a:lnTo>
                  <a:pt x="861" y="1242"/>
                </a:lnTo>
                <a:lnTo>
                  <a:pt x="865" y="1246"/>
                </a:lnTo>
                <a:lnTo>
                  <a:pt x="869" y="1248"/>
                </a:lnTo>
                <a:lnTo>
                  <a:pt x="871" y="1252"/>
                </a:lnTo>
                <a:lnTo>
                  <a:pt x="874" y="1254"/>
                </a:lnTo>
                <a:lnTo>
                  <a:pt x="876" y="1256"/>
                </a:lnTo>
                <a:lnTo>
                  <a:pt x="876" y="1257"/>
                </a:lnTo>
                <a:lnTo>
                  <a:pt x="882" y="1256"/>
                </a:lnTo>
                <a:lnTo>
                  <a:pt x="888" y="1254"/>
                </a:lnTo>
                <a:lnTo>
                  <a:pt x="896" y="1263"/>
                </a:lnTo>
                <a:lnTo>
                  <a:pt x="915" y="1250"/>
                </a:lnTo>
                <a:lnTo>
                  <a:pt x="905" y="1238"/>
                </a:lnTo>
                <a:lnTo>
                  <a:pt x="919" y="1223"/>
                </a:lnTo>
                <a:lnTo>
                  <a:pt x="932" y="1230"/>
                </a:lnTo>
                <a:lnTo>
                  <a:pt x="944" y="1223"/>
                </a:lnTo>
                <a:lnTo>
                  <a:pt x="965" y="1238"/>
                </a:lnTo>
                <a:lnTo>
                  <a:pt x="984" y="1227"/>
                </a:lnTo>
                <a:lnTo>
                  <a:pt x="999" y="1246"/>
                </a:lnTo>
                <a:lnTo>
                  <a:pt x="1009" y="1242"/>
                </a:lnTo>
                <a:lnTo>
                  <a:pt x="1032" y="1235"/>
                </a:lnTo>
                <a:lnTo>
                  <a:pt x="1113" y="1221"/>
                </a:lnTo>
                <a:lnTo>
                  <a:pt x="1167" y="1215"/>
                </a:lnTo>
                <a:lnTo>
                  <a:pt x="1174" y="1179"/>
                </a:lnTo>
                <a:lnTo>
                  <a:pt x="1180" y="1180"/>
                </a:lnTo>
                <a:lnTo>
                  <a:pt x="1190" y="1179"/>
                </a:lnTo>
                <a:lnTo>
                  <a:pt x="1213" y="1171"/>
                </a:lnTo>
                <a:lnTo>
                  <a:pt x="1211" y="1169"/>
                </a:lnTo>
                <a:lnTo>
                  <a:pt x="1207" y="1132"/>
                </a:lnTo>
                <a:lnTo>
                  <a:pt x="1209" y="1131"/>
                </a:lnTo>
                <a:lnTo>
                  <a:pt x="1230" y="1119"/>
                </a:lnTo>
                <a:lnTo>
                  <a:pt x="1247" y="1104"/>
                </a:lnTo>
                <a:lnTo>
                  <a:pt x="1251" y="1105"/>
                </a:lnTo>
                <a:lnTo>
                  <a:pt x="1251" y="1104"/>
                </a:lnTo>
                <a:lnTo>
                  <a:pt x="1253" y="1104"/>
                </a:lnTo>
                <a:lnTo>
                  <a:pt x="1269" y="1108"/>
                </a:lnTo>
                <a:lnTo>
                  <a:pt x="1271" y="1108"/>
                </a:lnTo>
                <a:lnTo>
                  <a:pt x="1271" y="1111"/>
                </a:lnTo>
                <a:lnTo>
                  <a:pt x="1274" y="1113"/>
                </a:lnTo>
                <a:lnTo>
                  <a:pt x="1278" y="1113"/>
                </a:lnTo>
                <a:lnTo>
                  <a:pt x="1280" y="1115"/>
                </a:lnTo>
                <a:lnTo>
                  <a:pt x="1286" y="1113"/>
                </a:lnTo>
                <a:lnTo>
                  <a:pt x="1288" y="1113"/>
                </a:lnTo>
                <a:lnTo>
                  <a:pt x="1292" y="1111"/>
                </a:lnTo>
                <a:lnTo>
                  <a:pt x="1293" y="1105"/>
                </a:lnTo>
                <a:lnTo>
                  <a:pt x="1293" y="1104"/>
                </a:lnTo>
                <a:lnTo>
                  <a:pt x="1295" y="1102"/>
                </a:lnTo>
                <a:lnTo>
                  <a:pt x="1301" y="1094"/>
                </a:lnTo>
                <a:lnTo>
                  <a:pt x="1303" y="1092"/>
                </a:lnTo>
                <a:lnTo>
                  <a:pt x="1305" y="1092"/>
                </a:lnTo>
                <a:lnTo>
                  <a:pt x="1309" y="1092"/>
                </a:lnTo>
                <a:lnTo>
                  <a:pt x="1311" y="1092"/>
                </a:lnTo>
                <a:lnTo>
                  <a:pt x="1314" y="1094"/>
                </a:lnTo>
                <a:lnTo>
                  <a:pt x="1319" y="1083"/>
                </a:lnTo>
                <a:lnTo>
                  <a:pt x="1322" y="1083"/>
                </a:lnTo>
                <a:lnTo>
                  <a:pt x="1326" y="1081"/>
                </a:lnTo>
                <a:lnTo>
                  <a:pt x="1328" y="1081"/>
                </a:lnTo>
                <a:lnTo>
                  <a:pt x="1330" y="1075"/>
                </a:lnTo>
                <a:lnTo>
                  <a:pt x="1330" y="1069"/>
                </a:lnTo>
                <a:lnTo>
                  <a:pt x="1330" y="1067"/>
                </a:lnTo>
                <a:lnTo>
                  <a:pt x="1330" y="1065"/>
                </a:lnTo>
                <a:lnTo>
                  <a:pt x="1330" y="1062"/>
                </a:lnTo>
                <a:lnTo>
                  <a:pt x="1330" y="1060"/>
                </a:lnTo>
                <a:lnTo>
                  <a:pt x="1330" y="1057"/>
                </a:lnTo>
                <a:lnTo>
                  <a:pt x="1330" y="1055"/>
                </a:lnTo>
                <a:lnTo>
                  <a:pt x="1330" y="1054"/>
                </a:lnTo>
                <a:lnTo>
                  <a:pt x="1330" y="1052"/>
                </a:lnTo>
                <a:lnTo>
                  <a:pt x="1330" y="1050"/>
                </a:lnTo>
                <a:lnTo>
                  <a:pt x="1330" y="1048"/>
                </a:lnTo>
                <a:lnTo>
                  <a:pt x="1330" y="1044"/>
                </a:lnTo>
                <a:lnTo>
                  <a:pt x="1330" y="1042"/>
                </a:lnTo>
                <a:lnTo>
                  <a:pt x="1330" y="1040"/>
                </a:lnTo>
                <a:lnTo>
                  <a:pt x="1330" y="1038"/>
                </a:lnTo>
                <a:lnTo>
                  <a:pt x="1330" y="1036"/>
                </a:lnTo>
                <a:lnTo>
                  <a:pt x="1332" y="1034"/>
                </a:lnTo>
                <a:lnTo>
                  <a:pt x="1332" y="1033"/>
                </a:lnTo>
                <a:lnTo>
                  <a:pt x="1332" y="1031"/>
                </a:lnTo>
                <a:lnTo>
                  <a:pt x="1332" y="1029"/>
                </a:lnTo>
                <a:lnTo>
                  <a:pt x="1332" y="1027"/>
                </a:lnTo>
                <a:lnTo>
                  <a:pt x="1332" y="1025"/>
                </a:lnTo>
                <a:lnTo>
                  <a:pt x="1332" y="1023"/>
                </a:lnTo>
                <a:lnTo>
                  <a:pt x="1332" y="1021"/>
                </a:lnTo>
                <a:lnTo>
                  <a:pt x="1332" y="1019"/>
                </a:lnTo>
                <a:lnTo>
                  <a:pt x="1332" y="1017"/>
                </a:lnTo>
                <a:lnTo>
                  <a:pt x="1332" y="1015"/>
                </a:lnTo>
                <a:lnTo>
                  <a:pt x="1332" y="979"/>
                </a:lnTo>
                <a:lnTo>
                  <a:pt x="1330" y="977"/>
                </a:lnTo>
                <a:lnTo>
                  <a:pt x="1326" y="973"/>
                </a:lnTo>
                <a:lnTo>
                  <a:pt x="1319" y="963"/>
                </a:lnTo>
                <a:lnTo>
                  <a:pt x="1313" y="956"/>
                </a:lnTo>
                <a:lnTo>
                  <a:pt x="1311" y="954"/>
                </a:lnTo>
                <a:lnTo>
                  <a:pt x="1307" y="950"/>
                </a:lnTo>
                <a:lnTo>
                  <a:pt x="1303" y="950"/>
                </a:lnTo>
                <a:lnTo>
                  <a:pt x="1299" y="948"/>
                </a:lnTo>
                <a:lnTo>
                  <a:pt x="1295" y="946"/>
                </a:lnTo>
                <a:lnTo>
                  <a:pt x="1292" y="944"/>
                </a:lnTo>
                <a:lnTo>
                  <a:pt x="1290" y="944"/>
                </a:lnTo>
                <a:lnTo>
                  <a:pt x="1288" y="942"/>
                </a:lnTo>
                <a:lnTo>
                  <a:pt x="1282" y="942"/>
                </a:lnTo>
                <a:lnTo>
                  <a:pt x="1276" y="938"/>
                </a:lnTo>
                <a:lnTo>
                  <a:pt x="1276" y="937"/>
                </a:lnTo>
                <a:lnTo>
                  <a:pt x="1276" y="935"/>
                </a:lnTo>
                <a:lnTo>
                  <a:pt x="1278" y="935"/>
                </a:lnTo>
                <a:lnTo>
                  <a:pt x="1278" y="932"/>
                </a:lnTo>
                <a:lnTo>
                  <a:pt x="1278" y="931"/>
                </a:lnTo>
                <a:lnTo>
                  <a:pt x="1276" y="931"/>
                </a:lnTo>
                <a:lnTo>
                  <a:pt x="1276" y="929"/>
                </a:lnTo>
                <a:lnTo>
                  <a:pt x="1278" y="929"/>
                </a:lnTo>
                <a:lnTo>
                  <a:pt x="1280" y="929"/>
                </a:lnTo>
                <a:lnTo>
                  <a:pt x="1280" y="927"/>
                </a:lnTo>
                <a:lnTo>
                  <a:pt x="1280" y="925"/>
                </a:lnTo>
                <a:lnTo>
                  <a:pt x="1282" y="923"/>
                </a:lnTo>
                <a:lnTo>
                  <a:pt x="1282" y="921"/>
                </a:lnTo>
                <a:lnTo>
                  <a:pt x="1284" y="919"/>
                </a:lnTo>
                <a:lnTo>
                  <a:pt x="1284" y="917"/>
                </a:lnTo>
                <a:lnTo>
                  <a:pt x="1284" y="915"/>
                </a:lnTo>
                <a:lnTo>
                  <a:pt x="1286" y="915"/>
                </a:lnTo>
                <a:lnTo>
                  <a:pt x="1286" y="913"/>
                </a:lnTo>
                <a:lnTo>
                  <a:pt x="1288" y="913"/>
                </a:lnTo>
                <a:lnTo>
                  <a:pt x="1288" y="911"/>
                </a:lnTo>
                <a:lnTo>
                  <a:pt x="1288" y="909"/>
                </a:lnTo>
                <a:lnTo>
                  <a:pt x="1290" y="909"/>
                </a:lnTo>
                <a:lnTo>
                  <a:pt x="1290" y="908"/>
                </a:lnTo>
                <a:lnTo>
                  <a:pt x="1292" y="908"/>
                </a:lnTo>
                <a:lnTo>
                  <a:pt x="1293" y="908"/>
                </a:lnTo>
                <a:lnTo>
                  <a:pt x="1293" y="906"/>
                </a:lnTo>
                <a:lnTo>
                  <a:pt x="1295" y="906"/>
                </a:lnTo>
                <a:lnTo>
                  <a:pt x="1297" y="906"/>
                </a:lnTo>
                <a:lnTo>
                  <a:pt x="1299" y="906"/>
                </a:lnTo>
                <a:lnTo>
                  <a:pt x="1301" y="906"/>
                </a:lnTo>
                <a:lnTo>
                  <a:pt x="1303" y="906"/>
                </a:lnTo>
                <a:lnTo>
                  <a:pt x="1303" y="904"/>
                </a:lnTo>
                <a:lnTo>
                  <a:pt x="1305" y="904"/>
                </a:lnTo>
                <a:lnTo>
                  <a:pt x="1305" y="902"/>
                </a:lnTo>
                <a:lnTo>
                  <a:pt x="1303" y="900"/>
                </a:lnTo>
                <a:lnTo>
                  <a:pt x="1305" y="900"/>
                </a:lnTo>
                <a:lnTo>
                  <a:pt x="1305" y="898"/>
                </a:lnTo>
                <a:lnTo>
                  <a:pt x="1307" y="898"/>
                </a:lnTo>
                <a:lnTo>
                  <a:pt x="1309" y="898"/>
                </a:lnTo>
                <a:lnTo>
                  <a:pt x="1309" y="896"/>
                </a:lnTo>
                <a:lnTo>
                  <a:pt x="1311" y="894"/>
                </a:lnTo>
                <a:lnTo>
                  <a:pt x="1309" y="894"/>
                </a:lnTo>
                <a:lnTo>
                  <a:pt x="1309" y="892"/>
                </a:lnTo>
                <a:lnTo>
                  <a:pt x="1307" y="892"/>
                </a:lnTo>
                <a:lnTo>
                  <a:pt x="1307" y="890"/>
                </a:lnTo>
                <a:lnTo>
                  <a:pt x="1309" y="890"/>
                </a:lnTo>
                <a:lnTo>
                  <a:pt x="1311" y="890"/>
                </a:lnTo>
                <a:lnTo>
                  <a:pt x="1313" y="890"/>
                </a:lnTo>
                <a:lnTo>
                  <a:pt x="1314" y="890"/>
                </a:lnTo>
                <a:lnTo>
                  <a:pt x="1314" y="888"/>
                </a:lnTo>
                <a:lnTo>
                  <a:pt x="1314" y="887"/>
                </a:lnTo>
                <a:lnTo>
                  <a:pt x="1317" y="887"/>
                </a:lnTo>
                <a:lnTo>
                  <a:pt x="1317" y="884"/>
                </a:lnTo>
                <a:lnTo>
                  <a:pt x="1314" y="884"/>
                </a:lnTo>
                <a:lnTo>
                  <a:pt x="1317" y="884"/>
                </a:lnTo>
                <a:lnTo>
                  <a:pt x="1317" y="882"/>
                </a:lnTo>
                <a:lnTo>
                  <a:pt x="1317" y="881"/>
                </a:lnTo>
                <a:lnTo>
                  <a:pt x="1319" y="881"/>
                </a:lnTo>
                <a:lnTo>
                  <a:pt x="1319" y="879"/>
                </a:lnTo>
                <a:lnTo>
                  <a:pt x="1319" y="881"/>
                </a:lnTo>
                <a:lnTo>
                  <a:pt x="1320" y="881"/>
                </a:lnTo>
                <a:lnTo>
                  <a:pt x="1320" y="879"/>
                </a:lnTo>
                <a:lnTo>
                  <a:pt x="1322" y="879"/>
                </a:lnTo>
                <a:lnTo>
                  <a:pt x="1324" y="877"/>
                </a:lnTo>
                <a:lnTo>
                  <a:pt x="1324" y="875"/>
                </a:lnTo>
                <a:lnTo>
                  <a:pt x="1326" y="875"/>
                </a:lnTo>
                <a:lnTo>
                  <a:pt x="1328" y="875"/>
                </a:lnTo>
                <a:lnTo>
                  <a:pt x="1328" y="873"/>
                </a:lnTo>
                <a:lnTo>
                  <a:pt x="1330" y="873"/>
                </a:lnTo>
                <a:lnTo>
                  <a:pt x="1330" y="871"/>
                </a:lnTo>
                <a:lnTo>
                  <a:pt x="1332" y="869"/>
                </a:lnTo>
                <a:lnTo>
                  <a:pt x="1332" y="871"/>
                </a:lnTo>
                <a:lnTo>
                  <a:pt x="1332" y="873"/>
                </a:lnTo>
                <a:lnTo>
                  <a:pt x="1334" y="873"/>
                </a:lnTo>
                <a:lnTo>
                  <a:pt x="1334" y="871"/>
                </a:lnTo>
                <a:lnTo>
                  <a:pt x="1336" y="871"/>
                </a:lnTo>
                <a:lnTo>
                  <a:pt x="1336" y="869"/>
                </a:lnTo>
                <a:lnTo>
                  <a:pt x="1338" y="869"/>
                </a:lnTo>
                <a:lnTo>
                  <a:pt x="1340" y="869"/>
                </a:lnTo>
                <a:lnTo>
                  <a:pt x="1340" y="867"/>
                </a:lnTo>
                <a:lnTo>
                  <a:pt x="1340" y="865"/>
                </a:lnTo>
                <a:lnTo>
                  <a:pt x="1340" y="863"/>
                </a:lnTo>
                <a:lnTo>
                  <a:pt x="1340" y="865"/>
                </a:lnTo>
                <a:lnTo>
                  <a:pt x="1341" y="865"/>
                </a:lnTo>
                <a:lnTo>
                  <a:pt x="1341" y="863"/>
                </a:lnTo>
                <a:lnTo>
                  <a:pt x="1341" y="861"/>
                </a:lnTo>
                <a:lnTo>
                  <a:pt x="1343" y="861"/>
                </a:lnTo>
                <a:lnTo>
                  <a:pt x="1343" y="863"/>
                </a:lnTo>
                <a:lnTo>
                  <a:pt x="1343" y="865"/>
                </a:lnTo>
                <a:lnTo>
                  <a:pt x="1345" y="865"/>
                </a:lnTo>
                <a:lnTo>
                  <a:pt x="1345" y="863"/>
                </a:lnTo>
                <a:lnTo>
                  <a:pt x="1345" y="861"/>
                </a:lnTo>
                <a:lnTo>
                  <a:pt x="1347" y="861"/>
                </a:lnTo>
                <a:lnTo>
                  <a:pt x="1347" y="860"/>
                </a:lnTo>
                <a:lnTo>
                  <a:pt x="1347" y="858"/>
                </a:lnTo>
                <a:lnTo>
                  <a:pt x="1349" y="856"/>
                </a:lnTo>
                <a:lnTo>
                  <a:pt x="1351" y="858"/>
                </a:lnTo>
                <a:lnTo>
                  <a:pt x="1351" y="856"/>
                </a:lnTo>
                <a:lnTo>
                  <a:pt x="1351" y="854"/>
                </a:lnTo>
                <a:lnTo>
                  <a:pt x="1353" y="854"/>
                </a:lnTo>
                <a:lnTo>
                  <a:pt x="1355" y="854"/>
                </a:lnTo>
                <a:lnTo>
                  <a:pt x="1357" y="854"/>
                </a:lnTo>
                <a:lnTo>
                  <a:pt x="1357" y="852"/>
                </a:lnTo>
                <a:lnTo>
                  <a:pt x="1359" y="852"/>
                </a:lnTo>
                <a:lnTo>
                  <a:pt x="1359" y="854"/>
                </a:lnTo>
                <a:lnTo>
                  <a:pt x="1361" y="854"/>
                </a:lnTo>
                <a:lnTo>
                  <a:pt x="1361" y="852"/>
                </a:lnTo>
                <a:lnTo>
                  <a:pt x="1359" y="850"/>
                </a:lnTo>
                <a:lnTo>
                  <a:pt x="1361" y="850"/>
                </a:lnTo>
                <a:lnTo>
                  <a:pt x="1363" y="850"/>
                </a:lnTo>
                <a:lnTo>
                  <a:pt x="1363" y="848"/>
                </a:lnTo>
                <a:lnTo>
                  <a:pt x="1365" y="848"/>
                </a:lnTo>
                <a:lnTo>
                  <a:pt x="1365" y="846"/>
                </a:lnTo>
                <a:lnTo>
                  <a:pt x="1367" y="844"/>
                </a:lnTo>
                <a:lnTo>
                  <a:pt x="1369" y="842"/>
                </a:lnTo>
                <a:lnTo>
                  <a:pt x="1369" y="840"/>
                </a:lnTo>
                <a:lnTo>
                  <a:pt x="1367" y="840"/>
                </a:lnTo>
                <a:lnTo>
                  <a:pt x="1367" y="838"/>
                </a:lnTo>
                <a:lnTo>
                  <a:pt x="1369" y="838"/>
                </a:lnTo>
                <a:lnTo>
                  <a:pt x="1370" y="838"/>
                </a:lnTo>
                <a:lnTo>
                  <a:pt x="1372" y="838"/>
                </a:lnTo>
                <a:lnTo>
                  <a:pt x="1372" y="836"/>
                </a:lnTo>
                <a:lnTo>
                  <a:pt x="1370" y="836"/>
                </a:lnTo>
                <a:lnTo>
                  <a:pt x="1370" y="834"/>
                </a:lnTo>
                <a:lnTo>
                  <a:pt x="1372" y="834"/>
                </a:lnTo>
                <a:lnTo>
                  <a:pt x="1372" y="833"/>
                </a:lnTo>
                <a:lnTo>
                  <a:pt x="1372" y="831"/>
                </a:lnTo>
                <a:lnTo>
                  <a:pt x="1374" y="831"/>
                </a:lnTo>
                <a:lnTo>
                  <a:pt x="1374" y="829"/>
                </a:lnTo>
                <a:lnTo>
                  <a:pt x="1376" y="829"/>
                </a:lnTo>
                <a:lnTo>
                  <a:pt x="1378" y="829"/>
                </a:lnTo>
                <a:lnTo>
                  <a:pt x="1380" y="829"/>
                </a:lnTo>
                <a:lnTo>
                  <a:pt x="1380" y="827"/>
                </a:lnTo>
                <a:lnTo>
                  <a:pt x="1382" y="827"/>
                </a:lnTo>
                <a:lnTo>
                  <a:pt x="1382" y="825"/>
                </a:lnTo>
                <a:lnTo>
                  <a:pt x="1384" y="825"/>
                </a:lnTo>
                <a:lnTo>
                  <a:pt x="1384" y="823"/>
                </a:lnTo>
                <a:lnTo>
                  <a:pt x="1386" y="823"/>
                </a:lnTo>
                <a:lnTo>
                  <a:pt x="1386" y="821"/>
                </a:lnTo>
                <a:lnTo>
                  <a:pt x="1388" y="821"/>
                </a:lnTo>
                <a:lnTo>
                  <a:pt x="1390" y="821"/>
                </a:lnTo>
                <a:lnTo>
                  <a:pt x="1384" y="815"/>
                </a:lnTo>
                <a:lnTo>
                  <a:pt x="1391" y="806"/>
                </a:lnTo>
                <a:lnTo>
                  <a:pt x="1399" y="812"/>
                </a:lnTo>
                <a:lnTo>
                  <a:pt x="1405" y="806"/>
                </a:lnTo>
                <a:lnTo>
                  <a:pt x="1407" y="813"/>
                </a:lnTo>
                <a:lnTo>
                  <a:pt x="1407" y="815"/>
                </a:lnTo>
                <a:lnTo>
                  <a:pt x="1417" y="823"/>
                </a:lnTo>
                <a:lnTo>
                  <a:pt x="1451" y="858"/>
                </a:lnTo>
                <a:lnTo>
                  <a:pt x="1465" y="875"/>
                </a:lnTo>
                <a:lnTo>
                  <a:pt x="1468" y="879"/>
                </a:lnTo>
                <a:lnTo>
                  <a:pt x="1468" y="882"/>
                </a:lnTo>
                <a:lnTo>
                  <a:pt x="1472" y="890"/>
                </a:lnTo>
                <a:lnTo>
                  <a:pt x="1476" y="902"/>
                </a:lnTo>
                <a:lnTo>
                  <a:pt x="1478" y="906"/>
                </a:lnTo>
                <a:lnTo>
                  <a:pt x="1480" y="904"/>
                </a:lnTo>
                <a:lnTo>
                  <a:pt x="1480" y="902"/>
                </a:lnTo>
                <a:lnTo>
                  <a:pt x="1484" y="898"/>
                </a:lnTo>
                <a:lnTo>
                  <a:pt x="1484" y="896"/>
                </a:lnTo>
                <a:lnTo>
                  <a:pt x="1486" y="892"/>
                </a:lnTo>
                <a:lnTo>
                  <a:pt x="1488" y="890"/>
                </a:lnTo>
                <a:lnTo>
                  <a:pt x="1488" y="882"/>
                </a:lnTo>
                <a:lnTo>
                  <a:pt x="1484" y="879"/>
                </a:lnTo>
                <a:lnTo>
                  <a:pt x="1480" y="877"/>
                </a:lnTo>
                <a:lnTo>
                  <a:pt x="1478" y="875"/>
                </a:lnTo>
                <a:lnTo>
                  <a:pt x="1476" y="869"/>
                </a:lnTo>
                <a:lnTo>
                  <a:pt x="1478" y="867"/>
                </a:lnTo>
                <a:lnTo>
                  <a:pt x="1484" y="861"/>
                </a:lnTo>
                <a:lnTo>
                  <a:pt x="1492" y="854"/>
                </a:lnTo>
                <a:lnTo>
                  <a:pt x="1497" y="846"/>
                </a:lnTo>
                <a:lnTo>
                  <a:pt x="1499" y="840"/>
                </a:lnTo>
                <a:lnTo>
                  <a:pt x="1499" y="833"/>
                </a:lnTo>
                <a:lnTo>
                  <a:pt x="1497" y="825"/>
                </a:lnTo>
                <a:lnTo>
                  <a:pt x="1488" y="815"/>
                </a:lnTo>
                <a:lnTo>
                  <a:pt x="1478" y="806"/>
                </a:lnTo>
                <a:lnTo>
                  <a:pt x="1470" y="802"/>
                </a:lnTo>
                <a:lnTo>
                  <a:pt x="1463" y="800"/>
                </a:lnTo>
                <a:lnTo>
                  <a:pt x="1455" y="802"/>
                </a:lnTo>
                <a:lnTo>
                  <a:pt x="1449" y="804"/>
                </a:lnTo>
                <a:lnTo>
                  <a:pt x="1440" y="806"/>
                </a:lnTo>
                <a:lnTo>
                  <a:pt x="1430" y="807"/>
                </a:lnTo>
                <a:lnTo>
                  <a:pt x="1426" y="807"/>
                </a:lnTo>
                <a:lnTo>
                  <a:pt x="1422" y="807"/>
                </a:lnTo>
                <a:lnTo>
                  <a:pt x="1418" y="807"/>
                </a:lnTo>
                <a:lnTo>
                  <a:pt x="1417" y="804"/>
                </a:lnTo>
                <a:lnTo>
                  <a:pt x="1415" y="800"/>
                </a:lnTo>
                <a:lnTo>
                  <a:pt x="1415" y="798"/>
                </a:lnTo>
                <a:lnTo>
                  <a:pt x="1418" y="792"/>
                </a:lnTo>
                <a:lnTo>
                  <a:pt x="1422" y="785"/>
                </a:lnTo>
                <a:lnTo>
                  <a:pt x="1422" y="779"/>
                </a:lnTo>
                <a:lnTo>
                  <a:pt x="1422" y="767"/>
                </a:lnTo>
                <a:lnTo>
                  <a:pt x="1426" y="765"/>
                </a:lnTo>
                <a:lnTo>
                  <a:pt x="1451" y="752"/>
                </a:lnTo>
                <a:lnTo>
                  <a:pt x="1468" y="754"/>
                </a:lnTo>
                <a:lnTo>
                  <a:pt x="1470" y="754"/>
                </a:lnTo>
                <a:lnTo>
                  <a:pt x="1470" y="756"/>
                </a:lnTo>
                <a:lnTo>
                  <a:pt x="1468" y="759"/>
                </a:lnTo>
                <a:lnTo>
                  <a:pt x="1474" y="762"/>
                </a:lnTo>
                <a:lnTo>
                  <a:pt x="1476" y="762"/>
                </a:lnTo>
                <a:lnTo>
                  <a:pt x="1482" y="762"/>
                </a:lnTo>
                <a:lnTo>
                  <a:pt x="1484" y="762"/>
                </a:lnTo>
                <a:lnTo>
                  <a:pt x="1486" y="762"/>
                </a:lnTo>
                <a:lnTo>
                  <a:pt x="1488" y="762"/>
                </a:lnTo>
                <a:lnTo>
                  <a:pt x="1490" y="762"/>
                </a:lnTo>
                <a:lnTo>
                  <a:pt x="1490" y="764"/>
                </a:lnTo>
                <a:lnTo>
                  <a:pt x="1492" y="764"/>
                </a:lnTo>
                <a:lnTo>
                  <a:pt x="1493" y="764"/>
                </a:lnTo>
                <a:lnTo>
                  <a:pt x="1501" y="765"/>
                </a:lnTo>
                <a:lnTo>
                  <a:pt x="1505" y="767"/>
                </a:lnTo>
                <a:lnTo>
                  <a:pt x="1511" y="769"/>
                </a:lnTo>
                <a:lnTo>
                  <a:pt x="1514" y="769"/>
                </a:lnTo>
                <a:lnTo>
                  <a:pt x="1520" y="771"/>
                </a:lnTo>
                <a:lnTo>
                  <a:pt x="1522" y="773"/>
                </a:lnTo>
                <a:lnTo>
                  <a:pt x="1524" y="773"/>
                </a:lnTo>
                <a:lnTo>
                  <a:pt x="1530" y="773"/>
                </a:lnTo>
                <a:lnTo>
                  <a:pt x="1534" y="773"/>
                </a:lnTo>
                <a:lnTo>
                  <a:pt x="1540" y="773"/>
                </a:lnTo>
                <a:lnTo>
                  <a:pt x="1545" y="773"/>
                </a:lnTo>
                <a:lnTo>
                  <a:pt x="1549" y="773"/>
                </a:lnTo>
                <a:lnTo>
                  <a:pt x="1549" y="762"/>
                </a:lnTo>
                <a:lnTo>
                  <a:pt x="1553" y="736"/>
                </a:lnTo>
                <a:lnTo>
                  <a:pt x="1559" y="736"/>
                </a:lnTo>
                <a:lnTo>
                  <a:pt x="1562" y="736"/>
                </a:lnTo>
                <a:lnTo>
                  <a:pt x="1562" y="738"/>
                </a:lnTo>
                <a:lnTo>
                  <a:pt x="1567" y="738"/>
                </a:lnTo>
                <a:lnTo>
                  <a:pt x="1568" y="738"/>
                </a:lnTo>
                <a:lnTo>
                  <a:pt x="1572" y="738"/>
                </a:lnTo>
                <a:lnTo>
                  <a:pt x="1574" y="738"/>
                </a:lnTo>
                <a:lnTo>
                  <a:pt x="1578" y="740"/>
                </a:lnTo>
                <a:lnTo>
                  <a:pt x="1578" y="735"/>
                </a:lnTo>
                <a:lnTo>
                  <a:pt x="1582" y="733"/>
                </a:lnTo>
                <a:lnTo>
                  <a:pt x="1584" y="731"/>
                </a:lnTo>
                <a:lnTo>
                  <a:pt x="1586" y="729"/>
                </a:lnTo>
                <a:lnTo>
                  <a:pt x="1586" y="731"/>
                </a:lnTo>
                <a:lnTo>
                  <a:pt x="1589" y="727"/>
                </a:lnTo>
                <a:lnTo>
                  <a:pt x="1593" y="731"/>
                </a:lnTo>
                <a:lnTo>
                  <a:pt x="1605" y="711"/>
                </a:lnTo>
                <a:lnTo>
                  <a:pt x="1601" y="711"/>
                </a:lnTo>
                <a:lnTo>
                  <a:pt x="1595" y="711"/>
                </a:lnTo>
                <a:lnTo>
                  <a:pt x="1595" y="709"/>
                </a:lnTo>
                <a:lnTo>
                  <a:pt x="1597" y="702"/>
                </a:lnTo>
                <a:lnTo>
                  <a:pt x="1599" y="692"/>
                </a:lnTo>
                <a:lnTo>
                  <a:pt x="1613" y="681"/>
                </a:lnTo>
                <a:lnTo>
                  <a:pt x="1624" y="683"/>
                </a:lnTo>
                <a:lnTo>
                  <a:pt x="1624" y="696"/>
                </a:lnTo>
                <a:lnTo>
                  <a:pt x="1626" y="694"/>
                </a:lnTo>
                <a:lnTo>
                  <a:pt x="1628" y="690"/>
                </a:lnTo>
                <a:lnTo>
                  <a:pt x="1630" y="685"/>
                </a:lnTo>
                <a:lnTo>
                  <a:pt x="1630" y="679"/>
                </a:lnTo>
                <a:lnTo>
                  <a:pt x="1632" y="677"/>
                </a:lnTo>
                <a:lnTo>
                  <a:pt x="1632" y="673"/>
                </a:lnTo>
                <a:lnTo>
                  <a:pt x="1630" y="671"/>
                </a:lnTo>
                <a:lnTo>
                  <a:pt x="1628" y="667"/>
                </a:lnTo>
                <a:lnTo>
                  <a:pt x="1628" y="663"/>
                </a:lnTo>
                <a:lnTo>
                  <a:pt x="1628" y="661"/>
                </a:lnTo>
                <a:lnTo>
                  <a:pt x="1628" y="660"/>
                </a:lnTo>
                <a:lnTo>
                  <a:pt x="1632" y="658"/>
                </a:lnTo>
                <a:lnTo>
                  <a:pt x="1637" y="654"/>
                </a:lnTo>
                <a:lnTo>
                  <a:pt x="1641" y="652"/>
                </a:lnTo>
                <a:lnTo>
                  <a:pt x="1649" y="652"/>
                </a:lnTo>
                <a:lnTo>
                  <a:pt x="1651" y="654"/>
                </a:lnTo>
                <a:lnTo>
                  <a:pt x="1653" y="654"/>
                </a:lnTo>
                <a:lnTo>
                  <a:pt x="1651" y="658"/>
                </a:lnTo>
                <a:lnTo>
                  <a:pt x="1651" y="661"/>
                </a:lnTo>
                <a:lnTo>
                  <a:pt x="1653" y="665"/>
                </a:lnTo>
                <a:lnTo>
                  <a:pt x="1655" y="665"/>
                </a:lnTo>
                <a:lnTo>
                  <a:pt x="1657" y="665"/>
                </a:lnTo>
                <a:lnTo>
                  <a:pt x="1663" y="661"/>
                </a:lnTo>
                <a:lnTo>
                  <a:pt x="1666" y="658"/>
                </a:lnTo>
                <a:lnTo>
                  <a:pt x="1668" y="656"/>
                </a:lnTo>
                <a:lnTo>
                  <a:pt x="1670" y="650"/>
                </a:lnTo>
                <a:lnTo>
                  <a:pt x="1672" y="648"/>
                </a:lnTo>
                <a:lnTo>
                  <a:pt x="1676" y="648"/>
                </a:lnTo>
                <a:lnTo>
                  <a:pt x="1693" y="644"/>
                </a:lnTo>
                <a:lnTo>
                  <a:pt x="1701" y="642"/>
                </a:lnTo>
                <a:lnTo>
                  <a:pt x="1705" y="644"/>
                </a:lnTo>
                <a:lnTo>
                  <a:pt x="1712" y="646"/>
                </a:lnTo>
                <a:lnTo>
                  <a:pt x="1716" y="646"/>
                </a:lnTo>
                <a:lnTo>
                  <a:pt x="1720" y="642"/>
                </a:lnTo>
                <a:lnTo>
                  <a:pt x="1722" y="639"/>
                </a:lnTo>
                <a:lnTo>
                  <a:pt x="1728" y="631"/>
                </a:lnTo>
                <a:lnTo>
                  <a:pt x="1730" y="625"/>
                </a:lnTo>
                <a:lnTo>
                  <a:pt x="1730" y="623"/>
                </a:lnTo>
                <a:lnTo>
                  <a:pt x="1730" y="621"/>
                </a:lnTo>
                <a:lnTo>
                  <a:pt x="1726" y="619"/>
                </a:lnTo>
                <a:lnTo>
                  <a:pt x="1722" y="617"/>
                </a:lnTo>
                <a:lnTo>
                  <a:pt x="1716" y="613"/>
                </a:lnTo>
                <a:lnTo>
                  <a:pt x="1712" y="613"/>
                </a:lnTo>
                <a:lnTo>
                  <a:pt x="1709" y="611"/>
                </a:lnTo>
                <a:lnTo>
                  <a:pt x="1705" y="610"/>
                </a:lnTo>
                <a:lnTo>
                  <a:pt x="1703" y="610"/>
                </a:lnTo>
                <a:lnTo>
                  <a:pt x="1697" y="610"/>
                </a:lnTo>
                <a:lnTo>
                  <a:pt x="1695" y="608"/>
                </a:lnTo>
                <a:lnTo>
                  <a:pt x="1693" y="608"/>
                </a:lnTo>
                <a:lnTo>
                  <a:pt x="1693" y="606"/>
                </a:lnTo>
                <a:lnTo>
                  <a:pt x="1691" y="604"/>
                </a:lnTo>
                <a:lnTo>
                  <a:pt x="1691" y="602"/>
                </a:lnTo>
                <a:lnTo>
                  <a:pt x="1693" y="600"/>
                </a:lnTo>
                <a:lnTo>
                  <a:pt x="1693" y="598"/>
                </a:lnTo>
                <a:lnTo>
                  <a:pt x="1695" y="594"/>
                </a:lnTo>
                <a:lnTo>
                  <a:pt x="1693" y="586"/>
                </a:lnTo>
                <a:lnTo>
                  <a:pt x="1693" y="581"/>
                </a:lnTo>
                <a:lnTo>
                  <a:pt x="1693" y="579"/>
                </a:lnTo>
                <a:lnTo>
                  <a:pt x="1693" y="577"/>
                </a:lnTo>
                <a:lnTo>
                  <a:pt x="1699" y="573"/>
                </a:lnTo>
                <a:lnTo>
                  <a:pt x="1701" y="571"/>
                </a:lnTo>
                <a:lnTo>
                  <a:pt x="1701" y="567"/>
                </a:lnTo>
                <a:lnTo>
                  <a:pt x="1699" y="560"/>
                </a:lnTo>
                <a:lnTo>
                  <a:pt x="1697" y="554"/>
                </a:lnTo>
                <a:lnTo>
                  <a:pt x="1697" y="552"/>
                </a:lnTo>
                <a:lnTo>
                  <a:pt x="1699" y="546"/>
                </a:lnTo>
                <a:lnTo>
                  <a:pt x="1701" y="544"/>
                </a:lnTo>
                <a:lnTo>
                  <a:pt x="1703" y="544"/>
                </a:lnTo>
                <a:lnTo>
                  <a:pt x="1705" y="544"/>
                </a:lnTo>
                <a:lnTo>
                  <a:pt x="1707" y="544"/>
                </a:lnTo>
                <a:lnTo>
                  <a:pt x="1711" y="546"/>
                </a:lnTo>
                <a:lnTo>
                  <a:pt x="1716" y="550"/>
                </a:lnTo>
                <a:lnTo>
                  <a:pt x="1718" y="554"/>
                </a:lnTo>
                <a:lnTo>
                  <a:pt x="1720" y="554"/>
                </a:lnTo>
                <a:lnTo>
                  <a:pt x="1722" y="556"/>
                </a:lnTo>
                <a:lnTo>
                  <a:pt x="1724" y="556"/>
                </a:lnTo>
                <a:lnTo>
                  <a:pt x="1726" y="554"/>
                </a:lnTo>
                <a:lnTo>
                  <a:pt x="1730" y="554"/>
                </a:lnTo>
                <a:lnTo>
                  <a:pt x="1726" y="546"/>
                </a:lnTo>
                <a:lnTo>
                  <a:pt x="1738" y="542"/>
                </a:lnTo>
                <a:lnTo>
                  <a:pt x="1764" y="535"/>
                </a:lnTo>
                <a:lnTo>
                  <a:pt x="1784" y="529"/>
                </a:lnTo>
                <a:lnTo>
                  <a:pt x="1784" y="508"/>
                </a:lnTo>
                <a:lnTo>
                  <a:pt x="1787" y="506"/>
                </a:lnTo>
                <a:lnTo>
                  <a:pt x="1816" y="496"/>
                </a:lnTo>
                <a:lnTo>
                  <a:pt x="1832" y="500"/>
                </a:lnTo>
                <a:lnTo>
                  <a:pt x="1836" y="498"/>
                </a:lnTo>
                <a:lnTo>
                  <a:pt x="1839" y="494"/>
                </a:lnTo>
                <a:lnTo>
                  <a:pt x="1837" y="488"/>
                </a:lnTo>
                <a:lnTo>
                  <a:pt x="1845" y="481"/>
                </a:lnTo>
                <a:lnTo>
                  <a:pt x="1849" y="477"/>
                </a:lnTo>
                <a:lnTo>
                  <a:pt x="1851" y="473"/>
                </a:lnTo>
                <a:lnTo>
                  <a:pt x="1855" y="469"/>
                </a:lnTo>
                <a:lnTo>
                  <a:pt x="1855" y="466"/>
                </a:lnTo>
                <a:lnTo>
                  <a:pt x="1851" y="458"/>
                </a:lnTo>
                <a:lnTo>
                  <a:pt x="1849" y="456"/>
                </a:lnTo>
                <a:lnTo>
                  <a:pt x="1849" y="452"/>
                </a:lnTo>
                <a:lnTo>
                  <a:pt x="1843" y="450"/>
                </a:lnTo>
                <a:lnTo>
                  <a:pt x="1839" y="452"/>
                </a:lnTo>
                <a:lnTo>
                  <a:pt x="1836" y="442"/>
                </a:lnTo>
                <a:lnTo>
                  <a:pt x="1837" y="435"/>
                </a:lnTo>
                <a:lnTo>
                  <a:pt x="1836" y="429"/>
                </a:lnTo>
                <a:lnTo>
                  <a:pt x="1834" y="425"/>
                </a:lnTo>
                <a:lnTo>
                  <a:pt x="1836" y="419"/>
                </a:lnTo>
                <a:lnTo>
                  <a:pt x="1824" y="413"/>
                </a:lnTo>
                <a:lnTo>
                  <a:pt x="1822" y="410"/>
                </a:lnTo>
                <a:lnTo>
                  <a:pt x="1816" y="404"/>
                </a:lnTo>
                <a:lnTo>
                  <a:pt x="1799" y="392"/>
                </a:lnTo>
                <a:lnTo>
                  <a:pt x="1791" y="387"/>
                </a:lnTo>
                <a:lnTo>
                  <a:pt x="1787" y="390"/>
                </a:lnTo>
                <a:lnTo>
                  <a:pt x="1780" y="383"/>
                </a:lnTo>
                <a:lnTo>
                  <a:pt x="1782" y="377"/>
                </a:lnTo>
                <a:lnTo>
                  <a:pt x="1797" y="360"/>
                </a:lnTo>
                <a:lnTo>
                  <a:pt x="1816" y="371"/>
                </a:lnTo>
                <a:lnTo>
                  <a:pt x="1826" y="371"/>
                </a:lnTo>
                <a:lnTo>
                  <a:pt x="1824" y="367"/>
                </a:lnTo>
                <a:lnTo>
                  <a:pt x="1826" y="367"/>
                </a:lnTo>
                <a:lnTo>
                  <a:pt x="1834" y="373"/>
                </a:lnTo>
                <a:lnTo>
                  <a:pt x="1836" y="371"/>
                </a:lnTo>
                <a:lnTo>
                  <a:pt x="1836" y="365"/>
                </a:lnTo>
                <a:lnTo>
                  <a:pt x="1837" y="363"/>
                </a:lnTo>
                <a:lnTo>
                  <a:pt x="1845" y="365"/>
                </a:lnTo>
                <a:lnTo>
                  <a:pt x="1847" y="363"/>
                </a:lnTo>
                <a:lnTo>
                  <a:pt x="1849" y="362"/>
                </a:lnTo>
                <a:lnTo>
                  <a:pt x="1843" y="352"/>
                </a:lnTo>
                <a:lnTo>
                  <a:pt x="1841" y="350"/>
                </a:lnTo>
                <a:lnTo>
                  <a:pt x="1832" y="346"/>
                </a:lnTo>
                <a:lnTo>
                  <a:pt x="1820" y="344"/>
                </a:lnTo>
                <a:lnTo>
                  <a:pt x="1810" y="323"/>
                </a:lnTo>
                <a:lnTo>
                  <a:pt x="1799" y="317"/>
                </a:lnTo>
                <a:lnTo>
                  <a:pt x="1799" y="300"/>
                </a:lnTo>
                <a:lnTo>
                  <a:pt x="1826" y="292"/>
                </a:lnTo>
                <a:lnTo>
                  <a:pt x="1832" y="294"/>
                </a:lnTo>
                <a:lnTo>
                  <a:pt x="1837" y="296"/>
                </a:lnTo>
                <a:lnTo>
                  <a:pt x="1843" y="294"/>
                </a:lnTo>
                <a:lnTo>
                  <a:pt x="1851" y="291"/>
                </a:lnTo>
                <a:lnTo>
                  <a:pt x="1849" y="286"/>
                </a:lnTo>
                <a:lnTo>
                  <a:pt x="1849" y="281"/>
                </a:lnTo>
                <a:lnTo>
                  <a:pt x="1845" y="277"/>
                </a:lnTo>
                <a:lnTo>
                  <a:pt x="1845" y="273"/>
                </a:lnTo>
                <a:lnTo>
                  <a:pt x="1847" y="265"/>
                </a:lnTo>
                <a:lnTo>
                  <a:pt x="1851" y="260"/>
                </a:lnTo>
                <a:lnTo>
                  <a:pt x="1855" y="256"/>
                </a:lnTo>
                <a:lnTo>
                  <a:pt x="1857" y="254"/>
                </a:lnTo>
                <a:lnTo>
                  <a:pt x="1858" y="252"/>
                </a:lnTo>
                <a:lnTo>
                  <a:pt x="1863" y="248"/>
                </a:lnTo>
                <a:lnTo>
                  <a:pt x="1864" y="246"/>
                </a:lnTo>
                <a:lnTo>
                  <a:pt x="1866" y="244"/>
                </a:lnTo>
                <a:lnTo>
                  <a:pt x="1868" y="242"/>
                </a:lnTo>
                <a:lnTo>
                  <a:pt x="1870" y="240"/>
                </a:lnTo>
                <a:lnTo>
                  <a:pt x="1874" y="238"/>
                </a:lnTo>
                <a:lnTo>
                  <a:pt x="1876" y="237"/>
                </a:lnTo>
                <a:lnTo>
                  <a:pt x="1874" y="233"/>
                </a:lnTo>
                <a:lnTo>
                  <a:pt x="1872" y="233"/>
                </a:lnTo>
                <a:lnTo>
                  <a:pt x="1870" y="227"/>
                </a:lnTo>
                <a:lnTo>
                  <a:pt x="1868" y="223"/>
                </a:lnTo>
                <a:lnTo>
                  <a:pt x="1868" y="221"/>
                </a:lnTo>
                <a:lnTo>
                  <a:pt x="1864" y="221"/>
                </a:lnTo>
                <a:lnTo>
                  <a:pt x="1858" y="223"/>
                </a:lnTo>
                <a:lnTo>
                  <a:pt x="1849" y="225"/>
                </a:lnTo>
                <a:lnTo>
                  <a:pt x="1845" y="223"/>
                </a:lnTo>
                <a:lnTo>
                  <a:pt x="1839" y="221"/>
                </a:lnTo>
                <a:lnTo>
                  <a:pt x="1832" y="221"/>
                </a:lnTo>
                <a:lnTo>
                  <a:pt x="1826" y="223"/>
                </a:lnTo>
                <a:lnTo>
                  <a:pt x="1820" y="223"/>
                </a:lnTo>
                <a:lnTo>
                  <a:pt x="1816" y="225"/>
                </a:lnTo>
                <a:lnTo>
                  <a:pt x="1815" y="225"/>
                </a:lnTo>
                <a:lnTo>
                  <a:pt x="1809" y="225"/>
                </a:lnTo>
                <a:lnTo>
                  <a:pt x="1805" y="231"/>
                </a:lnTo>
                <a:lnTo>
                  <a:pt x="1803" y="235"/>
                </a:lnTo>
                <a:lnTo>
                  <a:pt x="1801" y="237"/>
                </a:lnTo>
                <a:lnTo>
                  <a:pt x="1799" y="238"/>
                </a:lnTo>
                <a:lnTo>
                  <a:pt x="1799" y="240"/>
                </a:lnTo>
                <a:lnTo>
                  <a:pt x="1797" y="254"/>
                </a:lnTo>
                <a:lnTo>
                  <a:pt x="1793" y="260"/>
                </a:lnTo>
                <a:lnTo>
                  <a:pt x="1793" y="258"/>
                </a:lnTo>
                <a:lnTo>
                  <a:pt x="1791" y="262"/>
                </a:lnTo>
                <a:lnTo>
                  <a:pt x="1789" y="265"/>
                </a:lnTo>
                <a:lnTo>
                  <a:pt x="1787" y="267"/>
                </a:lnTo>
                <a:lnTo>
                  <a:pt x="1784" y="271"/>
                </a:lnTo>
                <a:lnTo>
                  <a:pt x="1782" y="275"/>
                </a:lnTo>
                <a:lnTo>
                  <a:pt x="1780" y="277"/>
                </a:lnTo>
                <a:lnTo>
                  <a:pt x="1776" y="283"/>
                </a:lnTo>
                <a:lnTo>
                  <a:pt x="1774" y="285"/>
                </a:lnTo>
                <a:lnTo>
                  <a:pt x="1772" y="286"/>
                </a:lnTo>
                <a:lnTo>
                  <a:pt x="1770" y="288"/>
                </a:lnTo>
                <a:lnTo>
                  <a:pt x="1766" y="292"/>
                </a:lnTo>
                <a:lnTo>
                  <a:pt x="1764" y="294"/>
                </a:lnTo>
                <a:lnTo>
                  <a:pt x="1762" y="296"/>
                </a:lnTo>
                <a:lnTo>
                  <a:pt x="1757" y="300"/>
                </a:lnTo>
                <a:lnTo>
                  <a:pt x="1751" y="304"/>
                </a:lnTo>
                <a:lnTo>
                  <a:pt x="1749" y="308"/>
                </a:lnTo>
                <a:lnTo>
                  <a:pt x="1745" y="310"/>
                </a:lnTo>
                <a:lnTo>
                  <a:pt x="1743" y="312"/>
                </a:lnTo>
                <a:lnTo>
                  <a:pt x="1739" y="315"/>
                </a:lnTo>
                <a:lnTo>
                  <a:pt x="1736" y="319"/>
                </a:lnTo>
                <a:lnTo>
                  <a:pt x="1720" y="321"/>
                </a:lnTo>
                <a:lnTo>
                  <a:pt x="1716" y="321"/>
                </a:lnTo>
                <a:lnTo>
                  <a:pt x="1703" y="315"/>
                </a:lnTo>
                <a:lnTo>
                  <a:pt x="1693" y="333"/>
                </a:lnTo>
                <a:lnTo>
                  <a:pt x="1680" y="333"/>
                </a:lnTo>
                <a:lnTo>
                  <a:pt x="1664" y="333"/>
                </a:lnTo>
                <a:lnTo>
                  <a:pt x="1653" y="333"/>
                </a:lnTo>
                <a:lnTo>
                  <a:pt x="1651" y="333"/>
                </a:lnTo>
                <a:lnTo>
                  <a:pt x="1651" y="335"/>
                </a:lnTo>
                <a:lnTo>
                  <a:pt x="1645" y="335"/>
                </a:lnTo>
                <a:lnTo>
                  <a:pt x="1632" y="333"/>
                </a:lnTo>
                <a:lnTo>
                  <a:pt x="1628" y="325"/>
                </a:lnTo>
                <a:lnTo>
                  <a:pt x="1626" y="323"/>
                </a:lnTo>
                <a:lnTo>
                  <a:pt x="1626" y="319"/>
                </a:lnTo>
                <a:lnTo>
                  <a:pt x="1613" y="321"/>
                </a:lnTo>
                <a:lnTo>
                  <a:pt x="1603" y="323"/>
                </a:lnTo>
                <a:lnTo>
                  <a:pt x="1593" y="325"/>
                </a:lnTo>
                <a:lnTo>
                  <a:pt x="1586" y="294"/>
                </a:lnTo>
                <a:lnTo>
                  <a:pt x="1582" y="296"/>
                </a:lnTo>
                <a:lnTo>
                  <a:pt x="1576" y="281"/>
                </a:lnTo>
                <a:lnTo>
                  <a:pt x="1580" y="281"/>
                </a:lnTo>
                <a:lnTo>
                  <a:pt x="1580" y="271"/>
                </a:lnTo>
                <a:lnTo>
                  <a:pt x="1580" y="269"/>
                </a:lnTo>
                <a:lnTo>
                  <a:pt x="1578" y="269"/>
                </a:lnTo>
                <a:lnTo>
                  <a:pt x="1578" y="267"/>
                </a:lnTo>
                <a:lnTo>
                  <a:pt x="1532" y="279"/>
                </a:lnTo>
                <a:lnTo>
                  <a:pt x="1524" y="277"/>
                </a:lnTo>
                <a:lnTo>
                  <a:pt x="1520" y="275"/>
                </a:lnTo>
                <a:lnTo>
                  <a:pt x="1516" y="273"/>
                </a:lnTo>
                <a:lnTo>
                  <a:pt x="1509" y="269"/>
                </a:lnTo>
                <a:lnTo>
                  <a:pt x="1505" y="269"/>
                </a:lnTo>
                <a:lnTo>
                  <a:pt x="1503" y="267"/>
                </a:lnTo>
                <a:lnTo>
                  <a:pt x="1497" y="265"/>
                </a:lnTo>
                <a:lnTo>
                  <a:pt x="1492" y="264"/>
                </a:lnTo>
                <a:lnTo>
                  <a:pt x="1488" y="262"/>
                </a:lnTo>
                <a:lnTo>
                  <a:pt x="1466" y="254"/>
                </a:lnTo>
                <a:lnTo>
                  <a:pt x="1444" y="258"/>
                </a:lnTo>
                <a:lnTo>
                  <a:pt x="1413" y="256"/>
                </a:lnTo>
                <a:lnTo>
                  <a:pt x="1401" y="265"/>
                </a:lnTo>
                <a:lnTo>
                  <a:pt x="1420" y="312"/>
                </a:lnTo>
                <a:lnTo>
                  <a:pt x="1409" y="315"/>
                </a:lnTo>
                <a:lnTo>
                  <a:pt x="1384" y="321"/>
                </a:lnTo>
                <a:lnTo>
                  <a:pt x="1376" y="325"/>
                </a:lnTo>
                <a:lnTo>
                  <a:pt x="1370" y="327"/>
                </a:lnTo>
                <a:lnTo>
                  <a:pt x="1365" y="300"/>
                </a:lnTo>
                <a:lnTo>
                  <a:pt x="1357" y="269"/>
                </a:lnTo>
                <a:lnTo>
                  <a:pt x="1349" y="269"/>
                </a:lnTo>
                <a:lnTo>
                  <a:pt x="1326" y="279"/>
                </a:lnTo>
                <a:lnTo>
                  <a:pt x="1311" y="286"/>
                </a:lnTo>
                <a:lnTo>
                  <a:pt x="1305" y="288"/>
                </a:lnTo>
                <a:lnTo>
                  <a:pt x="1286" y="291"/>
                </a:lnTo>
                <a:lnTo>
                  <a:pt x="1286" y="288"/>
                </a:lnTo>
                <a:lnTo>
                  <a:pt x="1280" y="283"/>
                </a:lnTo>
                <a:lnTo>
                  <a:pt x="1278" y="279"/>
                </a:lnTo>
                <a:lnTo>
                  <a:pt x="1269" y="265"/>
                </a:lnTo>
                <a:lnTo>
                  <a:pt x="1271" y="260"/>
                </a:lnTo>
                <a:lnTo>
                  <a:pt x="1265" y="256"/>
                </a:lnTo>
                <a:lnTo>
                  <a:pt x="1269" y="246"/>
                </a:lnTo>
                <a:lnTo>
                  <a:pt x="1274" y="250"/>
                </a:lnTo>
                <a:lnTo>
                  <a:pt x="1272" y="235"/>
                </a:lnTo>
                <a:lnTo>
                  <a:pt x="1272" y="233"/>
                </a:lnTo>
                <a:lnTo>
                  <a:pt x="1269" y="233"/>
                </a:lnTo>
                <a:lnTo>
                  <a:pt x="1266" y="233"/>
                </a:lnTo>
                <a:lnTo>
                  <a:pt x="1265" y="235"/>
                </a:lnTo>
                <a:lnTo>
                  <a:pt x="1170" y="227"/>
                </a:lnTo>
                <a:lnTo>
                  <a:pt x="1178" y="208"/>
                </a:lnTo>
                <a:lnTo>
                  <a:pt x="1201" y="189"/>
                </a:lnTo>
                <a:lnTo>
                  <a:pt x="1196" y="187"/>
                </a:lnTo>
                <a:lnTo>
                  <a:pt x="1194" y="187"/>
                </a:lnTo>
                <a:lnTo>
                  <a:pt x="1192" y="185"/>
                </a:lnTo>
                <a:lnTo>
                  <a:pt x="1186" y="183"/>
                </a:lnTo>
                <a:lnTo>
                  <a:pt x="1184" y="181"/>
                </a:lnTo>
                <a:lnTo>
                  <a:pt x="1186" y="181"/>
                </a:lnTo>
                <a:lnTo>
                  <a:pt x="1186" y="179"/>
                </a:lnTo>
                <a:lnTo>
                  <a:pt x="1182" y="179"/>
                </a:lnTo>
                <a:lnTo>
                  <a:pt x="1180" y="179"/>
                </a:lnTo>
                <a:lnTo>
                  <a:pt x="1180" y="181"/>
                </a:lnTo>
                <a:lnTo>
                  <a:pt x="1180" y="187"/>
                </a:lnTo>
                <a:lnTo>
                  <a:pt x="1180" y="190"/>
                </a:lnTo>
                <a:lnTo>
                  <a:pt x="1174" y="190"/>
                </a:lnTo>
                <a:lnTo>
                  <a:pt x="1174" y="198"/>
                </a:lnTo>
                <a:lnTo>
                  <a:pt x="1176" y="198"/>
                </a:lnTo>
                <a:lnTo>
                  <a:pt x="1176" y="200"/>
                </a:lnTo>
                <a:lnTo>
                  <a:pt x="1170" y="200"/>
                </a:lnTo>
                <a:lnTo>
                  <a:pt x="1170" y="198"/>
                </a:lnTo>
                <a:lnTo>
                  <a:pt x="1169" y="198"/>
                </a:lnTo>
                <a:lnTo>
                  <a:pt x="1165" y="198"/>
                </a:lnTo>
                <a:lnTo>
                  <a:pt x="1165" y="194"/>
                </a:lnTo>
                <a:lnTo>
                  <a:pt x="1165" y="190"/>
                </a:lnTo>
                <a:lnTo>
                  <a:pt x="1167" y="189"/>
                </a:lnTo>
                <a:lnTo>
                  <a:pt x="1140" y="187"/>
                </a:lnTo>
                <a:lnTo>
                  <a:pt x="1128" y="187"/>
                </a:lnTo>
                <a:lnTo>
                  <a:pt x="1130" y="200"/>
                </a:lnTo>
                <a:lnTo>
                  <a:pt x="1130" y="206"/>
                </a:lnTo>
                <a:lnTo>
                  <a:pt x="1130" y="210"/>
                </a:lnTo>
                <a:lnTo>
                  <a:pt x="1130" y="214"/>
                </a:lnTo>
                <a:lnTo>
                  <a:pt x="1130" y="217"/>
                </a:lnTo>
                <a:lnTo>
                  <a:pt x="1130" y="227"/>
                </a:lnTo>
                <a:lnTo>
                  <a:pt x="1132" y="227"/>
                </a:lnTo>
                <a:lnTo>
                  <a:pt x="1124" y="248"/>
                </a:lnTo>
                <a:lnTo>
                  <a:pt x="1124" y="252"/>
                </a:lnTo>
                <a:lnTo>
                  <a:pt x="1122" y="254"/>
                </a:lnTo>
                <a:lnTo>
                  <a:pt x="1115" y="260"/>
                </a:lnTo>
                <a:lnTo>
                  <a:pt x="1115" y="262"/>
                </a:lnTo>
                <a:lnTo>
                  <a:pt x="1107" y="262"/>
                </a:lnTo>
                <a:lnTo>
                  <a:pt x="1105" y="262"/>
                </a:lnTo>
                <a:lnTo>
                  <a:pt x="1101" y="260"/>
                </a:lnTo>
                <a:lnTo>
                  <a:pt x="1100" y="260"/>
                </a:lnTo>
                <a:lnTo>
                  <a:pt x="1097" y="260"/>
                </a:lnTo>
                <a:lnTo>
                  <a:pt x="1082" y="258"/>
                </a:lnTo>
                <a:lnTo>
                  <a:pt x="1078" y="258"/>
                </a:lnTo>
                <a:lnTo>
                  <a:pt x="1080" y="258"/>
                </a:lnTo>
                <a:lnTo>
                  <a:pt x="1082" y="250"/>
                </a:lnTo>
                <a:lnTo>
                  <a:pt x="1086" y="237"/>
                </a:lnTo>
                <a:lnTo>
                  <a:pt x="1086" y="235"/>
                </a:lnTo>
                <a:lnTo>
                  <a:pt x="1086" y="231"/>
                </a:lnTo>
                <a:lnTo>
                  <a:pt x="1086" y="227"/>
                </a:lnTo>
                <a:lnTo>
                  <a:pt x="1086" y="204"/>
                </a:lnTo>
                <a:lnTo>
                  <a:pt x="1086" y="200"/>
                </a:lnTo>
                <a:lnTo>
                  <a:pt x="1086" y="196"/>
                </a:lnTo>
                <a:lnTo>
                  <a:pt x="1084" y="194"/>
                </a:lnTo>
                <a:lnTo>
                  <a:pt x="1084" y="192"/>
                </a:lnTo>
                <a:lnTo>
                  <a:pt x="1082" y="189"/>
                </a:lnTo>
                <a:lnTo>
                  <a:pt x="1082" y="187"/>
                </a:lnTo>
                <a:lnTo>
                  <a:pt x="1074" y="187"/>
                </a:lnTo>
                <a:lnTo>
                  <a:pt x="1074" y="185"/>
                </a:lnTo>
                <a:lnTo>
                  <a:pt x="1074" y="181"/>
                </a:lnTo>
                <a:lnTo>
                  <a:pt x="1076" y="173"/>
                </a:lnTo>
                <a:lnTo>
                  <a:pt x="1071" y="169"/>
                </a:lnTo>
                <a:lnTo>
                  <a:pt x="1069" y="171"/>
                </a:lnTo>
                <a:lnTo>
                  <a:pt x="1057" y="183"/>
                </a:lnTo>
                <a:lnTo>
                  <a:pt x="1057" y="189"/>
                </a:lnTo>
                <a:lnTo>
                  <a:pt x="1057" y="196"/>
                </a:lnTo>
                <a:lnTo>
                  <a:pt x="1055" y="225"/>
                </a:lnTo>
                <a:lnTo>
                  <a:pt x="1015" y="235"/>
                </a:lnTo>
                <a:lnTo>
                  <a:pt x="1013" y="223"/>
                </a:lnTo>
                <a:lnTo>
                  <a:pt x="994" y="214"/>
                </a:lnTo>
                <a:lnTo>
                  <a:pt x="994" y="221"/>
                </a:lnTo>
                <a:lnTo>
                  <a:pt x="992" y="221"/>
                </a:lnTo>
                <a:lnTo>
                  <a:pt x="982" y="223"/>
                </a:lnTo>
                <a:lnTo>
                  <a:pt x="980" y="223"/>
                </a:lnTo>
                <a:lnTo>
                  <a:pt x="963" y="225"/>
                </a:lnTo>
                <a:lnTo>
                  <a:pt x="961" y="227"/>
                </a:lnTo>
                <a:lnTo>
                  <a:pt x="959" y="227"/>
                </a:lnTo>
                <a:lnTo>
                  <a:pt x="944" y="229"/>
                </a:lnTo>
                <a:lnTo>
                  <a:pt x="938" y="198"/>
                </a:lnTo>
                <a:lnTo>
                  <a:pt x="930" y="198"/>
                </a:lnTo>
                <a:lnTo>
                  <a:pt x="930" y="200"/>
                </a:lnTo>
                <a:lnTo>
                  <a:pt x="929" y="208"/>
                </a:lnTo>
                <a:lnTo>
                  <a:pt x="929" y="216"/>
                </a:lnTo>
                <a:lnTo>
                  <a:pt x="929" y="217"/>
                </a:lnTo>
                <a:lnTo>
                  <a:pt x="926" y="221"/>
                </a:lnTo>
                <a:lnTo>
                  <a:pt x="926" y="223"/>
                </a:lnTo>
                <a:lnTo>
                  <a:pt x="922" y="231"/>
                </a:lnTo>
                <a:lnTo>
                  <a:pt x="911" y="229"/>
                </a:lnTo>
                <a:lnTo>
                  <a:pt x="905" y="229"/>
                </a:lnTo>
                <a:lnTo>
                  <a:pt x="894" y="227"/>
                </a:lnTo>
                <a:lnTo>
                  <a:pt x="890" y="227"/>
                </a:lnTo>
                <a:lnTo>
                  <a:pt x="888" y="227"/>
                </a:lnTo>
                <a:lnTo>
                  <a:pt x="886" y="227"/>
                </a:lnTo>
                <a:lnTo>
                  <a:pt x="880" y="225"/>
                </a:lnTo>
                <a:lnTo>
                  <a:pt x="878" y="225"/>
                </a:lnTo>
                <a:lnTo>
                  <a:pt x="873" y="225"/>
                </a:lnTo>
                <a:lnTo>
                  <a:pt x="871" y="225"/>
                </a:lnTo>
                <a:lnTo>
                  <a:pt x="863" y="225"/>
                </a:lnTo>
                <a:lnTo>
                  <a:pt x="857" y="208"/>
                </a:lnTo>
                <a:lnTo>
                  <a:pt x="846" y="206"/>
                </a:lnTo>
                <a:lnTo>
                  <a:pt x="850" y="192"/>
                </a:lnTo>
                <a:lnTo>
                  <a:pt x="859" y="150"/>
                </a:lnTo>
                <a:lnTo>
                  <a:pt x="861" y="144"/>
                </a:lnTo>
                <a:lnTo>
                  <a:pt x="867" y="117"/>
                </a:lnTo>
                <a:lnTo>
                  <a:pt x="867" y="115"/>
                </a:lnTo>
                <a:lnTo>
                  <a:pt x="874" y="106"/>
                </a:lnTo>
                <a:lnTo>
                  <a:pt x="882" y="92"/>
                </a:lnTo>
                <a:lnTo>
                  <a:pt x="884" y="91"/>
                </a:lnTo>
                <a:lnTo>
                  <a:pt x="880" y="91"/>
                </a:lnTo>
                <a:lnTo>
                  <a:pt x="882" y="87"/>
                </a:lnTo>
                <a:lnTo>
                  <a:pt x="880" y="85"/>
                </a:lnTo>
                <a:lnTo>
                  <a:pt x="878" y="83"/>
                </a:lnTo>
                <a:lnTo>
                  <a:pt x="874" y="83"/>
                </a:lnTo>
                <a:lnTo>
                  <a:pt x="873" y="81"/>
                </a:lnTo>
                <a:lnTo>
                  <a:pt x="873" y="79"/>
                </a:lnTo>
                <a:lnTo>
                  <a:pt x="873" y="77"/>
                </a:lnTo>
                <a:lnTo>
                  <a:pt x="871" y="77"/>
                </a:lnTo>
                <a:lnTo>
                  <a:pt x="869" y="77"/>
                </a:lnTo>
                <a:lnTo>
                  <a:pt x="867" y="77"/>
                </a:lnTo>
                <a:lnTo>
                  <a:pt x="867" y="75"/>
                </a:lnTo>
                <a:lnTo>
                  <a:pt x="865" y="75"/>
                </a:lnTo>
                <a:lnTo>
                  <a:pt x="865" y="73"/>
                </a:lnTo>
                <a:lnTo>
                  <a:pt x="865" y="71"/>
                </a:lnTo>
                <a:lnTo>
                  <a:pt x="863" y="73"/>
                </a:lnTo>
                <a:lnTo>
                  <a:pt x="861" y="71"/>
                </a:lnTo>
                <a:lnTo>
                  <a:pt x="859" y="71"/>
                </a:lnTo>
                <a:lnTo>
                  <a:pt x="855" y="69"/>
                </a:lnTo>
                <a:lnTo>
                  <a:pt x="855" y="67"/>
                </a:lnTo>
                <a:lnTo>
                  <a:pt x="853" y="69"/>
                </a:lnTo>
                <a:lnTo>
                  <a:pt x="846" y="69"/>
                </a:lnTo>
                <a:lnTo>
                  <a:pt x="842" y="69"/>
                </a:lnTo>
                <a:lnTo>
                  <a:pt x="838" y="71"/>
                </a:lnTo>
                <a:lnTo>
                  <a:pt x="834" y="71"/>
                </a:lnTo>
                <a:lnTo>
                  <a:pt x="828" y="75"/>
                </a:lnTo>
                <a:lnTo>
                  <a:pt x="819" y="79"/>
                </a:lnTo>
                <a:lnTo>
                  <a:pt x="817" y="85"/>
                </a:lnTo>
                <a:lnTo>
                  <a:pt x="821" y="89"/>
                </a:lnTo>
                <a:lnTo>
                  <a:pt x="823" y="94"/>
                </a:lnTo>
                <a:lnTo>
                  <a:pt x="825" y="96"/>
                </a:lnTo>
                <a:lnTo>
                  <a:pt x="826" y="98"/>
                </a:lnTo>
                <a:lnTo>
                  <a:pt x="828" y="104"/>
                </a:lnTo>
                <a:lnTo>
                  <a:pt x="830" y="110"/>
                </a:lnTo>
                <a:lnTo>
                  <a:pt x="825" y="112"/>
                </a:lnTo>
                <a:lnTo>
                  <a:pt x="815" y="115"/>
                </a:lnTo>
                <a:lnTo>
                  <a:pt x="809" y="119"/>
                </a:lnTo>
                <a:lnTo>
                  <a:pt x="799" y="125"/>
                </a:lnTo>
                <a:lnTo>
                  <a:pt x="798" y="125"/>
                </a:lnTo>
                <a:lnTo>
                  <a:pt x="796" y="123"/>
                </a:lnTo>
                <a:lnTo>
                  <a:pt x="790" y="119"/>
                </a:lnTo>
                <a:lnTo>
                  <a:pt x="784" y="115"/>
                </a:lnTo>
                <a:lnTo>
                  <a:pt x="780" y="115"/>
                </a:lnTo>
                <a:lnTo>
                  <a:pt x="778" y="113"/>
                </a:lnTo>
                <a:lnTo>
                  <a:pt x="777" y="112"/>
                </a:lnTo>
                <a:lnTo>
                  <a:pt x="775" y="108"/>
                </a:lnTo>
                <a:lnTo>
                  <a:pt x="769" y="108"/>
                </a:lnTo>
                <a:lnTo>
                  <a:pt x="767" y="110"/>
                </a:lnTo>
                <a:lnTo>
                  <a:pt x="773" y="113"/>
                </a:lnTo>
                <a:lnTo>
                  <a:pt x="777" y="117"/>
                </a:lnTo>
                <a:lnTo>
                  <a:pt x="778" y="119"/>
                </a:lnTo>
                <a:lnTo>
                  <a:pt x="780" y="123"/>
                </a:lnTo>
                <a:lnTo>
                  <a:pt x="782" y="123"/>
                </a:lnTo>
                <a:lnTo>
                  <a:pt x="786" y="127"/>
                </a:lnTo>
                <a:lnTo>
                  <a:pt x="786" y="129"/>
                </a:lnTo>
                <a:lnTo>
                  <a:pt x="788" y="131"/>
                </a:lnTo>
                <a:lnTo>
                  <a:pt x="788" y="133"/>
                </a:lnTo>
                <a:lnTo>
                  <a:pt x="784" y="133"/>
                </a:lnTo>
                <a:lnTo>
                  <a:pt x="780" y="135"/>
                </a:lnTo>
                <a:lnTo>
                  <a:pt x="777" y="137"/>
                </a:lnTo>
                <a:lnTo>
                  <a:pt x="771" y="139"/>
                </a:lnTo>
                <a:lnTo>
                  <a:pt x="767" y="140"/>
                </a:lnTo>
                <a:lnTo>
                  <a:pt x="759" y="133"/>
                </a:lnTo>
                <a:lnTo>
                  <a:pt x="753" y="137"/>
                </a:lnTo>
                <a:lnTo>
                  <a:pt x="751" y="137"/>
                </a:lnTo>
                <a:lnTo>
                  <a:pt x="746" y="140"/>
                </a:lnTo>
                <a:lnTo>
                  <a:pt x="742" y="144"/>
                </a:lnTo>
                <a:lnTo>
                  <a:pt x="740" y="144"/>
                </a:lnTo>
                <a:lnTo>
                  <a:pt x="723" y="152"/>
                </a:lnTo>
                <a:lnTo>
                  <a:pt x="721" y="148"/>
                </a:lnTo>
                <a:lnTo>
                  <a:pt x="719" y="144"/>
                </a:lnTo>
                <a:lnTo>
                  <a:pt x="713" y="137"/>
                </a:lnTo>
                <a:lnTo>
                  <a:pt x="707" y="129"/>
                </a:lnTo>
                <a:lnTo>
                  <a:pt x="692" y="106"/>
                </a:lnTo>
                <a:lnTo>
                  <a:pt x="682" y="92"/>
                </a:lnTo>
                <a:lnTo>
                  <a:pt x="663" y="102"/>
                </a:lnTo>
                <a:lnTo>
                  <a:pt x="663" y="100"/>
                </a:lnTo>
                <a:lnTo>
                  <a:pt x="661" y="100"/>
                </a:lnTo>
                <a:lnTo>
                  <a:pt x="648" y="104"/>
                </a:lnTo>
                <a:lnTo>
                  <a:pt x="633" y="115"/>
                </a:lnTo>
                <a:lnTo>
                  <a:pt x="625" y="119"/>
                </a:lnTo>
                <a:lnTo>
                  <a:pt x="621" y="121"/>
                </a:lnTo>
                <a:lnTo>
                  <a:pt x="615" y="127"/>
                </a:lnTo>
                <a:lnTo>
                  <a:pt x="613" y="127"/>
                </a:lnTo>
                <a:lnTo>
                  <a:pt x="611" y="119"/>
                </a:lnTo>
                <a:lnTo>
                  <a:pt x="611" y="115"/>
                </a:lnTo>
                <a:lnTo>
                  <a:pt x="604" y="106"/>
                </a:lnTo>
                <a:lnTo>
                  <a:pt x="613" y="100"/>
                </a:lnTo>
                <a:lnTo>
                  <a:pt x="609" y="89"/>
                </a:lnTo>
                <a:lnTo>
                  <a:pt x="609" y="87"/>
                </a:lnTo>
                <a:lnTo>
                  <a:pt x="609" y="83"/>
                </a:lnTo>
                <a:lnTo>
                  <a:pt x="604" y="69"/>
                </a:lnTo>
                <a:lnTo>
                  <a:pt x="604" y="65"/>
                </a:lnTo>
                <a:lnTo>
                  <a:pt x="604" y="60"/>
                </a:lnTo>
                <a:lnTo>
                  <a:pt x="611" y="44"/>
                </a:lnTo>
                <a:lnTo>
                  <a:pt x="617" y="29"/>
                </a:lnTo>
                <a:lnTo>
                  <a:pt x="615" y="19"/>
                </a:lnTo>
                <a:lnTo>
                  <a:pt x="607" y="10"/>
                </a:lnTo>
                <a:lnTo>
                  <a:pt x="611" y="8"/>
                </a:lnTo>
                <a:lnTo>
                  <a:pt x="613" y="8"/>
                </a:lnTo>
                <a:lnTo>
                  <a:pt x="609" y="0"/>
                </a:lnTo>
                <a:lnTo>
                  <a:pt x="596" y="8"/>
                </a:lnTo>
                <a:lnTo>
                  <a:pt x="505" y="52"/>
                </a:lnTo>
                <a:lnTo>
                  <a:pt x="492" y="60"/>
                </a:lnTo>
                <a:lnTo>
                  <a:pt x="473" y="69"/>
                </a:lnTo>
                <a:lnTo>
                  <a:pt x="448" y="83"/>
                </a:lnTo>
                <a:lnTo>
                  <a:pt x="446" y="83"/>
                </a:lnTo>
                <a:lnTo>
                  <a:pt x="442" y="85"/>
                </a:lnTo>
                <a:lnTo>
                  <a:pt x="392" y="110"/>
                </a:lnTo>
                <a:lnTo>
                  <a:pt x="340" y="135"/>
                </a:lnTo>
                <a:lnTo>
                  <a:pt x="334" y="139"/>
                </a:lnTo>
                <a:lnTo>
                  <a:pt x="321" y="146"/>
                </a:lnTo>
                <a:lnTo>
                  <a:pt x="319" y="148"/>
                </a:lnTo>
                <a:lnTo>
                  <a:pt x="317" y="146"/>
                </a:lnTo>
                <a:lnTo>
                  <a:pt x="304" y="154"/>
                </a:lnTo>
                <a:lnTo>
                  <a:pt x="298" y="158"/>
                </a:lnTo>
                <a:lnTo>
                  <a:pt x="294" y="160"/>
                </a:lnTo>
                <a:lnTo>
                  <a:pt x="292" y="160"/>
                </a:lnTo>
                <a:lnTo>
                  <a:pt x="284" y="163"/>
                </a:lnTo>
                <a:lnTo>
                  <a:pt x="279" y="166"/>
                </a:lnTo>
                <a:lnTo>
                  <a:pt x="273" y="169"/>
                </a:lnTo>
                <a:lnTo>
                  <a:pt x="256" y="177"/>
                </a:lnTo>
                <a:lnTo>
                  <a:pt x="254" y="179"/>
                </a:lnTo>
                <a:lnTo>
                  <a:pt x="242" y="185"/>
                </a:lnTo>
                <a:lnTo>
                  <a:pt x="238" y="187"/>
                </a:lnTo>
                <a:lnTo>
                  <a:pt x="171" y="216"/>
                </a:lnTo>
                <a:lnTo>
                  <a:pt x="158" y="323"/>
                </a:lnTo>
                <a:lnTo>
                  <a:pt x="223" y="331"/>
                </a:lnTo>
                <a:lnTo>
                  <a:pt x="225" y="33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Freeform 220"/>
          <p:cNvSpPr>
            <a:spLocks/>
          </p:cNvSpPr>
          <p:nvPr/>
        </p:nvSpPr>
        <p:spPr bwMode="auto">
          <a:xfrm>
            <a:off x="-3202582" y="5516672"/>
            <a:ext cx="531853" cy="470667"/>
          </a:xfrm>
          <a:custGeom>
            <a:avLst/>
            <a:gdLst>
              <a:gd name="T0" fmla="*/ 8 w 565"/>
              <a:gd name="T1" fmla="*/ 311 h 500"/>
              <a:gd name="T2" fmla="*/ 10 w 565"/>
              <a:gd name="T3" fmla="*/ 323 h 500"/>
              <a:gd name="T4" fmla="*/ 17 w 565"/>
              <a:gd name="T5" fmla="*/ 329 h 500"/>
              <a:gd name="T6" fmla="*/ 25 w 565"/>
              <a:gd name="T7" fmla="*/ 338 h 500"/>
              <a:gd name="T8" fmla="*/ 37 w 565"/>
              <a:gd name="T9" fmla="*/ 342 h 500"/>
              <a:gd name="T10" fmla="*/ 48 w 565"/>
              <a:gd name="T11" fmla="*/ 351 h 500"/>
              <a:gd name="T12" fmla="*/ 61 w 565"/>
              <a:gd name="T13" fmla="*/ 357 h 500"/>
              <a:gd name="T14" fmla="*/ 73 w 565"/>
              <a:gd name="T15" fmla="*/ 363 h 500"/>
              <a:gd name="T16" fmla="*/ 83 w 565"/>
              <a:gd name="T17" fmla="*/ 373 h 500"/>
              <a:gd name="T18" fmla="*/ 94 w 565"/>
              <a:gd name="T19" fmla="*/ 371 h 500"/>
              <a:gd name="T20" fmla="*/ 104 w 565"/>
              <a:gd name="T21" fmla="*/ 375 h 500"/>
              <a:gd name="T22" fmla="*/ 115 w 565"/>
              <a:gd name="T23" fmla="*/ 388 h 500"/>
              <a:gd name="T24" fmla="*/ 111 w 565"/>
              <a:gd name="T25" fmla="*/ 398 h 500"/>
              <a:gd name="T26" fmla="*/ 115 w 565"/>
              <a:gd name="T27" fmla="*/ 407 h 500"/>
              <a:gd name="T28" fmla="*/ 115 w 565"/>
              <a:gd name="T29" fmla="*/ 419 h 500"/>
              <a:gd name="T30" fmla="*/ 115 w 565"/>
              <a:gd name="T31" fmla="*/ 432 h 500"/>
              <a:gd name="T32" fmla="*/ 107 w 565"/>
              <a:gd name="T33" fmla="*/ 436 h 500"/>
              <a:gd name="T34" fmla="*/ 106 w 565"/>
              <a:gd name="T35" fmla="*/ 450 h 500"/>
              <a:gd name="T36" fmla="*/ 109 w 565"/>
              <a:gd name="T37" fmla="*/ 465 h 500"/>
              <a:gd name="T38" fmla="*/ 121 w 565"/>
              <a:gd name="T39" fmla="*/ 476 h 500"/>
              <a:gd name="T40" fmla="*/ 138 w 565"/>
              <a:gd name="T41" fmla="*/ 479 h 500"/>
              <a:gd name="T42" fmla="*/ 148 w 565"/>
              <a:gd name="T43" fmla="*/ 482 h 500"/>
              <a:gd name="T44" fmla="*/ 155 w 565"/>
              <a:gd name="T45" fmla="*/ 490 h 500"/>
              <a:gd name="T46" fmla="*/ 173 w 565"/>
              <a:gd name="T47" fmla="*/ 490 h 500"/>
              <a:gd name="T48" fmla="*/ 181 w 565"/>
              <a:gd name="T49" fmla="*/ 492 h 500"/>
              <a:gd name="T50" fmla="*/ 192 w 565"/>
              <a:gd name="T51" fmla="*/ 484 h 500"/>
              <a:gd name="T52" fmla="*/ 204 w 565"/>
              <a:gd name="T53" fmla="*/ 492 h 500"/>
              <a:gd name="T54" fmla="*/ 211 w 565"/>
              <a:gd name="T55" fmla="*/ 490 h 500"/>
              <a:gd name="T56" fmla="*/ 221 w 565"/>
              <a:gd name="T57" fmla="*/ 496 h 500"/>
              <a:gd name="T58" fmla="*/ 232 w 565"/>
              <a:gd name="T59" fmla="*/ 496 h 500"/>
              <a:gd name="T60" fmla="*/ 248 w 565"/>
              <a:gd name="T61" fmla="*/ 496 h 500"/>
              <a:gd name="T62" fmla="*/ 259 w 565"/>
              <a:gd name="T63" fmla="*/ 490 h 500"/>
              <a:gd name="T64" fmla="*/ 273 w 565"/>
              <a:gd name="T65" fmla="*/ 476 h 500"/>
              <a:gd name="T66" fmla="*/ 288 w 565"/>
              <a:gd name="T67" fmla="*/ 467 h 500"/>
              <a:gd name="T68" fmla="*/ 300 w 565"/>
              <a:gd name="T69" fmla="*/ 476 h 500"/>
              <a:gd name="T70" fmla="*/ 317 w 565"/>
              <a:gd name="T71" fmla="*/ 475 h 500"/>
              <a:gd name="T72" fmla="*/ 330 w 565"/>
              <a:gd name="T73" fmla="*/ 481 h 500"/>
              <a:gd name="T74" fmla="*/ 346 w 565"/>
              <a:gd name="T75" fmla="*/ 476 h 500"/>
              <a:gd name="T76" fmla="*/ 357 w 565"/>
              <a:gd name="T77" fmla="*/ 467 h 500"/>
              <a:gd name="T78" fmla="*/ 363 w 565"/>
              <a:gd name="T79" fmla="*/ 450 h 500"/>
              <a:gd name="T80" fmla="*/ 334 w 565"/>
              <a:gd name="T81" fmla="*/ 359 h 500"/>
              <a:gd name="T82" fmla="*/ 355 w 565"/>
              <a:gd name="T83" fmla="*/ 344 h 500"/>
              <a:gd name="T84" fmla="*/ 382 w 565"/>
              <a:gd name="T85" fmla="*/ 334 h 500"/>
              <a:gd name="T86" fmla="*/ 409 w 565"/>
              <a:gd name="T87" fmla="*/ 317 h 500"/>
              <a:gd name="T88" fmla="*/ 430 w 565"/>
              <a:gd name="T89" fmla="*/ 311 h 500"/>
              <a:gd name="T90" fmla="*/ 413 w 565"/>
              <a:gd name="T91" fmla="*/ 261 h 500"/>
              <a:gd name="T92" fmla="*/ 398 w 565"/>
              <a:gd name="T93" fmla="*/ 265 h 500"/>
              <a:gd name="T94" fmla="*/ 367 w 565"/>
              <a:gd name="T95" fmla="*/ 257 h 500"/>
              <a:gd name="T96" fmla="*/ 382 w 565"/>
              <a:gd name="T97" fmla="*/ 238 h 500"/>
              <a:gd name="T98" fmla="*/ 386 w 565"/>
              <a:gd name="T99" fmla="*/ 202 h 500"/>
              <a:gd name="T100" fmla="*/ 455 w 565"/>
              <a:gd name="T101" fmla="*/ 142 h 500"/>
              <a:gd name="T102" fmla="*/ 494 w 565"/>
              <a:gd name="T103" fmla="*/ 90 h 500"/>
              <a:gd name="T104" fmla="*/ 536 w 565"/>
              <a:gd name="T105" fmla="*/ 3 h 500"/>
              <a:gd name="T106" fmla="*/ 381 w 565"/>
              <a:gd name="T107" fmla="*/ 52 h 500"/>
              <a:gd name="T108" fmla="*/ 346 w 565"/>
              <a:gd name="T109" fmla="*/ 155 h 500"/>
              <a:gd name="T110" fmla="*/ 217 w 565"/>
              <a:gd name="T111" fmla="*/ 221 h 500"/>
              <a:gd name="T112" fmla="*/ 100 w 565"/>
              <a:gd name="T113" fmla="*/ 171 h 500"/>
              <a:gd name="T114" fmla="*/ 79 w 565"/>
              <a:gd name="T115" fmla="*/ 177 h 500"/>
              <a:gd name="T116" fmla="*/ 23 w 565"/>
              <a:gd name="T117" fmla="*/ 204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5" h="500">
                <a:moveTo>
                  <a:pt x="0" y="300"/>
                </a:moveTo>
                <a:lnTo>
                  <a:pt x="0" y="301"/>
                </a:lnTo>
                <a:lnTo>
                  <a:pt x="2" y="301"/>
                </a:lnTo>
                <a:lnTo>
                  <a:pt x="4" y="301"/>
                </a:lnTo>
                <a:lnTo>
                  <a:pt x="4" y="303"/>
                </a:lnTo>
                <a:lnTo>
                  <a:pt x="6" y="303"/>
                </a:lnTo>
                <a:lnTo>
                  <a:pt x="8" y="303"/>
                </a:lnTo>
                <a:lnTo>
                  <a:pt x="8" y="306"/>
                </a:lnTo>
                <a:lnTo>
                  <a:pt x="8" y="307"/>
                </a:lnTo>
                <a:lnTo>
                  <a:pt x="8" y="309"/>
                </a:lnTo>
                <a:lnTo>
                  <a:pt x="8" y="311"/>
                </a:lnTo>
                <a:lnTo>
                  <a:pt x="6" y="311"/>
                </a:lnTo>
                <a:lnTo>
                  <a:pt x="6" y="313"/>
                </a:lnTo>
                <a:lnTo>
                  <a:pt x="4" y="313"/>
                </a:lnTo>
                <a:lnTo>
                  <a:pt x="6" y="313"/>
                </a:lnTo>
                <a:lnTo>
                  <a:pt x="6" y="315"/>
                </a:lnTo>
                <a:lnTo>
                  <a:pt x="8" y="315"/>
                </a:lnTo>
                <a:lnTo>
                  <a:pt x="8" y="317"/>
                </a:lnTo>
                <a:lnTo>
                  <a:pt x="10" y="319"/>
                </a:lnTo>
                <a:lnTo>
                  <a:pt x="11" y="319"/>
                </a:lnTo>
                <a:lnTo>
                  <a:pt x="10" y="321"/>
                </a:lnTo>
                <a:lnTo>
                  <a:pt x="10" y="323"/>
                </a:lnTo>
                <a:lnTo>
                  <a:pt x="11" y="323"/>
                </a:lnTo>
                <a:lnTo>
                  <a:pt x="11" y="321"/>
                </a:lnTo>
                <a:lnTo>
                  <a:pt x="13" y="321"/>
                </a:lnTo>
                <a:lnTo>
                  <a:pt x="13" y="323"/>
                </a:lnTo>
                <a:lnTo>
                  <a:pt x="13" y="325"/>
                </a:lnTo>
                <a:lnTo>
                  <a:pt x="13" y="327"/>
                </a:lnTo>
                <a:lnTo>
                  <a:pt x="13" y="329"/>
                </a:lnTo>
                <a:lnTo>
                  <a:pt x="13" y="330"/>
                </a:lnTo>
                <a:lnTo>
                  <a:pt x="15" y="330"/>
                </a:lnTo>
                <a:lnTo>
                  <a:pt x="17" y="330"/>
                </a:lnTo>
                <a:lnTo>
                  <a:pt x="17" y="329"/>
                </a:lnTo>
                <a:lnTo>
                  <a:pt x="19" y="327"/>
                </a:lnTo>
                <a:lnTo>
                  <a:pt x="21" y="327"/>
                </a:lnTo>
                <a:lnTo>
                  <a:pt x="21" y="329"/>
                </a:lnTo>
                <a:lnTo>
                  <a:pt x="21" y="330"/>
                </a:lnTo>
                <a:lnTo>
                  <a:pt x="21" y="332"/>
                </a:lnTo>
                <a:lnTo>
                  <a:pt x="19" y="332"/>
                </a:lnTo>
                <a:lnTo>
                  <a:pt x="19" y="334"/>
                </a:lnTo>
                <a:lnTo>
                  <a:pt x="21" y="334"/>
                </a:lnTo>
                <a:lnTo>
                  <a:pt x="23" y="336"/>
                </a:lnTo>
                <a:lnTo>
                  <a:pt x="25" y="336"/>
                </a:lnTo>
                <a:lnTo>
                  <a:pt x="25" y="338"/>
                </a:lnTo>
                <a:lnTo>
                  <a:pt x="25" y="340"/>
                </a:lnTo>
                <a:lnTo>
                  <a:pt x="25" y="342"/>
                </a:lnTo>
                <a:lnTo>
                  <a:pt x="25" y="344"/>
                </a:lnTo>
                <a:lnTo>
                  <a:pt x="27" y="344"/>
                </a:lnTo>
                <a:lnTo>
                  <a:pt x="29" y="346"/>
                </a:lnTo>
                <a:lnTo>
                  <a:pt x="31" y="346"/>
                </a:lnTo>
                <a:lnTo>
                  <a:pt x="32" y="346"/>
                </a:lnTo>
                <a:lnTo>
                  <a:pt x="32" y="344"/>
                </a:lnTo>
                <a:lnTo>
                  <a:pt x="34" y="344"/>
                </a:lnTo>
                <a:lnTo>
                  <a:pt x="34" y="342"/>
                </a:lnTo>
                <a:lnTo>
                  <a:pt x="37" y="342"/>
                </a:lnTo>
                <a:lnTo>
                  <a:pt x="37" y="344"/>
                </a:lnTo>
                <a:lnTo>
                  <a:pt x="38" y="344"/>
                </a:lnTo>
                <a:lnTo>
                  <a:pt x="38" y="346"/>
                </a:lnTo>
                <a:lnTo>
                  <a:pt x="40" y="348"/>
                </a:lnTo>
                <a:lnTo>
                  <a:pt x="40" y="350"/>
                </a:lnTo>
                <a:lnTo>
                  <a:pt x="42" y="350"/>
                </a:lnTo>
                <a:lnTo>
                  <a:pt x="42" y="348"/>
                </a:lnTo>
                <a:lnTo>
                  <a:pt x="44" y="348"/>
                </a:lnTo>
                <a:lnTo>
                  <a:pt x="46" y="348"/>
                </a:lnTo>
                <a:lnTo>
                  <a:pt x="48" y="350"/>
                </a:lnTo>
                <a:lnTo>
                  <a:pt x="48" y="351"/>
                </a:lnTo>
                <a:lnTo>
                  <a:pt x="48" y="354"/>
                </a:lnTo>
                <a:lnTo>
                  <a:pt x="52" y="351"/>
                </a:lnTo>
                <a:lnTo>
                  <a:pt x="54" y="354"/>
                </a:lnTo>
                <a:lnTo>
                  <a:pt x="56" y="354"/>
                </a:lnTo>
                <a:lnTo>
                  <a:pt x="58" y="354"/>
                </a:lnTo>
                <a:lnTo>
                  <a:pt x="58" y="351"/>
                </a:lnTo>
                <a:lnTo>
                  <a:pt x="59" y="351"/>
                </a:lnTo>
                <a:lnTo>
                  <a:pt x="59" y="354"/>
                </a:lnTo>
                <a:lnTo>
                  <a:pt x="61" y="354"/>
                </a:lnTo>
                <a:lnTo>
                  <a:pt x="61" y="356"/>
                </a:lnTo>
                <a:lnTo>
                  <a:pt x="61" y="357"/>
                </a:lnTo>
                <a:lnTo>
                  <a:pt x="61" y="359"/>
                </a:lnTo>
                <a:lnTo>
                  <a:pt x="59" y="359"/>
                </a:lnTo>
                <a:lnTo>
                  <a:pt x="61" y="359"/>
                </a:lnTo>
                <a:lnTo>
                  <a:pt x="61" y="361"/>
                </a:lnTo>
                <a:lnTo>
                  <a:pt x="63" y="361"/>
                </a:lnTo>
                <a:lnTo>
                  <a:pt x="65" y="361"/>
                </a:lnTo>
                <a:lnTo>
                  <a:pt x="67" y="361"/>
                </a:lnTo>
                <a:lnTo>
                  <a:pt x="67" y="363"/>
                </a:lnTo>
                <a:lnTo>
                  <a:pt x="69" y="363"/>
                </a:lnTo>
                <a:lnTo>
                  <a:pt x="71" y="363"/>
                </a:lnTo>
                <a:lnTo>
                  <a:pt x="73" y="363"/>
                </a:lnTo>
                <a:lnTo>
                  <a:pt x="73" y="365"/>
                </a:lnTo>
                <a:lnTo>
                  <a:pt x="75" y="365"/>
                </a:lnTo>
                <a:lnTo>
                  <a:pt x="77" y="363"/>
                </a:lnTo>
                <a:lnTo>
                  <a:pt x="79" y="363"/>
                </a:lnTo>
                <a:lnTo>
                  <a:pt x="80" y="363"/>
                </a:lnTo>
                <a:lnTo>
                  <a:pt x="80" y="365"/>
                </a:lnTo>
                <a:lnTo>
                  <a:pt x="80" y="367"/>
                </a:lnTo>
                <a:lnTo>
                  <a:pt x="80" y="369"/>
                </a:lnTo>
                <a:lnTo>
                  <a:pt x="80" y="371"/>
                </a:lnTo>
                <a:lnTo>
                  <a:pt x="80" y="373"/>
                </a:lnTo>
                <a:lnTo>
                  <a:pt x="83" y="373"/>
                </a:lnTo>
                <a:lnTo>
                  <a:pt x="83" y="375"/>
                </a:lnTo>
                <a:lnTo>
                  <a:pt x="85" y="375"/>
                </a:lnTo>
                <a:lnTo>
                  <a:pt x="85" y="373"/>
                </a:lnTo>
                <a:lnTo>
                  <a:pt x="86" y="373"/>
                </a:lnTo>
                <a:lnTo>
                  <a:pt x="88" y="373"/>
                </a:lnTo>
                <a:lnTo>
                  <a:pt x="90" y="373"/>
                </a:lnTo>
                <a:lnTo>
                  <a:pt x="90" y="371"/>
                </a:lnTo>
                <a:lnTo>
                  <a:pt x="90" y="369"/>
                </a:lnTo>
                <a:lnTo>
                  <a:pt x="92" y="369"/>
                </a:lnTo>
                <a:lnTo>
                  <a:pt x="94" y="369"/>
                </a:lnTo>
                <a:lnTo>
                  <a:pt x="94" y="371"/>
                </a:lnTo>
                <a:lnTo>
                  <a:pt x="94" y="369"/>
                </a:lnTo>
                <a:lnTo>
                  <a:pt x="96" y="369"/>
                </a:lnTo>
                <a:lnTo>
                  <a:pt x="96" y="371"/>
                </a:lnTo>
                <a:lnTo>
                  <a:pt x="96" y="373"/>
                </a:lnTo>
                <a:lnTo>
                  <a:pt x="98" y="373"/>
                </a:lnTo>
                <a:lnTo>
                  <a:pt x="100" y="373"/>
                </a:lnTo>
                <a:lnTo>
                  <a:pt x="102" y="373"/>
                </a:lnTo>
                <a:lnTo>
                  <a:pt x="104" y="373"/>
                </a:lnTo>
                <a:lnTo>
                  <a:pt x="106" y="373"/>
                </a:lnTo>
                <a:lnTo>
                  <a:pt x="106" y="375"/>
                </a:lnTo>
                <a:lnTo>
                  <a:pt x="104" y="375"/>
                </a:lnTo>
                <a:lnTo>
                  <a:pt x="106" y="377"/>
                </a:lnTo>
                <a:lnTo>
                  <a:pt x="106" y="378"/>
                </a:lnTo>
                <a:lnTo>
                  <a:pt x="107" y="380"/>
                </a:lnTo>
                <a:lnTo>
                  <a:pt x="109" y="382"/>
                </a:lnTo>
                <a:lnTo>
                  <a:pt x="111" y="384"/>
                </a:lnTo>
                <a:lnTo>
                  <a:pt x="113" y="384"/>
                </a:lnTo>
                <a:lnTo>
                  <a:pt x="115" y="384"/>
                </a:lnTo>
                <a:lnTo>
                  <a:pt x="115" y="386"/>
                </a:lnTo>
                <a:lnTo>
                  <a:pt x="117" y="386"/>
                </a:lnTo>
                <a:lnTo>
                  <a:pt x="117" y="388"/>
                </a:lnTo>
                <a:lnTo>
                  <a:pt x="115" y="388"/>
                </a:lnTo>
                <a:lnTo>
                  <a:pt x="113" y="390"/>
                </a:lnTo>
                <a:lnTo>
                  <a:pt x="111" y="390"/>
                </a:lnTo>
                <a:lnTo>
                  <a:pt x="111" y="392"/>
                </a:lnTo>
                <a:lnTo>
                  <a:pt x="113" y="392"/>
                </a:lnTo>
                <a:lnTo>
                  <a:pt x="113" y="394"/>
                </a:lnTo>
                <a:lnTo>
                  <a:pt x="115" y="394"/>
                </a:lnTo>
                <a:lnTo>
                  <a:pt x="115" y="396"/>
                </a:lnTo>
                <a:lnTo>
                  <a:pt x="115" y="398"/>
                </a:lnTo>
                <a:lnTo>
                  <a:pt x="113" y="396"/>
                </a:lnTo>
                <a:lnTo>
                  <a:pt x="113" y="398"/>
                </a:lnTo>
                <a:lnTo>
                  <a:pt x="111" y="398"/>
                </a:lnTo>
                <a:lnTo>
                  <a:pt x="111" y="400"/>
                </a:lnTo>
                <a:lnTo>
                  <a:pt x="113" y="400"/>
                </a:lnTo>
                <a:lnTo>
                  <a:pt x="113" y="402"/>
                </a:lnTo>
                <a:lnTo>
                  <a:pt x="111" y="404"/>
                </a:lnTo>
                <a:lnTo>
                  <a:pt x="109" y="404"/>
                </a:lnTo>
                <a:lnTo>
                  <a:pt x="111" y="405"/>
                </a:lnTo>
                <a:lnTo>
                  <a:pt x="111" y="407"/>
                </a:lnTo>
                <a:lnTo>
                  <a:pt x="113" y="407"/>
                </a:lnTo>
                <a:lnTo>
                  <a:pt x="113" y="405"/>
                </a:lnTo>
                <a:lnTo>
                  <a:pt x="115" y="405"/>
                </a:lnTo>
                <a:lnTo>
                  <a:pt x="115" y="407"/>
                </a:lnTo>
                <a:lnTo>
                  <a:pt x="113" y="407"/>
                </a:lnTo>
                <a:lnTo>
                  <a:pt x="113" y="409"/>
                </a:lnTo>
                <a:lnTo>
                  <a:pt x="115" y="409"/>
                </a:lnTo>
                <a:lnTo>
                  <a:pt x="115" y="411"/>
                </a:lnTo>
                <a:lnTo>
                  <a:pt x="115" y="413"/>
                </a:lnTo>
                <a:lnTo>
                  <a:pt x="113" y="413"/>
                </a:lnTo>
                <a:lnTo>
                  <a:pt x="113" y="415"/>
                </a:lnTo>
                <a:lnTo>
                  <a:pt x="115" y="417"/>
                </a:lnTo>
                <a:lnTo>
                  <a:pt x="117" y="417"/>
                </a:lnTo>
                <a:lnTo>
                  <a:pt x="117" y="419"/>
                </a:lnTo>
                <a:lnTo>
                  <a:pt x="115" y="419"/>
                </a:lnTo>
                <a:lnTo>
                  <a:pt x="113" y="421"/>
                </a:lnTo>
                <a:lnTo>
                  <a:pt x="115" y="421"/>
                </a:lnTo>
                <a:lnTo>
                  <a:pt x="115" y="423"/>
                </a:lnTo>
                <a:lnTo>
                  <a:pt x="117" y="423"/>
                </a:lnTo>
                <a:lnTo>
                  <a:pt x="119" y="423"/>
                </a:lnTo>
                <a:lnTo>
                  <a:pt x="119" y="425"/>
                </a:lnTo>
                <a:lnTo>
                  <a:pt x="119" y="426"/>
                </a:lnTo>
                <a:lnTo>
                  <a:pt x="119" y="428"/>
                </a:lnTo>
                <a:lnTo>
                  <a:pt x="119" y="431"/>
                </a:lnTo>
                <a:lnTo>
                  <a:pt x="117" y="431"/>
                </a:lnTo>
                <a:lnTo>
                  <a:pt x="115" y="432"/>
                </a:lnTo>
                <a:lnTo>
                  <a:pt x="115" y="434"/>
                </a:lnTo>
                <a:lnTo>
                  <a:pt x="113" y="432"/>
                </a:lnTo>
                <a:lnTo>
                  <a:pt x="113" y="431"/>
                </a:lnTo>
                <a:lnTo>
                  <a:pt x="111" y="431"/>
                </a:lnTo>
                <a:lnTo>
                  <a:pt x="109" y="431"/>
                </a:lnTo>
                <a:lnTo>
                  <a:pt x="109" y="432"/>
                </a:lnTo>
                <a:lnTo>
                  <a:pt x="109" y="434"/>
                </a:lnTo>
                <a:lnTo>
                  <a:pt x="109" y="436"/>
                </a:lnTo>
                <a:lnTo>
                  <a:pt x="109" y="438"/>
                </a:lnTo>
                <a:lnTo>
                  <a:pt x="107" y="438"/>
                </a:lnTo>
                <a:lnTo>
                  <a:pt x="107" y="436"/>
                </a:lnTo>
                <a:lnTo>
                  <a:pt x="106" y="436"/>
                </a:lnTo>
                <a:lnTo>
                  <a:pt x="104" y="436"/>
                </a:lnTo>
                <a:lnTo>
                  <a:pt x="104" y="438"/>
                </a:lnTo>
                <a:lnTo>
                  <a:pt x="102" y="438"/>
                </a:lnTo>
                <a:lnTo>
                  <a:pt x="102" y="440"/>
                </a:lnTo>
                <a:lnTo>
                  <a:pt x="102" y="442"/>
                </a:lnTo>
                <a:lnTo>
                  <a:pt x="102" y="444"/>
                </a:lnTo>
                <a:lnTo>
                  <a:pt x="102" y="446"/>
                </a:lnTo>
                <a:lnTo>
                  <a:pt x="102" y="448"/>
                </a:lnTo>
                <a:lnTo>
                  <a:pt x="104" y="448"/>
                </a:lnTo>
                <a:lnTo>
                  <a:pt x="106" y="450"/>
                </a:lnTo>
                <a:lnTo>
                  <a:pt x="107" y="452"/>
                </a:lnTo>
                <a:lnTo>
                  <a:pt x="109" y="453"/>
                </a:lnTo>
                <a:lnTo>
                  <a:pt x="109" y="455"/>
                </a:lnTo>
                <a:lnTo>
                  <a:pt x="107" y="455"/>
                </a:lnTo>
                <a:lnTo>
                  <a:pt x="107" y="457"/>
                </a:lnTo>
                <a:lnTo>
                  <a:pt x="107" y="459"/>
                </a:lnTo>
                <a:lnTo>
                  <a:pt x="107" y="461"/>
                </a:lnTo>
                <a:lnTo>
                  <a:pt x="109" y="463"/>
                </a:lnTo>
                <a:lnTo>
                  <a:pt x="109" y="465"/>
                </a:lnTo>
                <a:lnTo>
                  <a:pt x="107" y="465"/>
                </a:lnTo>
                <a:lnTo>
                  <a:pt x="109" y="465"/>
                </a:lnTo>
                <a:lnTo>
                  <a:pt x="111" y="465"/>
                </a:lnTo>
                <a:lnTo>
                  <a:pt x="111" y="467"/>
                </a:lnTo>
                <a:lnTo>
                  <a:pt x="111" y="469"/>
                </a:lnTo>
                <a:lnTo>
                  <a:pt x="111" y="471"/>
                </a:lnTo>
                <a:lnTo>
                  <a:pt x="113" y="473"/>
                </a:lnTo>
                <a:lnTo>
                  <a:pt x="115" y="473"/>
                </a:lnTo>
                <a:lnTo>
                  <a:pt x="115" y="475"/>
                </a:lnTo>
                <a:lnTo>
                  <a:pt x="117" y="475"/>
                </a:lnTo>
                <a:lnTo>
                  <a:pt x="117" y="476"/>
                </a:lnTo>
                <a:lnTo>
                  <a:pt x="119" y="476"/>
                </a:lnTo>
                <a:lnTo>
                  <a:pt x="121" y="476"/>
                </a:lnTo>
                <a:lnTo>
                  <a:pt x="123" y="476"/>
                </a:lnTo>
                <a:lnTo>
                  <a:pt x="123" y="479"/>
                </a:lnTo>
                <a:lnTo>
                  <a:pt x="125" y="479"/>
                </a:lnTo>
                <a:lnTo>
                  <a:pt x="127" y="479"/>
                </a:lnTo>
                <a:lnTo>
                  <a:pt x="128" y="479"/>
                </a:lnTo>
                <a:lnTo>
                  <a:pt x="131" y="479"/>
                </a:lnTo>
                <a:lnTo>
                  <a:pt x="133" y="476"/>
                </a:lnTo>
                <a:lnTo>
                  <a:pt x="134" y="476"/>
                </a:lnTo>
                <a:lnTo>
                  <a:pt x="136" y="476"/>
                </a:lnTo>
                <a:lnTo>
                  <a:pt x="138" y="476"/>
                </a:lnTo>
                <a:lnTo>
                  <a:pt x="138" y="479"/>
                </a:lnTo>
                <a:lnTo>
                  <a:pt x="138" y="481"/>
                </a:lnTo>
                <a:lnTo>
                  <a:pt x="138" y="482"/>
                </a:lnTo>
                <a:lnTo>
                  <a:pt x="140" y="482"/>
                </a:lnTo>
                <a:lnTo>
                  <a:pt x="142" y="482"/>
                </a:lnTo>
                <a:lnTo>
                  <a:pt x="144" y="484"/>
                </a:lnTo>
                <a:lnTo>
                  <a:pt x="146" y="484"/>
                </a:lnTo>
                <a:lnTo>
                  <a:pt x="146" y="482"/>
                </a:lnTo>
                <a:lnTo>
                  <a:pt x="144" y="482"/>
                </a:lnTo>
                <a:lnTo>
                  <a:pt x="146" y="481"/>
                </a:lnTo>
                <a:lnTo>
                  <a:pt x="146" y="482"/>
                </a:lnTo>
                <a:lnTo>
                  <a:pt x="148" y="482"/>
                </a:lnTo>
                <a:lnTo>
                  <a:pt x="148" y="484"/>
                </a:lnTo>
                <a:lnTo>
                  <a:pt x="150" y="484"/>
                </a:lnTo>
                <a:lnTo>
                  <a:pt x="150" y="486"/>
                </a:lnTo>
                <a:lnTo>
                  <a:pt x="152" y="486"/>
                </a:lnTo>
                <a:lnTo>
                  <a:pt x="154" y="486"/>
                </a:lnTo>
                <a:lnTo>
                  <a:pt x="154" y="484"/>
                </a:lnTo>
                <a:lnTo>
                  <a:pt x="155" y="486"/>
                </a:lnTo>
                <a:lnTo>
                  <a:pt x="155" y="488"/>
                </a:lnTo>
                <a:lnTo>
                  <a:pt x="154" y="488"/>
                </a:lnTo>
                <a:lnTo>
                  <a:pt x="154" y="490"/>
                </a:lnTo>
                <a:lnTo>
                  <a:pt x="155" y="490"/>
                </a:lnTo>
                <a:lnTo>
                  <a:pt x="157" y="490"/>
                </a:lnTo>
                <a:lnTo>
                  <a:pt x="159" y="490"/>
                </a:lnTo>
                <a:lnTo>
                  <a:pt x="161" y="490"/>
                </a:lnTo>
                <a:lnTo>
                  <a:pt x="161" y="488"/>
                </a:lnTo>
                <a:lnTo>
                  <a:pt x="163" y="488"/>
                </a:lnTo>
                <a:lnTo>
                  <a:pt x="165" y="488"/>
                </a:lnTo>
                <a:lnTo>
                  <a:pt x="167" y="488"/>
                </a:lnTo>
                <a:lnTo>
                  <a:pt x="167" y="490"/>
                </a:lnTo>
                <a:lnTo>
                  <a:pt x="169" y="490"/>
                </a:lnTo>
                <a:lnTo>
                  <a:pt x="171" y="490"/>
                </a:lnTo>
                <a:lnTo>
                  <a:pt x="173" y="490"/>
                </a:lnTo>
                <a:lnTo>
                  <a:pt x="173" y="488"/>
                </a:lnTo>
                <a:lnTo>
                  <a:pt x="175" y="488"/>
                </a:lnTo>
                <a:lnTo>
                  <a:pt x="177" y="488"/>
                </a:lnTo>
                <a:lnTo>
                  <a:pt x="177" y="486"/>
                </a:lnTo>
                <a:lnTo>
                  <a:pt x="177" y="484"/>
                </a:lnTo>
                <a:lnTo>
                  <a:pt x="179" y="484"/>
                </a:lnTo>
                <a:lnTo>
                  <a:pt x="179" y="486"/>
                </a:lnTo>
                <a:lnTo>
                  <a:pt x="179" y="488"/>
                </a:lnTo>
                <a:lnTo>
                  <a:pt x="179" y="490"/>
                </a:lnTo>
                <a:lnTo>
                  <a:pt x="181" y="490"/>
                </a:lnTo>
                <a:lnTo>
                  <a:pt x="181" y="492"/>
                </a:lnTo>
                <a:lnTo>
                  <a:pt x="182" y="492"/>
                </a:lnTo>
                <a:lnTo>
                  <a:pt x="182" y="490"/>
                </a:lnTo>
                <a:lnTo>
                  <a:pt x="182" y="488"/>
                </a:lnTo>
                <a:lnTo>
                  <a:pt x="182" y="486"/>
                </a:lnTo>
                <a:lnTo>
                  <a:pt x="184" y="486"/>
                </a:lnTo>
                <a:lnTo>
                  <a:pt x="184" y="484"/>
                </a:lnTo>
                <a:lnTo>
                  <a:pt x="184" y="482"/>
                </a:lnTo>
                <a:lnTo>
                  <a:pt x="186" y="482"/>
                </a:lnTo>
                <a:lnTo>
                  <a:pt x="188" y="482"/>
                </a:lnTo>
                <a:lnTo>
                  <a:pt x="190" y="484"/>
                </a:lnTo>
                <a:lnTo>
                  <a:pt x="192" y="484"/>
                </a:lnTo>
                <a:lnTo>
                  <a:pt x="194" y="484"/>
                </a:lnTo>
                <a:lnTo>
                  <a:pt x="194" y="482"/>
                </a:lnTo>
                <a:lnTo>
                  <a:pt x="196" y="482"/>
                </a:lnTo>
                <a:lnTo>
                  <a:pt x="198" y="484"/>
                </a:lnTo>
                <a:lnTo>
                  <a:pt x="198" y="486"/>
                </a:lnTo>
                <a:lnTo>
                  <a:pt x="196" y="488"/>
                </a:lnTo>
                <a:lnTo>
                  <a:pt x="198" y="490"/>
                </a:lnTo>
                <a:lnTo>
                  <a:pt x="200" y="490"/>
                </a:lnTo>
                <a:lnTo>
                  <a:pt x="202" y="490"/>
                </a:lnTo>
                <a:lnTo>
                  <a:pt x="204" y="490"/>
                </a:lnTo>
                <a:lnTo>
                  <a:pt x="204" y="492"/>
                </a:lnTo>
                <a:lnTo>
                  <a:pt x="204" y="494"/>
                </a:lnTo>
                <a:lnTo>
                  <a:pt x="204" y="496"/>
                </a:lnTo>
                <a:lnTo>
                  <a:pt x="205" y="496"/>
                </a:lnTo>
                <a:lnTo>
                  <a:pt x="208" y="496"/>
                </a:lnTo>
                <a:lnTo>
                  <a:pt x="208" y="498"/>
                </a:lnTo>
                <a:lnTo>
                  <a:pt x="210" y="498"/>
                </a:lnTo>
                <a:lnTo>
                  <a:pt x="210" y="496"/>
                </a:lnTo>
                <a:lnTo>
                  <a:pt x="210" y="494"/>
                </a:lnTo>
                <a:lnTo>
                  <a:pt x="211" y="494"/>
                </a:lnTo>
                <a:lnTo>
                  <a:pt x="211" y="492"/>
                </a:lnTo>
                <a:lnTo>
                  <a:pt x="211" y="490"/>
                </a:lnTo>
                <a:lnTo>
                  <a:pt x="213" y="490"/>
                </a:lnTo>
                <a:lnTo>
                  <a:pt x="213" y="492"/>
                </a:lnTo>
                <a:lnTo>
                  <a:pt x="215" y="492"/>
                </a:lnTo>
                <a:lnTo>
                  <a:pt x="215" y="490"/>
                </a:lnTo>
                <a:lnTo>
                  <a:pt x="217" y="490"/>
                </a:lnTo>
                <a:lnTo>
                  <a:pt x="217" y="492"/>
                </a:lnTo>
                <a:lnTo>
                  <a:pt x="217" y="494"/>
                </a:lnTo>
                <a:lnTo>
                  <a:pt x="217" y="496"/>
                </a:lnTo>
                <a:lnTo>
                  <a:pt x="219" y="496"/>
                </a:lnTo>
                <a:lnTo>
                  <a:pt x="221" y="498"/>
                </a:lnTo>
                <a:lnTo>
                  <a:pt x="221" y="496"/>
                </a:lnTo>
                <a:lnTo>
                  <a:pt x="223" y="496"/>
                </a:lnTo>
                <a:lnTo>
                  <a:pt x="225" y="496"/>
                </a:lnTo>
                <a:lnTo>
                  <a:pt x="227" y="496"/>
                </a:lnTo>
                <a:lnTo>
                  <a:pt x="227" y="498"/>
                </a:lnTo>
                <a:lnTo>
                  <a:pt x="225" y="498"/>
                </a:lnTo>
                <a:lnTo>
                  <a:pt x="225" y="500"/>
                </a:lnTo>
                <a:lnTo>
                  <a:pt x="227" y="500"/>
                </a:lnTo>
                <a:lnTo>
                  <a:pt x="229" y="500"/>
                </a:lnTo>
                <a:lnTo>
                  <a:pt x="231" y="500"/>
                </a:lnTo>
                <a:lnTo>
                  <a:pt x="232" y="498"/>
                </a:lnTo>
                <a:lnTo>
                  <a:pt x="232" y="496"/>
                </a:lnTo>
                <a:lnTo>
                  <a:pt x="234" y="496"/>
                </a:lnTo>
                <a:lnTo>
                  <a:pt x="236" y="496"/>
                </a:lnTo>
                <a:lnTo>
                  <a:pt x="238" y="498"/>
                </a:lnTo>
                <a:lnTo>
                  <a:pt x="238" y="500"/>
                </a:lnTo>
                <a:lnTo>
                  <a:pt x="240" y="500"/>
                </a:lnTo>
                <a:lnTo>
                  <a:pt x="242" y="500"/>
                </a:lnTo>
                <a:lnTo>
                  <a:pt x="244" y="500"/>
                </a:lnTo>
                <a:lnTo>
                  <a:pt x="246" y="500"/>
                </a:lnTo>
                <a:lnTo>
                  <a:pt x="248" y="500"/>
                </a:lnTo>
                <a:lnTo>
                  <a:pt x="248" y="498"/>
                </a:lnTo>
                <a:lnTo>
                  <a:pt x="248" y="496"/>
                </a:lnTo>
                <a:lnTo>
                  <a:pt x="248" y="494"/>
                </a:lnTo>
                <a:lnTo>
                  <a:pt x="248" y="492"/>
                </a:lnTo>
                <a:lnTo>
                  <a:pt x="248" y="490"/>
                </a:lnTo>
                <a:lnTo>
                  <a:pt x="250" y="488"/>
                </a:lnTo>
                <a:lnTo>
                  <a:pt x="252" y="486"/>
                </a:lnTo>
                <a:lnTo>
                  <a:pt x="254" y="486"/>
                </a:lnTo>
                <a:lnTo>
                  <a:pt x="256" y="486"/>
                </a:lnTo>
                <a:lnTo>
                  <a:pt x="256" y="488"/>
                </a:lnTo>
                <a:lnTo>
                  <a:pt x="256" y="490"/>
                </a:lnTo>
                <a:lnTo>
                  <a:pt x="258" y="490"/>
                </a:lnTo>
                <a:lnTo>
                  <a:pt x="259" y="490"/>
                </a:lnTo>
                <a:lnTo>
                  <a:pt x="261" y="488"/>
                </a:lnTo>
                <a:lnTo>
                  <a:pt x="263" y="486"/>
                </a:lnTo>
                <a:lnTo>
                  <a:pt x="265" y="486"/>
                </a:lnTo>
                <a:lnTo>
                  <a:pt x="265" y="484"/>
                </a:lnTo>
                <a:lnTo>
                  <a:pt x="267" y="484"/>
                </a:lnTo>
                <a:lnTo>
                  <a:pt x="267" y="482"/>
                </a:lnTo>
                <a:lnTo>
                  <a:pt x="269" y="484"/>
                </a:lnTo>
                <a:lnTo>
                  <a:pt x="271" y="482"/>
                </a:lnTo>
                <a:lnTo>
                  <a:pt x="271" y="481"/>
                </a:lnTo>
                <a:lnTo>
                  <a:pt x="273" y="479"/>
                </a:lnTo>
                <a:lnTo>
                  <a:pt x="273" y="476"/>
                </a:lnTo>
                <a:lnTo>
                  <a:pt x="275" y="476"/>
                </a:lnTo>
                <a:lnTo>
                  <a:pt x="275" y="475"/>
                </a:lnTo>
                <a:lnTo>
                  <a:pt x="277" y="473"/>
                </a:lnTo>
                <a:lnTo>
                  <a:pt x="279" y="473"/>
                </a:lnTo>
                <a:lnTo>
                  <a:pt x="280" y="473"/>
                </a:lnTo>
                <a:lnTo>
                  <a:pt x="280" y="471"/>
                </a:lnTo>
                <a:lnTo>
                  <a:pt x="280" y="469"/>
                </a:lnTo>
                <a:lnTo>
                  <a:pt x="282" y="467"/>
                </a:lnTo>
                <a:lnTo>
                  <a:pt x="284" y="467"/>
                </a:lnTo>
                <a:lnTo>
                  <a:pt x="286" y="467"/>
                </a:lnTo>
                <a:lnTo>
                  <a:pt x="288" y="467"/>
                </a:lnTo>
                <a:lnTo>
                  <a:pt x="290" y="467"/>
                </a:lnTo>
                <a:lnTo>
                  <a:pt x="292" y="467"/>
                </a:lnTo>
                <a:lnTo>
                  <a:pt x="292" y="469"/>
                </a:lnTo>
                <a:lnTo>
                  <a:pt x="290" y="469"/>
                </a:lnTo>
                <a:lnTo>
                  <a:pt x="292" y="469"/>
                </a:lnTo>
                <a:lnTo>
                  <a:pt x="292" y="471"/>
                </a:lnTo>
                <a:lnTo>
                  <a:pt x="294" y="471"/>
                </a:lnTo>
                <a:lnTo>
                  <a:pt x="294" y="473"/>
                </a:lnTo>
                <a:lnTo>
                  <a:pt x="296" y="475"/>
                </a:lnTo>
                <a:lnTo>
                  <a:pt x="298" y="475"/>
                </a:lnTo>
                <a:lnTo>
                  <a:pt x="300" y="476"/>
                </a:lnTo>
                <a:lnTo>
                  <a:pt x="302" y="476"/>
                </a:lnTo>
                <a:lnTo>
                  <a:pt x="304" y="476"/>
                </a:lnTo>
                <a:lnTo>
                  <a:pt x="306" y="476"/>
                </a:lnTo>
                <a:lnTo>
                  <a:pt x="306" y="479"/>
                </a:lnTo>
                <a:lnTo>
                  <a:pt x="307" y="479"/>
                </a:lnTo>
                <a:lnTo>
                  <a:pt x="309" y="479"/>
                </a:lnTo>
                <a:lnTo>
                  <a:pt x="309" y="476"/>
                </a:lnTo>
                <a:lnTo>
                  <a:pt x="311" y="476"/>
                </a:lnTo>
                <a:lnTo>
                  <a:pt x="313" y="476"/>
                </a:lnTo>
                <a:lnTo>
                  <a:pt x="315" y="475"/>
                </a:lnTo>
                <a:lnTo>
                  <a:pt x="317" y="475"/>
                </a:lnTo>
                <a:lnTo>
                  <a:pt x="317" y="473"/>
                </a:lnTo>
                <a:lnTo>
                  <a:pt x="319" y="473"/>
                </a:lnTo>
                <a:lnTo>
                  <a:pt x="319" y="475"/>
                </a:lnTo>
                <a:lnTo>
                  <a:pt x="321" y="475"/>
                </a:lnTo>
                <a:lnTo>
                  <a:pt x="323" y="476"/>
                </a:lnTo>
                <a:lnTo>
                  <a:pt x="325" y="476"/>
                </a:lnTo>
                <a:lnTo>
                  <a:pt x="327" y="476"/>
                </a:lnTo>
                <a:lnTo>
                  <a:pt x="328" y="476"/>
                </a:lnTo>
                <a:lnTo>
                  <a:pt x="328" y="479"/>
                </a:lnTo>
                <a:lnTo>
                  <a:pt x="330" y="479"/>
                </a:lnTo>
                <a:lnTo>
                  <a:pt x="330" y="481"/>
                </a:lnTo>
                <a:lnTo>
                  <a:pt x="333" y="479"/>
                </a:lnTo>
                <a:lnTo>
                  <a:pt x="333" y="476"/>
                </a:lnTo>
                <a:lnTo>
                  <a:pt x="334" y="476"/>
                </a:lnTo>
                <a:lnTo>
                  <a:pt x="334" y="475"/>
                </a:lnTo>
                <a:lnTo>
                  <a:pt x="336" y="475"/>
                </a:lnTo>
                <a:lnTo>
                  <a:pt x="338" y="475"/>
                </a:lnTo>
                <a:lnTo>
                  <a:pt x="340" y="475"/>
                </a:lnTo>
                <a:lnTo>
                  <a:pt x="342" y="475"/>
                </a:lnTo>
                <a:lnTo>
                  <a:pt x="342" y="476"/>
                </a:lnTo>
                <a:lnTo>
                  <a:pt x="344" y="476"/>
                </a:lnTo>
                <a:lnTo>
                  <a:pt x="346" y="476"/>
                </a:lnTo>
                <a:lnTo>
                  <a:pt x="348" y="476"/>
                </a:lnTo>
                <a:lnTo>
                  <a:pt x="348" y="475"/>
                </a:lnTo>
                <a:lnTo>
                  <a:pt x="350" y="475"/>
                </a:lnTo>
                <a:lnTo>
                  <a:pt x="350" y="473"/>
                </a:lnTo>
                <a:lnTo>
                  <a:pt x="350" y="471"/>
                </a:lnTo>
                <a:lnTo>
                  <a:pt x="350" y="469"/>
                </a:lnTo>
                <a:lnTo>
                  <a:pt x="352" y="469"/>
                </a:lnTo>
                <a:lnTo>
                  <a:pt x="352" y="467"/>
                </a:lnTo>
                <a:lnTo>
                  <a:pt x="354" y="467"/>
                </a:lnTo>
                <a:lnTo>
                  <a:pt x="355" y="467"/>
                </a:lnTo>
                <a:lnTo>
                  <a:pt x="357" y="467"/>
                </a:lnTo>
                <a:lnTo>
                  <a:pt x="357" y="465"/>
                </a:lnTo>
                <a:lnTo>
                  <a:pt x="359" y="465"/>
                </a:lnTo>
                <a:lnTo>
                  <a:pt x="361" y="465"/>
                </a:lnTo>
                <a:lnTo>
                  <a:pt x="363" y="465"/>
                </a:lnTo>
                <a:lnTo>
                  <a:pt x="365" y="465"/>
                </a:lnTo>
                <a:lnTo>
                  <a:pt x="367" y="465"/>
                </a:lnTo>
                <a:lnTo>
                  <a:pt x="369" y="465"/>
                </a:lnTo>
                <a:lnTo>
                  <a:pt x="371" y="465"/>
                </a:lnTo>
                <a:lnTo>
                  <a:pt x="373" y="465"/>
                </a:lnTo>
                <a:lnTo>
                  <a:pt x="375" y="463"/>
                </a:lnTo>
                <a:lnTo>
                  <a:pt x="363" y="450"/>
                </a:lnTo>
                <a:lnTo>
                  <a:pt x="363" y="452"/>
                </a:lnTo>
                <a:lnTo>
                  <a:pt x="350" y="436"/>
                </a:lnTo>
                <a:lnTo>
                  <a:pt x="327" y="411"/>
                </a:lnTo>
                <a:lnTo>
                  <a:pt x="334" y="411"/>
                </a:lnTo>
                <a:lnTo>
                  <a:pt x="338" y="409"/>
                </a:lnTo>
                <a:lnTo>
                  <a:pt x="344" y="398"/>
                </a:lnTo>
                <a:lnTo>
                  <a:pt x="346" y="392"/>
                </a:lnTo>
                <a:lnTo>
                  <a:pt x="342" y="384"/>
                </a:lnTo>
                <a:lnTo>
                  <a:pt x="334" y="369"/>
                </a:lnTo>
                <a:lnTo>
                  <a:pt x="334" y="365"/>
                </a:lnTo>
                <a:lnTo>
                  <a:pt x="334" y="359"/>
                </a:lnTo>
                <a:lnTo>
                  <a:pt x="333" y="354"/>
                </a:lnTo>
                <a:lnTo>
                  <a:pt x="333" y="351"/>
                </a:lnTo>
                <a:lnTo>
                  <a:pt x="334" y="350"/>
                </a:lnTo>
                <a:lnTo>
                  <a:pt x="336" y="350"/>
                </a:lnTo>
                <a:lnTo>
                  <a:pt x="338" y="350"/>
                </a:lnTo>
                <a:lnTo>
                  <a:pt x="342" y="350"/>
                </a:lnTo>
                <a:lnTo>
                  <a:pt x="346" y="346"/>
                </a:lnTo>
                <a:lnTo>
                  <a:pt x="350" y="346"/>
                </a:lnTo>
                <a:lnTo>
                  <a:pt x="352" y="344"/>
                </a:lnTo>
                <a:lnTo>
                  <a:pt x="354" y="344"/>
                </a:lnTo>
                <a:lnTo>
                  <a:pt x="355" y="344"/>
                </a:lnTo>
                <a:lnTo>
                  <a:pt x="357" y="344"/>
                </a:lnTo>
                <a:lnTo>
                  <a:pt x="359" y="344"/>
                </a:lnTo>
                <a:lnTo>
                  <a:pt x="363" y="344"/>
                </a:lnTo>
                <a:lnTo>
                  <a:pt x="367" y="346"/>
                </a:lnTo>
                <a:lnTo>
                  <a:pt x="369" y="348"/>
                </a:lnTo>
                <a:lnTo>
                  <a:pt x="375" y="350"/>
                </a:lnTo>
                <a:lnTo>
                  <a:pt x="382" y="346"/>
                </a:lnTo>
                <a:lnTo>
                  <a:pt x="384" y="344"/>
                </a:lnTo>
                <a:lnTo>
                  <a:pt x="382" y="342"/>
                </a:lnTo>
                <a:lnTo>
                  <a:pt x="381" y="336"/>
                </a:lnTo>
                <a:lnTo>
                  <a:pt x="382" y="334"/>
                </a:lnTo>
                <a:lnTo>
                  <a:pt x="384" y="334"/>
                </a:lnTo>
                <a:lnTo>
                  <a:pt x="390" y="330"/>
                </a:lnTo>
                <a:lnTo>
                  <a:pt x="392" y="329"/>
                </a:lnTo>
                <a:lnTo>
                  <a:pt x="396" y="329"/>
                </a:lnTo>
                <a:lnTo>
                  <a:pt x="398" y="329"/>
                </a:lnTo>
                <a:lnTo>
                  <a:pt x="402" y="327"/>
                </a:lnTo>
                <a:lnTo>
                  <a:pt x="402" y="325"/>
                </a:lnTo>
                <a:lnTo>
                  <a:pt x="403" y="323"/>
                </a:lnTo>
                <a:lnTo>
                  <a:pt x="405" y="321"/>
                </a:lnTo>
                <a:lnTo>
                  <a:pt x="407" y="319"/>
                </a:lnTo>
                <a:lnTo>
                  <a:pt x="409" y="317"/>
                </a:lnTo>
                <a:lnTo>
                  <a:pt x="411" y="315"/>
                </a:lnTo>
                <a:lnTo>
                  <a:pt x="413" y="315"/>
                </a:lnTo>
                <a:lnTo>
                  <a:pt x="413" y="313"/>
                </a:lnTo>
                <a:lnTo>
                  <a:pt x="415" y="313"/>
                </a:lnTo>
                <a:lnTo>
                  <a:pt x="415" y="311"/>
                </a:lnTo>
                <a:lnTo>
                  <a:pt x="419" y="311"/>
                </a:lnTo>
                <a:lnTo>
                  <a:pt x="421" y="311"/>
                </a:lnTo>
                <a:lnTo>
                  <a:pt x="425" y="311"/>
                </a:lnTo>
                <a:lnTo>
                  <a:pt x="427" y="311"/>
                </a:lnTo>
                <a:lnTo>
                  <a:pt x="429" y="311"/>
                </a:lnTo>
                <a:lnTo>
                  <a:pt x="430" y="311"/>
                </a:lnTo>
                <a:lnTo>
                  <a:pt x="434" y="313"/>
                </a:lnTo>
                <a:lnTo>
                  <a:pt x="436" y="309"/>
                </a:lnTo>
                <a:lnTo>
                  <a:pt x="429" y="298"/>
                </a:lnTo>
                <a:lnTo>
                  <a:pt x="425" y="292"/>
                </a:lnTo>
                <a:lnTo>
                  <a:pt x="425" y="288"/>
                </a:lnTo>
                <a:lnTo>
                  <a:pt x="423" y="284"/>
                </a:lnTo>
                <a:lnTo>
                  <a:pt x="425" y="282"/>
                </a:lnTo>
                <a:lnTo>
                  <a:pt x="425" y="280"/>
                </a:lnTo>
                <a:lnTo>
                  <a:pt x="417" y="265"/>
                </a:lnTo>
                <a:lnTo>
                  <a:pt x="415" y="265"/>
                </a:lnTo>
                <a:lnTo>
                  <a:pt x="413" y="261"/>
                </a:lnTo>
                <a:lnTo>
                  <a:pt x="413" y="259"/>
                </a:lnTo>
                <a:lnTo>
                  <a:pt x="413" y="257"/>
                </a:lnTo>
                <a:lnTo>
                  <a:pt x="411" y="259"/>
                </a:lnTo>
                <a:lnTo>
                  <a:pt x="409" y="255"/>
                </a:lnTo>
                <a:lnTo>
                  <a:pt x="407" y="257"/>
                </a:lnTo>
                <a:lnTo>
                  <a:pt x="405" y="259"/>
                </a:lnTo>
                <a:lnTo>
                  <a:pt x="405" y="261"/>
                </a:lnTo>
                <a:lnTo>
                  <a:pt x="407" y="261"/>
                </a:lnTo>
                <a:lnTo>
                  <a:pt x="405" y="261"/>
                </a:lnTo>
                <a:lnTo>
                  <a:pt x="400" y="265"/>
                </a:lnTo>
                <a:lnTo>
                  <a:pt x="398" y="265"/>
                </a:lnTo>
                <a:lnTo>
                  <a:pt x="396" y="267"/>
                </a:lnTo>
                <a:lnTo>
                  <a:pt x="392" y="267"/>
                </a:lnTo>
                <a:lnTo>
                  <a:pt x="388" y="269"/>
                </a:lnTo>
                <a:lnTo>
                  <a:pt x="384" y="263"/>
                </a:lnTo>
                <a:lnTo>
                  <a:pt x="373" y="271"/>
                </a:lnTo>
                <a:lnTo>
                  <a:pt x="371" y="269"/>
                </a:lnTo>
                <a:lnTo>
                  <a:pt x="369" y="265"/>
                </a:lnTo>
                <a:lnTo>
                  <a:pt x="369" y="263"/>
                </a:lnTo>
                <a:lnTo>
                  <a:pt x="367" y="261"/>
                </a:lnTo>
                <a:lnTo>
                  <a:pt x="365" y="259"/>
                </a:lnTo>
                <a:lnTo>
                  <a:pt x="367" y="257"/>
                </a:lnTo>
                <a:lnTo>
                  <a:pt x="369" y="257"/>
                </a:lnTo>
                <a:lnTo>
                  <a:pt x="373" y="255"/>
                </a:lnTo>
                <a:lnTo>
                  <a:pt x="375" y="253"/>
                </a:lnTo>
                <a:lnTo>
                  <a:pt x="379" y="252"/>
                </a:lnTo>
                <a:lnTo>
                  <a:pt x="382" y="248"/>
                </a:lnTo>
                <a:lnTo>
                  <a:pt x="384" y="248"/>
                </a:lnTo>
                <a:lnTo>
                  <a:pt x="388" y="246"/>
                </a:lnTo>
                <a:lnTo>
                  <a:pt x="388" y="244"/>
                </a:lnTo>
                <a:lnTo>
                  <a:pt x="386" y="242"/>
                </a:lnTo>
                <a:lnTo>
                  <a:pt x="384" y="240"/>
                </a:lnTo>
                <a:lnTo>
                  <a:pt x="382" y="238"/>
                </a:lnTo>
                <a:lnTo>
                  <a:pt x="382" y="234"/>
                </a:lnTo>
                <a:lnTo>
                  <a:pt x="375" y="232"/>
                </a:lnTo>
                <a:lnTo>
                  <a:pt x="373" y="231"/>
                </a:lnTo>
                <a:lnTo>
                  <a:pt x="373" y="229"/>
                </a:lnTo>
                <a:lnTo>
                  <a:pt x="373" y="227"/>
                </a:lnTo>
                <a:lnTo>
                  <a:pt x="371" y="225"/>
                </a:lnTo>
                <a:lnTo>
                  <a:pt x="363" y="217"/>
                </a:lnTo>
                <a:lnTo>
                  <a:pt x="373" y="207"/>
                </a:lnTo>
                <a:lnTo>
                  <a:pt x="373" y="209"/>
                </a:lnTo>
                <a:lnTo>
                  <a:pt x="384" y="200"/>
                </a:lnTo>
                <a:lnTo>
                  <a:pt x="386" y="202"/>
                </a:lnTo>
                <a:lnTo>
                  <a:pt x="394" y="194"/>
                </a:lnTo>
                <a:lnTo>
                  <a:pt x="396" y="192"/>
                </a:lnTo>
                <a:lnTo>
                  <a:pt x="407" y="183"/>
                </a:lnTo>
                <a:lnTo>
                  <a:pt x="409" y="183"/>
                </a:lnTo>
                <a:lnTo>
                  <a:pt x="409" y="181"/>
                </a:lnTo>
                <a:lnTo>
                  <a:pt x="413" y="178"/>
                </a:lnTo>
                <a:lnTo>
                  <a:pt x="415" y="177"/>
                </a:lnTo>
                <a:lnTo>
                  <a:pt x="415" y="175"/>
                </a:lnTo>
                <a:lnTo>
                  <a:pt x="417" y="173"/>
                </a:lnTo>
                <a:lnTo>
                  <a:pt x="438" y="155"/>
                </a:lnTo>
                <a:lnTo>
                  <a:pt x="455" y="142"/>
                </a:lnTo>
                <a:lnTo>
                  <a:pt x="459" y="136"/>
                </a:lnTo>
                <a:lnTo>
                  <a:pt x="469" y="125"/>
                </a:lnTo>
                <a:lnTo>
                  <a:pt x="473" y="117"/>
                </a:lnTo>
                <a:lnTo>
                  <a:pt x="473" y="115"/>
                </a:lnTo>
                <a:lnTo>
                  <a:pt x="475" y="113"/>
                </a:lnTo>
                <a:lnTo>
                  <a:pt x="477" y="109"/>
                </a:lnTo>
                <a:lnTo>
                  <a:pt x="478" y="109"/>
                </a:lnTo>
                <a:lnTo>
                  <a:pt x="480" y="104"/>
                </a:lnTo>
                <a:lnTo>
                  <a:pt x="488" y="96"/>
                </a:lnTo>
                <a:lnTo>
                  <a:pt x="492" y="92"/>
                </a:lnTo>
                <a:lnTo>
                  <a:pt x="494" y="90"/>
                </a:lnTo>
                <a:lnTo>
                  <a:pt x="496" y="88"/>
                </a:lnTo>
                <a:lnTo>
                  <a:pt x="498" y="86"/>
                </a:lnTo>
                <a:lnTo>
                  <a:pt x="534" y="63"/>
                </a:lnTo>
                <a:lnTo>
                  <a:pt x="532" y="61"/>
                </a:lnTo>
                <a:lnTo>
                  <a:pt x="536" y="59"/>
                </a:lnTo>
                <a:lnTo>
                  <a:pt x="538" y="59"/>
                </a:lnTo>
                <a:lnTo>
                  <a:pt x="555" y="48"/>
                </a:lnTo>
                <a:lnTo>
                  <a:pt x="565" y="34"/>
                </a:lnTo>
                <a:lnTo>
                  <a:pt x="553" y="23"/>
                </a:lnTo>
                <a:lnTo>
                  <a:pt x="555" y="21"/>
                </a:lnTo>
                <a:lnTo>
                  <a:pt x="536" y="3"/>
                </a:lnTo>
                <a:lnTo>
                  <a:pt x="534" y="2"/>
                </a:lnTo>
                <a:lnTo>
                  <a:pt x="532" y="0"/>
                </a:lnTo>
                <a:lnTo>
                  <a:pt x="505" y="9"/>
                </a:lnTo>
                <a:lnTo>
                  <a:pt x="501" y="9"/>
                </a:lnTo>
                <a:lnTo>
                  <a:pt x="499" y="11"/>
                </a:lnTo>
                <a:lnTo>
                  <a:pt x="480" y="15"/>
                </a:lnTo>
                <a:lnTo>
                  <a:pt x="453" y="23"/>
                </a:lnTo>
                <a:lnTo>
                  <a:pt x="425" y="31"/>
                </a:lnTo>
                <a:lnTo>
                  <a:pt x="403" y="34"/>
                </a:lnTo>
                <a:lnTo>
                  <a:pt x="392" y="44"/>
                </a:lnTo>
                <a:lnTo>
                  <a:pt x="381" y="52"/>
                </a:lnTo>
                <a:lnTo>
                  <a:pt x="382" y="73"/>
                </a:lnTo>
                <a:lnTo>
                  <a:pt x="386" y="96"/>
                </a:lnTo>
                <a:lnTo>
                  <a:pt x="390" y="127"/>
                </a:lnTo>
                <a:lnTo>
                  <a:pt x="388" y="127"/>
                </a:lnTo>
                <a:lnTo>
                  <a:pt x="373" y="130"/>
                </a:lnTo>
                <a:lnTo>
                  <a:pt x="373" y="128"/>
                </a:lnTo>
                <a:lnTo>
                  <a:pt x="357" y="125"/>
                </a:lnTo>
                <a:lnTo>
                  <a:pt x="355" y="133"/>
                </a:lnTo>
                <a:lnTo>
                  <a:pt x="352" y="150"/>
                </a:lnTo>
                <a:lnTo>
                  <a:pt x="348" y="155"/>
                </a:lnTo>
                <a:lnTo>
                  <a:pt x="346" y="155"/>
                </a:lnTo>
                <a:lnTo>
                  <a:pt x="342" y="163"/>
                </a:lnTo>
                <a:lnTo>
                  <a:pt x="344" y="165"/>
                </a:lnTo>
                <a:lnTo>
                  <a:pt x="342" y="165"/>
                </a:lnTo>
                <a:lnTo>
                  <a:pt x="338" y="165"/>
                </a:lnTo>
                <a:lnTo>
                  <a:pt x="327" y="188"/>
                </a:lnTo>
                <a:lnTo>
                  <a:pt x="323" y="194"/>
                </a:lnTo>
                <a:lnTo>
                  <a:pt x="321" y="196"/>
                </a:lnTo>
                <a:lnTo>
                  <a:pt x="302" y="205"/>
                </a:lnTo>
                <a:lnTo>
                  <a:pt x="282" y="221"/>
                </a:lnTo>
                <a:lnTo>
                  <a:pt x="227" y="219"/>
                </a:lnTo>
                <a:lnTo>
                  <a:pt x="217" y="221"/>
                </a:lnTo>
                <a:lnTo>
                  <a:pt x="198" y="234"/>
                </a:lnTo>
                <a:lnTo>
                  <a:pt x="184" y="234"/>
                </a:lnTo>
                <a:lnTo>
                  <a:pt x="171" y="234"/>
                </a:lnTo>
                <a:lnTo>
                  <a:pt x="165" y="234"/>
                </a:lnTo>
                <a:lnTo>
                  <a:pt x="163" y="234"/>
                </a:lnTo>
                <a:lnTo>
                  <a:pt x="138" y="234"/>
                </a:lnTo>
                <a:lnTo>
                  <a:pt x="121" y="225"/>
                </a:lnTo>
                <a:lnTo>
                  <a:pt x="106" y="215"/>
                </a:lnTo>
                <a:lnTo>
                  <a:pt x="106" y="200"/>
                </a:lnTo>
                <a:lnTo>
                  <a:pt x="106" y="194"/>
                </a:lnTo>
                <a:lnTo>
                  <a:pt x="100" y="171"/>
                </a:lnTo>
                <a:lnTo>
                  <a:pt x="98" y="169"/>
                </a:lnTo>
                <a:lnTo>
                  <a:pt x="92" y="171"/>
                </a:lnTo>
                <a:lnTo>
                  <a:pt x="96" y="183"/>
                </a:lnTo>
                <a:lnTo>
                  <a:pt x="92" y="181"/>
                </a:lnTo>
                <a:lnTo>
                  <a:pt x="90" y="177"/>
                </a:lnTo>
                <a:lnTo>
                  <a:pt x="88" y="177"/>
                </a:lnTo>
                <a:lnTo>
                  <a:pt x="86" y="177"/>
                </a:lnTo>
                <a:lnTo>
                  <a:pt x="86" y="173"/>
                </a:lnTo>
                <a:lnTo>
                  <a:pt x="85" y="171"/>
                </a:lnTo>
                <a:lnTo>
                  <a:pt x="80" y="177"/>
                </a:lnTo>
                <a:lnTo>
                  <a:pt x="79" y="177"/>
                </a:lnTo>
                <a:lnTo>
                  <a:pt x="77" y="175"/>
                </a:lnTo>
                <a:lnTo>
                  <a:pt x="75" y="173"/>
                </a:lnTo>
                <a:lnTo>
                  <a:pt x="73" y="171"/>
                </a:lnTo>
                <a:lnTo>
                  <a:pt x="67" y="173"/>
                </a:lnTo>
                <a:lnTo>
                  <a:pt x="58" y="178"/>
                </a:lnTo>
                <a:lnTo>
                  <a:pt x="56" y="178"/>
                </a:lnTo>
                <a:lnTo>
                  <a:pt x="56" y="181"/>
                </a:lnTo>
                <a:lnTo>
                  <a:pt x="58" y="184"/>
                </a:lnTo>
                <a:lnTo>
                  <a:pt x="46" y="190"/>
                </a:lnTo>
                <a:lnTo>
                  <a:pt x="25" y="202"/>
                </a:lnTo>
                <a:lnTo>
                  <a:pt x="23" y="204"/>
                </a:lnTo>
                <a:lnTo>
                  <a:pt x="19" y="207"/>
                </a:lnTo>
                <a:lnTo>
                  <a:pt x="8" y="213"/>
                </a:lnTo>
                <a:lnTo>
                  <a:pt x="2" y="217"/>
                </a:lnTo>
                <a:lnTo>
                  <a:pt x="11" y="236"/>
                </a:lnTo>
                <a:lnTo>
                  <a:pt x="6" y="244"/>
                </a:lnTo>
                <a:lnTo>
                  <a:pt x="15" y="259"/>
                </a:lnTo>
                <a:lnTo>
                  <a:pt x="17" y="269"/>
                </a:lnTo>
                <a:lnTo>
                  <a:pt x="13" y="279"/>
                </a:lnTo>
                <a:lnTo>
                  <a:pt x="0" y="296"/>
                </a:lnTo>
                <a:lnTo>
                  <a:pt x="0" y="30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Freeform 212"/>
          <p:cNvSpPr>
            <a:spLocks/>
          </p:cNvSpPr>
          <p:nvPr/>
        </p:nvSpPr>
        <p:spPr bwMode="auto">
          <a:xfrm>
            <a:off x="-2348794" y="6850541"/>
            <a:ext cx="459370" cy="750242"/>
          </a:xfrm>
          <a:custGeom>
            <a:avLst/>
            <a:gdLst>
              <a:gd name="T0" fmla="*/ 27 w 488"/>
              <a:gd name="T1" fmla="*/ 655 h 797"/>
              <a:gd name="T2" fmla="*/ 29 w 488"/>
              <a:gd name="T3" fmla="*/ 672 h 797"/>
              <a:gd name="T4" fmla="*/ 38 w 488"/>
              <a:gd name="T5" fmla="*/ 677 h 797"/>
              <a:gd name="T6" fmla="*/ 46 w 488"/>
              <a:gd name="T7" fmla="*/ 686 h 797"/>
              <a:gd name="T8" fmla="*/ 56 w 488"/>
              <a:gd name="T9" fmla="*/ 690 h 797"/>
              <a:gd name="T10" fmla="*/ 64 w 488"/>
              <a:gd name="T11" fmla="*/ 703 h 797"/>
              <a:gd name="T12" fmla="*/ 64 w 488"/>
              <a:gd name="T13" fmla="*/ 713 h 797"/>
              <a:gd name="T14" fmla="*/ 64 w 488"/>
              <a:gd name="T15" fmla="*/ 727 h 797"/>
              <a:gd name="T16" fmla="*/ 65 w 488"/>
              <a:gd name="T17" fmla="*/ 736 h 797"/>
              <a:gd name="T18" fmla="*/ 58 w 488"/>
              <a:gd name="T19" fmla="*/ 744 h 797"/>
              <a:gd name="T20" fmla="*/ 58 w 488"/>
              <a:gd name="T21" fmla="*/ 755 h 797"/>
              <a:gd name="T22" fmla="*/ 59 w 488"/>
              <a:gd name="T23" fmla="*/ 765 h 797"/>
              <a:gd name="T24" fmla="*/ 62 w 488"/>
              <a:gd name="T25" fmla="*/ 778 h 797"/>
              <a:gd name="T26" fmla="*/ 110 w 488"/>
              <a:gd name="T27" fmla="*/ 794 h 797"/>
              <a:gd name="T28" fmla="*/ 206 w 488"/>
              <a:gd name="T29" fmla="*/ 736 h 797"/>
              <a:gd name="T30" fmla="*/ 242 w 488"/>
              <a:gd name="T31" fmla="*/ 698 h 797"/>
              <a:gd name="T32" fmla="*/ 300 w 488"/>
              <a:gd name="T33" fmla="*/ 698 h 797"/>
              <a:gd name="T34" fmla="*/ 421 w 488"/>
              <a:gd name="T35" fmla="*/ 465 h 797"/>
              <a:gd name="T36" fmla="*/ 415 w 488"/>
              <a:gd name="T37" fmla="*/ 424 h 797"/>
              <a:gd name="T38" fmla="*/ 467 w 488"/>
              <a:gd name="T39" fmla="*/ 256 h 797"/>
              <a:gd name="T40" fmla="*/ 469 w 488"/>
              <a:gd name="T41" fmla="*/ 219 h 797"/>
              <a:gd name="T42" fmla="*/ 454 w 488"/>
              <a:gd name="T43" fmla="*/ 161 h 797"/>
              <a:gd name="T44" fmla="*/ 425 w 488"/>
              <a:gd name="T45" fmla="*/ 134 h 797"/>
              <a:gd name="T46" fmla="*/ 425 w 488"/>
              <a:gd name="T47" fmla="*/ 84 h 797"/>
              <a:gd name="T48" fmla="*/ 438 w 488"/>
              <a:gd name="T49" fmla="*/ 54 h 797"/>
              <a:gd name="T50" fmla="*/ 452 w 488"/>
              <a:gd name="T51" fmla="*/ 30 h 797"/>
              <a:gd name="T52" fmla="*/ 440 w 488"/>
              <a:gd name="T53" fmla="*/ 7 h 797"/>
              <a:gd name="T54" fmla="*/ 419 w 488"/>
              <a:gd name="T55" fmla="*/ 21 h 797"/>
              <a:gd name="T56" fmla="*/ 388 w 488"/>
              <a:gd name="T57" fmla="*/ 30 h 797"/>
              <a:gd name="T58" fmla="*/ 371 w 488"/>
              <a:gd name="T59" fmla="*/ 54 h 797"/>
              <a:gd name="T60" fmla="*/ 346 w 488"/>
              <a:gd name="T61" fmla="*/ 55 h 797"/>
              <a:gd name="T62" fmla="*/ 313 w 488"/>
              <a:gd name="T63" fmla="*/ 90 h 797"/>
              <a:gd name="T64" fmla="*/ 281 w 488"/>
              <a:gd name="T65" fmla="*/ 81 h 797"/>
              <a:gd name="T66" fmla="*/ 261 w 488"/>
              <a:gd name="T67" fmla="*/ 73 h 797"/>
              <a:gd name="T68" fmla="*/ 210 w 488"/>
              <a:gd name="T69" fmla="*/ 123 h 797"/>
              <a:gd name="T70" fmla="*/ 263 w 488"/>
              <a:gd name="T71" fmla="*/ 121 h 797"/>
              <a:gd name="T72" fmla="*/ 271 w 488"/>
              <a:gd name="T73" fmla="*/ 186 h 797"/>
              <a:gd name="T74" fmla="*/ 277 w 488"/>
              <a:gd name="T75" fmla="*/ 217 h 797"/>
              <a:gd name="T76" fmla="*/ 244 w 488"/>
              <a:gd name="T77" fmla="*/ 177 h 797"/>
              <a:gd name="T78" fmla="*/ 181 w 488"/>
              <a:gd name="T79" fmla="*/ 140 h 797"/>
              <a:gd name="T80" fmla="*/ 171 w 488"/>
              <a:gd name="T81" fmla="*/ 148 h 797"/>
              <a:gd name="T82" fmla="*/ 165 w 488"/>
              <a:gd name="T83" fmla="*/ 155 h 797"/>
              <a:gd name="T84" fmla="*/ 158 w 488"/>
              <a:gd name="T85" fmla="*/ 165 h 797"/>
              <a:gd name="T86" fmla="*/ 152 w 488"/>
              <a:gd name="T87" fmla="*/ 171 h 797"/>
              <a:gd name="T88" fmla="*/ 140 w 488"/>
              <a:gd name="T89" fmla="*/ 177 h 797"/>
              <a:gd name="T90" fmla="*/ 134 w 488"/>
              <a:gd name="T91" fmla="*/ 180 h 797"/>
              <a:gd name="T92" fmla="*/ 129 w 488"/>
              <a:gd name="T93" fmla="*/ 188 h 797"/>
              <a:gd name="T94" fmla="*/ 121 w 488"/>
              <a:gd name="T95" fmla="*/ 192 h 797"/>
              <a:gd name="T96" fmla="*/ 112 w 488"/>
              <a:gd name="T97" fmla="*/ 198 h 797"/>
              <a:gd name="T98" fmla="*/ 107 w 488"/>
              <a:gd name="T99" fmla="*/ 207 h 797"/>
              <a:gd name="T100" fmla="*/ 104 w 488"/>
              <a:gd name="T101" fmla="*/ 213 h 797"/>
              <a:gd name="T102" fmla="*/ 96 w 488"/>
              <a:gd name="T103" fmla="*/ 223 h 797"/>
              <a:gd name="T104" fmla="*/ 83 w 488"/>
              <a:gd name="T105" fmla="*/ 227 h 797"/>
              <a:gd name="T106" fmla="*/ 77 w 488"/>
              <a:gd name="T107" fmla="*/ 238 h 797"/>
              <a:gd name="T108" fmla="*/ 71 w 488"/>
              <a:gd name="T109" fmla="*/ 250 h 797"/>
              <a:gd name="T110" fmla="*/ 85 w 488"/>
              <a:gd name="T111" fmla="*/ 263 h 797"/>
              <a:gd name="T112" fmla="*/ 123 w 488"/>
              <a:gd name="T113" fmla="*/ 296 h 797"/>
              <a:gd name="T114" fmla="*/ 125 w 488"/>
              <a:gd name="T115" fmla="*/ 348 h 797"/>
              <a:gd name="T116" fmla="*/ 123 w 488"/>
              <a:gd name="T117" fmla="*/ 367 h 797"/>
              <a:gd name="T118" fmla="*/ 123 w 488"/>
              <a:gd name="T119" fmla="*/ 386 h 797"/>
              <a:gd name="T120" fmla="*/ 102 w 488"/>
              <a:gd name="T121" fmla="*/ 411 h 797"/>
              <a:gd name="T122" fmla="*/ 79 w 488"/>
              <a:gd name="T123" fmla="*/ 432 h 797"/>
              <a:gd name="T124" fmla="*/ 44 w 488"/>
              <a:gd name="T125" fmla="*/ 424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8" h="797">
                <a:moveTo>
                  <a:pt x="6" y="490"/>
                </a:moveTo>
                <a:lnTo>
                  <a:pt x="35" y="623"/>
                </a:lnTo>
                <a:lnTo>
                  <a:pt x="46" y="621"/>
                </a:lnTo>
                <a:lnTo>
                  <a:pt x="52" y="621"/>
                </a:lnTo>
                <a:lnTo>
                  <a:pt x="59" y="628"/>
                </a:lnTo>
                <a:lnTo>
                  <a:pt x="52" y="638"/>
                </a:lnTo>
                <a:lnTo>
                  <a:pt x="44" y="632"/>
                </a:lnTo>
                <a:lnTo>
                  <a:pt x="37" y="644"/>
                </a:lnTo>
                <a:lnTo>
                  <a:pt x="27" y="655"/>
                </a:lnTo>
                <a:lnTo>
                  <a:pt x="23" y="661"/>
                </a:lnTo>
                <a:lnTo>
                  <a:pt x="23" y="663"/>
                </a:lnTo>
                <a:lnTo>
                  <a:pt x="25" y="665"/>
                </a:lnTo>
                <a:lnTo>
                  <a:pt x="23" y="667"/>
                </a:lnTo>
                <a:lnTo>
                  <a:pt x="25" y="669"/>
                </a:lnTo>
                <a:lnTo>
                  <a:pt x="27" y="669"/>
                </a:lnTo>
                <a:lnTo>
                  <a:pt x="29" y="669"/>
                </a:lnTo>
                <a:lnTo>
                  <a:pt x="29" y="671"/>
                </a:lnTo>
                <a:lnTo>
                  <a:pt x="29" y="672"/>
                </a:lnTo>
                <a:lnTo>
                  <a:pt x="31" y="672"/>
                </a:lnTo>
                <a:lnTo>
                  <a:pt x="31" y="674"/>
                </a:lnTo>
                <a:lnTo>
                  <a:pt x="33" y="674"/>
                </a:lnTo>
                <a:lnTo>
                  <a:pt x="35" y="674"/>
                </a:lnTo>
                <a:lnTo>
                  <a:pt x="37" y="674"/>
                </a:lnTo>
                <a:lnTo>
                  <a:pt x="37" y="677"/>
                </a:lnTo>
                <a:lnTo>
                  <a:pt x="37" y="679"/>
                </a:lnTo>
                <a:lnTo>
                  <a:pt x="38" y="679"/>
                </a:lnTo>
                <a:lnTo>
                  <a:pt x="38" y="677"/>
                </a:lnTo>
                <a:lnTo>
                  <a:pt x="40" y="677"/>
                </a:lnTo>
                <a:lnTo>
                  <a:pt x="42" y="677"/>
                </a:lnTo>
                <a:lnTo>
                  <a:pt x="42" y="679"/>
                </a:lnTo>
                <a:lnTo>
                  <a:pt x="42" y="680"/>
                </a:lnTo>
                <a:lnTo>
                  <a:pt x="42" y="682"/>
                </a:lnTo>
                <a:lnTo>
                  <a:pt x="44" y="682"/>
                </a:lnTo>
                <a:lnTo>
                  <a:pt x="46" y="682"/>
                </a:lnTo>
                <a:lnTo>
                  <a:pt x="46" y="684"/>
                </a:lnTo>
                <a:lnTo>
                  <a:pt x="46" y="686"/>
                </a:lnTo>
                <a:lnTo>
                  <a:pt x="46" y="688"/>
                </a:lnTo>
                <a:lnTo>
                  <a:pt x="48" y="688"/>
                </a:lnTo>
                <a:lnTo>
                  <a:pt x="50" y="688"/>
                </a:lnTo>
                <a:lnTo>
                  <a:pt x="50" y="690"/>
                </a:lnTo>
                <a:lnTo>
                  <a:pt x="52" y="690"/>
                </a:lnTo>
                <a:lnTo>
                  <a:pt x="52" y="688"/>
                </a:lnTo>
                <a:lnTo>
                  <a:pt x="52" y="690"/>
                </a:lnTo>
                <a:lnTo>
                  <a:pt x="54" y="690"/>
                </a:lnTo>
                <a:lnTo>
                  <a:pt x="56" y="690"/>
                </a:lnTo>
                <a:lnTo>
                  <a:pt x="56" y="692"/>
                </a:lnTo>
                <a:lnTo>
                  <a:pt x="56" y="694"/>
                </a:lnTo>
                <a:lnTo>
                  <a:pt x="58" y="694"/>
                </a:lnTo>
                <a:lnTo>
                  <a:pt x="59" y="696"/>
                </a:lnTo>
                <a:lnTo>
                  <a:pt x="59" y="698"/>
                </a:lnTo>
                <a:lnTo>
                  <a:pt x="62" y="700"/>
                </a:lnTo>
                <a:lnTo>
                  <a:pt x="62" y="701"/>
                </a:lnTo>
                <a:lnTo>
                  <a:pt x="64" y="701"/>
                </a:lnTo>
                <a:lnTo>
                  <a:pt x="64" y="703"/>
                </a:lnTo>
                <a:lnTo>
                  <a:pt x="64" y="705"/>
                </a:lnTo>
                <a:lnTo>
                  <a:pt x="64" y="707"/>
                </a:lnTo>
                <a:lnTo>
                  <a:pt x="65" y="707"/>
                </a:lnTo>
                <a:lnTo>
                  <a:pt x="65" y="709"/>
                </a:lnTo>
                <a:lnTo>
                  <a:pt x="64" y="709"/>
                </a:lnTo>
                <a:lnTo>
                  <a:pt x="64" y="711"/>
                </a:lnTo>
                <a:lnTo>
                  <a:pt x="65" y="711"/>
                </a:lnTo>
                <a:lnTo>
                  <a:pt x="65" y="713"/>
                </a:lnTo>
                <a:lnTo>
                  <a:pt x="64" y="713"/>
                </a:lnTo>
                <a:lnTo>
                  <a:pt x="64" y="715"/>
                </a:lnTo>
                <a:lnTo>
                  <a:pt x="64" y="717"/>
                </a:lnTo>
                <a:lnTo>
                  <a:pt x="64" y="719"/>
                </a:lnTo>
                <a:lnTo>
                  <a:pt x="64" y="721"/>
                </a:lnTo>
                <a:lnTo>
                  <a:pt x="65" y="721"/>
                </a:lnTo>
                <a:lnTo>
                  <a:pt x="65" y="722"/>
                </a:lnTo>
                <a:lnTo>
                  <a:pt x="65" y="725"/>
                </a:lnTo>
                <a:lnTo>
                  <a:pt x="64" y="725"/>
                </a:lnTo>
                <a:lnTo>
                  <a:pt x="64" y="727"/>
                </a:lnTo>
                <a:lnTo>
                  <a:pt x="65" y="727"/>
                </a:lnTo>
                <a:lnTo>
                  <a:pt x="65" y="728"/>
                </a:lnTo>
                <a:lnTo>
                  <a:pt x="64" y="728"/>
                </a:lnTo>
                <a:lnTo>
                  <a:pt x="64" y="730"/>
                </a:lnTo>
                <a:lnTo>
                  <a:pt x="65" y="730"/>
                </a:lnTo>
                <a:lnTo>
                  <a:pt x="65" y="732"/>
                </a:lnTo>
                <a:lnTo>
                  <a:pt x="67" y="732"/>
                </a:lnTo>
                <a:lnTo>
                  <a:pt x="67" y="734"/>
                </a:lnTo>
                <a:lnTo>
                  <a:pt x="65" y="736"/>
                </a:lnTo>
                <a:lnTo>
                  <a:pt x="65" y="738"/>
                </a:lnTo>
                <a:lnTo>
                  <a:pt x="65" y="740"/>
                </a:lnTo>
                <a:lnTo>
                  <a:pt x="64" y="740"/>
                </a:lnTo>
                <a:lnTo>
                  <a:pt x="64" y="742"/>
                </a:lnTo>
                <a:lnTo>
                  <a:pt x="62" y="740"/>
                </a:lnTo>
                <a:lnTo>
                  <a:pt x="59" y="740"/>
                </a:lnTo>
                <a:lnTo>
                  <a:pt x="62" y="742"/>
                </a:lnTo>
                <a:lnTo>
                  <a:pt x="59" y="742"/>
                </a:lnTo>
                <a:lnTo>
                  <a:pt x="58" y="744"/>
                </a:lnTo>
                <a:lnTo>
                  <a:pt x="58" y="746"/>
                </a:lnTo>
                <a:lnTo>
                  <a:pt x="59" y="746"/>
                </a:lnTo>
                <a:lnTo>
                  <a:pt x="59" y="748"/>
                </a:lnTo>
                <a:lnTo>
                  <a:pt x="58" y="748"/>
                </a:lnTo>
                <a:lnTo>
                  <a:pt x="58" y="749"/>
                </a:lnTo>
                <a:lnTo>
                  <a:pt x="56" y="751"/>
                </a:lnTo>
                <a:lnTo>
                  <a:pt x="56" y="753"/>
                </a:lnTo>
                <a:lnTo>
                  <a:pt x="56" y="755"/>
                </a:lnTo>
                <a:lnTo>
                  <a:pt x="58" y="755"/>
                </a:lnTo>
                <a:lnTo>
                  <a:pt x="59" y="755"/>
                </a:lnTo>
                <a:lnTo>
                  <a:pt x="58" y="755"/>
                </a:lnTo>
                <a:lnTo>
                  <a:pt x="58" y="757"/>
                </a:lnTo>
                <a:lnTo>
                  <a:pt x="58" y="759"/>
                </a:lnTo>
                <a:lnTo>
                  <a:pt x="58" y="761"/>
                </a:lnTo>
                <a:lnTo>
                  <a:pt x="59" y="761"/>
                </a:lnTo>
                <a:lnTo>
                  <a:pt x="62" y="761"/>
                </a:lnTo>
                <a:lnTo>
                  <a:pt x="59" y="763"/>
                </a:lnTo>
                <a:lnTo>
                  <a:pt x="59" y="765"/>
                </a:lnTo>
                <a:lnTo>
                  <a:pt x="59" y="767"/>
                </a:lnTo>
                <a:lnTo>
                  <a:pt x="59" y="769"/>
                </a:lnTo>
                <a:lnTo>
                  <a:pt x="62" y="769"/>
                </a:lnTo>
                <a:lnTo>
                  <a:pt x="62" y="771"/>
                </a:lnTo>
                <a:lnTo>
                  <a:pt x="62" y="773"/>
                </a:lnTo>
                <a:lnTo>
                  <a:pt x="62" y="775"/>
                </a:lnTo>
                <a:lnTo>
                  <a:pt x="59" y="775"/>
                </a:lnTo>
                <a:lnTo>
                  <a:pt x="62" y="776"/>
                </a:lnTo>
                <a:lnTo>
                  <a:pt x="62" y="778"/>
                </a:lnTo>
                <a:lnTo>
                  <a:pt x="64" y="780"/>
                </a:lnTo>
                <a:lnTo>
                  <a:pt x="64" y="782"/>
                </a:lnTo>
                <a:lnTo>
                  <a:pt x="64" y="784"/>
                </a:lnTo>
                <a:lnTo>
                  <a:pt x="65" y="784"/>
                </a:lnTo>
                <a:lnTo>
                  <a:pt x="65" y="786"/>
                </a:lnTo>
                <a:lnTo>
                  <a:pt x="64" y="788"/>
                </a:lnTo>
                <a:lnTo>
                  <a:pt x="64" y="790"/>
                </a:lnTo>
                <a:lnTo>
                  <a:pt x="110" y="797"/>
                </a:lnTo>
                <a:lnTo>
                  <a:pt x="110" y="794"/>
                </a:lnTo>
                <a:lnTo>
                  <a:pt x="115" y="780"/>
                </a:lnTo>
                <a:lnTo>
                  <a:pt x="119" y="765"/>
                </a:lnTo>
                <a:lnTo>
                  <a:pt x="129" y="749"/>
                </a:lnTo>
                <a:lnTo>
                  <a:pt x="134" y="746"/>
                </a:lnTo>
                <a:lnTo>
                  <a:pt x="142" y="746"/>
                </a:lnTo>
                <a:lnTo>
                  <a:pt x="156" y="744"/>
                </a:lnTo>
                <a:lnTo>
                  <a:pt x="163" y="748"/>
                </a:lnTo>
                <a:lnTo>
                  <a:pt x="202" y="736"/>
                </a:lnTo>
                <a:lnTo>
                  <a:pt x="206" y="736"/>
                </a:lnTo>
                <a:lnTo>
                  <a:pt x="210" y="736"/>
                </a:lnTo>
                <a:lnTo>
                  <a:pt x="217" y="738"/>
                </a:lnTo>
                <a:lnTo>
                  <a:pt x="217" y="736"/>
                </a:lnTo>
                <a:lnTo>
                  <a:pt x="219" y="738"/>
                </a:lnTo>
                <a:lnTo>
                  <a:pt x="223" y="738"/>
                </a:lnTo>
                <a:lnTo>
                  <a:pt x="225" y="738"/>
                </a:lnTo>
                <a:lnTo>
                  <a:pt x="238" y="700"/>
                </a:lnTo>
                <a:lnTo>
                  <a:pt x="242" y="700"/>
                </a:lnTo>
                <a:lnTo>
                  <a:pt x="242" y="698"/>
                </a:lnTo>
                <a:lnTo>
                  <a:pt x="246" y="701"/>
                </a:lnTo>
                <a:lnTo>
                  <a:pt x="300" y="757"/>
                </a:lnTo>
                <a:lnTo>
                  <a:pt x="300" y="759"/>
                </a:lnTo>
                <a:lnTo>
                  <a:pt x="304" y="761"/>
                </a:lnTo>
                <a:lnTo>
                  <a:pt x="307" y="761"/>
                </a:lnTo>
                <a:lnTo>
                  <a:pt x="323" y="759"/>
                </a:lnTo>
                <a:lnTo>
                  <a:pt x="309" y="722"/>
                </a:lnTo>
                <a:lnTo>
                  <a:pt x="307" y="721"/>
                </a:lnTo>
                <a:lnTo>
                  <a:pt x="300" y="698"/>
                </a:lnTo>
                <a:lnTo>
                  <a:pt x="317" y="640"/>
                </a:lnTo>
                <a:lnTo>
                  <a:pt x="304" y="628"/>
                </a:lnTo>
                <a:lnTo>
                  <a:pt x="323" y="571"/>
                </a:lnTo>
                <a:lnTo>
                  <a:pt x="317" y="563"/>
                </a:lnTo>
                <a:lnTo>
                  <a:pt x="386" y="480"/>
                </a:lnTo>
                <a:lnTo>
                  <a:pt x="398" y="490"/>
                </a:lnTo>
                <a:lnTo>
                  <a:pt x="413" y="475"/>
                </a:lnTo>
                <a:lnTo>
                  <a:pt x="415" y="471"/>
                </a:lnTo>
                <a:lnTo>
                  <a:pt x="421" y="465"/>
                </a:lnTo>
                <a:lnTo>
                  <a:pt x="423" y="463"/>
                </a:lnTo>
                <a:lnTo>
                  <a:pt x="427" y="459"/>
                </a:lnTo>
                <a:lnTo>
                  <a:pt x="429" y="455"/>
                </a:lnTo>
                <a:lnTo>
                  <a:pt x="430" y="453"/>
                </a:lnTo>
                <a:lnTo>
                  <a:pt x="430" y="450"/>
                </a:lnTo>
                <a:lnTo>
                  <a:pt x="429" y="448"/>
                </a:lnTo>
                <a:lnTo>
                  <a:pt x="436" y="436"/>
                </a:lnTo>
                <a:lnTo>
                  <a:pt x="427" y="432"/>
                </a:lnTo>
                <a:lnTo>
                  <a:pt x="415" y="424"/>
                </a:lnTo>
                <a:lnTo>
                  <a:pt x="413" y="423"/>
                </a:lnTo>
                <a:lnTo>
                  <a:pt x="415" y="421"/>
                </a:lnTo>
                <a:lnTo>
                  <a:pt x="419" y="409"/>
                </a:lnTo>
                <a:lnTo>
                  <a:pt x="457" y="311"/>
                </a:lnTo>
                <a:lnTo>
                  <a:pt x="454" y="309"/>
                </a:lnTo>
                <a:lnTo>
                  <a:pt x="473" y="257"/>
                </a:lnTo>
                <a:lnTo>
                  <a:pt x="471" y="257"/>
                </a:lnTo>
                <a:lnTo>
                  <a:pt x="469" y="256"/>
                </a:lnTo>
                <a:lnTo>
                  <a:pt x="467" y="256"/>
                </a:lnTo>
                <a:lnTo>
                  <a:pt x="467" y="254"/>
                </a:lnTo>
                <a:lnTo>
                  <a:pt x="471" y="244"/>
                </a:lnTo>
                <a:lnTo>
                  <a:pt x="471" y="240"/>
                </a:lnTo>
                <a:lnTo>
                  <a:pt x="471" y="238"/>
                </a:lnTo>
                <a:lnTo>
                  <a:pt x="471" y="232"/>
                </a:lnTo>
                <a:lnTo>
                  <a:pt x="465" y="230"/>
                </a:lnTo>
                <a:lnTo>
                  <a:pt x="465" y="228"/>
                </a:lnTo>
                <a:lnTo>
                  <a:pt x="467" y="225"/>
                </a:lnTo>
                <a:lnTo>
                  <a:pt x="469" y="219"/>
                </a:lnTo>
                <a:lnTo>
                  <a:pt x="475" y="221"/>
                </a:lnTo>
                <a:lnTo>
                  <a:pt x="477" y="221"/>
                </a:lnTo>
                <a:lnTo>
                  <a:pt x="484" y="198"/>
                </a:lnTo>
                <a:lnTo>
                  <a:pt x="488" y="192"/>
                </a:lnTo>
                <a:lnTo>
                  <a:pt x="486" y="190"/>
                </a:lnTo>
                <a:lnTo>
                  <a:pt x="484" y="188"/>
                </a:lnTo>
                <a:lnTo>
                  <a:pt x="478" y="180"/>
                </a:lnTo>
                <a:lnTo>
                  <a:pt x="465" y="173"/>
                </a:lnTo>
                <a:lnTo>
                  <a:pt x="454" y="161"/>
                </a:lnTo>
                <a:lnTo>
                  <a:pt x="456" y="157"/>
                </a:lnTo>
                <a:lnTo>
                  <a:pt x="454" y="155"/>
                </a:lnTo>
                <a:lnTo>
                  <a:pt x="452" y="159"/>
                </a:lnTo>
                <a:lnTo>
                  <a:pt x="448" y="155"/>
                </a:lnTo>
                <a:lnTo>
                  <a:pt x="444" y="153"/>
                </a:lnTo>
                <a:lnTo>
                  <a:pt x="432" y="148"/>
                </a:lnTo>
                <a:lnTo>
                  <a:pt x="434" y="144"/>
                </a:lnTo>
                <a:lnTo>
                  <a:pt x="425" y="140"/>
                </a:lnTo>
                <a:lnTo>
                  <a:pt x="425" y="134"/>
                </a:lnTo>
                <a:lnTo>
                  <a:pt x="427" y="111"/>
                </a:lnTo>
                <a:lnTo>
                  <a:pt x="427" y="107"/>
                </a:lnTo>
                <a:lnTo>
                  <a:pt x="425" y="107"/>
                </a:lnTo>
                <a:lnTo>
                  <a:pt x="421" y="107"/>
                </a:lnTo>
                <a:lnTo>
                  <a:pt x="421" y="102"/>
                </a:lnTo>
                <a:lnTo>
                  <a:pt x="421" y="98"/>
                </a:lnTo>
                <a:lnTo>
                  <a:pt x="423" y="94"/>
                </a:lnTo>
                <a:lnTo>
                  <a:pt x="423" y="90"/>
                </a:lnTo>
                <a:lnTo>
                  <a:pt x="425" y="84"/>
                </a:lnTo>
                <a:lnTo>
                  <a:pt x="423" y="81"/>
                </a:lnTo>
                <a:lnTo>
                  <a:pt x="423" y="76"/>
                </a:lnTo>
                <a:lnTo>
                  <a:pt x="425" y="71"/>
                </a:lnTo>
                <a:lnTo>
                  <a:pt x="425" y="65"/>
                </a:lnTo>
                <a:lnTo>
                  <a:pt x="427" y="63"/>
                </a:lnTo>
                <a:lnTo>
                  <a:pt x="427" y="61"/>
                </a:lnTo>
                <a:lnTo>
                  <a:pt x="432" y="57"/>
                </a:lnTo>
                <a:lnTo>
                  <a:pt x="434" y="55"/>
                </a:lnTo>
                <a:lnTo>
                  <a:pt x="438" y="54"/>
                </a:lnTo>
                <a:lnTo>
                  <a:pt x="444" y="52"/>
                </a:lnTo>
                <a:lnTo>
                  <a:pt x="446" y="52"/>
                </a:lnTo>
                <a:lnTo>
                  <a:pt x="448" y="50"/>
                </a:lnTo>
                <a:lnTo>
                  <a:pt x="450" y="48"/>
                </a:lnTo>
                <a:lnTo>
                  <a:pt x="450" y="46"/>
                </a:lnTo>
                <a:lnTo>
                  <a:pt x="450" y="42"/>
                </a:lnTo>
                <a:lnTo>
                  <a:pt x="450" y="38"/>
                </a:lnTo>
                <a:lnTo>
                  <a:pt x="450" y="34"/>
                </a:lnTo>
                <a:lnTo>
                  <a:pt x="452" y="30"/>
                </a:lnTo>
                <a:lnTo>
                  <a:pt x="454" y="25"/>
                </a:lnTo>
                <a:lnTo>
                  <a:pt x="456" y="19"/>
                </a:lnTo>
                <a:lnTo>
                  <a:pt x="456" y="15"/>
                </a:lnTo>
                <a:lnTo>
                  <a:pt x="454" y="11"/>
                </a:lnTo>
                <a:lnTo>
                  <a:pt x="452" y="9"/>
                </a:lnTo>
                <a:lnTo>
                  <a:pt x="450" y="7"/>
                </a:lnTo>
                <a:lnTo>
                  <a:pt x="448" y="7"/>
                </a:lnTo>
                <a:lnTo>
                  <a:pt x="444" y="7"/>
                </a:lnTo>
                <a:lnTo>
                  <a:pt x="440" y="7"/>
                </a:lnTo>
                <a:lnTo>
                  <a:pt x="438" y="7"/>
                </a:lnTo>
                <a:lnTo>
                  <a:pt x="434" y="9"/>
                </a:lnTo>
                <a:lnTo>
                  <a:pt x="432" y="11"/>
                </a:lnTo>
                <a:lnTo>
                  <a:pt x="429" y="13"/>
                </a:lnTo>
                <a:lnTo>
                  <a:pt x="429" y="15"/>
                </a:lnTo>
                <a:lnTo>
                  <a:pt x="427" y="17"/>
                </a:lnTo>
                <a:lnTo>
                  <a:pt x="423" y="19"/>
                </a:lnTo>
                <a:lnTo>
                  <a:pt x="421" y="21"/>
                </a:lnTo>
                <a:lnTo>
                  <a:pt x="419" y="21"/>
                </a:lnTo>
                <a:lnTo>
                  <a:pt x="417" y="19"/>
                </a:lnTo>
                <a:lnTo>
                  <a:pt x="417" y="17"/>
                </a:lnTo>
                <a:lnTo>
                  <a:pt x="417" y="15"/>
                </a:lnTo>
                <a:lnTo>
                  <a:pt x="417" y="2"/>
                </a:lnTo>
                <a:lnTo>
                  <a:pt x="406" y="0"/>
                </a:lnTo>
                <a:lnTo>
                  <a:pt x="392" y="11"/>
                </a:lnTo>
                <a:lnTo>
                  <a:pt x="390" y="21"/>
                </a:lnTo>
                <a:lnTo>
                  <a:pt x="388" y="28"/>
                </a:lnTo>
                <a:lnTo>
                  <a:pt x="388" y="30"/>
                </a:lnTo>
                <a:lnTo>
                  <a:pt x="394" y="30"/>
                </a:lnTo>
                <a:lnTo>
                  <a:pt x="398" y="30"/>
                </a:lnTo>
                <a:lnTo>
                  <a:pt x="386" y="50"/>
                </a:lnTo>
                <a:lnTo>
                  <a:pt x="382" y="46"/>
                </a:lnTo>
                <a:lnTo>
                  <a:pt x="379" y="50"/>
                </a:lnTo>
                <a:lnTo>
                  <a:pt x="379" y="48"/>
                </a:lnTo>
                <a:lnTo>
                  <a:pt x="377" y="50"/>
                </a:lnTo>
                <a:lnTo>
                  <a:pt x="375" y="52"/>
                </a:lnTo>
                <a:lnTo>
                  <a:pt x="371" y="54"/>
                </a:lnTo>
                <a:lnTo>
                  <a:pt x="371" y="59"/>
                </a:lnTo>
                <a:lnTo>
                  <a:pt x="367" y="57"/>
                </a:lnTo>
                <a:lnTo>
                  <a:pt x="365" y="57"/>
                </a:lnTo>
                <a:lnTo>
                  <a:pt x="361" y="57"/>
                </a:lnTo>
                <a:lnTo>
                  <a:pt x="360" y="57"/>
                </a:lnTo>
                <a:lnTo>
                  <a:pt x="355" y="57"/>
                </a:lnTo>
                <a:lnTo>
                  <a:pt x="355" y="55"/>
                </a:lnTo>
                <a:lnTo>
                  <a:pt x="352" y="55"/>
                </a:lnTo>
                <a:lnTo>
                  <a:pt x="346" y="55"/>
                </a:lnTo>
                <a:lnTo>
                  <a:pt x="342" y="81"/>
                </a:lnTo>
                <a:lnTo>
                  <a:pt x="342" y="92"/>
                </a:lnTo>
                <a:lnTo>
                  <a:pt x="338" y="92"/>
                </a:lnTo>
                <a:lnTo>
                  <a:pt x="333" y="92"/>
                </a:lnTo>
                <a:lnTo>
                  <a:pt x="327" y="92"/>
                </a:lnTo>
                <a:lnTo>
                  <a:pt x="323" y="92"/>
                </a:lnTo>
                <a:lnTo>
                  <a:pt x="317" y="92"/>
                </a:lnTo>
                <a:lnTo>
                  <a:pt x="315" y="92"/>
                </a:lnTo>
                <a:lnTo>
                  <a:pt x="313" y="90"/>
                </a:lnTo>
                <a:lnTo>
                  <a:pt x="307" y="88"/>
                </a:lnTo>
                <a:lnTo>
                  <a:pt x="304" y="88"/>
                </a:lnTo>
                <a:lnTo>
                  <a:pt x="298" y="86"/>
                </a:lnTo>
                <a:lnTo>
                  <a:pt x="294" y="84"/>
                </a:lnTo>
                <a:lnTo>
                  <a:pt x="286" y="83"/>
                </a:lnTo>
                <a:lnTo>
                  <a:pt x="285" y="83"/>
                </a:lnTo>
                <a:lnTo>
                  <a:pt x="283" y="83"/>
                </a:lnTo>
                <a:lnTo>
                  <a:pt x="283" y="81"/>
                </a:lnTo>
                <a:lnTo>
                  <a:pt x="281" y="81"/>
                </a:lnTo>
                <a:lnTo>
                  <a:pt x="279" y="81"/>
                </a:lnTo>
                <a:lnTo>
                  <a:pt x="277" y="81"/>
                </a:lnTo>
                <a:lnTo>
                  <a:pt x="275" y="81"/>
                </a:lnTo>
                <a:lnTo>
                  <a:pt x="269" y="81"/>
                </a:lnTo>
                <a:lnTo>
                  <a:pt x="267" y="81"/>
                </a:lnTo>
                <a:lnTo>
                  <a:pt x="261" y="78"/>
                </a:lnTo>
                <a:lnTo>
                  <a:pt x="263" y="75"/>
                </a:lnTo>
                <a:lnTo>
                  <a:pt x="263" y="73"/>
                </a:lnTo>
                <a:lnTo>
                  <a:pt x="261" y="73"/>
                </a:lnTo>
                <a:lnTo>
                  <a:pt x="244" y="71"/>
                </a:lnTo>
                <a:lnTo>
                  <a:pt x="219" y="84"/>
                </a:lnTo>
                <a:lnTo>
                  <a:pt x="215" y="86"/>
                </a:lnTo>
                <a:lnTo>
                  <a:pt x="215" y="98"/>
                </a:lnTo>
                <a:lnTo>
                  <a:pt x="215" y="104"/>
                </a:lnTo>
                <a:lnTo>
                  <a:pt x="211" y="111"/>
                </a:lnTo>
                <a:lnTo>
                  <a:pt x="208" y="117"/>
                </a:lnTo>
                <a:lnTo>
                  <a:pt x="208" y="119"/>
                </a:lnTo>
                <a:lnTo>
                  <a:pt x="210" y="123"/>
                </a:lnTo>
                <a:lnTo>
                  <a:pt x="211" y="126"/>
                </a:lnTo>
                <a:lnTo>
                  <a:pt x="215" y="126"/>
                </a:lnTo>
                <a:lnTo>
                  <a:pt x="219" y="126"/>
                </a:lnTo>
                <a:lnTo>
                  <a:pt x="223" y="126"/>
                </a:lnTo>
                <a:lnTo>
                  <a:pt x="233" y="125"/>
                </a:lnTo>
                <a:lnTo>
                  <a:pt x="242" y="123"/>
                </a:lnTo>
                <a:lnTo>
                  <a:pt x="248" y="121"/>
                </a:lnTo>
                <a:lnTo>
                  <a:pt x="256" y="119"/>
                </a:lnTo>
                <a:lnTo>
                  <a:pt x="263" y="121"/>
                </a:lnTo>
                <a:lnTo>
                  <a:pt x="271" y="125"/>
                </a:lnTo>
                <a:lnTo>
                  <a:pt x="281" y="134"/>
                </a:lnTo>
                <a:lnTo>
                  <a:pt x="290" y="144"/>
                </a:lnTo>
                <a:lnTo>
                  <a:pt x="292" y="152"/>
                </a:lnTo>
                <a:lnTo>
                  <a:pt x="292" y="159"/>
                </a:lnTo>
                <a:lnTo>
                  <a:pt x="290" y="165"/>
                </a:lnTo>
                <a:lnTo>
                  <a:pt x="285" y="173"/>
                </a:lnTo>
                <a:lnTo>
                  <a:pt x="277" y="180"/>
                </a:lnTo>
                <a:lnTo>
                  <a:pt x="271" y="186"/>
                </a:lnTo>
                <a:lnTo>
                  <a:pt x="269" y="188"/>
                </a:lnTo>
                <a:lnTo>
                  <a:pt x="271" y="194"/>
                </a:lnTo>
                <a:lnTo>
                  <a:pt x="273" y="196"/>
                </a:lnTo>
                <a:lnTo>
                  <a:pt x="277" y="198"/>
                </a:lnTo>
                <a:lnTo>
                  <a:pt x="281" y="201"/>
                </a:lnTo>
                <a:lnTo>
                  <a:pt x="281" y="209"/>
                </a:lnTo>
                <a:lnTo>
                  <a:pt x="279" y="211"/>
                </a:lnTo>
                <a:lnTo>
                  <a:pt x="277" y="215"/>
                </a:lnTo>
                <a:lnTo>
                  <a:pt x="277" y="217"/>
                </a:lnTo>
                <a:lnTo>
                  <a:pt x="273" y="221"/>
                </a:lnTo>
                <a:lnTo>
                  <a:pt x="273" y="223"/>
                </a:lnTo>
                <a:lnTo>
                  <a:pt x="271" y="225"/>
                </a:lnTo>
                <a:lnTo>
                  <a:pt x="269" y="221"/>
                </a:lnTo>
                <a:lnTo>
                  <a:pt x="265" y="209"/>
                </a:lnTo>
                <a:lnTo>
                  <a:pt x="261" y="201"/>
                </a:lnTo>
                <a:lnTo>
                  <a:pt x="261" y="198"/>
                </a:lnTo>
                <a:lnTo>
                  <a:pt x="258" y="194"/>
                </a:lnTo>
                <a:lnTo>
                  <a:pt x="244" y="177"/>
                </a:lnTo>
                <a:lnTo>
                  <a:pt x="210" y="142"/>
                </a:lnTo>
                <a:lnTo>
                  <a:pt x="200" y="134"/>
                </a:lnTo>
                <a:lnTo>
                  <a:pt x="200" y="132"/>
                </a:lnTo>
                <a:lnTo>
                  <a:pt x="198" y="125"/>
                </a:lnTo>
                <a:lnTo>
                  <a:pt x="192" y="131"/>
                </a:lnTo>
                <a:lnTo>
                  <a:pt x="184" y="125"/>
                </a:lnTo>
                <a:lnTo>
                  <a:pt x="177" y="134"/>
                </a:lnTo>
                <a:lnTo>
                  <a:pt x="183" y="140"/>
                </a:lnTo>
                <a:lnTo>
                  <a:pt x="181" y="140"/>
                </a:lnTo>
                <a:lnTo>
                  <a:pt x="179" y="140"/>
                </a:lnTo>
                <a:lnTo>
                  <a:pt x="179" y="142"/>
                </a:lnTo>
                <a:lnTo>
                  <a:pt x="177" y="142"/>
                </a:lnTo>
                <a:lnTo>
                  <a:pt x="177" y="144"/>
                </a:lnTo>
                <a:lnTo>
                  <a:pt x="175" y="144"/>
                </a:lnTo>
                <a:lnTo>
                  <a:pt x="175" y="146"/>
                </a:lnTo>
                <a:lnTo>
                  <a:pt x="173" y="146"/>
                </a:lnTo>
                <a:lnTo>
                  <a:pt x="173" y="148"/>
                </a:lnTo>
                <a:lnTo>
                  <a:pt x="171" y="148"/>
                </a:lnTo>
                <a:lnTo>
                  <a:pt x="169" y="148"/>
                </a:lnTo>
                <a:lnTo>
                  <a:pt x="167" y="148"/>
                </a:lnTo>
                <a:lnTo>
                  <a:pt x="167" y="150"/>
                </a:lnTo>
                <a:lnTo>
                  <a:pt x="165" y="150"/>
                </a:lnTo>
                <a:lnTo>
                  <a:pt x="165" y="152"/>
                </a:lnTo>
                <a:lnTo>
                  <a:pt x="165" y="153"/>
                </a:lnTo>
                <a:lnTo>
                  <a:pt x="163" y="153"/>
                </a:lnTo>
                <a:lnTo>
                  <a:pt x="163" y="155"/>
                </a:lnTo>
                <a:lnTo>
                  <a:pt x="165" y="155"/>
                </a:lnTo>
                <a:lnTo>
                  <a:pt x="165" y="157"/>
                </a:lnTo>
                <a:lnTo>
                  <a:pt x="163" y="157"/>
                </a:lnTo>
                <a:lnTo>
                  <a:pt x="162" y="157"/>
                </a:lnTo>
                <a:lnTo>
                  <a:pt x="160" y="157"/>
                </a:lnTo>
                <a:lnTo>
                  <a:pt x="160" y="159"/>
                </a:lnTo>
                <a:lnTo>
                  <a:pt x="162" y="159"/>
                </a:lnTo>
                <a:lnTo>
                  <a:pt x="162" y="161"/>
                </a:lnTo>
                <a:lnTo>
                  <a:pt x="160" y="163"/>
                </a:lnTo>
                <a:lnTo>
                  <a:pt x="158" y="165"/>
                </a:lnTo>
                <a:lnTo>
                  <a:pt x="158" y="167"/>
                </a:lnTo>
                <a:lnTo>
                  <a:pt x="156" y="167"/>
                </a:lnTo>
                <a:lnTo>
                  <a:pt x="156" y="169"/>
                </a:lnTo>
                <a:lnTo>
                  <a:pt x="154" y="169"/>
                </a:lnTo>
                <a:lnTo>
                  <a:pt x="152" y="169"/>
                </a:lnTo>
                <a:lnTo>
                  <a:pt x="154" y="171"/>
                </a:lnTo>
                <a:lnTo>
                  <a:pt x="154" y="173"/>
                </a:lnTo>
                <a:lnTo>
                  <a:pt x="152" y="173"/>
                </a:lnTo>
                <a:lnTo>
                  <a:pt x="152" y="171"/>
                </a:lnTo>
                <a:lnTo>
                  <a:pt x="150" y="171"/>
                </a:lnTo>
                <a:lnTo>
                  <a:pt x="150" y="173"/>
                </a:lnTo>
                <a:lnTo>
                  <a:pt x="148" y="173"/>
                </a:lnTo>
                <a:lnTo>
                  <a:pt x="146" y="173"/>
                </a:lnTo>
                <a:lnTo>
                  <a:pt x="144" y="173"/>
                </a:lnTo>
                <a:lnTo>
                  <a:pt x="144" y="175"/>
                </a:lnTo>
                <a:lnTo>
                  <a:pt x="144" y="177"/>
                </a:lnTo>
                <a:lnTo>
                  <a:pt x="142" y="175"/>
                </a:lnTo>
                <a:lnTo>
                  <a:pt x="140" y="177"/>
                </a:lnTo>
                <a:lnTo>
                  <a:pt x="140" y="179"/>
                </a:lnTo>
                <a:lnTo>
                  <a:pt x="140" y="180"/>
                </a:lnTo>
                <a:lnTo>
                  <a:pt x="138" y="180"/>
                </a:lnTo>
                <a:lnTo>
                  <a:pt x="138" y="182"/>
                </a:lnTo>
                <a:lnTo>
                  <a:pt x="138" y="184"/>
                </a:lnTo>
                <a:lnTo>
                  <a:pt x="136" y="184"/>
                </a:lnTo>
                <a:lnTo>
                  <a:pt x="136" y="182"/>
                </a:lnTo>
                <a:lnTo>
                  <a:pt x="136" y="180"/>
                </a:lnTo>
                <a:lnTo>
                  <a:pt x="134" y="180"/>
                </a:lnTo>
                <a:lnTo>
                  <a:pt x="134" y="182"/>
                </a:lnTo>
                <a:lnTo>
                  <a:pt x="134" y="184"/>
                </a:lnTo>
                <a:lnTo>
                  <a:pt x="133" y="184"/>
                </a:lnTo>
                <a:lnTo>
                  <a:pt x="133" y="182"/>
                </a:lnTo>
                <a:lnTo>
                  <a:pt x="133" y="184"/>
                </a:lnTo>
                <a:lnTo>
                  <a:pt x="133" y="186"/>
                </a:lnTo>
                <a:lnTo>
                  <a:pt x="133" y="188"/>
                </a:lnTo>
                <a:lnTo>
                  <a:pt x="131" y="188"/>
                </a:lnTo>
                <a:lnTo>
                  <a:pt x="129" y="188"/>
                </a:lnTo>
                <a:lnTo>
                  <a:pt x="129" y="190"/>
                </a:lnTo>
                <a:lnTo>
                  <a:pt x="127" y="190"/>
                </a:lnTo>
                <a:lnTo>
                  <a:pt x="127" y="192"/>
                </a:lnTo>
                <a:lnTo>
                  <a:pt x="125" y="192"/>
                </a:lnTo>
                <a:lnTo>
                  <a:pt x="125" y="190"/>
                </a:lnTo>
                <a:lnTo>
                  <a:pt x="125" y="188"/>
                </a:lnTo>
                <a:lnTo>
                  <a:pt x="123" y="190"/>
                </a:lnTo>
                <a:lnTo>
                  <a:pt x="123" y="192"/>
                </a:lnTo>
                <a:lnTo>
                  <a:pt x="121" y="192"/>
                </a:lnTo>
                <a:lnTo>
                  <a:pt x="121" y="194"/>
                </a:lnTo>
                <a:lnTo>
                  <a:pt x="119" y="194"/>
                </a:lnTo>
                <a:lnTo>
                  <a:pt x="117" y="194"/>
                </a:lnTo>
                <a:lnTo>
                  <a:pt x="117" y="196"/>
                </a:lnTo>
                <a:lnTo>
                  <a:pt x="115" y="198"/>
                </a:lnTo>
                <a:lnTo>
                  <a:pt x="113" y="198"/>
                </a:lnTo>
                <a:lnTo>
                  <a:pt x="113" y="200"/>
                </a:lnTo>
                <a:lnTo>
                  <a:pt x="112" y="200"/>
                </a:lnTo>
                <a:lnTo>
                  <a:pt x="112" y="198"/>
                </a:lnTo>
                <a:lnTo>
                  <a:pt x="112" y="200"/>
                </a:lnTo>
                <a:lnTo>
                  <a:pt x="110" y="200"/>
                </a:lnTo>
                <a:lnTo>
                  <a:pt x="110" y="201"/>
                </a:lnTo>
                <a:lnTo>
                  <a:pt x="110" y="203"/>
                </a:lnTo>
                <a:lnTo>
                  <a:pt x="107" y="203"/>
                </a:lnTo>
                <a:lnTo>
                  <a:pt x="110" y="203"/>
                </a:lnTo>
                <a:lnTo>
                  <a:pt x="110" y="206"/>
                </a:lnTo>
                <a:lnTo>
                  <a:pt x="107" y="206"/>
                </a:lnTo>
                <a:lnTo>
                  <a:pt x="107" y="207"/>
                </a:lnTo>
                <a:lnTo>
                  <a:pt x="107" y="209"/>
                </a:lnTo>
                <a:lnTo>
                  <a:pt x="106" y="209"/>
                </a:lnTo>
                <a:lnTo>
                  <a:pt x="104" y="209"/>
                </a:lnTo>
                <a:lnTo>
                  <a:pt x="102" y="209"/>
                </a:lnTo>
                <a:lnTo>
                  <a:pt x="100" y="209"/>
                </a:lnTo>
                <a:lnTo>
                  <a:pt x="100" y="211"/>
                </a:lnTo>
                <a:lnTo>
                  <a:pt x="102" y="211"/>
                </a:lnTo>
                <a:lnTo>
                  <a:pt x="102" y="213"/>
                </a:lnTo>
                <a:lnTo>
                  <a:pt x="104" y="213"/>
                </a:lnTo>
                <a:lnTo>
                  <a:pt x="102" y="215"/>
                </a:lnTo>
                <a:lnTo>
                  <a:pt x="102" y="217"/>
                </a:lnTo>
                <a:lnTo>
                  <a:pt x="100" y="217"/>
                </a:lnTo>
                <a:lnTo>
                  <a:pt x="98" y="217"/>
                </a:lnTo>
                <a:lnTo>
                  <a:pt x="98" y="219"/>
                </a:lnTo>
                <a:lnTo>
                  <a:pt x="96" y="219"/>
                </a:lnTo>
                <a:lnTo>
                  <a:pt x="98" y="221"/>
                </a:lnTo>
                <a:lnTo>
                  <a:pt x="98" y="223"/>
                </a:lnTo>
                <a:lnTo>
                  <a:pt x="96" y="223"/>
                </a:lnTo>
                <a:lnTo>
                  <a:pt x="96" y="225"/>
                </a:lnTo>
                <a:lnTo>
                  <a:pt x="94" y="225"/>
                </a:lnTo>
                <a:lnTo>
                  <a:pt x="92" y="225"/>
                </a:lnTo>
                <a:lnTo>
                  <a:pt x="90" y="225"/>
                </a:lnTo>
                <a:lnTo>
                  <a:pt x="88" y="225"/>
                </a:lnTo>
                <a:lnTo>
                  <a:pt x="86" y="225"/>
                </a:lnTo>
                <a:lnTo>
                  <a:pt x="86" y="227"/>
                </a:lnTo>
                <a:lnTo>
                  <a:pt x="85" y="227"/>
                </a:lnTo>
                <a:lnTo>
                  <a:pt x="83" y="227"/>
                </a:lnTo>
                <a:lnTo>
                  <a:pt x="83" y="228"/>
                </a:lnTo>
                <a:lnTo>
                  <a:pt x="81" y="228"/>
                </a:lnTo>
                <a:lnTo>
                  <a:pt x="81" y="230"/>
                </a:lnTo>
                <a:lnTo>
                  <a:pt x="81" y="232"/>
                </a:lnTo>
                <a:lnTo>
                  <a:pt x="79" y="232"/>
                </a:lnTo>
                <a:lnTo>
                  <a:pt x="79" y="234"/>
                </a:lnTo>
                <a:lnTo>
                  <a:pt x="77" y="234"/>
                </a:lnTo>
                <a:lnTo>
                  <a:pt x="77" y="236"/>
                </a:lnTo>
                <a:lnTo>
                  <a:pt x="77" y="238"/>
                </a:lnTo>
                <a:lnTo>
                  <a:pt x="75" y="240"/>
                </a:lnTo>
                <a:lnTo>
                  <a:pt x="75" y="242"/>
                </a:lnTo>
                <a:lnTo>
                  <a:pt x="73" y="244"/>
                </a:lnTo>
                <a:lnTo>
                  <a:pt x="73" y="246"/>
                </a:lnTo>
                <a:lnTo>
                  <a:pt x="73" y="248"/>
                </a:lnTo>
                <a:lnTo>
                  <a:pt x="71" y="248"/>
                </a:lnTo>
                <a:lnTo>
                  <a:pt x="69" y="248"/>
                </a:lnTo>
                <a:lnTo>
                  <a:pt x="69" y="250"/>
                </a:lnTo>
                <a:lnTo>
                  <a:pt x="71" y="250"/>
                </a:lnTo>
                <a:lnTo>
                  <a:pt x="71" y="251"/>
                </a:lnTo>
                <a:lnTo>
                  <a:pt x="71" y="254"/>
                </a:lnTo>
                <a:lnTo>
                  <a:pt x="69" y="254"/>
                </a:lnTo>
                <a:lnTo>
                  <a:pt x="69" y="256"/>
                </a:lnTo>
                <a:lnTo>
                  <a:pt x="69" y="257"/>
                </a:lnTo>
                <a:lnTo>
                  <a:pt x="75" y="261"/>
                </a:lnTo>
                <a:lnTo>
                  <a:pt x="81" y="261"/>
                </a:lnTo>
                <a:lnTo>
                  <a:pt x="83" y="263"/>
                </a:lnTo>
                <a:lnTo>
                  <a:pt x="85" y="263"/>
                </a:lnTo>
                <a:lnTo>
                  <a:pt x="88" y="265"/>
                </a:lnTo>
                <a:lnTo>
                  <a:pt x="92" y="267"/>
                </a:lnTo>
                <a:lnTo>
                  <a:pt x="96" y="269"/>
                </a:lnTo>
                <a:lnTo>
                  <a:pt x="100" y="269"/>
                </a:lnTo>
                <a:lnTo>
                  <a:pt x="104" y="273"/>
                </a:lnTo>
                <a:lnTo>
                  <a:pt x="106" y="275"/>
                </a:lnTo>
                <a:lnTo>
                  <a:pt x="112" y="282"/>
                </a:lnTo>
                <a:lnTo>
                  <a:pt x="119" y="292"/>
                </a:lnTo>
                <a:lnTo>
                  <a:pt x="123" y="296"/>
                </a:lnTo>
                <a:lnTo>
                  <a:pt x="125" y="298"/>
                </a:lnTo>
                <a:lnTo>
                  <a:pt x="125" y="334"/>
                </a:lnTo>
                <a:lnTo>
                  <a:pt x="125" y="336"/>
                </a:lnTo>
                <a:lnTo>
                  <a:pt x="125" y="338"/>
                </a:lnTo>
                <a:lnTo>
                  <a:pt x="125" y="340"/>
                </a:lnTo>
                <a:lnTo>
                  <a:pt x="125" y="342"/>
                </a:lnTo>
                <a:lnTo>
                  <a:pt x="125" y="344"/>
                </a:lnTo>
                <a:lnTo>
                  <a:pt x="125" y="346"/>
                </a:lnTo>
                <a:lnTo>
                  <a:pt x="125" y="348"/>
                </a:lnTo>
                <a:lnTo>
                  <a:pt x="125" y="350"/>
                </a:lnTo>
                <a:lnTo>
                  <a:pt x="125" y="352"/>
                </a:lnTo>
                <a:lnTo>
                  <a:pt x="125" y="353"/>
                </a:lnTo>
                <a:lnTo>
                  <a:pt x="123" y="355"/>
                </a:lnTo>
                <a:lnTo>
                  <a:pt x="123" y="357"/>
                </a:lnTo>
                <a:lnTo>
                  <a:pt x="123" y="359"/>
                </a:lnTo>
                <a:lnTo>
                  <a:pt x="123" y="361"/>
                </a:lnTo>
                <a:lnTo>
                  <a:pt x="123" y="363"/>
                </a:lnTo>
                <a:lnTo>
                  <a:pt x="123" y="367"/>
                </a:lnTo>
                <a:lnTo>
                  <a:pt x="123" y="369"/>
                </a:lnTo>
                <a:lnTo>
                  <a:pt x="123" y="371"/>
                </a:lnTo>
                <a:lnTo>
                  <a:pt x="123" y="373"/>
                </a:lnTo>
                <a:lnTo>
                  <a:pt x="123" y="374"/>
                </a:lnTo>
                <a:lnTo>
                  <a:pt x="123" y="376"/>
                </a:lnTo>
                <a:lnTo>
                  <a:pt x="123" y="379"/>
                </a:lnTo>
                <a:lnTo>
                  <a:pt x="123" y="381"/>
                </a:lnTo>
                <a:lnTo>
                  <a:pt x="123" y="384"/>
                </a:lnTo>
                <a:lnTo>
                  <a:pt x="123" y="386"/>
                </a:lnTo>
                <a:lnTo>
                  <a:pt x="123" y="388"/>
                </a:lnTo>
                <a:lnTo>
                  <a:pt x="123" y="394"/>
                </a:lnTo>
                <a:lnTo>
                  <a:pt x="121" y="400"/>
                </a:lnTo>
                <a:lnTo>
                  <a:pt x="119" y="400"/>
                </a:lnTo>
                <a:lnTo>
                  <a:pt x="115" y="402"/>
                </a:lnTo>
                <a:lnTo>
                  <a:pt x="112" y="402"/>
                </a:lnTo>
                <a:lnTo>
                  <a:pt x="107" y="413"/>
                </a:lnTo>
                <a:lnTo>
                  <a:pt x="104" y="411"/>
                </a:lnTo>
                <a:lnTo>
                  <a:pt x="102" y="411"/>
                </a:lnTo>
                <a:lnTo>
                  <a:pt x="98" y="411"/>
                </a:lnTo>
                <a:lnTo>
                  <a:pt x="96" y="411"/>
                </a:lnTo>
                <a:lnTo>
                  <a:pt x="94" y="413"/>
                </a:lnTo>
                <a:lnTo>
                  <a:pt x="88" y="421"/>
                </a:lnTo>
                <a:lnTo>
                  <a:pt x="86" y="423"/>
                </a:lnTo>
                <a:lnTo>
                  <a:pt x="86" y="424"/>
                </a:lnTo>
                <a:lnTo>
                  <a:pt x="85" y="430"/>
                </a:lnTo>
                <a:lnTo>
                  <a:pt x="81" y="432"/>
                </a:lnTo>
                <a:lnTo>
                  <a:pt x="79" y="432"/>
                </a:lnTo>
                <a:lnTo>
                  <a:pt x="73" y="434"/>
                </a:lnTo>
                <a:lnTo>
                  <a:pt x="71" y="432"/>
                </a:lnTo>
                <a:lnTo>
                  <a:pt x="67" y="432"/>
                </a:lnTo>
                <a:lnTo>
                  <a:pt x="64" y="430"/>
                </a:lnTo>
                <a:lnTo>
                  <a:pt x="64" y="427"/>
                </a:lnTo>
                <a:lnTo>
                  <a:pt x="62" y="427"/>
                </a:lnTo>
                <a:lnTo>
                  <a:pt x="46" y="423"/>
                </a:lnTo>
                <a:lnTo>
                  <a:pt x="44" y="423"/>
                </a:lnTo>
                <a:lnTo>
                  <a:pt x="44" y="424"/>
                </a:lnTo>
                <a:lnTo>
                  <a:pt x="40" y="423"/>
                </a:lnTo>
                <a:lnTo>
                  <a:pt x="23" y="438"/>
                </a:lnTo>
                <a:lnTo>
                  <a:pt x="2" y="450"/>
                </a:lnTo>
                <a:lnTo>
                  <a:pt x="0" y="451"/>
                </a:lnTo>
                <a:lnTo>
                  <a:pt x="4" y="488"/>
                </a:lnTo>
                <a:lnTo>
                  <a:pt x="6" y="49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" name="Freeform 11"/>
          <p:cNvSpPr>
            <a:spLocks/>
          </p:cNvSpPr>
          <p:nvPr/>
        </p:nvSpPr>
        <p:spPr bwMode="auto">
          <a:xfrm>
            <a:off x="-3171750" y="825997"/>
            <a:ext cx="491492" cy="477712"/>
          </a:xfrm>
          <a:custGeom>
            <a:avLst/>
            <a:gdLst>
              <a:gd name="T0" fmla="*/ 3496 w 4112"/>
              <a:gd name="T1" fmla="*/ 1642 h 3990"/>
              <a:gd name="T2" fmla="*/ 3346 w 4112"/>
              <a:gd name="T3" fmla="*/ 1746 h 3990"/>
              <a:gd name="T4" fmla="*/ 3282 w 4112"/>
              <a:gd name="T5" fmla="*/ 1815 h 3990"/>
              <a:gd name="T6" fmla="*/ 3091 w 4112"/>
              <a:gd name="T7" fmla="*/ 1827 h 3990"/>
              <a:gd name="T8" fmla="*/ 3021 w 4112"/>
              <a:gd name="T9" fmla="*/ 1682 h 3990"/>
              <a:gd name="T10" fmla="*/ 2859 w 4112"/>
              <a:gd name="T11" fmla="*/ 1589 h 3990"/>
              <a:gd name="T12" fmla="*/ 2708 w 4112"/>
              <a:gd name="T13" fmla="*/ 1549 h 3990"/>
              <a:gd name="T14" fmla="*/ 2604 w 4112"/>
              <a:gd name="T15" fmla="*/ 1276 h 3990"/>
              <a:gd name="T16" fmla="*/ 2818 w 4112"/>
              <a:gd name="T17" fmla="*/ 1218 h 3990"/>
              <a:gd name="T18" fmla="*/ 2720 w 4112"/>
              <a:gd name="T19" fmla="*/ 946 h 3990"/>
              <a:gd name="T20" fmla="*/ 3299 w 4112"/>
              <a:gd name="T21" fmla="*/ 720 h 3990"/>
              <a:gd name="T22" fmla="*/ 3558 w 4112"/>
              <a:gd name="T23" fmla="*/ 267 h 3990"/>
              <a:gd name="T24" fmla="*/ 3201 w 4112"/>
              <a:gd name="T25" fmla="*/ 0 h 3990"/>
              <a:gd name="T26" fmla="*/ 3114 w 4112"/>
              <a:gd name="T27" fmla="*/ 70 h 3990"/>
              <a:gd name="T28" fmla="*/ 3014 w 4112"/>
              <a:gd name="T29" fmla="*/ 75 h 3990"/>
              <a:gd name="T30" fmla="*/ 2971 w 4112"/>
              <a:gd name="T31" fmla="*/ 126 h 3990"/>
              <a:gd name="T32" fmla="*/ 3021 w 4112"/>
              <a:gd name="T33" fmla="*/ 221 h 3990"/>
              <a:gd name="T34" fmla="*/ 2656 w 4112"/>
              <a:gd name="T35" fmla="*/ 522 h 3990"/>
              <a:gd name="T36" fmla="*/ 2093 w 4112"/>
              <a:gd name="T37" fmla="*/ 679 h 3990"/>
              <a:gd name="T38" fmla="*/ 1764 w 4112"/>
              <a:gd name="T39" fmla="*/ 685 h 3990"/>
              <a:gd name="T40" fmla="*/ 1647 w 4112"/>
              <a:gd name="T41" fmla="*/ 720 h 3990"/>
              <a:gd name="T42" fmla="*/ 1699 w 4112"/>
              <a:gd name="T43" fmla="*/ 575 h 3990"/>
              <a:gd name="T44" fmla="*/ 1484 w 4112"/>
              <a:gd name="T45" fmla="*/ 301 h 3990"/>
              <a:gd name="T46" fmla="*/ 1255 w 4112"/>
              <a:gd name="T47" fmla="*/ 290 h 3990"/>
              <a:gd name="T48" fmla="*/ 1085 w 4112"/>
              <a:gd name="T49" fmla="*/ 424 h 3990"/>
              <a:gd name="T50" fmla="*/ 877 w 4112"/>
              <a:gd name="T51" fmla="*/ 343 h 3990"/>
              <a:gd name="T52" fmla="*/ 510 w 4112"/>
              <a:gd name="T53" fmla="*/ 476 h 3990"/>
              <a:gd name="T54" fmla="*/ 279 w 4112"/>
              <a:gd name="T55" fmla="*/ 308 h 3990"/>
              <a:gd name="T56" fmla="*/ 0 w 4112"/>
              <a:gd name="T57" fmla="*/ 482 h 3990"/>
              <a:gd name="T58" fmla="*/ 1085 w 4112"/>
              <a:gd name="T59" fmla="*/ 2175 h 3990"/>
              <a:gd name="T60" fmla="*/ 2111 w 4112"/>
              <a:gd name="T61" fmla="*/ 3758 h 3990"/>
              <a:gd name="T62" fmla="*/ 2343 w 4112"/>
              <a:gd name="T63" fmla="*/ 3990 h 3990"/>
              <a:gd name="T64" fmla="*/ 2563 w 4112"/>
              <a:gd name="T65" fmla="*/ 3735 h 3990"/>
              <a:gd name="T66" fmla="*/ 3147 w 4112"/>
              <a:gd name="T67" fmla="*/ 2901 h 3990"/>
              <a:gd name="T68" fmla="*/ 3453 w 4112"/>
              <a:gd name="T69" fmla="*/ 3066 h 3990"/>
              <a:gd name="T70" fmla="*/ 3788 w 4112"/>
              <a:gd name="T71" fmla="*/ 3188 h 3990"/>
              <a:gd name="T72" fmla="*/ 4085 w 4112"/>
              <a:gd name="T73" fmla="*/ 3140 h 3990"/>
              <a:gd name="T74" fmla="*/ 4112 w 4112"/>
              <a:gd name="T75" fmla="*/ 2954 h 3990"/>
              <a:gd name="T76" fmla="*/ 3859 w 4112"/>
              <a:gd name="T77" fmla="*/ 2402 h 3990"/>
              <a:gd name="T78" fmla="*/ 3859 w 4112"/>
              <a:gd name="T79" fmla="*/ 2116 h 3990"/>
              <a:gd name="T80" fmla="*/ 3859 w 4112"/>
              <a:gd name="T81" fmla="*/ 1830 h 3990"/>
              <a:gd name="T82" fmla="*/ 3633 w 4112"/>
              <a:gd name="T83" fmla="*/ 1718 h 3990"/>
              <a:gd name="T84" fmla="*/ 3496 w 4112"/>
              <a:gd name="T85" fmla="*/ 1642 h 3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12" h="3990">
                <a:moveTo>
                  <a:pt x="3496" y="1642"/>
                </a:moveTo>
                <a:cubicBezTo>
                  <a:pt x="3445" y="1646"/>
                  <a:pt x="3377" y="1719"/>
                  <a:pt x="3346" y="1746"/>
                </a:cubicBezTo>
                <a:cubicBezTo>
                  <a:pt x="3314" y="1773"/>
                  <a:pt x="3321" y="1797"/>
                  <a:pt x="3282" y="1815"/>
                </a:cubicBezTo>
                <a:cubicBezTo>
                  <a:pt x="3243" y="1834"/>
                  <a:pt x="3136" y="1854"/>
                  <a:pt x="3091" y="1827"/>
                </a:cubicBezTo>
                <a:cubicBezTo>
                  <a:pt x="3045" y="1800"/>
                  <a:pt x="3057" y="1720"/>
                  <a:pt x="3021" y="1682"/>
                </a:cubicBezTo>
                <a:cubicBezTo>
                  <a:pt x="2986" y="1644"/>
                  <a:pt x="2912" y="1604"/>
                  <a:pt x="2859" y="1589"/>
                </a:cubicBezTo>
                <a:cubicBezTo>
                  <a:pt x="2806" y="1574"/>
                  <a:pt x="2766" y="1596"/>
                  <a:pt x="2708" y="1549"/>
                </a:cubicBezTo>
                <a:cubicBezTo>
                  <a:pt x="2650" y="1502"/>
                  <a:pt x="2604" y="1276"/>
                  <a:pt x="2604" y="1276"/>
                </a:cubicBezTo>
                <a:lnTo>
                  <a:pt x="2818" y="1218"/>
                </a:lnTo>
                <a:lnTo>
                  <a:pt x="2720" y="946"/>
                </a:lnTo>
                <a:lnTo>
                  <a:pt x="3299" y="720"/>
                </a:lnTo>
                <a:lnTo>
                  <a:pt x="3558" y="267"/>
                </a:lnTo>
                <a:lnTo>
                  <a:pt x="3201" y="0"/>
                </a:lnTo>
                <a:lnTo>
                  <a:pt x="3114" y="70"/>
                </a:lnTo>
                <a:lnTo>
                  <a:pt x="3014" y="75"/>
                </a:lnTo>
                <a:lnTo>
                  <a:pt x="2971" y="126"/>
                </a:lnTo>
                <a:lnTo>
                  <a:pt x="3021" y="221"/>
                </a:lnTo>
                <a:lnTo>
                  <a:pt x="2656" y="522"/>
                </a:lnTo>
                <a:lnTo>
                  <a:pt x="2093" y="679"/>
                </a:lnTo>
                <a:lnTo>
                  <a:pt x="1764" y="685"/>
                </a:lnTo>
                <a:lnTo>
                  <a:pt x="1647" y="720"/>
                </a:lnTo>
                <a:lnTo>
                  <a:pt x="1699" y="575"/>
                </a:lnTo>
                <a:lnTo>
                  <a:pt x="1484" y="301"/>
                </a:lnTo>
                <a:lnTo>
                  <a:pt x="1255" y="290"/>
                </a:lnTo>
                <a:lnTo>
                  <a:pt x="1085" y="424"/>
                </a:lnTo>
                <a:lnTo>
                  <a:pt x="877" y="343"/>
                </a:lnTo>
                <a:lnTo>
                  <a:pt x="510" y="476"/>
                </a:lnTo>
                <a:lnTo>
                  <a:pt x="279" y="308"/>
                </a:lnTo>
                <a:lnTo>
                  <a:pt x="0" y="482"/>
                </a:lnTo>
                <a:lnTo>
                  <a:pt x="1085" y="2175"/>
                </a:lnTo>
                <a:lnTo>
                  <a:pt x="2111" y="3758"/>
                </a:lnTo>
                <a:cubicBezTo>
                  <a:pt x="2111" y="3758"/>
                  <a:pt x="2243" y="3911"/>
                  <a:pt x="2343" y="3990"/>
                </a:cubicBezTo>
                <a:lnTo>
                  <a:pt x="2563" y="3735"/>
                </a:lnTo>
                <a:lnTo>
                  <a:pt x="3147" y="2901"/>
                </a:lnTo>
                <a:lnTo>
                  <a:pt x="3453" y="3066"/>
                </a:lnTo>
                <a:lnTo>
                  <a:pt x="3788" y="3188"/>
                </a:lnTo>
                <a:lnTo>
                  <a:pt x="4085" y="3140"/>
                </a:lnTo>
                <a:lnTo>
                  <a:pt x="4112" y="2954"/>
                </a:lnTo>
                <a:lnTo>
                  <a:pt x="3859" y="2402"/>
                </a:lnTo>
                <a:lnTo>
                  <a:pt x="3859" y="2116"/>
                </a:lnTo>
                <a:lnTo>
                  <a:pt x="3859" y="1830"/>
                </a:lnTo>
                <a:lnTo>
                  <a:pt x="3633" y="1718"/>
                </a:lnTo>
                <a:cubicBezTo>
                  <a:pt x="3633" y="1718"/>
                  <a:pt x="3548" y="1637"/>
                  <a:pt x="3496" y="1642"/>
                </a:cubicBez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8" name="Freeform 113"/>
          <p:cNvSpPr>
            <a:spLocks noEditPoints="1"/>
          </p:cNvSpPr>
          <p:nvPr/>
        </p:nvSpPr>
        <p:spPr bwMode="auto">
          <a:xfrm>
            <a:off x="-1963688" y="3471791"/>
            <a:ext cx="881930" cy="831405"/>
          </a:xfrm>
          <a:custGeom>
            <a:avLst/>
            <a:gdLst>
              <a:gd name="T0" fmla="*/ 2731 w 7366"/>
              <a:gd name="T1" fmla="*/ 714 h 6949"/>
              <a:gd name="T2" fmla="*/ 2419 w 7366"/>
              <a:gd name="T3" fmla="*/ 402 h 6949"/>
              <a:gd name="T4" fmla="*/ 2170 w 7366"/>
              <a:gd name="T5" fmla="*/ 222 h 6949"/>
              <a:gd name="T6" fmla="*/ 1775 w 7366"/>
              <a:gd name="T7" fmla="*/ 152 h 6949"/>
              <a:gd name="T8" fmla="*/ 1955 w 7366"/>
              <a:gd name="T9" fmla="*/ 679 h 6949"/>
              <a:gd name="T10" fmla="*/ 936 w 7366"/>
              <a:gd name="T11" fmla="*/ 2225 h 6949"/>
              <a:gd name="T12" fmla="*/ 686 w 7366"/>
              <a:gd name="T13" fmla="*/ 2585 h 6949"/>
              <a:gd name="T14" fmla="*/ 0 w 7366"/>
              <a:gd name="T15" fmla="*/ 2890 h 6949"/>
              <a:gd name="T16" fmla="*/ 1102 w 7366"/>
              <a:gd name="T17" fmla="*/ 3015 h 6949"/>
              <a:gd name="T18" fmla="*/ 1324 w 7366"/>
              <a:gd name="T19" fmla="*/ 2564 h 6949"/>
              <a:gd name="T20" fmla="*/ 1213 w 7366"/>
              <a:gd name="T21" fmla="*/ 2703 h 6949"/>
              <a:gd name="T22" fmla="*/ 1775 w 7366"/>
              <a:gd name="T23" fmla="*/ 2855 h 6949"/>
              <a:gd name="T24" fmla="*/ 1934 w 7366"/>
              <a:gd name="T25" fmla="*/ 2703 h 6949"/>
              <a:gd name="T26" fmla="*/ 1678 w 7366"/>
              <a:gd name="T27" fmla="*/ 2440 h 6949"/>
              <a:gd name="T28" fmla="*/ 1941 w 7366"/>
              <a:gd name="T29" fmla="*/ 2246 h 6949"/>
              <a:gd name="T30" fmla="*/ 2116 w 7366"/>
              <a:gd name="T31" fmla="*/ 2243 h 6949"/>
              <a:gd name="T32" fmla="*/ 2579 w 7366"/>
              <a:gd name="T33" fmla="*/ 1393 h 6949"/>
              <a:gd name="T34" fmla="*/ 3135 w 7366"/>
              <a:gd name="T35" fmla="*/ 1051 h 6949"/>
              <a:gd name="T36" fmla="*/ 2911 w 7366"/>
              <a:gd name="T37" fmla="*/ 839 h 6949"/>
              <a:gd name="T38" fmla="*/ 5461 w 7366"/>
              <a:gd name="T39" fmla="*/ 6949 h 6949"/>
              <a:gd name="T40" fmla="*/ 3693 w 7366"/>
              <a:gd name="T41" fmla="*/ 6751 h 6949"/>
              <a:gd name="T42" fmla="*/ 3285 w 7366"/>
              <a:gd name="T43" fmla="*/ 6583 h 6949"/>
              <a:gd name="T44" fmla="*/ 2971 w 7366"/>
              <a:gd name="T45" fmla="*/ 4973 h 6949"/>
              <a:gd name="T46" fmla="*/ 2888 w 7366"/>
              <a:gd name="T47" fmla="*/ 3278 h 6949"/>
              <a:gd name="T48" fmla="*/ 3058 w 7366"/>
              <a:gd name="T49" fmla="*/ 2930 h 6949"/>
              <a:gd name="T50" fmla="*/ 2901 w 7366"/>
              <a:gd name="T51" fmla="*/ 2681 h 6949"/>
              <a:gd name="T52" fmla="*/ 2775 w 7366"/>
              <a:gd name="T53" fmla="*/ 2440 h 6949"/>
              <a:gd name="T54" fmla="*/ 2945 w 7366"/>
              <a:gd name="T55" fmla="*/ 2383 h 6949"/>
              <a:gd name="T56" fmla="*/ 3083 w 7366"/>
              <a:gd name="T57" fmla="*/ 2402 h 6949"/>
              <a:gd name="T58" fmla="*/ 3179 w 7366"/>
              <a:gd name="T59" fmla="*/ 2701 h 6949"/>
              <a:gd name="T60" fmla="*/ 6171 w 7366"/>
              <a:gd name="T61" fmla="*/ 4946 h 6949"/>
              <a:gd name="T62" fmla="*/ 6560 w 7366"/>
              <a:gd name="T63" fmla="*/ 5359 h 6949"/>
              <a:gd name="T64" fmla="*/ 6736 w 7366"/>
              <a:gd name="T65" fmla="*/ 5490 h 6949"/>
              <a:gd name="T66" fmla="*/ 6893 w 7366"/>
              <a:gd name="T67" fmla="*/ 5622 h 6949"/>
              <a:gd name="T68" fmla="*/ 6832 w 7366"/>
              <a:gd name="T69" fmla="*/ 5894 h 6949"/>
              <a:gd name="T70" fmla="*/ 6867 w 7366"/>
              <a:gd name="T71" fmla="*/ 5915 h 6949"/>
              <a:gd name="T72" fmla="*/ 7253 w 7366"/>
              <a:gd name="T73" fmla="*/ 6438 h 69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366" h="6949">
                <a:moveTo>
                  <a:pt x="2911" y="839"/>
                </a:moveTo>
                <a:lnTo>
                  <a:pt x="2731" y="714"/>
                </a:lnTo>
                <a:lnTo>
                  <a:pt x="2641" y="832"/>
                </a:lnTo>
                <a:lnTo>
                  <a:pt x="2419" y="402"/>
                </a:lnTo>
                <a:lnTo>
                  <a:pt x="2371" y="416"/>
                </a:lnTo>
                <a:lnTo>
                  <a:pt x="2170" y="222"/>
                </a:lnTo>
                <a:lnTo>
                  <a:pt x="2093" y="0"/>
                </a:lnTo>
                <a:lnTo>
                  <a:pt x="1775" y="152"/>
                </a:lnTo>
                <a:lnTo>
                  <a:pt x="1872" y="305"/>
                </a:lnTo>
                <a:lnTo>
                  <a:pt x="1955" y="679"/>
                </a:lnTo>
                <a:lnTo>
                  <a:pt x="1837" y="1213"/>
                </a:lnTo>
                <a:lnTo>
                  <a:pt x="936" y="2225"/>
                </a:lnTo>
                <a:lnTo>
                  <a:pt x="860" y="2426"/>
                </a:lnTo>
                <a:lnTo>
                  <a:pt x="686" y="2585"/>
                </a:lnTo>
                <a:lnTo>
                  <a:pt x="42" y="2738"/>
                </a:lnTo>
                <a:lnTo>
                  <a:pt x="0" y="2890"/>
                </a:lnTo>
                <a:lnTo>
                  <a:pt x="118" y="3063"/>
                </a:lnTo>
                <a:lnTo>
                  <a:pt x="1102" y="3015"/>
                </a:lnTo>
                <a:lnTo>
                  <a:pt x="1033" y="2419"/>
                </a:lnTo>
                <a:lnTo>
                  <a:pt x="1324" y="2564"/>
                </a:lnTo>
                <a:lnTo>
                  <a:pt x="1324" y="2654"/>
                </a:lnTo>
                <a:lnTo>
                  <a:pt x="1213" y="2703"/>
                </a:lnTo>
                <a:lnTo>
                  <a:pt x="1255" y="2793"/>
                </a:lnTo>
                <a:lnTo>
                  <a:pt x="1775" y="2855"/>
                </a:lnTo>
                <a:lnTo>
                  <a:pt x="1782" y="2772"/>
                </a:lnTo>
                <a:lnTo>
                  <a:pt x="1934" y="2703"/>
                </a:lnTo>
                <a:lnTo>
                  <a:pt x="1976" y="2460"/>
                </a:lnTo>
                <a:lnTo>
                  <a:pt x="1678" y="2440"/>
                </a:lnTo>
                <a:lnTo>
                  <a:pt x="1865" y="2204"/>
                </a:lnTo>
                <a:lnTo>
                  <a:pt x="1941" y="2246"/>
                </a:lnTo>
                <a:lnTo>
                  <a:pt x="1906" y="2308"/>
                </a:lnTo>
                <a:lnTo>
                  <a:pt x="2116" y="2243"/>
                </a:lnTo>
                <a:lnTo>
                  <a:pt x="2114" y="1927"/>
                </a:lnTo>
                <a:lnTo>
                  <a:pt x="2579" y="1393"/>
                </a:lnTo>
                <a:lnTo>
                  <a:pt x="2614" y="1320"/>
                </a:lnTo>
                <a:lnTo>
                  <a:pt x="3135" y="1051"/>
                </a:lnTo>
                <a:lnTo>
                  <a:pt x="3070" y="799"/>
                </a:lnTo>
                <a:lnTo>
                  <a:pt x="2911" y="839"/>
                </a:lnTo>
                <a:close/>
                <a:moveTo>
                  <a:pt x="7366" y="6929"/>
                </a:moveTo>
                <a:lnTo>
                  <a:pt x="5461" y="6949"/>
                </a:lnTo>
                <a:lnTo>
                  <a:pt x="4153" y="6615"/>
                </a:lnTo>
                <a:lnTo>
                  <a:pt x="3693" y="6751"/>
                </a:lnTo>
                <a:lnTo>
                  <a:pt x="3442" y="6709"/>
                </a:lnTo>
                <a:lnTo>
                  <a:pt x="3285" y="6583"/>
                </a:lnTo>
                <a:lnTo>
                  <a:pt x="3338" y="6353"/>
                </a:lnTo>
                <a:lnTo>
                  <a:pt x="2971" y="4973"/>
                </a:lnTo>
                <a:lnTo>
                  <a:pt x="2961" y="3435"/>
                </a:lnTo>
                <a:lnTo>
                  <a:pt x="2888" y="3278"/>
                </a:lnTo>
                <a:lnTo>
                  <a:pt x="2875" y="3076"/>
                </a:lnTo>
                <a:lnTo>
                  <a:pt x="3058" y="2930"/>
                </a:lnTo>
                <a:lnTo>
                  <a:pt x="3041" y="2789"/>
                </a:lnTo>
                <a:lnTo>
                  <a:pt x="2901" y="2681"/>
                </a:lnTo>
                <a:lnTo>
                  <a:pt x="2927" y="2544"/>
                </a:lnTo>
                <a:lnTo>
                  <a:pt x="2775" y="2440"/>
                </a:lnTo>
                <a:lnTo>
                  <a:pt x="2807" y="2268"/>
                </a:lnTo>
                <a:lnTo>
                  <a:pt x="2945" y="2383"/>
                </a:lnTo>
                <a:lnTo>
                  <a:pt x="3012" y="2402"/>
                </a:lnTo>
                <a:lnTo>
                  <a:pt x="3083" y="2402"/>
                </a:lnTo>
                <a:lnTo>
                  <a:pt x="3181" y="2473"/>
                </a:lnTo>
                <a:lnTo>
                  <a:pt x="3179" y="2701"/>
                </a:lnTo>
                <a:lnTo>
                  <a:pt x="5973" y="5163"/>
                </a:lnTo>
                <a:lnTo>
                  <a:pt x="6171" y="4946"/>
                </a:lnTo>
                <a:lnTo>
                  <a:pt x="6437" y="5113"/>
                </a:lnTo>
                <a:lnTo>
                  <a:pt x="6560" y="5359"/>
                </a:lnTo>
                <a:lnTo>
                  <a:pt x="6700" y="5490"/>
                </a:lnTo>
                <a:lnTo>
                  <a:pt x="6736" y="5490"/>
                </a:lnTo>
                <a:lnTo>
                  <a:pt x="6788" y="5578"/>
                </a:lnTo>
                <a:lnTo>
                  <a:pt x="6893" y="5622"/>
                </a:lnTo>
                <a:lnTo>
                  <a:pt x="6937" y="5736"/>
                </a:lnTo>
                <a:lnTo>
                  <a:pt x="6832" y="5894"/>
                </a:lnTo>
                <a:lnTo>
                  <a:pt x="7253" y="6148"/>
                </a:lnTo>
                <a:lnTo>
                  <a:pt x="6867" y="5915"/>
                </a:lnTo>
                <a:lnTo>
                  <a:pt x="7192" y="6289"/>
                </a:lnTo>
                <a:lnTo>
                  <a:pt x="7253" y="6438"/>
                </a:lnTo>
                <a:lnTo>
                  <a:pt x="7366" y="6929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9" name="Freeform 114"/>
          <p:cNvSpPr>
            <a:spLocks noEditPoints="1"/>
          </p:cNvSpPr>
          <p:nvPr/>
        </p:nvSpPr>
        <p:spPr bwMode="auto">
          <a:xfrm>
            <a:off x="-2818060" y="5559486"/>
            <a:ext cx="849776" cy="440965"/>
          </a:xfrm>
          <a:custGeom>
            <a:avLst/>
            <a:gdLst>
              <a:gd name="T0" fmla="*/ 675 w 7112"/>
              <a:gd name="T1" fmla="*/ 370 h 3695"/>
              <a:gd name="T2" fmla="*/ 918 w 7112"/>
              <a:gd name="T3" fmla="*/ 119 h 3695"/>
              <a:gd name="T4" fmla="*/ 1312 w 7112"/>
              <a:gd name="T5" fmla="*/ 18 h 3695"/>
              <a:gd name="T6" fmla="*/ 1644 w 7112"/>
              <a:gd name="T7" fmla="*/ 131 h 3695"/>
              <a:gd name="T8" fmla="*/ 1761 w 7112"/>
              <a:gd name="T9" fmla="*/ 299 h 3695"/>
              <a:gd name="T10" fmla="*/ 2080 w 7112"/>
              <a:gd name="T11" fmla="*/ 479 h 3695"/>
              <a:gd name="T12" fmla="*/ 2118 w 7112"/>
              <a:gd name="T13" fmla="*/ 899 h 3695"/>
              <a:gd name="T14" fmla="*/ 1518 w 7112"/>
              <a:gd name="T15" fmla="*/ 1263 h 3695"/>
              <a:gd name="T16" fmla="*/ 1321 w 7112"/>
              <a:gd name="T17" fmla="*/ 1574 h 3695"/>
              <a:gd name="T18" fmla="*/ 344 w 7112"/>
              <a:gd name="T19" fmla="*/ 1284 h 3695"/>
              <a:gd name="T20" fmla="*/ 42 w 7112"/>
              <a:gd name="T21" fmla="*/ 1301 h 3695"/>
              <a:gd name="T22" fmla="*/ 281 w 7112"/>
              <a:gd name="T23" fmla="*/ 924 h 3695"/>
              <a:gd name="T24" fmla="*/ 499 w 7112"/>
              <a:gd name="T25" fmla="*/ 446 h 3695"/>
              <a:gd name="T26" fmla="*/ 3587 w 7112"/>
              <a:gd name="T27" fmla="*/ 3605 h 3695"/>
              <a:gd name="T28" fmla="*/ 7112 w 7112"/>
              <a:gd name="T29" fmla="*/ 1990 h 3695"/>
              <a:gd name="T30" fmla="*/ 7059 w 7112"/>
              <a:gd name="T31" fmla="*/ 1812 h 3695"/>
              <a:gd name="T32" fmla="*/ 6854 w 7112"/>
              <a:gd name="T33" fmla="*/ 1776 h 3695"/>
              <a:gd name="T34" fmla="*/ 6836 w 7112"/>
              <a:gd name="T35" fmla="*/ 1713 h 3695"/>
              <a:gd name="T36" fmla="*/ 6666 w 7112"/>
              <a:gd name="T37" fmla="*/ 1446 h 3695"/>
              <a:gd name="T38" fmla="*/ 6818 w 7112"/>
              <a:gd name="T39" fmla="*/ 1071 h 3695"/>
              <a:gd name="T40" fmla="*/ 6970 w 7112"/>
              <a:gd name="T41" fmla="*/ 1089 h 3695"/>
              <a:gd name="T42" fmla="*/ 7086 w 7112"/>
              <a:gd name="T43" fmla="*/ 910 h 3695"/>
              <a:gd name="T44" fmla="*/ 7103 w 7112"/>
              <a:gd name="T45" fmla="*/ 607 h 3695"/>
              <a:gd name="T46" fmla="*/ 6979 w 7112"/>
              <a:gd name="T47" fmla="*/ 482 h 3695"/>
              <a:gd name="T48" fmla="*/ 6863 w 7112"/>
              <a:gd name="T49" fmla="*/ 428 h 3695"/>
              <a:gd name="T50" fmla="*/ 6782 w 7112"/>
              <a:gd name="T51" fmla="*/ 375 h 3695"/>
              <a:gd name="T52" fmla="*/ 6720 w 7112"/>
              <a:gd name="T53" fmla="*/ 268 h 3695"/>
              <a:gd name="T54" fmla="*/ 6327 w 7112"/>
              <a:gd name="T55" fmla="*/ 125 h 3695"/>
              <a:gd name="T56" fmla="*/ 6033 w 7112"/>
              <a:gd name="T57" fmla="*/ 223 h 3695"/>
              <a:gd name="T58" fmla="*/ 5881 w 7112"/>
              <a:gd name="T59" fmla="*/ 491 h 3695"/>
              <a:gd name="T60" fmla="*/ 5676 w 7112"/>
              <a:gd name="T61" fmla="*/ 268 h 3695"/>
              <a:gd name="T62" fmla="*/ 5399 w 7112"/>
              <a:gd name="T63" fmla="*/ 393 h 3695"/>
              <a:gd name="T64" fmla="*/ 5310 w 7112"/>
              <a:gd name="T65" fmla="*/ 107 h 3695"/>
              <a:gd name="T66" fmla="*/ 5292 w 7112"/>
              <a:gd name="T67" fmla="*/ 0 h 3695"/>
              <a:gd name="T68" fmla="*/ 5096 w 7112"/>
              <a:gd name="T69" fmla="*/ 303 h 3695"/>
              <a:gd name="T70" fmla="*/ 4747 w 7112"/>
              <a:gd name="T71" fmla="*/ 27 h 3695"/>
              <a:gd name="T72" fmla="*/ 4212 w 7112"/>
              <a:gd name="T73" fmla="*/ 544 h 3695"/>
              <a:gd name="T74" fmla="*/ 4132 w 7112"/>
              <a:gd name="T75" fmla="*/ 98 h 3695"/>
              <a:gd name="T76" fmla="*/ 3382 w 7112"/>
              <a:gd name="T77" fmla="*/ 580 h 3695"/>
              <a:gd name="T78" fmla="*/ 3462 w 7112"/>
              <a:gd name="T79" fmla="*/ 1116 h 3695"/>
              <a:gd name="T80" fmla="*/ 3373 w 7112"/>
              <a:gd name="T81" fmla="*/ 1642 h 3695"/>
              <a:gd name="T82" fmla="*/ 3016 w 7112"/>
              <a:gd name="T83" fmla="*/ 2249 h 3695"/>
              <a:gd name="T84" fmla="*/ 2900 w 7112"/>
              <a:gd name="T85" fmla="*/ 2954 h 3695"/>
              <a:gd name="T86" fmla="*/ 2650 w 7112"/>
              <a:gd name="T87" fmla="*/ 3489 h 3695"/>
              <a:gd name="T88" fmla="*/ 3061 w 7112"/>
              <a:gd name="T89" fmla="*/ 3382 h 3695"/>
              <a:gd name="T90" fmla="*/ 3462 w 7112"/>
              <a:gd name="T91" fmla="*/ 3695 h 3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112" h="3695">
                <a:moveTo>
                  <a:pt x="499" y="446"/>
                </a:moveTo>
                <a:lnTo>
                  <a:pt x="675" y="370"/>
                </a:lnTo>
                <a:lnTo>
                  <a:pt x="705" y="228"/>
                </a:lnTo>
                <a:lnTo>
                  <a:pt x="918" y="119"/>
                </a:lnTo>
                <a:lnTo>
                  <a:pt x="1149" y="81"/>
                </a:lnTo>
                <a:lnTo>
                  <a:pt x="1312" y="18"/>
                </a:lnTo>
                <a:lnTo>
                  <a:pt x="1505" y="18"/>
                </a:lnTo>
                <a:lnTo>
                  <a:pt x="1644" y="131"/>
                </a:lnTo>
                <a:lnTo>
                  <a:pt x="1661" y="186"/>
                </a:lnTo>
                <a:lnTo>
                  <a:pt x="1761" y="299"/>
                </a:lnTo>
                <a:lnTo>
                  <a:pt x="1962" y="328"/>
                </a:lnTo>
                <a:lnTo>
                  <a:pt x="2080" y="479"/>
                </a:lnTo>
                <a:lnTo>
                  <a:pt x="2139" y="651"/>
                </a:lnTo>
                <a:lnTo>
                  <a:pt x="2118" y="899"/>
                </a:lnTo>
                <a:lnTo>
                  <a:pt x="1887" y="1242"/>
                </a:lnTo>
                <a:lnTo>
                  <a:pt x="1518" y="1263"/>
                </a:lnTo>
                <a:lnTo>
                  <a:pt x="1560" y="1456"/>
                </a:lnTo>
                <a:lnTo>
                  <a:pt x="1321" y="1574"/>
                </a:lnTo>
                <a:lnTo>
                  <a:pt x="977" y="1276"/>
                </a:lnTo>
                <a:lnTo>
                  <a:pt x="344" y="1284"/>
                </a:lnTo>
                <a:lnTo>
                  <a:pt x="189" y="1406"/>
                </a:lnTo>
                <a:lnTo>
                  <a:pt x="42" y="1301"/>
                </a:lnTo>
                <a:lnTo>
                  <a:pt x="0" y="1121"/>
                </a:lnTo>
                <a:lnTo>
                  <a:pt x="281" y="924"/>
                </a:lnTo>
                <a:lnTo>
                  <a:pt x="436" y="685"/>
                </a:lnTo>
                <a:lnTo>
                  <a:pt x="499" y="446"/>
                </a:lnTo>
                <a:close/>
                <a:moveTo>
                  <a:pt x="3462" y="3695"/>
                </a:moveTo>
                <a:lnTo>
                  <a:pt x="3587" y="3605"/>
                </a:lnTo>
                <a:lnTo>
                  <a:pt x="3632" y="3614"/>
                </a:lnTo>
                <a:lnTo>
                  <a:pt x="7112" y="1990"/>
                </a:lnTo>
                <a:lnTo>
                  <a:pt x="6987" y="1883"/>
                </a:lnTo>
                <a:lnTo>
                  <a:pt x="7059" y="1812"/>
                </a:lnTo>
                <a:lnTo>
                  <a:pt x="6952" y="1749"/>
                </a:lnTo>
                <a:lnTo>
                  <a:pt x="6854" y="1776"/>
                </a:lnTo>
                <a:lnTo>
                  <a:pt x="6809" y="1740"/>
                </a:lnTo>
                <a:lnTo>
                  <a:pt x="6836" y="1713"/>
                </a:lnTo>
                <a:lnTo>
                  <a:pt x="6845" y="1499"/>
                </a:lnTo>
                <a:lnTo>
                  <a:pt x="6666" y="1446"/>
                </a:lnTo>
                <a:lnTo>
                  <a:pt x="6675" y="1249"/>
                </a:lnTo>
                <a:lnTo>
                  <a:pt x="6818" y="1071"/>
                </a:lnTo>
                <a:lnTo>
                  <a:pt x="6907" y="1116"/>
                </a:lnTo>
                <a:lnTo>
                  <a:pt x="6970" y="1089"/>
                </a:lnTo>
                <a:lnTo>
                  <a:pt x="6925" y="1035"/>
                </a:lnTo>
                <a:lnTo>
                  <a:pt x="7086" y="910"/>
                </a:lnTo>
                <a:lnTo>
                  <a:pt x="7077" y="776"/>
                </a:lnTo>
                <a:lnTo>
                  <a:pt x="7103" y="607"/>
                </a:lnTo>
                <a:lnTo>
                  <a:pt x="7005" y="553"/>
                </a:lnTo>
                <a:lnTo>
                  <a:pt x="6979" y="482"/>
                </a:lnTo>
                <a:lnTo>
                  <a:pt x="6863" y="482"/>
                </a:lnTo>
                <a:lnTo>
                  <a:pt x="6863" y="428"/>
                </a:lnTo>
                <a:lnTo>
                  <a:pt x="6800" y="428"/>
                </a:lnTo>
                <a:lnTo>
                  <a:pt x="6782" y="375"/>
                </a:lnTo>
                <a:lnTo>
                  <a:pt x="6675" y="330"/>
                </a:lnTo>
                <a:lnTo>
                  <a:pt x="6720" y="268"/>
                </a:lnTo>
                <a:lnTo>
                  <a:pt x="6595" y="116"/>
                </a:lnTo>
                <a:lnTo>
                  <a:pt x="6327" y="125"/>
                </a:lnTo>
                <a:lnTo>
                  <a:pt x="6184" y="36"/>
                </a:lnTo>
                <a:lnTo>
                  <a:pt x="6033" y="223"/>
                </a:lnTo>
                <a:lnTo>
                  <a:pt x="6033" y="375"/>
                </a:lnTo>
                <a:lnTo>
                  <a:pt x="5881" y="491"/>
                </a:lnTo>
                <a:lnTo>
                  <a:pt x="5890" y="419"/>
                </a:lnTo>
                <a:lnTo>
                  <a:pt x="5676" y="268"/>
                </a:lnTo>
                <a:lnTo>
                  <a:pt x="5640" y="250"/>
                </a:lnTo>
                <a:lnTo>
                  <a:pt x="5399" y="393"/>
                </a:lnTo>
                <a:lnTo>
                  <a:pt x="5140" y="402"/>
                </a:lnTo>
                <a:lnTo>
                  <a:pt x="5310" y="107"/>
                </a:lnTo>
                <a:lnTo>
                  <a:pt x="5256" y="107"/>
                </a:lnTo>
                <a:lnTo>
                  <a:pt x="5292" y="0"/>
                </a:lnTo>
                <a:lnTo>
                  <a:pt x="5220" y="0"/>
                </a:lnTo>
                <a:lnTo>
                  <a:pt x="5096" y="303"/>
                </a:lnTo>
                <a:lnTo>
                  <a:pt x="4819" y="27"/>
                </a:lnTo>
                <a:lnTo>
                  <a:pt x="4747" y="27"/>
                </a:lnTo>
                <a:lnTo>
                  <a:pt x="4542" y="277"/>
                </a:lnTo>
                <a:lnTo>
                  <a:pt x="4212" y="544"/>
                </a:lnTo>
                <a:lnTo>
                  <a:pt x="4096" y="214"/>
                </a:lnTo>
                <a:lnTo>
                  <a:pt x="4132" y="98"/>
                </a:lnTo>
                <a:lnTo>
                  <a:pt x="3730" y="277"/>
                </a:lnTo>
                <a:lnTo>
                  <a:pt x="3382" y="580"/>
                </a:lnTo>
                <a:lnTo>
                  <a:pt x="3703" y="955"/>
                </a:lnTo>
                <a:lnTo>
                  <a:pt x="3462" y="1116"/>
                </a:lnTo>
                <a:lnTo>
                  <a:pt x="3445" y="1490"/>
                </a:lnTo>
                <a:lnTo>
                  <a:pt x="3373" y="1642"/>
                </a:lnTo>
                <a:lnTo>
                  <a:pt x="3186" y="1731"/>
                </a:lnTo>
                <a:lnTo>
                  <a:pt x="3016" y="2249"/>
                </a:lnTo>
                <a:lnTo>
                  <a:pt x="2766" y="2490"/>
                </a:lnTo>
                <a:lnTo>
                  <a:pt x="2900" y="2954"/>
                </a:lnTo>
                <a:lnTo>
                  <a:pt x="2650" y="3016"/>
                </a:lnTo>
                <a:lnTo>
                  <a:pt x="2650" y="3489"/>
                </a:lnTo>
                <a:lnTo>
                  <a:pt x="2909" y="3382"/>
                </a:lnTo>
                <a:lnTo>
                  <a:pt x="3061" y="3382"/>
                </a:lnTo>
                <a:lnTo>
                  <a:pt x="3114" y="3579"/>
                </a:lnTo>
                <a:lnTo>
                  <a:pt x="3462" y="3695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0" name="Freeform 139"/>
          <p:cNvSpPr>
            <a:spLocks/>
          </p:cNvSpPr>
          <p:nvPr/>
        </p:nvSpPr>
        <p:spPr bwMode="auto">
          <a:xfrm>
            <a:off x="-2859400" y="853557"/>
            <a:ext cx="358284" cy="376658"/>
          </a:xfrm>
          <a:custGeom>
            <a:avLst/>
            <a:gdLst>
              <a:gd name="T0" fmla="*/ 1838 w 2999"/>
              <a:gd name="T1" fmla="*/ 3142 h 3142"/>
              <a:gd name="T2" fmla="*/ 1966 w 2999"/>
              <a:gd name="T3" fmla="*/ 2423 h 3142"/>
              <a:gd name="T4" fmla="*/ 1717 w 2999"/>
              <a:gd name="T5" fmla="*/ 1710 h 3142"/>
              <a:gd name="T6" fmla="*/ 1833 w 2999"/>
              <a:gd name="T7" fmla="*/ 1664 h 3142"/>
              <a:gd name="T8" fmla="*/ 2151 w 2999"/>
              <a:gd name="T9" fmla="*/ 1780 h 3142"/>
              <a:gd name="T10" fmla="*/ 2447 w 2999"/>
              <a:gd name="T11" fmla="*/ 1785 h 3142"/>
              <a:gd name="T12" fmla="*/ 2558 w 2999"/>
              <a:gd name="T13" fmla="*/ 1907 h 3142"/>
              <a:gd name="T14" fmla="*/ 2625 w 2999"/>
              <a:gd name="T15" fmla="*/ 1948 h 3142"/>
              <a:gd name="T16" fmla="*/ 2714 w 2999"/>
              <a:gd name="T17" fmla="*/ 1971 h 3142"/>
              <a:gd name="T18" fmla="*/ 2795 w 2999"/>
              <a:gd name="T19" fmla="*/ 1838 h 3142"/>
              <a:gd name="T20" fmla="*/ 2882 w 2999"/>
              <a:gd name="T21" fmla="*/ 1890 h 3142"/>
              <a:gd name="T22" fmla="*/ 2975 w 2999"/>
              <a:gd name="T23" fmla="*/ 1838 h 3142"/>
              <a:gd name="T24" fmla="*/ 2986 w 2999"/>
              <a:gd name="T25" fmla="*/ 1681 h 3142"/>
              <a:gd name="T26" fmla="*/ 2952 w 2999"/>
              <a:gd name="T27" fmla="*/ 1611 h 3142"/>
              <a:gd name="T28" fmla="*/ 2865 w 2999"/>
              <a:gd name="T29" fmla="*/ 1548 h 3142"/>
              <a:gd name="T30" fmla="*/ 2789 w 2999"/>
              <a:gd name="T31" fmla="*/ 1530 h 3142"/>
              <a:gd name="T32" fmla="*/ 2725 w 2999"/>
              <a:gd name="T33" fmla="*/ 1571 h 3142"/>
              <a:gd name="T34" fmla="*/ 2673 w 2999"/>
              <a:gd name="T35" fmla="*/ 1640 h 3142"/>
              <a:gd name="T36" fmla="*/ 2615 w 2999"/>
              <a:gd name="T37" fmla="*/ 1594 h 3142"/>
              <a:gd name="T38" fmla="*/ 2575 w 2999"/>
              <a:gd name="T39" fmla="*/ 1374 h 3142"/>
              <a:gd name="T40" fmla="*/ 2673 w 2999"/>
              <a:gd name="T41" fmla="*/ 1356 h 3142"/>
              <a:gd name="T42" fmla="*/ 2801 w 2999"/>
              <a:gd name="T43" fmla="*/ 1385 h 3142"/>
              <a:gd name="T44" fmla="*/ 2824 w 2999"/>
              <a:gd name="T45" fmla="*/ 1275 h 3142"/>
              <a:gd name="T46" fmla="*/ 1804 w 2999"/>
              <a:gd name="T47" fmla="*/ 568 h 3142"/>
              <a:gd name="T48" fmla="*/ 1786 w 2999"/>
              <a:gd name="T49" fmla="*/ 347 h 3142"/>
              <a:gd name="T50" fmla="*/ 1630 w 2999"/>
              <a:gd name="T51" fmla="*/ 162 h 3142"/>
              <a:gd name="T52" fmla="*/ 1404 w 2999"/>
              <a:gd name="T53" fmla="*/ 249 h 3142"/>
              <a:gd name="T54" fmla="*/ 957 w 2999"/>
              <a:gd name="T55" fmla="*/ 0 h 3142"/>
              <a:gd name="T56" fmla="*/ 719 w 2999"/>
              <a:gd name="T57" fmla="*/ 440 h 3142"/>
              <a:gd name="T58" fmla="*/ 105 w 2999"/>
              <a:gd name="T59" fmla="*/ 707 h 3142"/>
              <a:gd name="T60" fmla="*/ 203 w 2999"/>
              <a:gd name="T61" fmla="*/ 962 h 3142"/>
              <a:gd name="T62" fmla="*/ 0 w 2999"/>
              <a:gd name="T63" fmla="*/ 1037 h 3142"/>
              <a:gd name="T64" fmla="*/ 111 w 2999"/>
              <a:gd name="T65" fmla="*/ 1322 h 3142"/>
              <a:gd name="T66" fmla="*/ 296 w 2999"/>
              <a:gd name="T67" fmla="*/ 1356 h 3142"/>
              <a:gd name="T68" fmla="*/ 429 w 2999"/>
              <a:gd name="T69" fmla="*/ 1461 h 3142"/>
              <a:gd name="T70" fmla="*/ 487 w 2999"/>
              <a:gd name="T71" fmla="*/ 1582 h 3142"/>
              <a:gd name="T72" fmla="*/ 644 w 2999"/>
              <a:gd name="T73" fmla="*/ 1582 h 3142"/>
              <a:gd name="T74" fmla="*/ 754 w 2999"/>
              <a:gd name="T75" fmla="*/ 1490 h 3142"/>
              <a:gd name="T76" fmla="*/ 887 w 2999"/>
              <a:gd name="T77" fmla="*/ 1414 h 3142"/>
              <a:gd name="T78" fmla="*/ 1038 w 2999"/>
              <a:gd name="T79" fmla="*/ 1484 h 3142"/>
              <a:gd name="T80" fmla="*/ 1189 w 2999"/>
              <a:gd name="T81" fmla="*/ 1611 h 3142"/>
              <a:gd name="T82" fmla="*/ 1276 w 2999"/>
              <a:gd name="T83" fmla="*/ 1803 h 3142"/>
              <a:gd name="T84" fmla="*/ 1044 w 2999"/>
              <a:gd name="T85" fmla="*/ 1913 h 3142"/>
              <a:gd name="T86" fmla="*/ 1085 w 2999"/>
              <a:gd name="T87" fmla="*/ 2081 h 3142"/>
              <a:gd name="T88" fmla="*/ 1218 w 2999"/>
              <a:gd name="T89" fmla="*/ 2145 h 3142"/>
              <a:gd name="T90" fmla="*/ 1467 w 2999"/>
              <a:gd name="T91" fmla="*/ 2736 h 3142"/>
              <a:gd name="T92" fmla="*/ 1467 w 2999"/>
              <a:gd name="T93" fmla="*/ 2974 h 3142"/>
              <a:gd name="T94" fmla="*/ 1566 w 2999"/>
              <a:gd name="T95" fmla="*/ 3078 h 3142"/>
              <a:gd name="T96" fmla="*/ 1717 w 2999"/>
              <a:gd name="T97" fmla="*/ 3131 h 3142"/>
              <a:gd name="T98" fmla="*/ 1838 w 2999"/>
              <a:gd name="T99" fmla="*/ 3142 h 3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999" h="3142">
                <a:moveTo>
                  <a:pt x="1838" y="3142"/>
                </a:moveTo>
                <a:lnTo>
                  <a:pt x="1966" y="2423"/>
                </a:lnTo>
                <a:lnTo>
                  <a:pt x="1717" y="1710"/>
                </a:lnTo>
                <a:lnTo>
                  <a:pt x="1833" y="1664"/>
                </a:lnTo>
                <a:lnTo>
                  <a:pt x="2151" y="1780"/>
                </a:lnTo>
                <a:lnTo>
                  <a:pt x="2447" y="1785"/>
                </a:lnTo>
                <a:lnTo>
                  <a:pt x="2558" y="1907"/>
                </a:lnTo>
                <a:cubicBezTo>
                  <a:pt x="2558" y="1907"/>
                  <a:pt x="2590" y="1929"/>
                  <a:pt x="2625" y="1948"/>
                </a:cubicBezTo>
                <a:cubicBezTo>
                  <a:pt x="2661" y="1967"/>
                  <a:pt x="2693" y="1989"/>
                  <a:pt x="2714" y="1971"/>
                </a:cubicBezTo>
                <a:cubicBezTo>
                  <a:pt x="2736" y="1953"/>
                  <a:pt x="2763" y="1851"/>
                  <a:pt x="2795" y="1838"/>
                </a:cubicBezTo>
                <a:cubicBezTo>
                  <a:pt x="2827" y="1824"/>
                  <a:pt x="2849" y="1886"/>
                  <a:pt x="2882" y="1890"/>
                </a:cubicBezTo>
                <a:cubicBezTo>
                  <a:pt x="2916" y="1893"/>
                  <a:pt x="2951" y="1874"/>
                  <a:pt x="2975" y="1838"/>
                </a:cubicBezTo>
                <a:cubicBezTo>
                  <a:pt x="2999" y="1801"/>
                  <a:pt x="2996" y="1717"/>
                  <a:pt x="2986" y="1681"/>
                </a:cubicBezTo>
                <a:cubicBezTo>
                  <a:pt x="2977" y="1645"/>
                  <a:pt x="2952" y="1611"/>
                  <a:pt x="2952" y="1611"/>
                </a:cubicBezTo>
                <a:lnTo>
                  <a:pt x="2865" y="1548"/>
                </a:lnTo>
                <a:lnTo>
                  <a:pt x="2789" y="1530"/>
                </a:lnTo>
                <a:cubicBezTo>
                  <a:pt x="2789" y="1530"/>
                  <a:pt x="2743" y="1554"/>
                  <a:pt x="2725" y="1571"/>
                </a:cubicBezTo>
                <a:cubicBezTo>
                  <a:pt x="2708" y="1587"/>
                  <a:pt x="2697" y="1637"/>
                  <a:pt x="2673" y="1640"/>
                </a:cubicBezTo>
                <a:cubicBezTo>
                  <a:pt x="2649" y="1643"/>
                  <a:pt x="2638" y="1632"/>
                  <a:pt x="2615" y="1594"/>
                </a:cubicBezTo>
                <a:cubicBezTo>
                  <a:pt x="2592" y="1556"/>
                  <a:pt x="2547" y="1414"/>
                  <a:pt x="2575" y="1374"/>
                </a:cubicBezTo>
                <a:cubicBezTo>
                  <a:pt x="2602" y="1334"/>
                  <a:pt x="2639" y="1355"/>
                  <a:pt x="2673" y="1356"/>
                </a:cubicBezTo>
                <a:cubicBezTo>
                  <a:pt x="2708" y="1357"/>
                  <a:pt x="2801" y="1385"/>
                  <a:pt x="2801" y="1385"/>
                </a:cubicBezTo>
                <a:lnTo>
                  <a:pt x="2824" y="1275"/>
                </a:lnTo>
                <a:lnTo>
                  <a:pt x="1804" y="568"/>
                </a:lnTo>
                <a:lnTo>
                  <a:pt x="1786" y="347"/>
                </a:lnTo>
                <a:lnTo>
                  <a:pt x="1630" y="162"/>
                </a:lnTo>
                <a:lnTo>
                  <a:pt x="1404" y="249"/>
                </a:lnTo>
                <a:lnTo>
                  <a:pt x="957" y="0"/>
                </a:lnTo>
                <a:lnTo>
                  <a:pt x="719" y="440"/>
                </a:lnTo>
                <a:lnTo>
                  <a:pt x="105" y="707"/>
                </a:lnTo>
                <a:lnTo>
                  <a:pt x="203" y="962"/>
                </a:lnTo>
                <a:lnTo>
                  <a:pt x="0" y="1037"/>
                </a:lnTo>
                <a:cubicBezTo>
                  <a:pt x="0" y="1037"/>
                  <a:pt x="51" y="1274"/>
                  <a:pt x="111" y="1322"/>
                </a:cubicBezTo>
                <a:cubicBezTo>
                  <a:pt x="170" y="1369"/>
                  <a:pt x="246" y="1336"/>
                  <a:pt x="296" y="1356"/>
                </a:cubicBezTo>
                <a:cubicBezTo>
                  <a:pt x="346" y="1377"/>
                  <a:pt x="401" y="1425"/>
                  <a:pt x="429" y="1461"/>
                </a:cubicBezTo>
                <a:cubicBezTo>
                  <a:pt x="458" y="1496"/>
                  <a:pt x="450" y="1552"/>
                  <a:pt x="487" y="1582"/>
                </a:cubicBezTo>
                <a:cubicBezTo>
                  <a:pt x="525" y="1613"/>
                  <a:pt x="597" y="1600"/>
                  <a:pt x="644" y="1582"/>
                </a:cubicBezTo>
                <a:cubicBezTo>
                  <a:pt x="691" y="1565"/>
                  <a:pt x="718" y="1514"/>
                  <a:pt x="754" y="1490"/>
                </a:cubicBezTo>
                <a:cubicBezTo>
                  <a:pt x="790" y="1465"/>
                  <a:pt x="835" y="1416"/>
                  <a:pt x="887" y="1414"/>
                </a:cubicBezTo>
                <a:cubicBezTo>
                  <a:pt x="940" y="1413"/>
                  <a:pt x="1038" y="1484"/>
                  <a:pt x="1038" y="1484"/>
                </a:cubicBezTo>
                <a:cubicBezTo>
                  <a:pt x="1038" y="1484"/>
                  <a:pt x="1152" y="1563"/>
                  <a:pt x="1189" y="1611"/>
                </a:cubicBezTo>
                <a:cubicBezTo>
                  <a:pt x="1226" y="1660"/>
                  <a:pt x="1276" y="1803"/>
                  <a:pt x="1276" y="1803"/>
                </a:cubicBezTo>
                <a:cubicBezTo>
                  <a:pt x="1276" y="1803"/>
                  <a:pt x="1072" y="1855"/>
                  <a:pt x="1044" y="1913"/>
                </a:cubicBezTo>
                <a:cubicBezTo>
                  <a:pt x="1016" y="1971"/>
                  <a:pt x="1054" y="2044"/>
                  <a:pt x="1085" y="2081"/>
                </a:cubicBezTo>
                <a:cubicBezTo>
                  <a:pt x="1115" y="2118"/>
                  <a:pt x="1218" y="2145"/>
                  <a:pt x="1218" y="2145"/>
                </a:cubicBezTo>
                <a:cubicBezTo>
                  <a:pt x="1218" y="2145"/>
                  <a:pt x="1441" y="2607"/>
                  <a:pt x="1467" y="2736"/>
                </a:cubicBezTo>
                <a:cubicBezTo>
                  <a:pt x="1493" y="2866"/>
                  <a:pt x="1446" y="2921"/>
                  <a:pt x="1467" y="2974"/>
                </a:cubicBezTo>
                <a:cubicBezTo>
                  <a:pt x="1488" y="3027"/>
                  <a:pt x="1528" y="3054"/>
                  <a:pt x="1566" y="3078"/>
                </a:cubicBezTo>
                <a:cubicBezTo>
                  <a:pt x="1604" y="3103"/>
                  <a:pt x="1717" y="3131"/>
                  <a:pt x="1717" y="3131"/>
                </a:cubicBezTo>
                <a:lnTo>
                  <a:pt x="1838" y="3142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2" name="Freeform 141"/>
          <p:cNvSpPr>
            <a:spLocks/>
          </p:cNvSpPr>
          <p:nvPr/>
        </p:nvSpPr>
        <p:spPr bwMode="auto">
          <a:xfrm>
            <a:off x="-3079882" y="1090118"/>
            <a:ext cx="500680" cy="606328"/>
          </a:xfrm>
          <a:custGeom>
            <a:avLst/>
            <a:gdLst>
              <a:gd name="T0" fmla="*/ 3769 w 4181"/>
              <a:gd name="T1" fmla="*/ 2841 h 5056"/>
              <a:gd name="T2" fmla="*/ 3667 w 4181"/>
              <a:gd name="T3" fmla="*/ 2971 h 5056"/>
              <a:gd name="T4" fmla="*/ 3519 w 4181"/>
              <a:gd name="T5" fmla="*/ 3001 h 5056"/>
              <a:gd name="T6" fmla="*/ 3572 w 4181"/>
              <a:gd name="T7" fmla="*/ 3079 h 5056"/>
              <a:gd name="T8" fmla="*/ 3358 w 4181"/>
              <a:gd name="T9" fmla="*/ 3563 h 5056"/>
              <a:gd name="T10" fmla="*/ 3584 w 4181"/>
              <a:gd name="T11" fmla="*/ 3913 h 5056"/>
              <a:gd name="T12" fmla="*/ 3763 w 4181"/>
              <a:gd name="T13" fmla="*/ 4192 h 5056"/>
              <a:gd name="T14" fmla="*/ 3978 w 4181"/>
              <a:gd name="T15" fmla="*/ 4093 h 5056"/>
              <a:gd name="T16" fmla="*/ 4036 w 4181"/>
              <a:gd name="T17" fmla="*/ 4319 h 5056"/>
              <a:gd name="T18" fmla="*/ 4053 w 4181"/>
              <a:gd name="T19" fmla="*/ 4661 h 5056"/>
              <a:gd name="T20" fmla="*/ 4042 w 4181"/>
              <a:gd name="T21" fmla="*/ 5003 h 5056"/>
              <a:gd name="T22" fmla="*/ 3578 w 4181"/>
              <a:gd name="T23" fmla="*/ 5056 h 5056"/>
              <a:gd name="T24" fmla="*/ 3201 w 4181"/>
              <a:gd name="T25" fmla="*/ 5009 h 5056"/>
              <a:gd name="T26" fmla="*/ 3215 w 4181"/>
              <a:gd name="T27" fmla="*/ 4520 h 5056"/>
              <a:gd name="T28" fmla="*/ 2372 w 4181"/>
              <a:gd name="T29" fmla="*/ 4487 h 5056"/>
              <a:gd name="T30" fmla="*/ 2180 w 4181"/>
              <a:gd name="T31" fmla="*/ 4319 h 5056"/>
              <a:gd name="T32" fmla="*/ 2151 w 4181"/>
              <a:gd name="T33" fmla="*/ 4076 h 5056"/>
              <a:gd name="T34" fmla="*/ 1630 w 4181"/>
              <a:gd name="T35" fmla="*/ 4064 h 5056"/>
              <a:gd name="T36" fmla="*/ 1537 w 4181"/>
              <a:gd name="T37" fmla="*/ 3919 h 5056"/>
              <a:gd name="T38" fmla="*/ 1302 w 4181"/>
              <a:gd name="T39" fmla="*/ 3988 h 5056"/>
              <a:gd name="T40" fmla="*/ 1046 w 4181"/>
              <a:gd name="T41" fmla="*/ 3960 h 5056"/>
              <a:gd name="T42" fmla="*/ 886 w 4181"/>
              <a:gd name="T43" fmla="*/ 3795 h 5056"/>
              <a:gd name="T44" fmla="*/ 624 w 4181"/>
              <a:gd name="T45" fmla="*/ 3612 h 5056"/>
              <a:gd name="T46" fmla="*/ 238 w 4181"/>
              <a:gd name="T47" fmla="*/ 3757 h 5056"/>
              <a:gd name="T48" fmla="*/ 126 w 4181"/>
              <a:gd name="T49" fmla="*/ 3348 h 5056"/>
              <a:gd name="T50" fmla="*/ 151 w 4181"/>
              <a:gd name="T51" fmla="*/ 1983 h 5056"/>
              <a:gd name="T52" fmla="*/ 42 w 4181"/>
              <a:gd name="T53" fmla="*/ 857 h 5056"/>
              <a:gd name="T54" fmla="*/ 176 w 4181"/>
              <a:gd name="T55" fmla="*/ 689 h 5056"/>
              <a:gd name="T56" fmla="*/ 453 w 4181"/>
              <a:gd name="T57" fmla="*/ 574 h 5056"/>
              <a:gd name="T58" fmla="*/ 348 w 4181"/>
              <a:gd name="T59" fmla="*/ 0 h 5056"/>
              <a:gd name="T60" fmla="*/ 1630 w 4181"/>
              <a:gd name="T61" fmla="*/ 1826 h 5056"/>
              <a:gd name="T62" fmla="*/ 2604 w 4181"/>
              <a:gd name="T63" fmla="*/ 2435 h 5056"/>
              <a:gd name="T64" fmla="*/ 3584 w 4181"/>
              <a:gd name="T65" fmla="*/ 2765 h 5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181" h="5056">
                <a:moveTo>
                  <a:pt x="3584" y="2765"/>
                </a:moveTo>
                <a:lnTo>
                  <a:pt x="3769" y="2841"/>
                </a:lnTo>
                <a:lnTo>
                  <a:pt x="3741" y="3005"/>
                </a:lnTo>
                <a:lnTo>
                  <a:pt x="3667" y="2971"/>
                </a:lnTo>
                <a:lnTo>
                  <a:pt x="3602" y="3019"/>
                </a:lnTo>
                <a:lnTo>
                  <a:pt x="3519" y="3001"/>
                </a:lnTo>
                <a:lnTo>
                  <a:pt x="3487" y="3094"/>
                </a:lnTo>
                <a:lnTo>
                  <a:pt x="3572" y="3079"/>
                </a:lnTo>
                <a:lnTo>
                  <a:pt x="3526" y="3403"/>
                </a:lnTo>
                <a:lnTo>
                  <a:pt x="3358" y="3563"/>
                </a:lnTo>
                <a:lnTo>
                  <a:pt x="3392" y="3757"/>
                </a:lnTo>
                <a:lnTo>
                  <a:pt x="3584" y="3913"/>
                </a:lnTo>
                <a:lnTo>
                  <a:pt x="3647" y="4157"/>
                </a:lnTo>
                <a:lnTo>
                  <a:pt x="3763" y="4192"/>
                </a:lnTo>
                <a:lnTo>
                  <a:pt x="3955" y="4157"/>
                </a:lnTo>
                <a:lnTo>
                  <a:pt x="3978" y="4093"/>
                </a:lnTo>
                <a:lnTo>
                  <a:pt x="4094" y="4087"/>
                </a:lnTo>
                <a:lnTo>
                  <a:pt x="4036" y="4319"/>
                </a:lnTo>
                <a:lnTo>
                  <a:pt x="4181" y="4360"/>
                </a:lnTo>
                <a:lnTo>
                  <a:pt x="4053" y="4661"/>
                </a:lnTo>
                <a:lnTo>
                  <a:pt x="4129" y="4795"/>
                </a:lnTo>
                <a:lnTo>
                  <a:pt x="4042" y="5003"/>
                </a:lnTo>
                <a:lnTo>
                  <a:pt x="3879" y="4934"/>
                </a:lnTo>
                <a:lnTo>
                  <a:pt x="3578" y="5056"/>
                </a:lnTo>
                <a:lnTo>
                  <a:pt x="3439" y="4945"/>
                </a:lnTo>
                <a:lnTo>
                  <a:pt x="3201" y="5009"/>
                </a:lnTo>
                <a:lnTo>
                  <a:pt x="3097" y="4864"/>
                </a:lnTo>
                <a:lnTo>
                  <a:pt x="3215" y="4520"/>
                </a:lnTo>
                <a:lnTo>
                  <a:pt x="2343" y="4204"/>
                </a:lnTo>
                <a:lnTo>
                  <a:pt x="2372" y="4487"/>
                </a:lnTo>
                <a:lnTo>
                  <a:pt x="2117" y="4412"/>
                </a:lnTo>
                <a:lnTo>
                  <a:pt x="2180" y="4319"/>
                </a:lnTo>
                <a:lnTo>
                  <a:pt x="2111" y="4325"/>
                </a:lnTo>
                <a:lnTo>
                  <a:pt x="2151" y="4076"/>
                </a:lnTo>
                <a:lnTo>
                  <a:pt x="2026" y="3969"/>
                </a:lnTo>
                <a:lnTo>
                  <a:pt x="1630" y="4064"/>
                </a:lnTo>
                <a:lnTo>
                  <a:pt x="1502" y="4006"/>
                </a:lnTo>
                <a:lnTo>
                  <a:pt x="1537" y="3919"/>
                </a:lnTo>
                <a:lnTo>
                  <a:pt x="1340" y="3757"/>
                </a:lnTo>
                <a:lnTo>
                  <a:pt x="1302" y="3988"/>
                </a:lnTo>
                <a:lnTo>
                  <a:pt x="1137" y="3989"/>
                </a:lnTo>
                <a:cubicBezTo>
                  <a:pt x="1137" y="3989"/>
                  <a:pt x="1080" y="3960"/>
                  <a:pt x="1046" y="3960"/>
                </a:cubicBezTo>
                <a:cubicBezTo>
                  <a:pt x="1011" y="3960"/>
                  <a:pt x="969" y="3960"/>
                  <a:pt x="969" y="3960"/>
                </a:cubicBezTo>
                <a:lnTo>
                  <a:pt x="886" y="3795"/>
                </a:lnTo>
                <a:lnTo>
                  <a:pt x="598" y="3776"/>
                </a:lnTo>
                <a:lnTo>
                  <a:pt x="624" y="3612"/>
                </a:lnTo>
                <a:lnTo>
                  <a:pt x="329" y="3684"/>
                </a:lnTo>
                <a:lnTo>
                  <a:pt x="238" y="3757"/>
                </a:lnTo>
                <a:lnTo>
                  <a:pt x="35" y="3554"/>
                </a:lnTo>
                <a:lnTo>
                  <a:pt x="126" y="3348"/>
                </a:lnTo>
                <a:lnTo>
                  <a:pt x="0" y="3160"/>
                </a:lnTo>
                <a:lnTo>
                  <a:pt x="151" y="1983"/>
                </a:lnTo>
                <a:lnTo>
                  <a:pt x="18" y="1472"/>
                </a:lnTo>
                <a:lnTo>
                  <a:pt x="42" y="857"/>
                </a:lnTo>
                <a:lnTo>
                  <a:pt x="238" y="782"/>
                </a:lnTo>
                <a:lnTo>
                  <a:pt x="176" y="689"/>
                </a:lnTo>
                <a:lnTo>
                  <a:pt x="291" y="560"/>
                </a:lnTo>
                <a:lnTo>
                  <a:pt x="453" y="574"/>
                </a:lnTo>
                <a:lnTo>
                  <a:pt x="223" y="62"/>
                </a:lnTo>
                <a:lnTo>
                  <a:pt x="348" y="0"/>
                </a:lnTo>
                <a:cubicBezTo>
                  <a:pt x="348" y="0"/>
                  <a:pt x="1052" y="1144"/>
                  <a:pt x="1259" y="1414"/>
                </a:cubicBezTo>
                <a:cubicBezTo>
                  <a:pt x="1465" y="1685"/>
                  <a:pt x="1546" y="1729"/>
                  <a:pt x="1630" y="1826"/>
                </a:cubicBezTo>
                <a:cubicBezTo>
                  <a:pt x="1713" y="1923"/>
                  <a:pt x="1821" y="2058"/>
                  <a:pt x="1821" y="2058"/>
                </a:cubicBezTo>
                <a:cubicBezTo>
                  <a:pt x="1821" y="2058"/>
                  <a:pt x="2335" y="2325"/>
                  <a:pt x="2604" y="2435"/>
                </a:cubicBezTo>
                <a:cubicBezTo>
                  <a:pt x="2872" y="2545"/>
                  <a:pt x="3613" y="2777"/>
                  <a:pt x="3613" y="2777"/>
                </a:cubicBezTo>
                <a:lnTo>
                  <a:pt x="3584" y="2765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6" name="Freeform 11"/>
          <p:cNvSpPr>
            <a:spLocks/>
          </p:cNvSpPr>
          <p:nvPr/>
        </p:nvSpPr>
        <p:spPr bwMode="auto">
          <a:xfrm>
            <a:off x="-3171751" y="825997"/>
            <a:ext cx="491492" cy="477712"/>
          </a:xfrm>
          <a:custGeom>
            <a:avLst/>
            <a:gdLst>
              <a:gd name="T0" fmla="*/ 3496 w 4112"/>
              <a:gd name="T1" fmla="*/ 1642 h 3990"/>
              <a:gd name="T2" fmla="*/ 3346 w 4112"/>
              <a:gd name="T3" fmla="*/ 1746 h 3990"/>
              <a:gd name="T4" fmla="*/ 3282 w 4112"/>
              <a:gd name="T5" fmla="*/ 1815 h 3990"/>
              <a:gd name="T6" fmla="*/ 3091 w 4112"/>
              <a:gd name="T7" fmla="*/ 1827 h 3990"/>
              <a:gd name="T8" fmla="*/ 3021 w 4112"/>
              <a:gd name="T9" fmla="*/ 1682 h 3990"/>
              <a:gd name="T10" fmla="*/ 2859 w 4112"/>
              <a:gd name="T11" fmla="*/ 1589 h 3990"/>
              <a:gd name="T12" fmla="*/ 2708 w 4112"/>
              <a:gd name="T13" fmla="*/ 1549 h 3990"/>
              <a:gd name="T14" fmla="*/ 2604 w 4112"/>
              <a:gd name="T15" fmla="*/ 1276 h 3990"/>
              <a:gd name="T16" fmla="*/ 2818 w 4112"/>
              <a:gd name="T17" fmla="*/ 1218 h 3990"/>
              <a:gd name="T18" fmla="*/ 2720 w 4112"/>
              <a:gd name="T19" fmla="*/ 946 h 3990"/>
              <a:gd name="T20" fmla="*/ 3299 w 4112"/>
              <a:gd name="T21" fmla="*/ 720 h 3990"/>
              <a:gd name="T22" fmla="*/ 3558 w 4112"/>
              <a:gd name="T23" fmla="*/ 267 h 3990"/>
              <a:gd name="T24" fmla="*/ 3201 w 4112"/>
              <a:gd name="T25" fmla="*/ 0 h 3990"/>
              <a:gd name="T26" fmla="*/ 3114 w 4112"/>
              <a:gd name="T27" fmla="*/ 70 h 3990"/>
              <a:gd name="T28" fmla="*/ 3014 w 4112"/>
              <a:gd name="T29" fmla="*/ 75 h 3990"/>
              <a:gd name="T30" fmla="*/ 2971 w 4112"/>
              <a:gd name="T31" fmla="*/ 126 h 3990"/>
              <a:gd name="T32" fmla="*/ 3021 w 4112"/>
              <a:gd name="T33" fmla="*/ 221 h 3990"/>
              <a:gd name="T34" fmla="*/ 2656 w 4112"/>
              <a:gd name="T35" fmla="*/ 522 h 3990"/>
              <a:gd name="T36" fmla="*/ 2093 w 4112"/>
              <a:gd name="T37" fmla="*/ 679 h 3990"/>
              <a:gd name="T38" fmla="*/ 1764 w 4112"/>
              <a:gd name="T39" fmla="*/ 685 h 3990"/>
              <a:gd name="T40" fmla="*/ 1647 w 4112"/>
              <a:gd name="T41" fmla="*/ 720 h 3990"/>
              <a:gd name="T42" fmla="*/ 1699 w 4112"/>
              <a:gd name="T43" fmla="*/ 575 h 3990"/>
              <a:gd name="T44" fmla="*/ 1484 w 4112"/>
              <a:gd name="T45" fmla="*/ 301 h 3990"/>
              <a:gd name="T46" fmla="*/ 1255 w 4112"/>
              <a:gd name="T47" fmla="*/ 290 h 3990"/>
              <a:gd name="T48" fmla="*/ 1085 w 4112"/>
              <a:gd name="T49" fmla="*/ 424 h 3990"/>
              <a:gd name="T50" fmla="*/ 877 w 4112"/>
              <a:gd name="T51" fmla="*/ 343 h 3990"/>
              <a:gd name="T52" fmla="*/ 510 w 4112"/>
              <a:gd name="T53" fmla="*/ 476 h 3990"/>
              <a:gd name="T54" fmla="*/ 279 w 4112"/>
              <a:gd name="T55" fmla="*/ 308 h 3990"/>
              <a:gd name="T56" fmla="*/ 0 w 4112"/>
              <a:gd name="T57" fmla="*/ 482 h 3990"/>
              <a:gd name="T58" fmla="*/ 1085 w 4112"/>
              <a:gd name="T59" fmla="*/ 2175 h 3990"/>
              <a:gd name="T60" fmla="*/ 2111 w 4112"/>
              <a:gd name="T61" fmla="*/ 3758 h 3990"/>
              <a:gd name="T62" fmla="*/ 2343 w 4112"/>
              <a:gd name="T63" fmla="*/ 3990 h 3990"/>
              <a:gd name="T64" fmla="*/ 2563 w 4112"/>
              <a:gd name="T65" fmla="*/ 3735 h 3990"/>
              <a:gd name="T66" fmla="*/ 3147 w 4112"/>
              <a:gd name="T67" fmla="*/ 2901 h 3990"/>
              <a:gd name="T68" fmla="*/ 3453 w 4112"/>
              <a:gd name="T69" fmla="*/ 3066 h 3990"/>
              <a:gd name="T70" fmla="*/ 3788 w 4112"/>
              <a:gd name="T71" fmla="*/ 3188 h 3990"/>
              <a:gd name="T72" fmla="*/ 4085 w 4112"/>
              <a:gd name="T73" fmla="*/ 3140 h 3990"/>
              <a:gd name="T74" fmla="*/ 4112 w 4112"/>
              <a:gd name="T75" fmla="*/ 2954 h 3990"/>
              <a:gd name="T76" fmla="*/ 3859 w 4112"/>
              <a:gd name="T77" fmla="*/ 2402 h 3990"/>
              <a:gd name="T78" fmla="*/ 3859 w 4112"/>
              <a:gd name="T79" fmla="*/ 2116 h 3990"/>
              <a:gd name="T80" fmla="*/ 3859 w 4112"/>
              <a:gd name="T81" fmla="*/ 1830 h 3990"/>
              <a:gd name="T82" fmla="*/ 3633 w 4112"/>
              <a:gd name="T83" fmla="*/ 1718 h 3990"/>
              <a:gd name="T84" fmla="*/ 3496 w 4112"/>
              <a:gd name="T85" fmla="*/ 1642 h 3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12" h="3990">
                <a:moveTo>
                  <a:pt x="3496" y="1642"/>
                </a:moveTo>
                <a:cubicBezTo>
                  <a:pt x="3445" y="1646"/>
                  <a:pt x="3377" y="1719"/>
                  <a:pt x="3346" y="1746"/>
                </a:cubicBezTo>
                <a:cubicBezTo>
                  <a:pt x="3314" y="1773"/>
                  <a:pt x="3321" y="1797"/>
                  <a:pt x="3282" y="1815"/>
                </a:cubicBezTo>
                <a:cubicBezTo>
                  <a:pt x="3243" y="1834"/>
                  <a:pt x="3136" y="1854"/>
                  <a:pt x="3091" y="1827"/>
                </a:cubicBezTo>
                <a:cubicBezTo>
                  <a:pt x="3045" y="1800"/>
                  <a:pt x="3057" y="1720"/>
                  <a:pt x="3021" y="1682"/>
                </a:cubicBezTo>
                <a:cubicBezTo>
                  <a:pt x="2986" y="1644"/>
                  <a:pt x="2912" y="1604"/>
                  <a:pt x="2859" y="1589"/>
                </a:cubicBezTo>
                <a:cubicBezTo>
                  <a:pt x="2806" y="1574"/>
                  <a:pt x="2766" y="1596"/>
                  <a:pt x="2708" y="1549"/>
                </a:cubicBezTo>
                <a:cubicBezTo>
                  <a:pt x="2650" y="1502"/>
                  <a:pt x="2604" y="1276"/>
                  <a:pt x="2604" y="1276"/>
                </a:cubicBezTo>
                <a:lnTo>
                  <a:pt x="2818" y="1218"/>
                </a:lnTo>
                <a:lnTo>
                  <a:pt x="2720" y="946"/>
                </a:lnTo>
                <a:lnTo>
                  <a:pt x="3299" y="720"/>
                </a:lnTo>
                <a:lnTo>
                  <a:pt x="3558" y="267"/>
                </a:lnTo>
                <a:lnTo>
                  <a:pt x="3201" y="0"/>
                </a:lnTo>
                <a:lnTo>
                  <a:pt x="3114" y="70"/>
                </a:lnTo>
                <a:lnTo>
                  <a:pt x="3014" y="75"/>
                </a:lnTo>
                <a:lnTo>
                  <a:pt x="2971" y="126"/>
                </a:lnTo>
                <a:lnTo>
                  <a:pt x="3021" y="221"/>
                </a:lnTo>
                <a:lnTo>
                  <a:pt x="2656" y="522"/>
                </a:lnTo>
                <a:lnTo>
                  <a:pt x="2093" y="679"/>
                </a:lnTo>
                <a:lnTo>
                  <a:pt x="1764" y="685"/>
                </a:lnTo>
                <a:lnTo>
                  <a:pt x="1647" y="720"/>
                </a:lnTo>
                <a:lnTo>
                  <a:pt x="1699" y="575"/>
                </a:lnTo>
                <a:lnTo>
                  <a:pt x="1484" y="301"/>
                </a:lnTo>
                <a:lnTo>
                  <a:pt x="1255" y="290"/>
                </a:lnTo>
                <a:lnTo>
                  <a:pt x="1085" y="424"/>
                </a:lnTo>
                <a:lnTo>
                  <a:pt x="877" y="343"/>
                </a:lnTo>
                <a:lnTo>
                  <a:pt x="510" y="476"/>
                </a:lnTo>
                <a:lnTo>
                  <a:pt x="279" y="308"/>
                </a:lnTo>
                <a:lnTo>
                  <a:pt x="0" y="482"/>
                </a:lnTo>
                <a:lnTo>
                  <a:pt x="1085" y="2175"/>
                </a:lnTo>
                <a:lnTo>
                  <a:pt x="2111" y="3758"/>
                </a:lnTo>
                <a:cubicBezTo>
                  <a:pt x="2111" y="3758"/>
                  <a:pt x="2243" y="3911"/>
                  <a:pt x="2343" y="3990"/>
                </a:cubicBezTo>
                <a:lnTo>
                  <a:pt x="2563" y="3735"/>
                </a:lnTo>
                <a:lnTo>
                  <a:pt x="3147" y="2901"/>
                </a:lnTo>
                <a:lnTo>
                  <a:pt x="3453" y="3066"/>
                </a:lnTo>
                <a:lnTo>
                  <a:pt x="3788" y="3188"/>
                </a:lnTo>
                <a:lnTo>
                  <a:pt x="4085" y="3140"/>
                </a:lnTo>
                <a:lnTo>
                  <a:pt x="4112" y="2954"/>
                </a:lnTo>
                <a:lnTo>
                  <a:pt x="3859" y="2402"/>
                </a:lnTo>
                <a:lnTo>
                  <a:pt x="3859" y="2116"/>
                </a:lnTo>
                <a:lnTo>
                  <a:pt x="3859" y="1830"/>
                </a:lnTo>
                <a:lnTo>
                  <a:pt x="3633" y="1718"/>
                </a:lnTo>
                <a:cubicBezTo>
                  <a:pt x="3633" y="1718"/>
                  <a:pt x="3548" y="1637"/>
                  <a:pt x="3496" y="1642"/>
                </a:cubicBez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18" name="Группа 217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219" name="Рисунок 2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220" name="Рисунок 2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  <p:pic>
        <p:nvPicPr>
          <p:cNvPr id="56" name="Рисунок 5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511" y="3801507"/>
            <a:ext cx="3743440" cy="3621745"/>
          </a:xfrm>
          <a:prstGeom prst="rect">
            <a:avLst/>
          </a:prstGeom>
          <a:noFill/>
          <a:ln>
            <a:noFill/>
          </a:ln>
          <a:effectLst>
            <a:softEdge rad="2032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6235" y="3766457"/>
            <a:ext cx="6027079" cy="3708615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52000"/>
              </a:schemeClr>
            </a:glow>
            <a:outerShdw dist="35921" dir="2700000" algn="ctr" rotWithShape="0">
              <a:schemeClr val="bg2"/>
            </a:outerShdw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79143" y="1064853"/>
            <a:ext cx="73041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КРУПНОГАБАРИТНЫЕ ЕЛИ  БЫЛИ УСТАНОВЛЕННЫ ПО АДРЕСАМ: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err="1"/>
              <a:t>ул.Летчика</a:t>
            </a:r>
            <a:r>
              <a:rPr lang="ru-RU" sz="1600" dirty="0"/>
              <a:t> Бабушкина, д.1, к.1 - (напротив административного здания</a:t>
            </a:r>
            <a:r>
              <a:rPr lang="ru-RU" sz="1600" dirty="0" smtClean="0"/>
              <a:t>)</a:t>
            </a:r>
            <a:endParaRPr lang="ru-RU" sz="1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пересечение ул</a:t>
            </a:r>
            <a:r>
              <a:rPr lang="ru-RU" sz="1600" dirty="0"/>
              <a:t>. Менжинского </a:t>
            </a:r>
            <a:r>
              <a:rPr lang="ru-RU" sz="1600" dirty="0" smtClean="0"/>
              <a:t>с </a:t>
            </a:r>
            <a:r>
              <a:rPr lang="ru-RU" sz="1600" dirty="0"/>
              <a:t>ул. </a:t>
            </a:r>
            <a:r>
              <a:rPr lang="ru-RU" sz="1600" dirty="0" smtClean="0"/>
              <a:t>Енисейская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ул</a:t>
            </a:r>
            <a:r>
              <a:rPr lang="ru-RU" sz="1600" dirty="0"/>
              <a:t>. Летчика Бабушкина </a:t>
            </a:r>
            <a:r>
              <a:rPr lang="ru-RU" sz="1600" dirty="0" smtClean="0"/>
              <a:t>пересечение </a:t>
            </a:r>
            <a:r>
              <a:rPr lang="ru-RU" sz="1600" dirty="0"/>
              <a:t>с ул. Искры (</a:t>
            </a:r>
            <a:r>
              <a:rPr lang="ru-RU" sz="1600" dirty="0" smtClean="0"/>
              <a:t>сквер)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buFont typeface="Wingdings" pitchFamily="2" charset="2"/>
              <a:buChar char="ü"/>
            </a:pPr>
            <a:r>
              <a:rPr lang="ru-RU" sz="1600" dirty="0" err="1" smtClean="0"/>
              <a:t>ул.Летчика</a:t>
            </a:r>
            <a:r>
              <a:rPr lang="ru-RU" sz="1600" dirty="0" smtClean="0"/>
              <a:t> </a:t>
            </a:r>
            <a:r>
              <a:rPr lang="ru-RU" sz="1600" dirty="0"/>
              <a:t>Бабушкина, </a:t>
            </a:r>
            <a:r>
              <a:rPr lang="ru-RU" sz="1600" dirty="0" smtClean="0"/>
              <a:t>д.15 ( магазин «Перекресток»)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err="1" smtClean="0"/>
              <a:t>ул.Енисейская</a:t>
            </a:r>
            <a:r>
              <a:rPr lang="ru-RU" sz="1600" dirty="0" smtClean="0"/>
              <a:t>, д.19, к.1 (ТЦ «Радужный»)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ул. Менжинского, д.27 (магазин «</a:t>
            </a:r>
            <a:r>
              <a:rPr lang="ru-RU" sz="1600" dirty="0" err="1" smtClean="0"/>
              <a:t>Евроспар</a:t>
            </a:r>
            <a:r>
              <a:rPr lang="ru-RU" sz="1600" dirty="0" smtClean="0"/>
              <a:t>»)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err="1" smtClean="0"/>
              <a:t>Староватутинский</a:t>
            </a:r>
            <a:r>
              <a:rPr lang="ru-RU" sz="1600" dirty="0" smtClean="0"/>
              <a:t> проезд, д.14 (ТЦ Клен)</a:t>
            </a:r>
            <a:endParaRPr lang="ru-RU" sz="1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 smtClean="0">
              <a:solidFill>
                <a:srgbClr val="222A3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3830" y="1340149"/>
            <a:ext cx="3300413" cy="24753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0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855" y="420767"/>
            <a:ext cx="537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СВАО</a:t>
            </a:r>
            <a:endParaRPr lang="en-US" sz="1200" dirty="0" smtClean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18658"/>
            <a:ext cx="7564979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Тематическое оформление района к Новому году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43853" y="717703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1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02" y="10266983"/>
            <a:ext cx="90624" cy="90624"/>
          </a:xfrm>
          <a:prstGeom prst="rect">
            <a:avLst/>
          </a:prstGeom>
        </p:spPr>
      </p:pic>
      <p:sp>
        <p:nvSpPr>
          <p:cNvPr id="40" name="Freeform 186"/>
          <p:cNvSpPr>
            <a:spLocks/>
          </p:cNvSpPr>
          <p:nvPr/>
        </p:nvSpPr>
        <p:spPr bwMode="auto">
          <a:xfrm>
            <a:off x="-1960022" y="6381757"/>
            <a:ext cx="930036" cy="1167251"/>
          </a:xfrm>
          <a:custGeom>
            <a:avLst/>
            <a:gdLst>
              <a:gd name="T0" fmla="*/ 190 w 988"/>
              <a:gd name="T1" fmla="*/ 1040 h 1240"/>
              <a:gd name="T2" fmla="*/ 175 w 988"/>
              <a:gd name="T3" fmla="*/ 1082 h 1240"/>
              <a:gd name="T4" fmla="*/ 189 w 988"/>
              <a:gd name="T5" fmla="*/ 1113 h 1240"/>
              <a:gd name="T6" fmla="*/ 158 w 988"/>
              <a:gd name="T7" fmla="*/ 1121 h 1240"/>
              <a:gd name="T8" fmla="*/ 131 w 988"/>
              <a:gd name="T9" fmla="*/ 1205 h 1240"/>
              <a:gd name="T10" fmla="*/ 281 w 988"/>
              <a:gd name="T11" fmla="*/ 1159 h 1240"/>
              <a:gd name="T12" fmla="*/ 304 w 988"/>
              <a:gd name="T13" fmla="*/ 1198 h 1240"/>
              <a:gd name="T14" fmla="*/ 315 w 988"/>
              <a:gd name="T15" fmla="*/ 1213 h 1240"/>
              <a:gd name="T16" fmla="*/ 375 w 988"/>
              <a:gd name="T17" fmla="*/ 1217 h 1240"/>
              <a:gd name="T18" fmla="*/ 494 w 988"/>
              <a:gd name="T19" fmla="*/ 1205 h 1240"/>
              <a:gd name="T20" fmla="*/ 552 w 988"/>
              <a:gd name="T21" fmla="*/ 1028 h 1240"/>
              <a:gd name="T22" fmla="*/ 800 w 988"/>
              <a:gd name="T23" fmla="*/ 1024 h 1240"/>
              <a:gd name="T24" fmla="*/ 871 w 988"/>
              <a:gd name="T25" fmla="*/ 877 h 1240"/>
              <a:gd name="T26" fmla="*/ 888 w 988"/>
              <a:gd name="T27" fmla="*/ 823 h 1240"/>
              <a:gd name="T28" fmla="*/ 902 w 988"/>
              <a:gd name="T29" fmla="*/ 778 h 1240"/>
              <a:gd name="T30" fmla="*/ 948 w 988"/>
              <a:gd name="T31" fmla="*/ 759 h 1240"/>
              <a:gd name="T32" fmla="*/ 982 w 988"/>
              <a:gd name="T33" fmla="*/ 686 h 1240"/>
              <a:gd name="T34" fmla="*/ 944 w 988"/>
              <a:gd name="T35" fmla="*/ 677 h 1240"/>
              <a:gd name="T36" fmla="*/ 956 w 988"/>
              <a:gd name="T37" fmla="*/ 644 h 1240"/>
              <a:gd name="T38" fmla="*/ 923 w 988"/>
              <a:gd name="T39" fmla="*/ 623 h 1240"/>
              <a:gd name="T40" fmla="*/ 907 w 988"/>
              <a:gd name="T41" fmla="*/ 605 h 1240"/>
              <a:gd name="T42" fmla="*/ 884 w 988"/>
              <a:gd name="T43" fmla="*/ 590 h 1240"/>
              <a:gd name="T44" fmla="*/ 861 w 988"/>
              <a:gd name="T45" fmla="*/ 586 h 1240"/>
              <a:gd name="T46" fmla="*/ 865 w 988"/>
              <a:gd name="T47" fmla="*/ 629 h 1240"/>
              <a:gd name="T48" fmla="*/ 827 w 988"/>
              <a:gd name="T49" fmla="*/ 592 h 1240"/>
              <a:gd name="T50" fmla="*/ 827 w 988"/>
              <a:gd name="T51" fmla="*/ 565 h 1240"/>
              <a:gd name="T52" fmla="*/ 700 w 988"/>
              <a:gd name="T53" fmla="*/ 576 h 1240"/>
              <a:gd name="T54" fmla="*/ 652 w 988"/>
              <a:gd name="T55" fmla="*/ 630 h 1240"/>
              <a:gd name="T56" fmla="*/ 652 w 988"/>
              <a:gd name="T57" fmla="*/ 475 h 1240"/>
              <a:gd name="T58" fmla="*/ 692 w 988"/>
              <a:gd name="T59" fmla="*/ 480 h 1240"/>
              <a:gd name="T60" fmla="*/ 669 w 988"/>
              <a:gd name="T61" fmla="*/ 432 h 1240"/>
              <a:gd name="T62" fmla="*/ 636 w 988"/>
              <a:gd name="T63" fmla="*/ 413 h 1240"/>
              <a:gd name="T64" fmla="*/ 607 w 988"/>
              <a:gd name="T65" fmla="*/ 369 h 1240"/>
              <a:gd name="T66" fmla="*/ 569 w 988"/>
              <a:gd name="T67" fmla="*/ 342 h 1240"/>
              <a:gd name="T68" fmla="*/ 542 w 988"/>
              <a:gd name="T69" fmla="*/ 294 h 1240"/>
              <a:gd name="T70" fmla="*/ 590 w 988"/>
              <a:gd name="T71" fmla="*/ 163 h 1240"/>
              <a:gd name="T72" fmla="*/ 575 w 988"/>
              <a:gd name="T73" fmla="*/ 105 h 1240"/>
              <a:gd name="T74" fmla="*/ 554 w 988"/>
              <a:gd name="T75" fmla="*/ 77 h 1240"/>
              <a:gd name="T76" fmla="*/ 511 w 988"/>
              <a:gd name="T77" fmla="*/ 63 h 1240"/>
              <a:gd name="T78" fmla="*/ 463 w 988"/>
              <a:gd name="T79" fmla="*/ 59 h 1240"/>
              <a:gd name="T80" fmla="*/ 323 w 988"/>
              <a:gd name="T81" fmla="*/ 27 h 1240"/>
              <a:gd name="T82" fmla="*/ 271 w 988"/>
              <a:gd name="T83" fmla="*/ 7 h 1240"/>
              <a:gd name="T84" fmla="*/ 250 w 988"/>
              <a:gd name="T85" fmla="*/ 27 h 1240"/>
              <a:gd name="T86" fmla="*/ 243 w 988"/>
              <a:gd name="T87" fmla="*/ 65 h 1240"/>
              <a:gd name="T88" fmla="*/ 206 w 988"/>
              <a:gd name="T89" fmla="*/ 109 h 1240"/>
              <a:gd name="T90" fmla="*/ 214 w 988"/>
              <a:gd name="T91" fmla="*/ 190 h 1240"/>
              <a:gd name="T92" fmla="*/ 216 w 988"/>
              <a:gd name="T93" fmla="*/ 236 h 1240"/>
              <a:gd name="T94" fmla="*/ 225 w 988"/>
              <a:gd name="T95" fmla="*/ 298 h 1240"/>
              <a:gd name="T96" fmla="*/ 104 w 988"/>
              <a:gd name="T97" fmla="*/ 373 h 1240"/>
              <a:gd name="T98" fmla="*/ 81 w 988"/>
              <a:gd name="T99" fmla="*/ 384 h 1240"/>
              <a:gd name="T100" fmla="*/ 75 w 988"/>
              <a:gd name="T101" fmla="*/ 425 h 1240"/>
              <a:gd name="T102" fmla="*/ 100 w 988"/>
              <a:gd name="T103" fmla="*/ 459 h 1240"/>
              <a:gd name="T104" fmla="*/ 33 w 988"/>
              <a:gd name="T105" fmla="*/ 482 h 1240"/>
              <a:gd name="T106" fmla="*/ 12 w 988"/>
              <a:gd name="T107" fmla="*/ 490 h 1240"/>
              <a:gd name="T108" fmla="*/ 16 w 988"/>
              <a:gd name="T109" fmla="*/ 511 h 1240"/>
              <a:gd name="T110" fmla="*/ 37 w 988"/>
              <a:gd name="T111" fmla="*/ 532 h 1240"/>
              <a:gd name="T112" fmla="*/ 12 w 988"/>
              <a:gd name="T113" fmla="*/ 569 h 1240"/>
              <a:gd name="T114" fmla="*/ 21 w 988"/>
              <a:gd name="T115" fmla="*/ 642 h 1240"/>
              <a:gd name="T116" fmla="*/ 64 w 988"/>
              <a:gd name="T117" fmla="*/ 719 h 1240"/>
              <a:gd name="T118" fmla="*/ 60 w 988"/>
              <a:gd name="T119" fmla="*/ 755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88" h="1240">
                <a:moveTo>
                  <a:pt x="58" y="949"/>
                </a:moveTo>
                <a:lnTo>
                  <a:pt x="148" y="959"/>
                </a:lnTo>
                <a:lnTo>
                  <a:pt x="225" y="967"/>
                </a:lnTo>
                <a:lnTo>
                  <a:pt x="250" y="969"/>
                </a:lnTo>
                <a:lnTo>
                  <a:pt x="267" y="971"/>
                </a:lnTo>
                <a:lnTo>
                  <a:pt x="264" y="1011"/>
                </a:lnTo>
                <a:lnTo>
                  <a:pt x="231" y="1011"/>
                </a:lnTo>
                <a:lnTo>
                  <a:pt x="238" y="1032"/>
                </a:lnTo>
                <a:lnTo>
                  <a:pt x="229" y="1034"/>
                </a:lnTo>
                <a:lnTo>
                  <a:pt x="216" y="1038"/>
                </a:lnTo>
                <a:lnTo>
                  <a:pt x="217" y="1050"/>
                </a:lnTo>
                <a:lnTo>
                  <a:pt x="204" y="1046"/>
                </a:lnTo>
                <a:lnTo>
                  <a:pt x="204" y="1040"/>
                </a:lnTo>
                <a:lnTo>
                  <a:pt x="190" y="1040"/>
                </a:lnTo>
                <a:lnTo>
                  <a:pt x="183" y="1038"/>
                </a:lnTo>
                <a:lnTo>
                  <a:pt x="164" y="1034"/>
                </a:lnTo>
                <a:lnTo>
                  <a:pt x="160" y="1053"/>
                </a:lnTo>
                <a:lnTo>
                  <a:pt x="142" y="1047"/>
                </a:lnTo>
                <a:lnTo>
                  <a:pt x="140" y="1067"/>
                </a:lnTo>
                <a:lnTo>
                  <a:pt x="148" y="1071"/>
                </a:lnTo>
                <a:lnTo>
                  <a:pt x="156" y="1073"/>
                </a:lnTo>
                <a:lnTo>
                  <a:pt x="160" y="1074"/>
                </a:lnTo>
                <a:lnTo>
                  <a:pt x="162" y="1074"/>
                </a:lnTo>
                <a:lnTo>
                  <a:pt x="164" y="1076"/>
                </a:lnTo>
                <a:lnTo>
                  <a:pt x="167" y="1080"/>
                </a:lnTo>
                <a:lnTo>
                  <a:pt x="171" y="1080"/>
                </a:lnTo>
                <a:lnTo>
                  <a:pt x="173" y="1080"/>
                </a:lnTo>
                <a:lnTo>
                  <a:pt x="175" y="1082"/>
                </a:lnTo>
                <a:lnTo>
                  <a:pt x="181" y="1082"/>
                </a:lnTo>
                <a:lnTo>
                  <a:pt x="183" y="1082"/>
                </a:lnTo>
                <a:lnTo>
                  <a:pt x="185" y="1084"/>
                </a:lnTo>
                <a:lnTo>
                  <a:pt x="189" y="1084"/>
                </a:lnTo>
                <a:lnTo>
                  <a:pt x="190" y="1086"/>
                </a:lnTo>
                <a:lnTo>
                  <a:pt x="195" y="1086"/>
                </a:lnTo>
                <a:lnTo>
                  <a:pt x="200" y="1090"/>
                </a:lnTo>
                <a:lnTo>
                  <a:pt x="206" y="1092"/>
                </a:lnTo>
                <a:lnTo>
                  <a:pt x="204" y="1096"/>
                </a:lnTo>
                <a:lnTo>
                  <a:pt x="202" y="1101"/>
                </a:lnTo>
                <a:lnTo>
                  <a:pt x="198" y="1109"/>
                </a:lnTo>
                <a:lnTo>
                  <a:pt x="192" y="1109"/>
                </a:lnTo>
                <a:lnTo>
                  <a:pt x="190" y="1113"/>
                </a:lnTo>
                <a:lnTo>
                  <a:pt x="189" y="1113"/>
                </a:lnTo>
                <a:lnTo>
                  <a:pt x="187" y="1111"/>
                </a:lnTo>
                <a:lnTo>
                  <a:pt x="185" y="1111"/>
                </a:lnTo>
                <a:lnTo>
                  <a:pt x="183" y="1111"/>
                </a:lnTo>
                <a:lnTo>
                  <a:pt x="181" y="1111"/>
                </a:lnTo>
                <a:lnTo>
                  <a:pt x="177" y="1111"/>
                </a:lnTo>
                <a:lnTo>
                  <a:pt x="175" y="1111"/>
                </a:lnTo>
                <a:lnTo>
                  <a:pt x="173" y="1111"/>
                </a:lnTo>
                <a:lnTo>
                  <a:pt x="171" y="1111"/>
                </a:lnTo>
                <a:lnTo>
                  <a:pt x="167" y="1111"/>
                </a:lnTo>
                <a:lnTo>
                  <a:pt x="166" y="1111"/>
                </a:lnTo>
                <a:lnTo>
                  <a:pt x="164" y="1111"/>
                </a:lnTo>
                <a:lnTo>
                  <a:pt x="162" y="1111"/>
                </a:lnTo>
                <a:lnTo>
                  <a:pt x="158" y="1111"/>
                </a:lnTo>
                <a:lnTo>
                  <a:pt x="158" y="1121"/>
                </a:lnTo>
                <a:lnTo>
                  <a:pt x="156" y="1124"/>
                </a:lnTo>
                <a:lnTo>
                  <a:pt x="146" y="1128"/>
                </a:lnTo>
                <a:lnTo>
                  <a:pt x="148" y="1132"/>
                </a:lnTo>
                <a:lnTo>
                  <a:pt x="148" y="1136"/>
                </a:lnTo>
                <a:lnTo>
                  <a:pt x="152" y="1146"/>
                </a:lnTo>
                <a:lnTo>
                  <a:pt x="142" y="1149"/>
                </a:lnTo>
                <a:lnTo>
                  <a:pt x="148" y="1159"/>
                </a:lnTo>
                <a:lnTo>
                  <a:pt x="150" y="1161"/>
                </a:lnTo>
                <a:lnTo>
                  <a:pt x="150" y="1172"/>
                </a:lnTo>
                <a:lnTo>
                  <a:pt x="142" y="1172"/>
                </a:lnTo>
                <a:lnTo>
                  <a:pt x="142" y="1175"/>
                </a:lnTo>
                <a:lnTo>
                  <a:pt x="140" y="1184"/>
                </a:lnTo>
                <a:lnTo>
                  <a:pt x="137" y="1198"/>
                </a:lnTo>
                <a:lnTo>
                  <a:pt x="131" y="1205"/>
                </a:lnTo>
                <a:lnTo>
                  <a:pt x="125" y="1223"/>
                </a:lnTo>
                <a:lnTo>
                  <a:pt x="139" y="1226"/>
                </a:lnTo>
                <a:lnTo>
                  <a:pt x="154" y="1223"/>
                </a:lnTo>
                <a:lnTo>
                  <a:pt x="212" y="1211"/>
                </a:lnTo>
                <a:lnTo>
                  <a:pt x="219" y="1207"/>
                </a:lnTo>
                <a:lnTo>
                  <a:pt x="221" y="1196"/>
                </a:lnTo>
                <a:lnTo>
                  <a:pt x="217" y="1177"/>
                </a:lnTo>
                <a:lnTo>
                  <a:pt x="229" y="1169"/>
                </a:lnTo>
                <a:lnTo>
                  <a:pt x="231" y="1157"/>
                </a:lnTo>
                <a:lnTo>
                  <a:pt x="238" y="1157"/>
                </a:lnTo>
                <a:lnTo>
                  <a:pt x="244" y="1155"/>
                </a:lnTo>
                <a:lnTo>
                  <a:pt x="256" y="1159"/>
                </a:lnTo>
                <a:lnTo>
                  <a:pt x="275" y="1161"/>
                </a:lnTo>
                <a:lnTo>
                  <a:pt x="281" y="1159"/>
                </a:lnTo>
                <a:lnTo>
                  <a:pt x="289" y="1161"/>
                </a:lnTo>
                <a:lnTo>
                  <a:pt x="292" y="1161"/>
                </a:lnTo>
                <a:lnTo>
                  <a:pt x="294" y="1167"/>
                </a:lnTo>
                <a:lnTo>
                  <a:pt x="294" y="1169"/>
                </a:lnTo>
                <a:lnTo>
                  <a:pt x="294" y="1170"/>
                </a:lnTo>
                <a:lnTo>
                  <a:pt x="296" y="1172"/>
                </a:lnTo>
                <a:lnTo>
                  <a:pt x="298" y="1177"/>
                </a:lnTo>
                <a:lnTo>
                  <a:pt x="298" y="1182"/>
                </a:lnTo>
                <a:lnTo>
                  <a:pt x="298" y="1184"/>
                </a:lnTo>
                <a:lnTo>
                  <a:pt x="298" y="1186"/>
                </a:lnTo>
                <a:lnTo>
                  <a:pt x="300" y="1188"/>
                </a:lnTo>
                <a:lnTo>
                  <a:pt x="306" y="1194"/>
                </a:lnTo>
                <a:lnTo>
                  <a:pt x="304" y="1196"/>
                </a:lnTo>
                <a:lnTo>
                  <a:pt x="304" y="1198"/>
                </a:lnTo>
                <a:lnTo>
                  <a:pt x="306" y="1199"/>
                </a:lnTo>
                <a:lnTo>
                  <a:pt x="306" y="1201"/>
                </a:lnTo>
                <a:lnTo>
                  <a:pt x="306" y="1203"/>
                </a:lnTo>
                <a:lnTo>
                  <a:pt x="308" y="1205"/>
                </a:lnTo>
                <a:lnTo>
                  <a:pt x="310" y="1205"/>
                </a:lnTo>
                <a:lnTo>
                  <a:pt x="310" y="1207"/>
                </a:lnTo>
                <a:lnTo>
                  <a:pt x="310" y="1209"/>
                </a:lnTo>
                <a:lnTo>
                  <a:pt x="312" y="1211"/>
                </a:lnTo>
                <a:lnTo>
                  <a:pt x="312" y="1213"/>
                </a:lnTo>
                <a:lnTo>
                  <a:pt x="310" y="1215"/>
                </a:lnTo>
                <a:lnTo>
                  <a:pt x="312" y="1215"/>
                </a:lnTo>
                <a:lnTo>
                  <a:pt x="313" y="1215"/>
                </a:lnTo>
                <a:lnTo>
                  <a:pt x="313" y="1217"/>
                </a:lnTo>
                <a:lnTo>
                  <a:pt x="315" y="1213"/>
                </a:lnTo>
                <a:lnTo>
                  <a:pt x="318" y="1213"/>
                </a:lnTo>
                <a:lnTo>
                  <a:pt x="318" y="1215"/>
                </a:lnTo>
                <a:lnTo>
                  <a:pt x="318" y="1213"/>
                </a:lnTo>
                <a:lnTo>
                  <a:pt x="319" y="1213"/>
                </a:lnTo>
                <a:lnTo>
                  <a:pt x="319" y="1211"/>
                </a:lnTo>
                <a:lnTo>
                  <a:pt x="321" y="1211"/>
                </a:lnTo>
                <a:lnTo>
                  <a:pt x="321" y="1213"/>
                </a:lnTo>
                <a:lnTo>
                  <a:pt x="331" y="1226"/>
                </a:lnTo>
                <a:lnTo>
                  <a:pt x="339" y="1223"/>
                </a:lnTo>
                <a:lnTo>
                  <a:pt x="346" y="1232"/>
                </a:lnTo>
                <a:lnTo>
                  <a:pt x="352" y="1230"/>
                </a:lnTo>
                <a:lnTo>
                  <a:pt x="366" y="1220"/>
                </a:lnTo>
                <a:lnTo>
                  <a:pt x="373" y="1217"/>
                </a:lnTo>
                <a:lnTo>
                  <a:pt x="375" y="1217"/>
                </a:lnTo>
                <a:lnTo>
                  <a:pt x="379" y="1223"/>
                </a:lnTo>
                <a:lnTo>
                  <a:pt x="381" y="1223"/>
                </a:lnTo>
                <a:lnTo>
                  <a:pt x="383" y="1228"/>
                </a:lnTo>
                <a:lnTo>
                  <a:pt x="385" y="1234"/>
                </a:lnTo>
                <a:lnTo>
                  <a:pt x="390" y="1234"/>
                </a:lnTo>
                <a:lnTo>
                  <a:pt x="423" y="1232"/>
                </a:lnTo>
                <a:lnTo>
                  <a:pt x="436" y="1230"/>
                </a:lnTo>
                <a:lnTo>
                  <a:pt x="463" y="1234"/>
                </a:lnTo>
                <a:lnTo>
                  <a:pt x="479" y="1232"/>
                </a:lnTo>
                <a:lnTo>
                  <a:pt x="494" y="1240"/>
                </a:lnTo>
                <a:lnTo>
                  <a:pt x="504" y="1225"/>
                </a:lnTo>
                <a:lnTo>
                  <a:pt x="496" y="1219"/>
                </a:lnTo>
                <a:lnTo>
                  <a:pt x="498" y="1211"/>
                </a:lnTo>
                <a:lnTo>
                  <a:pt x="494" y="1205"/>
                </a:lnTo>
                <a:lnTo>
                  <a:pt x="494" y="1194"/>
                </a:lnTo>
                <a:lnTo>
                  <a:pt x="473" y="1180"/>
                </a:lnTo>
                <a:lnTo>
                  <a:pt x="479" y="1170"/>
                </a:lnTo>
                <a:lnTo>
                  <a:pt x="481" y="1175"/>
                </a:lnTo>
                <a:lnTo>
                  <a:pt x="483" y="1177"/>
                </a:lnTo>
                <a:lnTo>
                  <a:pt x="484" y="1178"/>
                </a:lnTo>
                <a:lnTo>
                  <a:pt x="496" y="1182"/>
                </a:lnTo>
                <a:lnTo>
                  <a:pt x="502" y="1184"/>
                </a:lnTo>
                <a:lnTo>
                  <a:pt x="511" y="1180"/>
                </a:lnTo>
                <a:lnTo>
                  <a:pt x="550" y="1103"/>
                </a:lnTo>
                <a:lnTo>
                  <a:pt x="537" y="1092"/>
                </a:lnTo>
                <a:lnTo>
                  <a:pt x="532" y="1071"/>
                </a:lnTo>
                <a:lnTo>
                  <a:pt x="527" y="1059"/>
                </a:lnTo>
                <a:lnTo>
                  <a:pt x="552" y="1028"/>
                </a:lnTo>
                <a:lnTo>
                  <a:pt x="588" y="1036"/>
                </a:lnTo>
                <a:lnTo>
                  <a:pt x="611" y="1036"/>
                </a:lnTo>
                <a:lnTo>
                  <a:pt x="594" y="1055"/>
                </a:lnTo>
                <a:lnTo>
                  <a:pt x="627" y="1078"/>
                </a:lnTo>
                <a:lnTo>
                  <a:pt x="646" y="1078"/>
                </a:lnTo>
                <a:lnTo>
                  <a:pt x="673" y="1105"/>
                </a:lnTo>
                <a:lnTo>
                  <a:pt x="679" y="1073"/>
                </a:lnTo>
                <a:lnTo>
                  <a:pt x="704" y="1065"/>
                </a:lnTo>
                <a:lnTo>
                  <a:pt x="732" y="1034"/>
                </a:lnTo>
                <a:lnTo>
                  <a:pt x="742" y="1038"/>
                </a:lnTo>
                <a:lnTo>
                  <a:pt x="746" y="1034"/>
                </a:lnTo>
                <a:lnTo>
                  <a:pt x="767" y="1019"/>
                </a:lnTo>
                <a:lnTo>
                  <a:pt x="790" y="1024"/>
                </a:lnTo>
                <a:lnTo>
                  <a:pt x="800" y="1024"/>
                </a:lnTo>
                <a:lnTo>
                  <a:pt x="806" y="994"/>
                </a:lnTo>
                <a:lnTo>
                  <a:pt x="798" y="973"/>
                </a:lnTo>
                <a:lnTo>
                  <a:pt x="780" y="942"/>
                </a:lnTo>
                <a:lnTo>
                  <a:pt x="786" y="938"/>
                </a:lnTo>
                <a:lnTo>
                  <a:pt x="796" y="942"/>
                </a:lnTo>
                <a:lnTo>
                  <a:pt x="823" y="938"/>
                </a:lnTo>
                <a:lnTo>
                  <a:pt x="840" y="930"/>
                </a:lnTo>
                <a:lnTo>
                  <a:pt x="871" y="907"/>
                </a:lnTo>
                <a:lnTo>
                  <a:pt x="871" y="900"/>
                </a:lnTo>
                <a:lnTo>
                  <a:pt x="873" y="898"/>
                </a:lnTo>
                <a:lnTo>
                  <a:pt x="871" y="884"/>
                </a:lnTo>
                <a:lnTo>
                  <a:pt x="871" y="882"/>
                </a:lnTo>
                <a:lnTo>
                  <a:pt x="871" y="880"/>
                </a:lnTo>
                <a:lnTo>
                  <a:pt x="871" y="877"/>
                </a:lnTo>
                <a:lnTo>
                  <a:pt x="873" y="872"/>
                </a:lnTo>
                <a:lnTo>
                  <a:pt x="873" y="871"/>
                </a:lnTo>
                <a:lnTo>
                  <a:pt x="875" y="869"/>
                </a:lnTo>
                <a:lnTo>
                  <a:pt x="879" y="859"/>
                </a:lnTo>
                <a:lnTo>
                  <a:pt x="882" y="850"/>
                </a:lnTo>
                <a:lnTo>
                  <a:pt x="882" y="848"/>
                </a:lnTo>
                <a:lnTo>
                  <a:pt x="884" y="846"/>
                </a:lnTo>
                <a:lnTo>
                  <a:pt x="884" y="842"/>
                </a:lnTo>
                <a:lnTo>
                  <a:pt x="886" y="838"/>
                </a:lnTo>
                <a:lnTo>
                  <a:pt x="886" y="834"/>
                </a:lnTo>
                <a:lnTo>
                  <a:pt x="886" y="832"/>
                </a:lnTo>
                <a:lnTo>
                  <a:pt x="886" y="830"/>
                </a:lnTo>
                <a:lnTo>
                  <a:pt x="888" y="826"/>
                </a:lnTo>
                <a:lnTo>
                  <a:pt x="888" y="823"/>
                </a:lnTo>
                <a:lnTo>
                  <a:pt x="888" y="817"/>
                </a:lnTo>
                <a:lnTo>
                  <a:pt x="888" y="813"/>
                </a:lnTo>
                <a:lnTo>
                  <a:pt x="890" y="807"/>
                </a:lnTo>
                <a:lnTo>
                  <a:pt x="890" y="805"/>
                </a:lnTo>
                <a:lnTo>
                  <a:pt x="892" y="803"/>
                </a:lnTo>
                <a:lnTo>
                  <a:pt x="894" y="800"/>
                </a:lnTo>
                <a:lnTo>
                  <a:pt x="894" y="796"/>
                </a:lnTo>
                <a:lnTo>
                  <a:pt x="894" y="794"/>
                </a:lnTo>
                <a:lnTo>
                  <a:pt x="894" y="792"/>
                </a:lnTo>
                <a:lnTo>
                  <a:pt x="898" y="786"/>
                </a:lnTo>
                <a:lnTo>
                  <a:pt x="900" y="784"/>
                </a:lnTo>
                <a:lnTo>
                  <a:pt x="900" y="782"/>
                </a:lnTo>
                <a:lnTo>
                  <a:pt x="902" y="780"/>
                </a:lnTo>
                <a:lnTo>
                  <a:pt x="902" y="778"/>
                </a:lnTo>
                <a:lnTo>
                  <a:pt x="903" y="776"/>
                </a:lnTo>
                <a:lnTo>
                  <a:pt x="903" y="775"/>
                </a:lnTo>
                <a:lnTo>
                  <a:pt x="905" y="775"/>
                </a:lnTo>
                <a:lnTo>
                  <a:pt x="907" y="775"/>
                </a:lnTo>
                <a:lnTo>
                  <a:pt x="911" y="778"/>
                </a:lnTo>
                <a:lnTo>
                  <a:pt x="913" y="775"/>
                </a:lnTo>
                <a:lnTo>
                  <a:pt x="915" y="773"/>
                </a:lnTo>
                <a:lnTo>
                  <a:pt x="913" y="771"/>
                </a:lnTo>
                <a:lnTo>
                  <a:pt x="911" y="769"/>
                </a:lnTo>
                <a:lnTo>
                  <a:pt x="913" y="769"/>
                </a:lnTo>
                <a:lnTo>
                  <a:pt x="911" y="763"/>
                </a:lnTo>
                <a:lnTo>
                  <a:pt x="921" y="754"/>
                </a:lnTo>
                <a:lnTo>
                  <a:pt x="942" y="765"/>
                </a:lnTo>
                <a:lnTo>
                  <a:pt x="948" y="759"/>
                </a:lnTo>
                <a:lnTo>
                  <a:pt x="961" y="740"/>
                </a:lnTo>
                <a:lnTo>
                  <a:pt x="980" y="715"/>
                </a:lnTo>
                <a:lnTo>
                  <a:pt x="982" y="713"/>
                </a:lnTo>
                <a:lnTo>
                  <a:pt x="984" y="713"/>
                </a:lnTo>
                <a:lnTo>
                  <a:pt x="982" y="709"/>
                </a:lnTo>
                <a:lnTo>
                  <a:pt x="984" y="705"/>
                </a:lnTo>
                <a:lnTo>
                  <a:pt x="986" y="701"/>
                </a:lnTo>
                <a:lnTo>
                  <a:pt x="988" y="699"/>
                </a:lnTo>
                <a:lnTo>
                  <a:pt x="988" y="698"/>
                </a:lnTo>
                <a:lnTo>
                  <a:pt x="988" y="692"/>
                </a:lnTo>
                <a:lnTo>
                  <a:pt x="986" y="690"/>
                </a:lnTo>
                <a:lnTo>
                  <a:pt x="986" y="688"/>
                </a:lnTo>
                <a:lnTo>
                  <a:pt x="984" y="686"/>
                </a:lnTo>
                <a:lnTo>
                  <a:pt x="982" y="686"/>
                </a:lnTo>
                <a:lnTo>
                  <a:pt x="978" y="684"/>
                </a:lnTo>
                <a:lnTo>
                  <a:pt x="973" y="684"/>
                </a:lnTo>
                <a:lnTo>
                  <a:pt x="971" y="686"/>
                </a:lnTo>
                <a:lnTo>
                  <a:pt x="967" y="690"/>
                </a:lnTo>
                <a:lnTo>
                  <a:pt x="963" y="692"/>
                </a:lnTo>
                <a:lnTo>
                  <a:pt x="959" y="692"/>
                </a:lnTo>
                <a:lnTo>
                  <a:pt x="956" y="694"/>
                </a:lnTo>
                <a:lnTo>
                  <a:pt x="951" y="692"/>
                </a:lnTo>
                <a:lnTo>
                  <a:pt x="950" y="690"/>
                </a:lnTo>
                <a:lnTo>
                  <a:pt x="946" y="688"/>
                </a:lnTo>
                <a:lnTo>
                  <a:pt x="946" y="686"/>
                </a:lnTo>
                <a:lnTo>
                  <a:pt x="946" y="684"/>
                </a:lnTo>
                <a:lnTo>
                  <a:pt x="946" y="682"/>
                </a:lnTo>
                <a:lnTo>
                  <a:pt x="944" y="677"/>
                </a:lnTo>
                <a:lnTo>
                  <a:pt x="944" y="675"/>
                </a:lnTo>
                <a:lnTo>
                  <a:pt x="942" y="669"/>
                </a:lnTo>
                <a:lnTo>
                  <a:pt x="942" y="665"/>
                </a:lnTo>
                <a:lnTo>
                  <a:pt x="942" y="663"/>
                </a:lnTo>
                <a:lnTo>
                  <a:pt x="942" y="661"/>
                </a:lnTo>
                <a:lnTo>
                  <a:pt x="944" y="661"/>
                </a:lnTo>
                <a:lnTo>
                  <a:pt x="944" y="659"/>
                </a:lnTo>
                <a:lnTo>
                  <a:pt x="946" y="659"/>
                </a:lnTo>
                <a:lnTo>
                  <a:pt x="946" y="657"/>
                </a:lnTo>
                <a:lnTo>
                  <a:pt x="950" y="653"/>
                </a:lnTo>
                <a:lnTo>
                  <a:pt x="953" y="651"/>
                </a:lnTo>
                <a:lnTo>
                  <a:pt x="956" y="648"/>
                </a:lnTo>
                <a:lnTo>
                  <a:pt x="956" y="646"/>
                </a:lnTo>
                <a:lnTo>
                  <a:pt x="956" y="644"/>
                </a:lnTo>
                <a:lnTo>
                  <a:pt x="951" y="644"/>
                </a:lnTo>
                <a:lnTo>
                  <a:pt x="948" y="642"/>
                </a:lnTo>
                <a:lnTo>
                  <a:pt x="946" y="642"/>
                </a:lnTo>
                <a:lnTo>
                  <a:pt x="946" y="640"/>
                </a:lnTo>
                <a:lnTo>
                  <a:pt x="944" y="636"/>
                </a:lnTo>
                <a:lnTo>
                  <a:pt x="942" y="634"/>
                </a:lnTo>
                <a:lnTo>
                  <a:pt x="940" y="632"/>
                </a:lnTo>
                <a:lnTo>
                  <a:pt x="938" y="630"/>
                </a:lnTo>
                <a:lnTo>
                  <a:pt x="936" y="629"/>
                </a:lnTo>
                <a:lnTo>
                  <a:pt x="934" y="627"/>
                </a:lnTo>
                <a:lnTo>
                  <a:pt x="932" y="627"/>
                </a:lnTo>
                <a:lnTo>
                  <a:pt x="930" y="624"/>
                </a:lnTo>
                <a:lnTo>
                  <a:pt x="927" y="623"/>
                </a:lnTo>
                <a:lnTo>
                  <a:pt x="923" y="623"/>
                </a:lnTo>
                <a:lnTo>
                  <a:pt x="921" y="621"/>
                </a:lnTo>
                <a:lnTo>
                  <a:pt x="919" y="621"/>
                </a:lnTo>
                <a:lnTo>
                  <a:pt x="917" y="621"/>
                </a:lnTo>
                <a:lnTo>
                  <a:pt x="915" y="619"/>
                </a:lnTo>
                <a:lnTo>
                  <a:pt x="915" y="617"/>
                </a:lnTo>
                <a:lnTo>
                  <a:pt x="913" y="617"/>
                </a:lnTo>
                <a:lnTo>
                  <a:pt x="913" y="615"/>
                </a:lnTo>
                <a:lnTo>
                  <a:pt x="913" y="613"/>
                </a:lnTo>
                <a:lnTo>
                  <a:pt x="913" y="611"/>
                </a:lnTo>
                <a:lnTo>
                  <a:pt x="913" y="609"/>
                </a:lnTo>
                <a:lnTo>
                  <a:pt x="911" y="609"/>
                </a:lnTo>
                <a:lnTo>
                  <a:pt x="911" y="607"/>
                </a:lnTo>
                <a:lnTo>
                  <a:pt x="909" y="607"/>
                </a:lnTo>
                <a:lnTo>
                  <a:pt x="907" y="605"/>
                </a:lnTo>
                <a:lnTo>
                  <a:pt x="905" y="603"/>
                </a:lnTo>
                <a:lnTo>
                  <a:pt x="903" y="602"/>
                </a:lnTo>
                <a:lnTo>
                  <a:pt x="900" y="598"/>
                </a:lnTo>
                <a:lnTo>
                  <a:pt x="900" y="596"/>
                </a:lnTo>
                <a:lnTo>
                  <a:pt x="898" y="596"/>
                </a:lnTo>
                <a:lnTo>
                  <a:pt x="898" y="594"/>
                </a:lnTo>
                <a:lnTo>
                  <a:pt x="896" y="592"/>
                </a:lnTo>
                <a:lnTo>
                  <a:pt x="894" y="592"/>
                </a:lnTo>
                <a:lnTo>
                  <a:pt x="894" y="590"/>
                </a:lnTo>
                <a:lnTo>
                  <a:pt x="892" y="590"/>
                </a:lnTo>
                <a:lnTo>
                  <a:pt x="890" y="588"/>
                </a:lnTo>
                <a:lnTo>
                  <a:pt x="888" y="590"/>
                </a:lnTo>
                <a:lnTo>
                  <a:pt x="886" y="590"/>
                </a:lnTo>
                <a:lnTo>
                  <a:pt x="884" y="590"/>
                </a:lnTo>
                <a:lnTo>
                  <a:pt x="882" y="592"/>
                </a:lnTo>
                <a:lnTo>
                  <a:pt x="881" y="592"/>
                </a:lnTo>
                <a:lnTo>
                  <a:pt x="879" y="592"/>
                </a:lnTo>
                <a:lnTo>
                  <a:pt x="877" y="592"/>
                </a:lnTo>
                <a:lnTo>
                  <a:pt x="875" y="590"/>
                </a:lnTo>
                <a:lnTo>
                  <a:pt x="873" y="588"/>
                </a:lnTo>
                <a:lnTo>
                  <a:pt x="873" y="586"/>
                </a:lnTo>
                <a:lnTo>
                  <a:pt x="871" y="586"/>
                </a:lnTo>
                <a:lnTo>
                  <a:pt x="869" y="586"/>
                </a:lnTo>
                <a:lnTo>
                  <a:pt x="867" y="586"/>
                </a:lnTo>
                <a:lnTo>
                  <a:pt x="865" y="586"/>
                </a:lnTo>
                <a:lnTo>
                  <a:pt x="865" y="584"/>
                </a:lnTo>
                <a:lnTo>
                  <a:pt x="863" y="584"/>
                </a:lnTo>
                <a:lnTo>
                  <a:pt x="861" y="586"/>
                </a:lnTo>
                <a:lnTo>
                  <a:pt x="859" y="586"/>
                </a:lnTo>
                <a:lnTo>
                  <a:pt x="859" y="588"/>
                </a:lnTo>
                <a:lnTo>
                  <a:pt x="859" y="590"/>
                </a:lnTo>
                <a:lnTo>
                  <a:pt x="859" y="592"/>
                </a:lnTo>
                <a:lnTo>
                  <a:pt x="859" y="594"/>
                </a:lnTo>
                <a:lnTo>
                  <a:pt x="859" y="596"/>
                </a:lnTo>
                <a:lnTo>
                  <a:pt x="859" y="598"/>
                </a:lnTo>
                <a:lnTo>
                  <a:pt x="859" y="600"/>
                </a:lnTo>
                <a:lnTo>
                  <a:pt x="859" y="602"/>
                </a:lnTo>
                <a:lnTo>
                  <a:pt x="859" y="603"/>
                </a:lnTo>
                <a:lnTo>
                  <a:pt x="861" y="603"/>
                </a:lnTo>
                <a:lnTo>
                  <a:pt x="873" y="611"/>
                </a:lnTo>
                <a:lnTo>
                  <a:pt x="867" y="623"/>
                </a:lnTo>
                <a:lnTo>
                  <a:pt x="865" y="629"/>
                </a:lnTo>
                <a:lnTo>
                  <a:pt x="863" y="632"/>
                </a:lnTo>
                <a:lnTo>
                  <a:pt x="857" y="632"/>
                </a:lnTo>
                <a:lnTo>
                  <a:pt x="850" y="629"/>
                </a:lnTo>
                <a:lnTo>
                  <a:pt x="840" y="624"/>
                </a:lnTo>
                <a:lnTo>
                  <a:pt x="831" y="611"/>
                </a:lnTo>
                <a:lnTo>
                  <a:pt x="827" y="607"/>
                </a:lnTo>
                <a:lnTo>
                  <a:pt x="825" y="607"/>
                </a:lnTo>
                <a:lnTo>
                  <a:pt x="825" y="605"/>
                </a:lnTo>
                <a:lnTo>
                  <a:pt x="825" y="603"/>
                </a:lnTo>
                <a:lnTo>
                  <a:pt x="827" y="602"/>
                </a:lnTo>
                <a:lnTo>
                  <a:pt x="827" y="600"/>
                </a:lnTo>
                <a:lnTo>
                  <a:pt x="827" y="598"/>
                </a:lnTo>
                <a:lnTo>
                  <a:pt x="827" y="596"/>
                </a:lnTo>
                <a:lnTo>
                  <a:pt x="827" y="592"/>
                </a:lnTo>
                <a:lnTo>
                  <a:pt x="825" y="590"/>
                </a:lnTo>
                <a:lnTo>
                  <a:pt x="823" y="590"/>
                </a:lnTo>
                <a:lnTo>
                  <a:pt x="823" y="588"/>
                </a:lnTo>
                <a:lnTo>
                  <a:pt x="821" y="588"/>
                </a:lnTo>
                <a:lnTo>
                  <a:pt x="821" y="586"/>
                </a:lnTo>
                <a:lnTo>
                  <a:pt x="821" y="584"/>
                </a:lnTo>
                <a:lnTo>
                  <a:pt x="823" y="581"/>
                </a:lnTo>
                <a:lnTo>
                  <a:pt x="823" y="579"/>
                </a:lnTo>
                <a:lnTo>
                  <a:pt x="823" y="576"/>
                </a:lnTo>
                <a:lnTo>
                  <a:pt x="825" y="574"/>
                </a:lnTo>
                <a:lnTo>
                  <a:pt x="825" y="573"/>
                </a:lnTo>
                <a:lnTo>
                  <a:pt x="825" y="571"/>
                </a:lnTo>
                <a:lnTo>
                  <a:pt x="825" y="569"/>
                </a:lnTo>
                <a:lnTo>
                  <a:pt x="827" y="565"/>
                </a:lnTo>
                <a:lnTo>
                  <a:pt x="823" y="565"/>
                </a:lnTo>
                <a:lnTo>
                  <a:pt x="819" y="565"/>
                </a:lnTo>
                <a:lnTo>
                  <a:pt x="817" y="563"/>
                </a:lnTo>
                <a:lnTo>
                  <a:pt x="802" y="565"/>
                </a:lnTo>
                <a:lnTo>
                  <a:pt x="800" y="584"/>
                </a:lnTo>
                <a:lnTo>
                  <a:pt x="786" y="584"/>
                </a:lnTo>
                <a:lnTo>
                  <a:pt x="767" y="586"/>
                </a:lnTo>
                <a:lnTo>
                  <a:pt x="765" y="579"/>
                </a:lnTo>
                <a:lnTo>
                  <a:pt x="746" y="576"/>
                </a:lnTo>
                <a:lnTo>
                  <a:pt x="744" y="565"/>
                </a:lnTo>
                <a:lnTo>
                  <a:pt x="738" y="557"/>
                </a:lnTo>
                <a:lnTo>
                  <a:pt x="719" y="553"/>
                </a:lnTo>
                <a:lnTo>
                  <a:pt x="704" y="563"/>
                </a:lnTo>
                <a:lnTo>
                  <a:pt x="700" y="576"/>
                </a:lnTo>
                <a:lnTo>
                  <a:pt x="706" y="594"/>
                </a:lnTo>
                <a:lnTo>
                  <a:pt x="711" y="605"/>
                </a:lnTo>
                <a:lnTo>
                  <a:pt x="711" y="607"/>
                </a:lnTo>
                <a:lnTo>
                  <a:pt x="713" y="609"/>
                </a:lnTo>
                <a:lnTo>
                  <a:pt x="715" y="611"/>
                </a:lnTo>
                <a:lnTo>
                  <a:pt x="721" y="615"/>
                </a:lnTo>
                <a:lnTo>
                  <a:pt x="723" y="615"/>
                </a:lnTo>
                <a:lnTo>
                  <a:pt x="719" y="623"/>
                </a:lnTo>
                <a:lnTo>
                  <a:pt x="717" y="623"/>
                </a:lnTo>
                <a:lnTo>
                  <a:pt x="706" y="617"/>
                </a:lnTo>
                <a:lnTo>
                  <a:pt x="700" y="613"/>
                </a:lnTo>
                <a:lnTo>
                  <a:pt x="690" y="613"/>
                </a:lnTo>
                <a:lnTo>
                  <a:pt x="663" y="623"/>
                </a:lnTo>
                <a:lnTo>
                  <a:pt x="652" y="630"/>
                </a:lnTo>
                <a:lnTo>
                  <a:pt x="627" y="617"/>
                </a:lnTo>
                <a:lnTo>
                  <a:pt x="644" y="594"/>
                </a:lnTo>
                <a:lnTo>
                  <a:pt x="657" y="576"/>
                </a:lnTo>
                <a:lnTo>
                  <a:pt x="663" y="530"/>
                </a:lnTo>
                <a:lnTo>
                  <a:pt x="646" y="523"/>
                </a:lnTo>
                <a:lnTo>
                  <a:pt x="638" y="515"/>
                </a:lnTo>
                <a:lnTo>
                  <a:pt x="631" y="523"/>
                </a:lnTo>
                <a:lnTo>
                  <a:pt x="623" y="515"/>
                </a:lnTo>
                <a:lnTo>
                  <a:pt x="631" y="511"/>
                </a:lnTo>
                <a:lnTo>
                  <a:pt x="638" y="486"/>
                </a:lnTo>
                <a:lnTo>
                  <a:pt x="638" y="480"/>
                </a:lnTo>
                <a:lnTo>
                  <a:pt x="644" y="475"/>
                </a:lnTo>
                <a:lnTo>
                  <a:pt x="650" y="475"/>
                </a:lnTo>
                <a:lnTo>
                  <a:pt x="652" y="475"/>
                </a:lnTo>
                <a:lnTo>
                  <a:pt x="662" y="477"/>
                </a:lnTo>
                <a:lnTo>
                  <a:pt x="671" y="482"/>
                </a:lnTo>
                <a:lnTo>
                  <a:pt x="690" y="490"/>
                </a:lnTo>
                <a:lnTo>
                  <a:pt x="692" y="498"/>
                </a:lnTo>
                <a:lnTo>
                  <a:pt x="694" y="496"/>
                </a:lnTo>
                <a:lnTo>
                  <a:pt x="698" y="492"/>
                </a:lnTo>
                <a:lnTo>
                  <a:pt x="700" y="492"/>
                </a:lnTo>
                <a:lnTo>
                  <a:pt x="706" y="492"/>
                </a:lnTo>
                <a:lnTo>
                  <a:pt x="711" y="484"/>
                </a:lnTo>
                <a:lnTo>
                  <a:pt x="711" y="480"/>
                </a:lnTo>
                <a:lnTo>
                  <a:pt x="706" y="480"/>
                </a:lnTo>
                <a:lnTo>
                  <a:pt x="700" y="482"/>
                </a:lnTo>
                <a:lnTo>
                  <a:pt x="694" y="482"/>
                </a:lnTo>
                <a:lnTo>
                  <a:pt x="692" y="480"/>
                </a:lnTo>
                <a:lnTo>
                  <a:pt x="690" y="480"/>
                </a:lnTo>
                <a:lnTo>
                  <a:pt x="686" y="478"/>
                </a:lnTo>
                <a:lnTo>
                  <a:pt x="684" y="477"/>
                </a:lnTo>
                <a:lnTo>
                  <a:pt x="683" y="473"/>
                </a:lnTo>
                <a:lnTo>
                  <a:pt x="681" y="461"/>
                </a:lnTo>
                <a:lnTo>
                  <a:pt x="679" y="456"/>
                </a:lnTo>
                <a:lnTo>
                  <a:pt x="679" y="450"/>
                </a:lnTo>
                <a:lnTo>
                  <a:pt x="677" y="448"/>
                </a:lnTo>
                <a:lnTo>
                  <a:pt x="677" y="444"/>
                </a:lnTo>
                <a:lnTo>
                  <a:pt x="677" y="442"/>
                </a:lnTo>
                <a:lnTo>
                  <a:pt x="675" y="438"/>
                </a:lnTo>
                <a:lnTo>
                  <a:pt x="673" y="436"/>
                </a:lnTo>
                <a:lnTo>
                  <a:pt x="671" y="434"/>
                </a:lnTo>
                <a:lnTo>
                  <a:pt x="669" y="432"/>
                </a:lnTo>
                <a:lnTo>
                  <a:pt x="663" y="432"/>
                </a:lnTo>
                <a:lnTo>
                  <a:pt x="657" y="434"/>
                </a:lnTo>
                <a:lnTo>
                  <a:pt x="648" y="434"/>
                </a:lnTo>
                <a:lnTo>
                  <a:pt x="642" y="436"/>
                </a:lnTo>
                <a:lnTo>
                  <a:pt x="638" y="434"/>
                </a:lnTo>
                <a:lnTo>
                  <a:pt x="636" y="432"/>
                </a:lnTo>
                <a:lnTo>
                  <a:pt x="635" y="430"/>
                </a:lnTo>
                <a:lnTo>
                  <a:pt x="631" y="428"/>
                </a:lnTo>
                <a:lnTo>
                  <a:pt x="629" y="427"/>
                </a:lnTo>
                <a:lnTo>
                  <a:pt x="629" y="425"/>
                </a:lnTo>
                <a:lnTo>
                  <a:pt x="629" y="421"/>
                </a:lnTo>
                <a:lnTo>
                  <a:pt x="631" y="419"/>
                </a:lnTo>
                <a:lnTo>
                  <a:pt x="633" y="415"/>
                </a:lnTo>
                <a:lnTo>
                  <a:pt x="636" y="413"/>
                </a:lnTo>
                <a:lnTo>
                  <a:pt x="638" y="409"/>
                </a:lnTo>
                <a:lnTo>
                  <a:pt x="642" y="406"/>
                </a:lnTo>
                <a:lnTo>
                  <a:pt x="644" y="403"/>
                </a:lnTo>
                <a:lnTo>
                  <a:pt x="644" y="401"/>
                </a:lnTo>
                <a:lnTo>
                  <a:pt x="644" y="396"/>
                </a:lnTo>
                <a:lnTo>
                  <a:pt x="642" y="394"/>
                </a:lnTo>
                <a:lnTo>
                  <a:pt x="636" y="386"/>
                </a:lnTo>
                <a:lnTo>
                  <a:pt x="635" y="384"/>
                </a:lnTo>
                <a:lnTo>
                  <a:pt x="627" y="377"/>
                </a:lnTo>
                <a:lnTo>
                  <a:pt x="625" y="373"/>
                </a:lnTo>
                <a:lnTo>
                  <a:pt x="621" y="371"/>
                </a:lnTo>
                <a:lnTo>
                  <a:pt x="617" y="369"/>
                </a:lnTo>
                <a:lnTo>
                  <a:pt x="613" y="369"/>
                </a:lnTo>
                <a:lnTo>
                  <a:pt x="607" y="369"/>
                </a:lnTo>
                <a:lnTo>
                  <a:pt x="604" y="369"/>
                </a:lnTo>
                <a:lnTo>
                  <a:pt x="598" y="373"/>
                </a:lnTo>
                <a:lnTo>
                  <a:pt x="594" y="375"/>
                </a:lnTo>
                <a:lnTo>
                  <a:pt x="590" y="377"/>
                </a:lnTo>
                <a:lnTo>
                  <a:pt x="588" y="379"/>
                </a:lnTo>
                <a:lnTo>
                  <a:pt x="586" y="380"/>
                </a:lnTo>
                <a:lnTo>
                  <a:pt x="585" y="384"/>
                </a:lnTo>
                <a:lnTo>
                  <a:pt x="583" y="388"/>
                </a:lnTo>
                <a:lnTo>
                  <a:pt x="580" y="388"/>
                </a:lnTo>
                <a:lnTo>
                  <a:pt x="573" y="382"/>
                </a:lnTo>
                <a:lnTo>
                  <a:pt x="569" y="379"/>
                </a:lnTo>
                <a:lnTo>
                  <a:pt x="569" y="369"/>
                </a:lnTo>
                <a:lnTo>
                  <a:pt x="567" y="355"/>
                </a:lnTo>
                <a:lnTo>
                  <a:pt x="569" y="342"/>
                </a:lnTo>
                <a:lnTo>
                  <a:pt x="567" y="323"/>
                </a:lnTo>
                <a:lnTo>
                  <a:pt x="567" y="302"/>
                </a:lnTo>
                <a:lnTo>
                  <a:pt x="565" y="302"/>
                </a:lnTo>
                <a:lnTo>
                  <a:pt x="561" y="304"/>
                </a:lnTo>
                <a:lnTo>
                  <a:pt x="559" y="304"/>
                </a:lnTo>
                <a:lnTo>
                  <a:pt x="558" y="304"/>
                </a:lnTo>
                <a:lnTo>
                  <a:pt x="556" y="304"/>
                </a:lnTo>
                <a:lnTo>
                  <a:pt x="554" y="304"/>
                </a:lnTo>
                <a:lnTo>
                  <a:pt x="554" y="302"/>
                </a:lnTo>
                <a:lnTo>
                  <a:pt x="552" y="302"/>
                </a:lnTo>
                <a:lnTo>
                  <a:pt x="550" y="300"/>
                </a:lnTo>
                <a:lnTo>
                  <a:pt x="546" y="298"/>
                </a:lnTo>
                <a:lnTo>
                  <a:pt x="540" y="294"/>
                </a:lnTo>
                <a:lnTo>
                  <a:pt x="542" y="294"/>
                </a:lnTo>
                <a:lnTo>
                  <a:pt x="548" y="284"/>
                </a:lnTo>
                <a:lnTo>
                  <a:pt x="532" y="267"/>
                </a:lnTo>
                <a:lnTo>
                  <a:pt x="537" y="255"/>
                </a:lnTo>
                <a:lnTo>
                  <a:pt x="538" y="250"/>
                </a:lnTo>
                <a:lnTo>
                  <a:pt x="538" y="244"/>
                </a:lnTo>
                <a:lnTo>
                  <a:pt x="542" y="234"/>
                </a:lnTo>
                <a:lnTo>
                  <a:pt x="548" y="230"/>
                </a:lnTo>
                <a:lnTo>
                  <a:pt x="554" y="227"/>
                </a:lnTo>
                <a:lnTo>
                  <a:pt x="569" y="217"/>
                </a:lnTo>
                <a:lnTo>
                  <a:pt x="585" y="207"/>
                </a:lnTo>
                <a:lnTo>
                  <a:pt x="592" y="202"/>
                </a:lnTo>
                <a:lnTo>
                  <a:pt x="600" y="198"/>
                </a:lnTo>
                <a:lnTo>
                  <a:pt x="604" y="194"/>
                </a:lnTo>
                <a:lnTo>
                  <a:pt x="590" y="163"/>
                </a:lnTo>
                <a:lnTo>
                  <a:pt x="583" y="146"/>
                </a:lnTo>
                <a:lnTo>
                  <a:pt x="585" y="144"/>
                </a:lnTo>
                <a:lnTo>
                  <a:pt x="588" y="142"/>
                </a:lnTo>
                <a:lnTo>
                  <a:pt x="598" y="134"/>
                </a:lnTo>
                <a:lnTo>
                  <a:pt x="594" y="129"/>
                </a:lnTo>
                <a:lnTo>
                  <a:pt x="592" y="123"/>
                </a:lnTo>
                <a:lnTo>
                  <a:pt x="590" y="121"/>
                </a:lnTo>
                <a:lnTo>
                  <a:pt x="592" y="121"/>
                </a:lnTo>
                <a:lnTo>
                  <a:pt x="590" y="119"/>
                </a:lnTo>
                <a:lnTo>
                  <a:pt x="586" y="121"/>
                </a:lnTo>
                <a:lnTo>
                  <a:pt x="585" y="121"/>
                </a:lnTo>
                <a:lnTo>
                  <a:pt x="585" y="119"/>
                </a:lnTo>
                <a:lnTo>
                  <a:pt x="577" y="111"/>
                </a:lnTo>
                <a:lnTo>
                  <a:pt x="575" y="105"/>
                </a:lnTo>
                <a:lnTo>
                  <a:pt x="575" y="103"/>
                </a:lnTo>
                <a:lnTo>
                  <a:pt x="575" y="102"/>
                </a:lnTo>
                <a:lnTo>
                  <a:pt x="575" y="100"/>
                </a:lnTo>
                <a:lnTo>
                  <a:pt x="575" y="98"/>
                </a:lnTo>
                <a:lnTo>
                  <a:pt x="575" y="94"/>
                </a:lnTo>
                <a:lnTo>
                  <a:pt x="575" y="92"/>
                </a:lnTo>
                <a:lnTo>
                  <a:pt x="575" y="88"/>
                </a:lnTo>
                <a:lnTo>
                  <a:pt x="575" y="84"/>
                </a:lnTo>
                <a:lnTo>
                  <a:pt x="575" y="81"/>
                </a:lnTo>
                <a:lnTo>
                  <a:pt x="569" y="79"/>
                </a:lnTo>
                <a:lnTo>
                  <a:pt x="567" y="75"/>
                </a:lnTo>
                <a:lnTo>
                  <a:pt x="559" y="73"/>
                </a:lnTo>
                <a:lnTo>
                  <a:pt x="558" y="75"/>
                </a:lnTo>
                <a:lnTo>
                  <a:pt x="554" y="77"/>
                </a:lnTo>
                <a:lnTo>
                  <a:pt x="552" y="81"/>
                </a:lnTo>
                <a:lnTo>
                  <a:pt x="550" y="82"/>
                </a:lnTo>
                <a:lnTo>
                  <a:pt x="540" y="79"/>
                </a:lnTo>
                <a:lnTo>
                  <a:pt x="538" y="79"/>
                </a:lnTo>
                <a:lnTo>
                  <a:pt x="532" y="79"/>
                </a:lnTo>
                <a:lnTo>
                  <a:pt x="529" y="77"/>
                </a:lnTo>
                <a:lnTo>
                  <a:pt x="525" y="77"/>
                </a:lnTo>
                <a:lnTo>
                  <a:pt x="517" y="73"/>
                </a:lnTo>
                <a:lnTo>
                  <a:pt x="519" y="67"/>
                </a:lnTo>
                <a:lnTo>
                  <a:pt x="519" y="65"/>
                </a:lnTo>
                <a:lnTo>
                  <a:pt x="517" y="65"/>
                </a:lnTo>
                <a:lnTo>
                  <a:pt x="515" y="63"/>
                </a:lnTo>
                <a:lnTo>
                  <a:pt x="513" y="63"/>
                </a:lnTo>
                <a:lnTo>
                  <a:pt x="511" y="63"/>
                </a:lnTo>
                <a:lnTo>
                  <a:pt x="511" y="61"/>
                </a:lnTo>
                <a:lnTo>
                  <a:pt x="510" y="59"/>
                </a:lnTo>
                <a:lnTo>
                  <a:pt x="504" y="59"/>
                </a:lnTo>
                <a:lnTo>
                  <a:pt x="502" y="59"/>
                </a:lnTo>
                <a:lnTo>
                  <a:pt x="500" y="59"/>
                </a:lnTo>
                <a:lnTo>
                  <a:pt x="498" y="61"/>
                </a:lnTo>
                <a:lnTo>
                  <a:pt x="489" y="57"/>
                </a:lnTo>
                <a:lnTo>
                  <a:pt x="483" y="65"/>
                </a:lnTo>
                <a:lnTo>
                  <a:pt x="477" y="65"/>
                </a:lnTo>
                <a:lnTo>
                  <a:pt x="475" y="63"/>
                </a:lnTo>
                <a:lnTo>
                  <a:pt x="471" y="63"/>
                </a:lnTo>
                <a:lnTo>
                  <a:pt x="469" y="63"/>
                </a:lnTo>
                <a:lnTo>
                  <a:pt x="467" y="61"/>
                </a:lnTo>
                <a:lnTo>
                  <a:pt x="463" y="59"/>
                </a:lnTo>
                <a:lnTo>
                  <a:pt x="442" y="52"/>
                </a:lnTo>
                <a:lnTo>
                  <a:pt x="440" y="52"/>
                </a:lnTo>
                <a:lnTo>
                  <a:pt x="425" y="48"/>
                </a:lnTo>
                <a:lnTo>
                  <a:pt x="406" y="50"/>
                </a:lnTo>
                <a:lnTo>
                  <a:pt x="392" y="40"/>
                </a:lnTo>
                <a:lnTo>
                  <a:pt x="385" y="34"/>
                </a:lnTo>
                <a:lnTo>
                  <a:pt x="381" y="33"/>
                </a:lnTo>
                <a:lnTo>
                  <a:pt x="367" y="25"/>
                </a:lnTo>
                <a:lnTo>
                  <a:pt x="348" y="25"/>
                </a:lnTo>
                <a:lnTo>
                  <a:pt x="342" y="36"/>
                </a:lnTo>
                <a:lnTo>
                  <a:pt x="337" y="33"/>
                </a:lnTo>
                <a:lnTo>
                  <a:pt x="331" y="31"/>
                </a:lnTo>
                <a:lnTo>
                  <a:pt x="327" y="28"/>
                </a:lnTo>
                <a:lnTo>
                  <a:pt x="323" y="27"/>
                </a:lnTo>
                <a:lnTo>
                  <a:pt x="318" y="25"/>
                </a:lnTo>
                <a:lnTo>
                  <a:pt x="315" y="25"/>
                </a:lnTo>
                <a:lnTo>
                  <a:pt x="312" y="23"/>
                </a:lnTo>
                <a:lnTo>
                  <a:pt x="308" y="19"/>
                </a:lnTo>
                <a:lnTo>
                  <a:pt x="302" y="17"/>
                </a:lnTo>
                <a:lnTo>
                  <a:pt x="298" y="15"/>
                </a:lnTo>
                <a:lnTo>
                  <a:pt x="292" y="13"/>
                </a:lnTo>
                <a:lnTo>
                  <a:pt x="291" y="21"/>
                </a:lnTo>
                <a:lnTo>
                  <a:pt x="287" y="21"/>
                </a:lnTo>
                <a:lnTo>
                  <a:pt x="283" y="21"/>
                </a:lnTo>
                <a:lnTo>
                  <a:pt x="281" y="19"/>
                </a:lnTo>
                <a:lnTo>
                  <a:pt x="277" y="15"/>
                </a:lnTo>
                <a:lnTo>
                  <a:pt x="273" y="11"/>
                </a:lnTo>
                <a:lnTo>
                  <a:pt x="271" y="7"/>
                </a:lnTo>
                <a:lnTo>
                  <a:pt x="267" y="4"/>
                </a:lnTo>
                <a:lnTo>
                  <a:pt x="264" y="0"/>
                </a:lnTo>
                <a:lnTo>
                  <a:pt x="262" y="0"/>
                </a:lnTo>
                <a:lnTo>
                  <a:pt x="260" y="4"/>
                </a:lnTo>
                <a:lnTo>
                  <a:pt x="258" y="6"/>
                </a:lnTo>
                <a:lnTo>
                  <a:pt x="256" y="9"/>
                </a:lnTo>
                <a:lnTo>
                  <a:pt x="254" y="13"/>
                </a:lnTo>
                <a:lnTo>
                  <a:pt x="256" y="19"/>
                </a:lnTo>
                <a:lnTo>
                  <a:pt x="254" y="19"/>
                </a:lnTo>
                <a:lnTo>
                  <a:pt x="254" y="21"/>
                </a:lnTo>
                <a:lnTo>
                  <a:pt x="252" y="21"/>
                </a:lnTo>
                <a:lnTo>
                  <a:pt x="252" y="23"/>
                </a:lnTo>
                <a:lnTo>
                  <a:pt x="250" y="25"/>
                </a:lnTo>
                <a:lnTo>
                  <a:pt x="250" y="27"/>
                </a:lnTo>
                <a:lnTo>
                  <a:pt x="250" y="28"/>
                </a:lnTo>
                <a:lnTo>
                  <a:pt x="248" y="33"/>
                </a:lnTo>
                <a:lnTo>
                  <a:pt x="248" y="38"/>
                </a:lnTo>
                <a:lnTo>
                  <a:pt x="248" y="40"/>
                </a:lnTo>
                <a:lnTo>
                  <a:pt x="250" y="44"/>
                </a:lnTo>
                <a:lnTo>
                  <a:pt x="252" y="50"/>
                </a:lnTo>
                <a:lnTo>
                  <a:pt x="254" y="50"/>
                </a:lnTo>
                <a:lnTo>
                  <a:pt x="256" y="54"/>
                </a:lnTo>
                <a:lnTo>
                  <a:pt x="254" y="55"/>
                </a:lnTo>
                <a:lnTo>
                  <a:pt x="250" y="57"/>
                </a:lnTo>
                <a:lnTo>
                  <a:pt x="248" y="59"/>
                </a:lnTo>
                <a:lnTo>
                  <a:pt x="246" y="61"/>
                </a:lnTo>
                <a:lnTo>
                  <a:pt x="244" y="63"/>
                </a:lnTo>
                <a:lnTo>
                  <a:pt x="243" y="65"/>
                </a:lnTo>
                <a:lnTo>
                  <a:pt x="238" y="69"/>
                </a:lnTo>
                <a:lnTo>
                  <a:pt x="237" y="71"/>
                </a:lnTo>
                <a:lnTo>
                  <a:pt x="235" y="73"/>
                </a:lnTo>
                <a:lnTo>
                  <a:pt x="231" y="77"/>
                </a:lnTo>
                <a:lnTo>
                  <a:pt x="227" y="82"/>
                </a:lnTo>
                <a:lnTo>
                  <a:pt x="225" y="90"/>
                </a:lnTo>
                <a:lnTo>
                  <a:pt x="225" y="94"/>
                </a:lnTo>
                <a:lnTo>
                  <a:pt x="229" y="98"/>
                </a:lnTo>
                <a:lnTo>
                  <a:pt x="229" y="103"/>
                </a:lnTo>
                <a:lnTo>
                  <a:pt x="231" y="108"/>
                </a:lnTo>
                <a:lnTo>
                  <a:pt x="223" y="111"/>
                </a:lnTo>
                <a:lnTo>
                  <a:pt x="217" y="113"/>
                </a:lnTo>
                <a:lnTo>
                  <a:pt x="212" y="111"/>
                </a:lnTo>
                <a:lnTo>
                  <a:pt x="206" y="109"/>
                </a:lnTo>
                <a:lnTo>
                  <a:pt x="179" y="117"/>
                </a:lnTo>
                <a:lnTo>
                  <a:pt x="179" y="134"/>
                </a:lnTo>
                <a:lnTo>
                  <a:pt x="190" y="140"/>
                </a:lnTo>
                <a:lnTo>
                  <a:pt x="200" y="161"/>
                </a:lnTo>
                <a:lnTo>
                  <a:pt x="212" y="163"/>
                </a:lnTo>
                <a:lnTo>
                  <a:pt x="221" y="167"/>
                </a:lnTo>
                <a:lnTo>
                  <a:pt x="223" y="169"/>
                </a:lnTo>
                <a:lnTo>
                  <a:pt x="229" y="179"/>
                </a:lnTo>
                <a:lnTo>
                  <a:pt x="227" y="180"/>
                </a:lnTo>
                <a:lnTo>
                  <a:pt x="225" y="182"/>
                </a:lnTo>
                <a:lnTo>
                  <a:pt x="217" y="180"/>
                </a:lnTo>
                <a:lnTo>
                  <a:pt x="216" y="182"/>
                </a:lnTo>
                <a:lnTo>
                  <a:pt x="216" y="188"/>
                </a:lnTo>
                <a:lnTo>
                  <a:pt x="214" y="190"/>
                </a:lnTo>
                <a:lnTo>
                  <a:pt x="206" y="184"/>
                </a:lnTo>
                <a:lnTo>
                  <a:pt x="204" y="184"/>
                </a:lnTo>
                <a:lnTo>
                  <a:pt x="206" y="188"/>
                </a:lnTo>
                <a:lnTo>
                  <a:pt x="196" y="188"/>
                </a:lnTo>
                <a:lnTo>
                  <a:pt x="177" y="177"/>
                </a:lnTo>
                <a:lnTo>
                  <a:pt x="162" y="194"/>
                </a:lnTo>
                <a:lnTo>
                  <a:pt x="160" y="200"/>
                </a:lnTo>
                <a:lnTo>
                  <a:pt x="167" y="207"/>
                </a:lnTo>
                <a:lnTo>
                  <a:pt x="171" y="204"/>
                </a:lnTo>
                <a:lnTo>
                  <a:pt x="179" y="209"/>
                </a:lnTo>
                <a:lnTo>
                  <a:pt x="196" y="221"/>
                </a:lnTo>
                <a:lnTo>
                  <a:pt x="202" y="227"/>
                </a:lnTo>
                <a:lnTo>
                  <a:pt x="204" y="230"/>
                </a:lnTo>
                <a:lnTo>
                  <a:pt x="216" y="236"/>
                </a:lnTo>
                <a:lnTo>
                  <a:pt x="214" y="242"/>
                </a:lnTo>
                <a:lnTo>
                  <a:pt x="216" y="246"/>
                </a:lnTo>
                <a:lnTo>
                  <a:pt x="217" y="252"/>
                </a:lnTo>
                <a:lnTo>
                  <a:pt x="216" y="259"/>
                </a:lnTo>
                <a:lnTo>
                  <a:pt x="219" y="269"/>
                </a:lnTo>
                <a:lnTo>
                  <a:pt x="223" y="267"/>
                </a:lnTo>
                <a:lnTo>
                  <a:pt x="229" y="269"/>
                </a:lnTo>
                <a:lnTo>
                  <a:pt x="229" y="273"/>
                </a:lnTo>
                <a:lnTo>
                  <a:pt x="231" y="275"/>
                </a:lnTo>
                <a:lnTo>
                  <a:pt x="235" y="283"/>
                </a:lnTo>
                <a:lnTo>
                  <a:pt x="235" y="286"/>
                </a:lnTo>
                <a:lnTo>
                  <a:pt x="231" y="290"/>
                </a:lnTo>
                <a:lnTo>
                  <a:pt x="229" y="294"/>
                </a:lnTo>
                <a:lnTo>
                  <a:pt x="225" y="298"/>
                </a:lnTo>
                <a:lnTo>
                  <a:pt x="217" y="305"/>
                </a:lnTo>
                <a:lnTo>
                  <a:pt x="219" y="311"/>
                </a:lnTo>
                <a:lnTo>
                  <a:pt x="216" y="315"/>
                </a:lnTo>
                <a:lnTo>
                  <a:pt x="212" y="317"/>
                </a:lnTo>
                <a:lnTo>
                  <a:pt x="196" y="313"/>
                </a:lnTo>
                <a:lnTo>
                  <a:pt x="167" y="323"/>
                </a:lnTo>
                <a:lnTo>
                  <a:pt x="164" y="325"/>
                </a:lnTo>
                <a:lnTo>
                  <a:pt x="164" y="346"/>
                </a:lnTo>
                <a:lnTo>
                  <a:pt x="144" y="352"/>
                </a:lnTo>
                <a:lnTo>
                  <a:pt x="118" y="359"/>
                </a:lnTo>
                <a:lnTo>
                  <a:pt x="106" y="363"/>
                </a:lnTo>
                <a:lnTo>
                  <a:pt x="110" y="371"/>
                </a:lnTo>
                <a:lnTo>
                  <a:pt x="106" y="371"/>
                </a:lnTo>
                <a:lnTo>
                  <a:pt x="104" y="373"/>
                </a:lnTo>
                <a:lnTo>
                  <a:pt x="102" y="373"/>
                </a:lnTo>
                <a:lnTo>
                  <a:pt x="100" y="371"/>
                </a:lnTo>
                <a:lnTo>
                  <a:pt x="98" y="371"/>
                </a:lnTo>
                <a:lnTo>
                  <a:pt x="96" y="367"/>
                </a:lnTo>
                <a:lnTo>
                  <a:pt x="91" y="363"/>
                </a:lnTo>
                <a:lnTo>
                  <a:pt x="87" y="361"/>
                </a:lnTo>
                <a:lnTo>
                  <a:pt x="85" y="361"/>
                </a:lnTo>
                <a:lnTo>
                  <a:pt x="83" y="361"/>
                </a:lnTo>
                <a:lnTo>
                  <a:pt x="81" y="361"/>
                </a:lnTo>
                <a:lnTo>
                  <a:pt x="79" y="363"/>
                </a:lnTo>
                <a:lnTo>
                  <a:pt x="77" y="369"/>
                </a:lnTo>
                <a:lnTo>
                  <a:pt x="77" y="371"/>
                </a:lnTo>
                <a:lnTo>
                  <a:pt x="79" y="377"/>
                </a:lnTo>
                <a:lnTo>
                  <a:pt x="81" y="384"/>
                </a:lnTo>
                <a:lnTo>
                  <a:pt x="81" y="388"/>
                </a:lnTo>
                <a:lnTo>
                  <a:pt x="79" y="390"/>
                </a:lnTo>
                <a:lnTo>
                  <a:pt x="73" y="394"/>
                </a:lnTo>
                <a:lnTo>
                  <a:pt x="73" y="396"/>
                </a:lnTo>
                <a:lnTo>
                  <a:pt x="73" y="398"/>
                </a:lnTo>
                <a:lnTo>
                  <a:pt x="73" y="403"/>
                </a:lnTo>
                <a:lnTo>
                  <a:pt x="75" y="411"/>
                </a:lnTo>
                <a:lnTo>
                  <a:pt x="73" y="415"/>
                </a:lnTo>
                <a:lnTo>
                  <a:pt x="73" y="417"/>
                </a:lnTo>
                <a:lnTo>
                  <a:pt x="71" y="419"/>
                </a:lnTo>
                <a:lnTo>
                  <a:pt x="71" y="421"/>
                </a:lnTo>
                <a:lnTo>
                  <a:pt x="73" y="423"/>
                </a:lnTo>
                <a:lnTo>
                  <a:pt x="73" y="425"/>
                </a:lnTo>
                <a:lnTo>
                  <a:pt x="75" y="425"/>
                </a:lnTo>
                <a:lnTo>
                  <a:pt x="77" y="427"/>
                </a:lnTo>
                <a:lnTo>
                  <a:pt x="83" y="427"/>
                </a:lnTo>
                <a:lnTo>
                  <a:pt x="85" y="427"/>
                </a:lnTo>
                <a:lnTo>
                  <a:pt x="89" y="428"/>
                </a:lnTo>
                <a:lnTo>
                  <a:pt x="92" y="430"/>
                </a:lnTo>
                <a:lnTo>
                  <a:pt x="96" y="430"/>
                </a:lnTo>
                <a:lnTo>
                  <a:pt x="102" y="434"/>
                </a:lnTo>
                <a:lnTo>
                  <a:pt x="106" y="436"/>
                </a:lnTo>
                <a:lnTo>
                  <a:pt x="110" y="438"/>
                </a:lnTo>
                <a:lnTo>
                  <a:pt x="110" y="440"/>
                </a:lnTo>
                <a:lnTo>
                  <a:pt x="110" y="442"/>
                </a:lnTo>
                <a:lnTo>
                  <a:pt x="108" y="448"/>
                </a:lnTo>
                <a:lnTo>
                  <a:pt x="102" y="456"/>
                </a:lnTo>
                <a:lnTo>
                  <a:pt x="100" y="459"/>
                </a:lnTo>
                <a:lnTo>
                  <a:pt x="96" y="463"/>
                </a:lnTo>
                <a:lnTo>
                  <a:pt x="92" y="463"/>
                </a:lnTo>
                <a:lnTo>
                  <a:pt x="85" y="461"/>
                </a:lnTo>
                <a:lnTo>
                  <a:pt x="81" y="459"/>
                </a:lnTo>
                <a:lnTo>
                  <a:pt x="73" y="461"/>
                </a:lnTo>
                <a:lnTo>
                  <a:pt x="56" y="465"/>
                </a:lnTo>
                <a:lnTo>
                  <a:pt x="52" y="465"/>
                </a:lnTo>
                <a:lnTo>
                  <a:pt x="50" y="467"/>
                </a:lnTo>
                <a:lnTo>
                  <a:pt x="48" y="473"/>
                </a:lnTo>
                <a:lnTo>
                  <a:pt x="46" y="475"/>
                </a:lnTo>
                <a:lnTo>
                  <a:pt x="43" y="478"/>
                </a:lnTo>
                <a:lnTo>
                  <a:pt x="37" y="482"/>
                </a:lnTo>
                <a:lnTo>
                  <a:pt x="35" y="482"/>
                </a:lnTo>
                <a:lnTo>
                  <a:pt x="33" y="482"/>
                </a:lnTo>
                <a:lnTo>
                  <a:pt x="31" y="478"/>
                </a:lnTo>
                <a:lnTo>
                  <a:pt x="31" y="475"/>
                </a:lnTo>
                <a:lnTo>
                  <a:pt x="33" y="471"/>
                </a:lnTo>
                <a:lnTo>
                  <a:pt x="31" y="471"/>
                </a:lnTo>
                <a:lnTo>
                  <a:pt x="29" y="469"/>
                </a:lnTo>
                <a:lnTo>
                  <a:pt x="21" y="469"/>
                </a:lnTo>
                <a:lnTo>
                  <a:pt x="17" y="471"/>
                </a:lnTo>
                <a:lnTo>
                  <a:pt x="12" y="475"/>
                </a:lnTo>
                <a:lnTo>
                  <a:pt x="8" y="477"/>
                </a:lnTo>
                <a:lnTo>
                  <a:pt x="8" y="478"/>
                </a:lnTo>
                <a:lnTo>
                  <a:pt x="8" y="480"/>
                </a:lnTo>
                <a:lnTo>
                  <a:pt x="8" y="484"/>
                </a:lnTo>
                <a:lnTo>
                  <a:pt x="10" y="488"/>
                </a:lnTo>
                <a:lnTo>
                  <a:pt x="12" y="490"/>
                </a:lnTo>
                <a:lnTo>
                  <a:pt x="12" y="494"/>
                </a:lnTo>
                <a:lnTo>
                  <a:pt x="10" y="496"/>
                </a:lnTo>
                <a:lnTo>
                  <a:pt x="10" y="502"/>
                </a:lnTo>
                <a:lnTo>
                  <a:pt x="8" y="507"/>
                </a:lnTo>
                <a:lnTo>
                  <a:pt x="6" y="511"/>
                </a:lnTo>
                <a:lnTo>
                  <a:pt x="4" y="513"/>
                </a:lnTo>
                <a:lnTo>
                  <a:pt x="4" y="515"/>
                </a:lnTo>
                <a:lnTo>
                  <a:pt x="4" y="517"/>
                </a:lnTo>
                <a:lnTo>
                  <a:pt x="6" y="519"/>
                </a:lnTo>
                <a:lnTo>
                  <a:pt x="8" y="519"/>
                </a:lnTo>
                <a:lnTo>
                  <a:pt x="10" y="517"/>
                </a:lnTo>
                <a:lnTo>
                  <a:pt x="14" y="515"/>
                </a:lnTo>
                <a:lnTo>
                  <a:pt x="16" y="513"/>
                </a:lnTo>
                <a:lnTo>
                  <a:pt x="16" y="511"/>
                </a:lnTo>
                <a:lnTo>
                  <a:pt x="19" y="509"/>
                </a:lnTo>
                <a:lnTo>
                  <a:pt x="21" y="507"/>
                </a:lnTo>
                <a:lnTo>
                  <a:pt x="25" y="505"/>
                </a:lnTo>
                <a:lnTo>
                  <a:pt x="27" y="505"/>
                </a:lnTo>
                <a:lnTo>
                  <a:pt x="31" y="505"/>
                </a:lnTo>
                <a:lnTo>
                  <a:pt x="35" y="505"/>
                </a:lnTo>
                <a:lnTo>
                  <a:pt x="37" y="505"/>
                </a:lnTo>
                <a:lnTo>
                  <a:pt x="39" y="507"/>
                </a:lnTo>
                <a:lnTo>
                  <a:pt x="41" y="509"/>
                </a:lnTo>
                <a:lnTo>
                  <a:pt x="43" y="513"/>
                </a:lnTo>
                <a:lnTo>
                  <a:pt x="43" y="517"/>
                </a:lnTo>
                <a:lnTo>
                  <a:pt x="41" y="523"/>
                </a:lnTo>
                <a:lnTo>
                  <a:pt x="39" y="528"/>
                </a:lnTo>
                <a:lnTo>
                  <a:pt x="37" y="532"/>
                </a:lnTo>
                <a:lnTo>
                  <a:pt x="37" y="536"/>
                </a:lnTo>
                <a:lnTo>
                  <a:pt x="37" y="540"/>
                </a:lnTo>
                <a:lnTo>
                  <a:pt x="37" y="544"/>
                </a:lnTo>
                <a:lnTo>
                  <a:pt x="37" y="546"/>
                </a:lnTo>
                <a:lnTo>
                  <a:pt x="35" y="548"/>
                </a:lnTo>
                <a:lnTo>
                  <a:pt x="33" y="550"/>
                </a:lnTo>
                <a:lnTo>
                  <a:pt x="31" y="550"/>
                </a:lnTo>
                <a:lnTo>
                  <a:pt x="25" y="552"/>
                </a:lnTo>
                <a:lnTo>
                  <a:pt x="21" y="553"/>
                </a:lnTo>
                <a:lnTo>
                  <a:pt x="19" y="555"/>
                </a:lnTo>
                <a:lnTo>
                  <a:pt x="14" y="559"/>
                </a:lnTo>
                <a:lnTo>
                  <a:pt x="14" y="561"/>
                </a:lnTo>
                <a:lnTo>
                  <a:pt x="12" y="563"/>
                </a:lnTo>
                <a:lnTo>
                  <a:pt x="12" y="569"/>
                </a:lnTo>
                <a:lnTo>
                  <a:pt x="10" y="574"/>
                </a:lnTo>
                <a:lnTo>
                  <a:pt x="10" y="579"/>
                </a:lnTo>
                <a:lnTo>
                  <a:pt x="12" y="582"/>
                </a:lnTo>
                <a:lnTo>
                  <a:pt x="10" y="588"/>
                </a:lnTo>
                <a:lnTo>
                  <a:pt x="10" y="592"/>
                </a:lnTo>
                <a:lnTo>
                  <a:pt x="8" y="596"/>
                </a:lnTo>
                <a:lnTo>
                  <a:pt x="8" y="600"/>
                </a:lnTo>
                <a:lnTo>
                  <a:pt x="8" y="605"/>
                </a:lnTo>
                <a:lnTo>
                  <a:pt x="12" y="605"/>
                </a:lnTo>
                <a:lnTo>
                  <a:pt x="14" y="605"/>
                </a:lnTo>
                <a:lnTo>
                  <a:pt x="14" y="609"/>
                </a:lnTo>
                <a:lnTo>
                  <a:pt x="12" y="632"/>
                </a:lnTo>
                <a:lnTo>
                  <a:pt x="12" y="638"/>
                </a:lnTo>
                <a:lnTo>
                  <a:pt x="21" y="642"/>
                </a:lnTo>
                <a:lnTo>
                  <a:pt x="19" y="646"/>
                </a:lnTo>
                <a:lnTo>
                  <a:pt x="31" y="651"/>
                </a:lnTo>
                <a:lnTo>
                  <a:pt x="35" y="653"/>
                </a:lnTo>
                <a:lnTo>
                  <a:pt x="39" y="657"/>
                </a:lnTo>
                <a:lnTo>
                  <a:pt x="41" y="653"/>
                </a:lnTo>
                <a:lnTo>
                  <a:pt x="43" y="655"/>
                </a:lnTo>
                <a:lnTo>
                  <a:pt x="41" y="659"/>
                </a:lnTo>
                <a:lnTo>
                  <a:pt x="52" y="671"/>
                </a:lnTo>
                <a:lnTo>
                  <a:pt x="65" y="678"/>
                </a:lnTo>
                <a:lnTo>
                  <a:pt x="71" y="686"/>
                </a:lnTo>
                <a:lnTo>
                  <a:pt x="73" y="688"/>
                </a:lnTo>
                <a:lnTo>
                  <a:pt x="75" y="690"/>
                </a:lnTo>
                <a:lnTo>
                  <a:pt x="71" y="696"/>
                </a:lnTo>
                <a:lnTo>
                  <a:pt x="64" y="719"/>
                </a:lnTo>
                <a:lnTo>
                  <a:pt x="62" y="719"/>
                </a:lnTo>
                <a:lnTo>
                  <a:pt x="56" y="717"/>
                </a:lnTo>
                <a:lnTo>
                  <a:pt x="54" y="723"/>
                </a:lnTo>
                <a:lnTo>
                  <a:pt x="52" y="726"/>
                </a:lnTo>
                <a:lnTo>
                  <a:pt x="52" y="728"/>
                </a:lnTo>
                <a:lnTo>
                  <a:pt x="58" y="730"/>
                </a:lnTo>
                <a:lnTo>
                  <a:pt x="58" y="736"/>
                </a:lnTo>
                <a:lnTo>
                  <a:pt x="58" y="738"/>
                </a:lnTo>
                <a:lnTo>
                  <a:pt x="58" y="742"/>
                </a:lnTo>
                <a:lnTo>
                  <a:pt x="54" y="752"/>
                </a:lnTo>
                <a:lnTo>
                  <a:pt x="54" y="754"/>
                </a:lnTo>
                <a:lnTo>
                  <a:pt x="56" y="754"/>
                </a:lnTo>
                <a:lnTo>
                  <a:pt x="58" y="755"/>
                </a:lnTo>
                <a:lnTo>
                  <a:pt x="60" y="755"/>
                </a:lnTo>
                <a:lnTo>
                  <a:pt x="41" y="807"/>
                </a:lnTo>
                <a:lnTo>
                  <a:pt x="44" y="809"/>
                </a:lnTo>
                <a:lnTo>
                  <a:pt x="6" y="907"/>
                </a:lnTo>
                <a:lnTo>
                  <a:pt x="2" y="919"/>
                </a:lnTo>
                <a:lnTo>
                  <a:pt x="0" y="921"/>
                </a:lnTo>
                <a:lnTo>
                  <a:pt x="2" y="922"/>
                </a:lnTo>
                <a:lnTo>
                  <a:pt x="14" y="930"/>
                </a:lnTo>
                <a:lnTo>
                  <a:pt x="23" y="934"/>
                </a:lnTo>
                <a:lnTo>
                  <a:pt x="16" y="946"/>
                </a:lnTo>
                <a:lnTo>
                  <a:pt x="58" y="94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Freeform 187"/>
          <p:cNvSpPr>
            <a:spLocks/>
          </p:cNvSpPr>
          <p:nvPr/>
        </p:nvSpPr>
        <p:spPr bwMode="auto">
          <a:xfrm>
            <a:off x="-1140121" y="6714048"/>
            <a:ext cx="853789" cy="1031701"/>
          </a:xfrm>
          <a:custGeom>
            <a:avLst/>
            <a:gdLst>
              <a:gd name="T0" fmla="*/ 61 w 907"/>
              <a:gd name="T1" fmla="*/ 600 h 1096"/>
              <a:gd name="T2" fmla="*/ 148 w 907"/>
              <a:gd name="T3" fmla="*/ 649 h 1096"/>
              <a:gd name="T4" fmla="*/ 184 w 907"/>
              <a:gd name="T5" fmla="*/ 652 h 1096"/>
              <a:gd name="T6" fmla="*/ 140 w 907"/>
              <a:gd name="T7" fmla="*/ 689 h 1096"/>
              <a:gd name="T8" fmla="*/ 163 w 907"/>
              <a:gd name="T9" fmla="*/ 725 h 1096"/>
              <a:gd name="T10" fmla="*/ 221 w 907"/>
              <a:gd name="T11" fmla="*/ 758 h 1096"/>
              <a:gd name="T12" fmla="*/ 290 w 907"/>
              <a:gd name="T13" fmla="*/ 787 h 1096"/>
              <a:gd name="T14" fmla="*/ 354 w 907"/>
              <a:gd name="T15" fmla="*/ 789 h 1096"/>
              <a:gd name="T16" fmla="*/ 407 w 907"/>
              <a:gd name="T17" fmla="*/ 817 h 1096"/>
              <a:gd name="T18" fmla="*/ 429 w 907"/>
              <a:gd name="T19" fmla="*/ 914 h 1096"/>
              <a:gd name="T20" fmla="*/ 336 w 907"/>
              <a:gd name="T21" fmla="*/ 964 h 1096"/>
              <a:gd name="T22" fmla="*/ 405 w 907"/>
              <a:gd name="T23" fmla="*/ 1014 h 1096"/>
              <a:gd name="T24" fmla="*/ 504 w 907"/>
              <a:gd name="T25" fmla="*/ 1089 h 1096"/>
              <a:gd name="T26" fmla="*/ 705 w 907"/>
              <a:gd name="T27" fmla="*/ 1062 h 1096"/>
              <a:gd name="T28" fmla="*/ 694 w 907"/>
              <a:gd name="T29" fmla="*/ 1046 h 1096"/>
              <a:gd name="T30" fmla="*/ 677 w 907"/>
              <a:gd name="T31" fmla="*/ 968 h 1096"/>
              <a:gd name="T32" fmla="*/ 665 w 907"/>
              <a:gd name="T33" fmla="*/ 904 h 1096"/>
              <a:gd name="T34" fmla="*/ 703 w 907"/>
              <a:gd name="T35" fmla="*/ 873 h 1096"/>
              <a:gd name="T36" fmla="*/ 715 w 907"/>
              <a:gd name="T37" fmla="*/ 850 h 1096"/>
              <a:gd name="T38" fmla="*/ 738 w 907"/>
              <a:gd name="T39" fmla="*/ 837 h 1096"/>
              <a:gd name="T40" fmla="*/ 782 w 907"/>
              <a:gd name="T41" fmla="*/ 827 h 1096"/>
              <a:gd name="T42" fmla="*/ 776 w 907"/>
              <a:gd name="T43" fmla="*/ 793 h 1096"/>
              <a:gd name="T44" fmla="*/ 773 w 907"/>
              <a:gd name="T45" fmla="*/ 785 h 1096"/>
              <a:gd name="T46" fmla="*/ 774 w 907"/>
              <a:gd name="T47" fmla="*/ 769 h 1096"/>
              <a:gd name="T48" fmla="*/ 774 w 907"/>
              <a:gd name="T49" fmla="*/ 735 h 1096"/>
              <a:gd name="T50" fmla="*/ 767 w 907"/>
              <a:gd name="T51" fmla="*/ 729 h 1096"/>
              <a:gd name="T52" fmla="*/ 836 w 907"/>
              <a:gd name="T53" fmla="*/ 625 h 1096"/>
              <a:gd name="T54" fmla="*/ 882 w 907"/>
              <a:gd name="T55" fmla="*/ 593 h 1096"/>
              <a:gd name="T56" fmla="*/ 890 w 907"/>
              <a:gd name="T57" fmla="*/ 537 h 1096"/>
              <a:gd name="T58" fmla="*/ 903 w 907"/>
              <a:gd name="T59" fmla="*/ 477 h 1096"/>
              <a:gd name="T60" fmla="*/ 876 w 907"/>
              <a:gd name="T61" fmla="*/ 439 h 1096"/>
              <a:gd name="T62" fmla="*/ 832 w 907"/>
              <a:gd name="T63" fmla="*/ 441 h 1096"/>
              <a:gd name="T64" fmla="*/ 738 w 907"/>
              <a:gd name="T65" fmla="*/ 456 h 1096"/>
              <a:gd name="T66" fmla="*/ 723 w 907"/>
              <a:gd name="T67" fmla="*/ 429 h 1096"/>
              <a:gd name="T68" fmla="*/ 699 w 907"/>
              <a:gd name="T69" fmla="*/ 404 h 1096"/>
              <a:gd name="T70" fmla="*/ 690 w 907"/>
              <a:gd name="T71" fmla="*/ 393 h 1096"/>
              <a:gd name="T72" fmla="*/ 672 w 907"/>
              <a:gd name="T73" fmla="*/ 385 h 1096"/>
              <a:gd name="T74" fmla="*/ 672 w 907"/>
              <a:gd name="T75" fmla="*/ 373 h 1096"/>
              <a:gd name="T76" fmla="*/ 672 w 907"/>
              <a:gd name="T77" fmla="*/ 358 h 1096"/>
              <a:gd name="T78" fmla="*/ 675 w 907"/>
              <a:gd name="T79" fmla="*/ 337 h 1096"/>
              <a:gd name="T80" fmla="*/ 688 w 907"/>
              <a:gd name="T81" fmla="*/ 314 h 1096"/>
              <a:gd name="T82" fmla="*/ 694 w 907"/>
              <a:gd name="T83" fmla="*/ 274 h 1096"/>
              <a:gd name="T84" fmla="*/ 672 w 907"/>
              <a:gd name="T85" fmla="*/ 262 h 1096"/>
              <a:gd name="T86" fmla="*/ 611 w 907"/>
              <a:gd name="T87" fmla="*/ 210 h 1096"/>
              <a:gd name="T88" fmla="*/ 478 w 907"/>
              <a:gd name="T89" fmla="*/ 4 h 1096"/>
              <a:gd name="T90" fmla="*/ 436 w 907"/>
              <a:gd name="T91" fmla="*/ 20 h 1096"/>
              <a:gd name="T92" fmla="*/ 415 w 907"/>
              <a:gd name="T93" fmla="*/ 33 h 1096"/>
              <a:gd name="T94" fmla="*/ 390 w 907"/>
              <a:gd name="T95" fmla="*/ 45 h 1096"/>
              <a:gd name="T96" fmla="*/ 376 w 907"/>
              <a:gd name="T97" fmla="*/ 64 h 1096"/>
              <a:gd name="T98" fmla="*/ 319 w 907"/>
              <a:gd name="T99" fmla="*/ 112 h 1096"/>
              <a:gd name="T100" fmla="*/ 215 w 907"/>
              <a:gd name="T101" fmla="*/ 175 h 1096"/>
              <a:gd name="T102" fmla="*/ 194 w 907"/>
              <a:gd name="T103" fmla="*/ 237 h 1096"/>
              <a:gd name="T104" fmla="*/ 182 w 907"/>
              <a:gd name="T105" fmla="*/ 270 h 1096"/>
              <a:gd name="T106" fmla="*/ 169 w 907"/>
              <a:gd name="T107" fmla="*/ 297 h 1096"/>
              <a:gd name="T108" fmla="*/ 152 w 907"/>
              <a:gd name="T109" fmla="*/ 318 h 1096"/>
              <a:gd name="T110" fmla="*/ 134 w 907"/>
              <a:gd name="T111" fmla="*/ 337 h 1096"/>
              <a:gd name="T112" fmla="*/ 121 w 907"/>
              <a:gd name="T113" fmla="*/ 366 h 1096"/>
              <a:gd name="T114" fmla="*/ 77 w 907"/>
              <a:gd name="T115" fmla="*/ 406 h 1096"/>
              <a:gd name="T116" fmla="*/ 42 w 907"/>
              <a:gd name="T117" fmla="*/ 422 h 1096"/>
              <a:gd name="T118" fmla="*/ 29 w 907"/>
              <a:gd name="T119" fmla="*/ 429 h 1096"/>
              <a:gd name="T120" fmla="*/ 19 w 907"/>
              <a:gd name="T121" fmla="*/ 452 h 1096"/>
              <a:gd name="T122" fmla="*/ 15 w 907"/>
              <a:gd name="T123" fmla="*/ 481 h 1096"/>
              <a:gd name="T124" fmla="*/ 2 w 907"/>
              <a:gd name="T125" fmla="*/ 518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07" h="1096">
                <a:moveTo>
                  <a:pt x="23" y="527"/>
                </a:moveTo>
                <a:lnTo>
                  <a:pt x="36" y="512"/>
                </a:lnTo>
                <a:lnTo>
                  <a:pt x="44" y="510"/>
                </a:lnTo>
                <a:lnTo>
                  <a:pt x="54" y="510"/>
                </a:lnTo>
                <a:lnTo>
                  <a:pt x="67" y="537"/>
                </a:lnTo>
                <a:lnTo>
                  <a:pt x="79" y="537"/>
                </a:lnTo>
                <a:lnTo>
                  <a:pt x="71" y="554"/>
                </a:lnTo>
                <a:lnTo>
                  <a:pt x="61" y="600"/>
                </a:lnTo>
                <a:lnTo>
                  <a:pt x="96" y="633"/>
                </a:lnTo>
                <a:lnTo>
                  <a:pt x="128" y="627"/>
                </a:lnTo>
                <a:lnTo>
                  <a:pt x="131" y="629"/>
                </a:lnTo>
                <a:lnTo>
                  <a:pt x="131" y="631"/>
                </a:lnTo>
                <a:lnTo>
                  <a:pt x="133" y="633"/>
                </a:lnTo>
                <a:lnTo>
                  <a:pt x="136" y="644"/>
                </a:lnTo>
                <a:lnTo>
                  <a:pt x="138" y="649"/>
                </a:lnTo>
                <a:lnTo>
                  <a:pt x="148" y="649"/>
                </a:lnTo>
                <a:lnTo>
                  <a:pt x="154" y="662"/>
                </a:lnTo>
                <a:lnTo>
                  <a:pt x="165" y="666"/>
                </a:lnTo>
                <a:lnTo>
                  <a:pt x="171" y="664"/>
                </a:lnTo>
                <a:lnTo>
                  <a:pt x="169" y="664"/>
                </a:lnTo>
                <a:lnTo>
                  <a:pt x="173" y="654"/>
                </a:lnTo>
                <a:lnTo>
                  <a:pt x="177" y="656"/>
                </a:lnTo>
                <a:lnTo>
                  <a:pt x="179" y="652"/>
                </a:lnTo>
                <a:lnTo>
                  <a:pt x="184" y="652"/>
                </a:lnTo>
                <a:lnTo>
                  <a:pt x="184" y="668"/>
                </a:lnTo>
                <a:lnTo>
                  <a:pt x="181" y="685"/>
                </a:lnTo>
                <a:lnTo>
                  <a:pt x="179" y="685"/>
                </a:lnTo>
                <a:lnTo>
                  <a:pt x="159" y="683"/>
                </a:lnTo>
                <a:lnTo>
                  <a:pt x="157" y="689"/>
                </a:lnTo>
                <a:lnTo>
                  <a:pt x="154" y="687"/>
                </a:lnTo>
                <a:lnTo>
                  <a:pt x="152" y="691"/>
                </a:lnTo>
                <a:lnTo>
                  <a:pt x="140" y="689"/>
                </a:lnTo>
                <a:lnTo>
                  <a:pt x="138" y="712"/>
                </a:lnTo>
                <a:lnTo>
                  <a:pt x="133" y="716"/>
                </a:lnTo>
                <a:lnTo>
                  <a:pt x="136" y="718"/>
                </a:lnTo>
                <a:lnTo>
                  <a:pt x="142" y="720"/>
                </a:lnTo>
                <a:lnTo>
                  <a:pt x="146" y="718"/>
                </a:lnTo>
                <a:lnTo>
                  <a:pt x="150" y="721"/>
                </a:lnTo>
                <a:lnTo>
                  <a:pt x="157" y="725"/>
                </a:lnTo>
                <a:lnTo>
                  <a:pt x="163" y="725"/>
                </a:lnTo>
                <a:lnTo>
                  <a:pt x="175" y="727"/>
                </a:lnTo>
                <a:lnTo>
                  <a:pt x="182" y="727"/>
                </a:lnTo>
                <a:lnTo>
                  <a:pt x="190" y="729"/>
                </a:lnTo>
                <a:lnTo>
                  <a:pt x="198" y="737"/>
                </a:lnTo>
                <a:lnTo>
                  <a:pt x="210" y="747"/>
                </a:lnTo>
                <a:lnTo>
                  <a:pt x="210" y="748"/>
                </a:lnTo>
                <a:lnTo>
                  <a:pt x="213" y="750"/>
                </a:lnTo>
                <a:lnTo>
                  <a:pt x="221" y="758"/>
                </a:lnTo>
                <a:lnTo>
                  <a:pt x="240" y="769"/>
                </a:lnTo>
                <a:lnTo>
                  <a:pt x="259" y="777"/>
                </a:lnTo>
                <a:lnTo>
                  <a:pt x="273" y="769"/>
                </a:lnTo>
                <a:lnTo>
                  <a:pt x="279" y="771"/>
                </a:lnTo>
                <a:lnTo>
                  <a:pt x="280" y="783"/>
                </a:lnTo>
                <a:lnTo>
                  <a:pt x="284" y="787"/>
                </a:lnTo>
                <a:lnTo>
                  <a:pt x="288" y="783"/>
                </a:lnTo>
                <a:lnTo>
                  <a:pt x="290" y="787"/>
                </a:lnTo>
                <a:lnTo>
                  <a:pt x="292" y="791"/>
                </a:lnTo>
                <a:lnTo>
                  <a:pt x="298" y="796"/>
                </a:lnTo>
                <a:lnTo>
                  <a:pt x="307" y="802"/>
                </a:lnTo>
                <a:lnTo>
                  <a:pt x="323" y="812"/>
                </a:lnTo>
                <a:lnTo>
                  <a:pt x="328" y="812"/>
                </a:lnTo>
                <a:lnTo>
                  <a:pt x="340" y="802"/>
                </a:lnTo>
                <a:lnTo>
                  <a:pt x="346" y="795"/>
                </a:lnTo>
                <a:lnTo>
                  <a:pt x="354" y="789"/>
                </a:lnTo>
                <a:lnTo>
                  <a:pt x="363" y="779"/>
                </a:lnTo>
                <a:lnTo>
                  <a:pt x="367" y="779"/>
                </a:lnTo>
                <a:lnTo>
                  <a:pt x="402" y="793"/>
                </a:lnTo>
                <a:lnTo>
                  <a:pt x="411" y="798"/>
                </a:lnTo>
                <a:lnTo>
                  <a:pt x="415" y="804"/>
                </a:lnTo>
                <a:lnTo>
                  <a:pt x="415" y="806"/>
                </a:lnTo>
                <a:lnTo>
                  <a:pt x="413" y="810"/>
                </a:lnTo>
                <a:lnTo>
                  <a:pt x="407" y="817"/>
                </a:lnTo>
                <a:lnTo>
                  <a:pt x="386" y="831"/>
                </a:lnTo>
                <a:lnTo>
                  <a:pt x="382" y="837"/>
                </a:lnTo>
                <a:lnTo>
                  <a:pt x="382" y="841"/>
                </a:lnTo>
                <a:lnTo>
                  <a:pt x="390" y="858"/>
                </a:lnTo>
                <a:lnTo>
                  <a:pt x="400" y="867"/>
                </a:lnTo>
                <a:lnTo>
                  <a:pt x="413" y="893"/>
                </a:lnTo>
                <a:lnTo>
                  <a:pt x="427" y="906"/>
                </a:lnTo>
                <a:lnTo>
                  <a:pt x="429" y="914"/>
                </a:lnTo>
                <a:lnTo>
                  <a:pt x="424" y="918"/>
                </a:lnTo>
                <a:lnTo>
                  <a:pt x="417" y="925"/>
                </a:lnTo>
                <a:lnTo>
                  <a:pt x="400" y="931"/>
                </a:lnTo>
                <a:lnTo>
                  <a:pt x="359" y="941"/>
                </a:lnTo>
                <a:lnTo>
                  <a:pt x="344" y="942"/>
                </a:lnTo>
                <a:lnTo>
                  <a:pt x="338" y="948"/>
                </a:lnTo>
                <a:lnTo>
                  <a:pt x="336" y="952"/>
                </a:lnTo>
                <a:lnTo>
                  <a:pt x="336" y="964"/>
                </a:lnTo>
                <a:lnTo>
                  <a:pt x="338" y="966"/>
                </a:lnTo>
                <a:lnTo>
                  <a:pt x="348" y="960"/>
                </a:lnTo>
                <a:lnTo>
                  <a:pt x="355" y="975"/>
                </a:lnTo>
                <a:lnTo>
                  <a:pt x="367" y="989"/>
                </a:lnTo>
                <a:lnTo>
                  <a:pt x="396" y="1002"/>
                </a:lnTo>
                <a:lnTo>
                  <a:pt x="407" y="1006"/>
                </a:lnTo>
                <a:lnTo>
                  <a:pt x="405" y="1010"/>
                </a:lnTo>
                <a:lnTo>
                  <a:pt x="405" y="1014"/>
                </a:lnTo>
                <a:lnTo>
                  <a:pt x="427" y="1019"/>
                </a:lnTo>
                <a:lnTo>
                  <a:pt x="438" y="1031"/>
                </a:lnTo>
                <a:lnTo>
                  <a:pt x="448" y="1048"/>
                </a:lnTo>
                <a:lnTo>
                  <a:pt x="451" y="1062"/>
                </a:lnTo>
                <a:lnTo>
                  <a:pt x="453" y="1062"/>
                </a:lnTo>
                <a:lnTo>
                  <a:pt x="457" y="1067"/>
                </a:lnTo>
                <a:lnTo>
                  <a:pt x="467" y="1071"/>
                </a:lnTo>
                <a:lnTo>
                  <a:pt x="504" y="1089"/>
                </a:lnTo>
                <a:lnTo>
                  <a:pt x="519" y="1093"/>
                </a:lnTo>
                <a:lnTo>
                  <a:pt x="546" y="1094"/>
                </a:lnTo>
                <a:lnTo>
                  <a:pt x="594" y="1093"/>
                </a:lnTo>
                <a:lnTo>
                  <a:pt x="653" y="1096"/>
                </a:lnTo>
                <a:lnTo>
                  <a:pt x="682" y="1091"/>
                </a:lnTo>
                <a:lnTo>
                  <a:pt x="701" y="1085"/>
                </a:lnTo>
                <a:lnTo>
                  <a:pt x="713" y="1073"/>
                </a:lnTo>
                <a:lnTo>
                  <a:pt x="705" y="1062"/>
                </a:lnTo>
                <a:lnTo>
                  <a:pt x="701" y="1054"/>
                </a:lnTo>
                <a:lnTo>
                  <a:pt x="701" y="1052"/>
                </a:lnTo>
                <a:lnTo>
                  <a:pt x="699" y="1052"/>
                </a:lnTo>
                <a:lnTo>
                  <a:pt x="699" y="1054"/>
                </a:lnTo>
                <a:lnTo>
                  <a:pt x="699" y="1052"/>
                </a:lnTo>
                <a:lnTo>
                  <a:pt x="698" y="1052"/>
                </a:lnTo>
                <a:lnTo>
                  <a:pt x="696" y="1052"/>
                </a:lnTo>
                <a:lnTo>
                  <a:pt x="694" y="1046"/>
                </a:lnTo>
                <a:lnTo>
                  <a:pt x="701" y="1045"/>
                </a:lnTo>
                <a:lnTo>
                  <a:pt x="696" y="1019"/>
                </a:lnTo>
                <a:lnTo>
                  <a:pt x="696" y="1018"/>
                </a:lnTo>
                <a:lnTo>
                  <a:pt x="696" y="1016"/>
                </a:lnTo>
                <a:lnTo>
                  <a:pt x="688" y="981"/>
                </a:lnTo>
                <a:lnTo>
                  <a:pt x="682" y="973"/>
                </a:lnTo>
                <a:lnTo>
                  <a:pt x="680" y="969"/>
                </a:lnTo>
                <a:lnTo>
                  <a:pt x="677" y="968"/>
                </a:lnTo>
                <a:lnTo>
                  <a:pt x="669" y="962"/>
                </a:lnTo>
                <a:lnTo>
                  <a:pt x="665" y="958"/>
                </a:lnTo>
                <a:lnTo>
                  <a:pt x="663" y="942"/>
                </a:lnTo>
                <a:lnTo>
                  <a:pt x="665" y="941"/>
                </a:lnTo>
                <a:lnTo>
                  <a:pt x="667" y="921"/>
                </a:lnTo>
                <a:lnTo>
                  <a:pt x="665" y="914"/>
                </a:lnTo>
                <a:lnTo>
                  <a:pt x="667" y="904"/>
                </a:lnTo>
                <a:lnTo>
                  <a:pt x="665" y="904"/>
                </a:lnTo>
                <a:lnTo>
                  <a:pt x="667" y="896"/>
                </a:lnTo>
                <a:lnTo>
                  <a:pt x="667" y="894"/>
                </a:lnTo>
                <a:lnTo>
                  <a:pt x="665" y="894"/>
                </a:lnTo>
                <a:lnTo>
                  <a:pt x="672" y="870"/>
                </a:lnTo>
                <a:lnTo>
                  <a:pt x="686" y="873"/>
                </a:lnTo>
                <a:lnTo>
                  <a:pt x="701" y="875"/>
                </a:lnTo>
                <a:lnTo>
                  <a:pt x="701" y="873"/>
                </a:lnTo>
                <a:lnTo>
                  <a:pt x="703" y="873"/>
                </a:lnTo>
                <a:lnTo>
                  <a:pt x="703" y="870"/>
                </a:lnTo>
                <a:lnTo>
                  <a:pt x="703" y="862"/>
                </a:lnTo>
                <a:lnTo>
                  <a:pt x="703" y="860"/>
                </a:lnTo>
                <a:lnTo>
                  <a:pt x="703" y="858"/>
                </a:lnTo>
                <a:lnTo>
                  <a:pt x="703" y="856"/>
                </a:lnTo>
                <a:lnTo>
                  <a:pt x="711" y="852"/>
                </a:lnTo>
                <a:lnTo>
                  <a:pt x="713" y="850"/>
                </a:lnTo>
                <a:lnTo>
                  <a:pt x="715" y="850"/>
                </a:lnTo>
                <a:lnTo>
                  <a:pt x="721" y="848"/>
                </a:lnTo>
                <a:lnTo>
                  <a:pt x="723" y="848"/>
                </a:lnTo>
                <a:lnTo>
                  <a:pt x="723" y="846"/>
                </a:lnTo>
                <a:lnTo>
                  <a:pt x="725" y="846"/>
                </a:lnTo>
                <a:lnTo>
                  <a:pt x="725" y="845"/>
                </a:lnTo>
                <a:lnTo>
                  <a:pt x="726" y="845"/>
                </a:lnTo>
                <a:lnTo>
                  <a:pt x="732" y="841"/>
                </a:lnTo>
                <a:lnTo>
                  <a:pt x="738" y="837"/>
                </a:lnTo>
                <a:lnTo>
                  <a:pt x="740" y="835"/>
                </a:lnTo>
                <a:lnTo>
                  <a:pt x="744" y="833"/>
                </a:lnTo>
                <a:lnTo>
                  <a:pt x="744" y="831"/>
                </a:lnTo>
                <a:lnTo>
                  <a:pt x="753" y="822"/>
                </a:lnTo>
                <a:lnTo>
                  <a:pt x="757" y="817"/>
                </a:lnTo>
                <a:lnTo>
                  <a:pt x="774" y="827"/>
                </a:lnTo>
                <a:lnTo>
                  <a:pt x="782" y="829"/>
                </a:lnTo>
                <a:lnTo>
                  <a:pt x="782" y="827"/>
                </a:lnTo>
                <a:lnTo>
                  <a:pt x="782" y="816"/>
                </a:lnTo>
                <a:lnTo>
                  <a:pt x="782" y="814"/>
                </a:lnTo>
                <a:lnTo>
                  <a:pt x="782" y="806"/>
                </a:lnTo>
                <a:lnTo>
                  <a:pt x="782" y="793"/>
                </a:lnTo>
                <a:lnTo>
                  <a:pt x="780" y="793"/>
                </a:lnTo>
                <a:lnTo>
                  <a:pt x="778" y="793"/>
                </a:lnTo>
                <a:lnTo>
                  <a:pt x="778" y="795"/>
                </a:lnTo>
                <a:lnTo>
                  <a:pt x="776" y="793"/>
                </a:lnTo>
                <a:lnTo>
                  <a:pt x="774" y="795"/>
                </a:lnTo>
                <a:lnTo>
                  <a:pt x="773" y="795"/>
                </a:lnTo>
                <a:lnTo>
                  <a:pt x="769" y="795"/>
                </a:lnTo>
                <a:lnTo>
                  <a:pt x="769" y="793"/>
                </a:lnTo>
                <a:lnTo>
                  <a:pt x="769" y="791"/>
                </a:lnTo>
                <a:lnTo>
                  <a:pt x="771" y="789"/>
                </a:lnTo>
                <a:lnTo>
                  <a:pt x="771" y="787"/>
                </a:lnTo>
                <a:lnTo>
                  <a:pt x="773" y="785"/>
                </a:lnTo>
                <a:lnTo>
                  <a:pt x="774" y="781"/>
                </a:lnTo>
                <a:lnTo>
                  <a:pt x="776" y="779"/>
                </a:lnTo>
                <a:lnTo>
                  <a:pt x="778" y="771"/>
                </a:lnTo>
                <a:lnTo>
                  <a:pt x="780" y="769"/>
                </a:lnTo>
                <a:lnTo>
                  <a:pt x="778" y="764"/>
                </a:lnTo>
                <a:lnTo>
                  <a:pt x="776" y="764"/>
                </a:lnTo>
                <a:lnTo>
                  <a:pt x="774" y="764"/>
                </a:lnTo>
                <a:lnTo>
                  <a:pt x="774" y="769"/>
                </a:lnTo>
                <a:lnTo>
                  <a:pt x="773" y="769"/>
                </a:lnTo>
                <a:lnTo>
                  <a:pt x="771" y="769"/>
                </a:lnTo>
                <a:lnTo>
                  <a:pt x="769" y="769"/>
                </a:lnTo>
                <a:lnTo>
                  <a:pt x="769" y="771"/>
                </a:lnTo>
                <a:lnTo>
                  <a:pt x="767" y="771"/>
                </a:lnTo>
                <a:lnTo>
                  <a:pt x="771" y="758"/>
                </a:lnTo>
                <a:lnTo>
                  <a:pt x="773" y="750"/>
                </a:lnTo>
                <a:lnTo>
                  <a:pt x="774" y="735"/>
                </a:lnTo>
                <a:lnTo>
                  <a:pt x="776" y="735"/>
                </a:lnTo>
                <a:lnTo>
                  <a:pt x="776" y="733"/>
                </a:lnTo>
                <a:lnTo>
                  <a:pt x="774" y="733"/>
                </a:lnTo>
                <a:lnTo>
                  <a:pt x="774" y="731"/>
                </a:lnTo>
                <a:lnTo>
                  <a:pt x="773" y="731"/>
                </a:lnTo>
                <a:lnTo>
                  <a:pt x="771" y="731"/>
                </a:lnTo>
                <a:lnTo>
                  <a:pt x="769" y="729"/>
                </a:lnTo>
                <a:lnTo>
                  <a:pt x="767" y="729"/>
                </a:lnTo>
                <a:lnTo>
                  <a:pt x="765" y="729"/>
                </a:lnTo>
                <a:lnTo>
                  <a:pt x="765" y="727"/>
                </a:lnTo>
                <a:lnTo>
                  <a:pt x="761" y="649"/>
                </a:lnTo>
                <a:lnTo>
                  <a:pt x="761" y="646"/>
                </a:lnTo>
                <a:lnTo>
                  <a:pt x="759" y="631"/>
                </a:lnTo>
                <a:lnTo>
                  <a:pt x="824" y="627"/>
                </a:lnTo>
                <a:lnTo>
                  <a:pt x="836" y="627"/>
                </a:lnTo>
                <a:lnTo>
                  <a:pt x="836" y="625"/>
                </a:lnTo>
                <a:lnTo>
                  <a:pt x="853" y="623"/>
                </a:lnTo>
                <a:lnTo>
                  <a:pt x="874" y="622"/>
                </a:lnTo>
                <a:lnTo>
                  <a:pt x="874" y="610"/>
                </a:lnTo>
                <a:lnTo>
                  <a:pt x="876" y="608"/>
                </a:lnTo>
                <a:lnTo>
                  <a:pt x="880" y="608"/>
                </a:lnTo>
                <a:lnTo>
                  <a:pt x="880" y="604"/>
                </a:lnTo>
                <a:lnTo>
                  <a:pt x="882" y="604"/>
                </a:lnTo>
                <a:lnTo>
                  <a:pt x="882" y="593"/>
                </a:lnTo>
                <a:lnTo>
                  <a:pt x="886" y="562"/>
                </a:lnTo>
                <a:lnTo>
                  <a:pt x="888" y="558"/>
                </a:lnTo>
                <a:lnTo>
                  <a:pt x="890" y="547"/>
                </a:lnTo>
                <a:lnTo>
                  <a:pt x="890" y="545"/>
                </a:lnTo>
                <a:lnTo>
                  <a:pt x="888" y="539"/>
                </a:lnTo>
                <a:lnTo>
                  <a:pt x="888" y="537"/>
                </a:lnTo>
                <a:lnTo>
                  <a:pt x="888" y="535"/>
                </a:lnTo>
                <a:lnTo>
                  <a:pt x="890" y="537"/>
                </a:lnTo>
                <a:lnTo>
                  <a:pt x="890" y="529"/>
                </a:lnTo>
                <a:lnTo>
                  <a:pt x="892" y="529"/>
                </a:lnTo>
                <a:lnTo>
                  <a:pt x="892" y="519"/>
                </a:lnTo>
                <a:lnTo>
                  <a:pt x="894" y="516"/>
                </a:lnTo>
                <a:lnTo>
                  <a:pt x="897" y="506"/>
                </a:lnTo>
                <a:lnTo>
                  <a:pt x="899" y="504"/>
                </a:lnTo>
                <a:lnTo>
                  <a:pt x="901" y="483"/>
                </a:lnTo>
                <a:lnTo>
                  <a:pt x="903" y="477"/>
                </a:lnTo>
                <a:lnTo>
                  <a:pt x="903" y="475"/>
                </a:lnTo>
                <a:lnTo>
                  <a:pt x="907" y="454"/>
                </a:lnTo>
                <a:lnTo>
                  <a:pt x="907" y="452"/>
                </a:lnTo>
                <a:lnTo>
                  <a:pt x="907" y="445"/>
                </a:lnTo>
                <a:lnTo>
                  <a:pt x="899" y="443"/>
                </a:lnTo>
                <a:lnTo>
                  <a:pt x="894" y="441"/>
                </a:lnTo>
                <a:lnTo>
                  <a:pt x="888" y="441"/>
                </a:lnTo>
                <a:lnTo>
                  <a:pt x="876" y="439"/>
                </a:lnTo>
                <a:lnTo>
                  <a:pt x="874" y="439"/>
                </a:lnTo>
                <a:lnTo>
                  <a:pt x="863" y="437"/>
                </a:lnTo>
                <a:lnTo>
                  <a:pt x="855" y="435"/>
                </a:lnTo>
                <a:lnTo>
                  <a:pt x="853" y="435"/>
                </a:lnTo>
                <a:lnTo>
                  <a:pt x="851" y="435"/>
                </a:lnTo>
                <a:lnTo>
                  <a:pt x="846" y="439"/>
                </a:lnTo>
                <a:lnTo>
                  <a:pt x="842" y="441"/>
                </a:lnTo>
                <a:lnTo>
                  <a:pt x="832" y="441"/>
                </a:lnTo>
                <a:lnTo>
                  <a:pt x="742" y="479"/>
                </a:lnTo>
                <a:lnTo>
                  <a:pt x="736" y="471"/>
                </a:lnTo>
                <a:lnTo>
                  <a:pt x="734" y="470"/>
                </a:lnTo>
                <a:lnTo>
                  <a:pt x="736" y="468"/>
                </a:lnTo>
                <a:lnTo>
                  <a:pt x="738" y="466"/>
                </a:lnTo>
                <a:lnTo>
                  <a:pt x="738" y="464"/>
                </a:lnTo>
                <a:lnTo>
                  <a:pt x="738" y="460"/>
                </a:lnTo>
                <a:lnTo>
                  <a:pt x="738" y="456"/>
                </a:lnTo>
                <a:lnTo>
                  <a:pt x="738" y="454"/>
                </a:lnTo>
                <a:lnTo>
                  <a:pt x="736" y="450"/>
                </a:lnTo>
                <a:lnTo>
                  <a:pt x="734" y="449"/>
                </a:lnTo>
                <a:lnTo>
                  <a:pt x="730" y="445"/>
                </a:lnTo>
                <a:lnTo>
                  <a:pt x="726" y="437"/>
                </a:lnTo>
                <a:lnTo>
                  <a:pt x="725" y="435"/>
                </a:lnTo>
                <a:lnTo>
                  <a:pt x="723" y="431"/>
                </a:lnTo>
                <a:lnTo>
                  <a:pt x="723" y="429"/>
                </a:lnTo>
                <a:lnTo>
                  <a:pt x="721" y="427"/>
                </a:lnTo>
                <a:lnTo>
                  <a:pt x="717" y="422"/>
                </a:lnTo>
                <a:lnTo>
                  <a:pt x="715" y="420"/>
                </a:lnTo>
                <a:lnTo>
                  <a:pt x="707" y="416"/>
                </a:lnTo>
                <a:lnTo>
                  <a:pt x="705" y="414"/>
                </a:lnTo>
                <a:lnTo>
                  <a:pt x="703" y="410"/>
                </a:lnTo>
                <a:lnTo>
                  <a:pt x="701" y="408"/>
                </a:lnTo>
                <a:lnTo>
                  <a:pt x="699" y="404"/>
                </a:lnTo>
                <a:lnTo>
                  <a:pt x="698" y="402"/>
                </a:lnTo>
                <a:lnTo>
                  <a:pt x="698" y="401"/>
                </a:lnTo>
                <a:lnTo>
                  <a:pt x="696" y="401"/>
                </a:lnTo>
                <a:lnTo>
                  <a:pt x="696" y="396"/>
                </a:lnTo>
                <a:lnTo>
                  <a:pt x="696" y="395"/>
                </a:lnTo>
                <a:lnTo>
                  <a:pt x="694" y="391"/>
                </a:lnTo>
                <a:lnTo>
                  <a:pt x="690" y="391"/>
                </a:lnTo>
                <a:lnTo>
                  <a:pt x="690" y="393"/>
                </a:lnTo>
                <a:lnTo>
                  <a:pt x="690" y="391"/>
                </a:lnTo>
                <a:lnTo>
                  <a:pt x="688" y="391"/>
                </a:lnTo>
                <a:lnTo>
                  <a:pt x="686" y="391"/>
                </a:lnTo>
                <a:lnTo>
                  <a:pt x="684" y="391"/>
                </a:lnTo>
                <a:lnTo>
                  <a:pt x="682" y="391"/>
                </a:lnTo>
                <a:lnTo>
                  <a:pt x="680" y="391"/>
                </a:lnTo>
                <a:lnTo>
                  <a:pt x="675" y="385"/>
                </a:lnTo>
                <a:lnTo>
                  <a:pt x="672" y="385"/>
                </a:lnTo>
                <a:lnTo>
                  <a:pt x="672" y="383"/>
                </a:lnTo>
                <a:lnTo>
                  <a:pt x="675" y="383"/>
                </a:lnTo>
                <a:lnTo>
                  <a:pt x="672" y="383"/>
                </a:lnTo>
                <a:lnTo>
                  <a:pt x="672" y="381"/>
                </a:lnTo>
                <a:lnTo>
                  <a:pt x="672" y="379"/>
                </a:lnTo>
                <a:lnTo>
                  <a:pt x="672" y="377"/>
                </a:lnTo>
                <a:lnTo>
                  <a:pt x="672" y="375"/>
                </a:lnTo>
                <a:lnTo>
                  <a:pt x="672" y="373"/>
                </a:lnTo>
                <a:lnTo>
                  <a:pt x="675" y="372"/>
                </a:lnTo>
                <a:lnTo>
                  <a:pt x="675" y="370"/>
                </a:lnTo>
                <a:lnTo>
                  <a:pt x="672" y="368"/>
                </a:lnTo>
                <a:lnTo>
                  <a:pt x="672" y="366"/>
                </a:lnTo>
                <a:lnTo>
                  <a:pt x="672" y="364"/>
                </a:lnTo>
                <a:lnTo>
                  <a:pt x="672" y="362"/>
                </a:lnTo>
                <a:lnTo>
                  <a:pt x="672" y="360"/>
                </a:lnTo>
                <a:lnTo>
                  <a:pt x="672" y="358"/>
                </a:lnTo>
                <a:lnTo>
                  <a:pt x="675" y="354"/>
                </a:lnTo>
                <a:lnTo>
                  <a:pt x="675" y="352"/>
                </a:lnTo>
                <a:lnTo>
                  <a:pt x="671" y="352"/>
                </a:lnTo>
                <a:lnTo>
                  <a:pt x="671" y="351"/>
                </a:lnTo>
                <a:lnTo>
                  <a:pt x="672" y="348"/>
                </a:lnTo>
                <a:lnTo>
                  <a:pt x="672" y="346"/>
                </a:lnTo>
                <a:lnTo>
                  <a:pt x="675" y="345"/>
                </a:lnTo>
                <a:lnTo>
                  <a:pt x="675" y="337"/>
                </a:lnTo>
                <a:lnTo>
                  <a:pt x="680" y="337"/>
                </a:lnTo>
                <a:lnTo>
                  <a:pt x="682" y="335"/>
                </a:lnTo>
                <a:lnTo>
                  <a:pt x="682" y="333"/>
                </a:lnTo>
                <a:lnTo>
                  <a:pt x="684" y="331"/>
                </a:lnTo>
                <a:lnTo>
                  <a:pt x="686" y="325"/>
                </a:lnTo>
                <a:lnTo>
                  <a:pt x="688" y="324"/>
                </a:lnTo>
                <a:lnTo>
                  <a:pt x="688" y="320"/>
                </a:lnTo>
                <a:lnTo>
                  <a:pt x="688" y="314"/>
                </a:lnTo>
                <a:lnTo>
                  <a:pt x="686" y="314"/>
                </a:lnTo>
                <a:lnTo>
                  <a:pt x="684" y="312"/>
                </a:lnTo>
                <a:lnTo>
                  <a:pt x="684" y="308"/>
                </a:lnTo>
                <a:lnTo>
                  <a:pt x="688" y="295"/>
                </a:lnTo>
                <a:lnTo>
                  <a:pt x="696" y="285"/>
                </a:lnTo>
                <a:lnTo>
                  <a:pt x="692" y="281"/>
                </a:lnTo>
                <a:lnTo>
                  <a:pt x="694" y="277"/>
                </a:lnTo>
                <a:lnTo>
                  <a:pt x="694" y="274"/>
                </a:lnTo>
                <a:lnTo>
                  <a:pt x="692" y="270"/>
                </a:lnTo>
                <a:lnTo>
                  <a:pt x="688" y="268"/>
                </a:lnTo>
                <a:lnTo>
                  <a:pt x="686" y="266"/>
                </a:lnTo>
                <a:lnTo>
                  <a:pt x="682" y="266"/>
                </a:lnTo>
                <a:lnTo>
                  <a:pt x="680" y="264"/>
                </a:lnTo>
                <a:lnTo>
                  <a:pt x="678" y="262"/>
                </a:lnTo>
                <a:lnTo>
                  <a:pt x="675" y="260"/>
                </a:lnTo>
                <a:lnTo>
                  <a:pt x="672" y="262"/>
                </a:lnTo>
                <a:lnTo>
                  <a:pt x="671" y="260"/>
                </a:lnTo>
                <a:lnTo>
                  <a:pt x="667" y="268"/>
                </a:lnTo>
                <a:lnTo>
                  <a:pt x="665" y="277"/>
                </a:lnTo>
                <a:lnTo>
                  <a:pt x="663" y="281"/>
                </a:lnTo>
                <a:lnTo>
                  <a:pt x="632" y="254"/>
                </a:lnTo>
                <a:lnTo>
                  <a:pt x="648" y="239"/>
                </a:lnTo>
                <a:lnTo>
                  <a:pt x="624" y="226"/>
                </a:lnTo>
                <a:lnTo>
                  <a:pt x="611" y="210"/>
                </a:lnTo>
                <a:lnTo>
                  <a:pt x="613" y="206"/>
                </a:lnTo>
                <a:lnTo>
                  <a:pt x="622" y="199"/>
                </a:lnTo>
                <a:lnTo>
                  <a:pt x="630" y="195"/>
                </a:lnTo>
                <a:lnTo>
                  <a:pt x="646" y="185"/>
                </a:lnTo>
                <a:lnTo>
                  <a:pt x="573" y="54"/>
                </a:lnTo>
                <a:lnTo>
                  <a:pt x="499" y="26"/>
                </a:lnTo>
                <a:lnTo>
                  <a:pt x="473" y="18"/>
                </a:lnTo>
                <a:lnTo>
                  <a:pt x="478" y="4"/>
                </a:lnTo>
                <a:lnTo>
                  <a:pt x="471" y="0"/>
                </a:lnTo>
                <a:lnTo>
                  <a:pt x="457" y="8"/>
                </a:lnTo>
                <a:lnTo>
                  <a:pt x="451" y="12"/>
                </a:lnTo>
                <a:lnTo>
                  <a:pt x="450" y="12"/>
                </a:lnTo>
                <a:lnTo>
                  <a:pt x="444" y="16"/>
                </a:lnTo>
                <a:lnTo>
                  <a:pt x="442" y="16"/>
                </a:lnTo>
                <a:lnTo>
                  <a:pt x="440" y="18"/>
                </a:lnTo>
                <a:lnTo>
                  <a:pt x="436" y="20"/>
                </a:lnTo>
                <a:lnTo>
                  <a:pt x="434" y="22"/>
                </a:lnTo>
                <a:lnTo>
                  <a:pt x="429" y="26"/>
                </a:lnTo>
                <a:lnTo>
                  <a:pt x="424" y="27"/>
                </a:lnTo>
                <a:lnTo>
                  <a:pt x="423" y="27"/>
                </a:lnTo>
                <a:lnTo>
                  <a:pt x="421" y="29"/>
                </a:lnTo>
                <a:lnTo>
                  <a:pt x="419" y="31"/>
                </a:lnTo>
                <a:lnTo>
                  <a:pt x="417" y="33"/>
                </a:lnTo>
                <a:lnTo>
                  <a:pt x="415" y="33"/>
                </a:lnTo>
                <a:lnTo>
                  <a:pt x="415" y="35"/>
                </a:lnTo>
                <a:lnTo>
                  <a:pt x="411" y="35"/>
                </a:lnTo>
                <a:lnTo>
                  <a:pt x="409" y="37"/>
                </a:lnTo>
                <a:lnTo>
                  <a:pt x="405" y="39"/>
                </a:lnTo>
                <a:lnTo>
                  <a:pt x="402" y="41"/>
                </a:lnTo>
                <a:lnTo>
                  <a:pt x="396" y="43"/>
                </a:lnTo>
                <a:lnTo>
                  <a:pt x="392" y="45"/>
                </a:lnTo>
                <a:lnTo>
                  <a:pt x="390" y="45"/>
                </a:lnTo>
                <a:lnTo>
                  <a:pt x="388" y="47"/>
                </a:lnTo>
                <a:lnTo>
                  <a:pt x="386" y="48"/>
                </a:lnTo>
                <a:lnTo>
                  <a:pt x="386" y="50"/>
                </a:lnTo>
                <a:lnTo>
                  <a:pt x="384" y="53"/>
                </a:lnTo>
                <a:lnTo>
                  <a:pt x="382" y="64"/>
                </a:lnTo>
                <a:lnTo>
                  <a:pt x="382" y="62"/>
                </a:lnTo>
                <a:lnTo>
                  <a:pt x="379" y="62"/>
                </a:lnTo>
                <a:lnTo>
                  <a:pt x="376" y="64"/>
                </a:lnTo>
                <a:lnTo>
                  <a:pt x="375" y="70"/>
                </a:lnTo>
                <a:lnTo>
                  <a:pt x="371" y="74"/>
                </a:lnTo>
                <a:lnTo>
                  <a:pt x="321" y="118"/>
                </a:lnTo>
                <a:lnTo>
                  <a:pt x="319" y="118"/>
                </a:lnTo>
                <a:lnTo>
                  <a:pt x="319" y="116"/>
                </a:lnTo>
                <a:lnTo>
                  <a:pt x="317" y="114"/>
                </a:lnTo>
                <a:lnTo>
                  <a:pt x="319" y="114"/>
                </a:lnTo>
                <a:lnTo>
                  <a:pt x="319" y="112"/>
                </a:lnTo>
                <a:lnTo>
                  <a:pt x="317" y="112"/>
                </a:lnTo>
                <a:lnTo>
                  <a:pt x="315" y="108"/>
                </a:lnTo>
                <a:lnTo>
                  <a:pt x="311" y="108"/>
                </a:lnTo>
                <a:lnTo>
                  <a:pt x="302" y="101"/>
                </a:lnTo>
                <a:lnTo>
                  <a:pt x="298" y="101"/>
                </a:lnTo>
                <a:lnTo>
                  <a:pt x="280" y="116"/>
                </a:lnTo>
                <a:lnTo>
                  <a:pt x="240" y="151"/>
                </a:lnTo>
                <a:lnTo>
                  <a:pt x="215" y="175"/>
                </a:lnTo>
                <a:lnTo>
                  <a:pt x="207" y="185"/>
                </a:lnTo>
                <a:lnTo>
                  <a:pt x="204" y="191"/>
                </a:lnTo>
                <a:lnTo>
                  <a:pt x="202" y="193"/>
                </a:lnTo>
                <a:lnTo>
                  <a:pt x="200" y="193"/>
                </a:lnTo>
                <a:lnTo>
                  <a:pt x="190" y="202"/>
                </a:lnTo>
                <a:lnTo>
                  <a:pt x="211" y="223"/>
                </a:lnTo>
                <a:lnTo>
                  <a:pt x="194" y="231"/>
                </a:lnTo>
                <a:lnTo>
                  <a:pt x="194" y="237"/>
                </a:lnTo>
                <a:lnTo>
                  <a:pt x="192" y="239"/>
                </a:lnTo>
                <a:lnTo>
                  <a:pt x="192" y="245"/>
                </a:lnTo>
                <a:lnTo>
                  <a:pt x="192" y="249"/>
                </a:lnTo>
                <a:lnTo>
                  <a:pt x="190" y="256"/>
                </a:lnTo>
                <a:lnTo>
                  <a:pt x="190" y="260"/>
                </a:lnTo>
                <a:lnTo>
                  <a:pt x="188" y="262"/>
                </a:lnTo>
                <a:lnTo>
                  <a:pt x="188" y="264"/>
                </a:lnTo>
                <a:lnTo>
                  <a:pt x="182" y="270"/>
                </a:lnTo>
                <a:lnTo>
                  <a:pt x="181" y="274"/>
                </a:lnTo>
                <a:lnTo>
                  <a:pt x="181" y="276"/>
                </a:lnTo>
                <a:lnTo>
                  <a:pt x="179" y="279"/>
                </a:lnTo>
                <a:lnTo>
                  <a:pt x="177" y="281"/>
                </a:lnTo>
                <a:lnTo>
                  <a:pt x="173" y="287"/>
                </a:lnTo>
                <a:lnTo>
                  <a:pt x="171" y="293"/>
                </a:lnTo>
                <a:lnTo>
                  <a:pt x="169" y="295"/>
                </a:lnTo>
                <a:lnTo>
                  <a:pt x="169" y="297"/>
                </a:lnTo>
                <a:lnTo>
                  <a:pt x="167" y="297"/>
                </a:lnTo>
                <a:lnTo>
                  <a:pt x="165" y="298"/>
                </a:lnTo>
                <a:lnTo>
                  <a:pt x="163" y="302"/>
                </a:lnTo>
                <a:lnTo>
                  <a:pt x="161" y="306"/>
                </a:lnTo>
                <a:lnTo>
                  <a:pt x="161" y="308"/>
                </a:lnTo>
                <a:lnTo>
                  <a:pt x="155" y="314"/>
                </a:lnTo>
                <a:lnTo>
                  <a:pt x="154" y="316"/>
                </a:lnTo>
                <a:lnTo>
                  <a:pt x="152" y="318"/>
                </a:lnTo>
                <a:lnTo>
                  <a:pt x="150" y="320"/>
                </a:lnTo>
                <a:lnTo>
                  <a:pt x="148" y="324"/>
                </a:lnTo>
                <a:lnTo>
                  <a:pt x="142" y="324"/>
                </a:lnTo>
                <a:lnTo>
                  <a:pt x="140" y="324"/>
                </a:lnTo>
                <a:lnTo>
                  <a:pt x="138" y="325"/>
                </a:lnTo>
                <a:lnTo>
                  <a:pt x="136" y="329"/>
                </a:lnTo>
                <a:lnTo>
                  <a:pt x="136" y="333"/>
                </a:lnTo>
                <a:lnTo>
                  <a:pt x="134" y="337"/>
                </a:lnTo>
                <a:lnTo>
                  <a:pt x="133" y="339"/>
                </a:lnTo>
                <a:lnTo>
                  <a:pt x="133" y="343"/>
                </a:lnTo>
                <a:lnTo>
                  <a:pt x="133" y="346"/>
                </a:lnTo>
                <a:lnTo>
                  <a:pt x="131" y="354"/>
                </a:lnTo>
                <a:lnTo>
                  <a:pt x="128" y="356"/>
                </a:lnTo>
                <a:lnTo>
                  <a:pt x="127" y="362"/>
                </a:lnTo>
                <a:lnTo>
                  <a:pt x="125" y="364"/>
                </a:lnTo>
                <a:lnTo>
                  <a:pt x="121" y="366"/>
                </a:lnTo>
                <a:lnTo>
                  <a:pt x="119" y="364"/>
                </a:lnTo>
                <a:lnTo>
                  <a:pt x="115" y="364"/>
                </a:lnTo>
                <a:lnTo>
                  <a:pt x="113" y="362"/>
                </a:lnTo>
                <a:lnTo>
                  <a:pt x="113" y="360"/>
                </a:lnTo>
                <a:lnTo>
                  <a:pt x="111" y="360"/>
                </a:lnTo>
                <a:lnTo>
                  <a:pt x="109" y="362"/>
                </a:lnTo>
                <a:lnTo>
                  <a:pt x="90" y="387"/>
                </a:lnTo>
                <a:lnTo>
                  <a:pt x="77" y="406"/>
                </a:lnTo>
                <a:lnTo>
                  <a:pt x="71" y="412"/>
                </a:lnTo>
                <a:lnTo>
                  <a:pt x="50" y="401"/>
                </a:lnTo>
                <a:lnTo>
                  <a:pt x="40" y="410"/>
                </a:lnTo>
                <a:lnTo>
                  <a:pt x="42" y="416"/>
                </a:lnTo>
                <a:lnTo>
                  <a:pt x="40" y="416"/>
                </a:lnTo>
                <a:lnTo>
                  <a:pt x="42" y="418"/>
                </a:lnTo>
                <a:lnTo>
                  <a:pt x="44" y="420"/>
                </a:lnTo>
                <a:lnTo>
                  <a:pt x="42" y="422"/>
                </a:lnTo>
                <a:lnTo>
                  <a:pt x="40" y="425"/>
                </a:lnTo>
                <a:lnTo>
                  <a:pt x="36" y="422"/>
                </a:lnTo>
                <a:lnTo>
                  <a:pt x="34" y="422"/>
                </a:lnTo>
                <a:lnTo>
                  <a:pt x="32" y="422"/>
                </a:lnTo>
                <a:lnTo>
                  <a:pt x="32" y="423"/>
                </a:lnTo>
                <a:lnTo>
                  <a:pt x="31" y="425"/>
                </a:lnTo>
                <a:lnTo>
                  <a:pt x="31" y="427"/>
                </a:lnTo>
                <a:lnTo>
                  <a:pt x="29" y="429"/>
                </a:lnTo>
                <a:lnTo>
                  <a:pt x="29" y="431"/>
                </a:lnTo>
                <a:lnTo>
                  <a:pt x="27" y="433"/>
                </a:lnTo>
                <a:lnTo>
                  <a:pt x="23" y="439"/>
                </a:lnTo>
                <a:lnTo>
                  <a:pt x="23" y="441"/>
                </a:lnTo>
                <a:lnTo>
                  <a:pt x="23" y="443"/>
                </a:lnTo>
                <a:lnTo>
                  <a:pt x="23" y="447"/>
                </a:lnTo>
                <a:lnTo>
                  <a:pt x="21" y="450"/>
                </a:lnTo>
                <a:lnTo>
                  <a:pt x="19" y="452"/>
                </a:lnTo>
                <a:lnTo>
                  <a:pt x="19" y="454"/>
                </a:lnTo>
                <a:lnTo>
                  <a:pt x="17" y="460"/>
                </a:lnTo>
                <a:lnTo>
                  <a:pt x="17" y="464"/>
                </a:lnTo>
                <a:lnTo>
                  <a:pt x="17" y="470"/>
                </a:lnTo>
                <a:lnTo>
                  <a:pt x="17" y="473"/>
                </a:lnTo>
                <a:lnTo>
                  <a:pt x="15" y="477"/>
                </a:lnTo>
                <a:lnTo>
                  <a:pt x="15" y="479"/>
                </a:lnTo>
                <a:lnTo>
                  <a:pt x="15" y="481"/>
                </a:lnTo>
                <a:lnTo>
                  <a:pt x="15" y="485"/>
                </a:lnTo>
                <a:lnTo>
                  <a:pt x="13" y="489"/>
                </a:lnTo>
                <a:lnTo>
                  <a:pt x="13" y="493"/>
                </a:lnTo>
                <a:lnTo>
                  <a:pt x="11" y="495"/>
                </a:lnTo>
                <a:lnTo>
                  <a:pt x="11" y="497"/>
                </a:lnTo>
                <a:lnTo>
                  <a:pt x="8" y="506"/>
                </a:lnTo>
                <a:lnTo>
                  <a:pt x="4" y="516"/>
                </a:lnTo>
                <a:lnTo>
                  <a:pt x="2" y="518"/>
                </a:lnTo>
                <a:lnTo>
                  <a:pt x="2" y="519"/>
                </a:lnTo>
                <a:lnTo>
                  <a:pt x="0" y="524"/>
                </a:lnTo>
                <a:lnTo>
                  <a:pt x="0" y="527"/>
                </a:lnTo>
                <a:lnTo>
                  <a:pt x="0" y="529"/>
                </a:lnTo>
                <a:lnTo>
                  <a:pt x="0" y="531"/>
                </a:lnTo>
                <a:lnTo>
                  <a:pt x="2" y="545"/>
                </a:lnTo>
                <a:lnTo>
                  <a:pt x="23" y="527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" name="Freeform 191"/>
          <p:cNvSpPr>
            <a:spLocks/>
          </p:cNvSpPr>
          <p:nvPr/>
        </p:nvSpPr>
        <p:spPr bwMode="auto">
          <a:xfrm>
            <a:off x="-2034388" y="5065774"/>
            <a:ext cx="1017582" cy="1008167"/>
          </a:xfrm>
          <a:custGeom>
            <a:avLst/>
            <a:gdLst>
              <a:gd name="T0" fmla="*/ 771 w 1081"/>
              <a:gd name="T1" fmla="*/ 42 h 1071"/>
              <a:gd name="T2" fmla="*/ 790 w 1081"/>
              <a:gd name="T3" fmla="*/ 67 h 1071"/>
              <a:gd name="T4" fmla="*/ 775 w 1081"/>
              <a:gd name="T5" fmla="*/ 138 h 1071"/>
              <a:gd name="T6" fmla="*/ 798 w 1081"/>
              <a:gd name="T7" fmla="*/ 227 h 1071"/>
              <a:gd name="T8" fmla="*/ 762 w 1081"/>
              <a:gd name="T9" fmla="*/ 317 h 1071"/>
              <a:gd name="T10" fmla="*/ 742 w 1081"/>
              <a:gd name="T11" fmla="*/ 398 h 1071"/>
              <a:gd name="T12" fmla="*/ 719 w 1081"/>
              <a:gd name="T13" fmla="*/ 394 h 1071"/>
              <a:gd name="T14" fmla="*/ 696 w 1081"/>
              <a:gd name="T15" fmla="*/ 388 h 1071"/>
              <a:gd name="T16" fmla="*/ 677 w 1081"/>
              <a:gd name="T17" fmla="*/ 390 h 1071"/>
              <a:gd name="T18" fmla="*/ 659 w 1081"/>
              <a:gd name="T19" fmla="*/ 406 h 1071"/>
              <a:gd name="T20" fmla="*/ 592 w 1081"/>
              <a:gd name="T21" fmla="*/ 371 h 1071"/>
              <a:gd name="T22" fmla="*/ 504 w 1081"/>
              <a:gd name="T23" fmla="*/ 477 h 1071"/>
              <a:gd name="T24" fmla="*/ 373 w 1081"/>
              <a:gd name="T25" fmla="*/ 335 h 1071"/>
              <a:gd name="T26" fmla="*/ 320 w 1081"/>
              <a:gd name="T27" fmla="*/ 311 h 1071"/>
              <a:gd name="T28" fmla="*/ 285 w 1081"/>
              <a:gd name="T29" fmla="*/ 350 h 1071"/>
              <a:gd name="T30" fmla="*/ 274 w 1081"/>
              <a:gd name="T31" fmla="*/ 359 h 1071"/>
              <a:gd name="T32" fmla="*/ 250 w 1081"/>
              <a:gd name="T33" fmla="*/ 386 h 1071"/>
              <a:gd name="T34" fmla="*/ 231 w 1081"/>
              <a:gd name="T35" fmla="*/ 498 h 1071"/>
              <a:gd name="T36" fmla="*/ 137 w 1081"/>
              <a:gd name="T37" fmla="*/ 548 h 1071"/>
              <a:gd name="T38" fmla="*/ 141 w 1081"/>
              <a:gd name="T39" fmla="*/ 508 h 1071"/>
              <a:gd name="T40" fmla="*/ 104 w 1081"/>
              <a:gd name="T41" fmla="*/ 506 h 1071"/>
              <a:gd name="T42" fmla="*/ 60 w 1081"/>
              <a:gd name="T43" fmla="*/ 484 h 1071"/>
              <a:gd name="T44" fmla="*/ 6 w 1081"/>
              <a:gd name="T45" fmla="*/ 523 h 1071"/>
              <a:gd name="T46" fmla="*/ 12 w 1081"/>
              <a:gd name="T47" fmla="*/ 546 h 1071"/>
              <a:gd name="T48" fmla="*/ 20 w 1081"/>
              <a:gd name="T49" fmla="*/ 569 h 1071"/>
              <a:gd name="T50" fmla="*/ 31 w 1081"/>
              <a:gd name="T51" fmla="*/ 579 h 1071"/>
              <a:gd name="T52" fmla="*/ 43 w 1081"/>
              <a:gd name="T53" fmla="*/ 585 h 1071"/>
              <a:gd name="T54" fmla="*/ 52 w 1081"/>
              <a:gd name="T55" fmla="*/ 590 h 1071"/>
              <a:gd name="T56" fmla="*/ 68 w 1081"/>
              <a:gd name="T57" fmla="*/ 604 h 1071"/>
              <a:gd name="T58" fmla="*/ 60 w 1081"/>
              <a:gd name="T59" fmla="*/ 638 h 1071"/>
              <a:gd name="T60" fmla="*/ 41 w 1081"/>
              <a:gd name="T61" fmla="*/ 667 h 1071"/>
              <a:gd name="T62" fmla="*/ 18 w 1081"/>
              <a:gd name="T63" fmla="*/ 677 h 1071"/>
              <a:gd name="T64" fmla="*/ 27 w 1081"/>
              <a:gd name="T65" fmla="*/ 734 h 1071"/>
              <a:gd name="T66" fmla="*/ 72 w 1081"/>
              <a:gd name="T67" fmla="*/ 788 h 1071"/>
              <a:gd name="T68" fmla="*/ 50 w 1081"/>
              <a:gd name="T69" fmla="*/ 857 h 1071"/>
              <a:gd name="T70" fmla="*/ 50 w 1081"/>
              <a:gd name="T71" fmla="*/ 915 h 1071"/>
              <a:gd name="T72" fmla="*/ 102 w 1081"/>
              <a:gd name="T73" fmla="*/ 931 h 1071"/>
              <a:gd name="T74" fmla="*/ 164 w 1081"/>
              <a:gd name="T75" fmla="*/ 963 h 1071"/>
              <a:gd name="T76" fmla="*/ 150 w 1081"/>
              <a:gd name="T77" fmla="*/ 934 h 1071"/>
              <a:gd name="T78" fmla="*/ 162 w 1081"/>
              <a:gd name="T79" fmla="*/ 921 h 1071"/>
              <a:gd name="T80" fmla="*/ 185 w 1081"/>
              <a:gd name="T81" fmla="*/ 917 h 1071"/>
              <a:gd name="T82" fmla="*/ 200 w 1081"/>
              <a:gd name="T83" fmla="*/ 929 h 1071"/>
              <a:gd name="T84" fmla="*/ 216 w 1081"/>
              <a:gd name="T85" fmla="*/ 942 h 1071"/>
              <a:gd name="T86" fmla="*/ 225 w 1081"/>
              <a:gd name="T87" fmla="*/ 952 h 1071"/>
              <a:gd name="T88" fmla="*/ 231 w 1081"/>
              <a:gd name="T89" fmla="*/ 979 h 1071"/>
              <a:gd name="T90" fmla="*/ 237 w 1081"/>
              <a:gd name="T91" fmla="*/ 998 h 1071"/>
              <a:gd name="T92" fmla="*/ 260 w 1081"/>
              <a:gd name="T93" fmla="*/ 988 h 1071"/>
              <a:gd name="T94" fmla="*/ 383 w 1081"/>
              <a:gd name="T95" fmla="*/ 994 h 1071"/>
              <a:gd name="T96" fmla="*/ 460 w 1081"/>
              <a:gd name="T97" fmla="*/ 1044 h 1071"/>
              <a:gd name="T98" fmla="*/ 548 w 1081"/>
              <a:gd name="T99" fmla="*/ 1040 h 1071"/>
              <a:gd name="T100" fmla="*/ 625 w 1081"/>
              <a:gd name="T101" fmla="*/ 984 h 1071"/>
              <a:gd name="T102" fmla="*/ 669 w 1081"/>
              <a:gd name="T103" fmla="*/ 923 h 1071"/>
              <a:gd name="T104" fmla="*/ 708 w 1081"/>
              <a:gd name="T105" fmla="*/ 767 h 1071"/>
              <a:gd name="T106" fmla="*/ 923 w 1081"/>
              <a:gd name="T107" fmla="*/ 642 h 1071"/>
              <a:gd name="T108" fmla="*/ 1002 w 1081"/>
              <a:gd name="T109" fmla="*/ 525 h 1071"/>
              <a:gd name="T110" fmla="*/ 990 w 1081"/>
              <a:gd name="T111" fmla="*/ 484 h 1071"/>
              <a:gd name="T112" fmla="*/ 958 w 1081"/>
              <a:gd name="T113" fmla="*/ 413 h 1071"/>
              <a:gd name="T114" fmla="*/ 1069 w 1081"/>
              <a:gd name="T115" fmla="*/ 302 h 1071"/>
              <a:gd name="T116" fmla="*/ 1035 w 1081"/>
              <a:gd name="T117" fmla="*/ 192 h 1071"/>
              <a:gd name="T118" fmla="*/ 875 w 1081"/>
              <a:gd name="T119" fmla="*/ 0 h 1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1" h="1071">
                <a:moveTo>
                  <a:pt x="875" y="0"/>
                </a:moveTo>
                <a:lnTo>
                  <a:pt x="867" y="2"/>
                </a:lnTo>
                <a:lnTo>
                  <a:pt x="865" y="2"/>
                </a:lnTo>
                <a:lnTo>
                  <a:pt x="854" y="2"/>
                </a:lnTo>
                <a:lnTo>
                  <a:pt x="783" y="11"/>
                </a:lnTo>
                <a:lnTo>
                  <a:pt x="783" y="16"/>
                </a:lnTo>
                <a:lnTo>
                  <a:pt x="783" y="21"/>
                </a:lnTo>
                <a:lnTo>
                  <a:pt x="783" y="23"/>
                </a:lnTo>
                <a:lnTo>
                  <a:pt x="785" y="40"/>
                </a:lnTo>
                <a:lnTo>
                  <a:pt x="781" y="42"/>
                </a:lnTo>
                <a:lnTo>
                  <a:pt x="779" y="42"/>
                </a:lnTo>
                <a:lnTo>
                  <a:pt x="775" y="42"/>
                </a:lnTo>
                <a:lnTo>
                  <a:pt x="773" y="42"/>
                </a:lnTo>
                <a:lnTo>
                  <a:pt x="771" y="42"/>
                </a:lnTo>
                <a:lnTo>
                  <a:pt x="769" y="42"/>
                </a:lnTo>
                <a:lnTo>
                  <a:pt x="771" y="48"/>
                </a:lnTo>
                <a:lnTo>
                  <a:pt x="771" y="50"/>
                </a:lnTo>
                <a:lnTo>
                  <a:pt x="771" y="52"/>
                </a:lnTo>
                <a:lnTo>
                  <a:pt x="773" y="54"/>
                </a:lnTo>
                <a:lnTo>
                  <a:pt x="773" y="56"/>
                </a:lnTo>
                <a:lnTo>
                  <a:pt x="775" y="61"/>
                </a:lnTo>
                <a:lnTo>
                  <a:pt x="777" y="64"/>
                </a:lnTo>
                <a:lnTo>
                  <a:pt x="779" y="67"/>
                </a:lnTo>
                <a:lnTo>
                  <a:pt x="781" y="67"/>
                </a:lnTo>
                <a:lnTo>
                  <a:pt x="783" y="67"/>
                </a:lnTo>
                <a:lnTo>
                  <a:pt x="785" y="67"/>
                </a:lnTo>
                <a:lnTo>
                  <a:pt x="787" y="67"/>
                </a:lnTo>
                <a:lnTo>
                  <a:pt x="790" y="67"/>
                </a:lnTo>
                <a:lnTo>
                  <a:pt x="796" y="87"/>
                </a:lnTo>
                <a:lnTo>
                  <a:pt x="798" y="96"/>
                </a:lnTo>
                <a:lnTo>
                  <a:pt x="798" y="102"/>
                </a:lnTo>
                <a:lnTo>
                  <a:pt x="789" y="108"/>
                </a:lnTo>
                <a:lnTo>
                  <a:pt x="785" y="110"/>
                </a:lnTo>
                <a:lnTo>
                  <a:pt x="779" y="112"/>
                </a:lnTo>
                <a:lnTo>
                  <a:pt x="781" y="117"/>
                </a:lnTo>
                <a:lnTo>
                  <a:pt x="779" y="119"/>
                </a:lnTo>
                <a:lnTo>
                  <a:pt x="779" y="121"/>
                </a:lnTo>
                <a:lnTo>
                  <a:pt x="775" y="121"/>
                </a:lnTo>
                <a:lnTo>
                  <a:pt x="771" y="123"/>
                </a:lnTo>
                <a:lnTo>
                  <a:pt x="771" y="125"/>
                </a:lnTo>
                <a:lnTo>
                  <a:pt x="775" y="136"/>
                </a:lnTo>
                <a:lnTo>
                  <a:pt x="775" y="138"/>
                </a:lnTo>
                <a:lnTo>
                  <a:pt x="785" y="169"/>
                </a:lnTo>
                <a:lnTo>
                  <a:pt x="785" y="167"/>
                </a:lnTo>
                <a:lnTo>
                  <a:pt x="796" y="163"/>
                </a:lnTo>
                <a:lnTo>
                  <a:pt x="796" y="171"/>
                </a:lnTo>
                <a:lnTo>
                  <a:pt x="796" y="173"/>
                </a:lnTo>
                <a:lnTo>
                  <a:pt x="796" y="179"/>
                </a:lnTo>
                <a:lnTo>
                  <a:pt x="796" y="181"/>
                </a:lnTo>
                <a:lnTo>
                  <a:pt x="796" y="184"/>
                </a:lnTo>
                <a:lnTo>
                  <a:pt x="798" y="204"/>
                </a:lnTo>
                <a:lnTo>
                  <a:pt x="798" y="215"/>
                </a:lnTo>
                <a:lnTo>
                  <a:pt x="798" y="219"/>
                </a:lnTo>
                <a:lnTo>
                  <a:pt x="798" y="221"/>
                </a:lnTo>
                <a:lnTo>
                  <a:pt x="798" y="223"/>
                </a:lnTo>
                <a:lnTo>
                  <a:pt x="798" y="227"/>
                </a:lnTo>
                <a:lnTo>
                  <a:pt x="798" y="229"/>
                </a:lnTo>
                <a:lnTo>
                  <a:pt x="798" y="231"/>
                </a:lnTo>
                <a:lnTo>
                  <a:pt x="798" y="234"/>
                </a:lnTo>
                <a:lnTo>
                  <a:pt x="794" y="258"/>
                </a:lnTo>
                <a:lnTo>
                  <a:pt x="790" y="277"/>
                </a:lnTo>
                <a:lnTo>
                  <a:pt x="792" y="288"/>
                </a:lnTo>
                <a:lnTo>
                  <a:pt x="783" y="287"/>
                </a:lnTo>
                <a:lnTo>
                  <a:pt x="781" y="298"/>
                </a:lnTo>
                <a:lnTo>
                  <a:pt x="781" y="300"/>
                </a:lnTo>
                <a:lnTo>
                  <a:pt x="781" y="302"/>
                </a:lnTo>
                <a:lnTo>
                  <a:pt x="781" y="321"/>
                </a:lnTo>
                <a:lnTo>
                  <a:pt x="779" y="321"/>
                </a:lnTo>
                <a:lnTo>
                  <a:pt x="773" y="321"/>
                </a:lnTo>
                <a:lnTo>
                  <a:pt x="762" y="317"/>
                </a:lnTo>
                <a:lnTo>
                  <a:pt x="760" y="325"/>
                </a:lnTo>
                <a:lnTo>
                  <a:pt x="756" y="340"/>
                </a:lnTo>
                <a:lnTo>
                  <a:pt x="756" y="344"/>
                </a:lnTo>
                <a:lnTo>
                  <a:pt x="750" y="367"/>
                </a:lnTo>
                <a:lnTo>
                  <a:pt x="750" y="375"/>
                </a:lnTo>
                <a:lnTo>
                  <a:pt x="750" y="379"/>
                </a:lnTo>
                <a:lnTo>
                  <a:pt x="748" y="381"/>
                </a:lnTo>
                <a:lnTo>
                  <a:pt x="746" y="394"/>
                </a:lnTo>
                <a:lnTo>
                  <a:pt x="746" y="398"/>
                </a:lnTo>
                <a:lnTo>
                  <a:pt x="746" y="400"/>
                </a:lnTo>
                <a:lnTo>
                  <a:pt x="744" y="398"/>
                </a:lnTo>
                <a:lnTo>
                  <a:pt x="742" y="398"/>
                </a:lnTo>
                <a:lnTo>
                  <a:pt x="742" y="396"/>
                </a:lnTo>
                <a:lnTo>
                  <a:pt x="742" y="398"/>
                </a:lnTo>
                <a:lnTo>
                  <a:pt x="741" y="398"/>
                </a:lnTo>
                <a:lnTo>
                  <a:pt x="739" y="398"/>
                </a:lnTo>
                <a:lnTo>
                  <a:pt x="736" y="398"/>
                </a:lnTo>
                <a:lnTo>
                  <a:pt x="735" y="396"/>
                </a:lnTo>
                <a:lnTo>
                  <a:pt x="733" y="396"/>
                </a:lnTo>
                <a:lnTo>
                  <a:pt x="731" y="396"/>
                </a:lnTo>
                <a:lnTo>
                  <a:pt x="729" y="396"/>
                </a:lnTo>
                <a:lnTo>
                  <a:pt x="729" y="394"/>
                </a:lnTo>
                <a:lnTo>
                  <a:pt x="727" y="396"/>
                </a:lnTo>
                <a:lnTo>
                  <a:pt x="725" y="396"/>
                </a:lnTo>
                <a:lnTo>
                  <a:pt x="725" y="394"/>
                </a:lnTo>
                <a:lnTo>
                  <a:pt x="723" y="394"/>
                </a:lnTo>
                <a:lnTo>
                  <a:pt x="721" y="394"/>
                </a:lnTo>
                <a:lnTo>
                  <a:pt x="719" y="394"/>
                </a:lnTo>
                <a:lnTo>
                  <a:pt x="717" y="394"/>
                </a:lnTo>
                <a:lnTo>
                  <a:pt x="717" y="392"/>
                </a:lnTo>
                <a:lnTo>
                  <a:pt x="715" y="392"/>
                </a:lnTo>
                <a:lnTo>
                  <a:pt x="714" y="392"/>
                </a:lnTo>
                <a:lnTo>
                  <a:pt x="712" y="390"/>
                </a:lnTo>
                <a:lnTo>
                  <a:pt x="710" y="390"/>
                </a:lnTo>
                <a:lnTo>
                  <a:pt x="708" y="390"/>
                </a:lnTo>
                <a:lnTo>
                  <a:pt x="706" y="390"/>
                </a:lnTo>
                <a:lnTo>
                  <a:pt x="706" y="388"/>
                </a:lnTo>
                <a:lnTo>
                  <a:pt x="704" y="388"/>
                </a:lnTo>
                <a:lnTo>
                  <a:pt x="702" y="388"/>
                </a:lnTo>
                <a:lnTo>
                  <a:pt x="700" y="388"/>
                </a:lnTo>
                <a:lnTo>
                  <a:pt x="698" y="388"/>
                </a:lnTo>
                <a:lnTo>
                  <a:pt x="696" y="388"/>
                </a:lnTo>
                <a:lnTo>
                  <a:pt x="696" y="386"/>
                </a:lnTo>
                <a:lnTo>
                  <a:pt x="694" y="386"/>
                </a:lnTo>
                <a:lnTo>
                  <a:pt x="692" y="386"/>
                </a:lnTo>
                <a:lnTo>
                  <a:pt x="692" y="388"/>
                </a:lnTo>
                <a:lnTo>
                  <a:pt x="690" y="388"/>
                </a:lnTo>
                <a:lnTo>
                  <a:pt x="690" y="386"/>
                </a:lnTo>
                <a:lnTo>
                  <a:pt x="688" y="388"/>
                </a:lnTo>
                <a:lnTo>
                  <a:pt x="686" y="388"/>
                </a:lnTo>
                <a:lnTo>
                  <a:pt x="685" y="388"/>
                </a:lnTo>
                <a:lnTo>
                  <a:pt x="683" y="388"/>
                </a:lnTo>
                <a:lnTo>
                  <a:pt x="681" y="388"/>
                </a:lnTo>
                <a:lnTo>
                  <a:pt x="681" y="390"/>
                </a:lnTo>
                <a:lnTo>
                  <a:pt x="679" y="390"/>
                </a:lnTo>
                <a:lnTo>
                  <a:pt x="677" y="390"/>
                </a:lnTo>
                <a:lnTo>
                  <a:pt x="675" y="390"/>
                </a:lnTo>
                <a:lnTo>
                  <a:pt x="673" y="390"/>
                </a:lnTo>
                <a:lnTo>
                  <a:pt x="671" y="390"/>
                </a:lnTo>
                <a:lnTo>
                  <a:pt x="669" y="390"/>
                </a:lnTo>
                <a:lnTo>
                  <a:pt x="667" y="390"/>
                </a:lnTo>
                <a:lnTo>
                  <a:pt x="667" y="388"/>
                </a:lnTo>
                <a:lnTo>
                  <a:pt x="665" y="388"/>
                </a:lnTo>
                <a:lnTo>
                  <a:pt x="664" y="388"/>
                </a:lnTo>
                <a:lnTo>
                  <a:pt x="662" y="386"/>
                </a:lnTo>
                <a:lnTo>
                  <a:pt x="659" y="386"/>
                </a:lnTo>
                <a:lnTo>
                  <a:pt x="659" y="388"/>
                </a:lnTo>
                <a:lnTo>
                  <a:pt x="659" y="392"/>
                </a:lnTo>
                <a:lnTo>
                  <a:pt x="659" y="396"/>
                </a:lnTo>
                <a:lnTo>
                  <a:pt x="659" y="406"/>
                </a:lnTo>
                <a:lnTo>
                  <a:pt x="658" y="406"/>
                </a:lnTo>
                <a:lnTo>
                  <a:pt x="658" y="408"/>
                </a:lnTo>
                <a:lnTo>
                  <a:pt x="656" y="410"/>
                </a:lnTo>
                <a:lnTo>
                  <a:pt x="637" y="410"/>
                </a:lnTo>
                <a:lnTo>
                  <a:pt x="629" y="421"/>
                </a:lnTo>
                <a:lnTo>
                  <a:pt x="627" y="419"/>
                </a:lnTo>
                <a:lnTo>
                  <a:pt x="621" y="419"/>
                </a:lnTo>
                <a:lnTo>
                  <a:pt x="610" y="415"/>
                </a:lnTo>
                <a:lnTo>
                  <a:pt x="585" y="412"/>
                </a:lnTo>
                <a:lnTo>
                  <a:pt x="587" y="400"/>
                </a:lnTo>
                <a:lnTo>
                  <a:pt x="590" y="377"/>
                </a:lnTo>
                <a:lnTo>
                  <a:pt x="590" y="375"/>
                </a:lnTo>
                <a:lnTo>
                  <a:pt x="592" y="373"/>
                </a:lnTo>
                <a:lnTo>
                  <a:pt x="592" y="371"/>
                </a:lnTo>
                <a:lnTo>
                  <a:pt x="590" y="371"/>
                </a:lnTo>
                <a:lnTo>
                  <a:pt x="589" y="369"/>
                </a:lnTo>
                <a:lnTo>
                  <a:pt x="587" y="369"/>
                </a:lnTo>
                <a:lnTo>
                  <a:pt x="587" y="367"/>
                </a:lnTo>
                <a:lnTo>
                  <a:pt x="585" y="367"/>
                </a:lnTo>
                <a:lnTo>
                  <a:pt x="583" y="365"/>
                </a:lnTo>
                <a:lnTo>
                  <a:pt x="581" y="364"/>
                </a:lnTo>
                <a:lnTo>
                  <a:pt x="579" y="367"/>
                </a:lnTo>
                <a:lnTo>
                  <a:pt x="556" y="392"/>
                </a:lnTo>
                <a:lnTo>
                  <a:pt x="544" y="406"/>
                </a:lnTo>
                <a:lnTo>
                  <a:pt x="517" y="436"/>
                </a:lnTo>
                <a:lnTo>
                  <a:pt x="498" y="456"/>
                </a:lnTo>
                <a:lnTo>
                  <a:pt x="514" y="469"/>
                </a:lnTo>
                <a:lnTo>
                  <a:pt x="504" y="477"/>
                </a:lnTo>
                <a:lnTo>
                  <a:pt x="491" y="465"/>
                </a:lnTo>
                <a:lnTo>
                  <a:pt x="454" y="427"/>
                </a:lnTo>
                <a:lnTo>
                  <a:pt x="439" y="400"/>
                </a:lnTo>
                <a:lnTo>
                  <a:pt x="433" y="385"/>
                </a:lnTo>
                <a:lnTo>
                  <a:pt x="431" y="385"/>
                </a:lnTo>
                <a:lnTo>
                  <a:pt x="404" y="394"/>
                </a:lnTo>
                <a:lnTo>
                  <a:pt x="387" y="375"/>
                </a:lnTo>
                <a:lnTo>
                  <a:pt x="387" y="367"/>
                </a:lnTo>
                <a:lnTo>
                  <a:pt x="389" y="350"/>
                </a:lnTo>
                <a:lnTo>
                  <a:pt x="385" y="342"/>
                </a:lnTo>
                <a:lnTo>
                  <a:pt x="379" y="344"/>
                </a:lnTo>
                <a:lnTo>
                  <a:pt x="375" y="340"/>
                </a:lnTo>
                <a:lnTo>
                  <a:pt x="377" y="336"/>
                </a:lnTo>
                <a:lnTo>
                  <a:pt x="373" y="335"/>
                </a:lnTo>
                <a:lnTo>
                  <a:pt x="370" y="331"/>
                </a:lnTo>
                <a:lnTo>
                  <a:pt x="366" y="329"/>
                </a:lnTo>
                <a:lnTo>
                  <a:pt x="356" y="325"/>
                </a:lnTo>
                <a:lnTo>
                  <a:pt x="354" y="325"/>
                </a:lnTo>
                <a:lnTo>
                  <a:pt x="348" y="323"/>
                </a:lnTo>
                <a:lnTo>
                  <a:pt x="346" y="323"/>
                </a:lnTo>
                <a:lnTo>
                  <a:pt x="337" y="323"/>
                </a:lnTo>
                <a:lnTo>
                  <a:pt x="333" y="319"/>
                </a:lnTo>
                <a:lnTo>
                  <a:pt x="329" y="317"/>
                </a:lnTo>
                <a:lnTo>
                  <a:pt x="327" y="315"/>
                </a:lnTo>
                <a:lnTo>
                  <a:pt x="325" y="314"/>
                </a:lnTo>
                <a:lnTo>
                  <a:pt x="323" y="311"/>
                </a:lnTo>
                <a:lnTo>
                  <a:pt x="322" y="311"/>
                </a:lnTo>
                <a:lnTo>
                  <a:pt x="320" y="311"/>
                </a:lnTo>
                <a:lnTo>
                  <a:pt x="317" y="314"/>
                </a:lnTo>
                <a:lnTo>
                  <a:pt x="316" y="315"/>
                </a:lnTo>
                <a:lnTo>
                  <a:pt x="312" y="319"/>
                </a:lnTo>
                <a:lnTo>
                  <a:pt x="304" y="329"/>
                </a:lnTo>
                <a:lnTo>
                  <a:pt x="296" y="336"/>
                </a:lnTo>
                <a:lnTo>
                  <a:pt x="295" y="336"/>
                </a:lnTo>
                <a:lnTo>
                  <a:pt x="295" y="338"/>
                </a:lnTo>
                <a:lnTo>
                  <a:pt x="293" y="338"/>
                </a:lnTo>
                <a:lnTo>
                  <a:pt x="295" y="338"/>
                </a:lnTo>
                <a:lnTo>
                  <a:pt x="291" y="342"/>
                </a:lnTo>
                <a:lnTo>
                  <a:pt x="291" y="344"/>
                </a:lnTo>
                <a:lnTo>
                  <a:pt x="287" y="346"/>
                </a:lnTo>
                <a:lnTo>
                  <a:pt x="285" y="348"/>
                </a:lnTo>
                <a:lnTo>
                  <a:pt x="285" y="350"/>
                </a:lnTo>
                <a:lnTo>
                  <a:pt x="285" y="348"/>
                </a:lnTo>
                <a:lnTo>
                  <a:pt x="285" y="350"/>
                </a:lnTo>
                <a:lnTo>
                  <a:pt x="283" y="350"/>
                </a:lnTo>
                <a:lnTo>
                  <a:pt x="283" y="352"/>
                </a:lnTo>
                <a:lnTo>
                  <a:pt x="283" y="354"/>
                </a:lnTo>
                <a:lnTo>
                  <a:pt x="281" y="354"/>
                </a:lnTo>
                <a:lnTo>
                  <a:pt x="281" y="356"/>
                </a:lnTo>
                <a:lnTo>
                  <a:pt x="279" y="356"/>
                </a:lnTo>
                <a:lnTo>
                  <a:pt x="277" y="356"/>
                </a:lnTo>
                <a:lnTo>
                  <a:pt x="277" y="358"/>
                </a:lnTo>
                <a:lnTo>
                  <a:pt x="277" y="359"/>
                </a:lnTo>
                <a:lnTo>
                  <a:pt x="275" y="359"/>
                </a:lnTo>
                <a:lnTo>
                  <a:pt x="275" y="358"/>
                </a:lnTo>
                <a:lnTo>
                  <a:pt x="274" y="359"/>
                </a:lnTo>
                <a:lnTo>
                  <a:pt x="274" y="362"/>
                </a:lnTo>
                <a:lnTo>
                  <a:pt x="271" y="362"/>
                </a:lnTo>
                <a:lnTo>
                  <a:pt x="271" y="364"/>
                </a:lnTo>
                <a:lnTo>
                  <a:pt x="269" y="365"/>
                </a:lnTo>
                <a:lnTo>
                  <a:pt x="268" y="367"/>
                </a:lnTo>
                <a:lnTo>
                  <a:pt x="262" y="371"/>
                </a:lnTo>
                <a:lnTo>
                  <a:pt x="262" y="373"/>
                </a:lnTo>
                <a:lnTo>
                  <a:pt x="260" y="373"/>
                </a:lnTo>
                <a:lnTo>
                  <a:pt x="260" y="375"/>
                </a:lnTo>
                <a:lnTo>
                  <a:pt x="256" y="377"/>
                </a:lnTo>
                <a:lnTo>
                  <a:pt x="254" y="379"/>
                </a:lnTo>
                <a:lnTo>
                  <a:pt x="254" y="381"/>
                </a:lnTo>
                <a:lnTo>
                  <a:pt x="250" y="385"/>
                </a:lnTo>
                <a:lnTo>
                  <a:pt x="250" y="386"/>
                </a:lnTo>
                <a:lnTo>
                  <a:pt x="248" y="388"/>
                </a:lnTo>
                <a:lnTo>
                  <a:pt x="246" y="390"/>
                </a:lnTo>
                <a:lnTo>
                  <a:pt x="269" y="396"/>
                </a:lnTo>
                <a:lnTo>
                  <a:pt x="289" y="421"/>
                </a:lnTo>
                <a:lnTo>
                  <a:pt x="291" y="438"/>
                </a:lnTo>
                <a:lnTo>
                  <a:pt x="295" y="463"/>
                </a:lnTo>
                <a:lnTo>
                  <a:pt x="296" y="482"/>
                </a:lnTo>
                <a:lnTo>
                  <a:pt x="287" y="484"/>
                </a:lnTo>
                <a:lnTo>
                  <a:pt x="275" y="488"/>
                </a:lnTo>
                <a:lnTo>
                  <a:pt x="258" y="492"/>
                </a:lnTo>
                <a:lnTo>
                  <a:pt x="241" y="498"/>
                </a:lnTo>
                <a:lnTo>
                  <a:pt x="233" y="500"/>
                </a:lnTo>
                <a:lnTo>
                  <a:pt x="231" y="500"/>
                </a:lnTo>
                <a:lnTo>
                  <a:pt x="231" y="498"/>
                </a:lnTo>
                <a:lnTo>
                  <a:pt x="219" y="502"/>
                </a:lnTo>
                <a:lnTo>
                  <a:pt x="192" y="513"/>
                </a:lnTo>
                <a:lnTo>
                  <a:pt x="185" y="517"/>
                </a:lnTo>
                <a:lnTo>
                  <a:pt x="183" y="519"/>
                </a:lnTo>
                <a:lnTo>
                  <a:pt x="181" y="519"/>
                </a:lnTo>
                <a:lnTo>
                  <a:pt x="181" y="521"/>
                </a:lnTo>
                <a:lnTo>
                  <a:pt x="179" y="523"/>
                </a:lnTo>
                <a:lnTo>
                  <a:pt x="177" y="527"/>
                </a:lnTo>
                <a:lnTo>
                  <a:pt x="173" y="531"/>
                </a:lnTo>
                <a:lnTo>
                  <a:pt x="166" y="535"/>
                </a:lnTo>
                <a:lnTo>
                  <a:pt x="154" y="542"/>
                </a:lnTo>
                <a:lnTo>
                  <a:pt x="146" y="546"/>
                </a:lnTo>
                <a:lnTo>
                  <a:pt x="143" y="550"/>
                </a:lnTo>
                <a:lnTo>
                  <a:pt x="137" y="548"/>
                </a:lnTo>
                <a:lnTo>
                  <a:pt x="135" y="544"/>
                </a:lnTo>
                <a:lnTo>
                  <a:pt x="133" y="540"/>
                </a:lnTo>
                <a:lnTo>
                  <a:pt x="131" y="537"/>
                </a:lnTo>
                <a:lnTo>
                  <a:pt x="131" y="535"/>
                </a:lnTo>
                <a:lnTo>
                  <a:pt x="129" y="532"/>
                </a:lnTo>
                <a:lnTo>
                  <a:pt x="129" y="531"/>
                </a:lnTo>
                <a:lnTo>
                  <a:pt x="131" y="527"/>
                </a:lnTo>
                <a:lnTo>
                  <a:pt x="133" y="525"/>
                </a:lnTo>
                <a:lnTo>
                  <a:pt x="133" y="521"/>
                </a:lnTo>
                <a:lnTo>
                  <a:pt x="135" y="519"/>
                </a:lnTo>
                <a:lnTo>
                  <a:pt x="137" y="515"/>
                </a:lnTo>
                <a:lnTo>
                  <a:pt x="137" y="513"/>
                </a:lnTo>
                <a:lnTo>
                  <a:pt x="139" y="508"/>
                </a:lnTo>
                <a:lnTo>
                  <a:pt x="141" y="508"/>
                </a:lnTo>
                <a:lnTo>
                  <a:pt x="137" y="504"/>
                </a:lnTo>
                <a:lnTo>
                  <a:pt x="135" y="502"/>
                </a:lnTo>
                <a:lnTo>
                  <a:pt x="133" y="498"/>
                </a:lnTo>
                <a:lnTo>
                  <a:pt x="131" y="494"/>
                </a:lnTo>
                <a:lnTo>
                  <a:pt x="129" y="492"/>
                </a:lnTo>
                <a:lnTo>
                  <a:pt x="127" y="490"/>
                </a:lnTo>
                <a:lnTo>
                  <a:pt x="122" y="492"/>
                </a:lnTo>
                <a:lnTo>
                  <a:pt x="118" y="496"/>
                </a:lnTo>
                <a:lnTo>
                  <a:pt x="116" y="498"/>
                </a:lnTo>
                <a:lnTo>
                  <a:pt x="114" y="498"/>
                </a:lnTo>
                <a:lnTo>
                  <a:pt x="114" y="500"/>
                </a:lnTo>
                <a:lnTo>
                  <a:pt x="110" y="502"/>
                </a:lnTo>
                <a:lnTo>
                  <a:pt x="108" y="504"/>
                </a:lnTo>
                <a:lnTo>
                  <a:pt x="104" y="506"/>
                </a:lnTo>
                <a:lnTo>
                  <a:pt x="102" y="508"/>
                </a:lnTo>
                <a:lnTo>
                  <a:pt x="98" y="510"/>
                </a:lnTo>
                <a:lnTo>
                  <a:pt x="91" y="494"/>
                </a:lnTo>
                <a:lnTo>
                  <a:pt x="68" y="510"/>
                </a:lnTo>
                <a:lnTo>
                  <a:pt x="66" y="510"/>
                </a:lnTo>
                <a:lnTo>
                  <a:pt x="62" y="508"/>
                </a:lnTo>
                <a:lnTo>
                  <a:pt x="56" y="500"/>
                </a:lnTo>
                <a:lnTo>
                  <a:pt x="60" y="498"/>
                </a:lnTo>
                <a:lnTo>
                  <a:pt x="60" y="496"/>
                </a:lnTo>
                <a:lnTo>
                  <a:pt x="60" y="494"/>
                </a:lnTo>
                <a:lnTo>
                  <a:pt x="60" y="490"/>
                </a:lnTo>
                <a:lnTo>
                  <a:pt x="60" y="488"/>
                </a:lnTo>
                <a:lnTo>
                  <a:pt x="60" y="487"/>
                </a:lnTo>
                <a:lnTo>
                  <a:pt x="60" y="484"/>
                </a:lnTo>
                <a:lnTo>
                  <a:pt x="60" y="482"/>
                </a:lnTo>
                <a:lnTo>
                  <a:pt x="62" y="482"/>
                </a:lnTo>
                <a:lnTo>
                  <a:pt x="62" y="481"/>
                </a:lnTo>
                <a:lnTo>
                  <a:pt x="62" y="479"/>
                </a:lnTo>
                <a:lnTo>
                  <a:pt x="64" y="479"/>
                </a:lnTo>
                <a:lnTo>
                  <a:pt x="64" y="477"/>
                </a:lnTo>
                <a:lnTo>
                  <a:pt x="64" y="473"/>
                </a:lnTo>
                <a:lnTo>
                  <a:pt x="58" y="479"/>
                </a:lnTo>
                <a:lnTo>
                  <a:pt x="54" y="481"/>
                </a:lnTo>
                <a:lnTo>
                  <a:pt x="50" y="484"/>
                </a:lnTo>
                <a:lnTo>
                  <a:pt x="47" y="488"/>
                </a:lnTo>
                <a:lnTo>
                  <a:pt x="27" y="508"/>
                </a:lnTo>
                <a:lnTo>
                  <a:pt x="26" y="506"/>
                </a:lnTo>
                <a:lnTo>
                  <a:pt x="6" y="523"/>
                </a:lnTo>
                <a:lnTo>
                  <a:pt x="0" y="529"/>
                </a:lnTo>
                <a:lnTo>
                  <a:pt x="0" y="531"/>
                </a:lnTo>
                <a:lnTo>
                  <a:pt x="2" y="531"/>
                </a:lnTo>
                <a:lnTo>
                  <a:pt x="2" y="532"/>
                </a:lnTo>
                <a:lnTo>
                  <a:pt x="4" y="532"/>
                </a:lnTo>
                <a:lnTo>
                  <a:pt x="4" y="535"/>
                </a:lnTo>
                <a:lnTo>
                  <a:pt x="4" y="537"/>
                </a:lnTo>
                <a:lnTo>
                  <a:pt x="6" y="538"/>
                </a:lnTo>
                <a:lnTo>
                  <a:pt x="8" y="538"/>
                </a:lnTo>
                <a:lnTo>
                  <a:pt x="8" y="540"/>
                </a:lnTo>
                <a:lnTo>
                  <a:pt x="8" y="542"/>
                </a:lnTo>
                <a:lnTo>
                  <a:pt x="10" y="542"/>
                </a:lnTo>
                <a:lnTo>
                  <a:pt x="10" y="544"/>
                </a:lnTo>
                <a:lnTo>
                  <a:pt x="12" y="546"/>
                </a:lnTo>
                <a:lnTo>
                  <a:pt x="10" y="546"/>
                </a:lnTo>
                <a:lnTo>
                  <a:pt x="12" y="548"/>
                </a:lnTo>
                <a:lnTo>
                  <a:pt x="14" y="550"/>
                </a:lnTo>
                <a:lnTo>
                  <a:pt x="16" y="552"/>
                </a:lnTo>
                <a:lnTo>
                  <a:pt x="12" y="556"/>
                </a:lnTo>
                <a:lnTo>
                  <a:pt x="12" y="558"/>
                </a:lnTo>
                <a:lnTo>
                  <a:pt x="10" y="558"/>
                </a:lnTo>
                <a:lnTo>
                  <a:pt x="10" y="559"/>
                </a:lnTo>
                <a:lnTo>
                  <a:pt x="10" y="561"/>
                </a:lnTo>
                <a:lnTo>
                  <a:pt x="10" y="563"/>
                </a:lnTo>
                <a:lnTo>
                  <a:pt x="14" y="565"/>
                </a:lnTo>
                <a:lnTo>
                  <a:pt x="16" y="567"/>
                </a:lnTo>
                <a:lnTo>
                  <a:pt x="18" y="569"/>
                </a:lnTo>
                <a:lnTo>
                  <a:pt x="20" y="569"/>
                </a:lnTo>
                <a:lnTo>
                  <a:pt x="21" y="569"/>
                </a:lnTo>
                <a:lnTo>
                  <a:pt x="21" y="567"/>
                </a:lnTo>
                <a:lnTo>
                  <a:pt x="24" y="569"/>
                </a:lnTo>
                <a:lnTo>
                  <a:pt x="24" y="571"/>
                </a:lnTo>
                <a:lnTo>
                  <a:pt x="24" y="573"/>
                </a:lnTo>
                <a:lnTo>
                  <a:pt x="21" y="573"/>
                </a:lnTo>
                <a:lnTo>
                  <a:pt x="24" y="573"/>
                </a:lnTo>
                <a:lnTo>
                  <a:pt x="26" y="573"/>
                </a:lnTo>
                <a:lnTo>
                  <a:pt x="27" y="575"/>
                </a:lnTo>
                <a:lnTo>
                  <a:pt x="29" y="575"/>
                </a:lnTo>
                <a:lnTo>
                  <a:pt x="29" y="577"/>
                </a:lnTo>
                <a:lnTo>
                  <a:pt x="27" y="579"/>
                </a:lnTo>
                <a:lnTo>
                  <a:pt x="29" y="579"/>
                </a:lnTo>
                <a:lnTo>
                  <a:pt x="31" y="579"/>
                </a:lnTo>
                <a:lnTo>
                  <a:pt x="33" y="579"/>
                </a:lnTo>
                <a:lnTo>
                  <a:pt x="33" y="577"/>
                </a:lnTo>
                <a:lnTo>
                  <a:pt x="35" y="577"/>
                </a:lnTo>
                <a:lnTo>
                  <a:pt x="35" y="579"/>
                </a:lnTo>
                <a:lnTo>
                  <a:pt x="35" y="581"/>
                </a:lnTo>
                <a:lnTo>
                  <a:pt x="37" y="581"/>
                </a:lnTo>
                <a:lnTo>
                  <a:pt x="37" y="583"/>
                </a:lnTo>
                <a:lnTo>
                  <a:pt x="35" y="585"/>
                </a:lnTo>
                <a:lnTo>
                  <a:pt x="37" y="585"/>
                </a:lnTo>
                <a:lnTo>
                  <a:pt x="39" y="585"/>
                </a:lnTo>
                <a:lnTo>
                  <a:pt x="41" y="585"/>
                </a:lnTo>
                <a:lnTo>
                  <a:pt x="41" y="583"/>
                </a:lnTo>
                <a:lnTo>
                  <a:pt x="43" y="583"/>
                </a:lnTo>
                <a:lnTo>
                  <a:pt x="43" y="585"/>
                </a:lnTo>
                <a:lnTo>
                  <a:pt x="45" y="585"/>
                </a:lnTo>
                <a:lnTo>
                  <a:pt x="45" y="583"/>
                </a:lnTo>
                <a:lnTo>
                  <a:pt x="47" y="583"/>
                </a:lnTo>
                <a:lnTo>
                  <a:pt x="47" y="581"/>
                </a:lnTo>
                <a:lnTo>
                  <a:pt x="48" y="581"/>
                </a:lnTo>
                <a:lnTo>
                  <a:pt x="48" y="583"/>
                </a:lnTo>
                <a:lnTo>
                  <a:pt x="50" y="583"/>
                </a:lnTo>
                <a:lnTo>
                  <a:pt x="50" y="585"/>
                </a:lnTo>
                <a:lnTo>
                  <a:pt x="50" y="586"/>
                </a:lnTo>
                <a:lnTo>
                  <a:pt x="48" y="586"/>
                </a:lnTo>
                <a:lnTo>
                  <a:pt x="48" y="588"/>
                </a:lnTo>
                <a:lnTo>
                  <a:pt x="50" y="588"/>
                </a:lnTo>
                <a:lnTo>
                  <a:pt x="52" y="588"/>
                </a:lnTo>
                <a:lnTo>
                  <a:pt x="52" y="590"/>
                </a:lnTo>
                <a:lnTo>
                  <a:pt x="54" y="590"/>
                </a:lnTo>
                <a:lnTo>
                  <a:pt x="54" y="592"/>
                </a:lnTo>
                <a:lnTo>
                  <a:pt x="54" y="594"/>
                </a:lnTo>
                <a:lnTo>
                  <a:pt x="54" y="596"/>
                </a:lnTo>
                <a:lnTo>
                  <a:pt x="54" y="598"/>
                </a:lnTo>
                <a:lnTo>
                  <a:pt x="56" y="596"/>
                </a:lnTo>
                <a:lnTo>
                  <a:pt x="58" y="596"/>
                </a:lnTo>
                <a:lnTo>
                  <a:pt x="60" y="598"/>
                </a:lnTo>
                <a:lnTo>
                  <a:pt x="60" y="600"/>
                </a:lnTo>
                <a:lnTo>
                  <a:pt x="62" y="600"/>
                </a:lnTo>
                <a:lnTo>
                  <a:pt x="64" y="602"/>
                </a:lnTo>
                <a:lnTo>
                  <a:pt x="66" y="602"/>
                </a:lnTo>
                <a:lnTo>
                  <a:pt x="68" y="602"/>
                </a:lnTo>
                <a:lnTo>
                  <a:pt x="68" y="604"/>
                </a:lnTo>
                <a:lnTo>
                  <a:pt x="68" y="606"/>
                </a:lnTo>
                <a:lnTo>
                  <a:pt x="68" y="607"/>
                </a:lnTo>
                <a:lnTo>
                  <a:pt x="66" y="607"/>
                </a:lnTo>
                <a:lnTo>
                  <a:pt x="64" y="607"/>
                </a:lnTo>
                <a:lnTo>
                  <a:pt x="64" y="609"/>
                </a:lnTo>
                <a:lnTo>
                  <a:pt x="64" y="612"/>
                </a:lnTo>
                <a:lnTo>
                  <a:pt x="64" y="613"/>
                </a:lnTo>
                <a:lnTo>
                  <a:pt x="66" y="617"/>
                </a:lnTo>
                <a:lnTo>
                  <a:pt x="64" y="617"/>
                </a:lnTo>
                <a:lnTo>
                  <a:pt x="58" y="625"/>
                </a:lnTo>
                <a:lnTo>
                  <a:pt x="60" y="625"/>
                </a:lnTo>
                <a:lnTo>
                  <a:pt x="60" y="631"/>
                </a:lnTo>
                <a:lnTo>
                  <a:pt x="60" y="634"/>
                </a:lnTo>
                <a:lnTo>
                  <a:pt x="60" y="638"/>
                </a:lnTo>
                <a:lnTo>
                  <a:pt x="60" y="640"/>
                </a:lnTo>
                <a:lnTo>
                  <a:pt x="58" y="640"/>
                </a:lnTo>
                <a:lnTo>
                  <a:pt x="54" y="644"/>
                </a:lnTo>
                <a:lnTo>
                  <a:pt x="50" y="646"/>
                </a:lnTo>
                <a:lnTo>
                  <a:pt x="50" y="648"/>
                </a:lnTo>
                <a:lnTo>
                  <a:pt x="47" y="652"/>
                </a:lnTo>
                <a:lnTo>
                  <a:pt x="45" y="654"/>
                </a:lnTo>
                <a:lnTo>
                  <a:pt x="45" y="656"/>
                </a:lnTo>
                <a:lnTo>
                  <a:pt x="43" y="656"/>
                </a:lnTo>
                <a:lnTo>
                  <a:pt x="41" y="660"/>
                </a:lnTo>
                <a:lnTo>
                  <a:pt x="45" y="662"/>
                </a:lnTo>
                <a:lnTo>
                  <a:pt x="45" y="663"/>
                </a:lnTo>
                <a:lnTo>
                  <a:pt x="43" y="665"/>
                </a:lnTo>
                <a:lnTo>
                  <a:pt x="41" y="667"/>
                </a:lnTo>
                <a:lnTo>
                  <a:pt x="39" y="669"/>
                </a:lnTo>
                <a:lnTo>
                  <a:pt x="37" y="667"/>
                </a:lnTo>
                <a:lnTo>
                  <a:pt x="27" y="662"/>
                </a:lnTo>
                <a:lnTo>
                  <a:pt x="27" y="663"/>
                </a:lnTo>
                <a:lnTo>
                  <a:pt x="26" y="663"/>
                </a:lnTo>
                <a:lnTo>
                  <a:pt x="26" y="665"/>
                </a:lnTo>
                <a:lnTo>
                  <a:pt x="24" y="667"/>
                </a:lnTo>
                <a:lnTo>
                  <a:pt x="21" y="669"/>
                </a:lnTo>
                <a:lnTo>
                  <a:pt x="21" y="671"/>
                </a:lnTo>
                <a:lnTo>
                  <a:pt x="20" y="671"/>
                </a:lnTo>
                <a:lnTo>
                  <a:pt x="20" y="673"/>
                </a:lnTo>
                <a:lnTo>
                  <a:pt x="20" y="675"/>
                </a:lnTo>
                <a:lnTo>
                  <a:pt x="20" y="677"/>
                </a:lnTo>
                <a:lnTo>
                  <a:pt x="18" y="677"/>
                </a:lnTo>
                <a:lnTo>
                  <a:pt x="18" y="679"/>
                </a:lnTo>
                <a:lnTo>
                  <a:pt x="16" y="681"/>
                </a:lnTo>
                <a:lnTo>
                  <a:pt x="14" y="683"/>
                </a:lnTo>
                <a:lnTo>
                  <a:pt x="14" y="684"/>
                </a:lnTo>
                <a:lnTo>
                  <a:pt x="12" y="686"/>
                </a:lnTo>
                <a:lnTo>
                  <a:pt x="10" y="694"/>
                </a:lnTo>
                <a:lnTo>
                  <a:pt x="14" y="702"/>
                </a:lnTo>
                <a:lnTo>
                  <a:pt x="10" y="706"/>
                </a:lnTo>
                <a:lnTo>
                  <a:pt x="12" y="711"/>
                </a:lnTo>
                <a:lnTo>
                  <a:pt x="10" y="713"/>
                </a:lnTo>
                <a:lnTo>
                  <a:pt x="12" y="715"/>
                </a:lnTo>
                <a:lnTo>
                  <a:pt x="33" y="721"/>
                </a:lnTo>
                <a:lnTo>
                  <a:pt x="33" y="729"/>
                </a:lnTo>
                <a:lnTo>
                  <a:pt x="27" y="734"/>
                </a:lnTo>
                <a:lnTo>
                  <a:pt x="29" y="744"/>
                </a:lnTo>
                <a:lnTo>
                  <a:pt x="26" y="754"/>
                </a:lnTo>
                <a:lnTo>
                  <a:pt x="27" y="756"/>
                </a:lnTo>
                <a:lnTo>
                  <a:pt x="29" y="754"/>
                </a:lnTo>
                <a:lnTo>
                  <a:pt x="31" y="756"/>
                </a:lnTo>
                <a:lnTo>
                  <a:pt x="39" y="754"/>
                </a:lnTo>
                <a:lnTo>
                  <a:pt x="43" y="754"/>
                </a:lnTo>
                <a:lnTo>
                  <a:pt x="50" y="758"/>
                </a:lnTo>
                <a:lnTo>
                  <a:pt x="52" y="759"/>
                </a:lnTo>
                <a:lnTo>
                  <a:pt x="48" y="765"/>
                </a:lnTo>
                <a:lnTo>
                  <a:pt x="48" y="769"/>
                </a:lnTo>
                <a:lnTo>
                  <a:pt x="56" y="780"/>
                </a:lnTo>
                <a:lnTo>
                  <a:pt x="62" y="782"/>
                </a:lnTo>
                <a:lnTo>
                  <a:pt x="72" y="788"/>
                </a:lnTo>
                <a:lnTo>
                  <a:pt x="91" y="779"/>
                </a:lnTo>
                <a:lnTo>
                  <a:pt x="93" y="785"/>
                </a:lnTo>
                <a:lnTo>
                  <a:pt x="95" y="785"/>
                </a:lnTo>
                <a:lnTo>
                  <a:pt x="95" y="786"/>
                </a:lnTo>
                <a:lnTo>
                  <a:pt x="98" y="800"/>
                </a:lnTo>
                <a:lnTo>
                  <a:pt x="100" y="802"/>
                </a:lnTo>
                <a:lnTo>
                  <a:pt x="95" y="821"/>
                </a:lnTo>
                <a:lnTo>
                  <a:pt x="95" y="823"/>
                </a:lnTo>
                <a:lnTo>
                  <a:pt x="70" y="830"/>
                </a:lnTo>
                <a:lnTo>
                  <a:pt x="60" y="844"/>
                </a:lnTo>
                <a:lnTo>
                  <a:pt x="56" y="850"/>
                </a:lnTo>
                <a:lnTo>
                  <a:pt x="54" y="852"/>
                </a:lnTo>
                <a:lnTo>
                  <a:pt x="52" y="856"/>
                </a:lnTo>
                <a:lnTo>
                  <a:pt x="50" y="857"/>
                </a:lnTo>
                <a:lnTo>
                  <a:pt x="48" y="859"/>
                </a:lnTo>
                <a:lnTo>
                  <a:pt x="41" y="865"/>
                </a:lnTo>
                <a:lnTo>
                  <a:pt x="37" y="867"/>
                </a:lnTo>
                <a:lnTo>
                  <a:pt x="26" y="875"/>
                </a:lnTo>
                <a:lnTo>
                  <a:pt x="24" y="877"/>
                </a:lnTo>
                <a:lnTo>
                  <a:pt x="24" y="883"/>
                </a:lnTo>
                <a:lnTo>
                  <a:pt x="24" y="884"/>
                </a:lnTo>
                <a:lnTo>
                  <a:pt x="24" y="892"/>
                </a:lnTo>
                <a:lnTo>
                  <a:pt x="24" y="894"/>
                </a:lnTo>
                <a:lnTo>
                  <a:pt x="24" y="900"/>
                </a:lnTo>
                <a:lnTo>
                  <a:pt x="26" y="910"/>
                </a:lnTo>
                <a:lnTo>
                  <a:pt x="35" y="911"/>
                </a:lnTo>
                <a:lnTo>
                  <a:pt x="47" y="915"/>
                </a:lnTo>
                <a:lnTo>
                  <a:pt x="50" y="915"/>
                </a:lnTo>
                <a:lnTo>
                  <a:pt x="58" y="923"/>
                </a:lnTo>
                <a:lnTo>
                  <a:pt x="58" y="927"/>
                </a:lnTo>
                <a:lnTo>
                  <a:pt x="62" y="929"/>
                </a:lnTo>
                <a:lnTo>
                  <a:pt x="70" y="929"/>
                </a:lnTo>
                <a:lnTo>
                  <a:pt x="74" y="929"/>
                </a:lnTo>
                <a:lnTo>
                  <a:pt x="77" y="929"/>
                </a:lnTo>
                <a:lnTo>
                  <a:pt x="79" y="929"/>
                </a:lnTo>
                <a:lnTo>
                  <a:pt x="91" y="929"/>
                </a:lnTo>
                <a:lnTo>
                  <a:pt x="93" y="929"/>
                </a:lnTo>
                <a:lnTo>
                  <a:pt x="96" y="929"/>
                </a:lnTo>
                <a:lnTo>
                  <a:pt x="98" y="929"/>
                </a:lnTo>
                <a:lnTo>
                  <a:pt x="100" y="927"/>
                </a:lnTo>
                <a:lnTo>
                  <a:pt x="100" y="929"/>
                </a:lnTo>
                <a:lnTo>
                  <a:pt x="102" y="931"/>
                </a:lnTo>
                <a:lnTo>
                  <a:pt x="102" y="932"/>
                </a:lnTo>
                <a:lnTo>
                  <a:pt x="106" y="938"/>
                </a:lnTo>
                <a:lnTo>
                  <a:pt x="110" y="946"/>
                </a:lnTo>
                <a:lnTo>
                  <a:pt x="118" y="958"/>
                </a:lnTo>
                <a:lnTo>
                  <a:pt x="127" y="971"/>
                </a:lnTo>
                <a:lnTo>
                  <a:pt x="135" y="967"/>
                </a:lnTo>
                <a:lnTo>
                  <a:pt x="143" y="965"/>
                </a:lnTo>
                <a:lnTo>
                  <a:pt x="144" y="965"/>
                </a:lnTo>
                <a:lnTo>
                  <a:pt x="149" y="965"/>
                </a:lnTo>
                <a:lnTo>
                  <a:pt x="149" y="963"/>
                </a:lnTo>
                <a:lnTo>
                  <a:pt x="154" y="963"/>
                </a:lnTo>
                <a:lnTo>
                  <a:pt x="156" y="963"/>
                </a:lnTo>
                <a:lnTo>
                  <a:pt x="162" y="961"/>
                </a:lnTo>
                <a:lnTo>
                  <a:pt x="164" y="963"/>
                </a:lnTo>
                <a:lnTo>
                  <a:pt x="166" y="963"/>
                </a:lnTo>
                <a:lnTo>
                  <a:pt x="168" y="963"/>
                </a:lnTo>
                <a:lnTo>
                  <a:pt x="170" y="963"/>
                </a:lnTo>
                <a:lnTo>
                  <a:pt x="171" y="963"/>
                </a:lnTo>
                <a:lnTo>
                  <a:pt x="185" y="961"/>
                </a:lnTo>
                <a:lnTo>
                  <a:pt x="183" y="960"/>
                </a:lnTo>
                <a:lnTo>
                  <a:pt x="181" y="952"/>
                </a:lnTo>
                <a:lnTo>
                  <a:pt x="175" y="944"/>
                </a:lnTo>
                <a:lnTo>
                  <a:pt x="168" y="932"/>
                </a:lnTo>
                <a:lnTo>
                  <a:pt x="166" y="927"/>
                </a:lnTo>
                <a:lnTo>
                  <a:pt x="160" y="931"/>
                </a:lnTo>
                <a:lnTo>
                  <a:pt x="156" y="932"/>
                </a:lnTo>
                <a:lnTo>
                  <a:pt x="152" y="934"/>
                </a:lnTo>
                <a:lnTo>
                  <a:pt x="150" y="934"/>
                </a:lnTo>
                <a:lnTo>
                  <a:pt x="149" y="934"/>
                </a:lnTo>
                <a:lnTo>
                  <a:pt x="146" y="931"/>
                </a:lnTo>
                <a:lnTo>
                  <a:pt x="146" y="929"/>
                </a:lnTo>
                <a:lnTo>
                  <a:pt x="144" y="927"/>
                </a:lnTo>
                <a:lnTo>
                  <a:pt x="149" y="925"/>
                </a:lnTo>
                <a:lnTo>
                  <a:pt x="150" y="923"/>
                </a:lnTo>
                <a:lnTo>
                  <a:pt x="152" y="923"/>
                </a:lnTo>
                <a:lnTo>
                  <a:pt x="152" y="921"/>
                </a:lnTo>
                <a:lnTo>
                  <a:pt x="152" y="919"/>
                </a:lnTo>
                <a:lnTo>
                  <a:pt x="154" y="921"/>
                </a:lnTo>
                <a:lnTo>
                  <a:pt x="154" y="923"/>
                </a:lnTo>
                <a:lnTo>
                  <a:pt x="156" y="921"/>
                </a:lnTo>
                <a:lnTo>
                  <a:pt x="160" y="921"/>
                </a:lnTo>
                <a:lnTo>
                  <a:pt x="162" y="921"/>
                </a:lnTo>
                <a:lnTo>
                  <a:pt x="166" y="917"/>
                </a:lnTo>
                <a:lnTo>
                  <a:pt x="168" y="917"/>
                </a:lnTo>
                <a:lnTo>
                  <a:pt x="166" y="913"/>
                </a:lnTo>
                <a:lnTo>
                  <a:pt x="166" y="911"/>
                </a:lnTo>
                <a:lnTo>
                  <a:pt x="166" y="910"/>
                </a:lnTo>
                <a:lnTo>
                  <a:pt x="168" y="910"/>
                </a:lnTo>
                <a:lnTo>
                  <a:pt x="171" y="910"/>
                </a:lnTo>
                <a:lnTo>
                  <a:pt x="177" y="910"/>
                </a:lnTo>
                <a:lnTo>
                  <a:pt x="179" y="911"/>
                </a:lnTo>
                <a:lnTo>
                  <a:pt x="183" y="911"/>
                </a:lnTo>
                <a:lnTo>
                  <a:pt x="183" y="913"/>
                </a:lnTo>
                <a:lnTo>
                  <a:pt x="185" y="913"/>
                </a:lnTo>
                <a:lnTo>
                  <a:pt x="187" y="915"/>
                </a:lnTo>
                <a:lnTo>
                  <a:pt x="185" y="917"/>
                </a:lnTo>
                <a:lnTo>
                  <a:pt x="185" y="919"/>
                </a:lnTo>
                <a:lnTo>
                  <a:pt x="187" y="919"/>
                </a:lnTo>
                <a:lnTo>
                  <a:pt x="189" y="919"/>
                </a:lnTo>
                <a:lnTo>
                  <a:pt x="191" y="917"/>
                </a:lnTo>
                <a:lnTo>
                  <a:pt x="192" y="917"/>
                </a:lnTo>
                <a:lnTo>
                  <a:pt x="192" y="919"/>
                </a:lnTo>
                <a:lnTo>
                  <a:pt x="191" y="923"/>
                </a:lnTo>
                <a:lnTo>
                  <a:pt x="191" y="925"/>
                </a:lnTo>
                <a:lnTo>
                  <a:pt x="192" y="925"/>
                </a:lnTo>
                <a:lnTo>
                  <a:pt x="195" y="927"/>
                </a:lnTo>
                <a:lnTo>
                  <a:pt x="197" y="927"/>
                </a:lnTo>
                <a:lnTo>
                  <a:pt x="197" y="929"/>
                </a:lnTo>
                <a:lnTo>
                  <a:pt x="198" y="929"/>
                </a:lnTo>
                <a:lnTo>
                  <a:pt x="200" y="929"/>
                </a:lnTo>
                <a:lnTo>
                  <a:pt x="200" y="931"/>
                </a:lnTo>
                <a:lnTo>
                  <a:pt x="202" y="931"/>
                </a:lnTo>
                <a:lnTo>
                  <a:pt x="204" y="931"/>
                </a:lnTo>
                <a:lnTo>
                  <a:pt x="206" y="931"/>
                </a:lnTo>
                <a:lnTo>
                  <a:pt x="206" y="932"/>
                </a:lnTo>
                <a:lnTo>
                  <a:pt x="204" y="934"/>
                </a:lnTo>
                <a:lnTo>
                  <a:pt x="204" y="936"/>
                </a:lnTo>
                <a:lnTo>
                  <a:pt x="206" y="936"/>
                </a:lnTo>
                <a:lnTo>
                  <a:pt x="208" y="936"/>
                </a:lnTo>
                <a:lnTo>
                  <a:pt x="210" y="936"/>
                </a:lnTo>
                <a:lnTo>
                  <a:pt x="212" y="938"/>
                </a:lnTo>
                <a:lnTo>
                  <a:pt x="212" y="940"/>
                </a:lnTo>
                <a:lnTo>
                  <a:pt x="214" y="940"/>
                </a:lnTo>
                <a:lnTo>
                  <a:pt x="216" y="942"/>
                </a:lnTo>
                <a:lnTo>
                  <a:pt x="218" y="940"/>
                </a:lnTo>
                <a:lnTo>
                  <a:pt x="219" y="940"/>
                </a:lnTo>
                <a:lnTo>
                  <a:pt x="219" y="942"/>
                </a:lnTo>
                <a:lnTo>
                  <a:pt x="219" y="944"/>
                </a:lnTo>
                <a:lnTo>
                  <a:pt x="218" y="944"/>
                </a:lnTo>
                <a:lnTo>
                  <a:pt x="218" y="946"/>
                </a:lnTo>
                <a:lnTo>
                  <a:pt x="219" y="948"/>
                </a:lnTo>
                <a:lnTo>
                  <a:pt x="221" y="950"/>
                </a:lnTo>
                <a:lnTo>
                  <a:pt x="223" y="950"/>
                </a:lnTo>
                <a:lnTo>
                  <a:pt x="223" y="948"/>
                </a:lnTo>
                <a:lnTo>
                  <a:pt x="225" y="948"/>
                </a:lnTo>
                <a:lnTo>
                  <a:pt x="227" y="948"/>
                </a:lnTo>
                <a:lnTo>
                  <a:pt x="227" y="950"/>
                </a:lnTo>
                <a:lnTo>
                  <a:pt x="225" y="952"/>
                </a:lnTo>
                <a:lnTo>
                  <a:pt x="225" y="954"/>
                </a:lnTo>
                <a:lnTo>
                  <a:pt x="225" y="955"/>
                </a:lnTo>
                <a:lnTo>
                  <a:pt x="227" y="955"/>
                </a:lnTo>
                <a:lnTo>
                  <a:pt x="227" y="958"/>
                </a:lnTo>
                <a:lnTo>
                  <a:pt x="229" y="958"/>
                </a:lnTo>
                <a:lnTo>
                  <a:pt x="229" y="960"/>
                </a:lnTo>
                <a:lnTo>
                  <a:pt x="229" y="961"/>
                </a:lnTo>
                <a:lnTo>
                  <a:pt x="229" y="963"/>
                </a:lnTo>
                <a:lnTo>
                  <a:pt x="231" y="963"/>
                </a:lnTo>
                <a:lnTo>
                  <a:pt x="231" y="965"/>
                </a:lnTo>
                <a:lnTo>
                  <a:pt x="233" y="971"/>
                </a:lnTo>
                <a:lnTo>
                  <a:pt x="233" y="973"/>
                </a:lnTo>
                <a:lnTo>
                  <a:pt x="233" y="975"/>
                </a:lnTo>
                <a:lnTo>
                  <a:pt x="231" y="979"/>
                </a:lnTo>
                <a:lnTo>
                  <a:pt x="231" y="981"/>
                </a:lnTo>
                <a:lnTo>
                  <a:pt x="231" y="982"/>
                </a:lnTo>
                <a:lnTo>
                  <a:pt x="233" y="982"/>
                </a:lnTo>
                <a:lnTo>
                  <a:pt x="235" y="982"/>
                </a:lnTo>
                <a:lnTo>
                  <a:pt x="237" y="982"/>
                </a:lnTo>
                <a:lnTo>
                  <a:pt x="237" y="984"/>
                </a:lnTo>
                <a:lnTo>
                  <a:pt x="237" y="986"/>
                </a:lnTo>
                <a:lnTo>
                  <a:pt x="239" y="988"/>
                </a:lnTo>
                <a:lnTo>
                  <a:pt x="239" y="990"/>
                </a:lnTo>
                <a:lnTo>
                  <a:pt x="241" y="992"/>
                </a:lnTo>
                <a:lnTo>
                  <a:pt x="241" y="994"/>
                </a:lnTo>
                <a:lnTo>
                  <a:pt x="239" y="996"/>
                </a:lnTo>
                <a:lnTo>
                  <a:pt x="239" y="998"/>
                </a:lnTo>
                <a:lnTo>
                  <a:pt x="237" y="998"/>
                </a:lnTo>
                <a:lnTo>
                  <a:pt x="237" y="1000"/>
                </a:lnTo>
                <a:lnTo>
                  <a:pt x="235" y="1000"/>
                </a:lnTo>
                <a:lnTo>
                  <a:pt x="235" y="1002"/>
                </a:lnTo>
                <a:lnTo>
                  <a:pt x="235" y="1004"/>
                </a:lnTo>
                <a:lnTo>
                  <a:pt x="235" y="1006"/>
                </a:lnTo>
                <a:lnTo>
                  <a:pt x="237" y="1006"/>
                </a:lnTo>
                <a:lnTo>
                  <a:pt x="239" y="1008"/>
                </a:lnTo>
                <a:lnTo>
                  <a:pt x="241" y="1009"/>
                </a:lnTo>
                <a:lnTo>
                  <a:pt x="241" y="1011"/>
                </a:lnTo>
                <a:lnTo>
                  <a:pt x="243" y="1011"/>
                </a:lnTo>
                <a:lnTo>
                  <a:pt x="245" y="1011"/>
                </a:lnTo>
                <a:lnTo>
                  <a:pt x="248" y="1009"/>
                </a:lnTo>
                <a:lnTo>
                  <a:pt x="264" y="1000"/>
                </a:lnTo>
                <a:lnTo>
                  <a:pt x="260" y="988"/>
                </a:lnTo>
                <a:lnTo>
                  <a:pt x="269" y="982"/>
                </a:lnTo>
                <a:lnTo>
                  <a:pt x="262" y="958"/>
                </a:lnTo>
                <a:lnTo>
                  <a:pt x="285" y="946"/>
                </a:lnTo>
                <a:lnTo>
                  <a:pt x="291" y="961"/>
                </a:lnTo>
                <a:lnTo>
                  <a:pt x="302" y="975"/>
                </a:lnTo>
                <a:lnTo>
                  <a:pt x="314" y="965"/>
                </a:lnTo>
                <a:lnTo>
                  <a:pt x="317" y="973"/>
                </a:lnTo>
                <a:lnTo>
                  <a:pt x="331" y="984"/>
                </a:lnTo>
                <a:lnTo>
                  <a:pt x="339" y="996"/>
                </a:lnTo>
                <a:lnTo>
                  <a:pt x="356" y="984"/>
                </a:lnTo>
                <a:lnTo>
                  <a:pt x="364" y="965"/>
                </a:lnTo>
                <a:lnTo>
                  <a:pt x="368" y="971"/>
                </a:lnTo>
                <a:lnTo>
                  <a:pt x="373" y="982"/>
                </a:lnTo>
                <a:lnTo>
                  <a:pt x="383" y="994"/>
                </a:lnTo>
                <a:lnTo>
                  <a:pt x="387" y="996"/>
                </a:lnTo>
                <a:lnTo>
                  <a:pt x="394" y="1002"/>
                </a:lnTo>
                <a:lnTo>
                  <a:pt x="404" y="1006"/>
                </a:lnTo>
                <a:lnTo>
                  <a:pt x="410" y="1009"/>
                </a:lnTo>
                <a:lnTo>
                  <a:pt x="419" y="1015"/>
                </a:lnTo>
                <a:lnTo>
                  <a:pt x="427" y="1019"/>
                </a:lnTo>
                <a:lnTo>
                  <a:pt x="433" y="1023"/>
                </a:lnTo>
                <a:lnTo>
                  <a:pt x="437" y="1027"/>
                </a:lnTo>
                <a:lnTo>
                  <a:pt x="448" y="1034"/>
                </a:lnTo>
                <a:lnTo>
                  <a:pt x="450" y="1036"/>
                </a:lnTo>
                <a:lnTo>
                  <a:pt x="454" y="1040"/>
                </a:lnTo>
                <a:lnTo>
                  <a:pt x="454" y="1042"/>
                </a:lnTo>
                <a:lnTo>
                  <a:pt x="456" y="1042"/>
                </a:lnTo>
                <a:lnTo>
                  <a:pt x="460" y="1044"/>
                </a:lnTo>
                <a:lnTo>
                  <a:pt x="466" y="1048"/>
                </a:lnTo>
                <a:lnTo>
                  <a:pt x="473" y="1052"/>
                </a:lnTo>
                <a:lnTo>
                  <a:pt x="479" y="1056"/>
                </a:lnTo>
                <a:lnTo>
                  <a:pt x="488" y="1061"/>
                </a:lnTo>
                <a:lnTo>
                  <a:pt x="498" y="1067"/>
                </a:lnTo>
                <a:lnTo>
                  <a:pt x="506" y="1071"/>
                </a:lnTo>
                <a:lnTo>
                  <a:pt x="510" y="1069"/>
                </a:lnTo>
                <a:lnTo>
                  <a:pt x="515" y="1067"/>
                </a:lnTo>
                <a:lnTo>
                  <a:pt x="525" y="1063"/>
                </a:lnTo>
                <a:lnTo>
                  <a:pt x="531" y="1059"/>
                </a:lnTo>
                <a:lnTo>
                  <a:pt x="537" y="1052"/>
                </a:lnTo>
                <a:lnTo>
                  <a:pt x="539" y="1048"/>
                </a:lnTo>
                <a:lnTo>
                  <a:pt x="546" y="1042"/>
                </a:lnTo>
                <a:lnTo>
                  <a:pt x="548" y="1040"/>
                </a:lnTo>
                <a:lnTo>
                  <a:pt x="558" y="1034"/>
                </a:lnTo>
                <a:lnTo>
                  <a:pt x="563" y="1032"/>
                </a:lnTo>
                <a:lnTo>
                  <a:pt x="571" y="1027"/>
                </a:lnTo>
                <a:lnTo>
                  <a:pt x="577" y="1023"/>
                </a:lnTo>
                <a:lnTo>
                  <a:pt x="581" y="1021"/>
                </a:lnTo>
                <a:lnTo>
                  <a:pt x="592" y="1017"/>
                </a:lnTo>
                <a:lnTo>
                  <a:pt x="600" y="1013"/>
                </a:lnTo>
                <a:lnTo>
                  <a:pt x="606" y="1011"/>
                </a:lnTo>
                <a:lnTo>
                  <a:pt x="608" y="1008"/>
                </a:lnTo>
                <a:lnTo>
                  <a:pt x="611" y="1004"/>
                </a:lnTo>
                <a:lnTo>
                  <a:pt x="617" y="996"/>
                </a:lnTo>
                <a:lnTo>
                  <a:pt x="621" y="990"/>
                </a:lnTo>
                <a:lnTo>
                  <a:pt x="623" y="986"/>
                </a:lnTo>
                <a:lnTo>
                  <a:pt x="625" y="984"/>
                </a:lnTo>
                <a:lnTo>
                  <a:pt x="627" y="981"/>
                </a:lnTo>
                <a:lnTo>
                  <a:pt x="629" y="979"/>
                </a:lnTo>
                <a:lnTo>
                  <a:pt x="633" y="975"/>
                </a:lnTo>
                <a:lnTo>
                  <a:pt x="635" y="973"/>
                </a:lnTo>
                <a:lnTo>
                  <a:pt x="637" y="969"/>
                </a:lnTo>
                <a:lnTo>
                  <a:pt x="638" y="965"/>
                </a:lnTo>
                <a:lnTo>
                  <a:pt x="640" y="963"/>
                </a:lnTo>
                <a:lnTo>
                  <a:pt x="644" y="958"/>
                </a:lnTo>
                <a:lnTo>
                  <a:pt x="646" y="955"/>
                </a:lnTo>
                <a:lnTo>
                  <a:pt x="658" y="940"/>
                </a:lnTo>
                <a:lnTo>
                  <a:pt x="659" y="936"/>
                </a:lnTo>
                <a:lnTo>
                  <a:pt x="665" y="929"/>
                </a:lnTo>
                <a:lnTo>
                  <a:pt x="667" y="925"/>
                </a:lnTo>
                <a:lnTo>
                  <a:pt x="669" y="923"/>
                </a:lnTo>
                <a:lnTo>
                  <a:pt x="671" y="919"/>
                </a:lnTo>
                <a:lnTo>
                  <a:pt x="673" y="915"/>
                </a:lnTo>
                <a:lnTo>
                  <a:pt x="677" y="911"/>
                </a:lnTo>
                <a:lnTo>
                  <a:pt x="679" y="907"/>
                </a:lnTo>
                <a:lnTo>
                  <a:pt x="679" y="902"/>
                </a:lnTo>
                <a:lnTo>
                  <a:pt x="679" y="888"/>
                </a:lnTo>
                <a:lnTo>
                  <a:pt x="679" y="854"/>
                </a:lnTo>
                <a:lnTo>
                  <a:pt x="681" y="800"/>
                </a:lnTo>
                <a:lnTo>
                  <a:pt x="681" y="790"/>
                </a:lnTo>
                <a:lnTo>
                  <a:pt x="688" y="785"/>
                </a:lnTo>
                <a:lnTo>
                  <a:pt x="702" y="773"/>
                </a:lnTo>
                <a:lnTo>
                  <a:pt x="704" y="771"/>
                </a:lnTo>
                <a:lnTo>
                  <a:pt x="706" y="769"/>
                </a:lnTo>
                <a:lnTo>
                  <a:pt x="708" y="767"/>
                </a:lnTo>
                <a:lnTo>
                  <a:pt x="739" y="736"/>
                </a:lnTo>
                <a:lnTo>
                  <a:pt x="741" y="732"/>
                </a:lnTo>
                <a:lnTo>
                  <a:pt x="752" y="719"/>
                </a:lnTo>
                <a:lnTo>
                  <a:pt x="762" y="700"/>
                </a:lnTo>
                <a:lnTo>
                  <a:pt x="735" y="696"/>
                </a:lnTo>
                <a:lnTo>
                  <a:pt x="731" y="684"/>
                </a:lnTo>
                <a:lnTo>
                  <a:pt x="727" y="667"/>
                </a:lnTo>
                <a:lnTo>
                  <a:pt x="735" y="648"/>
                </a:lnTo>
                <a:lnTo>
                  <a:pt x="739" y="648"/>
                </a:lnTo>
                <a:lnTo>
                  <a:pt x="808" y="652"/>
                </a:lnTo>
                <a:lnTo>
                  <a:pt x="907" y="656"/>
                </a:lnTo>
                <a:lnTo>
                  <a:pt x="912" y="654"/>
                </a:lnTo>
                <a:lnTo>
                  <a:pt x="917" y="648"/>
                </a:lnTo>
                <a:lnTo>
                  <a:pt x="923" y="642"/>
                </a:lnTo>
                <a:lnTo>
                  <a:pt x="921" y="638"/>
                </a:lnTo>
                <a:lnTo>
                  <a:pt x="933" y="631"/>
                </a:lnTo>
                <a:lnTo>
                  <a:pt x="938" y="623"/>
                </a:lnTo>
                <a:lnTo>
                  <a:pt x="950" y="602"/>
                </a:lnTo>
                <a:lnTo>
                  <a:pt x="952" y="604"/>
                </a:lnTo>
                <a:lnTo>
                  <a:pt x="961" y="586"/>
                </a:lnTo>
                <a:lnTo>
                  <a:pt x="971" y="577"/>
                </a:lnTo>
                <a:lnTo>
                  <a:pt x="981" y="573"/>
                </a:lnTo>
                <a:lnTo>
                  <a:pt x="984" y="567"/>
                </a:lnTo>
                <a:lnTo>
                  <a:pt x="982" y="559"/>
                </a:lnTo>
                <a:lnTo>
                  <a:pt x="988" y="532"/>
                </a:lnTo>
                <a:lnTo>
                  <a:pt x="1000" y="527"/>
                </a:lnTo>
                <a:lnTo>
                  <a:pt x="1002" y="527"/>
                </a:lnTo>
                <a:lnTo>
                  <a:pt x="1002" y="525"/>
                </a:lnTo>
                <a:lnTo>
                  <a:pt x="1004" y="523"/>
                </a:lnTo>
                <a:lnTo>
                  <a:pt x="1000" y="515"/>
                </a:lnTo>
                <a:lnTo>
                  <a:pt x="1004" y="511"/>
                </a:lnTo>
                <a:lnTo>
                  <a:pt x="1002" y="510"/>
                </a:lnTo>
                <a:lnTo>
                  <a:pt x="1002" y="508"/>
                </a:lnTo>
                <a:lnTo>
                  <a:pt x="1000" y="506"/>
                </a:lnTo>
                <a:lnTo>
                  <a:pt x="1000" y="500"/>
                </a:lnTo>
                <a:lnTo>
                  <a:pt x="998" y="494"/>
                </a:lnTo>
                <a:lnTo>
                  <a:pt x="996" y="492"/>
                </a:lnTo>
                <a:lnTo>
                  <a:pt x="996" y="490"/>
                </a:lnTo>
                <a:lnTo>
                  <a:pt x="994" y="490"/>
                </a:lnTo>
                <a:lnTo>
                  <a:pt x="994" y="488"/>
                </a:lnTo>
                <a:lnTo>
                  <a:pt x="992" y="487"/>
                </a:lnTo>
                <a:lnTo>
                  <a:pt x="990" y="484"/>
                </a:lnTo>
                <a:lnTo>
                  <a:pt x="990" y="482"/>
                </a:lnTo>
                <a:lnTo>
                  <a:pt x="973" y="473"/>
                </a:lnTo>
                <a:lnTo>
                  <a:pt x="971" y="471"/>
                </a:lnTo>
                <a:lnTo>
                  <a:pt x="965" y="469"/>
                </a:lnTo>
                <a:lnTo>
                  <a:pt x="965" y="467"/>
                </a:lnTo>
                <a:lnTo>
                  <a:pt x="963" y="465"/>
                </a:lnTo>
                <a:lnTo>
                  <a:pt x="961" y="456"/>
                </a:lnTo>
                <a:lnTo>
                  <a:pt x="960" y="454"/>
                </a:lnTo>
                <a:lnTo>
                  <a:pt x="960" y="450"/>
                </a:lnTo>
                <a:lnTo>
                  <a:pt x="960" y="442"/>
                </a:lnTo>
                <a:lnTo>
                  <a:pt x="956" y="427"/>
                </a:lnTo>
                <a:lnTo>
                  <a:pt x="956" y="423"/>
                </a:lnTo>
                <a:lnTo>
                  <a:pt x="958" y="421"/>
                </a:lnTo>
                <a:lnTo>
                  <a:pt x="958" y="413"/>
                </a:lnTo>
                <a:lnTo>
                  <a:pt x="958" y="412"/>
                </a:lnTo>
                <a:lnTo>
                  <a:pt x="961" y="388"/>
                </a:lnTo>
                <a:lnTo>
                  <a:pt x="963" y="381"/>
                </a:lnTo>
                <a:lnTo>
                  <a:pt x="967" y="377"/>
                </a:lnTo>
                <a:lnTo>
                  <a:pt x="990" y="365"/>
                </a:lnTo>
                <a:lnTo>
                  <a:pt x="1000" y="359"/>
                </a:lnTo>
                <a:lnTo>
                  <a:pt x="1011" y="354"/>
                </a:lnTo>
                <a:lnTo>
                  <a:pt x="1032" y="340"/>
                </a:lnTo>
                <a:lnTo>
                  <a:pt x="1046" y="331"/>
                </a:lnTo>
                <a:lnTo>
                  <a:pt x="1044" y="331"/>
                </a:lnTo>
                <a:lnTo>
                  <a:pt x="1069" y="309"/>
                </a:lnTo>
                <a:lnTo>
                  <a:pt x="1073" y="306"/>
                </a:lnTo>
                <a:lnTo>
                  <a:pt x="1071" y="304"/>
                </a:lnTo>
                <a:lnTo>
                  <a:pt x="1069" y="302"/>
                </a:lnTo>
                <a:lnTo>
                  <a:pt x="1073" y="298"/>
                </a:lnTo>
                <a:lnTo>
                  <a:pt x="1075" y="296"/>
                </a:lnTo>
                <a:lnTo>
                  <a:pt x="1077" y="290"/>
                </a:lnTo>
                <a:lnTo>
                  <a:pt x="1077" y="281"/>
                </a:lnTo>
                <a:lnTo>
                  <a:pt x="1078" y="273"/>
                </a:lnTo>
                <a:lnTo>
                  <a:pt x="1078" y="267"/>
                </a:lnTo>
                <a:lnTo>
                  <a:pt x="1078" y="265"/>
                </a:lnTo>
                <a:lnTo>
                  <a:pt x="1081" y="263"/>
                </a:lnTo>
                <a:lnTo>
                  <a:pt x="1081" y="261"/>
                </a:lnTo>
                <a:lnTo>
                  <a:pt x="1078" y="261"/>
                </a:lnTo>
                <a:lnTo>
                  <a:pt x="1078" y="260"/>
                </a:lnTo>
                <a:lnTo>
                  <a:pt x="1077" y="258"/>
                </a:lnTo>
                <a:lnTo>
                  <a:pt x="1048" y="213"/>
                </a:lnTo>
                <a:lnTo>
                  <a:pt x="1035" y="192"/>
                </a:lnTo>
                <a:lnTo>
                  <a:pt x="1000" y="140"/>
                </a:lnTo>
                <a:lnTo>
                  <a:pt x="982" y="114"/>
                </a:lnTo>
                <a:lnTo>
                  <a:pt x="967" y="92"/>
                </a:lnTo>
                <a:lnTo>
                  <a:pt x="961" y="83"/>
                </a:lnTo>
                <a:lnTo>
                  <a:pt x="952" y="69"/>
                </a:lnTo>
                <a:lnTo>
                  <a:pt x="944" y="56"/>
                </a:lnTo>
                <a:lnTo>
                  <a:pt x="934" y="44"/>
                </a:lnTo>
                <a:lnTo>
                  <a:pt x="921" y="23"/>
                </a:lnTo>
                <a:lnTo>
                  <a:pt x="919" y="17"/>
                </a:lnTo>
                <a:lnTo>
                  <a:pt x="915" y="17"/>
                </a:lnTo>
                <a:lnTo>
                  <a:pt x="907" y="13"/>
                </a:lnTo>
                <a:lnTo>
                  <a:pt x="904" y="11"/>
                </a:lnTo>
                <a:lnTo>
                  <a:pt x="881" y="0"/>
                </a:lnTo>
                <a:lnTo>
                  <a:pt x="875" y="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" name="Freeform 211"/>
          <p:cNvSpPr>
            <a:spLocks/>
          </p:cNvSpPr>
          <p:nvPr/>
        </p:nvSpPr>
        <p:spPr bwMode="auto">
          <a:xfrm>
            <a:off x="-2637782" y="5024355"/>
            <a:ext cx="882029" cy="743653"/>
          </a:xfrm>
          <a:custGeom>
            <a:avLst/>
            <a:gdLst>
              <a:gd name="T0" fmla="*/ 893 w 937"/>
              <a:gd name="T1" fmla="*/ 84 h 790"/>
              <a:gd name="T2" fmla="*/ 836 w 937"/>
              <a:gd name="T3" fmla="*/ 55 h 790"/>
              <a:gd name="T4" fmla="*/ 860 w 937"/>
              <a:gd name="T5" fmla="*/ 19 h 790"/>
              <a:gd name="T6" fmla="*/ 799 w 937"/>
              <a:gd name="T7" fmla="*/ 15 h 790"/>
              <a:gd name="T8" fmla="*/ 739 w 937"/>
              <a:gd name="T9" fmla="*/ 4 h 790"/>
              <a:gd name="T10" fmla="*/ 682 w 937"/>
              <a:gd name="T11" fmla="*/ 167 h 790"/>
              <a:gd name="T12" fmla="*/ 530 w 937"/>
              <a:gd name="T13" fmla="*/ 158 h 790"/>
              <a:gd name="T14" fmla="*/ 530 w 937"/>
              <a:gd name="T15" fmla="*/ 202 h 790"/>
              <a:gd name="T16" fmla="*/ 397 w 937"/>
              <a:gd name="T17" fmla="*/ 163 h 790"/>
              <a:gd name="T18" fmla="*/ 296 w 937"/>
              <a:gd name="T19" fmla="*/ 190 h 790"/>
              <a:gd name="T20" fmla="*/ 232 w 937"/>
              <a:gd name="T21" fmla="*/ 236 h 790"/>
              <a:gd name="T22" fmla="*/ 146 w 937"/>
              <a:gd name="T23" fmla="*/ 317 h 790"/>
              <a:gd name="T24" fmla="*/ 184 w 937"/>
              <a:gd name="T25" fmla="*/ 386 h 790"/>
              <a:gd name="T26" fmla="*/ 149 w 937"/>
              <a:gd name="T27" fmla="*/ 434 h 790"/>
              <a:gd name="T28" fmla="*/ 153 w 937"/>
              <a:gd name="T29" fmla="*/ 467 h 790"/>
              <a:gd name="T30" fmla="*/ 103 w 937"/>
              <a:gd name="T31" fmla="*/ 498 h 790"/>
              <a:gd name="T32" fmla="*/ 44 w 937"/>
              <a:gd name="T33" fmla="*/ 554 h 790"/>
              <a:gd name="T34" fmla="*/ 1 w 937"/>
              <a:gd name="T35" fmla="*/ 546 h 790"/>
              <a:gd name="T36" fmla="*/ 75 w 937"/>
              <a:gd name="T37" fmla="*/ 625 h 790"/>
              <a:gd name="T38" fmla="*/ 111 w 937"/>
              <a:gd name="T39" fmla="*/ 673 h 790"/>
              <a:gd name="T40" fmla="*/ 174 w 937"/>
              <a:gd name="T41" fmla="*/ 717 h 790"/>
              <a:gd name="T42" fmla="*/ 203 w 937"/>
              <a:gd name="T43" fmla="*/ 790 h 790"/>
              <a:gd name="T44" fmla="*/ 261 w 937"/>
              <a:gd name="T45" fmla="*/ 671 h 790"/>
              <a:gd name="T46" fmla="*/ 243 w 937"/>
              <a:gd name="T47" fmla="*/ 625 h 790"/>
              <a:gd name="T48" fmla="*/ 269 w 937"/>
              <a:gd name="T49" fmla="*/ 613 h 790"/>
              <a:gd name="T50" fmla="*/ 284 w 937"/>
              <a:gd name="T51" fmla="*/ 600 h 790"/>
              <a:gd name="T52" fmla="*/ 317 w 937"/>
              <a:gd name="T53" fmla="*/ 590 h 790"/>
              <a:gd name="T54" fmla="*/ 336 w 937"/>
              <a:gd name="T55" fmla="*/ 627 h 790"/>
              <a:gd name="T56" fmla="*/ 420 w 937"/>
              <a:gd name="T57" fmla="*/ 573 h 790"/>
              <a:gd name="T58" fmla="*/ 455 w 937"/>
              <a:gd name="T59" fmla="*/ 594 h 790"/>
              <a:gd name="T60" fmla="*/ 459 w 937"/>
              <a:gd name="T61" fmla="*/ 613 h 790"/>
              <a:gd name="T62" fmla="*/ 518 w 937"/>
              <a:gd name="T63" fmla="*/ 602 h 790"/>
              <a:gd name="T64" fmla="*/ 545 w 937"/>
              <a:gd name="T65" fmla="*/ 619 h 790"/>
              <a:gd name="T66" fmla="*/ 568 w 937"/>
              <a:gd name="T67" fmla="*/ 605 h 790"/>
              <a:gd name="T68" fmla="*/ 588 w 937"/>
              <a:gd name="T69" fmla="*/ 576 h 790"/>
              <a:gd name="T70" fmla="*/ 603 w 937"/>
              <a:gd name="T71" fmla="*/ 582 h 790"/>
              <a:gd name="T72" fmla="*/ 620 w 937"/>
              <a:gd name="T73" fmla="*/ 586 h 790"/>
              <a:gd name="T74" fmla="*/ 640 w 937"/>
              <a:gd name="T75" fmla="*/ 590 h 790"/>
              <a:gd name="T76" fmla="*/ 653 w 937"/>
              <a:gd name="T77" fmla="*/ 596 h 790"/>
              <a:gd name="T78" fmla="*/ 649 w 937"/>
              <a:gd name="T79" fmla="*/ 584 h 790"/>
              <a:gd name="T80" fmla="*/ 667 w 937"/>
              <a:gd name="T81" fmla="*/ 550 h 790"/>
              <a:gd name="T82" fmla="*/ 703 w 937"/>
              <a:gd name="T83" fmla="*/ 526 h 790"/>
              <a:gd name="T84" fmla="*/ 707 w 937"/>
              <a:gd name="T85" fmla="*/ 554 h 790"/>
              <a:gd name="T86" fmla="*/ 759 w 937"/>
              <a:gd name="T87" fmla="*/ 540 h 790"/>
              <a:gd name="T88" fmla="*/ 778 w 937"/>
              <a:gd name="T89" fmla="*/ 559 h 790"/>
              <a:gd name="T90" fmla="*/ 778 w 937"/>
              <a:gd name="T91" fmla="*/ 592 h 790"/>
              <a:gd name="T92" fmla="*/ 826 w 937"/>
              <a:gd name="T93" fmla="*/ 561 h 790"/>
              <a:gd name="T94" fmla="*/ 936 w 937"/>
              <a:gd name="T95" fmla="*/ 507 h 790"/>
              <a:gd name="T96" fmla="*/ 901 w 937"/>
              <a:gd name="T97" fmla="*/ 419 h 790"/>
              <a:gd name="T98" fmla="*/ 916 w 937"/>
              <a:gd name="T99" fmla="*/ 403 h 790"/>
              <a:gd name="T100" fmla="*/ 926 w 937"/>
              <a:gd name="T101" fmla="*/ 392 h 790"/>
              <a:gd name="T102" fmla="*/ 903 w 937"/>
              <a:gd name="T103" fmla="*/ 396 h 790"/>
              <a:gd name="T104" fmla="*/ 857 w 937"/>
              <a:gd name="T105" fmla="*/ 369 h 790"/>
              <a:gd name="T106" fmla="*/ 826 w 937"/>
              <a:gd name="T107" fmla="*/ 252 h 790"/>
              <a:gd name="T108" fmla="*/ 864 w 937"/>
              <a:gd name="T109" fmla="*/ 154 h 790"/>
              <a:gd name="T110" fmla="*/ 903 w 937"/>
              <a:gd name="T111" fmla="*/ 115 h 790"/>
              <a:gd name="T112" fmla="*/ 897 w 937"/>
              <a:gd name="T113" fmla="*/ 98 h 790"/>
              <a:gd name="T114" fmla="*/ 922 w 937"/>
              <a:gd name="T115" fmla="*/ 113 h 790"/>
              <a:gd name="T116" fmla="*/ 928 w 937"/>
              <a:gd name="T117" fmla="*/ 73 h 790"/>
              <a:gd name="T118" fmla="*/ 903 w 937"/>
              <a:gd name="T119" fmla="*/ 55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37" h="790">
                <a:moveTo>
                  <a:pt x="901" y="55"/>
                </a:moveTo>
                <a:lnTo>
                  <a:pt x="903" y="57"/>
                </a:lnTo>
                <a:lnTo>
                  <a:pt x="901" y="61"/>
                </a:lnTo>
                <a:lnTo>
                  <a:pt x="903" y="61"/>
                </a:lnTo>
                <a:lnTo>
                  <a:pt x="903" y="65"/>
                </a:lnTo>
                <a:lnTo>
                  <a:pt x="899" y="67"/>
                </a:lnTo>
                <a:lnTo>
                  <a:pt x="897" y="71"/>
                </a:lnTo>
                <a:lnTo>
                  <a:pt x="899" y="73"/>
                </a:lnTo>
                <a:lnTo>
                  <a:pt x="899" y="81"/>
                </a:lnTo>
                <a:lnTo>
                  <a:pt x="895" y="82"/>
                </a:lnTo>
                <a:lnTo>
                  <a:pt x="893" y="84"/>
                </a:lnTo>
                <a:lnTo>
                  <a:pt x="893" y="88"/>
                </a:lnTo>
                <a:lnTo>
                  <a:pt x="893" y="90"/>
                </a:lnTo>
                <a:lnTo>
                  <a:pt x="895" y="92"/>
                </a:lnTo>
                <a:lnTo>
                  <a:pt x="897" y="94"/>
                </a:lnTo>
                <a:lnTo>
                  <a:pt x="897" y="96"/>
                </a:lnTo>
                <a:lnTo>
                  <a:pt x="891" y="90"/>
                </a:lnTo>
                <a:lnTo>
                  <a:pt x="853" y="75"/>
                </a:lnTo>
                <a:lnTo>
                  <a:pt x="838" y="67"/>
                </a:lnTo>
                <a:lnTo>
                  <a:pt x="830" y="61"/>
                </a:lnTo>
                <a:lnTo>
                  <a:pt x="832" y="60"/>
                </a:lnTo>
                <a:lnTo>
                  <a:pt x="836" y="55"/>
                </a:lnTo>
                <a:lnTo>
                  <a:pt x="838" y="54"/>
                </a:lnTo>
                <a:lnTo>
                  <a:pt x="843" y="50"/>
                </a:lnTo>
                <a:lnTo>
                  <a:pt x="849" y="46"/>
                </a:lnTo>
                <a:lnTo>
                  <a:pt x="855" y="42"/>
                </a:lnTo>
                <a:lnTo>
                  <a:pt x="864" y="36"/>
                </a:lnTo>
                <a:lnTo>
                  <a:pt x="864" y="34"/>
                </a:lnTo>
                <a:lnTo>
                  <a:pt x="868" y="27"/>
                </a:lnTo>
                <a:lnTo>
                  <a:pt x="868" y="25"/>
                </a:lnTo>
                <a:lnTo>
                  <a:pt x="868" y="23"/>
                </a:lnTo>
                <a:lnTo>
                  <a:pt x="866" y="19"/>
                </a:lnTo>
                <a:lnTo>
                  <a:pt x="860" y="19"/>
                </a:lnTo>
                <a:lnTo>
                  <a:pt x="853" y="15"/>
                </a:lnTo>
                <a:lnTo>
                  <a:pt x="847" y="11"/>
                </a:lnTo>
                <a:lnTo>
                  <a:pt x="839" y="11"/>
                </a:lnTo>
                <a:lnTo>
                  <a:pt x="833" y="9"/>
                </a:lnTo>
                <a:lnTo>
                  <a:pt x="832" y="7"/>
                </a:lnTo>
                <a:lnTo>
                  <a:pt x="826" y="7"/>
                </a:lnTo>
                <a:lnTo>
                  <a:pt x="818" y="7"/>
                </a:lnTo>
                <a:lnTo>
                  <a:pt x="818" y="13"/>
                </a:lnTo>
                <a:lnTo>
                  <a:pt x="805" y="17"/>
                </a:lnTo>
                <a:lnTo>
                  <a:pt x="801" y="15"/>
                </a:lnTo>
                <a:lnTo>
                  <a:pt x="799" y="15"/>
                </a:lnTo>
                <a:lnTo>
                  <a:pt x="797" y="15"/>
                </a:lnTo>
                <a:lnTo>
                  <a:pt x="795" y="13"/>
                </a:lnTo>
                <a:lnTo>
                  <a:pt x="791" y="13"/>
                </a:lnTo>
                <a:lnTo>
                  <a:pt x="790" y="9"/>
                </a:lnTo>
                <a:lnTo>
                  <a:pt x="787" y="7"/>
                </a:lnTo>
                <a:lnTo>
                  <a:pt x="785" y="2"/>
                </a:lnTo>
                <a:lnTo>
                  <a:pt x="782" y="0"/>
                </a:lnTo>
                <a:lnTo>
                  <a:pt x="778" y="2"/>
                </a:lnTo>
                <a:lnTo>
                  <a:pt x="751" y="6"/>
                </a:lnTo>
                <a:lnTo>
                  <a:pt x="739" y="2"/>
                </a:lnTo>
                <a:lnTo>
                  <a:pt x="739" y="4"/>
                </a:lnTo>
                <a:lnTo>
                  <a:pt x="737" y="15"/>
                </a:lnTo>
                <a:lnTo>
                  <a:pt x="737" y="21"/>
                </a:lnTo>
                <a:lnTo>
                  <a:pt x="737" y="27"/>
                </a:lnTo>
                <a:lnTo>
                  <a:pt x="736" y="29"/>
                </a:lnTo>
                <a:lnTo>
                  <a:pt x="736" y="36"/>
                </a:lnTo>
                <a:lnTo>
                  <a:pt x="749" y="44"/>
                </a:lnTo>
                <a:lnTo>
                  <a:pt x="772" y="44"/>
                </a:lnTo>
                <a:lnTo>
                  <a:pt x="764" y="150"/>
                </a:lnTo>
                <a:lnTo>
                  <a:pt x="764" y="171"/>
                </a:lnTo>
                <a:lnTo>
                  <a:pt x="759" y="169"/>
                </a:lnTo>
                <a:lnTo>
                  <a:pt x="682" y="167"/>
                </a:lnTo>
                <a:lnTo>
                  <a:pt x="682" y="175"/>
                </a:lnTo>
                <a:lnTo>
                  <a:pt x="682" y="180"/>
                </a:lnTo>
                <a:lnTo>
                  <a:pt x="686" y="182"/>
                </a:lnTo>
                <a:lnTo>
                  <a:pt x="686" y="184"/>
                </a:lnTo>
                <a:lnTo>
                  <a:pt x="691" y="184"/>
                </a:lnTo>
                <a:lnTo>
                  <a:pt x="689" y="202"/>
                </a:lnTo>
                <a:lnTo>
                  <a:pt x="688" y="217"/>
                </a:lnTo>
                <a:lnTo>
                  <a:pt x="680" y="225"/>
                </a:lnTo>
                <a:lnTo>
                  <a:pt x="641" y="228"/>
                </a:lnTo>
                <a:lnTo>
                  <a:pt x="530" y="202"/>
                </a:lnTo>
                <a:lnTo>
                  <a:pt x="530" y="158"/>
                </a:lnTo>
                <a:lnTo>
                  <a:pt x="540" y="158"/>
                </a:lnTo>
                <a:lnTo>
                  <a:pt x="547" y="156"/>
                </a:lnTo>
                <a:lnTo>
                  <a:pt x="547" y="136"/>
                </a:lnTo>
                <a:lnTo>
                  <a:pt x="549" y="131"/>
                </a:lnTo>
                <a:lnTo>
                  <a:pt x="547" y="123"/>
                </a:lnTo>
                <a:lnTo>
                  <a:pt x="544" y="125"/>
                </a:lnTo>
                <a:lnTo>
                  <a:pt x="536" y="115"/>
                </a:lnTo>
                <a:lnTo>
                  <a:pt x="518" y="121"/>
                </a:lnTo>
                <a:lnTo>
                  <a:pt x="526" y="158"/>
                </a:lnTo>
                <a:lnTo>
                  <a:pt x="530" y="158"/>
                </a:lnTo>
                <a:lnTo>
                  <a:pt x="530" y="202"/>
                </a:lnTo>
                <a:lnTo>
                  <a:pt x="503" y="194"/>
                </a:lnTo>
                <a:lnTo>
                  <a:pt x="484" y="188"/>
                </a:lnTo>
                <a:lnTo>
                  <a:pt x="478" y="188"/>
                </a:lnTo>
                <a:lnTo>
                  <a:pt x="465" y="188"/>
                </a:lnTo>
                <a:lnTo>
                  <a:pt x="438" y="188"/>
                </a:lnTo>
                <a:lnTo>
                  <a:pt x="438" y="186"/>
                </a:lnTo>
                <a:lnTo>
                  <a:pt x="424" y="186"/>
                </a:lnTo>
                <a:lnTo>
                  <a:pt x="424" y="180"/>
                </a:lnTo>
                <a:lnTo>
                  <a:pt x="395" y="175"/>
                </a:lnTo>
                <a:lnTo>
                  <a:pt x="397" y="167"/>
                </a:lnTo>
                <a:lnTo>
                  <a:pt x="397" y="163"/>
                </a:lnTo>
                <a:lnTo>
                  <a:pt x="395" y="163"/>
                </a:lnTo>
                <a:lnTo>
                  <a:pt x="366" y="173"/>
                </a:lnTo>
                <a:lnTo>
                  <a:pt x="366" y="177"/>
                </a:lnTo>
                <a:lnTo>
                  <a:pt x="359" y="177"/>
                </a:lnTo>
                <a:lnTo>
                  <a:pt x="355" y="188"/>
                </a:lnTo>
                <a:lnTo>
                  <a:pt x="349" y="184"/>
                </a:lnTo>
                <a:lnTo>
                  <a:pt x="338" y="180"/>
                </a:lnTo>
                <a:lnTo>
                  <a:pt x="330" y="180"/>
                </a:lnTo>
                <a:lnTo>
                  <a:pt x="326" y="186"/>
                </a:lnTo>
                <a:lnTo>
                  <a:pt x="318" y="186"/>
                </a:lnTo>
                <a:lnTo>
                  <a:pt x="296" y="190"/>
                </a:lnTo>
                <a:lnTo>
                  <a:pt x="284" y="196"/>
                </a:lnTo>
                <a:lnTo>
                  <a:pt x="276" y="200"/>
                </a:lnTo>
                <a:lnTo>
                  <a:pt x="267" y="207"/>
                </a:lnTo>
                <a:lnTo>
                  <a:pt x="259" y="213"/>
                </a:lnTo>
                <a:lnTo>
                  <a:pt x="257" y="215"/>
                </a:lnTo>
                <a:lnTo>
                  <a:pt x="249" y="223"/>
                </a:lnTo>
                <a:lnTo>
                  <a:pt x="249" y="225"/>
                </a:lnTo>
                <a:lnTo>
                  <a:pt x="242" y="230"/>
                </a:lnTo>
                <a:lnTo>
                  <a:pt x="240" y="230"/>
                </a:lnTo>
                <a:lnTo>
                  <a:pt x="234" y="236"/>
                </a:lnTo>
                <a:lnTo>
                  <a:pt x="232" y="236"/>
                </a:lnTo>
                <a:lnTo>
                  <a:pt x="219" y="242"/>
                </a:lnTo>
                <a:lnTo>
                  <a:pt x="211" y="246"/>
                </a:lnTo>
                <a:lnTo>
                  <a:pt x="203" y="250"/>
                </a:lnTo>
                <a:lnTo>
                  <a:pt x="192" y="254"/>
                </a:lnTo>
                <a:lnTo>
                  <a:pt x="178" y="259"/>
                </a:lnTo>
                <a:lnTo>
                  <a:pt x="180" y="267"/>
                </a:lnTo>
                <a:lnTo>
                  <a:pt x="182" y="267"/>
                </a:lnTo>
                <a:lnTo>
                  <a:pt x="176" y="284"/>
                </a:lnTo>
                <a:lnTo>
                  <a:pt x="163" y="281"/>
                </a:lnTo>
                <a:lnTo>
                  <a:pt x="157" y="290"/>
                </a:lnTo>
                <a:lnTo>
                  <a:pt x="146" y="317"/>
                </a:lnTo>
                <a:lnTo>
                  <a:pt x="136" y="323"/>
                </a:lnTo>
                <a:lnTo>
                  <a:pt x="142" y="334"/>
                </a:lnTo>
                <a:lnTo>
                  <a:pt x="136" y="340"/>
                </a:lnTo>
                <a:lnTo>
                  <a:pt x="140" y="344"/>
                </a:lnTo>
                <a:lnTo>
                  <a:pt x="146" y="355"/>
                </a:lnTo>
                <a:lnTo>
                  <a:pt x="146" y="358"/>
                </a:lnTo>
                <a:lnTo>
                  <a:pt x="167" y="367"/>
                </a:lnTo>
                <a:lnTo>
                  <a:pt x="171" y="380"/>
                </a:lnTo>
                <a:lnTo>
                  <a:pt x="176" y="380"/>
                </a:lnTo>
                <a:lnTo>
                  <a:pt x="176" y="384"/>
                </a:lnTo>
                <a:lnTo>
                  <a:pt x="184" y="386"/>
                </a:lnTo>
                <a:lnTo>
                  <a:pt x="194" y="382"/>
                </a:lnTo>
                <a:lnTo>
                  <a:pt x="200" y="388"/>
                </a:lnTo>
                <a:lnTo>
                  <a:pt x="195" y="392"/>
                </a:lnTo>
                <a:lnTo>
                  <a:pt x="186" y="398"/>
                </a:lnTo>
                <a:lnTo>
                  <a:pt x="173" y="402"/>
                </a:lnTo>
                <a:lnTo>
                  <a:pt x="171" y="403"/>
                </a:lnTo>
                <a:lnTo>
                  <a:pt x="169" y="408"/>
                </a:lnTo>
                <a:lnTo>
                  <a:pt x="161" y="419"/>
                </a:lnTo>
                <a:lnTo>
                  <a:pt x="153" y="429"/>
                </a:lnTo>
                <a:lnTo>
                  <a:pt x="153" y="430"/>
                </a:lnTo>
                <a:lnTo>
                  <a:pt x="149" y="434"/>
                </a:lnTo>
                <a:lnTo>
                  <a:pt x="146" y="438"/>
                </a:lnTo>
                <a:lnTo>
                  <a:pt x="144" y="440"/>
                </a:lnTo>
                <a:lnTo>
                  <a:pt x="142" y="442"/>
                </a:lnTo>
                <a:lnTo>
                  <a:pt x="138" y="446"/>
                </a:lnTo>
                <a:lnTo>
                  <a:pt x="136" y="448"/>
                </a:lnTo>
                <a:lnTo>
                  <a:pt x="138" y="450"/>
                </a:lnTo>
                <a:lnTo>
                  <a:pt x="136" y="450"/>
                </a:lnTo>
                <a:lnTo>
                  <a:pt x="146" y="457"/>
                </a:lnTo>
                <a:lnTo>
                  <a:pt x="152" y="463"/>
                </a:lnTo>
                <a:lnTo>
                  <a:pt x="153" y="465"/>
                </a:lnTo>
                <a:lnTo>
                  <a:pt x="153" y="467"/>
                </a:lnTo>
                <a:lnTo>
                  <a:pt x="153" y="471"/>
                </a:lnTo>
                <a:lnTo>
                  <a:pt x="153" y="473"/>
                </a:lnTo>
                <a:lnTo>
                  <a:pt x="153" y="478"/>
                </a:lnTo>
                <a:lnTo>
                  <a:pt x="147" y="484"/>
                </a:lnTo>
                <a:lnTo>
                  <a:pt x="140" y="498"/>
                </a:lnTo>
                <a:lnTo>
                  <a:pt x="134" y="496"/>
                </a:lnTo>
                <a:lnTo>
                  <a:pt x="130" y="492"/>
                </a:lnTo>
                <a:lnTo>
                  <a:pt x="128" y="492"/>
                </a:lnTo>
                <a:lnTo>
                  <a:pt x="121" y="496"/>
                </a:lnTo>
                <a:lnTo>
                  <a:pt x="113" y="492"/>
                </a:lnTo>
                <a:lnTo>
                  <a:pt x="103" y="498"/>
                </a:lnTo>
                <a:lnTo>
                  <a:pt x="94" y="502"/>
                </a:lnTo>
                <a:lnTo>
                  <a:pt x="90" y="511"/>
                </a:lnTo>
                <a:lnTo>
                  <a:pt x="69" y="519"/>
                </a:lnTo>
                <a:lnTo>
                  <a:pt x="72" y="526"/>
                </a:lnTo>
                <a:lnTo>
                  <a:pt x="86" y="536"/>
                </a:lnTo>
                <a:lnTo>
                  <a:pt x="94" y="542"/>
                </a:lnTo>
                <a:lnTo>
                  <a:pt x="94" y="544"/>
                </a:lnTo>
                <a:lnTo>
                  <a:pt x="92" y="557"/>
                </a:lnTo>
                <a:lnTo>
                  <a:pt x="80" y="565"/>
                </a:lnTo>
                <a:lnTo>
                  <a:pt x="61" y="540"/>
                </a:lnTo>
                <a:lnTo>
                  <a:pt x="44" y="554"/>
                </a:lnTo>
                <a:lnTo>
                  <a:pt x="29" y="540"/>
                </a:lnTo>
                <a:lnTo>
                  <a:pt x="24" y="542"/>
                </a:lnTo>
                <a:lnTo>
                  <a:pt x="13" y="534"/>
                </a:lnTo>
                <a:lnTo>
                  <a:pt x="11" y="531"/>
                </a:lnTo>
                <a:lnTo>
                  <a:pt x="11" y="528"/>
                </a:lnTo>
                <a:lnTo>
                  <a:pt x="5" y="534"/>
                </a:lnTo>
                <a:lnTo>
                  <a:pt x="3" y="534"/>
                </a:lnTo>
                <a:lnTo>
                  <a:pt x="7" y="536"/>
                </a:lnTo>
                <a:lnTo>
                  <a:pt x="9" y="538"/>
                </a:lnTo>
                <a:lnTo>
                  <a:pt x="7" y="540"/>
                </a:lnTo>
                <a:lnTo>
                  <a:pt x="1" y="546"/>
                </a:lnTo>
                <a:lnTo>
                  <a:pt x="0" y="548"/>
                </a:lnTo>
                <a:lnTo>
                  <a:pt x="7" y="567"/>
                </a:lnTo>
                <a:lnTo>
                  <a:pt x="11" y="579"/>
                </a:lnTo>
                <a:lnTo>
                  <a:pt x="13" y="582"/>
                </a:lnTo>
                <a:lnTo>
                  <a:pt x="21" y="584"/>
                </a:lnTo>
                <a:lnTo>
                  <a:pt x="42" y="596"/>
                </a:lnTo>
                <a:lnTo>
                  <a:pt x="53" y="602"/>
                </a:lnTo>
                <a:lnTo>
                  <a:pt x="59" y="607"/>
                </a:lnTo>
                <a:lnTo>
                  <a:pt x="67" y="615"/>
                </a:lnTo>
                <a:lnTo>
                  <a:pt x="72" y="623"/>
                </a:lnTo>
                <a:lnTo>
                  <a:pt x="75" y="625"/>
                </a:lnTo>
                <a:lnTo>
                  <a:pt x="75" y="629"/>
                </a:lnTo>
                <a:lnTo>
                  <a:pt x="80" y="634"/>
                </a:lnTo>
                <a:lnTo>
                  <a:pt x="82" y="638"/>
                </a:lnTo>
                <a:lnTo>
                  <a:pt x="84" y="640"/>
                </a:lnTo>
                <a:lnTo>
                  <a:pt x="96" y="656"/>
                </a:lnTo>
                <a:lnTo>
                  <a:pt x="98" y="657"/>
                </a:lnTo>
                <a:lnTo>
                  <a:pt x="99" y="661"/>
                </a:lnTo>
                <a:lnTo>
                  <a:pt x="105" y="667"/>
                </a:lnTo>
                <a:lnTo>
                  <a:pt x="107" y="669"/>
                </a:lnTo>
                <a:lnTo>
                  <a:pt x="109" y="671"/>
                </a:lnTo>
                <a:lnTo>
                  <a:pt x="111" y="673"/>
                </a:lnTo>
                <a:lnTo>
                  <a:pt x="115" y="675"/>
                </a:lnTo>
                <a:lnTo>
                  <a:pt x="117" y="677"/>
                </a:lnTo>
                <a:lnTo>
                  <a:pt x="121" y="678"/>
                </a:lnTo>
                <a:lnTo>
                  <a:pt x="125" y="680"/>
                </a:lnTo>
                <a:lnTo>
                  <a:pt x="130" y="686"/>
                </a:lnTo>
                <a:lnTo>
                  <a:pt x="136" y="690"/>
                </a:lnTo>
                <a:lnTo>
                  <a:pt x="140" y="692"/>
                </a:lnTo>
                <a:lnTo>
                  <a:pt x="146" y="696"/>
                </a:lnTo>
                <a:lnTo>
                  <a:pt x="163" y="709"/>
                </a:lnTo>
                <a:lnTo>
                  <a:pt x="169" y="713"/>
                </a:lnTo>
                <a:lnTo>
                  <a:pt x="174" y="717"/>
                </a:lnTo>
                <a:lnTo>
                  <a:pt x="180" y="721"/>
                </a:lnTo>
                <a:lnTo>
                  <a:pt x="182" y="725"/>
                </a:lnTo>
                <a:lnTo>
                  <a:pt x="184" y="732"/>
                </a:lnTo>
                <a:lnTo>
                  <a:pt x="186" y="744"/>
                </a:lnTo>
                <a:lnTo>
                  <a:pt x="188" y="748"/>
                </a:lnTo>
                <a:lnTo>
                  <a:pt x="190" y="754"/>
                </a:lnTo>
                <a:lnTo>
                  <a:pt x="192" y="765"/>
                </a:lnTo>
                <a:lnTo>
                  <a:pt x="195" y="771"/>
                </a:lnTo>
                <a:lnTo>
                  <a:pt x="200" y="784"/>
                </a:lnTo>
                <a:lnTo>
                  <a:pt x="201" y="788"/>
                </a:lnTo>
                <a:lnTo>
                  <a:pt x="203" y="790"/>
                </a:lnTo>
                <a:lnTo>
                  <a:pt x="205" y="790"/>
                </a:lnTo>
                <a:lnTo>
                  <a:pt x="207" y="788"/>
                </a:lnTo>
                <a:lnTo>
                  <a:pt x="209" y="788"/>
                </a:lnTo>
                <a:lnTo>
                  <a:pt x="211" y="788"/>
                </a:lnTo>
                <a:lnTo>
                  <a:pt x="217" y="784"/>
                </a:lnTo>
                <a:lnTo>
                  <a:pt x="230" y="773"/>
                </a:lnTo>
                <a:lnTo>
                  <a:pt x="236" y="763"/>
                </a:lnTo>
                <a:lnTo>
                  <a:pt x="243" y="707"/>
                </a:lnTo>
                <a:lnTo>
                  <a:pt x="267" y="690"/>
                </a:lnTo>
                <a:lnTo>
                  <a:pt x="272" y="684"/>
                </a:lnTo>
                <a:lnTo>
                  <a:pt x="261" y="671"/>
                </a:lnTo>
                <a:lnTo>
                  <a:pt x="249" y="657"/>
                </a:lnTo>
                <a:lnTo>
                  <a:pt x="248" y="656"/>
                </a:lnTo>
                <a:lnTo>
                  <a:pt x="249" y="656"/>
                </a:lnTo>
                <a:lnTo>
                  <a:pt x="242" y="646"/>
                </a:lnTo>
                <a:lnTo>
                  <a:pt x="232" y="634"/>
                </a:lnTo>
                <a:lnTo>
                  <a:pt x="232" y="632"/>
                </a:lnTo>
                <a:lnTo>
                  <a:pt x="232" y="630"/>
                </a:lnTo>
                <a:lnTo>
                  <a:pt x="238" y="629"/>
                </a:lnTo>
                <a:lnTo>
                  <a:pt x="238" y="625"/>
                </a:lnTo>
                <a:lnTo>
                  <a:pt x="238" y="623"/>
                </a:lnTo>
                <a:lnTo>
                  <a:pt x="243" y="625"/>
                </a:lnTo>
                <a:lnTo>
                  <a:pt x="246" y="625"/>
                </a:lnTo>
                <a:lnTo>
                  <a:pt x="248" y="623"/>
                </a:lnTo>
                <a:lnTo>
                  <a:pt x="253" y="623"/>
                </a:lnTo>
                <a:lnTo>
                  <a:pt x="255" y="623"/>
                </a:lnTo>
                <a:lnTo>
                  <a:pt x="257" y="623"/>
                </a:lnTo>
                <a:lnTo>
                  <a:pt x="259" y="623"/>
                </a:lnTo>
                <a:lnTo>
                  <a:pt x="261" y="621"/>
                </a:lnTo>
                <a:lnTo>
                  <a:pt x="261" y="619"/>
                </a:lnTo>
                <a:lnTo>
                  <a:pt x="263" y="617"/>
                </a:lnTo>
                <a:lnTo>
                  <a:pt x="267" y="615"/>
                </a:lnTo>
                <a:lnTo>
                  <a:pt x="269" y="613"/>
                </a:lnTo>
                <a:lnTo>
                  <a:pt x="270" y="611"/>
                </a:lnTo>
                <a:lnTo>
                  <a:pt x="272" y="611"/>
                </a:lnTo>
                <a:lnTo>
                  <a:pt x="274" y="609"/>
                </a:lnTo>
                <a:lnTo>
                  <a:pt x="274" y="607"/>
                </a:lnTo>
                <a:lnTo>
                  <a:pt x="276" y="607"/>
                </a:lnTo>
                <a:lnTo>
                  <a:pt x="276" y="605"/>
                </a:lnTo>
                <a:lnTo>
                  <a:pt x="278" y="605"/>
                </a:lnTo>
                <a:lnTo>
                  <a:pt x="280" y="603"/>
                </a:lnTo>
                <a:lnTo>
                  <a:pt x="282" y="603"/>
                </a:lnTo>
                <a:lnTo>
                  <a:pt x="284" y="603"/>
                </a:lnTo>
                <a:lnTo>
                  <a:pt x="284" y="600"/>
                </a:lnTo>
                <a:lnTo>
                  <a:pt x="288" y="600"/>
                </a:lnTo>
                <a:lnTo>
                  <a:pt x="290" y="598"/>
                </a:lnTo>
                <a:lnTo>
                  <a:pt x="292" y="598"/>
                </a:lnTo>
                <a:lnTo>
                  <a:pt x="294" y="600"/>
                </a:lnTo>
                <a:lnTo>
                  <a:pt x="297" y="598"/>
                </a:lnTo>
                <a:lnTo>
                  <a:pt x="303" y="596"/>
                </a:lnTo>
                <a:lnTo>
                  <a:pt x="303" y="594"/>
                </a:lnTo>
                <a:lnTo>
                  <a:pt x="307" y="592"/>
                </a:lnTo>
                <a:lnTo>
                  <a:pt x="307" y="594"/>
                </a:lnTo>
                <a:lnTo>
                  <a:pt x="311" y="592"/>
                </a:lnTo>
                <a:lnTo>
                  <a:pt x="317" y="590"/>
                </a:lnTo>
                <a:lnTo>
                  <a:pt x="320" y="590"/>
                </a:lnTo>
                <a:lnTo>
                  <a:pt x="323" y="588"/>
                </a:lnTo>
                <a:lnTo>
                  <a:pt x="324" y="588"/>
                </a:lnTo>
                <a:lnTo>
                  <a:pt x="324" y="592"/>
                </a:lnTo>
                <a:lnTo>
                  <a:pt x="324" y="594"/>
                </a:lnTo>
                <a:lnTo>
                  <a:pt x="324" y="598"/>
                </a:lnTo>
                <a:lnTo>
                  <a:pt x="330" y="611"/>
                </a:lnTo>
                <a:lnTo>
                  <a:pt x="334" y="621"/>
                </a:lnTo>
                <a:lnTo>
                  <a:pt x="334" y="623"/>
                </a:lnTo>
                <a:lnTo>
                  <a:pt x="336" y="625"/>
                </a:lnTo>
                <a:lnTo>
                  <a:pt x="336" y="627"/>
                </a:lnTo>
                <a:lnTo>
                  <a:pt x="336" y="629"/>
                </a:lnTo>
                <a:lnTo>
                  <a:pt x="338" y="630"/>
                </a:lnTo>
                <a:lnTo>
                  <a:pt x="351" y="621"/>
                </a:lnTo>
                <a:lnTo>
                  <a:pt x="376" y="600"/>
                </a:lnTo>
                <a:lnTo>
                  <a:pt x="380" y="596"/>
                </a:lnTo>
                <a:lnTo>
                  <a:pt x="397" y="576"/>
                </a:lnTo>
                <a:lnTo>
                  <a:pt x="399" y="573"/>
                </a:lnTo>
                <a:lnTo>
                  <a:pt x="411" y="565"/>
                </a:lnTo>
                <a:lnTo>
                  <a:pt x="413" y="567"/>
                </a:lnTo>
                <a:lnTo>
                  <a:pt x="414" y="569"/>
                </a:lnTo>
                <a:lnTo>
                  <a:pt x="420" y="573"/>
                </a:lnTo>
                <a:lnTo>
                  <a:pt x="420" y="575"/>
                </a:lnTo>
                <a:lnTo>
                  <a:pt x="420" y="576"/>
                </a:lnTo>
                <a:lnTo>
                  <a:pt x="424" y="581"/>
                </a:lnTo>
                <a:lnTo>
                  <a:pt x="426" y="582"/>
                </a:lnTo>
                <a:lnTo>
                  <a:pt x="426" y="581"/>
                </a:lnTo>
                <a:lnTo>
                  <a:pt x="428" y="582"/>
                </a:lnTo>
                <a:lnTo>
                  <a:pt x="434" y="588"/>
                </a:lnTo>
                <a:lnTo>
                  <a:pt x="436" y="590"/>
                </a:lnTo>
                <a:lnTo>
                  <a:pt x="451" y="607"/>
                </a:lnTo>
                <a:lnTo>
                  <a:pt x="451" y="605"/>
                </a:lnTo>
                <a:lnTo>
                  <a:pt x="455" y="594"/>
                </a:lnTo>
                <a:lnTo>
                  <a:pt x="461" y="590"/>
                </a:lnTo>
                <a:lnTo>
                  <a:pt x="463" y="588"/>
                </a:lnTo>
                <a:lnTo>
                  <a:pt x="465" y="584"/>
                </a:lnTo>
                <a:lnTo>
                  <a:pt x="467" y="581"/>
                </a:lnTo>
                <a:lnTo>
                  <a:pt x="472" y="569"/>
                </a:lnTo>
                <a:lnTo>
                  <a:pt x="474" y="571"/>
                </a:lnTo>
                <a:lnTo>
                  <a:pt x="476" y="573"/>
                </a:lnTo>
                <a:lnTo>
                  <a:pt x="474" y="581"/>
                </a:lnTo>
                <a:lnTo>
                  <a:pt x="474" y="582"/>
                </a:lnTo>
                <a:lnTo>
                  <a:pt x="461" y="611"/>
                </a:lnTo>
                <a:lnTo>
                  <a:pt x="459" y="613"/>
                </a:lnTo>
                <a:lnTo>
                  <a:pt x="467" y="621"/>
                </a:lnTo>
                <a:lnTo>
                  <a:pt x="469" y="621"/>
                </a:lnTo>
                <a:lnTo>
                  <a:pt x="474" y="619"/>
                </a:lnTo>
                <a:lnTo>
                  <a:pt x="478" y="621"/>
                </a:lnTo>
                <a:lnTo>
                  <a:pt x="484" y="623"/>
                </a:lnTo>
                <a:lnTo>
                  <a:pt x="488" y="619"/>
                </a:lnTo>
                <a:lnTo>
                  <a:pt x="507" y="609"/>
                </a:lnTo>
                <a:lnTo>
                  <a:pt x="509" y="609"/>
                </a:lnTo>
                <a:lnTo>
                  <a:pt x="511" y="607"/>
                </a:lnTo>
                <a:lnTo>
                  <a:pt x="515" y="605"/>
                </a:lnTo>
                <a:lnTo>
                  <a:pt x="518" y="602"/>
                </a:lnTo>
                <a:lnTo>
                  <a:pt x="522" y="603"/>
                </a:lnTo>
                <a:lnTo>
                  <a:pt x="524" y="603"/>
                </a:lnTo>
                <a:lnTo>
                  <a:pt x="526" y="602"/>
                </a:lnTo>
                <a:lnTo>
                  <a:pt x="526" y="603"/>
                </a:lnTo>
                <a:lnTo>
                  <a:pt x="528" y="603"/>
                </a:lnTo>
                <a:lnTo>
                  <a:pt x="528" y="605"/>
                </a:lnTo>
                <a:lnTo>
                  <a:pt x="530" y="605"/>
                </a:lnTo>
                <a:lnTo>
                  <a:pt x="530" y="607"/>
                </a:lnTo>
                <a:lnTo>
                  <a:pt x="536" y="611"/>
                </a:lnTo>
                <a:lnTo>
                  <a:pt x="542" y="615"/>
                </a:lnTo>
                <a:lnTo>
                  <a:pt x="545" y="619"/>
                </a:lnTo>
                <a:lnTo>
                  <a:pt x="553" y="629"/>
                </a:lnTo>
                <a:lnTo>
                  <a:pt x="555" y="629"/>
                </a:lnTo>
                <a:lnTo>
                  <a:pt x="557" y="629"/>
                </a:lnTo>
                <a:lnTo>
                  <a:pt x="557" y="627"/>
                </a:lnTo>
                <a:lnTo>
                  <a:pt x="561" y="625"/>
                </a:lnTo>
                <a:lnTo>
                  <a:pt x="563" y="621"/>
                </a:lnTo>
                <a:lnTo>
                  <a:pt x="565" y="621"/>
                </a:lnTo>
                <a:lnTo>
                  <a:pt x="566" y="617"/>
                </a:lnTo>
                <a:lnTo>
                  <a:pt x="566" y="615"/>
                </a:lnTo>
                <a:lnTo>
                  <a:pt x="568" y="611"/>
                </a:lnTo>
                <a:lnTo>
                  <a:pt x="568" y="605"/>
                </a:lnTo>
                <a:lnTo>
                  <a:pt x="570" y="600"/>
                </a:lnTo>
                <a:lnTo>
                  <a:pt x="570" y="598"/>
                </a:lnTo>
                <a:lnTo>
                  <a:pt x="574" y="592"/>
                </a:lnTo>
                <a:lnTo>
                  <a:pt x="574" y="590"/>
                </a:lnTo>
                <a:lnTo>
                  <a:pt x="576" y="588"/>
                </a:lnTo>
                <a:lnTo>
                  <a:pt x="578" y="584"/>
                </a:lnTo>
                <a:lnTo>
                  <a:pt x="580" y="584"/>
                </a:lnTo>
                <a:lnTo>
                  <a:pt x="582" y="584"/>
                </a:lnTo>
                <a:lnTo>
                  <a:pt x="584" y="584"/>
                </a:lnTo>
                <a:lnTo>
                  <a:pt x="586" y="582"/>
                </a:lnTo>
                <a:lnTo>
                  <a:pt x="588" y="576"/>
                </a:lnTo>
                <a:lnTo>
                  <a:pt x="590" y="576"/>
                </a:lnTo>
                <a:lnTo>
                  <a:pt x="592" y="576"/>
                </a:lnTo>
                <a:lnTo>
                  <a:pt x="592" y="579"/>
                </a:lnTo>
                <a:lnTo>
                  <a:pt x="593" y="579"/>
                </a:lnTo>
                <a:lnTo>
                  <a:pt x="595" y="579"/>
                </a:lnTo>
                <a:lnTo>
                  <a:pt x="597" y="579"/>
                </a:lnTo>
                <a:lnTo>
                  <a:pt x="599" y="579"/>
                </a:lnTo>
                <a:lnTo>
                  <a:pt x="599" y="581"/>
                </a:lnTo>
                <a:lnTo>
                  <a:pt x="601" y="581"/>
                </a:lnTo>
                <a:lnTo>
                  <a:pt x="601" y="582"/>
                </a:lnTo>
                <a:lnTo>
                  <a:pt x="603" y="582"/>
                </a:lnTo>
                <a:lnTo>
                  <a:pt x="605" y="582"/>
                </a:lnTo>
                <a:lnTo>
                  <a:pt x="605" y="584"/>
                </a:lnTo>
                <a:lnTo>
                  <a:pt x="607" y="584"/>
                </a:lnTo>
                <a:lnTo>
                  <a:pt x="609" y="584"/>
                </a:lnTo>
                <a:lnTo>
                  <a:pt x="611" y="584"/>
                </a:lnTo>
                <a:lnTo>
                  <a:pt x="613" y="584"/>
                </a:lnTo>
                <a:lnTo>
                  <a:pt x="614" y="584"/>
                </a:lnTo>
                <a:lnTo>
                  <a:pt x="616" y="584"/>
                </a:lnTo>
                <a:lnTo>
                  <a:pt x="619" y="584"/>
                </a:lnTo>
                <a:lnTo>
                  <a:pt x="620" y="584"/>
                </a:lnTo>
                <a:lnTo>
                  <a:pt x="620" y="586"/>
                </a:lnTo>
                <a:lnTo>
                  <a:pt x="622" y="586"/>
                </a:lnTo>
                <a:lnTo>
                  <a:pt x="624" y="586"/>
                </a:lnTo>
                <a:lnTo>
                  <a:pt x="626" y="586"/>
                </a:lnTo>
                <a:lnTo>
                  <a:pt x="628" y="588"/>
                </a:lnTo>
                <a:lnTo>
                  <a:pt x="630" y="588"/>
                </a:lnTo>
                <a:lnTo>
                  <a:pt x="632" y="588"/>
                </a:lnTo>
                <a:lnTo>
                  <a:pt x="634" y="588"/>
                </a:lnTo>
                <a:lnTo>
                  <a:pt x="636" y="588"/>
                </a:lnTo>
                <a:lnTo>
                  <a:pt x="638" y="588"/>
                </a:lnTo>
                <a:lnTo>
                  <a:pt x="640" y="588"/>
                </a:lnTo>
                <a:lnTo>
                  <a:pt x="640" y="590"/>
                </a:lnTo>
                <a:lnTo>
                  <a:pt x="640" y="588"/>
                </a:lnTo>
                <a:lnTo>
                  <a:pt x="641" y="588"/>
                </a:lnTo>
                <a:lnTo>
                  <a:pt x="641" y="590"/>
                </a:lnTo>
                <a:lnTo>
                  <a:pt x="643" y="590"/>
                </a:lnTo>
                <a:lnTo>
                  <a:pt x="643" y="592"/>
                </a:lnTo>
                <a:lnTo>
                  <a:pt x="645" y="592"/>
                </a:lnTo>
                <a:lnTo>
                  <a:pt x="647" y="592"/>
                </a:lnTo>
                <a:lnTo>
                  <a:pt x="647" y="594"/>
                </a:lnTo>
                <a:lnTo>
                  <a:pt x="649" y="596"/>
                </a:lnTo>
                <a:lnTo>
                  <a:pt x="651" y="596"/>
                </a:lnTo>
                <a:lnTo>
                  <a:pt x="653" y="596"/>
                </a:lnTo>
                <a:lnTo>
                  <a:pt x="653" y="598"/>
                </a:lnTo>
                <a:lnTo>
                  <a:pt x="653" y="600"/>
                </a:lnTo>
                <a:lnTo>
                  <a:pt x="657" y="596"/>
                </a:lnTo>
                <a:lnTo>
                  <a:pt x="655" y="594"/>
                </a:lnTo>
                <a:lnTo>
                  <a:pt x="653" y="592"/>
                </a:lnTo>
                <a:lnTo>
                  <a:pt x="651" y="590"/>
                </a:lnTo>
                <a:lnTo>
                  <a:pt x="653" y="590"/>
                </a:lnTo>
                <a:lnTo>
                  <a:pt x="651" y="588"/>
                </a:lnTo>
                <a:lnTo>
                  <a:pt x="651" y="586"/>
                </a:lnTo>
                <a:lnTo>
                  <a:pt x="649" y="586"/>
                </a:lnTo>
                <a:lnTo>
                  <a:pt x="649" y="584"/>
                </a:lnTo>
                <a:lnTo>
                  <a:pt x="649" y="582"/>
                </a:lnTo>
                <a:lnTo>
                  <a:pt x="647" y="582"/>
                </a:lnTo>
                <a:lnTo>
                  <a:pt x="645" y="581"/>
                </a:lnTo>
                <a:lnTo>
                  <a:pt x="645" y="579"/>
                </a:lnTo>
                <a:lnTo>
                  <a:pt x="645" y="576"/>
                </a:lnTo>
                <a:lnTo>
                  <a:pt x="643" y="576"/>
                </a:lnTo>
                <a:lnTo>
                  <a:pt x="643" y="575"/>
                </a:lnTo>
                <a:lnTo>
                  <a:pt x="641" y="575"/>
                </a:lnTo>
                <a:lnTo>
                  <a:pt x="641" y="573"/>
                </a:lnTo>
                <a:lnTo>
                  <a:pt x="647" y="567"/>
                </a:lnTo>
                <a:lnTo>
                  <a:pt x="667" y="550"/>
                </a:lnTo>
                <a:lnTo>
                  <a:pt x="668" y="552"/>
                </a:lnTo>
                <a:lnTo>
                  <a:pt x="688" y="532"/>
                </a:lnTo>
                <a:lnTo>
                  <a:pt x="691" y="528"/>
                </a:lnTo>
                <a:lnTo>
                  <a:pt x="695" y="525"/>
                </a:lnTo>
                <a:lnTo>
                  <a:pt x="699" y="523"/>
                </a:lnTo>
                <a:lnTo>
                  <a:pt x="705" y="517"/>
                </a:lnTo>
                <a:lnTo>
                  <a:pt x="705" y="521"/>
                </a:lnTo>
                <a:lnTo>
                  <a:pt x="705" y="523"/>
                </a:lnTo>
                <a:lnTo>
                  <a:pt x="703" y="523"/>
                </a:lnTo>
                <a:lnTo>
                  <a:pt x="703" y="525"/>
                </a:lnTo>
                <a:lnTo>
                  <a:pt x="703" y="526"/>
                </a:lnTo>
                <a:lnTo>
                  <a:pt x="701" y="526"/>
                </a:lnTo>
                <a:lnTo>
                  <a:pt x="701" y="528"/>
                </a:lnTo>
                <a:lnTo>
                  <a:pt x="701" y="531"/>
                </a:lnTo>
                <a:lnTo>
                  <a:pt x="701" y="532"/>
                </a:lnTo>
                <a:lnTo>
                  <a:pt x="701" y="534"/>
                </a:lnTo>
                <a:lnTo>
                  <a:pt x="701" y="538"/>
                </a:lnTo>
                <a:lnTo>
                  <a:pt x="701" y="540"/>
                </a:lnTo>
                <a:lnTo>
                  <a:pt x="701" y="542"/>
                </a:lnTo>
                <a:lnTo>
                  <a:pt x="697" y="544"/>
                </a:lnTo>
                <a:lnTo>
                  <a:pt x="703" y="552"/>
                </a:lnTo>
                <a:lnTo>
                  <a:pt x="707" y="554"/>
                </a:lnTo>
                <a:lnTo>
                  <a:pt x="709" y="554"/>
                </a:lnTo>
                <a:lnTo>
                  <a:pt x="732" y="538"/>
                </a:lnTo>
                <a:lnTo>
                  <a:pt x="739" y="554"/>
                </a:lnTo>
                <a:lnTo>
                  <a:pt x="743" y="552"/>
                </a:lnTo>
                <a:lnTo>
                  <a:pt x="745" y="550"/>
                </a:lnTo>
                <a:lnTo>
                  <a:pt x="749" y="548"/>
                </a:lnTo>
                <a:lnTo>
                  <a:pt x="751" y="546"/>
                </a:lnTo>
                <a:lnTo>
                  <a:pt x="755" y="544"/>
                </a:lnTo>
                <a:lnTo>
                  <a:pt x="755" y="542"/>
                </a:lnTo>
                <a:lnTo>
                  <a:pt x="757" y="542"/>
                </a:lnTo>
                <a:lnTo>
                  <a:pt x="759" y="540"/>
                </a:lnTo>
                <a:lnTo>
                  <a:pt x="763" y="536"/>
                </a:lnTo>
                <a:lnTo>
                  <a:pt x="768" y="534"/>
                </a:lnTo>
                <a:lnTo>
                  <a:pt x="770" y="536"/>
                </a:lnTo>
                <a:lnTo>
                  <a:pt x="772" y="538"/>
                </a:lnTo>
                <a:lnTo>
                  <a:pt x="774" y="542"/>
                </a:lnTo>
                <a:lnTo>
                  <a:pt x="776" y="546"/>
                </a:lnTo>
                <a:lnTo>
                  <a:pt x="778" y="548"/>
                </a:lnTo>
                <a:lnTo>
                  <a:pt x="782" y="552"/>
                </a:lnTo>
                <a:lnTo>
                  <a:pt x="780" y="552"/>
                </a:lnTo>
                <a:lnTo>
                  <a:pt x="778" y="557"/>
                </a:lnTo>
                <a:lnTo>
                  <a:pt x="778" y="559"/>
                </a:lnTo>
                <a:lnTo>
                  <a:pt x="776" y="563"/>
                </a:lnTo>
                <a:lnTo>
                  <a:pt x="774" y="565"/>
                </a:lnTo>
                <a:lnTo>
                  <a:pt x="774" y="569"/>
                </a:lnTo>
                <a:lnTo>
                  <a:pt x="772" y="571"/>
                </a:lnTo>
                <a:lnTo>
                  <a:pt x="770" y="575"/>
                </a:lnTo>
                <a:lnTo>
                  <a:pt x="770" y="576"/>
                </a:lnTo>
                <a:lnTo>
                  <a:pt x="772" y="579"/>
                </a:lnTo>
                <a:lnTo>
                  <a:pt x="772" y="581"/>
                </a:lnTo>
                <a:lnTo>
                  <a:pt x="774" y="584"/>
                </a:lnTo>
                <a:lnTo>
                  <a:pt x="776" y="588"/>
                </a:lnTo>
                <a:lnTo>
                  <a:pt x="778" y="592"/>
                </a:lnTo>
                <a:lnTo>
                  <a:pt x="784" y="594"/>
                </a:lnTo>
                <a:lnTo>
                  <a:pt x="787" y="590"/>
                </a:lnTo>
                <a:lnTo>
                  <a:pt x="795" y="586"/>
                </a:lnTo>
                <a:lnTo>
                  <a:pt x="807" y="579"/>
                </a:lnTo>
                <a:lnTo>
                  <a:pt x="814" y="575"/>
                </a:lnTo>
                <a:lnTo>
                  <a:pt x="818" y="571"/>
                </a:lnTo>
                <a:lnTo>
                  <a:pt x="820" y="567"/>
                </a:lnTo>
                <a:lnTo>
                  <a:pt x="822" y="565"/>
                </a:lnTo>
                <a:lnTo>
                  <a:pt x="822" y="563"/>
                </a:lnTo>
                <a:lnTo>
                  <a:pt x="824" y="563"/>
                </a:lnTo>
                <a:lnTo>
                  <a:pt x="826" y="561"/>
                </a:lnTo>
                <a:lnTo>
                  <a:pt x="833" y="557"/>
                </a:lnTo>
                <a:lnTo>
                  <a:pt x="860" y="546"/>
                </a:lnTo>
                <a:lnTo>
                  <a:pt x="872" y="542"/>
                </a:lnTo>
                <a:lnTo>
                  <a:pt x="872" y="544"/>
                </a:lnTo>
                <a:lnTo>
                  <a:pt x="874" y="544"/>
                </a:lnTo>
                <a:lnTo>
                  <a:pt x="882" y="542"/>
                </a:lnTo>
                <a:lnTo>
                  <a:pt x="899" y="536"/>
                </a:lnTo>
                <a:lnTo>
                  <a:pt x="916" y="532"/>
                </a:lnTo>
                <a:lnTo>
                  <a:pt x="928" y="528"/>
                </a:lnTo>
                <a:lnTo>
                  <a:pt x="937" y="526"/>
                </a:lnTo>
                <a:lnTo>
                  <a:pt x="936" y="507"/>
                </a:lnTo>
                <a:lnTo>
                  <a:pt x="932" y="482"/>
                </a:lnTo>
                <a:lnTo>
                  <a:pt x="930" y="465"/>
                </a:lnTo>
                <a:lnTo>
                  <a:pt x="910" y="440"/>
                </a:lnTo>
                <a:lnTo>
                  <a:pt x="887" y="434"/>
                </a:lnTo>
                <a:lnTo>
                  <a:pt x="889" y="432"/>
                </a:lnTo>
                <a:lnTo>
                  <a:pt x="891" y="430"/>
                </a:lnTo>
                <a:lnTo>
                  <a:pt x="891" y="429"/>
                </a:lnTo>
                <a:lnTo>
                  <a:pt x="895" y="425"/>
                </a:lnTo>
                <a:lnTo>
                  <a:pt x="895" y="423"/>
                </a:lnTo>
                <a:lnTo>
                  <a:pt x="897" y="421"/>
                </a:lnTo>
                <a:lnTo>
                  <a:pt x="901" y="419"/>
                </a:lnTo>
                <a:lnTo>
                  <a:pt x="901" y="417"/>
                </a:lnTo>
                <a:lnTo>
                  <a:pt x="903" y="417"/>
                </a:lnTo>
                <a:lnTo>
                  <a:pt x="903" y="415"/>
                </a:lnTo>
                <a:lnTo>
                  <a:pt x="909" y="411"/>
                </a:lnTo>
                <a:lnTo>
                  <a:pt x="910" y="409"/>
                </a:lnTo>
                <a:lnTo>
                  <a:pt x="912" y="408"/>
                </a:lnTo>
                <a:lnTo>
                  <a:pt x="912" y="406"/>
                </a:lnTo>
                <a:lnTo>
                  <a:pt x="915" y="406"/>
                </a:lnTo>
                <a:lnTo>
                  <a:pt x="915" y="403"/>
                </a:lnTo>
                <a:lnTo>
                  <a:pt x="916" y="402"/>
                </a:lnTo>
                <a:lnTo>
                  <a:pt x="916" y="403"/>
                </a:lnTo>
                <a:lnTo>
                  <a:pt x="918" y="403"/>
                </a:lnTo>
                <a:lnTo>
                  <a:pt x="918" y="402"/>
                </a:lnTo>
                <a:lnTo>
                  <a:pt x="918" y="400"/>
                </a:lnTo>
                <a:lnTo>
                  <a:pt x="920" y="400"/>
                </a:lnTo>
                <a:lnTo>
                  <a:pt x="922" y="400"/>
                </a:lnTo>
                <a:lnTo>
                  <a:pt x="922" y="398"/>
                </a:lnTo>
                <a:lnTo>
                  <a:pt x="924" y="398"/>
                </a:lnTo>
                <a:lnTo>
                  <a:pt x="924" y="396"/>
                </a:lnTo>
                <a:lnTo>
                  <a:pt x="924" y="394"/>
                </a:lnTo>
                <a:lnTo>
                  <a:pt x="926" y="394"/>
                </a:lnTo>
                <a:lnTo>
                  <a:pt x="926" y="392"/>
                </a:lnTo>
                <a:lnTo>
                  <a:pt x="926" y="394"/>
                </a:lnTo>
                <a:lnTo>
                  <a:pt x="926" y="392"/>
                </a:lnTo>
                <a:lnTo>
                  <a:pt x="928" y="390"/>
                </a:lnTo>
                <a:lnTo>
                  <a:pt x="932" y="388"/>
                </a:lnTo>
                <a:lnTo>
                  <a:pt x="932" y="386"/>
                </a:lnTo>
                <a:lnTo>
                  <a:pt x="936" y="382"/>
                </a:lnTo>
                <a:lnTo>
                  <a:pt x="934" y="382"/>
                </a:lnTo>
                <a:lnTo>
                  <a:pt x="936" y="382"/>
                </a:lnTo>
                <a:lnTo>
                  <a:pt x="932" y="384"/>
                </a:lnTo>
                <a:lnTo>
                  <a:pt x="924" y="386"/>
                </a:lnTo>
                <a:lnTo>
                  <a:pt x="903" y="396"/>
                </a:lnTo>
                <a:lnTo>
                  <a:pt x="901" y="390"/>
                </a:lnTo>
                <a:lnTo>
                  <a:pt x="901" y="388"/>
                </a:lnTo>
                <a:lnTo>
                  <a:pt x="899" y="386"/>
                </a:lnTo>
                <a:lnTo>
                  <a:pt x="895" y="384"/>
                </a:lnTo>
                <a:lnTo>
                  <a:pt x="891" y="380"/>
                </a:lnTo>
                <a:lnTo>
                  <a:pt x="884" y="373"/>
                </a:lnTo>
                <a:lnTo>
                  <a:pt x="878" y="367"/>
                </a:lnTo>
                <a:lnTo>
                  <a:pt x="876" y="367"/>
                </a:lnTo>
                <a:lnTo>
                  <a:pt x="874" y="367"/>
                </a:lnTo>
                <a:lnTo>
                  <a:pt x="857" y="371"/>
                </a:lnTo>
                <a:lnTo>
                  <a:pt x="857" y="369"/>
                </a:lnTo>
                <a:lnTo>
                  <a:pt x="857" y="367"/>
                </a:lnTo>
                <a:lnTo>
                  <a:pt x="855" y="359"/>
                </a:lnTo>
                <a:lnTo>
                  <a:pt x="853" y="352"/>
                </a:lnTo>
                <a:lnTo>
                  <a:pt x="845" y="329"/>
                </a:lnTo>
                <a:lnTo>
                  <a:pt x="832" y="315"/>
                </a:lnTo>
                <a:lnTo>
                  <a:pt x="816" y="317"/>
                </a:lnTo>
                <a:lnTo>
                  <a:pt x="812" y="311"/>
                </a:lnTo>
                <a:lnTo>
                  <a:pt x="816" y="298"/>
                </a:lnTo>
                <a:lnTo>
                  <a:pt x="812" y="286"/>
                </a:lnTo>
                <a:lnTo>
                  <a:pt x="818" y="281"/>
                </a:lnTo>
                <a:lnTo>
                  <a:pt x="826" y="252"/>
                </a:lnTo>
                <a:lnTo>
                  <a:pt x="830" y="234"/>
                </a:lnTo>
                <a:lnTo>
                  <a:pt x="828" y="233"/>
                </a:lnTo>
                <a:lnTo>
                  <a:pt x="828" y="230"/>
                </a:lnTo>
                <a:lnTo>
                  <a:pt x="822" y="219"/>
                </a:lnTo>
                <a:lnTo>
                  <a:pt x="820" y="217"/>
                </a:lnTo>
                <a:lnTo>
                  <a:pt x="836" y="204"/>
                </a:lnTo>
                <a:lnTo>
                  <a:pt x="845" y="186"/>
                </a:lnTo>
                <a:lnTo>
                  <a:pt x="849" y="177"/>
                </a:lnTo>
                <a:lnTo>
                  <a:pt x="851" y="171"/>
                </a:lnTo>
                <a:lnTo>
                  <a:pt x="859" y="159"/>
                </a:lnTo>
                <a:lnTo>
                  <a:pt x="864" y="154"/>
                </a:lnTo>
                <a:lnTo>
                  <a:pt x="870" y="148"/>
                </a:lnTo>
                <a:lnTo>
                  <a:pt x="889" y="138"/>
                </a:lnTo>
                <a:lnTo>
                  <a:pt x="909" y="132"/>
                </a:lnTo>
                <a:lnTo>
                  <a:pt x="907" y="131"/>
                </a:lnTo>
                <a:lnTo>
                  <a:pt x="905" y="127"/>
                </a:lnTo>
                <a:lnTo>
                  <a:pt x="905" y="125"/>
                </a:lnTo>
                <a:lnTo>
                  <a:pt x="905" y="123"/>
                </a:lnTo>
                <a:lnTo>
                  <a:pt x="903" y="121"/>
                </a:lnTo>
                <a:lnTo>
                  <a:pt x="901" y="119"/>
                </a:lnTo>
                <a:lnTo>
                  <a:pt x="903" y="117"/>
                </a:lnTo>
                <a:lnTo>
                  <a:pt x="903" y="115"/>
                </a:lnTo>
                <a:lnTo>
                  <a:pt x="903" y="113"/>
                </a:lnTo>
                <a:lnTo>
                  <a:pt x="903" y="111"/>
                </a:lnTo>
                <a:lnTo>
                  <a:pt x="899" y="110"/>
                </a:lnTo>
                <a:lnTo>
                  <a:pt x="899" y="108"/>
                </a:lnTo>
                <a:lnTo>
                  <a:pt x="897" y="108"/>
                </a:lnTo>
                <a:lnTo>
                  <a:pt x="897" y="105"/>
                </a:lnTo>
                <a:lnTo>
                  <a:pt x="897" y="104"/>
                </a:lnTo>
                <a:lnTo>
                  <a:pt x="897" y="102"/>
                </a:lnTo>
                <a:lnTo>
                  <a:pt x="895" y="102"/>
                </a:lnTo>
                <a:lnTo>
                  <a:pt x="895" y="100"/>
                </a:lnTo>
                <a:lnTo>
                  <a:pt x="897" y="98"/>
                </a:lnTo>
                <a:lnTo>
                  <a:pt x="897" y="96"/>
                </a:lnTo>
                <a:lnTo>
                  <a:pt x="899" y="98"/>
                </a:lnTo>
                <a:lnTo>
                  <a:pt x="905" y="108"/>
                </a:lnTo>
                <a:lnTo>
                  <a:pt x="907" y="108"/>
                </a:lnTo>
                <a:lnTo>
                  <a:pt x="907" y="110"/>
                </a:lnTo>
                <a:lnTo>
                  <a:pt x="910" y="111"/>
                </a:lnTo>
                <a:lnTo>
                  <a:pt x="915" y="115"/>
                </a:lnTo>
                <a:lnTo>
                  <a:pt x="916" y="115"/>
                </a:lnTo>
                <a:lnTo>
                  <a:pt x="918" y="115"/>
                </a:lnTo>
                <a:lnTo>
                  <a:pt x="920" y="113"/>
                </a:lnTo>
                <a:lnTo>
                  <a:pt x="922" y="113"/>
                </a:lnTo>
                <a:lnTo>
                  <a:pt x="932" y="104"/>
                </a:lnTo>
                <a:lnTo>
                  <a:pt x="930" y="102"/>
                </a:lnTo>
                <a:lnTo>
                  <a:pt x="930" y="100"/>
                </a:lnTo>
                <a:lnTo>
                  <a:pt x="916" y="88"/>
                </a:lnTo>
                <a:lnTo>
                  <a:pt x="918" y="88"/>
                </a:lnTo>
                <a:lnTo>
                  <a:pt x="920" y="84"/>
                </a:lnTo>
                <a:lnTo>
                  <a:pt x="922" y="82"/>
                </a:lnTo>
                <a:lnTo>
                  <a:pt x="924" y="81"/>
                </a:lnTo>
                <a:lnTo>
                  <a:pt x="926" y="79"/>
                </a:lnTo>
                <a:lnTo>
                  <a:pt x="926" y="77"/>
                </a:lnTo>
                <a:lnTo>
                  <a:pt x="928" y="73"/>
                </a:lnTo>
                <a:lnTo>
                  <a:pt x="930" y="73"/>
                </a:lnTo>
                <a:lnTo>
                  <a:pt x="932" y="67"/>
                </a:lnTo>
                <a:lnTo>
                  <a:pt x="934" y="65"/>
                </a:lnTo>
                <a:lnTo>
                  <a:pt x="936" y="63"/>
                </a:lnTo>
                <a:lnTo>
                  <a:pt x="937" y="63"/>
                </a:lnTo>
                <a:lnTo>
                  <a:pt x="937" y="61"/>
                </a:lnTo>
                <a:lnTo>
                  <a:pt x="930" y="60"/>
                </a:lnTo>
                <a:lnTo>
                  <a:pt x="916" y="55"/>
                </a:lnTo>
                <a:lnTo>
                  <a:pt x="915" y="55"/>
                </a:lnTo>
                <a:lnTo>
                  <a:pt x="909" y="55"/>
                </a:lnTo>
                <a:lnTo>
                  <a:pt x="903" y="55"/>
                </a:lnTo>
                <a:lnTo>
                  <a:pt x="901" y="5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Freeform 213"/>
          <p:cNvSpPr>
            <a:spLocks/>
          </p:cNvSpPr>
          <p:nvPr/>
        </p:nvSpPr>
        <p:spPr bwMode="auto">
          <a:xfrm>
            <a:off x="-3506632" y="5569388"/>
            <a:ext cx="1451535" cy="886735"/>
          </a:xfrm>
          <a:custGeom>
            <a:avLst/>
            <a:gdLst>
              <a:gd name="T0" fmla="*/ 515 w 1542"/>
              <a:gd name="T1" fmla="*/ 740 h 942"/>
              <a:gd name="T2" fmla="*/ 638 w 1542"/>
              <a:gd name="T3" fmla="*/ 807 h 942"/>
              <a:gd name="T4" fmla="*/ 790 w 1542"/>
              <a:gd name="T5" fmla="*/ 820 h 942"/>
              <a:gd name="T6" fmla="*/ 813 w 1542"/>
              <a:gd name="T7" fmla="*/ 799 h 942"/>
              <a:gd name="T8" fmla="*/ 878 w 1542"/>
              <a:gd name="T9" fmla="*/ 747 h 942"/>
              <a:gd name="T10" fmla="*/ 905 w 1542"/>
              <a:gd name="T11" fmla="*/ 772 h 942"/>
              <a:gd name="T12" fmla="*/ 949 w 1542"/>
              <a:gd name="T13" fmla="*/ 903 h 942"/>
              <a:gd name="T14" fmla="*/ 1080 w 1542"/>
              <a:gd name="T15" fmla="*/ 869 h 942"/>
              <a:gd name="T16" fmla="*/ 1101 w 1542"/>
              <a:gd name="T17" fmla="*/ 938 h 942"/>
              <a:gd name="T18" fmla="*/ 1190 w 1542"/>
              <a:gd name="T19" fmla="*/ 869 h 942"/>
              <a:gd name="T20" fmla="*/ 1217 w 1542"/>
              <a:gd name="T21" fmla="*/ 867 h 942"/>
              <a:gd name="T22" fmla="*/ 1395 w 1542"/>
              <a:gd name="T23" fmla="*/ 828 h 942"/>
              <a:gd name="T24" fmla="*/ 1501 w 1542"/>
              <a:gd name="T25" fmla="*/ 834 h 942"/>
              <a:gd name="T26" fmla="*/ 1539 w 1542"/>
              <a:gd name="T27" fmla="*/ 749 h 942"/>
              <a:gd name="T28" fmla="*/ 1474 w 1542"/>
              <a:gd name="T29" fmla="*/ 767 h 942"/>
              <a:gd name="T30" fmla="*/ 1457 w 1542"/>
              <a:gd name="T31" fmla="*/ 753 h 942"/>
              <a:gd name="T32" fmla="*/ 1459 w 1542"/>
              <a:gd name="T33" fmla="*/ 734 h 942"/>
              <a:gd name="T34" fmla="*/ 1422 w 1542"/>
              <a:gd name="T35" fmla="*/ 711 h 942"/>
              <a:gd name="T36" fmla="*/ 1424 w 1542"/>
              <a:gd name="T37" fmla="*/ 709 h 942"/>
              <a:gd name="T38" fmla="*/ 1397 w 1542"/>
              <a:gd name="T39" fmla="*/ 701 h 942"/>
              <a:gd name="T40" fmla="*/ 1370 w 1542"/>
              <a:gd name="T41" fmla="*/ 697 h 942"/>
              <a:gd name="T42" fmla="*/ 1334 w 1542"/>
              <a:gd name="T43" fmla="*/ 715 h 942"/>
              <a:gd name="T44" fmla="*/ 1282 w 1542"/>
              <a:gd name="T45" fmla="*/ 761 h 942"/>
              <a:gd name="T46" fmla="*/ 1209 w 1542"/>
              <a:gd name="T47" fmla="*/ 771 h 942"/>
              <a:gd name="T48" fmla="*/ 1161 w 1542"/>
              <a:gd name="T49" fmla="*/ 692 h 942"/>
              <a:gd name="T50" fmla="*/ 1222 w 1542"/>
              <a:gd name="T51" fmla="*/ 571 h 942"/>
              <a:gd name="T52" fmla="*/ 1276 w 1542"/>
              <a:gd name="T53" fmla="*/ 538 h 942"/>
              <a:gd name="T54" fmla="*/ 1270 w 1542"/>
              <a:gd name="T55" fmla="*/ 503 h 942"/>
              <a:gd name="T56" fmla="*/ 1257 w 1542"/>
              <a:gd name="T57" fmla="*/ 476 h 942"/>
              <a:gd name="T58" fmla="*/ 1075 w 1542"/>
              <a:gd name="T59" fmla="*/ 420 h 942"/>
              <a:gd name="T60" fmla="*/ 1115 w 1542"/>
              <a:gd name="T61" fmla="*/ 186 h 942"/>
              <a:gd name="T62" fmla="*/ 1028 w 1542"/>
              <a:gd name="T63" fmla="*/ 88 h 942"/>
              <a:gd name="T64" fmla="*/ 915 w 1542"/>
              <a:gd name="T65" fmla="*/ 13 h 942"/>
              <a:gd name="T66" fmla="*/ 907 w 1542"/>
              <a:gd name="T67" fmla="*/ 205 h 942"/>
              <a:gd name="T68" fmla="*/ 805 w 1542"/>
              <a:gd name="T69" fmla="*/ 197 h 942"/>
              <a:gd name="T70" fmla="*/ 748 w 1542"/>
              <a:gd name="T71" fmla="*/ 226 h 942"/>
              <a:gd name="T72" fmla="*/ 726 w 1542"/>
              <a:gd name="T73" fmla="*/ 267 h 942"/>
              <a:gd name="T74" fmla="*/ 675 w 1542"/>
              <a:gd name="T75" fmla="*/ 288 h 942"/>
              <a:gd name="T76" fmla="*/ 698 w 1542"/>
              <a:gd name="T77" fmla="*/ 407 h 942"/>
              <a:gd name="T78" fmla="*/ 669 w 1542"/>
              <a:gd name="T79" fmla="*/ 420 h 942"/>
              <a:gd name="T80" fmla="*/ 640 w 1542"/>
              <a:gd name="T81" fmla="*/ 417 h 942"/>
              <a:gd name="T82" fmla="*/ 615 w 1542"/>
              <a:gd name="T83" fmla="*/ 411 h 942"/>
              <a:gd name="T84" fmla="*/ 588 w 1542"/>
              <a:gd name="T85" fmla="*/ 430 h 942"/>
              <a:gd name="T86" fmla="*/ 561 w 1542"/>
              <a:gd name="T87" fmla="*/ 444 h 942"/>
              <a:gd name="T88" fmla="*/ 540 w 1542"/>
              <a:gd name="T89" fmla="*/ 434 h 942"/>
              <a:gd name="T90" fmla="*/ 519 w 1542"/>
              <a:gd name="T91" fmla="*/ 432 h 942"/>
              <a:gd name="T92" fmla="*/ 502 w 1542"/>
              <a:gd name="T93" fmla="*/ 430 h 942"/>
              <a:gd name="T94" fmla="*/ 478 w 1542"/>
              <a:gd name="T95" fmla="*/ 432 h 942"/>
              <a:gd name="T96" fmla="*/ 459 w 1542"/>
              <a:gd name="T97" fmla="*/ 420 h 942"/>
              <a:gd name="T98" fmla="*/ 430 w 1542"/>
              <a:gd name="T99" fmla="*/ 409 h 942"/>
              <a:gd name="T100" fmla="*/ 430 w 1542"/>
              <a:gd name="T101" fmla="*/ 380 h 942"/>
              <a:gd name="T102" fmla="*/ 436 w 1542"/>
              <a:gd name="T103" fmla="*/ 365 h 942"/>
              <a:gd name="T104" fmla="*/ 436 w 1542"/>
              <a:gd name="T105" fmla="*/ 344 h 942"/>
              <a:gd name="T106" fmla="*/ 430 w 1542"/>
              <a:gd name="T107" fmla="*/ 324 h 942"/>
              <a:gd name="T108" fmla="*/ 409 w 1542"/>
              <a:gd name="T109" fmla="*/ 317 h 942"/>
              <a:gd name="T110" fmla="*/ 386 w 1542"/>
              <a:gd name="T111" fmla="*/ 305 h 942"/>
              <a:gd name="T112" fmla="*/ 365 w 1542"/>
              <a:gd name="T113" fmla="*/ 294 h 942"/>
              <a:gd name="T114" fmla="*/ 342 w 1542"/>
              <a:gd name="T115" fmla="*/ 278 h 942"/>
              <a:gd name="T116" fmla="*/ 333 w 1542"/>
              <a:gd name="T117" fmla="*/ 263 h 942"/>
              <a:gd name="T118" fmla="*/ 285 w 1542"/>
              <a:gd name="T119" fmla="*/ 245 h 942"/>
              <a:gd name="T120" fmla="*/ 59 w 1542"/>
              <a:gd name="T121" fmla="*/ 226 h 942"/>
              <a:gd name="T122" fmla="*/ 202 w 1542"/>
              <a:gd name="T123" fmla="*/ 684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42" h="942">
                <a:moveTo>
                  <a:pt x="265" y="865"/>
                </a:moveTo>
                <a:lnTo>
                  <a:pt x="277" y="859"/>
                </a:lnTo>
                <a:lnTo>
                  <a:pt x="279" y="857"/>
                </a:lnTo>
                <a:lnTo>
                  <a:pt x="296" y="849"/>
                </a:lnTo>
                <a:lnTo>
                  <a:pt x="302" y="846"/>
                </a:lnTo>
                <a:lnTo>
                  <a:pt x="307" y="843"/>
                </a:lnTo>
                <a:lnTo>
                  <a:pt x="315" y="840"/>
                </a:lnTo>
                <a:lnTo>
                  <a:pt x="317" y="840"/>
                </a:lnTo>
                <a:lnTo>
                  <a:pt x="321" y="838"/>
                </a:lnTo>
                <a:lnTo>
                  <a:pt x="327" y="834"/>
                </a:lnTo>
                <a:lnTo>
                  <a:pt x="340" y="826"/>
                </a:lnTo>
                <a:lnTo>
                  <a:pt x="342" y="828"/>
                </a:lnTo>
                <a:lnTo>
                  <a:pt x="344" y="826"/>
                </a:lnTo>
                <a:lnTo>
                  <a:pt x="357" y="819"/>
                </a:lnTo>
                <a:lnTo>
                  <a:pt x="363" y="815"/>
                </a:lnTo>
                <a:lnTo>
                  <a:pt x="415" y="790"/>
                </a:lnTo>
                <a:lnTo>
                  <a:pt x="465" y="765"/>
                </a:lnTo>
                <a:lnTo>
                  <a:pt x="469" y="763"/>
                </a:lnTo>
                <a:lnTo>
                  <a:pt x="471" y="763"/>
                </a:lnTo>
                <a:lnTo>
                  <a:pt x="496" y="749"/>
                </a:lnTo>
                <a:lnTo>
                  <a:pt x="515" y="740"/>
                </a:lnTo>
                <a:lnTo>
                  <a:pt x="528" y="732"/>
                </a:lnTo>
                <a:lnTo>
                  <a:pt x="619" y="688"/>
                </a:lnTo>
                <a:lnTo>
                  <a:pt x="632" y="680"/>
                </a:lnTo>
                <a:lnTo>
                  <a:pt x="636" y="688"/>
                </a:lnTo>
                <a:lnTo>
                  <a:pt x="634" y="688"/>
                </a:lnTo>
                <a:lnTo>
                  <a:pt x="630" y="690"/>
                </a:lnTo>
                <a:lnTo>
                  <a:pt x="638" y="699"/>
                </a:lnTo>
                <a:lnTo>
                  <a:pt x="640" y="709"/>
                </a:lnTo>
                <a:lnTo>
                  <a:pt x="634" y="724"/>
                </a:lnTo>
                <a:lnTo>
                  <a:pt x="627" y="740"/>
                </a:lnTo>
                <a:lnTo>
                  <a:pt x="627" y="745"/>
                </a:lnTo>
                <a:lnTo>
                  <a:pt x="627" y="749"/>
                </a:lnTo>
                <a:lnTo>
                  <a:pt x="632" y="763"/>
                </a:lnTo>
                <a:lnTo>
                  <a:pt x="632" y="767"/>
                </a:lnTo>
                <a:lnTo>
                  <a:pt x="632" y="769"/>
                </a:lnTo>
                <a:lnTo>
                  <a:pt x="636" y="780"/>
                </a:lnTo>
                <a:lnTo>
                  <a:pt x="627" y="786"/>
                </a:lnTo>
                <a:lnTo>
                  <a:pt x="634" y="795"/>
                </a:lnTo>
                <a:lnTo>
                  <a:pt x="634" y="799"/>
                </a:lnTo>
                <a:lnTo>
                  <a:pt x="636" y="807"/>
                </a:lnTo>
                <a:lnTo>
                  <a:pt x="638" y="807"/>
                </a:lnTo>
                <a:lnTo>
                  <a:pt x="644" y="801"/>
                </a:lnTo>
                <a:lnTo>
                  <a:pt x="648" y="799"/>
                </a:lnTo>
                <a:lnTo>
                  <a:pt x="656" y="795"/>
                </a:lnTo>
                <a:lnTo>
                  <a:pt x="671" y="784"/>
                </a:lnTo>
                <a:lnTo>
                  <a:pt x="684" y="780"/>
                </a:lnTo>
                <a:lnTo>
                  <a:pt x="686" y="780"/>
                </a:lnTo>
                <a:lnTo>
                  <a:pt x="686" y="782"/>
                </a:lnTo>
                <a:lnTo>
                  <a:pt x="705" y="772"/>
                </a:lnTo>
                <a:lnTo>
                  <a:pt x="715" y="786"/>
                </a:lnTo>
                <a:lnTo>
                  <a:pt x="730" y="809"/>
                </a:lnTo>
                <a:lnTo>
                  <a:pt x="736" y="817"/>
                </a:lnTo>
                <a:lnTo>
                  <a:pt x="742" y="824"/>
                </a:lnTo>
                <a:lnTo>
                  <a:pt x="744" y="828"/>
                </a:lnTo>
                <a:lnTo>
                  <a:pt x="746" y="832"/>
                </a:lnTo>
                <a:lnTo>
                  <a:pt x="763" y="824"/>
                </a:lnTo>
                <a:lnTo>
                  <a:pt x="765" y="824"/>
                </a:lnTo>
                <a:lnTo>
                  <a:pt x="769" y="820"/>
                </a:lnTo>
                <a:lnTo>
                  <a:pt x="774" y="817"/>
                </a:lnTo>
                <a:lnTo>
                  <a:pt x="776" y="817"/>
                </a:lnTo>
                <a:lnTo>
                  <a:pt x="782" y="813"/>
                </a:lnTo>
                <a:lnTo>
                  <a:pt x="790" y="820"/>
                </a:lnTo>
                <a:lnTo>
                  <a:pt x="794" y="819"/>
                </a:lnTo>
                <a:lnTo>
                  <a:pt x="800" y="817"/>
                </a:lnTo>
                <a:lnTo>
                  <a:pt x="803" y="815"/>
                </a:lnTo>
                <a:lnTo>
                  <a:pt x="807" y="813"/>
                </a:lnTo>
                <a:lnTo>
                  <a:pt x="811" y="813"/>
                </a:lnTo>
                <a:lnTo>
                  <a:pt x="811" y="811"/>
                </a:lnTo>
                <a:lnTo>
                  <a:pt x="809" y="809"/>
                </a:lnTo>
                <a:lnTo>
                  <a:pt x="809" y="807"/>
                </a:lnTo>
                <a:lnTo>
                  <a:pt x="805" y="803"/>
                </a:lnTo>
                <a:lnTo>
                  <a:pt x="803" y="803"/>
                </a:lnTo>
                <a:lnTo>
                  <a:pt x="801" y="799"/>
                </a:lnTo>
                <a:lnTo>
                  <a:pt x="800" y="797"/>
                </a:lnTo>
                <a:lnTo>
                  <a:pt x="796" y="793"/>
                </a:lnTo>
                <a:lnTo>
                  <a:pt x="790" y="790"/>
                </a:lnTo>
                <a:lnTo>
                  <a:pt x="792" y="788"/>
                </a:lnTo>
                <a:lnTo>
                  <a:pt x="798" y="788"/>
                </a:lnTo>
                <a:lnTo>
                  <a:pt x="800" y="792"/>
                </a:lnTo>
                <a:lnTo>
                  <a:pt x="801" y="793"/>
                </a:lnTo>
                <a:lnTo>
                  <a:pt x="803" y="795"/>
                </a:lnTo>
                <a:lnTo>
                  <a:pt x="807" y="795"/>
                </a:lnTo>
                <a:lnTo>
                  <a:pt x="813" y="799"/>
                </a:lnTo>
                <a:lnTo>
                  <a:pt x="819" y="803"/>
                </a:lnTo>
                <a:lnTo>
                  <a:pt x="821" y="805"/>
                </a:lnTo>
                <a:lnTo>
                  <a:pt x="822" y="805"/>
                </a:lnTo>
                <a:lnTo>
                  <a:pt x="832" y="799"/>
                </a:lnTo>
                <a:lnTo>
                  <a:pt x="838" y="795"/>
                </a:lnTo>
                <a:lnTo>
                  <a:pt x="848" y="792"/>
                </a:lnTo>
                <a:lnTo>
                  <a:pt x="853" y="790"/>
                </a:lnTo>
                <a:lnTo>
                  <a:pt x="851" y="784"/>
                </a:lnTo>
                <a:lnTo>
                  <a:pt x="849" y="778"/>
                </a:lnTo>
                <a:lnTo>
                  <a:pt x="848" y="776"/>
                </a:lnTo>
                <a:lnTo>
                  <a:pt x="846" y="774"/>
                </a:lnTo>
                <a:lnTo>
                  <a:pt x="844" y="769"/>
                </a:lnTo>
                <a:lnTo>
                  <a:pt x="840" y="765"/>
                </a:lnTo>
                <a:lnTo>
                  <a:pt x="842" y="759"/>
                </a:lnTo>
                <a:lnTo>
                  <a:pt x="851" y="755"/>
                </a:lnTo>
                <a:lnTo>
                  <a:pt x="857" y="751"/>
                </a:lnTo>
                <a:lnTo>
                  <a:pt x="861" y="751"/>
                </a:lnTo>
                <a:lnTo>
                  <a:pt x="865" y="749"/>
                </a:lnTo>
                <a:lnTo>
                  <a:pt x="869" y="749"/>
                </a:lnTo>
                <a:lnTo>
                  <a:pt x="876" y="749"/>
                </a:lnTo>
                <a:lnTo>
                  <a:pt x="878" y="747"/>
                </a:lnTo>
                <a:lnTo>
                  <a:pt x="878" y="749"/>
                </a:lnTo>
                <a:lnTo>
                  <a:pt x="882" y="751"/>
                </a:lnTo>
                <a:lnTo>
                  <a:pt x="884" y="751"/>
                </a:lnTo>
                <a:lnTo>
                  <a:pt x="886" y="753"/>
                </a:lnTo>
                <a:lnTo>
                  <a:pt x="888" y="751"/>
                </a:lnTo>
                <a:lnTo>
                  <a:pt x="888" y="753"/>
                </a:lnTo>
                <a:lnTo>
                  <a:pt x="888" y="755"/>
                </a:lnTo>
                <a:lnTo>
                  <a:pt x="890" y="755"/>
                </a:lnTo>
                <a:lnTo>
                  <a:pt x="890" y="757"/>
                </a:lnTo>
                <a:lnTo>
                  <a:pt x="892" y="757"/>
                </a:lnTo>
                <a:lnTo>
                  <a:pt x="894" y="757"/>
                </a:lnTo>
                <a:lnTo>
                  <a:pt x="896" y="757"/>
                </a:lnTo>
                <a:lnTo>
                  <a:pt x="896" y="759"/>
                </a:lnTo>
                <a:lnTo>
                  <a:pt x="896" y="761"/>
                </a:lnTo>
                <a:lnTo>
                  <a:pt x="897" y="763"/>
                </a:lnTo>
                <a:lnTo>
                  <a:pt x="901" y="763"/>
                </a:lnTo>
                <a:lnTo>
                  <a:pt x="903" y="765"/>
                </a:lnTo>
                <a:lnTo>
                  <a:pt x="905" y="767"/>
                </a:lnTo>
                <a:lnTo>
                  <a:pt x="903" y="771"/>
                </a:lnTo>
                <a:lnTo>
                  <a:pt x="907" y="771"/>
                </a:lnTo>
                <a:lnTo>
                  <a:pt x="905" y="772"/>
                </a:lnTo>
                <a:lnTo>
                  <a:pt x="897" y="786"/>
                </a:lnTo>
                <a:lnTo>
                  <a:pt x="890" y="795"/>
                </a:lnTo>
                <a:lnTo>
                  <a:pt x="890" y="797"/>
                </a:lnTo>
                <a:lnTo>
                  <a:pt x="884" y="824"/>
                </a:lnTo>
                <a:lnTo>
                  <a:pt x="882" y="830"/>
                </a:lnTo>
                <a:lnTo>
                  <a:pt x="873" y="872"/>
                </a:lnTo>
                <a:lnTo>
                  <a:pt x="869" y="886"/>
                </a:lnTo>
                <a:lnTo>
                  <a:pt x="880" y="888"/>
                </a:lnTo>
                <a:lnTo>
                  <a:pt x="886" y="905"/>
                </a:lnTo>
                <a:lnTo>
                  <a:pt x="894" y="905"/>
                </a:lnTo>
                <a:lnTo>
                  <a:pt x="896" y="905"/>
                </a:lnTo>
                <a:lnTo>
                  <a:pt x="901" y="905"/>
                </a:lnTo>
                <a:lnTo>
                  <a:pt x="903" y="905"/>
                </a:lnTo>
                <a:lnTo>
                  <a:pt x="909" y="907"/>
                </a:lnTo>
                <a:lnTo>
                  <a:pt x="911" y="907"/>
                </a:lnTo>
                <a:lnTo>
                  <a:pt x="913" y="907"/>
                </a:lnTo>
                <a:lnTo>
                  <a:pt x="917" y="907"/>
                </a:lnTo>
                <a:lnTo>
                  <a:pt x="928" y="909"/>
                </a:lnTo>
                <a:lnTo>
                  <a:pt x="934" y="909"/>
                </a:lnTo>
                <a:lnTo>
                  <a:pt x="945" y="911"/>
                </a:lnTo>
                <a:lnTo>
                  <a:pt x="949" y="903"/>
                </a:lnTo>
                <a:lnTo>
                  <a:pt x="949" y="901"/>
                </a:lnTo>
                <a:lnTo>
                  <a:pt x="952" y="897"/>
                </a:lnTo>
                <a:lnTo>
                  <a:pt x="952" y="896"/>
                </a:lnTo>
                <a:lnTo>
                  <a:pt x="952" y="888"/>
                </a:lnTo>
                <a:lnTo>
                  <a:pt x="953" y="880"/>
                </a:lnTo>
                <a:lnTo>
                  <a:pt x="953" y="878"/>
                </a:lnTo>
                <a:lnTo>
                  <a:pt x="961" y="878"/>
                </a:lnTo>
                <a:lnTo>
                  <a:pt x="967" y="909"/>
                </a:lnTo>
                <a:lnTo>
                  <a:pt x="982" y="907"/>
                </a:lnTo>
                <a:lnTo>
                  <a:pt x="984" y="907"/>
                </a:lnTo>
                <a:lnTo>
                  <a:pt x="986" y="905"/>
                </a:lnTo>
                <a:lnTo>
                  <a:pt x="1003" y="903"/>
                </a:lnTo>
                <a:lnTo>
                  <a:pt x="1005" y="903"/>
                </a:lnTo>
                <a:lnTo>
                  <a:pt x="1015" y="901"/>
                </a:lnTo>
                <a:lnTo>
                  <a:pt x="1017" y="901"/>
                </a:lnTo>
                <a:lnTo>
                  <a:pt x="1017" y="894"/>
                </a:lnTo>
                <a:lnTo>
                  <a:pt x="1036" y="903"/>
                </a:lnTo>
                <a:lnTo>
                  <a:pt x="1038" y="915"/>
                </a:lnTo>
                <a:lnTo>
                  <a:pt x="1078" y="905"/>
                </a:lnTo>
                <a:lnTo>
                  <a:pt x="1080" y="876"/>
                </a:lnTo>
                <a:lnTo>
                  <a:pt x="1080" y="869"/>
                </a:lnTo>
                <a:lnTo>
                  <a:pt x="1080" y="863"/>
                </a:lnTo>
                <a:lnTo>
                  <a:pt x="1092" y="851"/>
                </a:lnTo>
                <a:lnTo>
                  <a:pt x="1094" y="849"/>
                </a:lnTo>
                <a:lnTo>
                  <a:pt x="1099" y="853"/>
                </a:lnTo>
                <a:lnTo>
                  <a:pt x="1097" y="861"/>
                </a:lnTo>
                <a:lnTo>
                  <a:pt x="1097" y="865"/>
                </a:lnTo>
                <a:lnTo>
                  <a:pt x="1097" y="867"/>
                </a:lnTo>
                <a:lnTo>
                  <a:pt x="1105" y="867"/>
                </a:lnTo>
                <a:lnTo>
                  <a:pt x="1105" y="869"/>
                </a:lnTo>
                <a:lnTo>
                  <a:pt x="1107" y="872"/>
                </a:lnTo>
                <a:lnTo>
                  <a:pt x="1107" y="874"/>
                </a:lnTo>
                <a:lnTo>
                  <a:pt x="1109" y="876"/>
                </a:lnTo>
                <a:lnTo>
                  <a:pt x="1109" y="880"/>
                </a:lnTo>
                <a:lnTo>
                  <a:pt x="1109" y="884"/>
                </a:lnTo>
                <a:lnTo>
                  <a:pt x="1109" y="907"/>
                </a:lnTo>
                <a:lnTo>
                  <a:pt x="1109" y="911"/>
                </a:lnTo>
                <a:lnTo>
                  <a:pt x="1109" y="915"/>
                </a:lnTo>
                <a:lnTo>
                  <a:pt x="1109" y="917"/>
                </a:lnTo>
                <a:lnTo>
                  <a:pt x="1105" y="930"/>
                </a:lnTo>
                <a:lnTo>
                  <a:pt x="1103" y="938"/>
                </a:lnTo>
                <a:lnTo>
                  <a:pt x="1101" y="938"/>
                </a:lnTo>
                <a:lnTo>
                  <a:pt x="1105" y="938"/>
                </a:lnTo>
                <a:lnTo>
                  <a:pt x="1120" y="940"/>
                </a:lnTo>
                <a:lnTo>
                  <a:pt x="1123" y="940"/>
                </a:lnTo>
                <a:lnTo>
                  <a:pt x="1124" y="940"/>
                </a:lnTo>
                <a:lnTo>
                  <a:pt x="1128" y="942"/>
                </a:lnTo>
                <a:lnTo>
                  <a:pt x="1130" y="942"/>
                </a:lnTo>
                <a:lnTo>
                  <a:pt x="1138" y="942"/>
                </a:lnTo>
                <a:lnTo>
                  <a:pt x="1138" y="940"/>
                </a:lnTo>
                <a:lnTo>
                  <a:pt x="1145" y="934"/>
                </a:lnTo>
                <a:lnTo>
                  <a:pt x="1147" y="932"/>
                </a:lnTo>
                <a:lnTo>
                  <a:pt x="1147" y="928"/>
                </a:lnTo>
                <a:lnTo>
                  <a:pt x="1155" y="907"/>
                </a:lnTo>
                <a:lnTo>
                  <a:pt x="1153" y="907"/>
                </a:lnTo>
                <a:lnTo>
                  <a:pt x="1153" y="897"/>
                </a:lnTo>
                <a:lnTo>
                  <a:pt x="1153" y="894"/>
                </a:lnTo>
                <a:lnTo>
                  <a:pt x="1153" y="890"/>
                </a:lnTo>
                <a:lnTo>
                  <a:pt x="1153" y="886"/>
                </a:lnTo>
                <a:lnTo>
                  <a:pt x="1153" y="880"/>
                </a:lnTo>
                <a:lnTo>
                  <a:pt x="1151" y="867"/>
                </a:lnTo>
                <a:lnTo>
                  <a:pt x="1163" y="867"/>
                </a:lnTo>
                <a:lnTo>
                  <a:pt x="1190" y="869"/>
                </a:lnTo>
                <a:lnTo>
                  <a:pt x="1188" y="870"/>
                </a:lnTo>
                <a:lnTo>
                  <a:pt x="1188" y="874"/>
                </a:lnTo>
                <a:lnTo>
                  <a:pt x="1188" y="878"/>
                </a:lnTo>
                <a:lnTo>
                  <a:pt x="1192" y="878"/>
                </a:lnTo>
                <a:lnTo>
                  <a:pt x="1193" y="878"/>
                </a:lnTo>
                <a:lnTo>
                  <a:pt x="1193" y="880"/>
                </a:lnTo>
                <a:lnTo>
                  <a:pt x="1199" y="880"/>
                </a:lnTo>
                <a:lnTo>
                  <a:pt x="1199" y="878"/>
                </a:lnTo>
                <a:lnTo>
                  <a:pt x="1197" y="878"/>
                </a:lnTo>
                <a:lnTo>
                  <a:pt x="1197" y="870"/>
                </a:lnTo>
                <a:lnTo>
                  <a:pt x="1203" y="870"/>
                </a:lnTo>
                <a:lnTo>
                  <a:pt x="1203" y="867"/>
                </a:lnTo>
                <a:lnTo>
                  <a:pt x="1203" y="861"/>
                </a:lnTo>
                <a:lnTo>
                  <a:pt x="1203" y="859"/>
                </a:lnTo>
                <a:lnTo>
                  <a:pt x="1205" y="859"/>
                </a:lnTo>
                <a:lnTo>
                  <a:pt x="1209" y="859"/>
                </a:lnTo>
                <a:lnTo>
                  <a:pt x="1209" y="861"/>
                </a:lnTo>
                <a:lnTo>
                  <a:pt x="1207" y="861"/>
                </a:lnTo>
                <a:lnTo>
                  <a:pt x="1209" y="863"/>
                </a:lnTo>
                <a:lnTo>
                  <a:pt x="1215" y="865"/>
                </a:lnTo>
                <a:lnTo>
                  <a:pt x="1217" y="867"/>
                </a:lnTo>
                <a:lnTo>
                  <a:pt x="1219" y="867"/>
                </a:lnTo>
                <a:lnTo>
                  <a:pt x="1224" y="869"/>
                </a:lnTo>
                <a:lnTo>
                  <a:pt x="1201" y="888"/>
                </a:lnTo>
                <a:lnTo>
                  <a:pt x="1193" y="907"/>
                </a:lnTo>
                <a:lnTo>
                  <a:pt x="1288" y="915"/>
                </a:lnTo>
                <a:lnTo>
                  <a:pt x="1289" y="913"/>
                </a:lnTo>
                <a:lnTo>
                  <a:pt x="1289" y="911"/>
                </a:lnTo>
                <a:lnTo>
                  <a:pt x="1307" y="888"/>
                </a:lnTo>
                <a:lnTo>
                  <a:pt x="1311" y="884"/>
                </a:lnTo>
                <a:lnTo>
                  <a:pt x="1315" y="863"/>
                </a:lnTo>
                <a:lnTo>
                  <a:pt x="1318" y="859"/>
                </a:lnTo>
                <a:lnTo>
                  <a:pt x="1326" y="859"/>
                </a:lnTo>
                <a:lnTo>
                  <a:pt x="1330" y="857"/>
                </a:lnTo>
                <a:lnTo>
                  <a:pt x="1349" y="849"/>
                </a:lnTo>
                <a:lnTo>
                  <a:pt x="1351" y="847"/>
                </a:lnTo>
                <a:lnTo>
                  <a:pt x="1357" y="846"/>
                </a:lnTo>
                <a:lnTo>
                  <a:pt x="1366" y="841"/>
                </a:lnTo>
                <a:lnTo>
                  <a:pt x="1378" y="828"/>
                </a:lnTo>
                <a:lnTo>
                  <a:pt x="1378" y="836"/>
                </a:lnTo>
                <a:lnTo>
                  <a:pt x="1392" y="836"/>
                </a:lnTo>
                <a:lnTo>
                  <a:pt x="1395" y="828"/>
                </a:lnTo>
                <a:lnTo>
                  <a:pt x="1397" y="820"/>
                </a:lnTo>
                <a:lnTo>
                  <a:pt x="1401" y="820"/>
                </a:lnTo>
                <a:lnTo>
                  <a:pt x="1409" y="822"/>
                </a:lnTo>
                <a:lnTo>
                  <a:pt x="1434" y="830"/>
                </a:lnTo>
                <a:lnTo>
                  <a:pt x="1440" y="843"/>
                </a:lnTo>
                <a:lnTo>
                  <a:pt x="1455" y="841"/>
                </a:lnTo>
                <a:lnTo>
                  <a:pt x="1465" y="838"/>
                </a:lnTo>
                <a:lnTo>
                  <a:pt x="1470" y="838"/>
                </a:lnTo>
                <a:lnTo>
                  <a:pt x="1474" y="838"/>
                </a:lnTo>
                <a:lnTo>
                  <a:pt x="1476" y="838"/>
                </a:lnTo>
                <a:lnTo>
                  <a:pt x="1480" y="836"/>
                </a:lnTo>
                <a:lnTo>
                  <a:pt x="1484" y="836"/>
                </a:lnTo>
                <a:lnTo>
                  <a:pt x="1488" y="836"/>
                </a:lnTo>
                <a:lnTo>
                  <a:pt x="1489" y="836"/>
                </a:lnTo>
                <a:lnTo>
                  <a:pt x="1489" y="838"/>
                </a:lnTo>
                <a:lnTo>
                  <a:pt x="1493" y="838"/>
                </a:lnTo>
                <a:lnTo>
                  <a:pt x="1493" y="836"/>
                </a:lnTo>
                <a:lnTo>
                  <a:pt x="1497" y="836"/>
                </a:lnTo>
                <a:lnTo>
                  <a:pt x="1499" y="836"/>
                </a:lnTo>
                <a:lnTo>
                  <a:pt x="1501" y="836"/>
                </a:lnTo>
                <a:lnTo>
                  <a:pt x="1501" y="834"/>
                </a:lnTo>
                <a:lnTo>
                  <a:pt x="1503" y="836"/>
                </a:lnTo>
                <a:lnTo>
                  <a:pt x="1505" y="836"/>
                </a:lnTo>
                <a:lnTo>
                  <a:pt x="1507" y="836"/>
                </a:lnTo>
                <a:lnTo>
                  <a:pt x="1509" y="834"/>
                </a:lnTo>
                <a:lnTo>
                  <a:pt x="1509" y="836"/>
                </a:lnTo>
                <a:lnTo>
                  <a:pt x="1513" y="836"/>
                </a:lnTo>
                <a:lnTo>
                  <a:pt x="1511" y="828"/>
                </a:lnTo>
                <a:lnTo>
                  <a:pt x="1507" y="819"/>
                </a:lnTo>
                <a:lnTo>
                  <a:pt x="1507" y="817"/>
                </a:lnTo>
                <a:lnTo>
                  <a:pt x="1505" y="815"/>
                </a:lnTo>
                <a:lnTo>
                  <a:pt x="1505" y="813"/>
                </a:lnTo>
                <a:lnTo>
                  <a:pt x="1511" y="807"/>
                </a:lnTo>
                <a:lnTo>
                  <a:pt x="1515" y="799"/>
                </a:lnTo>
                <a:lnTo>
                  <a:pt x="1518" y="793"/>
                </a:lnTo>
                <a:lnTo>
                  <a:pt x="1520" y="792"/>
                </a:lnTo>
                <a:lnTo>
                  <a:pt x="1522" y="792"/>
                </a:lnTo>
                <a:lnTo>
                  <a:pt x="1542" y="778"/>
                </a:lnTo>
                <a:lnTo>
                  <a:pt x="1539" y="772"/>
                </a:lnTo>
                <a:lnTo>
                  <a:pt x="1542" y="757"/>
                </a:lnTo>
                <a:lnTo>
                  <a:pt x="1542" y="749"/>
                </a:lnTo>
                <a:lnTo>
                  <a:pt x="1539" y="749"/>
                </a:lnTo>
                <a:lnTo>
                  <a:pt x="1536" y="744"/>
                </a:lnTo>
                <a:lnTo>
                  <a:pt x="1534" y="740"/>
                </a:lnTo>
                <a:lnTo>
                  <a:pt x="1534" y="736"/>
                </a:lnTo>
                <a:lnTo>
                  <a:pt x="1532" y="734"/>
                </a:lnTo>
                <a:lnTo>
                  <a:pt x="1528" y="732"/>
                </a:lnTo>
                <a:lnTo>
                  <a:pt x="1522" y="728"/>
                </a:lnTo>
                <a:lnTo>
                  <a:pt x="1515" y="724"/>
                </a:lnTo>
                <a:lnTo>
                  <a:pt x="1503" y="721"/>
                </a:lnTo>
                <a:lnTo>
                  <a:pt x="1501" y="728"/>
                </a:lnTo>
                <a:lnTo>
                  <a:pt x="1499" y="734"/>
                </a:lnTo>
                <a:lnTo>
                  <a:pt x="1497" y="740"/>
                </a:lnTo>
                <a:lnTo>
                  <a:pt x="1493" y="747"/>
                </a:lnTo>
                <a:lnTo>
                  <a:pt x="1491" y="753"/>
                </a:lnTo>
                <a:lnTo>
                  <a:pt x="1489" y="757"/>
                </a:lnTo>
                <a:lnTo>
                  <a:pt x="1489" y="759"/>
                </a:lnTo>
                <a:lnTo>
                  <a:pt x="1488" y="761"/>
                </a:lnTo>
                <a:lnTo>
                  <a:pt x="1486" y="763"/>
                </a:lnTo>
                <a:lnTo>
                  <a:pt x="1484" y="765"/>
                </a:lnTo>
                <a:lnTo>
                  <a:pt x="1482" y="765"/>
                </a:lnTo>
                <a:lnTo>
                  <a:pt x="1478" y="767"/>
                </a:lnTo>
                <a:lnTo>
                  <a:pt x="1474" y="767"/>
                </a:lnTo>
                <a:lnTo>
                  <a:pt x="1472" y="769"/>
                </a:lnTo>
                <a:lnTo>
                  <a:pt x="1470" y="769"/>
                </a:lnTo>
                <a:lnTo>
                  <a:pt x="1470" y="767"/>
                </a:lnTo>
                <a:lnTo>
                  <a:pt x="1468" y="765"/>
                </a:lnTo>
                <a:lnTo>
                  <a:pt x="1467" y="763"/>
                </a:lnTo>
                <a:lnTo>
                  <a:pt x="1467" y="761"/>
                </a:lnTo>
                <a:lnTo>
                  <a:pt x="1465" y="761"/>
                </a:lnTo>
                <a:lnTo>
                  <a:pt x="1463" y="761"/>
                </a:lnTo>
                <a:lnTo>
                  <a:pt x="1463" y="763"/>
                </a:lnTo>
                <a:lnTo>
                  <a:pt x="1461" y="763"/>
                </a:lnTo>
                <a:lnTo>
                  <a:pt x="1461" y="765"/>
                </a:lnTo>
                <a:lnTo>
                  <a:pt x="1459" y="765"/>
                </a:lnTo>
                <a:lnTo>
                  <a:pt x="1457" y="765"/>
                </a:lnTo>
                <a:lnTo>
                  <a:pt x="1455" y="765"/>
                </a:lnTo>
                <a:lnTo>
                  <a:pt x="1453" y="765"/>
                </a:lnTo>
                <a:lnTo>
                  <a:pt x="1453" y="763"/>
                </a:lnTo>
                <a:lnTo>
                  <a:pt x="1453" y="761"/>
                </a:lnTo>
                <a:lnTo>
                  <a:pt x="1455" y="759"/>
                </a:lnTo>
                <a:lnTo>
                  <a:pt x="1455" y="757"/>
                </a:lnTo>
                <a:lnTo>
                  <a:pt x="1457" y="755"/>
                </a:lnTo>
                <a:lnTo>
                  <a:pt x="1457" y="753"/>
                </a:lnTo>
                <a:lnTo>
                  <a:pt x="1455" y="751"/>
                </a:lnTo>
                <a:lnTo>
                  <a:pt x="1453" y="751"/>
                </a:lnTo>
                <a:lnTo>
                  <a:pt x="1451" y="751"/>
                </a:lnTo>
                <a:lnTo>
                  <a:pt x="1451" y="749"/>
                </a:lnTo>
                <a:lnTo>
                  <a:pt x="1451" y="747"/>
                </a:lnTo>
                <a:lnTo>
                  <a:pt x="1451" y="745"/>
                </a:lnTo>
                <a:lnTo>
                  <a:pt x="1451" y="744"/>
                </a:lnTo>
                <a:lnTo>
                  <a:pt x="1449" y="744"/>
                </a:lnTo>
                <a:lnTo>
                  <a:pt x="1451" y="742"/>
                </a:lnTo>
                <a:lnTo>
                  <a:pt x="1451" y="740"/>
                </a:lnTo>
                <a:lnTo>
                  <a:pt x="1453" y="740"/>
                </a:lnTo>
                <a:lnTo>
                  <a:pt x="1453" y="742"/>
                </a:lnTo>
                <a:lnTo>
                  <a:pt x="1455" y="742"/>
                </a:lnTo>
                <a:lnTo>
                  <a:pt x="1455" y="744"/>
                </a:lnTo>
                <a:lnTo>
                  <a:pt x="1457" y="744"/>
                </a:lnTo>
                <a:lnTo>
                  <a:pt x="1459" y="744"/>
                </a:lnTo>
                <a:lnTo>
                  <a:pt x="1459" y="742"/>
                </a:lnTo>
                <a:lnTo>
                  <a:pt x="1459" y="740"/>
                </a:lnTo>
                <a:lnTo>
                  <a:pt x="1459" y="738"/>
                </a:lnTo>
                <a:lnTo>
                  <a:pt x="1459" y="736"/>
                </a:lnTo>
                <a:lnTo>
                  <a:pt x="1459" y="734"/>
                </a:lnTo>
                <a:lnTo>
                  <a:pt x="1457" y="732"/>
                </a:lnTo>
                <a:lnTo>
                  <a:pt x="1455" y="730"/>
                </a:lnTo>
                <a:lnTo>
                  <a:pt x="1453" y="730"/>
                </a:lnTo>
                <a:lnTo>
                  <a:pt x="1451" y="728"/>
                </a:lnTo>
                <a:lnTo>
                  <a:pt x="1447" y="732"/>
                </a:lnTo>
                <a:lnTo>
                  <a:pt x="1443" y="732"/>
                </a:lnTo>
                <a:lnTo>
                  <a:pt x="1441" y="734"/>
                </a:lnTo>
                <a:lnTo>
                  <a:pt x="1434" y="736"/>
                </a:lnTo>
                <a:lnTo>
                  <a:pt x="1428" y="736"/>
                </a:lnTo>
                <a:lnTo>
                  <a:pt x="1424" y="738"/>
                </a:lnTo>
                <a:lnTo>
                  <a:pt x="1422" y="738"/>
                </a:lnTo>
                <a:lnTo>
                  <a:pt x="1419" y="738"/>
                </a:lnTo>
                <a:lnTo>
                  <a:pt x="1411" y="740"/>
                </a:lnTo>
                <a:lnTo>
                  <a:pt x="1405" y="740"/>
                </a:lnTo>
                <a:lnTo>
                  <a:pt x="1395" y="740"/>
                </a:lnTo>
                <a:lnTo>
                  <a:pt x="1395" y="734"/>
                </a:lnTo>
                <a:lnTo>
                  <a:pt x="1403" y="730"/>
                </a:lnTo>
                <a:lnTo>
                  <a:pt x="1403" y="723"/>
                </a:lnTo>
                <a:lnTo>
                  <a:pt x="1407" y="713"/>
                </a:lnTo>
                <a:lnTo>
                  <a:pt x="1414" y="713"/>
                </a:lnTo>
                <a:lnTo>
                  <a:pt x="1422" y="711"/>
                </a:lnTo>
                <a:lnTo>
                  <a:pt x="1424" y="717"/>
                </a:lnTo>
                <a:lnTo>
                  <a:pt x="1428" y="723"/>
                </a:lnTo>
                <a:lnTo>
                  <a:pt x="1434" y="721"/>
                </a:lnTo>
                <a:lnTo>
                  <a:pt x="1438" y="718"/>
                </a:lnTo>
                <a:lnTo>
                  <a:pt x="1438" y="717"/>
                </a:lnTo>
                <a:lnTo>
                  <a:pt x="1440" y="717"/>
                </a:lnTo>
                <a:lnTo>
                  <a:pt x="1441" y="715"/>
                </a:lnTo>
                <a:lnTo>
                  <a:pt x="1440" y="713"/>
                </a:lnTo>
                <a:lnTo>
                  <a:pt x="1440" y="711"/>
                </a:lnTo>
                <a:lnTo>
                  <a:pt x="1440" y="709"/>
                </a:lnTo>
                <a:lnTo>
                  <a:pt x="1440" y="707"/>
                </a:lnTo>
                <a:lnTo>
                  <a:pt x="1438" y="707"/>
                </a:lnTo>
                <a:lnTo>
                  <a:pt x="1438" y="705"/>
                </a:lnTo>
                <a:lnTo>
                  <a:pt x="1436" y="705"/>
                </a:lnTo>
                <a:lnTo>
                  <a:pt x="1434" y="705"/>
                </a:lnTo>
                <a:lnTo>
                  <a:pt x="1432" y="705"/>
                </a:lnTo>
                <a:lnTo>
                  <a:pt x="1432" y="707"/>
                </a:lnTo>
                <a:lnTo>
                  <a:pt x="1430" y="707"/>
                </a:lnTo>
                <a:lnTo>
                  <a:pt x="1428" y="707"/>
                </a:lnTo>
                <a:lnTo>
                  <a:pt x="1426" y="709"/>
                </a:lnTo>
                <a:lnTo>
                  <a:pt x="1424" y="709"/>
                </a:lnTo>
                <a:lnTo>
                  <a:pt x="1422" y="707"/>
                </a:lnTo>
                <a:lnTo>
                  <a:pt x="1420" y="705"/>
                </a:lnTo>
                <a:lnTo>
                  <a:pt x="1420" y="703"/>
                </a:lnTo>
                <a:lnTo>
                  <a:pt x="1419" y="703"/>
                </a:lnTo>
                <a:lnTo>
                  <a:pt x="1419" y="701"/>
                </a:lnTo>
                <a:lnTo>
                  <a:pt x="1419" y="703"/>
                </a:lnTo>
                <a:lnTo>
                  <a:pt x="1417" y="703"/>
                </a:lnTo>
                <a:lnTo>
                  <a:pt x="1414" y="703"/>
                </a:lnTo>
                <a:lnTo>
                  <a:pt x="1413" y="703"/>
                </a:lnTo>
                <a:lnTo>
                  <a:pt x="1411" y="701"/>
                </a:lnTo>
                <a:lnTo>
                  <a:pt x="1409" y="701"/>
                </a:lnTo>
                <a:lnTo>
                  <a:pt x="1407" y="701"/>
                </a:lnTo>
                <a:lnTo>
                  <a:pt x="1405" y="701"/>
                </a:lnTo>
                <a:lnTo>
                  <a:pt x="1403" y="701"/>
                </a:lnTo>
                <a:lnTo>
                  <a:pt x="1401" y="703"/>
                </a:lnTo>
                <a:lnTo>
                  <a:pt x="1399" y="705"/>
                </a:lnTo>
                <a:lnTo>
                  <a:pt x="1397" y="705"/>
                </a:lnTo>
                <a:lnTo>
                  <a:pt x="1397" y="703"/>
                </a:lnTo>
                <a:lnTo>
                  <a:pt x="1395" y="703"/>
                </a:lnTo>
                <a:lnTo>
                  <a:pt x="1397" y="703"/>
                </a:lnTo>
                <a:lnTo>
                  <a:pt x="1397" y="701"/>
                </a:lnTo>
                <a:lnTo>
                  <a:pt x="1399" y="699"/>
                </a:lnTo>
                <a:lnTo>
                  <a:pt x="1399" y="697"/>
                </a:lnTo>
                <a:lnTo>
                  <a:pt x="1397" y="695"/>
                </a:lnTo>
                <a:lnTo>
                  <a:pt x="1395" y="695"/>
                </a:lnTo>
                <a:lnTo>
                  <a:pt x="1393" y="695"/>
                </a:lnTo>
                <a:lnTo>
                  <a:pt x="1393" y="697"/>
                </a:lnTo>
                <a:lnTo>
                  <a:pt x="1393" y="699"/>
                </a:lnTo>
                <a:lnTo>
                  <a:pt x="1392" y="701"/>
                </a:lnTo>
                <a:lnTo>
                  <a:pt x="1390" y="701"/>
                </a:lnTo>
                <a:lnTo>
                  <a:pt x="1388" y="701"/>
                </a:lnTo>
                <a:lnTo>
                  <a:pt x="1386" y="699"/>
                </a:lnTo>
                <a:lnTo>
                  <a:pt x="1384" y="699"/>
                </a:lnTo>
                <a:lnTo>
                  <a:pt x="1384" y="701"/>
                </a:lnTo>
                <a:lnTo>
                  <a:pt x="1382" y="701"/>
                </a:lnTo>
                <a:lnTo>
                  <a:pt x="1382" y="699"/>
                </a:lnTo>
                <a:lnTo>
                  <a:pt x="1380" y="699"/>
                </a:lnTo>
                <a:lnTo>
                  <a:pt x="1380" y="701"/>
                </a:lnTo>
                <a:lnTo>
                  <a:pt x="1378" y="701"/>
                </a:lnTo>
                <a:lnTo>
                  <a:pt x="1374" y="697"/>
                </a:lnTo>
                <a:lnTo>
                  <a:pt x="1372" y="697"/>
                </a:lnTo>
                <a:lnTo>
                  <a:pt x="1370" y="697"/>
                </a:lnTo>
                <a:lnTo>
                  <a:pt x="1368" y="697"/>
                </a:lnTo>
                <a:lnTo>
                  <a:pt x="1366" y="699"/>
                </a:lnTo>
                <a:lnTo>
                  <a:pt x="1364" y="699"/>
                </a:lnTo>
                <a:lnTo>
                  <a:pt x="1364" y="701"/>
                </a:lnTo>
                <a:lnTo>
                  <a:pt x="1363" y="701"/>
                </a:lnTo>
                <a:lnTo>
                  <a:pt x="1363" y="699"/>
                </a:lnTo>
                <a:lnTo>
                  <a:pt x="1361" y="701"/>
                </a:lnTo>
                <a:lnTo>
                  <a:pt x="1359" y="701"/>
                </a:lnTo>
                <a:lnTo>
                  <a:pt x="1357" y="701"/>
                </a:lnTo>
                <a:lnTo>
                  <a:pt x="1357" y="699"/>
                </a:lnTo>
                <a:lnTo>
                  <a:pt x="1357" y="701"/>
                </a:lnTo>
                <a:lnTo>
                  <a:pt x="1355" y="701"/>
                </a:lnTo>
                <a:lnTo>
                  <a:pt x="1353" y="703"/>
                </a:lnTo>
                <a:lnTo>
                  <a:pt x="1349" y="703"/>
                </a:lnTo>
                <a:lnTo>
                  <a:pt x="1349" y="705"/>
                </a:lnTo>
                <a:lnTo>
                  <a:pt x="1347" y="705"/>
                </a:lnTo>
                <a:lnTo>
                  <a:pt x="1347" y="707"/>
                </a:lnTo>
                <a:lnTo>
                  <a:pt x="1345" y="707"/>
                </a:lnTo>
                <a:lnTo>
                  <a:pt x="1343" y="707"/>
                </a:lnTo>
                <a:lnTo>
                  <a:pt x="1340" y="709"/>
                </a:lnTo>
                <a:lnTo>
                  <a:pt x="1334" y="715"/>
                </a:lnTo>
                <a:lnTo>
                  <a:pt x="1334" y="717"/>
                </a:lnTo>
                <a:lnTo>
                  <a:pt x="1334" y="723"/>
                </a:lnTo>
                <a:lnTo>
                  <a:pt x="1334" y="728"/>
                </a:lnTo>
                <a:lnTo>
                  <a:pt x="1334" y="738"/>
                </a:lnTo>
                <a:lnTo>
                  <a:pt x="1332" y="747"/>
                </a:lnTo>
                <a:lnTo>
                  <a:pt x="1326" y="745"/>
                </a:lnTo>
                <a:lnTo>
                  <a:pt x="1324" y="744"/>
                </a:lnTo>
                <a:lnTo>
                  <a:pt x="1318" y="742"/>
                </a:lnTo>
                <a:lnTo>
                  <a:pt x="1316" y="742"/>
                </a:lnTo>
                <a:lnTo>
                  <a:pt x="1315" y="740"/>
                </a:lnTo>
                <a:lnTo>
                  <a:pt x="1313" y="751"/>
                </a:lnTo>
                <a:lnTo>
                  <a:pt x="1311" y="761"/>
                </a:lnTo>
                <a:lnTo>
                  <a:pt x="1307" y="759"/>
                </a:lnTo>
                <a:lnTo>
                  <a:pt x="1301" y="759"/>
                </a:lnTo>
                <a:lnTo>
                  <a:pt x="1299" y="759"/>
                </a:lnTo>
                <a:lnTo>
                  <a:pt x="1295" y="757"/>
                </a:lnTo>
                <a:lnTo>
                  <a:pt x="1288" y="757"/>
                </a:lnTo>
                <a:lnTo>
                  <a:pt x="1286" y="757"/>
                </a:lnTo>
                <a:lnTo>
                  <a:pt x="1284" y="757"/>
                </a:lnTo>
                <a:lnTo>
                  <a:pt x="1284" y="759"/>
                </a:lnTo>
                <a:lnTo>
                  <a:pt x="1282" y="761"/>
                </a:lnTo>
                <a:lnTo>
                  <a:pt x="1282" y="765"/>
                </a:lnTo>
                <a:lnTo>
                  <a:pt x="1280" y="771"/>
                </a:lnTo>
                <a:lnTo>
                  <a:pt x="1278" y="776"/>
                </a:lnTo>
                <a:lnTo>
                  <a:pt x="1276" y="782"/>
                </a:lnTo>
                <a:lnTo>
                  <a:pt x="1274" y="788"/>
                </a:lnTo>
                <a:lnTo>
                  <a:pt x="1274" y="790"/>
                </a:lnTo>
                <a:lnTo>
                  <a:pt x="1272" y="793"/>
                </a:lnTo>
                <a:lnTo>
                  <a:pt x="1268" y="797"/>
                </a:lnTo>
                <a:lnTo>
                  <a:pt x="1265" y="801"/>
                </a:lnTo>
                <a:lnTo>
                  <a:pt x="1263" y="807"/>
                </a:lnTo>
                <a:lnTo>
                  <a:pt x="1255" y="799"/>
                </a:lnTo>
                <a:lnTo>
                  <a:pt x="1253" y="795"/>
                </a:lnTo>
                <a:lnTo>
                  <a:pt x="1249" y="793"/>
                </a:lnTo>
                <a:lnTo>
                  <a:pt x="1240" y="788"/>
                </a:lnTo>
                <a:lnTo>
                  <a:pt x="1234" y="778"/>
                </a:lnTo>
                <a:lnTo>
                  <a:pt x="1230" y="776"/>
                </a:lnTo>
                <a:lnTo>
                  <a:pt x="1226" y="776"/>
                </a:lnTo>
                <a:lnTo>
                  <a:pt x="1219" y="774"/>
                </a:lnTo>
                <a:lnTo>
                  <a:pt x="1217" y="772"/>
                </a:lnTo>
                <a:lnTo>
                  <a:pt x="1211" y="771"/>
                </a:lnTo>
                <a:lnTo>
                  <a:pt x="1209" y="771"/>
                </a:lnTo>
                <a:lnTo>
                  <a:pt x="1209" y="763"/>
                </a:lnTo>
                <a:lnTo>
                  <a:pt x="1207" y="759"/>
                </a:lnTo>
                <a:lnTo>
                  <a:pt x="1207" y="757"/>
                </a:lnTo>
                <a:lnTo>
                  <a:pt x="1201" y="740"/>
                </a:lnTo>
                <a:lnTo>
                  <a:pt x="1201" y="738"/>
                </a:lnTo>
                <a:lnTo>
                  <a:pt x="1195" y="732"/>
                </a:lnTo>
                <a:lnTo>
                  <a:pt x="1193" y="730"/>
                </a:lnTo>
                <a:lnTo>
                  <a:pt x="1193" y="724"/>
                </a:lnTo>
                <a:lnTo>
                  <a:pt x="1192" y="723"/>
                </a:lnTo>
                <a:lnTo>
                  <a:pt x="1192" y="718"/>
                </a:lnTo>
                <a:lnTo>
                  <a:pt x="1190" y="713"/>
                </a:lnTo>
                <a:lnTo>
                  <a:pt x="1188" y="709"/>
                </a:lnTo>
                <a:lnTo>
                  <a:pt x="1188" y="707"/>
                </a:lnTo>
                <a:lnTo>
                  <a:pt x="1192" y="703"/>
                </a:lnTo>
                <a:lnTo>
                  <a:pt x="1193" y="699"/>
                </a:lnTo>
                <a:lnTo>
                  <a:pt x="1197" y="695"/>
                </a:lnTo>
                <a:lnTo>
                  <a:pt x="1199" y="694"/>
                </a:lnTo>
                <a:lnTo>
                  <a:pt x="1201" y="692"/>
                </a:lnTo>
                <a:lnTo>
                  <a:pt x="1176" y="684"/>
                </a:lnTo>
                <a:lnTo>
                  <a:pt x="1163" y="692"/>
                </a:lnTo>
                <a:lnTo>
                  <a:pt x="1161" y="692"/>
                </a:lnTo>
                <a:lnTo>
                  <a:pt x="1157" y="682"/>
                </a:lnTo>
                <a:lnTo>
                  <a:pt x="1157" y="680"/>
                </a:lnTo>
                <a:lnTo>
                  <a:pt x="1155" y="676"/>
                </a:lnTo>
                <a:lnTo>
                  <a:pt x="1153" y="674"/>
                </a:lnTo>
                <a:lnTo>
                  <a:pt x="1149" y="668"/>
                </a:lnTo>
                <a:lnTo>
                  <a:pt x="1145" y="659"/>
                </a:lnTo>
                <a:lnTo>
                  <a:pt x="1145" y="653"/>
                </a:lnTo>
                <a:lnTo>
                  <a:pt x="1145" y="649"/>
                </a:lnTo>
                <a:lnTo>
                  <a:pt x="1147" y="642"/>
                </a:lnTo>
                <a:lnTo>
                  <a:pt x="1149" y="634"/>
                </a:lnTo>
                <a:lnTo>
                  <a:pt x="1147" y="626"/>
                </a:lnTo>
                <a:lnTo>
                  <a:pt x="1145" y="615"/>
                </a:lnTo>
                <a:lnTo>
                  <a:pt x="1144" y="605"/>
                </a:lnTo>
                <a:lnTo>
                  <a:pt x="1144" y="598"/>
                </a:lnTo>
                <a:lnTo>
                  <a:pt x="1174" y="584"/>
                </a:lnTo>
                <a:lnTo>
                  <a:pt x="1207" y="571"/>
                </a:lnTo>
                <a:lnTo>
                  <a:pt x="1211" y="571"/>
                </a:lnTo>
                <a:lnTo>
                  <a:pt x="1215" y="571"/>
                </a:lnTo>
                <a:lnTo>
                  <a:pt x="1217" y="572"/>
                </a:lnTo>
                <a:lnTo>
                  <a:pt x="1219" y="571"/>
                </a:lnTo>
                <a:lnTo>
                  <a:pt x="1222" y="571"/>
                </a:lnTo>
                <a:lnTo>
                  <a:pt x="1226" y="571"/>
                </a:lnTo>
                <a:lnTo>
                  <a:pt x="1230" y="571"/>
                </a:lnTo>
                <a:lnTo>
                  <a:pt x="1240" y="569"/>
                </a:lnTo>
                <a:lnTo>
                  <a:pt x="1243" y="569"/>
                </a:lnTo>
                <a:lnTo>
                  <a:pt x="1247" y="569"/>
                </a:lnTo>
                <a:lnTo>
                  <a:pt x="1249" y="569"/>
                </a:lnTo>
                <a:lnTo>
                  <a:pt x="1253" y="567"/>
                </a:lnTo>
                <a:lnTo>
                  <a:pt x="1257" y="565"/>
                </a:lnTo>
                <a:lnTo>
                  <a:pt x="1259" y="565"/>
                </a:lnTo>
                <a:lnTo>
                  <a:pt x="1257" y="563"/>
                </a:lnTo>
                <a:lnTo>
                  <a:pt x="1257" y="561"/>
                </a:lnTo>
                <a:lnTo>
                  <a:pt x="1255" y="563"/>
                </a:lnTo>
                <a:lnTo>
                  <a:pt x="1255" y="561"/>
                </a:lnTo>
                <a:lnTo>
                  <a:pt x="1253" y="557"/>
                </a:lnTo>
                <a:lnTo>
                  <a:pt x="1253" y="555"/>
                </a:lnTo>
                <a:lnTo>
                  <a:pt x="1251" y="549"/>
                </a:lnTo>
                <a:lnTo>
                  <a:pt x="1247" y="543"/>
                </a:lnTo>
                <a:lnTo>
                  <a:pt x="1272" y="540"/>
                </a:lnTo>
                <a:lnTo>
                  <a:pt x="1272" y="538"/>
                </a:lnTo>
                <a:lnTo>
                  <a:pt x="1274" y="540"/>
                </a:lnTo>
                <a:lnTo>
                  <a:pt x="1276" y="538"/>
                </a:lnTo>
                <a:lnTo>
                  <a:pt x="1278" y="538"/>
                </a:lnTo>
                <a:lnTo>
                  <a:pt x="1282" y="530"/>
                </a:lnTo>
                <a:lnTo>
                  <a:pt x="1284" y="526"/>
                </a:lnTo>
                <a:lnTo>
                  <a:pt x="1284" y="524"/>
                </a:lnTo>
                <a:lnTo>
                  <a:pt x="1284" y="522"/>
                </a:lnTo>
                <a:lnTo>
                  <a:pt x="1284" y="521"/>
                </a:lnTo>
                <a:lnTo>
                  <a:pt x="1282" y="519"/>
                </a:lnTo>
                <a:lnTo>
                  <a:pt x="1280" y="519"/>
                </a:lnTo>
                <a:lnTo>
                  <a:pt x="1278" y="517"/>
                </a:lnTo>
                <a:lnTo>
                  <a:pt x="1276" y="517"/>
                </a:lnTo>
                <a:lnTo>
                  <a:pt x="1276" y="515"/>
                </a:lnTo>
                <a:lnTo>
                  <a:pt x="1276" y="513"/>
                </a:lnTo>
                <a:lnTo>
                  <a:pt x="1274" y="513"/>
                </a:lnTo>
                <a:lnTo>
                  <a:pt x="1274" y="511"/>
                </a:lnTo>
                <a:lnTo>
                  <a:pt x="1272" y="509"/>
                </a:lnTo>
                <a:lnTo>
                  <a:pt x="1272" y="507"/>
                </a:lnTo>
                <a:lnTo>
                  <a:pt x="1272" y="505"/>
                </a:lnTo>
                <a:lnTo>
                  <a:pt x="1274" y="505"/>
                </a:lnTo>
                <a:lnTo>
                  <a:pt x="1274" y="503"/>
                </a:lnTo>
                <a:lnTo>
                  <a:pt x="1272" y="503"/>
                </a:lnTo>
                <a:lnTo>
                  <a:pt x="1270" y="503"/>
                </a:lnTo>
                <a:lnTo>
                  <a:pt x="1270" y="501"/>
                </a:lnTo>
                <a:lnTo>
                  <a:pt x="1270" y="499"/>
                </a:lnTo>
                <a:lnTo>
                  <a:pt x="1270" y="497"/>
                </a:lnTo>
                <a:lnTo>
                  <a:pt x="1268" y="497"/>
                </a:lnTo>
                <a:lnTo>
                  <a:pt x="1268" y="495"/>
                </a:lnTo>
                <a:lnTo>
                  <a:pt x="1267" y="495"/>
                </a:lnTo>
                <a:lnTo>
                  <a:pt x="1267" y="494"/>
                </a:lnTo>
                <a:lnTo>
                  <a:pt x="1265" y="494"/>
                </a:lnTo>
                <a:lnTo>
                  <a:pt x="1265" y="492"/>
                </a:lnTo>
                <a:lnTo>
                  <a:pt x="1263" y="492"/>
                </a:lnTo>
                <a:lnTo>
                  <a:pt x="1265" y="490"/>
                </a:lnTo>
                <a:lnTo>
                  <a:pt x="1263" y="490"/>
                </a:lnTo>
                <a:lnTo>
                  <a:pt x="1263" y="488"/>
                </a:lnTo>
                <a:lnTo>
                  <a:pt x="1263" y="486"/>
                </a:lnTo>
                <a:lnTo>
                  <a:pt x="1263" y="484"/>
                </a:lnTo>
                <a:lnTo>
                  <a:pt x="1263" y="482"/>
                </a:lnTo>
                <a:lnTo>
                  <a:pt x="1263" y="480"/>
                </a:lnTo>
                <a:lnTo>
                  <a:pt x="1261" y="478"/>
                </a:lnTo>
                <a:lnTo>
                  <a:pt x="1259" y="478"/>
                </a:lnTo>
                <a:lnTo>
                  <a:pt x="1259" y="476"/>
                </a:lnTo>
                <a:lnTo>
                  <a:pt x="1257" y="476"/>
                </a:lnTo>
                <a:lnTo>
                  <a:pt x="1257" y="474"/>
                </a:lnTo>
                <a:lnTo>
                  <a:pt x="1257" y="473"/>
                </a:lnTo>
                <a:lnTo>
                  <a:pt x="1259" y="471"/>
                </a:lnTo>
                <a:lnTo>
                  <a:pt x="1263" y="469"/>
                </a:lnTo>
                <a:lnTo>
                  <a:pt x="1292" y="432"/>
                </a:lnTo>
                <a:lnTo>
                  <a:pt x="1286" y="425"/>
                </a:lnTo>
                <a:lnTo>
                  <a:pt x="1284" y="419"/>
                </a:lnTo>
                <a:lnTo>
                  <a:pt x="1280" y="417"/>
                </a:lnTo>
                <a:lnTo>
                  <a:pt x="1280" y="415"/>
                </a:lnTo>
                <a:lnTo>
                  <a:pt x="1276" y="409"/>
                </a:lnTo>
                <a:lnTo>
                  <a:pt x="1276" y="407"/>
                </a:lnTo>
                <a:lnTo>
                  <a:pt x="1265" y="413"/>
                </a:lnTo>
                <a:lnTo>
                  <a:pt x="1257" y="417"/>
                </a:lnTo>
                <a:lnTo>
                  <a:pt x="1251" y="419"/>
                </a:lnTo>
                <a:lnTo>
                  <a:pt x="1209" y="436"/>
                </a:lnTo>
                <a:lnTo>
                  <a:pt x="1161" y="455"/>
                </a:lnTo>
                <a:lnTo>
                  <a:pt x="1107" y="428"/>
                </a:lnTo>
                <a:lnTo>
                  <a:pt x="1092" y="415"/>
                </a:lnTo>
                <a:lnTo>
                  <a:pt x="1078" y="420"/>
                </a:lnTo>
                <a:lnTo>
                  <a:pt x="1076" y="420"/>
                </a:lnTo>
                <a:lnTo>
                  <a:pt x="1075" y="420"/>
                </a:lnTo>
                <a:lnTo>
                  <a:pt x="1063" y="425"/>
                </a:lnTo>
                <a:lnTo>
                  <a:pt x="1061" y="413"/>
                </a:lnTo>
                <a:lnTo>
                  <a:pt x="1059" y="370"/>
                </a:lnTo>
                <a:lnTo>
                  <a:pt x="1092" y="365"/>
                </a:lnTo>
                <a:lnTo>
                  <a:pt x="1084" y="348"/>
                </a:lnTo>
                <a:lnTo>
                  <a:pt x="1067" y="309"/>
                </a:lnTo>
                <a:lnTo>
                  <a:pt x="1086" y="290"/>
                </a:lnTo>
                <a:lnTo>
                  <a:pt x="1086" y="292"/>
                </a:lnTo>
                <a:lnTo>
                  <a:pt x="1090" y="288"/>
                </a:lnTo>
                <a:lnTo>
                  <a:pt x="1090" y="284"/>
                </a:lnTo>
                <a:lnTo>
                  <a:pt x="1092" y="284"/>
                </a:lnTo>
                <a:lnTo>
                  <a:pt x="1097" y="278"/>
                </a:lnTo>
                <a:lnTo>
                  <a:pt x="1105" y="271"/>
                </a:lnTo>
                <a:lnTo>
                  <a:pt x="1132" y="209"/>
                </a:lnTo>
                <a:lnTo>
                  <a:pt x="1130" y="209"/>
                </a:lnTo>
                <a:lnTo>
                  <a:pt x="1128" y="211"/>
                </a:lnTo>
                <a:lnTo>
                  <a:pt x="1126" y="211"/>
                </a:lnTo>
                <a:lnTo>
                  <a:pt x="1124" y="209"/>
                </a:lnTo>
                <a:lnTo>
                  <a:pt x="1123" y="205"/>
                </a:lnTo>
                <a:lnTo>
                  <a:pt x="1118" y="192"/>
                </a:lnTo>
                <a:lnTo>
                  <a:pt x="1115" y="186"/>
                </a:lnTo>
                <a:lnTo>
                  <a:pt x="1113" y="175"/>
                </a:lnTo>
                <a:lnTo>
                  <a:pt x="1111" y="169"/>
                </a:lnTo>
                <a:lnTo>
                  <a:pt x="1109" y="165"/>
                </a:lnTo>
                <a:lnTo>
                  <a:pt x="1107" y="153"/>
                </a:lnTo>
                <a:lnTo>
                  <a:pt x="1105" y="146"/>
                </a:lnTo>
                <a:lnTo>
                  <a:pt x="1103" y="142"/>
                </a:lnTo>
                <a:lnTo>
                  <a:pt x="1097" y="138"/>
                </a:lnTo>
                <a:lnTo>
                  <a:pt x="1092" y="134"/>
                </a:lnTo>
                <a:lnTo>
                  <a:pt x="1086" y="130"/>
                </a:lnTo>
                <a:lnTo>
                  <a:pt x="1069" y="117"/>
                </a:lnTo>
                <a:lnTo>
                  <a:pt x="1063" y="113"/>
                </a:lnTo>
                <a:lnTo>
                  <a:pt x="1059" y="111"/>
                </a:lnTo>
                <a:lnTo>
                  <a:pt x="1053" y="107"/>
                </a:lnTo>
                <a:lnTo>
                  <a:pt x="1048" y="101"/>
                </a:lnTo>
                <a:lnTo>
                  <a:pt x="1044" y="99"/>
                </a:lnTo>
                <a:lnTo>
                  <a:pt x="1040" y="98"/>
                </a:lnTo>
                <a:lnTo>
                  <a:pt x="1038" y="96"/>
                </a:lnTo>
                <a:lnTo>
                  <a:pt x="1034" y="94"/>
                </a:lnTo>
                <a:lnTo>
                  <a:pt x="1032" y="92"/>
                </a:lnTo>
                <a:lnTo>
                  <a:pt x="1030" y="90"/>
                </a:lnTo>
                <a:lnTo>
                  <a:pt x="1028" y="88"/>
                </a:lnTo>
                <a:lnTo>
                  <a:pt x="1022" y="82"/>
                </a:lnTo>
                <a:lnTo>
                  <a:pt x="1021" y="78"/>
                </a:lnTo>
                <a:lnTo>
                  <a:pt x="1019" y="77"/>
                </a:lnTo>
                <a:lnTo>
                  <a:pt x="1007" y="61"/>
                </a:lnTo>
                <a:lnTo>
                  <a:pt x="1005" y="59"/>
                </a:lnTo>
                <a:lnTo>
                  <a:pt x="1003" y="55"/>
                </a:lnTo>
                <a:lnTo>
                  <a:pt x="998" y="50"/>
                </a:lnTo>
                <a:lnTo>
                  <a:pt x="998" y="46"/>
                </a:lnTo>
                <a:lnTo>
                  <a:pt x="995" y="44"/>
                </a:lnTo>
                <a:lnTo>
                  <a:pt x="990" y="36"/>
                </a:lnTo>
                <a:lnTo>
                  <a:pt x="982" y="28"/>
                </a:lnTo>
                <a:lnTo>
                  <a:pt x="976" y="23"/>
                </a:lnTo>
                <a:lnTo>
                  <a:pt x="965" y="17"/>
                </a:lnTo>
                <a:lnTo>
                  <a:pt x="944" y="5"/>
                </a:lnTo>
                <a:lnTo>
                  <a:pt x="936" y="3"/>
                </a:lnTo>
                <a:lnTo>
                  <a:pt x="934" y="0"/>
                </a:lnTo>
                <a:lnTo>
                  <a:pt x="932" y="2"/>
                </a:lnTo>
                <a:lnTo>
                  <a:pt x="928" y="3"/>
                </a:lnTo>
                <a:lnTo>
                  <a:pt x="926" y="5"/>
                </a:lnTo>
                <a:lnTo>
                  <a:pt x="921" y="9"/>
                </a:lnTo>
                <a:lnTo>
                  <a:pt x="915" y="13"/>
                </a:lnTo>
                <a:lnTo>
                  <a:pt x="909" y="17"/>
                </a:lnTo>
                <a:lnTo>
                  <a:pt x="917" y="32"/>
                </a:lnTo>
                <a:lnTo>
                  <a:pt x="938" y="55"/>
                </a:lnTo>
                <a:lnTo>
                  <a:pt x="936" y="72"/>
                </a:lnTo>
                <a:lnTo>
                  <a:pt x="936" y="74"/>
                </a:lnTo>
                <a:lnTo>
                  <a:pt x="940" y="74"/>
                </a:lnTo>
                <a:lnTo>
                  <a:pt x="942" y="77"/>
                </a:lnTo>
                <a:lnTo>
                  <a:pt x="942" y="78"/>
                </a:lnTo>
                <a:lnTo>
                  <a:pt x="944" y="84"/>
                </a:lnTo>
                <a:lnTo>
                  <a:pt x="953" y="99"/>
                </a:lnTo>
                <a:lnTo>
                  <a:pt x="926" y="119"/>
                </a:lnTo>
                <a:lnTo>
                  <a:pt x="909" y="132"/>
                </a:lnTo>
                <a:lnTo>
                  <a:pt x="917" y="146"/>
                </a:lnTo>
                <a:lnTo>
                  <a:pt x="923" y="153"/>
                </a:lnTo>
                <a:lnTo>
                  <a:pt x="934" y="178"/>
                </a:lnTo>
                <a:lnTo>
                  <a:pt x="936" y="182"/>
                </a:lnTo>
                <a:lnTo>
                  <a:pt x="919" y="209"/>
                </a:lnTo>
                <a:lnTo>
                  <a:pt x="917" y="209"/>
                </a:lnTo>
                <a:lnTo>
                  <a:pt x="915" y="207"/>
                </a:lnTo>
                <a:lnTo>
                  <a:pt x="911" y="207"/>
                </a:lnTo>
                <a:lnTo>
                  <a:pt x="907" y="205"/>
                </a:lnTo>
                <a:lnTo>
                  <a:pt x="894" y="201"/>
                </a:lnTo>
                <a:lnTo>
                  <a:pt x="892" y="199"/>
                </a:lnTo>
                <a:lnTo>
                  <a:pt x="892" y="196"/>
                </a:lnTo>
                <a:lnTo>
                  <a:pt x="888" y="192"/>
                </a:lnTo>
                <a:lnTo>
                  <a:pt x="886" y="186"/>
                </a:lnTo>
                <a:lnTo>
                  <a:pt x="880" y="173"/>
                </a:lnTo>
                <a:lnTo>
                  <a:pt x="867" y="167"/>
                </a:lnTo>
                <a:lnTo>
                  <a:pt x="863" y="161"/>
                </a:lnTo>
                <a:lnTo>
                  <a:pt x="853" y="148"/>
                </a:lnTo>
                <a:lnTo>
                  <a:pt x="849" y="148"/>
                </a:lnTo>
                <a:lnTo>
                  <a:pt x="834" y="148"/>
                </a:lnTo>
                <a:lnTo>
                  <a:pt x="827" y="119"/>
                </a:lnTo>
                <a:lnTo>
                  <a:pt x="811" y="107"/>
                </a:lnTo>
                <a:lnTo>
                  <a:pt x="773" y="144"/>
                </a:lnTo>
                <a:lnTo>
                  <a:pt x="784" y="159"/>
                </a:lnTo>
                <a:lnTo>
                  <a:pt x="792" y="167"/>
                </a:lnTo>
                <a:lnTo>
                  <a:pt x="807" y="186"/>
                </a:lnTo>
                <a:lnTo>
                  <a:pt x="809" y="190"/>
                </a:lnTo>
                <a:lnTo>
                  <a:pt x="809" y="192"/>
                </a:lnTo>
                <a:lnTo>
                  <a:pt x="809" y="194"/>
                </a:lnTo>
                <a:lnTo>
                  <a:pt x="805" y="197"/>
                </a:lnTo>
                <a:lnTo>
                  <a:pt x="803" y="196"/>
                </a:lnTo>
                <a:lnTo>
                  <a:pt x="800" y="192"/>
                </a:lnTo>
                <a:lnTo>
                  <a:pt x="792" y="186"/>
                </a:lnTo>
                <a:lnTo>
                  <a:pt x="796" y="182"/>
                </a:lnTo>
                <a:lnTo>
                  <a:pt x="800" y="178"/>
                </a:lnTo>
                <a:lnTo>
                  <a:pt x="792" y="171"/>
                </a:lnTo>
                <a:lnTo>
                  <a:pt x="786" y="176"/>
                </a:lnTo>
                <a:lnTo>
                  <a:pt x="774" y="188"/>
                </a:lnTo>
                <a:lnTo>
                  <a:pt x="771" y="186"/>
                </a:lnTo>
                <a:lnTo>
                  <a:pt x="763" y="192"/>
                </a:lnTo>
                <a:lnTo>
                  <a:pt x="771" y="199"/>
                </a:lnTo>
                <a:lnTo>
                  <a:pt x="769" y="199"/>
                </a:lnTo>
                <a:lnTo>
                  <a:pt x="767" y="203"/>
                </a:lnTo>
                <a:lnTo>
                  <a:pt x="759" y="209"/>
                </a:lnTo>
                <a:lnTo>
                  <a:pt x="755" y="211"/>
                </a:lnTo>
                <a:lnTo>
                  <a:pt x="750" y="215"/>
                </a:lnTo>
                <a:lnTo>
                  <a:pt x="748" y="209"/>
                </a:lnTo>
                <a:lnTo>
                  <a:pt x="742" y="209"/>
                </a:lnTo>
                <a:lnTo>
                  <a:pt x="740" y="209"/>
                </a:lnTo>
                <a:lnTo>
                  <a:pt x="748" y="224"/>
                </a:lnTo>
                <a:lnTo>
                  <a:pt x="748" y="226"/>
                </a:lnTo>
                <a:lnTo>
                  <a:pt x="746" y="228"/>
                </a:lnTo>
                <a:lnTo>
                  <a:pt x="748" y="232"/>
                </a:lnTo>
                <a:lnTo>
                  <a:pt x="748" y="236"/>
                </a:lnTo>
                <a:lnTo>
                  <a:pt x="752" y="242"/>
                </a:lnTo>
                <a:lnTo>
                  <a:pt x="759" y="253"/>
                </a:lnTo>
                <a:lnTo>
                  <a:pt x="757" y="257"/>
                </a:lnTo>
                <a:lnTo>
                  <a:pt x="753" y="255"/>
                </a:lnTo>
                <a:lnTo>
                  <a:pt x="752" y="255"/>
                </a:lnTo>
                <a:lnTo>
                  <a:pt x="750" y="255"/>
                </a:lnTo>
                <a:lnTo>
                  <a:pt x="748" y="255"/>
                </a:lnTo>
                <a:lnTo>
                  <a:pt x="744" y="255"/>
                </a:lnTo>
                <a:lnTo>
                  <a:pt x="742" y="255"/>
                </a:lnTo>
                <a:lnTo>
                  <a:pt x="738" y="255"/>
                </a:lnTo>
                <a:lnTo>
                  <a:pt x="738" y="257"/>
                </a:lnTo>
                <a:lnTo>
                  <a:pt x="736" y="257"/>
                </a:lnTo>
                <a:lnTo>
                  <a:pt x="736" y="259"/>
                </a:lnTo>
                <a:lnTo>
                  <a:pt x="734" y="259"/>
                </a:lnTo>
                <a:lnTo>
                  <a:pt x="732" y="261"/>
                </a:lnTo>
                <a:lnTo>
                  <a:pt x="730" y="263"/>
                </a:lnTo>
                <a:lnTo>
                  <a:pt x="728" y="265"/>
                </a:lnTo>
                <a:lnTo>
                  <a:pt x="726" y="267"/>
                </a:lnTo>
                <a:lnTo>
                  <a:pt x="725" y="269"/>
                </a:lnTo>
                <a:lnTo>
                  <a:pt x="725" y="271"/>
                </a:lnTo>
                <a:lnTo>
                  <a:pt x="721" y="273"/>
                </a:lnTo>
                <a:lnTo>
                  <a:pt x="719" y="273"/>
                </a:lnTo>
                <a:lnTo>
                  <a:pt x="715" y="273"/>
                </a:lnTo>
                <a:lnTo>
                  <a:pt x="713" y="274"/>
                </a:lnTo>
                <a:lnTo>
                  <a:pt x="707" y="278"/>
                </a:lnTo>
                <a:lnTo>
                  <a:pt x="705" y="278"/>
                </a:lnTo>
                <a:lnTo>
                  <a:pt x="704" y="280"/>
                </a:lnTo>
                <a:lnTo>
                  <a:pt x="705" y="286"/>
                </a:lnTo>
                <a:lnTo>
                  <a:pt x="707" y="288"/>
                </a:lnTo>
                <a:lnTo>
                  <a:pt x="705" y="290"/>
                </a:lnTo>
                <a:lnTo>
                  <a:pt x="698" y="294"/>
                </a:lnTo>
                <a:lnTo>
                  <a:pt x="692" y="292"/>
                </a:lnTo>
                <a:lnTo>
                  <a:pt x="690" y="290"/>
                </a:lnTo>
                <a:lnTo>
                  <a:pt x="686" y="288"/>
                </a:lnTo>
                <a:lnTo>
                  <a:pt x="682" y="288"/>
                </a:lnTo>
                <a:lnTo>
                  <a:pt x="680" y="288"/>
                </a:lnTo>
                <a:lnTo>
                  <a:pt x="678" y="288"/>
                </a:lnTo>
                <a:lnTo>
                  <a:pt x="677" y="288"/>
                </a:lnTo>
                <a:lnTo>
                  <a:pt x="675" y="288"/>
                </a:lnTo>
                <a:lnTo>
                  <a:pt x="673" y="290"/>
                </a:lnTo>
                <a:lnTo>
                  <a:pt x="669" y="290"/>
                </a:lnTo>
                <a:lnTo>
                  <a:pt x="665" y="294"/>
                </a:lnTo>
                <a:lnTo>
                  <a:pt x="661" y="294"/>
                </a:lnTo>
                <a:lnTo>
                  <a:pt x="659" y="294"/>
                </a:lnTo>
                <a:lnTo>
                  <a:pt x="657" y="294"/>
                </a:lnTo>
                <a:lnTo>
                  <a:pt x="656" y="295"/>
                </a:lnTo>
                <a:lnTo>
                  <a:pt x="656" y="298"/>
                </a:lnTo>
                <a:lnTo>
                  <a:pt x="657" y="303"/>
                </a:lnTo>
                <a:lnTo>
                  <a:pt x="657" y="309"/>
                </a:lnTo>
                <a:lnTo>
                  <a:pt x="657" y="313"/>
                </a:lnTo>
                <a:lnTo>
                  <a:pt x="665" y="328"/>
                </a:lnTo>
                <a:lnTo>
                  <a:pt x="669" y="336"/>
                </a:lnTo>
                <a:lnTo>
                  <a:pt x="667" y="342"/>
                </a:lnTo>
                <a:lnTo>
                  <a:pt x="661" y="353"/>
                </a:lnTo>
                <a:lnTo>
                  <a:pt x="657" y="355"/>
                </a:lnTo>
                <a:lnTo>
                  <a:pt x="650" y="355"/>
                </a:lnTo>
                <a:lnTo>
                  <a:pt x="673" y="380"/>
                </a:lnTo>
                <a:lnTo>
                  <a:pt x="686" y="396"/>
                </a:lnTo>
                <a:lnTo>
                  <a:pt x="686" y="394"/>
                </a:lnTo>
                <a:lnTo>
                  <a:pt x="698" y="407"/>
                </a:lnTo>
                <a:lnTo>
                  <a:pt x="696" y="409"/>
                </a:lnTo>
                <a:lnTo>
                  <a:pt x="694" y="409"/>
                </a:lnTo>
                <a:lnTo>
                  <a:pt x="692" y="409"/>
                </a:lnTo>
                <a:lnTo>
                  <a:pt x="690" y="409"/>
                </a:lnTo>
                <a:lnTo>
                  <a:pt x="688" y="409"/>
                </a:lnTo>
                <a:lnTo>
                  <a:pt x="686" y="409"/>
                </a:lnTo>
                <a:lnTo>
                  <a:pt x="684" y="409"/>
                </a:lnTo>
                <a:lnTo>
                  <a:pt x="682" y="409"/>
                </a:lnTo>
                <a:lnTo>
                  <a:pt x="680" y="409"/>
                </a:lnTo>
                <a:lnTo>
                  <a:pt x="680" y="411"/>
                </a:lnTo>
                <a:lnTo>
                  <a:pt x="678" y="411"/>
                </a:lnTo>
                <a:lnTo>
                  <a:pt x="677" y="411"/>
                </a:lnTo>
                <a:lnTo>
                  <a:pt x="675" y="411"/>
                </a:lnTo>
                <a:lnTo>
                  <a:pt x="675" y="413"/>
                </a:lnTo>
                <a:lnTo>
                  <a:pt x="673" y="413"/>
                </a:lnTo>
                <a:lnTo>
                  <a:pt x="673" y="415"/>
                </a:lnTo>
                <a:lnTo>
                  <a:pt x="673" y="417"/>
                </a:lnTo>
                <a:lnTo>
                  <a:pt x="673" y="419"/>
                </a:lnTo>
                <a:lnTo>
                  <a:pt x="671" y="419"/>
                </a:lnTo>
                <a:lnTo>
                  <a:pt x="671" y="420"/>
                </a:lnTo>
                <a:lnTo>
                  <a:pt x="669" y="420"/>
                </a:lnTo>
                <a:lnTo>
                  <a:pt x="667" y="420"/>
                </a:lnTo>
                <a:lnTo>
                  <a:pt x="665" y="420"/>
                </a:lnTo>
                <a:lnTo>
                  <a:pt x="665" y="419"/>
                </a:lnTo>
                <a:lnTo>
                  <a:pt x="663" y="419"/>
                </a:lnTo>
                <a:lnTo>
                  <a:pt x="661" y="419"/>
                </a:lnTo>
                <a:lnTo>
                  <a:pt x="659" y="419"/>
                </a:lnTo>
                <a:lnTo>
                  <a:pt x="657" y="419"/>
                </a:lnTo>
                <a:lnTo>
                  <a:pt x="657" y="420"/>
                </a:lnTo>
                <a:lnTo>
                  <a:pt x="656" y="420"/>
                </a:lnTo>
                <a:lnTo>
                  <a:pt x="656" y="423"/>
                </a:lnTo>
                <a:lnTo>
                  <a:pt x="653" y="425"/>
                </a:lnTo>
                <a:lnTo>
                  <a:pt x="653" y="423"/>
                </a:lnTo>
                <a:lnTo>
                  <a:pt x="651" y="423"/>
                </a:lnTo>
                <a:lnTo>
                  <a:pt x="651" y="420"/>
                </a:lnTo>
                <a:lnTo>
                  <a:pt x="650" y="420"/>
                </a:lnTo>
                <a:lnTo>
                  <a:pt x="648" y="420"/>
                </a:lnTo>
                <a:lnTo>
                  <a:pt x="646" y="420"/>
                </a:lnTo>
                <a:lnTo>
                  <a:pt x="644" y="419"/>
                </a:lnTo>
                <a:lnTo>
                  <a:pt x="642" y="419"/>
                </a:lnTo>
                <a:lnTo>
                  <a:pt x="642" y="417"/>
                </a:lnTo>
                <a:lnTo>
                  <a:pt x="640" y="417"/>
                </a:lnTo>
                <a:lnTo>
                  <a:pt x="640" y="419"/>
                </a:lnTo>
                <a:lnTo>
                  <a:pt x="638" y="419"/>
                </a:lnTo>
                <a:lnTo>
                  <a:pt x="636" y="420"/>
                </a:lnTo>
                <a:lnTo>
                  <a:pt x="634" y="420"/>
                </a:lnTo>
                <a:lnTo>
                  <a:pt x="632" y="420"/>
                </a:lnTo>
                <a:lnTo>
                  <a:pt x="632" y="423"/>
                </a:lnTo>
                <a:lnTo>
                  <a:pt x="630" y="423"/>
                </a:lnTo>
                <a:lnTo>
                  <a:pt x="629" y="423"/>
                </a:lnTo>
                <a:lnTo>
                  <a:pt x="629" y="420"/>
                </a:lnTo>
                <a:lnTo>
                  <a:pt x="627" y="420"/>
                </a:lnTo>
                <a:lnTo>
                  <a:pt x="625" y="420"/>
                </a:lnTo>
                <a:lnTo>
                  <a:pt x="623" y="420"/>
                </a:lnTo>
                <a:lnTo>
                  <a:pt x="621" y="419"/>
                </a:lnTo>
                <a:lnTo>
                  <a:pt x="619" y="419"/>
                </a:lnTo>
                <a:lnTo>
                  <a:pt x="617" y="417"/>
                </a:lnTo>
                <a:lnTo>
                  <a:pt x="617" y="415"/>
                </a:lnTo>
                <a:lnTo>
                  <a:pt x="615" y="415"/>
                </a:lnTo>
                <a:lnTo>
                  <a:pt x="615" y="413"/>
                </a:lnTo>
                <a:lnTo>
                  <a:pt x="613" y="413"/>
                </a:lnTo>
                <a:lnTo>
                  <a:pt x="615" y="413"/>
                </a:lnTo>
                <a:lnTo>
                  <a:pt x="615" y="411"/>
                </a:lnTo>
                <a:lnTo>
                  <a:pt x="613" y="411"/>
                </a:lnTo>
                <a:lnTo>
                  <a:pt x="611" y="411"/>
                </a:lnTo>
                <a:lnTo>
                  <a:pt x="609" y="411"/>
                </a:lnTo>
                <a:lnTo>
                  <a:pt x="607" y="411"/>
                </a:lnTo>
                <a:lnTo>
                  <a:pt x="605" y="411"/>
                </a:lnTo>
                <a:lnTo>
                  <a:pt x="603" y="413"/>
                </a:lnTo>
                <a:lnTo>
                  <a:pt x="603" y="415"/>
                </a:lnTo>
                <a:lnTo>
                  <a:pt x="603" y="417"/>
                </a:lnTo>
                <a:lnTo>
                  <a:pt x="602" y="417"/>
                </a:lnTo>
                <a:lnTo>
                  <a:pt x="600" y="417"/>
                </a:lnTo>
                <a:lnTo>
                  <a:pt x="598" y="419"/>
                </a:lnTo>
                <a:lnTo>
                  <a:pt x="598" y="420"/>
                </a:lnTo>
                <a:lnTo>
                  <a:pt x="596" y="420"/>
                </a:lnTo>
                <a:lnTo>
                  <a:pt x="596" y="423"/>
                </a:lnTo>
                <a:lnTo>
                  <a:pt x="594" y="425"/>
                </a:lnTo>
                <a:lnTo>
                  <a:pt x="594" y="426"/>
                </a:lnTo>
                <a:lnTo>
                  <a:pt x="592" y="428"/>
                </a:lnTo>
                <a:lnTo>
                  <a:pt x="590" y="426"/>
                </a:lnTo>
                <a:lnTo>
                  <a:pt x="590" y="428"/>
                </a:lnTo>
                <a:lnTo>
                  <a:pt x="588" y="428"/>
                </a:lnTo>
                <a:lnTo>
                  <a:pt x="588" y="430"/>
                </a:lnTo>
                <a:lnTo>
                  <a:pt x="586" y="430"/>
                </a:lnTo>
                <a:lnTo>
                  <a:pt x="584" y="432"/>
                </a:lnTo>
                <a:lnTo>
                  <a:pt x="582" y="434"/>
                </a:lnTo>
                <a:lnTo>
                  <a:pt x="581" y="434"/>
                </a:lnTo>
                <a:lnTo>
                  <a:pt x="579" y="434"/>
                </a:lnTo>
                <a:lnTo>
                  <a:pt x="579" y="432"/>
                </a:lnTo>
                <a:lnTo>
                  <a:pt x="579" y="430"/>
                </a:lnTo>
                <a:lnTo>
                  <a:pt x="577" y="430"/>
                </a:lnTo>
                <a:lnTo>
                  <a:pt x="575" y="430"/>
                </a:lnTo>
                <a:lnTo>
                  <a:pt x="573" y="432"/>
                </a:lnTo>
                <a:lnTo>
                  <a:pt x="571" y="434"/>
                </a:lnTo>
                <a:lnTo>
                  <a:pt x="571" y="436"/>
                </a:lnTo>
                <a:lnTo>
                  <a:pt x="571" y="438"/>
                </a:lnTo>
                <a:lnTo>
                  <a:pt x="571" y="440"/>
                </a:lnTo>
                <a:lnTo>
                  <a:pt x="571" y="442"/>
                </a:lnTo>
                <a:lnTo>
                  <a:pt x="571" y="444"/>
                </a:lnTo>
                <a:lnTo>
                  <a:pt x="569" y="444"/>
                </a:lnTo>
                <a:lnTo>
                  <a:pt x="567" y="444"/>
                </a:lnTo>
                <a:lnTo>
                  <a:pt x="565" y="444"/>
                </a:lnTo>
                <a:lnTo>
                  <a:pt x="563" y="444"/>
                </a:lnTo>
                <a:lnTo>
                  <a:pt x="561" y="444"/>
                </a:lnTo>
                <a:lnTo>
                  <a:pt x="561" y="442"/>
                </a:lnTo>
                <a:lnTo>
                  <a:pt x="559" y="440"/>
                </a:lnTo>
                <a:lnTo>
                  <a:pt x="557" y="440"/>
                </a:lnTo>
                <a:lnTo>
                  <a:pt x="555" y="440"/>
                </a:lnTo>
                <a:lnTo>
                  <a:pt x="555" y="442"/>
                </a:lnTo>
                <a:lnTo>
                  <a:pt x="554" y="444"/>
                </a:lnTo>
                <a:lnTo>
                  <a:pt x="552" y="444"/>
                </a:lnTo>
                <a:lnTo>
                  <a:pt x="550" y="444"/>
                </a:lnTo>
                <a:lnTo>
                  <a:pt x="548" y="444"/>
                </a:lnTo>
                <a:lnTo>
                  <a:pt x="548" y="442"/>
                </a:lnTo>
                <a:lnTo>
                  <a:pt x="550" y="442"/>
                </a:lnTo>
                <a:lnTo>
                  <a:pt x="550" y="440"/>
                </a:lnTo>
                <a:lnTo>
                  <a:pt x="548" y="440"/>
                </a:lnTo>
                <a:lnTo>
                  <a:pt x="546" y="440"/>
                </a:lnTo>
                <a:lnTo>
                  <a:pt x="544" y="440"/>
                </a:lnTo>
                <a:lnTo>
                  <a:pt x="544" y="442"/>
                </a:lnTo>
                <a:lnTo>
                  <a:pt x="542" y="440"/>
                </a:lnTo>
                <a:lnTo>
                  <a:pt x="540" y="440"/>
                </a:lnTo>
                <a:lnTo>
                  <a:pt x="540" y="438"/>
                </a:lnTo>
                <a:lnTo>
                  <a:pt x="540" y="436"/>
                </a:lnTo>
                <a:lnTo>
                  <a:pt x="540" y="434"/>
                </a:lnTo>
                <a:lnTo>
                  <a:pt x="538" y="434"/>
                </a:lnTo>
                <a:lnTo>
                  <a:pt x="538" y="436"/>
                </a:lnTo>
                <a:lnTo>
                  <a:pt x="536" y="436"/>
                </a:lnTo>
                <a:lnTo>
                  <a:pt x="536" y="434"/>
                </a:lnTo>
                <a:lnTo>
                  <a:pt x="534" y="434"/>
                </a:lnTo>
                <a:lnTo>
                  <a:pt x="534" y="436"/>
                </a:lnTo>
                <a:lnTo>
                  <a:pt x="534" y="438"/>
                </a:lnTo>
                <a:lnTo>
                  <a:pt x="533" y="438"/>
                </a:lnTo>
                <a:lnTo>
                  <a:pt x="533" y="440"/>
                </a:lnTo>
                <a:lnTo>
                  <a:pt x="533" y="442"/>
                </a:lnTo>
                <a:lnTo>
                  <a:pt x="531" y="442"/>
                </a:lnTo>
                <a:lnTo>
                  <a:pt x="531" y="440"/>
                </a:lnTo>
                <a:lnTo>
                  <a:pt x="528" y="440"/>
                </a:lnTo>
                <a:lnTo>
                  <a:pt x="527" y="440"/>
                </a:lnTo>
                <a:lnTo>
                  <a:pt x="527" y="438"/>
                </a:lnTo>
                <a:lnTo>
                  <a:pt x="527" y="436"/>
                </a:lnTo>
                <a:lnTo>
                  <a:pt x="527" y="434"/>
                </a:lnTo>
                <a:lnTo>
                  <a:pt x="525" y="434"/>
                </a:lnTo>
                <a:lnTo>
                  <a:pt x="523" y="434"/>
                </a:lnTo>
                <a:lnTo>
                  <a:pt x="521" y="434"/>
                </a:lnTo>
                <a:lnTo>
                  <a:pt x="519" y="432"/>
                </a:lnTo>
                <a:lnTo>
                  <a:pt x="521" y="430"/>
                </a:lnTo>
                <a:lnTo>
                  <a:pt x="521" y="428"/>
                </a:lnTo>
                <a:lnTo>
                  <a:pt x="519" y="426"/>
                </a:lnTo>
                <a:lnTo>
                  <a:pt x="517" y="426"/>
                </a:lnTo>
                <a:lnTo>
                  <a:pt x="517" y="428"/>
                </a:lnTo>
                <a:lnTo>
                  <a:pt x="515" y="428"/>
                </a:lnTo>
                <a:lnTo>
                  <a:pt x="513" y="428"/>
                </a:lnTo>
                <a:lnTo>
                  <a:pt x="511" y="426"/>
                </a:lnTo>
                <a:lnTo>
                  <a:pt x="509" y="426"/>
                </a:lnTo>
                <a:lnTo>
                  <a:pt x="507" y="426"/>
                </a:lnTo>
                <a:lnTo>
                  <a:pt x="507" y="428"/>
                </a:lnTo>
                <a:lnTo>
                  <a:pt x="507" y="430"/>
                </a:lnTo>
                <a:lnTo>
                  <a:pt x="505" y="430"/>
                </a:lnTo>
                <a:lnTo>
                  <a:pt x="505" y="432"/>
                </a:lnTo>
                <a:lnTo>
                  <a:pt x="505" y="434"/>
                </a:lnTo>
                <a:lnTo>
                  <a:pt x="505" y="436"/>
                </a:lnTo>
                <a:lnTo>
                  <a:pt x="504" y="436"/>
                </a:lnTo>
                <a:lnTo>
                  <a:pt x="504" y="434"/>
                </a:lnTo>
                <a:lnTo>
                  <a:pt x="502" y="434"/>
                </a:lnTo>
                <a:lnTo>
                  <a:pt x="502" y="432"/>
                </a:lnTo>
                <a:lnTo>
                  <a:pt x="502" y="430"/>
                </a:lnTo>
                <a:lnTo>
                  <a:pt x="502" y="428"/>
                </a:lnTo>
                <a:lnTo>
                  <a:pt x="500" y="428"/>
                </a:lnTo>
                <a:lnTo>
                  <a:pt x="500" y="430"/>
                </a:lnTo>
                <a:lnTo>
                  <a:pt x="500" y="432"/>
                </a:lnTo>
                <a:lnTo>
                  <a:pt x="498" y="432"/>
                </a:lnTo>
                <a:lnTo>
                  <a:pt x="496" y="432"/>
                </a:lnTo>
                <a:lnTo>
                  <a:pt x="496" y="434"/>
                </a:lnTo>
                <a:lnTo>
                  <a:pt x="494" y="434"/>
                </a:lnTo>
                <a:lnTo>
                  <a:pt x="492" y="434"/>
                </a:lnTo>
                <a:lnTo>
                  <a:pt x="490" y="434"/>
                </a:lnTo>
                <a:lnTo>
                  <a:pt x="490" y="432"/>
                </a:lnTo>
                <a:lnTo>
                  <a:pt x="488" y="432"/>
                </a:lnTo>
                <a:lnTo>
                  <a:pt x="486" y="432"/>
                </a:lnTo>
                <a:lnTo>
                  <a:pt x="484" y="432"/>
                </a:lnTo>
                <a:lnTo>
                  <a:pt x="484" y="434"/>
                </a:lnTo>
                <a:lnTo>
                  <a:pt x="482" y="434"/>
                </a:lnTo>
                <a:lnTo>
                  <a:pt x="480" y="434"/>
                </a:lnTo>
                <a:lnTo>
                  <a:pt x="478" y="434"/>
                </a:lnTo>
                <a:lnTo>
                  <a:pt x="477" y="434"/>
                </a:lnTo>
                <a:lnTo>
                  <a:pt x="477" y="432"/>
                </a:lnTo>
                <a:lnTo>
                  <a:pt x="478" y="432"/>
                </a:lnTo>
                <a:lnTo>
                  <a:pt x="478" y="430"/>
                </a:lnTo>
                <a:lnTo>
                  <a:pt x="477" y="428"/>
                </a:lnTo>
                <a:lnTo>
                  <a:pt x="477" y="430"/>
                </a:lnTo>
                <a:lnTo>
                  <a:pt x="475" y="430"/>
                </a:lnTo>
                <a:lnTo>
                  <a:pt x="473" y="430"/>
                </a:lnTo>
                <a:lnTo>
                  <a:pt x="473" y="428"/>
                </a:lnTo>
                <a:lnTo>
                  <a:pt x="471" y="428"/>
                </a:lnTo>
                <a:lnTo>
                  <a:pt x="471" y="426"/>
                </a:lnTo>
                <a:lnTo>
                  <a:pt x="469" y="426"/>
                </a:lnTo>
                <a:lnTo>
                  <a:pt x="469" y="425"/>
                </a:lnTo>
                <a:lnTo>
                  <a:pt x="467" y="426"/>
                </a:lnTo>
                <a:lnTo>
                  <a:pt x="469" y="426"/>
                </a:lnTo>
                <a:lnTo>
                  <a:pt x="469" y="428"/>
                </a:lnTo>
                <a:lnTo>
                  <a:pt x="467" y="428"/>
                </a:lnTo>
                <a:lnTo>
                  <a:pt x="465" y="426"/>
                </a:lnTo>
                <a:lnTo>
                  <a:pt x="463" y="426"/>
                </a:lnTo>
                <a:lnTo>
                  <a:pt x="461" y="426"/>
                </a:lnTo>
                <a:lnTo>
                  <a:pt x="461" y="425"/>
                </a:lnTo>
                <a:lnTo>
                  <a:pt x="461" y="423"/>
                </a:lnTo>
                <a:lnTo>
                  <a:pt x="461" y="420"/>
                </a:lnTo>
                <a:lnTo>
                  <a:pt x="459" y="420"/>
                </a:lnTo>
                <a:lnTo>
                  <a:pt x="457" y="420"/>
                </a:lnTo>
                <a:lnTo>
                  <a:pt x="456" y="420"/>
                </a:lnTo>
                <a:lnTo>
                  <a:pt x="454" y="423"/>
                </a:lnTo>
                <a:lnTo>
                  <a:pt x="451" y="423"/>
                </a:lnTo>
                <a:lnTo>
                  <a:pt x="450" y="423"/>
                </a:lnTo>
                <a:lnTo>
                  <a:pt x="448" y="423"/>
                </a:lnTo>
                <a:lnTo>
                  <a:pt x="446" y="423"/>
                </a:lnTo>
                <a:lnTo>
                  <a:pt x="446" y="420"/>
                </a:lnTo>
                <a:lnTo>
                  <a:pt x="444" y="420"/>
                </a:lnTo>
                <a:lnTo>
                  <a:pt x="442" y="420"/>
                </a:lnTo>
                <a:lnTo>
                  <a:pt x="440" y="420"/>
                </a:lnTo>
                <a:lnTo>
                  <a:pt x="440" y="419"/>
                </a:lnTo>
                <a:lnTo>
                  <a:pt x="438" y="419"/>
                </a:lnTo>
                <a:lnTo>
                  <a:pt x="438" y="417"/>
                </a:lnTo>
                <a:lnTo>
                  <a:pt x="436" y="417"/>
                </a:lnTo>
                <a:lnTo>
                  <a:pt x="434" y="415"/>
                </a:lnTo>
                <a:lnTo>
                  <a:pt x="434" y="413"/>
                </a:lnTo>
                <a:lnTo>
                  <a:pt x="434" y="411"/>
                </a:lnTo>
                <a:lnTo>
                  <a:pt x="434" y="409"/>
                </a:lnTo>
                <a:lnTo>
                  <a:pt x="432" y="409"/>
                </a:lnTo>
                <a:lnTo>
                  <a:pt x="430" y="409"/>
                </a:lnTo>
                <a:lnTo>
                  <a:pt x="432" y="409"/>
                </a:lnTo>
                <a:lnTo>
                  <a:pt x="432" y="407"/>
                </a:lnTo>
                <a:lnTo>
                  <a:pt x="430" y="405"/>
                </a:lnTo>
                <a:lnTo>
                  <a:pt x="430" y="403"/>
                </a:lnTo>
                <a:lnTo>
                  <a:pt x="430" y="401"/>
                </a:lnTo>
                <a:lnTo>
                  <a:pt x="430" y="399"/>
                </a:lnTo>
                <a:lnTo>
                  <a:pt x="432" y="399"/>
                </a:lnTo>
                <a:lnTo>
                  <a:pt x="432" y="397"/>
                </a:lnTo>
                <a:lnTo>
                  <a:pt x="430" y="396"/>
                </a:lnTo>
                <a:lnTo>
                  <a:pt x="429" y="394"/>
                </a:lnTo>
                <a:lnTo>
                  <a:pt x="427" y="392"/>
                </a:lnTo>
                <a:lnTo>
                  <a:pt x="425" y="392"/>
                </a:lnTo>
                <a:lnTo>
                  <a:pt x="425" y="390"/>
                </a:lnTo>
                <a:lnTo>
                  <a:pt x="425" y="388"/>
                </a:lnTo>
                <a:lnTo>
                  <a:pt x="425" y="386"/>
                </a:lnTo>
                <a:lnTo>
                  <a:pt x="425" y="384"/>
                </a:lnTo>
                <a:lnTo>
                  <a:pt x="425" y="382"/>
                </a:lnTo>
                <a:lnTo>
                  <a:pt x="427" y="382"/>
                </a:lnTo>
                <a:lnTo>
                  <a:pt x="427" y="380"/>
                </a:lnTo>
                <a:lnTo>
                  <a:pt x="429" y="380"/>
                </a:lnTo>
                <a:lnTo>
                  <a:pt x="430" y="380"/>
                </a:lnTo>
                <a:lnTo>
                  <a:pt x="430" y="382"/>
                </a:lnTo>
                <a:lnTo>
                  <a:pt x="432" y="382"/>
                </a:lnTo>
                <a:lnTo>
                  <a:pt x="432" y="380"/>
                </a:lnTo>
                <a:lnTo>
                  <a:pt x="432" y="378"/>
                </a:lnTo>
                <a:lnTo>
                  <a:pt x="432" y="376"/>
                </a:lnTo>
                <a:lnTo>
                  <a:pt x="432" y="375"/>
                </a:lnTo>
                <a:lnTo>
                  <a:pt x="434" y="375"/>
                </a:lnTo>
                <a:lnTo>
                  <a:pt x="436" y="375"/>
                </a:lnTo>
                <a:lnTo>
                  <a:pt x="436" y="376"/>
                </a:lnTo>
                <a:lnTo>
                  <a:pt x="438" y="378"/>
                </a:lnTo>
                <a:lnTo>
                  <a:pt x="438" y="376"/>
                </a:lnTo>
                <a:lnTo>
                  <a:pt x="440" y="375"/>
                </a:lnTo>
                <a:lnTo>
                  <a:pt x="442" y="375"/>
                </a:lnTo>
                <a:lnTo>
                  <a:pt x="442" y="372"/>
                </a:lnTo>
                <a:lnTo>
                  <a:pt x="442" y="370"/>
                </a:lnTo>
                <a:lnTo>
                  <a:pt x="442" y="369"/>
                </a:lnTo>
                <a:lnTo>
                  <a:pt x="442" y="367"/>
                </a:lnTo>
                <a:lnTo>
                  <a:pt x="440" y="367"/>
                </a:lnTo>
                <a:lnTo>
                  <a:pt x="438" y="367"/>
                </a:lnTo>
                <a:lnTo>
                  <a:pt x="438" y="365"/>
                </a:lnTo>
                <a:lnTo>
                  <a:pt x="436" y="365"/>
                </a:lnTo>
                <a:lnTo>
                  <a:pt x="438" y="363"/>
                </a:lnTo>
                <a:lnTo>
                  <a:pt x="440" y="363"/>
                </a:lnTo>
                <a:lnTo>
                  <a:pt x="440" y="361"/>
                </a:lnTo>
                <a:lnTo>
                  <a:pt x="438" y="361"/>
                </a:lnTo>
                <a:lnTo>
                  <a:pt x="436" y="359"/>
                </a:lnTo>
                <a:lnTo>
                  <a:pt x="436" y="357"/>
                </a:lnTo>
                <a:lnTo>
                  <a:pt x="438" y="357"/>
                </a:lnTo>
                <a:lnTo>
                  <a:pt x="438" y="355"/>
                </a:lnTo>
                <a:lnTo>
                  <a:pt x="438" y="353"/>
                </a:lnTo>
                <a:lnTo>
                  <a:pt x="436" y="353"/>
                </a:lnTo>
                <a:lnTo>
                  <a:pt x="436" y="351"/>
                </a:lnTo>
                <a:lnTo>
                  <a:pt x="438" y="351"/>
                </a:lnTo>
                <a:lnTo>
                  <a:pt x="438" y="349"/>
                </a:lnTo>
                <a:lnTo>
                  <a:pt x="436" y="349"/>
                </a:lnTo>
                <a:lnTo>
                  <a:pt x="436" y="351"/>
                </a:lnTo>
                <a:lnTo>
                  <a:pt x="434" y="351"/>
                </a:lnTo>
                <a:lnTo>
                  <a:pt x="434" y="349"/>
                </a:lnTo>
                <a:lnTo>
                  <a:pt x="432" y="348"/>
                </a:lnTo>
                <a:lnTo>
                  <a:pt x="434" y="348"/>
                </a:lnTo>
                <a:lnTo>
                  <a:pt x="436" y="346"/>
                </a:lnTo>
                <a:lnTo>
                  <a:pt x="436" y="344"/>
                </a:lnTo>
                <a:lnTo>
                  <a:pt x="434" y="344"/>
                </a:lnTo>
                <a:lnTo>
                  <a:pt x="434" y="342"/>
                </a:lnTo>
                <a:lnTo>
                  <a:pt x="436" y="342"/>
                </a:lnTo>
                <a:lnTo>
                  <a:pt x="436" y="340"/>
                </a:lnTo>
                <a:lnTo>
                  <a:pt x="438" y="342"/>
                </a:lnTo>
                <a:lnTo>
                  <a:pt x="438" y="340"/>
                </a:lnTo>
                <a:lnTo>
                  <a:pt x="438" y="338"/>
                </a:lnTo>
                <a:lnTo>
                  <a:pt x="436" y="338"/>
                </a:lnTo>
                <a:lnTo>
                  <a:pt x="436" y="336"/>
                </a:lnTo>
                <a:lnTo>
                  <a:pt x="434" y="336"/>
                </a:lnTo>
                <a:lnTo>
                  <a:pt x="434" y="334"/>
                </a:lnTo>
                <a:lnTo>
                  <a:pt x="436" y="334"/>
                </a:lnTo>
                <a:lnTo>
                  <a:pt x="438" y="332"/>
                </a:lnTo>
                <a:lnTo>
                  <a:pt x="440" y="332"/>
                </a:lnTo>
                <a:lnTo>
                  <a:pt x="440" y="330"/>
                </a:lnTo>
                <a:lnTo>
                  <a:pt x="438" y="330"/>
                </a:lnTo>
                <a:lnTo>
                  <a:pt x="438" y="328"/>
                </a:lnTo>
                <a:lnTo>
                  <a:pt x="436" y="328"/>
                </a:lnTo>
                <a:lnTo>
                  <a:pt x="434" y="328"/>
                </a:lnTo>
                <a:lnTo>
                  <a:pt x="432" y="326"/>
                </a:lnTo>
                <a:lnTo>
                  <a:pt x="430" y="324"/>
                </a:lnTo>
                <a:lnTo>
                  <a:pt x="429" y="322"/>
                </a:lnTo>
                <a:lnTo>
                  <a:pt x="429" y="321"/>
                </a:lnTo>
                <a:lnTo>
                  <a:pt x="427" y="319"/>
                </a:lnTo>
                <a:lnTo>
                  <a:pt x="429" y="319"/>
                </a:lnTo>
                <a:lnTo>
                  <a:pt x="429" y="317"/>
                </a:lnTo>
                <a:lnTo>
                  <a:pt x="427" y="317"/>
                </a:lnTo>
                <a:lnTo>
                  <a:pt x="425" y="317"/>
                </a:lnTo>
                <a:lnTo>
                  <a:pt x="423" y="317"/>
                </a:lnTo>
                <a:lnTo>
                  <a:pt x="421" y="317"/>
                </a:lnTo>
                <a:lnTo>
                  <a:pt x="419" y="317"/>
                </a:lnTo>
                <a:lnTo>
                  <a:pt x="419" y="315"/>
                </a:lnTo>
                <a:lnTo>
                  <a:pt x="419" y="313"/>
                </a:lnTo>
                <a:lnTo>
                  <a:pt x="417" y="313"/>
                </a:lnTo>
                <a:lnTo>
                  <a:pt x="417" y="315"/>
                </a:lnTo>
                <a:lnTo>
                  <a:pt x="417" y="313"/>
                </a:lnTo>
                <a:lnTo>
                  <a:pt x="415" y="313"/>
                </a:lnTo>
                <a:lnTo>
                  <a:pt x="413" y="313"/>
                </a:lnTo>
                <a:lnTo>
                  <a:pt x="413" y="315"/>
                </a:lnTo>
                <a:lnTo>
                  <a:pt x="413" y="317"/>
                </a:lnTo>
                <a:lnTo>
                  <a:pt x="411" y="317"/>
                </a:lnTo>
                <a:lnTo>
                  <a:pt x="409" y="317"/>
                </a:lnTo>
                <a:lnTo>
                  <a:pt x="408" y="317"/>
                </a:lnTo>
                <a:lnTo>
                  <a:pt x="408" y="319"/>
                </a:lnTo>
                <a:lnTo>
                  <a:pt x="406" y="319"/>
                </a:lnTo>
                <a:lnTo>
                  <a:pt x="406" y="317"/>
                </a:lnTo>
                <a:lnTo>
                  <a:pt x="403" y="317"/>
                </a:lnTo>
                <a:lnTo>
                  <a:pt x="403" y="315"/>
                </a:lnTo>
                <a:lnTo>
                  <a:pt x="403" y="313"/>
                </a:lnTo>
                <a:lnTo>
                  <a:pt x="403" y="311"/>
                </a:lnTo>
                <a:lnTo>
                  <a:pt x="403" y="309"/>
                </a:lnTo>
                <a:lnTo>
                  <a:pt x="403" y="307"/>
                </a:lnTo>
                <a:lnTo>
                  <a:pt x="402" y="307"/>
                </a:lnTo>
                <a:lnTo>
                  <a:pt x="400" y="307"/>
                </a:lnTo>
                <a:lnTo>
                  <a:pt x="398" y="309"/>
                </a:lnTo>
                <a:lnTo>
                  <a:pt x="396" y="309"/>
                </a:lnTo>
                <a:lnTo>
                  <a:pt x="396" y="307"/>
                </a:lnTo>
                <a:lnTo>
                  <a:pt x="394" y="307"/>
                </a:lnTo>
                <a:lnTo>
                  <a:pt x="392" y="307"/>
                </a:lnTo>
                <a:lnTo>
                  <a:pt x="390" y="307"/>
                </a:lnTo>
                <a:lnTo>
                  <a:pt x="390" y="305"/>
                </a:lnTo>
                <a:lnTo>
                  <a:pt x="388" y="305"/>
                </a:lnTo>
                <a:lnTo>
                  <a:pt x="386" y="305"/>
                </a:lnTo>
                <a:lnTo>
                  <a:pt x="384" y="305"/>
                </a:lnTo>
                <a:lnTo>
                  <a:pt x="384" y="303"/>
                </a:lnTo>
                <a:lnTo>
                  <a:pt x="382" y="303"/>
                </a:lnTo>
                <a:lnTo>
                  <a:pt x="384" y="303"/>
                </a:lnTo>
                <a:lnTo>
                  <a:pt x="384" y="301"/>
                </a:lnTo>
                <a:lnTo>
                  <a:pt x="384" y="300"/>
                </a:lnTo>
                <a:lnTo>
                  <a:pt x="384" y="298"/>
                </a:lnTo>
                <a:lnTo>
                  <a:pt x="382" y="298"/>
                </a:lnTo>
                <a:lnTo>
                  <a:pt x="382" y="295"/>
                </a:lnTo>
                <a:lnTo>
                  <a:pt x="381" y="295"/>
                </a:lnTo>
                <a:lnTo>
                  <a:pt x="381" y="298"/>
                </a:lnTo>
                <a:lnTo>
                  <a:pt x="379" y="298"/>
                </a:lnTo>
                <a:lnTo>
                  <a:pt x="377" y="298"/>
                </a:lnTo>
                <a:lnTo>
                  <a:pt x="375" y="295"/>
                </a:lnTo>
                <a:lnTo>
                  <a:pt x="371" y="298"/>
                </a:lnTo>
                <a:lnTo>
                  <a:pt x="371" y="295"/>
                </a:lnTo>
                <a:lnTo>
                  <a:pt x="371" y="294"/>
                </a:lnTo>
                <a:lnTo>
                  <a:pt x="369" y="292"/>
                </a:lnTo>
                <a:lnTo>
                  <a:pt x="367" y="292"/>
                </a:lnTo>
                <a:lnTo>
                  <a:pt x="365" y="292"/>
                </a:lnTo>
                <a:lnTo>
                  <a:pt x="365" y="294"/>
                </a:lnTo>
                <a:lnTo>
                  <a:pt x="363" y="294"/>
                </a:lnTo>
                <a:lnTo>
                  <a:pt x="363" y="292"/>
                </a:lnTo>
                <a:lnTo>
                  <a:pt x="361" y="290"/>
                </a:lnTo>
                <a:lnTo>
                  <a:pt x="361" y="288"/>
                </a:lnTo>
                <a:lnTo>
                  <a:pt x="360" y="288"/>
                </a:lnTo>
                <a:lnTo>
                  <a:pt x="360" y="286"/>
                </a:lnTo>
                <a:lnTo>
                  <a:pt x="357" y="286"/>
                </a:lnTo>
                <a:lnTo>
                  <a:pt x="357" y="288"/>
                </a:lnTo>
                <a:lnTo>
                  <a:pt x="355" y="288"/>
                </a:lnTo>
                <a:lnTo>
                  <a:pt x="355" y="290"/>
                </a:lnTo>
                <a:lnTo>
                  <a:pt x="354" y="290"/>
                </a:lnTo>
                <a:lnTo>
                  <a:pt x="352" y="290"/>
                </a:lnTo>
                <a:lnTo>
                  <a:pt x="350" y="288"/>
                </a:lnTo>
                <a:lnTo>
                  <a:pt x="348" y="288"/>
                </a:lnTo>
                <a:lnTo>
                  <a:pt x="348" y="286"/>
                </a:lnTo>
                <a:lnTo>
                  <a:pt x="348" y="284"/>
                </a:lnTo>
                <a:lnTo>
                  <a:pt x="348" y="282"/>
                </a:lnTo>
                <a:lnTo>
                  <a:pt x="348" y="280"/>
                </a:lnTo>
                <a:lnTo>
                  <a:pt x="346" y="280"/>
                </a:lnTo>
                <a:lnTo>
                  <a:pt x="344" y="278"/>
                </a:lnTo>
                <a:lnTo>
                  <a:pt x="342" y="278"/>
                </a:lnTo>
                <a:lnTo>
                  <a:pt x="342" y="276"/>
                </a:lnTo>
                <a:lnTo>
                  <a:pt x="344" y="276"/>
                </a:lnTo>
                <a:lnTo>
                  <a:pt x="344" y="274"/>
                </a:lnTo>
                <a:lnTo>
                  <a:pt x="344" y="273"/>
                </a:lnTo>
                <a:lnTo>
                  <a:pt x="344" y="271"/>
                </a:lnTo>
                <a:lnTo>
                  <a:pt x="342" y="271"/>
                </a:lnTo>
                <a:lnTo>
                  <a:pt x="340" y="273"/>
                </a:lnTo>
                <a:lnTo>
                  <a:pt x="340" y="274"/>
                </a:lnTo>
                <a:lnTo>
                  <a:pt x="338" y="274"/>
                </a:lnTo>
                <a:lnTo>
                  <a:pt x="336" y="274"/>
                </a:lnTo>
                <a:lnTo>
                  <a:pt x="336" y="273"/>
                </a:lnTo>
                <a:lnTo>
                  <a:pt x="336" y="271"/>
                </a:lnTo>
                <a:lnTo>
                  <a:pt x="336" y="269"/>
                </a:lnTo>
                <a:lnTo>
                  <a:pt x="336" y="267"/>
                </a:lnTo>
                <a:lnTo>
                  <a:pt x="336" y="265"/>
                </a:lnTo>
                <a:lnTo>
                  <a:pt x="334" y="265"/>
                </a:lnTo>
                <a:lnTo>
                  <a:pt x="334" y="267"/>
                </a:lnTo>
                <a:lnTo>
                  <a:pt x="333" y="267"/>
                </a:lnTo>
                <a:lnTo>
                  <a:pt x="333" y="265"/>
                </a:lnTo>
                <a:lnTo>
                  <a:pt x="334" y="263"/>
                </a:lnTo>
                <a:lnTo>
                  <a:pt x="333" y="263"/>
                </a:lnTo>
                <a:lnTo>
                  <a:pt x="331" y="261"/>
                </a:lnTo>
                <a:lnTo>
                  <a:pt x="331" y="259"/>
                </a:lnTo>
                <a:lnTo>
                  <a:pt x="329" y="259"/>
                </a:lnTo>
                <a:lnTo>
                  <a:pt x="329" y="257"/>
                </a:lnTo>
                <a:lnTo>
                  <a:pt x="327" y="257"/>
                </a:lnTo>
                <a:lnTo>
                  <a:pt x="329" y="257"/>
                </a:lnTo>
                <a:lnTo>
                  <a:pt x="329" y="255"/>
                </a:lnTo>
                <a:lnTo>
                  <a:pt x="331" y="255"/>
                </a:lnTo>
                <a:lnTo>
                  <a:pt x="331" y="253"/>
                </a:lnTo>
                <a:lnTo>
                  <a:pt x="331" y="251"/>
                </a:lnTo>
                <a:lnTo>
                  <a:pt x="331" y="250"/>
                </a:lnTo>
                <a:lnTo>
                  <a:pt x="331" y="247"/>
                </a:lnTo>
                <a:lnTo>
                  <a:pt x="329" y="247"/>
                </a:lnTo>
                <a:lnTo>
                  <a:pt x="327" y="247"/>
                </a:lnTo>
                <a:lnTo>
                  <a:pt x="327" y="245"/>
                </a:lnTo>
                <a:lnTo>
                  <a:pt x="325" y="245"/>
                </a:lnTo>
                <a:lnTo>
                  <a:pt x="323" y="245"/>
                </a:lnTo>
                <a:lnTo>
                  <a:pt x="323" y="244"/>
                </a:lnTo>
                <a:lnTo>
                  <a:pt x="323" y="240"/>
                </a:lnTo>
                <a:lnTo>
                  <a:pt x="306" y="245"/>
                </a:lnTo>
                <a:lnTo>
                  <a:pt x="285" y="245"/>
                </a:lnTo>
                <a:lnTo>
                  <a:pt x="261" y="244"/>
                </a:lnTo>
                <a:lnTo>
                  <a:pt x="254" y="236"/>
                </a:lnTo>
                <a:lnTo>
                  <a:pt x="250" y="234"/>
                </a:lnTo>
                <a:lnTo>
                  <a:pt x="248" y="232"/>
                </a:lnTo>
                <a:lnTo>
                  <a:pt x="244" y="232"/>
                </a:lnTo>
                <a:lnTo>
                  <a:pt x="231" y="221"/>
                </a:lnTo>
                <a:lnTo>
                  <a:pt x="225" y="207"/>
                </a:lnTo>
                <a:lnTo>
                  <a:pt x="223" y="205"/>
                </a:lnTo>
                <a:lnTo>
                  <a:pt x="221" y="199"/>
                </a:lnTo>
                <a:lnTo>
                  <a:pt x="221" y="192"/>
                </a:lnTo>
                <a:lnTo>
                  <a:pt x="221" y="188"/>
                </a:lnTo>
                <a:lnTo>
                  <a:pt x="217" y="173"/>
                </a:lnTo>
                <a:lnTo>
                  <a:pt x="211" y="159"/>
                </a:lnTo>
                <a:lnTo>
                  <a:pt x="210" y="159"/>
                </a:lnTo>
                <a:lnTo>
                  <a:pt x="156" y="182"/>
                </a:lnTo>
                <a:lnTo>
                  <a:pt x="150" y="182"/>
                </a:lnTo>
                <a:lnTo>
                  <a:pt x="119" y="194"/>
                </a:lnTo>
                <a:lnTo>
                  <a:pt x="108" y="199"/>
                </a:lnTo>
                <a:lnTo>
                  <a:pt x="98" y="203"/>
                </a:lnTo>
                <a:lnTo>
                  <a:pt x="81" y="213"/>
                </a:lnTo>
                <a:lnTo>
                  <a:pt x="59" y="226"/>
                </a:lnTo>
                <a:lnTo>
                  <a:pt x="59" y="228"/>
                </a:lnTo>
                <a:lnTo>
                  <a:pt x="67" y="245"/>
                </a:lnTo>
                <a:lnTo>
                  <a:pt x="85" y="278"/>
                </a:lnTo>
                <a:lnTo>
                  <a:pt x="33" y="276"/>
                </a:lnTo>
                <a:lnTo>
                  <a:pt x="33" y="278"/>
                </a:lnTo>
                <a:lnTo>
                  <a:pt x="52" y="321"/>
                </a:lnTo>
                <a:lnTo>
                  <a:pt x="54" y="322"/>
                </a:lnTo>
                <a:lnTo>
                  <a:pt x="54" y="324"/>
                </a:lnTo>
                <a:lnTo>
                  <a:pt x="46" y="328"/>
                </a:lnTo>
                <a:lnTo>
                  <a:pt x="0" y="348"/>
                </a:lnTo>
                <a:lnTo>
                  <a:pt x="0" y="349"/>
                </a:lnTo>
                <a:lnTo>
                  <a:pt x="31" y="423"/>
                </a:lnTo>
                <a:lnTo>
                  <a:pt x="31" y="425"/>
                </a:lnTo>
                <a:lnTo>
                  <a:pt x="75" y="522"/>
                </a:lnTo>
                <a:lnTo>
                  <a:pt x="85" y="542"/>
                </a:lnTo>
                <a:lnTo>
                  <a:pt x="94" y="551"/>
                </a:lnTo>
                <a:lnTo>
                  <a:pt x="125" y="588"/>
                </a:lnTo>
                <a:lnTo>
                  <a:pt x="150" y="617"/>
                </a:lnTo>
                <a:lnTo>
                  <a:pt x="171" y="644"/>
                </a:lnTo>
                <a:lnTo>
                  <a:pt x="189" y="663"/>
                </a:lnTo>
                <a:lnTo>
                  <a:pt x="202" y="684"/>
                </a:lnTo>
                <a:lnTo>
                  <a:pt x="206" y="695"/>
                </a:lnTo>
                <a:lnTo>
                  <a:pt x="215" y="724"/>
                </a:lnTo>
                <a:lnTo>
                  <a:pt x="252" y="822"/>
                </a:lnTo>
                <a:lnTo>
                  <a:pt x="256" y="840"/>
                </a:lnTo>
                <a:lnTo>
                  <a:pt x="254" y="843"/>
                </a:lnTo>
                <a:lnTo>
                  <a:pt x="258" y="851"/>
                </a:lnTo>
                <a:lnTo>
                  <a:pt x="259" y="859"/>
                </a:lnTo>
                <a:lnTo>
                  <a:pt x="261" y="865"/>
                </a:lnTo>
                <a:lnTo>
                  <a:pt x="261" y="867"/>
                </a:lnTo>
                <a:lnTo>
                  <a:pt x="265" y="86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" name="Freeform 214"/>
          <p:cNvSpPr>
            <a:spLocks/>
          </p:cNvSpPr>
          <p:nvPr/>
        </p:nvSpPr>
        <p:spPr bwMode="auto">
          <a:xfrm>
            <a:off x="-2429747" y="5799073"/>
            <a:ext cx="1067471" cy="725767"/>
          </a:xfrm>
          <a:custGeom>
            <a:avLst/>
            <a:gdLst>
              <a:gd name="T0" fmla="*/ 1116 w 1134"/>
              <a:gd name="T1" fmla="*/ 709 h 771"/>
              <a:gd name="T2" fmla="*/ 1128 w 1134"/>
              <a:gd name="T3" fmla="*/ 686 h 771"/>
              <a:gd name="T4" fmla="*/ 1134 w 1134"/>
              <a:gd name="T5" fmla="*/ 663 h 771"/>
              <a:gd name="T6" fmla="*/ 1093 w 1134"/>
              <a:gd name="T7" fmla="*/ 638 h 771"/>
              <a:gd name="T8" fmla="*/ 1012 w 1134"/>
              <a:gd name="T9" fmla="*/ 513 h 771"/>
              <a:gd name="T10" fmla="*/ 970 w 1134"/>
              <a:gd name="T11" fmla="*/ 488 h 771"/>
              <a:gd name="T12" fmla="*/ 924 w 1134"/>
              <a:gd name="T13" fmla="*/ 477 h 771"/>
              <a:gd name="T14" fmla="*/ 920 w 1134"/>
              <a:gd name="T15" fmla="*/ 440 h 771"/>
              <a:gd name="T16" fmla="*/ 870 w 1134"/>
              <a:gd name="T17" fmla="*/ 415 h 771"/>
              <a:gd name="T18" fmla="*/ 899 w 1134"/>
              <a:gd name="T19" fmla="*/ 348 h 771"/>
              <a:gd name="T20" fmla="*/ 908 w 1134"/>
              <a:gd name="T21" fmla="*/ 296 h 771"/>
              <a:gd name="T22" fmla="*/ 847 w 1134"/>
              <a:gd name="T23" fmla="*/ 240 h 771"/>
              <a:gd name="T24" fmla="*/ 711 w 1134"/>
              <a:gd name="T25" fmla="*/ 182 h 771"/>
              <a:gd name="T26" fmla="*/ 655 w 1134"/>
              <a:gd name="T27" fmla="*/ 221 h 771"/>
              <a:gd name="T28" fmla="*/ 651 w 1134"/>
              <a:gd name="T29" fmla="*/ 200 h 771"/>
              <a:gd name="T30" fmla="*/ 647 w 1134"/>
              <a:gd name="T31" fmla="*/ 169 h 771"/>
              <a:gd name="T32" fmla="*/ 630 w 1134"/>
              <a:gd name="T33" fmla="*/ 157 h 771"/>
              <a:gd name="T34" fmla="*/ 611 w 1134"/>
              <a:gd name="T35" fmla="*/ 146 h 771"/>
              <a:gd name="T36" fmla="*/ 588 w 1134"/>
              <a:gd name="T37" fmla="*/ 131 h 771"/>
              <a:gd name="T38" fmla="*/ 564 w 1134"/>
              <a:gd name="T39" fmla="*/ 148 h 771"/>
              <a:gd name="T40" fmla="*/ 588 w 1134"/>
              <a:gd name="T41" fmla="*/ 184 h 771"/>
              <a:gd name="T42" fmla="*/ 522 w 1134"/>
              <a:gd name="T43" fmla="*/ 152 h 771"/>
              <a:gd name="T44" fmla="*/ 455 w 1134"/>
              <a:gd name="T45" fmla="*/ 132 h 771"/>
              <a:gd name="T46" fmla="*/ 480 w 1134"/>
              <a:gd name="T47" fmla="*/ 65 h 771"/>
              <a:gd name="T48" fmla="*/ 453 w 1134"/>
              <a:gd name="T49" fmla="*/ 19 h 771"/>
              <a:gd name="T50" fmla="*/ 190 w 1134"/>
              <a:gd name="T51" fmla="*/ 136 h 771"/>
              <a:gd name="T52" fmla="*/ 115 w 1134"/>
              <a:gd name="T53" fmla="*/ 232 h 771"/>
              <a:gd name="T54" fmla="*/ 124 w 1134"/>
              <a:gd name="T55" fmla="*/ 253 h 771"/>
              <a:gd name="T56" fmla="*/ 134 w 1134"/>
              <a:gd name="T57" fmla="*/ 273 h 771"/>
              <a:gd name="T58" fmla="*/ 109 w 1134"/>
              <a:gd name="T59" fmla="*/ 313 h 771"/>
              <a:gd name="T60" fmla="*/ 73 w 1134"/>
              <a:gd name="T61" fmla="*/ 328 h 771"/>
              <a:gd name="T62" fmla="*/ 11 w 1134"/>
              <a:gd name="T63" fmla="*/ 432 h 771"/>
              <a:gd name="T64" fmla="*/ 49 w 1134"/>
              <a:gd name="T65" fmla="*/ 480 h 771"/>
              <a:gd name="T66" fmla="*/ 105 w 1134"/>
              <a:gd name="T67" fmla="*/ 549 h 771"/>
              <a:gd name="T68" fmla="*/ 142 w 1134"/>
              <a:gd name="T69" fmla="*/ 513 h 771"/>
              <a:gd name="T70" fmla="*/ 190 w 1134"/>
              <a:gd name="T71" fmla="*/ 479 h 771"/>
              <a:gd name="T72" fmla="*/ 217 w 1134"/>
              <a:gd name="T73" fmla="*/ 457 h 771"/>
              <a:gd name="T74" fmla="*/ 240 w 1134"/>
              <a:gd name="T75" fmla="*/ 455 h 771"/>
              <a:gd name="T76" fmla="*/ 253 w 1134"/>
              <a:gd name="T77" fmla="*/ 461 h 771"/>
              <a:gd name="T78" fmla="*/ 278 w 1134"/>
              <a:gd name="T79" fmla="*/ 463 h 771"/>
              <a:gd name="T80" fmla="*/ 296 w 1134"/>
              <a:gd name="T81" fmla="*/ 473 h 771"/>
              <a:gd name="T82" fmla="*/ 278 w 1134"/>
              <a:gd name="T83" fmla="*/ 494 h 771"/>
              <a:gd name="T84" fmla="*/ 315 w 1134"/>
              <a:gd name="T85" fmla="*/ 500 h 771"/>
              <a:gd name="T86" fmla="*/ 313 w 1134"/>
              <a:gd name="T87" fmla="*/ 509 h 771"/>
              <a:gd name="T88" fmla="*/ 323 w 1134"/>
              <a:gd name="T89" fmla="*/ 519 h 771"/>
              <a:gd name="T90" fmla="*/ 355 w 1134"/>
              <a:gd name="T91" fmla="*/ 490 h 771"/>
              <a:gd name="T92" fmla="*/ 376 w 1134"/>
              <a:gd name="T93" fmla="*/ 548 h 771"/>
              <a:gd name="T94" fmla="*/ 357 w 1134"/>
              <a:gd name="T95" fmla="*/ 592 h 771"/>
              <a:gd name="T96" fmla="*/ 290 w 1134"/>
              <a:gd name="T97" fmla="*/ 586 h 771"/>
              <a:gd name="T98" fmla="*/ 167 w 1134"/>
              <a:gd name="T99" fmla="*/ 640 h 771"/>
              <a:gd name="T100" fmla="*/ 184 w 1134"/>
              <a:gd name="T101" fmla="*/ 724 h 771"/>
              <a:gd name="T102" fmla="*/ 371 w 1134"/>
              <a:gd name="T103" fmla="*/ 700 h 771"/>
              <a:gd name="T104" fmla="*/ 465 w 1134"/>
              <a:gd name="T105" fmla="*/ 730 h 771"/>
              <a:gd name="T106" fmla="*/ 595 w 1134"/>
              <a:gd name="T107" fmla="*/ 757 h 771"/>
              <a:gd name="T108" fmla="*/ 659 w 1134"/>
              <a:gd name="T109" fmla="*/ 713 h 771"/>
              <a:gd name="T110" fmla="*/ 695 w 1134"/>
              <a:gd name="T111" fmla="*/ 661 h 771"/>
              <a:gd name="T112" fmla="*/ 753 w 1134"/>
              <a:gd name="T113" fmla="*/ 640 h 771"/>
              <a:gd name="T114" fmla="*/ 790 w 1134"/>
              <a:gd name="T115" fmla="*/ 640 h 771"/>
              <a:gd name="T116" fmla="*/ 884 w 1134"/>
              <a:gd name="T117" fmla="*/ 653 h 771"/>
              <a:gd name="T118" fmla="*/ 1001 w 1134"/>
              <a:gd name="T119" fmla="*/ 678 h 771"/>
              <a:gd name="T120" fmla="*/ 1049 w 1134"/>
              <a:gd name="T121" fmla="*/ 701 h 771"/>
              <a:gd name="T122" fmla="*/ 1074 w 1134"/>
              <a:gd name="T123" fmla="*/ 724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34" h="771">
                <a:moveTo>
                  <a:pt x="1093" y="748"/>
                </a:moveTo>
                <a:lnTo>
                  <a:pt x="1101" y="734"/>
                </a:lnTo>
                <a:lnTo>
                  <a:pt x="1103" y="732"/>
                </a:lnTo>
                <a:lnTo>
                  <a:pt x="1105" y="732"/>
                </a:lnTo>
                <a:lnTo>
                  <a:pt x="1106" y="730"/>
                </a:lnTo>
                <a:lnTo>
                  <a:pt x="1108" y="728"/>
                </a:lnTo>
                <a:lnTo>
                  <a:pt x="1108" y="727"/>
                </a:lnTo>
                <a:lnTo>
                  <a:pt x="1110" y="724"/>
                </a:lnTo>
                <a:lnTo>
                  <a:pt x="1112" y="721"/>
                </a:lnTo>
                <a:lnTo>
                  <a:pt x="1112" y="719"/>
                </a:lnTo>
                <a:lnTo>
                  <a:pt x="1114" y="717"/>
                </a:lnTo>
                <a:lnTo>
                  <a:pt x="1114" y="715"/>
                </a:lnTo>
                <a:lnTo>
                  <a:pt x="1116" y="715"/>
                </a:lnTo>
                <a:lnTo>
                  <a:pt x="1116" y="713"/>
                </a:lnTo>
                <a:lnTo>
                  <a:pt x="1116" y="711"/>
                </a:lnTo>
                <a:lnTo>
                  <a:pt x="1116" y="709"/>
                </a:lnTo>
                <a:lnTo>
                  <a:pt x="1118" y="707"/>
                </a:lnTo>
                <a:lnTo>
                  <a:pt x="1118" y="705"/>
                </a:lnTo>
                <a:lnTo>
                  <a:pt x="1118" y="703"/>
                </a:lnTo>
                <a:lnTo>
                  <a:pt x="1120" y="703"/>
                </a:lnTo>
                <a:lnTo>
                  <a:pt x="1120" y="701"/>
                </a:lnTo>
                <a:lnTo>
                  <a:pt x="1120" y="700"/>
                </a:lnTo>
                <a:lnTo>
                  <a:pt x="1120" y="698"/>
                </a:lnTo>
                <a:lnTo>
                  <a:pt x="1120" y="696"/>
                </a:lnTo>
                <a:lnTo>
                  <a:pt x="1120" y="694"/>
                </a:lnTo>
                <a:lnTo>
                  <a:pt x="1122" y="694"/>
                </a:lnTo>
                <a:lnTo>
                  <a:pt x="1122" y="692"/>
                </a:lnTo>
                <a:lnTo>
                  <a:pt x="1124" y="692"/>
                </a:lnTo>
                <a:lnTo>
                  <a:pt x="1124" y="690"/>
                </a:lnTo>
                <a:lnTo>
                  <a:pt x="1126" y="690"/>
                </a:lnTo>
                <a:lnTo>
                  <a:pt x="1126" y="688"/>
                </a:lnTo>
                <a:lnTo>
                  <a:pt x="1128" y="686"/>
                </a:lnTo>
                <a:lnTo>
                  <a:pt x="1128" y="684"/>
                </a:lnTo>
                <a:lnTo>
                  <a:pt x="1126" y="684"/>
                </a:lnTo>
                <a:lnTo>
                  <a:pt x="1126" y="682"/>
                </a:lnTo>
                <a:lnTo>
                  <a:pt x="1128" y="680"/>
                </a:lnTo>
                <a:lnTo>
                  <a:pt x="1128" y="678"/>
                </a:lnTo>
                <a:lnTo>
                  <a:pt x="1130" y="678"/>
                </a:lnTo>
                <a:lnTo>
                  <a:pt x="1130" y="676"/>
                </a:lnTo>
                <a:lnTo>
                  <a:pt x="1130" y="674"/>
                </a:lnTo>
                <a:lnTo>
                  <a:pt x="1130" y="673"/>
                </a:lnTo>
                <a:lnTo>
                  <a:pt x="1132" y="673"/>
                </a:lnTo>
                <a:lnTo>
                  <a:pt x="1132" y="671"/>
                </a:lnTo>
                <a:lnTo>
                  <a:pt x="1134" y="671"/>
                </a:lnTo>
                <a:lnTo>
                  <a:pt x="1134" y="669"/>
                </a:lnTo>
                <a:lnTo>
                  <a:pt x="1134" y="667"/>
                </a:lnTo>
                <a:lnTo>
                  <a:pt x="1134" y="665"/>
                </a:lnTo>
                <a:lnTo>
                  <a:pt x="1134" y="663"/>
                </a:lnTo>
                <a:lnTo>
                  <a:pt x="1132" y="663"/>
                </a:lnTo>
                <a:lnTo>
                  <a:pt x="1132" y="661"/>
                </a:lnTo>
                <a:lnTo>
                  <a:pt x="1132" y="659"/>
                </a:lnTo>
                <a:lnTo>
                  <a:pt x="1130" y="659"/>
                </a:lnTo>
                <a:lnTo>
                  <a:pt x="1130" y="657"/>
                </a:lnTo>
                <a:lnTo>
                  <a:pt x="1130" y="655"/>
                </a:lnTo>
                <a:lnTo>
                  <a:pt x="1128" y="653"/>
                </a:lnTo>
                <a:lnTo>
                  <a:pt x="1128" y="652"/>
                </a:lnTo>
                <a:lnTo>
                  <a:pt x="1128" y="650"/>
                </a:lnTo>
                <a:lnTo>
                  <a:pt x="1126" y="644"/>
                </a:lnTo>
                <a:lnTo>
                  <a:pt x="1126" y="640"/>
                </a:lnTo>
                <a:lnTo>
                  <a:pt x="1126" y="636"/>
                </a:lnTo>
                <a:lnTo>
                  <a:pt x="1120" y="638"/>
                </a:lnTo>
                <a:lnTo>
                  <a:pt x="1114" y="640"/>
                </a:lnTo>
                <a:lnTo>
                  <a:pt x="1106" y="638"/>
                </a:lnTo>
                <a:lnTo>
                  <a:pt x="1093" y="638"/>
                </a:lnTo>
                <a:lnTo>
                  <a:pt x="1085" y="626"/>
                </a:lnTo>
                <a:lnTo>
                  <a:pt x="1097" y="603"/>
                </a:lnTo>
                <a:lnTo>
                  <a:pt x="1084" y="597"/>
                </a:lnTo>
                <a:lnTo>
                  <a:pt x="1066" y="592"/>
                </a:lnTo>
                <a:lnTo>
                  <a:pt x="1036" y="578"/>
                </a:lnTo>
                <a:lnTo>
                  <a:pt x="1039" y="567"/>
                </a:lnTo>
                <a:lnTo>
                  <a:pt x="1049" y="553"/>
                </a:lnTo>
                <a:lnTo>
                  <a:pt x="1045" y="549"/>
                </a:lnTo>
                <a:lnTo>
                  <a:pt x="1026" y="540"/>
                </a:lnTo>
                <a:lnTo>
                  <a:pt x="1016" y="538"/>
                </a:lnTo>
                <a:lnTo>
                  <a:pt x="1014" y="538"/>
                </a:lnTo>
                <a:lnTo>
                  <a:pt x="1009" y="527"/>
                </a:lnTo>
                <a:lnTo>
                  <a:pt x="1010" y="519"/>
                </a:lnTo>
                <a:lnTo>
                  <a:pt x="1012" y="519"/>
                </a:lnTo>
                <a:lnTo>
                  <a:pt x="1014" y="519"/>
                </a:lnTo>
                <a:lnTo>
                  <a:pt x="1012" y="513"/>
                </a:lnTo>
                <a:lnTo>
                  <a:pt x="1007" y="509"/>
                </a:lnTo>
                <a:lnTo>
                  <a:pt x="1005" y="507"/>
                </a:lnTo>
                <a:lnTo>
                  <a:pt x="1003" y="509"/>
                </a:lnTo>
                <a:lnTo>
                  <a:pt x="1003" y="507"/>
                </a:lnTo>
                <a:lnTo>
                  <a:pt x="1003" y="509"/>
                </a:lnTo>
                <a:lnTo>
                  <a:pt x="1001" y="511"/>
                </a:lnTo>
                <a:lnTo>
                  <a:pt x="993" y="507"/>
                </a:lnTo>
                <a:lnTo>
                  <a:pt x="993" y="505"/>
                </a:lnTo>
                <a:lnTo>
                  <a:pt x="985" y="500"/>
                </a:lnTo>
                <a:lnTo>
                  <a:pt x="983" y="498"/>
                </a:lnTo>
                <a:lnTo>
                  <a:pt x="982" y="496"/>
                </a:lnTo>
                <a:lnTo>
                  <a:pt x="976" y="492"/>
                </a:lnTo>
                <a:lnTo>
                  <a:pt x="976" y="490"/>
                </a:lnTo>
                <a:lnTo>
                  <a:pt x="972" y="494"/>
                </a:lnTo>
                <a:lnTo>
                  <a:pt x="970" y="492"/>
                </a:lnTo>
                <a:lnTo>
                  <a:pt x="970" y="488"/>
                </a:lnTo>
                <a:lnTo>
                  <a:pt x="964" y="486"/>
                </a:lnTo>
                <a:lnTo>
                  <a:pt x="959" y="484"/>
                </a:lnTo>
                <a:lnTo>
                  <a:pt x="955" y="482"/>
                </a:lnTo>
                <a:lnTo>
                  <a:pt x="949" y="480"/>
                </a:lnTo>
                <a:lnTo>
                  <a:pt x="943" y="477"/>
                </a:lnTo>
                <a:lnTo>
                  <a:pt x="939" y="477"/>
                </a:lnTo>
                <a:lnTo>
                  <a:pt x="939" y="482"/>
                </a:lnTo>
                <a:lnTo>
                  <a:pt x="939" y="484"/>
                </a:lnTo>
                <a:lnTo>
                  <a:pt x="937" y="484"/>
                </a:lnTo>
                <a:lnTo>
                  <a:pt x="935" y="482"/>
                </a:lnTo>
                <a:lnTo>
                  <a:pt x="934" y="482"/>
                </a:lnTo>
                <a:lnTo>
                  <a:pt x="932" y="480"/>
                </a:lnTo>
                <a:lnTo>
                  <a:pt x="930" y="480"/>
                </a:lnTo>
                <a:lnTo>
                  <a:pt x="926" y="479"/>
                </a:lnTo>
                <a:lnTo>
                  <a:pt x="924" y="479"/>
                </a:lnTo>
                <a:lnTo>
                  <a:pt x="924" y="477"/>
                </a:lnTo>
                <a:lnTo>
                  <a:pt x="922" y="474"/>
                </a:lnTo>
                <a:lnTo>
                  <a:pt x="922" y="473"/>
                </a:lnTo>
                <a:lnTo>
                  <a:pt x="920" y="471"/>
                </a:lnTo>
                <a:lnTo>
                  <a:pt x="920" y="467"/>
                </a:lnTo>
                <a:lnTo>
                  <a:pt x="922" y="465"/>
                </a:lnTo>
                <a:lnTo>
                  <a:pt x="922" y="463"/>
                </a:lnTo>
                <a:lnTo>
                  <a:pt x="924" y="463"/>
                </a:lnTo>
                <a:lnTo>
                  <a:pt x="924" y="461"/>
                </a:lnTo>
                <a:lnTo>
                  <a:pt x="926" y="457"/>
                </a:lnTo>
                <a:lnTo>
                  <a:pt x="926" y="455"/>
                </a:lnTo>
                <a:lnTo>
                  <a:pt x="928" y="451"/>
                </a:lnTo>
                <a:lnTo>
                  <a:pt x="928" y="450"/>
                </a:lnTo>
                <a:lnTo>
                  <a:pt x="926" y="448"/>
                </a:lnTo>
                <a:lnTo>
                  <a:pt x="926" y="442"/>
                </a:lnTo>
                <a:lnTo>
                  <a:pt x="924" y="442"/>
                </a:lnTo>
                <a:lnTo>
                  <a:pt x="920" y="440"/>
                </a:lnTo>
                <a:lnTo>
                  <a:pt x="920" y="438"/>
                </a:lnTo>
                <a:lnTo>
                  <a:pt x="920" y="434"/>
                </a:lnTo>
                <a:lnTo>
                  <a:pt x="916" y="432"/>
                </a:lnTo>
                <a:lnTo>
                  <a:pt x="907" y="423"/>
                </a:lnTo>
                <a:lnTo>
                  <a:pt x="913" y="411"/>
                </a:lnTo>
                <a:lnTo>
                  <a:pt x="922" y="407"/>
                </a:lnTo>
                <a:lnTo>
                  <a:pt x="924" y="405"/>
                </a:lnTo>
                <a:lnTo>
                  <a:pt x="926" y="394"/>
                </a:lnTo>
                <a:lnTo>
                  <a:pt x="916" y="388"/>
                </a:lnTo>
                <a:lnTo>
                  <a:pt x="908" y="384"/>
                </a:lnTo>
                <a:lnTo>
                  <a:pt x="895" y="398"/>
                </a:lnTo>
                <a:lnTo>
                  <a:pt x="889" y="403"/>
                </a:lnTo>
                <a:lnTo>
                  <a:pt x="886" y="405"/>
                </a:lnTo>
                <a:lnTo>
                  <a:pt x="882" y="409"/>
                </a:lnTo>
                <a:lnTo>
                  <a:pt x="880" y="409"/>
                </a:lnTo>
                <a:lnTo>
                  <a:pt x="870" y="415"/>
                </a:lnTo>
                <a:lnTo>
                  <a:pt x="865" y="407"/>
                </a:lnTo>
                <a:lnTo>
                  <a:pt x="874" y="398"/>
                </a:lnTo>
                <a:lnTo>
                  <a:pt x="876" y="396"/>
                </a:lnTo>
                <a:lnTo>
                  <a:pt x="878" y="394"/>
                </a:lnTo>
                <a:lnTo>
                  <a:pt x="882" y="390"/>
                </a:lnTo>
                <a:lnTo>
                  <a:pt x="884" y="388"/>
                </a:lnTo>
                <a:lnTo>
                  <a:pt x="887" y="384"/>
                </a:lnTo>
                <a:lnTo>
                  <a:pt x="891" y="380"/>
                </a:lnTo>
                <a:lnTo>
                  <a:pt x="897" y="369"/>
                </a:lnTo>
                <a:lnTo>
                  <a:pt x="895" y="367"/>
                </a:lnTo>
                <a:lnTo>
                  <a:pt x="893" y="365"/>
                </a:lnTo>
                <a:lnTo>
                  <a:pt x="895" y="361"/>
                </a:lnTo>
                <a:lnTo>
                  <a:pt x="895" y="357"/>
                </a:lnTo>
                <a:lnTo>
                  <a:pt x="897" y="355"/>
                </a:lnTo>
                <a:lnTo>
                  <a:pt x="899" y="352"/>
                </a:lnTo>
                <a:lnTo>
                  <a:pt x="899" y="348"/>
                </a:lnTo>
                <a:lnTo>
                  <a:pt x="901" y="346"/>
                </a:lnTo>
                <a:lnTo>
                  <a:pt x="901" y="344"/>
                </a:lnTo>
                <a:lnTo>
                  <a:pt x="901" y="342"/>
                </a:lnTo>
                <a:lnTo>
                  <a:pt x="901" y="338"/>
                </a:lnTo>
                <a:lnTo>
                  <a:pt x="901" y="334"/>
                </a:lnTo>
                <a:lnTo>
                  <a:pt x="901" y="330"/>
                </a:lnTo>
                <a:lnTo>
                  <a:pt x="901" y="327"/>
                </a:lnTo>
                <a:lnTo>
                  <a:pt x="901" y="325"/>
                </a:lnTo>
                <a:lnTo>
                  <a:pt x="903" y="323"/>
                </a:lnTo>
                <a:lnTo>
                  <a:pt x="905" y="319"/>
                </a:lnTo>
                <a:lnTo>
                  <a:pt x="905" y="317"/>
                </a:lnTo>
                <a:lnTo>
                  <a:pt x="907" y="313"/>
                </a:lnTo>
                <a:lnTo>
                  <a:pt x="908" y="309"/>
                </a:lnTo>
                <a:lnTo>
                  <a:pt x="911" y="307"/>
                </a:lnTo>
                <a:lnTo>
                  <a:pt x="911" y="304"/>
                </a:lnTo>
                <a:lnTo>
                  <a:pt x="908" y="296"/>
                </a:lnTo>
                <a:lnTo>
                  <a:pt x="924" y="292"/>
                </a:lnTo>
                <a:lnTo>
                  <a:pt x="926" y="292"/>
                </a:lnTo>
                <a:lnTo>
                  <a:pt x="918" y="288"/>
                </a:lnTo>
                <a:lnTo>
                  <a:pt x="908" y="282"/>
                </a:lnTo>
                <a:lnTo>
                  <a:pt x="899" y="277"/>
                </a:lnTo>
                <a:lnTo>
                  <a:pt x="893" y="273"/>
                </a:lnTo>
                <a:lnTo>
                  <a:pt x="886" y="269"/>
                </a:lnTo>
                <a:lnTo>
                  <a:pt x="880" y="265"/>
                </a:lnTo>
                <a:lnTo>
                  <a:pt x="876" y="263"/>
                </a:lnTo>
                <a:lnTo>
                  <a:pt x="874" y="263"/>
                </a:lnTo>
                <a:lnTo>
                  <a:pt x="874" y="261"/>
                </a:lnTo>
                <a:lnTo>
                  <a:pt x="870" y="257"/>
                </a:lnTo>
                <a:lnTo>
                  <a:pt x="868" y="255"/>
                </a:lnTo>
                <a:lnTo>
                  <a:pt x="857" y="248"/>
                </a:lnTo>
                <a:lnTo>
                  <a:pt x="853" y="244"/>
                </a:lnTo>
                <a:lnTo>
                  <a:pt x="847" y="240"/>
                </a:lnTo>
                <a:lnTo>
                  <a:pt x="839" y="236"/>
                </a:lnTo>
                <a:lnTo>
                  <a:pt x="830" y="230"/>
                </a:lnTo>
                <a:lnTo>
                  <a:pt x="824" y="227"/>
                </a:lnTo>
                <a:lnTo>
                  <a:pt x="814" y="223"/>
                </a:lnTo>
                <a:lnTo>
                  <a:pt x="807" y="217"/>
                </a:lnTo>
                <a:lnTo>
                  <a:pt x="803" y="215"/>
                </a:lnTo>
                <a:lnTo>
                  <a:pt x="793" y="203"/>
                </a:lnTo>
                <a:lnTo>
                  <a:pt x="788" y="192"/>
                </a:lnTo>
                <a:lnTo>
                  <a:pt x="784" y="186"/>
                </a:lnTo>
                <a:lnTo>
                  <a:pt x="776" y="205"/>
                </a:lnTo>
                <a:lnTo>
                  <a:pt x="759" y="217"/>
                </a:lnTo>
                <a:lnTo>
                  <a:pt x="751" y="205"/>
                </a:lnTo>
                <a:lnTo>
                  <a:pt x="737" y="194"/>
                </a:lnTo>
                <a:lnTo>
                  <a:pt x="734" y="186"/>
                </a:lnTo>
                <a:lnTo>
                  <a:pt x="722" y="196"/>
                </a:lnTo>
                <a:lnTo>
                  <a:pt x="711" y="182"/>
                </a:lnTo>
                <a:lnTo>
                  <a:pt x="705" y="167"/>
                </a:lnTo>
                <a:lnTo>
                  <a:pt x="682" y="179"/>
                </a:lnTo>
                <a:lnTo>
                  <a:pt x="689" y="203"/>
                </a:lnTo>
                <a:lnTo>
                  <a:pt x="680" y="209"/>
                </a:lnTo>
                <a:lnTo>
                  <a:pt x="684" y="221"/>
                </a:lnTo>
                <a:lnTo>
                  <a:pt x="668" y="230"/>
                </a:lnTo>
                <a:lnTo>
                  <a:pt x="665" y="232"/>
                </a:lnTo>
                <a:lnTo>
                  <a:pt x="663" y="232"/>
                </a:lnTo>
                <a:lnTo>
                  <a:pt x="661" y="232"/>
                </a:lnTo>
                <a:lnTo>
                  <a:pt x="661" y="230"/>
                </a:lnTo>
                <a:lnTo>
                  <a:pt x="659" y="229"/>
                </a:lnTo>
                <a:lnTo>
                  <a:pt x="657" y="227"/>
                </a:lnTo>
                <a:lnTo>
                  <a:pt x="655" y="227"/>
                </a:lnTo>
                <a:lnTo>
                  <a:pt x="655" y="225"/>
                </a:lnTo>
                <a:lnTo>
                  <a:pt x="655" y="223"/>
                </a:lnTo>
                <a:lnTo>
                  <a:pt x="655" y="221"/>
                </a:lnTo>
                <a:lnTo>
                  <a:pt x="657" y="221"/>
                </a:lnTo>
                <a:lnTo>
                  <a:pt x="657" y="219"/>
                </a:lnTo>
                <a:lnTo>
                  <a:pt x="659" y="219"/>
                </a:lnTo>
                <a:lnTo>
                  <a:pt x="659" y="217"/>
                </a:lnTo>
                <a:lnTo>
                  <a:pt x="661" y="215"/>
                </a:lnTo>
                <a:lnTo>
                  <a:pt x="661" y="213"/>
                </a:lnTo>
                <a:lnTo>
                  <a:pt x="659" y="211"/>
                </a:lnTo>
                <a:lnTo>
                  <a:pt x="659" y="209"/>
                </a:lnTo>
                <a:lnTo>
                  <a:pt x="657" y="207"/>
                </a:lnTo>
                <a:lnTo>
                  <a:pt x="657" y="205"/>
                </a:lnTo>
                <a:lnTo>
                  <a:pt x="657" y="203"/>
                </a:lnTo>
                <a:lnTo>
                  <a:pt x="655" y="203"/>
                </a:lnTo>
                <a:lnTo>
                  <a:pt x="653" y="203"/>
                </a:lnTo>
                <a:lnTo>
                  <a:pt x="651" y="203"/>
                </a:lnTo>
                <a:lnTo>
                  <a:pt x="651" y="202"/>
                </a:lnTo>
                <a:lnTo>
                  <a:pt x="651" y="200"/>
                </a:lnTo>
                <a:lnTo>
                  <a:pt x="653" y="196"/>
                </a:lnTo>
                <a:lnTo>
                  <a:pt x="653" y="194"/>
                </a:lnTo>
                <a:lnTo>
                  <a:pt x="653" y="192"/>
                </a:lnTo>
                <a:lnTo>
                  <a:pt x="651" y="186"/>
                </a:lnTo>
                <a:lnTo>
                  <a:pt x="651" y="184"/>
                </a:lnTo>
                <a:lnTo>
                  <a:pt x="649" y="184"/>
                </a:lnTo>
                <a:lnTo>
                  <a:pt x="649" y="182"/>
                </a:lnTo>
                <a:lnTo>
                  <a:pt x="649" y="181"/>
                </a:lnTo>
                <a:lnTo>
                  <a:pt x="649" y="179"/>
                </a:lnTo>
                <a:lnTo>
                  <a:pt x="647" y="179"/>
                </a:lnTo>
                <a:lnTo>
                  <a:pt x="647" y="176"/>
                </a:lnTo>
                <a:lnTo>
                  <a:pt x="645" y="176"/>
                </a:lnTo>
                <a:lnTo>
                  <a:pt x="645" y="175"/>
                </a:lnTo>
                <a:lnTo>
                  <a:pt x="645" y="173"/>
                </a:lnTo>
                <a:lnTo>
                  <a:pt x="647" y="171"/>
                </a:lnTo>
                <a:lnTo>
                  <a:pt x="647" y="169"/>
                </a:lnTo>
                <a:lnTo>
                  <a:pt x="645" y="169"/>
                </a:lnTo>
                <a:lnTo>
                  <a:pt x="643" y="169"/>
                </a:lnTo>
                <a:lnTo>
                  <a:pt x="643" y="171"/>
                </a:lnTo>
                <a:lnTo>
                  <a:pt x="641" y="171"/>
                </a:lnTo>
                <a:lnTo>
                  <a:pt x="639" y="169"/>
                </a:lnTo>
                <a:lnTo>
                  <a:pt x="638" y="167"/>
                </a:lnTo>
                <a:lnTo>
                  <a:pt x="638" y="165"/>
                </a:lnTo>
                <a:lnTo>
                  <a:pt x="639" y="165"/>
                </a:lnTo>
                <a:lnTo>
                  <a:pt x="639" y="163"/>
                </a:lnTo>
                <a:lnTo>
                  <a:pt x="639" y="161"/>
                </a:lnTo>
                <a:lnTo>
                  <a:pt x="638" y="161"/>
                </a:lnTo>
                <a:lnTo>
                  <a:pt x="636" y="163"/>
                </a:lnTo>
                <a:lnTo>
                  <a:pt x="634" y="161"/>
                </a:lnTo>
                <a:lnTo>
                  <a:pt x="632" y="161"/>
                </a:lnTo>
                <a:lnTo>
                  <a:pt x="632" y="159"/>
                </a:lnTo>
                <a:lnTo>
                  <a:pt x="630" y="157"/>
                </a:lnTo>
                <a:lnTo>
                  <a:pt x="628" y="157"/>
                </a:lnTo>
                <a:lnTo>
                  <a:pt x="626" y="157"/>
                </a:lnTo>
                <a:lnTo>
                  <a:pt x="624" y="157"/>
                </a:lnTo>
                <a:lnTo>
                  <a:pt x="624" y="155"/>
                </a:lnTo>
                <a:lnTo>
                  <a:pt x="626" y="153"/>
                </a:lnTo>
                <a:lnTo>
                  <a:pt x="626" y="152"/>
                </a:lnTo>
                <a:lnTo>
                  <a:pt x="624" y="152"/>
                </a:lnTo>
                <a:lnTo>
                  <a:pt x="622" y="152"/>
                </a:lnTo>
                <a:lnTo>
                  <a:pt x="620" y="152"/>
                </a:lnTo>
                <a:lnTo>
                  <a:pt x="620" y="150"/>
                </a:lnTo>
                <a:lnTo>
                  <a:pt x="618" y="150"/>
                </a:lnTo>
                <a:lnTo>
                  <a:pt x="617" y="150"/>
                </a:lnTo>
                <a:lnTo>
                  <a:pt x="617" y="148"/>
                </a:lnTo>
                <a:lnTo>
                  <a:pt x="615" y="148"/>
                </a:lnTo>
                <a:lnTo>
                  <a:pt x="612" y="146"/>
                </a:lnTo>
                <a:lnTo>
                  <a:pt x="611" y="146"/>
                </a:lnTo>
                <a:lnTo>
                  <a:pt x="611" y="144"/>
                </a:lnTo>
                <a:lnTo>
                  <a:pt x="612" y="140"/>
                </a:lnTo>
                <a:lnTo>
                  <a:pt x="612" y="138"/>
                </a:lnTo>
                <a:lnTo>
                  <a:pt x="611" y="138"/>
                </a:lnTo>
                <a:lnTo>
                  <a:pt x="609" y="140"/>
                </a:lnTo>
                <a:lnTo>
                  <a:pt x="607" y="140"/>
                </a:lnTo>
                <a:lnTo>
                  <a:pt x="605" y="140"/>
                </a:lnTo>
                <a:lnTo>
                  <a:pt x="605" y="138"/>
                </a:lnTo>
                <a:lnTo>
                  <a:pt x="607" y="136"/>
                </a:lnTo>
                <a:lnTo>
                  <a:pt x="605" y="134"/>
                </a:lnTo>
                <a:lnTo>
                  <a:pt x="603" y="134"/>
                </a:lnTo>
                <a:lnTo>
                  <a:pt x="603" y="132"/>
                </a:lnTo>
                <a:lnTo>
                  <a:pt x="599" y="132"/>
                </a:lnTo>
                <a:lnTo>
                  <a:pt x="597" y="131"/>
                </a:lnTo>
                <a:lnTo>
                  <a:pt x="591" y="131"/>
                </a:lnTo>
                <a:lnTo>
                  <a:pt x="588" y="131"/>
                </a:lnTo>
                <a:lnTo>
                  <a:pt x="586" y="131"/>
                </a:lnTo>
                <a:lnTo>
                  <a:pt x="586" y="132"/>
                </a:lnTo>
                <a:lnTo>
                  <a:pt x="586" y="134"/>
                </a:lnTo>
                <a:lnTo>
                  <a:pt x="588" y="138"/>
                </a:lnTo>
                <a:lnTo>
                  <a:pt x="586" y="138"/>
                </a:lnTo>
                <a:lnTo>
                  <a:pt x="582" y="142"/>
                </a:lnTo>
                <a:lnTo>
                  <a:pt x="580" y="142"/>
                </a:lnTo>
                <a:lnTo>
                  <a:pt x="576" y="142"/>
                </a:lnTo>
                <a:lnTo>
                  <a:pt x="574" y="144"/>
                </a:lnTo>
                <a:lnTo>
                  <a:pt x="574" y="142"/>
                </a:lnTo>
                <a:lnTo>
                  <a:pt x="572" y="140"/>
                </a:lnTo>
                <a:lnTo>
                  <a:pt x="572" y="142"/>
                </a:lnTo>
                <a:lnTo>
                  <a:pt x="572" y="144"/>
                </a:lnTo>
                <a:lnTo>
                  <a:pt x="570" y="144"/>
                </a:lnTo>
                <a:lnTo>
                  <a:pt x="569" y="146"/>
                </a:lnTo>
                <a:lnTo>
                  <a:pt x="564" y="148"/>
                </a:lnTo>
                <a:lnTo>
                  <a:pt x="566" y="150"/>
                </a:lnTo>
                <a:lnTo>
                  <a:pt x="566" y="152"/>
                </a:lnTo>
                <a:lnTo>
                  <a:pt x="569" y="155"/>
                </a:lnTo>
                <a:lnTo>
                  <a:pt x="570" y="155"/>
                </a:lnTo>
                <a:lnTo>
                  <a:pt x="572" y="155"/>
                </a:lnTo>
                <a:lnTo>
                  <a:pt x="576" y="153"/>
                </a:lnTo>
                <a:lnTo>
                  <a:pt x="580" y="152"/>
                </a:lnTo>
                <a:lnTo>
                  <a:pt x="586" y="148"/>
                </a:lnTo>
                <a:lnTo>
                  <a:pt x="588" y="153"/>
                </a:lnTo>
                <a:lnTo>
                  <a:pt x="595" y="165"/>
                </a:lnTo>
                <a:lnTo>
                  <a:pt x="601" y="173"/>
                </a:lnTo>
                <a:lnTo>
                  <a:pt x="603" y="181"/>
                </a:lnTo>
                <a:lnTo>
                  <a:pt x="605" y="182"/>
                </a:lnTo>
                <a:lnTo>
                  <a:pt x="591" y="184"/>
                </a:lnTo>
                <a:lnTo>
                  <a:pt x="590" y="184"/>
                </a:lnTo>
                <a:lnTo>
                  <a:pt x="588" y="184"/>
                </a:lnTo>
                <a:lnTo>
                  <a:pt x="586" y="184"/>
                </a:lnTo>
                <a:lnTo>
                  <a:pt x="584" y="184"/>
                </a:lnTo>
                <a:lnTo>
                  <a:pt x="582" y="182"/>
                </a:lnTo>
                <a:lnTo>
                  <a:pt x="576" y="184"/>
                </a:lnTo>
                <a:lnTo>
                  <a:pt x="574" y="184"/>
                </a:lnTo>
                <a:lnTo>
                  <a:pt x="569" y="184"/>
                </a:lnTo>
                <a:lnTo>
                  <a:pt x="569" y="186"/>
                </a:lnTo>
                <a:lnTo>
                  <a:pt x="564" y="186"/>
                </a:lnTo>
                <a:lnTo>
                  <a:pt x="563" y="186"/>
                </a:lnTo>
                <a:lnTo>
                  <a:pt x="555" y="188"/>
                </a:lnTo>
                <a:lnTo>
                  <a:pt x="547" y="192"/>
                </a:lnTo>
                <a:lnTo>
                  <a:pt x="538" y="179"/>
                </a:lnTo>
                <a:lnTo>
                  <a:pt x="530" y="167"/>
                </a:lnTo>
                <a:lnTo>
                  <a:pt x="526" y="159"/>
                </a:lnTo>
                <a:lnTo>
                  <a:pt x="522" y="153"/>
                </a:lnTo>
                <a:lnTo>
                  <a:pt x="522" y="152"/>
                </a:lnTo>
                <a:lnTo>
                  <a:pt x="520" y="150"/>
                </a:lnTo>
                <a:lnTo>
                  <a:pt x="520" y="148"/>
                </a:lnTo>
                <a:lnTo>
                  <a:pt x="518" y="150"/>
                </a:lnTo>
                <a:lnTo>
                  <a:pt x="516" y="150"/>
                </a:lnTo>
                <a:lnTo>
                  <a:pt x="513" y="150"/>
                </a:lnTo>
                <a:lnTo>
                  <a:pt x="511" y="150"/>
                </a:lnTo>
                <a:lnTo>
                  <a:pt x="499" y="150"/>
                </a:lnTo>
                <a:lnTo>
                  <a:pt x="497" y="150"/>
                </a:lnTo>
                <a:lnTo>
                  <a:pt x="494" y="150"/>
                </a:lnTo>
                <a:lnTo>
                  <a:pt x="490" y="150"/>
                </a:lnTo>
                <a:lnTo>
                  <a:pt x="482" y="150"/>
                </a:lnTo>
                <a:lnTo>
                  <a:pt x="478" y="148"/>
                </a:lnTo>
                <a:lnTo>
                  <a:pt x="478" y="144"/>
                </a:lnTo>
                <a:lnTo>
                  <a:pt x="470" y="136"/>
                </a:lnTo>
                <a:lnTo>
                  <a:pt x="467" y="136"/>
                </a:lnTo>
                <a:lnTo>
                  <a:pt x="455" y="132"/>
                </a:lnTo>
                <a:lnTo>
                  <a:pt x="446" y="131"/>
                </a:lnTo>
                <a:lnTo>
                  <a:pt x="444" y="121"/>
                </a:lnTo>
                <a:lnTo>
                  <a:pt x="444" y="115"/>
                </a:lnTo>
                <a:lnTo>
                  <a:pt x="444" y="113"/>
                </a:lnTo>
                <a:lnTo>
                  <a:pt x="444" y="105"/>
                </a:lnTo>
                <a:lnTo>
                  <a:pt x="444" y="104"/>
                </a:lnTo>
                <a:lnTo>
                  <a:pt x="444" y="98"/>
                </a:lnTo>
                <a:lnTo>
                  <a:pt x="446" y="96"/>
                </a:lnTo>
                <a:lnTo>
                  <a:pt x="457" y="88"/>
                </a:lnTo>
                <a:lnTo>
                  <a:pt x="461" y="86"/>
                </a:lnTo>
                <a:lnTo>
                  <a:pt x="468" y="80"/>
                </a:lnTo>
                <a:lnTo>
                  <a:pt x="470" y="78"/>
                </a:lnTo>
                <a:lnTo>
                  <a:pt x="472" y="77"/>
                </a:lnTo>
                <a:lnTo>
                  <a:pt x="474" y="73"/>
                </a:lnTo>
                <a:lnTo>
                  <a:pt x="476" y="71"/>
                </a:lnTo>
                <a:lnTo>
                  <a:pt x="480" y="65"/>
                </a:lnTo>
                <a:lnTo>
                  <a:pt x="490" y="51"/>
                </a:lnTo>
                <a:lnTo>
                  <a:pt x="515" y="44"/>
                </a:lnTo>
                <a:lnTo>
                  <a:pt x="515" y="42"/>
                </a:lnTo>
                <a:lnTo>
                  <a:pt x="520" y="23"/>
                </a:lnTo>
                <a:lnTo>
                  <a:pt x="518" y="21"/>
                </a:lnTo>
                <a:lnTo>
                  <a:pt x="515" y="7"/>
                </a:lnTo>
                <a:lnTo>
                  <a:pt x="515" y="6"/>
                </a:lnTo>
                <a:lnTo>
                  <a:pt x="513" y="6"/>
                </a:lnTo>
                <a:lnTo>
                  <a:pt x="511" y="0"/>
                </a:lnTo>
                <a:lnTo>
                  <a:pt x="492" y="9"/>
                </a:lnTo>
                <a:lnTo>
                  <a:pt x="482" y="3"/>
                </a:lnTo>
                <a:lnTo>
                  <a:pt x="478" y="6"/>
                </a:lnTo>
                <a:lnTo>
                  <a:pt x="476" y="7"/>
                </a:lnTo>
                <a:lnTo>
                  <a:pt x="468" y="9"/>
                </a:lnTo>
                <a:lnTo>
                  <a:pt x="455" y="17"/>
                </a:lnTo>
                <a:lnTo>
                  <a:pt x="453" y="19"/>
                </a:lnTo>
                <a:lnTo>
                  <a:pt x="451" y="19"/>
                </a:lnTo>
                <a:lnTo>
                  <a:pt x="426" y="29"/>
                </a:lnTo>
                <a:lnTo>
                  <a:pt x="424" y="30"/>
                </a:lnTo>
                <a:lnTo>
                  <a:pt x="401" y="40"/>
                </a:lnTo>
                <a:lnTo>
                  <a:pt x="372" y="54"/>
                </a:lnTo>
                <a:lnTo>
                  <a:pt x="342" y="67"/>
                </a:lnTo>
                <a:lnTo>
                  <a:pt x="334" y="71"/>
                </a:lnTo>
                <a:lnTo>
                  <a:pt x="328" y="75"/>
                </a:lnTo>
                <a:lnTo>
                  <a:pt x="263" y="104"/>
                </a:lnTo>
                <a:lnTo>
                  <a:pt x="240" y="113"/>
                </a:lnTo>
                <a:lnTo>
                  <a:pt x="220" y="123"/>
                </a:lnTo>
                <a:lnTo>
                  <a:pt x="217" y="125"/>
                </a:lnTo>
                <a:lnTo>
                  <a:pt x="207" y="128"/>
                </a:lnTo>
                <a:lnTo>
                  <a:pt x="199" y="132"/>
                </a:lnTo>
                <a:lnTo>
                  <a:pt x="198" y="132"/>
                </a:lnTo>
                <a:lnTo>
                  <a:pt x="190" y="136"/>
                </a:lnTo>
                <a:lnTo>
                  <a:pt x="167" y="148"/>
                </a:lnTo>
                <a:lnTo>
                  <a:pt x="155" y="153"/>
                </a:lnTo>
                <a:lnTo>
                  <a:pt x="155" y="155"/>
                </a:lnTo>
                <a:lnTo>
                  <a:pt x="132" y="163"/>
                </a:lnTo>
                <a:lnTo>
                  <a:pt x="132" y="165"/>
                </a:lnTo>
                <a:lnTo>
                  <a:pt x="136" y="171"/>
                </a:lnTo>
                <a:lnTo>
                  <a:pt x="136" y="173"/>
                </a:lnTo>
                <a:lnTo>
                  <a:pt x="140" y="175"/>
                </a:lnTo>
                <a:lnTo>
                  <a:pt x="142" y="181"/>
                </a:lnTo>
                <a:lnTo>
                  <a:pt x="148" y="188"/>
                </a:lnTo>
                <a:lnTo>
                  <a:pt x="119" y="225"/>
                </a:lnTo>
                <a:lnTo>
                  <a:pt x="115" y="227"/>
                </a:lnTo>
                <a:lnTo>
                  <a:pt x="113" y="229"/>
                </a:lnTo>
                <a:lnTo>
                  <a:pt x="113" y="230"/>
                </a:lnTo>
                <a:lnTo>
                  <a:pt x="113" y="232"/>
                </a:lnTo>
                <a:lnTo>
                  <a:pt x="115" y="232"/>
                </a:lnTo>
                <a:lnTo>
                  <a:pt x="115" y="234"/>
                </a:lnTo>
                <a:lnTo>
                  <a:pt x="117" y="234"/>
                </a:lnTo>
                <a:lnTo>
                  <a:pt x="119" y="236"/>
                </a:lnTo>
                <a:lnTo>
                  <a:pt x="119" y="238"/>
                </a:lnTo>
                <a:lnTo>
                  <a:pt x="119" y="240"/>
                </a:lnTo>
                <a:lnTo>
                  <a:pt x="119" y="242"/>
                </a:lnTo>
                <a:lnTo>
                  <a:pt x="119" y="244"/>
                </a:lnTo>
                <a:lnTo>
                  <a:pt x="119" y="246"/>
                </a:lnTo>
                <a:lnTo>
                  <a:pt x="121" y="246"/>
                </a:lnTo>
                <a:lnTo>
                  <a:pt x="119" y="248"/>
                </a:lnTo>
                <a:lnTo>
                  <a:pt x="121" y="248"/>
                </a:lnTo>
                <a:lnTo>
                  <a:pt x="121" y="250"/>
                </a:lnTo>
                <a:lnTo>
                  <a:pt x="123" y="250"/>
                </a:lnTo>
                <a:lnTo>
                  <a:pt x="123" y="251"/>
                </a:lnTo>
                <a:lnTo>
                  <a:pt x="124" y="251"/>
                </a:lnTo>
                <a:lnTo>
                  <a:pt x="124" y="253"/>
                </a:lnTo>
                <a:lnTo>
                  <a:pt x="126" y="253"/>
                </a:lnTo>
                <a:lnTo>
                  <a:pt x="126" y="255"/>
                </a:lnTo>
                <a:lnTo>
                  <a:pt x="126" y="257"/>
                </a:lnTo>
                <a:lnTo>
                  <a:pt x="126" y="259"/>
                </a:lnTo>
                <a:lnTo>
                  <a:pt x="128" y="259"/>
                </a:lnTo>
                <a:lnTo>
                  <a:pt x="130" y="259"/>
                </a:lnTo>
                <a:lnTo>
                  <a:pt x="130" y="261"/>
                </a:lnTo>
                <a:lnTo>
                  <a:pt x="128" y="261"/>
                </a:lnTo>
                <a:lnTo>
                  <a:pt x="128" y="263"/>
                </a:lnTo>
                <a:lnTo>
                  <a:pt x="128" y="265"/>
                </a:lnTo>
                <a:lnTo>
                  <a:pt x="130" y="267"/>
                </a:lnTo>
                <a:lnTo>
                  <a:pt x="130" y="269"/>
                </a:lnTo>
                <a:lnTo>
                  <a:pt x="132" y="269"/>
                </a:lnTo>
                <a:lnTo>
                  <a:pt x="132" y="271"/>
                </a:lnTo>
                <a:lnTo>
                  <a:pt x="132" y="273"/>
                </a:lnTo>
                <a:lnTo>
                  <a:pt x="134" y="273"/>
                </a:lnTo>
                <a:lnTo>
                  <a:pt x="136" y="275"/>
                </a:lnTo>
                <a:lnTo>
                  <a:pt x="138" y="275"/>
                </a:lnTo>
                <a:lnTo>
                  <a:pt x="140" y="277"/>
                </a:lnTo>
                <a:lnTo>
                  <a:pt x="140" y="278"/>
                </a:lnTo>
                <a:lnTo>
                  <a:pt x="140" y="280"/>
                </a:lnTo>
                <a:lnTo>
                  <a:pt x="140" y="282"/>
                </a:lnTo>
                <a:lnTo>
                  <a:pt x="138" y="286"/>
                </a:lnTo>
                <a:lnTo>
                  <a:pt x="134" y="294"/>
                </a:lnTo>
                <a:lnTo>
                  <a:pt x="132" y="294"/>
                </a:lnTo>
                <a:lnTo>
                  <a:pt x="130" y="296"/>
                </a:lnTo>
                <a:lnTo>
                  <a:pt x="128" y="294"/>
                </a:lnTo>
                <a:lnTo>
                  <a:pt x="128" y="296"/>
                </a:lnTo>
                <a:lnTo>
                  <a:pt x="103" y="299"/>
                </a:lnTo>
                <a:lnTo>
                  <a:pt x="107" y="305"/>
                </a:lnTo>
                <a:lnTo>
                  <a:pt x="109" y="311"/>
                </a:lnTo>
                <a:lnTo>
                  <a:pt x="109" y="313"/>
                </a:lnTo>
                <a:lnTo>
                  <a:pt x="111" y="317"/>
                </a:lnTo>
                <a:lnTo>
                  <a:pt x="111" y="319"/>
                </a:lnTo>
                <a:lnTo>
                  <a:pt x="113" y="317"/>
                </a:lnTo>
                <a:lnTo>
                  <a:pt x="113" y="319"/>
                </a:lnTo>
                <a:lnTo>
                  <a:pt x="115" y="321"/>
                </a:lnTo>
                <a:lnTo>
                  <a:pt x="113" y="321"/>
                </a:lnTo>
                <a:lnTo>
                  <a:pt x="109" y="323"/>
                </a:lnTo>
                <a:lnTo>
                  <a:pt x="105" y="325"/>
                </a:lnTo>
                <a:lnTo>
                  <a:pt x="103" y="325"/>
                </a:lnTo>
                <a:lnTo>
                  <a:pt x="99" y="325"/>
                </a:lnTo>
                <a:lnTo>
                  <a:pt x="96" y="325"/>
                </a:lnTo>
                <a:lnTo>
                  <a:pt x="86" y="327"/>
                </a:lnTo>
                <a:lnTo>
                  <a:pt x="82" y="327"/>
                </a:lnTo>
                <a:lnTo>
                  <a:pt x="78" y="327"/>
                </a:lnTo>
                <a:lnTo>
                  <a:pt x="75" y="327"/>
                </a:lnTo>
                <a:lnTo>
                  <a:pt x="73" y="328"/>
                </a:lnTo>
                <a:lnTo>
                  <a:pt x="71" y="327"/>
                </a:lnTo>
                <a:lnTo>
                  <a:pt x="67" y="327"/>
                </a:lnTo>
                <a:lnTo>
                  <a:pt x="63" y="327"/>
                </a:lnTo>
                <a:lnTo>
                  <a:pt x="30" y="340"/>
                </a:lnTo>
                <a:lnTo>
                  <a:pt x="0" y="354"/>
                </a:lnTo>
                <a:lnTo>
                  <a:pt x="0" y="361"/>
                </a:lnTo>
                <a:lnTo>
                  <a:pt x="1" y="371"/>
                </a:lnTo>
                <a:lnTo>
                  <a:pt x="3" y="382"/>
                </a:lnTo>
                <a:lnTo>
                  <a:pt x="5" y="390"/>
                </a:lnTo>
                <a:lnTo>
                  <a:pt x="3" y="398"/>
                </a:lnTo>
                <a:lnTo>
                  <a:pt x="1" y="405"/>
                </a:lnTo>
                <a:lnTo>
                  <a:pt x="1" y="409"/>
                </a:lnTo>
                <a:lnTo>
                  <a:pt x="1" y="415"/>
                </a:lnTo>
                <a:lnTo>
                  <a:pt x="5" y="424"/>
                </a:lnTo>
                <a:lnTo>
                  <a:pt x="9" y="430"/>
                </a:lnTo>
                <a:lnTo>
                  <a:pt x="11" y="432"/>
                </a:lnTo>
                <a:lnTo>
                  <a:pt x="13" y="436"/>
                </a:lnTo>
                <a:lnTo>
                  <a:pt x="13" y="438"/>
                </a:lnTo>
                <a:lnTo>
                  <a:pt x="17" y="448"/>
                </a:lnTo>
                <a:lnTo>
                  <a:pt x="19" y="448"/>
                </a:lnTo>
                <a:lnTo>
                  <a:pt x="32" y="440"/>
                </a:lnTo>
                <a:lnTo>
                  <a:pt x="57" y="448"/>
                </a:lnTo>
                <a:lnTo>
                  <a:pt x="55" y="450"/>
                </a:lnTo>
                <a:lnTo>
                  <a:pt x="53" y="451"/>
                </a:lnTo>
                <a:lnTo>
                  <a:pt x="49" y="455"/>
                </a:lnTo>
                <a:lnTo>
                  <a:pt x="48" y="459"/>
                </a:lnTo>
                <a:lnTo>
                  <a:pt x="44" y="463"/>
                </a:lnTo>
                <a:lnTo>
                  <a:pt x="44" y="465"/>
                </a:lnTo>
                <a:lnTo>
                  <a:pt x="46" y="469"/>
                </a:lnTo>
                <a:lnTo>
                  <a:pt x="48" y="474"/>
                </a:lnTo>
                <a:lnTo>
                  <a:pt x="48" y="479"/>
                </a:lnTo>
                <a:lnTo>
                  <a:pt x="49" y="480"/>
                </a:lnTo>
                <a:lnTo>
                  <a:pt x="49" y="486"/>
                </a:lnTo>
                <a:lnTo>
                  <a:pt x="51" y="488"/>
                </a:lnTo>
                <a:lnTo>
                  <a:pt x="57" y="494"/>
                </a:lnTo>
                <a:lnTo>
                  <a:pt x="57" y="496"/>
                </a:lnTo>
                <a:lnTo>
                  <a:pt x="63" y="513"/>
                </a:lnTo>
                <a:lnTo>
                  <a:pt x="63" y="515"/>
                </a:lnTo>
                <a:lnTo>
                  <a:pt x="65" y="519"/>
                </a:lnTo>
                <a:lnTo>
                  <a:pt x="65" y="527"/>
                </a:lnTo>
                <a:lnTo>
                  <a:pt x="67" y="527"/>
                </a:lnTo>
                <a:lnTo>
                  <a:pt x="73" y="528"/>
                </a:lnTo>
                <a:lnTo>
                  <a:pt x="75" y="530"/>
                </a:lnTo>
                <a:lnTo>
                  <a:pt x="82" y="532"/>
                </a:lnTo>
                <a:lnTo>
                  <a:pt x="86" y="532"/>
                </a:lnTo>
                <a:lnTo>
                  <a:pt x="90" y="534"/>
                </a:lnTo>
                <a:lnTo>
                  <a:pt x="96" y="544"/>
                </a:lnTo>
                <a:lnTo>
                  <a:pt x="105" y="549"/>
                </a:lnTo>
                <a:lnTo>
                  <a:pt x="109" y="551"/>
                </a:lnTo>
                <a:lnTo>
                  <a:pt x="111" y="555"/>
                </a:lnTo>
                <a:lnTo>
                  <a:pt x="119" y="563"/>
                </a:lnTo>
                <a:lnTo>
                  <a:pt x="121" y="557"/>
                </a:lnTo>
                <a:lnTo>
                  <a:pt x="124" y="553"/>
                </a:lnTo>
                <a:lnTo>
                  <a:pt x="128" y="549"/>
                </a:lnTo>
                <a:lnTo>
                  <a:pt x="130" y="546"/>
                </a:lnTo>
                <a:lnTo>
                  <a:pt x="130" y="544"/>
                </a:lnTo>
                <a:lnTo>
                  <a:pt x="132" y="538"/>
                </a:lnTo>
                <a:lnTo>
                  <a:pt x="134" y="532"/>
                </a:lnTo>
                <a:lnTo>
                  <a:pt x="136" y="527"/>
                </a:lnTo>
                <a:lnTo>
                  <a:pt x="138" y="521"/>
                </a:lnTo>
                <a:lnTo>
                  <a:pt x="138" y="517"/>
                </a:lnTo>
                <a:lnTo>
                  <a:pt x="140" y="515"/>
                </a:lnTo>
                <a:lnTo>
                  <a:pt x="140" y="513"/>
                </a:lnTo>
                <a:lnTo>
                  <a:pt x="142" y="513"/>
                </a:lnTo>
                <a:lnTo>
                  <a:pt x="144" y="513"/>
                </a:lnTo>
                <a:lnTo>
                  <a:pt x="151" y="513"/>
                </a:lnTo>
                <a:lnTo>
                  <a:pt x="155" y="515"/>
                </a:lnTo>
                <a:lnTo>
                  <a:pt x="157" y="515"/>
                </a:lnTo>
                <a:lnTo>
                  <a:pt x="163" y="515"/>
                </a:lnTo>
                <a:lnTo>
                  <a:pt x="167" y="517"/>
                </a:lnTo>
                <a:lnTo>
                  <a:pt x="169" y="507"/>
                </a:lnTo>
                <a:lnTo>
                  <a:pt x="171" y="496"/>
                </a:lnTo>
                <a:lnTo>
                  <a:pt x="172" y="498"/>
                </a:lnTo>
                <a:lnTo>
                  <a:pt x="174" y="498"/>
                </a:lnTo>
                <a:lnTo>
                  <a:pt x="180" y="500"/>
                </a:lnTo>
                <a:lnTo>
                  <a:pt x="182" y="501"/>
                </a:lnTo>
                <a:lnTo>
                  <a:pt x="188" y="503"/>
                </a:lnTo>
                <a:lnTo>
                  <a:pt x="190" y="494"/>
                </a:lnTo>
                <a:lnTo>
                  <a:pt x="190" y="484"/>
                </a:lnTo>
                <a:lnTo>
                  <a:pt x="190" y="479"/>
                </a:lnTo>
                <a:lnTo>
                  <a:pt x="190" y="473"/>
                </a:lnTo>
                <a:lnTo>
                  <a:pt x="190" y="471"/>
                </a:lnTo>
                <a:lnTo>
                  <a:pt x="196" y="465"/>
                </a:lnTo>
                <a:lnTo>
                  <a:pt x="199" y="463"/>
                </a:lnTo>
                <a:lnTo>
                  <a:pt x="201" y="463"/>
                </a:lnTo>
                <a:lnTo>
                  <a:pt x="203" y="463"/>
                </a:lnTo>
                <a:lnTo>
                  <a:pt x="203" y="461"/>
                </a:lnTo>
                <a:lnTo>
                  <a:pt x="205" y="461"/>
                </a:lnTo>
                <a:lnTo>
                  <a:pt x="205" y="459"/>
                </a:lnTo>
                <a:lnTo>
                  <a:pt x="209" y="459"/>
                </a:lnTo>
                <a:lnTo>
                  <a:pt x="211" y="457"/>
                </a:lnTo>
                <a:lnTo>
                  <a:pt x="213" y="457"/>
                </a:lnTo>
                <a:lnTo>
                  <a:pt x="213" y="455"/>
                </a:lnTo>
                <a:lnTo>
                  <a:pt x="213" y="457"/>
                </a:lnTo>
                <a:lnTo>
                  <a:pt x="215" y="457"/>
                </a:lnTo>
                <a:lnTo>
                  <a:pt x="217" y="457"/>
                </a:lnTo>
                <a:lnTo>
                  <a:pt x="219" y="455"/>
                </a:lnTo>
                <a:lnTo>
                  <a:pt x="219" y="457"/>
                </a:lnTo>
                <a:lnTo>
                  <a:pt x="220" y="457"/>
                </a:lnTo>
                <a:lnTo>
                  <a:pt x="220" y="455"/>
                </a:lnTo>
                <a:lnTo>
                  <a:pt x="222" y="455"/>
                </a:lnTo>
                <a:lnTo>
                  <a:pt x="224" y="453"/>
                </a:lnTo>
                <a:lnTo>
                  <a:pt x="226" y="453"/>
                </a:lnTo>
                <a:lnTo>
                  <a:pt x="228" y="453"/>
                </a:lnTo>
                <a:lnTo>
                  <a:pt x="230" y="453"/>
                </a:lnTo>
                <a:lnTo>
                  <a:pt x="234" y="457"/>
                </a:lnTo>
                <a:lnTo>
                  <a:pt x="236" y="457"/>
                </a:lnTo>
                <a:lnTo>
                  <a:pt x="236" y="455"/>
                </a:lnTo>
                <a:lnTo>
                  <a:pt x="238" y="455"/>
                </a:lnTo>
                <a:lnTo>
                  <a:pt x="238" y="457"/>
                </a:lnTo>
                <a:lnTo>
                  <a:pt x="240" y="457"/>
                </a:lnTo>
                <a:lnTo>
                  <a:pt x="240" y="455"/>
                </a:lnTo>
                <a:lnTo>
                  <a:pt x="242" y="455"/>
                </a:lnTo>
                <a:lnTo>
                  <a:pt x="244" y="457"/>
                </a:lnTo>
                <a:lnTo>
                  <a:pt x="246" y="457"/>
                </a:lnTo>
                <a:lnTo>
                  <a:pt x="248" y="457"/>
                </a:lnTo>
                <a:lnTo>
                  <a:pt x="249" y="455"/>
                </a:lnTo>
                <a:lnTo>
                  <a:pt x="249" y="453"/>
                </a:lnTo>
                <a:lnTo>
                  <a:pt x="249" y="451"/>
                </a:lnTo>
                <a:lnTo>
                  <a:pt x="251" y="451"/>
                </a:lnTo>
                <a:lnTo>
                  <a:pt x="253" y="451"/>
                </a:lnTo>
                <a:lnTo>
                  <a:pt x="255" y="453"/>
                </a:lnTo>
                <a:lnTo>
                  <a:pt x="255" y="455"/>
                </a:lnTo>
                <a:lnTo>
                  <a:pt x="253" y="457"/>
                </a:lnTo>
                <a:lnTo>
                  <a:pt x="253" y="459"/>
                </a:lnTo>
                <a:lnTo>
                  <a:pt x="251" y="459"/>
                </a:lnTo>
                <a:lnTo>
                  <a:pt x="253" y="459"/>
                </a:lnTo>
                <a:lnTo>
                  <a:pt x="253" y="461"/>
                </a:lnTo>
                <a:lnTo>
                  <a:pt x="255" y="461"/>
                </a:lnTo>
                <a:lnTo>
                  <a:pt x="257" y="459"/>
                </a:lnTo>
                <a:lnTo>
                  <a:pt x="259" y="457"/>
                </a:lnTo>
                <a:lnTo>
                  <a:pt x="261" y="457"/>
                </a:lnTo>
                <a:lnTo>
                  <a:pt x="263" y="457"/>
                </a:lnTo>
                <a:lnTo>
                  <a:pt x="265" y="457"/>
                </a:lnTo>
                <a:lnTo>
                  <a:pt x="267" y="457"/>
                </a:lnTo>
                <a:lnTo>
                  <a:pt x="269" y="459"/>
                </a:lnTo>
                <a:lnTo>
                  <a:pt x="270" y="459"/>
                </a:lnTo>
                <a:lnTo>
                  <a:pt x="273" y="459"/>
                </a:lnTo>
                <a:lnTo>
                  <a:pt x="275" y="459"/>
                </a:lnTo>
                <a:lnTo>
                  <a:pt x="275" y="457"/>
                </a:lnTo>
                <a:lnTo>
                  <a:pt x="275" y="459"/>
                </a:lnTo>
                <a:lnTo>
                  <a:pt x="276" y="459"/>
                </a:lnTo>
                <a:lnTo>
                  <a:pt x="276" y="461"/>
                </a:lnTo>
                <a:lnTo>
                  <a:pt x="278" y="463"/>
                </a:lnTo>
                <a:lnTo>
                  <a:pt x="280" y="465"/>
                </a:lnTo>
                <a:lnTo>
                  <a:pt x="282" y="465"/>
                </a:lnTo>
                <a:lnTo>
                  <a:pt x="284" y="463"/>
                </a:lnTo>
                <a:lnTo>
                  <a:pt x="286" y="463"/>
                </a:lnTo>
                <a:lnTo>
                  <a:pt x="288" y="463"/>
                </a:lnTo>
                <a:lnTo>
                  <a:pt x="288" y="461"/>
                </a:lnTo>
                <a:lnTo>
                  <a:pt x="290" y="461"/>
                </a:lnTo>
                <a:lnTo>
                  <a:pt x="292" y="461"/>
                </a:lnTo>
                <a:lnTo>
                  <a:pt x="294" y="461"/>
                </a:lnTo>
                <a:lnTo>
                  <a:pt x="294" y="463"/>
                </a:lnTo>
                <a:lnTo>
                  <a:pt x="296" y="463"/>
                </a:lnTo>
                <a:lnTo>
                  <a:pt x="296" y="465"/>
                </a:lnTo>
                <a:lnTo>
                  <a:pt x="296" y="467"/>
                </a:lnTo>
                <a:lnTo>
                  <a:pt x="296" y="469"/>
                </a:lnTo>
                <a:lnTo>
                  <a:pt x="297" y="471"/>
                </a:lnTo>
                <a:lnTo>
                  <a:pt x="296" y="473"/>
                </a:lnTo>
                <a:lnTo>
                  <a:pt x="294" y="473"/>
                </a:lnTo>
                <a:lnTo>
                  <a:pt x="294" y="474"/>
                </a:lnTo>
                <a:lnTo>
                  <a:pt x="290" y="477"/>
                </a:lnTo>
                <a:lnTo>
                  <a:pt x="284" y="479"/>
                </a:lnTo>
                <a:lnTo>
                  <a:pt x="280" y="473"/>
                </a:lnTo>
                <a:lnTo>
                  <a:pt x="278" y="467"/>
                </a:lnTo>
                <a:lnTo>
                  <a:pt x="270" y="469"/>
                </a:lnTo>
                <a:lnTo>
                  <a:pt x="263" y="469"/>
                </a:lnTo>
                <a:lnTo>
                  <a:pt x="259" y="479"/>
                </a:lnTo>
                <a:lnTo>
                  <a:pt x="259" y="486"/>
                </a:lnTo>
                <a:lnTo>
                  <a:pt x="251" y="490"/>
                </a:lnTo>
                <a:lnTo>
                  <a:pt x="251" y="496"/>
                </a:lnTo>
                <a:lnTo>
                  <a:pt x="261" y="496"/>
                </a:lnTo>
                <a:lnTo>
                  <a:pt x="267" y="496"/>
                </a:lnTo>
                <a:lnTo>
                  <a:pt x="275" y="494"/>
                </a:lnTo>
                <a:lnTo>
                  <a:pt x="278" y="494"/>
                </a:lnTo>
                <a:lnTo>
                  <a:pt x="280" y="494"/>
                </a:lnTo>
                <a:lnTo>
                  <a:pt x="284" y="492"/>
                </a:lnTo>
                <a:lnTo>
                  <a:pt x="290" y="492"/>
                </a:lnTo>
                <a:lnTo>
                  <a:pt x="297" y="490"/>
                </a:lnTo>
                <a:lnTo>
                  <a:pt x="299" y="488"/>
                </a:lnTo>
                <a:lnTo>
                  <a:pt x="303" y="488"/>
                </a:lnTo>
                <a:lnTo>
                  <a:pt x="307" y="484"/>
                </a:lnTo>
                <a:lnTo>
                  <a:pt x="309" y="486"/>
                </a:lnTo>
                <a:lnTo>
                  <a:pt x="311" y="486"/>
                </a:lnTo>
                <a:lnTo>
                  <a:pt x="313" y="488"/>
                </a:lnTo>
                <a:lnTo>
                  <a:pt x="315" y="490"/>
                </a:lnTo>
                <a:lnTo>
                  <a:pt x="315" y="492"/>
                </a:lnTo>
                <a:lnTo>
                  <a:pt x="315" y="494"/>
                </a:lnTo>
                <a:lnTo>
                  <a:pt x="315" y="496"/>
                </a:lnTo>
                <a:lnTo>
                  <a:pt x="315" y="498"/>
                </a:lnTo>
                <a:lnTo>
                  <a:pt x="315" y="500"/>
                </a:lnTo>
                <a:lnTo>
                  <a:pt x="313" y="500"/>
                </a:lnTo>
                <a:lnTo>
                  <a:pt x="311" y="500"/>
                </a:lnTo>
                <a:lnTo>
                  <a:pt x="311" y="498"/>
                </a:lnTo>
                <a:lnTo>
                  <a:pt x="309" y="498"/>
                </a:lnTo>
                <a:lnTo>
                  <a:pt x="309" y="496"/>
                </a:lnTo>
                <a:lnTo>
                  <a:pt x="307" y="496"/>
                </a:lnTo>
                <a:lnTo>
                  <a:pt x="307" y="498"/>
                </a:lnTo>
                <a:lnTo>
                  <a:pt x="305" y="500"/>
                </a:lnTo>
                <a:lnTo>
                  <a:pt x="307" y="500"/>
                </a:lnTo>
                <a:lnTo>
                  <a:pt x="307" y="501"/>
                </a:lnTo>
                <a:lnTo>
                  <a:pt x="307" y="503"/>
                </a:lnTo>
                <a:lnTo>
                  <a:pt x="307" y="505"/>
                </a:lnTo>
                <a:lnTo>
                  <a:pt x="307" y="507"/>
                </a:lnTo>
                <a:lnTo>
                  <a:pt x="309" y="507"/>
                </a:lnTo>
                <a:lnTo>
                  <a:pt x="311" y="507"/>
                </a:lnTo>
                <a:lnTo>
                  <a:pt x="313" y="509"/>
                </a:lnTo>
                <a:lnTo>
                  <a:pt x="313" y="511"/>
                </a:lnTo>
                <a:lnTo>
                  <a:pt x="311" y="513"/>
                </a:lnTo>
                <a:lnTo>
                  <a:pt x="311" y="515"/>
                </a:lnTo>
                <a:lnTo>
                  <a:pt x="309" y="517"/>
                </a:lnTo>
                <a:lnTo>
                  <a:pt x="309" y="519"/>
                </a:lnTo>
                <a:lnTo>
                  <a:pt x="309" y="521"/>
                </a:lnTo>
                <a:lnTo>
                  <a:pt x="311" y="521"/>
                </a:lnTo>
                <a:lnTo>
                  <a:pt x="313" y="521"/>
                </a:lnTo>
                <a:lnTo>
                  <a:pt x="315" y="521"/>
                </a:lnTo>
                <a:lnTo>
                  <a:pt x="317" y="521"/>
                </a:lnTo>
                <a:lnTo>
                  <a:pt x="317" y="519"/>
                </a:lnTo>
                <a:lnTo>
                  <a:pt x="319" y="519"/>
                </a:lnTo>
                <a:lnTo>
                  <a:pt x="319" y="517"/>
                </a:lnTo>
                <a:lnTo>
                  <a:pt x="321" y="517"/>
                </a:lnTo>
                <a:lnTo>
                  <a:pt x="323" y="517"/>
                </a:lnTo>
                <a:lnTo>
                  <a:pt x="323" y="519"/>
                </a:lnTo>
                <a:lnTo>
                  <a:pt x="324" y="521"/>
                </a:lnTo>
                <a:lnTo>
                  <a:pt x="326" y="523"/>
                </a:lnTo>
                <a:lnTo>
                  <a:pt x="326" y="525"/>
                </a:lnTo>
                <a:lnTo>
                  <a:pt x="328" y="525"/>
                </a:lnTo>
                <a:lnTo>
                  <a:pt x="330" y="523"/>
                </a:lnTo>
                <a:lnTo>
                  <a:pt x="334" y="523"/>
                </a:lnTo>
                <a:lnTo>
                  <a:pt x="338" y="521"/>
                </a:lnTo>
                <a:lnTo>
                  <a:pt x="340" y="521"/>
                </a:lnTo>
                <a:lnTo>
                  <a:pt x="342" y="519"/>
                </a:lnTo>
                <a:lnTo>
                  <a:pt x="344" y="517"/>
                </a:lnTo>
                <a:lnTo>
                  <a:pt x="345" y="515"/>
                </a:lnTo>
                <a:lnTo>
                  <a:pt x="345" y="513"/>
                </a:lnTo>
                <a:lnTo>
                  <a:pt x="347" y="509"/>
                </a:lnTo>
                <a:lnTo>
                  <a:pt x="349" y="503"/>
                </a:lnTo>
                <a:lnTo>
                  <a:pt x="353" y="496"/>
                </a:lnTo>
                <a:lnTo>
                  <a:pt x="355" y="490"/>
                </a:lnTo>
                <a:lnTo>
                  <a:pt x="357" y="484"/>
                </a:lnTo>
                <a:lnTo>
                  <a:pt x="359" y="477"/>
                </a:lnTo>
                <a:lnTo>
                  <a:pt x="371" y="480"/>
                </a:lnTo>
                <a:lnTo>
                  <a:pt x="378" y="484"/>
                </a:lnTo>
                <a:lnTo>
                  <a:pt x="384" y="488"/>
                </a:lnTo>
                <a:lnTo>
                  <a:pt x="388" y="490"/>
                </a:lnTo>
                <a:lnTo>
                  <a:pt x="390" y="492"/>
                </a:lnTo>
                <a:lnTo>
                  <a:pt x="390" y="496"/>
                </a:lnTo>
                <a:lnTo>
                  <a:pt x="392" y="500"/>
                </a:lnTo>
                <a:lnTo>
                  <a:pt x="395" y="505"/>
                </a:lnTo>
                <a:lnTo>
                  <a:pt x="398" y="505"/>
                </a:lnTo>
                <a:lnTo>
                  <a:pt x="398" y="513"/>
                </a:lnTo>
                <a:lnTo>
                  <a:pt x="395" y="528"/>
                </a:lnTo>
                <a:lnTo>
                  <a:pt x="398" y="534"/>
                </a:lnTo>
                <a:lnTo>
                  <a:pt x="378" y="548"/>
                </a:lnTo>
                <a:lnTo>
                  <a:pt x="376" y="548"/>
                </a:lnTo>
                <a:lnTo>
                  <a:pt x="374" y="549"/>
                </a:lnTo>
                <a:lnTo>
                  <a:pt x="371" y="555"/>
                </a:lnTo>
                <a:lnTo>
                  <a:pt x="367" y="563"/>
                </a:lnTo>
                <a:lnTo>
                  <a:pt x="361" y="569"/>
                </a:lnTo>
                <a:lnTo>
                  <a:pt x="361" y="571"/>
                </a:lnTo>
                <a:lnTo>
                  <a:pt x="363" y="573"/>
                </a:lnTo>
                <a:lnTo>
                  <a:pt x="363" y="575"/>
                </a:lnTo>
                <a:lnTo>
                  <a:pt x="367" y="584"/>
                </a:lnTo>
                <a:lnTo>
                  <a:pt x="369" y="592"/>
                </a:lnTo>
                <a:lnTo>
                  <a:pt x="365" y="592"/>
                </a:lnTo>
                <a:lnTo>
                  <a:pt x="365" y="590"/>
                </a:lnTo>
                <a:lnTo>
                  <a:pt x="363" y="592"/>
                </a:lnTo>
                <a:lnTo>
                  <a:pt x="361" y="592"/>
                </a:lnTo>
                <a:lnTo>
                  <a:pt x="359" y="592"/>
                </a:lnTo>
                <a:lnTo>
                  <a:pt x="357" y="590"/>
                </a:lnTo>
                <a:lnTo>
                  <a:pt x="357" y="592"/>
                </a:lnTo>
                <a:lnTo>
                  <a:pt x="355" y="592"/>
                </a:lnTo>
                <a:lnTo>
                  <a:pt x="353" y="592"/>
                </a:lnTo>
                <a:lnTo>
                  <a:pt x="349" y="592"/>
                </a:lnTo>
                <a:lnTo>
                  <a:pt x="349" y="594"/>
                </a:lnTo>
                <a:lnTo>
                  <a:pt x="345" y="594"/>
                </a:lnTo>
                <a:lnTo>
                  <a:pt x="345" y="592"/>
                </a:lnTo>
                <a:lnTo>
                  <a:pt x="344" y="592"/>
                </a:lnTo>
                <a:lnTo>
                  <a:pt x="340" y="592"/>
                </a:lnTo>
                <a:lnTo>
                  <a:pt x="336" y="592"/>
                </a:lnTo>
                <a:lnTo>
                  <a:pt x="332" y="594"/>
                </a:lnTo>
                <a:lnTo>
                  <a:pt x="330" y="594"/>
                </a:lnTo>
                <a:lnTo>
                  <a:pt x="326" y="594"/>
                </a:lnTo>
                <a:lnTo>
                  <a:pt x="321" y="594"/>
                </a:lnTo>
                <a:lnTo>
                  <a:pt x="311" y="597"/>
                </a:lnTo>
                <a:lnTo>
                  <a:pt x="296" y="599"/>
                </a:lnTo>
                <a:lnTo>
                  <a:pt x="290" y="586"/>
                </a:lnTo>
                <a:lnTo>
                  <a:pt x="265" y="578"/>
                </a:lnTo>
                <a:lnTo>
                  <a:pt x="257" y="576"/>
                </a:lnTo>
                <a:lnTo>
                  <a:pt x="253" y="576"/>
                </a:lnTo>
                <a:lnTo>
                  <a:pt x="251" y="584"/>
                </a:lnTo>
                <a:lnTo>
                  <a:pt x="248" y="592"/>
                </a:lnTo>
                <a:lnTo>
                  <a:pt x="234" y="592"/>
                </a:lnTo>
                <a:lnTo>
                  <a:pt x="234" y="584"/>
                </a:lnTo>
                <a:lnTo>
                  <a:pt x="222" y="597"/>
                </a:lnTo>
                <a:lnTo>
                  <a:pt x="213" y="602"/>
                </a:lnTo>
                <a:lnTo>
                  <a:pt x="207" y="603"/>
                </a:lnTo>
                <a:lnTo>
                  <a:pt x="205" y="605"/>
                </a:lnTo>
                <a:lnTo>
                  <a:pt x="186" y="613"/>
                </a:lnTo>
                <a:lnTo>
                  <a:pt x="182" y="615"/>
                </a:lnTo>
                <a:lnTo>
                  <a:pt x="174" y="615"/>
                </a:lnTo>
                <a:lnTo>
                  <a:pt x="171" y="619"/>
                </a:lnTo>
                <a:lnTo>
                  <a:pt x="167" y="640"/>
                </a:lnTo>
                <a:lnTo>
                  <a:pt x="163" y="644"/>
                </a:lnTo>
                <a:lnTo>
                  <a:pt x="145" y="667"/>
                </a:lnTo>
                <a:lnTo>
                  <a:pt x="145" y="669"/>
                </a:lnTo>
                <a:lnTo>
                  <a:pt x="148" y="669"/>
                </a:lnTo>
                <a:lnTo>
                  <a:pt x="151" y="669"/>
                </a:lnTo>
                <a:lnTo>
                  <a:pt x="151" y="671"/>
                </a:lnTo>
                <a:lnTo>
                  <a:pt x="153" y="686"/>
                </a:lnTo>
                <a:lnTo>
                  <a:pt x="148" y="682"/>
                </a:lnTo>
                <a:lnTo>
                  <a:pt x="144" y="692"/>
                </a:lnTo>
                <a:lnTo>
                  <a:pt x="150" y="696"/>
                </a:lnTo>
                <a:lnTo>
                  <a:pt x="148" y="701"/>
                </a:lnTo>
                <a:lnTo>
                  <a:pt x="157" y="715"/>
                </a:lnTo>
                <a:lnTo>
                  <a:pt x="159" y="719"/>
                </a:lnTo>
                <a:lnTo>
                  <a:pt x="165" y="724"/>
                </a:lnTo>
                <a:lnTo>
                  <a:pt x="165" y="727"/>
                </a:lnTo>
                <a:lnTo>
                  <a:pt x="184" y="724"/>
                </a:lnTo>
                <a:lnTo>
                  <a:pt x="190" y="722"/>
                </a:lnTo>
                <a:lnTo>
                  <a:pt x="205" y="715"/>
                </a:lnTo>
                <a:lnTo>
                  <a:pt x="228" y="705"/>
                </a:lnTo>
                <a:lnTo>
                  <a:pt x="236" y="705"/>
                </a:lnTo>
                <a:lnTo>
                  <a:pt x="244" y="736"/>
                </a:lnTo>
                <a:lnTo>
                  <a:pt x="249" y="763"/>
                </a:lnTo>
                <a:lnTo>
                  <a:pt x="255" y="761"/>
                </a:lnTo>
                <a:lnTo>
                  <a:pt x="263" y="757"/>
                </a:lnTo>
                <a:lnTo>
                  <a:pt x="288" y="751"/>
                </a:lnTo>
                <a:lnTo>
                  <a:pt x="299" y="748"/>
                </a:lnTo>
                <a:lnTo>
                  <a:pt x="280" y="701"/>
                </a:lnTo>
                <a:lnTo>
                  <a:pt x="292" y="692"/>
                </a:lnTo>
                <a:lnTo>
                  <a:pt x="323" y="694"/>
                </a:lnTo>
                <a:lnTo>
                  <a:pt x="345" y="690"/>
                </a:lnTo>
                <a:lnTo>
                  <a:pt x="367" y="698"/>
                </a:lnTo>
                <a:lnTo>
                  <a:pt x="371" y="700"/>
                </a:lnTo>
                <a:lnTo>
                  <a:pt x="376" y="701"/>
                </a:lnTo>
                <a:lnTo>
                  <a:pt x="382" y="703"/>
                </a:lnTo>
                <a:lnTo>
                  <a:pt x="384" y="705"/>
                </a:lnTo>
                <a:lnTo>
                  <a:pt x="388" y="705"/>
                </a:lnTo>
                <a:lnTo>
                  <a:pt x="395" y="709"/>
                </a:lnTo>
                <a:lnTo>
                  <a:pt x="399" y="711"/>
                </a:lnTo>
                <a:lnTo>
                  <a:pt x="403" y="713"/>
                </a:lnTo>
                <a:lnTo>
                  <a:pt x="411" y="715"/>
                </a:lnTo>
                <a:lnTo>
                  <a:pt x="457" y="703"/>
                </a:lnTo>
                <a:lnTo>
                  <a:pt x="457" y="705"/>
                </a:lnTo>
                <a:lnTo>
                  <a:pt x="459" y="705"/>
                </a:lnTo>
                <a:lnTo>
                  <a:pt x="459" y="707"/>
                </a:lnTo>
                <a:lnTo>
                  <a:pt x="459" y="717"/>
                </a:lnTo>
                <a:lnTo>
                  <a:pt x="455" y="717"/>
                </a:lnTo>
                <a:lnTo>
                  <a:pt x="461" y="732"/>
                </a:lnTo>
                <a:lnTo>
                  <a:pt x="465" y="730"/>
                </a:lnTo>
                <a:lnTo>
                  <a:pt x="472" y="761"/>
                </a:lnTo>
                <a:lnTo>
                  <a:pt x="482" y="759"/>
                </a:lnTo>
                <a:lnTo>
                  <a:pt x="492" y="757"/>
                </a:lnTo>
                <a:lnTo>
                  <a:pt x="505" y="755"/>
                </a:lnTo>
                <a:lnTo>
                  <a:pt x="505" y="759"/>
                </a:lnTo>
                <a:lnTo>
                  <a:pt x="507" y="761"/>
                </a:lnTo>
                <a:lnTo>
                  <a:pt x="511" y="769"/>
                </a:lnTo>
                <a:lnTo>
                  <a:pt x="524" y="771"/>
                </a:lnTo>
                <a:lnTo>
                  <a:pt x="530" y="771"/>
                </a:lnTo>
                <a:lnTo>
                  <a:pt x="530" y="769"/>
                </a:lnTo>
                <a:lnTo>
                  <a:pt x="532" y="769"/>
                </a:lnTo>
                <a:lnTo>
                  <a:pt x="543" y="769"/>
                </a:lnTo>
                <a:lnTo>
                  <a:pt x="559" y="769"/>
                </a:lnTo>
                <a:lnTo>
                  <a:pt x="572" y="769"/>
                </a:lnTo>
                <a:lnTo>
                  <a:pt x="582" y="751"/>
                </a:lnTo>
                <a:lnTo>
                  <a:pt x="595" y="757"/>
                </a:lnTo>
                <a:lnTo>
                  <a:pt x="599" y="757"/>
                </a:lnTo>
                <a:lnTo>
                  <a:pt x="615" y="755"/>
                </a:lnTo>
                <a:lnTo>
                  <a:pt x="618" y="751"/>
                </a:lnTo>
                <a:lnTo>
                  <a:pt x="622" y="748"/>
                </a:lnTo>
                <a:lnTo>
                  <a:pt x="624" y="746"/>
                </a:lnTo>
                <a:lnTo>
                  <a:pt x="628" y="744"/>
                </a:lnTo>
                <a:lnTo>
                  <a:pt x="630" y="740"/>
                </a:lnTo>
                <a:lnTo>
                  <a:pt x="636" y="736"/>
                </a:lnTo>
                <a:lnTo>
                  <a:pt x="641" y="732"/>
                </a:lnTo>
                <a:lnTo>
                  <a:pt x="643" y="730"/>
                </a:lnTo>
                <a:lnTo>
                  <a:pt x="645" y="728"/>
                </a:lnTo>
                <a:lnTo>
                  <a:pt x="649" y="724"/>
                </a:lnTo>
                <a:lnTo>
                  <a:pt x="651" y="722"/>
                </a:lnTo>
                <a:lnTo>
                  <a:pt x="653" y="721"/>
                </a:lnTo>
                <a:lnTo>
                  <a:pt x="655" y="719"/>
                </a:lnTo>
                <a:lnTo>
                  <a:pt x="659" y="713"/>
                </a:lnTo>
                <a:lnTo>
                  <a:pt x="661" y="711"/>
                </a:lnTo>
                <a:lnTo>
                  <a:pt x="663" y="707"/>
                </a:lnTo>
                <a:lnTo>
                  <a:pt x="666" y="703"/>
                </a:lnTo>
                <a:lnTo>
                  <a:pt x="668" y="701"/>
                </a:lnTo>
                <a:lnTo>
                  <a:pt x="670" y="698"/>
                </a:lnTo>
                <a:lnTo>
                  <a:pt x="672" y="694"/>
                </a:lnTo>
                <a:lnTo>
                  <a:pt x="672" y="696"/>
                </a:lnTo>
                <a:lnTo>
                  <a:pt x="676" y="690"/>
                </a:lnTo>
                <a:lnTo>
                  <a:pt x="678" y="676"/>
                </a:lnTo>
                <a:lnTo>
                  <a:pt x="678" y="674"/>
                </a:lnTo>
                <a:lnTo>
                  <a:pt x="680" y="673"/>
                </a:lnTo>
                <a:lnTo>
                  <a:pt x="682" y="671"/>
                </a:lnTo>
                <a:lnTo>
                  <a:pt x="684" y="667"/>
                </a:lnTo>
                <a:lnTo>
                  <a:pt x="688" y="661"/>
                </a:lnTo>
                <a:lnTo>
                  <a:pt x="694" y="661"/>
                </a:lnTo>
                <a:lnTo>
                  <a:pt x="695" y="661"/>
                </a:lnTo>
                <a:lnTo>
                  <a:pt x="699" y="659"/>
                </a:lnTo>
                <a:lnTo>
                  <a:pt x="705" y="659"/>
                </a:lnTo>
                <a:lnTo>
                  <a:pt x="711" y="657"/>
                </a:lnTo>
                <a:lnTo>
                  <a:pt x="718" y="657"/>
                </a:lnTo>
                <a:lnTo>
                  <a:pt x="724" y="659"/>
                </a:lnTo>
                <a:lnTo>
                  <a:pt x="728" y="661"/>
                </a:lnTo>
                <a:lnTo>
                  <a:pt x="737" y="659"/>
                </a:lnTo>
                <a:lnTo>
                  <a:pt x="743" y="657"/>
                </a:lnTo>
                <a:lnTo>
                  <a:pt x="747" y="657"/>
                </a:lnTo>
                <a:lnTo>
                  <a:pt x="747" y="652"/>
                </a:lnTo>
                <a:lnTo>
                  <a:pt x="749" y="647"/>
                </a:lnTo>
                <a:lnTo>
                  <a:pt x="749" y="646"/>
                </a:lnTo>
                <a:lnTo>
                  <a:pt x="749" y="644"/>
                </a:lnTo>
                <a:lnTo>
                  <a:pt x="751" y="642"/>
                </a:lnTo>
                <a:lnTo>
                  <a:pt x="751" y="640"/>
                </a:lnTo>
                <a:lnTo>
                  <a:pt x="753" y="640"/>
                </a:lnTo>
                <a:lnTo>
                  <a:pt x="753" y="638"/>
                </a:lnTo>
                <a:lnTo>
                  <a:pt x="755" y="638"/>
                </a:lnTo>
                <a:lnTo>
                  <a:pt x="753" y="632"/>
                </a:lnTo>
                <a:lnTo>
                  <a:pt x="755" y="628"/>
                </a:lnTo>
                <a:lnTo>
                  <a:pt x="757" y="625"/>
                </a:lnTo>
                <a:lnTo>
                  <a:pt x="759" y="623"/>
                </a:lnTo>
                <a:lnTo>
                  <a:pt x="761" y="619"/>
                </a:lnTo>
                <a:lnTo>
                  <a:pt x="763" y="619"/>
                </a:lnTo>
                <a:lnTo>
                  <a:pt x="766" y="623"/>
                </a:lnTo>
                <a:lnTo>
                  <a:pt x="770" y="626"/>
                </a:lnTo>
                <a:lnTo>
                  <a:pt x="772" y="630"/>
                </a:lnTo>
                <a:lnTo>
                  <a:pt x="776" y="634"/>
                </a:lnTo>
                <a:lnTo>
                  <a:pt x="780" y="638"/>
                </a:lnTo>
                <a:lnTo>
                  <a:pt x="782" y="640"/>
                </a:lnTo>
                <a:lnTo>
                  <a:pt x="786" y="640"/>
                </a:lnTo>
                <a:lnTo>
                  <a:pt x="790" y="640"/>
                </a:lnTo>
                <a:lnTo>
                  <a:pt x="791" y="632"/>
                </a:lnTo>
                <a:lnTo>
                  <a:pt x="797" y="634"/>
                </a:lnTo>
                <a:lnTo>
                  <a:pt x="801" y="636"/>
                </a:lnTo>
                <a:lnTo>
                  <a:pt x="807" y="638"/>
                </a:lnTo>
                <a:lnTo>
                  <a:pt x="811" y="642"/>
                </a:lnTo>
                <a:lnTo>
                  <a:pt x="814" y="644"/>
                </a:lnTo>
                <a:lnTo>
                  <a:pt x="817" y="644"/>
                </a:lnTo>
                <a:lnTo>
                  <a:pt x="822" y="646"/>
                </a:lnTo>
                <a:lnTo>
                  <a:pt x="826" y="647"/>
                </a:lnTo>
                <a:lnTo>
                  <a:pt x="830" y="650"/>
                </a:lnTo>
                <a:lnTo>
                  <a:pt x="836" y="652"/>
                </a:lnTo>
                <a:lnTo>
                  <a:pt x="841" y="655"/>
                </a:lnTo>
                <a:lnTo>
                  <a:pt x="847" y="644"/>
                </a:lnTo>
                <a:lnTo>
                  <a:pt x="866" y="644"/>
                </a:lnTo>
                <a:lnTo>
                  <a:pt x="880" y="652"/>
                </a:lnTo>
                <a:lnTo>
                  <a:pt x="884" y="653"/>
                </a:lnTo>
                <a:lnTo>
                  <a:pt x="891" y="659"/>
                </a:lnTo>
                <a:lnTo>
                  <a:pt x="905" y="669"/>
                </a:lnTo>
                <a:lnTo>
                  <a:pt x="924" y="667"/>
                </a:lnTo>
                <a:lnTo>
                  <a:pt x="939" y="671"/>
                </a:lnTo>
                <a:lnTo>
                  <a:pt x="941" y="671"/>
                </a:lnTo>
                <a:lnTo>
                  <a:pt x="962" y="678"/>
                </a:lnTo>
                <a:lnTo>
                  <a:pt x="966" y="680"/>
                </a:lnTo>
                <a:lnTo>
                  <a:pt x="968" y="682"/>
                </a:lnTo>
                <a:lnTo>
                  <a:pt x="970" y="682"/>
                </a:lnTo>
                <a:lnTo>
                  <a:pt x="974" y="682"/>
                </a:lnTo>
                <a:lnTo>
                  <a:pt x="976" y="684"/>
                </a:lnTo>
                <a:lnTo>
                  <a:pt x="982" y="684"/>
                </a:lnTo>
                <a:lnTo>
                  <a:pt x="988" y="676"/>
                </a:lnTo>
                <a:lnTo>
                  <a:pt x="997" y="680"/>
                </a:lnTo>
                <a:lnTo>
                  <a:pt x="999" y="678"/>
                </a:lnTo>
                <a:lnTo>
                  <a:pt x="1001" y="678"/>
                </a:lnTo>
                <a:lnTo>
                  <a:pt x="1003" y="678"/>
                </a:lnTo>
                <a:lnTo>
                  <a:pt x="1009" y="678"/>
                </a:lnTo>
                <a:lnTo>
                  <a:pt x="1010" y="680"/>
                </a:lnTo>
                <a:lnTo>
                  <a:pt x="1010" y="682"/>
                </a:lnTo>
                <a:lnTo>
                  <a:pt x="1012" y="682"/>
                </a:lnTo>
                <a:lnTo>
                  <a:pt x="1014" y="682"/>
                </a:lnTo>
                <a:lnTo>
                  <a:pt x="1016" y="684"/>
                </a:lnTo>
                <a:lnTo>
                  <a:pt x="1018" y="684"/>
                </a:lnTo>
                <a:lnTo>
                  <a:pt x="1018" y="686"/>
                </a:lnTo>
                <a:lnTo>
                  <a:pt x="1016" y="692"/>
                </a:lnTo>
                <a:lnTo>
                  <a:pt x="1024" y="696"/>
                </a:lnTo>
                <a:lnTo>
                  <a:pt x="1028" y="696"/>
                </a:lnTo>
                <a:lnTo>
                  <a:pt x="1031" y="698"/>
                </a:lnTo>
                <a:lnTo>
                  <a:pt x="1037" y="698"/>
                </a:lnTo>
                <a:lnTo>
                  <a:pt x="1039" y="698"/>
                </a:lnTo>
                <a:lnTo>
                  <a:pt x="1049" y="701"/>
                </a:lnTo>
                <a:lnTo>
                  <a:pt x="1051" y="700"/>
                </a:lnTo>
                <a:lnTo>
                  <a:pt x="1053" y="696"/>
                </a:lnTo>
                <a:lnTo>
                  <a:pt x="1057" y="694"/>
                </a:lnTo>
                <a:lnTo>
                  <a:pt x="1058" y="692"/>
                </a:lnTo>
                <a:lnTo>
                  <a:pt x="1066" y="694"/>
                </a:lnTo>
                <a:lnTo>
                  <a:pt x="1068" y="698"/>
                </a:lnTo>
                <a:lnTo>
                  <a:pt x="1074" y="700"/>
                </a:lnTo>
                <a:lnTo>
                  <a:pt x="1074" y="703"/>
                </a:lnTo>
                <a:lnTo>
                  <a:pt x="1074" y="707"/>
                </a:lnTo>
                <a:lnTo>
                  <a:pt x="1074" y="711"/>
                </a:lnTo>
                <a:lnTo>
                  <a:pt x="1074" y="713"/>
                </a:lnTo>
                <a:lnTo>
                  <a:pt x="1074" y="717"/>
                </a:lnTo>
                <a:lnTo>
                  <a:pt x="1074" y="719"/>
                </a:lnTo>
                <a:lnTo>
                  <a:pt x="1074" y="721"/>
                </a:lnTo>
                <a:lnTo>
                  <a:pt x="1074" y="722"/>
                </a:lnTo>
                <a:lnTo>
                  <a:pt x="1074" y="724"/>
                </a:lnTo>
                <a:lnTo>
                  <a:pt x="1076" y="730"/>
                </a:lnTo>
                <a:lnTo>
                  <a:pt x="1084" y="738"/>
                </a:lnTo>
                <a:lnTo>
                  <a:pt x="1084" y="740"/>
                </a:lnTo>
                <a:lnTo>
                  <a:pt x="1085" y="740"/>
                </a:lnTo>
                <a:lnTo>
                  <a:pt x="1089" y="738"/>
                </a:lnTo>
                <a:lnTo>
                  <a:pt x="1091" y="740"/>
                </a:lnTo>
                <a:lnTo>
                  <a:pt x="1089" y="740"/>
                </a:lnTo>
                <a:lnTo>
                  <a:pt x="1091" y="742"/>
                </a:lnTo>
                <a:lnTo>
                  <a:pt x="1093" y="748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Freeform 215"/>
          <p:cNvSpPr>
            <a:spLocks/>
          </p:cNvSpPr>
          <p:nvPr/>
        </p:nvSpPr>
        <p:spPr bwMode="auto">
          <a:xfrm>
            <a:off x="-3484982" y="6209494"/>
            <a:ext cx="1765940" cy="1494836"/>
          </a:xfrm>
          <a:custGeom>
            <a:avLst/>
            <a:gdLst>
              <a:gd name="T0" fmla="*/ 187 w 1876"/>
              <a:gd name="T1" fmla="*/ 469 h 1588"/>
              <a:gd name="T2" fmla="*/ 198 w 1876"/>
              <a:gd name="T3" fmla="*/ 536 h 1588"/>
              <a:gd name="T4" fmla="*/ 194 w 1876"/>
              <a:gd name="T5" fmla="*/ 606 h 1588"/>
              <a:gd name="T6" fmla="*/ 304 w 1876"/>
              <a:gd name="T7" fmla="*/ 821 h 1588"/>
              <a:gd name="T8" fmla="*/ 233 w 1876"/>
              <a:gd name="T9" fmla="*/ 921 h 1588"/>
              <a:gd name="T10" fmla="*/ 221 w 1876"/>
              <a:gd name="T11" fmla="*/ 1179 h 1588"/>
              <a:gd name="T12" fmla="*/ 452 w 1876"/>
              <a:gd name="T13" fmla="*/ 1533 h 1588"/>
              <a:gd name="T14" fmla="*/ 450 w 1876"/>
              <a:gd name="T15" fmla="*/ 1502 h 1588"/>
              <a:gd name="T16" fmla="*/ 531 w 1876"/>
              <a:gd name="T17" fmla="*/ 1471 h 1588"/>
              <a:gd name="T18" fmla="*/ 611 w 1876"/>
              <a:gd name="T19" fmla="*/ 1461 h 1588"/>
              <a:gd name="T20" fmla="*/ 700 w 1876"/>
              <a:gd name="T21" fmla="*/ 1440 h 1588"/>
              <a:gd name="T22" fmla="*/ 892 w 1876"/>
              <a:gd name="T23" fmla="*/ 1402 h 1588"/>
              <a:gd name="T24" fmla="*/ 813 w 1876"/>
              <a:gd name="T25" fmla="*/ 1279 h 1588"/>
              <a:gd name="T26" fmla="*/ 836 w 1876"/>
              <a:gd name="T27" fmla="*/ 1240 h 1588"/>
              <a:gd name="T28" fmla="*/ 896 w 1876"/>
              <a:gd name="T29" fmla="*/ 1263 h 1588"/>
              <a:gd name="T30" fmla="*/ 1207 w 1876"/>
              <a:gd name="T31" fmla="*/ 1132 h 1588"/>
              <a:gd name="T32" fmla="*/ 1295 w 1876"/>
              <a:gd name="T33" fmla="*/ 1102 h 1588"/>
              <a:gd name="T34" fmla="*/ 1330 w 1876"/>
              <a:gd name="T35" fmla="*/ 1055 h 1588"/>
              <a:gd name="T36" fmla="*/ 1332 w 1876"/>
              <a:gd name="T37" fmla="*/ 1019 h 1588"/>
              <a:gd name="T38" fmla="*/ 1276 w 1876"/>
              <a:gd name="T39" fmla="*/ 937 h 1588"/>
              <a:gd name="T40" fmla="*/ 1288 w 1876"/>
              <a:gd name="T41" fmla="*/ 913 h 1588"/>
              <a:gd name="T42" fmla="*/ 1305 w 1876"/>
              <a:gd name="T43" fmla="*/ 898 h 1588"/>
              <a:gd name="T44" fmla="*/ 1317 w 1876"/>
              <a:gd name="T45" fmla="*/ 884 h 1588"/>
              <a:gd name="T46" fmla="*/ 1332 w 1876"/>
              <a:gd name="T47" fmla="*/ 873 h 1588"/>
              <a:gd name="T48" fmla="*/ 1345 w 1876"/>
              <a:gd name="T49" fmla="*/ 863 h 1588"/>
              <a:gd name="T50" fmla="*/ 1361 w 1876"/>
              <a:gd name="T51" fmla="*/ 850 h 1588"/>
              <a:gd name="T52" fmla="*/ 1372 w 1876"/>
              <a:gd name="T53" fmla="*/ 831 h 1588"/>
              <a:gd name="T54" fmla="*/ 1405 w 1876"/>
              <a:gd name="T55" fmla="*/ 806 h 1588"/>
              <a:gd name="T56" fmla="*/ 1484 w 1876"/>
              <a:gd name="T57" fmla="*/ 879 h 1588"/>
              <a:gd name="T58" fmla="*/ 1430 w 1876"/>
              <a:gd name="T59" fmla="*/ 807 h 1588"/>
              <a:gd name="T60" fmla="*/ 1476 w 1876"/>
              <a:gd name="T61" fmla="*/ 762 h 1588"/>
              <a:gd name="T62" fmla="*/ 1540 w 1876"/>
              <a:gd name="T63" fmla="*/ 773 h 1588"/>
              <a:gd name="T64" fmla="*/ 1589 w 1876"/>
              <a:gd name="T65" fmla="*/ 727 h 1588"/>
              <a:gd name="T66" fmla="*/ 1628 w 1876"/>
              <a:gd name="T67" fmla="*/ 667 h 1588"/>
              <a:gd name="T68" fmla="*/ 1670 w 1876"/>
              <a:gd name="T69" fmla="*/ 650 h 1588"/>
              <a:gd name="T70" fmla="*/ 1709 w 1876"/>
              <a:gd name="T71" fmla="*/ 611 h 1588"/>
              <a:gd name="T72" fmla="*/ 1701 w 1876"/>
              <a:gd name="T73" fmla="*/ 567 h 1588"/>
              <a:gd name="T74" fmla="*/ 1738 w 1876"/>
              <a:gd name="T75" fmla="*/ 542 h 1588"/>
              <a:gd name="T76" fmla="*/ 1843 w 1876"/>
              <a:gd name="T77" fmla="*/ 450 h 1588"/>
              <a:gd name="T78" fmla="*/ 1824 w 1876"/>
              <a:gd name="T79" fmla="*/ 367 h 1588"/>
              <a:gd name="T80" fmla="*/ 1837 w 1876"/>
              <a:gd name="T81" fmla="*/ 296 h 1588"/>
              <a:gd name="T82" fmla="*/ 1876 w 1876"/>
              <a:gd name="T83" fmla="*/ 237 h 1588"/>
              <a:gd name="T84" fmla="*/ 1803 w 1876"/>
              <a:gd name="T85" fmla="*/ 235 h 1588"/>
              <a:gd name="T86" fmla="*/ 1764 w 1876"/>
              <a:gd name="T87" fmla="*/ 294 h 1588"/>
              <a:gd name="T88" fmla="*/ 1645 w 1876"/>
              <a:gd name="T89" fmla="*/ 335 h 1588"/>
              <a:gd name="T90" fmla="*/ 1520 w 1876"/>
              <a:gd name="T91" fmla="*/ 275 h 1588"/>
              <a:gd name="T92" fmla="*/ 1357 w 1876"/>
              <a:gd name="T93" fmla="*/ 269 h 1588"/>
              <a:gd name="T94" fmla="*/ 1265 w 1876"/>
              <a:gd name="T95" fmla="*/ 235 h 1588"/>
              <a:gd name="T96" fmla="*/ 1176 w 1876"/>
              <a:gd name="T97" fmla="*/ 198 h 1588"/>
              <a:gd name="T98" fmla="*/ 1124 w 1876"/>
              <a:gd name="T99" fmla="*/ 248 h 1588"/>
              <a:gd name="T100" fmla="*/ 1086 w 1876"/>
              <a:gd name="T101" fmla="*/ 204 h 1588"/>
              <a:gd name="T102" fmla="*/ 1013 w 1876"/>
              <a:gd name="T103" fmla="*/ 223 h 1588"/>
              <a:gd name="T104" fmla="*/ 922 w 1876"/>
              <a:gd name="T105" fmla="*/ 231 h 1588"/>
              <a:gd name="T106" fmla="*/ 867 w 1876"/>
              <a:gd name="T107" fmla="*/ 115 h 1588"/>
              <a:gd name="T108" fmla="*/ 865 w 1876"/>
              <a:gd name="T109" fmla="*/ 71 h 1588"/>
              <a:gd name="T110" fmla="*/ 828 w 1876"/>
              <a:gd name="T111" fmla="*/ 104 h 1588"/>
              <a:gd name="T112" fmla="*/ 778 w 1876"/>
              <a:gd name="T113" fmla="*/ 119 h 1588"/>
              <a:gd name="T114" fmla="*/ 723 w 1876"/>
              <a:gd name="T115" fmla="*/ 152 h 1588"/>
              <a:gd name="T116" fmla="*/ 604 w 1876"/>
              <a:gd name="T117" fmla="*/ 106 h 1588"/>
              <a:gd name="T118" fmla="*/ 473 w 1876"/>
              <a:gd name="T119" fmla="*/ 69 h 1588"/>
              <a:gd name="T120" fmla="*/ 254 w 1876"/>
              <a:gd name="T121" fmla="*/ 179 h 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76" h="1588">
                <a:moveTo>
                  <a:pt x="225" y="339"/>
                </a:moveTo>
                <a:lnTo>
                  <a:pt x="223" y="352"/>
                </a:lnTo>
                <a:lnTo>
                  <a:pt x="221" y="371"/>
                </a:lnTo>
                <a:lnTo>
                  <a:pt x="217" y="383"/>
                </a:lnTo>
                <a:lnTo>
                  <a:pt x="211" y="394"/>
                </a:lnTo>
                <a:lnTo>
                  <a:pt x="208" y="396"/>
                </a:lnTo>
                <a:lnTo>
                  <a:pt x="209" y="398"/>
                </a:lnTo>
                <a:lnTo>
                  <a:pt x="209" y="402"/>
                </a:lnTo>
                <a:lnTo>
                  <a:pt x="208" y="406"/>
                </a:lnTo>
                <a:lnTo>
                  <a:pt x="206" y="415"/>
                </a:lnTo>
                <a:lnTo>
                  <a:pt x="206" y="417"/>
                </a:lnTo>
                <a:lnTo>
                  <a:pt x="192" y="429"/>
                </a:lnTo>
                <a:lnTo>
                  <a:pt x="177" y="435"/>
                </a:lnTo>
                <a:lnTo>
                  <a:pt x="181" y="448"/>
                </a:lnTo>
                <a:lnTo>
                  <a:pt x="187" y="459"/>
                </a:lnTo>
                <a:lnTo>
                  <a:pt x="187" y="464"/>
                </a:lnTo>
                <a:lnTo>
                  <a:pt x="185" y="469"/>
                </a:lnTo>
                <a:lnTo>
                  <a:pt x="187" y="469"/>
                </a:lnTo>
                <a:lnTo>
                  <a:pt x="188" y="469"/>
                </a:lnTo>
                <a:lnTo>
                  <a:pt x="188" y="473"/>
                </a:lnTo>
                <a:lnTo>
                  <a:pt x="185" y="473"/>
                </a:lnTo>
                <a:lnTo>
                  <a:pt x="185" y="475"/>
                </a:lnTo>
                <a:lnTo>
                  <a:pt x="188" y="485"/>
                </a:lnTo>
                <a:lnTo>
                  <a:pt x="190" y="496"/>
                </a:lnTo>
                <a:lnTo>
                  <a:pt x="192" y="504"/>
                </a:lnTo>
                <a:lnTo>
                  <a:pt x="194" y="509"/>
                </a:lnTo>
                <a:lnTo>
                  <a:pt x="194" y="512"/>
                </a:lnTo>
                <a:lnTo>
                  <a:pt x="196" y="514"/>
                </a:lnTo>
                <a:lnTo>
                  <a:pt x="196" y="515"/>
                </a:lnTo>
                <a:lnTo>
                  <a:pt x="196" y="517"/>
                </a:lnTo>
                <a:lnTo>
                  <a:pt x="198" y="521"/>
                </a:lnTo>
                <a:lnTo>
                  <a:pt x="198" y="525"/>
                </a:lnTo>
                <a:lnTo>
                  <a:pt x="198" y="529"/>
                </a:lnTo>
                <a:lnTo>
                  <a:pt x="198" y="531"/>
                </a:lnTo>
                <a:lnTo>
                  <a:pt x="198" y="533"/>
                </a:lnTo>
                <a:lnTo>
                  <a:pt x="198" y="536"/>
                </a:lnTo>
                <a:lnTo>
                  <a:pt x="200" y="542"/>
                </a:lnTo>
                <a:lnTo>
                  <a:pt x="200" y="548"/>
                </a:lnTo>
                <a:lnTo>
                  <a:pt x="202" y="554"/>
                </a:lnTo>
                <a:lnTo>
                  <a:pt x="202" y="558"/>
                </a:lnTo>
                <a:lnTo>
                  <a:pt x="202" y="562"/>
                </a:lnTo>
                <a:lnTo>
                  <a:pt x="202" y="565"/>
                </a:lnTo>
                <a:lnTo>
                  <a:pt x="204" y="567"/>
                </a:lnTo>
                <a:lnTo>
                  <a:pt x="204" y="571"/>
                </a:lnTo>
                <a:lnTo>
                  <a:pt x="202" y="573"/>
                </a:lnTo>
                <a:lnTo>
                  <a:pt x="192" y="575"/>
                </a:lnTo>
                <a:lnTo>
                  <a:pt x="187" y="575"/>
                </a:lnTo>
                <a:lnTo>
                  <a:pt x="185" y="575"/>
                </a:lnTo>
                <a:lnTo>
                  <a:pt x="187" y="583"/>
                </a:lnTo>
                <a:lnTo>
                  <a:pt x="188" y="590"/>
                </a:lnTo>
                <a:lnTo>
                  <a:pt x="194" y="590"/>
                </a:lnTo>
                <a:lnTo>
                  <a:pt x="194" y="602"/>
                </a:lnTo>
                <a:lnTo>
                  <a:pt x="194" y="604"/>
                </a:lnTo>
                <a:lnTo>
                  <a:pt x="194" y="606"/>
                </a:lnTo>
                <a:lnTo>
                  <a:pt x="194" y="617"/>
                </a:lnTo>
                <a:lnTo>
                  <a:pt x="194" y="640"/>
                </a:lnTo>
                <a:lnTo>
                  <a:pt x="194" y="644"/>
                </a:lnTo>
                <a:lnTo>
                  <a:pt x="194" y="648"/>
                </a:lnTo>
                <a:lnTo>
                  <a:pt x="196" y="652"/>
                </a:lnTo>
                <a:lnTo>
                  <a:pt x="215" y="652"/>
                </a:lnTo>
                <a:lnTo>
                  <a:pt x="221" y="650"/>
                </a:lnTo>
                <a:lnTo>
                  <a:pt x="235" y="648"/>
                </a:lnTo>
                <a:lnTo>
                  <a:pt x="242" y="650"/>
                </a:lnTo>
                <a:lnTo>
                  <a:pt x="262" y="650"/>
                </a:lnTo>
                <a:lnTo>
                  <a:pt x="277" y="644"/>
                </a:lnTo>
                <a:lnTo>
                  <a:pt x="283" y="654"/>
                </a:lnTo>
                <a:lnTo>
                  <a:pt x="323" y="650"/>
                </a:lnTo>
                <a:lnTo>
                  <a:pt x="321" y="615"/>
                </a:lnTo>
                <a:lnTo>
                  <a:pt x="331" y="621"/>
                </a:lnTo>
                <a:lnTo>
                  <a:pt x="338" y="627"/>
                </a:lnTo>
                <a:lnTo>
                  <a:pt x="319" y="813"/>
                </a:lnTo>
                <a:lnTo>
                  <a:pt x="304" y="821"/>
                </a:lnTo>
                <a:lnTo>
                  <a:pt x="300" y="823"/>
                </a:lnTo>
                <a:lnTo>
                  <a:pt x="292" y="821"/>
                </a:lnTo>
                <a:lnTo>
                  <a:pt x="292" y="823"/>
                </a:lnTo>
                <a:lnTo>
                  <a:pt x="284" y="834"/>
                </a:lnTo>
                <a:lnTo>
                  <a:pt x="271" y="833"/>
                </a:lnTo>
                <a:lnTo>
                  <a:pt x="267" y="840"/>
                </a:lnTo>
                <a:lnTo>
                  <a:pt x="256" y="844"/>
                </a:lnTo>
                <a:lnTo>
                  <a:pt x="244" y="850"/>
                </a:lnTo>
                <a:lnTo>
                  <a:pt x="233" y="863"/>
                </a:lnTo>
                <a:lnTo>
                  <a:pt x="252" y="875"/>
                </a:lnTo>
                <a:lnTo>
                  <a:pt x="248" y="879"/>
                </a:lnTo>
                <a:lnTo>
                  <a:pt x="242" y="887"/>
                </a:lnTo>
                <a:lnTo>
                  <a:pt x="238" y="894"/>
                </a:lnTo>
                <a:lnTo>
                  <a:pt x="235" y="900"/>
                </a:lnTo>
                <a:lnTo>
                  <a:pt x="231" y="906"/>
                </a:lnTo>
                <a:lnTo>
                  <a:pt x="235" y="908"/>
                </a:lnTo>
                <a:lnTo>
                  <a:pt x="240" y="911"/>
                </a:lnTo>
                <a:lnTo>
                  <a:pt x="233" y="921"/>
                </a:lnTo>
                <a:lnTo>
                  <a:pt x="265" y="959"/>
                </a:lnTo>
                <a:lnTo>
                  <a:pt x="252" y="973"/>
                </a:lnTo>
                <a:lnTo>
                  <a:pt x="265" y="985"/>
                </a:lnTo>
                <a:lnTo>
                  <a:pt x="273" y="994"/>
                </a:lnTo>
                <a:lnTo>
                  <a:pt x="290" y="1011"/>
                </a:lnTo>
                <a:lnTo>
                  <a:pt x="294" y="1013"/>
                </a:lnTo>
                <a:lnTo>
                  <a:pt x="300" y="1013"/>
                </a:lnTo>
                <a:lnTo>
                  <a:pt x="302" y="1015"/>
                </a:lnTo>
                <a:lnTo>
                  <a:pt x="304" y="1017"/>
                </a:lnTo>
                <a:lnTo>
                  <a:pt x="315" y="1034"/>
                </a:lnTo>
                <a:lnTo>
                  <a:pt x="323" y="1031"/>
                </a:lnTo>
                <a:lnTo>
                  <a:pt x="334" y="1034"/>
                </a:lnTo>
                <a:lnTo>
                  <a:pt x="334" y="1036"/>
                </a:lnTo>
                <a:lnTo>
                  <a:pt x="317" y="1040"/>
                </a:lnTo>
                <a:lnTo>
                  <a:pt x="338" y="1129"/>
                </a:lnTo>
                <a:lnTo>
                  <a:pt x="340" y="1152"/>
                </a:lnTo>
                <a:lnTo>
                  <a:pt x="288" y="1163"/>
                </a:lnTo>
                <a:lnTo>
                  <a:pt x="221" y="1179"/>
                </a:lnTo>
                <a:lnTo>
                  <a:pt x="144" y="1196"/>
                </a:lnTo>
                <a:lnTo>
                  <a:pt x="144" y="1206"/>
                </a:lnTo>
                <a:lnTo>
                  <a:pt x="104" y="1200"/>
                </a:lnTo>
                <a:lnTo>
                  <a:pt x="8" y="1188"/>
                </a:lnTo>
                <a:lnTo>
                  <a:pt x="0" y="1259"/>
                </a:lnTo>
                <a:lnTo>
                  <a:pt x="25" y="1279"/>
                </a:lnTo>
                <a:lnTo>
                  <a:pt x="113" y="1348"/>
                </a:lnTo>
                <a:lnTo>
                  <a:pt x="202" y="1415"/>
                </a:lnTo>
                <a:lnTo>
                  <a:pt x="292" y="1484"/>
                </a:lnTo>
                <a:lnTo>
                  <a:pt x="346" y="1525"/>
                </a:lnTo>
                <a:lnTo>
                  <a:pt x="350" y="1528"/>
                </a:lnTo>
                <a:lnTo>
                  <a:pt x="356" y="1534"/>
                </a:lnTo>
                <a:lnTo>
                  <a:pt x="367" y="1544"/>
                </a:lnTo>
                <a:lnTo>
                  <a:pt x="417" y="1588"/>
                </a:lnTo>
                <a:lnTo>
                  <a:pt x="415" y="1586"/>
                </a:lnTo>
                <a:lnTo>
                  <a:pt x="434" y="1567"/>
                </a:lnTo>
                <a:lnTo>
                  <a:pt x="442" y="1550"/>
                </a:lnTo>
                <a:lnTo>
                  <a:pt x="452" y="1533"/>
                </a:lnTo>
                <a:lnTo>
                  <a:pt x="469" y="1544"/>
                </a:lnTo>
                <a:lnTo>
                  <a:pt x="488" y="1533"/>
                </a:lnTo>
                <a:lnTo>
                  <a:pt x="502" y="1517"/>
                </a:lnTo>
                <a:lnTo>
                  <a:pt x="517" y="1525"/>
                </a:lnTo>
                <a:lnTo>
                  <a:pt x="519" y="1507"/>
                </a:lnTo>
                <a:lnTo>
                  <a:pt x="521" y="1507"/>
                </a:lnTo>
                <a:lnTo>
                  <a:pt x="521" y="1502"/>
                </a:lnTo>
                <a:lnTo>
                  <a:pt x="519" y="1502"/>
                </a:lnTo>
                <a:lnTo>
                  <a:pt x="513" y="1505"/>
                </a:lnTo>
                <a:lnTo>
                  <a:pt x="505" y="1504"/>
                </a:lnTo>
                <a:lnTo>
                  <a:pt x="492" y="1505"/>
                </a:lnTo>
                <a:lnTo>
                  <a:pt x="492" y="1504"/>
                </a:lnTo>
                <a:lnTo>
                  <a:pt x="490" y="1490"/>
                </a:lnTo>
                <a:lnTo>
                  <a:pt x="488" y="1488"/>
                </a:lnTo>
                <a:lnTo>
                  <a:pt x="486" y="1490"/>
                </a:lnTo>
                <a:lnTo>
                  <a:pt x="467" y="1498"/>
                </a:lnTo>
                <a:lnTo>
                  <a:pt x="452" y="1504"/>
                </a:lnTo>
                <a:lnTo>
                  <a:pt x="450" y="1502"/>
                </a:lnTo>
                <a:lnTo>
                  <a:pt x="452" y="1513"/>
                </a:lnTo>
                <a:lnTo>
                  <a:pt x="440" y="1511"/>
                </a:lnTo>
                <a:lnTo>
                  <a:pt x="419" y="1504"/>
                </a:lnTo>
                <a:lnTo>
                  <a:pt x="421" y="1492"/>
                </a:lnTo>
                <a:lnTo>
                  <a:pt x="423" y="1486"/>
                </a:lnTo>
                <a:lnTo>
                  <a:pt x="423" y="1480"/>
                </a:lnTo>
                <a:lnTo>
                  <a:pt x="421" y="1478"/>
                </a:lnTo>
                <a:lnTo>
                  <a:pt x="423" y="1477"/>
                </a:lnTo>
                <a:lnTo>
                  <a:pt x="425" y="1475"/>
                </a:lnTo>
                <a:lnTo>
                  <a:pt x="428" y="1477"/>
                </a:lnTo>
                <a:lnTo>
                  <a:pt x="428" y="1478"/>
                </a:lnTo>
                <a:lnTo>
                  <a:pt x="442" y="1486"/>
                </a:lnTo>
                <a:lnTo>
                  <a:pt x="448" y="1486"/>
                </a:lnTo>
                <a:lnTo>
                  <a:pt x="469" y="1484"/>
                </a:lnTo>
                <a:lnTo>
                  <a:pt x="481" y="1480"/>
                </a:lnTo>
                <a:lnTo>
                  <a:pt x="525" y="1471"/>
                </a:lnTo>
                <a:lnTo>
                  <a:pt x="529" y="1469"/>
                </a:lnTo>
                <a:lnTo>
                  <a:pt x="531" y="1471"/>
                </a:lnTo>
                <a:lnTo>
                  <a:pt x="532" y="1465"/>
                </a:lnTo>
                <a:lnTo>
                  <a:pt x="538" y="1461"/>
                </a:lnTo>
                <a:lnTo>
                  <a:pt x="540" y="1461"/>
                </a:lnTo>
                <a:lnTo>
                  <a:pt x="544" y="1459"/>
                </a:lnTo>
                <a:lnTo>
                  <a:pt x="546" y="1457"/>
                </a:lnTo>
                <a:lnTo>
                  <a:pt x="558" y="1457"/>
                </a:lnTo>
                <a:lnTo>
                  <a:pt x="563" y="1457"/>
                </a:lnTo>
                <a:lnTo>
                  <a:pt x="565" y="1457"/>
                </a:lnTo>
                <a:lnTo>
                  <a:pt x="569" y="1457"/>
                </a:lnTo>
                <a:lnTo>
                  <a:pt x="575" y="1457"/>
                </a:lnTo>
                <a:lnTo>
                  <a:pt x="579" y="1457"/>
                </a:lnTo>
                <a:lnTo>
                  <a:pt x="582" y="1459"/>
                </a:lnTo>
                <a:lnTo>
                  <a:pt x="594" y="1459"/>
                </a:lnTo>
                <a:lnTo>
                  <a:pt x="598" y="1459"/>
                </a:lnTo>
                <a:lnTo>
                  <a:pt x="600" y="1459"/>
                </a:lnTo>
                <a:lnTo>
                  <a:pt x="602" y="1459"/>
                </a:lnTo>
                <a:lnTo>
                  <a:pt x="607" y="1461"/>
                </a:lnTo>
                <a:lnTo>
                  <a:pt x="611" y="1461"/>
                </a:lnTo>
                <a:lnTo>
                  <a:pt x="615" y="1461"/>
                </a:lnTo>
                <a:lnTo>
                  <a:pt x="619" y="1461"/>
                </a:lnTo>
                <a:lnTo>
                  <a:pt x="623" y="1461"/>
                </a:lnTo>
                <a:lnTo>
                  <a:pt x="627" y="1461"/>
                </a:lnTo>
                <a:lnTo>
                  <a:pt x="630" y="1461"/>
                </a:lnTo>
                <a:lnTo>
                  <a:pt x="634" y="1461"/>
                </a:lnTo>
                <a:lnTo>
                  <a:pt x="636" y="1459"/>
                </a:lnTo>
                <a:lnTo>
                  <a:pt x="640" y="1457"/>
                </a:lnTo>
                <a:lnTo>
                  <a:pt x="642" y="1456"/>
                </a:lnTo>
                <a:lnTo>
                  <a:pt x="646" y="1454"/>
                </a:lnTo>
                <a:lnTo>
                  <a:pt x="648" y="1454"/>
                </a:lnTo>
                <a:lnTo>
                  <a:pt x="652" y="1450"/>
                </a:lnTo>
                <a:lnTo>
                  <a:pt x="655" y="1454"/>
                </a:lnTo>
                <a:lnTo>
                  <a:pt x="657" y="1454"/>
                </a:lnTo>
                <a:lnTo>
                  <a:pt x="673" y="1465"/>
                </a:lnTo>
                <a:lnTo>
                  <a:pt x="702" y="1459"/>
                </a:lnTo>
                <a:lnTo>
                  <a:pt x="703" y="1457"/>
                </a:lnTo>
                <a:lnTo>
                  <a:pt x="700" y="1440"/>
                </a:lnTo>
                <a:lnTo>
                  <a:pt x="702" y="1425"/>
                </a:lnTo>
                <a:lnTo>
                  <a:pt x="681" y="1403"/>
                </a:lnTo>
                <a:lnTo>
                  <a:pt x="703" y="1394"/>
                </a:lnTo>
                <a:lnTo>
                  <a:pt x="702" y="1388"/>
                </a:lnTo>
                <a:lnTo>
                  <a:pt x="727" y="1379"/>
                </a:lnTo>
                <a:lnTo>
                  <a:pt x="738" y="1392"/>
                </a:lnTo>
                <a:lnTo>
                  <a:pt x="748" y="1384"/>
                </a:lnTo>
                <a:lnTo>
                  <a:pt x="755" y="1390"/>
                </a:lnTo>
                <a:lnTo>
                  <a:pt x="761" y="1388"/>
                </a:lnTo>
                <a:lnTo>
                  <a:pt x="788" y="1379"/>
                </a:lnTo>
                <a:lnTo>
                  <a:pt x="813" y="1392"/>
                </a:lnTo>
                <a:lnTo>
                  <a:pt x="817" y="1396"/>
                </a:lnTo>
                <a:lnTo>
                  <a:pt x="836" y="1415"/>
                </a:lnTo>
                <a:lnTo>
                  <a:pt x="844" y="1413"/>
                </a:lnTo>
                <a:lnTo>
                  <a:pt x="850" y="1417"/>
                </a:lnTo>
                <a:lnTo>
                  <a:pt x="857" y="1409"/>
                </a:lnTo>
                <a:lnTo>
                  <a:pt x="873" y="1413"/>
                </a:lnTo>
                <a:lnTo>
                  <a:pt x="892" y="1402"/>
                </a:lnTo>
                <a:lnTo>
                  <a:pt x="903" y="1392"/>
                </a:lnTo>
                <a:lnTo>
                  <a:pt x="915" y="1382"/>
                </a:lnTo>
                <a:lnTo>
                  <a:pt x="901" y="1363"/>
                </a:lnTo>
                <a:lnTo>
                  <a:pt x="871" y="1344"/>
                </a:lnTo>
                <a:lnTo>
                  <a:pt x="842" y="1329"/>
                </a:lnTo>
                <a:lnTo>
                  <a:pt x="823" y="1317"/>
                </a:lnTo>
                <a:lnTo>
                  <a:pt x="809" y="1311"/>
                </a:lnTo>
                <a:lnTo>
                  <a:pt x="799" y="1307"/>
                </a:lnTo>
                <a:lnTo>
                  <a:pt x="794" y="1302"/>
                </a:lnTo>
                <a:lnTo>
                  <a:pt x="792" y="1292"/>
                </a:lnTo>
                <a:lnTo>
                  <a:pt x="792" y="1286"/>
                </a:lnTo>
                <a:lnTo>
                  <a:pt x="796" y="1286"/>
                </a:lnTo>
                <a:lnTo>
                  <a:pt x="799" y="1286"/>
                </a:lnTo>
                <a:lnTo>
                  <a:pt x="804" y="1286"/>
                </a:lnTo>
                <a:lnTo>
                  <a:pt x="807" y="1286"/>
                </a:lnTo>
                <a:lnTo>
                  <a:pt x="809" y="1283"/>
                </a:lnTo>
                <a:lnTo>
                  <a:pt x="811" y="1281"/>
                </a:lnTo>
                <a:lnTo>
                  <a:pt x="813" y="1279"/>
                </a:lnTo>
                <a:lnTo>
                  <a:pt x="815" y="1277"/>
                </a:lnTo>
                <a:lnTo>
                  <a:pt x="817" y="1273"/>
                </a:lnTo>
                <a:lnTo>
                  <a:pt x="819" y="1271"/>
                </a:lnTo>
                <a:lnTo>
                  <a:pt x="821" y="1269"/>
                </a:lnTo>
                <a:lnTo>
                  <a:pt x="815" y="1265"/>
                </a:lnTo>
                <a:lnTo>
                  <a:pt x="813" y="1263"/>
                </a:lnTo>
                <a:lnTo>
                  <a:pt x="809" y="1261"/>
                </a:lnTo>
                <a:lnTo>
                  <a:pt x="804" y="1256"/>
                </a:lnTo>
                <a:lnTo>
                  <a:pt x="811" y="1246"/>
                </a:lnTo>
                <a:lnTo>
                  <a:pt x="813" y="1244"/>
                </a:lnTo>
                <a:lnTo>
                  <a:pt x="815" y="1240"/>
                </a:lnTo>
                <a:lnTo>
                  <a:pt x="817" y="1240"/>
                </a:lnTo>
                <a:lnTo>
                  <a:pt x="819" y="1236"/>
                </a:lnTo>
                <a:lnTo>
                  <a:pt x="825" y="1230"/>
                </a:lnTo>
                <a:lnTo>
                  <a:pt x="828" y="1233"/>
                </a:lnTo>
                <a:lnTo>
                  <a:pt x="832" y="1236"/>
                </a:lnTo>
                <a:lnTo>
                  <a:pt x="834" y="1238"/>
                </a:lnTo>
                <a:lnTo>
                  <a:pt x="836" y="1240"/>
                </a:lnTo>
                <a:lnTo>
                  <a:pt x="838" y="1240"/>
                </a:lnTo>
                <a:lnTo>
                  <a:pt x="840" y="1240"/>
                </a:lnTo>
                <a:lnTo>
                  <a:pt x="844" y="1242"/>
                </a:lnTo>
                <a:lnTo>
                  <a:pt x="846" y="1244"/>
                </a:lnTo>
                <a:lnTo>
                  <a:pt x="850" y="1244"/>
                </a:lnTo>
                <a:lnTo>
                  <a:pt x="852" y="1246"/>
                </a:lnTo>
                <a:lnTo>
                  <a:pt x="855" y="1246"/>
                </a:lnTo>
                <a:lnTo>
                  <a:pt x="859" y="1244"/>
                </a:lnTo>
                <a:lnTo>
                  <a:pt x="861" y="1242"/>
                </a:lnTo>
                <a:lnTo>
                  <a:pt x="865" y="1246"/>
                </a:lnTo>
                <a:lnTo>
                  <a:pt x="869" y="1248"/>
                </a:lnTo>
                <a:lnTo>
                  <a:pt x="871" y="1252"/>
                </a:lnTo>
                <a:lnTo>
                  <a:pt x="874" y="1254"/>
                </a:lnTo>
                <a:lnTo>
                  <a:pt x="876" y="1256"/>
                </a:lnTo>
                <a:lnTo>
                  <a:pt x="876" y="1257"/>
                </a:lnTo>
                <a:lnTo>
                  <a:pt x="882" y="1256"/>
                </a:lnTo>
                <a:lnTo>
                  <a:pt x="888" y="1254"/>
                </a:lnTo>
                <a:lnTo>
                  <a:pt x="896" y="1263"/>
                </a:lnTo>
                <a:lnTo>
                  <a:pt x="915" y="1250"/>
                </a:lnTo>
                <a:lnTo>
                  <a:pt x="905" y="1238"/>
                </a:lnTo>
                <a:lnTo>
                  <a:pt x="919" y="1223"/>
                </a:lnTo>
                <a:lnTo>
                  <a:pt x="932" y="1230"/>
                </a:lnTo>
                <a:lnTo>
                  <a:pt x="944" y="1223"/>
                </a:lnTo>
                <a:lnTo>
                  <a:pt x="965" y="1238"/>
                </a:lnTo>
                <a:lnTo>
                  <a:pt x="984" y="1227"/>
                </a:lnTo>
                <a:lnTo>
                  <a:pt x="999" y="1246"/>
                </a:lnTo>
                <a:lnTo>
                  <a:pt x="1009" y="1242"/>
                </a:lnTo>
                <a:lnTo>
                  <a:pt x="1032" y="1235"/>
                </a:lnTo>
                <a:lnTo>
                  <a:pt x="1113" y="1221"/>
                </a:lnTo>
                <a:lnTo>
                  <a:pt x="1167" y="1215"/>
                </a:lnTo>
                <a:lnTo>
                  <a:pt x="1174" y="1179"/>
                </a:lnTo>
                <a:lnTo>
                  <a:pt x="1180" y="1180"/>
                </a:lnTo>
                <a:lnTo>
                  <a:pt x="1190" y="1179"/>
                </a:lnTo>
                <a:lnTo>
                  <a:pt x="1213" y="1171"/>
                </a:lnTo>
                <a:lnTo>
                  <a:pt x="1211" y="1169"/>
                </a:lnTo>
                <a:lnTo>
                  <a:pt x="1207" y="1132"/>
                </a:lnTo>
                <a:lnTo>
                  <a:pt x="1209" y="1131"/>
                </a:lnTo>
                <a:lnTo>
                  <a:pt x="1230" y="1119"/>
                </a:lnTo>
                <a:lnTo>
                  <a:pt x="1247" y="1104"/>
                </a:lnTo>
                <a:lnTo>
                  <a:pt x="1251" y="1105"/>
                </a:lnTo>
                <a:lnTo>
                  <a:pt x="1251" y="1104"/>
                </a:lnTo>
                <a:lnTo>
                  <a:pt x="1253" y="1104"/>
                </a:lnTo>
                <a:lnTo>
                  <a:pt x="1269" y="1108"/>
                </a:lnTo>
                <a:lnTo>
                  <a:pt x="1271" y="1108"/>
                </a:lnTo>
                <a:lnTo>
                  <a:pt x="1271" y="1111"/>
                </a:lnTo>
                <a:lnTo>
                  <a:pt x="1274" y="1113"/>
                </a:lnTo>
                <a:lnTo>
                  <a:pt x="1278" y="1113"/>
                </a:lnTo>
                <a:lnTo>
                  <a:pt x="1280" y="1115"/>
                </a:lnTo>
                <a:lnTo>
                  <a:pt x="1286" y="1113"/>
                </a:lnTo>
                <a:lnTo>
                  <a:pt x="1288" y="1113"/>
                </a:lnTo>
                <a:lnTo>
                  <a:pt x="1292" y="1111"/>
                </a:lnTo>
                <a:lnTo>
                  <a:pt x="1293" y="1105"/>
                </a:lnTo>
                <a:lnTo>
                  <a:pt x="1293" y="1104"/>
                </a:lnTo>
                <a:lnTo>
                  <a:pt x="1295" y="1102"/>
                </a:lnTo>
                <a:lnTo>
                  <a:pt x="1301" y="1094"/>
                </a:lnTo>
                <a:lnTo>
                  <a:pt x="1303" y="1092"/>
                </a:lnTo>
                <a:lnTo>
                  <a:pt x="1305" y="1092"/>
                </a:lnTo>
                <a:lnTo>
                  <a:pt x="1309" y="1092"/>
                </a:lnTo>
                <a:lnTo>
                  <a:pt x="1311" y="1092"/>
                </a:lnTo>
                <a:lnTo>
                  <a:pt x="1314" y="1094"/>
                </a:lnTo>
                <a:lnTo>
                  <a:pt x="1319" y="1083"/>
                </a:lnTo>
                <a:lnTo>
                  <a:pt x="1322" y="1083"/>
                </a:lnTo>
                <a:lnTo>
                  <a:pt x="1326" y="1081"/>
                </a:lnTo>
                <a:lnTo>
                  <a:pt x="1328" y="1081"/>
                </a:lnTo>
                <a:lnTo>
                  <a:pt x="1330" y="1075"/>
                </a:lnTo>
                <a:lnTo>
                  <a:pt x="1330" y="1069"/>
                </a:lnTo>
                <a:lnTo>
                  <a:pt x="1330" y="1067"/>
                </a:lnTo>
                <a:lnTo>
                  <a:pt x="1330" y="1065"/>
                </a:lnTo>
                <a:lnTo>
                  <a:pt x="1330" y="1062"/>
                </a:lnTo>
                <a:lnTo>
                  <a:pt x="1330" y="1060"/>
                </a:lnTo>
                <a:lnTo>
                  <a:pt x="1330" y="1057"/>
                </a:lnTo>
                <a:lnTo>
                  <a:pt x="1330" y="1055"/>
                </a:lnTo>
                <a:lnTo>
                  <a:pt x="1330" y="1054"/>
                </a:lnTo>
                <a:lnTo>
                  <a:pt x="1330" y="1052"/>
                </a:lnTo>
                <a:lnTo>
                  <a:pt x="1330" y="1050"/>
                </a:lnTo>
                <a:lnTo>
                  <a:pt x="1330" y="1048"/>
                </a:lnTo>
                <a:lnTo>
                  <a:pt x="1330" y="1044"/>
                </a:lnTo>
                <a:lnTo>
                  <a:pt x="1330" y="1042"/>
                </a:lnTo>
                <a:lnTo>
                  <a:pt x="1330" y="1040"/>
                </a:lnTo>
                <a:lnTo>
                  <a:pt x="1330" y="1038"/>
                </a:lnTo>
                <a:lnTo>
                  <a:pt x="1330" y="1036"/>
                </a:lnTo>
                <a:lnTo>
                  <a:pt x="1332" y="1034"/>
                </a:lnTo>
                <a:lnTo>
                  <a:pt x="1332" y="1033"/>
                </a:lnTo>
                <a:lnTo>
                  <a:pt x="1332" y="1031"/>
                </a:lnTo>
                <a:lnTo>
                  <a:pt x="1332" y="1029"/>
                </a:lnTo>
                <a:lnTo>
                  <a:pt x="1332" y="1027"/>
                </a:lnTo>
                <a:lnTo>
                  <a:pt x="1332" y="1025"/>
                </a:lnTo>
                <a:lnTo>
                  <a:pt x="1332" y="1023"/>
                </a:lnTo>
                <a:lnTo>
                  <a:pt x="1332" y="1021"/>
                </a:lnTo>
                <a:lnTo>
                  <a:pt x="1332" y="1019"/>
                </a:lnTo>
                <a:lnTo>
                  <a:pt x="1332" y="1017"/>
                </a:lnTo>
                <a:lnTo>
                  <a:pt x="1332" y="1015"/>
                </a:lnTo>
                <a:lnTo>
                  <a:pt x="1332" y="979"/>
                </a:lnTo>
                <a:lnTo>
                  <a:pt x="1330" y="977"/>
                </a:lnTo>
                <a:lnTo>
                  <a:pt x="1326" y="973"/>
                </a:lnTo>
                <a:lnTo>
                  <a:pt x="1319" y="963"/>
                </a:lnTo>
                <a:lnTo>
                  <a:pt x="1313" y="956"/>
                </a:lnTo>
                <a:lnTo>
                  <a:pt x="1311" y="954"/>
                </a:lnTo>
                <a:lnTo>
                  <a:pt x="1307" y="950"/>
                </a:lnTo>
                <a:lnTo>
                  <a:pt x="1303" y="950"/>
                </a:lnTo>
                <a:lnTo>
                  <a:pt x="1299" y="948"/>
                </a:lnTo>
                <a:lnTo>
                  <a:pt x="1295" y="946"/>
                </a:lnTo>
                <a:lnTo>
                  <a:pt x="1292" y="944"/>
                </a:lnTo>
                <a:lnTo>
                  <a:pt x="1290" y="944"/>
                </a:lnTo>
                <a:lnTo>
                  <a:pt x="1288" y="942"/>
                </a:lnTo>
                <a:lnTo>
                  <a:pt x="1282" y="942"/>
                </a:lnTo>
                <a:lnTo>
                  <a:pt x="1276" y="938"/>
                </a:lnTo>
                <a:lnTo>
                  <a:pt x="1276" y="937"/>
                </a:lnTo>
                <a:lnTo>
                  <a:pt x="1276" y="935"/>
                </a:lnTo>
                <a:lnTo>
                  <a:pt x="1278" y="935"/>
                </a:lnTo>
                <a:lnTo>
                  <a:pt x="1278" y="932"/>
                </a:lnTo>
                <a:lnTo>
                  <a:pt x="1278" y="931"/>
                </a:lnTo>
                <a:lnTo>
                  <a:pt x="1276" y="931"/>
                </a:lnTo>
                <a:lnTo>
                  <a:pt x="1276" y="929"/>
                </a:lnTo>
                <a:lnTo>
                  <a:pt x="1278" y="929"/>
                </a:lnTo>
                <a:lnTo>
                  <a:pt x="1280" y="929"/>
                </a:lnTo>
                <a:lnTo>
                  <a:pt x="1280" y="927"/>
                </a:lnTo>
                <a:lnTo>
                  <a:pt x="1280" y="925"/>
                </a:lnTo>
                <a:lnTo>
                  <a:pt x="1282" y="923"/>
                </a:lnTo>
                <a:lnTo>
                  <a:pt x="1282" y="921"/>
                </a:lnTo>
                <a:lnTo>
                  <a:pt x="1284" y="919"/>
                </a:lnTo>
                <a:lnTo>
                  <a:pt x="1284" y="917"/>
                </a:lnTo>
                <a:lnTo>
                  <a:pt x="1284" y="915"/>
                </a:lnTo>
                <a:lnTo>
                  <a:pt x="1286" y="915"/>
                </a:lnTo>
                <a:lnTo>
                  <a:pt x="1286" y="913"/>
                </a:lnTo>
                <a:lnTo>
                  <a:pt x="1288" y="913"/>
                </a:lnTo>
                <a:lnTo>
                  <a:pt x="1288" y="911"/>
                </a:lnTo>
                <a:lnTo>
                  <a:pt x="1288" y="909"/>
                </a:lnTo>
                <a:lnTo>
                  <a:pt x="1290" y="909"/>
                </a:lnTo>
                <a:lnTo>
                  <a:pt x="1290" y="908"/>
                </a:lnTo>
                <a:lnTo>
                  <a:pt x="1292" y="908"/>
                </a:lnTo>
                <a:lnTo>
                  <a:pt x="1293" y="908"/>
                </a:lnTo>
                <a:lnTo>
                  <a:pt x="1293" y="906"/>
                </a:lnTo>
                <a:lnTo>
                  <a:pt x="1295" y="906"/>
                </a:lnTo>
                <a:lnTo>
                  <a:pt x="1297" y="906"/>
                </a:lnTo>
                <a:lnTo>
                  <a:pt x="1299" y="906"/>
                </a:lnTo>
                <a:lnTo>
                  <a:pt x="1301" y="906"/>
                </a:lnTo>
                <a:lnTo>
                  <a:pt x="1303" y="906"/>
                </a:lnTo>
                <a:lnTo>
                  <a:pt x="1303" y="904"/>
                </a:lnTo>
                <a:lnTo>
                  <a:pt x="1305" y="904"/>
                </a:lnTo>
                <a:lnTo>
                  <a:pt x="1305" y="902"/>
                </a:lnTo>
                <a:lnTo>
                  <a:pt x="1303" y="900"/>
                </a:lnTo>
                <a:lnTo>
                  <a:pt x="1305" y="900"/>
                </a:lnTo>
                <a:lnTo>
                  <a:pt x="1305" y="898"/>
                </a:lnTo>
                <a:lnTo>
                  <a:pt x="1307" y="898"/>
                </a:lnTo>
                <a:lnTo>
                  <a:pt x="1309" y="898"/>
                </a:lnTo>
                <a:lnTo>
                  <a:pt x="1309" y="896"/>
                </a:lnTo>
                <a:lnTo>
                  <a:pt x="1311" y="894"/>
                </a:lnTo>
                <a:lnTo>
                  <a:pt x="1309" y="894"/>
                </a:lnTo>
                <a:lnTo>
                  <a:pt x="1309" y="892"/>
                </a:lnTo>
                <a:lnTo>
                  <a:pt x="1307" y="892"/>
                </a:lnTo>
                <a:lnTo>
                  <a:pt x="1307" y="890"/>
                </a:lnTo>
                <a:lnTo>
                  <a:pt x="1309" y="890"/>
                </a:lnTo>
                <a:lnTo>
                  <a:pt x="1311" y="890"/>
                </a:lnTo>
                <a:lnTo>
                  <a:pt x="1313" y="890"/>
                </a:lnTo>
                <a:lnTo>
                  <a:pt x="1314" y="890"/>
                </a:lnTo>
                <a:lnTo>
                  <a:pt x="1314" y="888"/>
                </a:lnTo>
                <a:lnTo>
                  <a:pt x="1314" y="887"/>
                </a:lnTo>
                <a:lnTo>
                  <a:pt x="1317" y="887"/>
                </a:lnTo>
                <a:lnTo>
                  <a:pt x="1317" y="884"/>
                </a:lnTo>
                <a:lnTo>
                  <a:pt x="1314" y="884"/>
                </a:lnTo>
                <a:lnTo>
                  <a:pt x="1317" y="884"/>
                </a:lnTo>
                <a:lnTo>
                  <a:pt x="1317" y="882"/>
                </a:lnTo>
                <a:lnTo>
                  <a:pt x="1317" y="881"/>
                </a:lnTo>
                <a:lnTo>
                  <a:pt x="1319" y="881"/>
                </a:lnTo>
                <a:lnTo>
                  <a:pt x="1319" y="879"/>
                </a:lnTo>
                <a:lnTo>
                  <a:pt x="1319" y="881"/>
                </a:lnTo>
                <a:lnTo>
                  <a:pt x="1320" y="881"/>
                </a:lnTo>
                <a:lnTo>
                  <a:pt x="1320" y="879"/>
                </a:lnTo>
                <a:lnTo>
                  <a:pt x="1322" y="879"/>
                </a:lnTo>
                <a:lnTo>
                  <a:pt x="1324" y="877"/>
                </a:lnTo>
                <a:lnTo>
                  <a:pt x="1324" y="875"/>
                </a:lnTo>
                <a:lnTo>
                  <a:pt x="1326" y="875"/>
                </a:lnTo>
                <a:lnTo>
                  <a:pt x="1328" y="875"/>
                </a:lnTo>
                <a:lnTo>
                  <a:pt x="1328" y="873"/>
                </a:lnTo>
                <a:lnTo>
                  <a:pt x="1330" y="873"/>
                </a:lnTo>
                <a:lnTo>
                  <a:pt x="1330" y="871"/>
                </a:lnTo>
                <a:lnTo>
                  <a:pt x="1332" y="869"/>
                </a:lnTo>
                <a:lnTo>
                  <a:pt x="1332" y="871"/>
                </a:lnTo>
                <a:lnTo>
                  <a:pt x="1332" y="873"/>
                </a:lnTo>
                <a:lnTo>
                  <a:pt x="1334" y="873"/>
                </a:lnTo>
                <a:lnTo>
                  <a:pt x="1334" y="871"/>
                </a:lnTo>
                <a:lnTo>
                  <a:pt x="1336" y="871"/>
                </a:lnTo>
                <a:lnTo>
                  <a:pt x="1336" y="869"/>
                </a:lnTo>
                <a:lnTo>
                  <a:pt x="1338" y="869"/>
                </a:lnTo>
                <a:lnTo>
                  <a:pt x="1340" y="869"/>
                </a:lnTo>
                <a:lnTo>
                  <a:pt x="1340" y="867"/>
                </a:lnTo>
                <a:lnTo>
                  <a:pt x="1340" y="865"/>
                </a:lnTo>
                <a:lnTo>
                  <a:pt x="1340" y="863"/>
                </a:lnTo>
                <a:lnTo>
                  <a:pt x="1340" y="865"/>
                </a:lnTo>
                <a:lnTo>
                  <a:pt x="1341" y="865"/>
                </a:lnTo>
                <a:lnTo>
                  <a:pt x="1341" y="863"/>
                </a:lnTo>
                <a:lnTo>
                  <a:pt x="1341" y="861"/>
                </a:lnTo>
                <a:lnTo>
                  <a:pt x="1343" y="861"/>
                </a:lnTo>
                <a:lnTo>
                  <a:pt x="1343" y="863"/>
                </a:lnTo>
                <a:lnTo>
                  <a:pt x="1343" y="865"/>
                </a:lnTo>
                <a:lnTo>
                  <a:pt x="1345" y="865"/>
                </a:lnTo>
                <a:lnTo>
                  <a:pt x="1345" y="863"/>
                </a:lnTo>
                <a:lnTo>
                  <a:pt x="1345" y="861"/>
                </a:lnTo>
                <a:lnTo>
                  <a:pt x="1347" y="861"/>
                </a:lnTo>
                <a:lnTo>
                  <a:pt x="1347" y="860"/>
                </a:lnTo>
                <a:lnTo>
                  <a:pt x="1347" y="858"/>
                </a:lnTo>
                <a:lnTo>
                  <a:pt x="1349" y="856"/>
                </a:lnTo>
                <a:lnTo>
                  <a:pt x="1351" y="858"/>
                </a:lnTo>
                <a:lnTo>
                  <a:pt x="1351" y="856"/>
                </a:lnTo>
                <a:lnTo>
                  <a:pt x="1351" y="854"/>
                </a:lnTo>
                <a:lnTo>
                  <a:pt x="1353" y="854"/>
                </a:lnTo>
                <a:lnTo>
                  <a:pt x="1355" y="854"/>
                </a:lnTo>
                <a:lnTo>
                  <a:pt x="1357" y="854"/>
                </a:lnTo>
                <a:lnTo>
                  <a:pt x="1357" y="852"/>
                </a:lnTo>
                <a:lnTo>
                  <a:pt x="1359" y="852"/>
                </a:lnTo>
                <a:lnTo>
                  <a:pt x="1359" y="854"/>
                </a:lnTo>
                <a:lnTo>
                  <a:pt x="1361" y="854"/>
                </a:lnTo>
                <a:lnTo>
                  <a:pt x="1361" y="852"/>
                </a:lnTo>
                <a:lnTo>
                  <a:pt x="1359" y="850"/>
                </a:lnTo>
                <a:lnTo>
                  <a:pt x="1361" y="850"/>
                </a:lnTo>
                <a:lnTo>
                  <a:pt x="1363" y="850"/>
                </a:lnTo>
                <a:lnTo>
                  <a:pt x="1363" y="848"/>
                </a:lnTo>
                <a:lnTo>
                  <a:pt x="1365" y="848"/>
                </a:lnTo>
                <a:lnTo>
                  <a:pt x="1365" y="846"/>
                </a:lnTo>
                <a:lnTo>
                  <a:pt x="1367" y="844"/>
                </a:lnTo>
                <a:lnTo>
                  <a:pt x="1369" y="842"/>
                </a:lnTo>
                <a:lnTo>
                  <a:pt x="1369" y="840"/>
                </a:lnTo>
                <a:lnTo>
                  <a:pt x="1367" y="840"/>
                </a:lnTo>
                <a:lnTo>
                  <a:pt x="1367" y="838"/>
                </a:lnTo>
                <a:lnTo>
                  <a:pt x="1369" y="838"/>
                </a:lnTo>
                <a:lnTo>
                  <a:pt x="1370" y="838"/>
                </a:lnTo>
                <a:lnTo>
                  <a:pt x="1372" y="838"/>
                </a:lnTo>
                <a:lnTo>
                  <a:pt x="1372" y="836"/>
                </a:lnTo>
                <a:lnTo>
                  <a:pt x="1370" y="836"/>
                </a:lnTo>
                <a:lnTo>
                  <a:pt x="1370" y="834"/>
                </a:lnTo>
                <a:lnTo>
                  <a:pt x="1372" y="834"/>
                </a:lnTo>
                <a:lnTo>
                  <a:pt x="1372" y="833"/>
                </a:lnTo>
                <a:lnTo>
                  <a:pt x="1372" y="831"/>
                </a:lnTo>
                <a:lnTo>
                  <a:pt x="1374" y="831"/>
                </a:lnTo>
                <a:lnTo>
                  <a:pt x="1374" y="829"/>
                </a:lnTo>
                <a:lnTo>
                  <a:pt x="1376" y="829"/>
                </a:lnTo>
                <a:lnTo>
                  <a:pt x="1378" y="829"/>
                </a:lnTo>
                <a:lnTo>
                  <a:pt x="1380" y="829"/>
                </a:lnTo>
                <a:lnTo>
                  <a:pt x="1380" y="827"/>
                </a:lnTo>
                <a:lnTo>
                  <a:pt x="1382" y="827"/>
                </a:lnTo>
                <a:lnTo>
                  <a:pt x="1382" y="825"/>
                </a:lnTo>
                <a:lnTo>
                  <a:pt x="1384" y="825"/>
                </a:lnTo>
                <a:lnTo>
                  <a:pt x="1384" y="823"/>
                </a:lnTo>
                <a:lnTo>
                  <a:pt x="1386" y="823"/>
                </a:lnTo>
                <a:lnTo>
                  <a:pt x="1386" y="821"/>
                </a:lnTo>
                <a:lnTo>
                  <a:pt x="1388" y="821"/>
                </a:lnTo>
                <a:lnTo>
                  <a:pt x="1390" y="821"/>
                </a:lnTo>
                <a:lnTo>
                  <a:pt x="1384" y="815"/>
                </a:lnTo>
                <a:lnTo>
                  <a:pt x="1391" y="806"/>
                </a:lnTo>
                <a:lnTo>
                  <a:pt x="1399" y="812"/>
                </a:lnTo>
                <a:lnTo>
                  <a:pt x="1405" y="806"/>
                </a:lnTo>
                <a:lnTo>
                  <a:pt x="1407" y="813"/>
                </a:lnTo>
                <a:lnTo>
                  <a:pt x="1407" y="815"/>
                </a:lnTo>
                <a:lnTo>
                  <a:pt x="1417" y="823"/>
                </a:lnTo>
                <a:lnTo>
                  <a:pt x="1451" y="858"/>
                </a:lnTo>
                <a:lnTo>
                  <a:pt x="1465" y="875"/>
                </a:lnTo>
                <a:lnTo>
                  <a:pt x="1468" y="879"/>
                </a:lnTo>
                <a:lnTo>
                  <a:pt x="1468" y="882"/>
                </a:lnTo>
                <a:lnTo>
                  <a:pt x="1472" y="890"/>
                </a:lnTo>
                <a:lnTo>
                  <a:pt x="1476" y="902"/>
                </a:lnTo>
                <a:lnTo>
                  <a:pt x="1478" y="906"/>
                </a:lnTo>
                <a:lnTo>
                  <a:pt x="1480" y="904"/>
                </a:lnTo>
                <a:lnTo>
                  <a:pt x="1480" y="902"/>
                </a:lnTo>
                <a:lnTo>
                  <a:pt x="1484" y="898"/>
                </a:lnTo>
                <a:lnTo>
                  <a:pt x="1484" y="896"/>
                </a:lnTo>
                <a:lnTo>
                  <a:pt x="1486" y="892"/>
                </a:lnTo>
                <a:lnTo>
                  <a:pt x="1488" y="890"/>
                </a:lnTo>
                <a:lnTo>
                  <a:pt x="1488" y="882"/>
                </a:lnTo>
                <a:lnTo>
                  <a:pt x="1484" y="879"/>
                </a:lnTo>
                <a:lnTo>
                  <a:pt x="1480" y="877"/>
                </a:lnTo>
                <a:lnTo>
                  <a:pt x="1478" y="875"/>
                </a:lnTo>
                <a:lnTo>
                  <a:pt x="1476" y="869"/>
                </a:lnTo>
                <a:lnTo>
                  <a:pt x="1478" y="867"/>
                </a:lnTo>
                <a:lnTo>
                  <a:pt x="1484" y="861"/>
                </a:lnTo>
                <a:lnTo>
                  <a:pt x="1492" y="854"/>
                </a:lnTo>
                <a:lnTo>
                  <a:pt x="1497" y="846"/>
                </a:lnTo>
                <a:lnTo>
                  <a:pt x="1499" y="840"/>
                </a:lnTo>
                <a:lnTo>
                  <a:pt x="1499" y="833"/>
                </a:lnTo>
                <a:lnTo>
                  <a:pt x="1497" y="825"/>
                </a:lnTo>
                <a:lnTo>
                  <a:pt x="1488" y="815"/>
                </a:lnTo>
                <a:lnTo>
                  <a:pt x="1478" y="806"/>
                </a:lnTo>
                <a:lnTo>
                  <a:pt x="1470" y="802"/>
                </a:lnTo>
                <a:lnTo>
                  <a:pt x="1463" y="800"/>
                </a:lnTo>
                <a:lnTo>
                  <a:pt x="1455" y="802"/>
                </a:lnTo>
                <a:lnTo>
                  <a:pt x="1449" y="804"/>
                </a:lnTo>
                <a:lnTo>
                  <a:pt x="1440" y="806"/>
                </a:lnTo>
                <a:lnTo>
                  <a:pt x="1430" y="807"/>
                </a:lnTo>
                <a:lnTo>
                  <a:pt x="1426" y="807"/>
                </a:lnTo>
                <a:lnTo>
                  <a:pt x="1422" y="807"/>
                </a:lnTo>
                <a:lnTo>
                  <a:pt x="1418" y="807"/>
                </a:lnTo>
                <a:lnTo>
                  <a:pt x="1417" y="804"/>
                </a:lnTo>
                <a:lnTo>
                  <a:pt x="1415" y="800"/>
                </a:lnTo>
                <a:lnTo>
                  <a:pt x="1415" y="798"/>
                </a:lnTo>
                <a:lnTo>
                  <a:pt x="1418" y="792"/>
                </a:lnTo>
                <a:lnTo>
                  <a:pt x="1422" y="785"/>
                </a:lnTo>
                <a:lnTo>
                  <a:pt x="1422" y="779"/>
                </a:lnTo>
                <a:lnTo>
                  <a:pt x="1422" y="767"/>
                </a:lnTo>
                <a:lnTo>
                  <a:pt x="1426" y="765"/>
                </a:lnTo>
                <a:lnTo>
                  <a:pt x="1451" y="752"/>
                </a:lnTo>
                <a:lnTo>
                  <a:pt x="1468" y="754"/>
                </a:lnTo>
                <a:lnTo>
                  <a:pt x="1470" y="754"/>
                </a:lnTo>
                <a:lnTo>
                  <a:pt x="1470" y="756"/>
                </a:lnTo>
                <a:lnTo>
                  <a:pt x="1468" y="759"/>
                </a:lnTo>
                <a:lnTo>
                  <a:pt x="1474" y="762"/>
                </a:lnTo>
                <a:lnTo>
                  <a:pt x="1476" y="762"/>
                </a:lnTo>
                <a:lnTo>
                  <a:pt x="1482" y="762"/>
                </a:lnTo>
                <a:lnTo>
                  <a:pt x="1484" y="762"/>
                </a:lnTo>
                <a:lnTo>
                  <a:pt x="1486" y="762"/>
                </a:lnTo>
                <a:lnTo>
                  <a:pt x="1488" y="762"/>
                </a:lnTo>
                <a:lnTo>
                  <a:pt x="1490" y="762"/>
                </a:lnTo>
                <a:lnTo>
                  <a:pt x="1490" y="764"/>
                </a:lnTo>
                <a:lnTo>
                  <a:pt x="1492" y="764"/>
                </a:lnTo>
                <a:lnTo>
                  <a:pt x="1493" y="764"/>
                </a:lnTo>
                <a:lnTo>
                  <a:pt x="1501" y="765"/>
                </a:lnTo>
                <a:lnTo>
                  <a:pt x="1505" y="767"/>
                </a:lnTo>
                <a:lnTo>
                  <a:pt x="1511" y="769"/>
                </a:lnTo>
                <a:lnTo>
                  <a:pt x="1514" y="769"/>
                </a:lnTo>
                <a:lnTo>
                  <a:pt x="1520" y="771"/>
                </a:lnTo>
                <a:lnTo>
                  <a:pt x="1522" y="773"/>
                </a:lnTo>
                <a:lnTo>
                  <a:pt x="1524" y="773"/>
                </a:lnTo>
                <a:lnTo>
                  <a:pt x="1530" y="773"/>
                </a:lnTo>
                <a:lnTo>
                  <a:pt x="1534" y="773"/>
                </a:lnTo>
                <a:lnTo>
                  <a:pt x="1540" y="773"/>
                </a:lnTo>
                <a:lnTo>
                  <a:pt x="1545" y="773"/>
                </a:lnTo>
                <a:lnTo>
                  <a:pt x="1549" y="773"/>
                </a:lnTo>
                <a:lnTo>
                  <a:pt x="1549" y="762"/>
                </a:lnTo>
                <a:lnTo>
                  <a:pt x="1553" y="736"/>
                </a:lnTo>
                <a:lnTo>
                  <a:pt x="1559" y="736"/>
                </a:lnTo>
                <a:lnTo>
                  <a:pt x="1562" y="736"/>
                </a:lnTo>
                <a:lnTo>
                  <a:pt x="1562" y="738"/>
                </a:lnTo>
                <a:lnTo>
                  <a:pt x="1567" y="738"/>
                </a:lnTo>
                <a:lnTo>
                  <a:pt x="1568" y="738"/>
                </a:lnTo>
                <a:lnTo>
                  <a:pt x="1572" y="738"/>
                </a:lnTo>
                <a:lnTo>
                  <a:pt x="1574" y="738"/>
                </a:lnTo>
                <a:lnTo>
                  <a:pt x="1578" y="740"/>
                </a:lnTo>
                <a:lnTo>
                  <a:pt x="1578" y="735"/>
                </a:lnTo>
                <a:lnTo>
                  <a:pt x="1582" y="733"/>
                </a:lnTo>
                <a:lnTo>
                  <a:pt x="1584" y="731"/>
                </a:lnTo>
                <a:lnTo>
                  <a:pt x="1586" y="729"/>
                </a:lnTo>
                <a:lnTo>
                  <a:pt x="1586" y="731"/>
                </a:lnTo>
                <a:lnTo>
                  <a:pt x="1589" y="727"/>
                </a:lnTo>
                <a:lnTo>
                  <a:pt x="1593" y="731"/>
                </a:lnTo>
                <a:lnTo>
                  <a:pt x="1605" y="711"/>
                </a:lnTo>
                <a:lnTo>
                  <a:pt x="1601" y="711"/>
                </a:lnTo>
                <a:lnTo>
                  <a:pt x="1595" y="711"/>
                </a:lnTo>
                <a:lnTo>
                  <a:pt x="1595" y="709"/>
                </a:lnTo>
                <a:lnTo>
                  <a:pt x="1597" y="702"/>
                </a:lnTo>
                <a:lnTo>
                  <a:pt x="1599" y="692"/>
                </a:lnTo>
                <a:lnTo>
                  <a:pt x="1613" y="681"/>
                </a:lnTo>
                <a:lnTo>
                  <a:pt x="1624" y="683"/>
                </a:lnTo>
                <a:lnTo>
                  <a:pt x="1624" y="696"/>
                </a:lnTo>
                <a:lnTo>
                  <a:pt x="1626" y="694"/>
                </a:lnTo>
                <a:lnTo>
                  <a:pt x="1628" y="690"/>
                </a:lnTo>
                <a:lnTo>
                  <a:pt x="1630" y="685"/>
                </a:lnTo>
                <a:lnTo>
                  <a:pt x="1630" y="679"/>
                </a:lnTo>
                <a:lnTo>
                  <a:pt x="1632" y="677"/>
                </a:lnTo>
                <a:lnTo>
                  <a:pt x="1632" y="673"/>
                </a:lnTo>
                <a:lnTo>
                  <a:pt x="1630" y="671"/>
                </a:lnTo>
                <a:lnTo>
                  <a:pt x="1628" y="667"/>
                </a:lnTo>
                <a:lnTo>
                  <a:pt x="1628" y="663"/>
                </a:lnTo>
                <a:lnTo>
                  <a:pt x="1628" y="661"/>
                </a:lnTo>
                <a:lnTo>
                  <a:pt x="1628" y="660"/>
                </a:lnTo>
                <a:lnTo>
                  <a:pt x="1632" y="658"/>
                </a:lnTo>
                <a:lnTo>
                  <a:pt x="1637" y="654"/>
                </a:lnTo>
                <a:lnTo>
                  <a:pt x="1641" y="652"/>
                </a:lnTo>
                <a:lnTo>
                  <a:pt x="1649" y="652"/>
                </a:lnTo>
                <a:lnTo>
                  <a:pt x="1651" y="654"/>
                </a:lnTo>
                <a:lnTo>
                  <a:pt x="1653" y="654"/>
                </a:lnTo>
                <a:lnTo>
                  <a:pt x="1651" y="658"/>
                </a:lnTo>
                <a:lnTo>
                  <a:pt x="1651" y="661"/>
                </a:lnTo>
                <a:lnTo>
                  <a:pt x="1653" y="665"/>
                </a:lnTo>
                <a:lnTo>
                  <a:pt x="1655" y="665"/>
                </a:lnTo>
                <a:lnTo>
                  <a:pt x="1657" y="665"/>
                </a:lnTo>
                <a:lnTo>
                  <a:pt x="1663" y="661"/>
                </a:lnTo>
                <a:lnTo>
                  <a:pt x="1666" y="658"/>
                </a:lnTo>
                <a:lnTo>
                  <a:pt x="1668" y="656"/>
                </a:lnTo>
                <a:lnTo>
                  <a:pt x="1670" y="650"/>
                </a:lnTo>
                <a:lnTo>
                  <a:pt x="1672" y="648"/>
                </a:lnTo>
                <a:lnTo>
                  <a:pt x="1676" y="648"/>
                </a:lnTo>
                <a:lnTo>
                  <a:pt x="1693" y="644"/>
                </a:lnTo>
                <a:lnTo>
                  <a:pt x="1701" y="642"/>
                </a:lnTo>
                <a:lnTo>
                  <a:pt x="1705" y="644"/>
                </a:lnTo>
                <a:lnTo>
                  <a:pt x="1712" y="646"/>
                </a:lnTo>
                <a:lnTo>
                  <a:pt x="1716" y="646"/>
                </a:lnTo>
                <a:lnTo>
                  <a:pt x="1720" y="642"/>
                </a:lnTo>
                <a:lnTo>
                  <a:pt x="1722" y="639"/>
                </a:lnTo>
                <a:lnTo>
                  <a:pt x="1728" y="631"/>
                </a:lnTo>
                <a:lnTo>
                  <a:pt x="1730" y="625"/>
                </a:lnTo>
                <a:lnTo>
                  <a:pt x="1730" y="623"/>
                </a:lnTo>
                <a:lnTo>
                  <a:pt x="1730" y="621"/>
                </a:lnTo>
                <a:lnTo>
                  <a:pt x="1726" y="619"/>
                </a:lnTo>
                <a:lnTo>
                  <a:pt x="1722" y="617"/>
                </a:lnTo>
                <a:lnTo>
                  <a:pt x="1716" y="613"/>
                </a:lnTo>
                <a:lnTo>
                  <a:pt x="1712" y="613"/>
                </a:lnTo>
                <a:lnTo>
                  <a:pt x="1709" y="611"/>
                </a:lnTo>
                <a:lnTo>
                  <a:pt x="1705" y="610"/>
                </a:lnTo>
                <a:lnTo>
                  <a:pt x="1703" y="610"/>
                </a:lnTo>
                <a:lnTo>
                  <a:pt x="1697" y="610"/>
                </a:lnTo>
                <a:lnTo>
                  <a:pt x="1695" y="608"/>
                </a:lnTo>
                <a:lnTo>
                  <a:pt x="1693" y="608"/>
                </a:lnTo>
                <a:lnTo>
                  <a:pt x="1693" y="606"/>
                </a:lnTo>
                <a:lnTo>
                  <a:pt x="1691" y="604"/>
                </a:lnTo>
                <a:lnTo>
                  <a:pt x="1691" y="602"/>
                </a:lnTo>
                <a:lnTo>
                  <a:pt x="1693" y="600"/>
                </a:lnTo>
                <a:lnTo>
                  <a:pt x="1693" y="598"/>
                </a:lnTo>
                <a:lnTo>
                  <a:pt x="1695" y="594"/>
                </a:lnTo>
                <a:lnTo>
                  <a:pt x="1693" y="586"/>
                </a:lnTo>
                <a:lnTo>
                  <a:pt x="1693" y="581"/>
                </a:lnTo>
                <a:lnTo>
                  <a:pt x="1693" y="579"/>
                </a:lnTo>
                <a:lnTo>
                  <a:pt x="1693" y="577"/>
                </a:lnTo>
                <a:lnTo>
                  <a:pt x="1699" y="573"/>
                </a:lnTo>
                <a:lnTo>
                  <a:pt x="1701" y="571"/>
                </a:lnTo>
                <a:lnTo>
                  <a:pt x="1701" y="567"/>
                </a:lnTo>
                <a:lnTo>
                  <a:pt x="1699" y="560"/>
                </a:lnTo>
                <a:lnTo>
                  <a:pt x="1697" y="554"/>
                </a:lnTo>
                <a:lnTo>
                  <a:pt x="1697" y="552"/>
                </a:lnTo>
                <a:lnTo>
                  <a:pt x="1699" y="546"/>
                </a:lnTo>
                <a:lnTo>
                  <a:pt x="1701" y="544"/>
                </a:lnTo>
                <a:lnTo>
                  <a:pt x="1703" y="544"/>
                </a:lnTo>
                <a:lnTo>
                  <a:pt x="1705" y="544"/>
                </a:lnTo>
                <a:lnTo>
                  <a:pt x="1707" y="544"/>
                </a:lnTo>
                <a:lnTo>
                  <a:pt x="1711" y="546"/>
                </a:lnTo>
                <a:lnTo>
                  <a:pt x="1716" y="550"/>
                </a:lnTo>
                <a:lnTo>
                  <a:pt x="1718" y="554"/>
                </a:lnTo>
                <a:lnTo>
                  <a:pt x="1720" y="554"/>
                </a:lnTo>
                <a:lnTo>
                  <a:pt x="1722" y="556"/>
                </a:lnTo>
                <a:lnTo>
                  <a:pt x="1724" y="556"/>
                </a:lnTo>
                <a:lnTo>
                  <a:pt x="1726" y="554"/>
                </a:lnTo>
                <a:lnTo>
                  <a:pt x="1730" y="554"/>
                </a:lnTo>
                <a:lnTo>
                  <a:pt x="1726" y="546"/>
                </a:lnTo>
                <a:lnTo>
                  <a:pt x="1738" y="542"/>
                </a:lnTo>
                <a:lnTo>
                  <a:pt x="1764" y="535"/>
                </a:lnTo>
                <a:lnTo>
                  <a:pt x="1784" y="529"/>
                </a:lnTo>
                <a:lnTo>
                  <a:pt x="1784" y="508"/>
                </a:lnTo>
                <a:lnTo>
                  <a:pt x="1787" y="506"/>
                </a:lnTo>
                <a:lnTo>
                  <a:pt x="1816" y="496"/>
                </a:lnTo>
                <a:lnTo>
                  <a:pt x="1832" y="500"/>
                </a:lnTo>
                <a:lnTo>
                  <a:pt x="1836" y="498"/>
                </a:lnTo>
                <a:lnTo>
                  <a:pt x="1839" y="494"/>
                </a:lnTo>
                <a:lnTo>
                  <a:pt x="1837" y="488"/>
                </a:lnTo>
                <a:lnTo>
                  <a:pt x="1845" y="481"/>
                </a:lnTo>
                <a:lnTo>
                  <a:pt x="1849" y="477"/>
                </a:lnTo>
                <a:lnTo>
                  <a:pt x="1851" y="473"/>
                </a:lnTo>
                <a:lnTo>
                  <a:pt x="1855" y="469"/>
                </a:lnTo>
                <a:lnTo>
                  <a:pt x="1855" y="466"/>
                </a:lnTo>
                <a:lnTo>
                  <a:pt x="1851" y="458"/>
                </a:lnTo>
                <a:lnTo>
                  <a:pt x="1849" y="456"/>
                </a:lnTo>
                <a:lnTo>
                  <a:pt x="1849" y="452"/>
                </a:lnTo>
                <a:lnTo>
                  <a:pt x="1843" y="450"/>
                </a:lnTo>
                <a:lnTo>
                  <a:pt x="1839" y="452"/>
                </a:lnTo>
                <a:lnTo>
                  <a:pt x="1836" y="442"/>
                </a:lnTo>
                <a:lnTo>
                  <a:pt x="1837" y="435"/>
                </a:lnTo>
                <a:lnTo>
                  <a:pt x="1836" y="429"/>
                </a:lnTo>
                <a:lnTo>
                  <a:pt x="1834" y="425"/>
                </a:lnTo>
                <a:lnTo>
                  <a:pt x="1836" y="419"/>
                </a:lnTo>
                <a:lnTo>
                  <a:pt x="1824" y="413"/>
                </a:lnTo>
                <a:lnTo>
                  <a:pt x="1822" y="410"/>
                </a:lnTo>
                <a:lnTo>
                  <a:pt x="1816" y="404"/>
                </a:lnTo>
                <a:lnTo>
                  <a:pt x="1799" y="392"/>
                </a:lnTo>
                <a:lnTo>
                  <a:pt x="1791" y="387"/>
                </a:lnTo>
                <a:lnTo>
                  <a:pt x="1787" y="390"/>
                </a:lnTo>
                <a:lnTo>
                  <a:pt x="1780" y="383"/>
                </a:lnTo>
                <a:lnTo>
                  <a:pt x="1782" y="377"/>
                </a:lnTo>
                <a:lnTo>
                  <a:pt x="1797" y="360"/>
                </a:lnTo>
                <a:lnTo>
                  <a:pt x="1816" y="371"/>
                </a:lnTo>
                <a:lnTo>
                  <a:pt x="1826" y="371"/>
                </a:lnTo>
                <a:lnTo>
                  <a:pt x="1824" y="367"/>
                </a:lnTo>
                <a:lnTo>
                  <a:pt x="1826" y="367"/>
                </a:lnTo>
                <a:lnTo>
                  <a:pt x="1834" y="373"/>
                </a:lnTo>
                <a:lnTo>
                  <a:pt x="1836" y="371"/>
                </a:lnTo>
                <a:lnTo>
                  <a:pt x="1836" y="365"/>
                </a:lnTo>
                <a:lnTo>
                  <a:pt x="1837" y="363"/>
                </a:lnTo>
                <a:lnTo>
                  <a:pt x="1845" y="365"/>
                </a:lnTo>
                <a:lnTo>
                  <a:pt x="1847" y="363"/>
                </a:lnTo>
                <a:lnTo>
                  <a:pt x="1849" y="362"/>
                </a:lnTo>
                <a:lnTo>
                  <a:pt x="1843" y="352"/>
                </a:lnTo>
                <a:lnTo>
                  <a:pt x="1841" y="350"/>
                </a:lnTo>
                <a:lnTo>
                  <a:pt x="1832" y="346"/>
                </a:lnTo>
                <a:lnTo>
                  <a:pt x="1820" y="344"/>
                </a:lnTo>
                <a:lnTo>
                  <a:pt x="1810" y="323"/>
                </a:lnTo>
                <a:lnTo>
                  <a:pt x="1799" y="317"/>
                </a:lnTo>
                <a:lnTo>
                  <a:pt x="1799" y="300"/>
                </a:lnTo>
                <a:lnTo>
                  <a:pt x="1826" y="292"/>
                </a:lnTo>
                <a:lnTo>
                  <a:pt x="1832" y="294"/>
                </a:lnTo>
                <a:lnTo>
                  <a:pt x="1837" y="296"/>
                </a:lnTo>
                <a:lnTo>
                  <a:pt x="1843" y="294"/>
                </a:lnTo>
                <a:lnTo>
                  <a:pt x="1851" y="291"/>
                </a:lnTo>
                <a:lnTo>
                  <a:pt x="1849" y="286"/>
                </a:lnTo>
                <a:lnTo>
                  <a:pt x="1849" y="281"/>
                </a:lnTo>
                <a:lnTo>
                  <a:pt x="1845" y="277"/>
                </a:lnTo>
                <a:lnTo>
                  <a:pt x="1845" y="273"/>
                </a:lnTo>
                <a:lnTo>
                  <a:pt x="1847" y="265"/>
                </a:lnTo>
                <a:lnTo>
                  <a:pt x="1851" y="260"/>
                </a:lnTo>
                <a:lnTo>
                  <a:pt x="1855" y="256"/>
                </a:lnTo>
                <a:lnTo>
                  <a:pt x="1857" y="254"/>
                </a:lnTo>
                <a:lnTo>
                  <a:pt x="1858" y="252"/>
                </a:lnTo>
                <a:lnTo>
                  <a:pt x="1863" y="248"/>
                </a:lnTo>
                <a:lnTo>
                  <a:pt x="1864" y="246"/>
                </a:lnTo>
                <a:lnTo>
                  <a:pt x="1866" y="244"/>
                </a:lnTo>
                <a:lnTo>
                  <a:pt x="1868" y="242"/>
                </a:lnTo>
                <a:lnTo>
                  <a:pt x="1870" y="240"/>
                </a:lnTo>
                <a:lnTo>
                  <a:pt x="1874" y="238"/>
                </a:lnTo>
                <a:lnTo>
                  <a:pt x="1876" y="237"/>
                </a:lnTo>
                <a:lnTo>
                  <a:pt x="1874" y="233"/>
                </a:lnTo>
                <a:lnTo>
                  <a:pt x="1872" y="233"/>
                </a:lnTo>
                <a:lnTo>
                  <a:pt x="1870" y="227"/>
                </a:lnTo>
                <a:lnTo>
                  <a:pt x="1868" y="223"/>
                </a:lnTo>
                <a:lnTo>
                  <a:pt x="1868" y="221"/>
                </a:lnTo>
                <a:lnTo>
                  <a:pt x="1864" y="221"/>
                </a:lnTo>
                <a:lnTo>
                  <a:pt x="1858" y="223"/>
                </a:lnTo>
                <a:lnTo>
                  <a:pt x="1849" y="225"/>
                </a:lnTo>
                <a:lnTo>
                  <a:pt x="1845" y="223"/>
                </a:lnTo>
                <a:lnTo>
                  <a:pt x="1839" y="221"/>
                </a:lnTo>
                <a:lnTo>
                  <a:pt x="1832" y="221"/>
                </a:lnTo>
                <a:lnTo>
                  <a:pt x="1826" y="223"/>
                </a:lnTo>
                <a:lnTo>
                  <a:pt x="1820" y="223"/>
                </a:lnTo>
                <a:lnTo>
                  <a:pt x="1816" y="225"/>
                </a:lnTo>
                <a:lnTo>
                  <a:pt x="1815" y="225"/>
                </a:lnTo>
                <a:lnTo>
                  <a:pt x="1809" y="225"/>
                </a:lnTo>
                <a:lnTo>
                  <a:pt x="1805" y="231"/>
                </a:lnTo>
                <a:lnTo>
                  <a:pt x="1803" y="235"/>
                </a:lnTo>
                <a:lnTo>
                  <a:pt x="1801" y="237"/>
                </a:lnTo>
                <a:lnTo>
                  <a:pt x="1799" y="238"/>
                </a:lnTo>
                <a:lnTo>
                  <a:pt x="1799" y="240"/>
                </a:lnTo>
                <a:lnTo>
                  <a:pt x="1797" y="254"/>
                </a:lnTo>
                <a:lnTo>
                  <a:pt x="1793" y="260"/>
                </a:lnTo>
                <a:lnTo>
                  <a:pt x="1793" y="258"/>
                </a:lnTo>
                <a:lnTo>
                  <a:pt x="1791" y="262"/>
                </a:lnTo>
                <a:lnTo>
                  <a:pt x="1789" y="265"/>
                </a:lnTo>
                <a:lnTo>
                  <a:pt x="1787" y="267"/>
                </a:lnTo>
                <a:lnTo>
                  <a:pt x="1784" y="271"/>
                </a:lnTo>
                <a:lnTo>
                  <a:pt x="1782" y="275"/>
                </a:lnTo>
                <a:lnTo>
                  <a:pt x="1780" y="277"/>
                </a:lnTo>
                <a:lnTo>
                  <a:pt x="1776" y="283"/>
                </a:lnTo>
                <a:lnTo>
                  <a:pt x="1774" y="285"/>
                </a:lnTo>
                <a:lnTo>
                  <a:pt x="1772" y="286"/>
                </a:lnTo>
                <a:lnTo>
                  <a:pt x="1770" y="288"/>
                </a:lnTo>
                <a:lnTo>
                  <a:pt x="1766" y="292"/>
                </a:lnTo>
                <a:lnTo>
                  <a:pt x="1764" y="294"/>
                </a:lnTo>
                <a:lnTo>
                  <a:pt x="1762" y="296"/>
                </a:lnTo>
                <a:lnTo>
                  <a:pt x="1757" y="300"/>
                </a:lnTo>
                <a:lnTo>
                  <a:pt x="1751" y="304"/>
                </a:lnTo>
                <a:lnTo>
                  <a:pt x="1749" y="308"/>
                </a:lnTo>
                <a:lnTo>
                  <a:pt x="1745" y="310"/>
                </a:lnTo>
                <a:lnTo>
                  <a:pt x="1743" y="312"/>
                </a:lnTo>
                <a:lnTo>
                  <a:pt x="1739" y="315"/>
                </a:lnTo>
                <a:lnTo>
                  <a:pt x="1736" y="319"/>
                </a:lnTo>
                <a:lnTo>
                  <a:pt x="1720" y="321"/>
                </a:lnTo>
                <a:lnTo>
                  <a:pt x="1716" y="321"/>
                </a:lnTo>
                <a:lnTo>
                  <a:pt x="1703" y="315"/>
                </a:lnTo>
                <a:lnTo>
                  <a:pt x="1693" y="333"/>
                </a:lnTo>
                <a:lnTo>
                  <a:pt x="1680" y="333"/>
                </a:lnTo>
                <a:lnTo>
                  <a:pt x="1664" y="333"/>
                </a:lnTo>
                <a:lnTo>
                  <a:pt x="1653" y="333"/>
                </a:lnTo>
                <a:lnTo>
                  <a:pt x="1651" y="333"/>
                </a:lnTo>
                <a:lnTo>
                  <a:pt x="1651" y="335"/>
                </a:lnTo>
                <a:lnTo>
                  <a:pt x="1645" y="335"/>
                </a:lnTo>
                <a:lnTo>
                  <a:pt x="1632" y="333"/>
                </a:lnTo>
                <a:lnTo>
                  <a:pt x="1628" y="325"/>
                </a:lnTo>
                <a:lnTo>
                  <a:pt x="1626" y="323"/>
                </a:lnTo>
                <a:lnTo>
                  <a:pt x="1626" y="319"/>
                </a:lnTo>
                <a:lnTo>
                  <a:pt x="1613" y="321"/>
                </a:lnTo>
                <a:lnTo>
                  <a:pt x="1603" y="323"/>
                </a:lnTo>
                <a:lnTo>
                  <a:pt x="1593" y="325"/>
                </a:lnTo>
                <a:lnTo>
                  <a:pt x="1586" y="294"/>
                </a:lnTo>
                <a:lnTo>
                  <a:pt x="1582" y="296"/>
                </a:lnTo>
                <a:lnTo>
                  <a:pt x="1576" y="281"/>
                </a:lnTo>
                <a:lnTo>
                  <a:pt x="1580" y="281"/>
                </a:lnTo>
                <a:lnTo>
                  <a:pt x="1580" y="271"/>
                </a:lnTo>
                <a:lnTo>
                  <a:pt x="1580" y="269"/>
                </a:lnTo>
                <a:lnTo>
                  <a:pt x="1578" y="269"/>
                </a:lnTo>
                <a:lnTo>
                  <a:pt x="1578" y="267"/>
                </a:lnTo>
                <a:lnTo>
                  <a:pt x="1532" y="279"/>
                </a:lnTo>
                <a:lnTo>
                  <a:pt x="1524" y="277"/>
                </a:lnTo>
                <a:lnTo>
                  <a:pt x="1520" y="275"/>
                </a:lnTo>
                <a:lnTo>
                  <a:pt x="1516" y="273"/>
                </a:lnTo>
                <a:lnTo>
                  <a:pt x="1509" y="269"/>
                </a:lnTo>
                <a:lnTo>
                  <a:pt x="1505" y="269"/>
                </a:lnTo>
                <a:lnTo>
                  <a:pt x="1503" y="267"/>
                </a:lnTo>
                <a:lnTo>
                  <a:pt x="1497" y="265"/>
                </a:lnTo>
                <a:lnTo>
                  <a:pt x="1492" y="264"/>
                </a:lnTo>
                <a:lnTo>
                  <a:pt x="1488" y="262"/>
                </a:lnTo>
                <a:lnTo>
                  <a:pt x="1466" y="254"/>
                </a:lnTo>
                <a:lnTo>
                  <a:pt x="1444" y="258"/>
                </a:lnTo>
                <a:lnTo>
                  <a:pt x="1413" y="256"/>
                </a:lnTo>
                <a:lnTo>
                  <a:pt x="1401" y="265"/>
                </a:lnTo>
                <a:lnTo>
                  <a:pt x="1420" y="312"/>
                </a:lnTo>
                <a:lnTo>
                  <a:pt x="1409" y="315"/>
                </a:lnTo>
                <a:lnTo>
                  <a:pt x="1384" y="321"/>
                </a:lnTo>
                <a:lnTo>
                  <a:pt x="1376" y="325"/>
                </a:lnTo>
                <a:lnTo>
                  <a:pt x="1370" y="327"/>
                </a:lnTo>
                <a:lnTo>
                  <a:pt x="1365" y="300"/>
                </a:lnTo>
                <a:lnTo>
                  <a:pt x="1357" y="269"/>
                </a:lnTo>
                <a:lnTo>
                  <a:pt x="1349" y="269"/>
                </a:lnTo>
                <a:lnTo>
                  <a:pt x="1326" y="279"/>
                </a:lnTo>
                <a:lnTo>
                  <a:pt x="1311" y="286"/>
                </a:lnTo>
                <a:lnTo>
                  <a:pt x="1305" y="288"/>
                </a:lnTo>
                <a:lnTo>
                  <a:pt x="1286" y="291"/>
                </a:lnTo>
                <a:lnTo>
                  <a:pt x="1286" y="288"/>
                </a:lnTo>
                <a:lnTo>
                  <a:pt x="1280" y="283"/>
                </a:lnTo>
                <a:lnTo>
                  <a:pt x="1278" y="279"/>
                </a:lnTo>
                <a:lnTo>
                  <a:pt x="1269" y="265"/>
                </a:lnTo>
                <a:lnTo>
                  <a:pt x="1271" y="260"/>
                </a:lnTo>
                <a:lnTo>
                  <a:pt x="1265" y="256"/>
                </a:lnTo>
                <a:lnTo>
                  <a:pt x="1269" y="246"/>
                </a:lnTo>
                <a:lnTo>
                  <a:pt x="1274" y="250"/>
                </a:lnTo>
                <a:lnTo>
                  <a:pt x="1272" y="235"/>
                </a:lnTo>
                <a:lnTo>
                  <a:pt x="1272" y="233"/>
                </a:lnTo>
                <a:lnTo>
                  <a:pt x="1269" y="233"/>
                </a:lnTo>
                <a:lnTo>
                  <a:pt x="1266" y="233"/>
                </a:lnTo>
                <a:lnTo>
                  <a:pt x="1265" y="235"/>
                </a:lnTo>
                <a:lnTo>
                  <a:pt x="1170" y="227"/>
                </a:lnTo>
                <a:lnTo>
                  <a:pt x="1178" y="208"/>
                </a:lnTo>
                <a:lnTo>
                  <a:pt x="1201" y="189"/>
                </a:lnTo>
                <a:lnTo>
                  <a:pt x="1196" y="187"/>
                </a:lnTo>
                <a:lnTo>
                  <a:pt x="1194" y="187"/>
                </a:lnTo>
                <a:lnTo>
                  <a:pt x="1192" y="185"/>
                </a:lnTo>
                <a:lnTo>
                  <a:pt x="1186" y="183"/>
                </a:lnTo>
                <a:lnTo>
                  <a:pt x="1184" y="181"/>
                </a:lnTo>
                <a:lnTo>
                  <a:pt x="1186" y="181"/>
                </a:lnTo>
                <a:lnTo>
                  <a:pt x="1186" y="179"/>
                </a:lnTo>
                <a:lnTo>
                  <a:pt x="1182" y="179"/>
                </a:lnTo>
                <a:lnTo>
                  <a:pt x="1180" y="179"/>
                </a:lnTo>
                <a:lnTo>
                  <a:pt x="1180" y="181"/>
                </a:lnTo>
                <a:lnTo>
                  <a:pt x="1180" y="187"/>
                </a:lnTo>
                <a:lnTo>
                  <a:pt x="1180" y="190"/>
                </a:lnTo>
                <a:lnTo>
                  <a:pt x="1174" y="190"/>
                </a:lnTo>
                <a:lnTo>
                  <a:pt x="1174" y="198"/>
                </a:lnTo>
                <a:lnTo>
                  <a:pt x="1176" y="198"/>
                </a:lnTo>
                <a:lnTo>
                  <a:pt x="1176" y="200"/>
                </a:lnTo>
                <a:lnTo>
                  <a:pt x="1170" y="200"/>
                </a:lnTo>
                <a:lnTo>
                  <a:pt x="1170" y="198"/>
                </a:lnTo>
                <a:lnTo>
                  <a:pt x="1169" y="198"/>
                </a:lnTo>
                <a:lnTo>
                  <a:pt x="1165" y="198"/>
                </a:lnTo>
                <a:lnTo>
                  <a:pt x="1165" y="194"/>
                </a:lnTo>
                <a:lnTo>
                  <a:pt x="1165" y="190"/>
                </a:lnTo>
                <a:lnTo>
                  <a:pt x="1167" y="189"/>
                </a:lnTo>
                <a:lnTo>
                  <a:pt x="1140" y="187"/>
                </a:lnTo>
                <a:lnTo>
                  <a:pt x="1128" y="187"/>
                </a:lnTo>
                <a:lnTo>
                  <a:pt x="1130" y="200"/>
                </a:lnTo>
                <a:lnTo>
                  <a:pt x="1130" y="206"/>
                </a:lnTo>
                <a:lnTo>
                  <a:pt x="1130" y="210"/>
                </a:lnTo>
                <a:lnTo>
                  <a:pt x="1130" y="214"/>
                </a:lnTo>
                <a:lnTo>
                  <a:pt x="1130" y="217"/>
                </a:lnTo>
                <a:lnTo>
                  <a:pt x="1130" y="227"/>
                </a:lnTo>
                <a:lnTo>
                  <a:pt x="1132" y="227"/>
                </a:lnTo>
                <a:lnTo>
                  <a:pt x="1124" y="248"/>
                </a:lnTo>
                <a:lnTo>
                  <a:pt x="1124" y="252"/>
                </a:lnTo>
                <a:lnTo>
                  <a:pt x="1122" y="254"/>
                </a:lnTo>
                <a:lnTo>
                  <a:pt x="1115" y="260"/>
                </a:lnTo>
                <a:lnTo>
                  <a:pt x="1115" y="262"/>
                </a:lnTo>
                <a:lnTo>
                  <a:pt x="1107" y="262"/>
                </a:lnTo>
                <a:lnTo>
                  <a:pt x="1105" y="262"/>
                </a:lnTo>
                <a:lnTo>
                  <a:pt x="1101" y="260"/>
                </a:lnTo>
                <a:lnTo>
                  <a:pt x="1100" y="260"/>
                </a:lnTo>
                <a:lnTo>
                  <a:pt x="1097" y="260"/>
                </a:lnTo>
                <a:lnTo>
                  <a:pt x="1082" y="258"/>
                </a:lnTo>
                <a:lnTo>
                  <a:pt x="1078" y="258"/>
                </a:lnTo>
                <a:lnTo>
                  <a:pt x="1080" y="258"/>
                </a:lnTo>
                <a:lnTo>
                  <a:pt x="1082" y="250"/>
                </a:lnTo>
                <a:lnTo>
                  <a:pt x="1086" y="237"/>
                </a:lnTo>
                <a:lnTo>
                  <a:pt x="1086" y="235"/>
                </a:lnTo>
                <a:lnTo>
                  <a:pt x="1086" y="231"/>
                </a:lnTo>
                <a:lnTo>
                  <a:pt x="1086" y="227"/>
                </a:lnTo>
                <a:lnTo>
                  <a:pt x="1086" y="204"/>
                </a:lnTo>
                <a:lnTo>
                  <a:pt x="1086" y="200"/>
                </a:lnTo>
                <a:lnTo>
                  <a:pt x="1086" y="196"/>
                </a:lnTo>
                <a:lnTo>
                  <a:pt x="1084" y="194"/>
                </a:lnTo>
                <a:lnTo>
                  <a:pt x="1084" y="192"/>
                </a:lnTo>
                <a:lnTo>
                  <a:pt x="1082" y="189"/>
                </a:lnTo>
                <a:lnTo>
                  <a:pt x="1082" y="187"/>
                </a:lnTo>
                <a:lnTo>
                  <a:pt x="1074" y="187"/>
                </a:lnTo>
                <a:lnTo>
                  <a:pt x="1074" y="185"/>
                </a:lnTo>
                <a:lnTo>
                  <a:pt x="1074" y="181"/>
                </a:lnTo>
                <a:lnTo>
                  <a:pt x="1076" y="173"/>
                </a:lnTo>
                <a:lnTo>
                  <a:pt x="1071" y="169"/>
                </a:lnTo>
                <a:lnTo>
                  <a:pt x="1069" y="171"/>
                </a:lnTo>
                <a:lnTo>
                  <a:pt x="1057" y="183"/>
                </a:lnTo>
                <a:lnTo>
                  <a:pt x="1057" y="189"/>
                </a:lnTo>
                <a:lnTo>
                  <a:pt x="1057" y="196"/>
                </a:lnTo>
                <a:lnTo>
                  <a:pt x="1055" y="225"/>
                </a:lnTo>
                <a:lnTo>
                  <a:pt x="1015" y="235"/>
                </a:lnTo>
                <a:lnTo>
                  <a:pt x="1013" y="223"/>
                </a:lnTo>
                <a:lnTo>
                  <a:pt x="994" y="214"/>
                </a:lnTo>
                <a:lnTo>
                  <a:pt x="994" y="221"/>
                </a:lnTo>
                <a:lnTo>
                  <a:pt x="992" y="221"/>
                </a:lnTo>
                <a:lnTo>
                  <a:pt x="982" y="223"/>
                </a:lnTo>
                <a:lnTo>
                  <a:pt x="980" y="223"/>
                </a:lnTo>
                <a:lnTo>
                  <a:pt x="963" y="225"/>
                </a:lnTo>
                <a:lnTo>
                  <a:pt x="961" y="227"/>
                </a:lnTo>
                <a:lnTo>
                  <a:pt x="959" y="227"/>
                </a:lnTo>
                <a:lnTo>
                  <a:pt x="944" y="229"/>
                </a:lnTo>
                <a:lnTo>
                  <a:pt x="938" y="198"/>
                </a:lnTo>
                <a:lnTo>
                  <a:pt x="930" y="198"/>
                </a:lnTo>
                <a:lnTo>
                  <a:pt x="930" y="200"/>
                </a:lnTo>
                <a:lnTo>
                  <a:pt x="929" y="208"/>
                </a:lnTo>
                <a:lnTo>
                  <a:pt x="929" y="216"/>
                </a:lnTo>
                <a:lnTo>
                  <a:pt x="929" y="217"/>
                </a:lnTo>
                <a:lnTo>
                  <a:pt x="926" y="221"/>
                </a:lnTo>
                <a:lnTo>
                  <a:pt x="926" y="223"/>
                </a:lnTo>
                <a:lnTo>
                  <a:pt x="922" y="231"/>
                </a:lnTo>
                <a:lnTo>
                  <a:pt x="911" y="229"/>
                </a:lnTo>
                <a:lnTo>
                  <a:pt x="905" y="229"/>
                </a:lnTo>
                <a:lnTo>
                  <a:pt x="894" y="227"/>
                </a:lnTo>
                <a:lnTo>
                  <a:pt x="890" y="227"/>
                </a:lnTo>
                <a:lnTo>
                  <a:pt x="888" y="227"/>
                </a:lnTo>
                <a:lnTo>
                  <a:pt x="886" y="227"/>
                </a:lnTo>
                <a:lnTo>
                  <a:pt x="880" y="225"/>
                </a:lnTo>
                <a:lnTo>
                  <a:pt x="878" y="225"/>
                </a:lnTo>
                <a:lnTo>
                  <a:pt x="873" y="225"/>
                </a:lnTo>
                <a:lnTo>
                  <a:pt x="871" y="225"/>
                </a:lnTo>
                <a:lnTo>
                  <a:pt x="863" y="225"/>
                </a:lnTo>
                <a:lnTo>
                  <a:pt x="857" y="208"/>
                </a:lnTo>
                <a:lnTo>
                  <a:pt x="846" y="206"/>
                </a:lnTo>
                <a:lnTo>
                  <a:pt x="850" y="192"/>
                </a:lnTo>
                <a:lnTo>
                  <a:pt x="859" y="150"/>
                </a:lnTo>
                <a:lnTo>
                  <a:pt x="861" y="144"/>
                </a:lnTo>
                <a:lnTo>
                  <a:pt x="867" y="117"/>
                </a:lnTo>
                <a:lnTo>
                  <a:pt x="867" y="115"/>
                </a:lnTo>
                <a:lnTo>
                  <a:pt x="874" y="106"/>
                </a:lnTo>
                <a:lnTo>
                  <a:pt x="882" y="92"/>
                </a:lnTo>
                <a:lnTo>
                  <a:pt x="884" y="91"/>
                </a:lnTo>
                <a:lnTo>
                  <a:pt x="880" y="91"/>
                </a:lnTo>
                <a:lnTo>
                  <a:pt x="882" y="87"/>
                </a:lnTo>
                <a:lnTo>
                  <a:pt x="880" y="85"/>
                </a:lnTo>
                <a:lnTo>
                  <a:pt x="878" y="83"/>
                </a:lnTo>
                <a:lnTo>
                  <a:pt x="874" y="83"/>
                </a:lnTo>
                <a:lnTo>
                  <a:pt x="873" y="81"/>
                </a:lnTo>
                <a:lnTo>
                  <a:pt x="873" y="79"/>
                </a:lnTo>
                <a:lnTo>
                  <a:pt x="873" y="77"/>
                </a:lnTo>
                <a:lnTo>
                  <a:pt x="871" y="77"/>
                </a:lnTo>
                <a:lnTo>
                  <a:pt x="869" y="77"/>
                </a:lnTo>
                <a:lnTo>
                  <a:pt x="867" y="77"/>
                </a:lnTo>
                <a:lnTo>
                  <a:pt x="867" y="75"/>
                </a:lnTo>
                <a:lnTo>
                  <a:pt x="865" y="75"/>
                </a:lnTo>
                <a:lnTo>
                  <a:pt x="865" y="73"/>
                </a:lnTo>
                <a:lnTo>
                  <a:pt x="865" y="71"/>
                </a:lnTo>
                <a:lnTo>
                  <a:pt x="863" y="73"/>
                </a:lnTo>
                <a:lnTo>
                  <a:pt x="861" y="71"/>
                </a:lnTo>
                <a:lnTo>
                  <a:pt x="859" y="71"/>
                </a:lnTo>
                <a:lnTo>
                  <a:pt x="855" y="69"/>
                </a:lnTo>
                <a:lnTo>
                  <a:pt x="855" y="67"/>
                </a:lnTo>
                <a:lnTo>
                  <a:pt x="853" y="69"/>
                </a:lnTo>
                <a:lnTo>
                  <a:pt x="846" y="69"/>
                </a:lnTo>
                <a:lnTo>
                  <a:pt x="842" y="69"/>
                </a:lnTo>
                <a:lnTo>
                  <a:pt x="838" y="71"/>
                </a:lnTo>
                <a:lnTo>
                  <a:pt x="834" y="71"/>
                </a:lnTo>
                <a:lnTo>
                  <a:pt x="828" y="75"/>
                </a:lnTo>
                <a:lnTo>
                  <a:pt x="819" y="79"/>
                </a:lnTo>
                <a:lnTo>
                  <a:pt x="817" y="85"/>
                </a:lnTo>
                <a:lnTo>
                  <a:pt x="821" y="89"/>
                </a:lnTo>
                <a:lnTo>
                  <a:pt x="823" y="94"/>
                </a:lnTo>
                <a:lnTo>
                  <a:pt x="825" y="96"/>
                </a:lnTo>
                <a:lnTo>
                  <a:pt x="826" y="98"/>
                </a:lnTo>
                <a:lnTo>
                  <a:pt x="828" y="104"/>
                </a:lnTo>
                <a:lnTo>
                  <a:pt x="830" y="110"/>
                </a:lnTo>
                <a:lnTo>
                  <a:pt x="825" y="112"/>
                </a:lnTo>
                <a:lnTo>
                  <a:pt x="815" y="115"/>
                </a:lnTo>
                <a:lnTo>
                  <a:pt x="809" y="119"/>
                </a:lnTo>
                <a:lnTo>
                  <a:pt x="799" y="125"/>
                </a:lnTo>
                <a:lnTo>
                  <a:pt x="798" y="125"/>
                </a:lnTo>
                <a:lnTo>
                  <a:pt x="796" y="123"/>
                </a:lnTo>
                <a:lnTo>
                  <a:pt x="790" y="119"/>
                </a:lnTo>
                <a:lnTo>
                  <a:pt x="784" y="115"/>
                </a:lnTo>
                <a:lnTo>
                  <a:pt x="780" y="115"/>
                </a:lnTo>
                <a:lnTo>
                  <a:pt x="778" y="113"/>
                </a:lnTo>
                <a:lnTo>
                  <a:pt x="777" y="112"/>
                </a:lnTo>
                <a:lnTo>
                  <a:pt x="775" y="108"/>
                </a:lnTo>
                <a:lnTo>
                  <a:pt x="769" y="108"/>
                </a:lnTo>
                <a:lnTo>
                  <a:pt x="767" y="110"/>
                </a:lnTo>
                <a:lnTo>
                  <a:pt x="773" y="113"/>
                </a:lnTo>
                <a:lnTo>
                  <a:pt x="777" y="117"/>
                </a:lnTo>
                <a:lnTo>
                  <a:pt x="778" y="119"/>
                </a:lnTo>
                <a:lnTo>
                  <a:pt x="780" y="123"/>
                </a:lnTo>
                <a:lnTo>
                  <a:pt x="782" y="123"/>
                </a:lnTo>
                <a:lnTo>
                  <a:pt x="786" y="127"/>
                </a:lnTo>
                <a:lnTo>
                  <a:pt x="786" y="129"/>
                </a:lnTo>
                <a:lnTo>
                  <a:pt x="788" y="131"/>
                </a:lnTo>
                <a:lnTo>
                  <a:pt x="788" y="133"/>
                </a:lnTo>
                <a:lnTo>
                  <a:pt x="784" y="133"/>
                </a:lnTo>
                <a:lnTo>
                  <a:pt x="780" y="135"/>
                </a:lnTo>
                <a:lnTo>
                  <a:pt x="777" y="137"/>
                </a:lnTo>
                <a:lnTo>
                  <a:pt x="771" y="139"/>
                </a:lnTo>
                <a:lnTo>
                  <a:pt x="767" y="140"/>
                </a:lnTo>
                <a:lnTo>
                  <a:pt x="759" y="133"/>
                </a:lnTo>
                <a:lnTo>
                  <a:pt x="753" y="137"/>
                </a:lnTo>
                <a:lnTo>
                  <a:pt x="751" y="137"/>
                </a:lnTo>
                <a:lnTo>
                  <a:pt x="746" y="140"/>
                </a:lnTo>
                <a:lnTo>
                  <a:pt x="742" y="144"/>
                </a:lnTo>
                <a:lnTo>
                  <a:pt x="740" y="144"/>
                </a:lnTo>
                <a:lnTo>
                  <a:pt x="723" y="152"/>
                </a:lnTo>
                <a:lnTo>
                  <a:pt x="721" y="148"/>
                </a:lnTo>
                <a:lnTo>
                  <a:pt x="719" y="144"/>
                </a:lnTo>
                <a:lnTo>
                  <a:pt x="713" y="137"/>
                </a:lnTo>
                <a:lnTo>
                  <a:pt x="707" y="129"/>
                </a:lnTo>
                <a:lnTo>
                  <a:pt x="692" y="106"/>
                </a:lnTo>
                <a:lnTo>
                  <a:pt x="682" y="92"/>
                </a:lnTo>
                <a:lnTo>
                  <a:pt x="663" y="102"/>
                </a:lnTo>
                <a:lnTo>
                  <a:pt x="663" y="100"/>
                </a:lnTo>
                <a:lnTo>
                  <a:pt x="661" y="100"/>
                </a:lnTo>
                <a:lnTo>
                  <a:pt x="648" y="104"/>
                </a:lnTo>
                <a:lnTo>
                  <a:pt x="633" y="115"/>
                </a:lnTo>
                <a:lnTo>
                  <a:pt x="625" y="119"/>
                </a:lnTo>
                <a:lnTo>
                  <a:pt x="621" y="121"/>
                </a:lnTo>
                <a:lnTo>
                  <a:pt x="615" y="127"/>
                </a:lnTo>
                <a:lnTo>
                  <a:pt x="613" y="127"/>
                </a:lnTo>
                <a:lnTo>
                  <a:pt x="611" y="119"/>
                </a:lnTo>
                <a:lnTo>
                  <a:pt x="611" y="115"/>
                </a:lnTo>
                <a:lnTo>
                  <a:pt x="604" y="106"/>
                </a:lnTo>
                <a:lnTo>
                  <a:pt x="613" y="100"/>
                </a:lnTo>
                <a:lnTo>
                  <a:pt x="609" y="89"/>
                </a:lnTo>
                <a:lnTo>
                  <a:pt x="609" y="87"/>
                </a:lnTo>
                <a:lnTo>
                  <a:pt x="609" y="83"/>
                </a:lnTo>
                <a:lnTo>
                  <a:pt x="604" y="69"/>
                </a:lnTo>
                <a:lnTo>
                  <a:pt x="604" y="65"/>
                </a:lnTo>
                <a:lnTo>
                  <a:pt x="604" y="60"/>
                </a:lnTo>
                <a:lnTo>
                  <a:pt x="611" y="44"/>
                </a:lnTo>
                <a:lnTo>
                  <a:pt x="617" y="29"/>
                </a:lnTo>
                <a:lnTo>
                  <a:pt x="615" y="19"/>
                </a:lnTo>
                <a:lnTo>
                  <a:pt x="607" y="10"/>
                </a:lnTo>
                <a:lnTo>
                  <a:pt x="611" y="8"/>
                </a:lnTo>
                <a:lnTo>
                  <a:pt x="613" y="8"/>
                </a:lnTo>
                <a:lnTo>
                  <a:pt x="609" y="0"/>
                </a:lnTo>
                <a:lnTo>
                  <a:pt x="596" y="8"/>
                </a:lnTo>
                <a:lnTo>
                  <a:pt x="505" y="52"/>
                </a:lnTo>
                <a:lnTo>
                  <a:pt x="492" y="60"/>
                </a:lnTo>
                <a:lnTo>
                  <a:pt x="473" y="69"/>
                </a:lnTo>
                <a:lnTo>
                  <a:pt x="448" y="83"/>
                </a:lnTo>
                <a:lnTo>
                  <a:pt x="446" y="83"/>
                </a:lnTo>
                <a:lnTo>
                  <a:pt x="442" y="85"/>
                </a:lnTo>
                <a:lnTo>
                  <a:pt x="392" y="110"/>
                </a:lnTo>
                <a:lnTo>
                  <a:pt x="340" y="135"/>
                </a:lnTo>
                <a:lnTo>
                  <a:pt x="334" y="139"/>
                </a:lnTo>
                <a:lnTo>
                  <a:pt x="321" y="146"/>
                </a:lnTo>
                <a:lnTo>
                  <a:pt x="319" y="148"/>
                </a:lnTo>
                <a:lnTo>
                  <a:pt x="317" y="146"/>
                </a:lnTo>
                <a:lnTo>
                  <a:pt x="304" y="154"/>
                </a:lnTo>
                <a:lnTo>
                  <a:pt x="298" y="158"/>
                </a:lnTo>
                <a:lnTo>
                  <a:pt x="294" y="160"/>
                </a:lnTo>
                <a:lnTo>
                  <a:pt x="292" y="160"/>
                </a:lnTo>
                <a:lnTo>
                  <a:pt x="284" y="163"/>
                </a:lnTo>
                <a:lnTo>
                  <a:pt x="279" y="166"/>
                </a:lnTo>
                <a:lnTo>
                  <a:pt x="273" y="169"/>
                </a:lnTo>
                <a:lnTo>
                  <a:pt x="256" y="177"/>
                </a:lnTo>
                <a:lnTo>
                  <a:pt x="254" y="179"/>
                </a:lnTo>
                <a:lnTo>
                  <a:pt x="242" y="185"/>
                </a:lnTo>
                <a:lnTo>
                  <a:pt x="238" y="187"/>
                </a:lnTo>
                <a:lnTo>
                  <a:pt x="171" y="216"/>
                </a:lnTo>
                <a:lnTo>
                  <a:pt x="158" y="323"/>
                </a:lnTo>
                <a:lnTo>
                  <a:pt x="223" y="331"/>
                </a:lnTo>
                <a:lnTo>
                  <a:pt x="225" y="33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Freeform 220"/>
          <p:cNvSpPr>
            <a:spLocks/>
          </p:cNvSpPr>
          <p:nvPr/>
        </p:nvSpPr>
        <p:spPr bwMode="auto">
          <a:xfrm>
            <a:off x="-3202582" y="5516672"/>
            <a:ext cx="531853" cy="470667"/>
          </a:xfrm>
          <a:custGeom>
            <a:avLst/>
            <a:gdLst>
              <a:gd name="T0" fmla="*/ 8 w 565"/>
              <a:gd name="T1" fmla="*/ 311 h 500"/>
              <a:gd name="T2" fmla="*/ 10 w 565"/>
              <a:gd name="T3" fmla="*/ 323 h 500"/>
              <a:gd name="T4" fmla="*/ 17 w 565"/>
              <a:gd name="T5" fmla="*/ 329 h 500"/>
              <a:gd name="T6" fmla="*/ 25 w 565"/>
              <a:gd name="T7" fmla="*/ 338 h 500"/>
              <a:gd name="T8" fmla="*/ 37 w 565"/>
              <a:gd name="T9" fmla="*/ 342 h 500"/>
              <a:gd name="T10" fmla="*/ 48 w 565"/>
              <a:gd name="T11" fmla="*/ 351 h 500"/>
              <a:gd name="T12" fmla="*/ 61 w 565"/>
              <a:gd name="T13" fmla="*/ 357 h 500"/>
              <a:gd name="T14" fmla="*/ 73 w 565"/>
              <a:gd name="T15" fmla="*/ 363 h 500"/>
              <a:gd name="T16" fmla="*/ 83 w 565"/>
              <a:gd name="T17" fmla="*/ 373 h 500"/>
              <a:gd name="T18" fmla="*/ 94 w 565"/>
              <a:gd name="T19" fmla="*/ 371 h 500"/>
              <a:gd name="T20" fmla="*/ 104 w 565"/>
              <a:gd name="T21" fmla="*/ 375 h 500"/>
              <a:gd name="T22" fmla="*/ 115 w 565"/>
              <a:gd name="T23" fmla="*/ 388 h 500"/>
              <a:gd name="T24" fmla="*/ 111 w 565"/>
              <a:gd name="T25" fmla="*/ 398 h 500"/>
              <a:gd name="T26" fmla="*/ 115 w 565"/>
              <a:gd name="T27" fmla="*/ 407 h 500"/>
              <a:gd name="T28" fmla="*/ 115 w 565"/>
              <a:gd name="T29" fmla="*/ 419 h 500"/>
              <a:gd name="T30" fmla="*/ 115 w 565"/>
              <a:gd name="T31" fmla="*/ 432 h 500"/>
              <a:gd name="T32" fmla="*/ 107 w 565"/>
              <a:gd name="T33" fmla="*/ 436 h 500"/>
              <a:gd name="T34" fmla="*/ 106 w 565"/>
              <a:gd name="T35" fmla="*/ 450 h 500"/>
              <a:gd name="T36" fmla="*/ 109 w 565"/>
              <a:gd name="T37" fmla="*/ 465 h 500"/>
              <a:gd name="T38" fmla="*/ 121 w 565"/>
              <a:gd name="T39" fmla="*/ 476 h 500"/>
              <a:gd name="T40" fmla="*/ 138 w 565"/>
              <a:gd name="T41" fmla="*/ 479 h 500"/>
              <a:gd name="T42" fmla="*/ 148 w 565"/>
              <a:gd name="T43" fmla="*/ 482 h 500"/>
              <a:gd name="T44" fmla="*/ 155 w 565"/>
              <a:gd name="T45" fmla="*/ 490 h 500"/>
              <a:gd name="T46" fmla="*/ 173 w 565"/>
              <a:gd name="T47" fmla="*/ 490 h 500"/>
              <a:gd name="T48" fmla="*/ 181 w 565"/>
              <a:gd name="T49" fmla="*/ 492 h 500"/>
              <a:gd name="T50" fmla="*/ 192 w 565"/>
              <a:gd name="T51" fmla="*/ 484 h 500"/>
              <a:gd name="T52" fmla="*/ 204 w 565"/>
              <a:gd name="T53" fmla="*/ 492 h 500"/>
              <a:gd name="T54" fmla="*/ 211 w 565"/>
              <a:gd name="T55" fmla="*/ 490 h 500"/>
              <a:gd name="T56" fmla="*/ 221 w 565"/>
              <a:gd name="T57" fmla="*/ 496 h 500"/>
              <a:gd name="T58" fmla="*/ 232 w 565"/>
              <a:gd name="T59" fmla="*/ 496 h 500"/>
              <a:gd name="T60" fmla="*/ 248 w 565"/>
              <a:gd name="T61" fmla="*/ 496 h 500"/>
              <a:gd name="T62" fmla="*/ 259 w 565"/>
              <a:gd name="T63" fmla="*/ 490 h 500"/>
              <a:gd name="T64" fmla="*/ 273 w 565"/>
              <a:gd name="T65" fmla="*/ 476 h 500"/>
              <a:gd name="T66" fmla="*/ 288 w 565"/>
              <a:gd name="T67" fmla="*/ 467 h 500"/>
              <a:gd name="T68" fmla="*/ 300 w 565"/>
              <a:gd name="T69" fmla="*/ 476 h 500"/>
              <a:gd name="T70" fmla="*/ 317 w 565"/>
              <a:gd name="T71" fmla="*/ 475 h 500"/>
              <a:gd name="T72" fmla="*/ 330 w 565"/>
              <a:gd name="T73" fmla="*/ 481 h 500"/>
              <a:gd name="T74" fmla="*/ 346 w 565"/>
              <a:gd name="T75" fmla="*/ 476 h 500"/>
              <a:gd name="T76" fmla="*/ 357 w 565"/>
              <a:gd name="T77" fmla="*/ 467 h 500"/>
              <a:gd name="T78" fmla="*/ 363 w 565"/>
              <a:gd name="T79" fmla="*/ 450 h 500"/>
              <a:gd name="T80" fmla="*/ 334 w 565"/>
              <a:gd name="T81" fmla="*/ 359 h 500"/>
              <a:gd name="T82" fmla="*/ 355 w 565"/>
              <a:gd name="T83" fmla="*/ 344 h 500"/>
              <a:gd name="T84" fmla="*/ 382 w 565"/>
              <a:gd name="T85" fmla="*/ 334 h 500"/>
              <a:gd name="T86" fmla="*/ 409 w 565"/>
              <a:gd name="T87" fmla="*/ 317 h 500"/>
              <a:gd name="T88" fmla="*/ 430 w 565"/>
              <a:gd name="T89" fmla="*/ 311 h 500"/>
              <a:gd name="T90" fmla="*/ 413 w 565"/>
              <a:gd name="T91" fmla="*/ 261 h 500"/>
              <a:gd name="T92" fmla="*/ 398 w 565"/>
              <a:gd name="T93" fmla="*/ 265 h 500"/>
              <a:gd name="T94" fmla="*/ 367 w 565"/>
              <a:gd name="T95" fmla="*/ 257 h 500"/>
              <a:gd name="T96" fmla="*/ 382 w 565"/>
              <a:gd name="T97" fmla="*/ 238 h 500"/>
              <a:gd name="T98" fmla="*/ 386 w 565"/>
              <a:gd name="T99" fmla="*/ 202 h 500"/>
              <a:gd name="T100" fmla="*/ 455 w 565"/>
              <a:gd name="T101" fmla="*/ 142 h 500"/>
              <a:gd name="T102" fmla="*/ 494 w 565"/>
              <a:gd name="T103" fmla="*/ 90 h 500"/>
              <a:gd name="T104" fmla="*/ 536 w 565"/>
              <a:gd name="T105" fmla="*/ 3 h 500"/>
              <a:gd name="T106" fmla="*/ 381 w 565"/>
              <a:gd name="T107" fmla="*/ 52 h 500"/>
              <a:gd name="T108" fmla="*/ 346 w 565"/>
              <a:gd name="T109" fmla="*/ 155 h 500"/>
              <a:gd name="T110" fmla="*/ 217 w 565"/>
              <a:gd name="T111" fmla="*/ 221 h 500"/>
              <a:gd name="T112" fmla="*/ 100 w 565"/>
              <a:gd name="T113" fmla="*/ 171 h 500"/>
              <a:gd name="T114" fmla="*/ 79 w 565"/>
              <a:gd name="T115" fmla="*/ 177 h 500"/>
              <a:gd name="T116" fmla="*/ 23 w 565"/>
              <a:gd name="T117" fmla="*/ 204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5" h="500">
                <a:moveTo>
                  <a:pt x="0" y="300"/>
                </a:moveTo>
                <a:lnTo>
                  <a:pt x="0" y="301"/>
                </a:lnTo>
                <a:lnTo>
                  <a:pt x="2" y="301"/>
                </a:lnTo>
                <a:lnTo>
                  <a:pt x="4" y="301"/>
                </a:lnTo>
                <a:lnTo>
                  <a:pt x="4" y="303"/>
                </a:lnTo>
                <a:lnTo>
                  <a:pt x="6" y="303"/>
                </a:lnTo>
                <a:lnTo>
                  <a:pt x="8" y="303"/>
                </a:lnTo>
                <a:lnTo>
                  <a:pt x="8" y="306"/>
                </a:lnTo>
                <a:lnTo>
                  <a:pt x="8" y="307"/>
                </a:lnTo>
                <a:lnTo>
                  <a:pt x="8" y="309"/>
                </a:lnTo>
                <a:lnTo>
                  <a:pt x="8" y="311"/>
                </a:lnTo>
                <a:lnTo>
                  <a:pt x="6" y="311"/>
                </a:lnTo>
                <a:lnTo>
                  <a:pt x="6" y="313"/>
                </a:lnTo>
                <a:lnTo>
                  <a:pt x="4" y="313"/>
                </a:lnTo>
                <a:lnTo>
                  <a:pt x="6" y="313"/>
                </a:lnTo>
                <a:lnTo>
                  <a:pt x="6" y="315"/>
                </a:lnTo>
                <a:lnTo>
                  <a:pt x="8" y="315"/>
                </a:lnTo>
                <a:lnTo>
                  <a:pt x="8" y="317"/>
                </a:lnTo>
                <a:lnTo>
                  <a:pt x="10" y="319"/>
                </a:lnTo>
                <a:lnTo>
                  <a:pt x="11" y="319"/>
                </a:lnTo>
                <a:lnTo>
                  <a:pt x="10" y="321"/>
                </a:lnTo>
                <a:lnTo>
                  <a:pt x="10" y="323"/>
                </a:lnTo>
                <a:lnTo>
                  <a:pt x="11" y="323"/>
                </a:lnTo>
                <a:lnTo>
                  <a:pt x="11" y="321"/>
                </a:lnTo>
                <a:lnTo>
                  <a:pt x="13" y="321"/>
                </a:lnTo>
                <a:lnTo>
                  <a:pt x="13" y="323"/>
                </a:lnTo>
                <a:lnTo>
                  <a:pt x="13" y="325"/>
                </a:lnTo>
                <a:lnTo>
                  <a:pt x="13" y="327"/>
                </a:lnTo>
                <a:lnTo>
                  <a:pt x="13" y="329"/>
                </a:lnTo>
                <a:lnTo>
                  <a:pt x="13" y="330"/>
                </a:lnTo>
                <a:lnTo>
                  <a:pt x="15" y="330"/>
                </a:lnTo>
                <a:lnTo>
                  <a:pt x="17" y="330"/>
                </a:lnTo>
                <a:lnTo>
                  <a:pt x="17" y="329"/>
                </a:lnTo>
                <a:lnTo>
                  <a:pt x="19" y="327"/>
                </a:lnTo>
                <a:lnTo>
                  <a:pt x="21" y="327"/>
                </a:lnTo>
                <a:lnTo>
                  <a:pt x="21" y="329"/>
                </a:lnTo>
                <a:lnTo>
                  <a:pt x="21" y="330"/>
                </a:lnTo>
                <a:lnTo>
                  <a:pt x="21" y="332"/>
                </a:lnTo>
                <a:lnTo>
                  <a:pt x="19" y="332"/>
                </a:lnTo>
                <a:lnTo>
                  <a:pt x="19" y="334"/>
                </a:lnTo>
                <a:lnTo>
                  <a:pt x="21" y="334"/>
                </a:lnTo>
                <a:lnTo>
                  <a:pt x="23" y="336"/>
                </a:lnTo>
                <a:lnTo>
                  <a:pt x="25" y="336"/>
                </a:lnTo>
                <a:lnTo>
                  <a:pt x="25" y="338"/>
                </a:lnTo>
                <a:lnTo>
                  <a:pt x="25" y="340"/>
                </a:lnTo>
                <a:lnTo>
                  <a:pt x="25" y="342"/>
                </a:lnTo>
                <a:lnTo>
                  <a:pt x="25" y="344"/>
                </a:lnTo>
                <a:lnTo>
                  <a:pt x="27" y="344"/>
                </a:lnTo>
                <a:lnTo>
                  <a:pt x="29" y="346"/>
                </a:lnTo>
                <a:lnTo>
                  <a:pt x="31" y="346"/>
                </a:lnTo>
                <a:lnTo>
                  <a:pt x="32" y="346"/>
                </a:lnTo>
                <a:lnTo>
                  <a:pt x="32" y="344"/>
                </a:lnTo>
                <a:lnTo>
                  <a:pt x="34" y="344"/>
                </a:lnTo>
                <a:lnTo>
                  <a:pt x="34" y="342"/>
                </a:lnTo>
                <a:lnTo>
                  <a:pt x="37" y="342"/>
                </a:lnTo>
                <a:lnTo>
                  <a:pt x="37" y="344"/>
                </a:lnTo>
                <a:lnTo>
                  <a:pt x="38" y="344"/>
                </a:lnTo>
                <a:lnTo>
                  <a:pt x="38" y="346"/>
                </a:lnTo>
                <a:lnTo>
                  <a:pt x="40" y="348"/>
                </a:lnTo>
                <a:lnTo>
                  <a:pt x="40" y="350"/>
                </a:lnTo>
                <a:lnTo>
                  <a:pt x="42" y="350"/>
                </a:lnTo>
                <a:lnTo>
                  <a:pt x="42" y="348"/>
                </a:lnTo>
                <a:lnTo>
                  <a:pt x="44" y="348"/>
                </a:lnTo>
                <a:lnTo>
                  <a:pt x="46" y="348"/>
                </a:lnTo>
                <a:lnTo>
                  <a:pt x="48" y="350"/>
                </a:lnTo>
                <a:lnTo>
                  <a:pt x="48" y="351"/>
                </a:lnTo>
                <a:lnTo>
                  <a:pt x="48" y="354"/>
                </a:lnTo>
                <a:lnTo>
                  <a:pt x="52" y="351"/>
                </a:lnTo>
                <a:lnTo>
                  <a:pt x="54" y="354"/>
                </a:lnTo>
                <a:lnTo>
                  <a:pt x="56" y="354"/>
                </a:lnTo>
                <a:lnTo>
                  <a:pt x="58" y="354"/>
                </a:lnTo>
                <a:lnTo>
                  <a:pt x="58" y="351"/>
                </a:lnTo>
                <a:lnTo>
                  <a:pt x="59" y="351"/>
                </a:lnTo>
                <a:lnTo>
                  <a:pt x="59" y="354"/>
                </a:lnTo>
                <a:lnTo>
                  <a:pt x="61" y="354"/>
                </a:lnTo>
                <a:lnTo>
                  <a:pt x="61" y="356"/>
                </a:lnTo>
                <a:lnTo>
                  <a:pt x="61" y="357"/>
                </a:lnTo>
                <a:lnTo>
                  <a:pt x="61" y="359"/>
                </a:lnTo>
                <a:lnTo>
                  <a:pt x="59" y="359"/>
                </a:lnTo>
                <a:lnTo>
                  <a:pt x="61" y="359"/>
                </a:lnTo>
                <a:lnTo>
                  <a:pt x="61" y="361"/>
                </a:lnTo>
                <a:lnTo>
                  <a:pt x="63" y="361"/>
                </a:lnTo>
                <a:lnTo>
                  <a:pt x="65" y="361"/>
                </a:lnTo>
                <a:lnTo>
                  <a:pt x="67" y="361"/>
                </a:lnTo>
                <a:lnTo>
                  <a:pt x="67" y="363"/>
                </a:lnTo>
                <a:lnTo>
                  <a:pt x="69" y="363"/>
                </a:lnTo>
                <a:lnTo>
                  <a:pt x="71" y="363"/>
                </a:lnTo>
                <a:lnTo>
                  <a:pt x="73" y="363"/>
                </a:lnTo>
                <a:lnTo>
                  <a:pt x="73" y="365"/>
                </a:lnTo>
                <a:lnTo>
                  <a:pt x="75" y="365"/>
                </a:lnTo>
                <a:lnTo>
                  <a:pt x="77" y="363"/>
                </a:lnTo>
                <a:lnTo>
                  <a:pt x="79" y="363"/>
                </a:lnTo>
                <a:lnTo>
                  <a:pt x="80" y="363"/>
                </a:lnTo>
                <a:lnTo>
                  <a:pt x="80" y="365"/>
                </a:lnTo>
                <a:lnTo>
                  <a:pt x="80" y="367"/>
                </a:lnTo>
                <a:lnTo>
                  <a:pt x="80" y="369"/>
                </a:lnTo>
                <a:lnTo>
                  <a:pt x="80" y="371"/>
                </a:lnTo>
                <a:lnTo>
                  <a:pt x="80" y="373"/>
                </a:lnTo>
                <a:lnTo>
                  <a:pt x="83" y="373"/>
                </a:lnTo>
                <a:lnTo>
                  <a:pt x="83" y="375"/>
                </a:lnTo>
                <a:lnTo>
                  <a:pt x="85" y="375"/>
                </a:lnTo>
                <a:lnTo>
                  <a:pt x="85" y="373"/>
                </a:lnTo>
                <a:lnTo>
                  <a:pt x="86" y="373"/>
                </a:lnTo>
                <a:lnTo>
                  <a:pt x="88" y="373"/>
                </a:lnTo>
                <a:lnTo>
                  <a:pt x="90" y="373"/>
                </a:lnTo>
                <a:lnTo>
                  <a:pt x="90" y="371"/>
                </a:lnTo>
                <a:lnTo>
                  <a:pt x="90" y="369"/>
                </a:lnTo>
                <a:lnTo>
                  <a:pt x="92" y="369"/>
                </a:lnTo>
                <a:lnTo>
                  <a:pt x="94" y="369"/>
                </a:lnTo>
                <a:lnTo>
                  <a:pt x="94" y="371"/>
                </a:lnTo>
                <a:lnTo>
                  <a:pt x="94" y="369"/>
                </a:lnTo>
                <a:lnTo>
                  <a:pt x="96" y="369"/>
                </a:lnTo>
                <a:lnTo>
                  <a:pt x="96" y="371"/>
                </a:lnTo>
                <a:lnTo>
                  <a:pt x="96" y="373"/>
                </a:lnTo>
                <a:lnTo>
                  <a:pt x="98" y="373"/>
                </a:lnTo>
                <a:lnTo>
                  <a:pt x="100" y="373"/>
                </a:lnTo>
                <a:lnTo>
                  <a:pt x="102" y="373"/>
                </a:lnTo>
                <a:lnTo>
                  <a:pt x="104" y="373"/>
                </a:lnTo>
                <a:lnTo>
                  <a:pt x="106" y="373"/>
                </a:lnTo>
                <a:lnTo>
                  <a:pt x="106" y="375"/>
                </a:lnTo>
                <a:lnTo>
                  <a:pt x="104" y="375"/>
                </a:lnTo>
                <a:lnTo>
                  <a:pt x="106" y="377"/>
                </a:lnTo>
                <a:lnTo>
                  <a:pt x="106" y="378"/>
                </a:lnTo>
                <a:lnTo>
                  <a:pt x="107" y="380"/>
                </a:lnTo>
                <a:lnTo>
                  <a:pt x="109" y="382"/>
                </a:lnTo>
                <a:lnTo>
                  <a:pt x="111" y="384"/>
                </a:lnTo>
                <a:lnTo>
                  <a:pt x="113" y="384"/>
                </a:lnTo>
                <a:lnTo>
                  <a:pt x="115" y="384"/>
                </a:lnTo>
                <a:lnTo>
                  <a:pt x="115" y="386"/>
                </a:lnTo>
                <a:lnTo>
                  <a:pt x="117" y="386"/>
                </a:lnTo>
                <a:lnTo>
                  <a:pt x="117" y="388"/>
                </a:lnTo>
                <a:lnTo>
                  <a:pt x="115" y="388"/>
                </a:lnTo>
                <a:lnTo>
                  <a:pt x="113" y="390"/>
                </a:lnTo>
                <a:lnTo>
                  <a:pt x="111" y="390"/>
                </a:lnTo>
                <a:lnTo>
                  <a:pt x="111" y="392"/>
                </a:lnTo>
                <a:lnTo>
                  <a:pt x="113" y="392"/>
                </a:lnTo>
                <a:lnTo>
                  <a:pt x="113" y="394"/>
                </a:lnTo>
                <a:lnTo>
                  <a:pt x="115" y="394"/>
                </a:lnTo>
                <a:lnTo>
                  <a:pt x="115" y="396"/>
                </a:lnTo>
                <a:lnTo>
                  <a:pt x="115" y="398"/>
                </a:lnTo>
                <a:lnTo>
                  <a:pt x="113" y="396"/>
                </a:lnTo>
                <a:lnTo>
                  <a:pt x="113" y="398"/>
                </a:lnTo>
                <a:lnTo>
                  <a:pt x="111" y="398"/>
                </a:lnTo>
                <a:lnTo>
                  <a:pt x="111" y="400"/>
                </a:lnTo>
                <a:lnTo>
                  <a:pt x="113" y="400"/>
                </a:lnTo>
                <a:lnTo>
                  <a:pt x="113" y="402"/>
                </a:lnTo>
                <a:lnTo>
                  <a:pt x="111" y="404"/>
                </a:lnTo>
                <a:lnTo>
                  <a:pt x="109" y="404"/>
                </a:lnTo>
                <a:lnTo>
                  <a:pt x="111" y="405"/>
                </a:lnTo>
                <a:lnTo>
                  <a:pt x="111" y="407"/>
                </a:lnTo>
                <a:lnTo>
                  <a:pt x="113" y="407"/>
                </a:lnTo>
                <a:lnTo>
                  <a:pt x="113" y="405"/>
                </a:lnTo>
                <a:lnTo>
                  <a:pt x="115" y="405"/>
                </a:lnTo>
                <a:lnTo>
                  <a:pt x="115" y="407"/>
                </a:lnTo>
                <a:lnTo>
                  <a:pt x="113" y="407"/>
                </a:lnTo>
                <a:lnTo>
                  <a:pt x="113" y="409"/>
                </a:lnTo>
                <a:lnTo>
                  <a:pt x="115" y="409"/>
                </a:lnTo>
                <a:lnTo>
                  <a:pt x="115" y="411"/>
                </a:lnTo>
                <a:lnTo>
                  <a:pt x="115" y="413"/>
                </a:lnTo>
                <a:lnTo>
                  <a:pt x="113" y="413"/>
                </a:lnTo>
                <a:lnTo>
                  <a:pt x="113" y="415"/>
                </a:lnTo>
                <a:lnTo>
                  <a:pt x="115" y="417"/>
                </a:lnTo>
                <a:lnTo>
                  <a:pt x="117" y="417"/>
                </a:lnTo>
                <a:lnTo>
                  <a:pt x="117" y="419"/>
                </a:lnTo>
                <a:lnTo>
                  <a:pt x="115" y="419"/>
                </a:lnTo>
                <a:lnTo>
                  <a:pt x="113" y="421"/>
                </a:lnTo>
                <a:lnTo>
                  <a:pt x="115" y="421"/>
                </a:lnTo>
                <a:lnTo>
                  <a:pt x="115" y="423"/>
                </a:lnTo>
                <a:lnTo>
                  <a:pt x="117" y="423"/>
                </a:lnTo>
                <a:lnTo>
                  <a:pt x="119" y="423"/>
                </a:lnTo>
                <a:lnTo>
                  <a:pt x="119" y="425"/>
                </a:lnTo>
                <a:lnTo>
                  <a:pt x="119" y="426"/>
                </a:lnTo>
                <a:lnTo>
                  <a:pt x="119" y="428"/>
                </a:lnTo>
                <a:lnTo>
                  <a:pt x="119" y="431"/>
                </a:lnTo>
                <a:lnTo>
                  <a:pt x="117" y="431"/>
                </a:lnTo>
                <a:lnTo>
                  <a:pt x="115" y="432"/>
                </a:lnTo>
                <a:lnTo>
                  <a:pt x="115" y="434"/>
                </a:lnTo>
                <a:lnTo>
                  <a:pt x="113" y="432"/>
                </a:lnTo>
                <a:lnTo>
                  <a:pt x="113" y="431"/>
                </a:lnTo>
                <a:lnTo>
                  <a:pt x="111" y="431"/>
                </a:lnTo>
                <a:lnTo>
                  <a:pt x="109" y="431"/>
                </a:lnTo>
                <a:lnTo>
                  <a:pt x="109" y="432"/>
                </a:lnTo>
                <a:lnTo>
                  <a:pt x="109" y="434"/>
                </a:lnTo>
                <a:lnTo>
                  <a:pt x="109" y="436"/>
                </a:lnTo>
                <a:lnTo>
                  <a:pt x="109" y="438"/>
                </a:lnTo>
                <a:lnTo>
                  <a:pt x="107" y="438"/>
                </a:lnTo>
                <a:lnTo>
                  <a:pt x="107" y="436"/>
                </a:lnTo>
                <a:lnTo>
                  <a:pt x="106" y="436"/>
                </a:lnTo>
                <a:lnTo>
                  <a:pt x="104" y="436"/>
                </a:lnTo>
                <a:lnTo>
                  <a:pt x="104" y="438"/>
                </a:lnTo>
                <a:lnTo>
                  <a:pt x="102" y="438"/>
                </a:lnTo>
                <a:lnTo>
                  <a:pt x="102" y="440"/>
                </a:lnTo>
                <a:lnTo>
                  <a:pt x="102" y="442"/>
                </a:lnTo>
                <a:lnTo>
                  <a:pt x="102" y="444"/>
                </a:lnTo>
                <a:lnTo>
                  <a:pt x="102" y="446"/>
                </a:lnTo>
                <a:lnTo>
                  <a:pt x="102" y="448"/>
                </a:lnTo>
                <a:lnTo>
                  <a:pt x="104" y="448"/>
                </a:lnTo>
                <a:lnTo>
                  <a:pt x="106" y="450"/>
                </a:lnTo>
                <a:lnTo>
                  <a:pt x="107" y="452"/>
                </a:lnTo>
                <a:lnTo>
                  <a:pt x="109" y="453"/>
                </a:lnTo>
                <a:lnTo>
                  <a:pt x="109" y="455"/>
                </a:lnTo>
                <a:lnTo>
                  <a:pt x="107" y="455"/>
                </a:lnTo>
                <a:lnTo>
                  <a:pt x="107" y="457"/>
                </a:lnTo>
                <a:lnTo>
                  <a:pt x="107" y="459"/>
                </a:lnTo>
                <a:lnTo>
                  <a:pt x="107" y="461"/>
                </a:lnTo>
                <a:lnTo>
                  <a:pt x="109" y="463"/>
                </a:lnTo>
                <a:lnTo>
                  <a:pt x="109" y="465"/>
                </a:lnTo>
                <a:lnTo>
                  <a:pt x="107" y="465"/>
                </a:lnTo>
                <a:lnTo>
                  <a:pt x="109" y="465"/>
                </a:lnTo>
                <a:lnTo>
                  <a:pt x="111" y="465"/>
                </a:lnTo>
                <a:lnTo>
                  <a:pt x="111" y="467"/>
                </a:lnTo>
                <a:lnTo>
                  <a:pt x="111" y="469"/>
                </a:lnTo>
                <a:lnTo>
                  <a:pt x="111" y="471"/>
                </a:lnTo>
                <a:lnTo>
                  <a:pt x="113" y="473"/>
                </a:lnTo>
                <a:lnTo>
                  <a:pt x="115" y="473"/>
                </a:lnTo>
                <a:lnTo>
                  <a:pt x="115" y="475"/>
                </a:lnTo>
                <a:lnTo>
                  <a:pt x="117" y="475"/>
                </a:lnTo>
                <a:lnTo>
                  <a:pt x="117" y="476"/>
                </a:lnTo>
                <a:lnTo>
                  <a:pt x="119" y="476"/>
                </a:lnTo>
                <a:lnTo>
                  <a:pt x="121" y="476"/>
                </a:lnTo>
                <a:lnTo>
                  <a:pt x="123" y="476"/>
                </a:lnTo>
                <a:lnTo>
                  <a:pt x="123" y="479"/>
                </a:lnTo>
                <a:lnTo>
                  <a:pt x="125" y="479"/>
                </a:lnTo>
                <a:lnTo>
                  <a:pt x="127" y="479"/>
                </a:lnTo>
                <a:lnTo>
                  <a:pt x="128" y="479"/>
                </a:lnTo>
                <a:lnTo>
                  <a:pt x="131" y="479"/>
                </a:lnTo>
                <a:lnTo>
                  <a:pt x="133" y="476"/>
                </a:lnTo>
                <a:lnTo>
                  <a:pt x="134" y="476"/>
                </a:lnTo>
                <a:lnTo>
                  <a:pt x="136" y="476"/>
                </a:lnTo>
                <a:lnTo>
                  <a:pt x="138" y="476"/>
                </a:lnTo>
                <a:lnTo>
                  <a:pt x="138" y="479"/>
                </a:lnTo>
                <a:lnTo>
                  <a:pt x="138" y="481"/>
                </a:lnTo>
                <a:lnTo>
                  <a:pt x="138" y="482"/>
                </a:lnTo>
                <a:lnTo>
                  <a:pt x="140" y="482"/>
                </a:lnTo>
                <a:lnTo>
                  <a:pt x="142" y="482"/>
                </a:lnTo>
                <a:lnTo>
                  <a:pt x="144" y="484"/>
                </a:lnTo>
                <a:lnTo>
                  <a:pt x="146" y="484"/>
                </a:lnTo>
                <a:lnTo>
                  <a:pt x="146" y="482"/>
                </a:lnTo>
                <a:lnTo>
                  <a:pt x="144" y="482"/>
                </a:lnTo>
                <a:lnTo>
                  <a:pt x="146" y="481"/>
                </a:lnTo>
                <a:lnTo>
                  <a:pt x="146" y="482"/>
                </a:lnTo>
                <a:lnTo>
                  <a:pt x="148" y="482"/>
                </a:lnTo>
                <a:lnTo>
                  <a:pt x="148" y="484"/>
                </a:lnTo>
                <a:lnTo>
                  <a:pt x="150" y="484"/>
                </a:lnTo>
                <a:lnTo>
                  <a:pt x="150" y="486"/>
                </a:lnTo>
                <a:lnTo>
                  <a:pt x="152" y="486"/>
                </a:lnTo>
                <a:lnTo>
                  <a:pt x="154" y="486"/>
                </a:lnTo>
                <a:lnTo>
                  <a:pt x="154" y="484"/>
                </a:lnTo>
                <a:lnTo>
                  <a:pt x="155" y="486"/>
                </a:lnTo>
                <a:lnTo>
                  <a:pt x="155" y="488"/>
                </a:lnTo>
                <a:lnTo>
                  <a:pt x="154" y="488"/>
                </a:lnTo>
                <a:lnTo>
                  <a:pt x="154" y="490"/>
                </a:lnTo>
                <a:lnTo>
                  <a:pt x="155" y="490"/>
                </a:lnTo>
                <a:lnTo>
                  <a:pt x="157" y="490"/>
                </a:lnTo>
                <a:lnTo>
                  <a:pt x="159" y="490"/>
                </a:lnTo>
                <a:lnTo>
                  <a:pt x="161" y="490"/>
                </a:lnTo>
                <a:lnTo>
                  <a:pt x="161" y="488"/>
                </a:lnTo>
                <a:lnTo>
                  <a:pt x="163" y="488"/>
                </a:lnTo>
                <a:lnTo>
                  <a:pt x="165" y="488"/>
                </a:lnTo>
                <a:lnTo>
                  <a:pt x="167" y="488"/>
                </a:lnTo>
                <a:lnTo>
                  <a:pt x="167" y="490"/>
                </a:lnTo>
                <a:lnTo>
                  <a:pt x="169" y="490"/>
                </a:lnTo>
                <a:lnTo>
                  <a:pt x="171" y="490"/>
                </a:lnTo>
                <a:lnTo>
                  <a:pt x="173" y="490"/>
                </a:lnTo>
                <a:lnTo>
                  <a:pt x="173" y="488"/>
                </a:lnTo>
                <a:lnTo>
                  <a:pt x="175" y="488"/>
                </a:lnTo>
                <a:lnTo>
                  <a:pt x="177" y="488"/>
                </a:lnTo>
                <a:lnTo>
                  <a:pt x="177" y="486"/>
                </a:lnTo>
                <a:lnTo>
                  <a:pt x="177" y="484"/>
                </a:lnTo>
                <a:lnTo>
                  <a:pt x="179" y="484"/>
                </a:lnTo>
                <a:lnTo>
                  <a:pt x="179" y="486"/>
                </a:lnTo>
                <a:lnTo>
                  <a:pt x="179" y="488"/>
                </a:lnTo>
                <a:lnTo>
                  <a:pt x="179" y="490"/>
                </a:lnTo>
                <a:lnTo>
                  <a:pt x="181" y="490"/>
                </a:lnTo>
                <a:lnTo>
                  <a:pt x="181" y="492"/>
                </a:lnTo>
                <a:lnTo>
                  <a:pt x="182" y="492"/>
                </a:lnTo>
                <a:lnTo>
                  <a:pt x="182" y="490"/>
                </a:lnTo>
                <a:lnTo>
                  <a:pt x="182" y="488"/>
                </a:lnTo>
                <a:lnTo>
                  <a:pt x="182" y="486"/>
                </a:lnTo>
                <a:lnTo>
                  <a:pt x="184" y="486"/>
                </a:lnTo>
                <a:lnTo>
                  <a:pt x="184" y="484"/>
                </a:lnTo>
                <a:lnTo>
                  <a:pt x="184" y="482"/>
                </a:lnTo>
                <a:lnTo>
                  <a:pt x="186" y="482"/>
                </a:lnTo>
                <a:lnTo>
                  <a:pt x="188" y="482"/>
                </a:lnTo>
                <a:lnTo>
                  <a:pt x="190" y="484"/>
                </a:lnTo>
                <a:lnTo>
                  <a:pt x="192" y="484"/>
                </a:lnTo>
                <a:lnTo>
                  <a:pt x="194" y="484"/>
                </a:lnTo>
                <a:lnTo>
                  <a:pt x="194" y="482"/>
                </a:lnTo>
                <a:lnTo>
                  <a:pt x="196" y="482"/>
                </a:lnTo>
                <a:lnTo>
                  <a:pt x="198" y="484"/>
                </a:lnTo>
                <a:lnTo>
                  <a:pt x="198" y="486"/>
                </a:lnTo>
                <a:lnTo>
                  <a:pt x="196" y="488"/>
                </a:lnTo>
                <a:lnTo>
                  <a:pt x="198" y="490"/>
                </a:lnTo>
                <a:lnTo>
                  <a:pt x="200" y="490"/>
                </a:lnTo>
                <a:lnTo>
                  <a:pt x="202" y="490"/>
                </a:lnTo>
                <a:lnTo>
                  <a:pt x="204" y="490"/>
                </a:lnTo>
                <a:lnTo>
                  <a:pt x="204" y="492"/>
                </a:lnTo>
                <a:lnTo>
                  <a:pt x="204" y="494"/>
                </a:lnTo>
                <a:lnTo>
                  <a:pt x="204" y="496"/>
                </a:lnTo>
                <a:lnTo>
                  <a:pt x="205" y="496"/>
                </a:lnTo>
                <a:lnTo>
                  <a:pt x="208" y="496"/>
                </a:lnTo>
                <a:lnTo>
                  <a:pt x="208" y="498"/>
                </a:lnTo>
                <a:lnTo>
                  <a:pt x="210" y="498"/>
                </a:lnTo>
                <a:lnTo>
                  <a:pt x="210" y="496"/>
                </a:lnTo>
                <a:lnTo>
                  <a:pt x="210" y="494"/>
                </a:lnTo>
                <a:lnTo>
                  <a:pt x="211" y="494"/>
                </a:lnTo>
                <a:lnTo>
                  <a:pt x="211" y="492"/>
                </a:lnTo>
                <a:lnTo>
                  <a:pt x="211" y="490"/>
                </a:lnTo>
                <a:lnTo>
                  <a:pt x="213" y="490"/>
                </a:lnTo>
                <a:lnTo>
                  <a:pt x="213" y="492"/>
                </a:lnTo>
                <a:lnTo>
                  <a:pt x="215" y="492"/>
                </a:lnTo>
                <a:lnTo>
                  <a:pt x="215" y="490"/>
                </a:lnTo>
                <a:lnTo>
                  <a:pt x="217" y="490"/>
                </a:lnTo>
                <a:lnTo>
                  <a:pt x="217" y="492"/>
                </a:lnTo>
                <a:lnTo>
                  <a:pt x="217" y="494"/>
                </a:lnTo>
                <a:lnTo>
                  <a:pt x="217" y="496"/>
                </a:lnTo>
                <a:lnTo>
                  <a:pt x="219" y="496"/>
                </a:lnTo>
                <a:lnTo>
                  <a:pt x="221" y="498"/>
                </a:lnTo>
                <a:lnTo>
                  <a:pt x="221" y="496"/>
                </a:lnTo>
                <a:lnTo>
                  <a:pt x="223" y="496"/>
                </a:lnTo>
                <a:lnTo>
                  <a:pt x="225" y="496"/>
                </a:lnTo>
                <a:lnTo>
                  <a:pt x="227" y="496"/>
                </a:lnTo>
                <a:lnTo>
                  <a:pt x="227" y="498"/>
                </a:lnTo>
                <a:lnTo>
                  <a:pt x="225" y="498"/>
                </a:lnTo>
                <a:lnTo>
                  <a:pt x="225" y="500"/>
                </a:lnTo>
                <a:lnTo>
                  <a:pt x="227" y="500"/>
                </a:lnTo>
                <a:lnTo>
                  <a:pt x="229" y="500"/>
                </a:lnTo>
                <a:lnTo>
                  <a:pt x="231" y="500"/>
                </a:lnTo>
                <a:lnTo>
                  <a:pt x="232" y="498"/>
                </a:lnTo>
                <a:lnTo>
                  <a:pt x="232" y="496"/>
                </a:lnTo>
                <a:lnTo>
                  <a:pt x="234" y="496"/>
                </a:lnTo>
                <a:lnTo>
                  <a:pt x="236" y="496"/>
                </a:lnTo>
                <a:lnTo>
                  <a:pt x="238" y="498"/>
                </a:lnTo>
                <a:lnTo>
                  <a:pt x="238" y="500"/>
                </a:lnTo>
                <a:lnTo>
                  <a:pt x="240" y="500"/>
                </a:lnTo>
                <a:lnTo>
                  <a:pt x="242" y="500"/>
                </a:lnTo>
                <a:lnTo>
                  <a:pt x="244" y="500"/>
                </a:lnTo>
                <a:lnTo>
                  <a:pt x="246" y="500"/>
                </a:lnTo>
                <a:lnTo>
                  <a:pt x="248" y="500"/>
                </a:lnTo>
                <a:lnTo>
                  <a:pt x="248" y="498"/>
                </a:lnTo>
                <a:lnTo>
                  <a:pt x="248" y="496"/>
                </a:lnTo>
                <a:lnTo>
                  <a:pt x="248" y="494"/>
                </a:lnTo>
                <a:lnTo>
                  <a:pt x="248" y="492"/>
                </a:lnTo>
                <a:lnTo>
                  <a:pt x="248" y="490"/>
                </a:lnTo>
                <a:lnTo>
                  <a:pt x="250" y="488"/>
                </a:lnTo>
                <a:lnTo>
                  <a:pt x="252" y="486"/>
                </a:lnTo>
                <a:lnTo>
                  <a:pt x="254" y="486"/>
                </a:lnTo>
                <a:lnTo>
                  <a:pt x="256" y="486"/>
                </a:lnTo>
                <a:lnTo>
                  <a:pt x="256" y="488"/>
                </a:lnTo>
                <a:lnTo>
                  <a:pt x="256" y="490"/>
                </a:lnTo>
                <a:lnTo>
                  <a:pt x="258" y="490"/>
                </a:lnTo>
                <a:lnTo>
                  <a:pt x="259" y="490"/>
                </a:lnTo>
                <a:lnTo>
                  <a:pt x="261" y="488"/>
                </a:lnTo>
                <a:lnTo>
                  <a:pt x="263" y="486"/>
                </a:lnTo>
                <a:lnTo>
                  <a:pt x="265" y="486"/>
                </a:lnTo>
                <a:lnTo>
                  <a:pt x="265" y="484"/>
                </a:lnTo>
                <a:lnTo>
                  <a:pt x="267" y="484"/>
                </a:lnTo>
                <a:lnTo>
                  <a:pt x="267" y="482"/>
                </a:lnTo>
                <a:lnTo>
                  <a:pt x="269" y="484"/>
                </a:lnTo>
                <a:lnTo>
                  <a:pt x="271" y="482"/>
                </a:lnTo>
                <a:lnTo>
                  <a:pt x="271" y="481"/>
                </a:lnTo>
                <a:lnTo>
                  <a:pt x="273" y="479"/>
                </a:lnTo>
                <a:lnTo>
                  <a:pt x="273" y="476"/>
                </a:lnTo>
                <a:lnTo>
                  <a:pt x="275" y="476"/>
                </a:lnTo>
                <a:lnTo>
                  <a:pt x="275" y="475"/>
                </a:lnTo>
                <a:lnTo>
                  <a:pt x="277" y="473"/>
                </a:lnTo>
                <a:lnTo>
                  <a:pt x="279" y="473"/>
                </a:lnTo>
                <a:lnTo>
                  <a:pt x="280" y="473"/>
                </a:lnTo>
                <a:lnTo>
                  <a:pt x="280" y="471"/>
                </a:lnTo>
                <a:lnTo>
                  <a:pt x="280" y="469"/>
                </a:lnTo>
                <a:lnTo>
                  <a:pt x="282" y="467"/>
                </a:lnTo>
                <a:lnTo>
                  <a:pt x="284" y="467"/>
                </a:lnTo>
                <a:lnTo>
                  <a:pt x="286" y="467"/>
                </a:lnTo>
                <a:lnTo>
                  <a:pt x="288" y="467"/>
                </a:lnTo>
                <a:lnTo>
                  <a:pt x="290" y="467"/>
                </a:lnTo>
                <a:lnTo>
                  <a:pt x="292" y="467"/>
                </a:lnTo>
                <a:lnTo>
                  <a:pt x="292" y="469"/>
                </a:lnTo>
                <a:lnTo>
                  <a:pt x="290" y="469"/>
                </a:lnTo>
                <a:lnTo>
                  <a:pt x="292" y="469"/>
                </a:lnTo>
                <a:lnTo>
                  <a:pt x="292" y="471"/>
                </a:lnTo>
                <a:lnTo>
                  <a:pt x="294" y="471"/>
                </a:lnTo>
                <a:lnTo>
                  <a:pt x="294" y="473"/>
                </a:lnTo>
                <a:lnTo>
                  <a:pt x="296" y="475"/>
                </a:lnTo>
                <a:lnTo>
                  <a:pt x="298" y="475"/>
                </a:lnTo>
                <a:lnTo>
                  <a:pt x="300" y="476"/>
                </a:lnTo>
                <a:lnTo>
                  <a:pt x="302" y="476"/>
                </a:lnTo>
                <a:lnTo>
                  <a:pt x="304" y="476"/>
                </a:lnTo>
                <a:lnTo>
                  <a:pt x="306" y="476"/>
                </a:lnTo>
                <a:lnTo>
                  <a:pt x="306" y="479"/>
                </a:lnTo>
                <a:lnTo>
                  <a:pt x="307" y="479"/>
                </a:lnTo>
                <a:lnTo>
                  <a:pt x="309" y="479"/>
                </a:lnTo>
                <a:lnTo>
                  <a:pt x="309" y="476"/>
                </a:lnTo>
                <a:lnTo>
                  <a:pt x="311" y="476"/>
                </a:lnTo>
                <a:lnTo>
                  <a:pt x="313" y="476"/>
                </a:lnTo>
                <a:lnTo>
                  <a:pt x="315" y="475"/>
                </a:lnTo>
                <a:lnTo>
                  <a:pt x="317" y="475"/>
                </a:lnTo>
                <a:lnTo>
                  <a:pt x="317" y="473"/>
                </a:lnTo>
                <a:lnTo>
                  <a:pt x="319" y="473"/>
                </a:lnTo>
                <a:lnTo>
                  <a:pt x="319" y="475"/>
                </a:lnTo>
                <a:lnTo>
                  <a:pt x="321" y="475"/>
                </a:lnTo>
                <a:lnTo>
                  <a:pt x="323" y="476"/>
                </a:lnTo>
                <a:lnTo>
                  <a:pt x="325" y="476"/>
                </a:lnTo>
                <a:lnTo>
                  <a:pt x="327" y="476"/>
                </a:lnTo>
                <a:lnTo>
                  <a:pt x="328" y="476"/>
                </a:lnTo>
                <a:lnTo>
                  <a:pt x="328" y="479"/>
                </a:lnTo>
                <a:lnTo>
                  <a:pt x="330" y="479"/>
                </a:lnTo>
                <a:lnTo>
                  <a:pt x="330" y="481"/>
                </a:lnTo>
                <a:lnTo>
                  <a:pt x="333" y="479"/>
                </a:lnTo>
                <a:lnTo>
                  <a:pt x="333" y="476"/>
                </a:lnTo>
                <a:lnTo>
                  <a:pt x="334" y="476"/>
                </a:lnTo>
                <a:lnTo>
                  <a:pt x="334" y="475"/>
                </a:lnTo>
                <a:lnTo>
                  <a:pt x="336" y="475"/>
                </a:lnTo>
                <a:lnTo>
                  <a:pt x="338" y="475"/>
                </a:lnTo>
                <a:lnTo>
                  <a:pt x="340" y="475"/>
                </a:lnTo>
                <a:lnTo>
                  <a:pt x="342" y="475"/>
                </a:lnTo>
                <a:lnTo>
                  <a:pt x="342" y="476"/>
                </a:lnTo>
                <a:lnTo>
                  <a:pt x="344" y="476"/>
                </a:lnTo>
                <a:lnTo>
                  <a:pt x="346" y="476"/>
                </a:lnTo>
                <a:lnTo>
                  <a:pt x="348" y="476"/>
                </a:lnTo>
                <a:lnTo>
                  <a:pt x="348" y="475"/>
                </a:lnTo>
                <a:lnTo>
                  <a:pt x="350" y="475"/>
                </a:lnTo>
                <a:lnTo>
                  <a:pt x="350" y="473"/>
                </a:lnTo>
                <a:lnTo>
                  <a:pt x="350" y="471"/>
                </a:lnTo>
                <a:lnTo>
                  <a:pt x="350" y="469"/>
                </a:lnTo>
                <a:lnTo>
                  <a:pt x="352" y="469"/>
                </a:lnTo>
                <a:lnTo>
                  <a:pt x="352" y="467"/>
                </a:lnTo>
                <a:lnTo>
                  <a:pt x="354" y="467"/>
                </a:lnTo>
                <a:lnTo>
                  <a:pt x="355" y="467"/>
                </a:lnTo>
                <a:lnTo>
                  <a:pt x="357" y="467"/>
                </a:lnTo>
                <a:lnTo>
                  <a:pt x="357" y="465"/>
                </a:lnTo>
                <a:lnTo>
                  <a:pt x="359" y="465"/>
                </a:lnTo>
                <a:lnTo>
                  <a:pt x="361" y="465"/>
                </a:lnTo>
                <a:lnTo>
                  <a:pt x="363" y="465"/>
                </a:lnTo>
                <a:lnTo>
                  <a:pt x="365" y="465"/>
                </a:lnTo>
                <a:lnTo>
                  <a:pt x="367" y="465"/>
                </a:lnTo>
                <a:lnTo>
                  <a:pt x="369" y="465"/>
                </a:lnTo>
                <a:lnTo>
                  <a:pt x="371" y="465"/>
                </a:lnTo>
                <a:lnTo>
                  <a:pt x="373" y="465"/>
                </a:lnTo>
                <a:lnTo>
                  <a:pt x="375" y="463"/>
                </a:lnTo>
                <a:lnTo>
                  <a:pt x="363" y="450"/>
                </a:lnTo>
                <a:lnTo>
                  <a:pt x="363" y="452"/>
                </a:lnTo>
                <a:lnTo>
                  <a:pt x="350" y="436"/>
                </a:lnTo>
                <a:lnTo>
                  <a:pt x="327" y="411"/>
                </a:lnTo>
                <a:lnTo>
                  <a:pt x="334" y="411"/>
                </a:lnTo>
                <a:lnTo>
                  <a:pt x="338" y="409"/>
                </a:lnTo>
                <a:lnTo>
                  <a:pt x="344" y="398"/>
                </a:lnTo>
                <a:lnTo>
                  <a:pt x="346" y="392"/>
                </a:lnTo>
                <a:lnTo>
                  <a:pt x="342" y="384"/>
                </a:lnTo>
                <a:lnTo>
                  <a:pt x="334" y="369"/>
                </a:lnTo>
                <a:lnTo>
                  <a:pt x="334" y="365"/>
                </a:lnTo>
                <a:lnTo>
                  <a:pt x="334" y="359"/>
                </a:lnTo>
                <a:lnTo>
                  <a:pt x="333" y="354"/>
                </a:lnTo>
                <a:lnTo>
                  <a:pt x="333" y="351"/>
                </a:lnTo>
                <a:lnTo>
                  <a:pt x="334" y="350"/>
                </a:lnTo>
                <a:lnTo>
                  <a:pt x="336" y="350"/>
                </a:lnTo>
                <a:lnTo>
                  <a:pt x="338" y="350"/>
                </a:lnTo>
                <a:lnTo>
                  <a:pt x="342" y="350"/>
                </a:lnTo>
                <a:lnTo>
                  <a:pt x="346" y="346"/>
                </a:lnTo>
                <a:lnTo>
                  <a:pt x="350" y="346"/>
                </a:lnTo>
                <a:lnTo>
                  <a:pt x="352" y="344"/>
                </a:lnTo>
                <a:lnTo>
                  <a:pt x="354" y="344"/>
                </a:lnTo>
                <a:lnTo>
                  <a:pt x="355" y="344"/>
                </a:lnTo>
                <a:lnTo>
                  <a:pt x="357" y="344"/>
                </a:lnTo>
                <a:lnTo>
                  <a:pt x="359" y="344"/>
                </a:lnTo>
                <a:lnTo>
                  <a:pt x="363" y="344"/>
                </a:lnTo>
                <a:lnTo>
                  <a:pt x="367" y="346"/>
                </a:lnTo>
                <a:lnTo>
                  <a:pt x="369" y="348"/>
                </a:lnTo>
                <a:lnTo>
                  <a:pt x="375" y="350"/>
                </a:lnTo>
                <a:lnTo>
                  <a:pt x="382" y="346"/>
                </a:lnTo>
                <a:lnTo>
                  <a:pt x="384" y="344"/>
                </a:lnTo>
                <a:lnTo>
                  <a:pt x="382" y="342"/>
                </a:lnTo>
                <a:lnTo>
                  <a:pt x="381" y="336"/>
                </a:lnTo>
                <a:lnTo>
                  <a:pt x="382" y="334"/>
                </a:lnTo>
                <a:lnTo>
                  <a:pt x="384" y="334"/>
                </a:lnTo>
                <a:lnTo>
                  <a:pt x="390" y="330"/>
                </a:lnTo>
                <a:lnTo>
                  <a:pt x="392" y="329"/>
                </a:lnTo>
                <a:lnTo>
                  <a:pt x="396" y="329"/>
                </a:lnTo>
                <a:lnTo>
                  <a:pt x="398" y="329"/>
                </a:lnTo>
                <a:lnTo>
                  <a:pt x="402" y="327"/>
                </a:lnTo>
                <a:lnTo>
                  <a:pt x="402" y="325"/>
                </a:lnTo>
                <a:lnTo>
                  <a:pt x="403" y="323"/>
                </a:lnTo>
                <a:lnTo>
                  <a:pt x="405" y="321"/>
                </a:lnTo>
                <a:lnTo>
                  <a:pt x="407" y="319"/>
                </a:lnTo>
                <a:lnTo>
                  <a:pt x="409" y="317"/>
                </a:lnTo>
                <a:lnTo>
                  <a:pt x="411" y="315"/>
                </a:lnTo>
                <a:lnTo>
                  <a:pt x="413" y="315"/>
                </a:lnTo>
                <a:lnTo>
                  <a:pt x="413" y="313"/>
                </a:lnTo>
                <a:lnTo>
                  <a:pt x="415" y="313"/>
                </a:lnTo>
                <a:lnTo>
                  <a:pt x="415" y="311"/>
                </a:lnTo>
                <a:lnTo>
                  <a:pt x="419" y="311"/>
                </a:lnTo>
                <a:lnTo>
                  <a:pt x="421" y="311"/>
                </a:lnTo>
                <a:lnTo>
                  <a:pt x="425" y="311"/>
                </a:lnTo>
                <a:lnTo>
                  <a:pt x="427" y="311"/>
                </a:lnTo>
                <a:lnTo>
                  <a:pt x="429" y="311"/>
                </a:lnTo>
                <a:lnTo>
                  <a:pt x="430" y="311"/>
                </a:lnTo>
                <a:lnTo>
                  <a:pt x="434" y="313"/>
                </a:lnTo>
                <a:lnTo>
                  <a:pt x="436" y="309"/>
                </a:lnTo>
                <a:lnTo>
                  <a:pt x="429" y="298"/>
                </a:lnTo>
                <a:lnTo>
                  <a:pt x="425" y="292"/>
                </a:lnTo>
                <a:lnTo>
                  <a:pt x="425" y="288"/>
                </a:lnTo>
                <a:lnTo>
                  <a:pt x="423" y="284"/>
                </a:lnTo>
                <a:lnTo>
                  <a:pt x="425" y="282"/>
                </a:lnTo>
                <a:lnTo>
                  <a:pt x="425" y="280"/>
                </a:lnTo>
                <a:lnTo>
                  <a:pt x="417" y="265"/>
                </a:lnTo>
                <a:lnTo>
                  <a:pt x="415" y="265"/>
                </a:lnTo>
                <a:lnTo>
                  <a:pt x="413" y="261"/>
                </a:lnTo>
                <a:lnTo>
                  <a:pt x="413" y="259"/>
                </a:lnTo>
                <a:lnTo>
                  <a:pt x="413" y="257"/>
                </a:lnTo>
                <a:lnTo>
                  <a:pt x="411" y="259"/>
                </a:lnTo>
                <a:lnTo>
                  <a:pt x="409" y="255"/>
                </a:lnTo>
                <a:lnTo>
                  <a:pt x="407" y="257"/>
                </a:lnTo>
                <a:lnTo>
                  <a:pt x="405" y="259"/>
                </a:lnTo>
                <a:lnTo>
                  <a:pt x="405" y="261"/>
                </a:lnTo>
                <a:lnTo>
                  <a:pt x="407" y="261"/>
                </a:lnTo>
                <a:lnTo>
                  <a:pt x="405" y="261"/>
                </a:lnTo>
                <a:lnTo>
                  <a:pt x="400" y="265"/>
                </a:lnTo>
                <a:lnTo>
                  <a:pt x="398" y="265"/>
                </a:lnTo>
                <a:lnTo>
                  <a:pt x="396" y="267"/>
                </a:lnTo>
                <a:lnTo>
                  <a:pt x="392" y="267"/>
                </a:lnTo>
                <a:lnTo>
                  <a:pt x="388" y="269"/>
                </a:lnTo>
                <a:lnTo>
                  <a:pt x="384" y="263"/>
                </a:lnTo>
                <a:lnTo>
                  <a:pt x="373" y="271"/>
                </a:lnTo>
                <a:lnTo>
                  <a:pt x="371" y="269"/>
                </a:lnTo>
                <a:lnTo>
                  <a:pt x="369" y="265"/>
                </a:lnTo>
                <a:lnTo>
                  <a:pt x="369" y="263"/>
                </a:lnTo>
                <a:lnTo>
                  <a:pt x="367" y="261"/>
                </a:lnTo>
                <a:lnTo>
                  <a:pt x="365" y="259"/>
                </a:lnTo>
                <a:lnTo>
                  <a:pt x="367" y="257"/>
                </a:lnTo>
                <a:lnTo>
                  <a:pt x="369" y="257"/>
                </a:lnTo>
                <a:lnTo>
                  <a:pt x="373" y="255"/>
                </a:lnTo>
                <a:lnTo>
                  <a:pt x="375" y="253"/>
                </a:lnTo>
                <a:lnTo>
                  <a:pt x="379" y="252"/>
                </a:lnTo>
                <a:lnTo>
                  <a:pt x="382" y="248"/>
                </a:lnTo>
                <a:lnTo>
                  <a:pt x="384" y="248"/>
                </a:lnTo>
                <a:lnTo>
                  <a:pt x="388" y="246"/>
                </a:lnTo>
                <a:lnTo>
                  <a:pt x="388" y="244"/>
                </a:lnTo>
                <a:lnTo>
                  <a:pt x="386" y="242"/>
                </a:lnTo>
                <a:lnTo>
                  <a:pt x="384" y="240"/>
                </a:lnTo>
                <a:lnTo>
                  <a:pt x="382" y="238"/>
                </a:lnTo>
                <a:lnTo>
                  <a:pt x="382" y="234"/>
                </a:lnTo>
                <a:lnTo>
                  <a:pt x="375" y="232"/>
                </a:lnTo>
                <a:lnTo>
                  <a:pt x="373" y="231"/>
                </a:lnTo>
                <a:lnTo>
                  <a:pt x="373" y="229"/>
                </a:lnTo>
                <a:lnTo>
                  <a:pt x="373" y="227"/>
                </a:lnTo>
                <a:lnTo>
                  <a:pt x="371" y="225"/>
                </a:lnTo>
                <a:lnTo>
                  <a:pt x="363" y="217"/>
                </a:lnTo>
                <a:lnTo>
                  <a:pt x="373" y="207"/>
                </a:lnTo>
                <a:lnTo>
                  <a:pt x="373" y="209"/>
                </a:lnTo>
                <a:lnTo>
                  <a:pt x="384" y="200"/>
                </a:lnTo>
                <a:lnTo>
                  <a:pt x="386" y="202"/>
                </a:lnTo>
                <a:lnTo>
                  <a:pt x="394" y="194"/>
                </a:lnTo>
                <a:lnTo>
                  <a:pt x="396" y="192"/>
                </a:lnTo>
                <a:lnTo>
                  <a:pt x="407" y="183"/>
                </a:lnTo>
                <a:lnTo>
                  <a:pt x="409" y="183"/>
                </a:lnTo>
                <a:lnTo>
                  <a:pt x="409" y="181"/>
                </a:lnTo>
                <a:lnTo>
                  <a:pt x="413" y="178"/>
                </a:lnTo>
                <a:lnTo>
                  <a:pt x="415" y="177"/>
                </a:lnTo>
                <a:lnTo>
                  <a:pt x="415" y="175"/>
                </a:lnTo>
                <a:lnTo>
                  <a:pt x="417" y="173"/>
                </a:lnTo>
                <a:lnTo>
                  <a:pt x="438" y="155"/>
                </a:lnTo>
                <a:lnTo>
                  <a:pt x="455" y="142"/>
                </a:lnTo>
                <a:lnTo>
                  <a:pt x="459" y="136"/>
                </a:lnTo>
                <a:lnTo>
                  <a:pt x="469" y="125"/>
                </a:lnTo>
                <a:lnTo>
                  <a:pt x="473" y="117"/>
                </a:lnTo>
                <a:lnTo>
                  <a:pt x="473" y="115"/>
                </a:lnTo>
                <a:lnTo>
                  <a:pt x="475" y="113"/>
                </a:lnTo>
                <a:lnTo>
                  <a:pt x="477" y="109"/>
                </a:lnTo>
                <a:lnTo>
                  <a:pt x="478" y="109"/>
                </a:lnTo>
                <a:lnTo>
                  <a:pt x="480" y="104"/>
                </a:lnTo>
                <a:lnTo>
                  <a:pt x="488" y="96"/>
                </a:lnTo>
                <a:lnTo>
                  <a:pt x="492" y="92"/>
                </a:lnTo>
                <a:lnTo>
                  <a:pt x="494" y="90"/>
                </a:lnTo>
                <a:lnTo>
                  <a:pt x="496" y="88"/>
                </a:lnTo>
                <a:lnTo>
                  <a:pt x="498" y="86"/>
                </a:lnTo>
                <a:lnTo>
                  <a:pt x="534" y="63"/>
                </a:lnTo>
                <a:lnTo>
                  <a:pt x="532" y="61"/>
                </a:lnTo>
                <a:lnTo>
                  <a:pt x="536" y="59"/>
                </a:lnTo>
                <a:lnTo>
                  <a:pt x="538" y="59"/>
                </a:lnTo>
                <a:lnTo>
                  <a:pt x="555" y="48"/>
                </a:lnTo>
                <a:lnTo>
                  <a:pt x="565" y="34"/>
                </a:lnTo>
                <a:lnTo>
                  <a:pt x="553" y="23"/>
                </a:lnTo>
                <a:lnTo>
                  <a:pt x="555" y="21"/>
                </a:lnTo>
                <a:lnTo>
                  <a:pt x="536" y="3"/>
                </a:lnTo>
                <a:lnTo>
                  <a:pt x="534" y="2"/>
                </a:lnTo>
                <a:lnTo>
                  <a:pt x="532" y="0"/>
                </a:lnTo>
                <a:lnTo>
                  <a:pt x="505" y="9"/>
                </a:lnTo>
                <a:lnTo>
                  <a:pt x="501" y="9"/>
                </a:lnTo>
                <a:lnTo>
                  <a:pt x="499" y="11"/>
                </a:lnTo>
                <a:lnTo>
                  <a:pt x="480" y="15"/>
                </a:lnTo>
                <a:lnTo>
                  <a:pt x="453" y="23"/>
                </a:lnTo>
                <a:lnTo>
                  <a:pt x="425" y="31"/>
                </a:lnTo>
                <a:lnTo>
                  <a:pt x="403" y="34"/>
                </a:lnTo>
                <a:lnTo>
                  <a:pt x="392" y="44"/>
                </a:lnTo>
                <a:lnTo>
                  <a:pt x="381" y="52"/>
                </a:lnTo>
                <a:lnTo>
                  <a:pt x="382" y="73"/>
                </a:lnTo>
                <a:lnTo>
                  <a:pt x="386" y="96"/>
                </a:lnTo>
                <a:lnTo>
                  <a:pt x="390" y="127"/>
                </a:lnTo>
                <a:lnTo>
                  <a:pt x="388" y="127"/>
                </a:lnTo>
                <a:lnTo>
                  <a:pt x="373" y="130"/>
                </a:lnTo>
                <a:lnTo>
                  <a:pt x="373" y="128"/>
                </a:lnTo>
                <a:lnTo>
                  <a:pt x="357" y="125"/>
                </a:lnTo>
                <a:lnTo>
                  <a:pt x="355" y="133"/>
                </a:lnTo>
                <a:lnTo>
                  <a:pt x="352" y="150"/>
                </a:lnTo>
                <a:lnTo>
                  <a:pt x="348" y="155"/>
                </a:lnTo>
                <a:lnTo>
                  <a:pt x="346" y="155"/>
                </a:lnTo>
                <a:lnTo>
                  <a:pt x="342" y="163"/>
                </a:lnTo>
                <a:lnTo>
                  <a:pt x="344" y="165"/>
                </a:lnTo>
                <a:lnTo>
                  <a:pt x="342" y="165"/>
                </a:lnTo>
                <a:lnTo>
                  <a:pt x="338" y="165"/>
                </a:lnTo>
                <a:lnTo>
                  <a:pt x="327" y="188"/>
                </a:lnTo>
                <a:lnTo>
                  <a:pt x="323" y="194"/>
                </a:lnTo>
                <a:lnTo>
                  <a:pt x="321" y="196"/>
                </a:lnTo>
                <a:lnTo>
                  <a:pt x="302" y="205"/>
                </a:lnTo>
                <a:lnTo>
                  <a:pt x="282" y="221"/>
                </a:lnTo>
                <a:lnTo>
                  <a:pt x="227" y="219"/>
                </a:lnTo>
                <a:lnTo>
                  <a:pt x="217" y="221"/>
                </a:lnTo>
                <a:lnTo>
                  <a:pt x="198" y="234"/>
                </a:lnTo>
                <a:lnTo>
                  <a:pt x="184" y="234"/>
                </a:lnTo>
                <a:lnTo>
                  <a:pt x="171" y="234"/>
                </a:lnTo>
                <a:lnTo>
                  <a:pt x="165" y="234"/>
                </a:lnTo>
                <a:lnTo>
                  <a:pt x="163" y="234"/>
                </a:lnTo>
                <a:lnTo>
                  <a:pt x="138" y="234"/>
                </a:lnTo>
                <a:lnTo>
                  <a:pt x="121" y="225"/>
                </a:lnTo>
                <a:lnTo>
                  <a:pt x="106" y="215"/>
                </a:lnTo>
                <a:lnTo>
                  <a:pt x="106" y="200"/>
                </a:lnTo>
                <a:lnTo>
                  <a:pt x="106" y="194"/>
                </a:lnTo>
                <a:lnTo>
                  <a:pt x="100" y="171"/>
                </a:lnTo>
                <a:lnTo>
                  <a:pt x="98" y="169"/>
                </a:lnTo>
                <a:lnTo>
                  <a:pt x="92" y="171"/>
                </a:lnTo>
                <a:lnTo>
                  <a:pt x="96" y="183"/>
                </a:lnTo>
                <a:lnTo>
                  <a:pt x="92" y="181"/>
                </a:lnTo>
                <a:lnTo>
                  <a:pt x="90" y="177"/>
                </a:lnTo>
                <a:lnTo>
                  <a:pt x="88" y="177"/>
                </a:lnTo>
                <a:lnTo>
                  <a:pt x="86" y="177"/>
                </a:lnTo>
                <a:lnTo>
                  <a:pt x="86" y="173"/>
                </a:lnTo>
                <a:lnTo>
                  <a:pt x="85" y="171"/>
                </a:lnTo>
                <a:lnTo>
                  <a:pt x="80" y="177"/>
                </a:lnTo>
                <a:lnTo>
                  <a:pt x="79" y="177"/>
                </a:lnTo>
                <a:lnTo>
                  <a:pt x="77" y="175"/>
                </a:lnTo>
                <a:lnTo>
                  <a:pt x="75" y="173"/>
                </a:lnTo>
                <a:lnTo>
                  <a:pt x="73" y="171"/>
                </a:lnTo>
                <a:lnTo>
                  <a:pt x="67" y="173"/>
                </a:lnTo>
                <a:lnTo>
                  <a:pt x="58" y="178"/>
                </a:lnTo>
                <a:lnTo>
                  <a:pt x="56" y="178"/>
                </a:lnTo>
                <a:lnTo>
                  <a:pt x="56" y="181"/>
                </a:lnTo>
                <a:lnTo>
                  <a:pt x="58" y="184"/>
                </a:lnTo>
                <a:lnTo>
                  <a:pt x="46" y="190"/>
                </a:lnTo>
                <a:lnTo>
                  <a:pt x="25" y="202"/>
                </a:lnTo>
                <a:lnTo>
                  <a:pt x="23" y="204"/>
                </a:lnTo>
                <a:lnTo>
                  <a:pt x="19" y="207"/>
                </a:lnTo>
                <a:lnTo>
                  <a:pt x="8" y="213"/>
                </a:lnTo>
                <a:lnTo>
                  <a:pt x="2" y="217"/>
                </a:lnTo>
                <a:lnTo>
                  <a:pt x="11" y="236"/>
                </a:lnTo>
                <a:lnTo>
                  <a:pt x="6" y="244"/>
                </a:lnTo>
                <a:lnTo>
                  <a:pt x="15" y="259"/>
                </a:lnTo>
                <a:lnTo>
                  <a:pt x="17" y="269"/>
                </a:lnTo>
                <a:lnTo>
                  <a:pt x="13" y="279"/>
                </a:lnTo>
                <a:lnTo>
                  <a:pt x="0" y="296"/>
                </a:lnTo>
                <a:lnTo>
                  <a:pt x="0" y="30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Freeform 212"/>
          <p:cNvSpPr>
            <a:spLocks/>
          </p:cNvSpPr>
          <p:nvPr/>
        </p:nvSpPr>
        <p:spPr bwMode="auto">
          <a:xfrm>
            <a:off x="-2348794" y="6850541"/>
            <a:ext cx="459370" cy="750242"/>
          </a:xfrm>
          <a:custGeom>
            <a:avLst/>
            <a:gdLst>
              <a:gd name="T0" fmla="*/ 27 w 488"/>
              <a:gd name="T1" fmla="*/ 655 h 797"/>
              <a:gd name="T2" fmla="*/ 29 w 488"/>
              <a:gd name="T3" fmla="*/ 672 h 797"/>
              <a:gd name="T4" fmla="*/ 38 w 488"/>
              <a:gd name="T5" fmla="*/ 677 h 797"/>
              <a:gd name="T6" fmla="*/ 46 w 488"/>
              <a:gd name="T7" fmla="*/ 686 h 797"/>
              <a:gd name="T8" fmla="*/ 56 w 488"/>
              <a:gd name="T9" fmla="*/ 690 h 797"/>
              <a:gd name="T10" fmla="*/ 64 w 488"/>
              <a:gd name="T11" fmla="*/ 703 h 797"/>
              <a:gd name="T12" fmla="*/ 64 w 488"/>
              <a:gd name="T13" fmla="*/ 713 h 797"/>
              <a:gd name="T14" fmla="*/ 64 w 488"/>
              <a:gd name="T15" fmla="*/ 727 h 797"/>
              <a:gd name="T16" fmla="*/ 65 w 488"/>
              <a:gd name="T17" fmla="*/ 736 h 797"/>
              <a:gd name="T18" fmla="*/ 58 w 488"/>
              <a:gd name="T19" fmla="*/ 744 h 797"/>
              <a:gd name="T20" fmla="*/ 58 w 488"/>
              <a:gd name="T21" fmla="*/ 755 h 797"/>
              <a:gd name="T22" fmla="*/ 59 w 488"/>
              <a:gd name="T23" fmla="*/ 765 h 797"/>
              <a:gd name="T24" fmla="*/ 62 w 488"/>
              <a:gd name="T25" fmla="*/ 778 h 797"/>
              <a:gd name="T26" fmla="*/ 110 w 488"/>
              <a:gd name="T27" fmla="*/ 794 h 797"/>
              <a:gd name="T28" fmla="*/ 206 w 488"/>
              <a:gd name="T29" fmla="*/ 736 h 797"/>
              <a:gd name="T30" fmla="*/ 242 w 488"/>
              <a:gd name="T31" fmla="*/ 698 h 797"/>
              <a:gd name="T32" fmla="*/ 300 w 488"/>
              <a:gd name="T33" fmla="*/ 698 h 797"/>
              <a:gd name="T34" fmla="*/ 421 w 488"/>
              <a:gd name="T35" fmla="*/ 465 h 797"/>
              <a:gd name="T36" fmla="*/ 415 w 488"/>
              <a:gd name="T37" fmla="*/ 424 h 797"/>
              <a:gd name="T38" fmla="*/ 467 w 488"/>
              <a:gd name="T39" fmla="*/ 256 h 797"/>
              <a:gd name="T40" fmla="*/ 469 w 488"/>
              <a:gd name="T41" fmla="*/ 219 h 797"/>
              <a:gd name="T42" fmla="*/ 454 w 488"/>
              <a:gd name="T43" fmla="*/ 161 h 797"/>
              <a:gd name="T44" fmla="*/ 425 w 488"/>
              <a:gd name="T45" fmla="*/ 134 h 797"/>
              <a:gd name="T46" fmla="*/ 425 w 488"/>
              <a:gd name="T47" fmla="*/ 84 h 797"/>
              <a:gd name="T48" fmla="*/ 438 w 488"/>
              <a:gd name="T49" fmla="*/ 54 h 797"/>
              <a:gd name="T50" fmla="*/ 452 w 488"/>
              <a:gd name="T51" fmla="*/ 30 h 797"/>
              <a:gd name="T52" fmla="*/ 440 w 488"/>
              <a:gd name="T53" fmla="*/ 7 h 797"/>
              <a:gd name="T54" fmla="*/ 419 w 488"/>
              <a:gd name="T55" fmla="*/ 21 h 797"/>
              <a:gd name="T56" fmla="*/ 388 w 488"/>
              <a:gd name="T57" fmla="*/ 30 h 797"/>
              <a:gd name="T58" fmla="*/ 371 w 488"/>
              <a:gd name="T59" fmla="*/ 54 h 797"/>
              <a:gd name="T60" fmla="*/ 346 w 488"/>
              <a:gd name="T61" fmla="*/ 55 h 797"/>
              <a:gd name="T62" fmla="*/ 313 w 488"/>
              <a:gd name="T63" fmla="*/ 90 h 797"/>
              <a:gd name="T64" fmla="*/ 281 w 488"/>
              <a:gd name="T65" fmla="*/ 81 h 797"/>
              <a:gd name="T66" fmla="*/ 261 w 488"/>
              <a:gd name="T67" fmla="*/ 73 h 797"/>
              <a:gd name="T68" fmla="*/ 210 w 488"/>
              <a:gd name="T69" fmla="*/ 123 h 797"/>
              <a:gd name="T70" fmla="*/ 263 w 488"/>
              <a:gd name="T71" fmla="*/ 121 h 797"/>
              <a:gd name="T72" fmla="*/ 271 w 488"/>
              <a:gd name="T73" fmla="*/ 186 h 797"/>
              <a:gd name="T74" fmla="*/ 277 w 488"/>
              <a:gd name="T75" fmla="*/ 217 h 797"/>
              <a:gd name="T76" fmla="*/ 244 w 488"/>
              <a:gd name="T77" fmla="*/ 177 h 797"/>
              <a:gd name="T78" fmla="*/ 181 w 488"/>
              <a:gd name="T79" fmla="*/ 140 h 797"/>
              <a:gd name="T80" fmla="*/ 171 w 488"/>
              <a:gd name="T81" fmla="*/ 148 h 797"/>
              <a:gd name="T82" fmla="*/ 165 w 488"/>
              <a:gd name="T83" fmla="*/ 155 h 797"/>
              <a:gd name="T84" fmla="*/ 158 w 488"/>
              <a:gd name="T85" fmla="*/ 165 h 797"/>
              <a:gd name="T86" fmla="*/ 152 w 488"/>
              <a:gd name="T87" fmla="*/ 171 h 797"/>
              <a:gd name="T88" fmla="*/ 140 w 488"/>
              <a:gd name="T89" fmla="*/ 177 h 797"/>
              <a:gd name="T90" fmla="*/ 134 w 488"/>
              <a:gd name="T91" fmla="*/ 180 h 797"/>
              <a:gd name="T92" fmla="*/ 129 w 488"/>
              <a:gd name="T93" fmla="*/ 188 h 797"/>
              <a:gd name="T94" fmla="*/ 121 w 488"/>
              <a:gd name="T95" fmla="*/ 192 h 797"/>
              <a:gd name="T96" fmla="*/ 112 w 488"/>
              <a:gd name="T97" fmla="*/ 198 h 797"/>
              <a:gd name="T98" fmla="*/ 107 w 488"/>
              <a:gd name="T99" fmla="*/ 207 h 797"/>
              <a:gd name="T100" fmla="*/ 104 w 488"/>
              <a:gd name="T101" fmla="*/ 213 h 797"/>
              <a:gd name="T102" fmla="*/ 96 w 488"/>
              <a:gd name="T103" fmla="*/ 223 h 797"/>
              <a:gd name="T104" fmla="*/ 83 w 488"/>
              <a:gd name="T105" fmla="*/ 227 h 797"/>
              <a:gd name="T106" fmla="*/ 77 w 488"/>
              <a:gd name="T107" fmla="*/ 238 h 797"/>
              <a:gd name="T108" fmla="*/ 71 w 488"/>
              <a:gd name="T109" fmla="*/ 250 h 797"/>
              <a:gd name="T110" fmla="*/ 85 w 488"/>
              <a:gd name="T111" fmla="*/ 263 h 797"/>
              <a:gd name="T112" fmla="*/ 123 w 488"/>
              <a:gd name="T113" fmla="*/ 296 h 797"/>
              <a:gd name="T114" fmla="*/ 125 w 488"/>
              <a:gd name="T115" fmla="*/ 348 h 797"/>
              <a:gd name="T116" fmla="*/ 123 w 488"/>
              <a:gd name="T117" fmla="*/ 367 h 797"/>
              <a:gd name="T118" fmla="*/ 123 w 488"/>
              <a:gd name="T119" fmla="*/ 386 h 797"/>
              <a:gd name="T120" fmla="*/ 102 w 488"/>
              <a:gd name="T121" fmla="*/ 411 h 797"/>
              <a:gd name="T122" fmla="*/ 79 w 488"/>
              <a:gd name="T123" fmla="*/ 432 h 797"/>
              <a:gd name="T124" fmla="*/ 44 w 488"/>
              <a:gd name="T125" fmla="*/ 424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8" h="797">
                <a:moveTo>
                  <a:pt x="6" y="490"/>
                </a:moveTo>
                <a:lnTo>
                  <a:pt x="35" y="623"/>
                </a:lnTo>
                <a:lnTo>
                  <a:pt x="46" y="621"/>
                </a:lnTo>
                <a:lnTo>
                  <a:pt x="52" y="621"/>
                </a:lnTo>
                <a:lnTo>
                  <a:pt x="59" y="628"/>
                </a:lnTo>
                <a:lnTo>
                  <a:pt x="52" y="638"/>
                </a:lnTo>
                <a:lnTo>
                  <a:pt x="44" y="632"/>
                </a:lnTo>
                <a:lnTo>
                  <a:pt x="37" y="644"/>
                </a:lnTo>
                <a:lnTo>
                  <a:pt x="27" y="655"/>
                </a:lnTo>
                <a:lnTo>
                  <a:pt x="23" y="661"/>
                </a:lnTo>
                <a:lnTo>
                  <a:pt x="23" y="663"/>
                </a:lnTo>
                <a:lnTo>
                  <a:pt x="25" y="665"/>
                </a:lnTo>
                <a:lnTo>
                  <a:pt x="23" y="667"/>
                </a:lnTo>
                <a:lnTo>
                  <a:pt x="25" y="669"/>
                </a:lnTo>
                <a:lnTo>
                  <a:pt x="27" y="669"/>
                </a:lnTo>
                <a:lnTo>
                  <a:pt x="29" y="669"/>
                </a:lnTo>
                <a:lnTo>
                  <a:pt x="29" y="671"/>
                </a:lnTo>
                <a:lnTo>
                  <a:pt x="29" y="672"/>
                </a:lnTo>
                <a:lnTo>
                  <a:pt x="31" y="672"/>
                </a:lnTo>
                <a:lnTo>
                  <a:pt x="31" y="674"/>
                </a:lnTo>
                <a:lnTo>
                  <a:pt x="33" y="674"/>
                </a:lnTo>
                <a:lnTo>
                  <a:pt x="35" y="674"/>
                </a:lnTo>
                <a:lnTo>
                  <a:pt x="37" y="674"/>
                </a:lnTo>
                <a:lnTo>
                  <a:pt x="37" y="677"/>
                </a:lnTo>
                <a:lnTo>
                  <a:pt x="37" y="679"/>
                </a:lnTo>
                <a:lnTo>
                  <a:pt x="38" y="679"/>
                </a:lnTo>
                <a:lnTo>
                  <a:pt x="38" y="677"/>
                </a:lnTo>
                <a:lnTo>
                  <a:pt x="40" y="677"/>
                </a:lnTo>
                <a:lnTo>
                  <a:pt x="42" y="677"/>
                </a:lnTo>
                <a:lnTo>
                  <a:pt x="42" y="679"/>
                </a:lnTo>
                <a:lnTo>
                  <a:pt x="42" y="680"/>
                </a:lnTo>
                <a:lnTo>
                  <a:pt x="42" y="682"/>
                </a:lnTo>
                <a:lnTo>
                  <a:pt x="44" y="682"/>
                </a:lnTo>
                <a:lnTo>
                  <a:pt x="46" y="682"/>
                </a:lnTo>
                <a:lnTo>
                  <a:pt x="46" y="684"/>
                </a:lnTo>
                <a:lnTo>
                  <a:pt x="46" y="686"/>
                </a:lnTo>
                <a:lnTo>
                  <a:pt x="46" y="688"/>
                </a:lnTo>
                <a:lnTo>
                  <a:pt x="48" y="688"/>
                </a:lnTo>
                <a:lnTo>
                  <a:pt x="50" y="688"/>
                </a:lnTo>
                <a:lnTo>
                  <a:pt x="50" y="690"/>
                </a:lnTo>
                <a:lnTo>
                  <a:pt x="52" y="690"/>
                </a:lnTo>
                <a:lnTo>
                  <a:pt x="52" y="688"/>
                </a:lnTo>
                <a:lnTo>
                  <a:pt x="52" y="690"/>
                </a:lnTo>
                <a:lnTo>
                  <a:pt x="54" y="690"/>
                </a:lnTo>
                <a:lnTo>
                  <a:pt x="56" y="690"/>
                </a:lnTo>
                <a:lnTo>
                  <a:pt x="56" y="692"/>
                </a:lnTo>
                <a:lnTo>
                  <a:pt x="56" y="694"/>
                </a:lnTo>
                <a:lnTo>
                  <a:pt x="58" y="694"/>
                </a:lnTo>
                <a:lnTo>
                  <a:pt x="59" y="696"/>
                </a:lnTo>
                <a:lnTo>
                  <a:pt x="59" y="698"/>
                </a:lnTo>
                <a:lnTo>
                  <a:pt x="62" y="700"/>
                </a:lnTo>
                <a:lnTo>
                  <a:pt x="62" y="701"/>
                </a:lnTo>
                <a:lnTo>
                  <a:pt x="64" y="701"/>
                </a:lnTo>
                <a:lnTo>
                  <a:pt x="64" y="703"/>
                </a:lnTo>
                <a:lnTo>
                  <a:pt x="64" y="705"/>
                </a:lnTo>
                <a:lnTo>
                  <a:pt x="64" y="707"/>
                </a:lnTo>
                <a:lnTo>
                  <a:pt x="65" y="707"/>
                </a:lnTo>
                <a:lnTo>
                  <a:pt x="65" y="709"/>
                </a:lnTo>
                <a:lnTo>
                  <a:pt x="64" y="709"/>
                </a:lnTo>
                <a:lnTo>
                  <a:pt x="64" y="711"/>
                </a:lnTo>
                <a:lnTo>
                  <a:pt x="65" y="711"/>
                </a:lnTo>
                <a:lnTo>
                  <a:pt x="65" y="713"/>
                </a:lnTo>
                <a:lnTo>
                  <a:pt x="64" y="713"/>
                </a:lnTo>
                <a:lnTo>
                  <a:pt x="64" y="715"/>
                </a:lnTo>
                <a:lnTo>
                  <a:pt x="64" y="717"/>
                </a:lnTo>
                <a:lnTo>
                  <a:pt x="64" y="719"/>
                </a:lnTo>
                <a:lnTo>
                  <a:pt x="64" y="721"/>
                </a:lnTo>
                <a:lnTo>
                  <a:pt x="65" y="721"/>
                </a:lnTo>
                <a:lnTo>
                  <a:pt x="65" y="722"/>
                </a:lnTo>
                <a:lnTo>
                  <a:pt x="65" y="725"/>
                </a:lnTo>
                <a:lnTo>
                  <a:pt x="64" y="725"/>
                </a:lnTo>
                <a:lnTo>
                  <a:pt x="64" y="727"/>
                </a:lnTo>
                <a:lnTo>
                  <a:pt x="65" y="727"/>
                </a:lnTo>
                <a:lnTo>
                  <a:pt x="65" y="728"/>
                </a:lnTo>
                <a:lnTo>
                  <a:pt x="64" y="728"/>
                </a:lnTo>
                <a:lnTo>
                  <a:pt x="64" y="730"/>
                </a:lnTo>
                <a:lnTo>
                  <a:pt x="65" y="730"/>
                </a:lnTo>
                <a:lnTo>
                  <a:pt x="65" y="732"/>
                </a:lnTo>
                <a:lnTo>
                  <a:pt x="67" y="732"/>
                </a:lnTo>
                <a:lnTo>
                  <a:pt x="67" y="734"/>
                </a:lnTo>
                <a:lnTo>
                  <a:pt x="65" y="736"/>
                </a:lnTo>
                <a:lnTo>
                  <a:pt x="65" y="738"/>
                </a:lnTo>
                <a:lnTo>
                  <a:pt x="65" y="740"/>
                </a:lnTo>
                <a:lnTo>
                  <a:pt x="64" y="740"/>
                </a:lnTo>
                <a:lnTo>
                  <a:pt x="64" y="742"/>
                </a:lnTo>
                <a:lnTo>
                  <a:pt x="62" y="740"/>
                </a:lnTo>
                <a:lnTo>
                  <a:pt x="59" y="740"/>
                </a:lnTo>
                <a:lnTo>
                  <a:pt x="62" y="742"/>
                </a:lnTo>
                <a:lnTo>
                  <a:pt x="59" y="742"/>
                </a:lnTo>
                <a:lnTo>
                  <a:pt x="58" y="744"/>
                </a:lnTo>
                <a:lnTo>
                  <a:pt x="58" y="746"/>
                </a:lnTo>
                <a:lnTo>
                  <a:pt x="59" y="746"/>
                </a:lnTo>
                <a:lnTo>
                  <a:pt x="59" y="748"/>
                </a:lnTo>
                <a:lnTo>
                  <a:pt x="58" y="748"/>
                </a:lnTo>
                <a:lnTo>
                  <a:pt x="58" y="749"/>
                </a:lnTo>
                <a:lnTo>
                  <a:pt x="56" y="751"/>
                </a:lnTo>
                <a:lnTo>
                  <a:pt x="56" y="753"/>
                </a:lnTo>
                <a:lnTo>
                  <a:pt x="56" y="755"/>
                </a:lnTo>
                <a:lnTo>
                  <a:pt x="58" y="755"/>
                </a:lnTo>
                <a:lnTo>
                  <a:pt x="59" y="755"/>
                </a:lnTo>
                <a:lnTo>
                  <a:pt x="58" y="755"/>
                </a:lnTo>
                <a:lnTo>
                  <a:pt x="58" y="757"/>
                </a:lnTo>
                <a:lnTo>
                  <a:pt x="58" y="759"/>
                </a:lnTo>
                <a:lnTo>
                  <a:pt x="58" y="761"/>
                </a:lnTo>
                <a:lnTo>
                  <a:pt x="59" y="761"/>
                </a:lnTo>
                <a:lnTo>
                  <a:pt x="62" y="761"/>
                </a:lnTo>
                <a:lnTo>
                  <a:pt x="59" y="763"/>
                </a:lnTo>
                <a:lnTo>
                  <a:pt x="59" y="765"/>
                </a:lnTo>
                <a:lnTo>
                  <a:pt x="59" y="767"/>
                </a:lnTo>
                <a:lnTo>
                  <a:pt x="59" y="769"/>
                </a:lnTo>
                <a:lnTo>
                  <a:pt x="62" y="769"/>
                </a:lnTo>
                <a:lnTo>
                  <a:pt x="62" y="771"/>
                </a:lnTo>
                <a:lnTo>
                  <a:pt x="62" y="773"/>
                </a:lnTo>
                <a:lnTo>
                  <a:pt x="62" y="775"/>
                </a:lnTo>
                <a:lnTo>
                  <a:pt x="59" y="775"/>
                </a:lnTo>
                <a:lnTo>
                  <a:pt x="62" y="776"/>
                </a:lnTo>
                <a:lnTo>
                  <a:pt x="62" y="778"/>
                </a:lnTo>
                <a:lnTo>
                  <a:pt x="64" y="780"/>
                </a:lnTo>
                <a:lnTo>
                  <a:pt x="64" y="782"/>
                </a:lnTo>
                <a:lnTo>
                  <a:pt x="64" y="784"/>
                </a:lnTo>
                <a:lnTo>
                  <a:pt x="65" y="784"/>
                </a:lnTo>
                <a:lnTo>
                  <a:pt x="65" y="786"/>
                </a:lnTo>
                <a:lnTo>
                  <a:pt x="64" y="788"/>
                </a:lnTo>
                <a:lnTo>
                  <a:pt x="64" y="790"/>
                </a:lnTo>
                <a:lnTo>
                  <a:pt x="110" y="797"/>
                </a:lnTo>
                <a:lnTo>
                  <a:pt x="110" y="794"/>
                </a:lnTo>
                <a:lnTo>
                  <a:pt x="115" y="780"/>
                </a:lnTo>
                <a:lnTo>
                  <a:pt x="119" y="765"/>
                </a:lnTo>
                <a:lnTo>
                  <a:pt x="129" y="749"/>
                </a:lnTo>
                <a:lnTo>
                  <a:pt x="134" y="746"/>
                </a:lnTo>
                <a:lnTo>
                  <a:pt x="142" y="746"/>
                </a:lnTo>
                <a:lnTo>
                  <a:pt x="156" y="744"/>
                </a:lnTo>
                <a:lnTo>
                  <a:pt x="163" y="748"/>
                </a:lnTo>
                <a:lnTo>
                  <a:pt x="202" y="736"/>
                </a:lnTo>
                <a:lnTo>
                  <a:pt x="206" y="736"/>
                </a:lnTo>
                <a:lnTo>
                  <a:pt x="210" y="736"/>
                </a:lnTo>
                <a:lnTo>
                  <a:pt x="217" y="738"/>
                </a:lnTo>
                <a:lnTo>
                  <a:pt x="217" y="736"/>
                </a:lnTo>
                <a:lnTo>
                  <a:pt x="219" y="738"/>
                </a:lnTo>
                <a:lnTo>
                  <a:pt x="223" y="738"/>
                </a:lnTo>
                <a:lnTo>
                  <a:pt x="225" y="738"/>
                </a:lnTo>
                <a:lnTo>
                  <a:pt x="238" y="700"/>
                </a:lnTo>
                <a:lnTo>
                  <a:pt x="242" y="700"/>
                </a:lnTo>
                <a:lnTo>
                  <a:pt x="242" y="698"/>
                </a:lnTo>
                <a:lnTo>
                  <a:pt x="246" y="701"/>
                </a:lnTo>
                <a:lnTo>
                  <a:pt x="300" y="757"/>
                </a:lnTo>
                <a:lnTo>
                  <a:pt x="300" y="759"/>
                </a:lnTo>
                <a:lnTo>
                  <a:pt x="304" y="761"/>
                </a:lnTo>
                <a:lnTo>
                  <a:pt x="307" y="761"/>
                </a:lnTo>
                <a:lnTo>
                  <a:pt x="323" y="759"/>
                </a:lnTo>
                <a:lnTo>
                  <a:pt x="309" y="722"/>
                </a:lnTo>
                <a:lnTo>
                  <a:pt x="307" y="721"/>
                </a:lnTo>
                <a:lnTo>
                  <a:pt x="300" y="698"/>
                </a:lnTo>
                <a:lnTo>
                  <a:pt x="317" y="640"/>
                </a:lnTo>
                <a:lnTo>
                  <a:pt x="304" y="628"/>
                </a:lnTo>
                <a:lnTo>
                  <a:pt x="323" y="571"/>
                </a:lnTo>
                <a:lnTo>
                  <a:pt x="317" y="563"/>
                </a:lnTo>
                <a:lnTo>
                  <a:pt x="386" y="480"/>
                </a:lnTo>
                <a:lnTo>
                  <a:pt x="398" y="490"/>
                </a:lnTo>
                <a:lnTo>
                  <a:pt x="413" y="475"/>
                </a:lnTo>
                <a:lnTo>
                  <a:pt x="415" y="471"/>
                </a:lnTo>
                <a:lnTo>
                  <a:pt x="421" y="465"/>
                </a:lnTo>
                <a:lnTo>
                  <a:pt x="423" y="463"/>
                </a:lnTo>
                <a:lnTo>
                  <a:pt x="427" y="459"/>
                </a:lnTo>
                <a:lnTo>
                  <a:pt x="429" y="455"/>
                </a:lnTo>
                <a:lnTo>
                  <a:pt x="430" y="453"/>
                </a:lnTo>
                <a:lnTo>
                  <a:pt x="430" y="450"/>
                </a:lnTo>
                <a:lnTo>
                  <a:pt x="429" y="448"/>
                </a:lnTo>
                <a:lnTo>
                  <a:pt x="436" y="436"/>
                </a:lnTo>
                <a:lnTo>
                  <a:pt x="427" y="432"/>
                </a:lnTo>
                <a:lnTo>
                  <a:pt x="415" y="424"/>
                </a:lnTo>
                <a:lnTo>
                  <a:pt x="413" y="423"/>
                </a:lnTo>
                <a:lnTo>
                  <a:pt x="415" y="421"/>
                </a:lnTo>
                <a:lnTo>
                  <a:pt x="419" y="409"/>
                </a:lnTo>
                <a:lnTo>
                  <a:pt x="457" y="311"/>
                </a:lnTo>
                <a:lnTo>
                  <a:pt x="454" y="309"/>
                </a:lnTo>
                <a:lnTo>
                  <a:pt x="473" y="257"/>
                </a:lnTo>
                <a:lnTo>
                  <a:pt x="471" y="257"/>
                </a:lnTo>
                <a:lnTo>
                  <a:pt x="469" y="256"/>
                </a:lnTo>
                <a:lnTo>
                  <a:pt x="467" y="256"/>
                </a:lnTo>
                <a:lnTo>
                  <a:pt x="467" y="254"/>
                </a:lnTo>
                <a:lnTo>
                  <a:pt x="471" y="244"/>
                </a:lnTo>
                <a:lnTo>
                  <a:pt x="471" y="240"/>
                </a:lnTo>
                <a:lnTo>
                  <a:pt x="471" y="238"/>
                </a:lnTo>
                <a:lnTo>
                  <a:pt x="471" y="232"/>
                </a:lnTo>
                <a:lnTo>
                  <a:pt x="465" y="230"/>
                </a:lnTo>
                <a:lnTo>
                  <a:pt x="465" y="228"/>
                </a:lnTo>
                <a:lnTo>
                  <a:pt x="467" y="225"/>
                </a:lnTo>
                <a:lnTo>
                  <a:pt x="469" y="219"/>
                </a:lnTo>
                <a:lnTo>
                  <a:pt x="475" y="221"/>
                </a:lnTo>
                <a:lnTo>
                  <a:pt x="477" y="221"/>
                </a:lnTo>
                <a:lnTo>
                  <a:pt x="484" y="198"/>
                </a:lnTo>
                <a:lnTo>
                  <a:pt x="488" y="192"/>
                </a:lnTo>
                <a:lnTo>
                  <a:pt x="486" y="190"/>
                </a:lnTo>
                <a:lnTo>
                  <a:pt x="484" y="188"/>
                </a:lnTo>
                <a:lnTo>
                  <a:pt x="478" y="180"/>
                </a:lnTo>
                <a:lnTo>
                  <a:pt x="465" y="173"/>
                </a:lnTo>
                <a:lnTo>
                  <a:pt x="454" y="161"/>
                </a:lnTo>
                <a:lnTo>
                  <a:pt x="456" y="157"/>
                </a:lnTo>
                <a:lnTo>
                  <a:pt x="454" y="155"/>
                </a:lnTo>
                <a:lnTo>
                  <a:pt x="452" y="159"/>
                </a:lnTo>
                <a:lnTo>
                  <a:pt x="448" y="155"/>
                </a:lnTo>
                <a:lnTo>
                  <a:pt x="444" y="153"/>
                </a:lnTo>
                <a:lnTo>
                  <a:pt x="432" y="148"/>
                </a:lnTo>
                <a:lnTo>
                  <a:pt x="434" y="144"/>
                </a:lnTo>
                <a:lnTo>
                  <a:pt x="425" y="140"/>
                </a:lnTo>
                <a:lnTo>
                  <a:pt x="425" y="134"/>
                </a:lnTo>
                <a:lnTo>
                  <a:pt x="427" y="111"/>
                </a:lnTo>
                <a:lnTo>
                  <a:pt x="427" y="107"/>
                </a:lnTo>
                <a:lnTo>
                  <a:pt x="425" y="107"/>
                </a:lnTo>
                <a:lnTo>
                  <a:pt x="421" y="107"/>
                </a:lnTo>
                <a:lnTo>
                  <a:pt x="421" y="102"/>
                </a:lnTo>
                <a:lnTo>
                  <a:pt x="421" y="98"/>
                </a:lnTo>
                <a:lnTo>
                  <a:pt x="423" y="94"/>
                </a:lnTo>
                <a:lnTo>
                  <a:pt x="423" y="90"/>
                </a:lnTo>
                <a:lnTo>
                  <a:pt x="425" y="84"/>
                </a:lnTo>
                <a:lnTo>
                  <a:pt x="423" y="81"/>
                </a:lnTo>
                <a:lnTo>
                  <a:pt x="423" y="76"/>
                </a:lnTo>
                <a:lnTo>
                  <a:pt x="425" y="71"/>
                </a:lnTo>
                <a:lnTo>
                  <a:pt x="425" y="65"/>
                </a:lnTo>
                <a:lnTo>
                  <a:pt x="427" y="63"/>
                </a:lnTo>
                <a:lnTo>
                  <a:pt x="427" y="61"/>
                </a:lnTo>
                <a:lnTo>
                  <a:pt x="432" y="57"/>
                </a:lnTo>
                <a:lnTo>
                  <a:pt x="434" y="55"/>
                </a:lnTo>
                <a:lnTo>
                  <a:pt x="438" y="54"/>
                </a:lnTo>
                <a:lnTo>
                  <a:pt x="444" y="52"/>
                </a:lnTo>
                <a:lnTo>
                  <a:pt x="446" y="52"/>
                </a:lnTo>
                <a:lnTo>
                  <a:pt x="448" y="50"/>
                </a:lnTo>
                <a:lnTo>
                  <a:pt x="450" y="48"/>
                </a:lnTo>
                <a:lnTo>
                  <a:pt x="450" y="46"/>
                </a:lnTo>
                <a:lnTo>
                  <a:pt x="450" y="42"/>
                </a:lnTo>
                <a:lnTo>
                  <a:pt x="450" y="38"/>
                </a:lnTo>
                <a:lnTo>
                  <a:pt x="450" y="34"/>
                </a:lnTo>
                <a:lnTo>
                  <a:pt x="452" y="30"/>
                </a:lnTo>
                <a:lnTo>
                  <a:pt x="454" y="25"/>
                </a:lnTo>
                <a:lnTo>
                  <a:pt x="456" y="19"/>
                </a:lnTo>
                <a:lnTo>
                  <a:pt x="456" y="15"/>
                </a:lnTo>
                <a:lnTo>
                  <a:pt x="454" y="11"/>
                </a:lnTo>
                <a:lnTo>
                  <a:pt x="452" y="9"/>
                </a:lnTo>
                <a:lnTo>
                  <a:pt x="450" y="7"/>
                </a:lnTo>
                <a:lnTo>
                  <a:pt x="448" y="7"/>
                </a:lnTo>
                <a:lnTo>
                  <a:pt x="444" y="7"/>
                </a:lnTo>
                <a:lnTo>
                  <a:pt x="440" y="7"/>
                </a:lnTo>
                <a:lnTo>
                  <a:pt x="438" y="7"/>
                </a:lnTo>
                <a:lnTo>
                  <a:pt x="434" y="9"/>
                </a:lnTo>
                <a:lnTo>
                  <a:pt x="432" y="11"/>
                </a:lnTo>
                <a:lnTo>
                  <a:pt x="429" y="13"/>
                </a:lnTo>
                <a:lnTo>
                  <a:pt x="429" y="15"/>
                </a:lnTo>
                <a:lnTo>
                  <a:pt x="427" y="17"/>
                </a:lnTo>
                <a:lnTo>
                  <a:pt x="423" y="19"/>
                </a:lnTo>
                <a:lnTo>
                  <a:pt x="421" y="21"/>
                </a:lnTo>
                <a:lnTo>
                  <a:pt x="419" y="21"/>
                </a:lnTo>
                <a:lnTo>
                  <a:pt x="417" y="19"/>
                </a:lnTo>
                <a:lnTo>
                  <a:pt x="417" y="17"/>
                </a:lnTo>
                <a:lnTo>
                  <a:pt x="417" y="15"/>
                </a:lnTo>
                <a:lnTo>
                  <a:pt x="417" y="2"/>
                </a:lnTo>
                <a:lnTo>
                  <a:pt x="406" y="0"/>
                </a:lnTo>
                <a:lnTo>
                  <a:pt x="392" y="11"/>
                </a:lnTo>
                <a:lnTo>
                  <a:pt x="390" y="21"/>
                </a:lnTo>
                <a:lnTo>
                  <a:pt x="388" y="28"/>
                </a:lnTo>
                <a:lnTo>
                  <a:pt x="388" y="30"/>
                </a:lnTo>
                <a:lnTo>
                  <a:pt x="394" y="30"/>
                </a:lnTo>
                <a:lnTo>
                  <a:pt x="398" y="30"/>
                </a:lnTo>
                <a:lnTo>
                  <a:pt x="386" y="50"/>
                </a:lnTo>
                <a:lnTo>
                  <a:pt x="382" y="46"/>
                </a:lnTo>
                <a:lnTo>
                  <a:pt x="379" y="50"/>
                </a:lnTo>
                <a:lnTo>
                  <a:pt x="379" y="48"/>
                </a:lnTo>
                <a:lnTo>
                  <a:pt x="377" y="50"/>
                </a:lnTo>
                <a:lnTo>
                  <a:pt x="375" y="52"/>
                </a:lnTo>
                <a:lnTo>
                  <a:pt x="371" y="54"/>
                </a:lnTo>
                <a:lnTo>
                  <a:pt x="371" y="59"/>
                </a:lnTo>
                <a:lnTo>
                  <a:pt x="367" y="57"/>
                </a:lnTo>
                <a:lnTo>
                  <a:pt x="365" y="57"/>
                </a:lnTo>
                <a:lnTo>
                  <a:pt x="361" y="57"/>
                </a:lnTo>
                <a:lnTo>
                  <a:pt x="360" y="57"/>
                </a:lnTo>
                <a:lnTo>
                  <a:pt x="355" y="57"/>
                </a:lnTo>
                <a:lnTo>
                  <a:pt x="355" y="55"/>
                </a:lnTo>
                <a:lnTo>
                  <a:pt x="352" y="55"/>
                </a:lnTo>
                <a:lnTo>
                  <a:pt x="346" y="55"/>
                </a:lnTo>
                <a:lnTo>
                  <a:pt x="342" y="81"/>
                </a:lnTo>
                <a:lnTo>
                  <a:pt x="342" y="92"/>
                </a:lnTo>
                <a:lnTo>
                  <a:pt x="338" y="92"/>
                </a:lnTo>
                <a:lnTo>
                  <a:pt x="333" y="92"/>
                </a:lnTo>
                <a:lnTo>
                  <a:pt x="327" y="92"/>
                </a:lnTo>
                <a:lnTo>
                  <a:pt x="323" y="92"/>
                </a:lnTo>
                <a:lnTo>
                  <a:pt x="317" y="92"/>
                </a:lnTo>
                <a:lnTo>
                  <a:pt x="315" y="92"/>
                </a:lnTo>
                <a:lnTo>
                  <a:pt x="313" y="90"/>
                </a:lnTo>
                <a:lnTo>
                  <a:pt x="307" y="88"/>
                </a:lnTo>
                <a:lnTo>
                  <a:pt x="304" y="88"/>
                </a:lnTo>
                <a:lnTo>
                  <a:pt x="298" y="86"/>
                </a:lnTo>
                <a:lnTo>
                  <a:pt x="294" y="84"/>
                </a:lnTo>
                <a:lnTo>
                  <a:pt x="286" y="83"/>
                </a:lnTo>
                <a:lnTo>
                  <a:pt x="285" y="83"/>
                </a:lnTo>
                <a:lnTo>
                  <a:pt x="283" y="83"/>
                </a:lnTo>
                <a:lnTo>
                  <a:pt x="283" y="81"/>
                </a:lnTo>
                <a:lnTo>
                  <a:pt x="281" y="81"/>
                </a:lnTo>
                <a:lnTo>
                  <a:pt x="279" y="81"/>
                </a:lnTo>
                <a:lnTo>
                  <a:pt x="277" y="81"/>
                </a:lnTo>
                <a:lnTo>
                  <a:pt x="275" y="81"/>
                </a:lnTo>
                <a:lnTo>
                  <a:pt x="269" y="81"/>
                </a:lnTo>
                <a:lnTo>
                  <a:pt x="267" y="81"/>
                </a:lnTo>
                <a:lnTo>
                  <a:pt x="261" y="78"/>
                </a:lnTo>
                <a:lnTo>
                  <a:pt x="263" y="75"/>
                </a:lnTo>
                <a:lnTo>
                  <a:pt x="263" y="73"/>
                </a:lnTo>
                <a:lnTo>
                  <a:pt x="261" y="73"/>
                </a:lnTo>
                <a:lnTo>
                  <a:pt x="244" y="71"/>
                </a:lnTo>
                <a:lnTo>
                  <a:pt x="219" y="84"/>
                </a:lnTo>
                <a:lnTo>
                  <a:pt x="215" y="86"/>
                </a:lnTo>
                <a:lnTo>
                  <a:pt x="215" y="98"/>
                </a:lnTo>
                <a:lnTo>
                  <a:pt x="215" y="104"/>
                </a:lnTo>
                <a:lnTo>
                  <a:pt x="211" y="111"/>
                </a:lnTo>
                <a:lnTo>
                  <a:pt x="208" y="117"/>
                </a:lnTo>
                <a:lnTo>
                  <a:pt x="208" y="119"/>
                </a:lnTo>
                <a:lnTo>
                  <a:pt x="210" y="123"/>
                </a:lnTo>
                <a:lnTo>
                  <a:pt x="211" y="126"/>
                </a:lnTo>
                <a:lnTo>
                  <a:pt x="215" y="126"/>
                </a:lnTo>
                <a:lnTo>
                  <a:pt x="219" y="126"/>
                </a:lnTo>
                <a:lnTo>
                  <a:pt x="223" y="126"/>
                </a:lnTo>
                <a:lnTo>
                  <a:pt x="233" y="125"/>
                </a:lnTo>
                <a:lnTo>
                  <a:pt x="242" y="123"/>
                </a:lnTo>
                <a:lnTo>
                  <a:pt x="248" y="121"/>
                </a:lnTo>
                <a:lnTo>
                  <a:pt x="256" y="119"/>
                </a:lnTo>
                <a:lnTo>
                  <a:pt x="263" y="121"/>
                </a:lnTo>
                <a:lnTo>
                  <a:pt x="271" y="125"/>
                </a:lnTo>
                <a:lnTo>
                  <a:pt x="281" y="134"/>
                </a:lnTo>
                <a:lnTo>
                  <a:pt x="290" y="144"/>
                </a:lnTo>
                <a:lnTo>
                  <a:pt x="292" y="152"/>
                </a:lnTo>
                <a:lnTo>
                  <a:pt x="292" y="159"/>
                </a:lnTo>
                <a:lnTo>
                  <a:pt x="290" y="165"/>
                </a:lnTo>
                <a:lnTo>
                  <a:pt x="285" y="173"/>
                </a:lnTo>
                <a:lnTo>
                  <a:pt x="277" y="180"/>
                </a:lnTo>
                <a:lnTo>
                  <a:pt x="271" y="186"/>
                </a:lnTo>
                <a:lnTo>
                  <a:pt x="269" y="188"/>
                </a:lnTo>
                <a:lnTo>
                  <a:pt x="271" y="194"/>
                </a:lnTo>
                <a:lnTo>
                  <a:pt x="273" y="196"/>
                </a:lnTo>
                <a:lnTo>
                  <a:pt x="277" y="198"/>
                </a:lnTo>
                <a:lnTo>
                  <a:pt x="281" y="201"/>
                </a:lnTo>
                <a:lnTo>
                  <a:pt x="281" y="209"/>
                </a:lnTo>
                <a:lnTo>
                  <a:pt x="279" y="211"/>
                </a:lnTo>
                <a:lnTo>
                  <a:pt x="277" y="215"/>
                </a:lnTo>
                <a:lnTo>
                  <a:pt x="277" y="217"/>
                </a:lnTo>
                <a:lnTo>
                  <a:pt x="273" y="221"/>
                </a:lnTo>
                <a:lnTo>
                  <a:pt x="273" y="223"/>
                </a:lnTo>
                <a:lnTo>
                  <a:pt x="271" y="225"/>
                </a:lnTo>
                <a:lnTo>
                  <a:pt x="269" y="221"/>
                </a:lnTo>
                <a:lnTo>
                  <a:pt x="265" y="209"/>
                </a:lnTo>
                <a:lnTo>
                  <a:pt x="261" y="201"/>
                </a:lnTo>
                <a:lnTo>
                  <a:pt x="261" y="198"/>
                </a:lnTo>
                <a:lnTo>
                  <a:pt x="258" y="194"/>
                </a:lnTo>
                <a:lnTo>
                  <a:pt x="244" y="177"/>
                </a:lnTo>
                <a:lnTo>
                  <a:pt x="210" y="142"/>
                </a:lnTo>
                <a:lnTo>
                  <a:pt x="200" y="134"/>
                </a:lnTo>
                <a:lnTo>
                  <a:pt x="200" y="132"/>
                </a:lnTo>
                <a:lnTo>
                  <a:pt x="198" y="125"/>
                </a:lnTo>
                <a:lnTo>
                  <a:pt x="192" y="131"/>
                </a:lnTo>
                <a:lnTo>
                  <a:pt x="184" y="125"/>
                </a:lnTo>
                <a:lnTo>
                  <a:pt x="177" y="134"/>
                </a:lnTo>
                <a:lnTo>
                  <a:pt x="183" y="140"/>
                </a:lnTo>
                <a:lnTo>
                  <a:pt x="181" y="140"/>
                </a:lnTo>
                <a:lnTo>
                  <a:pt x="179" y="140"/>
                </a:lnTo>
                <a:lnTo>
                  <a:pt x="179" y="142"/>
                </a:lnTo>
                <a:lnTo>
                  <a:pt x="177" y="142"/>
                </a:lnTo>
                <a:lnTo>
                  <a:pt x="177" y="144"/>
                </a:lnTo>
                <a:lnTo>
                  <a:pt x="175" y="144"/>
                </a:lnTo>
                <a:lnTo>
                  <a:pt x="175" y="146"/>
                </a:lnTo>
                <a:lnTo>
                  <a:pt x="173" y="146"/>
                </a:lnTo>
                <a:lnTo>
                  <a:pt x="173" y="148"/>
                </a:lnTo>
                <a:lnTo>
                  <a:pt x="171" y="148"/>
                </a:lnTo>
                <a:lnTo>
                  <a:pt x="169" y="148"/>
                </a:lnTo>
                <a:lnTo>
                  <a:pt x="167" y="148"/>
                </a:lnTo>
                <a:lnTo>
                  <a:pt x="167" y="150"/>
                </a:lnTo>
                <a:lnTo>
                  <a:pt x="165" y="150"/>
                </a:lnTo>
                <a:lnTo>
                  <a:pt x="165" y="152"/>
                </a:lnTo>
                <a:lnTo>
                  <a:pt x="165" y="153"/>
                </a:lnTo>
                <a:lnTo>
                  <a:pt x="163" y="153"/>
                </a:lnTo>
                <a:lnTo>
                  <a:pt x="163" y="155"/>
                </a:lnTo>
                <a:lnTo>
                  <a:pt x="165" y="155"/>
                </a:lnTo>
                <a:lnTo>
                  <a:pt x="165" y="157"/>
                </a:lnTo>
                <a:lnTo>
                  <a:pt x="163" y="157"/>
                </a:lnTo>
                <a:lnTo>
                  <a:pt x="162" y="157"/>
                </a:lnTo>
                <a:lnTo>
                  <a:pt x="160" y="157"/>
                </a:lnTo>
                <a:lnTo>
                  <a:pt x="160" y="159"/>
                </a:lnTo>
                <a:lnTo>
                  <a:pt x="162" y="159"/>
                </a:lnTo>
                <a:lnTo>
                  <a:pt x="162" y="161"/>
                </a:lnTo>
                <a:lnTo>
                  <a:pt x="160" y="163"/>
                </a:lnTo>
                <a:lnTo>
                  <a:pt x="158" y="165"/>
                </a:lnTo>
                <a:lnTo>
                  <a:pt x="158" y="167"/>
                </a:lnTo>
                <a:lnTo>
                  <a:pt x="156" y="167"/>
                </a:lnTo>
                <a:lnTo>
                  <a:pt x="156" y="169"/>
                </a:lnTo>
                <a:lnTo>
                  <a:pt x="154" y="169"/>
                </a:lnTo>
                <a:lnTo>
                  <a:pt x="152" y="169"/>
                </a:lnTo>
                <a:lnTo>
                  <a:pt x="154" y="171"/>
                </a:lnTo>
                <a:lnTo>
                  <a:pt x="154" y="173"/>
                </a:lnTo>
                <a:lnTo>
                  <a:pt x="152" y="173"/>
                </a:lnTo>
                <a:lnTo>
                  <a:pt x="152" y="171"/>
                </a:lnTo>
                <a:lnTo>
                  <a:pt x="150" y="171"/>
                </a:lnTo>
                <a:lnTo>
                  <a:pt x="150" y="173"/>
                </a:lnTo>
                <a:lnTo>
                  <a:pt x="148" y="173"/>
                </a:lnTo>
                <a:lnTo>
                  <a:pt x="146" y="173"/>
                </a:lnTo>
                <a:lnTo>
                  <a:pt x="144" y="173"/>
                </a:lnTo>
                <a:lnTo>
                  <a:pt x="144" y="175"/>
                </a:lnTo>
                <a:lnTo>
                  <a:pt x="144" y="177"/>
                </a:lnTo>
                <a:lnTo>
                  <a:pt x="142" y="175"/>
                </a:lnTo>
                <a:lnTo>
                  <a:pt x="140" y="177"/>
                </a:lnTo>
                <a:lnTo>
                  <a:pt x="140" y="179"/>
                </a:lnTo>
                <a:lnTo>
                  <a:pt x="140" y="180"/>
                </a:lnTo>
                <a:lnTo>
                  <a:pt x="138" y="180"/>
                </a:lnTo>
                <a:lnTo>
                  <a:pt x="138" y="182"/>
                </a:lnTo>
                <a:lnTo>
                  <a:pt x="138" y="184"/>
                </a:lnTo>
                <a:lnTo>
                  <a:pt x="136" y="184"/>
                </a:lnTo>
                <a:lnTo>
                  <a:pt x="136" y="182"/>
                </a:lnTo>
                <a:lnTo>
                  <a:pt x="136" y="180"/>
                </a:lnTo>
                <a:lnTo>
                  <a:pt x="134" y="180"/>
                </a:lnTo>
                <a:lnTo>
                  <a:pt x="134" y="182"/>
                </a:lnTo>
                <a:lnTo>
                  <a:pt x="134" y="184"/>
                </a:lnTo>
                <a:lnTo>
                  <a:pt x="133" y="184"/>
                </a:lnTo>
                <a:lnTo>
                  <a:pt x="133" y="182"/>
                </a:lnTo>
                <a:lnTo>
                  <a:pt x="133" y="184"/>
                </a:lnTo>
                <a:lnTo>
                  <a:pt x="133" y="186"/>
                </a:lnTo>
                <a:lnTo>
                  <a:pt x="133" y="188"/>
                </a:lnTo>
                <a:lnTo>
                  <a:pt x="131" y="188"/>
                </a:lnTo>
                <a:lnTo>
                  <a:pt x="129" y="188"/>
                </a:lnTo>
                <a:lnTo>
                  <a:pt x="129" y="190"/>
                </a:lnTo>
                <a:lnTo>
                  <a:pt x="127" y="190"/>
                </a:lnTo>
                <a:lnTo>
                  <a:pt x="127" y="192"/>
                </a:lnTo>
                <a:lnTo>
                  <a:pt x="125" y="192"/>
                </a:lnTo>
                <a:lnTo>
                  <a:pt x="125" y="190"/>
                </a:lnTo>
                <a:lnTo>
                  <a:pt x="125" y="188"/>
                </a:lnTo>
                <a:lnTo>
                  <a:pt x="123" y="190"/>
                </a:lnTo>
                <a:lnTo>
                  <a:pt x="123" y="192"/>
                </a:lnTo>
                <a:lnTo>
                  <a:pt x="121" y="192"/>
                </a:lnTo>
                <a:lnTo>
                  <a:pt x="121" y="194"/>
                </a:lnTo>
                <a:lnTo>
                  <a:pt x="119" y="194"/>
                </a:lnTo>
                <a:lnTo>
                  <a:pt x="117" y="194"/>
                </a:lnTo>
                <a:lnTo>
                  <a:pt x="117" y="196"/>
                </a:lnTo>
                <a:lnTo>
                  <a:pt x="115" y="198"/>
                </a:lnTo>
                <a:lnTo>
                  <a:pt x="113" y="198"/>
                </a:lnTo>
                <a:lnTo>
                  <a:pt x="113" y="200"/>
                </a:lnTo>
                <a:lnTo>
                  <a:pt x="112" y="200"/>
                </a:lnTo>
                <a:lnTo>
                  <a:pt x="112" y="198"/>
                </a:lnTo>
                <a:lnTo>
                  <a:pt x="112" y="200"/>
                </a:lnTo>
                <a:lnTo>
                  <a:pt x="110" y="200"/>
                </a:lnTo>
                <a:lnTo>
                  <a:pt x="110" y="201"/>
                </a:lnTo>
                <a:lnTo>
                  <a:pt x="110" y="203"/>
                </a:lnTo>
                <a:lnTo>
                  <a:pt x="107" y="203"/>
                </a:lnTo>
                <a:lnTo>
                  <a:pt x="110" y="203"/>
                </a:lnTo>
                <a:lnTo>
                  <a:pt x="110" y="206"/>
                </a:lnTo>
                <a:lnTo>
                  <a:pt x="107" y="206"/>
                </a:lnTo>
                <a:lnTo>
                  <a:pt x="107" y="207"/>
                </a:lnTo>
                <a:lnTo>
                  <a:pt x="107" y="209"/>
                </a:lnTo>
                <a:lnTo>
                  <a:pt x="106" y="209"/>
                </a:lnTo>
                <a:lnTo>
                  <a:pt x="104" y="209"/>
                </a:lnTo>
                <a:lnTo>
                  <a:pt x="102" y="209"/>
                </a:lnTo>
                <a:lnTo>
                  <a:pt x="100" y="209"/>
                </a:lnTo>
                <a:lnTo>
                  <a:pt x="100" y="211"/>
                </a:lnTo>
                <a:lnTo>
                  <a:pt x="102" y="211"/>
                </a:lnTo>
                <a:lnTo>
                  <a:pt x="102" y="213"/>
                </a:lnTo>
                <a:lnTo>
                  <a:pt x="104" y="213"/>
                </a:lnTo>
                <a:lnTo>
                  <a:pt x="102" y="215"/>
                </a:lnTo>
                <a:lnTo>
                  <a:pt x="102" y="217"/>
                </a:lnTo>
                <a:lnTo>
                  <a:pt x="100" y="217"/>
                </a:lnTo>
                <a:lnTo>
                  <a:pt x="98" y="217"/>
                </a:lnTo>
                <a:lnTo>
                  <a:pt x="98" y="219"/>
                </a:lnTo>
                <a:lnTo>
                  <a:pt x="96" y="219"/>
                </a:lnTo>
                <a:lnTo>
                  <a:pt x="98" y="221"/>
                </a:lnTo>
                <a:lnTo>
                  <a:pt x="98" y="223"/>
                </a:lnTo>
                <a:lnTo>
                  <a:pt x="96" y="223"/>
                </a:lnTo>
                <a:lnTo>
                  <a:pt x="96" y="225"/>
                </a:lnTo>
                <a:lnTo>
                  <a:pt x="94" y="225"/>
                </a:lnTo>
                <a:lnTo>
                  <a:pt x="92" y="225"/>
                </a:lnTo>
                <a:lnTo>
                  <a:pt x="90" y="225"/>
                </a:lnTo>
                <a:lnTo>
                  <a:pt x="88" y="225"/>
                </a:lnTo>
                <a:lnTo>
                  <a:pt x="86" y="225"/>
                </a:lnTo>
                <a:lnTo>
                  <a:pt x="86" y="227"/>
                </a:lnTo>
                <a:lnTo>
                  <a:pt x="85" y="227"/>
                </a:lnTo>
                <a:lnTo>
                  <a:pt x="83" y="227"/>
                </a:lnTo>
                <a:lnTo>
                  <a:pt x="83" y="228"/>
                </a:lnTo>
                <a:lnTo>
                  <a:pt x="81" y="228"/>
                </a:lnTo>
                <a:lnTo>
                  <a:pt x="81" y="230"/>
                </a:lnTo>
                <a:lnTo>
                  <a:pt x="81" y="232"/>
                </a:lnTo>
                <a:lnTo>
                  <a:pt x="79" y="232"/>
                </a:lnTo>
                <a:lnTo>
                  <a:pt x="79" y="234"/>
                </a:lnTo>
                <a:lnTo>
                  <a:pt x="77" y="234"/>
                </a:lnTo>
                <a:lnTo>
                  <a:pt x="77" y="236"/>
                </a:lnTo>
                <a:lnTo>
                  <a:pt x="77" y="238"/>
                </a:lnTo>
                <a:lnTo>
                  <a:pt x="75" y="240"/>
                </a:lnTo>
                <a:lnTo>
                  <a:pt x="75" y="242"/>
                </a:lnTo>
                <a:lnTo>
                  <a:pt x="73" y="244"/>
                </a:lnTo>
                <a:lnTo>
                  <a:pt x="73" y="246"/>
                </a:lnTo>
                <a:lnTo>
                  <a:pt x="73" y="248"/>
                </a:lnTo>
                <a:lnTo>
                  <a:pt x="71" y="248"/>
                </a:lnTo>
                <a:lnTo>
                  <a:pt x="69" y="248"/>
                </a:lnTo>
                <a:lnTo>
                  <a:pt x="69" y="250"/>
                </a:lnTo>
                <a:lnTo>
                  <a:pt x="71" y="250"/>
                </a:lnTo>
                <a:lnTo>
                  <a:pt x="71" y="251"/>
                </a:lnTo>
                <a:lnTo>
                  <a:pt x="71" y="254"/>
                </a:lnTo>
                <a:lnTo>
                  <a:pt x="69" y="254"/>
                </a:lnTo>
                <a:lnTo>
                  <a:pt x="69" y="256"/>
                </a:lnTo>
                <a:lnTo>
                  <a:pt x="69" y="257"/>
                </a:lnTo>
                <a:lnTo>
                  <a:pt x="75" y="261"/>
                </a:lnTo>
                <a:lnTo>
                  <a:pt x="81" y="261"/>
                </a:lnTo>
                <a:lnTo>
                  <a:pt x="83" y="263"/>
                </a:lnTo>
                <a:lnTo>
                  <a:pt x="85" y="263"/>
                </a:lnTo>
                <a:lnTo>
                  <a:pt x="88" y="265"/>
                </a:lnTo>
                <a:lnTo>
                  <a:pt x="92" y="267"/>
                </a:lnTo>
                <a:lnTo>
                  <a:pt x="96" y="269"/>
                </a:lnTo>
                <a:lnTo>
                  <a:pt x="100" y="269"/>
                </a:lnTo>
                <a:lnTo>
                  <a:pt x="104" y="273"/>
                </a:lnTo>
                <a:lnTo>
                  <a:pt x="106" y="275"/>
                </a:lnTo>
                <a:lnTo>
                  <a:pt x="112" y="282"/>
                </a:lnTo>
                <a:lnTo>
                  <a:pt x="119" y="292"/>
                </a:lnTo>
                <a:lnTo>
                  <a:pt x="123" y="296"/>
                </a:lnTo>
                <a:lnTo>
                  <a:pt x="125" y="298"/>
                </a:lnTo>
                <a:lnTo>
                  <a:pt x="125" y="334"/>
                </a:lnTo>
                <a:lnTo>
                  <a:pt x="125" y="336"/>
                </a:lnTo>
                <a:lnTo>
                  <a:pt x="125" y="338"/>
                </a:lnTo>
                <a:lnTo>
                  <a:pt x="125" y="340"/>
                </a:lnTo>
                <a:lnTo>
                  <a:pt x="125" y="342"/>
                </a:lnTo>
                <a:lnTo>
                  <a:pt x="125" y="344"/>
                </a:lnTo>
                <a:lnTo>
                  <a:pt x="125" y="346"/>
                </a:lnTo>
                <a:lnTo>
                  <a:pt x="125" y="348"/>
                </a:lnTo>
                <a:lnTo>
                  <a:pt x="125" y="350"/>
                </a:lnTo>
                <a:lnTo>
                  <a:pt x="125" y="352"/>
                </a:lnTo>
                <a:lnTo>
                  <a:pt x="125" y="353"/>
                </a:lnTo>
                <a:lnTo>
                  <a:pt x="123" y="355"/>
                </a:lnTo>
                <a:lnTo>
                  <a:pt x="123" y="357"/>
                </a:lnTo>
                <a:lnTo>
                  <a:pt x="123" y="359"/>
                </a:lnTo>
                <a:lnTo>
                  <a:pt x="123" y="361"/>
                </a:lnTo>
                <a:lnTo>
                  <a:pt x="123" y="363"/>
                </a:lnTo>
                <a:lnTo>
                  <a:pt x="123" y="367"/>
                </a:lnTo>
                <a:lnTo>
                  <a:pt x="123" y="369"/>
                </a:lnTo>
                <a:lnTo>
                  <a:pt x="123" y="371"/>
                </a:lnTo>
                <a:lnTo>
                  <a:pt x="123" y="373"/>
                </a:lnTo>
                <a:lnTo>
                  <a:pt x="123" y="374"/>
                </a:lnTo>
                <a:lnTo>
                  <a:pt x="123" y="376"/>
                </a:lnTo>
                <a:lnTo>
                  <a:pt x="123" y="379"/>
                </a:lnTo>
                <a:lnTo>
                  <a:pt x="123" y="381"/>
                </a:lnTo>
                <a:lnTo>
                  <a:pt x="123" y="384"/>
                </a:lnTo>
                <a:lnTo>
                  <a:pt x="123" y="386"/>
                </a:lnTo>
                <a:lnTo>
                  <a:pt x="123" y="388"/>
                </a:lnTo>
                <a:lnTo>
                  <a:pt x="123" y="394"/>
                </a:lnTo>
                <a:lnTo>
                  <a:pt x="121" y="400"/>
                </a:lnTo>
                <a:lnTo>
                  <a:pt x="119" y="400"/>
                </a:lnTo>
                <a:lnTo>
                  <a:pt x="115" y="402"/>
                </a:lnTo>
                <a:lnTo>
                  <a:pt x="112" y="402"/>
                </a:lnTo>
                <a:lnTo>
                  <a:pt x="107" y="413"/>
                </a:lnTo>
                <a:lnTo>
                  <a:pt x="104" y="411"/>
                </a:lnTo>
                <a:lnTo>
                  <a:pt x="102" y="411"/>
                </a:lnTo>
                <a:lnTo>
                  <a:pt x="98" y="411"/>
                </a:lnTo>
                <a:lnTo>
                  <a:pt x="96" y="411"/>
                </a:lnTo>
                <a:lnTo>
                  <a:pt x="94" y="413"/>
                </a:lnTo>
                <a:lnTo>
                  <a:pt x="88" y="421"/>
                </a:lnTo>
                <a:lnTo>
                  <a:pt x="86" y="423"/>
                </a:lnTo>
                <a:lnTo>
                  <a:pt x="86" y="424"/>
                </a:lnTo>
                <a:lnTo>
                  <a:pt x="85" y="430"/>
                </a:lnTo>
                <a:lnTo>
                  <a:pt x="81" y="432"/>
                </a:lnTo>
                <a:lnTo>
                  <a:pt x="79" y="432"/>
                </a:lnTo>
                <a:lnTo>
                  <a:pt x="73" y="434"/>
                </a:lnTo>
                <a:lnTo>
                  <a:pt x="71" y="432"/>
                </a:lnTo>
                <a:lnTo>
                  <a:pt x="67" y="432"/>
                </a:lnTo>
                <a:lnTo>
                  <a:pt x="64" y="430"/>
                </a:lnTo>
                <a:lnTo>
                  <a:pt x="64" y="427"/>
                </a:lnTo>
                <a:lnTo>
                  <a:pt x="62" y="427"/>
                </a:lnTo>
                <a:lnTo>
                  <a:pt x="46" y="423"/>
                </a:lnTo>
                <a:lnTo>
                  <a:pt x="44" y="423"/>
                </a:lnTo>
                <a:lnTo>
                  <a:pt x="44" y="424"/>
                </a:lnTo>
                <a:lnTo>
                  <a:pt x="40" y="423"/>
                </a:lnTo>
                <a:lnTo>
                  <a:pt x="23" y="438"/>
                </a:lnTo>
                <a:lnTo>
                  <a:pt x="2" y="450"/>
                </a:lnTo>
                <a:lnTo>
                  <a:pt x="0" y="451"/>
                </a:lnTo>
                <a:lnTo>
                  <a:pt x="4" y="488"/>
                </a:lnTo>
                <a:lnTo>
                  <a:pt x="6" y="49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" name="Freeform 11"/>
          <p:cNvSpPr>
            <a:spLocks/>
          </p:cNvSpPr>
          <p:nvPr/>
        </p:nvSpPr>
        <p:spPr bwMode="auto">
          <a:xfrm>
            <a:off x="-3171750" y="825997"/>
            <a:ext cx="491492" cy="477712"/>
          </a:xfrm>
          <a:custGeom>
            <a:avLst/>
            <a:gdLst>
              <a:gd name="T0" fmla="*/ 3496 w 4112"/>
              <a:gd name="T1" fmla="*/ 1642 h 3990"/>
              <a:gd name="T2" fmla="*/ 3346 w 4112"/>
              <a:gd name="T3" fmla="*/ 1746 h 3990"/>
              <a:gd name="T4" fmla="*/ 3282 w 4112"/>
              <a:gd name="T5" fmla="*/ 1815 h 3990"/>
              <a:gd name="T6" fmla="*/ 3091 w 4112"/>
              <a:gd name="T7" fmla="*/ 1827 h 3990"/>
              <a:gd name="T8" fmla="*/ 3021 w 4112"/>
              <a:gd name="T9" fmla="*/ 1682 h 3990"/>
              <a:gd name="T10" fmla="*/ 2859 w 4112"/>
              <a:gd name="T11" fmla="*/ 1589 h 3990"/>
              <a:gd name="T12" fmla="*/ 2708 w 4112"/>
              <a:gd name="T13" fmla="*/ 1549 h 3990"/>
              <a:gd name="T14" fmla="*/ 2604 w 4112"/>
              <a:gd name="T15" fmla="*/ 1276 h 3990"/>
              <a:gd name="T16" fmla="*/ 2818 w 4112"/>
              <a:gd name="T17" fmla="*/ 1218 h 3990"/>
              <a:gd name="T18" fmla="*/ 2720 w 4112"/>
              <a:gd name="T19" fmla="*/ 946 h 3990"/>
              <a:gd name="T20" fmla="*/ 3299 w 4112"/>
              <a:gd name="T21" fmla="*/ 720 h 3990"/>
              <a:gd name="T22" fmla="*/ 3558 w 4112"/>
              <a:gd name="T23" fmla="*/ 267 h 3990"/>
              <a:gd name="T24" fmla="*/ 3201 w 4112"/>
              <a:gd name="T25" fmla="*/ 0 h 3990"/>
              <a:gd name="T26" fmla="*/ 3114 w 4112"/>
              <a:gd name="T27" fmla="*/ 70 h 3990"/>
              <a:gd name="T28" fmla="*/ 3014 w 4112"/>
              <a:gd name="T29" fmla="*/ 75 h 3990"/>
              <a:gd name="T30" fmla="*/ 2971 w 4112"/>
              <a:gd name="T31" fmla="*/ 126 h 3990"/>
              <a:gd name="T32" fmla="*/ 3021 w 4112"/>
              <a:gd name="T33" fmla="*/ 221 h 3990"/>
              <a:gd name="T34" fmla="*/ 2656 w 4112"/>
              <a:gd name="T35" fmla="*/ 522 h 3990"/>
              <a:gd name="T36" fmla="*/ 2093 w 4112"/>
              <a:gd name="T37" fmla="*/ 679 h 3990"/>
              <a:gd name="T38" fmla="*/ 1764 w 4112"/>
              <a:gd name="T39" fmla="*/ 685 h 3990"/>
              <a:gd name="T40" fmla="*/ 1647 w 4112"/>
              <a:gd name="T41" fmla="*/ 720 h 3990"/>
              <a:gd name="T42" fmla="*/ 1699 w 4112"/>
              <a:gd name="T43" fmla="*/ 575 h 3990"/>
              <a:gd name="T44" fmla="*/ 1484 w 4112"/>
              <a:gd name="T45" fmla="*/ 301 h 3990"/>
              <a:gd name="T46" fmla="*/ 1255 w 4112"/>
              <a:gd name="T47" fmla="*/ 290 h 3990"/>
              <a:gd name="T48" fmla="*/ 1085 w 4112"/>
              <a:gd name="T49" fmla="*/ 424 h 3990"/>
              <a:gd name="T50" fmla="*/ 877 w 4112"/>
              <a:gd name="T51" fmla="*/ 343 h 3990"/>
              <a:gd name="T52" fmla="*/ 510 w 4112"/>
              <a:gd name="T53" fmla="*/ 476 h 3990"/>
              <a:gd name="T54" fmla="*/ 279 w 4112"/>
              <a:gd name="T55" fmla="*/ 308 h 3990"/>
              <a:gd name="T56" fmla="*/ 0 w 4112"/>
              <a:gd name="T57" fmla="*/ 482 h 3990"/>
              <a:gd name="T58" fmla="*/ 1085 w 4112"/>
              <a:gd name="T59" fmla="*/ 2175 h 3990"/>
              <a:gd name="T60" fmla="*/ 2111 w 4112"/>
              <a:gd name="T61" fmla="*/ 3758 h 3990"/>
              <a:gd name="T62" fmla="*/ 2343 w 4112"/>
              <a:gd name="T63" fmla="*/ 3990 h 3990"/>
              <a:gd name="T64" fmla="*/ 2563 w 4112"/>
              <a:gd name="T65" fmla="*/ 3735 h 3990"/>
              <a:gd name="T66" fmla="*/ 3147 w 4112"/>
              <a:gd name="T67" fmla="*/ 2901 h 3990"/>
              <a:gd name="T68" fmla="*/ 3453 w 4112"/>
              <a:gd name="T69" fmla="*/ 3066 h 3990"/>
              <a:gd name="T70" fmla="*/ 3788 w 4112"/>
              <a:gd name="T71" fmla="*/ 3188 h 3990"/>
              <a:gd name="T72" fmla="*/ 4085 w 4112"/>
              <a:gd name="T73" fmla="*/ 3140 h 3990"/>
              <a:gd name="T74" fmla="*/ 4112 w 4112"/>
              <a:gd name="T75" fmla="*/ 2954 h 3990"/>
              <a:gd name="T76" fmla="*/ 3859 w 4112"/>
              <a:gd name="T77" fmla="*/ 2402 h 3990"/>
              <a:gd name="T78" fmla="*/ 3859 w 4112"/>
              <a:gd name="T79" fmla="*/ 2116 h 3990"/>
              <a:gd name="T80" fmla="*/ 3859 w 4112"/>
              <a:gd name="T81" fmla="*/ 1830 h 3990"/>
              <a:gd name="T82" fmla="*/ 3633 w 4112"/>
              <a:gd name="T83" fmla="*/ 1718 h 3990"/>
              <a:gd name="T84" fmla="*/ 3496 w 4112"/>
              <a:gd name="T85" fmla="*/ 1642 h 3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12" h="3990">
                <a:moveTo>
                  <a:pt x="3496" y="1642"/>
                </a:moveTo>
                <a:cubicBezTo>
                  <a:pt x="3445" y="1646"/>
                  <a:pt x="3377" y="1719"/>
                  <a:pt x="3346" y="1746"/>
                </a:cubicBezTo>
                <a:cubicBezTo>
                  <a:pt x="3314" y="1773"/>
                  <a:pt x="3321" y="1797"/>
                  <a:pt x="3282" y="1815"/>
                </a:cubicBezTo>
                <a:cubicBezTo>
                  <a:pt x="3243" y="1834"/>
                  <a:pt x="3136" y="1854"/>
                  <a:pt x="3091" y="1827"/>
                </a:cubicBezTo>
                <a:cubicBezTo>
                  <a:pt x="3045" y="1800"/>
                  <a:pt x="3057" y="1720"/>
                  <a:pt x="3021" y="1682"/>
                </a:cubicBezTo>
                <a:cubicBezTo>
                  <a:pt x="2986" y="1644"/>
                  <a:pt x="2912" y="1604"/>
                  <a:pt x="2859" y="1589"/>
                </a:cubicBezTo>
                <a:cubicBezTo>
                  <a:pt x="2806" y="1574"/>
                  <a:pt x="2766" y="1596"/>
                  <a:pt x="2708" y="1549"/>
                </a:cubicBezTo>
                <a:cubicBezTo>
                  <a:pt x="2650" y="1502"/>
                  <a:pt x="2604" y="1276"/>
                  <a:pt x="2604" y="1276"/>
                </a:cubicBezTo>
                <a:lnTo>
                  <a:pt x="2818" y="1218"/>
                </a:lnTo>
                <a:lnTo>
                  <a:pt x="2720" y="946"/>
                </a:lnTo>
                <a:lnTo>
                  <a:pt x="3299" y="720"/>
                </a:lnTo>
                <a:lnTo>
                  <a:pt x="3558" y="267"/>
                </a:lnTo>
                <a:lnTo>
                  <a:pt x="3201" y="0"/>
                </a:lnTo>
                <a:lnTo>
                  <a:pt x="3114" y="70"/>
                </a:lnTo>
                <a:lnTo>
                  <a:pt x="3014" y="75"/>
                </a:lnTo>
                <a:lnTo>
                  <a:pt x="2971" y="126"/>
                </a:lnTo>
                <a:lnTo>
                  <a:pt x="3021" y="221"/>
                </a:lnTo>
                <a:lnTo>
                  <a:pt x="2656" y="522"/>
                </a:lnTo>
                <a:lnTo>
                  <a:pt x="2093" y="679"/>
                </a:lnTo>
                <a:lnTo>
                  <a:pt x="1764" y="685"/>
                </a:lnTo>
                <a:lnTo>
                  <a:pt x="1647" y="720"/>
                </a:lnTo>
                <a:lnTo>
                  <a:pt x="1699" y="575"/>
                </a:lnTo>
                <a:lnTo>
                  <a:pt x="1484" y="301"/>
                </a:lnTo>
                <a:lnTo>
                  <a:pt x="1255" y="290"/>
                </a:lnTo>
                <a:lnTo>
                  <a:pt x="1085" y="424"/>
                </a:lnTo>
                <a:lnTo>
                  <a:pt x="877" y="343"/>
                </a:lnTo>
                <a:lnTo>
                  <a:pt x="510" y="476"/>
                </a:lnTo>
                <a:lnTo>
                  <a:pt x="279" y="308"/>
                </a:lnTo>
                <a:lnTo>
                  <a:pt x="0" y="482"/>
                </a:lnTo>
                <a:lnTo>
                  <a:pt x="1085" y="2175"/>
                </a:lnTo>
                <a:lnTo>
                  <a:pt x="2111" y="3758"/>
                </a:lnTo>
                <a:cubicBezTo>
                  <a:pt x="2111" y="3758"/>
                  <a:pt x="2243" y="3911"/>
                  <a:pt x="2343" y="3990"/>
                </a:cubicBezTo>
                <a:lnTo>
                  <a:pt x="2563" y="3735"/>
                </a:lnTo>
                <a:lnTo>
                  <a:pt x="3147" y="2901"/>
                </a:lnTo>
                <a:lnTo>
                  <a:pt x="3453" y="3066"/>
                </a:lnTo>
                <a:lnTo>
                  <a:pt x="3788" y="3188"/>
                </a:lnTo>
                <a:lnTo>
                  <a:pt x="4085" y="3140"/>
                </a:lnTo>
                <a:lnTo>
                  <a:pt x="4112" y="2954"/>
                </a:lnTo>
                <a:lnTo>
                  <a:pt x="3859" y="2402"/>
                </a:lnTo>
                <a:lnTo>
                  <a:pt x="3859" y="2116"/>
                </a:lnTo>
                <a:lnTo>
                  <a:pt x="3859" y="1830"/>
                </a:lnTo>
                <a:lnTo>
                  <a:pt x="3633" y="1718"/>
                </a:lnTo>
                <a:cubicBezTo>
                  <a:pt x="3633" y="1718"/>
                  <a:pt x="3548" y="1637"/>
                  <a:pt x="3496" y="1642"/>
                </a:cubicBez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8" name="Freeform 113"/>
          <p:cNvSpPr>
            <a:spLocks noEditPoints="1"/>
          </p:cNvSpPr>
          <p:nvPr/>
        </p:nvSpPr>
        <p:spPr bwMode="auto">
          <a:xfrm>
            <a:off x="-1963688" y="3471791"/>
            <a:ext cx="881930" cy="831405"/>
          </a:xfrm>
          <a:custGeom>
            <a:avLst/>
            <a:gdLst>
              <a:gd name="T0" fmla="*/ 2731 w 7366"/>
              <a:gd name="T1" fmla="*/ 714 h 6949"/>
              <a:gd name="T2" fmla="*/ 2419 w 7366"/>
              <a:gd name="T3" fmla="*/ 402 h 6949"/>
              <a:gd name="T4" fmla="*/ 2170 w 7366"/>
              <a:gd name="T5" fmla="*/ 222 h 6949"/>
              <a:gd name="T6" fmla="*/ 1775 w 7366"/>
              <a:gd name="T7" fmla="*/ 152 h 6949"/>
              <a:gd name="T8" fmla="*/ 1955 w 7366"/>
              <a:gd name="T9" fmla="*/ 679 h 6949"/>
              <a:gd name="T10" fmla="*/ 936 w 7366"/>
              <a:gd name="T11" fmla="*/ 2225 h 6949"/>
              <a:gd name="T12" fmla="*/ 686 w 7366"/>
              <a:gd name="T13" fmla="*/ 2585 h 6949"/>
              <a:gd name="T14" fmla="*/ 0 w 7366"/>
              <a:gd name="T15" fmla="*/ 2890 h 6949"/>
              <a:gd name="T16" fmla="*/ 1102 w 7366"/>
              <a:gd name="T17" fmla="*/ 3015 h 6949"/>
              <a:gd name="T18" fmla="*/ 1324 w 7366"/>
              <a:gd name="T19" fmla="*/ 2564 h 6949"/>
              <a:gd name="T20" fmla="*/ 1213 w 7366"/>
              <a:gd name="T21" fmla="*/ 2703 h 6949"/>
              <a:gd name="T22" fmla="*/ 1775 w 7366"/>
              <a:gd name="T23" fmla="*/ 2855 h 6949"/>
              <a:gd name="T24" fmla="*/ 1934 w 7366"/>
              <a:gd name="T25" fmla="*/ 2703 h 6949"/>
              <a:gd name="T26" fmla="*/ 1678 w 7366"/>
              <a:gd name="T27" fmla="*/ 2440 h 6949"/>
              <a:gd name="T28" fmla="*/ 1941 w 7366"/>
              <a:gd name="T29" fmla="*/ 2246 h 6949"/>
              <a:gd name="T30" fmla="*/ 2116 w 7366"/>
              <a:gd name="T31" fmla="*/ 2243 h 6949"/>
              <a:gd name="T32" fmla="*/ 2579 w 7366"/>
              <a:gd name="T33" fmla="*/ 1393 h 6949"/>
              <a:gd name="T34" fmla="*/ 3135 w 7366"/>
              <a:gd name="T35" fmla="*/ 1051 h 6949"/>
              <a:gd name="T36" fmla="*/ 2911 w 7366"/>
              <a:gd name="T37" fmla="*/ 839 h 6949"/>
              <a:gd name="T38" fmla="*/ 5461 w 7366"/>
              <a:gd name="T39" fmla="*/ 6949 h 6949"/>
              <a:gd name="T40" fmla="*/ 3693 w 7366"/>
              <a:gd name="T41" fmla="*/ 6751 h 6949"/>
              <a:gd name="T42" fmla="*/ 3285 w 7366"/>
              <a:gd name="T43" fmla="*/ 6583 h 6949"/>
              <a:gd name="T44" fmla="*/ 2971 w 7366"/>
              <a:gd name="T45" fmla="*/ 4973 h 6949"/>
              <a:gd name="T46" fmla="*/ 2888 w 7366"/>
              <a:gd name="T47" fmla="*/ 3278 h 6949"/>
              <a:gd name="T48" fmla="*/ 3058 w 7366"/>
              <a:gd name="T49" fmla="*/ 2930 h 6949"/>
              <a:gd name="T50" fmla="*/ 2901 w 7366"/>
              <a:gd name="T51" fmla="*/ 2681 h 6949"/>
              <a:gd name="T52" fmla="*/ 2775 w 7366"/>
              <a:gd name="T53" fmla="*/ 2440 h 6949"/>
              <a:gd name="T54" fmla="*/ 2945 w 7366"/>
              <a:gd name="T55" fmla="*/ 2383 h 6949"/>
              <a:gd name="T56" fmla="*/ 3083 w 7366"/>
              <a:gd name="T57" fmla="*/ 2402 h 6949"/>
              <a:gd name="T58" fmla="*/ 3179 w 7366"/>
              <a:gd name="T59" fmla="*/ 2701 h 6949"/>
              <a:gd name="T60" fmla="*/ 6171 w 7366"/>
              <a:gd name="T61" fmla="*/ 4946 h 6949"/>
              <a:gd name="T62" fmla="*/ 6560 w 7366"/>
              <a:gd name="T63" fmla="*/ 5359 h 6949"/>
              <a:gd name="T64" fmla="*/ 6736 w 7366"/>
              <a:gd name="T65" fmla="*/ 5490 h 6949"/>
              <a:gd name="T66" fmla="*/ 6893 w 7366"/>
              <a:gd name="T67" fmla="*/ 5622 h 6949"/>
              <a:gd name="T68" fmla="*/ 6832 w 7366"/>
              <a:gd name="T69" fmla="*/ 5894 h 6949"/>
              <a:gd name="T70" fmla="*/ 6867 w 7366"/>
              <a:gd name="T71" fmla="*/ 5915 h 6949"/>
              <a:gd name="T72" fmla="*/ 7253 w 7366"/>
              <a:gd name="T73" fmla="*/ 6438 h 69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366" h="6949">
                <a:moveTo>
                  <a:pt x="2911" y="839"/>
                </a:moveTo>
                <a:lnTo>
                  <a:pt x="2731" y="714"/>
                </a:lnTo>
                <a:lnTo>
                  <a:pt x="2641" y="832"/>
                </a:lnTo>
                <a:lnTo>
                  <a:pt x="2419" y="402"/>
                </a:lnTo>
                <a:lnTo>
                  <a:pt x="2371" y="416"/>
                </a:lnTo>
                <a:lnTo>
                  <a:pt x="2170" y="222"/>
                </a:lnTo>
                <a:lnTo>
                  <a:pt x="2093" y="0"/>
                </a:lnTo>
                <a:lnTo>
                  <a:pt x="1775" y="152"/>
                </a:lnTo>
                <a:lnTo>
                  <a:pt x="1872" y="305"/>
                </a:lnTo>
                <a:lnTo>
                  <a:pt x="1955" y="679"/>
                </a:lnTo>
                <a:lnTo>
                  <a:pt x="1837" y="1213"/>
                </a:lnTo>
                <a:lnTo>
                  <a:pt x="936" y="2225"/>
                </a:lnTo>
                <a:lnTo>
                  <a:pt x="860" y="2426"/>
                </a:lnTo>
                <a:lnTo>
                  <a:pt x="686" y="2585"/>
                </a:lnTo>
                <a:lnTo>
                  <a:pt x="42" y="2738"/>
                </a:lnTo>
                <a:lnTo>
                  <a:pt x="0" y="2890"/>
                </a:lnTo>
                <a:lnTo>
                  <a:pt x="118" y="3063"/>
                </a:lnTo>
                <a:lnTo>
                  <a:pt x="1102" y="3015"/>
                </a:lnTo>
                <a:lnTo>
                  <a:pt x="1033" y="2419"/>
                </a:lnTo>
                <a:lnTo>
                  <a:pt x="1324" y="2564"/>
                </a:lnTo>
                <a:lnTo>
                  <a:pt x="1324" y="2654"/>
                </a:lnTo>
                <a:lnTo>
                  <a:pt x="1213" y="2703"/>
                </a:lnTo>
                <a:lnTo>
                  <a:pt x="1255" y="2793"/>
                </a:lnTo>
                <a:lnTo>
                  <a:pt x="1775" y="2855"/>
                </a:lnTo>
                <a:lnTo>
                  <a:pt x="1782" y="2772"/>
                </a:lnTo>
                <a:lnTo>
                  <a:pt x="1934" y="2703"/>
                </a:lnTo>
                <a:lnTo>
                  <a:pt x="1976" y="2460"/>
                </a:lnTo>
                <a:lnTo>
                  <a:pt x="1678" y="2440"/>
                </a:lnTo>
                <a:lnTo>
                  <a:pt x="1865" y="2204"/>
                </a:lnTo>
                <a:lnTo>
                  <a:pt x="1941" y="2246"/>
                </a:lnTo>
                <a:lnTo>
                  <a:pt x="1906" y="2308"/>
                </a:lnTo>
                <a:lnTo>
                  <a:pt x="2116" y="2243"/>
                </a:lnTo>
                <a:lnTo>
                  <a:pt x="2114" y="1927"/>
                </a:lnTo>
                <a:lnTo>
                  <a:pt x="2579" y="1393"/>
                </a:lnTo>
                <a:lnTo>
                  <a:pt x="2614" y="1320"/>
                </a:lnTo>
                <a:lnTo>
                  <a:pt x="3135" y="1051"/>
                </a:lnTo>
                <a:lnTo>
                  <a:pt x="3070" y="799"/>
                </a:lnTo>
                <a:lnTo>
                  <a:pt x="2911" y="839"/>
                </a:lnTo>
                <a:close/>
                <a:moveTo>
                  <a:pt x="7366" y="6929"/>
                </a:moveTo>
                <a:lnTo>
                  <a:pt x="5461" y="6949"/>
                </a:lnTo>
                <a:lnTo>
                  <a:pt x="4153" y="6615"/>
                </a:lnTo>
                <a:lnTo>
                  <a:pt x="3693" y="6751"/>
                </a:lnTo>
                <a:lnTo>
                  <a:pt x="3442" y="6709"/>
                </a:lnTo>
                <a:lnTo>
                  <a:pt x="3285" y="6583"/>
                </a:lnTo>
                <a:lnTo>
                  <a:pt x="3338" y="6353"/>
                </a:lnTo>
                <a:lnTo>
                  <a:pt x="2971" y="4973"/>
                </a:lnTo>
                <a:lnTo>
                  <a:pt x="2961" y="3435"/>
                </a:lnTo>
                <a:lnTo>
                  <a:pt x="2888" y="3278"/>
                </a:lnTo>
                <a:lnTo>
                  <a:pt x="2875" y="3076"/>
                </a:lnTo>
                <a:lnTo>
                  <a:pt x="3058" y="2930"/>
                </a:lnTo>
                <a:lnTo>
                  <a:pt x="3041" y="2789"/>
                </a:lnTo>
                <a:lnTo>
                  <a:pt x="2901" y="2681"/>
                </a:lnTo>
                <a:lnTo>
                  <a:pt x="2927" y="2544"/>
                </a:lnTo>
                <a:lnTo>
                  <a:pt x="2775" y="2440"/>
                </a:lnTo>
                <a:lnTo>
                  <a:pt x="2807" y="2268"/>
                </a:lnTo>
                <a:lnTo>
                  <a:pt x="2945" y="2383"/>
                </a:lnTo>
                <a:lnTo>
                  <a:pt x="3012" y="2402"/>
                </a:lnTo>
                <a:lnTo>
                  <a:pt x="3083" y="2402"/>
                </a:lnTo>
                <a:lnTo>
                  <a:pt x="3181" y="2473"/>
                </a:lnTo>
                <a:lnTo>
                  <a:pt x="3179" y="2701"/>
                </a:lnTo>
                <a:lnTo>
                  <a:pt x="5973" y="5163"/>
                </a:lnTo>
                <a:lnTo>
                  <a:pt x="6171" y="4946"/>
                </a:lnTo>
                <a:lnTo>
                  <a:pt x="6437" y="5113"/>
                </a:lnTo>
                <a:lnTo>
                  <a:pt x="6560" y="5359"/>
                </a:lnTo>
                <a:lnTo>
                  <a:pt x="6700" y="5490"/>
                </a:lnTo>
                <a:lnTo>
                  <a:pt x="6736" y="5490"/>
                </a:lnTo>
                <a:lnTo>
                  <a:pt x="6788" y="5578"/>
                </a:lnTo>
                <a:lnTo>
                  <a:pt x="6893" y="5622"/>
                </a:lnTo>
                <a:lnTo>
                  <a:pt x="6937" y="5736"/>
                </a:lnTo>
                <a:lnTo>
                  <a:pt x="6832" y="5894"/>
                </a:lnTo>
                <a:lnTo>
                  <a:pt x="7253" y="6148"/>
                </a:lnTo>
                <a:lnTo>
                  <a:pt x="6867" y="5915"/>
                </a:lnTo>
                <a:lnTo>
                  <a:pt x="7192" y="6289"/>
                </a:lnTo>
                <a:lnTo>
                  <a:pt x="7253" y="6438"/>
                </a:lnTo>
                <a:lnTo>
                  <a:pt x="7366" y="6929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9" name="Freeform 114"/>
          <p:cNvSpPr>
            <a:spLocks noEditPoints="1"/>
          </p:cNvSpPr>
          <p:nvPr/>
        </p:nvSpPr>
        <p:spPr bwMode="auto">
          <a:xfrm>
            <a:off x="-2818060" y="5559486"/>
            <a:ext cx="849776" cy="440965"/>
          </a:xfrm>
          <a:custGeom>
            <a:avLst/>
            <a:gdLst>
              <a:gd name="T0" fmla="*/ 675 w 7112"/>
              <a:gd name="T1" fmla="*/ 370 h 3695"/>
              <a:gd name="T2" fmla="*/ 918 w 7112"/>
              <a:gd name="T3" fmla="*/ 119 h 3695"/>
              <a:gd name="T4" fmla="*/ 1312 w 7112"/>
              <a:gd name="T5" fmla="*/ 18 h 3695"/>
              <a:gd name="T6" fmla="*/ 1644 w 7112"/>
              <a:gd name="T7" fmla="*/ 131 h 3695"/>
              <a:gd name="T8" fmla="*/ 1761 w 7112"/>
              <a:gd name="T9" fmla="*/ 299 h 3695"/>
              <a:gd name="T10" fmla="*/ 2080 w 7112"/>
              <a:gd name="T11" fmla="*/ 479 h 3695"/>
              <a:gd name="T12" fmla="*/ 2118 w 7112"/>
              <a:gd name="T13" fmla="*/ 899 h 3695"/>
              <a:gd name="T14" fmla="*/ 1518 w 7112"/>
              <a:gd name="T15" fmla="*/ 1263 h 3695"/>
              <a:gd name="T16" fmla="*/ 1321 w 7112"/>
              <a:gd name="T17" fmla="*/ 1574 h 3695"/>
              <a:gd name="T18" fmla="*/ 344 w 7112"/>
              <a:gd name="T19" fmla="*/ 1284 h 3695"/>
              <a:gd name="T20" fmla="*/ 42 w 7112"/>
              <a:gd name="T21" fmla="*/ 1301 h 3695"/>
              <a:gd name="T22" fmla="*/ 281 w 7112"/>
              <a:gd name="T23" fmla="*/ 924 h 3695"/>
              <a:gd name="T24" fmla="*/ 499 w 7112"/>
              <a:gd name="T25" fmla="*/ 446 h 3695"/>
              <a:gd name="T26" fmla="*/ 3587 w 7112"/>
              <a:gd name="T27" fmla="*/ 3605 h 3695"/>
              <a:gd name="T28" fmla="*/ 7112 w 7112"/>
              <a:gd name="T29" fmla="*/ 1990 h 3695"/>
              <a:gd name="T30" fmla="*/ 7059 w 7112"/>
              <a:gd name="T31" fmla="*/ 1812 h 3695"/>
              <a:gd name="T32" fmla="*/ 6854 w 7112"/>
              <a:gd name="T33" fmla="*/ 1776 h 3695"/>
              <a:gd name="T34" fmla="*/ 6836 w 7112"/>
              <a:gd name="T35" fmla="*/ 1713 h 3695"/>
              <a:gd name="T36" fmla="*/ 6666 w 7112"/>
              <a:gd name="T37" fmla="*/ 1446 h 3695"/>
              <a:gd name="T38" fmla="*/ 6818 w 7112"/>
              <a:gd name="T39" fmla="*/ 1071 h 3695"/>
              <a:gd name="T40" fmla="*/ 6970 w 7112"/>
              <a:gd name="T41" fmla="*/ 1089 h 3695"/>
              <a:gd name="T42" fmla="*/ 7086 w 7112"/>
              <a:gd name="T43" fmla="*/ 910 h 3695"/>
              <a:gd name="T44" fmla="*/ 7103 w 7112"/>
              <a:gd name="T45" fmla="*/ 607 h 3695"/>
              <a:gd name="T46" fmla="*/ 6979 w 7112"/>
              <a:gd name="T47" fmla="*/ 482 h 3695"/>
              <a:gd name="T48" fmla="*/ 6863 w 7112"/>
              <a:gd name="T49" fmla="*/ 428 h 3695"/>
              <a:gd name="T50" fmla="*/ 6782 w 7112"/>
              <a:gd name="T51" fmla="*/ 375 h 3695"/>
              <a:gd name="T52" fmla="*/ 6720 w 7112"/>
              <a:gd name="T53" fmla="*/ 268 h 3695"/>
              <a:gd name="T54" fmla="*/ 6327 w 7112"/>
              <a:gd name="T55" fmla="*/ 125 h 3695"/>
              <a:gd name="T56" fmla="*/ 6033 w 7112"/>
              <a:gd name="T57" fmla="*/ 223 h 3695"/>
              <a:gd name="T58" fmla="*/ 5881 w 7112"/>
              <a:gd name="T59" fmla="*/ 491 h 3695"/>
              <a:gd name="T60" fmla="*/ 5676 w 7112"/>
              <a:gd name="T61" fmla="*/ 268 h 3695"/>
              <a:gd name="T62" fmla="*/ 5399 w 7112"/>
              <a:gd name="T63" fmla="*/ 393 h 3695"/>
              <a:gd name="T64" fmla="*/ 5310 w 7112"/>
              <a:gd name="T65" fmla="*/ 107 h 3695"/>
              <a:gd name="T66" fmla="*/ 5292 w 7112"/>
              <a:gd name="T67" fmla="*/ 0 h 3695"/>
              <a:gd name="T68" fmla="*/ 5096 w 7112"/>
              <a:gd name="T69" fmla="*/ 303 h 3695"/>
              <a:gd name="T70" fmla="*/ 4747 w 7112"/>
              <a:gd name="T71" fmla="*/ 27 h 3695"/>
              <a:gd name="T72" fmla="*/ 4212 w 7112"/>
              <a:gd name="T73" fmla="*/ 544 h 3695"/>
              <a:gd name="T74" fmla="*/ 4132 w 7112"/>
              <a:gd name="T75" fmla="*/ 98 h 3695"/>
              <a:gd name="T76" fmla="*/ 3382 w 7112"/>
              <a:gd name="T77" fmla="*/ 580 h 3695"/>
              <a:gd name="T78" fmla="*/ 3462 w 7112"/>
              <a:gd name="T79" fmla="*/ 1116 h 3695"/>
              <a:gd name="T80" fmla="*/ 3373 w 7112"/>
              <a:gd name="T81" fmla="*/ 1642 h 3695"/>
              <a:gd name="T82" fmla="*/ 3016 w 7112"/>
              <a:gd name="T83" fmla="*/ 2249 h 3695"/>
              <a:gd name="T84" fmla="*/ 2900 w 7112"/>
              <a:gd name="T85" fmla="*/ 2954 h 3695"/>
              <a:gd name="T86" fmla="*/ 2650 w 7112"/>
              <a:gd name="T87" fmla="*/ 3489 h 3695"/>
              <a:gd name="T88" fmla="*/ 3061 w 7112"/>
              <a:gd name="T89" fmla="*/ 3382 h 3695"/>
              <a:gd name="T90" fmla="*/ 3462 w 7112"/>
              <a:gd name="T91" fmla="*/ 3695 h 3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112" h="3695">
                <a:moveTo>
                  <a:pt x="499" y="446"/>
                </a:moveTo>
                <a:lnTo>
                  <a:pt x="675" y="370"/>
                </a:lnTo>
                <a:lnTo>
                  <a:pt x="705" y="228"/>
                </a:lnTo>
                <a:lnTo>
                  <a:pt x="918" y="119"/>
                </a:lnTo>
                <a:lnTo>
                  <a:pt x="1149" y="81"/>
                </a:lnTo>
                <a:lnTo>
                  <a:pt x="1312" y="18"/>
                </a:lnTo>
                <a:lnTo>
                  <a:pt x="1505" y="18"/>
                </a:lnTo>
                <a:lnTo>
                  <a:pt x="1644" y="131"/>
                </a:lnTo>
                <a:lnTo>
                  <a:pt x="1661" y="186"/>
                </a:lnTo>
                <a:lnTo>
                  <a:pt x="1761" y="299"/>
                </a:lnTo>
                <a:lnTo>
                  <a:pt x="1962" y="328"/>
                </a:lnTo>
                <a:lnTo>
                  <a:pt x="2080" y="479"/>
                </a:lnTo>
                <a:lnTo>
                  <a:pt x="2139" y="651"/>
                </a:lnTo>
                <a:lnTo>
                  <a:pt x="2118" y="899"/>
                </a:lnTo>
                <a:lnTo>
                  <a:pt x="1887" y="1242"/>
                </a:lnTo>
                <a:lnTo>
                  <a:pt x="1518" y="1263"/>
                </a:lnTo>
                <a:lnTo>
                  <a:pt x="1560" y="1456"/>
                </a:lnTo>
                <a:lnTo>
                  <a:pt x="1321" y="1574"/>
                </a:lnTo>
                <a:lnTo>
                  <a:pt x="977" y="1276"/>
                </a:lnTo>
                <a:lnTo>
                  <a:pt x="344" y="1284"/>
                </a:lnTo>
                <a:lnTo>
                  <a:pt x="189" y="1406"/>
                </a:lnTo>
                <a:lnTo>
                  <a:pt x="42" y="1301"/>
                </a:lnTo>
                <a:lnTo>
                  <a:pt x="0" y="1121"/>
                </a:lnTo>
                <a:lnTo>
                  <a:pt x="281" y="924"/>
                </a:lnTo>
                <a:lnTo>
                  <a:pt x="436" y="685"/>
                </a:lnTo>
                <a:lnTo>
                  <a:pt x="499" y="446"/>
                </a:lnTo>
                <a:close/>
                <a:moveTo>
                  <a:pt x="3462" y="3695"/>
                </a:moveTo>
                <a:lnTo>
                  <a:pt x="3587" y="3605"/>
                </a:lnTo>
                <a:lnTo>
                  <a:pt x="3632" y="3614"/>
                </a:lnTo>
                <a:lnTo>
                  <a:pt x="7112" y="1990"/>
                </a:lnTo>
                <a:lnTo>
                  <a:pt x="6987" y="1883"/>
                </a:lnTo>
                <a:lnTo>
                  <a:pt x="7059" y="1812"/>
                </a:lnTo>
                <a:lnTo>
                  <a:pt x="6952" y="1749"/>
                </a:lnTo>
                <a:lnTo>
                  <a:pt x="6854" y="1776"/>
                </a:lnTo>
                <a:lnTo>
                  <a:pt x="6809" y="1740"/>
                </a:lnTo>
                <a:lnTo>
                  <a:pt x="6836" y="1713"/>
                </a:lnTo>
                <a:lnTo>
                  <a:pt x="6845" y="1499"/>
                </a:lnTo>
                <a:lnTo>
                  <a:pt x="6666" y="1446"/>
                </a:lnTo>
                <a:lnTo>
                  <a:pt x="6675" y="1249"/>
                </a:lnTo>
                <a:lnTo>
                  <a:pt x="6818" y="1071"/>
                </a:lnTo>
                <a:lnTo>
                  <a:pt x="6907" y="1116"/>
                </a:lnTo>
                <a:lnTo>
                  <a:pt x="6970" y="1089"/>
                </a:lnTo>
                <a:lnTo>
                  <a:pt x="6925" y="1035"/>
                </a:lnTo>
                <a:lnTo>
                  <a:pt x="7086" y="910"/>
                </a:lnTo>
                <a:lnTo>
                  <a:pt x="7077" y="776"/>
                </a:lnTo>
                <a:lnTo>
                  <a:pt x="7103" y="607"/>
                </a:lnTo>
                <a:lnTo>
                  <a:pt x="7005" y="553"/>
                </a:lnTo>
                <a:lnTo>
                  <a:pt x="6979" y="482"/>
                </a:lnTo>
                <a:lnTo>
                  <a:pt x="6863" y="482"/>
                </a:lnTo>
                <a:lnTo>
                  <a:pt x="6863" y="428"/>
                </a:lnTo>
                <a:lnTo>
                  <a:pt x="6800" y="428"/>
                </a:lnTo>
                <a:lnTo>
                  <a:pt x="6782" y="375"/>
                </a:lnTo>
                <a:lnTo>
                  <a:pt x="6675" y="330"/>
                </a:lnTo>
                <a:lnTo>
                  <a:pt x="6720" y="268"/>
                </a:lnTo>
                <a:lnTo>
                  <a:pt x="6595" y="116"/>
                </a:lnTo>
                <a:lnTo>
                  <a:pt x="6327" y="125"/>
                </a:lnTo>
                <a:lnTo>
                  <a:pt x="6184" y="36"/>
                </a:lnTo>
                <a:lnTo>
                  <a:pt x="6033" y="223"/>
                </a:lnTo>
                <a:lnTo>
                  <a:pt x="6033" y="375"/>
                </a:lnTo>
                <a:lnTo>
                  <a:pt x="5881" y="491"/>
                </a:lnTo>
                <a:lnTo>
                  <a:pt x="5890" y="419"/>
                </a:lnTo>
                <a:lnTo>
                  <a:pt x="5676" y="268"/>
                </a:lnTo>
                <a:lnTo>
                  <a:pt x="5640" y="250"/>
                </a:lnTo>
                <a:lnTo>
                  <a:pt x="5399" y="393"/>
                </a:lnTo>
                <a:lnTo>
                  <a:pt x="5140" y="402"/>
                </a:lnTo>
                <a:lnTo>
                  <a:pt x="5310" y="107"/>
                </a:lnTo>
                <a:lnTo>
                  <a:pt x="5256" y="107"/>
                </a:lnTo>
                <a:lnTo>
                  <a:pt x="5292" y="0"/>
                </a:lnTo>
                <a:lnTo>
                  <a:pt x="5220" y="0"/>
                </a:lnTo>
                <a:lnTo>
                  <a:pt x="5096" y="303"/>
                </a:lnTo>
                <a:lnTo>
                  <a:pt x="4819" y="27"/>
                </a:lnTo>
                <a:lnTo>
                  <a:pt x="4747" y="27"/>
                </a:lnTo>
                <a:lnTo>
                  <a:pt x="4542" y="277"/>
                </a:lnTo>
                <a:lnTo>
                  <a:pt x="4212" y="544"/>
                </a:lnTo>
                <a:lnTo>
                  <a:pt x="4096" y="214"/>
                </a:lnTo>
                <a:lnTo>
                  <a:pt x="4132" y="98"/>
                </a:lnTo>
                <a:lnTo>
                  <a:pt x="3730" y="277"/>
                </a:lnTo>
                <a:lnTo>
                  <a:pt x="3382" y="580"/>
                </a:lnTo>
                <a:lnTo>
                  <a:pt x="3703" y="955"/>
                </a:lnTo>
                <a:lnTo>
                  <a:pt x="3462" y="1116"/>
                </a:lnTo>
                <a:lnTo>
                  <a:pt x="3445" y="1490"/>
                </a:lnTo>
                <a:lnTo>
                  <a:pt x="3373" y="1642"/>
                </a:lnTo>
                <a:lnTo>
                  <a:pt x="3186" y="1731"/>
                </a:lnTo>
                <a:lnTo>
                  <a:pt x="3016" y="2249"/>
                </a:lnTo>
                <a:lnTo>
                  <a:pt x="2766" y="2490"/>
                </a:lnTo>
                <a:lnTo>
                  <a:pt x="2900" y="2954"/>
                </a:lnTo>
                <a:lnTo>
                  <a:pt x="2650" y="3016"/>
                </a:lnTo>
                <a:lnTo>
                  <a:pt x="2650" y="3489"/>
                </a:lnTo>
                <a:lnTo>
                  <a:pt x="2909" y="3382"/>
                </a:lnTo>
                <a:lnTo>
                  <a:pt x="3061" y="3382"/>
                </a:lnTo>
                <a:lnTo>
                  <a:pt x="3114" y="3579"/>
                </a:lnTo>
                <a:lnTo>
                  <a:pt x="3462" y="3695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0" name="Freeform 139"/>
          <p:cNvSpPr>
            <a:spLocks/>
          </p:cNvSpPr>
          <p:nvPr/>
        </p:nvSpPr>
        <p:spPr bwMode="auto">
          <a:xfrm>
            <a:off x="-2859400" y="853557"/>
            <a:ext cx="358284" cy="376658"/>
          </a:xfrm>
          <a:custGeom>
            <a:avLst/>
            <a:gdLst>
              <a:gd name="T0" fmla="*/ 1838 w 2999"/>
              <a:gd name="T1" fmla="*/ 3142 h 3142"/>
              <a:gd name="T2" fmla="*/ 1966 w 2999"/>
              <a:gd name="T3" fmla="*/ 2423 h 3142"/>
              <a:gd name="T4" fmla="*/ 1717 w 2999"/>
              <a:gd name="T5" fmla="*/ 1710 h 3142"/>
              <a:gd name="T6" fmla="*/ 1833 w 2999"/>
              <a:gd name="T7" fmla="*/ 1664 h 3142"/>
              <a:gd name="T8" fmla="*/ 2151 w 2999"/>
              <a:gd name="T9" fmla="*/ 1780 h 3142"/>
              <a:gd name="T10" fmla="*/ 2447 w 2999"/>
              <a:gd name="T11" fmla="*/ 1785 h 3142"/>
              <a:gd name="T12" fmla="*/ 2558 w 2999"/>
              <a:gd name="T13" fmla="*/ 1907 h 3142"/>
              <a:gd name="T14" fmla="*/ 2625 w 2999"/>
              <a:gd name="T15" fmla="*/ 1948 h 3142"/>
              <a:gd name="T16" fmla="*/ 2714 w 2999"/>
              <a:gd name="T17" fmla="*/ 1971 h 3142"/>
              <a:gd name="T18" fmla="*/ 2795 w 2999"/>
              <a:gd name="T19" fmla="*/ 1838 h 3142"/>
              <a:gd name="T20" fmla="*/ 2882 w 2999"/>
              <a:gd name="T21" fmla="*/ 1890 h 3142"/>
              <a:gd name="T22" fmla="*/ 2975 w 2999"/>
              <a:gd name="T23" fmla="*/ 1838 h 3142"/>
              <a:gd name="T24" fmla="*/ 2986 w 2999"/>
              <a:gd name="T25" fmla="*/ 1681 h 3142"/>
              <a:gd name="T26" fmla="*/ 2952 w 2999"/>
              <a:gd name="T27" fmla="*/ 1611 h 3142"/>
              <a:gd name="T28" fmla="*/ 2865 w 2999"/>
              <a:gd name="T29" fmla="*/ 1548 h 3142"/>
              <a:gd name="T30" fmla="*/ 2789 w 2999"/>
              <a:gd name="T31" fmla="*/ 1530 h 3142"/>
              <a:gd name="T32" fmla="*/ 2725 w 2999"/>
              <a:gd name="T33" fmla="*/ 1571 h 3142"/>
              <a:gd name="T34" fmla="*/ 2673 w 2999"/>
              <a:gd name="T35" fmla="*/ 1640 h 3142"/>
              <a:gd name="T36" fmla="*/ 2615 w 2999"/>
              <a:gd name="T37" fmla="*/ 1594 h 3142"/>
              <a:gd name="T38" fmla="*/ 2575 w 2999"/>
              <a:gd name="T39" fmla="*/ 1374 h 3142"/>
              <a:gd name="T40" fmla="*/ 2673 w 2999"/>
              <a:gd name="T41" fmla="*/ 1356 h 3142"/>
              <a:gd name="T42" fmla="*/ 2801 w 2999"/>
              <a:gd name="T43" fmla="*/ 1385 h 3142"/>
              <a:gd name="T44" fmla="*/ 2824 w 2999"/>
              <a:gd name="T45" fmla="*/ 1275 h 3142"/>
              <a:gd name="T46" fmla="*/ 1804 w 2999"/>
              <a:gd name="T47" fmla="*/ 568 h 3142"/>
              <a:gd name="T48" fmla="*/ 1786 w 2999"/>
              <a:gd name="T49" fmla="*/ 347 h 3142"/>
              <a:gd name="T50" fmla="*/ 1630 w 2999"/>
              <a:gd name="T51" fmla="*/ 162 h 3142"/>
              <a:gd name="T52" fmla="*/ 1404 w 2999"/>
              <a:gd name="T53" fmla="*/ 249 h 3142"/>
              <a:gd name="T54" fmla="*/ 957 w 2999"/>
              <a:gd name="T55" fmla="*/ 0 h 3142"/>
              <a:gd name="T56" fmla="*/ 719 w 2999"/>
              <a:gd name="T57" fmla="*/ 440 h 3142"/>
              <a:gd name="T58" fmla="*/ 105 w 2999"/>
              <a:gd name="T59" fmla="*/ 707 h 3142"/>
              <a:gd name="T60" fmla="*/ 203 w 2999"/>
              <a:gd name="T61" fmla="*/ 962 h 3142"/>
              <a:gd name="T62" fmla="*/ 0 w 2999"/>
              <a:gd name="T63" fmla="*/ 1037 h 3142"/>
              <a:gd name="T64" fmla="*/ 111 w 2999"/>
              <a:gd name="T65" fmla="*/ 1322 h 3142"/>
              <a:gd name="T66" fmla="*/ 296 w 2999"/>
              <a:gd name="T67" fmla="*/ 1356 h 3142"/>
              <a:gd name="T68" fmla="*/ 429 w 2999"/>
              <a:gd name="T69" fmla="*/ 1461 h 3142"/>
              <a:gd name="T70" fmla="*/ 487 w 2999"/>
              <a:gd name="T71" fmla="*/ 1582 h 3142"/>
              <a:gd name="T72" fmla="*/ 644 w 2999"/>
              <a:gd name="T73" fmla="*/ 1582 h 3142"/>
              <a:gd name="T74" fmla="*/ 754 w 2999"/>
              <a:gd name="T75" fmla="*/ 1490 h 3142"/>
              <a:gd name="T76" fmla="*/ 887 w 2999"/>
              <a:gd name="T77" fmla="*/ 1414 h 3142"/>
              <a:gd name="T78" fmla="*/ 1038 w 2999"/>
              <a:gd name="T79" fmla="*/ 1484 h 3142"/>
              <a:gd name="T80" fmla="*/ 1189 w 2999"/>
              <a:gd name="T81" fmla="*/ 1611 h 3142"/>
              <a:gd name="T82" fmla="*/ 1276 w 2999"/>
              <a:gd name="T83" fmla="*/ 1803 h 3142"/>
              <a:gd name="T84" fmla="*/ 1044 w 2999"/>
              <a:gd name="T85" fmla="*/ 1913 h 3142"/>
              <a:gd name="T86" fmla="*/ 1085 w 2999"/>
              <a:gd name="T87" fmla="*/ 2081 h 3142"/>
              <a:gd name="T88" fmla="*/ 1218 w 2999"/>
              <a:gd name="T89" fmla="*/ 2145 h 3142"/>
              <a:gd name="T90" fmla="*/ 1467 w 2999"/>
              <a:gd name="T91" fmla="*/ 2736 h 3142"/>
              <a:gd name="T92" fmla="*/ 1467 w 2999"/>
              <a:gd name="T93" fmla="*/ 2974 h 3142"/>
              <a:gd name="T94" fmla="*/ 1566 w 2999"/>
              <a:gd name="T95" fmla="*/ 3078 h 3142"/>
              <a:gd name="T96" fmla="*/ 1717 w 2999"/>
              <a:gd name="T97" fmla="*/ 3131 h 3142"/>
              <a:gd name="T98" fmla="*/ 1838 w 2999"/>
              <a:gd name="T99" fmla="*/ 3142 h 3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999" h="3142">
                <a:moveTo>
                  <a:pt x="1838" y="3142"/>
                </a:moveTo>
                <a:lnTo>
                  <a:pt x="1966" y="2423"/>
                </a:lnTo>
                <a:lnTo>
                  <a:pt x="1717" y="1710"/>
                </a:lnTo>
                <a:lnTo>
                  <a:pt x="1833" y="1664"/>
                </a:lnTo>
                <a:lnTo>
                  <a:pt x="2151" y="1780"/>
                </a:lnTo>
                <a:lnTo>
                  <a:pt x="2447" y="1785"/>
                </a:lnTo>
                <a:lnTo>
                  <a:pt x="2558" y="1907"/>
                </a:lnTo>
                <a:cubicBezTo>
                  <a:pt x="2558" y="1907"/>
                  <a:pt x="2590" y="1929"/>
                  <a:pt x="2625" y="1948"/>
                </a:cubicBezTo>
                <a:cubicBezTo>
                  <a:pt x="2661" y="1967"/>
                  <a:pt x="2693" y="1989"/>
                  <a:pt x="2714" y="1971"/>
                </a:cubicBezTo>
                <a:cubicBezTo>
                  <a:pt x="2736" y="1953"/>
                  <a:pt x="2763" y="1851"/>
                  <a:pt x="2795" y="1838"/>
                </a:cubicBezTo>
                <a:cubicBezTo>
                  <a:pt x="2827" y="1824"/>
                  <a:pt x="2849" y="1886"/>
                  <a:pt x="2882" y="1890"/>
                </a:cubicBezTo>
                <a:cubicBezTo>
                  <a:pt x="2916" y="1893"/>
                  <a:pt x="2951" y="1874"/>
                  <a:pt x="2975" y="1838"/>
                </a:cubicBezTo>
                <a:cubicBezTo>
                  <a:pt x="2999" y="1801"/>
                  <a:pt x="2996" y="1717"/>
                  <a:pt x="2986" y="1681"/>
                </a:cubicBezTo>
                <a:cubicBezTo>
                  <a:pt x="2977" y="1645"/>
                  <a:pt x="2952" y="1611"/>
                  <a:pt x="2952" y="1611"/>
                </a:cubicBezTo>
                <a:lnTo>
                  <a:pt x="2865" y="1548"/>
                </a:lnTo>
                <a:lnTo>
                  <a:pt x="2789" y="1530"/>
                </a:lnTo>
                <a:cubicBezTo>
                  <a:pt x="2789" y="1530"/>
                  <a:pt x="2743" y="1554"/>
                  <a:pt x="2725" y="1571"/>
                </a:cubicBezTo>
                <a:cubicBezTo>
                  <a:pt x="2708" y="1587"/>
                  <a:pt x="2697" y="1637"/>
                  <a:pt x="2673" y="1640"/>
                </a:cubicBezTo>
                <a:cubicBezTo>
                  <a:pt x="2649" y="1643"/>
                  <a:pt x="2638" y="1632"/>
                  <a:pt x="2615" y="1594"/>
                </a:cubicBezTo>
                <a:cubicBezTo>
                  <a:pt x="2592" y="1556"/>
                  <a:pt x="2547" y="1414"/>
                  <a:pt x="2575" y="1374"/>
                </a:cubicBezTo>
                <a:cubicBezTo>
                  <a:pt x="2602" y="1334"/>
                  <a:pt x="2639" y="1355"/>
                  <a:pt x="2673" y="1356"/>
                </a:cubicBezTo>
                <a:cubicBezTo>
                  <a:pt x="2708" y="1357"/>
                  <a:pt x="2801" y="1385"/>
                  <a:pt x="2801" y="1385"/>
                </a:cubicBezTo>
                <a:lnTo>
                  <a:pt x="2824" y="1275"/>
                </a:lnTo>
                <a:lnTo>
                  <a:pt x="1804" y="568"/>
                </a:lnTo>
                <a:lnTo>
                  <a:pt x="1786" y="347"/>
                </a:lnTo>
                <a:lnTo>
                  <a:pt x="1630" y="162"/>
                </a:lnTo>
                <a:lnTo>
                  <a:pt x="1404" y="249"/>
                </a:lnTo>
                <a:lnTo>
                  <a:pt x="957" y="0"/>
                </a:lnTo>
                <a:lnTo>
                  <a:pt x="719" y="440"/>
                </a:lnTo>
                <a:lnTo>
                  <a:pt x="105" y="707"/>
                </a:lnTo>
                <a:lnTo>
                  <a:pt x="203" y="962"/>
                </a:lnTo>
                <a:lnTo>
                  <a:pt x="0" y="1037"/>
                </a:lnTo>
                <a:cubicBezTo>
                  <a:pt x="0" y="1037"/>
                  <a:pt x="51" y="1274"/>
                  <a:pt x="111" y="1322"/>
                </a:cubicBezTo>
                <a:cubicBezTo>
                  <a:pt x="170" y="1369"/>
                  <a:pt x="246" y="1336"/>
                  <a:pt x="296" y="1356"/>
                </a:cubicBezTo>
                <a:cubicBezTo>
                  <a:pt x="346" y="1377"/>
                  <a:pt x="401" y="1425"/>
                  <a:pt x="429" y="1461"/>
                </a:cubicBezTo>
                <a:cubicBezTo>
                  <a:pt x="458" y="1496"/>
                  <a:pt x="450" y="1552"/>
                  <a:pt x="487" y="1582"/>
                </a:cubicBezTo>
                <a:cubicBezTo>
                  <a:pt x="525" y="1613"/>
                  <a:pt x="597" y="1600"/>
                  <a:pt x="644" y="1582"/>
                </a:cubicBezTo>
                <a:cubicBezTo>
                  <a:pt x="691" y="1565"/>
                  <a:pt x="718" y="1514"/>
                  <a:pt x="754" y="1490"/>
                </a:cubicBezTo>
                <a:cubicBezTo>
                  <a:pt x="790" y="1465"/>
                  <a:pt x="835" y="1416"/>
                  <a:pt x="887" y="1414"/>
                </a:cubicBezTo>
                <a:cubicBezTo>
                  <a:pt x="940" y="1413"/>
                  <a:pt x="1038" y="1484"/>
                  <a:pt x="1038" y="1484"/>
                </a:cubicBezTo>
                <a:cubicBezTo>
                  <a:pt x="1038" y="1484"/>
                  <a:pt x="1152" y="1563"/>
                  <a:pt x="1189" y="1611"/>
                </a:cubicBezTo>
                <a:cubicBezTo>
                  <a:pt x="1226" y="1660"/>
                  <a:pt x="1276" y="1803"/>
                  <a:pt x="1276" y="1803"/>
                </a:cubicBezTo>
                <a:cubicBezTo>
                  <a:pt x="1276" y="1803"/>
                  <a:pt x="1072" y="1855"/>
                  <a:pt x="1044" y="1913"/>
                </a:cubicBezTo>
                <a:cubicBezTo>
                  <a:pt x="1016" y="1971"/>
                  <a:pt x="1054" y="2044"/>
                  <a:pt x="1085" y="2081"/>
                </a:cubicBezTo>
                <a:cubicBezTo>
                  <a:pt x="1115" y="2118"/>
                  <a:pt x="1218" y="2145"/>
                  <a:pt x="1218" y="2145"/>
                </a:cubicBezTo>
                <a:cubicBezTo>
                  <a:pt x="1218" y="2145"/>
                  <a:pt x="1441" y="2607"/>
                  <a:pt x="1467" y="2736"/>
                </a:cubicBezTo>
                <a:cubicBezTo>
                  <a:pt x="1493" y="2866"/>
                  <a:pt x="1446" y="2921"/>
                  <a:pt x="1467" y="2974"/>
                </a:cubicBezTo>
                <a:cubicBezTo>
                  <a:pt x="1488" y="3027"/>
                  <a:pt x="1528" y="3054"/>
                  <a:pt x="1566" y="3078"/>
                </a:cubicBezTo>
                <a:cubicBezTo>
                  <a:pt x="1604" y="3103"/>
                  <a:pt x="1717" y="3131"/>
                  <a:pt x="1717" y="3131"/>
                </a:cubicBezTo>
                <a:lnTo>
                  <a:pt x="1838" y="3142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2" name="Freeform 141"/>
          <p:cNvSpPr>
            <a:spLocks/>
          </p:cNvSpPr>
          <p:nvPr/>
        </p:nvSpPr>
        <p:spPr bwMode="auto">
          <a:xfrm>
            <a:off x="-3079882" y="1090118"/>
            <a:ext cx="500680" cy="606328"/>
          </a:xfrm>
          <a:custGeom>
            <a:avLst/>
            <a:gdLst>
              <a:gd name="T0" fmla="*/ 3769 w 4181"/>
              <a:gd name="T1" fmla="*/ 2841 h 5056"/>
              <a:gd name="T2" fmla="*/ 3667 w 4181"/>
              <a:gd name="T3" fmla="*/ 2971 h 5056"/>
              <a:gd name="T4" fmla="*/ 3519 w 4181"/>
              <a:gd name="T5" fmla="*/ 3001 h 5056"/>
              <a:gd name="T6" fmla="*/ 3572 w 4181"/>
              <a:gd name="T7" fmla="*/ 3079 h 5056"/>
              <a:gd name="T8" fmla="*/ 3358 w 4181"/>
              <a:gd name="T9" fmla="*/ 3563 h 5056"/>
              <a:gd name="T10" fmla="*/ 3584 w 4181"/>
              <a:gd name="T11" fmla="*/ 3913 h 5056"/>
              <a:gd name="T12" fmla="*/ 3763 w 4181"/>
              <a:gd name="T13" fmla="*/ 4192 h 5056"/>
              <a:gd name="T14" fmla="*/ 3978 w 4181"/>
              <a:gd name="T15" fmla="*/ 4093 h 5056"/>
              <a:gd name="T16" fmla="*/ 4036 w 4181"/>
              <a:gd name="T17" fmla="*/ 4319 h 5056"/>
              <a:gd name="T18" fmla="*/ 4053 w 4181"/>
              <a:gd name="T19" fmla="*/ 4661 h 5056"/>
              <a:gd name="T20" fmla="*/ 4042 w 4181"/>
              <a:gd name="T21" fmla="*/ 5003 h 5056"/>
              <a:gd name="T22" fmla="*/ 3578 w 4181"/>
              <a:gd name="T23" fmla="*/ 5056 h 5056"/>
              <a:gd name="T24" fmla="*/ 3201 w 4181"/>
              <a:gd name="T25" fmla="*/ 5009 h 5056"/>
              <a:gd name="T26" fmla="*/ 3215 w 4181"/>
              <a:gd name="T27" fmla="*/ 4520 h 5056"/>
              <a:gd name="T28" fmla="*/ 2372 w 4181"/>
              <a:gd name="T29" fmla="*/ 4487 h 5056"/>
              <a:gd name="T30" fmla="*/ 2180 w 4181"/>
              <a:gd name="T31" fmla="*/ 4319 h 5056"/>
              <a:gd name="T32" fmla="*/ 2151 w 4181"/>
              <a:gd name="T33" fmla="*/ 4076 h 5056"/>
              <a:gd name="T34" fmla="*/ 1630 w 4181"/>
              <a:gd name="T35" fmla="*/ 4064 h 5056"/>
              <a:gd name="T36" fmla="*/ 1537 w 4181"/>
              <a:gd name="T37" fmla="*/ 3919 h 5056"/>
              <a:gd name="T38" fmla="*/ 1302 w 4181"/>
              <a:gd name="T39" fmla="*/ 3988 h 5056"/>
              <a:gd name="T40" fmla="*/ 1046 w 4181"/>
              <a:gd name="T41" fmla="*/ 3960 h 5056"/>
              <a:gd name="T42" fmla="*/ 886 w 4181"/>
              <a:gd name="T43" fmla="*/ 3795 h 5056"/>
              <a:gd name="T44" fmla="*/ 624 w 4181"/>
              <a:gd name="T45" fmla="*/ 3612 h 5056"/>
              <a:gd name="T46" fmla="*/ 238 w 4181"/>
              <a:gd name="T47" fmla="*/ 3757 h 5056"/>
              <a:gd name="T48" fmla="*/ 126 w 4181"/>
              <a:gd name="T49" fmla="*/ 3348 h 5056"/>
              <a:gd name="T50" fmla="*/ 151 w 4181"/>
              <a:gd name="T51" fmla="*/ 1983 h 5056"/>
              <a:gd name="T52" fmla="*/ 42 w 4181"/>
              <a:gd name="T53" fmla="*/ 857 h 5056"/>
              <a:gd name="T54" fmla="*/ 176 w 4181"/>
              <a:gd name="T55" fmla="*/ 689 h 5056"/>
              <a:gd name="T56" fmla="*/ 453 w 4181"/>
              <a:gd name="T57" fmla="*/ 574 h 5056"/>
              <a:gd name="T58" fmla="*/ 348 w 4181"/>
              <a:gd name="T59" fmla="*/ 0 h 5056"/>
              <a:gd name="T60" fmla="*/ 1630 w 4181"/>
              <a:gd name="T61" fmla="*/ 1826 h 5056"/>
              <a:gd name="T62" fmla="*/ 2604 w 4181"/>
              <a:gd name="T63" fmla="*/ 2435 h 5056"/>
              <a:gd name="T64" fmla="*/ 3584 w 4181"/>
              <a:gd name="T65" fmla="*/ 2765 h 5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181" h="5056">
                <a:moveTo>
                  <a:pt x="3584" y="2765"/>
                </a:moveTo>
                <a:lnTo>
                  <a:pt x="3769" y="2841"/>
                </a:lnTo>
                <a:lnTo>
                  <a:pt x="3741" y="3005"/>
                </a:lnTo>
                <a:lnTo>
                  <a:pt x="3667" y="2971"/>
                </a:lnTo>
                <a:lnTo>
                  <a:pt x="3602" y="3019"/>
                </a:lnTo>
                <a:lnTo>
                  <a:pt x="3519" y="3001"/>
                </a:lnTo>
                <a:lnTo>
                  <a:pt x="3487" y="3094"/>
                </a:lnTo>
                <a:lnTo>
                  <a:pt x="3572" y="3079"/>
                </a:lnTo>
                <a:lnTo>
                  <a:pt x="3526" y="3403"/>
                </a:lnTo>
                <a:lnTo>
                  <a:pt x="3358" y="3563"/>
                </a:lnTo>
                <a:lnTo>
                  <a:pt x="3392" y="3757"/>
                </a:lnTo>
                <a:lnTo>
                  <a:pt x="3584" y="3913"/>
                </a:lnTo>
                <a:lnTo>
                  <a:pt x="3647" y="4157"/>
                </a:lnTo>
                <a:lnTo>
                  <a:pt x="3763" y="4192"/>
                </a:lnTo>
                <a:lnTo>
                  <a:pt x="3955" y="4157"/>
                </a:lnTo>
                <a:lnTo>
                  <a:pt x="3978" y="4093"/>
                </a:lnTo>
                <a:lnTo>
                  <a:pt x="4094" y="4087"/>
                </a:lnTo>
                <a:lnTo>
                  <a:pt x="4036" y="4319"/>
                </a:lnTo>
                <a:lnTo>
                  <a:pt x="4181" y="4360"/>
                </a:lnTo>
                <a:lnTo>
                  <a:pt x="4053" y="4661"/>
                </a:lnTo>
                <a:lnTo>
                  <a:pt x="4129" y="4795"/>
                </a:lnTo>
                <a:lnTo>
                  <a:pt x="4042" y="5003"/>
                </a:lnTo>
                <a:lnTo>
                  <a:pt x="3879" y="4934"/>
                </a:lnTo>
                <a:lnTo>
                  <a:pt x="3578" y="5056"/>
                </a:lnTo>
                <a:lnTo>
                  <a:pt x="3439" y="4945"/>
                </a:lnTo>
                <a:lnTo>
                  <a:pt x="3201" y="5009"/>
                </a:lnTo>
                <a:lnTo>
                  <a:pt x="3097" y="4864"/>
                </a:lnTo>
                <a:lnTo>
                  <a:pt x="3215" y="4520"/>
                </a:lnTo>
                <a:lnTo>
                  <a:pt x="2343" y="4204"/>
                </a:lnTo>
                <a:lnTo>
                  <a:pt x="2372" y="4487"/>
                </a:lnTo>
                <a:lnTo>
                  <a:pt x="2117" y="4412"/>
                </a:lnTo>
                <a:lnTo>
                  <a:pt x="2180" y="4319"/>
                </a:lnTo>
                <a:lnTo>
                  <a:pt x="2111" y="4325"/>
                </a:lnTo>
                <a:lnTo>
                  <a:pt x="2151" y="4076"/>
                </a:lnTo>
                <a:lnTo>
                  <a:pt x="2026" y="3969"/>
                </a:lnTo>
                <a:lnTo>
                  <a:pt x="1630" y="4064"/>
                </a:lnTo>
                <a:lnTo>
                  <a:pt x="1502" y="4006"/>
                </a:lnTo>
                <a:lnTo>
                  <a:pt x="1537" y="3919"/>
                </a:lnTo>
                <a:lnTo>
                  <a:pt x="1340" y="3757"/>
                </a:lnTo>
                <a:lnTo>
                  <a:pt x="1302" y="3988"/>
                </a:lnTo>
                <a:lnTo>
                  <a:pt x="1137" y="3989"/>
                </a:lnTo>
                <a:cubicBezTo>
                  <a:pt x="1137" y="3989"/>
                  <a:pt x="1080" y="3960"/>
                  <a:pt x="1046" y="3960"/>
                </a:cubicBezTo>
                <a:cubicBezTo>
                  <a:pt x="1011" y="3960"/>
                  <a:pt x="969" y="3960"/>
                  <a:pt x="969" y="3960"/>
                </a:cubicBezTo>
                <a:lnTo>
                  <a:pt x="886" y="3795"/>
                </a:lnTo>
                <a:lnTo>
                  <a:pt x="598" y="3776"/>
                </a:lnTo>
                <a:lnTo>
                  <a:pt x="624" y="3612"/>
                </a:lnTo>
                <a:lnTo>
                  <a:pt x="329" y="3684"/>
                </a:lnTo>
                <a:lnTo>
                  <a:pt x="238" y="3757"/>
                </a:lnTo>
                <a:lnTo>
                  <a:pt x="35" y="3554"/>
                </a:lnTo>
                <a:lnTo>
                  <a:pt x="126" y="3348"/>
                </a:lnTo>
                <a:lnTo>
                  <a:pt x="0" y="3160"/>
                </a:lnTo>
                <a:lnTo>
                  <a:pt x="151" y="1983"/>
                </a:lnTo>
                <a:lnTo>
                  <a:pt x="18" y="1472"/>
                </a:lnTo>
                <a:lnTo>
                  <a:pt x="42" y="857"/>
                </a:lnTo>
                <a:lnTo>
                  <a:pt x="238" y="782"/>
                </a:lnTo>
                <a:lnTo>
                  <a:pt x="176" y="689"/>
                </a:lnTo>
                <a:lnTo>
                  <a:pt x="291" y="560"/>
                </a:lnTo>
                <a:lnTo>
                  <a:pt x="453" y="574"/>
                </a:lnTo>
                <a:lnTo>
                  <a:pt x="223" y="62"/>
                </a:lnTo>
                <a:lnTo>
                  <a:pt x="348" y="0"/>
                </a:lnTo>
                <a:cubicBezTo>
                  <a:pt x="348" y="0"/>
                  <a:pt x="1052" y="1144"/>
                  <a:pt x="1259" y="1414"/>
                </a:cubicBezTo>
                <a:cubicBezTo>
                  <a:pt x="1465" y="1685"/>
                  <a:pt x="1546" y="1729"/>
                  <a:pt x="1630" y="1826"/>
                </a:cubicBezTo>
                <a:cubicBezTo>
                  <a:pt x="1713" y="1923"/>
                  <a:pt x="1821" y="2058"/>
                  <a:pt x="1821" y="2058"/>
                </a:cubicBezTo>
                <a:cubicBezTo>
                  <a:pt x="1821" y="2058"/>
                  <a:pt x="2335" y="2325"/>
                  <a:pt x="2604" y="2435"/>
                </a:cubicBezTo>
                <a:cubicBezTo>
                  <a:pt x="2872" y="2545"/>
                  <a:pt x="3613" y="2777"/>
                  <a:pt x="3613" y="2777"/>
                </a:cubicBezTo>
                <a:lnTo>
                  <a:pt x="3584" y="2765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6" name="Freeform 11"/>
          <p:cNvSpPr>
            <a:spLocks/>
          </p:cNvSpPr>
          <p:nvPr/>
        </p:nvSpPr>
        <p:spPr bwMode="auto">
          <a:xfrm>
            <a:off x="-3171751" y="825997"/>
            <a:ext cx="491492" cy="477712"/>
          </a:xfrm>
          <a:custGeom>
            <a:avLst/>
            <a:gdLst>
              <a:gd name="T0" fmla="*/ 3496 w 4112"/>
              <a:gd name="T1" fmla="*/ 1642 h 3990"/>
              <a:gd name="T2" fmla="*/ 3346 w 4112"/>
              <a:gd name="T3" fmla="*/ 1746 h 3990"/>
              <a:gd name="T4" fmla="*/ 3282 w 4112"/>
              <a:gd name="T5" fmla="*/ 1815 h 3990"/>
              <a:gd name="T6" fmla="*/ 3091 w 4112"/>
              <a:gd name="T7" fmla="*/ 1827 h 3990"/>
              <a:gd name="T8" fmla="*/ 3021 w 4112"/>
              <a:gd name="T9" fmla="*/ 1682 h 3990"/>
              <a:gd name="T10" fmla="*/ 2859 w 4112"/>
              <a:gd name="T11" fmla="*/ 1589 h 3990"/>
              <a:gd name="T12" fmla="*/ 2708 w 4112"/>
              <a:gd name="T13" fmla="*/ 1549 h 3990"/>
              <a:gd name="T14" fmla="*/ 2604 w 4112"/>
              <a:gd name="T15" fmla="*/ 1276 h 3990"/>
              <a:gd name="T16" fmla="*/ 2818 w 4112"/>
              <a:gd name="T17" fmla="*/ 1218 h 3990"/>
              <a:gd name="T18" fmla="*/ 2720 w 4112"/>
              <a:gd name="T19" fmla="*/ 946 h 3990"/>
              <a:gd name="T20" fmla="*/ 3299 w 4112"/>
              <a:gd name="T21" fmla="*/ 720 h 3990"/>
              <a:gd name="T22" fmla="*/ 3558 w 4112"/>
              <a:gd name="T23" fmla="*/ 267 h 3990"/>
              <a:gd name="T24" fmla="*/ 3201 w 4112"/>
              <a:gd name="T25" fmla="*/ 0 h 3990"/>
              <a:gd name="T26" fmla="*/ 3114 w 4112"/>
              <a:gd name="T27" fmla="*/ 70 h 3990"/>
              <a:gd name="T28" fmla="*/ 3014 w 4112"/>
              <a:gd name="T29" fmla="*/ 75 h 3990"/>
              <a:gd name="T30" fmla="*/ 2971 w 4112"/>
              <a:gd name="T31" fmla="*/ 126 h 3990"/>
              <a:gd name="T32" fmla="*/ 3021 w 4112"/>
              <a:gd name="T33" fmla="*/ 221 h 3990"/>
              <a:gd name="T34" fmla="*/ 2656 w 4112"/>
              <a:gd name="T35" fmla="*/ 522 h 3990"/>
              <a:gd name="T36" fmla="*/ 2093 w 4112"/>
              <a:gd name="T37" fmla="*/ 679 h 3990"/>
              <a:gd name="T38" fmla="*/ 1764 w 4112"/>
              <a:gd name="T39" fmla="*/ 685 h 3990"/>
              <a:gd name="T40" fmla="*/ 1647 w 4112"/>
              <a:gd name="T41" fmla="*/ 720 h 3990"/>
              <a:gd name="T42" fmla="*/ 1699 w 4112"/>
              <a:gd name="T43" fmla="*/ 575 h 3990"/>
              <a:gd name="T44" fmla="*/ 1484 w 4112"/>
              <a:gd name="T45" fmla="*/ 301 h 3990"/>
              <a:gd name="T46" fmla="*/ 1255 w 4112"/>
              <a:gd name="T47" fmla="*/ 290 h 3990"/>
              <a:gd name="T48" fmla="*/ 1085 w 4112"/>
              <a:gd name="T49" fmla="*/ 424 h 3990"/>
              <a:gd name="T50" fmla="*/ 877 w 4112"/>
              <a:gd name="T51" fmla="*/ 343 h 3990"/>
              <a:gd name="T52" fmla="*/ 510 w 4112"/>
              <a:gd name="T53" fmla="*/ 476 h 3990"/>
              <a:gd name="T54" fmla="*/ 279 w 4112"/>
              <a:gd name="T55" fmla="*/ 308 h 3990"/>
              <a:gd name="T56" fmla="*/ 0 w 4112"/>
              <a:gd name="T57" fmla="*/ 482 h 3990"/>
              <a:gd name="T58" fmla="*/ 1085 w 4112"/>
              <a:gd name="T59" fmla="*/ 2175 h 3990"/>
              <a:gd name="T60" fmla="*/ 2111 w 4112"/>
              <a:gd name="T61" fmla="*/ 3758 h 3990"/>
              <a:gd name="T62" fmla="*/ 2343 w 4112"/>
              <a:gd name="T63" fmla="*/ 3990 h 3990"/>
              <a:gd name="T64" fmla="*/ 2563 w 4112"/>
              <a:gd name="T65" fmla="*/ 3735 h 3990"/>
              <a:gd name="T66" fmla="*/ 3147 w 4112"/>
              <a:gd name="T67" fmla="*/ 2901 h 3990"/>
              <a:gd name="T68" fmla="*/ 3453 w 4112"/>
              <a:gd name="T69" fmla="*/ 3066 h 3990"/>
              <a:gd name="T70" fmla="*/ 3788 w 4112"/>
              <a:gd name="T71" fmla="*/ 3188 h 3990"/>
              <a:gd name="T72" fmla="*/ 4085 w 4112"/>
              <a:gd name="T73" fmla="*/ 3140 h 3990"/>
              <a:gd name="T74" fmla="*/ 4112 w 4112"/>
              <a:gd name="T75" fmla="*/ 2954 h 3990"/>
              <a:gd name="T76" fmla="*/ 3859 w 4112"/>
              <a:gd name="T77" fmla="*/ 2402 h 3990"/>
              <a:gd name="T78" fmla="*/ 3859 w 4112"/>
              <a:gd name="T79" fmla="*/ 2116 h 3990"/>
              <a:gd name="T80" fmla="*/ 3859 w 4112"/>
              <a:gd name="T81" fmla="*/ 1830 h 3990"/>
              <a:gd name="T82" fmla="*/ 3633 w 4112"/>
              <a:gd name="T83" fmla="*/ 1718 h 3990"/>
              <a:gd name="T84" fmla="*/ 3496 w 4112"/>
              <a:gd name="T85" fmla="*/ 1642 h 3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12" h="3990">
                <a:moveTo>
                  <a:pt x="3496" y="1642"/>
                </a:moveTo>
                <a:cubicBezTo>
                  <a:pt x="3445" y="1646"/>
                  <a:pt x="3377" y="1719"/>
                  <a:pt x="3346" y="1746"/>
                </a:cubicBezTo>
                <a:cubicBezTo>
                  <a:pt x="3314" y="1773"/>
                  <a:pt x="3321" y="1797"/>
                  <a:pt x="3282" y="1815"/>
                </a:cubicBezTo>
                <a:cubicBezTo>
                  <a:pt x="3243" y="1834"/>
                  <a:pt x="3136" y="1854"/>
                  <a:pt x="3091" y="1827"/>
                </a:cubicBezTo>
                <a:cubicBezTo>
                  <a:pt x="3045" y="1800"/>
                  <a:pt x="3057" y="1720"/>
                  <a:pt x="3021" y="1682"/>
                </a:cubicBezTo>
                <a:cubicBezTo>
                  <a:pt x="2986" y="1644"/>
                  <a:pt x="2912" y="1604"/>
                  <a:pt x="2859" y="1589"/>
                </a:cubicBezTo>
                <a:cubicBezTo>
                  <a:pt x="2806" y="1574"/>
                  <a:pt x="2766" y="1596"/>
                  <a:pt x="2708" y="1549"/>
                </a:cubicBezTo>
                <a:cubicBezTo>
                  <a:pt x="2650" y="1502"/>
                  <a:pt x="2604" y="1276"/>
                  <a:pt x="2604" y="1276"/>
                </a:cubicBezTo>
                <a:lnTo>
                  <a:pt x="2818" y="1218"/>
                </a:lnTo>
                <a:lnTo>
                  <a:pt x="2720" y="946"/>
                </a:lnTo>
                <a:lnTo>
                  <a:pt x="3299" y="720"/>
                </a:lnTo>
                <a:lnTo>
                  <a:pt x="3558" y="267"/>
                </a:lnTo>
                <a:lnTo>
                  <a:pt x="3201" y="0"/>
                </a:lnTo>
                <a:lnTo>
                  <a:pt x="3114" y="70"/>
                </a:lnTo>
                <a:lnTo>
                  <a:pt x="3014" y="75"/>
                </a:lnTo>
                <a:lnTo>
                  <a:pt x="2971" y="126"/>
                </a:lnTo>
                <a:lnTo>
                  <a:pt x="3021" y="221"/>
                </a:lnTo>
                <a:lnTo>
                  <a:pt x="2656" y="522"/>
                </a:lnTo>
                <a:lnTo>
                  <a:pt x="2093" y="679"/>
                </a:lnTo>
                <a:lnTo>
                  <a:pt x="1764" y="685"/>
                </a:lnTo>
                <a:lnTo>
                  <a:pt x="1647" y="720"/>
                </a:lnTo>
                <a:lnTo>
                  <a:pt x="1699" y="575"/>
                </a:lnTo>
                <a:lnTo>
                  <a:pt x="1484" y="301"/>
                </a:lnTo>
                <a:lnTo>
                  <a:pt x="1255" y="290"/>
                </a:lnTo>
                <a:lnTo>
                  <a:pt x="1085" y="424"/>
                </a:lnTo>
                <a:lnTo>
                  <a:pt x="877" y="343"/>
                </a:lnTo>
                <a:lnTo>
                  <a:pt x="510" y="476"/>
                </a:lnTo>
                <a:lnTo>
                  <a:pt x="279" y="308"/>
                </a:lnTo>
                <a:lnTo>
                  <a:pt x="0" y="482"/>
                </a:lnTo>
                <a:lnTo>
                  <a:pt x="1085" y="2175"/>
                </a:lnTo>
                <a:lnTo>
                  <a:pt x="2111" y="3758"/>
                </a:lnTo>
                <a:cubicBezTo>
                  <a:pt x="2111" y="3758"/>
                  <a:pt x="2243" y="3911"/>
                  <a:pt x="2343" y="3990"/>
                </a:cubicBezTo>
                <a:lnTo>
                  <a:pt x="2563" y="3735"/>
                </a:lnTo>
                <a:lnTo>
                  <a:pt x="3147" y="2901"/>
                </a:lnTo>
                <a:lnTo>
                  <a:pt x="3453" y="3066"/>
                </a:lnTo>
                <a:lnTo>
                  <a:pt x="3788" y="3188"/>
                </a:lnTo>
                <a:lnTo>
                  <a:pt x="4085" y="3140"/>
                </a:lnTo>
                <a:lnTo>
                  <a:pt x="4112" y="2954"/>
                </a:lnTo>
                <a:lnTo>
                  <a:pt x="3859" y="2402"/>
                </a:lnTo>
                <a:lnTo>
                  <a:pt x="3859" y="2116"/>
                </a:lnTo>
                <a:lnTo>
                  <a:pt x="3859" y="1830"/>
                </a:lnTo>
                <a:lnTo>
                  <a:pt x="3633" y="1718"/>
                </a:lnTo>
                <a:cubicBezTo>
                  <a:pt x="3633" y="1718"/>
                  <a:pt x="3548" y="1637"/>
                  <a:pt x="3496" y="1642"/>
                </a:cubicBez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18" name="Группа 217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219" name="Рисунок 2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220" name="Рисунок 2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  <p:pic>
        <p:nvPicPr>
          <p:cNvPr id="56" name="Рисунок 5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55" y="4303197"/>
            <a:ext cx="3836398" cy="3042696"/>
          </a:xfrm>
          <a:prstGeom prst="rect">
            <a:avLst/>
          </a:prstGeom>
          <a:noFill/>
          <a:ln>
            <a:noFill/>
          </a:ln>
          <a:effectLst>
            <a:softEdge rad="2032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7364" y="3471791"/>
            <a:ext cx="5337708" cy="4003281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52000"/>
              </a:schemeClr>
            </a:glow>
            <a:outerShdw dist="35921" dir="2700000" algn="ctr" rotWithShape="0">
              <a:schemeClr val="bg2"/>
            </a:outerShdw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9495" y="679880"/>
            <a:ext cx="5940510" cy="29994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66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855" y="420767"/>
            <a:ext cx="537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СВАО</a:t>
            </a:r>
            <a:endParaRPr lang="en-US" sz="1200" dirty="0" smtClean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75668"/>
            <a:ext cx="7564979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Структура расходов в сфере </a:t>
            </a:r>
            <a:r>
              <a:rPr lang="ru-RU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Благоустройства</a:t>
            </a:r>
            <a:endParaRPr lang="ru-RU" sz="24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43853" y="717703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1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02" y="10266983"/>
            <a:ext cx="90624" cy="90624"/>
          </a:xfrm>
          <a:prstGeom prst="rect">
            <a:avLst/>
          </a:prstGeom>
        </p:spPr>
      </p:pic>
      <p:sp>
        <p:nvSpPr>
          <p:cNvPr id="40" name="Freeform 186"/>
          <p:cNvSpPr>
            <a:spLocks/>
          </p:cNvSpPr>
          <p:nvPr/>
        </p:nvSpPr>
        <p:spPr bwMode="auto">
          <a:xfrm>
            <a:off x="-1960022" y="6381757"/>
            <a:ext cx="930036" cy="1167251"/>
          </a:xfrm>
          <a:custGeom>
            <a:avLst/>
            <a:gdLst>
              <a:gd name="T0" fmla="*/ 190 w 988"/>
              <a:gd name="T1" fmla="*/ 1040 h 1240"/>
              <a:gd name="T2" fmla="*/ 175 w 988"/>
              <a:gd name="T3" fmla="*/ 1082 h 1240"/>
              <a:gd name="T4" fmla="*/ 189 w 988"/>
              <a:gd name="T5" fmla="*/ 1113 h 1240"/>
              <a:gd name="T6" fmla="*/ 158 w 988"/>
              <a:gd name="T7" fmla="*/ 1121 h 1240"/>
              <a:gd name="T8" fmla="*/ 131 w 988"/>
              <a:gd name="T9" fmla="*/ 1205 h 1240"/>
              <a:gd name="T10" fmla="*/ 281 w 988"/>
              <a:gd name="T11" fmla="*/ 1159 h 1240"/>
              <a:gd name="T12" fmla="*/ 304 w 988"/>
              <a:gd name="T13" fmla="*/ 1198 h 1240"/>
              <a:gd name="T14" fmla="*/ 315 w 988"/>
              <a:gd name="T15" fmla="*/ 1213 h 1240"/>
              <a:gd name="T16" fmla="*/ 375 w 988"/>
              <a:gd name="T17" fmla="*/ 1217 h 1240"/>
              <a:gd name="T18" fmla="*/ 494 w 988"/>
              <a:gd name="T19" fmla="*/ 1205 h 1240"/>
              <a:gd name="T20" fmla="*/ 552 w 988"/>
              <a:gd name="T21" fmla="*/ 1028 h 1240"/>
              <a:gd name="T22" fmla="*/ 800 w 988"/>
              <a:gd name="T23" fmla="*/ 1024 h 1240"/>
              <a:gd name="T24" fmla="*/ 871 w 988"/>
              <a:gd name="T25" fmla="*/ 877 h 1240"/>
              <a:gd name="T26" fmla="*/ 888 w 988"/>
              <a:gd name="T27" fmla="*/ 823 h 1240"/>
              <a:gd name="T28" fmla="*/ 902 w 988"/>
              <a:gd name="T29" fmla="*/ 778 h 1240"/>
              <a:gd name="T30" fmla="*/ 948 w 988"/>
              <a:gd name="T31" fmla="*/ 759 h 1240"/>
              <a:gd name="T32" fmla="*/ 982 w 988"/>
              <a:gd name="T33" fmla="*/ 686 h 1240"/>
              <a:gd name="T34" fmla="*/ 944 w 988"/>
              <a:gd name="T35" fmla="*/ 677 h 1240"/>
              <a:gd name="T36" fmla="*/ 956 w 988"/>
              <a:gd name="T37" fmla="*/ 644 h 1240"/>
              <a:gd name="T38" fmla="*/ 923 w 988"/>
              <a:gd name="T39" fmla="*/ 623 h 1240"/>
              <a:gd name="T40" fmla="*/ 907 w 988"/>
              <a:gd name="T41" fmla="*/ 605 h 1240"/>
              <a:gd name="T42" fmla="*/ 884 w 988"/>
              <a:gd name="T43" fmla="*/ 590 h 1240"/>
              <a:gd name="T44" fmla="*/ 861 w 988"/>
              <a:gd name="T45" fmla="*/ 586 h 1240"/>
              <a:gd name="T46" fmla="*/ 865 w 988"/>
              <a:gd name="T47" fmla="*/ 629 h 1240"/>
              <a:gd name="T48" fmla="*/ 827 w 988"/>
              <a:gd name="T49" fmla="*/ 592 h 1240"/>
              <a:gd name="T50" fmla="*/ 827 w 988"/>
              <a:gd name="T51" fmla="*/ 565 h 1240"/>
              <a:gd name="T52" fmla="*/ 700 w 988"/>
              <a:gd name="T53" fmla="*/ 576 h 1240"/>
              <a:gd name="T54" fmla="*/ 652 w 988"/>
              <a:gd name="T55" fmla="*/ 630 h 1240"/>
              <a:gd name="T56" fmla="*/ 652 w 988"/>
              <a:gd name="T57" fmla="*/ 475 h 1240"/>
              <a:gd name="T58" fmla="*/ 692 w 988"/>
              <a:gd name="T59" fmla="*/ 480 h 1240"/>
              <a:gd name="T60" fmla="*/ 669 w 988"/>
              <a:gd name="T61" fmla="*/ 432 h 1240"/>
              <a:gd name="T62" fmla="*/ 636 w 988"/>
              <a:gd name="T63" fmla="*/ 413 h 1240"/>
              <a:gd name="T64" fmla="*/ 607 w 988"/>
              <a:gd name="T65" fmla="*/ 369 h 1240"/>
              <a:gd name="T66" fmla="*/ 569 w 988"/>
              <a:gd name="T67" fmla="*/ 342 h 1240"/>
              <a:gd name="T68" fmla="*/ 542 w 988"/>
              <a:gd name="T69" fmla="*/ 294 h 1240"/>
              <a:gd name="T70" fmla="*/ 590 w 988"/>
              <a:gd name="T71" fmla="*/ 163 h 1240"/>
              <a:gd name="T72" fmla="*/ 575 w 988"/>
              <a:gd name="T73" fmla="*/ 105 h 1240"/>
              <a:gd name="T74" fmla="*/ 554 w 988"/>
              <a:gd name="T75" fmla="*/ 77 h 1240"/>
              <a:gd name="T76" fmla="*/ 511 w 988"/>
              <a:gd name="T77" fmla="*/ 63 h 1240"/>
              <a:gd name="T78" fmla="*/ 463 w 988"/>
              <a:gd name="T79" fmla="*/ 59 h 1240"/>
              <a:gd name="T80" fmla="*/ 323 w 988"/>
              <a:gd name="T81" fmla="*/ 27 h 1240"/>
              <a:gd name="T82" fmla="*/ 271 w 988"/>
              <a:gd name="T83" fmla="*/ 7 h 1240"/>
              <a:gd name="T84" fmla="*/ 250 w 988"/>
              <a:gd name="T85" fmla="*/ 27 h 1240"/>
              <a:gd name="T86" fmla="*/ 243 w 988"/>
              <a:gd name="T87" fmla="*/ 65 h 1240"/>
              <a:gd name="T88" fmla="*/ 206 w 988"/>
              <a:gd name="T89" fmla="*/ 109 h 1240"/>
              <a:gd name="T90" fmla="*/ 214 w 988"/>
              <a:gd name="T91" fmla="*/ 190 h 1240"/>
              <a:gd name="T92" fmla="*/ 216 w 988"/>
              <a:gd name="T93" fmla="*/ 236 h 1240"/>
              <a:gd name="T94" fmla="*/ 225 w 988"/>
              <a:gd name="T95" fmla="*/ 298 h 1240"/>
              <a:gd name="T96" fmla="*/ 104 w 988"/>
              <a:gd name="T97" fmla="*/ 373 h 1240"/>
              <a:gd name="T98" fmla="*/ 81 w 988"/>
              <a:gd name="T99" fmla="*/ 384 h 1240"/>
              <a:gd name="T100" fmla="*/ 75 w 988"/>
              <a:gd name="T101" fmla="*/ 425 h 1240"/>
              <a:gd name="T102" fmla="*/ 100 w 988"/>
              <a:gd name="T103" fmla="*/ 459 h 1240"/>
              <a:gd name="T104" fmla="*/ 33 w 988"/>
              <a:gd name="T105" fmla="*/ 482 h 1240"/>
              <a:gd name="T106" fmla="*/ 12 w 988"/>
              <a:gd name="T107" fmla="*/ 490 h 1240"/>
              <a:gd name="T108" fmla="*/ 16 w 988"/>
              <a:gd name="T109" fmla="*/ 511 h 1240"/>
              <a:gd name="T110" fmla="*/ 37 w 988"/>
              <a:gd name="T111" fmla="*/ 532 h 1240"/>
              <a:gd name="T112" fmla="*/ 12 w 988"/>
              <a:gd name="T113" fmla="*/ 569 h 1240"/>
              <a:gd name="T114" fmla="*/ 21 w 988"/>
              <a:gd name="T115" fmla="*/ 642 h 1240"/>
              <a:gd name="T116" fmla="*/ 64 w 988"/>
              <a:gd name="T117" fmla="*/ 719 h 1240"/>
              <a:gd name="T118" fmla="*/ 60 w 988"/>
              <a:gd name="T119" fmla="*/ 755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88" h="1240">
                <a:moveTo>
                  <a:pt x="58" y="949"/>
                </a:moveTo>
                <a:lnTo>
                  <a:pt x="148" y="959"/>
                </a:lnTo>
                <a:lnTo>
                  <a:pt x="225" y="967"/>
                </a:lnTo>
                <a:lnTo>
                  <a:pt x="250" y="969"/>
                </a:lnTo>
                <a:lnTo>
                  <a:pt x="267" y="971"/>
                </a:lnTo>
                <a:lnTo>
                  <a:pt x="264" y="1011"/>
                </a:lnTo>
                <a:lnTo>
                  <a:pt x="231" y="1011"/>
                </a:lnTo>
                <a:lnTo>
                  <a:pt x="238" y="1032"/>
                </a:lnTo>
                <a:lnTo>
                  <a:pt x="229" y="1034"/>
                </a:lnTo>
                <a:lnTo>
                  <a:pt x="216" y="1038"/>
                </a:lnTo>
                <a:lnTo>
                  <a:pt x="217" y="1050"/>
                </a:lnTo>
                <a:lnTo>
                  <a:pt x="204" y="1046"/>
                </a:lnTo>
                <a:lnTo>
                  <a:pt x="204" y="1040"/>
                </a:lnTo>
                <a:lnTo>
                  <a:pt x="190" y="1040"/>
                </a:lnTo>
                <a:lnTo>
                  <a:pt x="183" y="1038"/>
                </a:lnTo>
                <a:lnTo>
                  <a:pt x="164" y="1034"/>
                </a:lnTo>
                <a:lnTo>
                  <a:pt x="160" y="1053"/>
                </a:lnTo>
                <a:lnTo>
                  <a:pt x="142" y="1047"/>
                </a:lnTo>
                <a:lnTo>
                  <a:pt x="140" y="1067"/>
                </a:lnTo>
                <a:lnTo>
                  <a:pt x="148" y="1071"/>
                </a:lnTo>
                <a:lnTo>
                  <a:pt x="156" y="1073"/>
                </a:lnTo>
                <a:lnTo>
                  <a:pt x="160" y="1074"/>
                </a:lnTo>
                <a:lnTo>
                  <a:pt x="162" y="1074"/>
                </a:lnTo>
                <a:lnTo>
                  <a:pt x="164" y="1076"/>
                </a:lnTo>
                <a:lnTo>
                  <a:pt x="167" y="1080"/>
                </a:lnTo>
                <a:lnTo>
                  <a:pt x="171" y="1080"/>
                </a:lnTo>
                <a:lnTo>
                  <a:pt x="173" y="1080"/>
                </a:lnTo>
                <a:lnTo>
                  <a:pt x="175" y="1082"/>
                </a:lnTo>
                <a:lnTo>
                  <a:pt x="181" y="1082"/>
                </a:lnTo>
                <a:lnTo>
                  <a:pt x="183" y="1082"/>
                </a:lnTo>
                <a:lnTo>
                  <a:pt x="185" y="1084"/>
                </a:lnTo>
                <a:lnTo>
                  <a:pt x="189" y="1084"/>
                </a:lnTo>
                <a:lnTo>
                  <a:pt x="190" y="1086"/>
                </a:lnTo>
                <a:lnTo>
                  <a:pt x="195" y="1086"/>
                </a:lnTo>
                <a:lnTo>
                  <a:pt x="200" y="1090"/>
                </a:lnTo>
                <a:lnTo>
                  <a:pt x="206" y="1092"/>
                </a:lnTo>
                <a:lnTo>
                  <a:pt x="204" y="1096"/>
                </a:lnTo>
                <a:lnTo>
                  <a:pt x="202" y="1101"/>
                </a:lnTo>
                <a:lnTo>
                  <a:pt x="198" y="1109"/>
                </a:lnTo>
                <a:lnTo>
                  <a:pt x="192" y="1109"/>
                </a:lnTo>
                <a:lnTo>
                  <a:pt x="190" y="1113"/>
                </a:lnTo>
                <a:lnTo>
                  <a:pt x="189" y="1113"/>
                </a:lnTo>
                <a:lnTo>
                  <a:pt x="187" y="1111"/>
                </a:lnTo>
                <a:lnTo>
                  <a:pt x="185" y="1111"/>
                </a:lnTo>
                <a:lnTo>
                  <a:pt x="183" y="1111"/>
                </a:lnTo>
                <a:lnTo>
                  <a:pt x="181" y="1111"/>
                </a:lnTo>
                <a:lnTo>
                  <a:pt x="177" y="1111"/>
                </a:lnTo>
                <a:lnTo>
                  <a:pt x="175" y="1111"/>
                </a:lnTo>
                <a:lnTo>
                  <a:pt x="173" y="1111"/>
                </a:lnTo>
                <a:lnTo>
                  <a:pt x="171" y="1111"/>
                </a:lnTo>
                <a:lnTo>
                  <a:pt x="167" y="1111"/>
                </a:lnTo>
                <a:lnTo>
                  <a:pt x="166" y="1111"/>
                </a:lnTo>
                <a:lnTo>
                  <a:pt x="164" y="1111"/>
                </a:lnTo>
                <a:lnTo>
                  <a:pt x="162" y="1111"/>
                </a:lnTo>
                <a:lnTo>
                  <a:pt x="158" y="1111"/>
                </a:lnTo>
                <a:lnTo>
                  <a:pt x="158" y="1121"/>
                </a:lnTo>
                <a:lnTo>
                  <a:pt x="156" y="1124"/>
                </a:lnTo>
                <a:lnTo>
                  <a:pt x="146" y="1128"/>
                </a:lnTo>
                <a:lnTo>
                  <a:pt x="148" y="1132"/>
                </a:lnTo>
                <a:lnTo>
                  <a:pt x="148" y="1136"/>
                </a:lnTo>
                <a:lnTo>
                  <a:pt x="152" y="1146"/>
                </a:lnTo>
                <a:lnTo>
                  <a:pt x="142" y="1149"/>
                </a:lnTo>
                <a:lnTo>
                  <a:pt x="148" y="1159"/>
                </a:lnTo>
                <a:lnTo>
                  <a:pt x="150" y="1161"/>
                </a:lnTo>
                <a:lnTo>
                  <a:pt x="150" y="1172"/>
                </a:lnTo>
                <a:lnTo>
                  <a:pt x="142" y="1172"/>
                </a:lnTo>
                <a:lnTo>
                  <a:pt x="142" y="1175"/>
                </a:lnTo>
                <a:lnTo>
                  <a:pt x="140" y="1184"/>
                </a:lnTo>
                <a:lnTo>
                  <a:pt x="137" y="1198"/>
                </a:lnTo>
                <a:lnTo>
                  <a:pt x="131" y="1205"/>
                </a:lnTo>
                <a:lnTo>
                  <a:pt x="125" y="1223"/>
                </a:lnTo>
                <a:lnTo>
                  <a:pt x="139" y="1226"/>
                </a:lnTo>
                <a:lnTo>
                  <a:pt x="154" y="1223"/>
                </a:lnTo>
                <a:lnTo>
                  <a:pt x="212" y="1211"/>
                </a:lnTo>
                <a:lnTo>
                  <a:pt x="219" y="1207"/>
                </a:lnTo>
                <a:lnTo>
                  <a:pt x="221" y="1196"/>
                </a:lnTo>
                <a:lnTo>
                  <a:pt x="217" y="1177"/>
                </a:lnTo>
                <a:lnTo>
                  <a:pt x="229" y="1169"/>
                </a:lnTo>
                <a:lnTo>
                  <a:pt x="231" y="1157"/>
                </a:lnTo>
                <a:lnTo>
                  <a:pt x="238" y="1157"/>
                </a:lnTo>
                <a:lnTo>
                  <a:pt x="244" y="1155"/>
                </a:lnTo>
                <a:lnTo>
                  <a:pt x="256" y="1159"/>
                </a:lnTo>
                <a:lnTo>
                  <a:pt x="275" y="1161"/>
                </a:lnTo>
                <a:lnTo>
                  <a:pt x="281" y="1159"/>
                </a:lnTo>
                <a:lnTo>
                  <a:pt x="289" y="1161"/>
                </a:lnTo>
                <a:lnTo>
                  <a:pt x="292" y="1161"/>
                </a:lnTo>
                <a:lnTo>
                  <a:pt x="294" y="1167"/>
                </a:lnTo>
                <a:lnTo>
                  <a:pt x="294" y="1169"/>
                </a:lnTo>
                <a:lnTo>
                  <a:pt x="294" y="1170"/>
                </a:lnTo>
                <a:lnTo>
                  <a:pt x="296" y="1172"/>
                </a:lnTo>
                <a:lnTo>
                  <a:pt x="298" y="1177"/>
                </a:lnTo>
                <a:lnTo>
                  <a:pt x="298" y="1182"/>
                </a:lnTo>
                <a:lnTo>
                  <a:pt x="298" y="1184"/>
                </a:lnTo>
                <a:lnTo>
                  <a:pt x="298" y="1186"/>
                </a:lnTo>
                <a:lnTo>
                  <a:pt x="300" y="1188"/>
                </a:lnTo>
                <a:lnTo>
                  <a:pt x="306" y="1194"/>
                </a:lnTo>
                <a:lnTo>
                  <a:pt x="304" y="1196"/>
                </a:lnTo>
                <a:lnTo>
                  <a:pt x="304" y="1198"/>
                </a:lnTo>
                <a:lnTo>
                  <a:pt x="306" y="1199"/>
                </a:lnTo>
                <a:lnTo>
                  <a:pt x="306" y="1201"/>
                </a:lnTo>
                <a:lnTo>
                  <a:pt x="306" y="1203"/>
                </a:lnTo>
                <a:lnTo>
                  <a:pt x="308" y="1205"/>
                </a:lnTo>
                <a:lnTo>
                  <a:pt x="310" y="1205"/>
                </a:lnTo>
                <a:lnTo>
                  <a:pt x="310" y="1207"/>
                </a:lnTo>
                <a:lnTo>
                  <a:pt x="310" y="1209"/>
                </a:lnTo>
                <a:lnTo>
                  <a:pt x="312" y="1211"/>
                </a:lnTo>
                <a:lnTo>
                  <a:pt x="312" y="1213"/>
                </a:lnTo>
                <a:lnTo>
                  <a:pt x="310" y="1215"/>
                </a:lnTo>
                <a:lnTo>
                  <a:pt x="312" y="1215"/>
                </a:lnTo>
                <a:lnTo>
                  <a:pt x="313" y="1215"/>
                </a:lnTo>
                <a:lnTo>
                  <a:pt x="313" y="1217"/>
                </a:lnTo>
                <a:lnTo>
                  <a:pt x="315" y="1213"/>
                </a:lnTo>
                <a:lnTo>
                  <a:pt x="318" y="1213"/>
                </a:lnTo>
                <a:lnTo>
                  <a:pt x="318" y="1215"/>
                </a:lnTo>
                <a:lnTo>
                  <a:pt x="318" y="1213"/>
                </a:lnTo>
                <a:lnTo>
                  <a:pt x="319" y="1213"/>
                </a:lnTo>
                <a:lnTo>
                  <a:pt x="319" y="1211"/>
                </a:lnTo>
                <a:lnTo>
                  <a:pt x="321" y="1211"/>
                </a:lnTo>
                <a:lnTo>
                  <a:pt x="321" y="1213"/>
                </a:lnTo>
                <a:lnTo>
                  <a:pt x="331" y="1226"/>
                </a:lnTo>
                <a:lnTo>
                  <a:pt x="339" y="1223"/>
                </a:lnTo>
                <a:lnTo>
                  <a:pt x="346" y="1232"/>
                </a:lnTo>
                <a:lnTo>
                  <a:pt x="352" y="1230"/>
                </a:lnTo>
                <a:lnTo>
                  <a:pt x="366" y="1220"/>
                </a:lnTo>
                <a:lnTo>
                  <a:pt x="373" y="1217"/>
                </a:lnTo>
                <a:lnTo>
                  <a:pt x="375" y="1217"/>
                </a:lnTo>
                <a:lnTo>
                  <a:pt x="379" y="1223"/>
                </a:lnTo>
                <a:lnTo>
                  <a:pt x="381" y="1223"/>
                </a:lnTo>
                <a:lnTo>
                  <a:pt x="383" y="1228"/>
                </a:lnTo>
                <a:lnTo>
                  <a:pt x="385" y="1234"/>
                </a:lnTo>
                <a:lnTo>
                  <a:pt x="390" y="1234"/>
                </a:lnTo>
                <a:lnTo>
                  <a:pt x="423" y="1232"/>
                </a:lnTo>
                <a:lnTo>
                  <a:pt x="436" y="1230"/>
                </a:lnTo>
                <a:lnTo>
                  <a:pt x="463" y="1234"/>
                </a:lnTo>
                <a:lnTo>
                  <a:pt x="479" y="1232"/>
                </a:lnTo>
                <a:lnTo>
                  <a:pt x="494" y="1240"/>
                </a:lnTo>
                <a:lnTo>
                  <a:pt x="504" y="1225"/>
                </a:lnTo>
                <a:lnTo>
                  <a:pt x="496" y="1219"/>
                </a:lnTo>
                <a:lnTo>
                  <a:pt x="498" y="1211"/>
                </a:lnTo>
                <a:lnTo>
                  <a:pt x="494" y="1205"/>
                </a:lnTo>
                <a:lnTo>
                  <a:pt x="494" y="1194"/>
                </a:lnTo>
                <a:lnTo>
                  <a:pt x="473" y="1180"/>
                </a:lnTo>
                <a:lnTo>
                  <a:pt x="479" y="1170"/>
                </a:lnTo>
                <a:lnTo>
                  <a:pt x="481" y="1175"/>
                </a:lnTo>
                <a:lnTo>
                  <a:pt x="483" y="1177"/>
                </a:lnTo>
                <a:lnTo>
                  <a:pt x="484" y="1178"/>
                </a:lnTo>
                <a:lnTo>
                  <a:pt x="496" y="1182"/>
                </a:lnTo>
                <a:lnTo>
                  <a:pt x="502" y="1184"/>
                </a:lnTo>
                <a:lnTo>
                  <a:pt x="511" y="1180"/>
                </a:lnTo>
                <a:lnTo>
                  <a:pt x="550" y="1103"/>
                </a:lnTo>
                <a:lnTo>
                  <a:pt x="537" y="1092"/>
                </a:lnTo>
                <a:lnTo>
                  <a:pt x="532" y="1071"/>
                </a:lnTo>
                <a:lnTo>
                  <a:pt x="527" y="1059"/>
                </a:lnTo>
                <a:lnTo>
                  <a:pt x="552" y="1028"/>
                </a:lnTo>
                <a:lnTo>
                  <a:pt x="588" y="1036"/>
                </a:lnTo>
                <a:lnTo>
                  <a:pt x="611" y="1036"/>
                </a:lnTo>
                <a:lnTo>
                  <a:pt x="594" y="1055"/>
                </a:lnTo>
                <a:lnTo>
                  <a:pt x="627" y="1078"/>
                </a:lnTo>
                <a:lnTo>
                  <a:pt x="646" y="1078"/>
                </a:lnTo>
                <a:lnTo>
                  <a:pt x="673" y="1105"/>
                </a:lnTo>
                <a:lnTo>
                  <a:pt x="679" y="1073"/>
                </a:lnTo>
                <a:lnTo>
                  <a:pt x="704" y="1065"/>
                </a:lnTo>
                <a:lnTo>
                  <a:pt x="732" y="1034"/>
                </a:lnTo>
                <a:lnTo>
                  <a:pt x="742" y="1038"/>
                </a:lnTo>
                <a:lnTo>
                  <a:pt x="746" y="1034"/>
                </a:lnTo>
                <a:lnTo>
                  <a:pt x="767" y="1019"/>
                </a:lnTo>
                <a:lnTo>
                  <a:pt x="790" y="1024"/>
                </a:lnTo>
                <a:lnTo>
                  <a:pt x="800" y="1024"/>
                </a:lnTo>
                <a:lnTo>
                  <a:pt x="806" y="994"/>
                </a:lnTo>
                <a:lnTo>
                  <a:pt x="798" y="973"/>
                </a:lnTo>
                <a:lnTo>
                  <a:pt x="780" y="942"/>
                </a:lnTo>
                <a:lnTo>
                  <a:pt x="786" y="938"/>
                </a:lnTo>
                <a:lnTo>
                  <a:pt x="796" y="942"/>
                </a:lnTo>
                <a:lnTo>
                  <a:pt x="823" y="938"/>
                </a:lnTo>
                <a:lnTo>
                  <a:pt x="840" y="930"/>
                </a:lnTo>
                <a:lnTo>
                  <a:pt x="871" y="907"/>
                </a:lnTo>
                <a:lnTo>
                  <a:pt x="871" y="900"/>
                </a:lnTo>
                <a:lnTo>
                  <a:pt x="873" y="898"/>
                </a:lnTo>
                <a:lnTo>
                  <a:pt x="871" y="884"/>
                </a:lnTo>
                <a:lnTo>
                  <a:pt x="871" y="882"/>
                </a:lnTo>
                <a:lnTo>
                  <a:pt x="871" y="880"/>
                </a:lnTo>
                <a:lnTo>
                  <a:pt x="871" y="877"/>
                </a:lnTo>
                <a:lnTo>
                  <a:pt x="873" y="872"/>
                </a:lnTo>
                <a:lnTo>
                  <a:pt x="873" y="871"/>
                </a:lnTo>
                <a:lnTo>
                  <a:pt x="875" y="869"/>
                </a:lnTo>
                <a:lnTo>
                  <a:pt x="879" y="859"/>
                </a:lnTo>
                <a:lnTo>
                  <a:pt x="882" y="850"/>
                </a:lnTo>
                <a:lnTo>
                  <a:pt x="882" y="848"/>
                </a:lnTo>
                <a:lnTo>
                  <a:pt x="884" y="846"/>
                </a:lnTo>
                <a:lnTo>
                  <a:pt x="884" y="842"/>
                </a:lnTo>
                <a:lnTo>
                  <a:pt x="886" y="838"/>
                </a:lnTo>
                <a:lnTo>
                  <a:pt x="886" y="834"/>
                </a:lnTo>
                <a:lnTo>
                  <a:pt x="886" y="832"/>
                </a:lnTo>
                <a:lnTo>
                  <a:pt x="886" y="830"/>
                </a:lnTo>
                <a:lnTo>
                  <a:pt x="888" y="826"/>
                </a:lnTo>
                <a:lnTo>
                  <a:pt x="888" y="823"/>
                </a:lnTo>
                <a:lnTo>
                  <a:pt x="888" y="817"/>
                </a:lnTo>
                <a:lnTo>
                  <a:pt x="888" y="813"/>
                </a:lnTo>
                <a:lnTo>
                  <a:pt x="890" y="807"/>
                </a:lnTo>
                <a:lnTo>
                  <a:pt x="890" y="805"/>
                </a:lnTo>
                <a:lnTo>
                  <a:pt x="892" y="803"/>
                </a:lnTo>
                <a:lnTo>
                  <a:pt x="894" y="800"/>
                </a:lnTo>
                <a:lnTo>
                  <a:pt x="894" y="796"/>
                </a:lnTo>
                <a:lnTo>
                  <a:pt x="894" y="794"/>
                </a:lnTo>
                <a:lnTo>
                  <a:pt x="894" y="792"/>
                </a:lnTo>
                <a:lnTo>
                  <a:pt x="898" y="786"/>
                </a:lnTo>
                <a:lnTo>
                  <a:pt x="900" y="784"/>
                </a:lnTo>
                <a:lnTo>
                  <a:pt x="900" y="782"/>
                </a:lnTo>
                <a:lnTo>
                  <a:pt x="902" y="780"/>
                </a:lnTo>
                <a:lnTo>
                  <a:pt x="902" y="778"/>
                </a:lnTo>
                <a:lnTo>
                  <a:pt x="903" y="776"/>
                </a:lnTo>
                <a:lnTo>
                  <a:pt x="903" y="775"/>
                </a:lnTo>
                <a:lnTo>
                  <a:pt x="905" y="775"/>
                </a:lnTo>
                <a:lnTo>
                  <a:pt x="907" y="775"/>
                </a:lnTo>
                <a:lnTo>
                  <a:pt x="911" y="778"/>
                </a:lnTo>
                <a:lnTo>
                  <a:pt x="913" y="775"/>
                </a:lnTo>
                <a:lnTo>
                  <a:pt x="915" y="773"/>
                </a:lnTo>
                <a:lnTo>
                  <a:pt x="913" y="771"/>
                </a:lnTo>
                <a:lnTo>
                  <a:pt x="911" y="769"/>
                </a:lnTo>
                <a:lnTo>
                  <a:pt x="913" y="769"/>
                </a:lnTo>
                <a:lnTo>
                  <a:pt x="911" y="763"/>
                </a:lnTo>
                <a:lnTo>
                  <a:pt x="921" y="754"/>
                </a:lnTo>
                <a:lnTo>
                  <a:pt x="942" y="765"/>
                </a:lnTo>
                <a:lnTo>
                  <a:pt x="948" y="759"/>
                </a:lnTo>
                <a:lnTo>
                  <a:pt x="961" y="740"/>
                </a:lnTo>
                <a:lnTo>
                  <a:pt x="980" y="715"/>
                </a:lnTo>
                <a:lnTo>
                  <a:pt x="982" y="713"/>
                </a:lnTo>
                <a:lnTo>
                  <a:pt x="984" y="713"/>
                </a:lnTo>
                <a:lnTo>
                  <a:pt x="982" y="709"/>
                </a:lnTo>
                <a:lnTo>
                  <a:pt x="984" y="705"/>
                </a:lnTo>
                <a:lnTo>
                  <a:pt x="986" y="701"/>
                </a:lnTo>
                <a:lnTo>
                  <a:pt x="988" y="699"/>
                </a:lnTo>
                <a:lnTo>
                  <a:pt x="988" y="698"/>
                </a:lnTo>
                <a:lnTo>
                  <a:pt x="988" y="692"/>
                </a:lnTo>
                <a:lnTo>
                  <a:pt x="986" y="690"/>
                </a:lnTo>
                <a:lnTo>
                  <a:pt x="986" y="688"/>
                </a:lnTo>
                <a:lnTo>
                  <a:pt x="984" y="686"/>
                </a:lnTo>
                <a:lnTo>
                  <a:pt x="982" y="686"/>
                </a:lnTo>
                <a:lnTo>
                  <a:pt x="978" y="684"/>
                </a:lnTo>
                <a:lnTo>
                  <a:pt x="973" y="684"/>
                </a:lnTo>
                <a:lnTo>
                  <a:pt x="971" y="686"/>
                </a:lnTo>
                <a:lnTo>
                  <a:pt x="967" y="690"/>
                </a:lnTo>
                <a:lnTo>
                  <a:pt x="963" y="692"/>
                </a:lnTo>
                <a:lnTo>
                  <a:pt x="959" y="692"/>
                </a:lnTo>
                <a:lnTo>
                  <a:pt x="956" y="694"/>
                </a:lnTo>
                <a:lnTo>
                  <a:pt x="951" y="692"/>
                </a:lnTo>
                <a:lnTo>
                  <a:pt x="950" y="690"/>
                </a:lnTo>
                <a:lnTo>
                  <a:pt x="946" y="688"/>
                </a:lnTo>
                <a:lnTo>
                  <a:pt x="946" y="686"/>
                </a:lnTo>
                <a:lnTo>
                  <a:pt x="946" y="684"/>
                </a:lnTo>
                <a:lnTo>
                  <a:pt x="946" y="682"/>
                </a:lnTo>
                <a:lnTo>
                  <a:pt x="944" y="677"/>
                </a:lnTo>
                <a:lnTo>
                  <a:pt x="944" y="675"/>
                </a:lnTo>
                <a:lnTo>
                  <a:pt x="942" y="669"/>
                </a:lnTo>
                <a:lnTo>
                  <a:pt x="942" y="665"/>
                </a:lnTo>
                <a:lnTo>
                  <a:pt x="942" y="663"/>
                </a:lnTo>
                <a:lnTo>
                  <a:pt x="942" y="661"/>
                </a:lnTo>
                <a:lnTo>
                  <a:pt x="944" y="661"/>
                </a:lnTo>
                <a:lnTo>
                  <a:pt x="944" y="659"/>
                </a:lnTo>
                <a:lnTo>
                  <a:pt x="946" y="659"/>
                </a:lnTo>
                <a:lnTo>
                  <a:pt x="946" y="657"/>
                </a:lnTo>
                <a:lnTo>
                  <a:pt x="950" y="653"/>
                </a:lnTo>
                <a:lnTo>
                  <a:pt x="953" y="651"/>
                </a:lnTo>
                <a:lnTo>
                  <a:pt x="956" y="648"/>
                </a:lnTo>
                <a:lnTo>
                  <a:pt x="956" y="646"/>
                </a:lnTo>
                <a:lnTo>
                  <a:pt x="956" y="644"/>
                </a:lnTo>
                <a:lnTo>
                  <a:pt x="951" y="644"/>
                </a:lnTo>
                <a:lnTo>
                  <a:pt x="948" y="642"/>
                </a:lnTo>
                <a:lnTo>
                  <a:pt x="946" y="642"/>
                </a:lnTo>
                <a:lnTo>
                  <a:pt x="946" y="640"/>
                </a:lnTo>
                <a:lnTo>
                  <a:pt x="944" y="636"/>
                </a:lnTo>
                <a:lnTo>
                  <a:pt x="942" y="634"/>
                </a:lnTo>
                <a:lnTo>
                  <a:pt x="940" y="632"/>
                </a:lnTo>
                <a:lnTo>
                  <a:pt x="938" y="630"/>
                </a:lnTo>
                <a:lnTo>
                  <a:pt x="936" y="629"/>
                </a:lnTo>
                <a:lnTo>
                  <a:pt x="934" y="627"/>
                </a:lnTo>
                <a:lnTo>
                  <a:pt x="932" y="627"/>
                </a:lnTo>
                <a:lnTo>
                  <a:pt x="930" y="624"/>
                </a:lnTo>
                <a:lnTo>
                  <a:pt x="927" y="623"/>
                </a:lnTo>
                <a:lnTo>
                  <a:pt x="923" y="623"/>
                </a:lnTo>
                <a:lnTo>
                  <a:pt x="921" y="621"/>
                </a:lnTo>
                <a:lnTo>
                  <a:pt x="919" y="621"/>
                </a:lnTo>
                <a:lnTo>
                  <a:pt x="917" y="621"/>
                </a:lnTo>
                <a:lnTo>
                  <a:pt x="915" y="619"/>
                </a:lnTo>
                <a:lnTo>
                  <a:pt x="915" y="617"/>
                </a:lnTo>
                <a:lnTo>
                  <a:pt x="913" y="617"/>
                </a:lnTo>
                <a:lnTo>
                  <a:pt x="913" y="615"/>
                </a:lnTo>
                <a:lnTo>
                  <a:pt x="913" y="613"/>
                </a:lnTo>
                <a:lnTo>
                  <a:pt x="913" y="611"/>
                </a:lnTo>
                <a:lnTo>
                  <a:pt x="913" y="609"/>
                </a:lnTo>
                <a:lnTo>
                  <a:pt x="911" y="609"/>
                </a:lnTo>
                <a:lnTo>
                  <a:pt x="911" y="607"/>
                </a:lnTo>
                <a:lnTo>
                  <a:pt x="909" y="607"/>
                </a:lnTo>
                <a:lnTo>
                  <a:pt x="907" y="605"/>
                </a:lnTo>
                <a:lnTo>
                  <a:pt x="905" y="603"/>
                </a:lnTo>
                <a:lnTo>
                  <a:pt x="903" y="602"/>
                </a:lnTo>
                <a:lnTo>
                  <a:pt x="900" y="598"/>
                </a:lnTo>
                <a:lnTo>
                  <a:pt x="900" y="596"/>
                </a:lnTo>
                <a:lnTo>
                  <a:pt x="898" y="596"/>
                </a:lnTo>
                <a:lnTo>
                  <a:pt x="898" y="594"/>
                </a:lnTo>
                <a:lnTo>
                  <a:pt x="896" y="592"/>
                </a:lnTo>
                <a:lnTo>
                  <a:pt x="894" y="592"/>
                </a:lnTo>
                <a:lnTo>
                  <a:pt x="894" y="590"/>
                </a:lnTo>
                <a:lnTo>
                  <a:pt x="892" y="590"/>
                </a:lnTo>
                <a:lnTo>
                  <a:pt x="890" y="588"/>
                </a:lnTo>
                <a:lnTo>
                  <a:pt x="888" y="590"/>
                </a:lnTo>
                <a:lnTo>
                  <a:pt x="886" y="590"/>
                </a:lnTo>
                <a:lnTo>
                  <a:pt x="884" y="590"/>
                </a:lnTo>
                <a:lnTo>
                  <a:pt x="882" y="592"/>
                </a:lnTo>
                <a:lnTo>
                  <a:pt x="881" y="592"/>
                </a:lnTo>
                <a:lnTo>
                  <a:pt x="879" y="592"/>
                </a:lnTo>
                <a:lnTo>
                  <a:pt x="877" y="592"/>
                </a:lnTo>
                <a:lnTo>
                  <a:pt x="875" y="590"/>
                </a:lnTo>
                <a:lnTo>
                  <a:pt x="873" y="588"/>
                </a:lnTo>
                <a:lnTo>
                  <a:pt x="873" y="586"/>
                </a:lnTo>
                <a:lnTo>
                  <a:pt x="871" y="586"/>
                </a:lnTo>
                <a:lnTo>
                  <a:pt x="869" y="586"/>
                </a:lnTo>
                <a:lnTo>
                  <a:pt x="867" y="586"/>
                </a:lnTo>
                <a:lnTo>
                  <a:pt x="865" y="586"/>
                </a:lnTo>
                <a:lnTo>
                  <a:pt x="865" y="584"/>
                </a:lnTo>
                <a:lnTo>
                  <a:pt x="863" y="584"/>
                </a:lnTo>
                <a:lnTo>
                  <a:pt x="861" y="586"/>
                </a:lnTo>
                <a:lnTo>
                  <a:pt x="859" y="586"/>
                </a:lnTo>
                <a:lnTo>
                  <a:pt x="859" y="588"/>
                </a:lnTo>
                <a:lnTo>
                  <a:pt x="859" y="590"/>
                </a:lnTo>
                <a:lnTo>
                  <a:pt x="859" y="592"/>
                </a:lnTo>
                <a:lnTo>
                  <a:pt x="859" y="594"/>
                </a:lnTo>
                <a:lnTo>
                  <a:pt x="859" y="596"/>
                </a:lnTo>
                <a:lnTo>
                  <a:pt x="859" y="598"/>
                </a:lnTo>
                <a:lnTo>
                  <a:pt x="859" y="600"/>
                </a:lnTo>
                <a:lnTo>
                  <a:pt x="859" y="602"/>
                </a:lnTo>
                <a:lnTo>
                  <a:pt x="859" y="603"/>
                </a:lnTo>
                <a:lnTo>
                  <a:pt x="861" y="603"/>
                </a:lnTo>
                <a:lnTo>
                  <a:pt x="873" y="611"/>
                </a:lnTo>
                <a:lnTo>
                  <a:pt x="867" y="623"/>
                </a:lnTo>
                <a:lnTo>
                  <a:pt x="865" y="629"/>
                </a:lnTo>
                <a:lnTo>
                  <a:pt x="863" y="632"/>
                </a:lnTo>
                <a:lnTo>
                  <a:pt x="857" y="632"/>
                </a:lnTo>
                <a:lnTo>
                  <a:pt x="850" y="629"/>
                </a:lnTo>
                <a:lnTo>
                  <a:pt x="840" y="624"/>
                </a:lnTo>
                <a:lnTo>
                  <a:pt x="831" y="611"/>
                </a:lnTo>
                <a:lnTo>
                  <a:pt x="827" y="607"/>
                </a:lnTo>
                <a:lnTo>
                  <a:pt x="825" y="607"/>
                </a:lnTo>
                <a:lnTo>
                  <a:pt x="825" y="605"/>
                </a:lnTo>
                <a:lnTo>
                  <a:pt x="825" y="603"/>
                </a:lnTo>
                <a:lnTo>
                  <a:pt x="827" y="602"/>
                </a:lnTo>
                <a:lnTo>
                  <a:pt x="827" y="600"/>
                </a:lnTo>
                <a:lnTo>
                  <a:pt x="827" y="598"/>
                </a:lnTo>
                <a:lnTo>
                  <a:pt x="827" y="596"/>
                </a:lnTo>
                <a:lnTo>
                  <a:pt x="827" y="592"/>
                </a:lnTo>
                <a:lnTo>
                  <a:pt x="825" y="590"/>
                </a:lnTo>
                <a:lnTo>
                  <a:pt x="823" y="590"/>
                </a:lnTo>
                <a:lnTo>
                  <a:pt x="823" y="588"/>
                </a:lnTo>
                <a:lnTo>
                  <a:pt x="821" y="588"/>
                </a:lnTo>
                <a:lnTo>
                  <a:pt x="821" y="586"/>
                </a:lnTo>
                <a:lnTo>
                  <a:pt x="821" y="584"/>
                </a:lnTo>
                <a:lnTo>
                  <a:pt x="823" y="581"/>
                </a:lnTo>
                <a:lnTo>
                  <a:pt x="823" y="579"/>
                </a:lnTo>
                <a:lnTo>
                  <a:pt x="823" y="576"/>
                </a:lnTo>
                <a:lnTo>
                  <a:pt x="825" y="574"/>
                </a:lnTo>
                <a:lnTo>
                  <a:pt x="825" y="573"/>
                </a:lnTo>
                <a:lnTo>
                  <a:pt x="825" y="571"/>
                </a:lnTo>
                <a:lnTo>
                  <a:pt x="825" y="569"/>
                </a:lnTo>
                <a:lnTo>
                  <a:pt x="827" y="565"/>
                </a:lnTo>
                <a:lnTo>
                  <a:pt x="823" y="565"/>
                </a:lnTo>
                <a:lnTo>
                  <a:pt x="819" y="565"/>
                </a:lnTo>
                <a:lnTo>
                  <a:pt x="817" y="563"/>
                </a:lnTo>
                <a:lnTo>
                  <a:pt x="802" y="565"/>
                </a:lnTo>
                <a:lnTo>
                  <a:pt x="800" y="584"/>
                </a:lnTo>
                <a:lnTo>
                  <a:pt x="786" y="584"/>
                </a:lnTo>
                <a:lnTo>
                  <a:pt x="767" y="586"/>
                </a:lnTo>
                <a:lnTo>
                  <a:pt x="765" y="579"/>
                </a:lnTo>
                <a:lnTo>
                  <a:pt x="746" y="576"/>
                </a:lnTo>
                <a:lnTo>
                  <a:pt x="744" y="565"/>
                </a:lnTo>
                <a:lnTo>
                  <a:pt x="738" y="557"/>
                </a:lnTo>
                <a:lnTo>
                  <a:pt x="719" y="553"/>
                </a:lnTo>
                <a:lnTo>
                  <a:pt x="704" y="563"/>
                </a:lnTo>
                <a:lnTo>
                  <a:pt x="700" y="576"/>
                </a:lnTo>
                <a:lnTo>
                  <a:pt x="706" y="594"/>
                </a:lnTo>
                <a:lnTo>
                  <a:pt x="711" y="605"/>
                </a:lnTo>
                <a:lnTo>
                  <a:pt x="711" y="607"/>
                </a:lnTo>
                <a:lnTo>
                  <a:pt x="713" y="609"/>
                </a:lnTo>
                <a:lnTo>
                  <a:pt x="715" y="611"/>
                </a:lnTo>
                <a:lnTo>
                  <a:pt x="721" y="615"/>
                </a:lnTo>
                <a:lnTo>
                  <a:pt x="723" y="615"/>
                </a:lnTo>
                <a:lnTo>
                  <a:pt x="719" y="623"/>
                </a:lnTo>
                <a:lnTo>
                  <a:pt x="717" y="623"/>
                </a:lnTo>
                <a:lnTo>
                  <a:pt x="706" y="617"/>
                </a:lnTo>
                <a:lnTo>
                  <a:pt x="700" y="613"/>
                </a:lnTo>
                <a:lnTo>
                  <a:pt x="690" y="613"/>
                </a:lnTo>
                <a:lnTo>
                  <a:pt x="663" y="623"/>
                </a:lnTo>
                <a:lnTo>
                  <a:pt x="652" y="630"/>
                </a:lnTo>
                <a:lnTo>
                  <a:pt x="627" y="617"/>
                </a:lnTo>
                <a:lnTo>
                  <a:pt x="644" y="594"/>
                </a:lnTo>
                <a:lnTo>
                  <a:pt x="657" y="576"/>
                </a:lnTo>
                <a:lnTo>
                  <a:pt x="663" y="530"/>
                </a:lnTo>
                <a:lnTo>
                  <a:pt x="646" y="523"/>
                </a:lnTo>
                <a:lnTo>
                  <a:pt x="638" y="515"/>
                </a:lnTo>
                <a:lnTo>
                  <a:pt x="631" y="523"/>
                </a:lnTo>
                <a:lnTo>
                  <a:pt x="623" y="515"/>
                </a:lnTo>
                <a:lnTo>
                  <a:pt x="631" y="511"/>
                </a:lnTo>
                <a:lnTo>
                  <a:pt x="638" y="486"/>
                </a:lnTo>
                <a:lnTo>
                  <a:pt x="638" y="480"/>
                </a:lnTo>
                <a:lnTo>
                  <a:pt x="644" y="475"/>
                </a:lnTo>
                <a:lnTo>
                  <a:pt x="650" y="475"/>
                </a:lnTo>
                <a:lnTo>
                  <a:pt x="652" y="475"/>
                </a:lnTo>
                <a:lnTo>
                  <a:pt x="662" y="477"/>
                </a:lnTo>
                <a:lnTo>
                  <a:pt x="671" y="482"/>
                </a:lnTo>
                <a:lnTo>
                  <a:pt x="690" y="490"/>
                </a:lnTo>
                <a:lnTo>
                  <a:pt x="692" y="498"/>
                </a:lnTo>
                <a:lnTo>
                  <a:pt x="694" y="496"/>
                </a:lnTo>
                <a:lnTo>
                  <a:pt x="698" y="492"/>
                </a:lnTo>
                <a:lnTo>
                  <a:pt x="700" y="492"/>
                </a:lnTo>
                <a:lnTo>
                  <a:pt x="706" y="492"/>
                </a:lnTo>
                <a:lnTo>
                  <a:pt x="711" y="484"/>
                </a:lnTo>
                <a:lnTo>
                  <a:pt x="711" y="480"/>
                </a:lnTo>
                <a:lnTo>
                  <a:pt x="706" y="480"/>
                </a:lnTo>
                <a:lnTo>
                  <a:pt x="700" y="482"/>
                </a:lnTo>
                <a:lnTo>
                  <a:pt x="694" y="482"/>
                </a:lnTo>
                <a:lnTo>
                  <a:pt x="692" y="480"/>
                </a:lnTo>
                <a:lnTo>
                  <a:pt x="690" y="480"/>
                </a:lnTo>
                <a:lnTo>
                  <a:pt x="686" y="478"/>
                </a:lnTo>
                <a:lnTo>
                  <a:pt x="684" y="477"/>
                </a:lnTo>
                <a:lnTo>
                  <a:pt x="683" y="473"/>
                </a:lnTo>
                <a:lnTo>
                  <a:pt x="681" y="461"/>
                </a:lnTo>
                <a:lnTo>
                  <a:pt x="679" y="456"/>
                </a:lnTo>
                <a:lnTo>
                  <a:pt x="679" y="450"/>
                </a:lnTo>
                <a:lnTo>
                  <a:pt x="677" y="448"/>
                </a:lnTo>
                <a:lnTo>
                  <a:pt x="677" y="444"/>
                </a:lnTo>
                <a:lnTo>
                  <a:pt x="677" y="442"/>
                </a:lnTo>
                <a:lnTo>
                  <a:pt x="675" y="438"/>
                </a:lnTo>
                <a:lnTo>
                  <a:pt x="673" y="436"/>
                </a:lnTo>
                <a:lnTo>
                  <a:pt x="671" y="434"/>
                </a:lnTo>
                <a:lnTo>
                  <a:pt x="669" y="432"/>
                </a:lnTo>
                <a:lnTo>
                  <a:pt x="663" y="432"/>
                </a:lnTo>
                <a:lnTo>
                  <a:pt x="657" y="434"/>
                </a:lnTo>
                <a:lnTo>
                  <a:pt x="648" y="434"/>
                </a:lnTo>
                <a:lnTo>
                  <a:pt x="642" y="436"/>
                </a:lnTo>
                <a:lnTo>
                  <a:pt x="638" y="434"/>
                </a:lnTo>
                <a:lnTo>
                  <a:pt x="636" y="432"/>
                </a:lnTo>
                <a:lnTo>
                  <a:pt x="635" y="430"/>
                </a:lnTo>
                <a:lnTo>
                  <a:pt x="631" y="428"/>
                </a:lnTo>
                <a:lnTo>
                  <a:pt x="629" y="427"/>
                </a:lnTo>
                <a:lnTo>
                  <a:pt x="629" y="425"/>
                </a:lnTo>
                <a:lnTo>
                  <a:pt x="629" y="421"/>
                </a:lnTo>
                <a:lnTo>
                  <a:pt x="631" y="419"/>
                </a:lnTo>
                <a:lnTo>
                  <a:pt x="633" y="415"/>
                </a:lnTo>
                <a:lnTo>
                  <a:pt x="636" y="413"/>
                </a:lnTo>
                <a:lnTo>
                  <a:pt x="638" y="409"/>
                </a:lnTo>
                <a:lnTo>
                  <a:pt x="642" y="406"/>
                </a:lnTo>
                <a:lnTo>
                  <a:pt x="644" y="403"/>
                </a:lnTo>
                <a:lnTo>
                  <a:pt x="644" y="401"/>
                </a:lnTo>
                <a:lnTo>
                  <a:pt x="644" y="396"/>
                </a:lnTo>
                <a:lnTo>
                  <a:pt x="642" y="394"/>
                </a:lnTo>
                <a:lnTo>
                  <a:pt x="636" y="386"/>
                </a:lnTo>
                <a:lnTo>
                  <a:pt x="635" y="384"/>
                </a:lnTo>
                <a:lnTo>
                  <a:pt x="627" y="377"/>
                </a:lnTo>
                <a:lnTo>
                  <a:pt x="625" y="373"/>
                </a:lnTo>
                <a:lnTo>
                  <a:pt x="621" y="371"/>
                </a:lnTo>
                <a:lnTo>
                  <a:pt x="617" y="369"/>
                </a:lnTo>
                <a:lnTo>
                  <a:pt x="613" y="369"/>
                </a:lnTo>
                <a:lnTo>
                  <a:pt x="607" y="369"/>
                </a:lnTo>
                <a:lnTo>
                  <a:pt x="604" y="369"/>
                </a:lnTo>
                <a:lnTo>
                  <a:pt x="598" y="373"/>
                </a:lnTo>
                <a:lnTo>
                  <a:pt x="594" y="375"/>
                </a:lnTo>
                <a:lnTo>
                  <a:pt x="590" y="377"/>
                </a:lnTo>
                <a:lnTo>
                  <a:pt x="588" y="379"/>
                </a:lnTo>
                <a:lnTo>
                  <a:pt x="586" y="380"/>
                </a:lnTo>
                <a:lnTo>
                  <a:pt x="585" y="384"/>
                </a:lnTo>
                <a:lnTo>
                  <a:pt x="583" y="388"/>
                </a:lnTo>
                <a:lnTo>
                  <a:pt x="580" y="388"/>
                </a:lnTo>
                <a:lnTo>
                  <a:pt x="573" y="382"/>
                </a:lnTo>
                <a:lnTo>
                  <a:pt x="569" y="379"/>
                </a:lnTo>
                <a:lnTo>
                  <a:pt x="569" y="369"/>
                </a:lnTo>
                <a:lnTo>
                  <a:pt x="567" y="355"/>
                </a:lnTo>
                <a:lnTo>
                  <a:pt x="569" y="342"/>
                </a:lnTo>
                <a:lnTo>
                  <a:pt x="567" y="323"/>
                </a:lnTo>
                <a:lnTo>
                  <a:pt x="567" y="302"/>
                </a:lnTo>
                <a:lnTo>
                  <a:pt x="565" y="302"/>
                </a:lnTo>
                <a:lnTo>
                  <a:pt x="561" y="304"/>
                </a:lnTo>
                <a:lnTo>
                  <a:pt x="559" y="304"/>
                </a:lnTo>
                <a:lnTo>
                  <a:pt x="558" y="304"/>
                </a:lnTo>
                <a:lnTo>
                  <a:pt x="556" y="304"/>
                </a:lnTo>
                <a:lnTo>
                  <a:pt x="554" y="304"/>
                </a:lnTo>
                <a:lnTo>
                  <a:pt x="554" y="302"/>
                </a:lnTo>
                <a:lnTo>
                  <a:pt x="552" y="302"/>
                </a:lnTo>
                <a:lnTo>
                  <a:pt x="550" y="300"/>
                </a:lnTo>
                <a:lnTo>
                  <a:pt x="546" y="298"/>
                </a:lnTo>
                <a:lnTo>
                  <a:pt x="540" y="294"/>
                </a:lnTo>
                <a:lnTo>
                  <a:pt x="542" y="294"/>
                </a:lnTo>
                <a:lnTo>
                  <a:pt x="548" y="284"/>
                </a:lnTo>
                <a:lnTo>
                  <a:pt x="532" y="267"/>
                </a:lnTo>
                <a:lnTo>
                  <a:pt x="537" y="255"/>
                </a:lnTo>
                <a:lnTo>
                  <a:pt x="538" y="250"/>
                </a:lnTo>
                <a:lnTo>
                  <a:pt x="538" y="244"/>
                </a:lnTo>
                <a:lnTo>
                  <a:pt x="542" y="234"/>
                </a:lnTo>
                <a:lnTo>
                  <a:pt x="548" y="230"/>
                </a:lnTo>
                <a:lnTo>
                  <a:pt x="554" y="227"/>
                </a:lnTo>
                <a:lnTo>
                  <a:pt x="569" y="217"/>
                </a:lnTo>
                <a:lnTo>
                  <a:pt x="585" y="207"/>
                </a:lnTo>
                <a:lnTo>
                  <a:pt x="592" y="202"/>
                </a:lnTo>
                <a:lnTo>
                  <a:pt x="600" y="198"/>
                </a:lnTo>
                <a:lnTo>
                  <a:pt x="604" y="194"/>
                </a:lnTo>
                <a:lnTo>
                  <a:pt x="590" y="163"/>
                </a:lnTo>
                <a:lnTo>
                  <a:pt x="583" y="146"/>
                </a:lnTo>
                <a:lnTo>
                  <a:pt x="585" y="144"/>
                </a:lnTo>
                <a:lnTo>
                  <a:pt x="588" y="142"/>
                </a:lnTo>
                <a:lnTo>
                  <a:pt x="598" y="134"/>
                </a:lnTo>
                <a:lnTo>
                  <a:pt x="594" y="129"/>
                </a:lnTo>
                <a:lnTo>
                  <a:pt x="592" y="123"/>
                </a:lnTo>
                <a:lnTo>
                  <a:pt x="590" y="121"/>
                </a:lnTo>
                <a:lnTo>
                  <a:pt x="592" y="121"/>
                </a:lnTo>
                <a:lnTo>
                  <a:pt x="590" y="119"/>
                </a:lnTo>
                <a:lnTo>
                  <a:pt x="586" y="121"/>
                </a:lnTo>
                <a:lnTo>
                  <a:pt x="585" y="121"/>
                </a:lnTo>
                <a:lnTo>
                  <a:pt x="585" y="119"/>
                </a:lnTo>
                <a:lnTo>
                  <a:pt x="577" y="111"/>
                </a:lnTo>
                <a:lnTo>
                  <a:pt x="575" y="105"/>
                </a:lnTo>
                <a:lnTo>
                  <a:pt x="575" y="103"/>
                </a:lnTo>
                <a:lnTo>
                  <a:pt x="575" y="102"/>
                </a:lnTo>
                <a:lnTo>
                  <a:pt x="575" y="100"/>
                </a:lnTo>
                <a:lnTo>
                  <a:pt x="575" y="98"/>
                </a:lnTo>
                <a:lnTo>
                  <a:pt x="575" y="94"/>
                </a:lnTo>
                <a:lnTo>
                  <a:pt x="575" y="92"/>
                </a:lnTo>
                <a:lnTo>
                  <a:pt x="575" y="88"/>
                </a:lnTo>
                <a:lnTo>
                  <a:pt x="575" y="84"/>
                </a:lnTo>
                <a:lnTo>
                  <a:pt x="575" y="81"/>
                </a:lnTo>
                <a:lnTo>
                  <a:pt x="569" y="79"/>
                </a:lnTo>
                <a:lnTo>
                  <a:pt x="567" y="75"/>
                </a:lnTo>
                <a:lnTo>
                  <a:pt x="559" y="73"/>
                </a:lnTo>
                <a:lnTo>
                  <a:pt x="558" y="75"/>
                </a:lnTo>
                <a:lnTo>
                  <a:pt x="554" y="77"/>
                </a:lnTo>
                <a:lnTo>
                  <a:pt x="552" y="81"/>
                </a:lnTo>
                <a:lnTo>
                  <a:pt x="550" y="82"/>
                </a:lnTo>
                <a:lnTo>
                  <a:pt x="540" y="79"/>
                </a:lnTo>
                <a:lnTo>
                  <a:pt x="538" y="79"/>
                </a:lnTo>
                <a:lnTo>
                  <a:pt x="532" y="79"/>
                </a:lnTo>
                <a:lnTo>
                  <a:pt x="529" y="77"/>
                </a:lnTo>
                <a:lnTo>
                  <a:pt x="525" y="77"/>
                </a:lnTo>
                <a:lnTo>
                  <a:pt x="517" y="73"/>
                </a:lnTo>
                <a:lnTo>
                  <a:pt x="519" y="67"/>
                </a:lnTo>
                <a:lnTo>
                  <a:pt x="519" y="65"/>
                </a:lnTo>
                <a:lnTo>
                  <a:pt x="517" y="65"/>
                </a:lnTo>
                <a:lnTo>
                  <a:pt x="515" y="63"/>
                </a:lnTo>
                <a:lnTo>
                  <a:pt x="513" y="63"/>
                </a:lnTo>
                <a:lnTo>
                  <a:pt x="511" y="63"/>
                </a:lnTo>
                <a:lnTo>
                  <a:pt x="511" y="61"/>
                </a:lnTo>
                <a:lnTo>
                  <a:pt x="510" y="59"/>
                </a:lnTo>
                <a:lnTo>
                  <a:pt x="504" y="59"/>
                </a:lnTo>
                <a:lnTo>
                  <a:pt x="502" y="59"/>
                </a:lnTo>
                <a:lnTo>
                  <a:pt x="500" y="59"/>
                </a:lnTo>
                <a:lnTo>
                  <a:pt x="498" y="61"/>
                </a:lnTo>
                <a:lnTo>
                  <a:pt x="489" y="57"/>
                </a:lnTo>
                <a:lnTo>
                  <a:pt x="483" y="65"/>
                </a:lnTo>
                <a:lnTo>
                  <a:pt x="477" y="65"/>
                </a:lnTo>
                <a:lnTo>
                  <a:pt x="475" y="63"/>
                </a:lnTo>
                <a:lnTo>
                  <a:pt x="471" y="63"/>
                </a:lnTo>
                <a:lnTo>
                  <a:pt x="469" y="63"/>
                </a:lnTo>
                <a:lnTo>
                  <a:pt x="467" y="61"/>
                </a:lnTo>
                <a:lnTo>
                  <a:pt x="463" y="59"/>
                </a:lnTo>
                <a:lnTo>
                  <a:pt x="442" y="52"/>
                </a:lnTo>
                <a:lnTo>
                  <a:pt x="440" y="52"/>
                </a:lnTo>
                <a:lnTo>
                  <a:pt x="425" y="48"/>
                </a:lnTo>
                <a:lnTo>
                  <a:pt x="406" y="50"/>
                </a:lnTo>
                <a:lnTo>
                  <a:pt x="392" y="40"/>
                </a:lnTo>
                <a:lnTo>
                  <a:pt x="385" y="34"/>
                </a:lnTo>
                <a:lnTo>
                  <a:pt x="381" y="33"/>
                </a:lnTo>
                <a:lnTo>
                  <a:pt x="367" y="25"/>
                </a:lnTo>
                <a:lnTo>
                  <a:pt x="348" y="25"/>
                </a:lnTo>
                <a:lnTo>
                  <a:pt x="342" y="36"/>
                </a:lnTo>
                <a:lnTo>
                  <a:pt x="337" y="33"/>
                </a:lnTo>
                <a:lnTo>
                  <a:pt x="331" y="31"/>
                </a:lnTo>
                <a:lnTo>
                  <a:pt x="327" y="28"/>
                </a:lnTo>
                <a:lnTo>
                  <a:pt x="323" y="27"/>
                </a:lnTo>
                <a:lnTo>
                  <a:pt x="318" y="25"/>
                </a:lnTo>
                <a:lnTo>
                  <a:pt x="315" y="25"/>
                </a:lnTo>
                <a:lnTo>
                  <a:pt x="312" y="23"/>
                </a:lnTo>
                <a:lnTo>
                  <a:pt x="308" y="19"/>
                </a:lnTo>
                <a:lnTo>
                  <a:pt x="302" y="17"/>
                </a:lnTo>
                <a:lnTo>
                  <a:pt x="298" y="15"/>
                </a:lnTo>
                <a:lnTo>
                  <a:pt x="292" y="13"/>
                </a:lnTo>
                <a:lnTo>
                  <a:pt x="291" y="21"/>
                </a:lnTo>
                <a:lnTo>
                  <a:pt x="287" y="21"/>
                </a:lnTo>
                <a:lnTo>
                  <a:pt x="283" y="21"/>
                </a:lnTo>
                <a:lnTo>
                  <a:pt x="281" y="19"/>
                </a:lnTo>
                <a:lnTo>
                  <a:pt x="277" y="15"/>
                </a:lnTo>
                <a:lnTo>
                  <a:pt x="273" y="11"/>
                </a:lnTo>
                <a:lnTo>
                  <a:pt x="271" y="7"/>
                </a:lnTo>
                <a:lnTo>
                  <a:pt x="267" y="4"/>
                </a:lnTo>
                <a:lnTo>
                  <a:pt x="264" y="0"/>
                </a:lnTo>
                <a:lnTo>
                  <a:pt x="262" y="0"/>
                </a:lnTo>
                <a:lnTo>
                  <a:pt x="260" y="4"/>
                </a:lnTo>
                <a:lnTo>
                  <a:pt x="258" y="6"/>
                </a:lnTo>
                <a:lnTo>
                  <a:pt x="256" y="9"/>
                </a:lnTo>
                <a:lnTo>
                  <a:pt x="254" y="13"/>
                </a:lnTo>
                <a:lnTo>
                  <a:pt x="256" y="19"/>
                </a:lnTo>
                <a:lnTo>
                  <a:pt x="254" y="19"/>
                </a:lnTo>
                <a:lnTo>
                  <a:pt x="254" y="21"/>
                </a:lnTo>
                <a:lnTo>
                  <a:pt x="252" y="21"/>
                </a:lnTo>
                <a:lnTo>
                  <a:pt x="252" y="23"/>
                </a:lnTo>
                <a:lnTo>
                  <a:pt x="250" y="25"/>
                </a:lnTo>
                <a:lnTo>
                  <a:pt x="250" y="27"/>
                </a:lnTo>
                <a:lnTo>
                  <a:pt x="250" y="28"/>
                </a:lnTo>
                <a:lnTo>
                  <a:pt x="248" y="33"/>
                </a:lnTo>
                <a:lnTo>
                  <a:pt x="248" y="38"/>
                </a:lnTo>
                <a:lnTo>
                  <a:pt x="248" y="40"/>
                </a:lnTo>
                <a:lnTo>
                  <a:pt x="250" y="44"/>
                </a:lnTo>
                <a:lnTo>
                  <a:pt x="252" y="50"/>
                </a:lnTo>
                <a:lnTo>
                  <a:pt x="254" y="50"/>
                </a:lnTo>
                <a:lnTo>
                  <a:pt x="256" y="54"/>
                </a:lnTo>
                <a:lnTo>
                  <a:pt x="254" y="55"/>
                </a:lnTo>
                <a:lnTo>
                  <a:pt x="250" y="57"/>
                </a:lnTo>
                <a:lnTo>
                  <a:pt x="248" y="59"/>
                </a:lnTo>
                <a:lnTo>
                  <a:pt x="246" y="61"/>
                </a:lnTo>
                <a:lnTo>
                  <a:pt x="244" y="63"/>
                </a:lnTo>
                <a:lnTo>
                  <a:pt x="243" y="65"/>
                </a:lnTo>
                <a:lnTo>
                  <a:pt x="238" y="69"/>
                </a:lnTo>
                <a:lnTo>
                  <a:pt x="237" y="71"/>
                </a:lnTo>
                <a:lnTo>
                  <a:pt x="235" y="73"/>
                </a:lnTo>
                <a:lnTo>
                  <a:pt x="231" y="77"/>
                </a:lnTo>
                <a:lnTo>
                  <a:pt x="227" y="82"/>
                </a:lnTo>
                <a:lnTo>
                  <a:pt x="225" y="90"/>
                </a:lnTo>
                <a:lnTo>
                  <a:pt x="225" y="94"/>
                </a:lnTo>
                <a:lnTo>
                  <a:pt x="229" y="98"/>
                </a:lnTo>
                <a:lnTo>
                  <a:pt x="229" y="103"/>
                </a:lnTo>
                <a:lnTo>
                  <a:pt x="231" y="108"/>
                </a:lnTo>
                <a:lnTo>
                  <a:pt x="223" y="111"/>
                </a:lnTo>
                <a:lnTo>
                  <a:pt x="217" y="113"/>
                </a:lnTo>
                <a:lnTo>
                  <a:pt x="212" y="111"/>
                </a:lnTo>
                <a:lnTo>
                  <a:pt x="206" y="109"/>
                </a:lnTo>
                <a:lnTo>
                  <a:pt x="179" y="117"/>
                </a:lnTo>
                <a:lnTo>
                  <a:pt x="179" y="134"/>
                </a:lnTo>
                <a:lnTo>
                  <a:pt x="190" y="140"/>
                </a:lnTo>
                <a:lnTo>
                  <a:pt x="200" y="161"/>
                </a:lnTo>
                <a:lnTo>
                  <a:pt x="212" y="163"/>
                </a:lnTo>
                <a:lnTo>
                  <a:pt x="221" y="167"/>
                </a:lnTo>
                <a:lnTo>
                  <a:pt x="223" y="169"/>
                </a:lnTo>
                <a:lnTo>
                  <a:pt x="229" y="179"/>
                </a:lnTo>
                <a:lnTo>
                  <a:pt x="227" y="180"/>
                </a:lnTo>
                <a:lnTo>
                  <a:pt x="225" y="182"/>
                </a:lnTo>
                <a:lnTo>
                  <a:pt x="217" y="180"/>
                </a:lnTo>
                <a:lnTo>
                  <a:pt x="216" y="182"/>
                </a:lnTo>
                <a:lnTo>
                  <a:pt x="216" y="188"/>
                </a:lnTo>
                <a:lnTo>
                  <a:pt x="214" y="190"/>
                </a:lnTo>
                <a:lnTo>
                  <a:pt x="206" y="184"/>
                </a:lnTo>
                <a:lnTo>
                  <a:pt x="204" y="184"/>
                </a:lnTo>
                <a:lnTo>
                  <a:pt x="206" y="188"/>
                </a:lnTo>
                <a:lnTo>
                  <a:pt x="196" y="188"/>
                </a:lnTo>
                <a:lnTo>
                  <a:pt x="177" y="177"/>
                </a:lnTo>
                <a:lnTo>
                  <a:pt x="162" y="194"/>
                </a:lnTo>
                <a:lnTo>
                  <a:pt x="160" y="200"/>
                </a:lnTo>
                <a:lnTo>
                  <a:pt x="167" y="207"/>
                </a:lnTo>
                <a:lnTo>
                  <a:pt x="171" y="204"/>
                </a:lnTo>
                <a:lnTo>
                  <a:pt x="179" y="209"/>
                </a:lnTo>
                <a:lnTo>
                  <a:pt x="196" y="221"/>
                </a:lnTo>
                <a:lnTo>
                  <a:pt x="202" y="227"/>
                </a:lnTo>
                <a:lnTo>
                  <a:pt x="204" y="230"/>
                </a:lnTo>
                <a:lnTo>
                  <a:pt x="216" y="236"/>
                </a:lnTo>
                <a:lnTo>
                  <a:pt x="214" y="242"/>
                </a:lnTo>
                <a:lnTo>
                  <a:pt x="216" y="246"/>
                </a:lnTo>
                <a:lnTo>
                  <a:pt x="217" y="252"/>
                </a:lnTo>
                <a:lnTo>
                  <a:pt x="216" y="259"/>
                </a:lnTo>
                <a:lnTo>
                  <a:pt x="219" y="269"/>
                </a:lnTo>
                <a:lnTo>
                  <a:pt x="223" y="267"/>
                </a:lnTo>
                <a:lnTo>
                  <a:pt x="229" y="269"/>
                </a:lnTo>
                <a:lnTo>
                  <a:pt x="229" y="273"/>
                </a:lnTo>
                <a:lnTo>
                  <a:pt x="231" y="275"/>
                </a:lnTo>
                <a:lnTo>
                  <a:pt x="235" y="283"/>
                </a:lnTo>
                <a:lnTo>
                  <a:pt x="235" y="286"/>
                </a:lnTo>
                <a:lnTo>
                  <a:pt x="231" y="290"/>
                </a:lnTo>
                <a:lnTo>
                  <a:pt x="229" y="294"/>
                </a:lnTo>
                <a:lnTo>
                  <a:pt x="225" y="298"/>
                </a:lnTo>
                <a:lnTo>
                  <a:pt x="217" y="305"/>
                </a:lnTo>
                <a:lnTo>
                  <a:pt x="219" y="311"/>
                </a:lnTo>
                <a:lnTo>
                  <a:pt x="216" y="315"/>
                </a:lnTo>
                <a:lnTo>
                  <a:pt x="212" y="317"/>
                </a:lnTo>
                <a:lnTo>
                  <a:pt x="196" y="313"/>
                </a:lnTo>
                <a:lnTo>
                  <a:pt x="167" y="323"/>
                </a:lnTo>
                <a:lnTo>
                  <a:pt x="164" y="325"/>
                </a:lnTo>
                <a:lnTo>
                  <a:pt x="164" y="346"/>
                </a:lnTo>
                <a:lnTo>
                  <a:pt x="144" y="352"/>
                </a:lnTo>
                <a:lnTo>
                  <a:pt x="118" y="359"/>
                </a:lnTo>
                <a:lnTo>
                  <a:pt x="106" y="363"/>
                </a:lnTo>
                <a:lnTo>
                  <a:pt x="110" y="371"/>
                </a:lnTo>
                <a:lnTo>
                  <a:pt x="106" y="371"/>
                </a:lnTo>
                <a:lnTo>
                  <a:pt x="104" y="373"/>
                </a:lnTo>
                <a:lnTo>
                  <a:pt x="102" y="373"/>
                </a:lnTo>
                <a:lnTo>
                  <a:pt x="100" y="371"/>
                </a:lnTo>
                <a:lnTo>
                  <a:pt x="98" y="371"/>
                </a:lnTo>
                <a:lnTo>
                  <a:pt x="96" y="367"/>
                </a:lnTo>
                <a:lnTo>
                  <a:pt x="91" y="363"/>
                </a:lnTo>
                <a:lnTo>
                  <a:pt x="87" y="361"/>
                </a:lnTo>
                <a:lnTo>
                  <a:pt x="85" y="361"/>
                </a:lnTo>
                <a:lnTo>
                  <a:pt x="83" y="361"/>
                </a:lnTo>
                <a:lnTo>
                  <a:pt x="81" y="361"/>
                </a:lnTo>
                <a:lnTo>
                  <a:pt x="79" y="363"/>
                </a:lnTo>
                <a:lnTo>
                  <a:pt x="77" y="369"/>
                </a:lnTo>
                <a:lnTo>
                  <a:pt x="77" y="371"/>
                </a:lnTo>
                <a:lnTo>
                  <a:pt x="79" y="377"/>
                </a:lnTo>
                <a:lnTo>
                  <a:pt x="81" y="384"/>
                </a:lnTo>
                <a:lnTo>
                  <a:pt x="81" y="388"/>
                </a:lnTo>
                <a:lnTo>
                  <a:pt x="79" y="390"/>
                </a:lnTo>
                <a:lnTo>
                  <a:pt x="73" y="394"/>
                </a:lnTo>
                <a:lnTo>
                  <a:pt x="73" y="396"/>
                </a:lnTo>
                <a:lnTo>
                  <a:pt x="73" y="398"/>
                </a:lnTo>
                <a:lnTo>
                  <a:pt x="73" y="403"/>
                </a:lnTo>
                <a:lnTo>
                  <a:pt x="75" y="411"/>
                </a:lnTo>
                <a:lnTo>
                  <a:pt x="73" y="415"/>
                </a:lnTo>
                <a:lnTo>
                  <a:pt x="73" y="417"/>
                </a:lnTo>
                <a:lnTo>
                  <a:pt x="71" y="419"/>
                </a:lnTo>
                <a:lnTo>
                  <a:pt x="71" y="421"/>
                </a:lnTo>
                <a:lnTo>
                  <a:pt x="73" y="423"/>
                </a:lnTo>
                <a:lnTo>
                  <a:pt x="73" y="425"/>
                </a:lnTo>
                <a:lnTo>
                  <a:pt x="75" y="425"/>
                </a:lnTo>
                <a:lnTo>
                  <a:pt x="77" y="427"/>
                </a:lnTo>
                <a:lnTo>
                  <a:pt x="83" y="427"/>
                </a:lnTo>
                <a:lnTo>
                  <a:pt x="85" y="427"/>
                </a:lnTo>
                <a:lnTo>
                  <a:pt x="89" y="428"/>
                </a:lnTo>
                <a:lnTo>
                  <a:pt x="92" y="430"/>
                </a:lnTo>
                <a:lnTo>
                  <a:pt x="96" y="430"/>
                </a:lnTo>
                <a:lnTo>
                  <a:pt x="102" y="434"/>
                </a:lnTo>
                <a:lnTo>
                  <a:pt x="106" y="436"/>
                </a:lnTo>
                <a:lnTo>
                  <a:pt x="110" y="438"/>
                </a:lnTo>
                <a:lnTo>
                  <a:pt x="110" y="440"/>
                </a:lnTo>
                <a:lnTo>
                  <a:pt x="110" y="442"/>
                </a:lnTo>
                <a:lnTo>
                  <a:pt x="108" y="448"/>
                </a:lnTo>
                <a:lnTo>
                  <a:pt x="102" y="456"/>
                </a:lnTo>
                <a:lnTo>
                  <a:pt x="100" y="459"/>
                </a:lnTo>
                <a:lnTo>
                  <a:pt x="96" y="463"/>
                </a:lnTo>
                <a:lnTo>
                  <a:pt x="92" y="463"/>
                </a:lnTo>
                <a:lnTo>
                  <a:pt x="85" y="461"/>
                </a:lnTo>
                <a:lnTo>
                  <a:pt x="81" y="459"/>
                </a:lnTo>
                <a:lnTo>
                  <a:pt x="73" y="461"/>
                </a:lnTo>
                <a:lnTo>
                  <a:pt x="56" y="465"/>
                </a:lnTo>
                <a:lnTo>
                  <a:pt x="52" y="465"/>
                </a:lnTo>
                <a:lnTo>
                  <a:pt x="50" y="467"/>
                </a:lnTo>
                <a:lnTo>
                  <a:pt x="48" y="473"/>
                </a:lnTo>
                <a:lnTo>
                  <a:pt x="46" y="475"/>
                </a:lnTo>
                <a:lnTo>
                  <a:pt x="43" y="478"/>
                </a:lnTo>
                <a:lnTo>
                  <a:pt x="37" y="482"/>
                </a:lnTo>
                <a:lnTo>
                  <a:pt x="35" y="482"/>
                </a:lnTo>
                <a:lnTo>
                  <a:pt x="33" y="482"/>
                </a:lnTo>
                <a:lnTo>
                  <a:pt x="31" y="478"/>
                </a:lnTo>
                <a:lnTo>
                  <a:pt x="31" y="475"/>
                </a:lnTo>
                <a:lnTo>
                  <a:pt x="33" y="471"/>
                </a:lnTo>
                <a:lnTo>
                  <a:pt x="31" y="471"/>
                </a:lnTo>
                <a:lnTo>
                  <a:pt x="29" y="469"/>
                </a:lnTo>
                <a:lnTo>
                  <a:pt x="21" y="469"/>
                </a:lnTo>
                <a:lnTo>
                  <a:pt x="17" y="471"/>
                </a:lnTo>
                <a:lnTo>
                  <a:pt x="12" y="475"/>
                </a:lnTo>
                <a:lnTo>
                  <a:pt x="8" y="477"/>
                </a:lnTo>
                <a:lnTo>
                  <a:pt x="8" y="478"/>
                </a:lnTo>
                <a:lnTo>
                  <a:pt x="8" y="480"/>
                </a:lnTo>
                <a:lnTo>
                  <a:pt x="8" y="484"/>
                </a:lnTo>
                <a:lnTo>
                  <a:pt x="10" y="488"/>
                </a:lnTo>
                <a:lnTo>
                  <a:pt x="12" y="490"/>
                </a:lnTo>
                <a:lnTo>
                  <a:pt x="12" y="494"/>
                </a:lnTo>
                <a:lnTo>
                  <a:pt x="10" y="496"/>
                </a:lnTo>
                <a:lnTo>
                  <a:pt x="10" y="502"/>
                </a:lnTo>
                <a:lnTo>
                  <a:pt x="8" y="507"/>
                </a:lnTo>
                <a:lnTo>
                  <a:pt x="6" y="511"/>
                </a:lnTo>
                <a:lnTo>
                  <a:pt x="4" y="513"/>
                </a:lnTo>
                <a:lnTo>
                  <a:pt x="4" y="515"/>
                </a:lnTo>
                <a:lnTo>
                  <a:pt x="4" y="517"/>
                </a:lnTo>
                <a:lnTo>
                  <a:pt x="6" y="519"/>
                </a:lnTo>
                <a:lnTo>
                  <a:pt x="8" y="519"/>
                </a:lnTo>
                <a:lnTo>
                  <a:pt x="10" y="517"/>
                </a:lnTo>
                <a:lnTo>
                  <a:pt x="14" y="515"/>
                </a:lnTo>
                <a:lnTo>
                  <a:pt x="16" y="513"/>
                </a:lnTo>
                <a:lnTo>
                  <a:pt x="16" y="511"/>
                </a:lnTo>
                <a:lnTo>
                  <a:pt x="19" y="509"/>
                </a:lnTo>
                <a:lnTo>
                  <a:pt x="21" y="507"/>
                </a:lnTo>
                <a:lnTo>
                  <a:pt x="25" y="505"/>
                </a:lnTo>
                <a:lnTo>
                  <a:pt x="27" y="505"/>
                </a:lnTo>
                <a:lnTo>
                  <a:pt x="31" y="505"/>
                </a:lnTo>
                <a:lnTo>
                  <a:pt x="35" y="505"/>
                </a:lnTo>
                <a:lnTo>
                  <a:pt x="37" y="505"/>
                </a:lnTo>
                <a:lnTo>
                  <a:pt x="39" y="507"/>
                </a:lnTo>
                <a:lnTo>
                  <a:pt x="41" y="509"/>
                </a:lnTo>
                <a:lnTo>
                  <a:pt x="43" y="513"/>
                </a:lnTo>
                <a:lnTo>
                  <a:pt x="43" y="517"/>
                </a:lnTo>
                <a:lnTo>
                  <a:pt x="41" y="523"/>
                </a:lnTo>
                <a:lnTo>
                  <a:pt x="39" y="528"/>
                </a:lnTo>
                <a:lnTo>
                  <a:pt x="37" y="532"/>
                </a:lnTo>
                <a:lnTo>
                  <a:pt x="37" y="536"/>
                </a:lnTo>
                <a:lnTo>
                  <a:pt x="37" y="540"/>
                </a:lnTo>
                <a:lnTo>
                  <a:pt x="37" y="544"/>
                </a:lnTo>
                <a:lnTo>
                  <a:pt x="37" y="546"/>
                </a:lnTo>
                <a:lnTo>
                  <a:pt x="35" y="548"/>
                </a:lnTo>
                <a:lnTo>
                  <a:pt x="33" y="550"/>
                </a:lnTo>
                <a:lnTo>
                  <a:pt x="31" y="550"/>
                </a:lnTo>
                <a:lnTo>
                  <a:pt x="25" y="552"/>
                </a:lnTo>
                <a:lnTo>
                  <a:pt x="21" y="553"/>
                </a:lnTo>
                <a:lnTo>
                  <a:pt x="19" y="555"/>
                </a:lnTo>
                <a:lnTo>
                  <a:pt x="14" y="559"/>
                </a:lnTo>
                <a:lnTo>
                  <a:pt x="14" y="561"/>
                </a:lnTo>
                <a:lnTo>
                  <a:pt x="12" y="563"/>
                </a:lnTo>
                <a:lnTo>
                  <a:pt x="12" y="569"/>
                </a:lnTo>
                <a:lnTo>
                  <a:pt x="10" y="574"/>
                </a:lnTo>
                <a:lnTo>
                  <a:pt x="10" y="579"/>
                </a:lnTo>
                <a:lnTo>
                  <a:pt x="12" y="582"/>
                </a:lnTo>
                <a:lnTo>
                  <a:pt x="10" y="588"/>
                </a:lnTo>
                <a:lnTo>
                  <a:pt x="10" y="592"/>
                </a:lnTo>
                <a:lnTo>
                  <a:pt x="8" y="596"/>
                </a:lnTo>
                <a:lnTo>
                  <a:pt x="8" y="600"/>
                </a:lnTo>
                <a:lnTo>
                  <a:pt x="8" y="605"/>
                </a:lnTo>
                <a:lnTo>
                  <a:pt x="12" y="605"/>
                </a:lnTo>
                <a:lnTo>
                  <a:pt x="14" y="605"/>
                </a:lnTo>
                <a:lnTo>
                  <a:pt x="14" y="609"/>
                </a:lnTo>
                <a:lnTo>
                  <a:pt x="12" y="632"/>
                </a:lnTo>
                <a:lnTo>
                  <a:pt x="12" y="638"/>
                </a:lnTo>
                <a:lnTo>
                  <a:pt x="21" y="642"/>
                </a:lnTo>
                <a:lnTo>
                  <a:pt x="19" y="646"/>
                </a:lnTo>
                <a:lnTo>
                  <a:pt x="31" y="651"/>
                </a:lnTo>
                <a:lnTo>
                  <a:pt x="35" y="653"/>
                </a:lnTo>
                <a:lnTo>
                  <a:pt x="39" y="657"/>
                </a:lnTo>
                <a:lnTo>
                  <a:pt x="41" y="653"/>
                </a:lnTo>
                <a:lnTo>
                  <a:pt x="43" y="655"/>
                </a:lnTo>
                <a:lnTo>
                  <a:pt x="41" y="659"/>
                </a:lnTo>
                <a:lnTo>
                  <a:pt x="52" y="671"/>
                </a:lnTo>
                <a:lnTo>
                  <a:pt x="65" y="678"/>
                </a:lnTo>
                <a:lnTo>
                  <a:pt x="71" y="686"/>
                </a:lnTo>
                <a:lnTo>
                  <a:pt x="73" y="688"/>
                </a:lnTo>
                <a:lnTo>
                  <a:pt x="75" y="690"/>
                </a:lnTo>
                <a:lnTo>
                  <a:pt x="71" y="696"/>
                </a:lnTo>
                <a:lnTo>
                  <a:pt x="64" y="719"/>
                </a:lnTo>
                <a:lnTo>
                  <a:pt x="62" y="719"/>
                </a:lnTo>
                <a:lnTo>
                  <a:pt x="56" y="717"/>
                </a:lnTo>
                <a:lnTo>
                  <a:pt x="54" y="723"/>
                </a:lnTo>
                <a:lnTo>
                  <a:pt x="52" y="726"/>
                </a:lnTo>
                <a:lnTo>
                  <a:pt x="52" y="728"/>
                </a:lnTo>
                <a:lnTo>
                  <a:pt x="58" y="730"/>
                </a:lnTo>
                <a:lnTo>
                  <a:pt x="58" y="736"/>
                </a:lnTo>
                <a:lnTo>
                  <a:pt x="58" y="738"/>
                </a:lnTo>
                <a:lnTo>
                  <a:pt x="58" y="742"/>
                </a:lnTo>
                <a:lnTo>
                  <a:pt x="54" y="752"/>
                </a:lnTo>
                <a:lnTo>
                  <a:pt x="54" y="754"/>
                </a:lnTo>
                <a:lnTo>
                  <a:pt x="56" y="754"/>
                </a:lnTo>
                <a:lnTo>
                  <a:pt x="58" y="755"/>
                </a:lnTo>
                <a:lnTo>
                  <a:pt x="60" y="755"/>
                </a:lnTo>
                <a:lnTo>
                  <a:pt x="41" y="807"/>
                </a:lnTo>
                <a:lnTo>
                  <a:pt x="44" y="809"/>
                </a:lnTo>
                <a:lnTo>
                  <a:pt x="6" y="907"/>
                </a:lnTo>
                <a:lnTo>
                  <a:pt x="2" y="919"/>
                </a:lnTo>
                <a:lnTo>
                  <a:pt x="0" y="921"/>
                </a:lnTo>
                <a:lnTo>
                  <a:pt x="2" y="922"/>
                </a:lnTo>
                <a:lnTo>
                  <a:pt x="14" y="930"/>
                </a:lnTo>
                <a:lnTo>
                  <a:pt x="23" y="934"/>
                </a:lnTo>
                <a:lnTo>
                  <a:pt x="16" y="946"/>
                </a:lnTo>
                <a:lnTo>
                  <a:pt x="58" y="94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Freeform 187"/>
          <p:cNvSpPr>
            <a:spLocks/>
          </p:cNvSpPr>
          <p:nvPr/>
        </p:nvSpPr>
        <p:spPr bwMode="auto">
          <a:xfrm>
            <a:off x="-1140121" y="6714048"/>
            <a:ext cx="853789" cy="1031701"/>
          </a:xfrm>
          <a:custGeom>
            <a:avLst/>
            <a:gdLst>
              <a:gd name="T0" fmla="*/ 61 w 907"/>
              <a:gd name="T1" fmla="*/ 600 h 1096"/>
              <a:gd name="T2" fmla="*/ 148 w 907"/>
              <a:gd name="T3" fmla="*/ 649 h 1096"/>
              <a:gd name="T4" fmla="*/ 184 w 907"/>
              <a:gd name="T5" fmla="*/ 652 h 1096"/>
              <a:gd name="T6" fmla="*/ 140 w 907"/>
              <a:gd name="T7" fmla="*/ 689 h 1096"/>
              <a:gd name="T8" fmla="*/ 163 w 907"/>
              <a:gd name="T9" fmla="*/ 725 h 1096"/>
              <a:gd name="T10" fmla="*/ 221 w 907"/>
              <a:gd name="T11" fmla="*/ 758 h 1096"/>
              <a:gd name="T12" fmla="*/ 290 w 907"/>
              <a:gd name="T13" fmla="*/ 787 h 1096"/>
              <a:gd name="T14" fmla="*/ 354 w 907"/>
              <a:gd name="T15" fmla="*/ 789 h 1096"/>
              <a:gd name="T16" fmla="*/ 407 w 907"/>
              <a:gd name="T17" fmla="*/ 817 h 1096"/>
              <a:gd name="T18" fmla="*/ 429 w 907"/>
              <a:gd name="T19" fmla="*/ 914 h 1096"/>
              <a:gd name="T20" fmla="*/ 336 w 907"/>
              <a:gd name="T21" fmla="*/ 964 h 1096"/>
              <a:gd name="T22" fmla="*/ 405 w 907"/>
              <a:gd name="T23" fmla="*/ 1014 h 1096"/>
              <a:gd name="T24" fmla="*/ 504 w 907"/>
              <a:gd name="T25" fmla="*/ 1089 h 1096"/>
              <a:gd name="T26" fmla="*/ 705 w 907"/>
              <a:gd name="T27" fmla="*/ 1062 h 1096"/>
              <a:gd name="T28" fmla="*/ 694 w 907"/>
              <a:gd name="T29" fmla="*/ 1046 h 1096"/>
              <a:gd name="T30" fmla="*/ 677 w 907"/>
              <a:gd name="T31" fmla="*/ 968 h 1096"/>
              <a:gd name="T32" fmla="*/ 665 w 907"/>
              <a:gd name="T33" fmla="*/ 904 h 1096"/>
              <a:gd name="T34" fmla="*/ 703 w 907"/>
              <a:gd name="T35" fmla="*/ 873 h 1096"/>
              <a:gd name="T36" fmla="*/ 715 w 907"/>
              <a:gd name="T37" fmla="*/ 850 h 1096"/>
              <a:gd name="T38" fmla="*/ 738 w 907"/>
              <a:gd name="T39" fmla="*/ 837 h 1096"/>
              <a:gd name="T40" fmla="*/ 782 w 907"/>
              <a:gd name="T41" fmla="*/ 827 h 1096"/>
              <a:gd name="T42" fmla="*/ 776 w 907"/>
              <a:gd name="T43" fmla="*/ 793 h 1096"/>
              <a:gd name="T44" fmla="*/ 773 w 907"/>
              <a:gd name="T45" fmla="*/ 785 h 1096"/>
              <a:gd name="T46" fmla="*/ 774 w 907"/>
              <a:gd name="T47" fmla="*/ 769 h 1096"/>
              <a:gd name="T48" fmla="*/ 774 w 907"/>
              <a:gd name="T49" fmla="*/ 735 h 1096"/>
              <a:gd name="T50" fmla="*/ 767 w 907"/>
              <a:gd name="T51" fmla="*/ 729 h 1096"/>
              <a:gd name="T52" fmla="*/ 836 w 907"/>
              <a:gd name="T53" fmla="*/ 625 h 1096"/>
              <a:gd name="T54" fmla="*/ 882 w 907"/>
              <a:gd name="T55" fmla="*/ 593 h 1096"/>
              <a:gd name="T56" fmla="*/ 890 w 907"/>
              <a:gd name="T57" fmla="*/ 537 h 1096"/>
              <a:gd name="T58" fmla="*/ 903 w 907"/>
              <a:gd name="T59" fmla="*/ 477 h 1096"/>
              <a:gd name="T60" fmla="*/ 876 w 907"/>
              <a:gd name="T61" fmla="*/ 439 h 1096"/>
              <a:gd name="T62" fmla="*/ 832 w 907"/>
              <a:gd name="T63" fmla="*/ 441 h 1096"/>
              <a:gd name="T64" fmla="*/ 738 w 907"/>
              <a:gd name="T65" fmla="*/ 456 h 1096"/>
              <a:gd name="T66" fmla="*/ 723 w 907"/>
              <a:gd name="T67" fmla="*/ 429 h 1096"/>
              <a:gd name="T68" fmla="*/ 699 w 907"/>
              <a:gd name="T69" fmla="*/ 404 h 1096"/>
              <a:gd name="T70" fmla="*/ 690 w 907"/>
              <a:gd name="T71" fmla="*/ 393 h 1096"/>
              <a:gd name="T72" fmla="*/ 672 w 907"/>
              <a:gd name="T73" fmla="*/ 385 h 1096"/>
              <a:gd name="T74" fmla="*/ 672 w 907"/>
              <a:gd name="T75" fmla="*/ 373 h 1096"/>
              <a:gd name="T76" fmla="*/ 672 w 907"/>
              <a:gd name="T77" fmla="*/ 358 h 1096"/>
              <a:gd name="T78" fmla="*/ 675 w 907"/>
              <a:gd name="T79" fmla="*/ 337 h 1096"/>
              <a:gd name="T80" fmla="*/ 688 w 907"/>
              <a:gd name="T81" fmla="*/ 314 h 1096"/>
              <a:gd name="T82" fmla="*/ 694 w 907"/>
              <a:gd name="T83" fmla="*/ 274 h 1096"/>
              <a:gd name="T84" fmla="*/ 672 w 907"/>
              <a:gd name="T85" fmla="*/ 262 h 1096"/>
              <a:gd name="T86" fmla="*/ 611 w 907"/>
              <a:gd name="T87" fmla="*/ 210 h 1096"/>
              <a:gd name="T88" fmla="*/ 478 w 907"/>
              <a:gd name="T89" fmla="*/ 4 h 1096"/>
              <a:gd name="T90" fmla="*/ 436 w 907"/>
              <a:gd name="T91" fmla="*/ 20 h 1096"/>
              <a:gd name="T92" fmla="*/ 415 w 907"/>
              <a:gd name="T93" fmla="*/ 33 h 1096"/>
              <a:gd name="T94" fmla="*/ 390 w 907"/>
              <a:gd name="T95" fmla="*/ 45 h 1096"/>
              <a:gd name="T96" fmla="*/ 376 w 907"/>
              <a:gd name="T97" fmla="*/ 64 h 1096"/>
              <a:gd name="T98" fmla="*/ 319 w 907"/>
              <a:gd name="T99" fmla="*/ 112 h 1096"/>
              <a:gd name="T100" fmla="*/ 215 w 907"/>
              <a:gd name="T101" fmla="*/ 175 h 1096"/>
              <a:gd name="T102" fmla="*/ 194 w 907"/>
              <a:gd name="T103" fmla="*/ 237 h 1096"/>
              <a:gd name="T104" fmla="*/ 182 w 907"/>
              <a:gd name="T105" fmla="*/ 270 h 1096"/>
              <a:gd name="T106" fmla="*/ 169 w 907"/>
              <a:gd name="T107" fmla="*/ 297 h 1096"/>
              <a:gd name="T108" fmla="*/ 152 w 907"/>
              <a:gd name="T109" fmla="*/ 318 h 1096"/>
              <a:gd name="T110" fmla="*/ 134 w 907"/>
              <a:gd name="T111" fmla="*/ 337 h 1096"/>
              <a:gd name="T112" fmla="*/ 121 w 907"/>
              <a:gd name="T113" fmla="*/ 366 h 1096"/>
              <a:gd name="T114" fmla="*/ 77 w 907"/>
              <a:gd name="T115" fmla="*/ 406 h 1096"/>
              <a:gd name="T116" fmla="*/ 42 w 907"/>
              <a:gd name="T117" fmla="*/ 422 h 1096"/>
              <a:gd name="T118" fmla="*/ 29 w 907"/>
              <a:gd name="T119" fmla="*/ 429 h 1096"/>
              <a:gd name="T120" fmla="*/ 19 w 907"/>
              <a:gd name="T121" fmla="*/ 452 h 1096"/>
              <a:gd name="T122" fmla="*/ 15 w 907"/>
              <a:gd name="T123" fmla="*/ 481 h 1096"/>
              <a:gd name="T124" fmla="*/ 2 w 907"/>
              <a:gd name="T125" fmla="*/ 518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07" h="1096">
                <a:moveTo>
                  <a:pt x="23" y="527"/>
                </a:moveTo>
                <a:lnTo>
                  <a:pt x="36" y="512"/>
                </a:lnTo>
                <a:lnTo>
                  <a:pt x="44" y="510"/>
                </a:lnTo>
                <a:lnTo>
                  <a:pt x="54" y="510"/>
                </a:lnTo>
                <a:lnTo>
                  <a:pt x="67" y="537"/>
                </a:lnTo>
                <a:lnTo>
                  <a:pt x="79" y="537"/>
                </a:lnTo>
                <a:lnTo>
                  <a:pt x="71" y="554"/>
                </a:lnTo>
                <a:lnTo>
                  <a:pt x="61" y="600"/>
                </a:lnTo>
                <a:lnTo>
                  <a:pt x="96" y="633"/>
                </a:lnTo>
                <a:lnTo>
                  <a:pt x="128" y="627"/>
                </a:lnTo>
                <a:lnTo>
                  <a:pt x="131" y="629"/>
                </a:lnTo>
                <a:lnTo>
                  <a:pt x="131" y="631"/>
                </a:lnTo>
                <a:lnTo>
                  <a:pt x="133" y="633"/>
                </a:lnTo>
                <a:lnTo>
                  <a:pt x="136" y="644"/>
                </a:lnTo>
                <a:lnTo>
                  <a:pt x="138" y="649"/>
                </a:lnTo>
                <a:lnTo>
                  <a:pt x="148" y="649"/>
                </a:lnTo>
                <a:lnTo>
                  <a:pt x="154" y="662"/>
                </a:lnTo>
                <a:lnTo>
                  <a:pt x="165" y="666"/>
                </a:lnTo>
                <a:lnTo>
                  <a:pt x="171" y="664"/>
                </a:lnTo>
                <a:lnTo>
                  <a:pt x="169" y="664"/>
                </a:lnTo>
                <a:lnTo>
                  <a:pt x="173" y="654"/>
                </a:lnTo>
                <a:lnTo>
                  <a:pt x="177" y="656"/>
                </a:lnTo>
                <a:lnTo>
                  <a:pt x="179" y="652"/>
                </a:lnTo>
                <a:lnTo>
                  <a:pt x="184" y="652"/>
                </a:lnTo>
                <a:lnTo>
                  <a:pt x="184" y="668"/>
                </a:lnTo>
                <a:lnTo>
                  <a:pt x="181" y="685"/>
                </a:lnTo>
                <a:lnTo>
                  <a:pt x="179" y="685"/>
                </a:lnTo>
                <a:lnTo>
                  <a:pt x="159" y="683"/>
                </a:lnTo>
                <a:lnTo>
                  <a:pt x="157" y="689"/>
                </a:lnTo>
                <a:lnTo>
                  <a:pt x="154" y="687"/>
                </a:lnTo>
                <a:lnTo>
                  <a:pt x="152" y="691"/>
                </a:lnTo>
                <a:lnTo>
                  <a:pt x="140" y="689"/>
                </a:lnTo>
                <a:lnTo>
                  <a:pt x="138" y="712"/>
                </a:lnTo>
                <a:lnTo>
                  <a:pt x="133" y="716"/>
                </a:lnTo>
                <a:lnTo>
                  <a:pt x="136" y="718"/>
                </a:lnTo>
                <a:lnTo>
                  <a:pt x="142" y="720"/>
                </a:lnTo>
                <a:lnTo>
                  <a:pt x="146" y="718"/>
                </a:lnTo>
                <a:lnTo>
                  <a:pt x="150" y="721"/>
                </a:lnTo>
                <a:lnTo>
                  <a:pt x="157" y="725"/>
                </a:lnTo>
                <a:lnTo>
                  <a:pt x="163" y="725"/>
                </a:lnTo>
                <a:lnTo>
                  <a:pt x="175" y="727"/>
                </a:lnTo>
                <a:lnTo>
                  <a:pt x="182" y="727"/>
                </a:lnTo>
                <a:lnTo>
                  <a:pt x="190" y="729"/>
                </a:lnTo>
                <a:lnTo>
                  <a:pt x="198" y="737"/>
                </a:lnTo>
                <a:lnTo>
                  <a:pt x="210" y="747"/>
                </a:lnTo>
                <a:lnTo>
                  <a:pt x="210" y="748"/>
                </a:lnTo>
                <a:lnTo>
                  <a:pt x="213" y="750"/>
                </a:lnTo>
                <a:lnTo>
                  <a:pt x="221" y="758"/>
                </a:lnTo>
                <a:lnTo>
                  <a:pt x="240" y="769"/>
                </a:lnTo>
                <a:lnTo>
                  <a:pt x="259" y="777"/>
                </a:lnTo>
                <a:lnTo>
                  <a:pt x="273" y="769"/>
                </a:lnTo>
                <a:lnTo>
                  <a:pt x="279" y="771"/>
                </a:lnTo>
                <a:lnTo>
                  <a:pt x="280" y="783"/>
                </a:lnTo>
                <a:lnTo>
                  <a:pt x="284" y="787"/>
                </a:lnTo>
                <a:lnTo>
                  <a:pt x="288" y="783"/>
                </a:lnTo>
                <a:lnTo>
                  <a:pt x="290" y="787"/>
                </a:lnTo>
                <a:lnTo>
                  <a:pt x="292" y="791"/>
                </a:lnTo>
                <a:lnTo>
                  <a:pt x="298" y="796"/>
                </a:lnTo>
                <a:lnTo>
                  <a:pt x="307" y="802"/>
                </a:lnTo>
                <a:lnTo>
                  <a:pt x="323" y="812"/>
                </a:lnTo>
                <a:lnTo>
                  <a:pt x="328" y="812"/>
                </a:lnTo>
                <a:lnTo>
                  <a:pt x="340" y="802"/>
                </a:lnTo>
                <a:lnTo>
                  <a:pt x="346" y="795"/>
                </a:lnTo>
                <a:lnTo>
                  <a:pt x="354" y="789"/>
                </a:lnTo>
                <a:lnTo>
                  <a:pt x="363" y="779"/>
                </a:lnTo>
                <a:lnTo>
                  <a:pt x="367" y="779"/>
                </a:lnTo>
                <a:lnTo>
                  <a:pt x="402" y="793"/>
                </a:lnTo>
                <a:lnTo>
                  <a:pt x="411" y="798"/>
                </a:lnTo>
                <a:lnTo>
                  <a:pt x="415" y="804"/>
                </a:lnTo>
                <a:lnTo>
                  <a:pt x="415" y="806"/>
                </a:lnTo>
                <a:lnTo>
                  <a:pt x="413" y="810"/>
                </a:lnTo>
                <a:lnTo>
                  <a:pt x="407" y="817"/>
                </a:lnTo>
                <a:lnTo>
                  <a:pt x="386" y="831"/>
                </a:lnTo>
                <a:lnTo>
                  <a:pt x="382" y="837"/>
                </a:lnTo>
                <a:lnTo>
                  <a:pt x="382" y="841"/>
                </a:lnTo>
                <a:lnTo>
                  <a:pt x="390" y="858"/>
                </a:lnTo>
                <a:lnTo>
                  <a:pt x="400" y="867"/>
                </a:lnTo>
                <a:lnTo>
                  <a:pt x="413" y="893"/>
                </a:lnTo>
                <a:lnTo>
                  <a:pt x="427" y="906"/>
                </a:lnTo>
                <a:lnTo>
                  <a:pt x="429" y="914"/>
                </a:lnTo>
                <a:lnTo>
                  <a:pt x="424" y="918"/>
                </a:lnTo>
                <a:lnTo>
                  <a:pt x="417" y="925"/>
                </a:lnTo>
                <a:lnTo>
                  <a:pt x="400" y="931"/>
                </a:lnTo>
                <a:lnTo>
                  <a:pt x="359" y="941"/>
                </a:lnTo>
                <a:lnTo>
                  <a:pt x="344" y="942"/>
                </a:lnTo>
                <a:lnTo>
                  <a:pt x="338" y="948"/>
                </a:lnTo>
                <a:lnTo>
                  <a:pt x="336" y="952"/>
                </a:lnTo>
                <a:lnTo>
                  <a:pt x="336" y="964"/>
                </a:lnTo>
                <a:lnTo>
                  <a:pt x="338" y="966"/>
                </a:lnTo>
                <a:lnTo>
                  <a:pt x="348" y="960"/>
                </a:lnTo>
                <a:lnTo>
                  <a:pt x="355" y="975"/>
                </a:lnTo>
                <a:lnTo>
                  <a:pt x="367" y="989"/>
                </a:lnTo>
                <a:lnTo>
                  <a:pt x="396" y="1002"/>
                </a:lnTo>
                <a:lnTo>
                  <a:pt x="407" y="1006"/>
                </a:lnTo>
                <a:lnTo>
                  <a:pt x="405" y="1010"/>
                </a:lnTo>
                <a:lnTo>
                  <a:pt x="405" y="1014"/>
                </a:lnTo>
                <a:lnTo>
                  <a:pt x="427" y="1019"/>
                </a:lnTo>
                <a:lnTo>
                  <a:pt x="438" y="1031"/>
                </a:lnTo>
                <a:lnTo>
                  <a:pt x="448" y="1048"/>
                </a:lnTo>
                <a:lnTo>
                  <a:pt x="451" y="1062"/>
                </a:lnTo>
                <a:lnTo>
                  <a:pt x="453" y="1062"/>
                </a:lnTo>
                <a:lnTo>
                  <a:pt x="457" y="1067"/>
                </a:lnTo>
                <a:lnTo>
                  <a:pt x="467" y="1071"/>
                </a:lnTo>
                <a:lnTo>
                  <a:pt x="504" y="1089"/>
                </a:lnTo>
                <a:lnTo>
                  <a:pt x="519" y="1093"/>
                </a:lnTo>
                <a:lnTo>
                  <a:pt x="546" y="1094"/>
                </a:lnTo>
                <a:lnTo>
                  <a:pt x="594" y="1093"/>
                </a:lnTo>
                <a:lnTo>
                  <a:pt x="653" y="1096"/>
                </a:lnTo>
                <a:lnTo>
                  <a:pt x="682" y="1091"/>
                </a:lnTo>
                <a:lnTo>
                  <a:pt x="701" y="1085"/>
                </a:lnTo>
                <a:lnTo>
                  <a:pt x="713" y="1073"/>
                </a:lnTo>
                <a:lnTo>
                  <a:pt x="705" y="1062"/>
                </a:lnTo>
                <a:lnTo>
                  <a:pt x="701" y="1054"/>
                </a:lnTo>
                <a:lnTo>
                  <a:pt x="701" y="1052"/>
                </a:lnTo>
                <a:lnTo>
                  <a:pt x="699" y="1052"/>
                </a:lnTo>
                <a:lnTo>
                  <a:pt x="699" y="1054"/>
                </a:lnTo>
                <a:lnTo>
                  <a:pt x="699" y="1052"/>
                </a:lnTo>
                <a:lnTo>
                  <a:pt x="698" y="1052"/>
                </a:lnTo>
                <a:lnTo>
                  <a:pt x="696" y="1052"/>
                </a:lnTo>
                <a:lnTo>
                  <a:pt x="694" y="1046"/>
                </a:lnTo>
                <a:lnTo>
                  <a:pt x="701" y="1045"/>
                </a:lnTo>
                <a:lnTo>
                  <a:pt x="696" y="1019"/>
                </a:lnTo>
                <a:lnTo>
                  <a:pt x="696" y="1018"/>
                </a:lnTo>
                <a:lnTo>
                  <a:pt x="696" y="1016"/>
                </a:lnTo>
                <a:lnTo>
                  <a:pt x="688" y="981"/>
                </a:lnTo>
                <a:lnTo>
                  <a:pt x="682" y="973"/>
                </a:lnTo>
                <a:lnTo>
                  <a:pt x="680" y="969"/>
                </a:lnTo>
                <a:lnTo>
                  <a:pt x="677" y="968"/>
                </a:lnTo>
                <a:lnTo>
                  <a:pt x="669" y="962"/>
                </a:lnTo>
                <a:lnTo>
                  <a:pt x="665" y="958"/>
                </a:lnTo>
                <a:lnTo>
                  <a:pt x="663" y="942"/>
                </a:lnTo>
                <a:lnTo>
                  <a:pt x="665" y="941"/>
                </a:lnTo>
                <a:lnTo>
                  <a:pt x="667" y="921"/>
                </a:lnTo>
                <a:lnTo>
                  <a:pt x="665" y="914"/>
                </a:lnTo>
                <a:lnTo>
                  <a:pt x="667" y="904"/>
                </a:lnTo>
                <a:lnTo>
                  <a:pt x="665" y="904"/>
                </a:lnTo>
                <a:lnTo>
                  <a:pt x="667" y="896"/>
                </a:lnTo>
                <a:lnTo>
                  <a:pt x="667" y="894"/>
                </a:lnTo>
                <a:lnTo>
                  <a:pt x="665" y="894"/>
                </a:lnTo>
                <a:lnTo>
                  <a:pt x="672" y="870"/>
                </a:lnTo>
                <a:lnTo>
                  <a:pt x="686" y="873"/>
                </a:lnTo>
                <a:lnTo>
                  <a:pt x="701" y="875"/>
                </a:lnTo>
                <a:lnTo>
                  <a:pt x="701" y="873"/>
                </a:lnTo>
                <a:lnTo>
                  <a:pt x="703" y="873"/>
                </a:lnTo>
                <a:lnTo>
                  <a:pt x="703" y="870"/>
                </a:lnTo>
                <a:lnTo>
                  <a:pt x="703" y="862"/>
                </a:lnTo>
                <a:lnTo>
                  <a:pt x="703" y="860"/>
                </a:lnTo>
                <a:lnTo>
                  <a:pt x="703" y="858"/>
                </a:lnTo>
                <a:lnTo>
                  <a:pt x="703" y="856"/>
                </a:lnTo>
                <a:lnTo>
                  <a:pt x="711" y="852"/>
                </a:lnTo>
                <a:lnTo>
                  <a:pt x="713" y="850"/>
                </a:lnTo>
                <a:lnTo>
                  <a:pt x="715" y="850"/>
                </a:lnTo>
                <a:lnTo>
                  <a:pt x="721" y="848"/>
                </a:lnTo>
                <a:lnTo>
                  <a:pt x="723" y="848"/>
                </a:lnTo>
                <a:lnTo>
                  <a:pt x="723" y="846"/>
                </a:lnTo>
                <a:lnTo>
                  <a:pt x="725" y="846"/>
                </a:lnTo>
                <a:lnTo>
                  <a:pt x="725" y="845"/>
                </a:lnTo>
                <a:lnTo>
                  <a:pt x="726" y="845"/>
                </a:lnTo>
                <a:lnTo>
                  <a:pt x="732" y="841"/>
                </a:lnTo>
                <a:lnTo>
                  <a:pt x="738" y="837"/>
                </a:lnTo>
                <a:lnTo>
                  <a:pt x="740" y="835"/>
                </a:lnTo>
                <a:lnTo>
                  <a:pt x="744" y="833"/>
                </a:lnTo>
                <a:lnTo>
                  <a:pt x="744" y="831"/>
                </a:lnTo>
                <a:lnTo>
                  <a:pt x="753" y="822"/>
                </a:lnTo>
                <a:lnTo>
                  <a:pt x="757" y="817"/>
                </a:lnTo>
                <a:lnTo>
                  <a:pt x="774" y="827"/>
                </a:lnTo>
                <a:lnTo>
                  <a:pt x="782" y="829"/>
                </a:lnTo>
                <a:lnTo>
                  <a:pt x="782" y="827"/>
                </a:lnTo>
                <a:lnTo>
                  <a:pt x="782" y="816"/>
                </a:lnTo>
                <a:lnTo>
                  <a:pt x="782" y="814"/>
                </a:lnTo>
                <a:lnTo>
                  <a:pt x="782" y="806"/>
                </a:lnTo>
                <a:lnTo>
                  <a:pt x="782" y="793"/>
                </a:lnTo>
                <a:lnTo>
                  <a:pt x="780" y="793"/>
                </a:lnTo>
                <a:lnTo>
                  <a:pt x="778" y="793"/>
                </a:lnTo>
                <a:lnTo>
                  <a:pt x="778" y="795"/>
                </a:lnTo>
                <a:lnTo>
                  <a:pt x="776" y="793"/>
                </a:lnTo>
                <a:lnTo>
                  <a:pt x="774" y="795"/>
                </a:lnTo>
                <a:lnTo>
                  <a:pt x="773" y="795"/>
                </a:lnTo>
                <a:lnTo>
                  <a:pt x="769" y="795"/>
                </a:lnTo>
                <a:lnTo>
                  <a:pt x="769" y="793"/>
                </a:lnTo>
                <a:lnTo>
                  <a:pt x="769" y="791"/>
                </a:lnTo>
                <a:lnTo>
                  <a:pt x="771" y="789"/>
                </a:lnTo>
                <a:lnTo>
                  <a:pt x="771" y="787"/>
                </a:lnTo>
                <a:lnTo>
                  <a:pt x="773" y="785"/>
                </a:lnTo>
                <a:lnTo>
                  <a:pt x="774" y="781"/>
                </a:lnTo>
                <a:lnTo>
                  <a:pt x="776" y="779"/>
                </a:lnTo>
                <a:lnTo>
                  <a:pt x="778" y="771"/>
                </a:lnTo>
                <a:lnTo>
                  <a:pt x="780" y="769"/>
                </a:lnTo>
                <a:lnTo>
                  <a:pt x="778" y="764"/>
                </a:lnTo>
                <a:lnTo>
                  <a:pt x="776" y="764"/>
                </a:lnTo>
                <a:lnTo>
                  <a:pt x="774" y="764"/>
                </a:lnTo>
                <a:lnTo>
                  <a:pt x="774" y="769"/>
                </a:lnTo>
                <a:lnTo>
                  <a:pt x="773" y="769"/>
                </a:lnTo>
                <a:lnTo>
                  <a:pt x="771" y="769"/>
                </a:lnTo>
                <a:lnTo>
                  <a:pt x="769" y="769"/>
                </a:lnTo>
                <a:lnTo>
                  <a:pt x="769" y="771"/>
                </a:lnTo>
                <a:lnTo>
                  <a:pt x="767" y="771"/>
                </a:lnTo>
                <a:lnTo>
                  <a:pt x="771" y="758"/>
                </a:lnTo>
                <a:lnTo>
                  <a:pt x="773" y="750"/>
                </a:lnTo>
                <a:lnTo>
                  <a:pt x="774" y="735"/>
                </a:lnTo>
                <a:lnTo>
                  <a:pt x="776" y="735"/>
                </a:lnTo>
                <a:lnTo>
                  <a:pt x="776" y="733"/>
                </a:lnTo>
                <a:lnTo>
                  <a:pt x="774" y="733"/>
                </a:lnTo>
                <a:lnTo>
                  <a:pt x="774" y="731"/>
                </a:lnTo>
                <a:lnTo>
                  <a:pt x="773" y="731"/>
                </a:lnTo>
                <a:lnTo>
                  <a:pt x="771" y="731"/>
                </a:lnTo>
                <a:lnTo>
                  <a:pt x="769" y="729"/>
                </a:lnTo>
                <a:lnTo>
                  <a:pt x="767" y="729"/>
                </a:lnTo>
                <a:lnTo>
                  <a:pt x="765" y="729"/>
                </a:lnTo>
                <a:lnTo>
                  <a:pt x="765" y="727"/>
                </a:lnTo>
                <a:lnTo>
                  <a:pt x="761" y="649"/>
                </a:lnTo>
                <a:lnTo>
                  <a:pt x="761" y="646"/>
                </a:lnTo>
                <a:lnTo>
                  <a:pt x="759" y="631"/>
                </a:lnTo>
                <a:lnTo>
                  <a:pt x="824" y="627"/>
                </a:lnTo>
                <a:lnTo>
                  <a:pt x="836" y="627"/>
                </a:lnTo>
                <a:lnTo>
                  <a:pt x="836" y="625"/>
                </a:lnTo>
                <a:lnTo>
                  <a:pt x="853" y="623"/>
                </a:lnTo>
                <a:lnTo>
                  <a:pt x="874" y="622"/>
                </a:lnTo>
                <a:lnTo>
                  <a:pt x="874" y="610"/>
                </a:lnTo>
                <a:lnTo>
                  <a:pt x="876" y="608"/>
                </a:lnTo>
                <a:lnTo>
                  <a:pt x="880" y="608"/>
                </a:lnTo>
                <a:lnTo>
                  <a:pt x="880" y="604"/>
                </a:lnTo>
                <a:lnTo>
                  <a:pt x="882" y="604"/>
                </a:lnTo>
                <a:lnTo>
                  <a:pt x="882" y="593"/>
                </a:lnTo>
                <a:lnTo>
                  <a:pt x="886" y="562"/>
                </a:lnTo>
                <a:lnTo>
                  <a:pt x="888" y="558"/>
                </a:lnTo>
                <a:lnTo>
                  <a:pt x="890" y="547"/>
                </a:lnTo>
                <a:lnTo>
                  <a:pt x="890" y="545"/>
                </a:lnTo>
                <a:lnTo>
                  <a:pt x="888" y="539"/>
                </a:lnTo>
                <a:lnTo>
                  <a:pt x="888" y="537"/>
                </a:lnTo>
                <a:lnTo>
                  <a:pt x="888" y="535"/>
                </a:lnTo>
                <a:lnTo>
                  <a:pt x="890" y="537"/>
                </a:lnTo>
                <a:lnTo>
                  <a:pt x="890" y="529"/>
                </a:lnTo>
                <a:lnTo>
                  <a:pt x="892" y="529"/>
                </a:lnTo>
                <a:lnTo>
                  <a:pt x="892" y="519"/>
                </a:lnTo>
                <a:lnTo>
                  <a:pt x="894" y="516"/>
                </a:lnTo>
                <a:lnTo>
                  <a:pt x="897" y="506"/>
                </a:lnTo>
                <a:lnTo>
                  <a:pt x="899" y="504"/>
                </a:lnTo>
                <a:lnTo>
                  <a:pt x="901" y="483"/>
                </a:lnTo>
                <a:lnTo>
                  <a:pt x="903" y="477"/>
                </a:lnTo>
                <a:lnTo>
                  <a:pt x="903" y="475"/>
                </a:lnTo>
                <a:lnTo>
                  <a:pt x="907" y="454"/>
                </a:lnTo>
                <a:lnTo>
                  <a:pt x="907" y="452"/>
                </a:lnTo>
                <a:lnTo>
                  <a:pt x="907" y="445"/>
                </a:lnTo>
                <a:lnTo>
                  <a:pt x="899" y="443"/>
                </a:lnTo>
                <a:lnTo>
                  <a:pt x="894" y="441"/>
                </a:lnTo>
                <a:lnTo>
                  <a:pt x="888" y="441"/>
                </a:lnTo>
                <a:lnTo>
                  <a:pt x="876" y="439"/>
                </a:lnTo>
                <a:lnTo>
                  <a:pt x="874" y="439"/>
                </a:lnTo>
                <a:lnTo>
                  <a:pt x="863" y="437"/>
                </a:lnTo>
                <a:lnTo>
                  <a:pt x="855" y="435"/>
                </a:lnTo>
                <a:lnTo>
                  <a:pt x="853" y="435"/>
                </a:lnTo>
                <a:lnTo>
                  <a:pt x="851" y="435"/>
                </a:lnTo>
                <a:lnTo>
                  <a:pt x="846" y="439"/>
                </a:lnTo>
                <a:lnTo>
                  <a:pt x="842" y="441"/>
                </a:lnTo>
                <a:lnTo>
                  <a:pt x="832" y="441"/>
                </a:lnTo>
                <a:lnTo>
                  <a:pt x="742" y="479"/>
                </a:lnTo>
                <a:lnTo>
                  <a:pt x="736" y="471"/>
                </a:lnTo>
                <a:lnTo>
                  <a:pt x="734" y="470"/>
                </a:lnTo>
                <a:lnTo>
                  <a:pt x="736" y="468"/>
                </a:lnTo>
                <a:lnTo>
                  <a:pt x="738" y="466"/>
                </a:lnTo>
                <a:lnTo>
                  <a:pt x="738" y="464"/>
                </a:lnTo>
                <a:lnTo>
                  <a:pt x="738" y="460"/>
                </a:lnTo>
                <a:lnTo>
                  <a:pt x="738" y="456"/>
                </a:lnTo>
                <a:lnTo>
                  <a:pt x="738" y="454"/>
                </a:lnTo>
                <a:lnTo>
                  <a:pt x="736" y="450"/>
                </a:lnTo>
                <a:lnTo>
                  <a:pt x="734" y="449"/>
                </a:lnTo>
                <a:lnTo>
                  <a:pt x="730" y="445"/>
                </a:lnTo>
                <a:lnTo>
                  <a:pt x="726" y="437"/>
                </a:lnTo>
                <a:lnTo>
                  <a:pt x="725" y="435"/>
                </a:lnTo>
                <a:lnTo>
                  <a:pt x="723" y="431"/>
                </a:lnTo>
                <a:lnTo>
                  <a:pt x="723" y="429"/>
                </a:lnTo>
                <a:lnTo>
                  <a:pt x="721" y="427"/>
                </a:lnTo>
                <a:lnTo>
                  <a:pt x="717" y="422"/>
                </a:lnTo>
                <a:lnTo>
                  <a:pt x="715" y="420"/>
                </a:lnTo>
                <a:lnTo>
                  <a:pt x="707" y="416"/>
                </a:lnTo>
                <a:lnTo>
                  <a:pt x="705" y="414"/>
                </a:lnTo>
                <a:lnTo>
                  <a:pt x="703" y="410"/>
                </a:lnTo>
                <a:lnTo>
                  <a:pt x="701" y="408"/>
                </a:lnTo>
                <a:lnTo>
                  <a:pt x="699" y="404"/>
                </a:lnTo>
                <a:lnTo>
                  <a:pt x="698" y="402"/>
                </a:lnTo>
                <a:lnTo>
                  <a:pt x="698" y="401"/>
                </a:lnTo>
                <a:lnTo>
                  <a:pt x="696" y="401"/>
                </a:lnTo>
                <a:lnTo>
                  <a:pt x="696" y="396"/>
                </a:lnTo>
                <a:lnTo>
                  <a:pt x="696" y="395"/>
                </a:lnTo>
                <a:lnTo>
                  <a:pt x="694" y="391"/>
                </a:lnTo>
                <a:lnTo>
                  <a:pt x="690" y="391"/>
                </a:lnTo>
                <a:lnTo>
                  <a:pt x="690" y="393"/>
                </a:lnTo>
                <a:lnTo>
                  <a:pt x="690" y="391"/>
                </a:lnTo>
                <a:lnTo>
                  <a:pt x="688" y="391"/>
                </a:lnTo>
                <a:lnTo>
                  <a:pt x="686" y="391"/>
                </a:lnTo>
                <a:lnTo>
                  <a:pt x="684" y="391"/>
                </a:lnTo>
                <a:lnTo>
                  <a:pt x="682" y="391"/>
                </a:lnTo>
                <a:lnTo>
                  <a:pt x="680" y="391"/>
                </a:lnTo>
                <a:lnTo>
                  <a:pt x="675" y="385"/>
                </a:lnTo>
                <a:lnTo>
                  <a:pt x="672" y="385"/>
                </a:lnTo>
                <a:lnTo>
                  <a:pt x="672" y="383"/>
                </a:lnTo>
                <a:lnTo>
                  <a:pt x="675" y="383"/>
                </a:lnTo>
                <a:lnTo>
                  <a:pt x="672" y="383"/>
                </a:lnTo>
                <a:lnTo>
                  <a:pt x="672" y="381"/>
                </a:lnTo>
                <a:lnTo>
                  <a:pt x="672" y="379"/>
                </a:lnTo>
                <a:lnTo>
                  <a:pt x="672" y="377"/>
                </a:lnTo>
                <a:lnTo>
                  <a:pt x="672" y="375"/>
                </a:lnTo>
                <a:lnTo>
                  <a:pt x="672" y="373"/>
                </a:lnTo>
                <a:lnTo>
                  <a:pt x="675" y="372"/>
                </a:lnTo>
                <a:lnTo>
                  <a:pt x="675" y="370"/>
                </a:lnTo>
                <a:lnTo>
                  <a:pt x="672" y="368"/>
                </a:lnTo>
                <a:lnTo>
                  <a:pt x="672" y="366"/>
                </a:lnTo>
                <a:lnTo>
                  <a:pt x="672" y="364"/>
                </a:lnTo>
                <a:lnTo>
                  <a:pt x="672" y="362"/>
                </a:lnTo>
                <a:lnTo>
                  <a:pt x="672" y="360"/>
                </a:lnTo>
                <a:lnTo>
                  <a:pt x="672" y="358"/>
                </a:lnTo>
                <a:lnTo>
                  <a:pt x="675" y="354"/>
                </a:lnTo>
                <a:lnTo>
                  <a:pt x="675" y="352"/>
                </a:lnTo>
                <a:lnTo>
                  <a:pt x="671" y="352"/>
                </a:lnTo>
                <a:lnTo>
                  <a:pt x="671" y="351"/>
                </a:lnTo>
                <a:lnTo>
                  <a:pt x="672" y="348"/>
                </a:lnTo>
                <a:lnTo>
                  <a:pt x="672" y="346"/>
                </a:lnTo>
                <a:lnTo>
                  <a:pt x="675" y="345"/>
                </a:lnTo>
                <a:lnTo>
                  <a:pt x="675" y="337"/>
                </a:lnTo>
                <a:lnTo>
                  <a:pt x="680" y="337"/>
                </a:lnTo>
                <a:lnTo>
                  <a:pt x="682" y="335"/>
                </a:lnTo>
                <a:lnTo>
                  <a:pt x="682" y="333"/>
                </a:lnTo>
                <a:lnTo>
                  <a:pt x="684" y="331"/>
                </a:lnTo>
                <a:lnTo>
                  <a:pt x="686" y="325"/>
                </a:lnTo>
                <a:lnTo>
                  <a:pt x="688" y="324"/>
                </a:lnTo>
                <a:lnTo>
                  <a:pt x="688" y="320"/>
                </a:lnTo>
                <a:lnTo>
                  <a:pt x="688" y="314"/>
                </a:lnTo>
                <a:lnTo>
                  <a:pt x="686" y="314"/>
                </a:lnTo>
                <a:lnTo>
                  <a:pt x="684" y="312"/>
                </a:lnTo>
                <a:lnTo>
                  <a:pt x="684" y="308"/>
                </a:lnTo>
                <a:lnTo>
                  <a:pt x="688" y="295"/>
                </a:lnTo>
                <a:lnTo>
                  <a:pt x="696" y="285"/>
                </a:lnTo>
                <a:lnTo>
                  <a:pt x="692" y="281"/>
                </a:lnTo>
                <a:lnTo>
                  <a:pt x="694" y="277"/>
                </a:lnTo>
                <a:lnTo>
                  <a:pt x="694" y="274"/>
                </a:lnTo>
                <a:lnTo>
                  <a:pt x="692" y="270"/>
                </a:lnTo>
                <a:lnTo>
                  <a:pt x="688" y="268"/>
                </a:lnTo>
                <a:lnTo>
                  <a:pt x="686" y="266"/>
                </a:lnTo>
                <a:lnTo>
                  <a:pt x="682" y="266"/>
                </a:lnTo>
                <a:lnTo>
                  <a:pt x="680" y="264"/>
                </a:lnTo>
                <a:lnTo>
                  <a:pt x="678" y="262"/>
                </a:lnTo>
                <a:lnTo>
                  <a:pt x="675" y="260"/>
                </a:lnTo>
                <a:lnTo>
                  <a:pt x="672" y="262"/>
                </a:lnTo>
                <a:lnTo>
                  <a:pt x="671" y="260"/>
                </a:lnTo>
                <a:lnTo>
                  <a:pt x="667" y="268"/>
                </a:lnTo>
                <a:lnTo>
                  <a:pt x="665" y="277"/>
                </a:lnTo>
                <a:lnTo>
                  <a:pt x="663" y="281"/>
                </a:lnTo>
                <a:lnTo>
                  <a:pt x="632" y="254"/>
                </a:lnTo>
                <a:lnTo>
                  <a:pt x="648" y="239"/>
                </a:lnTo>
                <a:lnTo>
                  <a:pt x="624" y="226"/>
                </a:lnTo>
                <a:lnTo>
                  <a:pt x="611" y="210"/>
                </a:lnTo>
                <a:lnTo>
                  <a:pt x="613" y="206"/>
                </a:lnTo>
                <a:lnTo>
                  <a:pt x="622" y="199"/>
                </a:lnTo>
                <a:lnTo>
                  <a:pt x="630" y="195"/>
                </a:lnTo>
                <a:lnTo>
                  <a:pt x="646" y="185"/>
                </a:lnTo>
                <a:lnTo>
                  <a:pt x="573" y="54"/>
                </a:lnTo>
                <a:lnTo>
                  <a:pt x="499" y="26"/>
                </a:lnTo>
                <a:lnTo>
                  <a:pt x="473" y="18"/>
                </a:lnTo>
                <a:lnTo>
                  <a:pt x="478" y="4"/>
                </a:lnTo>
                <a:lnTo>
                  <a:pt x="471" y="0"/>
                </a:lnTo>
                <a:lnTo>
                  <a:pt x="457" y="8"/>
                </a:lnTo>
                <a:lnTo>
                  <a:pt x="451" y="12"/>
                </a:lnTo>
                <a:lnTo>
                  <a:pt x="450" y="12"/>
                </a:lnTo>
                <a:lnTo>
                  <a:pt x="444" y="16"/>
                </a:lnTo>
                <a:lnTo>
                  <a:pt x="442" y="16"/>
                </a:lnTo>
                <a:lnTo>
                  <a:pt x="440" y="18"/>
                </a:lnTo>
                <a:lnTo>
                  <a:pt x="436" y="20"/>
                </a:lnTo>
                <a:lnTo>
                  <a:pt x="434" y="22"/>
                </a:lnTo>
                <a:lnTo>
                  <a:pt x="429" y="26"/>
                </a:lnTo>
                <a:lnTo>
                  <a:pt x="424" y="27"/>
                </a:lnTo>
                <a:lnTo>
                  <a:pt x="423" y="27"/>
                </a:lnTo>
                <a:lnTo>
                  <a:pt x="421" y="29"/>
                </a:lnTo>
                <a:lnTo>
                  <a:pt x="419" y="31"/>
                </a:lnTo>
                <a:lnTo>
                  <a:pt x="417" y="33"/>
                </a:lnTo>
                <a:lnTo>
                  <a:pt x="415" y="33"/>
                </a:lnTo>
                <a:lnTo>
                  <a:pt x="415" y="35"/>
                </a:lnTo>
                <a:lnTo>
                  <a:pt x="411" y="35"/>
                </a:lnTo>
                <a:lnTo>
                  <a:pt x="409" y="37"/>
                </a:lnTo>
                <a:lnTo>
                  <a:pt x="405" y="39"/>
                </a:lnTo>
                <a:lnTo>
                  <a:pt x="402" y="41"/>
                </a:lnTo>
                <a:lnTo>
                  <a:pt x="396" y="43"/>
                </a:lnTo>
                <a:lnTo>
                  <a:pt x="392" y="45"/>
                </a:lnTo>
                <a:lnTo>
                  <a:pt x="390" y="45"/>
                </a:lnTo>
                <a:lnTo>
                  <a:pt x="388" y="47"/>
                </a:lnTo>
                <a:lnTo>
                  <a:pt x="386" y="48"/>
                </a:lnTo>
                <a:lnTo>
                  <a:pt x="386" y="50"/>
                </a:lnTo>
                <a:lnTo>
                  <a:pt x="384" y="53"/>
                </a:lnTo>
                <a:lnTo>
                  <a:pt x="382" y="64"/>
                </a:lnTo>
                <a:lnTo>
                  <a:pt x="382" y="62"/>
                </a:lnTo>
                <a:lnTo>
                  <a:pt x="379" y="62"/>
                </a:lnTo>
                <a:lnTo>
                  <a:pt x="376" y="64"/>
                </a:lnTo>
                <a:lnTo>
                  <a:pt x="375" y="70"/>
                </a:lnTo>
                <a:lnTo>
                  <a:pt x="371" y="74"/>
                </a:lnTo>
                <a:lnTo>
                  <a:pt x="321" y="118"/>
                </a:lnTo>
                <a:lnTo>
                  <a:pt x="319" y="118"/>
                </a:lnTo>
                <a:lnTo>
                  <a:pt x="319" y="116"/>
                </a:lnTo>
                <a:lnTo>
                  <a:pt x="317" y="114"/>
                </a:lnTo>
                <a:lnTo>
                  <a:pt x="319" y="114"/>
                </a:lnTo>
                <a:lnTo>
                  <a:pt x="319" y="112"/>
                </a:lnTo>
                <a:lnTo>
                  <a:pt x="317" y="112"/>
                </a:lnTo>
                <a:lnTo>
                  <a:pt x="315" y="108"/>
                </a:lnTo>
                <a:lnTo>
                  <a:pt x="311" y="108"/>
                </a:lnTo>
                <a:lnTo>
                  <a:pt x="302" y="101"/>
                </a:lnTo>
                <a:lnTo>
                  <a:pt x="298" y="101"/>
                </a:lnTo>
                <a:lnTo>
                  <a:pt x="280" y="116"/>
                </a:lnTo>
                <a:lnTo>
                  <a:pt x="240" y="151"/>
                </a:lnTo>
                <a:lnTo>
                  <a:pt x="215" y="175"/>
                </a:lnTo>
                <a:lnTo>
                  <a:pt x="207" y="185"/>
                </a:lnTo>
                <a:lnTo>
                  <a:pt x="204" y="191"/>
                </a:lnTo>
                <a:lnTo>
                  <a:pt x="202" y="193"/>
                </a:lnTo>
                <a:lnTo>
                  <a:pt x="200" y="193"/>
                </a:lnTo>
                <a:lnTo>
                  <a:pt x="190" y="202"/>
                </a:lnTo>
                <a:lnTo>
                  <a:pt x="211" y="223"/>
                </a:lnTo>
                <a:lnTo>
                  <a:pt x="194" y="231"/>
                </a:lnTo>
                <a:lnTo>
                  <a:pt x="194" y="237"/>
                </a:lnTo>
                <a:lnTo>
                  <a:pt x="192" y="239"/>
                </a:lnTo>
                <a:lnTo>
                  <a:pt x="192" y="245"/>
                </a:lnTo>
                <a:lnTo>
                  <a:pt x="192" y="249"/>
                </a:lnTo>
                <a:lnTo>
                  <a:pt x="190" y="256"/>
                </a:lnTo>
                <a:lnTo>
                  <a:pt x="190" y="260"/>
                </a:lnTo>
                <a:lnTo>
                  <a:pt x="188" y="262"/>
                </a:lnTo>
                <a:lnTo>
                  <a:pt x="188" y="264"/>
                </a:lnTo>
                <a:lnTo>
                  <a:pt x="182" y="270"/>
                </a:lnTo>
                <a:lnTo>
                  <a:pt x="181" y="274"/>
                </a:lnTo>
                <a:lnTo>
                  <a:pt x="181" y="276"/>
                </a:lnTo>
                <a:lnTo>
                  <a:pt x="179" y="279"/>
                </a:lnTo>
                <a:lnTo>
                  <a:pt x="177" y="281"/>
                </a:lnTo>
                <a:lnTo>
                  <a:pt x="173" y="287"/>
                </a:lnTo>
                <a:lnTo>
                  <a:pt x="171" y="293"/>
                </a:lnTo>
                <a:lnTo>
                  <a:pt x="169" y="295"/>
                </a:lnTo>
                <a:lnTo>
                  <a:pt x="169" y="297"/>
                </a:lnTo>
                <a:lnTo>
                  <a:pt x="167" y="297"/>
                </a:lnTo>
                <a:lnTo>
                  <a:pt x="165" y="298"/>
                </a:lnTo>
                <a:lnTo>
                  <a:pt x="163" y="302"/>
                </a:lnTo>
                <a:lnTo>
                  <a:pt x="161" y="306"/>
                </a:lnTo>
                <a:lnTo>
                  <a:pt x="161" y="308"/>
                </a:lnTo>
                <a:lnTo>
                  <a:pt x="155" y="314"/>
                </a:lnTo>
                <a:lnTo>
                  <a:pt x="154" y="316"/>
                </a:lnTo>
                <a:lnTo>
                  <a:pt x="152" y="318"/>
                </a:lnTo>
                <a:lnTo>
                  <a:pt x="150" y="320"/>
                </a:lnTo>
                <a:lnTo>
                  <a:pt x="148" y="324"/>
                </a:lnTo>
                <a:lnTo>
                  <a:pt x="142" y="324"/>
                </a:lnTo>
                <a:lnTo>
                  <a:pt x="140" y="324"/>
                </a:lnTo>
                <a:lnTo>
                  <a:pt x="138" y="325"/>
                </a:lnTo>
                <a:lnTo>
                  <a:pt x="136" y="329"/>
                </a:lnTo>
                <a:lnTo>
                  <a:pt x="136" y="333"/>
                </a:lnTo>
                <a:lnTo>
                  <a:pt x="134" y="337"/>
                </a:lnTo>
                <a:lnTo>
                  <a:pt x="133" y="339"/>
                </a:lnTo>
                <a:lnTo>
                  <a:pt x="133" y="343"/>
                </a:lnTo>
                <a:lnTo>
                  <a:pt x="133" y="346"/>
                </a:lnTo>
                <a:lnTo>
                  <a:pt x="131" y="354"/>
                </a:lnTo>
                <a:lnTo>
                  <a:pt x="128" y="356"/>
                </a:lnTo>
                <a:lnTo>
                  <a:pt x="127" y="362"/>
                </a:lnTo>
                <a:lnTo>
                  <a:pt x="125" y="364"/>
                </a:lnTo>
                <a:lnTo>
                  <a:pt x="121" y="366"/>
                </a:lnTo>
                <a:lnTo>
                  <a:pt x="119" y="364"/>
                </a:lnTo>
                <a:lnTo>
                  <a:pt x="115" y="364"/>
                </a:lnTo>
                <a:lnTo>
                  <a:pt x="113" y="362"/>
                </a:lnTo>
                <a:lnTo>
                  <a:pt x="113" y="360"/>
                </a:lnTo>
                <a:lnTo>
                  <a:pt x="111" y="360"/>
                </a:lnTo>
                <a:lnTo>
                  <a:pt x="109" y="362"/>
                </a:lnTo>
                <a:lnTo>
                  <a:pt x="90" y="387"/>
                </a:lnTo>
                <a:lnTo>
                  <a:pt x="77" y="406"/>
                </a:lnTo>
                <a:lnTo>
                  <a:pt x="71" y="412"/>
                </a:lnTo>
                <a:lnTo>
                  <a:pt x="50" y="401"/>
                </a:lnTo>
                <a:lnTo>
                  <a:pt x="40" y="410"/>
                </a:lnTo>
                <a:lnTo>
                  <a:pt x="42" y="416"/>
                </a:lnTo>
                <a:lnTo>
                  <a:pt x="40" y="416"/>
                </a:lnTo>
                <a:lnTo>
                  <a:pt x="42" y="418"/>
                </a:lnTo>
                <a:lnTo>
                  <a:pt x="44" y="420"/>
                </a:lnTo>
                <a:lnTo>
                  <a:pt x="42" y="422"/>
                </a:lnTo>
                <a:lnTo>
                  <a:pt x="40" y="425"/>
                </a:lnTo>
                <a:lnTo>
                  <a:pt x="36" y="422"/>
                </a:lnTo>
                <a:lnTo>
                  <a:pt x="34" y="422"/>
                </a:lnTo>
                <a:lnTo>
                  <a:pt x="32" y="422"/>
                </a:lnTo>
                <a:lnTo>
                  <a:pt x="32" y="423"/>
                </a:lnTo>
                <a:lnTo>
                  <a:pt x="31" y="425"/>
                </a:lnTo>
                <a:lnTo>
                  <a:pt x="31" y="427"/>
                </a:lnTo>
                <a:lnTo>
                  <a:pt x="29" y="429"/>
                </a:lnTo>
                <a:lnTo>
                  <a:pt x="29" y="431"/>
                </a:lnTo>
                <a:lnTo>
                  <a:pt x="27" y="433"/>
                </a:lnTo>
                <a:lnTo>
                  <a:pt x="23" y="439"/>
                </a:lnTo>
                <a:lnTo>
                  <a:pt x="23" y="441"/>
                </a:lnTo>
                <a:lnTo>
                  <a:pt x="23" y="443"/>
                </a:lnTo>
                <a:lnTo>
                  <a:pt x="23" y="447"/>
                </a:lnTo>
                <a:lnTo>
                  <a:pt x="21" y="450"/>
                </a:lnTo>
                <a:lnTo>
                  <a:pt x="19" y="452"/>
                </a:lnTo>
                <a:lnTo>
                  <a:pt x="19" y="454"/>
                </a:lnTo>
                <a:lnTo>
                  <a:pt x="17" y="460"/>
                </a:lnTo>
                <a:lnTo>
                  <a:pt x="17" y="464"/>
                </a:lnTo>
                <a:lnTo>
                  <a:pt x="17" y="470"/>
                </a:lnTo>
                <a:lnTo>
                  <a:pt x="17" y="473"/>
                </a:lnTo>
                <a:lnTo>
                  <a:pt x="15" y="477"/>
                </a:lnTo>
                <a:lnTo>
                  <a:pt x="15" y="479"/>
                </a:lnTo>
                <a:lnTo>
                  <a:pt x="15" y="481"/>
                </a:lnTo>
                <a:lnTo>
                  <a:pt x="15" y="485"/>
                </a:lnTo>
                <a:lnTo>
                  <a:pt x="13" y="489"/>
                </a:lnTo>
                <a:lnTo>
                  <a:pt x="13" y="493"/>
                </a:lnTo>
                <a:lnTo>
                  <a:pt x="11" y="495"/>
                </a:lnTo>
                <a:lnTo>
                  <a:pt x="11" y="497"/>
                </a:lnTo>
                <a:lnTo>
                  <a:pt x="8" y="506"/>
                </a:lnTo>
                <a:lnTo>
                  <a:pt x="4" y="516"/>
                </a:lnTo>
                <a:lnTo>
                  <a:pt x="2" y="518"/>
                </a:lnTo>
                <a:lnTo>
                  <a:pt x="2" y="519"/>
                </a:lnTo>
                <a:lnTo>
                  <a:pt x="0" y="524"/>
                </a:lnTo>
                <a:lnTo>
                  <a:pt x="0" y="527"/>
                </a:lnTo>
                <a:lnTo>
                  <a:pt x="0" y="529"/>
                </a:lnTo>
                <a:lnTo>
                  <a:pt x="0" y="531"/>
                </a:lnTo>
                <a:lnTo>
                  <a:pt x="2" y="545"/>
                </a:lnTo>
                <a:lnTo>
                  <a:pt x="23" y="527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" name="Freeform 191"/>
          <p:cNvSpPr>
            <a:spLocks/>
          </p:cNvSpPr>
          <p:nvPr/>
        </p:nvSpPr>
        <p:spPr bwMode="auto">
          <a:xfrm>
            <a:off x="-2034388" y="5065774"/>
            <a:ext cx="1017582" cy="1008167"/>
          </a:xfrm>
          <a:custGeom>
            <a:avLst/>
            <a:gdLst>
              <a:gd name="T0" fmla="*/ 771 w 1081"/>
              <a:gd name="T1" fmla="*/ 42 h 1071"/>
              <a:gd name="T2" fmla="*/ 790 w 1081"/>
              <a:gd name="T3" fmla="*/ 67 h 1071"/>
              <a:gd name="T4" fmla="*/ 775 w 1081"/>
              <a:gd name="T5" fmla="*/ 138 h 1071"/>
              <a:gd name="T6" fmla="*/ 798 w 1081"/>
              <a:gd name="T7" fmla="*/ 227 h 1071"/>
              <a:gd name="T8" fmla="*/ 762 w 1081"/>
              <a:gd name="T9" fmla="*/ 317 h 1071"/>
              <a:gd name="T10" fmla="*/ 742 w 1081"/>
              <a:gd name="T11" fmla="*/ 398 h 1071"/>
              <a:gd name="T12" fmla="*/ 719 w 1081"/>
              <a:gd name="T13" fmla="*/ 394 h 1071"/>
              <a:gd name="T14" fmla="*/ 696 w 1081"/>
              <a:gd name="T15" fmla="*/ 388 h 1071"/>
              <a:gd name="T16" fmla="*/ 677 w 1081"/>
              <a:gd name="T17" fmla="*/ 390 h 1071"/>
              <a:gd name="T18" fmla="*/ 659 w 1081"/>
              <a:gd name="T19" fmla="*/ 406 h 1071"/>
              <a:gd name="T20" fmla="*/ 592 w 1081"/>
              <a:gd name="T21" fmla="*/ 371 h 1071"/>
              <a:gd name="T22" fmla="*/ 504 w 1081"/>
              <a:gd name="T23" fmla="*/ 477 h 1071"/>
              <a:gd name="T24" fmla="*/ 373 w 1081"/>
              <a:gd name="T25" fmla="*/ 335 h 1071"/>
              <a:gd name="T26" fmla="*/ 320 w 1081"/>
              <a:gd name="T27" fmla="*/ 311 h 1071"/>
              <a:gd name="T28" fmla="*/ 285 w 1081"/>
              <a:gd name="T29" fmla="*/ 350 h 1071"/>
              <a:gd name="T30" fmla="*/ 274 w 1081"/>
              <a:gd name="T31" fmla="*/ 359 h 1071"/>
              <a:gd name="T32" fmla="*/ 250 w 1081"/>
              <a:gd name="T33" fmla="*/ 386 h 1071"/>
              <a:gd name="T34" fmla="*/ 231 w 1081"/>
              <a:gd name="T35" fmla="*/ 498 h 1071"/>
              <a:gd name="T36" fmla="*/ 137 w 1081"/>
              <a:gd name="T37" fmla="*/ 548 h 1071"/>
              <a:gd name="T38" fmla="*/ 141 w 1081"/>
              <a:gd name="T39" fmla="*/ 508 h 1071"/>
              <a:gd name="T40" fmla="*/ 104 w 1081"/>
              <a:gd name="T41" fmla="*/ 506 h 1071"/>
              <a:gd name="T42" fmla="*/ 60 w 1081"/>
              <a:gd name="T43" fmla="*/ 484 h 1071"/>
              <a:gd name="T44" fmla="*/ 6 w 1081"/>
              <a:gd name="T45" fmla="*/ 523 h 1071"/>
              <a:gd name="T46" fmla="*/ 12 w 1081"/>
              <a:gd name="T47" fmla="*/ 546 h 1071"/>
              <a:gd name="T48" fmla="*/ 20 w 1081"/>
              <a:gd name="T49" fmla="*/ 569 h 1071"/>
              <a:gd name="T50" fmla="*/ 31 w 1081"/>
              <a:gd name="T51" fmla="*/ 579 h 1071"/>
              <a:gd name="T52" fmla="*/ 43 w 1081"/>
              <a:gd name="T53" fmla="*/ 585 h 1071"/>
              <a:gd name="T54" fmla="*/ 52 w 1081"/>
              <a:gd name="T55" fmla="*/ 590 h 1071"/>
              <a:gd name="T56" fmla="*/ 68 w 1081"/>
              <a:gd name="T57" fmla="*/ 604 h 1071"/>
              <a:gd name="T58" fmla="*/ 60 w 1081"/>
              <a:gd name="T59" fmla="*/ 638 h 1071"/>
              <a:gd name="T60" fmla="*/ 41 w 1081"/>
              <a:gd name="T61" fmla="*/ 667 h 1071"/>
              <a:gd name="T62" fmla="*/ 18 w 1081"/>
              <a:gd name="T63" fmla="*/ 677 h 1071"/>
              <a:gd name="T64" fmla="*/ 27 w 1081"/>
              <a:gd name="T65" fmla="*/ 734 h 1071"/>
              <a:gd name="T66" fmla="*/ 72 w 1081"/>
              <a:gd name="T67" fmla="*/ 788 h 1071"/>
              <a:gd name="T68" fmla="*/ 50 w 1081"/>
              <a:gd name="T69" fmla="*/ 857 h 1071"/>
              <a:gd name="T70" fmla="*/ 50 w 1081"/>
              <a:gd name="T71" fmla="*/ 915 h 1071"/>
              <a:gd name="T72" fmla="*/ 102 w 1081"/>
              <a:gd name="T73" fmla="*/ 931 h 1071"/>
              <a:gd name="T74" fmla="*/ 164 w 1081"/>
              <a:gd name="T75" fmla="*/ 963 h 1071"/>
              <a:gd name="T76" fmla="*/ 150 w 1081"/>
              <a:gd name="T77" fmla="*/ 934 h 1071"/>
              <a:gd name="T78" fmla="*/ 162 w 1081"/>
              <a:gd name="T79" fmla="*/ 921 h 1071"/>
              <a:gd name="T80" fmla="*/ 185 w 1081"/>
              <a:gd name="T81" fmla="*/ 917 h 1071"/>
              <a:gd name="T82" fmla="*/ 200 w 1081"/>
              <a:gd name="T83" fmla="*/ 929 h 1071"/>
              <a:gd name="T84" fmla="*/ 216 w 1081"/>
              <a:gd name="T85" fmla="*/ 942 h 1071"/>
              <a:gd name="T86" fmla="*/ 225 w 1081"/>
              <a:gd name="T87" fmla="*/ 952 h 1071"/>
              <a:gd name="T88" fmla="*/ 231 w 1081"/>
              <a:gd name="T89" fmla="*/ 979 h 1071"/>
              <a:gd name="T90" fmla="*/ 237 w 1081"/>
              <a:gd name="T91" fmla="*/ 998 h 1071"/>
              <a:gd name="T92" fmla="*/ 260 w 1081"/>
              <a:gd name="T93" fmla="*/ 988 h 1071"/>
              <a:gd name="T94" fmla="*/ 383 w 1081"/>
              <a:gd name="T95" fmla="*/ 994 h 1071"/>
              <a:gd name="T96" fmla="*/ 460 w 1081"/>
              <a:gd name="T97" fmla="*/ 1044 h 1071"/>
              <a:gd name="T98" fmla="*/ 548 w 1081"/>
              <a:gd name="T99" fmla="*/ 1040 h 1071"/>
              <a:gd name="T100" fmla="*/ 625 w 1081"/>
              <a:gd name="T101" fmla="*/ 984 h 1071"/>
              <a:gd name="T102" fmla="*/ 669 w 1081"/>
              <a:gd name="T103" fmla="*/ 923 h 1071"/>
              <a:gd name="T104" fmla="*/ 708 w 1081"/>
              <a:gd name="T105" fmla="*/ 767 h 1071"/>
              <a:gd name="T106" fmla="*/ 923 w 1081"/>
              <a:gd name="T107" fmla="*/ 642 h 1071"/>
              <a:gd name="T108" fmla="*/ 1002 w 1081"/>
              <a:gd name="T109" fmla="*/ 525 h 1071"/>
              <a:gd name="T110" fmla="*/ 990 w 1081"/>
              <a:gd name="T111" fmla="*/ 484 h 1071"/>
              <a:gd name="T112" fmla="*/ 958 w 1081"/>
              <a:gd name="T113" fmla="*/ 413 h 1071"/>
              <a:gd name="T114" fmla="*/ 1069 w 1081"/>
              <a:gd name="T115" fmla="*/ 302 h 1071"/>
              <a:gd name="T116" fmla="*/ 1035 w 1081"/>
              <a:gd name="T117" fmla="*/ 192 h 1071"/>
              <a:gd name="T118" fmla="*/ 875 w 1081"/>
              <a:gd name="T119" fmla="*/ 0 h 1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1" h="1071">
                <a:moveTo>
                  <a:pt x="875" y="0"/>
                </a:moveTo>
                <a:lnTo>
                  <a:pt x="867" y="2"/>
                </a:lnTo>
                <a:lnTo>
                  <a:pt x="865" y="2"/>
                </a:lnTo>
                <a:lnTo>
                  <a:pt x="854" y="2"/>
                </a:lnTo>
                <a:lnTo>
                  <a:pt x="783" y="11"/>
                </a:lnTo>
                <a:lnTo>
                  <a:pt x="783" y="16"/>
                </a:lnTo>
                <a:lnTo>
                  <a:pt x="783" y="21"/>
                </a:lnTo>
                <a:lnTo>
                  <a:pt x="783" y="23"/>
                </a:lnTo>
                <a:lnTo>
                  <a:pt x="785" y="40"/>
                </a:lnTo>
                <a:lnTo>
                  <a:pt x="781" y="42"/>
                </a:lnTo>
                <a:lnTo>
                  <a:pt x="779" y="42"/>
                </a:lnTo>
                <a:lnTo>
                  <a:pt x="775" y="42"/>
                </a:lnTo>
                <a:lnTo>
                  <a:pt x="773" y="42"/>
                </a:lnTo>
                <a:lnTo>
                  <a:pt x="771" y="42"/>
                </a:lnTo>
                <a:lnTo>
                  <a:pt x="769" y="42"/>
                </a:lnTo>
                <a:lnTo>
                  <a:pt x="771" y="48"/>
                </a:lnTo>
                <a:lnTo>
                  <a:pt x="771" y="50"/>
                </a:lnTo>
                <a:lnTo>
                  <a:pt x="771" y="52"/>
                </a:lnTo>
                <a:lnTo>
                  <a:pt x="773" y="54"/>
                </a:lnTo>
                <a:lnTo>
                  <a:pt x="773" y="56"/>
                </a:lnTo>
                <a:lnTo>
                  <a:pt x="775" y="61"/>
                </a:lnTo>
                <a:lnTo>
                  <a:pt x="777" y="64"/>
                </a:lnTo>
                <a:lnTo>
                  <a:pt x="779" y="67"/>
                </a:lnTo>
                <a:lnTo>
                  <a:pt x="781" y="67"/>
                </a:lnTo>
                <a:lnTo>
                  <a:pt x="783" y="67"/>
                </a:lnTo>
                <a:lnTo>
                  <a:pt x="785" y="67"/>
                </a:lnTo>
                <a:lnTo>
                  <a:pt x="787" y="67"/>
                </a:lnTo>
                <a:lnTo>
                  <a:pt x="790" y="67"/>
                </a:lnTo>
                <a:lnTo>
                  <a:pt x="796" y="87"/>
                </a:lnTo>
                <a:lnTo>
                  <a:pt x="798" y="96"/>
                </a:lnTo>
                <a:lnTo>
                  <a:pt x="798" y="102"/>
                </a:lnTo>
                <a:lnTo>
                  <a:pt x="789" y="108"/>
                </a:lnTo>
                <a:lnTo>
                  <a:pt x="785" y="110"/>
                </a:lnTo>
                <a:lnTo>
                  <a:pt x="779" y="112"/>
                </a:lnTo>
                <a:lnTo>
                  <a:pt x="781" y="117"/>
                </a:lnTo>
                <a:lnTo>
                  <a:pt x="779" y="119"/>
                </a:lnTo>
                <a:lnTo>
                  <a:pt x="779" y="121"/>
                </a:lnTo>
                <a:lnTo>
                  <a:pt x="775" y="121"/>
                </a:lnTo>
                <a:lnTo>
                  <a:pt x="771" y="123"/>
                </a:lnTo>
                <a:lnTo>
                  <a:pt x="771" y="125"/>
                </a:lnTo>
                <a:lnTo>
                  <a:pt x="775" y="136"/>
                </a:lnTo>
                <a:lnTo>
                  <a:pt x="775" y="138"/>
                </a:lnTo>
                <a:lnTo>
                  <a:pt x="785" y="169"/>
                </a:lnTo>
                <a:lnTo>
                  <a:pt x="785" y="167"/>
                </a:lnTo>
                <a:lnTo>
                  <a:pt x="796" y="163"/>
                </a:lnTo>
                <a:lnTo>
                  <a:pt x="796" y="171"/>
                </a:lnTo>
                <a:lnTo>
                  <a:pt x="796" y="173"/>
                </a:lnTo>
                <a:lnTo>
                  <a:pt x="796" y="179"/>
                </a:lnTo>
                <a:lnTo>
                  <a:pt x="796" y="181"/>
                </a:lnTo>
                <a:lnTo>
                  <a:pt x="796" y="184"/>
                </a:lnTo>
                <a:lnTo>
                  <a:pt x="798" y="204"/>
                </a:lnTo>
                <a:lnTo>
                  <a:pt x="798" y="215"/>
                </a:lnTo>
                <a:lnTo>
                  <a:pt x="798" y="219"/>
                </a:lnTo>
                <a:lnTo>
                  <a:pt x="798" y="221"/>
                </a:lnTo>
                <a:lnTo>
                  <a:pt x="798" y="223"/>
                </a:lnTo>
                <a:lnTo>
                  <a:pt x="798" y="227"/>
                </a:lnTo>
                <a:lnTo>
                  <a:pt x="798" y="229"/>
                </a:lnTo>
                <a:lnTo>
                  <a:pt x="798" y="231"/>
                </a:lnTo>
                <a:lnTo>
                  <a:pt x="798" y="234"/>
                </a:lnTo>
                <a:lnTo>
                  <a:pt x="794" y="258"/>
                </a:lnTo>
                <a:lnTo>
                  <a:pt x="790" y="277"/>
                </a:lnTo>
                <a:lnTo>
                  <a:pt x="792" y="288"/>
                </a:lnTo>
                <a:lnTo>
                  <a:pt x="783" y="287"/>
                </a:lnTo>
                <a:lnTo>
                  <a:pt x="781" y="298"/>
                </a:lnTo>
                <a:lnTo>
                  <a:pt x="781" y="300"/>
                </a:lnTo>
                <a:lnTo>
                  <a:pt x="781" y="302"/>
                </a:lnTo>
                <a:lnTo>
                  <a:pt x="781" y="321"/>
                </a:lnTo>
                <a:lnTo>
                  <a:pt x="779" y="321"/>
                </a:lnTo>
                <a:lnTo>
                  <a:pt x="773" y="321"/>
                </a:lnTo>
                <a:lnTo>
                  <a:pt x="762" y="317"/>
                </a:lnTo>
                <a:lnTo>
                  <a:pt x="760" y="325"/>
                </a:lnTo>
                <a:lnTo>
                  <a:pt x="756" y="340"/>
                </a:lnTo>
                <a:lnTo>
                  <a:pt x="756" y="344"/>
                </a:lnTo>
                <a:lnTo>
                  <a:pt x="750" y="367"/>
                </a:lnTo>
                <a:lnTo>
                  <a:pt x="750" y="375"/>
                </a:lnTo>
                <a:lnTo>
                  <a:pt x="750" y="379"/>
                </a:lnTo>
                <a:lnTo>
                  <a:pt x="748" y="381"/>
                </a:lnTo>
                <a:lnTo>
                  <a:pt x="746" y="394"/>
                </a:lnTo>
                <a:lnTo>
                  <a:pt x="746" y="398"/>
                </a:lnTo>
                <a:lnTo>
                  <a:pt x="746" y="400"/>
                </a:lnTo>
                <a:lnTo>
                  <a:pt x="744" y="398"/>
                </a:lnTo>
                <a:lnTo>
                  <a:pt x="742" y="398"/>
                </a:lnTo>
                <a:lnTo>
                  <a:pt x="742" y="396"/>
                </a:lnTo>
                <a:lnTo>
                  <a:pt x="742" y="398"/>
                </a:lnTo>
                <a:lnTo>
                  <a:pt x="741" y="398"/>
                </a:lnTo>
                <a:lnTo>
                  <a:pt x="739" y="398"/>
                </a:lnTo>
                <a:lnTo>
                  <a:pt x="736" y="398"/>
                </a:lnTo>
                <a:lnTo>
                  <a:pt x="735" y="396"/>
                </a:lnTo>
                <a:lnTo>
                  <a:pt x="733" y="396"/>
                </a:lnTo>
                <a:lnTo>
                  <a:pt x="731" y="396"/>
                </a:lnTo>
                <a:lnTo>
                  <a:pt x="729" y="396"/>
                </a:lnTo>
                <a:lnTo>
                  <a:pt x="729" y="394"/>
                </a:lnTo>
                <a:lnTo>
                  <a:pt x="727" y="396"/>
                </a:lnTo>
                <a:lnTo>
                  <a:pt x="725" y="396"/>
                </a:lnTo>
                <a:lnTo>
                  <a:pt x="725" y="394"/>
                </a:lnTo>
                <a:lnTo>
                  <a:pt x="723" y="394"/>
                </a:lnTo>
                <a:lnTo>
                  <a:pt x="721" y="394"/>
                </a:lnTo>
                <a:lnTo>
                  <a:pt x="719" y="394"/>
                </a:lnTo>
                <a:lnTo>
                  <a:pt x="717" y="394"/>
                </a:lnTo>
                <a:lnTo>
                  <a:pt x="717" y="392"/>
                </a:lnTo>
                <a:lnTo>
                  <a:pt x="715" y="392"/>
                </a:lnTo>
                <a:lnTo>
                  <a:pt x="714" y="392"/>
                </a:lnTo>
                <a:lnTo>
                  <a:pt x="712" y="390"/>
                </a:lnTo>
                <a:lnTo>
                  <a:pt x="710" y="390"/>
                </a:lnTo>
                <a:lnTo>
                  <a:pt x="708" y="390"/>
                </a:lnTo>
                <a:lnTo>
                  <a:pt x="706" y="390"/>
                </a:lnTo>
                <a:lnTo>
                  <a:pt x="706" y="388"/>
                </a:lnTo>
                <a:lnTo>
                  <a:pt x="704" y="388"/>
                </a:lnTo>
                <a:lnTo>
                  <a:pt x="702" y="388"/>
                </a:lnTo>
                <a:lnTo>
                  <a:pt x="700" y="388"/>
                </a:lnTo>
                <a:lnTo>
                  <a:pt x="698" y="388"/>
                </a:lnTo>
                <a:lnTo>
                  <a:pt x="696" y="388"/>
                </a:lnTo>
                <a:lnTo>
                  <a:pt x="696" y="386"/>
                </a:lnTo>
                <a:lnTo>
                  <a:pt x="694" y="386"/>
                </a:lnTo>
                <a:lnTo>
                  <a:pt x="692" y="386"/>
                </a:lnTo>
                <a:lnTo>
                  <a:pt x="692" y="388"/>
                </a:lnTo>
                <a:lnTo>
                  <a:pt x="690" y="388"/>
                </a:lnTo>
                <a:lnTo>
                  <a:pt x="690" y="386"/>
                </a:lnTo>
                <a:lnTo>
                  <a:pt x="688" y="388"/>
                </a:lnTo>
                <a:lnTo>
                  <a:pt x="686" y="388"/>
                </a:lnTo>
                <a:lnTo>
                  <a:pt x="685" y="388"/>
                </a:lnTo>
                <a:lnTo>
                  <a:pt x="683" y="388"/>
                </a:lnTo>
                <a:lnTo>
                  <a:pt x="681" y="388"/>
                </a:lnTo>
                <a:lnTo>
                  <a:pt x="681" y="390"/>
                </a:lnTo>
                <a:lnTo>
                  <a:pt x="679" y="390"/>
                </a:lnTo>
                <a:lnTo>
                  <a:pt x="677" y="390"/>
                </a:lnTo>
                <a:lnTo>
                  <a:pt x="675" y="390"/>
                </a:lnTo>
                <a:lnTo>
                  <a:pt x="673" y="390"/>
                </a:lnTo>
                <a:lnTo>
                  <a:pt x="671" y="390"/>
                </a:lnTo>
                <a:lnTo>
                  <a:pt x="669" y="390"/>
                </a:lnTo>
                <a:lnTo>
                  <a:pt x="667" y="390"/>
                </a:lnTo>
                <a:lnTo>
                  <a:pt x="667" y="388"/>
                </a:lnTo>
                <a:lnTo>
                  <a:pt x="665" y="388"/>
                </a:lnTo>
                <a:lnTo>
                  <a:pt x="664" y="388"/>
                </a:lnTo>
                <a:lnTo>
                  <a:pt x="662" y="386"/>
                </a:lnTo>
                <a:lnTo>
                  <a:pt x="659" y="386"/>
                </a:lnTo>
                <a:lnTo>
                  <a:pt x="659" y="388"/>
                </a:lnTo>
                <a:lnTo>
                  <a:pt x="659" y="392"/>
                </a:lnTo>
                <a:lnTo>
                  <a:pt x="659" y="396"/>
                </a:lnTo>
                <a:lnTo>
                  <a:pt x="659" y="406"/>
                </a:lnTo>
                <a:lnTo>
                  <a:pt x="658" y="406"/>
                </a:lnTo>
                <a:lnTo>
                  <a:pt x="658" y="408"/>
                </a:lnTo>
                <a:lnTo>
                  <a:pt x="656" y="410"/>
                </a:lnTo>
                <a:lnTo>
                  <a:pt x="637" y="410"/>
                </a:lnTo>
                <a:lnTo>
                  <a:pt x="629" y="421"/>
                </a:lnTo>
                <a:lnTo>
                  <a:pt x="627" y="419"/>
                </a:lnTo>
                <a:lnTo>
                  <a:pt x="621" y="419"/>
                </a:lnTo>
                <a:lnTo>
                  <a:pt x="610" y="415"/>
                </a:lnTo>
                <a:lnTo>
                  <a:pt x="585" y="412"/>
                </a:lnTo>
                <a:lnTo>
                  <a:pt x="587" y="400"/>
                </a:lnTo>
                <a:lnTo>
                  <a:pt x="590" y="377"/>
                </a:lnTo>
                <a:lnTo>
                  <a:pt x="590" y="375"/>
                </a:lnTo>
                <a:lnTo>
                  <a:pt x="592" y="373"/>
                </a:lnTo>
                <a:lnTo>
                  <a:pt x="592" y="371"/>
                </a:lnTo>
                <a:lnTo>
                  <a:pt x="590" y="371"/>
                </a:lnTo>
                <a:lnTo>
                  <a:pt x="589" y="369"/>
                </a:lnTo>
                <a:lnTo>
                  <a:pt x="587" y="369"/>
                </a:lnTo>
                <a:lnTo>
                  <a:pt x="587" y="367"/>
                </a:lnTo>
                <a:lnTo>
                  <a:pt x="585" y="367"/>
                </a:lnTo>
                <a:lnTo>
                  <a:pt x="583" y="365"/>
                </a:lnTo>
                <a:lnTo>
                  <a:pt x="581" y="364"/>
                </a:lnTo>
                <a:lnTo>
                  <a:pt x="579" y="367"/>
                </a:lnTo>
                <a:lnTo>
                  <a:pt x="556" y="392"/>
                </a:lnTo>
                <a:lnTo>
                  <a:pt x="544" y="406"/>
                </a:lnTo>
                <a:lnTo>
                  <a:pt x="517" y="436"/>
                </a:lnTo>
                <a:lnTo>
                  <a:pt x="498" y="456"/>
                </a:lnTo>
                <a:lnTo>
                  <a:pt x="514" y="469"/>
                </a:lnTo>
                <a:lnTo>
                  <a:pt x="504" y="477"/>
                </a:lnTo>
                <a:lnTo>
                  <a:pt x="491" y="465"/>
                </a:lnTo>
                <a:lnTo>
                  <a:pt x="454" y="427"/>
                </a:lnTo>
                <a:lnTo>
                  <a:pt x="439" y="400"/>
                </a:lnTo>
                <a:lnTo>
                  <a:pt x="433" y="385"/>
                </a:lnTo>
                <a:lnTo>
                  <a:pt x="431" y="385"/>
                </a:lnTo>
                <a:lnTo>
                  <a:pt x="404" y="394"/>
                </a:lnTo>
                <a:lnTo>
                  <a:pt x="387" y="375"/>
                </a:lnTo>
                <a:lnTo>
                  <a:pt x="387" y="367"/>
                </a:lnTo>
                <a:lnTo>
                  <a:pt x="389" y="350"/>
                </a:lnTo>
                <a:lnTo>
                  <a:pt x="385" y="342"/>
                </a:lnTo>
                <a:lnTo>
                  <a:pt x="379" y="344"/>
                </a:lnTo>
                <a:lnTo>
                  <a:pt x="375" y="340"/>
                </a:lnTo>
                <a:lnTo>
                  <a:pt x="377" y="336"/>
                </a:lnTo>
                <a:lnTo>
                  <a:pt x="373" y="335"/>
                </a:lnTo>
                <a:lnTo>
                  <a:pt x="370" y="331"/>
                </a:lnTo>
                <a:lnTo>
                  <a:pt x="366" y="329"/>
                </a:lnTo>
                <a:lnTo>
                  <a:pt x="356" y="325"/>
                </a:lnTo>
                <a:lnTo>
                  <a:pt x="354" y="325"/>
                </a:lnTo>
                <a:lnTo>
                  <a:pt x="348" y="323"/>
                </a:lnTo>
                <a:lnTo>
                  <a:pt x="346" y="323"/>
                </a:lnTo>
                <a:lnTo>
                  <a:pt x="337" y="323"/>
                </a:lnTo>
                <a:lnTo>
                  <a:pt x="333" y="319"/>
                </a:lnTo>
                <a:lnTo>
                  <a:pt x="329" y="317"/>
                </a:lnTo>
                <a:lnTo>
                  <a:pt x="327" y="315"/>
                </a:lnTo>
                <a:lnTo>
                  <a:pt x="325" y="314"/>
                </a:lnTo>
                <a:lnTo>
                  <a:pt x="323" y="311"/>
                </a:lnTo>
                <a:lnTo>
                  <a:pt x="322" y="311"/>
                </a:lnTo>
                <a:lnTo>
                  <a:pt x="320" y="311"/>
                </a:lnTo>
                <a:lnTo>
                  <a:pt x="317" y="314"/>
                </a:lnTo>
                <a:lnTo>
                  <a:pt x="316" y="315"/>
                </a:lnTo>
                <a:lnTo>
                  <a:pt x="312" y="319"/>
                </a:lnTo>
                <a:lnTo>
                  <a:pt x="304" y="329"/>
                </a:lnTo>
                <a:lnTo>
                  <a:pt x="296" y="336"/>
                </a:lnTo>
                <a:lnTo>
                  <a:pt x="295" y="336"/>
                </a:lnTo>
                <a:lnTo>
                  <a:pt x="295" y="338"/>
                </a:lnTo>
                <a:lnTo>
                  <a:pt x="293" y="338"/>
                </a:lnTo>
                <a:lnTo>
                  <a:pt x="295" y="338"/>
                </a:lnTo>
                <a:lnTo>
                  <a:pt x="291" y="342"/>
                </a:lnTo>
                <a:lnTo>
                  <a:pt x="291" y="344"/>
                </a:lnTo>
                <a:lnTo>
                  <a:pt x="287" y="346"/>
                </a:lnTo>
                <a:lnTo>
                  <a:pt x="285" y="348"/>
                </a:lnTo>
                <a:lnTo>
                  <a:pt x="285" y="350"/>
                </a:lnTo>
                <a:lnTo>
                  <a:pt x="285" y="348"/>
                </a:lnTo>
                <a:lnTo>
                  <a:pt x="285" y="350"/>
                </a:lnTo>
                <a:lnTo>
                  <a:pt x="283" y="350"/>
                </a:lnTo>
                <a:lnTo>
                  <a:pt x="283" y="352"/>
                </a:lnTo>
                <a:lnTo>
                  <a:pt x="283" y="354"/>
                </a:lnTo>
                <a:lnTo>
                  <a:pt x="281" y="354"/>
                </a:lnTo>
                <a:lnTo>
                  <a:pt x="281" y="356"/>
                </a:lnTo>
                <a:lnTo>
                  <a:pt x="279" y="356"/>
                </a:lnTo>
                <a:lnTo>
                  <a:pt x="277" y="356"/>
                </a:lnTo>
                <a:lnTo>
                  <a:pt x="277" y="358"/>
                </a:lnTo>
                <a:lnTo>
                  <a:pt x="277" y="359"/>
                </a:lnTo>
                <a:lnTo>
                  <a:pt x="275" y="359"/>
                </a:lnTo>
                <a:lnTo>
                  <a:pt x="275" y="358"/>
                </a:lnTo>
                <a:lnTo>
                  <a:pt x="274" y="359"/>
                </a:lnTo>
                <a:lnTo>
                  <a:pt x="274" y="362"/>
                </a:lnTo>
                <a:lnTo>
                  <a:pt x="271" y="362"/>
                </a:lnTo>
                <a:lnTo>
                  <a:pt x="271" y="364"/>
                </a:lnTo>
                <a:lnTo>
                  <a:pt x="269" y="365"/>
                </a:lnTo>
                <a:lnTo>
                  <a:pt x="268" y="367"/>
                </a:lnTo>
                <a:lnTo>
                  <a:pt x="262" y="371"/>
                </a:lnTo>
                <a:lnTo>
                  <a:pt x="262" y="373"/>
                </a:lnTo>
                <a:lnTo>
                  <a:pt x="260" y="373"/>
                </a:lnTo>
                <a:lnTo>
                  <a:pt x="260" y="375"/>
                </a:lnTo>
                <a:lnTo>
                  <a:pt x="256" y="377"/>
                </a:lnTo>
                <a:lnTo>
                  <a:pt x="254" y="379"/>
                </a:lnTo>
                <a:lnTo>
                  <a:pt x="254" y="381"/>
                </a:lnTo>
                <a:lnTo>
                  <a:pt x="250" y="385"/>
                </a:lnTo>
                <a:lnTo>
                  <a:pt x="250" y="386"/>
                </a:lnTo>
                <a:lnTo>
                  <a:pt x="248" y="388"/>
                </a:lnTo>
                <a:lnTo>
                  <a:pt x="246" y="390"/>
                </a:lnTo>
                <a:lnTo>
                  <a:pt x="269" y="396"/>
                </a:lnTo>
                <a:lnTo>
                  <a:pt x="289" y="421"/>
                </a:lnTo>
                <a:lnTo>
                  <a:pt x="291" y="438"/>
                </a:lnTo>
                <a:lnTo>
                  <a:pt x="295" y="463"/>
                </a:lnTo>
                <a:lnTo>
                  <a:pt x="296" y="482"/>
                </a:lnTo>
                <a:lnTo>
                  <a:pt x="287" y="484"/>
                </a:lnTo>
                <a:lnTo>
                  <a:pt x="275" y="488"/>
                </a:lnTo>
                <a:lnTo>
                  <a:pt x="258" y="492"/>
                </a:lnTo>
                <a:lnTo>
                  <a:pt x="241" y="498"/>
                </a:lnTo>
                <a:lnTo>
                  <a:pt x="233" y="500"/>
                </a:lnTo>
                <a:lnTo>
                  <a:pt x="231" y="500"/>
                </a:lnTo>
                <a:lnTo>
                  <a:pt x="231" y="498"/>
                </a:lnTo>
                <a:lnTo>
                  <a:pt x="219" y="502"/>
                </a:lnTo>
                <a:lnTo>
                  <a:pt x="192" y="513"/>
                </a:lnTo>
                <a:lnTo>
                  <a:pt x="185" y="517"/>
                </a:lnTo>
                <a:lnTo>
                  <a:pt x="183" y="519"/>
                </a:lnTo>
                <a:lnTo>
                  <a:pt x="181" y="519"/>
                </a:lnTo>
                <a:lnTo>
                  <a:pt x="181" y="521"/>
                </a:lnTo>
                <a:lnTo>
                  <a:pt x="179" y="523"/>
                </a:lnTo>
                <a:lnTo>
                  <a:pt x="177" y="527"/>
                </a:lnTo>
                <a:lnTo>
                  <a:pt x="173" y="531"/>
                </a:lnTo>
                <a:lnTo>
                  <a:pt x="166" y="535"/>
                </a:lnTo>
                <a:lnTo>
                  <a:pt x="154" y="542"/>
                </a:lnTo>
                <a:lnTo>
                  <a:pt x="146" y="546"/>
                </a:lnTo>
                <a:lnTo>
                  <a:pt x="143" y="550"/>
                </a:lnTo>
                <a:lnTo>
                  <a:pt x="137" y="548"/>
                </a:lnTo>
                <a:lnTo>
                  <a:pt x="135" y="544"/>
                </a:lnTo>
                <a:lnTo>
                  <a:pt x="133" y="540"/>
                </a:lnTo>
                <a:lnTo>
                  <a:pt x="131" y="537"/>
                </a:lnTo>
                <a:lnTo>
                  <a:pt x="131" y="535"/>
                </a:lnTo>
                <a:lnTo>
                  <a:pt x="129" y="532"/>
                </a:lnTo>
                <a:lnTo>
                  <a:pt x="129" y="531"/>
                </a:lnTo>
                <a:lnTo>
                  <a:pt x="131" y="527"/>
                </a:lnTo>
                <a:lnTo>
                  <a:pt x="133" y="525"/>
                </a:lnTo>
                <a:lnTo>
                  <a:pt x="133" y="521"/>
                </a:lnTo>
                <a:lnTo>
                  <a:pt x="135" y="519"/>
                </a:lnTo>
                <a:lnTo>
                  <a:pt x="137" y="515"/>
                </a:lnTo>
                <a:lnTo>
                  <a:pt x="137" y="513"/>
                </a:lnTo>
                <a:lnTo>
                  <a:pt x="139" y="508"/>
                </a:lnTo>
                <a:lnTo>
                  <a:pt x="141" y="508"/>
                </a:lnTo>
                <a:lnTo>
                  <a:pt x="137" y="504"/>
                </a:lnTo>
                <a:lnTo>
                  <a:pt x="135" y="502"/>
                </a:lnTo>
                <a:lnTo>
                  <a:pt x="133" y="498"/>
                </a:lnTo>
                <a:lnTo>
                  <a:pt x="131" y="494"/>
                </a:lnTo>
                <a:lnTo>
                  <a:pt x="129" y="492"/>
                </a:lnTo>
                <a:lnTo>
                  <a:pt x="127" y="490"/>
                </a:lnTo>
                <a:lnTo>
                  <a:pt x="122" y="492"/>
                </a:lnTo>
                <a:lnTo>
                  <a:pt x="118" y="496"/>
                </a:lnTo>
                <a:lnTo>
                  <a:pt x="116" y="498"/>
                </a:lnTo>
                <a:lnTo>
                  <a:pt x="114" y="498"/>
                </a:lnTo>
                <a:lnTo>
                  <a:pt x="114" y="500"/>
                </a:lnTo>
                <a:lnTo>
                  <a:pt x="110" y="502"/>
                </a:lnTo>
                <a:lnTo>
                  <a:pt x="108" y="504"/>
                </a:lnTo>
                <a:lnTo>
                  <a:pt x="104" y="506"/>
                </a:lnTo>
                <a:lnTo>
                  <a:pt x="102" y="508"/>
                </a:lnTo>
                <a:lnTo>
                  <a:pt x="98" y="510"/>
                </a:lnTo>
                <a:lnTo>
                  <a:pt x="91" y="494"/>
                </a:lnTo>
                <a:lnTo>
                  <a:pt x="68" y="510"/>
                </a:lnTo>
                <a:lnTo>
                  <a:pt x="66" y="510"/>
                </a:lnTo>
                <a:lnTo>
                  <a:pt x="62" y="508"/>
                </a:lnTo>
                <a:lnTo>
                  <a:pt x="56" y="500"/>
                </a:lnTo>
                <a:lnTo>
                  <a:pt x="60" y="498"/>
                </a:lnTo>
                <a:lnTo>
                  <a:pt x="60" y="496"/>
                </a:lnTo>
                <a:lnTo>
                  <a:pt x="60" y="494"/>
                </a:lnTo>
                <a:lnTo>
                  <a:pt x="60" y="490"/>
                </a:lnTo>
                <a:lnTo>
                  <a:pt x="60" y="488"/>
                </a:lnTo>
                <a:lnTo>
                  <a:pt x="60" y="487"/>
                </a:lnTo>
                <a:lnTo>
                  <a:pt x="60" y="484"/>
                </a:lnTo>
                <a:lnTo>
                  <a:pt x="60" y="482"/>
                </a:lnTo>
                <a:lnTo>
                  <a:pt x="62" y="482"/>
                </a:lnTo>
                <a:lnTo>
                  <a:pt x="62" y="481"/>
                </a:lnTo>
                <a:lnTo>
                  <a:pt x="62" y="479"/>
                </a:lnTo>
                <a:lnTo>
                  <a:pt x="64" y="479"/>
                </a:lnTo>
                <a:lnTo>
                  <a:pt x="64" y="477"/>
                </a:lnTo>
                <a:lnTo>
                  <a:pt x="64" y="473"/>
                </a:lnTo>
                <a:lnTo>
                  <a:pt x="58" y="479"/>
                </a:lnTo>
                <a:lnTo>
                  <a:pt x="54" y="481"/>
                </a:lnTo>
                <a:lnTo>
                  <a:pt x="50" y="484"/>
                </a:lnTo>
                <a:lnTo>
                  <a:pt x="47" y="488"/>
                </a:lnTo>
                <a:lnTo>
                  <a:pt x="27" y="508"/>
                </a:lnTo>
                <a:lnTo>
                  <a:pt x="26" y="506"/>
                </a:lnTo>
                <a:lnTo>
                  <a:pt x="6" y="523"/>
                </a:lnTo>
                <a:lnTo>
                  <a:pt x="0" y="529"/>
                </a:lnTo>
                <a:lnTo>
                  <a:pt x="0" y="531"/>
                </a:lnTo>
                <a:lnTo>
                  <a:pt x="2" y="531"/>
                </a:lnTo>
                <a:lnTo>
                  <a:pt x="2" y="532"/>
                </a:lnTo>
                <a:lnTo>
                  <a:pt x="4" y="532"/>
                </a:lnTo>
                <a:lnTo>
                  <a:pt x="4" y="535"/>
                </a:lnTo>
                <a:lnTo>
                  <a:pt x="4" y="537"/>
                </a:lnTo>
                <a:lnTo>
                  <a:pt x="6" y="538"/>
                </a:lnTo>
                <a:lnTo>
                  <a:pt x="8" y="538"/>
                </a:lnTo>
                <a:lnTo>
                  <a:pt x="8" y="540"/>
                </a:lnTo>
                <a:lnTo>
                  <a:pt x="8" y="542"/>
                </a:lnTo>
                <a:lnTo>
                  <a:pt x="10" y="542"/>
                </a:lnTo>
                <a:lnTo>
                  <a:pt x="10" y="544"/>
                </a:lnTo>
                <a:lnTo>
                  <a:pt x="12" y="546"/>
                </a:lnTo>
                <a:lnTo>
                  <a:pt x="10" y="546"/>
                </a:lnTo>
                <a:lnTo>
                  <a:pt x="12" y="548"/>
                </a:lnTo>
                <a:lnTo>
                  <a:pt x="14" y="550"/>
                </a:lnTo>
                <a:lnTo>
                  <a:pt x="16" y="552"/>
                </a:lnTo>
                <a:lnTo>
                  <a:pt x="12" y="556"/>
                </a:lnTo>
                <a:lnTo>
                  <a:pt x="12" y="558"/>
                </a:lnTo>
                <a:lnTo>
                  <a:pt x="10" y="558"/>
                </a:lnTo>
                <a:lnTo>
                  <a:pt x="10" y="559"/>
                </a:lnTo>
                <a:lnTo>
                  <a:pt x="10" y="561"/>
                </a:lnTo>
                <a:lnTo>
                  <a:pt x="10" y="563"/>
                </a:lnTo>
                <a:lnTo>
                  <a:pt x="14" y="565"/>
                </a:lnTo>
                <a:lnTo>
                  <a:pt x="16" y="567"/>
                </a:lnTo>
                <a:lnTo>
                  <a:pt x="18" y="569"/>
                </a:lnTo>
                <a:lnTo>
                  <a:pt x="20" y="569"/>
                </a:lnTo>
                <a:lnTo>
                  <a:pt x="21" y="569"/>
                </a:lnTo>
                <a:lnTo>
                  <a:pt x="21" y="567"/>
                </a:lnTo>
                <a:lnTo>
                  <a:pt x="24" y="569"/>
                </a:lnTo>
                <a:lnTo>
                  <a:pt x="24" y="571"/>
                </a:lnTo>
                <a:lnTo>
                  <a:pt x="24" y="573"/>
                </a:lnTo>
                <a:lnTo>
                  <a:pt x="21" y="573"/>
                </a:lnTo>
                <a:lnTo>
                  <a:pt x="24" y="573"/>
                </a:lnTo>
                <a:lnTo>
                  <a:pt x="26" y="573"/>
                </a:lnTo>
                <a:lnTo>
                  <a:pt x="27" y="575"/>
                </a:lnTo>
                <a:lnTo>
                  <a:pt x="29" y="575"/>
                </a:lnTo>
                <a:lnTo>
                  <a:pt x="29" y="577"/>
                </a:lnTo>
                <a:lnTo>
                  <a:pt x="27" y="579"/>
                </a:lnTo>
                <a:lnTo>
                  <a:pt x="29" y="579"/>
                </a:lnTo>
                <a:lnTo>
                  <a:pt x="31" y="579"/>
                </a:lnTo>
                <a:lnTo>
                  <a:pt x="33" y="579"/>
                </a:lnTo>
                <a:lnTo>
                  <a:pt x="33" y="577"/>
                </a:lnTo>
                <a:lnTo>
                  <a:pt x="35" y="577"/>
                </a:lnTo>
                <a:lnTo>
                  <a:pt x="35" y="579"/>
                </a:lnTo>
                <a:lnTo>
                  <a:pt x="35" y="581"/>
                </a:lnTo>
                <a:lnTo>
                  <a:pt x="37" y="581"/>
                </a:lnTo>
                <a:lnTo>
                  <a:pt x="37" y="583"/>
                </a:lnTo>
                <a:lnTo>
                  <a:pt x="35" y="585"/>
                </a:lnTo>
                <a:lnTo>
                  <a:pt x="37" y="585"/>
                </a:lnTo>
                <a:lnTo>
                  <a:pt x="39" y="585"/>
                </a:lnTo>
                <a:lnTo>
                  <a:pt x="41" y="585"/>
                </a:lnTo>
                <a:lnTo>
                  <a:pt x="41" y="583"/>
                </a:lnTo>
                <a:lnTo>
                  <a:pt x="43" y="583"/>
                </a:lnTo>
                <a:lnTo>
                  <a:pt x="43" y="585"/>
                </a:lnTo>
                <a:lnTo>
                  <a:pt x="45" y="585"/>
                </a:lnTo>
                <a:lnTo>
                  <a:pt x="45" y="583"/>
                </a:lnTo>
                <a:lnTo>
                  <a:pt x="47" y="583"/>
                </a:lnTo>
                <a:lnTo>
                  <a:pt x="47" y="581"/>
                </a:lnTo>
                <a:lnTo>
                  <a:pt x="48" y="581"/>
                </a:lnTo>
                <a:lnTo>
                  <a:pt x="48" y="583"/>
                </a:lnTo>
                <a:lnTo>
                  <a:pt x="50" y="583"/>
                </a:lnTo>
                <a:lnTo>
                  <a:pt x="50" y="585"/>
                </a:lnTo>
                <a:lnTo>
                  <a:pt x="50" y="586"/>
                </a:lnTo>
                <a:lnTo>
                  <a:pt x="48" y="586"/>
                </a:lnTo>
                <a:lnTo>
                  <a:pt x="48" y="588"/>
                </a:lnTo>
                <a:lnTo>
                  <a:pt x="50" y="588"/>
                </a:lnTo>
                <a:lnTo>
                  <a:pt x="52" y="588"/>
                </a:lnTo>
                <a:lnTo>
                  <a:pt x="52" y="590"/>
                </a:lnTo>
                <a:lnTo>
                  <a:pt x="54" y="590"/>
                </a:lnTo>
                <a:lnTo>
                  <a:pt x="54" y="592"/>
                </a:lnTo>
                <a:lnTo>
                  <a:pt x="54" y="594"/>
                </a:lnTo>
                <a:lnTo>
                  <a:pt x="54" y="596"/>
                </a:lnTo>
                <a:lnTo>
                  <a:pt x="54" y="598"/>
                </a:lnTo>
                <a:lnTo>
                  <a:pt x="56" y="596"/>
                </a:lnTo>
                <a:lnTo>
                  <a:pt x="58" y="596"/>
                </a:lnTo>
                <a:lnTo>
                  <a:pt x="60" y="598"/>
                </a:lnTo>
                <a:lnTo>
                  <a:pt x="60" y="600"/>
                </a:lnTo>
                <a:lnTo>
                  <a:pt x="62" y="600"/>
                </a:lnTo>
                <a:lnTo>
                  <a:pt x="64" y="602"/>
                </a:lnTo>
                <a:lnTo>
                  <a:pt x="66" y="602"/>
                </a:lnTo>
                <a:lnTo>
                  <a:pt x="68" y="602"/>
                </a:lnTo>
                <a:lnTo>
                  <a:pt x="68" y="604"/>
                </a:lnTo>
                <a:lnTo>
                  <a:pt x="68" y="606"/>
                </a:lnTo>
                <a:lnTo>
                  <a:pt x="68" y="607"/>
                </a:lnTo>
                <a:lnTo>
                  <a:pt x="66" y="607"/>
                </a:lnTo>
                <a:lnTo>
                  <a:pt x="64" y="607"/>
                </a:lnTo>
                <a:lnTo>
                  <a:pt x="64" y="609"/>
                </a:lnTo>
                <a:lnTo>
                  <a:pt x="64" y="612"/>
                </a:lnTo>
                <a:lnTo>
                  <a:pt x="64" y="613"/>
                </a:lnTo>
                <a:lnTo>
                  <a:pt x="66" y="617"/>
                </a:lnTo>
                <a:lnTo>
                  <a:pt x="64" y="617"/>
                </a:lnTo>
                <a:lnTo>
                  <a:pt x="58" y="625"/>
                </a:lnTo>
                <a:lnTo>
                  <a:pt x="60" y="625"/>
                </a:lnTo>
                <a:lnTo>
                  <a:pt x="60" y="631"/>
                </a:lnTo>
                <a:lnTo>
                  <a:pt x="60" y="634"/>
                </a:lnTo>
                <a:lnTo>
                  <a:pt x="60" y="638"/>
                </a:lnTo>
                <a:lnTo>
                  <a:pt x="60" y="640"/>
                </a:lnTo>
                <a:lnTo>
                  <a:pt x="58" y="640"/>
                </a:lnTo>
                <a:lnTo>
                  <a:pt x="54" y="644"/>
                </a:lnTo>
                <a:lnTo>
                  <a:pt x="50" y="646"/>
                </a:lnTo>
                <a:lnTo>
                  <a:pt x="50" y="648"/>
                </a:lnTo>
                <a:lnTo>
                  <a:pt x="47" y="652"/>
                </a:lnTo>
                <a:lnTo>
                  <a:pt x="45" y="654"/>
                </a:lnTo>
                <a:lnTo>
                  <a:pt x="45" y="656"/>
                </a:lnTo>
                <a:lnTo>
                  <a:pt x="43" y="656"/>
                </a:lnTo>
                <a:lnTo>
                  <a:pt x="41" y="660"/>
                </a:lnTo>
                <a:lnTo>
                  <a:pt x="45" y="662"/>
                </a:lnTo>
                <a:lnTo>
                  <a:pt x="45" y="663"/>
                </a:lnTo>
                <a:lnTo>
                  <a:pt x="43" y="665"/>
                </a:lnTo>
                <a:lnTo>
                  <a:pt x="41" y="667"/>
                </a:lnTo>
                <a:lnTo>
                  <a:pt x="39" y="669"/>
                </a:lnTo>
                <a:lnTo>
                  <a:pt x="37" y="667"/>
                </a:lnTo>
                <a:lnTo>
                  <a:pt x="27" y="662"/>
                </a:lnTo>
                <a:lnTo>
                  <a:pt x="27" y="663"/>
                </a:lnTo>
                <a:lnTo>
                  <a:pt x="26" y="663"/>
                </a:lnTo>
                <a:lnTo>
                  <a:pt x="26" y="665"/>
                </a:lnTo>
                <a:lnTo>
                  <a:pt x="24" y="667"/>
                </a:lnTo>
                <a:lnTo>
                  <a:pt x="21" y="669"/>
                </a:lnTo>
                <a:lnTo>
                  <a:pt x="21" y="671"/>
                </a:lnTo>
                <a:lnTo>
                  <a:pt x="20" y="671"/>
                </a:lnTo>
                <a:lnTo>
                  <a:pt x="20" y="673"/>
                </a:lnTo>
                <a:lnTo>
                  <a:pt x="20" y="675"/>
                </a:lnTo>
                <a:lnTo>
                  <a:pt x="20" y="677"/>
                </a:lnTo>
                <a:lnTo>
                  <a:pt x="18" y="677"/>
                </a:lnTo>
                <a:lnTo>
                  <a:pt x="18" y="679"/>
                </a:lnTo>
                <a:lnTo>
                  <a:pt x="16" y="681"/>
                </a:lnTo>
                <a:lnTo>
                  <a:pt x="14" y="683"/>
                </a:lnTo>
                <a:lnTo>
                  <a:pt x="14" y="684"/>
                </a:lnTo>
                <a:lnTo>
                  <a:pt x="12" y="686"/>
                </a:lnTo>
                <a:lnTo>
                  <a:pt x="10" y="694"/>
                </a:lnTo>
                <a:lnTo>
                  <a:pt x="14" y="702"/>
                </a:lnTo>
                <a:lnTo>
                  <a:pt x="10" y="706"/>
                </a:lnTo>
                <a:lnTo>
                  <a:pt x="12" y="711"/>
                </a:lnTo>
                <a:lnTo>
                  <a:pt x="10" y="713"/>
                </a:lnTo>
                <a:lnTo>
                  <a:pt x="12" y="715"/>
                </a:lnTo>
                <a:lnTo>
                  <a:pt x="33" y="721"/>
                </a:lnTo>
                <a:lnTo>
                  <a:pt x="33" y="729"/>
                </a:lnTo>
                <a:lnTo>
                  <a:pt x="27" y="734"/>
                </a:lnTo>
                <a:lnTo>
                  <a:pt x="29" y="744"/>
                </a:lnTo>
                <a:lnTo>
                  <a:pt x="26" y="754"/>
                </a:lnTo>
                <a:lnTo>
                  <a:pt x="27" y="756"/>
                </a:lnTo>
                <a:lnTo>
                  <a:pt x="29" y="754"/>
                </a:lnTo>
                <a:lnTo>
                  <a:pt x="31" y="756"/>
                </a:lnTo>
                <a:lnTo>
                  <a:pt x="39" y="754"/>
                </a:lnTo>
                <a:lnTo>
                  <a:pt x="43" y="754"/>
                </a:lnTo>
                <a:lnTo>
                  <a:pt x="50" y="758"/>
                </a:lnTo>
                <a:lnTo>
                  <a:pt x="52" y="759"/>
                </a:lnTo>
                <a:lnTo>
                  <a:pt x="48" y="765"/>
                </a:lnTo>
                <a:lnTo>
                  <a:pt x="48" y="769"/>
                </a:lnTo>
                <a:lnTo>
                  <a:pt x="56" y="780"/>
                </a:lnTo>
                <a:lnTo>
                  <a:pt x="62" y="782"/>
                </a:lnTo>
                <a:lnTo>
                  <a:pt x="72" y="788"/>
                </a:lnTo>
                <a:lnTo>
                  <a:pt x="91" y="779"/>
                </a:lnTo>
                <a:lnTo>
                  <a:pt x="93" y="785"/>
                </a:lnTo>
                <a:lnTo>
                  <a:pt x="95" y="785"/>
                </a:lnTo>
                <a:lnTo>
                  <a:pt x="95" y="786"/>
                </a:lnTo>
                <a:lnTo>
                  <a:pt x="98" y="800"/>
                </a:lnTo>
                <a:lnTo>
                  <a:pt x="100" y="802"/>
                </a:lnTo>
                <a:lnTo>
                  <a:pt x="95" y="821"/>
                </a:lnTo>
                <a:lnTo>
                  <a:pt x="95" y="823"/>
                </a:lnTo>
                <a:lnTo>
                  <a:pt x="70" y="830"/>
                </a:lnTo>
                <a:lnTo>
                  <a:pt x="60" y="844"/>
                </a:lnTo>
                <a:lnTo>
                  <a:pt x="56" y="850"/>
                </a:lnTo>
                <a:lnTo>
                  <a:pt x="54" y="852"/>
                </a:lnTo>
                <a:lnTo>
                  <a:pt x="52" y="856"/>
                </a:lnTo>
                <a:lnTo>
                  <a:pt x="50" y="857"/>
                </a:lnTo>
                <a:lnTo>
                  <a:pt x="48" y="859"/>
                </a:lnTo>
                <a:lnTo>
                  <a:pt x="41" y="865"/>
                </a:lnTo>
                <a:lnTo>
                  <a:pt x="37" y="867"/>
                </a:lnTo>
                <a:lnTo>
                  <a:pt x="26" y="875"/>
                </a:lnTo>
                <a:lnTo>
                  <a:pt x="24" y="877"/>
                </a:lnTo>
                <a:lnTo>
                  <a:pt x="24" y="883"/>
                </a:lnTo>
                <a:lnTo>
                  <a:pt x="24" y="884"/>
                </a:lnTo>
                <a:lnTo>
                  <a:pt x="24" y="892"/>
                </a:lnTo>
                <a:lnTo>
                  <a:pt x="24" y="894"/>
                </a:lnTo>
                <a:lnTo>
                  <a:pt x="24" y="900"/>
                </a:lnTo>
                <a:lnTo>
                  <a:pt x="26" y="910"/>
                </a:lnTo>
                <a:lnTo>
                  <a:pt x="35" y="911"/>
                </a:lnTo>
                <a:lnTo>
                  <a:pt x="47" y="915"/>
                </a:lnTo>
                <a:lnTo>
                  <a:pt x="50" y="915"/>
                </a:lnTo>
                <a:lnTo>
                  <a:pt x="58" y="923"/>
                </a:lnTo>
                <a:lnTo>
                  <a:pt x="58" y="927"/>
                </a:lnTo>
                <a:lnTo>
                  <a:pt x="62" y="929"/>
                </a:lnTo>
                <a:lnTo>
                  <a:pt x="70" y="929"/>
                </a:lnTo>
                <a:lnTo>
                  <a:pt x="74" y="929"/>
                </a:lnTo>
                <a:lnTo>
                  <a:pt x="77" y="929"/>
                </a:lnTo>
                <a:lnTo>
                  <a:pt x="79" y="929"/>
                </a:lnTo>
                <a:lnTo>
                  <a:pt x="91" y="929"/>
                </a:lnTo>
                <a:lnTo>
                  <a:pt x="93" y="929"/>
                </a:lnTo>
                <a:lnTo>
                  <a:pt x="96" y="929"/>
                </a:lnTo>
                <a:lnTo>
                  <a:pt x="98" y="929"/>
                </a:lnTo>
                <a:lnTo>
                  <a:pt x="100" y="927"/>
                </a:lnTo>
                <a:lnTo>
                  <a:pt x="100" y="929"/>
                </a:lnTo>
                <a:lnTo>
                  <a:pt x="102" y="931"/>
                </a:lnTo>
                <a:lnTo>
                  <a:pt x="102" y="932"/>
                </a:lnTo>
                <a:lnTo>
                  <a:pt x="106" y="938"/>
                </a:lnTo>
                <a:lnTo>
                  <a:pt x="110" y="946"/>
                </a:lnTo>
                <a:lnTo>
                  <a:pt x="118" y="958"/>
                </a:lnTo>
                <a:lnTo>
                  <a:pt x="127" y="971"/>
                </a:lnTo>
                <a:lnTo>
                  <a:pt x="135" y="967"/>
                </a:lnTo>
                <a:lnTo>
                  <a:pt x="143" y="965"/>
                </a:lnTo>
                <a:lnTo>
                  <a:pt x="144" y="965"/>
                </a:lnTo>
                <a:lnTo>
                  <a:pt x="149" y="965"/>
                </a:lnTo>
                <a:lnTo>
                  <a:pt x="149" y="963"/>
                </a:lnTo>
                <a:lnTo>
                  <a:pt x="154" y="963"/>
                </a:lnTo>
                <a:lnTo>
                  <a:pt x="156" y="963"/>
                </a:lnTo>
                <a:lnTo>
                  <a:pt x="162" y="961"/>
                </a:lnTo>
                <a:lnTo>
                  <a:pt x="164" y="963"/>
                </a:lnTo>
                <a:lnTo>
                  <a:pt x="166" y="963"/>
                </a:lnTo>
                <a:lnTo>
                  <a:pt x="168" y="963"/>
                </a:lnTo>
                <a:lnTo>
                  <a:pt x="170" y="963"/>
                </a:lnTo>
                <a:lnTo>
                  <a:pt x="171" y="963"/>
                </a:lnTo>
                <a:lnTo>
                  <a:pt x="185" y="961"/>
                </a:lnTo>
                <a:lnTo>
                  <a:pt x="183" y="960"/>
                </a:lnTo>
                <a:lnTo>
                  <a:pt x="181" y="952"/>
                </a:lnTo>
                <a:lnTo>
                  <a:pt x="175" y="944"/>
                </a:lnTo>
                <a:lnTo>
                  <a:pt x="168" y="932"/>
                </a:lnTo>
                <a:lnTo>
                  <a:pt x="166" y="927"/>
                </a:lnTo>
                <a:lnTo>
                  <a:pt x="160" y="931"/>
                </a:lnTo>
                <a:lnTo>
                  <a:pt x="156" y="932"/>
                </a:lnTo>
                <a:lnTo>
                  <a:pt x="152" y="934"/>
                </a:lnTo>
                <a:lnTo>
                  <a:pt x="150" y="934"/>
                </a:lnTo>
                <a:lnTo>
                  <a:pt x="149" y="934"/>
                </a:lnTo>
                <a:lnTo>
                  <a:pt x="146" y="931"/>
                </a:lnTo>
                <a:lnTo>
                  <a:pt x="146" y="929"/>
                </a:lnTo>
                <a:lnTo>
                  <a:pt x="144" y="927"/>
                </a:lnTo>
                <a:lnTo>
                  <a:pt x="149" y="925"/>
                </a:lnTo>
                <a:lnTo>
                  <a:pt x="150" y="923"/>
                </a:lnTo>
                <a:lnTo>
                  <a:pt x="152" y="923"/>
                </a:lnTo>
                <a:lnTo>
                  <a:pt x="152" y="921"/>
                </a:lnTo>
                <a:lnTo>
                  <a:pt x="152" y="919"/>
                </a:lnTo>
                <a:lnTo>
                  <a:pt x="154" y="921"/>
                </a:lnTo>
                <a:lnTo>
                  <a:pt x="154" y="923"/>
                </a:lnTo>
                <a:lnTo>
                  <a:pt x="156" y="921"/>
                </a:lnTo>
                <a:lnTo>
                  <a:pt x="160" y="921"/>
                </a:lnTo>
                <a:lnTo>
                  <a:pt x="162" y="921"/>
                </a:lnTo>
                <a:lnTo>
                  <a:pt x="166" y="917"/>
                </a:lnTo>
                <a:lnTo>
                  <a:pt x="168" y="917"/>
                </a:lnTo>
                <a:lnTo>
                  <a:pt x="166" y="913"/>
                </a:lnTo>
                <a:lnTo>
                  <a:pt x="166" y="911"/>
                </a:lnTo>
                <a:lnTo>
                  <a:pt x="166" y="910"/>
                </a:lnTo>
                <a:lnTo>
                  <a:pt x="168" y="910"/>
                </a:lnTo>
                <a:lnTo>
                  <a:pt x="171" y="910"/>
                </a:lnTo>
                <a:lnTo>
                  <a:pt x="177" y="910"/>
                </a:lnTo>
                <a:lnTo>
                  <a:pt x="179" y="911"/>
                </a:lnTo>
                <a:lnTo>
                  <a:pt x="183" y="911"/>
                </a:lnTo>
                <a:lnTo>
                  <a:pt x="183" y="913"/>
                </a:lnTo>
                <a:lnTo>
                  <a:pt x="185" y="913"/>
                </a:lnTo>
                <a:lnTo>
                  <a:pt x="187" y="915"/>
                </a:lnTo>
                <a:lnTo>
                  <a:pt x="185" y="917"/>
                </a:lnTo>
                <a:lnTo>
                  <a:pt x="185" y="919"/>
                </a:lnTo>
                <a:lnTo>
                  <a:pt x="187" y="919"/>
                </a:lnTo>
                <a:lnTo>
                  <a:pt x="189" y="919"/>
                </a:lnTo>
                <a:lnTo>
                  <a:pt x="191" y="917"/>
                </a:lnTo>
                <a:lnTo>
                  <a:pt x="192" y="917"/>
                </a:lnTo>
                <a:lnTo>
                  <a:pt x="192" y="919"/>
                </a:lnTo>
                <a:lnTo>
                  <a:pt x="191" y="923"/>
                </a:lnTo>
                <a:lnTo>
                  <a:pt x="191" y="925"/>
                </a:lnTo>
                <a:lnTo>
                  <a:pt x="192" y="925"/>
                </a:lnTo>
                <a:lnTo>
                  <a:pt x="195" y="927"/>
                </a:lnTo>
                <a:lnTo>
                  <a:pt x="197" y="927"/>
                </a:lnTo>
                <a:lnTo>
                  <a:pt x="197" y="929"/>
                </a:lnTo>
                <a:lnTo>
                  <a:pt x="198" y="929"/>
                </a:lnTo>
                <a:lnTo>
                  <a:pt x="200" y="929"/>
                </a:lnTo>
                <a:lnTo>
                  <a:pt x="200" y="931"/>
                </a:lnTo>
                <a:lnTo>
                  <a:pt x="202" y="931"/>
                </a:lnTo>
                <a:lnTo>
                  <a:pt x="204" y="931"/>
                </a:lnTo>
                <a:lnTo>
                  <a:pt x="206" y="931"/>
                </a:lnTo>
                <a:lnTo>
                  <a:pt x="206" y="932"/>
                </a:lnTo>
                <a:lnTo>
                  <a:pt x="204" y="934"/>
                </a:lnTo>
                <a:lnTo>
                  <a:pt x="204" y="936"/>
                </a:lnTo>
                <a:lnTo>
                  <a:pt x="206" y="936"/>
                </a:lnTo>
                <a:lnTo>
                  <a:pt x="208" y="936"/>
                </a:lnTo>
                <a:lnTo>
                  <a:pt x="210" y="936"/>
                </a:lnTo>
                <a:lnTo>
                  <a:pt x="212" y="938"/>
                </a:lnTo>
                <a:lnTo>
                  <a:pt x="212" y="940"/>
                </a:lnTo>
                <a:lnTo>
                  <a:pt x="214" y="940"/>
                </a:lnTo>
                <a:lnTo>
                  <a:pt x="216" y="942"/>
                </a:lnTo>
                <a:lnTo>
                  <a:pt x="218" y="940"/>
                </a:lnTo>
                <a:lnTo>
                  <a:pt x="219" y="940"/>
                </a:lnTo>
                <a:lnTo>
                  <a:pt x="219" y="942"/>
                </a:lnTo>
                <a:lnTo>
                  <a:pt x="219" y="944"/>
                </a:lnTo>
                <a:lnTo>
                  <a:pt x="218" y="944"/>
                </a:lnTo>
                <a:lnTo>
                  <a:pt x="218" y="946"/>
                </a:lnTo>
                <a:lnTo>
                  <a:pt x="219" y="948"/>
                </a:lnTo>
                <a:lnTo>
                  <a:pt x="221" y="950"/>
                </a:lnTo>
                <a:lnTo>
                  <a:pt x="223" y="950"/>
                </a:lnTo>
                <a:lnTo>
                  <a:pt x="223" y="948"/>
                </a:lnTo>
                <a:lnTo>
                  <a:pt x="225" y="948"/>
                </a:lnTo>
                <a:lnTo>
                  <a:pt x="227" y="948"/>
                </a:lnTo>
                <a:lnTo>
                  <a:pt x="227" y="950"/>
                </a:lnTo>
                <a:lnTo>
                  <a:pt x="225" y="952"/>
                </a:lnTo>
                <a:lnTo>
                  <a:pt x="225" y="954"/>
                </a:lnTo>
                <a:lnTo>
                  <a:pt x="225" y="955"/>
                </a:lnTo>
                <a:lnTo>
                  <a:pt x="227" y="955"/>
                </a:lnTo>
                <a:lnTo>
                  <a:pt x="227" y="958"/>
                </a:lnTo>
                <a:lnTo>
                  <a:pt x="229" y="958"/>
                </a:lnTo>
                <a:lnTo>
                  <a:pt x="229" y="960"/>
                </a:lnTo>
                <a:lnTo>
                  <a:pt x="229" y="961"/>
                </a:lnTo>
                <a:lnTo>
                  <a:pt x="229" y="963"/>
                </a:lnTo>
                <a:lnTo>
                  <a:pt x="231" y="963"/>
                </a:lnTo>
                <a:lnTo>
                  <a:pt x="231" y="965"/>
                </a:lnTo>
                <a:lnTo>
                  <a:pt x="233" y="971"/>
                </a:lnTo>
                <a:lnTo>
                  <a:pt x="233" y="973"/>
                </a:lnTo>
                <a:lnTo>
                  <a:pt x="233" y="975"/>
                </a:lnTo>
                <a:lnTo>
                  <a:pt x="231" y="979"/>
                </a:lnTo>
                <a:lnTo>
                  <a:pt x="231" y="981"/>
                </a:lnTo>
                <a:lnTo>
                  <a:pt x="231" y="982"/>
                </a:lnTo>
                <a:lnTo>
                  <a:pt x="233" y="982"/>
                </a:lnTo>
                <a:lnTo>
                  <a:pt x="235" y="982"/>
                </a:lnTo>
                <a:lnTo>
                  <a:pt x="237" y="982"/>
                </a:lnTo>
                <a:lnTo>
                  <a:pt x="237" y="984"/>
                </a:lnTo>
                <a:lnTo>
                  <a:pt x="237" y="986"/>
                </a:lnTo>
                <a:lnTo>
                  <a:pt x="239" y="988"/>
                </a:lnTo>
                <a:lnTo>
                  <a:pt x="239" y="990"/>
                </a:lnTo>
                <a:lnTo>
                  <a:pt x="241" y="992"/>
                </a:lnTo>
                <a:lnTo>
                  <a:pt x="241" y="994"/>
                </a:lnTo>
                <a:lnTo>
                  <a:pt x="239" y="996"/>
                </a:lnTo>
                <a:lnTo>
                  <a:pt x="239" y="998"/>
                </a:lnTo>
                <a:lnTo>
                  <a:pt x="237" y="998"/>
                </a:lnTo>
                <a:lnTo>
                  <a:pt x="237" y="1000"/>
                </a:lnTo>
                <a:lnTo>
                  <a:pt x="235" y="1000"/>
                </a:lnTo>
                <a:lnTo>
                  <a:pt x="235" y="1002"/>
                </a:lnTo>
                <a:lnTo>
                  <a:pt x="235" y="1004"/>
                </a:lnTo>
                <a:lnTo>
                  <a:pt x="235" y="1006"/>
                </a:lnTo>
                <a:lnTo>
                  <a:pt x="237" y="1006"/>
                </a:lnTo>
                <a:lnTo>
                  <a:pt x="239" y="1008"/>
                </a:lnTo>
                <a:lnTo>
                  <a:pt x="241" y="1009"/>
                </a:lnTo>
                <a:lnTo>
                  <a:pt x="241" y="1011"/>
                </a:lnTo>
                <a:lnTo>
                  <a:pt x="243" y="1011"/>
                </a:lnTo>
                <a:lnTo>
                  <a:pt x="245" y="1011"/>
                </a:lnTo>
                <a:lnTo>
                  <a:pt x="248" y="1009"/>
                </a:lnTo>
                <a:lnTo>
                  <a:pt x="264" y="1000"/>
                </a:lnTo>
                <a:lnTo>
                  <a:pt x="260" y="988"/>
                </a:lnTo>
                <a:lnTo>
                  <a:pt x="269" y="982"/>
                </a:lnTo>
                <a:lnTo>
                  <a:pt x="262" y="958"/>
                </a:lnTo>
                <a:lnTo>
                  <a:pt x="285" y="946"/>
                </a:lnTo>
                <a:lnTo>
                  <a:pt x="291" y="961"/>
                </a:lnTo>
                <a:lnTo>
                  <a:pt x="302" y="975"/>
                </a:lnTo>
                <a:lnTo>
                  <a:pt x="314" y="965"/>
                </a:lnTo>
                <a:lnTo>
                  <a:pt x="317" y="973"/>
                </a:lnTo>
                <a:lnTo>
                  <a:pt x="331" y="984"/>
                </a:lnTo>
                <a:lnTo>
                  <a:pt x="339" y="996"/>
                </a:lnTo>
                <a:lnTo>
                  <a:pt x="356" y="984"/>
                </a:lnTo>
                <a:lnTo>
                  <a:pt x="364" y="965"/>
                </a:lnTo>
                <a:lnTo>
                  <a:pt x="368" y="971"/>
                </a:lnTo>
                <a:lnTo>
                  <a:pt x="373" y="982"/>
                </a:lnTo>
                <a:lnTo>
                  <a:pt x="383" y="994"/>
                </a:lnTo>
                <a:lnTo>
                  <a:pt x="387" y="996"/>
                </a:lnTo>
                <a:lnTo>
                  <a:pt x="394" y="1002"/>
                </a:lnTo>
                <a:lnTo>
                  <a:pt x="404" y="1006"/>
                </a:lnTo>
                <a:lnTo>
                  <a:pt x="410" y="1009"/>
                </a:lnTo>
                <a:lnTo>
                  <a:pt x="419" y="1015"/>
                </a:lnTo>
                <a:lnTo>
                  <a:pt x="427" y="1019"/>
                </a:lnTo>
                <a:lnTo>
                  <a:pt x="433" y="1023"/>
                </a:lnTo>
                <a:lnTo>
                  <a:pt x="437" y="1027"/>
                </a:lnTo>
                <a:lnTo>
                  <a:pt x="448" y="1034"/>
                </a:lnTo>
                <a:lnTo>
                  <a:pt x="450" y="1036"/>
                </a:lnTo>
                <a:lnTo>
                  <a:pt x="454" y="1040"/>
                </a:lnTo>
                <a:lnTo>
                  <a:pt x="454" y="1042"/>
                </a:lnTo>
                <a:lnTo>
                  <a:pt x="456" y="1042"/>
                </a:lnTo>
                <a:lnTo>
                  <a:pt x="460" y="1044"/>
                </a:lnTo>
                <a:lnTo>
                  <a:pt x="466" y="1048"/>
                </a:lnTo>
                <a:lnTo>
                  <a:pt x="473" y="1052"/>
                </a:lnTo>
                <a:lnTo>
                  <a:pt x="479" y="1056"/>
                </a:lnTo>
                <a:lnTo>
                  <a:pt x="488" y="1061"/>
                </a:lnTo>
                <a:lnTo>
                  <a:pt x="498" y="1067"/>
                </a:lnTo>
                <a:lnTo>
                  <a:pt x="506" y="1071"/>
                </a:lnTo>
                <a:lnTo>
                  <a:pt x="510" y="1069"/>
                </a:lnTo>
                <a:lnTo>
                  <a:pt x="515" y="1067"/>
                </a:lnTo>
                <a:lnTo>
                  <a:pt x="525" y="1063"/>
                </a:lnTo>
                <a:lnTo>
                  <a:pt x="531" y="1059"/>
                </a:lnTo>
                <a:lnTo>
                  <a:pt x="537" y="1052"/>
                </a:lnTo>
                <a:lnTo>
                  <a:pt x="539" y="1048"/>
                </a:lnTo>
                <a:lnTo>
                  <a:pt x="546" y="1042"/>
                </a:lnTo>
                <a:lnTo>
                  <a:pt x="548" y="1040"/>
                </a:lnTo>
                <a:lnTo>
                  <a:pt x="558" y="1034"/>
                </a:lnTo>
                <a:lnTo>
                  <a:pt x="563" y="1032"/>
                </a:lnTo>
                <a:lnTo>
                  <a:pt x="571" y="1027"/>
                </a:lnTo>
                <a:lnTo>
                  <a:pt x="577" y="1023"/>
                </a:lnTo>
                <a:lnTo>
                  <a:pt x="581" y="1021"/>
                </a:lnTo>
                <a:lnTo>
                  <a:pt x="592" y="1017"/>
                </a:lnTo>
                <a:lnTo>
                  <a:pt x="600" y="1013"/>
                </a:lnTo>
                <a:lnTo>
                  <a:pt x="606" y="1011"/>
                </a:lnTo>
                <a:lnTo>
                  <a:pt x="608" y="1008"/>
                </a:lnTo>
                <a:lnTo>
                  <a:pt x="611" y="1004"/>
                </a:lnTo>
                <a:lnTo>
                  <a:pt x="617" y="996"/>
                </a:lnTo>
                <a:lnTo>
                  <a:pt x="621" y="990"/>
                </a:lnTo>
                <a:lnTo>
                  <a:pt x="623" y="986"/>
                </a:lnTo>
                <a:lnTo>
                  <a:pt x="625" y="984"/>
                </a:lnTo>
                <a:lnTo>
                  <a:pt x="627" y="981"/>
                </a:lnTo>
                <a:lnTo>
                  <a:pt x="629" y="979"/>
                </a:lnTo>
                <a:lnTo>
                  <a:pt x="633" y="975"/>
                </a:lnTo>
                <a:lnTo>
                  <a:pt x="635" y="973"/>
                </a:lnTo>
                <a:lnTo>
                  <a:pt x="637" y="969"/>
                </a:lnTo>
                <a:lnTo>
                  <a:pt x="638" y="965"/>
                </a:lnTo>
                <a:lnTo>
                  <a:pt x="640" y="963"/>
                </a:lnTo>
                <a:lnTo>
                  <a:pt x="644" y="958"/>
                </a:lnTo>
                <a:lnTo>
                  <a:pt x="646" y="955"/>
                </a:lnTo>
                <a:lnTo>
                  <a:pt x="658" y="940"/>
                </a:lnTo>
                <a:lnTo>
                  <a:pt x="659" y="936"/>
                </a:lnTo>
                <a:lnTo>
                  <a:pt x="665" y="929"/>
                </a:lnTo>
                <a:lnTo>
                  <a:pt x="667" y="925"/>
                </a:lnTo>
                <a:lnTo>
                  <a:pt x="669" y="923"/>
                </a:lnTo>
                <a:lnTo>
                  <a:pt x="671" y="919"/>
                </a:lnTo>
                <a:lnTo>
                  <a:pt x="673" y="915"/>
                </a:lnTo>
                <a:lnTo>
                  <a:pt x="677" y="911"/>
                </a:lnTo>
                <a:lnTo>
                  <a:pt x="679" y="907"/>
                </a:lnTo>
                <a:lnTo>
                  <a:pt x="679" y="902"/>
                </a:lnTo>
                <a:lnTo>
                  <a:pt x="679" y="888"/>
                </a:lnTo>
                <a:lnTo>
                  <a:pt x="679" y="854"/>
                </a:lnTo>
                <a:lnTo>
                  <a:pt x="681" y="800"/>
                </a:lnTo>
                <a:lnTo>
                  <a:pt x="681" y="790"/>
                </a:lnTo>
                <a:lnTo>
                  <a:pt x="688" y="785"/>
                </a:lnTo>
                <a:lnTo>
                  <a:pt x="702" y="773"/>
                </a:lnTo>
                <a:lnTo>
                  <a:pt x="704" y="771"/>
                </a:lnTo>
                <a:lnTo>
                  <a:pt x="706" y="769"/>
                </a:lnTo>
                <a:lnTo>
                  <a:pt x="708" y="767"/>
                </a:lnTo>
                <a:lnTo>
                  <a:pt x="739" y="736"/>
                </a:lnTo>
                <a:lnTo>
                  <a:pt x="741" y="732"/>
                </a:lnTo>
                <a:lnTo>
                  <a:pt x="752" y="719"/>
                </a:lnTo>
                <a:lnTo>
                  <a:pt x="762" y="700"/>
                </a:lnTo>
                <a:lnTo>
                  <a:pt x="735" y="696"/>
                </a:lnTo>
                <a:lnTo>
                  <a:pt x="731" y="684"/>
                </a:lnTo>
                <a:lnTo>
                  <a:pt x="727" y="667"/>
                </a:lnTo>
                <a:lnTo>
                  <a:pt x="735" y="648"/>
                </a:lnTo>
                <a:lnTo>
                  <a:pt x="739" y="648"/>
                </a:lnTo>
                <a:lnTo>
                  <a:pt x="808" y="652"/>
                </a:lnTo>
                <a:lnTo>
                  <a:pt x="907" y="656"/>
                </a:lnTo>
                <a:lnTo>
                  <a:pt x="912" y="654"/>
                </a:lnTo>
                <a:lnTo>
                  <a:pt x="917" y="648"/>
                </a:lnTo>
                <a:lnTo>
                  <a:pt x="923" y="642"/>
                </a:lnTo>
                <a:lnTo>
                  <a:pt x="921" y="638"/>
                </a:lnTo>
                <a:lnTo>
                  <a:pt x="933" y="631"/>
                </a:lnTo>
                <a:lnTo>
                  <a:pt x="938" y="623"/>
                </a:lnTo>
                <a:lnTo>
                  <a:pt x="950" y="602"/>
                </a:lnTo>
                <a:lnTo>
                  <a:pt x="952" y="604"/>
                </a:lnTo>
                <a:lnTo>
                  <a:pt x="961" y="586"/>
                </a:lnTo>
                <a:lnTo>
                  <a:pt x="971" y="577"/>
                </a:lnTo>
                <a:lnTo>
                  <a:pt x="981" y="573"/>
                </a:lnTo>
                <a:lnTo>
                  <a:pt x="984" y="567"/>
                </a:lnTo>
                <a:lnTo>
                  <a:pt x="982" y="559"/>
                </a:lnTo>
                <a:lnTo>
                  <a:pt x="988" y="532"/>
                </a:lnTo>
                <a:lnTo>
                  <a:pt x="1000" y="527"/>
                </a:lnTo>
                <a:lnTo>
                  <a:pt x="1002" y="527"/>
                </a:lnTo>
                <a:lnTo>
                  <a:pt x="1002" y="525"/>
                </a:lnTo>
                <a:lnTo>
                  <a:pt x="1004" y="523"/>
                </a:lnTo>
                <a:lnTo>
                  <a:pt x="1000" y="515"/>
                </a:lnTo>
                <a:lnTo>
                  <a:pt x="1004" y="511"/>
                </a:lnTo>
                <a:lnTo>
                  <a:pt x="1002" y="510"/>
                </a:lnTo>
                <a:lnTo>
                  <a:pt x="1002" y="508"/>
                </a:lnTo>
                <a:lnTo>
                  <a:pt x="1000" y="506"/>
                </a:lnTo>
                <a:lnTo>
                  <a:pt x="1000" y="500"/>
                </a:lnTo>
                <a:lnTo>
                  <a:pt x="998" y="494"/>
                </a:lnTo>
                <a:lnTo>
                  <a:pt x="996" y="492"/>
                </a:lnTo>
                <a:lnTo>
                  <a:pt x="996" y="490"/>
                </a:lnTo>
                <a:lnTo>
                  <a:pt x="994" y="490"/>
                </a:lnTo>
                <a:lnTo>
                  <a:pt x="994" y="488"/>
                </a:lnTo>
                <a:lnTo>
                  <a:pt x="992" y="487"/>
                </a:lnTo>
                <a:lnTo>
                  <a:pt x="990" y="484"/>
                </a:lnTo>
                <a:lnTo>
                  <a:pt x="990" y="482"/>
                </a:lnTo>
                <a:lnTo>
                  <a:pt x="973" y="473"/>
                </a:lnTo>
                <a:lnTo>
                  <a:pt x="971" y="471"/>
                </a:lnTo>
                <a:lnTo>
                  <a:pt x="965" y="469"/>
                </a:lnTo>
                <a:lnTo>
                  <a:pt x="965" y="467"/>
                </a:lnTo>
                <a:lnTo>
                  <a:pt x="963" y="465"/>
                </a:lnTo>
                <a:lnTo>
                  <a:pt x="961" y="456"/>
                </a:lnTo>
                <a:lnTo>
                  <a:pt x="960" y="454"/>
                </a:lnTo>
                <a:lnTo>
                  <a:pt x="960" y="450"/>
                </a:lnTo>
                <a:lnTo>
                  <a:pt x="960" y="442"/>
                </a:lnTo>
                <a:lnTo>
                  <a:pt x="956" y="427"/>
                </a:lnTo>
                <a:lnTo>
                  <a:pt x="956" y="423"/>
                </a:lnTo>
                <a:lnTo>
                  <a:pt x="958" y="421"/>
                </a:lnTo>
                <a:lnTo>
                  <a:pt x="958" y="413"/>
                </a:lnTo>
                <a:lnTo>
                  <a:pt x="958" y="412"/>
                </a:lnTo>
                <a:lnTo>
                  <a:pt x="961" y="388"/>
                </a:lnTo>
                <a:lnTo>
                  <a:pt x="963" y="381"/>
                </a:lnTo>
                <a:lnTo>
                  <a:pt x="967" y="377"/>
                </a:lnTo>
                <a:lnTo>
                  <a:pt x="990" y="365"/>
                </a:lnTo>
                <a:lnTo>
                  <a:pt x="1000" y="359"/>
                </a:lnTo>
                <a:lnTo>
                  <a:pt x="1011" y="354"/>
                </a:lnTo>
                <a:lnTo>
                  <a:pt x="1032" y="340"/>
                </a:lnTo>
                <a:lnTo>
                  <a:pt x="1046" y="331"/>
                </a:lnTo>
                <a:lnTo>
                  <a:pt x="1044" y="331"/>
                </a:lnTo>
                <a:lnTo>
                  <a:pt x="1069" y="309"/>
                </a:lnTo>
                <a:lnTo>
                  <a:pt x="1073" y="306"/>
                </a:lnTo>
                <a:lnTo>
                  <a:pt x="1071" y="304"/>
                </a:lnTo>
                <a:lnTo>
                  <a:pt x="1069" y="302"/>
                </a:lnTo>
                <a:lnTo>
                  <a:pt x="1073" y="298"/>
                </a:lnTo>
                <a:lnTo>
                  <a:pt x="1075" y="296"/>
                </a:lnTo>
                <a:lnTo>
                  <a:pt x="1077" y="290"/>
                </a:lnTo>
                <a:lnTo>
                  <a:pt x="1077" y="281"/>
                </a:lnTo>
                <a:lnTo>
                  <a:pt x="1078" y="273"/>
                </a:lnTo>
                <a:lnTo>
                  <a:pt x="1078" y="267"/>
                </a:lnTo>
                <a:lnTo>
                  <a:pt x="1078" y="265"/>
                </a:lnTo>
                <a:lnTo>
                  <a:pt x="1081" y="263"/>
                </a:lnTo>
                <a:lnTo>
                  <a:pt x="1081" y="261"/>
                </a:lnTo>
                <a:lnTo>
                  <a:pt x="1078" y="261"/>
                </a:lnTo>
                <a:lnTo>
                  <a:pt x="1078" y="260"/>
                </a:lnTo>
                <a:lnTo>
                  <a:pt x="1077" y="258"/>
                </a:lnTo>
                <a:lnTo>
                  <a:pt x="1048" y="213"/>
                </a:lnTo>
                <a:lnTo>
                  <a:pt x="1035" y="192"/>
                </a:lnTo>
                <a:lnTo>
                  <a:pt x="1000" y="140"/>
                </a:lnTo>
                <a:lnTo>
                  <a:pt x="982" y="114"/>
                </a:lnTo>
                <a:lnTo>
                  <a:pt x="967" y="92"/>
                </a:lnTo>
                <a:lnTo>
                  <a:pt x="961" y="83"/>
                </a:lnTo>
                <a:lnTo>
                  <a:pt x="952" y="69"/>
                </a:lnTo>
                <a:lnTo>
                  <a:pt x="944" y="56"/>
                </a:lnTo>
                <a:lnTo>
                  <a:pt x="934" y="44"/>
                </a:lnTo>
                <a:lnTo>
                  <a:pt x="921" y="23"/>
                </a:lnTo>
                <a:lnTo>
                  <a:pt x="919" y="17"/>
                </a:lnTo>
                <a:lnTo>
                  <a:pt x="915" y="17"/>
                </a:lnTo>
                <a:lnTo>
                  <a:pt x="907" y="13"/>
                </a:lnTo>
                <a:lnTo>
                  <a:pt x="904" y="11"/>
                </a:lnTo>
                <a:lnTo>
                  <a:pt x="881" y="0"/>
                </a:lnTo>
                <a:lnTo>
                  <a:pt x="875" y="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" name="Freeform 211"/>
          <p:cNvSpPr>
            <a:spLocks/>
          </p:cNvSpPr>
          <p:nvPr/>
        </p:nvSpPr>
        <p:spPr bwMode="auto">
          <a:xfrm>
            <a:off x="-2637782" y="5024355"/>
            <a:ext cx="882029" cy="743653"/>
          </a:xfrm>
          <a:custGeom>
            <a:avLst/>
            <a:gdLst>
              <a:gd name="T0" fmla="*/ 893 w 937"/>
              <a:gd name="T1" fmla="*/ 84 h 790"/>
              <a:gd name="T2" fmla="*/ 836 w 937"/>
              <a:gd name="T3" fmla="*/ 55 h 790"/>
              <a:gd name="T4" fmla="*/ 860 w 937"/>
              <a:gd name="T5" fmla="*/ 19 h 790"/>
              <a:gd name="T6" fmla="*/ 799 w 937"/>
              <a:gd name="T7" fmla="*/ 15 h 790"/>
              <a:gd name="T8" fmla="*/ 739 w 937"/>
              <a:gd name="T9" fmla="*/ 4 h 790"/>
              <a:gd name="T10" fmla="*/ 682 w 937"/>
              <a:gd name="T11" fmla="*/ 167 h 790"/>
              <a:gd name="T12" fmla="*/ 530 w 937"/>
              <a:gd name="T13" fmla="*/ 158 h 790"/>
              <a:gd name="T14" fmla="*/ 530 w 937"/>
              <a:gd name="T15" fmla="*/ 202 h 790"/>
              <a:gd name="T16" fmla="*/ 397 w 937"/>
              <a:gd name="T17" fmla="*/ 163 h 790"/>
              <a:gd name="T18" fmla="*/ 296 w 937"/>
              <a:gd name="T19" fmla="*/ 190 h 790"/>
              <a:gd name="T20" fmla="*/ 232 w 937"/>
              <a:gd name="T21" fmla="*/ 236 h 790"/>
              <a:gd name="T22" fmla="*/ 146 w 937"/>
              <a:gd name="T23" fmla="*/ 317 h 790"/>
              <a:gd name="T24" fmla="*/ 184 w 937"/>
              <a:gd name="T25" fmla="*/ 386 h 790"/>
              <a:gd name="T26" fmla="*/ 149 w 937"/>
              <a:gd name="T27" fmla="*/ 434 h 790"/>
              <a:gd name="T28" fmla="*/ 153 w 937"/>
              <a:gd name="T29" fmla="*/ 467 h 790"/>
              <a:gd name="T30" fmla="*/ 103 w 937"/>
              <a:gd name="T31" fmla="*/ 498 h 790"/>
              <a:gd name="T32" fmla="*/ 44 w 937"/>
              <a:gd name="T33" fmla="*/ 554 h 790"/>
              <a:gd name="T34" fmla="*/ 1 w 937"/>
              <a:gd name="T35" fmla="*/ 546 h 790"/>
              <a:gd name="T36" fmla="*/ 75 w 937"/>
              <a:gd name="T37" fmla="*/ 625 h 790"/>
              <a:gd name="T38" fmla="*/ 111 w 937"/>
              <a:gd name="T39" fmla="*/ 673 h 790"/>
              <a:gd name="T40" fmla="*/ 174 w 937"/>
              <a:gd name="T41" fmla="*/ 717 h 790"/>
              <a:gd name="T42" fmla="*/ 203 w 937"/>
              <a:gd name="T43" fmla="*/ 790 h 790"/>
              <a:gd name="T44" fmla="*/ 261 w 937"/>
              <a:gd name="T45" fmla="*/ 671 h 790"/>
              <a:gd name="T46" fmla="*/ 243 w 937"/>
              <a:gd name="T47" fmla="*/ 625 h 790"/>
              <a:gd name="T48" fmla="*/ 269 w 937"/>
              <a:gd name="T49" fmla="*/ 613 h 790"/>
              <a:gd name="T50" fmla="*/ 284 w 937"/>
              <a:gd name="T51" fmla="*/ 600 h 790"/>
              <a:gd name="T52" fmla="*/ 317 w 937"/>
              <a:gd name="T53" fmla="*/ 590 h 790"/>
              <a:gd name="T54" fmla="*/ 336 w 937"/>
              <a:gd name="T55" fmla="*/ 627 h 790"/>
              <a:gd name="T56" fmla="*/ 420 w 937"/>
              <a:gd name="T57" fmla="*/ 573 h 790"/>
              <a:gd name="T58" fmla="*/ 455 w 937"/>
              <a:gd name="T59" fmla="*/ 594 h 790"/>
              <a:gd name="T60" fmla="*/ 459 w 937"/>
              <a:gd name="T61" fmla="*/ 613 h 790"/>
              <a:gd name="T62" fmla="*/ 518 w 937"/>
              <a:gd name="T63" fmla="*/ 602 h 790"/>
              <a:gd name="T64" fmla="*/ 545 w 937"/>
              <a:gd name="T65" fmla="*/ 619 h 790"/>
              <a:gd name="T66" fmla="*/ 568 w 937"/>
              <a:gd name="T67" fmla="*/ 605 h 790"/>
              <a:gd name="T68" fmla="*/ 588 w 937"/>
              <a:gd name="T69" fmla="*/ 576 h 790"/>
              <a:gd name="T70" fmla="*/ 603 w 937"/>
              <a:gd name="T71" fmla="*/ 582 h 790"/>
              <a:gd name="T72" fmla="*/ 620 w 937"/>
              <a:gd name="T73" fmla="*/ 586 h 790"/>
              <a:gd name="T74" fmla="*/ 640 w 937"/>
              <a:gd name="T75" fmla="*/ 590 h 790"/>
              <a:gd name="T76" fmla="*/ 653 w 937"/>
              <a:gd name="T77" fmla="*/ 596 h 790"/>
              <a:gd name="T78" fmla="*/ 649 w 937"/>
              <a:gd name="T79" fmla="*/ 584 h 790"/>
              <a:gd name="T80" fmla="*/ 667 w 937"/>
              <a:gd name="T81" fmla="*/ 550 h 790"/>
              <a:gd name="T82" fmla="*/ 703 w 937"/>
              <a:gd name="T83" fmla="*/ 526 h 790"/>
              <a:gd name="T84" fmla="*/ 707 w 937"/>
              <a:gd name="T85" fmla="*/ 554 h 790"/>
              <a:gd name="T86" fmla="*/ 759 w 937"/>
              <a:gd name="T87" fmla="*/ 540 h 790"/>
              <a:gd name="T88" fmla="*/ 778 w 937"/>
              <a:gd name="T89" fmla="*/ 559 h 790"/>
              <a:gd name="T90" fmla="*/ 778 w 937"/>
              <a:gd name="T91" fmla="*/ 592 h 790"/>
              <a:gd name="T92" fmla="*/ 826 w 937"/>
              <a:gd name="T93" fmla="*/ 561 h 790"/>
              <a:gd name="T94" fmla="*/ 936 w 937"/>
              <a:gd name="T95" fmla="*/ 507 h 790"/>
              <a:gd name="T96" fmla="*/ 901 w 937"/>
              <a:gd name="T97" fmla="*/ 419 h 790"/>
              <a:gd name="T98" fmla="*/ 916 w 937"/>
              <a:gd name="T99" fmla="*/ 403 h 790"/>
              <a:gd name="T100" fmla="*/ 926 w 937"/>
              <a:gd name="T101" fmla="*/ 392 h 790"/>
              <a:gd name="T102" fmla="*/ 903 w 937"/>
              <a:gd name="T103" fmla="*/ 396 h 790"/>
              <a:gd name="T104" fmla="*/ 857 w 937"/>
              <a:gd name="T105" fmla="*/ 369 h 790"/>
              <a:gd name="T106" fmla="*/ 826 w 937"/>
              <a:gd name="T107" fmla="*/ 252 h 790"/>
              <a:gd name="T108" fmla="*/ 864 w 937"/>
              <a:gd name="T109" fmla="*/ 154 h 790"/>
              <a:gd name="T110" fmla="*/ 903 w 937"/>
              <a:gd name="T111" fmla="*/ 115 h 790"/>
              <a:gd name="T112" fmla="*/ 897 w 937"/>
              <a:gd name="T113" fmla="*/ 98 h 790"/>
              <a:gd name="T114" fmla="*/ 922 w 937"/>
              <a:gd name="T115" fmla="*/ 113 h 790"/>
              <a:gd name="T116" fmla="*/ 928 w 937"/>
              <a:gd name="T117" fmla="*/ 73 h 790"/>
              <a:gd name="T118" fmla="*/ 903 w 937"/>
              <a:gd name="T119" fmla="*/ 55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37" h="790">
                <a:moveTo>
                  <a:pt x="901" y="55"/>
                </a:moveTo>
                <a:lnTo>
                  <a:pt x="903" y="57"/>
                </a:lnTo>
                <a:lnTo>
                  <a:pt x="901" y="61"/>
                </a:lnTo>
                <a:lnTo>
                  <a:pt x="903" y="61"/>
                </a:lnTo>
                <a:lnTo>
                  <a:pt x="903" y="65"/>
                </a:lnTo>
                <a:lnTo>
                  <a:pt x="899" y="67"/>
                </a:lnTo>
                <a:lnTo>
                  <a:pt x="897" y="71"/>
                </a:lnTo>
                <a:lnTo>
                  <a:pt x="899" y="73"/>
                </a:lnTo>
                <a:lnTo>
                  <a:pt x="899" y="81"/>
                </a:lnTo>
                <a:lnTo>
                  <a:pt x="895" y="82"/>
                </a:lnTo>
                <a:lnTo>
                  <a:pt x="893" y="84"/>
                </a:lnTo>
                <a:lnTo>
                  <a:pt x="893" y="88"/>
                </a:lnTo>
                <a:lnTo>
                  <a:pt x="893" y="90"/>
                </a:lnTo>
                <a:lnTo>
                  <a:pt x="895" y="92"/>
                </a:lnTo>
                <a:lnTo>
                  <a:pt x="897" y="94"/>
                </a:lnTo>
                <a:lnTo>
                  <a:pt x="897" y="96"/>
                </a:lnTo>
                <a:lnTo>
                  <a:pt x="891" y="90"/>
                </a:lnTo>
                <a:lnTo>
                  <a:pt x="853" y="75"/>
                </a:lnTo>
                <a:lnTo>
                  <a:pt x="838" y="67"/>
                </a:lnTo>
                <a:lnTo>
                  <a:pt x="830" y="61"/>
                </a:lnTo>
                <a:lnTo>
                  <a:pt x="832" y="60"/>
                </a:lnTo>
                <a:lnTo>
                  <a:pt x="836" y="55"/>
                </a:lnTo>
                <a:lnTo>
                  <a:pt x="838" y="54"/>
                </a:lnTo>
                <a:lnTo>
                  <a:pt x="843" y="50"/>
                </a:lnTo>
                <a:lnTo>
                  <a:pt x="849" y="46"/>
                </a:lnTo>
                <a:lnTo>
                  <a:pt x="855" y="42"/>
                </a:lnTo>
                <a:lnTo>
                  <a:pt x="864" y="36"/>
                </a:lnTo>
                <a:lnTo>
                  <a:pt x="864" y="34"/>
                </a:lnTo>
                <a:lnTo>
                  <a:pt x="868" y="27"/>
                </a:lnTo>
                <a:lnTo>
                  <a:pt x="868" y="25"/>
                </a:lnTo>
                <a:lnTo>
                  <a:pt x="868" y="23"/>
                </a:lnTo>
                <a:lnTo>
                  <a:pt x="866" y="19"/>
                </a:lnTo>
                <a:lnTo>
                  <a:pt x="860" y="19"/>
                </a:lnTo>
                <a:lnTo>
                  <a:pt x="853" y="15"/>
                </a:lnTo>
                <a:lnTo>
                  <a:pt x="847" y="11"/>
                </a:lnTo>
                <a:lnTo>
                  <a:pt x="839" y="11"/>
                </a:lnTo>
                <a:lnTo>
                  <a:pt x="833" y="9"/>
                </a:lnTo>
                <a:lnTo>
                  <a:pt x="832" y="7"/>
                </a:lnTo>
                <a:lnTo>
                  <a:pt x="826" y="7"/>
                </a:lnTo>
                <a:lnTo>
                  <a:pt x="818" y="7"/>
                </a:lnTo>
                <a:lnTo>
                  <a:pt x="818" y="13"/>
                </a:lnTo>
                <a:lnTo>
                  <a:pt x="805" y="17"/>
                </a:lnTo>
                <a:lnTo>
                  <a:pt x="801" y="15"/>
                </a:lnTo>
                <a:lnTo>
                  <a:pt x="799" y="15"/>
                </a:lnTo>
                <a:lnTo>
                  <a:pt x="797" y="15"/>
                </a:lnTo>
                <a:lnTo>
                  <a:pt x="795" y="13"/>
                </a:lnTo>
                <a:lnTo>
                  <a:pt x="791" y="13"/>
                </a:lnTo>
                <a:lnTo>
                  <a:pt x="790" y="9"/>
                </a:lnTo>
                <a:lnTo>
                  <a:pt x="787" y="7"/>
                </a:lnTo>
                <a:lnTo>
                  <a:pt x="785" y="2"/>
                </a:lnTo>
                <a:lnTo>
                  <a:pt x="782" y="0"/>
                </a:lnTo>
                <a:lnTo>
                  <a:pt x="778" y="2"/>
                </a:lnTo>
                <a:lnTo>
                  <a:pt x="751" y="6"/>
                </a:lnTo>
                <a:lnTo>
                  <a:pt x="739" y="2"/>
                </a:lnTo>
                <a:lnTo>
                  <a:pt x="739" y="4"/>
                </a:lnTo>
                <a:lnTo>
                  <a:pt x="737" y="15"/>
                </a:lnTo>
                <a:lnTo>
                  <a:pt x="737" y="21"/>
                </a:lnTo>
                <a:lnTo>
                  <a:pt x="737" y="27"/>
                </a:lnTo>
                <a:lnTo>
                  <a:pt x="736" y="29"/>
                </a:lnTo>
                <a:lnTo>
                  <a:pt x="736" y="36"/>
                </a:lnTo>
                <a:lnTo>
                  <a:pt x="749" y="44"/>
                </a:lnTo>
                <a:lnTo>
                  <a:pt x="772" y="44"/>
                </a:lnTo>
                <a:lnTo>
                  <a:pt x="764" y="150"/>
                </a:lnTo>
                <a:lnTo>
                  <a:pt x="764" y="171"/>
                </a:lnTo>
                <a:lnTo>
                  <a:pt x="759" y="169"/>
                </a:lnTo>
                <a:lnTo>
                  <a:pt x="682" y="167"/>
                </a:lnTo>
                <a:lnTo>
                  <a:pt x="682" y="175"/>
                </a:lnTo>
                <a:lnTo>
                  <a:pt x="682" y="180"/>
                </a:lnTo>
                <a:lnTo>
                  <a:pt x="686" y="182"/>
                </a:lnTo>
                <a:lnTo>
                  <a:pt x="686" y="184"/>
                </a:lnTo>
                <a:lnTo>
                  <a:pt x="691" y="184"/>
                </a:lnTo>
                <a:lnTo>
                  <a:pt x="689" y="202"/>
                </a:lnTo>
                <a:lnTo>
                  <a:pt x="688" y="217"/>
                </a:lnTo>
                <a:lnTo>
                  <a:pt x="680" y="225"/>
                </a:lnTo>
                <a:lnTo>
                  <a:pt x="641" y="228"/>
                </a:lnTo>
                <a:lnTo>
                  <a:pt x="530" y="202"/>
                </a:lnTo>
                <a:lnTo>
                  <a:pt x="530" y="158"/>
                </a:lnTo>
                <a:lnTo>
                  <a:pt x="540" y="158"/>
                </a:lnTo>
                <a:lnTo>
                  <a:pt x="547" y="156"/>
                </a:lnTo>
                <a:lnTo>
                  <a:pt x="547" y="136"/>
                </a:lnTo>
                <a:lnTo>
                  <a:pt x="549" y="131"/>
                </a:lnTo>
                <a:lnTo>
                  <a:pt x="547" y="123"/>
                </a:lnTo>
                <a:lnTo>
                  <a:pt x="544" y="125"/>
                </a:lnTo>
                <a:lnTo>
                  <a:pt x="536" y="115"/>
                </a:lnTo>
                <a:lnTo>
                  <a:pt x="518" y="121"/>
                </a:lnTo>
                <a:lnTo>
                  <a:pt x="526" y="158"/>
                </a:lnTo>
                <a:lnTo>
                  <a:pt x="530" y="158"/>
                </a:lnTo>
                <a:lnTo>
                  <a:pt x="530" y="202"/>
                </a:lnTo>
                <a:lnTo>
                  <a:pt x="503" y="194"/>
                </a:lnTo>
                <a:lnTo>
                  <a:pt x="484" y="188"/>
                </a:lnTo>
                <a:lnTo>
                  <a:pt x="478" y="188"/>
                </a:lnTo>
                <a:lnTo>
                  <a:pt x="465" y="188"/>
                </a:lnTo>
                <a:lnTo>
                  <a:pt x="438" y="188"/>
                </a:lnTo>
                <a:lnTo>
                  <a:pt x="438" y="186"/>
                </a:lnTo>
                <a:lnTo>
                  <a:pt x="424" y="186"/>
                </a:lnTo>
                <a:lnTo>
                  <a:pt x="424" y="180"/>
                </a:lnTo>
                <a:lnTo>
                  <a:pt x="395" y="175"/>
                </a:lnTo>
                <a:lnTo>
                  <a:pt x="397" y="167"/>
                </a:lnTo>
                <a:lnTo>
                  <a:pt x="397" y="163"/>
                </a:lnTo>
                <a:lnTo>
                  <a:pt x="395" y="163"/>
                </a:lnTo>
                <a:lnTo>
                  <a:pt x="366" y="173"/>
                </a:lnTo>
                <a:lnTo>
                  <a:pt x="366" y="177"/>
                </a:lnTo>
                <a:lnTo>
                  <a:pt x="359" y="177"/>
                </a:lnTo>
                <a:lnTo>
                  <a:pt x="355" y="188"/>
                </a:lnTo>
                <a:lnTo>
                  <a:pt x="349" y="184"/>
                </a:lnTo>
                <a:lnTo>
                  <a:pt x="338" y="180"/>
                </a:lnTo>
                <a:lnTo>
                  <a:pt x="330" y="180"/>
                </a:lnTo>
                <a:lnTo>
                  <a:pt x="326" y="186"/>
                </a:lnTo>
                <a:lnTo>
                  <a:pt x="318" y="186"/>
                </a:lnTo>
                <a:lnTo>
                  <a:pt x="296" y="190"/>
                </a:lnTo>
                <a:lnTo>
                  <a:pt x="284" y="196"/>
                </a:lnTo>
                <a:lnTo>
                  <a:pt x="276" y="200"/>
                </a:lnTo>
                <a:lnTo>
                  <a:pt x="267" y="207"/>
                </a:lnTo>
                <a:lnTo>
                  <a:pt x="259" y="213"/>
                </a:lnTo>
                <a:lnTo>
                  <a:pt x="257" y="215"/>
                </a:lnTo>
                <a:lnTo>
                  <a:pt x="249" y="223"/>
                </a:lnTo>
                <a:lnTo>
                  <a:pt x="249" y="225"/>
                </a:lnTo>
                <a:lnTo>
                  <a:pt x="242" y="230"/>
                </a:lnTo>
                <a:lnTo>
                  <a:pt x="240" y="230"/>
                </a:lnTo>
                <a:lnTo>
                  <a:pt x="234" y="236"/>
                </a:lnTo>
                <a:lnTo>
                  <a:pt x="232" y="236"/>
                </a:lnTo>
                <a:lnTo>
                  <a:pt x="219" y="242"/>
                </a:lnTo>
                <a:lnTo>
                  <a:pt x="211" y="246"/>
                </a:lnTo>
                <a:lnTo>
                  <a:pt x="203" y="250"/>
                </a:lnTo>
                <a:lnTo>
                  <a:pt x="192" y="254"/>
                </a:lnTo>
                <a:lnTo>
                  <a:pt x="178" y="259"/>
                </a:lnTo>
                <a:lnTo>
                  <a:pt x="180" y="267"/>
                </a:lnTo>
                <a:lnTo>
                  <a:pt x="182" y="267"/>
                </a:lnTo>
                <a:lnTo>
                  <a:pt x="176" y="284"/>
                </a:lnTo>
                <a:lnTo>
                  <a:pt x="163" y="281"/>
                </a:lnTo>
                <a:lnTo>
                  <a:pt x="157" y="290"/>
                </a:lnTo>
                <a:lnTo>
                  <a:pt x="146" y="317"/>
                </a:lnTo>
                <a:lnTo>
                  <a:pt x="136" y="323"/>
                </a:lnTo>
                <a:lnTo>
                  <a:pt x="142" y="334"/>
                </a:lnTo>
                <a:lnTo>
                  <a:pt x="136" y="340"/>
                </a:lnTo>
                <a:lnTo>
                  <a:pt x="140" y="344"/>
                </a:lnTo>
                <a:lnTo>
                  <a:pt x="146" y="355"/>
                </a:lnTo>
                <a:lnTo>
                  <a:pt x="146" y="358"/>
                </a:lnTo>
                <a:lnTo>
                  <a:pt x="167" y="367"/>
                </a:lnTo>
                <a:lnTo>
                  <a:pt x="171" y="380"/>
                </a:lnTo>
                <a:lnTo>
                  <a:pt x="176" y="380"/>
                </a:lnTo>
                <a:lnTo>
                  <a:pt x="176" y="384"/>
                </a:lnTo>
                <a:lnTo>
                  <a:pt x="184" y="386"/>
                </a:lnTo>
                <a:lnTo>
                  <a:pt x="194" y="382"/>
                </a:lnTo>
                <a:lnTo>
                  <a:pt x="200" y="388"/>
                </a:lnTo>
                <a:lnTo>
                  <a:pt x="195" y="392"/>
                </a:lnTo>
                <a:lnTo>
                  <a:pt x="186" y="398"/>
                </a:lnTo>
                <a:lnTo>
                  <a:pt x="173" y="402"/>
                </a:lnTo>
                <a:lnTo>
                  <a:pt x="171" y="403"/>
                </a:lnTo>
                <a:lnTo>
                  <a:pt x="169" y="408"/>
                </a:lnTo>
                <a:lnTo>
                  <a:pt x="161" y="419"/>
                </a:lnTo>
                <a:lnTo>
                  <a:pt x="153" y="429"/>
                </a:lnTo>
                <a:lnTo>
                  <a:pt x="153" y="430"/>
                </a:lnTo>
                <a:lnTo>
                  <a:pt x="149" y="434"/>
                </a:lnTo>
                <a:lnTo>
                  <a:pt x="146" y="438"/>
                </a:lnTo>
                <a:lnTo>
                  <a:pt x="144" y="440"/>
                </a:lnTo>
                <a:lnTo>
                  <a:pt x="142" y="442"/>
                </a:lnTo>
                <a:lnTo>
                  <a:pt x="138" y="446"/>
                </a:lnTo>
                <a:lnTo>
                  <a:pt x="136" y="448"/>
                </a:lnTo>
                <a:lnTo>
                  <a:pt x="138" y="450"/>
                </a:lnTo>
                <a:lnTo>
                  <a:pt x="136" y="450"/>
                </a:lnTo>
                <a:lnTo>
                  <a:pt x="146" y="457"/>
                </a:lnTo>
                <a:lnTo>
                  <a:pt x="152" y="463"/>
                </a:lnTo>
                <a:lnTo>
                  <a:pt x="153" y="465"/>
                </a:lnTo>
                <a:lnTo>
                  <a:pt x="153" y="467"/>
                </a:lnTo>
                <a:lnTo>
                  <a:pt x="153" y="471"/>
                </a:lnTo>
                <a:lnTo>
                  <a:pt x="153" y="473"/>
                </a:lnTo>
                <a:lnTo>
                  <a:pt x="153" y="478"/>
                </a:lnTo>
                <a:lnTo>
                  <a:pt x="147" y="484"/>
                </a:lnTo>
                <a:lnTo>
                  <a:pt x="140" y="498"/>
                </a:lnTo>
                <a:lnTo>
                  <a:pt x="134" y="496"/>
                </a:lnTo>
                <a:lnTo>
                  <a:pt x="130" y="492"/>
                </a:lnTo>
                <a:lnTo>
                  <a:pt x="128" y="492"/>
                </a:lnTo>
                <a:lnTo>
                  <a:pt x="121" y="496"/>
                </a:lnTo>
                <a:lnTo>
                  <a:pt x="113" y="492"/>
                </a:lnTo>
                <a:lnTo>
                  <a:pt x="103" y="498"/>
                </a:lnTo>
                <a:lnTo>
                  <a:pt x="94" y="502"/>
                </a:lnTo>
                <a:lnTo>
                  <a:pt x="90" y="511"/>
                </a:lnTo>
                <a:lnTo>
                  <a:pt x="69" y="519"/>
                </a:lnTo>
                <a:lnTo>
                  <a:pt x="72" y="526"/>
                </a:lnTo>
                <a:lnTo>
                  <a:pt x="86" y="536"/>
                </a:lnTo>
                <a:lnTo>
                  <a:pt x="94" y="542"/>
                </a:lnTo>
                <a:lnTo>
                  <a:pt x="94" y="544"/>
                </a:lnTo>
                <a:lnTo>
                  <a:pt x="92" y="557"/>
                </a:lnTo>
                <a:lnTo>
                  <a:pt x="80" y="565"/>
                </a:lnTo>
                <a:lnTo>
                  <a:pt x="61" y="540"/>
                </a:lnTo>
                <a:lnTo>
                  <a:pt x="44" y="554"/>
                </a:lnTo>
                <a:lnTo>
                  <a:pt x="29" y="540"/>
                </a:lnTo>
                <a:lnTo>
                  <a:pt x="24" y="542"/>
                </a:lnTo>
                <a:lnTo>
                  <a:pt x="13" y="534"/>
                </a:lnTo>
                <a:lnTo>
                  <a:pt x="11" y="531"/>
                </a:lnTo>
                <a:lnTo>
                  <a:pt x="11" y="528"/>
                </a:lnTo>
                <a:lnTo>
                  <a:pt x="5" y="534"/>
                </a:lnTo>
                <a:lnTo>
                  <a:pt x="3" y="534"/>
                </a:lnTo>
                <a:lnTo>
                  <a:pt x="7" y="536"/>
                </a:lnTo>
                <a:lnTo>
                  <a:pt x="9" y="538"/>
                </a:lnTo>
                <a:lnTo>
                  <a:pt x="7" y="540"/>
                </a:lnTo>
                <a:lnTo>
                  <a:pt x="1" y="546"/>
                </a:lnTo>
                <a:lnTo>
                  <a:pt x="0" y="548"/>
                </a:lnTo>
                <a:lnTo>
                  <a:pt x="7" y="567"/>
                </a:lnTo>
                <a:lnTo>
                  <a:pt x="11" y="579"/>
                </a:lnTo>
                <a:lnTo>
                  <a:pt x="13" y="582"/>
                </a:lnTo>
                <a:lnTo>
                  <a:pt x="21" y="584"/>
                </a:lnTo>
                <a:lnTo>
                  <a:pt x="42" y="596"/>
                </a:lnTo>
                <a:lnTo>
                  <a:pt x="53" y="602"/>
                </a:lnTo>
                <a:lnTo>
                  <a:pt x="59" y="607"/>
                </a:lnTo>
                <a:lnTo>
                  <a:pt x="67" y="615"/>
                </a:lnTo>
                <a:lnTo>
                  <a:pt x="72" y="623"/>
                </a:lnTo>
                <a:lnTo>
                  <a:pt x="75" y="625"/>
                </a:lnTo>
                <a:lnTo>
                  <a:pt x="75" y="629"/>
                </a:lnTo>
                <a:lnTo>
                  <a:pt x="80" y="634"/>
                </a:lnTo>
                <a:lnTo>
                  <a:pt x="82" y="638"/>
                </a:lnTo>
                <a:lnTo>
                  <a:pt x="84" y="640"/>
                </a:lnTo>
                <a:lnTo>
                  <a:pt x="96" y="656"/>
                </a:lnTo>
                <a:lnTo>
                  <a:pt x="98" y="657"/>
                </a:lnTo>
                <a:lnTo>
                  <a:pt x="99" y="661"/>
                </a:lnTo>
                <a:lnTo>
                  <a:pt x="105" y="667"/>
                </a:lnTo>
                <a:lnTo>
                  <a:pt x="107" y="669"/>
                </a:lnTo>
                <a:lnTo>
                  <a:pt x="109" y="671"/>
                </a:lnTo>
                <a:lnTo>
                  <a:pt x="111" y="673"/>
                </a:lnTo>
                <a:lnTo>
                  <a:pt x="115" y="675"/>
                </a:lnTo>
                <a:lnTo>
                  <a:pt x="117" y="677"/>
                </a:lnTo>
                <a:lnTo>
                  <a:pt x="121" y="678"/>
                </a:lnTo>
                <a:lnTo>
                  <a:pt x="125" y="680"/>
                </a:lnTo>
                <a:lnTo>
                  <a:pt x="130" y="686"/>
                </a:lnTo>
                <a:lnTo>
                  <a:pt x="136" y="690"/>
                </a:lnTo>
                <a:lnTo>
                  <a:pt x="140" y="692"/>
                </a:lnTo>
                <a:lnTo>
                  <a:pt x="146" y="696"/>
                </a:lnTo>
                <a:lnTo>
                  <a:pt x="163" y="709"/>
                </a:lnTo>
                <a:lnTo>
                  <a:pt x="169" y="713"/>
                </a:lnTo>
                <a:lnTo>
                  <a:pt x="174" y="717"/>
                </a:lnTo>
                <a:lnTo>
                  <a:pt x="180" y="721"/>
                </a:lnTo>
                <a:lnTo>
                  <a:pt x="182" y="725"/>
                </a:lnTo>
                <a:lnTo>
                  <a:pt x="184" y="732"/>
                </a:lnTo>
                <a:lnTo>
                  <a:pt x="186" y="744"/>
                </a:lnTo>
                <a:lnTo>
                  <a:pt x="188" y="748"/>
                </a:lnTo>
                <a:lnTo>
                  <a:pt x="190" y="754"/>
                </a:lnTo>
                <a:lnTo>
                  <a:pt x="192" y="765"/>
                </a:lnTo>
                <a:lnTo>
                  <a:pt x="195" y="771"/>
                </a:lnTo>
                <a:lnTo>
                  <a:pt x="200" y="784"/>
                </a:lnTo>
                <a:lnTo>
                  <a:pt x="201" y="788"/>
                </a:lnTo>
                <a:lnTo>
                  <a:pt x="203" y="790"/>
                </a:lnTo>
                <a:lnTo>
                  <a:pt x="205" y="790"/>
                </a:lnTo>
                <a:lnTo>
                  <a:pt x="207" y="788"/>
                </a:lnTo>
                <a:lnTo>
                  <a:pt x="209" y="788"/>
                </a:lnTo>
                <a:lnTo>
                  <a:pt x="211" y="788"/>
                </a:lnTo>
                <a:lnTo>
                  <a:pt x="217" y="784"/>
                </a:lnTo>
                <a:lnTo>
                  <a:pt x="230" y="773"/>
                </a:lnTo>
                <a:lnTo>
                  <a:pt x="236" y="763"/>
                </a:lnTo>
                <a:lnTo>
                  <a:pt x="243" y="707"/>
                </a:lnTo>
                <a:lnTo>
                  <a:pt x="267" y="690"/>
                </a:lnTo>
                <a:lnTo>
                  <a:pt x="272" y="684"/>
                </a:lnTo>
                <a:lnTo>
                  <a:pt x="261" y="671"/>
                </a:lnTo>
                <a:lnTo>
                  <a:pt x="249" y="657"/>
                </a:lnTo>
                <a:lnTo>
                  <a:pt x="248" y="656"/>
                </a:lnTo>
                <a:lnTo>
                  <a:pt x="249" y="656"/>
                </a:lnTo>
                <a:lnTo>
                  <a:pt x="242" y="646"/>
                </a:lnTo>
                <a:lnTo>
                  <a:pt x="232" y="634"/>
                </a:lnTo>
                <a:lnTo>
                  <a:pt x="232" y="632"/>
                </a:lnTo>
                <a:lnTo>
                  <a:pt x="232" y="630"/>
                </a:lnTo>
                <a:lnTo>
                  <a:pt x="238" y="629"/>
                </a:lnTo>
                <a:lnTo>
                  <a:pt x="238" y="625"/>
                </a:lnTo>
                <a:lnTo>
                  <a:pt x="238" y="623"/>
                </a:lnTo>
                <a:lnTo>
                  <a:pt x="243" y="625"/>
                </a:lnTo>
                <a:lnTo>
                  <a:pt x="246" y="625"/>
                </a:lnTo>
                <a:lnTo>
                  <a:pt x="248" y="623"/>
                </a:lnTo>
                <a:lnTo>
                  <a:pt x="253" y="623"/>
                </a:lnTo>
                <a:lnTo>
                  <a:pt x="255" y="623"/>
                </a:lnTo>
                <a:lnTo>
                  <a:pt x="257" y="623"/>
                </a:lnTo>
                <a:lnTo>
                  <a:pt x="259" y="623"/>
                </a:lnTo>
                <a:lnTo>
                  <a:pt x="261" y="621"/>
                </a:lnTo>
                <a:lnTo>
                  <a:pt x="261" y="619"/>
                </a:lnTo>
                <a:lnTo>
                  <a:pt x="263" y="617"/>
                </a:lnTo>
                <a:lnTo>
                  <a:pt x="267" y="615"/>
                </a:lnTo>
                <a:lnTo>
                  <a:pt x="269" y="613"/>
                </a:lnTo>
                <a:lnTo>
                  <a:pt x="270" y="611"/>
                </a:lnTo>
                <a:lnTo>
                  <a:pt x="272" y="611"/>
                </a:lnTo>
                <a:lnTo>
                  <a:pt x="274" y="609"/>
                </a:lnTo>
                <a:lnTo>
                  <a:pt x="274" y="607"/>
                </a:lnTo>
                <a:lnTo>
                  <a:pt x="276" y="607"/>
                </a:lnTo>
                <a:lnTo>
                  <a:pt x="276" y="605"/>
                </a:lnTo>
                <a:lnTo>
                  <a:pt x="278" y="605"/>
                </a:lnTo>
                <a:lnTo>
                  <a:pt x="280" y="603"/>
                </a:lnTo>
                <a:lnTo>
                  <a:pt x="282" y="603"/>
                </a:lnTo>
                <a:lnTo>
                  <a:pt x="284" y="603"/>
                </a:lnTo>
                <a:lnTo>
                  <a:pt x="284" y="600"/>
                </a:lnTo>
                <a:lnTo>
                  <a:pt x="288" y="600"/>
                </a:lnTo>
                <a:lnTo>
                  <a:pt x="290" y="598"/>
                </a:lnTo>
                <a:lnTo>
                  <a:pt x="292" y="598"/>
                </a:lnTo>
                <a:lnTo>
                  <a:pt x="294" y="600"/>
                </a:lnTo>
                <a:lnTo>
                  <a:pt x="297" y="598"/>
                </a:lnTo>
                <a:lnTo>
                  <a:pt x="303" y="596"/>
                </a:lnTo>
                <a:lnTo>
                  <a:pt x="303" y="594"/>
                </a:lnTo>
                <a:lnTo>
                  <a:pt x="307" y="592"/>
                </a:lnTo>
                <a:lnTo>
                  <a:pt x="307" y="594"/>
                </a:lnTo>
                <a:lnTo>
                  <a:pt x="311" y="592"/>
                </a:lnTo>
                <a:lnTo>
                  <a:pt x="317" y="590"/>
                </a:lnTo>
                <a:lnTo>
                  <a:pt x="320" y="590"/>
                </a:lnTo>
                <a:lnTo>
                  <a:pt x="323" y="588"/>
                </a:lnTo>
                <a:lnTo>
                  <a:pt x="324" y="588"/>
                </a:lnTo>
                <a:lnTo>
                  <a:pt x="324" y="592"/>
                </a:lnTo>
                <a:lnTo>
                  <a:pt x="324" y="594"/>
                </a:lnTo>
                <a:lnTo>
                  <a:pt x="324" y="598"/>
                </a:lnTo>
                <a:lnTo>
                  <a:pt x="330" y="611"/>
                </a:lnTo>
                <a:lnTo>
                  <a:pt x="334" y="621"/>
                </a:lnTo>
                <a:lnTo>
                  <a:pt x="334" y="623"/>
                </a:lnTo>
                <a:lnTo>
                  <a:pt x="336" y="625"/>
                </a:lnTo>
                <a:lnTo>
                  <a:pt x="336" y="627"/>
                </a:lnTo>
                <a:lnTo>
                  <a:pt x="336" y="629"/>
                </a:lnTo>
                <a:lnTo>
                  <a:pt x="338" y="630"/>
                </a:lnTo>
                <a:lnTo>
                  <a:pt x="351" y="621"/>
                </a:lnTo>
                <a:lnTo>
                  <a:pt x="376" y="600"/>
                </a:lnTo>
                <a:lnTo>
                  <a:pt x="380" y="596"/>
                </a:lnTo>
                <a:lnTo>
                  <a:pt x="397" y="576"/>
                </a:lnTo>
                <a:lnTo>
                  <a:pt x="399" y="573"/>
                </a:lnTo>
                <a:lnTo>
                  <a:pt x="411" y="565"/>
                </a:lnTo>
                <a:lnTo>
                  <a:pt x="413" y="567"/>
                </a:lnTo>
                <a:lnTo>
                  <a:pt x="414" y="569"/>
                </a:lnTo>
                <a:lnTo>
                  <a:pt x="420" y="573"/>
                </a:lnTo>
                <a:lnTo>
                  <a:pt x="420" y="575"/>
                </a:lnTo>
                <a:lnTo>
                  <a:pt x="420" y="576"/>
                </a:lnTo>
                <a:lnTo>
                  <a:pt x="424" y="581"/>
                </a:lnTo>
                <a:lnTo>
                  <a:pt x="426" y="582"/>
                </a:lnTo>
                <a:lnTo>
                  <a:pt x="426" y="581"/>
                </a:lnTo>
                <a:lnTo>
                  <a:pt x="428" y="582"/>
                </a:lnTo>
                <a:lnTo>
                  <a:pt x="434" y="588"/>
                </a:lnTo>
                <a:lnTo>
                  <a:pt x="436" y="590"/>
                </a:lnTo>
                <a:lnTo>
                  <a:pt x="451" y="607"/>
                </a:lnTo>
                <a:lnTo>
                  <a:pt x="451" y="605"/>
                </a:lnTo>
                <a:lnTo>
                  <a:pt x="455" y="594"/>
                </a:lnTo>
                <a:lnTo>
                  <a:pt x="461" y="590"/>
                </a:lnTo>
                <a:lnTo>
                  <a:pt x="463" y="588"/>
                </a:lnTo>
                <a:lnTo>
                  <a:pt x="465" y="584"/>
                </a:lnTo>
                <a:lnTo>
                  <a:pt x="467" y="581"/>
                </a:lnTo>
                <a:lnTo>
                  <a:pt x="472" y="569"/>
                </a:lnTo>
                <a:lnTo>
                  <a:pt x="474" y="571"/>
                </a:lnTo>
                <a:lnTo>
                  <a:pt x="476" y="573"/>
                </a:lnTo>
                <a:lnTo>
                  <a:pt x="474" y="581"/>
                </a:lnTo>
                <a:lnTo>
                  <a:pt x="474" y="582"/>
                </a:lnTo>
                <a:lnTo>
                  <a:pt x="461" y="611"/>
                </a:lnTo>
                <a:lnTo>
                  <a:pt x="459" y="613"/>
                </a:lnTo>
                <a:lnTo>
                  <a:pt x="467" y="621"/>
                </a:lnTo>
                <a:lnTo>
                  <a:pt x="469" y="621"/>
                </a:lnTo>
                <a:lnTo>
                  <a:pt x="474" y="619"/>
                </a:lnTo>
                <a:lnTo>
                  <a:pt x="478" y="621"/>
                </a:lnTo>
                <a:lnTo>
                  <a:pt x="484" y="623"/>
                </a:lnTo>
                <a:lnTo>
                  <a:pt x="488" y="619"/>
                </a:lnTo>
                <a:lnTo>
                  <a:pt x="507" y="609"/>
                </a:lnTo>
                <a:lnTo>
                  <a:pt x="509" y="609"/>
                </a:lnTo>
                <a:lnTo>
                  <a:pt x="511" y="607"/>
                </a:lnTo>
                <a:lnTo>
                  <a:pt x="515" y="605"/>
                </a:lnTo>
                <a:lnTo>
                  <a:pt x="518" y="602"/>
                </a:lnTo>
                <a:lnTo>
                  <a:pt x="522" y="603"/>
                </a:lnTo>
                <a:lnTo>
                  <a:pt x="524" y="603"/>
                </a:lnTo>
                <a:lnTo>
                  <a:pt x="526" y="602"/>
                </a:lnTo>
                <a:lnTo>
                  <a:pt x="526" y="603"/>
                </a:lnTo>
                <a:lnTo>
                  <a:pt x="528" y="603"/>
                </a:lnTo>
                <a:lnTo>
                  <a:pt x="528" y="605"/>
                </a:lnTo>
                <a:lnTo>
                  <a:pt x="530" y="605"/>
                </a:lnTo>
                <a:lnTo>
                  <a:pt x="530" y="607"/>
                </a:lnTo>
                <a:lnTo>
                  <a:pt x="536" y="611"/>
                </a:lnTo>
                <a:lnTo>
                  <a:pt x="542" y="615"/>
                </a:lnTo>
                <a:lnTo>
                  <a:pt x="545" y="619"/>
                </a:lnTo>
                <a:lnTo>
                  <a:pt x="553" y="629"/>
                </a:lnTo>
                <a:lnTo>
                  <a:pt x="555" y="629"/>
                </a:lnTo>
                <a:lnTo>
                  <a:pt x="557" y="629"/>
                </a:lnTo>
                <a:lnTo>
                  <a:pt x="557" y="627"/>
                </a:lnTo>
                <a:lnTo>
                  <a:pt x="561" y="625"/>
                </a:lnTo>
                <a:lnTo>
                  <a:pt x="563" y="621"/>
                </a:lnTo>
                <a:lnTo>
                  <a:pt x="565" y="621"/>
                </a:lnTo>
                <a:lnTo>
                  <a:pt x="566" y="617"/>
                </a:lnTo>
                <a:lnTo>
                  <a:pt x="566" y="615"/>
                </a:lnTo>
                <a:lnTo>
                  <a:pt x="568" y="611"/>
                </a:lnTo>
                <a:lnTo>
                  <a:pt x="568" y="605"/>
                </a:lnTo>
                <a:lnTo>
                  <a:pt x="570" y="600"/>
                </a:lnTo>
                <a:lnTo>
                  <a:pt x="570" y="598"/>
                </a:lnTo>
                <a:lnTo>
                  <a:pt x="574" y="592"/>
                </a:lnTo>
                <a:lnTo>
                  <a:pt x="574" y="590"/>
                </a:lnTo>
                <a:lnTo>
                  <a:pt x="576" y="588"/>
                </a:lnTo>
                <a:lnTo>
                  <a:pt x="578" y="584"/>
                </a:lnTo>
                <a:lnTo>
                  <a:pt x="580" y="584"/>
                </a:lnTo>
                <a:lnTo>
                  <a:pt x="582" y="584"/>
                </a:lnTo>
                <a:lnTo>
                  <a:pt x="584" y="584"/>
                </a:lnTo>
                <a:lnTo>
                  <a:pt x="586" y="582"/>
                </a:lnTo>
                <a:lnTo>
                  <a:pt x="588" y="576"/>
                </a:lnTo>
                <a:lnTo>
                  <a:pt x="590" y="576"/>
                </a:lnTo>
                <a:lnTo>
                  <a:pt x="592" y="576"/>
                </a:lnTo>
                <a:lnTo>
                  <a:pt x="592" y="579"/>
                </a:lnTo>
                <a:lnTo>
                  <a:pt x="593" y="579"/>
                </a:lnTo>
                <a:lnTo>
                  <a:pt x="595" y="579"/>
                </a:lnTo>
                <a:lnTo>
                  <a:pt x="597" y="579"/>
                </a:lnTo>
                <a:lnTo>
                  <a:pt x="599" y="579"/>
                </a:lnTo>
                <a:lnTo>
                  <a:pt x="599" y="581"/>
                </a:lnTo>
                <a:lnTo>
                  <a:pt x="601" y="581"/>
                </a:lnTo>
                <a:lnTo>
                  <a:pt x="601" y="582"/>
                </a:lnTo>
                <a:lnTo>
                  <a:pt x="603" y="582"/>
                </a:lnTo>
                <a:lnTo>
                  <a:pt x="605" y="582"/>
                </a:lnTo>
                <a:lnTo>
                  <a:pt x="605" y="584"/>
                </a:lnTo>
                <a:lnTo>
                  <a:pt x="607" y="584"/>
                </a:lnTo>
                <a:lnTo>
                  <a:pt x="609" y="584"/>
                </a:lnTo>
                <a:lnTo>
                  <a:pt x="611" y="584"/>
                </a:lnTo>
                <a:lnTo>
                  <a:pt x="613" y="584"/>
                </a:lnTo>
                <a:lnTo>
                  <a:pt x="614" y="584"/>
                </a:lnTo>
                <a:lnTo>
                  <a:pt x="616" y="584"/>
                </a:lnTo>
                <a:lnTo>
                  <a:pt x="619" y="584"/>
                </a:lnTo>
                <a:lnTo>
                  <a:pt x="620" y="584"/>
                </a:lnTo>
                <a:lnTo>
                  <a:pt x="620" y="586"/>
                </a:lnTo>
                <a:lnTo>
                  <a:pt x="622" y="586"/>
                </a:lnTo>
                <a:lnTo>
                  <a:pt x="624" y="586"/>
                </a:lnTo>
                <a:lnTo>
                  <a:pt x="626" y="586"/>
                </a:lnTo>
                <a:lnTo>
                  <a:pt x="628" y="588"/>
                </a:lnTo>
                <a:lnTo>
                  <a:pt x="630" y="588"/>
                </a:lnTo>
                <a:lnTo>
                  <a:pt x="632" y="588"/>
                </a:lnTo>
                <a:lnTo>
                  <a:pt x="634" y="588"/>
                </a:lnTo>
                <a:lnTo>
                  <a:pt x="636" y="588"/>
                </a:lnTo>
                <a:lnTo>
                  <a:pt x="638" y="588"/>
                </a:lnTo>
                <a:lnTo>
                  <a:pt x="640" y="588"/>
                </a:lnTo>
                <a:lnTo>
                  <a:pt x="640" y="590"/>
                </a:lnTo>
                <a:lnTo>
                  <a:pt x="640" y="588"/>
                </a:lnTo>
                <a:lnTo>
                  <a:pt x="641" y="588"/>
                </a:lnTo>
                <a:lnTo>
                  <a:pt x="641" y="590"/>
                </a:lnTo>
                <a:lnTo>
                  <a:pt x="643" y="590"/>
                </a:lnTo>
                <a:lnTo>
                  <a:pt x="643" y="592"/>
                </a:lnTo>
                <a:lnTo>
                  <a:pt x="645" y="592"/>
                </a:lnTo>
                <a:lnTo>
                  <a:pt x="647" y="592"/>
                </a:lnTo>
                <a:lnTo>
                  <a:pt x="647" y="594"/>
                </a:lnTo>
                <a:lnTo>
                  <a:pt x="649" y="596"/>
                </a:lnTo>
                <a:lnTo>
                  <a:pt x="651" y="596"/>
                </a:lnTo>
                <a:lnTo>
                  <a:pt x="653" y="596"/>
                </a:lnTo>
                <a:lnTo>
                  <a:pt x="653" y="598"/>
                </a:lnTo>
                <a:lnTo>
                  <a:pt x="653" y="600"/>
                </a:lnTo>
                <a:lnTo>
                  <a:pt x="657" y="596"/>
                </a:lnTo>
                <a:lnTo>
                  <a:pt x="655" y="594"/>
                </a:lnTo>
                <a:lnTo>
                  <a:pt x="653" y="592"/>
                </a:lnTo>
                <a:lnTo>
                  <a:pt x="651" y="590"/>
                </a:lnTo>
                <a:lnTo>
                  <a:pt x="653" y="590"/>
                </a:lnTo>
                <a:lnTo>
                  <a:pt x="651" y="588"/>
                </a:lnTo>
                <a:lnTo>
                  <a:pt x="651" y="586"/>
                </a:lnTo>
                <a:lnTo>
                  <a:pt x="649" y="586"/>
                </a:lnTo>
                <a:lnTo>
                  <a:pt x="649" y="584"/>
                </a:lnTo>
                <a:lnTo>
                  <a:pt x="649" y="582"/>
                </a:lnTo>
                <a:lnTo>
                  <a:pt x="647" y="582"/>
                </a:lnTo>
                <a:lnTo>
                  <a:pt x="645" y="581"/>
                </a:lnTo>
                <a:lnTo>
                  <a:pt x="645" y="579"/>
                </a:lnTo>
                <a:lnTo>
                  <a:pt x="645" y="576"/>
                </a:lnTo>
                <a:lnTo>
                  <a:pt x="643" y="576"/>
                </a:lnTo>
                <a:lnTo>
                  <a:pt x="643" y="575"/>
                </a:lnTo>
                <a:lnTo>
                  <a:pt x="641" y="575"/>
                </a:lnTo>
                <a:lnTo>
                  <a:pt x="641" y="573"/>
                </a:lnTo>
                <a:lnTo>
                  <a:pt x="647" y="567"/>
                </a:lnTo>
                <a:lnTo>
                  <a:pt x="667" y="550"/>
                </a:lnTo>
                <a:lnTo>
                  <a:pt x="668" y="552"/>
                </a:lnTo>
                <a:lnTo>
                  <a:pt x="688" y="532"/>
                </a:lnTo>
                <a:lnTo>
                  <a:pt x="691" y="528"/>
                </a:lnTo>
                <a:lnTo>
                  <a:pt x="695" y="525"/>
                </a:lnTo>
                <a:lnTo>
                  <a:pt x="699" y="523"/>
                </a:lnTo>
                <a:lnTo>
                  <a:pt x="705" y="517"/>
                </a:lnTo>
                <a:lnTo>
                  <a:pt x="705" y="521"/>
                </a:lnTo>
                <a:lnTo>
                  <a:pt x="705" y="523"/>
                </a:lnTo>
                <a:lnTo>
                  <a:pt x="703" y="523"/>
                </a:lnTo>
                <a:lnTo>
                  <a:pt x="703" y="525"/>
                </a:lnTo>
                <a:lnTo>
                  <a:pt x="703" y="526"/>
                </a:lnTo>
                <a:lnTo>
                  <a:pt x="701" y="526"/>
                </a:lnTo>
                <a:lnTo>
                  <a:pt x="701" y="528"/>
                </a:lnTo>
                <a:lnTo>
                  <a:pt x="701" y="531"/>
                </a:lnTo>
                <a:lnTo>
                  <a:pt x="701" y="532"/>
                </a:lnTo>
                <a:lnTo>
                  <a:pt x="701" y="534"/>
                </a:lnTo>
                <a:lnTo>
                  <a:pt x="701" y="538"/>
                </a:lnTo>
                <a:lnTo>
                  <a:pt x="701" y="540"/>
                </a:lnTo>
                <a:lnTo>
                  <a:pt x="701" y="542"/>
                </a:lnTo>
                <a:lnTo>
                  <a:pt x="697" y="544"/>
                </a:lnTo>
                <a:lnTo>
                  <a:pt x="703" y="552"/>
                </a:lnTo>
                <a:lnTo>
                  <a:pt x="707" y="554"/>
                </a:lnTo>
                <a:lnTo>
                  <a:pt x="709" y="554"/>
                </a:lnTo>
                <a:lnTo>
                  <a:pt x="732" y="538"/>
                </a:lnTo>
                <a:lnTo>
                  <a:pt x="739" y="554"/>
                </a:lnTo>
                <a:lnTo>
                  <a:pt x="743" y="552"/>
                </a:lnTo>
                <a:lnTo>
                  <a:pt x="745" y="550"/>
                </a:lnTo>
                <a:lnTo>
                  <a:pt x="749" y="548"/>
                </a:lnTo>
                <a:lnTo>
                  <a:pt x="751" y="546"/>
                </a:lnTo>
                <a:lnTo>
                  <a:pt x="755" y="544"/>
                </a:lnTo>
                <a:lnTo>
                  <a:pt x="755" y="542"/>
                </a:lnTo>
                <a:lnTo>
                  <a:pt x="757" y="542"/>
                </a:lnTo>
                <a:lnTo>
                  <a:pt x="759" y="540"/>
                </a:lnTo>
                <a:lnTo>
                  <a:pt x="763" y="536"/>
                </a:lnTo>
                <a:lnTo>
                  <a:pt x="768" y="534"/>
                </a:lnTo>
                <a:lnTo>
                  <a:pt x="770" y="536"/>
                </a:lnTo>
                <a:lnTo>
                  <a:pt x="772" y="538"/>
                </a:lnTo>
                <a:lnTo>
                  <a:pt x="774" y="542"/>
                </a:lnTo>
                <a:lnTo>
                  <a:pt x="776" y="546"/>
                </a:lnTo>
                <a:lnTo>
                  <a:pt x="778" y="548"/>
                </a:lnTo>
                <a:lnTo>
                  <a:pt x="782" y="552"/>
                </a:lnTo>
                <a:lnTo>
                  <a:pt x="780" y="552"/>
                </a:lnTo>
                <a:lnTo>
                  <a:pt x="778" y="557"/>
                </a:lnTo>
                <a:lnTo>
                  <a:pt x="778" y="559"/>
                </a:lnTo>
                <a:lnTo>
                  <a:pt x="776" y="563"/>
                </a:lnTo>
                <a:lnTo>
                  <a:pt x="774" y="565"/>
                </a:lnTo>
                <a:lnTo>
                  <a:pt x="774" y="569"/>
                </a:lnTo>
                <a:lnTo>
                  <a:pt x="772" y="571"/>
                </a:lnTo>
                <a:lnTo>
                  <a:pt x="770" y="575"/>
                </a:lnTo>
                <a:lnTo>
                  <a:pt x="770" y="576"/>
                </a:lnTo>
                <a:lnTo>
                  <a:pt x="772" y="579"/>
                </a:lnTo>
                <a:lnTo>
                  <a:pt x="772" y="581"/>
                </a:lnTo>
                <a:lnTo>
                  <a:pt x="774" y="584"/>
                </a:lnTo>
                <a:lnTo>
                  <a:pt x="776" y="588"/>
                </a:lnTo>
                <a:lnTo>
                  <a:pt x="778" y="592"/>
                </a:lnTo>
                <a:lnTo>
                  <a:pt x="784" y="594"/>
                </a:lnTo>
                <a:lnTo>
                  <a:pt x="787" y="590"/>
                </a:lnTo>
                <a:lnTo>
                  <a:pt x="795" y="586"/>
                </a:lnTo>
                <a:lnTo>
                  <a:pt x="807" y="579"/>
                </a:lnTo>
                <a:lnTo>
                  <a:pt x="814" y="575"/>
                </a:lnTo>
                <a:lnTo>
                  <a:pt x="818" y="571"/>
                </a:lnTo>
                <a:lnTo>
                  <a:pt x="820" y="567"/>
                </a:lnTo>
                <a:lnTo>
                  <a:pt x="822" y="565"/>
                </a:lnTo>
                <a:lnTo>
                  <a:pt x="822" y="563"/>
                </a:lnTo>
                <a:lnTo>
                  <a:pt x="824" y="563"/>
                </a:lnTo>
                <a:lnTo>
                  <a:pt x="826" y="561"/>
                </a:lnTo>
                <a:lnTo>
                  <a:pt x="833" y="557"/>
                </a:lnTo>
                <a:lnTo>
                  <a:pt x="860" y="546"/>
                </a:lnTo>
                <a:lnTo>
                  <a:pt x="872" y="542"/>
                </a:lnTo>
                <a:lnTo>
                  <a:pt x="872" y="544"/>
                </a:lnTo>
                <a:lnTo>
                  <a:pt x="874" y="544"/>
                </a:lnTo>
                <a:lnTo>
                  <a:pt x="882" y="542"/>
                </a:lnTo>
                <a:lnTo>
                  <a:pt x="899" y="536"/>
                </a:lnTo>
                <a:lnTo>
                  <a:pt x="916" y="532"/>
                </a:lnTo>
                <a:lnTo>
                  <a:pt x="928" y="528"/>
                </a:lnTo>
                <a:lnTo>
                  <a:pt x="937" y="526"/>
                </a:lnTo>
                <a:lnTo>
                  <a:pt x="936" y="507"/>
                </a:lnTo>
                <a:lnTo>
                  <a:pt x="932" y="482"/>
                </a:lnTo>
                <a:lnTo>
                  <a:pt x="930" y="465"/>
                </a:lnTo>
                <a:lnTo>
                  <a:pt x="910" y="440"/>
                </a:lnTo>
                <a:lnTo>
                  <a:pt x="887" y="434"/>
                </a:lnTo>
                <a:lnTo>
                  <a:pt x="889" y="432"/>
                </a:lnTo>
                <a:lnTo>
                  <a:pt x="891" y="430"/>
                </a:lnTo>
                <a:lnTo>
                  <a:pt x="891" y="429"/>
                </a:lnTo>
                <a:lnTo>
                  <a:pt x="895" y="425"/>
                </a:lnTo>
                <a:lnTo>
                  <a:pt x="895" y="423"/>
                </a:lnTo>
                <a:lnTo>
                  <a:pt x="897" y="421"/>
                </a:lnTo>
                <a:lnTo>
                  <a:pt x="901" y="419"/>
                </a:lnTo>
                <a:lnTo>
                  <a:pt x="901" y="417"/>
                </a:lnTo>
                <a:lnTo>
                  <a:pt x="903" y="417"/>
                </a:lnTo>
                <a:lnTo>
                  <a:pt x="903" y="415"/>
                </a:lnTo>
                <a:lnTo>
                  <a:pt x="909" y="411"/>
                </a:lnTo>
                <a:lnTo>
                  <a:pt x="910" y="409"/>
                </a:lnTo>
                <a:lnTo>
                  <a:pt x="912" y="408"/>
                </a:lnTo>
                <a:lnTo>
                  <a:pt x="912" y="406"/>
                </a:lnTo>
                <a:lnTo>
                  <a:pt x="915" y="406"/>
                </a:lnTo>
                <a:lnTo>
                  <a:pt x="915" y="403"/>
                </a:lnTo>
                <a:lnTo>
                  <a:pt x="916" y="402"/>
                </a:lnTo>
                <a:lnTo>
                  <a:pt x="916" y="403"/>
                </a:lnTo>
                <a:lnTo>
                  <a:pt x="918" y="403"/>
                </a:lnTo>
                <a:lnTo>
                  <a:pt x="918" y="402"/>
                </a:lnTo>
                <a:lnTo>
                  <a:pt x="918" y="400"/>
                </a:lnTo>
                <a:lnTo>
                  <a:pt x="920" y="400"/>
                </a:lnTo>
                <a:lnTo>
                  <a:pt x="922" y="400"/>
                </a:lnTo>
                <a:lnTo>
                  <a:pt x="922" y="398"/>
                </a:lnTo>
                <a:lnTo>
                  <a:pt x="924" y="398"/>
                </a:lnTo>
                <a:lnTo>
                  <a:pt x="924" y="396"/>
                </a:lnTo>
                <a:lnTo>
                  <a:pt x="924" y="394"/>
                </a:lnTo>
                <a:lnTo>
                  <a:pt x="926" y="394"/>
                </a:lnTo>
                <a:lnTo>
                  <a:pt x="926" y="392"/>
                </a:lnTo>
                <a:lnTo>
                  <a:pt x="926" y="394"/>
                </a:lnTo>
                <a:lnTo>
                  <a:pt x="926" y="392"/>
                </a:lnTo>
                <a:lnTo>
                  <a:pt x="928" y="390"/>
                </a:lnTo>
                <a:lnTo>
                  <a:pt x="932" y="388"/>
                </a:lnTo>
                <a:lnTo>
                  <a:pt x="932" y="386"/>
                </a:lnTo>
                <a:lnTo>
                  <a:pt x="936" y="382"/>
                </a:lnTo>
                <a:lnTo>
                  <a:pt x="934" y="382"/>
                </a:lnTo>
                <a:lnTo>
                  <a:pt x="936" y="382"/>
                </a:lnTo>
                <a:lnTo>
                  <a:pt x="932" y="384"/>
                </a:lnTo>
                <a:lnTo>
                  <a:pt x="924" y="386"/>
                </a:lnTo>
                <a:lnTo>
                  <a:pt x="903" y="396"/>
                </a:lnTo>
                <a:lnTo>
                  <a:pt x="901" y="390"/>
                </a:lnTo>
                <a:lnTo>
                  <a:pt x="901" y="388"/>
                </a:lnTo>
                <a:lnTo>
                  <a:pt x="899" y="386"/>
                </a:lnTo>
                <a:lnTo>
                  <a:pt x="895" y="384"/>
                </a:lnTo>
                <a:lnTo>
                  <a:pt x="891" y="380"/>
                </a:lnTo>
                <a:lnTo>
                  <a:pt x="884" y="373"/>
                </a:lnTo>
                <a:lnTo>
                  <a:pt x="878" y="367"/>
                </a:lnTo>
                <a:lnTo>
                  <a:pt x="876" y="367"/>
                </a:lnTo>
                <a:lnTo>
                  <a:pt x="874" y="367"/>
                </a:lnTo>
                <a:lnTo>
                  <a:pt x="857" y="371"/>
                </a:lnTo>
                <a:lnTo>
                  <a:pt x="857" y="369"/>
                </a:lnTo>
                <a:lnTo>
                  <a:pt x="857" y="367"/>
                </a:lnTo>
                <a:lnTo>
                  <a:pt x="855" y="359"/>
                </a:lnTo>
                <a:lnTo>
                  <a:pt x="853" y="352"/>
                </a:lnTo>
                <a:lnTo>
                  <a:pt x="845" y="329"/>
                </a:lnTo>
                <a:lnTo>
                  <a:pt x="832" y="315"/>
                </a:lnTo>
                <a:lnTo>
                  <a:pt x="816" y="317"/>
                </a:lnTo>
                <a:lnTo>
                  <a:pt x="812" y="311"/>
                </a:lnTo>
                <a:lnTo>
                  <a:pt x="816" y="298"/>
                </a:lnTo>
                <a:lnTo>
                  <a:pt x="812" y="286"/>
                </a:lnTo>
                <a:lnTo>
                  <a:pt x="818" y="281"/>
                </a:lnTo>
                <a:lnTo>
                  <a:pt x="826" y="252"/>
                </a:lnTo>
                <a:lnTo>
                  <a:pt x="830" y="234"/>
                </a:lnTo>
                <a:lnTo>
                  <a:pt x="828" y="233"/>
                </a:lnTo>
                <a:lnTo>
                  <a:pt x="828" y="230"/>
                </a:lnTo>
                <a:lnTo>
                  <a:pt x="822" y="219"/>
                </a:lnTo>
                <a:lnTo>
                  <a:pt x="820" y="217"/>
                </a:lnTo>
                <a:lnTo>
                  <a:pt x="836" y="204"/>
                </a:lnTo>
                <a:lnTo>
                  <a:pt x="845" y="186"/>
                </a:lnTo>
                <a:lnTo>
                  <a:pt x="849" y="177"/>
                </a:lnTo>
                <a:lnTo>
                  <a:pt x="851" y="171"/>
                </a:lnTo>
                <a:lnTo>
                  <a:pt x="859" y="159"/>
                </a:lnTo>
                <a:lnTo>
                  <a:pt x="864" y="154"/>
                </a:lnTo>
                <a:lnTo>
                  <a:pt x="870" y="148"/>
                </a:lnTo>
                <a:lnTo>
                  <a:pt x="889" y="138"/>
                </a:lnTo>
                <a:lnTo>
                  <a:pt x="909" y="132"/>
                </a:lnTo>
                <a:lnTo>
                  <a:pt x="907" y="131"/>
                </a:lnTo>
                <a:lnTo>
                  <a:pt x="905" y="127"/>
                </a:lnTo>
                <a:lnTo>
                  <a:pt x="905" y="125"/>
                </a:lnTo>
                <a:lnTo>
                  <a:pt x="905" y="123"/>
                </a:lnTo>
                <a:lnTo>
                  <a:pt x="903" y="121"/>
                </a:lnTo>
                <a:lnTo>
                  <a:pt x="901" y="119"/>
                </a:lnTo>
                <a:lnTo>
                  <a:pt x="903" y="117"/>
                </a:lnTo>
                <a:lnTo>
                  <a:pt x="903" y="115"/>
                </a:lnTo>
                <a:lnTo>
                  <a:pt x="903" y="113"/>
                </a:lnTo>
                <a:lnTo>
                  <a:pt x="903" y="111"/>
                </a:lnTo>
                <a:lnTo>
                  <a:pt x="899" y="110"/>
                </a:lnTo>
                <a:lnTo>
                  <a:pt x="899" y="108"/>
                </a:lnTo>
                <a:lnTo>
                  <a:pt x="897" y="108"/>
                </a:lnTo>
                <a:lnTo>
                  <a:pt x="897" y="105"/>
                </a:lnTo>
                <a:lnTo>
                  <a:pt x="897" y="104"/>
                </a:lnTo>
                <a:lnTo>
                  <a:pt x="897" y="102"/>
                </a:lnTo>
                <a:lnTo>
                  <a:pt x="895" y="102"/>
                </a:lnTo>
                <a:lnTo>
                  <a:pt x="895" y="100"/>
                </a:lnTo>
                <a:lnTo>
                  <a:pt x="897" y="98"/>
                </a:lnTo>
                <a:lnTo>
                  <a:pt x="897" y="96"/>
                </a:lnTo>
                <a:lnTo>
                  <a:pt x="899" y="98"/>
                </a:lnTo>
                <a:lnTo>
                  <a:pt x="905" y="108"/>
                </a:lnTo>
                <a:lnTo>
                  <a:pt x="907" y="108"/>
                </a:lnTo>
                <a:lnTo>
                  <a:pt x="907" y="110"/>
                </a:lnTo>
                <a:lnTo>
                  <a:pt x="910" y="111"/>
                </a:lnTo>
                <a:lnTo>
                  <a:pt x="915" y="115"/>
                </a:lnTo>
                <a:lnTo>
                  <a:pt x="916" y="115"/>
                </a:lnTo>
                <a:lnTo>
                  <a:pt x="918" y="115"/>
                </a:lnTo>
                <a:lnTo>
                  <a:pt x="920" y="113"/>
                </a:lnTo>
                <a:lnTo>
                  <a:pt x="922" y="113"/>
                </a:lnTo>
                <a:lnTo>
                  <a:pt x="932" y="104"/>
                </a:lnTo>
                <a:lnTo>
                  <a:pt x="930" y="102"/>
                </a:lnTo>
                <a:lnTo>
                  <a:pt x="930" y="100"/>
                </a:lnTo>
                <a:lnTo>
                  <a:pt x="916" y="88"/>
                </a:lnTo>
                <a:lnTo>
                  <a:pt x="918" y="88"/>
                </a:lnTo>
                <a:lnTo>
                  <a:pt x="920" y="84"/>
                </a:lnTo>
                <a:lnTo>
                  <a:pt x="922" y="82"/>
                </a:lnTo>
                <a:lnTo>
                  <a:pt x="924" y="81"/>
                </a:lnTo>
                <a:lnTo>
                  <a:pt x="926" y="79"/>
                </a:lnTo>
                <a:lnTo>
                  <a:pt x="926" y="77"/>
                </a:lnTo>
                <a:lnTo>
                  <a:pt x="928" y="73"/>
                </a:lnTo>
                <a:lnTo>
                  <a:pt x="930" y="73"/>
                </a:lnTo>
                <a:lnTo>
                  <a:pt x="932" y="67"/>
                </a:lnTo>
                <a:lnTo>
                  <a:pt x="934" y="65"/>
                </a:lnTo>
                <a:lnTo>
                  <a:pt x="936" y="63"/>
                </a:lnTo>
                <a:lnTo>
                  <a:pt x="937" y="63"/>
                </a:lnTo>
                <a:lnTo>
                  <a:pt x="937" y="61"/>
                </a:lnTo>
                <a:lnTo>
                  <a:pt x="930" y="60"/>
                </a:lnTo>
                <a:lnTo>
                  <a:pt x="916" y="55"/>
                </a:lnTo>
                <a:lnTo>
                  <a:pt x="915" y="55"/>
                </a:lnTo>
                <a:lnTo>
                  <a:pt x="909" y="55"/>
                </a:lnTo>
                <a:lnTo>
                  <a:pt x="903" y="55"/>
                </a:lnTo>
                <a:lnTo>
                  <a:pt x="901" y="5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Freeform 213"/>
          <p:cNvSpPr>
            <a:spLocks/>
          </p:cNvSpPr>
          <p:nvPr/>
        </p:nvSpPr>
        <p:spPr bwMode="auto">
          <a:xfrm>
            <a:off x="-3506632" y="5569388"/>
            <a:ext cx="1451535" cy="886735"/>
          </a:xfrm>
          <a:custGeom>
            <a:avLst/>
            <a:gdLst>
              <a:gd name="T0" fmla="*/ 515 w 1542"/>
              <a:gd name="T1" fmla="*/ 740 h 942"/>
              <a:gd name="T2" fmla="*/ 638 w 1542"/>
              <a:gd name="T3" fmla="*/ 807 h 942"/>
              <a:gd name="T4" fmla="*/ 790 w 1542"/>
              <a:gd name="T5" fmla="*/ 820 h 942"/>
              <a:gd name="T6" fmla="*/ 813 w 1542"/>
              <a:gd name="T7" fmla="*/ 799 h 942"/>
              <a:gd name="T8" fmla="*/ 878 w 1542"/>
              <a:gd name="T9" fmla="*/ 747 h 942"/>
              <a:gd name="T10" fmla="*/ 905 w 1542"/>
              <a:gd name="T11" fmla="*/ 772 h 942"/>
              <a:gd name="T12" fmla="*/ 949 w 1542"/>
              <a:gd name="T13" fmla="*/ 903 h 942"/>
              <a:gd name="T14" fmla="*/ 1080 w 1542"/>
              <a:gd name="T15" fmla="*/ 869 h 942"/>
              <a:gd name="T16" fmla="*/ 1101 w 1542"/>
              <a:gd name="T17" fmla="*/ 938 h 942"/>
              <a:gd name="T18" fmla="*/ 1190 w 1542"/>
              <a:gd name="T19" fmla="*/ 869 h 942"/>
              <a:gd name="T20" fmla="*/ 1217 w 1542"/>
              <a:gd name="T21" fmla="*/ 867 h 942"/>
              <a:gd name="T22" fmla="*/ 1395 w 1542"/>
              <a:gd name="T23" fmla="*/ 828 h 942"/>
              <a:gd name="T24" fmla="*/ 1501 w 1542"/>
              <a:gd name="T25" fmla="*/ 834 h 942"/>
              <a:gd name="T26" fmla="*/ 1539 w 1542"/>
              <a:gd name="T27" fmla="*/ 749 h 942"/>
              <a:gd name="T28" fmla="*/ 1474 w 1542"/>
              <a:gd name="T29" fmla="*/ 767 h 942"/>
              <a:gd name="T30" fmla="*/ 1457 w 1542"/>
              <a:gd name="T31" fmla="*/ 753 h 942"/>
              <a:gd name="T32" fmla="*/ 1459 w 1542"/>
              <a:gd name="T33" fmla="*/ 734 h 942"/>
              <a:gd name="T34" fmla="*/ 1422 w 1542"/>
              <a:gd name="T35" fmla="*/ 711 h 942"/>
              <a:gd name="T36" fmla="*/ 1424 w 1542"/>
              <a:gd name="T37" fmla="*/ 709 h 942"/>
              <a:gd name="T38" fmla="*/ 1397 w 1542"/>
              <a:gd name="T39" fmla="*/ 701 h 942"/>
              <a:gd name="T40" fmla="*/ 1370 w 1542"/>
              <a:gd name="T41" fmla="*/ 697 h 942"/>
              <a:gd name="T42" fmla="*/ 1334 w 1542"/>
              <a:gd name="T43" fmla="*/ 715 h 942"/>
              <a:gd name="T44" fmla="*/ 1282 w 1542"/>
              <a:gd name="T45" fmla="*/ 761 h 942"/>
              <a:gd name="T46" fmla="*/ 1209 w 1542"/>
              <a:gd name="T47" fmla="*/ 771 h 942"/>
              <a:gd name="T48" fmla="*/ 1161 w 1542"/>
              <a:gd name="T49" fmla="*/ 692 h 942"/>
              <a:gd name="T50" fmla="*/ 1222 w 1542"/>
              <a:gd name="T51" fmla="*/ 571 h 942"/>
              <a:gd name="T52" fmla="*/ 1276 w 1542"/>
              <a:gd name="T53" fmla="*/ 538 h 942"/>
              <a:gd name="T54" fmla="*/ 1270 w 1542"/>
              <a:gd name="T55" fmla="*/ 503 h 942"/>
              <a:gd name="T56" fmla="*/ 1257 w 1542"/>
              <a:gd name="T57" fmla="*/ 476 h 942"/>
              <a:gd name="T58" fmla="*/ 1075 w 1542"/>
              <a:gd name="T59" fmla="*/ 420 h 942"/>
              <a:gd name="T60" fmla="*/ 1115 w 1542"/>
              <a:gd name="T61" fmla="*/ 186 h 942"/>
              <a:gd name="T62" fmla="*/ 1028 w 1542"/>
              <a:gd name="T63" fmla="*/ 88 h 942"/>
              <a:gd name="T64" fmla="*/ 915 w 1542"/>
              <a:gd name="T65" fmla="*/ 13 h 942"/>
              <a:gd name="T66" fmla="*/ 907 w 1542"/>
              <a:gd name="T67" fmla="*/ 205 h 942"/>
              <a:gd name="T68" fmla="*/ 805 w 1542"/>
              <a:gd name="T69" fmla="*/ 197 h 942"/>
              <a:gd name="T70" fmla="*/ 748 w 1542"/>
              <a:gd name="T71" fmla="*/ 226 h 942"/>
              <a:gd name="T72" fmla="*/ 726 w 1542"/>
              <a:gd name="T73" fmla="*/ 267 h 942"/>
              <a:gd name="T74" fmla="*/ 675 w 1542"/>
              <a:gd name="T75" fmla="*/ 288 h 942"/>
              <a:gd name="T76" fmla="*/ 698 w 1542"/>
              <a:gd name="T77" fmla="*/ 407 h 942"/>
              <a:gd name="T78" fmla="*/ 669 w 1542"/>
              <a:gd name="T79" fmla="*/ 420 h 942"/>
              <a:gd name="T80" fmla="*/ 640 w 1542"/>
              <a:gd name="T81" fmla="*/ 417 h 942"/>
              <a:gd name="T82" fmla="*/ 615 w 1542"/>
              <a:gd name="T83" fmla="*/ 411 h 942"/>
              <a:gd name="T84" fmla="*/ 588 w 1542"/>
              <a:gd name="T85" fmla="*/ 430 h 942"/>
              <a:gd name="T86" fmla="*/ 561 w 1542"/>
              <a:gd name="T87" fmla="*/ 444 h 942"/>
              <a:gd name="T88" fmla="*/ 540 w 1542"/>
              <a:gd name="T89" fmla="*/ 434 h 942"/>
              <a:gd name="T90" fmla="*/ 519 w 1542"/>
              <a:gd name="T91" fmla="*/ 432 h 942"/>
              <a:gd name="T92" fmla="*/ 502 w 1542"/>
              <a:gd name="T93" fmla="*/ 430 h 942"/>
              <a:gd name="T94" fmla="*/ 478 w 1542"/>
              <a:gd name="T95" fmla="*/ 432 h 942"/>
              <a:gd name="T96" fmla="*/ 459 w 1542"/>
              <a:gd name="T97" fmla="*/ 420 h 942"/>
              <a:gd name="T98" fmla="*/ 430 w 1542"/>
              <a:gd name="T99" fmla="*/ 409 h 942"/>
              <a:gd name="T100" fmla="*/ 430 w 1542"/>
              <a:gd name="T101" fmla="*/ 380 h 942"/>
              <a:gd name="T102" fmla="*/ 436 w 1542"/>
              <a:gd name="T103" fmla="*/ 365 h 942"/>
              <a:gd name="T104" fmla="*/ 436 w 1542"/>
              <a:gd name="T105" fmla="*/ 344 h 942"/>
              <a:gd name="T106" fmla="*/ 430 w 1542"/>
              <a:gd name="T107" fmla="*/ 324 h 942"/>
              <a:gd name="T108" fmla="*/ 409 w 1542"/>
              <a:gd name="T109" fmla="*/ 317 h 942"/>
              <a:gd name="T110" fmla="*/ 386 w 1542"/>
              <a:gd name="T111" fmla="*/ 305 h 942"/>
              <a:gd name="T112" fmla="*/ 365 w 1542"/>
              <a:gd name="T113" fmla="*/ 294 h 942"/>
              <a:gd name="T114" fmla="*/ 342 w 1542"/>
              <a:gd name="T115" fmla="*/ 278 h 942"/>
              <a:gd name="T116" fmla="*/ 333 w 1542"/>
              <a:gd name="T117" fmla="*/ 263 h 942"/>
              <a:gd name="T118" fmla="*/ 285 w 1542"/>
              <a:gd name="T119" fmla="*/ 245 h 942"/>
              <a:gd name="T120" fmla="*/ 59 w 1542"/>
              <a:gd name="T121" fmla="*/ 226 h 942"/>
              <a:gd name="T122" fmla="*/ 202 w 1542"/>
              <a:gd name="T123" fmla="*/ 684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42" h="942">
                <a:moveTo>
                  <a:pt x="265" y="865"/>
                </a:moveTo>
                <a:lnTo>
                  <a:pt x="277" y="859"/>
                </a:lnTo>
                <a:lnTo>
                  <a:pt x="279" y="857"/>
                </a:lnTo>
                <a:lnTo>
                  <a:pt x="296" y="849"/>
                </a:lnTo>
                <a:lnTo>
                  <a:pt x="302" y="846"/>
                </a:lnTo>
                <a:lnTo>
                  <a:pt x="307" y="843"/>
                </a:lnTo>
                <a:lnTo>
                  <a:pt x="315" y="840"/>
                </a:lnTo>
                <a:lnTo>
                  <a:pt x="317" y="840"/>
                </a:lnTo>
                <a:lnTo>
                  <a:pt x="321" y="838"/>
                </a:lnTo>
                <a:lnTo>
                  <a:pt x="327" y="834"/>
                </a:lnTo>
                <a:lnTo>
                  <a:pt x="340" y="826"/>
                </a:lnTo>
                <a:lnTo>
                  <a:pt x="342" y="828"/>
                </a:lnTo>
                <a:lnTo>
                  <a:pt x="344" y="826"/>
                </a:lnTo>
                <a:lnTo>
                  <a:pt x="357" y="819"/>
                </a:lnTo>
                <a:lnTo>
                  <a:pt x="363" y="815"/>
                </a:lnTo>
                <a:lnTo>
                  <a:pt x="415" y="790"/>
                </a:lnTo>
                <a:lnTo>
                  <a:pt x="465" y="765"/>
                </a:lnTo>
                <a:lnTo>
                  <a:pt x="469" y="763"/>
                </a:lnTo>
                <a:lnTo>
                  <a:pt x="471" y="763"/>
                </a:lnTo>
                <a:lnTo>
                  <a:pt x="496" y="749"/>
                </a:lnTo>
                <a:lnTo>
                  <a:pt x="515" y="740"/>
                </a:lnTo>
                <a:lnTo>
                  <a:pt x="528" y="732"/>
                </a:lnTo>
                <a:lnTo>
                  <a:pt x="619" y="688"/>
                </a:lnTo>
                <a:lnTo>
                  <a:pt x="632" y="680"/>
                </a:lnTo>
                <a:lnTo>
                  <a:pt x="636" y="688"/>
                </a:lnTo>
                <a:lnTo>
                  <a:pt x="634" y="688"/>
                </a:lnTo>
                <a:lnTo>
                  <a:pt x="630" y="690"/>
                </a:lnTo>
                <a:lnTo>
                  <a:pt x="638" y="699"/>
                </a:lnTo>
                <a:lnTo>
                  <a:pt x="640" y="709"/>
                </a:lnTo>
                <a:lnTo>
                  <a:pt x="634" y="724"/>
                </a:lnTo>
                <a:lnTo>
                  <a:pt x="627" y="740"/>
                </a:lnTo>
                <a:lnTo>
                  <a:pt x="627" y="745"/>
                </a:lnTo>
                <a:lnTo>
                  <a:pt x="627" y="749"/>
                </a:lnTo>
                <a:lnTo>
                  <a:pt x="632" y="763"/>
                </a:lnTo>
                <a:lnTo>
                  <a:pt x="632" y="767"/>
                </a:lnTo>
                <a:lnTo>
                  <a:pt x="632" y="769"/>
                </a:lnTo>
                <a:lnTo>
                  <a:pt x="636" y="780"/>
                </a:lnTo>
                <a:lnTo>
                  <a:pt x="627" y="786"/>
                </a:lnTo>
                <a:lnTo>
                  <a:pt x="634" y="795"/>
                </a:lnTo>
                <a:lnTo>
                  <a:pt x="634" y="799"/>
                </a:lnTo>
                <a:lnTo>
                  <a:pt x="636" y="807"/>
                </a:lnTo>
                <a:lnTo>
                  <a:pt x="638" y="807"/>
                </a:lnTo>
                <a:lnTo>
                  <a:pt x="644" y="801"/>
                </a:lnTo>
                <a:lnTo>
                  <a:pt x="648" y="799"/>
                </a:lnTo>
                <a:lnTo>
                  <a:pt x="656" y="795"/>
                </a:lnTo>
                <a:lnTo>
                  <a:pt x="671" y="784"/>
                </a:lnTo>
                <a:lnTo>
                  <a:pt x="684" y="780"/>
                </a:lnTo>
                <a:lnTo>
                  <a:pt x="686" y="780"/>
                </a:lnTo>
                <a:lnTo>
                  <a:pt x="686" y="782"/>
                </a:lnTo>
                <a:lnTo>
                  <a:pt x="705" y="772"/>
                </a:lnTo>
                <a:lnTo>
                  <a:pt x="715" y="786"/>
                </a:lnTo>
                <a:lnTo>
                  <a:pt x="730" y="809"/>
                </a:lnTo>
                <a:lnTo>
                  <a:pt x="736" y="817"/>
                </a:lnTo>
                <a:lnTo>
                  <a:pt x="742" y="824"/>
                </a:lnTo>
                <a:lnTo>
                  <a:pt x="744" y="828"/>
                </a:lnTo>
                <a:lnTo>
                  <a:pt x="746" y="832"/>
                </a:lnTo>
                <a:lnTo>
                  <a:pt x="763" y="824"/>
                </a:lnTo>
                <a:lnTo>
                  <a:pt x="765" y="824"/>
                </a:lnTo>
                <a:lnTo>
                  <a:pt x="769" y="820"/>
                </a:lnTo>
                <a:lnTo>
                  <a:pt x="774" y="817"/>
                </a:lnTo>
                <a:lnTo>
                  <a:pt x="776" y="817"/>
                </a:lnTo>
                <a:lnTo>
                  <a:pt x="782" y="813"/>
                </a:lnTo>
                <a:lnTo>
                  <a:pt x="790" y="820"/>
                </a:lnTo>
                <a:lnTo>
                  <a:pt x="794" y="819"/>
                </a:lnTo>
                <a:lnTo>
                  <a:pt x="800" y="817"/>
                </a:lnTo>
                <a:lnTo>
                  <a:pt x="803" y="815"/>
                </a:lnTo>
                <a:lnTo>
                  <a:pt x="807" y="813"/>
                </a:lnTo>
                <a:lnTo>
                  <a:pt x="811" y="813"/>
                </a:lnTo>
                <a:lnTo>
                  <a:pt x="811" y="811"/>
                </a:lnTo>
                <a:lnTo>
                  <a:pt x="809" y="809"/>
                </a:lnTo>
                <a:lnTo>
                  <a:pt x="809" y="807"/>
                </a:lnTo>
                <a:lnTo>
                  <a:pt x="805" y="803"/>
                </a:lnTo>
                <a:lnTo>
                  <a:pt x="803" y="803"/>
                </a:lnTo>
                <a:lnTo>
                  <a:pt x="801" y="799"/>
                </a:lnTo>
                <a:lnTo>
                  <a:pt x="800" y="797"/>
                </a:lnTo>
                <a:lnTo>
                  <a:pt x="796" y="793"/>
                </a:lnTo>
                <a:lnTo>
                  <a:pt x="790" y="790"/>
                </a:lnTo>
                <a:lnTo>
                  <a:pt x="792" y="788"/>
                </a:lnTo>
                <a:lnTo>
                  <a:pt x="798" y="788"/>
                </a:lnTo>
                <a:lnTo>
                  <a:pt x="800" y="792"/>
                </a:lnTo>
                <a:lnTo>
                  <a:pt x="801" y="793"/>
                </a:lnTo>
                <a:lnTo>
                  <a:pt x="803" y="795"/>
                </a:lnTo>
                <a:lnTo>
                  <a:pt x="807" y="795"/>
                </a:lnTo>
                <a:lnTo>
                  <a:pt x="813" y="799"/>
                </a:lnTo>
                <a:lnTo>
                  <a:pt x="819" y="803"/>
                </a:lnTo>
                <a:lnTo>
                  <a:pt x="821" y="805"/>
                </a:lnTo>
                <a:lnTo>
                  <a:pt x="822" y="805"/>
                </a:lnTo>
                <a:lnTo>
                  <a:pt x="832" y="799"/>
                </a:lnTo>
                <a:lnTo>
                  <a:pt x="838" y="795"/>
                </a:lnTo>
                <a:lnTo>
                  <a:pt x="848" y="792"/>
                </a:lnTo>
                <a:lnTo>
                  <a:pt x="853" y="790"/>
                </a:lnTo>
                <a:lnTo>
                  <a:pt x="851" y="784"/>
                </a:lnTo>
                <a:lnTo>
                  <a:pt x="849" y="778"/>
                </a:lnTo>
                <a:lnTo>
                  <a:pt x="848" y="776"/>
                </a:lnTo>
                <a:lnTo>
                  <a:pt x="846" y="774"/>
                </a:lnTo>
                <a:lnTo>
                  <a:pt x="844" y="769"/>
                </a:lnTo>
                <a:lnTo>
                  <a:pt x="840" y="765"/>
                </a:lnTo>
                <a:lnTo>
                  <a:pt x="842" y="759"/>
                </a:lnTo>
                <a:lnTo>
                  <a:pt x="851" y="755"/>
                </a:lnTo>
                <a:lnTo>
                  <a:pt x="857" y="751"/>
                </a:lnTo>
                <a:lnTo>
                  <a:pt x="861" y="751"/>
                </a:lnTo>
                <a:lnTo>
                  <a:pt x="865" y="749"/>
                </a:lnTo>
                <a:lnTo>
                  <a:pt x="869" y="749"/>
                </a:lnTo>
                <a:lnTo>
                  <a:pt x="876" y="749"/>
                </a:lnTo>
                <a:lnTo>
                  <a:pt x="878" y="747"/>
                </a:lnTo>
                <a:lnTo>
                  <a:pt x="878" y="749"/>
                </a:lnTo>
                <a:lnTo>
                  <a:pt x="882" y="751"/>
                </a:lnTo>
                <a:lnTo>
                  <a:pt x="884" y="751"/>
                </a:lnTo>
                <a:lnTo>
                  <a:pt x="886" y="753"/>
                </a:lnTo>
                <a:lnTo>
                  <a:pt x="888" y="751"/>
                </a:lnTo>
                <a:lnTo>
                  <a:pt x="888" y="753"/>
                </a:lnTo>
                <a:lnTo>
                  <a:pt x="888" y="755"/>
                </a:lnTo>
                <a:lnTo>
                  <a:pt x="890" y="755"/>
                </a:lnTo>
                <a:lnTo>
                  <a:pt x="890" y="757"/>
                </a:lnTo>
                <a:lnTo>
                  <a:pt x="892" y="757"/>
                </a:lnTo>
                <a:lnTo>
                  <a:pt x="894" y="757"/>
                </a:lnTo>
                <a:lnTo>
                  <a:pt x="896" y="757"/>
                </a:lnTo>
                <a:lnTo>
                  <a:pt x="896" y="759"/>
                </a:lnTo>
                <a:lnTo>
                  <a:pt x="896" y="761"/>
                </a:lnTo>
                <a:lnTo>
                  <a:pt x="897" y="763"/>
                </a:lnTo>
                <a:lnTo>
                  <a:pt x="901" y="763"/>
                </a:lnTo>
                <a:lnTo>
                  <a:pt x="903" y="765"/>
                </a:lnTo>
                <a:lnTo>
                  <a:pt x="905" y="767"/>
                </a:lnTo>
                <a:lnTo>
                  <a:pt x="903" y="771"/>
                </a:lnTo>
                <a:lnTo>
                  <a:pt x="907" y="771"/>
                </a:lnTo>
                <a:lnTo>
                  <a:pt x="905" y="772"/>
                </a:lnTo>
                <a:lnTo>
                  <a:pt x="897" y="786"/>
                </a:lnTo>
                <a:lnTo>
                  <a:pt x="890" y="795"/>
                </a:lnTo>
                <a:lnTo>
                  <a:pt x="890" y="797"/>
                </a:lnTo>
                <a:lnTo>
                  <a:pt x="884" y="824"/>
                </a:lnTo>
                <a:lnTo>
                  <a:pt x="882" y="830"/>
                </a:lnTo>
                <a:lnTo>
                  <a:pt x="873" y="872"/>
                </a:lnTo>
                <a:lnTo>
                  <a:pt x="869" y="886"/>
                </a:lnTo>
                <a:lnTo>
                  <a:pt x="880" y="888"/>
                </a:lnTo>
                <a:lnTo>
                  <a:pt x="886" y="905"/>
                </a:lnTo>
                <a:lnTo>
                  <a:pt x="894" y="905"/>
                </a:lnTo>
                <a:lnTo>
                  <a:pt x="896" y="905"/>
                </a:lnTo>
                <a:lnTo>
                  <a:pt x="901" y="905"/>
                </a:lnTo>
                <a:lnTo>
                  <a:pt x="903" y="905"/>
                </a:lnTo>
                <a:lnTo>
                  <a:pt x="909" y="907"/>
                </a:lnTo>
                <a:lnTo>
                  <a:pt x="911" y="907"/>
                </a:lnTo>
                <a:lnTo>
                  <a:pt x="913" y="907"/>
                </a:lnTo>
                <a:lnTo>
                  <a:pt x="917" y="907"/>
                </a:lnTo>
                <a:lnTo>
                  <a:pt x="928" y="909"/>
                </a:lnTo>
                <a:lnTo>
                  <a:pt x="934" y="909"/>
                </a:lnTo>
                <a:lnTo>
                  <a:pt x="945" y="911"/>
                </a:lnTo>
                <a:lnTo>
                  <a:pt x="949" y="903"/>
                </a:lnTo>
                <a:lnTo>
                  <a:pt x="949" y="901"/>
                </a:lnTo>
                <a:lnTo>
                  <a:pt x="952" y="897"/>
                </a:lnTo>
                <a:lnTo>
                  <a:pt x="952" y="896"/>
                </a:lnTo>
                <a:lnTo>
                  <a:pt x="952" y="888"/>
                </a:lnTo>
                <a:lnTo>
                  <a:pt x="953" y="880"/>
                </a:lnTo>
                <a:lnTo>
                  <a:pt x="953" y="878"/>
                </a:lnTo>
                <a:lnTo>
                  <a:pt x="961" y="878"/>
                </a:lnTo>
                <a:lnTo>
                  <a:pt x="967" y="909"/>
                </a:lnTo>
                <a:lnTo>
                  <a:pt x="982" y="907"/>
                </a:lnTo>
                <a:lnTo>
                  <a:pt x="984" y="907"/>
                </a:lnTo>
                <a:lnTo>
                  <a:pt x="986" y="905"/>
                </a:lnTo>
                <a:lnTo>
                  <a:pt x="1003" y="903"/>
                </a:lnTo>
                <a:lnTo>
                  <a:pt x="1005" y="903"/>
                </a:lnTo>
                <a:lnTo>
                  <a:pt x="1015" y="901"/>
                </a:lnTo>
                <a:lnTo>
                  <a:pt x="1017" y="901"/>
                </a:lnTo>
                <a:lnTo>
                  <a:pt x="1017" y="894"/>
                </a:lnTo>
                <a:lnTo>
                  <a:pt x="1036" y="903"/>
                </a:lnTo>
                <a:lnTo>
                  <a:pt x="1038" y="915"/>
                </a:lnTo>
                <a:lnTo>
                  <a:pt x="1078" y="905"/>
                </a:lnTo>
                <a:lnTo>
                  <a:pt x="1080" y="876"/>
                </a:lnTo>
                <a:lnTo>
                  <a:pt x="1080" y="869"/>
                </a:lnTo>
                <a:lnTo>
                  <a:pt x="1080" y="863"/>
                </a:lnTo>
                <a:lnTo>
                  <a:pt x="1092" y="851"/>
                </a:lnTo>
                <a:lnTo>
                  <a:pt x="1094" y="849"/>
                </a:lnTo>
                <a:lnTo>
                  <a:pt x="1099" y="853"/>
                </a:lnTo>
                <a:lnTo>
                  <a:pt x="1097" y="861"/>
                </a:lnTo>
                <a:lnTo>
                  <a:pt x="1097" y="865"/>
                </a:lnTo>
                <a:lnTo>
                  <a:pt x="1097" y="867"/>
                </a:lnTo>
                <a:lnTo>
                  <a:pt x="1105" y="867"/>
                </a:lnTo>
                <a:lnTo>
                  <a:pt x="1105" y="869"/>
                </a:lnTo>
                <a:lnTo>
                  <a:pt x="1107" y="872"/>
                </a:lnTo>
                <a:lnTo>
                  <a:pt x="1107" y="874"/>
                </a:lnTo>
                <a:lnTo>
                  <a:pt x="1109" y="876"/>
                </a:lnTo>
                <a:lnTo>
                  <a:pt x="1109" y="880"/>
                </a:lnTo>
                <a:lnTo>
                  <a:pt x="1109" y="884"/>
                </a:lnTo>
                <a:lnTo>
                  <a:pt x="1109" y="907"/>
                </a:lnTo>
                <a:lnTo>
                  <a:pt x="1109" y="911"/>
                </a:lnTo>
                <a:lnTo>
                  <a:pt x="1109" y="915"/>
                </a:lnTo>
                <a:lnTo>
                  <a:pt x="1109" y="917"/>
                </a:lnTo>
                <a:lnTo>
                  <a:pt x="1105" y="930"/>
                </a:lnTo>
                <a:lnTo>
                  <a:pt x="1103" y="938"/>
                </a:lnTo>
                <a:lnTo>
                  <a:pt x="1101" y="938"/>
                </a:lnTo>
                <a:lnTo>
                  <a:pt x="1105" y="938"/>
                </a:lnTo>
                <a:lnTo>
                  <a:pt x="1120" y="940"/>
                </a:lnTo>
                <a:lnTo>
                  <a:pt x="1123" y="940"/>
                </a:lnTo>
                <a:lnTo>
                  <a:pt x="1124" y="940"/>
                </a:lnTo>
                <a:lnTo>
                  <a:pt x="1128" y="942"/>
                </a:lnTo>
                <a:lnTo>
                  <a:pt x="1130" y="942"/>
                </a:lnTo>
                <a:lnTo>
                  <a:pt x="1138" y="942"/>
                </a:lnTo>
                <a:lnTo>
                  <a:pt x="1138" y="940"/>
                </a:lnTo>
                <a:lnTo>
                  <a:pt x="1145" y="934"/>
                </a:lnTo>
                <a:lnTo>
                  <a:pt x="1147" y="932"/>
                </a:lnTo>
                <a:lnTo>
                  <a:pt x="1147" y="928"/>
                </a:lnTo>
                <a:lnTo>
                  <a:pt x="1155" y="907"/>
                </a:lnTo>
                <a:lnTo>
                  <a:pt x="1153" y="907"/>
                </a:lnTo>
                <a:lnTo>
                  <a:pt x="1153" y="897"/>
                </a:lnTo>
                <a:lnTo>
                  <a:pt x="1153" y="894"/>
                </a:lnTo>
                <a:lnTo>
                  <a:pt x="1153" y="890"/>
                </a:lnTo>
                <a:lnTo>
                  <a:pt x="1153" y="886"/>
                </a:lnTo>
                <a:lnTo>
                  <a:pt x="1153" y="880"/>
                </a:lnTo>
                <a:lnTo>
                  <a:pt x="1151" y="867"/>
                </a:lnTo>
                <a:lnTo>
                  <a:pt x="1163" y="867"/>
                </a:lnTo>
                <a:lnTo>
                  <a:pt x="1190" y="869"/>
                </a:lnTo>
                <a:lnTo>
                  <a:pt x="1188" y="870"/>
                </a:lnTo>
                <a:lnTo>
                  <a:pt x="1188" y="874"/>
                </a:lnTo>
                <a:lnTo>
                  <a:pt x="1188" y="878"/>
                </a:lnTo>
                <a:lnTo>
                  <a:pt x="1192" y="878"/>
                </a:lnTo>
                <a:lnTo>
                  <a:pt x="1193" y="878"/>
                </a:lnTo>
                <a:lnTo>
                  <a:pt x="1193" y="880"/>
                </a:lnTo>
                <a:lnTo>
                  <a:pt x="1199" y="880"/>
                </a:lnTo>
                <a:lnTo>
                  <a:pt x="1199" y="878"/>
                </a:lnTo>
                <a:lnTo>
                  <a:pt x="1197" y="878"/>
                </a:lnTo>
                <a:lnTo>
                  <a:pt x="1197" y="870"/>
                </a:lnTo>
                <a:lnTo>
                  <a:pt x="1203" y="870"/>
                </a:lnTo>
                <a:lnTo>
                  <a:pt x="1203" y="867"/>
                </a:lnTo>
                <a:lnTo>
                  <a:pt x="1203" y="861"/>
                </a:lnTo>
                <a:lnTo>
                  <a:pt x="1203" y="859"/>
                </a:lnTo>
                <a:lnTo>
                  <a:pt x="1205" y="859"/>
                </a:lnTo>
                <a:lnTo>
                  <a:pt x="1209" y="859"/>
                </a:lnTo>
                <a:lnTo>
                  <a:pt x="1209" y="861"/>
                </a:lnTo>
                <a:lnTo>
                  <a:pt x="1207" y="861"/>
                </a:lnTo>
                <a:lnTo>
                  <a:pt x="1209" y="863"/>
                </a:lnTo>
                <a:lnTo>
                  <a:pt x="1215" y="865"/>
                </a:lnTo>
                <a:lnTo>
                  <a:pt x="1217" y="867"/>
                </a:lnTo>
                <a:lnTo>
                  <a:pt x="1219" y="867"/>
                </a:lnTo>
                <a:lnTo>
                  <a:pt x="1224" y="869"/>
                </a:lnTo>
                <a:lnTo>
                  <a:pt x="1201" y="888"/>
                </a:lnTo>
                <a:lnTo>
                  <a:pt x="1193" y="907"/>
                </a:lnTo>
                <a:lnTo>
                  <a:pt x="1288" y="915"/>
                </a:lnTo>
                <a:lnTo>
                  <a:pt x="1289" y="913"/>
                </a:lnTo>
                <a:lnTo>
                  <a:pt x="1289" y="911"/>
                </a:lnTo>
                <a:lnTo>
                  <a:pt x="1307" y="888"/>
                </a:lnTo>
                <a:lnTo>
                  <a:pt x="1311" y="884"/>
                </a:lnTo>
                <a:lnTo>
                  <a:pt x="1315" y="863"/>
                </a:lnTo>
                <a:lnTo>
                  <a:pt x="1318" y="859"/>
                </a:lnTo>
                <a:lnTo>
                  <a:pt x="1326" y="859"/>
                </a:lnTo>
                <a:lnTo>
                  <a:pt x="1330" y="857"/>
                </a:lnTo>
                <a:lnTo>
                  <a:pt x="1349" y="849"/>
                </a:lnTo>
                <a:lnTo>
                  <a:pt x="1351" y="847"/>
                </a:lnTo>
                <a:lnTo>
                  <a:pt x="1357" y="846"/>
                </a:lnTo>
                <a:lnTo>
                  <a:pt x="1366" y="841"/>
                </a:lnTo>
                <a:lnTo>
                  <a:pt x="1378" y="828"/>
                </a:lnTo>
                <a:lnTo>
                  <a:pt x="1378" y="836"/>
                </a:lnTo>
                <a:lnTo>
                  <a:pt x="1392" y="836"/>
                </a:lnTo>
                <a:lnTo>
                  <a:pt x="1395" y="828"/>
                </a:lnTo>
                <a:lnTo>
                  <a:pt x="1397" y="820"/>
                </a:lnTo>
                <a:lnTo>
                  <a:pt x="1401" y="820"/>
                </a:lnTo>
                <a:lnTo>
                  <a:pt x="1409" y="822"/>
                </a:lnTo>
                <a:lnTo>
                  <a:pt x="1434" y="830"/>
                </a:lnTo>
                <a:lnTo>
                  <a:pt x="1440" y="843"/>
                </a:lnTo>
                <a:lnTo>
                  <a:pt x="1455" y="841"/>
                </a:lnTo>
                <a:lnTo>
                  <a:pt x="1465" y="838"/>
                </a:lnTo>
                <a:lnTo>
                  <a:pt x="1470" y="838"/>
                </a:lnTo>
                <a:lnTo>
                  <a:pt x="1474" y="838"/>
                </a:lnTo>
                <a:lnTo>
                  <a:pt x="1476" y="838"/>
                </a:lnTo>
                <a:lnTo>
                  <a:pt x="1480" y="836"/>
                </a:lnTo>
                <a:lnTo>
                  <a:pt x="1484" y="836"/>
                </a:lnTo>
                <a:lnTo>
                  <a:pt x="1488" y="836"/>
                </a:lnTo>
                <a:lnTo>
                  <a:pt x="1489" y="836"/>
                </a:lnTo>
                <a:lnTo>
                  <a:pt x="1489" y="838"/>
                </a:lnTo>
                <a:lnTo>
                  <a:pt x="1493" y="838"/>
                </a:lnTo>
                <a:lnTo>
                  <a:pt x="1493" y="836"/>
                </a:lnTo>
                <a:lnTo>
                  <a:pt x="1497" y="836"/>
                </a:lnTo>
                <a:lnTo>
                  <a:pt x="1499" y="836"/>
                </a:lnTo>
                <a:lnTo>
                  <a:pt x="1501" y="836"/>
                </a:lnTo>
                <a:lnTo>
                  <a:pt x="1501" y="834"/>
                </a:lnTo>
                <a:lnTo>
                  <a:pt x="1503" y="836"/>
                </a:lnTo>
                <a:lnTo>
                  <a:pt x="1505" y="836"/>
                </a:lnTo>
                <a:lnTo>
                  <a:pt x="1507" y="836"/>
                </a:lnTo>
                <a:lnTo>
                  <a:pt x="1509" y="834"/>
                </a:lnTo>
                <a:lnTo>
                  <a:pt x="1509" y="836"/>
                </a:lnTo>
                <a:lnTo>
                  <a:pt x="1513" y="836"/>
                </a:lnTo>
                <a:lnTo>
                  <a:pt x="1511" y="828"/>
                </a:lnTo>
                <a:lnTo>
                  <a:pt x="1507" y="819"/>
                </a:lnTo>
                <a:lnTo>
                  <a:pt x="1507" y="817"/>
                </a:lnTo>
                <a:lnTo>
                  <a:pt x="1505" y="815"/>
                </a:lnTo>
                <a:lnTo>
                  <a:pt x="1505" y="813"/>
                </a:lnTo>
                <a:lnTo>
                  <a:pt x="1511" y="807"/>
                </a:lnTo>
                <a:lnTo>
                  <a:pt x="1515" y="799"/>
                </a:lnTo>
                <a:lnTo>
                  <a:pt x="1518" y="793"/>
                </a:lnTo>
                <a:lnTo>
                  <a:pt x="1520" y="792"/>
                </a:lnTo>
                <a:lnTo>
                  <a:pt x="1522" y="792"/>
                </a:lnTo>
                <a:lnTo>
                  <a:pt x="1542" y="778"/>
                </a:lnTo>
                <a:lnTo>
                  <a:pt x="1539" y="772"/>
                </a:lnTo>
                <a:lnTo>
                  <a:pt x="1542" y="757"/>
                </a:lnTo>
                <a:lnTo>
                  <a:pt x="1542" y="749"/>
                </a:lnTo>
                <a:lnTo>
                  <a:pt x="1539" y="749"/>
                </a:lnTo>
                <a:lnTo>
                  <a:pt x="1536" y="744"/>
                </a:lnTo>
                <a:lnTo>
                  <a:pt x="1534" y="740"/>
                </a:lnTo>
                <a:lnTo>
                  <a:pt x="1534" y="736"/>
                </a:lnTo>
                <a:lnTo>
                  <a:pt x="1532" y="734"/>
                </a:lnTo>
                <a:lnTo>
                  <a:pt x="1528" y="732"/>
                </a:lnTo>
                <a:lnTo>
                  <a:pt x="1522" y="728"/>
                </a:lnTo>
                <a:lnTo>
                  <a:pt x="1515" y="724"/>
                </a:lnTo>
                <a:lnTo>
                  <a:pt x="1503" y="721"/>
                </a:lnTo>
                <a:lnTo>
                  <a:pt x="1501" y="728"/>
                </a:lnTo>
                <a:lnTo>
                  <a:pt x="1499" y="734"/>
                </a:lnTo>
                <a:lnTo>
                  <a:pt x="1497" y="740"/>
                </a:lnTo>
                <a:lnTo>
                  <a:pt x="1493" y="747"/>
                </a:lnTo>
                <a:lnTo>
                  <a:pt x="1491" y="753"/>
                </a:lnTo>
                <a:lnTo>
                  <a:pt x="1489" y="757"/>
                </a:lnTo>
                <a:lnTo>
                  <a:pt x="1489" y="759"/>
                </a:lnTo>
                <a:lnTo>
                  <a:pt x="1488" y="761"/>
                </a:lnTo>
                <a:lnTo>
                  <a:pt x="1486" y="763"/>
                </a:lnTo>
                <a:lnTo>
                  <a:pt x="1484" y="765"/>
                </a:lnTo>
                <a:lnTo>
                  <a:pt x="1482" y="765"/>
                </a:lnTo>
                <a:lnTo>
                  <a:pt x="1478" y="767"/>
                </a:lnTo>
                <a:lnTo>
                  <a:pt x="1474" y="767"/>
                </a:lnTo>
                <a:lnTo>
                  <a:pt x="1472" y="769"/>
                </a:lnTo>
                <a:lnTo>
                  <a:pt x="1470" y="769"/>
                </a:lnTo>
                <a:lnTo>
                  <a:pt x="1470" y="767"/>
                </a:lnTo>
                <a:lnTo>
                  <a:pt x="1468" y="765"/>
                </a:lnTo>
                <a:lnTo>
                  <a:pt x="1467" y="763"/>
                </a:lnTo>
                <a:lnTo>
                  <a:pt x="1467" y="761"/>
                </a:lnTo>
                <a:lnTo>
                  <a:pt x="1465" y="761"/>
                </a:lnTo>
                <a:lnTo>
                  <a:pt x="1463" y="761"/>
                </a:lnTo>
                <a:lnTo>
                  <a:pt x="1463" y="763"/>
                </a:lnTo>
                <a:lnTo>
                  <a:pt x="1461" y="763"/>
                </a:lnTo>
                <a:lnTo>
                  <a:pt x="1461" y="765"/>
                </a:lnTo>
                <a:lnTo>
                  <a:pt x="1459" y="765"/>
                </a:lnTo>
                <a:lnTo>
                  <a:pt x="1457" y="765"/>
                </a:lnTo>
                <a:lnTo>
                  <a:pt x="1455" y="765"/>
                </a:lnTo>
                <a:lnTo>
                  <a:pt x="1453" y="765"/>
                </a:lnTo>
                <a:lnTo>
                  <a:pt x="1453" y="763"/>
                </a:lnTo>
                <a:lnTo>
                  <a:pt x="1453" y="761"/>
                </a:lnTo>
                <a:lnTo>
                  <a:pt x="1455" y="759"/>
                </a:lnTo>
                <a:lnTo>
                  <a:pt x="1455" y="757"/>
                </a:lnTo>
                <a:lnTo>
                  <a:pt x="1457" y="755"/>
                </a:lnTo>
                <a:lnTo>
                  <a:pt x="1457" y="753"/>
                </a:lnTo>
                <a:lnTo>
                  <a:pt x="1455" y="751"/>
                </a:lnTo>
                <a:lnTo>
                  <a:pt x="1453" y="751"/>
                </a:lnTo>
                <a:lnTo>
                  <a:pt x="1451" y="751"/>
                </a:lnTo>
                <a:lnTo>
                  <a:pt x="1451" y="749"/>
                </a:lnTo>
                <a:lnTo>
                  <a:pt x="1451" y="747"/>
                </a:lnTo>
                <a:lnTo>
                  <a:pt x="1451" y="745"/>
                </a:lnTo>
                <a:lnTo>
                  <a:pt x="1451" y="744"/>
                </a:lnTo>
                <a:lnTo>
                  <a:pt x="1449" y="744"/>
                </a:lnTo>
                <a:lnTo>
                  <a:pt x="1451" y="742"/>
                </a:lnTo>
                <a:lnTo>
                  <a:pt x="1451" y="740"/>
                </a:lnTo>
                <a:lnTo>
                  <a:pt x="1453" y="740"/>
                </a:lnTo>
                <a:lnTo>
                  <a:pt x="1453" y="742"/>
                </a:lnTo>
                <a:lnTo>
                  <a:pt x="1455" y="742"/>
                </a:lnTo>
                <a:lnTo>
                  <a:pt x="1455" y="744"/>
                </a:lnTo>
                <a:lnTo>
                  <a:pt x="1457" y="744"/>
                </a:lnTo>
                <a:lnTo>
                  <a:pt x="1459" y="744"/>
                </a:lnTo>
                <a:lnTo>
                  <a:pt x="1459" y="742"/>
                </a:lnTo>
                <a:lnTo>
                  <a:pt x="1459" y="740"/>
                </a:lnTo>
                <a:lnTo>
                  <a:pt x="1459" y="738"/>
                </a:lnTo>
                <a:lnTo>
                  <a:pt x="1459" y="736"/>
                </a:lnTo>
                <a:lnTo>
                  <a:pt x="1459" y="734"/>
                </a:lnTo>
                <a:lnTo>
                  <a:pt x="1457" y="732"/>
                </a:lnTo>
                <a:lnTo>
                  <a:pt x="1455" y="730"/>
                </a:lnTo>
                <a:lnTo>
                  <a:pt x="1453" y="730"/>
                </a:lnTo>
                <a:lnTo>
                  <a:pt x="1451" y="728"/>
                </a:lnTo>
                <a:lnTo>
                  <a:pt x="1447" y="732"/>
                </a:lnTo>
                <a:lnTo>
                  <a:pt x="1443" y="732"/>
                </a:lnTo>
                <a:lnTo>
                  <a:pt x="1441" y="734"/>
                </a:lnTo>
                <a:lnTo>
                  <a:pt x="1434" y="736"/>
                </a:lnTo>
                <a:lnTo>
                  <a:pt x="1428" y="736"/>
                </a:lnTo>
                <a:lnTo>
                  <a:pt x="1424" y="738"/>
                </a:lnTo>
                <a:lnTo>
                  <a:pt x="1422" y="738"/>
                </a:lnTo>
                <a:lnTo>
                  <a:pt x="1419" y="738"/>
                </a:lnTo>
                <a:lnTo>
                  <a:pt x="1411" y="740"/>
                </a:lnTo>
                <a:lnTo>
                  <a:pt x="1405" y="740"/>
                </a:lnTo>
                <a:lnTo>
                  <a:pt x="1395" y="740"/>
                </a:lnTo>
                <a:lnTo>
                  <a:pt x="1395" y="734"/>
                </a:lnTo>
                <a:lnTo>
                  <a:pt x="1403" y="730"/>
                </a:lnTo>
                <a:lnTo>
                  <a:pt x="1403" y="723"/>
                </a:lnTo>
                <a:lnTo>
                  <a:pt x="1407" y="713"/>
                </a:lnTo>
                <a:lnTo>
                  <a:pt x="1414" y="713"/>
                </a:lnTo>
                <a:lnTo>
                  <a:pt x="1422" y="711"/>
                </a:lnTo>
                <a:lnTo>
                  <a:pt x="1424" y="717"/>
                </a:lnTo>
                <a:lnTo>
                  <a:pt x="1428" y="723"/>
                </a:lnTo>
                <a:lnTo>
                  <a:pt x="1434" y="721"/>
                </a:lnTo>
                <a:lnTo>
                  <a:pt x="1438" y="718"/>
                </a:lnTo>
                <a:lnTo>
                  <a:pt x="1438" y="717"/>
                </a:lnTo>
                <a:lnTo>
                  <a:pt x="1440" y="717"/>
                </a:lnTo>
                <a:lnTo>
                  <a:pt x="1441" y="715"/>
                </a:lnTo>
                <a:lnTo>
                  <a:pt x="1440" y="713"/>
                </a:lnTo>
                <a:lnTo>
                  <a:pt x="1440" y="711"/>
                </a:lnTo>
                <a:lnTo>
                  <a:pt x="1440" y="709"/>
                </a:lnTo>
                <a:lnTo>
                  <a:pt x="1440" y="707"/>
                </a:lnTo>
                <a:lnTo>
                  <a:pt x="1438" y="707"/>
                </a:lnTo>
                <a:lnTo>
                  <a:pt x="1438" y="705"/>
                </a:lnTo>
                <a:lnTo>
                  <a:pt x="1436" y="705"/>
                </a:lnTo>
                <a:lnTo>
                  <a:pt x="1434" y="705"/>
                </a:lnTo>
                <a:lnTo>
                  <a:pt x="1432" y="705"/>
                </a:lnTo>
                <a:lnTo>
                  <a:pt x="1432" y="707"/>
                </a:lnTo>
                <a:lnTo>
                  <a:pt x="1430" y="707"/>
                </a:lnTo>
                <a:lnTo>
                  <a:pt x="1428" y="707"/>
                </a:lnTo>
                <a:lnTo>
                  <a:pt x="1426" y="709"/>
                </a:lnTo>
                <a:lnTo>
                  <a:pt x="1424" y="709"/>
                </a:lnTo>
                <a:lnTo>
                  <a:pt x="1422" y="707"/>
                </a:lnTo>
                <a:lnTo>
                  <a:pt x="1420" y="705"/>
                </a:lnTo>
                <a:lnTo>
                  <a:pt x="1420" y="703"/>
                </a:lnTo>
                <a:lnTo>
                  <a:pt x="1419" y="703"/>
                </a:lnTo>
                <a:lnTo>
                  <a:pt x="1419" y="701"/>
                </a:lnTo>
                <a:lnTo>
                  <a:pt x="1419" y="703"/>
                </a:lnTo>
                <a:lnTo>
                  <a:pt x="1417" y="703"/>
                </a:lnTo>
                <a:lnTo>
                  <a:pt x="1414" y="703"/>
                </a:lnTo>
                <a:lnTo>
                  <a:pt x="1413" y="703"/>
                </a:lnTo>
                <a:lnTo>
                  <a:pt x="1411" y="701"/>
                </a:lnTo>
                <a:lnTo>
                  <a:pt x="1409" y="701"/>
                </a:lnTo>
                <a:lnTo>
                  <a:pt x="1407" y="701"/>
                </a:lnTo>
                <a:lnTo>
                  <a:pt x="1405" y="701"/>
                </a:lnTo>
                <a:lnTo>
                  <a:pt x="1403" y="701"/>
                </a:lnTo>
                <a:lnTo>
                  <a:pt x="1401" y="703"/>
                </a:lnTo>
                <a:lnTo>
                  <a:pt x="1399" y="705"/>
                </a:lnTo>
                <a:lnTo>
                  <a:pt x="1397" y="705"/>
                </a:lnTo>
                <a:lnTo>
                  <a:pt x="1397" y="703"/>
                </a:lnTo>
                <a:lnTo>
                  <a:pt x="1395" y="703"/>
                </a:lnTo>
                <a:lnTo>
                  <a:pt x="1397" y="703"/>
                </a:lnTo>
                <a:lnTo>
                  <a:pt x="1397" y="701"/>
                </a:lnTo>
                <a:lnTo>
                  <a:pt x="1399" y="699"/>
                </a:lnTo>
                <a:lnTo>
                  <a:pt x="1399" y="697"/>
                </a:lnTo>
                <a:lnTo>
                  <a:pt x="1397" y="695"/>
                </a:lnTo>
                <a:lnTo>
                  <a:pt x="1395" y="695"/>
                </a:lnTo>
                <a:lnTo>
                  <a:pt x="1393" y="695"/>
                </a:lnTo>
                <a:lnTo>
                  <a:pt x="1393" y="697"/>
                </a:lnTo>
                <a:lnTo>
                  <a:pt x="1393" y="699"/>
                </a:lnTo>
                <a:lnTo>
                  <a:pt x="1392" y="701"/>
                </a:lnTo>
                <a:lnTo>
                  <a:pt x="1390" y="701"/>
                </a:lnTo>
                <a:lnTo>
                  <a:pt x="1388" y="701"/>
                </a:lnTo>
                <a:lnTo>
                  <a:pt x="1386" y="699"/>
                </a:lnTo>
                <a:lnTo>
                  <a:pt x="1384" y="699"/>
                </a:lnTo>
                <a:lnTo>
                  <a:pt x="1384" y="701"/>
                </a:lnTo>
                <a:lnTo>
                  <a:pt x="1382" y="701"/>
                </a:lnTo>
                <a:lnTo>
                  <a:pt x="1382" y="699"/>
                </a:lnTo>
                <a:lnTo>
                  <a:pt x="1380" y="699"/>
                </a:lnTo>
                <a:lnTo>
                  <a:pt x="1380" y="701"/>
                </a:lnTo>
                <a:lnTo>
                  <a:pt x="1378" y="701"/>
                </a:lnTo>
                <a:lnTo>
                  <a:pt x="1374" y="697"/>
                </a:lnTo>
                <a:lnTo>
                  <a:pt x="1372" y="697"/>
                </a:lnTo>
                <a:lnTo>
                  <a:pt x="1370" y="697"/>
                </a:lnTo>
                <a:lnTo>
                  <a:pt x="1368" y="697"/>
                </a:lnTo>
                <a:lnTo>
                  <a:pt x="1366" y="699"/>
                </a:lnTo>
                <a:lnTo>
                  <a:pt x="1364" y="699"/>
                </a:lnTo>
                <a:lnTo>
                  <a:pt x="1364" y="701"/>
                </a:lnTo>
                <a:lnTo>
                  <a:pt x="1363" y="701"/>
                </a:lnTo>
                <a:lnTo>
                  <a:pt x="1363" y="699"/>
                </a:lnTo>
                <a:lnTo>
                  <a:pt x="1361" y="701"/>
                </a:lnTo>
                <a:lnTo>
                  <a:pt x="1359" y="701"/>
                </a:lnTo>
                <a:lnTo>
                  <a:pt x="1357" y="701"/>
                </a:lnTo>
                <a:lnTo>
                  <a:pt x="1357" y="699"/>
                </a:lnTo>
                <a:lnTo>
                  <a:pt x="1357" y="701"/>
                </a:lnTo>
                <a:lnTo>
                  <a:pt x="1355" y="701"/>
                </a:lnTo>
                <a:lnTo>
                  <a:pt x="1353" y="703"/>
                </a:lnTo>
                <a:lnTo>
                  <a:pt x="1349" y="703"/>
                </a:lnTo>
                <a:lnTo>
                  <a:pt x="1349" y="705"/>
                </a:lnTo>
                <a:lnTo>
                  <a:pt x="1347" y="705"/>
                </a:lnTo>
                <a:lnTo>
                  <a:pt x="1347" y="707"/>
                </a:lnTo>
                <a:lnTo>
                  <a:pt x="1345" y="707"/>
                </a:lnTo>
                <a:lnTo>
                  <a:pt x="1343" y="707"/>
                </a:lnTo>
                <a:lnTo>
                  <a:pt x="1340" y="709"/>
                </a:lnTo>
                <a:lnTo>
                  <a:pt x="1334" y="715"/>
                </a:lnTo>
                <a:lnTo>
                  <a:pt x="1334" y="717"/>
                </a:lnTo>
                <a:lnTo>
                  <a:pt x="1334" y="723"/>
                </a:lnTo>
                <a:lnTo>
                  <a:pt x="1334" y="728"/>
                </a:lnTo>
                <a:lnTo>
                  <a:pt x="1334" y="738"/>
                </a:lnTo>
                <a:lnTo>
                  <a:pt x="1332" y="747"/>
                </a:lnTo>
                <a:lnTo>
                  <a:pt x="1326" y="745"/>
                </a:lnTo>
                <a:lnTo>
                  <a:pt x="1324" y="744"/>
                </a:lnTo>
                <a:lnTo>
                  <a:pt x="1318" y="742"/>
                </a:lnTo>
                <a:lnTo>
                  <a:pt x="1316" y="742"/>
                </a:lnTo>
                <a:lnTo>
                  <a:pt x="1315" y="740"/>
                </a:lnTo>
                <a:lnTo>
                  <a:pt x="1313" y="751"/>
                </a:lnTo>
                <a:lnTo>
                  <a:pt x="1311" y="761"/>
                </a:lnTo>
                <a:lnTo>
                  <a:pt x="1307" y="759"/>
                </a:lnTo>
                <a:lnTo>
                  <a:pt x="1301" y="759"/>
                </a:lnTo>
                <a:lnTo>
                  <a:pt x="1299" y="759"/>
                </a:lnTo>
                <a:lnTo>
                  <a:pt x="1295" y="757"/>
                </a:lnTo>
                <a:lnTo>
                  <a:pt x="1288" y="757"/>
                </a:lnTo>
                <a:lnTo>
                  <a:pt x="1286" y="757"/>
                </a:lnTo>
                <a:lnTo>
                  <a:pt x="1284" y="757"/>
                </a:lnTo>
                <a:lnTo>
                  <a:pt x="1284" y="759"/>
                </a:lnTo>
                <a:lnTo>
                  <a:pt x="1282" y="761"/>
                </a:lnTo>
                <a:lnTo>
                  <a:pt x="1282" y="765"/>
                </a:lnTo>
                <a:lnTo>
                  <a:pt x="1280" y="771"/>
                </a:lnTo>
                <a:lnTo>
                  <a:pt x="1278" y="776"/>
                </a:lnTo>
                <a:lnTo>
                  <a:pt x="1276" y="782"/>
                </a:lnTo>
                <a:lnTo>
                  <a:pt x="1274" y="788"/>
                </a:lnTo>
                <a:lnTo>
                  <a:pt x="1274" y="790"/>
                </a:lnTo>
                <a:lnTo>
                  <a:pt x="1272" y="793"/>
                </a:lnTo>
                <a:lnTo>
                  <a:pt x="1268" y="797"/>
                </a:lnTo>
                <a:lnTo>
                  <a:pt x="1265" y="801"/>
                </a:lnTo>
                <a:lnTo>
                  <a:pt x="1263" y="807"/>
                </a:lnTo>
                <a:lnTo>
                  <a:pt x="1255" y="799"/>
                </a:lnTo>
                <a:lnTo>
                  <a:pt x="1253" y="795"/>
                </a:lnTo>
                <a:lnTo>
                  <a:pt x="1249" y="793"/>
                </a:lnTo>
                <a:lnTo>
                  <a:pt x="1240" y="788"/>
                </a:lnTo>
                <a:lnTo>
                  <a:pt x="1234" y="778"/>
                </a:lnTo>
                <a:lnTo>
                  <a:pt x="1230" y="776"/>
                </a:lnTo>
                <a:lnTo>
                  <a:pt x="1226" y="776"/>
                </a:lnTo>
                <a:lnTo>
                  <a:pt x="1219" y="774"/>
                </a:lnTo>
                <a:lnTo>
                  <a:pt x="1217" y="772"/>
                </a:lnTo>
                <a:lnTo>
                  <a:pt x="1211" y="771"/>
                </a:lnTo>
                <a:lnTo>
                  <a:pt x="1209" y="771"/>
                </a:lnTo>
                <a:lnTo>
                  <a:pt x="1209" y="763"/>
                </a:lnTo>
                <a:lnTo>
                  <a:pt x="1207" y="759"/>
                </a:lnTo>
                <a:lnTo>
                  <a:pt x="1207" y="757"/>
                </a:lnTo>
                <a:lnTo>
                  <a:pt x="1201" y="740"/>
                </a:lnTo>
                <a:lnTo>
                  <a:pt x="1201" y="738"/>
                </a:lnTo>
                <a:lnTo>
                  <a:pt x="1195" y="732"/>
                </a:lnTo>
                <a:lnTo>
                  <a:pt x="1193" y="730"/>
                </a:lnTo>
                <a:lnTo>
                  <a:pt x="1193" y="724"/>
                </a:lnTo>
                <a:lnTo>
                  <a:pt x="1192" y="723"/>
                </a:lnTo>
                <a:lnTo>
                  <a:pt x="1192" y="718"/>
                </a:lnTo>
                <a:lnTo>
                  <a:pt x="1190" y="713"/>
                </a:lnTo>
                <a:lnTo>
                  <a:pt x="1188" y="709"/>
                </a:lnTo>
                <a:lnTo>
                  <a:pt x="1188" y="707"/>
                </a:lnTo>
                <a:lnTo>
                  <a:pt x="1192" y="703"/>
                </a:lnTo>
                <a:lnTo>
                  <a:pt x="1193" y="699"/>
                </a:lnTo>
                <a:lnTo>
                  <a:pt x="1197" y="695"/>
                </a:lnTo>
                <a:lnTo>
                  <a:pt x="1199" y="694"/>
                </a:lnTo>
                <a:lnTo>
                  <a:pt x="1201" y="692"/>
                </a:lnTo>
                <a:lnTo>
                  <a:pt x="1176" y="684"/>
                </a:lnTo>
                <a:lnTo>
                  <a:pt x="1163" y="692"/>
                </a:lnTo>
                <a:lnTo>
                  <a:pt x="1161" y="692"/>
                </a:lnTo>
                <a:lnTo>
                  <a:pt x="1157" y="682"/>
                </a:lnTo>
                <a:lnTo>
                  <a:pt x="1157" y="680"/>
                </a:lnTo>
                <a:lnTo>
                  <a:pt x="1155" y="676"/>
                </a:lnTo>
                <a:lnTo>
                  <a:pt x="1153" y="674"/>
                </a:lnTo>
                <a:lnTo>
                  <a:pt x="1149" y="668"/>
                </a:lnTo>
                <a:lnTo>
                  <a:pt x="1145" y="659"/>
                </a:lnTo>
                <a:lnTo>
                  <a:pt x="1145" y="653"/>
                </a:lnTo>
                <a:lnTo>
                  <a:pt x="1145" y="649"/>
                </a:lnTo>
                <a:lnTo>
                  <a:pt x="1147" y="642"/>
                </a:lnTo>
                <a:lnTo>
                  <a:pt x="1149" y="634"/>
                </a:lnTo>
                <a:lnTo>
                  <a:pt x="1147" y="626"/>
                </a:lnTo>
                <a:lnTo>
                  <a:pt x="1145" y="615"/>
                </a:lnTo>
                <a:lnTo>
                  <a:pt x="1144" y="605"/>
                </a:lnTo>
                <a:lnTo>
                  <a:pt x="1144" y="598"/>
                </a:lnTo>
                <a:lnTo>
                  <a:pt x="1174" y="584"/>
                </a:lnTo>
                <a:lnTo>
                  <a:pt x="1207" y="571"/>
                </a:lnTo>
                <a:lnTo>
                  <a:pt x="1211" y="571"/>
                </a:lnTo>
                <a:lnTo>
                  <a:pt x="1215" y="571"/>
                </a:lnTo>
                <a:lnTo>
                  <a:pt x="1217" y="572"/>
                </a:lnTo>
                <a:lnTo>
                  <a:pt x="1219" y="571"/>
                </a:lnTo>
                <a:lnTo>
                  <a:pt x="1222" y="571"/>
                </a:lnTo>
                <a:lnTo>
                  <a:pt x="1226" y="571"/>
                </a:lnTo>
                <a:lnTo>
                  <a:pt x="1230" y="571"/>
                </a:lnTo>
                <a:lnTo>
                  <a:pt x="1240" y="569"/>
                </a:lnTo>
                <a:lnTo>
                  <a:pt x="1243" y="569"/>
                </a:lnTo>
                <a:lnTo>
                  <a:pt x="1247" y="569"/>
                </a:lnTo>
                <a:lnTo>
                  <a:pt x="1249" y="569"/>
                </a:lnTo>
                <a:lnTo>
                  <a:pt x="1253" y="567"/>
                </a:lnTo>
                <a:lnTo>
                  <a:pt x="1257" y="565"/>
                </a:lnTo>
                <a:lnTo>
                  <a:pt x="1259" y="565"/>
                </a:lnTo>
                <a:lnTo>
                  <a:pt x="1257" y="563"/>
                </a:lnTo>
                <a:lnTo>
                  <a:pt x="1257" y="561"/>
                </a:lnTo>
                <a:lnTo>
                  <a:pt x="1255" y="563"/>
                </a:lnTo>
                <a:lnTo>
                  <a:pt x="1255" y="561"/>
                </a:lnTo>
                <a:lnTo>
                  <a:pt x="1253" y="557"/>
                </a:lnTo>
                <a:lnTo>
                  <a:pt x="1253" y="555"/>
                </a:lnTo>
                <a:lnTo>
                  <a:pt x="1251" y="549"/>
                </a:lnTo>
                <a:lnTo>
                  <a:pt x="1247" y="543"/>
                </a:lnTo>
                <a:lnTo>
                  <a:pt x="1272" y="540"/>
                </a:lnTo>
                <a:lnTo>
                  <a:pt x="1272" y="538"/>
                </a:lnTo>
                <a:lnTo>
                  <a:pt x="1274" y="540"/>
                </a:lnTo>
                <a:lnTo>
                  <a:pt x="1276" y="538"/>
                </a:lnTo>
                <a:lnTo>
                  <a:pt x="1278" y="538"/>
                </a:lnTo>
                <a:lnTo>
                  <a:pt x="1282" y="530"/>
                </a:lnTo>
                <a:lnTo>
                  <a:pt x="1284" y="526"/>
                </a:lnTo>
                <a:lnTo>
                  <a:pt x="1284" y="524"/>
                </a:lnTo>
                <a:lnTo>
                  <a:pt x="1284" y="522"/>
                </a:lnTo>
                <a:lnTo>
                  <a:pt x="1284" y="521"/>
                </a:lnTo>
                <a:lnTo>
                  <a:pt x="1282" y="519"/>
                </a:lnTo>
                <a:lnTo>
                  <a:pt x="1280" y="519"/>
                </a:lnTo>
                <a:lnTo>
                  <a:pt x="1278" y="517"/>
                </a:lnTo>
                <a:lnTo>
                  <a:pt x="1276" y="517"/>
                </a:lnTo>
                <a:lnTo>
                  <a:pt x="1276" y="515"/>
                </a:lnTo>
                <a:lnTo>
                  <a:pt x="1276" y="513"/>
                </a:lnTo>
                <a:lnTo>
                  <a:pt x="1274" y="513"/>
                </a:lnTo>
                <a:lnTo>
                  <a:pt x="1274" y="511"/>
                </a:lnTo>
                <a:lnTo>
                  <a:pt x="1272" y="509"/>
                </a:lnTo>
                <a:lnTo>
                  <a:pt x="1272" y="507"/>
                </a:lnTo>
                <a:lnTo>
                  <a:pt x="1272" y="505"/>
                </a:lnTo>
                <a:lnTo>
                  <a:pt x="1274" y="505"/>
                </a:lnTo>
                <a:lnTo>
                  <a:pt x="1274" y="503"/>
                </a:lnTo>
                <a:lnTo>
                  <a:pt x="1272" y="503"/>
                </a:lnTo>
                <a:lnTo>
                  <a:pt x="1270" y="503"/>
                </a:lnTo>
                <a:lnTo>
                  <a:pt x="1270" y="501"/>
                </a:lnTo>
                <a:lnTo>
                  <a:pt x="1270" y="499"/>
                </a:lnTo>
                <a:lnTo>
                  <a:pt x="1270" y="497"/>
                </a:lnTo>
                <a:lnTo>
                  <a:pt x="1268" y="497"/>
                </a:lnTo>
                <a:lnTo>
                  <a:pt x="1268" y="495"/>
                </a:lnTo>
                <a:lnTo>
                  <a:pt x="1267" y="495"/>
                </a:lnTo>
                <a:lnTo>
                  <a:pt x="1267" y="494"/>
                </a:lnTo>
                <a:lnTo>
                  <a:pt x="1265" y="494"/>
                </a:lnTo>
                <a:lnTo>
                  <a:pt x="1265" y="492"/>
                </a:lnTo>
                <a:lnTo>
                  <a:pt x="1263" y="492"/>
                </a:lnTo>
                <a:lnTo>
                  <a:pt x="1265" y="490"/>
                </a:lnTo>
                <a:lnTo>
                  <a:pt x="1263" y="490"/>
                </a:lnTo>
                <a:lnTo>
                  <a:pt x="1263" y="488"/>
                </a:lnTo>
                <a:lnTo>
                  <a:pt x="1263" y="486"/>
                </a:lnTo>
                <a:lnTo>
                  <a:pt x="1263" y="484"/>
                </a:lnTo>
                <a:lnTo>
                  <a:pt x="1263" y="482"/>
                </a:lnTo>
                <a:lnTo>
                  <a:pt x="1263" y="480"/>
                </a:lnTo>
                <a:lnTo>
                  <a:pt x="1261" y="478"/>
                </a:lnTo>
                <a:lnTo>
                  <a:pt x="1259" y="478"/>
                </a:lnTo>
                <a:lnTo>
                  <a:pt x="1259" y="476"/>
                </a:lnTo>
                <a:lnTo>
                  <a:pt x="1257" y="476"/>
                </a:lnTo>
                <a:lnTo>
                  <a:pt x="1257" y="474"/>
                </a:lnTo>
                <a:lnTo>
                  <a:pt x="1257" y="473"/>
                </a:lnTo>
                <a:lnTo>
                  <a:pt x="1259" y="471"/>
                </a:lnTo>
                <a:lnTo>
                  <a:pt x="1263" y="469"/>
                </a:lnTo>
                <a:lnTo>
                  <a:pt x="1292" y="432"/>
                </a:lnTo>
                <a:lnTo>
                  <a:pt x="1286" y="425"/>
                </a:lnTo>
                <a:lnTo>
                  <a:pt x="1284" y="419"/>
                </a:lnTo>
                <a:lnTo>
                  <a:pt x="1280" y="417"/>
                </a:lnTo>
                <a:lnTo>
                  <a:pt x="1280" y="415"/>
                </a:lnTo>
                <a:lnTo>
                  <a:pt x="1276" y="409"/>
                </a:lnTo>
                <a:lnTo>
                  <a:pt x="1276" y="407"/>
                </a:lnTo>
                <a:lnTo>
                  <a:pt x="1265" y="413"/>
                </a:lnTo>
                <a:lnTo>
                  <a:pt x="1257" y="417"/>
                </a:lnTo>
                <a:lnTo>
                  <a:pt x="1251" y="419"/>
                </a:lnTo>
                <a:lnTo>
                  <a:pt x="1209" y="436"/>
                </a:lnTo>
                <a:lnTo>
                  <a:pt x="1161" y="455"/>
                </a:lnTo>
                <a:lnTo>
                  <a:pt x="1107" y="428"/>
                </a:lnTo>
                <a:lnTo>
                  <a:pt x="1092" y="415"/>
                </a:lnTo>
                <a:lnTo>
                  <a:pt x="1078" y="420"/>
                </a:lnTo>
                <a:lnTo>
                  <a:pt x="1076" y="420"/>
                </a:lnTo>
                <a:lnTo>
                  <a:pt x="1075" y="420"/>
                </a:lnTo>
                <a:lnTo>
                  <a:pt x="1063" y="425"/>
                </a:lnTo>
                <a:lnTo>
                  <a:pt x="1061" y="413"/>
                </a:lnTo>
                <a:lnTo>
                  <a:pt x="1059" y="370"/>
                </a:lnTo>
                <a:lnTo>
                  <a:pt x="1092" y="365"/>
                </a:lnTo>
                <a:lnTo>
                  <a:pt x="1084" y="348"/>
                </a:lnTo>
                <a:lnTo>
                  <a:pt x="1067" y="309"/>
                </a:lnTo>
                <a:lnTo>
                  <a:pt x="1086" y="290"/>
                </a:lnTo>
                <a:lnTo>
                  <a:pt x="1086" y="292"/>
                </a:lnTo>
                <a:lnTo>
                  <a:pt x="1090" y="288"/>
                </a:lnTo>
                <a:lnTo>
                  <a:pt x="1090" y="284"/>
                </a:lnTo>
                <a:lnTo>
                  <a:pt x="1092" y="284"/>
                </a:lnTo>
                <a:lnTo>
                  <a:pt x="1097" y="278"/>
                </a:lnTo>
                <a:lnTo>
                  <a:pt x="1105" y="271"/>
                </a:lnTo>
                <a:lnTo>
                  <a:pt x="1132" y="209"/>
                </a:lnTo>
                <a:lnTo>
                  <a:pt x="1130" y="209"/>
                </a:lnTo>
                <a:lnTo>
                  <a:pt x="1128" y="211"/>
                </a:lnTo>
                <a:lnTo>
                  <a:pt x="1126" y="211"/>
                </a:lnTo>
                <a:lnTo>
                  <a:pt x="1124" y="209"/>
                </a:lnTo>
                <a:lnTo>
                  <a:pt x="1123" y="205"/>
                </a:lnTo>
                <a:lnTo>
                  <a:pt x="1118" y="192"/>
                </a:lnTo>
                <a:lnTo>
                  <a:pt x="1115" y="186"/>
                </a:lnTo>
                <a:lnTo>
                  <a:pt x="1113" y="175"/>
                </a:lnTo>
                <a:lnTo>
                  <a:pt x="1111" y="169"/>
                </a:lnTo>
                <a:lnTo>
                  <a:pt x="1109" y="165"/>
                </a:lnTo>
                <a:lnTo>
                  <a:pt x="1107" y="153"/>
                </a:lnTo>
                <a:lnTo>
                  <a:pt x="1105" y="146"/>
                </a:lnTo>
                <a:lnTo>
                  <a:pt x="1103" y="142"/>
                </a:lnTo>
                <a:lnTo>
                  <a:pt x="1097" y="138"/>
                </a:lnTo>
                <a:lnTo>
                  <a:pt x="1092" y="134"/>
                </a:lnTo>
                <a:lnTo>
                  <a:pt x="1086" y="130"/>
                </a:lnTo>
                <a:lnTo>
                  <a:pt x="1069" y="117"/>
                </a:lnTo>
                <a:lnTo>
                  <a:pt x="1063" y="113"/>
                </a:lnTo>
                <a:lnTo>
                  <a:pt x="1059" y="111"/>
                </a:lnTo>
                <a:lnTo>
                  <a:pt x="1053" y="107"/>
                </a:lnTo>
                <a:lnTo>
                  <a:pt x="1048" y="101"/>
                </a:lnTo>
                <a:lnTo>
                  <a:pt x="1044" y="99"/>
                </a:lnTo>
                <a:lnTo>
                  <a:pt x="1040" y="98"/>
                </a:lnTo>
                <a:lnTo>
                  <a:pt x="1038" y="96"/>
                </a:lnTo>
                <a:lnTo>
                  <a:pt x="1034" y="94"/>
                </a:lnTo>
                <a:lnTo>
                  <a:pt x="1032" y="92"/>
                </a:lnTo>
                <a:lnTo>
                  <a:pt x="1030" y="90"/>
                </a:lnTo>
                <a:lnTo>
                  <a:pt x="1028" y="88"/>
                </a:lnTo>
                <a:lnTo>
                  <a:pt x="1022" y="82"/>
                </a:lnTo>
                <a:lnTo>
                  <a:pt x="1021" y="78"/>
                </a:lnTo>
                <a:lnTo>
                  <a:pt x="1019" y="77"/>
                </a:lnTo>
                <a:lnTo>
                  <a:pt x="1007" y="61"/>
                </a:lnTo>
                <a:lnTo>
                  <a:pt x="1005" y="59"/>
                </a:lnTo>
                <a:lnTo>
                  <a:pt x="1003" y="55"/>
                </a:lnTo>
                <a:lnTo>
                  <a:pt x="998" y="50"/>
                </a:lnTo>
                <a:lnTo>
                  <a:pt x="998" y="46"/>
                </a:lnTo>
                <a:lnTo>
                  <a:pt x="995" y="44"/>
                </a:lnTo>
                <a:lnTo>
                  <a:pt x="990" y="36"/>
                </a:lnTo>
                <a:lnTo>
                  <a:pt x="982" y="28"/>
                </a:lnTo>
                <a:lnTo>
                  <a:pt x="976" y="23"/>
                </a:lnTo>
                <a:lnTo>
                  <a:pt x="965" y="17"/>
                </a:lnTo>
                <a:lnTo>
                  <a:pt x="944" y="5"/>
                </a:lnTo>
                <a:lnTo>
                  <a:pt x="936" y="3"/>
                </a:lnTo>
                <a:lnTo>
                  <a:pt x="934" y="0"/>
                </a:lnTo>
                <a:lnTo>
                  <a:pt x="932" y="2"/>
                </a:lnTo>
                <a:lnTo>
                  <a:pt x="928" y="3"/>
                </a:lnTo>
                <a:lnTo>
                  <a:pt x="926" y="5"/>
                </a:lnTo>
                <a:lnTo>
                  <a:pt x="921" y="9"/>
                </a:lnTo>
                <a:lnTo>
                  <a:pt x="915" y="13"/>
                </a:lnTo>
                <a:lnTo>
                  <a:pt x="909" y="17"/>
                </a:lnTo>
                <a:lnTo>
                  <a:pt x="917" y="32"/>
                </a:lnTo>
                <a:lnTo>
                  <a:pt x="938" y="55"/>
                </a:lnTo>
                <a:lnTo>
                  <a:pt x="936" y="72"/>
                </a:lnTo>
                <a:lnTo>
                  <a:pt x="936" y="74"/>
                </a:lnTo>
                <a:lnTo>
                  <a:pt x="940" y="74"/>
                </a:lnTo>
                <a:lnTo>
                  <a:pt x="942" y="77"/>
                </a:lnTo>
                <a:lnTo>
                  <a:pt x="942" y="78"/>
                </a:lnTo>
                <a:lnTo>
                  <a:pt x="944" y="84"/>
                </a:lnTo>
                <a:lnTo>
                  <a:pt x="953" y="99"/>
                </a:lnTo>
                <a:lnTo>
                  <a:pt x="926" y="119"/>
                </a:lnTo>
                <a:lnTo>
                  <a:pt x="909" y="132"/>
                </a:lnTo>
                <a:lnTo>
                  <a:pt x="917" y="146"/>
                </a:lnTo>
                <a:lnTo>
                  <a:pt x="923" y="153"/>
                </a:lnTo>
                <a:lnTo>
                  <a:pt x="934" y="178"/>
                </a:lnTo>
                <a:lnTo>
                  <a:pt x="936" y="182"/>
                </a:lnTo>
                <a:lnTo>
                  <a:pt x="919" y="209"/>
                </a:lnTo>
                <a:lnTo>
                  <a:pt x="917" y="209"/>
                </a:lnTo>
                <a:lnTo>
                  <a:pt x="915" y="207"/>
                </a:lnTo>
                <a:lnTo>
                  <a:pt x="911" y="207"/>
                </a:lnTo>
                <a:lnTo>
                  <a:pt x="907" y="205"/>
                </a:lnTo>
                <a:lnTo>
                  <a:pt x="894" y="201"/>
                </a:lnTo>
                <a:lnTo>
                  <a:pt x="892" y="199"/>
                </a:lnTo>
                <a:lnTo>
                  <a:pt x="892" y="196"/>
                </a:lnTo>
                <a:lnTo>
                  <a:pt x="888" y="192"/>
                </a:lnTo>
                <a:lnTo>
                  <a:pt x="886" y="186"/>
                </a:lnTo>
                <a:lnTo>
                  <a:pt x="880" y="173"/>
                </a:lnTo>
                <a:lnTo>
                  <a:pt x="867" y="167"/>
                </a:lnTo>
                <a:lnTo>
                  <a:pt x="863" y="161"/>
                </a:lnTo>
                <a:lnTo>
                  <a:pt x="853" y="148"/>
                </a:lnTo>
                <a:lnTo>
                  <a:pt x="849" y="148"/>
                </a:lnTo>
                <a:lnTo>
                  <a:pt x="834" y="148"/>
                </a:lnTo>
                <a:lnTo>
                  <a:pt x="827" y="119"/>
                </a:lnTo>
                <a:lnTo>
                  <a:pt x="811" y="107"/>
                </a:lnTo>
                <a:lnTo>
                  <a:pt x="773" y="144"/>
                </a:lnTo>
                <a:lnTo>
                  <a:pt x="784" y="159"/>
                </a:lnTo>
                <a:lnTo>
                  <a:pt x="792" y="167"/>
                </a:lnTo>
                <a:lnTo>
                  <a:pt x="807" y="186"/>
                </a:lnTo>
                <a:lnTo>
                  <a:pt x="809" y="190"/>
                </a:lnTo>
                <a:lnTo>
                  <a:pt x="809" y="192"/>
                </a:lnTo>
                <a:lnTo>
                  <a:pt x="809" y="194"/>
                </a:lnTo>
                <a:lnTo>
                  <a:pt x="805" y="197"/>
                </a:lnTo>
                <a:lnTo>
                  <a:pt x="803" y="196"/>
                </a:lnTo>
                <a:lnTo>
                  <a:pt x="800" y="192"/>
                </a:lnTo>
                <a:lnTo>
                  <a:pt x="792" y="186"/>
                </a:lnTo>
                <a:lnTo>
                  <a:pt x="796" y="182"/>
                </a:lnTo>
                <a:lnTo>
                  <a:pt x="800" y="178"/>
                </a:lnTo>
                <a:lnTo>
                  <a:pt x="792" y="171"/>
                </a:lnTo>
                <a:lnTo>
                  <a:pt x="786" y="176"/>
                </a:lnTo>
                <a:lnTo>
                  <a:pt x="774" y="188"/>
                </a:lnTo>
                <a:lnTo>
                  <a:pt x="771" y="186"/>
                </a:lnTo>
                <a:lnTo>
                  <a:pt x="763" y="192"/>
                </a:lnTo>
                <a:lnTo>
                  <a:pt x="771" y="199"/>
                </a:lnTo>
                <a:lnTo>
                  <a:pt x="769" y="199"/>
                </a:lnTo>
                <a:lnTo>
                  <a:pt x="767" y="203"/>
                </a:lnTo>
                <a:lnTo>
                  <a:pt x="759" y="209"/>
                </a:lnTo>
                <a:lnTo>
                  <a:pt x="755" y="211"/>
                </a:lnTo>
                <a:lnTo>
                  <a:pt x="750" y="215"/>
                </a:lnTo>
                <a:lnTo>
                  <a:pt x="748" y="209"/>
                </a:lnTo>
                <a:lnTo>
                  <a:pt x="742" y="209"/>
                </a:lnTo>
                <a:lnTo>
                  <a:pt x="740" y="209"/>
                </a:lnTo>
                <a:lnTo>
                  <a:pt x="748" y="224"/>
                </a:lnTo>
                <a:lnTo>
                  <a:pt x="748" y="226"/>
                </a:lnTo>
                <a:lnTo>
                  <a:pt x="746" y="228"/>
                </a:lnTo>
                <a:lnTo>
                  <a:pt x="748" y="232"/>
                </a:lnTo>
                <a:lnTo>
                  <a:pt x="748" y="236"/>
                </a:lnTo>
                <a:lnTo>
                  <a:pt x="752" y="242"/>
                </a:lnTo>
                <a:lnTo>
                  <a:pt x="759" y="253"/>
                </a:lnTo>
                <a:lnTo>
                  <a:pt x="757" y="257"/>
                </a:lnTo>
                <a:lnTo>
                  <a:pt x="753" y="255"/>
                </a:lnTo>
                <a:lnTo>
                  <a:pt x="752" y="255"/>
                </a:lnTo>
                <a:lnTo>
                  <a:pt x="750" y="255"/>
                </a:lnTo>
                <a:lnTo>
                  <a:pt x="748" y="255"/>
                </a:lnTo>
                <a:lnTo>
                  <a:pt x="744" y="255"/>
                </a:lnTo>
                <a:lnTo>
                  <a:pt x="742" y="255"/>
                </a:lnTo>
                <a:lnTo>
                  <a:pt x="738" y="255"/>
                </a:lnTo>
                <a:lnTo>
                  <a:pt x="738" y="257"/>
                </a:lnTo>
                <a:lnTo>
                  <a:pt x="736" y="257"/>
                </a:lnTo>
                <a:lnTo>
                  <a:pt x="736" y="259"/>
                </a:lnTo>
                <a:lnTo>
                  <a:pt x="734" y="259"/>
                </a:lnTo>
                <a:lnTo>
                  <a:pt x="732" y="261"/>
                </a:lnTo>
                <a:lnTo>
                  <a:pt x="730" y="263"/>
                </a:lnTo>
                <a:lnTo>
                  <a:pt x="728" y="265"/>
                </a:lnTo>
                <a:lnTo>
                  <a:pt x="726" y="267"/>
                </a:lnTo>
                <a:lnTo>
                  <a:pt x="725" y="269"/>
                </a:lnTo>
                <a:lnTo>
                  <a:pt x="725" y="271"/>
                </a:lnTo>
                <a:lnTo>
                  <a:pt x="721" y="273"/>
                </a:lnTo>
                <a:lnTo>
                  <a:pt x="719" y="273"/>
                </a:lnTo>
                <a:lnTo>
                  <a:pt x="715" y="273"/>
                </a:lnTo>
                <a:lnTo>
                  <a:pt x="713" y="274"/>
                </a:lnTo>
                <a:lnTo>
                  <a:pt x="707" y="278"/>
                </a:lnTo>
                <a:lnTo>
                  <a:pt x="705" y="278"/>
                </a:lnTo>
                <a:lnTo>
                  <a:pt x="704" y="280"/>
                </a:lnTo>
                <a:lnTo>
                  <a:pt x="705" y="286"/>
                </a:lnTo>
                <a:lnTo>
                  <a:pt x="707" y="288"/>
                </a:lnTo>
                <a:lnTo>
                  <a:pt x="705" y="290"/>
                </a:lnTo>
                <a:lnTo>
                  <a:pt x="698" y="294"/>
                </a:lnTo>
                <a:lnTo>
                  <a:pt x="692" y="292"/>
                </a:lnTo>
                <a:lnTo>
                  <a:pt x="690" y="290"/>
                </a:lnTo>
                <a:lnTo>
                  <a:pt x="686" y="288"/>
                </a:lnTo>
                <a:lnTo>
                  <a:pt x="682" y="288"/>
                </a:lnTo>
                <a:lnTo>
                  <a:pt x="680" y="288"/>
                </a:lnTo>
                <a:lnTo>
                  <a:pt x="678" y="288"/>
                </a:lnTo>
                <a:lnTo>
                  <a:pt x="677" y="288"/>
                </a:lnTo>
                <a:lnTo>
                  <a:pt x="675" y="288"/>
                </a:lnTo>
                <a:lnTo>
                  <a:pt x="673" y="290"/>
                </a:lnTo>
                <a:lnTo>
                  <a:pt x="669" y="290"/>
                </a:lnTo>
                <a:lnTo>
                  <a:pt x="665" y="294"/>
                </a:lnTo>
                <a:lnTo>
                  <a:pt x="661" y="294"/>
                </a:lnTo>
                <a:lnTo>
                  <a:pt x="659" y="294"/>
                </a:lnTo>
                <a:lnTo>
                  <a:pt x="657" y="294"/>
                </a:lnTo>
                <a:lnTo>
                  <a:pt x="656" y="295"/>
                </a:lnTo>
                <a:lnTo>
                  <a:pt x="656" y="298"/>
                </a:lnTo>
                <a:lnTo>
                  <a:pt x="657" y="303"/>
                </a:lnTo>
                <a:lnTo>
                  <a:pt x="657" y="309"/>
                </a:lnTo>
                <a:lnTo>
                  <a:pt x="657" y="313"/>
                </a:lnTo>
                <a:lnTo>
                  <a:pt x="665" y="328"/>
                </a:lnTo>
                <a:lnTo>
                  <a:pt x="669" y="336"/>
                </a:lnTo>
                <a:lnTo>
                  <a:pt x="667" y="342"/>
                </a:lnTo>
                <a:lnTo>
                  <a:pt x="661" y="353"/>
                </a:lnTo>
                <a:lnTo>
                  <a:pt x="657" y="355"/>
                </a:lnTo>
                <a:lnTo>
                  <a:pt x="650" y="355"/>
                </a:lnTo>
                <a:lnTo>
                  <a:pt x="673" y="380"/>
                </a:lnTo>
                <a:lnTo>
                  <a:pt x="686" y="396"/>
                </a:lnTo>
                <a:lnTo>
                  <a:pt x="686" y="394"/>
                </a:lnTo>
                <a:lnTo>
                  <a:pt x="698" y="407"/>
                </a:lnTo>
                <a:lnTo>
                  <a:pt x="696" y="409"/>
                </a:lnTo>
                <a:lnTo>
                  <a:pt x="694" y="409"/>
                </a:lnTo>
                <a:lnTo>
                  <a:pt x="692" y="409"/>
                </a:lnTo>
                <a:lnTo>
                  <a:pt x="690" y="409"/>
                </a:lnTo>
                <a:lnTo>
                  <a:pt x="688" y="409"/>
                </a:lnTo>
                <a:lnTo>
                  <a:pt x="686" y="409"/>
                </a:lnTo>
                <a:lnTo>
                  <a:pt x="684" y="409"/>
                </a:lnTo>
                <a:lnTo>
                  <a:pt x="682" y="409"/>
                </a:lnTo>
                <a:lnTo>
                  <a:pt x="680" y="409"/>
                </a:lnTo>
                <a:lnTo>
                  <a:pt x="680" y="411"/>
                </a:lnTo>
                <a:lnTo>
                  <a:pt x="678" y="411"/>
                </a:lnTo>
                <a:lnTo>
                  <a:pt x="677" y="411"/>
                </a:lnTo>
                <a:lnTo>
                  <a:pt x="675" y="411"/>
                </a:lnTo>
                <a:lnTo>
                  <a:pt x="675" y="413"/>
                </a:lnTo>
                <a:lnTo>
                  <a:pt x="673" y="413"/>
                </a:lnTo>
                <a:lnTo>
                  <a:pt x="673" y="415"/>
                </a:lnTo>
                <a:lnTo>
                  <a:pt x="673" y="417"/>
                </a:lnTo>
                <a:lnTo>
                  <a:pt x="673" y="419"/>
                </a:lnTo>
                <a:lnTo>
                  <a:pt x="671" y="419"/>
                </a:lnTo>
                <a:lnTo>
                  <a:pt x="671" y="420"/>
                </a:lnTo>
                <a:lnTo>
                  <a:pt x="669" y="420"/>
                </a:lnTo>
                <a:lnTo>
                  <a:pt x="667" y="420"/>
                </a:lnTo>
                <a:lnTo>
                  <a:pt x="665" y="420"/>
                </a:lnTo>
                <a:lnTo>
                  <a:pt x="665" y="419"/>
                </a:lnTo>
                <a:lnTo>
                  <a:pt x="663" y="419"/>
                </a:lnTo>
                <a:lnTo>
                  <a:pt x="661" y="419"/>
                </a:lnTo>
                <a:lnTo>
                  <a:pt x="659" y="419"/>
                </a:lnTo>
                <a:lnTo>
                  <a:pt x="657" y="419"/>
                </a:lnTo>
                <a:lnTo>
                  <a:pt x="657" y="420"/>
                </a:lnTo>
                <a:lnTo>
                  <a:pt x="656" y="420"/>
                </a:lnTo>
                <a:lnTo>
                  <a:pt x="656" y="423"/>
                </a:lnTo>
                <a:lnTo>
                  <a:pt x="653" y="425"/>
                </a:lnTo>
                <a:lnTo>
                  <a:pt x="653" y="423"/>
                </a:lnTo>
                <a:lnTo>
                  <a:pt x="651" y="423"/>
                </a:lnTo>
                <a:lnTo>
                  <a:pt x="651" y="420"/>
                </a:lnTo>
                <a:lnTo>
                  <a:pt x="650" y="420"/>
                </a:lnTo>
                <a:lnTo>
                  <a:pt x="648" y="420"/>
                </a:lnTo>
                <a:lnTo>
                  <a:pt x="646" y="420"/>
                </a:lnTo>
                <a:lnTo>
                  <a:pt x="644" y="419"/>
                </a:lnTo>
                <a:lnTo>
                  <a:pt x="642" y="419"/>
                </a:lnTo>
                <a:lnTo>
                  <a:pt x="642" y="417"/>
                </a:lnTo>
                <a:lnTo>
                  <a:pt x="640" y="417"/>
                </a:lnTo>
                <a:lnTo>
                  <a:pt x="640" y="419"/>
                </a:lnTo>
                <a:lnTo>
                  <a:pt x="638" y="419"/>
                </a:lnTo>
                <a:lnTo>
                  <a:pt x="636" y="420"/>
                </a:lnTo>
                <a:lnTo>
                  <a:pt x="634" y="420"/>
                </a:lnTo>
                <a:lnTo>
                  <a:pt x="632" y="420"/>
                </a:lnTo>
                <a:lnTo>
                  <a:pt x="632" y="423"/>
                </a:lnTo>
                <a:lnTo>
                  <a:pt x="630" y="423"/>
                </a:lnTo>
                <a:lnTo>
                  <a:pt x="629" y="423"/>
                </a:lnTo>
                <a:lnTo>
                  <a:pt x="629" y="420"/>
                </a:lnTo>
                <a:lnTo>
                  <a:pt x="627" y="420"/>
                </a:lnTo>
                <a:lnTo>
                  <a:pt x="625" y="420"/>
                </a:lnTo>
                <a:lnTo>
                  <a:pt x="623" y="420"/>
                </a:lnTo>
                <a:lnTo>
                  <a:pt x="621" y="419"/>
                </a:lnTo>
                <a:lnTo>
                  <a:pt x="619" y="419"/>
                </a:lnTo>
                <a:lnTo>
                  <a:pt x="617" y="417"/>
                </a:lnTo>
                <a:lnTo>
                  <a:pt x="617" y="415"/>
                </a:lnTo>
                <a:lnTo>
                  <a:pt x="615" y="415"/>
                </a:lnTo>
                <a:lnTo>
                  <a:pt x="615" y="413"/>
                </a:lnTo>
                <a:lnTo>
                  <a:pt x="613" y="413"/>
                </a:lnTo>
                <a:lnTo>
                  <a:pt x="615" y="413"/>
                </a:lnTo>
                <a:lnTo>
                  <a:pt x="615" y="411"/>
                </a:lnTo>
                <a:lnTo>
                  <a:pt x="613" y="411"/>
                </a:lnTo>
                <a:lnTo>
                  <a:pt x="611" y="411"/>
                </a:lnTo>
                <a:lnTo>
                  <a:pt x="609" y="411"/>
                </a:lnTo>
                <a:lnTo>
                  <a:pt x="607" y="411"/>
                </a:lnTo>
                <a:lnTo>
                  <a:pt x="605" y="411"/>
                </a:lnTo>
                <a:lnTo>
                  <a:pt x="603" y="413"/>
                </a:lnTo>
                <a:lnTo>
                  <a:pt x="603" y="415"/>
                </a:lnTo>
                <a:lnTo>
                  <a:pt x="603" y="417"/>
                </a:lnTo>
                <a:lnTo>
                  <a:pt x="602" y="417"/>
                </a:lnTo>
                <a:lnTo>
                  <a:pt x="600" y="417"/>
                </a:lnTo>
                <a:lnTo>
                  <a:pt x="598" y="419"/>
                </a:lnTo>
                <a:lnTo>
                  <a:pt x="598" y="420"/>
                </a:lnTo>
                <a:lnTo>
                  <a:pt x="596" y="420"/>
                </a:lnTo>
                <a:lnTo>
                  <a:pt x="596" y="423"/>
                </a:lnTo>
                <a:lnTo>
                  <a:pt x="594" y="425"/>
                </a:lnTo>
                <a:lnTo>
                  <a:pt x="594" y="426"/>
                </a:lnTo>
                <a:lnTo>
                  <a:pt x="592" y="428"/>
                </a:lnTo>
                <a:lnTo>
                  <a:pt x="590" y="426"/>
                </a:lnTo>
                <a:lnTo>
                  <a:pt x="590" y="428"/>
                </a:lnTo>
                <a:lnTo>
                  <a:pt x="588" y="428"/>
                </a:lnTo>
                <a:lnTo>
                  <a:pt x="588" y="430"/>
                </a:lnTo>
                <a:lnTo>
                  <a:pt x="586" y="430"/>
                </a:lnTo>
                <a:lnTo>
                  <a:pt x="584" y="432"/>
                </a:lnTo>
                <a:lnTo>
                  <a:pt x="582" y="434"/>
                </a:lnTo>
                <a:lnTo>
                  <a:pt x="581" y="434"/>
                </a:lnTo>
                <a:lnTo>
                  <a:pt x="579" y="434"/>
                </a:lnTo>
                <a:lnTo>
                  <a:pt x="579" y="432"/>
                </a:lnTo>
                <a:lnTo>
                  <a:pt x="579" y="430"/>
                </a:lnTo>
                <a:lnTo>
                  <a:pt x="577" y="430"/>
                </a:lnTo>
                <a:lnTo>
                  <a:pt x="575" y="430"/>
                </a:lnTo>
                <a:lnTo>
                  <a:pt x="573" y="432"/>
                </a:lnTo>
                <a:lnTo>
                  <a:pt x="571" y="434"/>
                </a:lnTo>
                <a:lnTo>
                  <a:pt x="571" y="436"/>
                </a:lnTo>
                <a:lnTo>
                  <a:pt x="571" y="438"/>
                </a:lnTo>
                <a:lnTo>
                  <a:pt x="571" y="440"/>
                </a:lnTo>
                <a:lnTo>
                  <a:pt x="571" y="442"/>
                </a:lnTo>
                <a:lnTo>
                  <a:pt x="571" y="444"/>
                </a:lnTo>
                <a:lnTo>
                  <a:pt x="569" y="444"/>
                </a:lnTo>
                <a:lnTo>
                  <a:pt x="567" y="444"/>
                </a:lnTo>
                <a:lnTo>
                  <a:pt x="565" y="444"/>
                </a:lnTo>
                <a:lnTo>
                  <a:pt x="563" y="444"/>
                </a:lnTo>
                <a:lnTo>
                  <a:pt x="561" y="444"/>
                </a:lnTo>
                <a:lnTo>
                  <a:pt x="561" y="442"/>
                </a:lnTo>
                <a:lnTo>
                  <a:pt x="559" y="440"/>
                </a:lnTo>
                <a:lnTo>
                  <a:pt x="557" y="440"/>
                </a:lnTo>
                <a:lnTo>
                  <a:pt x="555" y="440"/>
                </a:lnTo>
                <a:lnTo>
                  <a:pt x="555" y="442"/>
                </a:lnTo>
                <a:lnTo>
                  <a:pt x="554" y="444"/>
                </a:lnTo>
                <a:lnTo>
                  <a:pt x="552" y="444"/>
                </a:lnTo>
                <a:lnTo>
                  <a:pt x="550" y="444"/>
                </a:lnTo>
                <a:lnTo>
                  <a:pt x="548" y="444"/>
                </a:lnTo>
                <a:lnTo>
                  <a:pt x="548" y="442"/>
                </a:lnTo>
                <a:lnTo>
                  <a:pt x="550" y="442"/>
                </a:lnTo>
                <a:lnTo>
                  <a:pt x="550" y="440"/>
                </a:lnTo>
                <a:lnTo>
                  <a:pt x="548" y="440"/>
                </a:lnTo>
                <a:lnTo>
                  <a:pt x="546" y="440"/>
                </a:lnTo>
                <a:lnTo>
                  <a:pt x="544" y="440"/>
                </a:lnTo>
                <a:lnTo>
                  <a:pt x="544" y="442"/>
                </a:lnTo>
                <a:lnTo>
                  <a:pt x="542" y="440"/>
                </a:lnTo>
                <a:lnTo>
                  <a:pt x="540" y="440"/>
                </a:lnTo>
                <a:lnTo>
                  <a:pt x="540" y="438"/>
                </a:lnTo>
                <a:lnTo>
                  <a:pt x="540" y="436"/>
                </a:lnTo>
                <a:lnTo>
                  <a:pt x="540" y="434"/>
                </a:lnTo>
                <a:lnTo>
                  <a:pt x="538" y="434"/>
                </a:lnTo>
                <a:lnTo>
                  <a:pt x="538" y="436"/>
                </a:lnTo>
                <a:lnTo>
                  <a:pt x="536" y="436"/>
                </a:lnTo>
                <a:lnTo>
                  <a:pt x="536" y="434"/>
                </a:lnTo>
                <a:lnTo>
                  <a:pt x="534" y="434"/>
                </a:lnTo>
                <a:lnTo>
                  <a:pt x="534" y="436"/>
                </a:lnTo>
                <a:lnTo>
                  <a:pt x="534" y="438"/>
                </a:lnTo>
                <a:lnTo>
                  <a:pt x="533" y="438"/>
                </a:lnTo>
                <a:lnTo>
                  <a:pt x="533" y="440"/>
                </a:lnTo>
                <a:lnTo>
                  <a:pt x="533" y="442"/>
                </a:lnTo>
                <a:lnTo>
                  <a:pt x="531" y="442"/>
                </a:lnTo>
                <a:lnTo>
                  <a:pt x="531" y="440"/>
                </a:lnTo>
                <a:lnTo>
                  <a:pt x="528" y="440"/>
                </a:lnTo>
                <a:lnTo>
                  <a:pt x="527" y="440"/>
                </a:lnTo>
                <a:lnTo>
                  <a:pt x="527" y="438"/>
                </a:lnTo>
                <a:lnTo>
                  <a:pt x="527" y="436"/>
                </a:lnTo>
                <a:lnTo>
                  <a:pt x="527" y="434"/>
                </a:lnTo>
                <a:lnTo>
                  <a:pt x="525" y="434"/>
                </a:lnTo>
                <a:lnTo>
                  <a:pt x="523" y="434"/>
                </a:lnTo>
                <a:lnTo>
                  <a:pt x="521" y="434"/>
                </a:lnTo>
                <a:lnTo>
                  <a:pt x="519" y="432"/>
                </a:lnTo>
                <a:lnTo>
                  <a:pt x="521" y="430"/>
                </a:lnTo>
                <a:lnTo>
                  <a:pt x="521" y="428"/>
                </a:lnTo>
                <a:lnTo>
                  <a:pt x="519" y="426"/>
                </a:lnTo>
                <a:lnTo>
                  <a:pt x="517" y="426"/>
                </a:lnTo>
                <a:lnTo>
                  <a:pt x="517" y="428"/>
                </a:lnTo>
                <a:lnTo>
                  <a:pt x="515" y="428"/>
                </a:lnTo>
                <a:lnTo>
                  <a:pt x="513" y="428"/>
                </a:lnTo>
                <a:lnTo>
                  <a:pt x="511" y="426"/>
                </a:lnTo>
                <a:lnTo>
                  <a:pt x="509" y="426"/>
                </a:lnTo>
                <a:lnTo>
                  <a:pt x="507" y="426"/>
                </a:lnTo>
                <a:lnTo>
                  <a:pt x="507" y="428"/>
                </a:lnTo>
                <a:lnTo>
                  <a:pt x="507" y="430"/>
                </a:lnTo>
                <a:lnTo>
                  <a:pt x="505" y="430"/>
                </a:lnTo>
                <a:lnTo>
                  <a:pt x="505" y="432"/>
                </a:lnTo>
                <a:lnTo>
                  <a:pt x="505" y="434"/>
                </a:lnTo>
                <a:lnTo>
                  <a:pt x="505" y="436"/>
                </a:lnTo>
                <a:lnTo>
                  <a:pt x="504" y="436"/>
                </a:lnTo>
                <a:lnTo>
                  <a:pt x="504" y="434"/>
                </a:lnTo>
                <a:lnTo>
                  <a:pt x="502" y="434"/>
                </a:lnTo>
                <a:lnTo>
                  <a:pt x="502" y="432"/>
                </a:lnTo>
                <a:lnTo>
                  <a:pt x="502" y="430"/>
                </a:lnTo>
                <a:lnTo>
                  <a:pt x="502" y="428"/>
                </a:lnTo>
                <a:lnTo>
                  <a:pt x="500" y="428"/>
                </a:lnTo>
                <a:lnTo>
                  <a:pt x="500" y="430"/>
                </a:lnTo>
                <a:lnTo>
                  <a:pt x="500" y="432"/>
                </a:lnTo>
                <a:lnTo>
                  <a:pt x="498" y="432"/>
                </a:lnTo>
                <a:lnTo>
                  <a:pt x="496" y="432"/>
                </a:lnTo>
                <a:lnTo>
                  <a:pt x="496" y="434"/>
                </a:lnTo>
                <a:lnTo>
                  <a:pt x="494" y="434"/>
                </a:lnTo>
                <a:lnTo>
                  <a:pt x="492" y="434"/>
                </a:lnTo>
                <a:lnTo>
                  <a:pt x="490" y="434"/>
                </a:lnTo>
                <a:lnTo>
                  <a:pt x="490" y="432"/>
                </a:lnTo>
                <a:lnTo>
                  <a:pt x="488" y="432"/>
                </a:lnTo>
                <a:lnTo>
                  <a:pt x="486" y="432"/>
                </a:lnTo>
                <a:lnTo>
                  <a:pt x="484" y="432"/>
                </a:lnTo>
                <a:lnTo>
                  <a:pt x="484" y="434"/>
                </a:lnTo>
                <a:lnTo>
                  <a:pt x="482" y="434"/>
                </a:lnTo>
                <a:lnTo>
                  <a:pt x="480" y="434"/>
                </a:lnTo>
                <a:lnTo>
                  <a:pt x="478" y="434"/>
                </a:lnTo>
                <a:lnTo>
                  <a:pt x="477" y="434"/>
                </a:lnTo>
                <a:lnTo>
                  <a:pt x="477" y="432"/>
                </a:lnTo>
                <a:lnTo>
                  <a:pt x="478" y="432"/>
                </a:lnTo>
                <a:lnTo>
                  <a:pt x="478" y="430"/>
                </a:lnTo>
                <a:lnTo>
                  <a:pt x="477" y="428"/>
                </a:lnTo>
                <a:lnTo>
                  <a:pt x="477" y="430"/>
                </a:lnTo>
                <a:lnTo>
                  <a:pt x="475" y="430"/>
                </a:lnTo>
                <a:lnTo>
                  <a:pt x="473" y="430"/>
                </a:lnTo>
                <a:lnTo>
                  <a:pt x="473" y="428"/>
                </a:lnTo>
                <a:lnTo>
                  <a:pt x="471" y="428"/>
                </a:lnTo>
                <a:lnTo>
                  <a:pt x="471" y="426"/>
                </a:lnTo>
                <a:lnTo>
                  <a:pt x="469" y="426"/>
                </a:lnTo>
                <a:lnTo>
                  <a:pt x="469" y="425"/>
                </a:lnTo>
                <a:lnTo>
                  <a:pt x="467" y="426"/>
                </a:lnTo>
                <a:lnTo>
                  <a:pt x="469" y="426"/>
                </a:lnTo>
                <a:lnTo>
                  <a:pt x="469" y="428"/>
                </a:lnTo>
                <a:lnTo>
                  <a:pt x="467" y="428"/>
                </a:lnTo>
                <a:lnTo>
                  <a:pt x="465" y="426"/>
                </a:lnTo>
                <a:lnTo>
                  <a:pt x="463" y="426"/>
                </a:lnTo>
                <a:lnTo>
                  <a:pt x="461" y="426"/>
                </a:lnTo>
                <a:lnTo>
                  <a:pt x="461" y="425"/>
                </a:lnTo>
                <a:lnTo>
                  <a:pt x="461" y="423"/>
                </a:lnTo>
                <a:lnTo>
                  <a:pt x="461" y="420"/>
                </a:lnTo>
                <a:lnTo>
                  <a:pt x="459" y="420"/>
                </a:lnTo>
                <a:lnTo>
                  <a:pt x="457" y="420"/>
                </a:lnTo>
                <a:lnTo>
                  <a:pt x="456" y="420"/>
                </a:lnTo>
                <a:lnTo>
                  <a:pt x="454" y="423"/>
                </a:lnTo>
                <a:lnTo>
                  <a:pt x="451" y="423"/>
                </a:lnTo>
                <a:lnTo>
                  <a:pt x="450" y="423"/>
                </a:lnTo>
                <a:lnTo>
                  <a:pt x="448" y="423"/>
                </a:lnTo>
                <a:lnTo>
                  <a:pt x="446" y="423"/>
                </a:lnTo>
                <a:lnTo>
                  <a:pt x="446" y="420"/>
                </a:lnTo>
                <a:lnTo>
                  <a:pt x="444" y="420"/>
                </a:lnTo>
                <a:lnTo>
                  <a:pt x="442" y="420"/>
                </a:lnTo>
                <a:lnTo>
                  <a:pt x="440" y="420"/>
                </a:lnTo>
                <a:lnTo>
                  <a:pt x="440" y="419"/>
                </a:lnTo>
                <a:lnTo>
                  <a:pt x="438" y="419"/>
                </a:lnTo>
                <a:lnTo>
                  <a:pt x="438" y="417"/>
                </a:lnTo>
                <a:lnTo>
                  <a:pt x="436" y="417"/>
                </a:lnTo>
                <a:lnTo>
                  <a:pt x="434" y="415"/>
                </a:lnTo>
                <a:lnTo>
                  <a:pt x="434" y="413"/>
                </a:lnTo>
                <a:lnTo>
                  <a:pt x="434" y="411"/>
                </a:lnTo>
                <a:lnTo>
                  <a:pt x="434" y="409"/>
                </a:lnTo>
                <a:lnTo>
                  <a:pt x="432" y="409"/>
                </a:lnTo>
                <a:lnTo>
                  <a:pt x="430" y="409"/>
                </a:lnTo>
                <a:lnTo>
                  <a:pt x="432" y="409"/>
                </a:lnTo>
                <a:lnTo>
                  <a:pt x="432" y="407"/>
                </a:lnTo>
                <a:lnTo>
                  <a:pt x="430" y="405"/>
                </a:lnTo>
                <a:lnTo>
                  <a:pt x="430" y="403"/>
                </a:lnTo>
                <a:lnTo>
                  <a:pt x="430" y="401"/>
                </a:lnTo>
                <a:lnTo>
                  <a:pt x="430" y="399"/>
                </a:lnTo>
                <a:lnTo>
                  <a:pt x="432" y="399"/>
                </a:lnTo>
                <a:lnTo>
                  <a:pt x="432" y="397"/>
                </a:lnTo>
                <a:lnTo>
                  <a:pt x="430" y="396"/>
                </a:lnTo>
                <a:lnTo>
                  <a:pt x="429" y="394"/>
                </a:lnTo>
                <a:lnTo>
                  <a:pt x="427" y="392"/>
                </a:lnTo>
                <a:lnTo>
                  <a:pt x="425" y="392"/>
                </a:lnTo>
                <a:lnTo>
                  <a:pt x="425" y="390"/>
                </a:lnTo>
                <a:lnTo>
                  <a:pt x="425" y="388"/>
                </a:lnTo>
                <a:lnTo>
                  <a:pt x="425" y="386"/>
                </a:lnTo>
                <a:lnTo>
                  <a:pt x="425" y="384"/>
                </a:lnTo>
                <a:lnTo>
                  <a:pt x="425" y="382"/>
                </a:lnTo>
                <a:lnTo>
                  <a:pt x="427" y="382"/>
                </a:lnTo>
                <a:lnTo>
                  <a:pt x="427" y="380"/>
                </a:lnTo>
                <a:lnTo>
                  <a:pt x="429" y="380"/>
                </a:lnTo>
                <a:lnTo>
                  <a:pt x="430" y="380"/>
                </a:lnTo>
                <a:lnTo>
                  <a:pt x="430" y="382"/>
                </a:lnTo>
                <a:lnTo>
                  <a:pt x="432" y="382"/>
                </a:lnTo>
                <a:lnTo>
                  <a:pt x="432" y="380"/>
                </a:lnTo>
                <a:lnTo>
                  <a:pt x="432" y="378"/>
                </a:lnTo>
                <a:lnTo>
                  <a:pt x="432" y="376"/>
                </a:lnTo>
                <a:lnTo>
                  <a:pt x="432" y="375"/>
                </a:lnTo>
                <a:lnTo>
                  <a:pt x="434" y="375"/>
                </a:lnTo>
                <a:lnTo>
                  <a:pt x="436" y="375"/>
                </a:lnTo>
                <a:lnTo>
                  <a:pt x="436" y="376"/>
                </a:lnTo>
                <a:lnTo>
                  <a:pt x="438" y="378"/>
                </a:lnTo>
                <a:lnTo>
                  <a:pt x="438" y="376"/>
                </a:lnTo>
                <a:lnTo>
                  <a:pt x="440" y="375"/>
                </a:lnTo>
                <a:lnTo>
                  <a:pt x="442" y="375"/>
                </a:lnTo>
                <a:lnTo>
                  <a:pt x="442" y="372"/>
                </a:lnTo>
                <a:lnTo>
                  <a:pt x="442" y="370"/>
                </a:lnTo>
                <a:lnTo>
                  <a:pt x="442" y="369"/>
                </a:lnTo>
                <a:lnTo>
                  <a:pt x="442" y="367"/>
                </a:lnTo>
                <a:lnTo>
                  <a:pt x="440" y="367"/>
                </a:lnTo>
                <a:lnTo>
                  <a:pt x="438" y="367"/>
                </a:lnTo>
                <a:lnTo>
                  <a:pt x="438" y="365"/>
                </a:lnTo>
                <a:lnTo>
                  <a:pt x="436" y="365"/>
                </a:lnTo>
                <a:lnTo>
                  <a:pt x="438" y="363"/>
                </a:lnTo>
                <a:lnTo>
                  <a:pt x="440" y="363"/>
                </a:lnTo>
                <a:lnTo>
                  <a:pt x="440" y="361"/>
                </a:lnTo>
                <a:lnTo>
                  <a:pt x="438" y="361"/>
                </a:lnTo>
                <a:lnTo>
                  <a:pt x="436" y="359"/>
                </a:lnTo>
                <a:lnTo>
                  <a:pt x="436" y="357"/>
                </a:lnTo>
                <a:lnTo>
                  <a:pt x="438" y="357"/>
                </a:lnTo>
                <a:lnTo>
                  <a:pt x="438" y="355"/>
                </a:lnTo>
                <a:lnTo>
                  <a:pt x="438" y="353"/>
                </a:lnTo>
                <a:lnTo>
                  <a:pt x="436" y="353"/>
                </a:lnTo>
                <a:lnTo>
                  <a:pt x="436" y="351"/>
                </a:lnTo>
                <a:lnTo>
                  <a:pt x="438" y="351"/>
                </a:lnTo>
                <a:lnTo>
                  <a:pt x="438" y="349"/>
                </a:lnTo>
                <a:lnTo>
                  <a:pt x="436" y="349"/>
                </a:lnTo>
                <a:lnTo>
                  <a:pt x="436" y="351"/>
                </a:lnTo>
                <a:lnTo>
                  <a:pt x="434" y="351"/>
                </a:lnTo>
                <a:lnTo>
                  <a:pt x="434" y="349"/>
                </a:lnTo>
                <a:lnTo>
                  <a:pt x="432" y="348"/>
                </a:lnTo>
                <a:lnTo>
                  <a:pt x="434" y="348"/>
                </a:lnTo>
                <a:lnTo>
                  <a:pt x="436" y="346"/>
                </a:lnTo>
                <a:lnTo>
                  <a:pt x="436" y="344"/>
                </a:lnTo>
                <a:lnTo>
                  <a:pt x="434" y="344"/>
                </a:lnTo>
                <a:lnTo>
                  <a:pt x="434" y="342"/>
                </a:lnTo>
                <a:lnTo>
                  <a:pt x="436" y="342"/>
                </a:lnTo>
                <a:lnTo>
                  <a:pt x="436" y="340"/>
                </a:lnTo>
                <a:lnTo>
                  <a:pt x="438" y="342"/>
                </a:lnTo>
                <a:lnTo>
                  <a:pt x="438" y="340"/>
                </a:lnTo>
                <a:lnTo>
                  <a:pt x="438" y="338"/>
                </a:lnTo>
                <a:lnTo>
                  <a:pt x="436" y="338"/>
                </a:lnTo>
                <a:lnTo>
                  <a:pt x="436" y="336"/>
                </a:lnTo>
                <a:lnTo>
                  <a:pt x="434" y="336"/>
                </a:lnTo>
                <a:lnTo>
                  <a:pt x="434" y="334"/>
                </a:lnTo>
                <a:lnTo>
                  <a:pt x="436" y="334"/>
                </a:lnTo>
                <a:lnTo>
                  <a:pt x="438" y="332"/>
                </a:lnTo>
                <a:lnTo>
                  <a:pt x="440" y="332"/>
                </a:lnTo>
                <a:lnTo>
                  <a:pt x="440" y="330"/>
                </a:lnTo>
                <a:lnTo>
                  <a:pt x="438" y="330"/>
                </a:lnTo>
                <a:lnTo>
                  <a:pt x="438" y="328"/>
                </a:lnTo>
                <a:lnTo>
                  <a:pt x="436" y="328"/>
                </a:lnTo>
                <a:lnTo>
                  <a:pt x="434" y="328"/>
                </a:lnTo>
                <a:lnTo>
                  <a:pt x="432" y="326"/>
                </a:lnTo>
                <a:lnTo>
                  <a:pt x="430" y="324"/>
                </a:lnTo>
                <a:lnTo>
                  <a:pt x="429" y="322"/>
                </a:lnTo>
                <a:lnTo>
                  <a:pt x="429" y="321"/>
                </a:lnTo>
                <a:lnTo>
                  <a:pt x="427" y="319"/>
                </a:lnTo>
                <a:lnTo>
                  <a:pt x="429" y="319"/>
                </a:lnTo>
                <a:lnTo>
                  <a:pt x="429" y="317"/>
                </a:lnTo>
                <a:lnTo>
                  <a:pt x="427" y="317"/>
                </a:lnTo>
                <a:lnTo>
                  <a:pt x="425" y="317"/>
                </a:lnTo>
                <a:lnTo>
                  <a:pt x="423" y="317"/>
                </a:lnTo>
                <a:lnTo>
                  <a:pt x="421" y="317"/>
                </a:lnTo>
                <a:lnTo>
                  <a:pt x="419" y="317"/>
                </a:lnTo>
                <a:lnTo>
                  <a:pt x="419" y="315"/>
                </a:lnTo>
                <a:lnTo>
                  <a:pt x="419" y="313"/>
                </a:lnTo>
                <a:lnTo>
                  <a:pt x="417" y="313"/>
                </a:lnTo>
                <a:lnTo>
                  <a:pt x="417" y="315"/>
                </a:lnTo>
                <a:lnTo>
                  <a:pt x="417" y="313"/>
                </a:lnTo>
                <a:lnTo>
                  <a:pt x="415" y="313"/>
                </a:lnTo>
                <a:lnTo>
                  <a:pt x="413" y="313"/>
                </a:lnTo>
                <a:lnTo>
                  <a:pt x="413" y="315"/>
                </a:lnTo>
                <a:lnTo>
                  <a:pt x="413" y="317"/>
                </a:lnTo>
                <a:lnTo>
                  <a:pt x="411" y="317"/>
                </a:lnTo>
                <a:lnTo>
                  <a:pt x="409" y="317"/>
                </a:lnTo>
                <a:lnTo>
                  <a:pt x="408" y="317"/>
                </a:lnTo>
                <a:lnTo>
                  <a:pt x="408" y="319"/>
                </a:lnTo>
                <a:lnTo>
                  <a:pt x="406" y="319"/>
                </a:lnTo>
                <a:lnTo>
                  <a:pt x="406" y="317"/>
                </a:lnTo>
                <a:lnTo>
                  <a:pt x="403" y="317"/>
                </a:lnTo>
                <a:lnTo>
                  <a:pt x="403" y="315"/>
                </a:lnTo>
                <a:lnTo>
                  <a:pt x="403" y="313"/>
                </a:lnTo>
                <a:lnTo>
                  <a:pt x="403" y="311"/>
                </a:lnTo>
                <a:lnTo>
                  <a:pt x="403" y="309"/>
                </a:lnTo>
                <a:lnTo>
                  <a:pt x="403" y="307"/>
                </a:lnTo>
                <a:lnTo>
                  <a:pt x="402" y="307"/>
                </a:lnTo>
                <a:lnTo>
                  <a:pt x="400" y="307"/>
                </a:lnTo>
                <a:lnTo>
                  <a:pt x="398" y="309"/>
                </a:lnTo>
                <a:lnTo>
                  <a:pt x="396" y="309"/>
                </a:lnTo>
                <a:lnTo>
                  <a:pt x="396" y="307"/>
                </a:lnTo>
                <a:lnTo>
                  <a:pt x="394" y="307"/>
                </a:lnTo>
                <a:lnTo>
                  <a:pt x="392" y="307"/>
                </a:lnTo>
                <a:lnTo>
                  <a:pt x="390" y="307"/>
                </a:lnTo>
                <a:lnTo>
                  <a:pt x="390" y="305"/>
                </a:lnTo>
                <a:lnTo>
                  <a:pt x="388" y="305"/>
                </a:lnTo>
                <a:lnTo>
                  <a:pt x="386" y="305"/>
                </a:lnTo>
                <a:lnTo>
                  <a:pt x="384" y="305"/>
                </a:lnTo>
                <a:lnTo>
                  <a:pt x="384" y="303"/>
                </a:lnTo>
                <a:lnTo>
                  <a:pt x="382" y="303"/>
                </a:lnTo>
                <a:lnTo>
                  <a:pt x="384" y="303"/>
                </a:lnTo>
                <a:lnTo>
                  <a:pt x="384" y="301"/>
                </a:lnTo>
                <a:lnTo>
                  <a:pt x="384" y="300"/>
                </a:lnTo>
                <a:lnTo>
                  <a:pt x="384" y="298"/>
                </a:lnTo>
                <a:lnTo>
                  <a:pt x="382" y="298"/>
                </a:lnTo>
                <a:lnTo>
                  <a:pt x="382" y="295"/>
                </a:lnTo>
                <a:lnTo>
                  <a:pt x="381" y="295"/>
                </a:lnTo>
                <a:lnTo>
                  <a:pt x="381" y="298"/>
                </a:lnTo>
                <a:lnTo>
                  <a:pt x="379" y="298"/>
                </a:lnTo>
                <a:lnTo>
                  <a:pt x="377" y="298"/>
                </a:lnTo>
                <a:lnTo>
                  <a:pt x="375" y="295"/>
                </a:lnTo>
                <a:lnTo>
                  <a:pt x="371" y="298"/>
                </a:lnTo>
                <a:lnTo>
                  <a:pt x="371" y="295"/>
                </a:lnTo>
                <a:lnTo>
                  <a:pt x="371" y="294"/>
                </a:lnTo>
                <a:lnTo>
                  <a:pt x="369" y="292"/>
                </a:lnTo>
                <a:lnTo>
                  <a:pt x="367" y="292"/>
                </a:lnTo>
                <a:lnTo>
                  <a:pt x="365" y="292"/>
                </a:lnTo>
                <a:lnTo>
                  <a:pt x="365" y="294"/>
                </a:lnTo>
                <a:lnTo>
                  <a:pt x="363" y="294"/>
                </a:lnTo>
                <a:lnTo>
                  <a:pt x="363" y="292"/>
                </a:lnTo>
                <a:lnTo>
                  <a:pt x="361" y="290"/>
                </a:lnTo>
                <a:lnTo>
                  <a:pt x="361" y="288"/>
                </a:lnTo>
                <a:lnTo>
                  <a:pt x="360" y="288"/>
                </a:lnTo>
                <a:lnTo>
                  <a:pt x="360" y="286"/>
                </a:lnTo>
                <a:lnTo>
                  <a:pt x="357" y="286"/>
                </a:lnTo>
                <a:lnTo>
                  <a:pt x="357" y="288"/>
                </a:lnTo>
                <a:lnTo>
                  <a:pt x="355" y="288"/>
                </a:lnTo>
                <a:lnTo>
                  <a:pt x="355" y="290"/>
                </a:lnTo>
                <a:lnTo>
                  <a:pt x="354" y="290"/>
                </a:lnTo>
                <a:lnTo>
                  <a:pt x="352" y="290"/>
                </a:lnTo>
                <a:lnTo>
                  <a:pt x="350" y="288"/>
                </a:lnTo>
                <a:lnTo>
                  <a:pt x="348" y="288"/>
                </a:lnTo>
                <a:lnTo>
                  <a:pt x="348" y="286"/>
                </a:lnTo>
                <a:lnTo>
                  <a:pt x="348" y="284"/>
                </a:lnTo>
                <a:lnTo>
                  <a:pt x="348" y="282"/>
                </a:lnTo>
                <a:lnTo>
                  <a:pt x="348" y="280"/>
                </a:lnTo>
                <a:lnTo>
                  <a:pt x="346" y="280"/>
                </a:lnTo>
                <a:lnTo>
                  <a:pt x="344" y="278"/>
                </a:lnTo>
                <a:lnTo>
                  <a:pt x="342" y="278"/>
                </a:lnTo>
                <a:lnTo>
                  <a:pt x="342" y="276"/>
                </a:lnTo>
                <a:lnTo>
                  <a:pt x="344" y="276"/>
                </a:lnTo>
                <a:lnTo>
                  <a:pt x="344" y="274"/>
                </a:lnTo>
                <a:lnTo>
                  <a:pt x="344" y="273"/>
                </a:lnTo>
                <a:lnTo>
                  <a:pt x="344" y="271"/>
                </a:lnTo>
                <a:lnTo>
                  <a:pt x="342" y="271"/>
                </a:lnTo>
                <a:lnTo>
                  <a:pt x="340" y="273"/>
                </a:lnTo>
                <a:lnTo>
                  <a:pt x="340" y="274"/>
                </a:lnTo>
                <a:lnTo>
                  <a:pt x="338" y="274"/>
                </a:lnTo>
                <a:lnTo>
                  <a:pt x="336" y="274"/>
                </a:lnTo>
                <a:lnTo>
                  <a:pt x="336" y="273"/>
                </a:lnTo>
                <a:lnTo>
                  <a:pt x="336" y="271"/>
                </a:lnTo>
                <a:lnTo>
                  <a:pt x="336" y="269"/>
                </a:lnTo>
                <a:lnTo>
                  <a:pt x="336" y="267"/>
                </a:lnTo>
                <a:lnTo>
                  <a:pt x="336" y="265"/>
                </a:lnTo>
                <a:lnTo>
                  <a:pt x="334" y="265"/>
                </a:lnTo>
                <a:lnTo>
                  <a:pt x="334" y="267"/>
                </a:lnTo>
                <a:lnTo>
                  <a:pt x="333" y="267"/>
                </a:lnTo>
                <a:lnTo>
                  <a:pt x="333" y="265"/>
                </a:lnTo>
                <a:lnTo>
                  <a:pt x="334" y="263"/>
                </a:lnTo>
                <a:lnTo>
                  <a:pt x="333" y="263"/>
                </a:lnTo>
                <a:lnTo>
                  <a:pt x="331" y="261"/>
                </a:lnTo>
                <a:lnTo>
                  <a:pt x="331" y="259"/>
                </a:lnTo>
                <a:lnTo>
                  <a:pt x="329" y="259"/>
                </a:lnTo>
                <a:lnTo>
                  <a:pt x="329" y="257"/>
                </a:lnTo>
                <a:lnTo>
                  <a:pt x="327" y="257"/>
                </a:lnTo>
                <a:lnTo>
                  <a:pt x="329" y="257"/>
                </a:lnTo>
                <a:lnTo>
                  <a:pt x="329" y="255"/>
                </a:lnTo>
                <a:lnTo>
                  <a:pt x="331" y="255"/>
                </a:lnTo>
                <a:lnTo>
                  <a:pt x="331" y="253"/>
                </a:lnTo>
                <a:lnTo>
                  <a:pt x="331" y="251"/>
                </a:lnTo>
                <a:lnTo>
                  <a:pt x="331" y="250"/>
                </a:lnTo>
                <a:lnTo>
                  <a:pt x="331" y="247"/>
                </a:lnTo>
                <a:lnTo>
                  <a:pt x="329" y="247"/>
                </a:lnTo>
                <a:lnTo>
                  <a:pt x="327" y="247"/>
                </a:lnTo>
                <a:lnTo>
                  <a:pt x="327" y="245"/>
                </a:lnTo>
                <a:lnTo>
                  <a:pt x="325" y="245"/>
                </a:lnTo>
                <a:lnTo>
                  <a:pt x="323" y="245"/>
                </a:lnTo>
                <a:lnTo>
                  <a:pt x="323" y="244"/>
                </a:lnTo>
                <a:lnTo>
                  <a:pt x="323" y="240"/>
                </a:lnTo>
                <a:lnTo>
                  <a:pt x="306" y="245"/>
                </a:lnTo>
                <a:lnTo>
                  <a:pt x="285" y="245"/>
                </a:lnTo>
                <a:lnTo>
                  <a:pt x="261" y="244"/>
                </a:lnTo>
                <a:lnTo>
                  <a:pt x="254" y="236"/>
                </a:lnTo>
                <a:lnTo>
                  <a:pt x="250" y="234"/>
                </a:lnTo>
                <a:lnTo>
                  <a:pt x="248" y="232"/>
                </a:lnTo>
                <a:lnTo>
                  <a:pt x="244" y="232"/>
                </a:lnTo>
                <a:lnTo>
                  <a:pt x="231" y="221"/>
                </a:lnTo>
                <a:lnTo>
                  <a:pt x="225" y="207"/>
                </a:lnTo>
                <a:lnTo>
                  <a:pt x="223" y="205"/>
                </a:lnTo>
                <a:lnTo>
                  <a:pt x="221" y="199"/>
                </a:lnTo>
                <a:lnTo>
                  <a:pt x="221" y="192"/>
                </a:lnTo>
                <a:lnTo>
                  <a:pt x="221" y="188"/>
                </a:lnTo>
                <a:lnTo>
                  <a:pt x="217" y="173"/>
                </a:lnTo>
                <a:lnTo>
                  <a:pt x="211" y="159"/>
                </a:lnTo>
                <a:lnTo>
                  <a:pt x="210" y="159"/>
                </a:lnTo>
                <a:lnTo>
                  <a:pt x="156" y="182"/>
                </a:lnTo>
                <a:lnTo>
                  <a:pt x="150" y="182"/>
                </a:lnTo>
                <a:lnTo>
                  <a:pt x="119" y="194"/>
                </a:lnTo>
                <a:lnTo>
                  <a:pt x="108" y="199"/>
                </a:lnTo>
                <a:lnTo>
                  <a:pt x="98" y="203"/>
                </a:lnTo>
                <a:lnTo>
                  <a:pt x="81" y="213"/>
                </a:lnTo>
                <a:lnTo>
                  <a:pt x="59" y="226"/>
                </a:lnTo>
                <a:lnTo>
                  <a:pt x="59" y="228"/>
                </a:lnTo>
                <a:lnTo>
                  <a:pt x="67" y="245"/>
                </a:lnTo>
                <a:lnTo>
                  <a:pt x="85" y="278"/>
                </a:lnTo>
                <a:lnTo>
                  <a:pt x="33" y="276"/>
                </a:lnTo>
                <a:lnTo>
                  <a:pt x="33" y="278"/>
                </a:lnTo>
                <a:lnTo>
                  <a:pt x="52" y="321"/>
                </a:lnTo>
                <a:lnTo>
                  <a:pt x="54" y="322"/>
                </a:lnTo>
                <a:lnTo>
                  <a:pt x="54" y="324"/>
                </a:lnTo>
                <a:lnTo>
                  <a:pt x="46" y="328"/>
                </a:lnTo>
                <a:lnTo>
                  <a:pt x="0" y="348"/>
                </a:lnTo>
                <a:lnTo>
                  <a:pt x="0" y="349"/>
                </a:lnTo>
                <a:lnTo>
                  <a:pt x="31" y="423"/>
                </a:lnTo>
                <a:lnTo>
                  <a:pt x="31" y="425"/>
                </a:lnTo>
                <a:lnTo>
                  <a:pt x="75" y="522"/>
                </a:lnTo>
                <a:lnTo>
                  <a:pt x="85" y="542"/>
                </a:lnTo>
                <a:lnTo>
                  <a:pt x="94" y="551"/>
                </a:lnTo>
                <a:lnTo>
                  <a:pt x="125" y="588"/>
                </a:lnTo>
                <a:lnTo>
                  <a:pt x="150" y="617"/>
                </a:lnTo>
                <a:lnTo>
                  <a:pt x="171" y="644"/>
                </a:lnTo>
                <a:lnTo>
                  <a:pt x="189" y="663"/>
                </a:lnTo>
                <a:lnTo>
                  <a:pt x="202" y="684"/>
                </a:lnTo>
                <a:lnTo>
                  <a:pt x="206" y="695"/>
                </a:lnTo>
                <a:lnTo>
                  <a:pt x="215" y="724"/>
                </a:lnTo>
                <a:lnTo>
                  <a:pt x="252" y="822"/>
                </a:lnTo>
                <a:lnTo>
                  <a:pt x="256" y="840"/>
                </a:lnTo>
                <a:lnTo>
                  <a:pt x="254" y="843"/>
                </a:lnTo>
                <a:lnTo>
                  <a:pt x="258" y="851"/>
                </a:lnTo>
                <a:lnTo>
                  <a:pt x="259" y="859"/>
                </a:lnTo>
                <a:lnTo>
                  <a:pt x="261" y="865"/>
                </a:lnTo>
                <a:lnTo>
                  <a:pt x="261" y="867"/>
                </a:lnTo>
                <a:lnTo>
                  <a:pt x="265" y="86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" name="Freeform 214"/>
          <p:cNvSpPr>
            <a:spLocks/>
          </p:cNvSpPr>
          <p:nvPr/>
        </p:nvSpPr>
        <p:spPr bwMode="auto">
          <a:xfrm>
            <a:off x="-2429747" y="5799073"/>
            <a:ext cx="1067471" cy="725767"/>
          </a:xfrm>
          <a:custGeom>
            <a:avLst/>
            <a:gdLst>
              <a:gd name="T0" fmla="*/ 1116 w 1134"/>
              <a:gd name="T1" fmla="*/ 709 h 771"/>
              <a:gd name="T2" fmla="*/ 1128 w 1134"/>
              <a:gd name="T3" fmla="*/ 686 h 771"/>
              <a:gd name="T4" fmla="*/ 1134 w 1134"/>
              <a:gd name="T5" fmla="*/ 663 h 771"/>
              <a:gd name="T6" fmla="*/ 1093 w 1134"/>
              <a:gd name="T7" fmla="*/ 638 h 771"/>
              <a:gd name="T8" fmla="*/ 1012 w 1134"/>
              <a:gd name="T9" fmla="*/ 513 h 771"/>
              <a:gd name="T10" fmla="*/ 970 w 1134"/>
              <a:gd name="T11" fmla="*/ 488 h 771"/>
              <a:gd name="T12" fmla="*/ 924 w 1134"/>
              <a:gd name="T13" fmla="*/ 477 h 771"/>
              <a:gd name="T14" fmla="*/ 920 w 1134"/>
              <a:gd name="T15" fmla="*/ 440 h 771"/>
              <a:gd name="T16" fmla="*/ 870 w 1134"/>
              <a:gd name="T17" fmla="*/ 415 h 771"/>
              <a:gd name="T18" fmla="*/ 899 w 1134"/>
              <a:gd name="T19" fmla="*/ 348 h 771"/>
              <a:gd name="T20" fmla="*/ 908 w 1134"/>
              <a:gd name="T21" fmla="*/ 296 h 771"/>
              <a:gd name="T22" fmla="*/ 847 w 1134"/>
              <a:gd name="T23" fmla="*/ 240 h 771"/>
              <a:gd name="T24" fmla="*/ 711 w 1134"/>
              <a:gd name="T25" fmla="*/ 182 h 771"/>
              <a:gd name="T26" fmla="*/ 655 w 1134"/>
              <a:gd name="T27" fmla="*/ 221 h 771"/>
              <a:gd name="T28" fmla="*/ 651 w 1134"/>
              <a:gd name="T29" fmla="*/ 200 h 771"/>
              <a:gd name="T30" fmla="*/ 647 w 1134"/>
              <a:gd name="T31" fmla="*/ 169 h 771"/>
              <a:gd name="T32" fmla="*/ 630 w 1134"/>
              <a:gd name="T33" fmla="*/ 157 h 771"/>
              <a:gd name="T34" fmla="*/ 611 w 1134"/>
              <a:gd name="T35" fmla="*/ 146 h 771"/>
              <a:gd name="T36" fmla="*/ 588 w 1134"/>
              <a:gd name="T37" fmla="*/ 131 h 771"/>
              <a:gd name="T38" fmla="*/ 564 w 1134"/>
              <a:gd name="T39" fmla="*/ 148 h 771"/>
              <a:gd name="T40" fmla="*/ 588 w 1134"/>
              <a:gd name="T41" fmla="*/ 184 h 771"/>
              <a:gd name="T42" fmla="*/ 522 w 1134"/>
              <a:gd name="T43" fmla="*/ 152 h 771"/>
              <a:gd name="T44" fmla="*/ 455 w 1134"/>
              <a:gd name="T45" fmla="*/ 132 h 771"/>
              <a:gd name="T46" fmla="*/ 480 w 1134"/>
              <a:gd name="T47" fmla="*/ 65 h 771"/>
              <a:gd name="T48" fmla="*/ 453 w 1134"/>
              <a:gd name="T49" fmla="*/ 19 h 771"/>
              <a:gd name="T50" fmla="*/ 190 w 1134"/>
              <a:gd name="T51" fmla="*/ 136 h 771"/>
              <a:gd name="T52" fmla="*/ 115 w 1134"/>
              <a:gd name="T53" fmla="*/ 232 h 771"/>
              <a:gd name="T54" fmla="*/ 124 w 1134"/>
              <a:gd name="T55" fmla="*/ 253 h 771"/>
              <a:gd name="T56" fmla="*/ 134 w 1134"/>
              <a:gd name="T57" fmla="*/ 273 h 771"/>
              <a:gd name="T58" fmla="*/ 109 w 1134"/>
              <a:gd name="T59" fmla="*/ 313 h 771"/>
              <a:gd name="T60" fmla="*/ 73 w 1134"/>
              <a:gd name="T61" fmla="*/ 328 h 771"/>
              <a:gd name="T62" fmla="*/ 11 w 1134"/>
              <a:gd name="T63" fmla="*/ 432 h 771"/>
              <a:gd name="T64" fmla="*/ 49 w 1134"/>
              <a:gd name="T65" fmla="*/ 480 h 771"/>
              <a:gd name="T66" fmla="*/ 105 w 1134"/>
              <a:gd name="T67" fmla="*/ 549 h 771"/>
              <a:gd name="T68" fmla="*/ 142 w 1134"/>
              <a:gd name="T69" fmla="*/ 513 h 771"/>
              <a:gd name="T70" fmla="*/ 190 w 1134"/>
              <a:gd name="T71" fmla="*/ 479 h 771"/>
              <a:gd name="T72" fmla="*/ 217 w 1134"/>
              <a:gd name="T73" fmla="*/ 457 h 771"/>
              <a:gd name="T74" fmla="*/ 240 w 1134"/>
              <a:gd name="T75" fmla="*/ 455 h 771"/>
              <a:gd name="T76" fmla="*/ 253 w 1134"/>
              <a:gd name="T77" fmla="*/ 461 h 771"/>
              <a:gd name="T78" fmla="*/ 278 w 1134"/>
              <a:gd name="T79" fmla="*/ 463 h 771"/>
              <a:gd name="T80" fmla="*/ 296 w 1134"/>
              <a:gd name="T81" fmla="*/ 473 h 771"/>
              <a:gd name="T82" fmla="*/ 278 w 1134"/>
              <a:gd name="T83" fmla="*/ 494 h 771"/>
              <a:gd name="T84" fmla="*/ 315 w 1134"/>
              <a:gd name="T85" fmla="*/ 500 h 771"/>
              <a:gd name="T86" fmla="*/ 313 w 1134"/>
              <a:gd name="T87" fmla="*/ 509 h 771"/>
              <a:gd name="T88" fmla="*/ 323 w 1134"/>
              <a:gd name="T89" fmla="*/ 519 h 771"/>
              <a:gd name="T90" fmla="*/ 355 w 1134"/>
              <a:gd name="T91" fmla="*/ 490 h 771"/>
              <a:gd name="T92" fmla="*/ 376 w 1134"/>
              <a:gd name="T93" fmla="*/ 548 h 771"/>
              <a:gd name="T94" fmla="*/ 357 w 1134"/>
              <a:gd name="T95" fmla="*/ 592 h 771"/>
              <a:gd name="T96" fmla="*/ 290 w 1134"/>
              <a:gd name="T97" fmla="*/ 586 h 771"/>
              <a:gd name="T98" fmla="*/ 167 w 1134"/>
              <a:gd name="T99" fmla="*/ 640 h 771"/>
              <a:gd name="T100" fmla="*/ 184 w 1134"/>
              <a:gd name="T101" fmla="*/ 724 h 771"/>
              <a:gd name="T102" fmla="*/ 371 w 1134"/>
              <a:gd name="T103" fmla="*/ 700 h 771"/>
              <a:gd name="T104" fmla="*/ 465 w 1134"/>
              <a:gd name="T105" fmla="*/ 730 h 771"/>
              <a:gd name="T106" fmla="*/ 595 w 1134"/>
              <a:gd name="T107" fmla="*/ 757 h 771"/>
              <a:gd name="T108" fmla="*/ 659 w 1134"/>
              <a:gd name="T109" fmla="*/ 713 h 771"/>
              <a:gd name="T110" fmla="*/ 695 w 1134"/>
              <a:gd name="T111" fmla="*/ 661 h 771"/>
              <a:gd name="T112" fmla="*/ 753 w 1134"/>
              <a:gd name="T113" fmla="*/ 640 h 771"/>
              <a:gd name="T114" fmla="*/ 790 w 1134"/>
              <a:gd name="T115" fmla="*/ 640 h 771"/>
              <a:gd name="T116" fmla="*/ 884 w 1134"/>
              <a:gd name="T117" fmla="*/ 653 h 771"/>
              <a:gd name="T118" fmla="*/ 1001 w 1134"/>
              <a:gd name="T119" fmla="*/ 678 h 771"/>
              <a:gd name="T120" fmla="*/ 1049 w 1134"/>
              <a:gd name="T121" fmla="*/ 701 h 771"/>
              <a:gd name="T122" fmla="*/ 1074 w 1134"/>
              <a:gd name="T123" fmla="*/ 724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34" h="771">
                <a:moveTo>
                  <a:pt x="1093" y="748"/>
                </a:moveTo>
                <a:lnTo>
                  <a:pt x="1101" y="734"/>
                </a:lnTo>
                <a:lnTo>
                  <a:pt x="1103" y="732"/>
                </a:lnTo>
                <a:lnTo>
                  <a:pt x="1105" y="732"/>
                </a:lnTo>
                <a:lnTo>
                  <a:pt x="1106" y="730"/>
                </a:lnTo>
                <a:lnTo>
                  <a:pt x="1108" y="728"/>
                </a:lnTo>
                <a:lnTo>
                  <a:pt x="1108" y="727"/>
                </a:lnTo>
                <a:lnTo>
                  <a:pt x="1110" y="724"/>
                </a:lnTo>
                <a:lnTo>
                  <a:pt x="1112" y="721"/>
                </a:lnTo>
                <a:lnTo>
                  <a:pt x="1112" y="719"/>
                </a:lnTo>
                <a:lnTo>
                  <a:pt x="1114" y="717"/>
                </a:lnTo>
                <a:lnTo>
                  <a:pt x="1114" y="715"/>
                </a:lnTo>
                <a:lnTo>
                  <a:pt x="1116" y="715"/>
                </a:lnTo>
                <a:lnTo>
                  <a:pt x="1116" y="713"/>
                </a:lnTo>
                <a:lnTo>
                  <a:pt x="1116" y="711"/>
                </a:lnTo>
                <a:lnTo>
                  <a:pt x="1116" y="709"/>
                </a:lnTo>
                <a:lnTo>
                  <a:pt x="1118" y="707"/>
                </a:lnTo>
                <a:lnTo>
                  <a:pt x="1118" y="705"/>
                </a:lnTo>
                <a:lnTo>
                  <a:pt x="1118" y="703"/>
                </a:lnTo>
                <a:lnTo>
                  <a:pt x="1120" y="703"/>
                </a:lnTo>
                <a:lnTo>
                  <a:pt x="1120" y="701"/>
                </a:lnTo>
                <a:lnTo>
                  <a:pt x="1120" y="700"/>
                </a:lnTo>
                <a:lnTo>
                  <a:pt x="1120" y="698"/>
                </a:lnTo>
                <a:lnTo>
                  <a:pt x="1120" y="696"/>
                </a:lnTo>
                <a:lnTo>
                  <a:pt x="1120" y="694"/>
                </a:lnTo>
                <a:lnTo>
                  <a:pt x="1122" y="694"/>
                </a:lnTo>
                <a:lnTo>
                  <a:pt x="1122" y="692"/>
                </a:lnTo>
                <a:lnTo>
                  <a:pt x="1124" y="692"/>
                </a:lnTo>
                <a:lnTo>
                  <a:pt x="1124" y="690"/>
                </a:lnTo>
                <a:lnTo>
                  <a:pt x="1126" y="690"/>
                </a:lnTo>
                <a:lnTo>
                  <a:pt x="1126" y="688"/>
                </a:lnTo>
                <a:lnTo>
                  <a:pt x="1128" y="686"/>
                </a:lnTo>
                <a:lnTo>
                  <a:pt x="1128" y="684"/>
                </a:lnTo>
                <a:lnTo>
                  <a:pt x="1126" y="684"/>
                </a:lnTo>
                <a:lnTo>
                  <a:pt x="1126" y="682"/>
                </a:lnTo>
                <a:lnTo>
                  <a:pt x="1128" y="680"/>
                </a:lnTo>
                <a:lnTo>
                  <a:pt x="1128" y="678"/>
                </a:lnTo>
                <a:lnTo>
                  <a:pt x="1130" y="678"/>
                </a:lnTo>
                <a:lnTo>
                  <a:pt x="1130" y="676"/>
                </a:lnTo>
                <a:lnTo>
                  <a:pt x="1130" y="674"/>
                </a:lnTo>
                <a:lnTo>
                  <a:pt x="1130" y="673"/>
                </a:lnTo>
                <a:lnTo>
                  <a:pt x="1132" y="673"/>
                </a:lnTo>
                <a:lnTo>
                  <a:pt x="1132" y="671"/>
                </a:lnTo>
                <a:lnTo>
                  <a:pt x="1134" y="671"/>
                </a:lnTo>
                <a:lnTo>
                  <a:pt x="1134" y="669"/>
                </a:lnTo>
                <a:lnTo>
                  <a:pt x="1134" y="667"/>
                </a:lnTo>
                <a:lnTo>
                  <a:pt x="1134" y="665"/>
                </a:lnTo>
                <a:lnTo>
                  <a:pt x="1134" y="663"/>
                </a:lnTo>
                <a:lnTo>
                  <a:pt x="1132" y="663"/>
                </a:lnTo>
                <a:lnTo>
                  <a:pt x="1132" y="661"/>
                </a:lnTo>
                <a:lnTo>
                  <a:pt x="1132" y="659"/>
                </a:lnTo>
                <a:lnTo>
                  <a:pt x="1130" y="659"/>
                </a:lnTo>
                <a:lnTo>
                  <a:pt x="1130" y="657"/>
                </a:lnTo>
                <a:lnTo>
                  <a:pt x="1130" y="655"/>
                </a:lnTo>
                <a:lnTo>
                  <a:pt x="1128" y="653"/>
                </a:lnTo>
                <a:lnTo>
                  <a:pt x="1128" y="652"/>
                </a:lnTo>
                <a:lnTo>
                  <a:pt x="1128" y="650"/>
                </a:lnTo>
                <a:lnTo>
                  <a:pt x="1126" y="644"/>
                </a:lnTo>
                <a:lnTo>
                  <a:pt x="1126" y="640"/>
                </a:lnTo>
                <a:lnTo>
                  <a:pt x="1126" y="636"/>
                </a:lnTo>
                <a:lnTo>
                  <a:pt x="1120" y="638"/>
                </a:lnTo>
                <a:lnTo>
                  <a:pt x="1114" y="640"/>
                </a:lnTo>
                <a:lnTo>
                  <a:pt x="1106" y="638"/>
                </a:lnTo>
                <a:lnTo>
                  <a:pt x="1093" y="638"/>
                </a:lnTo>
                <a:lnTo>
                  <a:pt x="1085" y="626"/>
                </a:lnTo>
                <a:lnTo>
                  <a:pt x="1097" y="603"/>
                </a:lnTo>
                <a:lnTo>
                  <a:pt x="1084" y="597"/>
                </a:lnTo>
                <a:lnTo>
                  <a:pt x="1066" y="592"/>
                </a:lnTo>
                <a:lnTo>
                  <a:pt x="1036" y="578"/>
                </a:lnTo>
                <a:lnTo>
                  <a:pt x="1039" y="567"/>
                </a:lnTo>
                <a:lnTo>
                  <a:pt x="1049" y="553"/>
                </a:lnTo>
                <a:lnTo>
                  <a:pt x="1045" y="549"/>
                </a:lnTo>
                <a:lnTo>
                  <a:pt x="1026" y="540"/>
                </a:lnTo>
                <a:lnTo>
                  <a:pt x="1016" y="538"/>
                </a:lnTo>
                <a:lnTo>
                  <a:pt x="1014" y="538"/>
                </a:lnTo>
                <a:lnTo>
                  <a:pt x="1009" y="527"/>
                </a:lnTo>
                <a:lnTo>
                  <a:pt x="1010" y="519"/>
                </a:lnTo>
                <a:lnTo>
                  <a:pt x="1012" y="519"/>
                </a:lnTo>
                <a:lnTo>
                  <a:pt x="1014" y="519"/>
                </a:lnTo>
                <a:lnTo>
                  <a:pt x="1012" y="513"/>
                </a:lnTo>
                <a:lnTo>
                  <a:pt x="1007" y="509"/>
                </a:lnTo>
                <a:lnTo>
                  <a:pt x="1005" y="507"/>
                </a:lnTo>
                <a:lnTo>
                  <a:pt x="1003" y="509"/>
                </a:lnTo>
                <a:lnTo>
                  <a:pt x="1003" y="507"/>
                </a:lnTo>
                <a:lnTo>
                  <a:pt x="1003" y="509"/>
                </a:lnTo>
                <a:lnTo>
                  <a:pt x="1001" y="511"/>
                </a:lnTo>
                <a:lnTo>
                  <a:pt x="993" y="507"/>
                </a:lnTo>
                <a:lnTo>
                  <a:pt x="993" y="505"/>
                </a:lnTo>
                <a:lnTo>
                  <a:pt x="985" y="500"/>
                </a:lnTo>
                <a:lnTo>
                  <a:pt x="983" y="498"/>
                </a:lnTo>
                <a:lnTo>
                  <a:pt x="982" y="496"/>
                </a:lnTo>
                <a:lnTo>
                  <a:pt x="976" y="492"/>
                </a:lnTo>
                <a:lnTo>
                  <a:pt x="976" y="490"/>
                </a:lnTo>
                <a:lnTo>
                  <a:pt x="972" y="494"/>
                </a:lnTo>
                <a:lnTo>
                  <a:pt x="970" y="492"/>
                </a:lnTo>
                <a:lnTo>
                  <a:pt x="970" y="488"/>
                </a:lnTo>
                <a:lnTo>
                  <a:pt x="964" y="486"/>
                </a:lnTo>
                <a:lnTo>
                  <a:pt x="959" y="484"/>
                </a:lnTo>
                <a:lnTo>
                  <a:pt x="955" y="482"/>
                </a:lnTo>
                <a:lnTo>
                  <a:pt x="949" y="480"/>
                </a:lnTo>
                <a:lnTo>
                  <a:pt x="943" y="477"/>
                </a:lnTo>
                <a:lnTo>
                  <a:pt x="939" y="477"/>
                </a:lnTo>
                <a:lnTo>
                  <a:pt x="939" y="482"/>
                </a:lnTo>
                <a:lnTo>
                  <a:pt x="939" y="484"/>
                </a:lnTo>
                <a:lnTo>
                  <a:pt x="937" y="484"/>
                </a:lnTo>
                <a:lnTo>
                  <a:pt x="935" y="482"/>
                </a:lnTo>
                <a:lnTo>
                  <a:pt x="934" y="482"/>
                </a:lnTo>
                <a:lnTo>
                  <a:pt x="932" y="480"/>
                </a:lnTo>
                <a:lnTo>
                  <a:pt x="930" y="480"/>
                </a:lnTo>
                <a:lnTo>
                  <a:pt x="926" y="479"/>
                </a:lnTo>
                <a:lnTo>
                  <a:pt x="924" y="479"/>
                </a:lnTo>
                <a:lnTo>
                  <a:pt x="924" y="477"/>
                </a:lnTo>
                <a:lnTo>
                  <a:pt x="922" y="474"/>
                </a:lnTo>
                <a:lnTo>
                  <a:pt x="922" y="473"/>
                </a:lnTo>
                <a:lnTo>
                  <a:pt x="920" y="471"/>
                </a:lnTo>
                <a:lnTo>
                  <a:pt x="920" y="467"/>
                </a:lnTo>
                <a:lnTo>
                  <a:pt x="922" y="465"/>
                </a:lnTo>
                <a:lnTo>
                  <a:pt x="922" y="463"/>
                </a:lnTo>
                <a:lnTo>
                  <a:pt x="924" y="463"/>
                </a:lnTo>
                <a:lnTo>
                  <a:pt x="924" y="461"/>
                </a:lnTo>
                <a:lnTo>
                  <a:pt x="926" y="457"/>
                </a:lnTo>
                <a:lnTo>
                  <a:pt x="926" y="455"/>
                </a:lnTo>
                <a:lnTo>
                  <a:pt x="928" y="451"/>
                </a:lnTo>
                <a:lnTo>
                  <a:pt x="928" y="450"/>
                </a:lnTo>
                <a:lnTo>
                  <a:pt x="926" y="448"/>
                </a:lnTo>
                <a:lnTo>
                  <a:pt x="926" y="442"/>
                </a:lnTo>
                <a:lnTo>
                  <a:pt x="924" y="442"/>
                </a:lnTo>
                <a:lnTo>
                  <a:pt x="920" y="440"/>
                </a:lnTo>
                <a:lnTo>
                  <a:pt x="920" y="438"/>
                </a:lnTo>
                <a:lnTo>
                  <a:pt x="920" y="434"/>
                </a:lnTo>
                <a:lnTo>
                  <a:pt x="916" y="432"/>
                </a:lnTo>
                <a:lnTo>
                  <a:pt x="907" y="423"/>
                </a:lnTo>
                <a:lnTo>
                  <a:pt x="913" y="411"/>
                </a:lnTo>
                <a:lnTo>
                  <a:pt x="922" y="407"/>
                </a:lnTo>
                <a:lnTo>
                  <a:pt x="924" y="405"/>
                </a:lnTo>
                <a:lnTo>
                  <a:pt x="926" y="394"/>
                </a:lnTo>
                <a:lnTo>
                  <a:pt x="916" y="388"/>
                </a:lnTo>
                <a:lnTo>
                  <a:pt x="908" y="384"/>
                </a:lnTo>
                <a:lnTo>
                  <a:pt x="895" y="398"/>
                </a:lnTo>
                <a:lnTo>
                  <a:pt x="889" y="403"/>
                </a:lnTo>
                <a:lnTo>
                  <a:pt x="886" y="405"/>
                </a:lnTo>
                <a:lnTo>
                  <a:pt x="882" y="409"/>
                </a:lnTo>
                <a:lnTo>
                  <a:pt x="880" y="409"/>
                </a:lnTo>
                <a:lnTo>
                  <a:pt x="870" y="415"/>
                </a:lnTo>
                <a:lnTo>
                  <a:pt x="865" y="407"/>
                </a:lnTo>
                <a:lnTo>
                  <a:pt x="874" y="398"/>
                </a:lnTo>
                <a:lnTo>
                  <a:pt x="876" y="396"/>
                </a:lnTo>
                <a:lnTo>
                  <a:pt x="878" y="394"/>
                </a:lnTo>
                <a:lnTo>
                  <a:pt x="882" y="390"/>
                </a:lnTo>
                <a:lnTo>
                  <a:pt x="884" y="388"/>
                </a:lnTo>
                <a:lnTo>
                  <a:pt x="887" y="384"/>
                </a:lnTo>
                <a:lnTo>
                  <a:pt x="891" y="380"/>
                </a:lnTo>
                <a:lnTo>
                  <a:pt x="897" y="369"/>
                </a:lnTo>
                <a:lnTo>
                  <a:pt x="895" y="367"/>
                </a:lnTo>
                <a:lnTo>
                  <a:pt x="893" y="365"/>
                </a:lnTo>
                <a:lnTo>
                  <a:pt x="895" y="361"/>
                </a:lnTo>
                <a:lnTo>
                  <a:pt x="895" y="357"/>
                </a:lnTo>
                <a:lnTo>
                  <a:pt x="897" y="355"/>
                </a:lnTo>
                <a:lnTo>
                  <a:pt x="899" y="352"/>
                </a:lnTo>
                <a:lnTo>
                  <a:pt x="899" y="348"/>
                </a:lnTo>
                <a:lnTo>
                  <a:pt x="901" y="346"/>
                </a:lnTo>
                <a:lnTo>
                  <a:pt x="901" y="344"/>
                </a:lnTo>
                <a:lnTo>
                  <a:pt x="901" y="342"/>
                </a:lnTo>
                <a:lnTo>
                  <a:pt x="901" y="338"/>
                </a:lnTo>
                <a:lnTo>
                  <a:pt x="901" y="334"/>
                </a:lnTo>
                <a:lnTo>
                  <a:pt x="901" y="330"/>
                </a:lnTo>
                <a:lnTo>
                  <a:pt x="901" y="327"/>
                </a:lnTo>
                <a:lnTo>
                  <a:pt x="901" y="325"/>
                </a:lnTo>
                <a:lnTo>
                  <a:pt x="903" y="323"/>
                </a:lnTo>
                <a:lnTo>
                  <a:pt x="905" y="319"/>
                </a:lnTo>
                <a:lnTo>
                  <a:pt x="905" y="317"/>
                </a:lnTo>
                <a:lnTo>
                  <a:pt x="907" y="313"/>
                </a:lnTo>
                <a:lnTo>
                  <a:pt x="908" y="309"/>
                </a:lnTo>
                <a:lnTo>
                  <a:pt x="911" y="307"/>
                </a:lnTo>
                <a:lnTo>
                  <a:pt x="911" y="304"/>
                </a:lnTo>
                <a:lnTo>
                  <a:pt x="908" y="296"/>
                </a:lnTo>
                <a:lnTo>
                  <a:pt x="924" y="292"/>
                </a:lnTo>
                <a:lnTo>
                  <a:pt x="926" y="292"/>
                </a:lnTo>
                <a:lnTo>
                  <a:pt x="918" y="288"/>
                </a:lnTo>
                <a:lnTo>
                  <a:pt x="908" y="282"/>
                </a:lnTo>
                <a:lnTo>
                  <a:pt x="899" y="277"/>
                </a:lnTo>
                <a:lnTo>
                  <a:pt x="893" y="273"/>
                </a:lnTo>
                <a:lnTo>
                  <a:pt x="886" y="269"/>
                </a:lnTo>
                <a:lnTo>
                  <a:pt x="880" y="265"/>
                </a:lnTo>
                <a:lnTo>
                  <a:pt x="876" y="263"/>
                </a:lnTo>
                <a:lnTo>
                  <a:pt x="874" y="263"/>
                </a:lnTo>
                <a:lnTo>
                  <a:pt x="874" y="261"/>
                </a:lnTo>
                <a:lnTo>
                  <a:pt x="870" y="257"/>
                </a:lnTo>
                <a:lnTo>
                  <a:pt x="868" y="255"/>
                </a:lnTo>
                <a:lnTo>
                  <a:pt x="857" y="248"/>
                </a:lnTo>
                <a:lnTo>
                  <a:pt x="853" y="244"/>
                </a:lnTo>
                <a:lnTo>
                  <a:pt x="847" y="240"/>
                </a:lnTo>
                <a:lnTo>
                  <a:pt x="839" y="236"/>
                </a:lnTo>
                <a:lnTo>
                  <a:pt x="830" y="230"/>
                </a:lnTo>
                <a:lnTo>
                  <a:pt x="824" y="227"/>
                </a:lnTo>
                <a:lnTo>
                  <a:pt x="814" y="223"/>
                </a:lnTo>
                <a:lnTo>
                  <a:pt x="807" y="217"/>
                </a:lnTo>
                <a:lnTo>
                  <a:pt x="803" y="215"/>
                </a:lnTo>
                <a:lnTo>
                  <a:pt x="793" y="203"/>
                </a:lnTo>
                <a:lnTo>
                  <a:pt x="788" y="192"/>
                </a:lnTo>
                <a:lnTo>
                  <a:pt x="784" y="186"/>
                </a:lnTo>
                <a:lnTo>
                  <a:pt x="776" y="205"/>
                </a:lnTo>
                <a:lnTo>
                  <a:pt x="759" y="217"/>
                </a:lnTo>
                <a:lnTo>
                  <a:pt x="751" y="205"/>
                </a:lnTo>
                <a:lnTo>
                  <a:pt x="737" y="194"/>
                </a:lnTo>
                <a:lnTo>
                  <a:pt x="734" y="186"/>
                </a:lnTo>
                <a:lnTo>
                  <a:pt x="722" y="196"/>
                </a:lnTo>
                <a:lnTo>
                  <a:pt x="711" y="182"/>
                </a:lnTo>
                <a:lnTo>
                  <a:pt x="705" y="167"/>
                </a:lnTo>
                <a:lnTo>
                  <a:pt x="682" y="179"/>
                </a:lnTo>
                <a:lnTo>
                  <a:pt x="689" y="203"/>
                </a:lnTo>
                <a:lnTo>
                  <a:pt x="680" y="209"/>
                </a:lnTo>
                <a:lnTo>
                  <a:pt x="684" y="221"/>
                </a:lnTo>
                <a:lnTo>
                  <a:pt x="668" y="230"/>
                </a:lnTo>
                <a:lnTo>
                  <a:pt x="665" y="232"/>
                </a:lnTo>
                <a:lnTo>
                  <a:pt x="663" y="232"/>
                </a:lnTo>
                <a:lnTo>
                  <a:pt x="661" y="232"/>
                </a:lnTo>
                <a:lnTo>
                  <a:pt x="661" y="230"/>
                </a:lnTo>
                <a:lnTo>
                  <a:pt x="659" y="229"/>
                </a:lnTo>
                <a:lnTo>
                  <a:pt x="657" y="227"/>
                </a:lnTo>
                <a:lnTo>
                  <a:pt x="655" y="227"/>
                </a:lnTo>
                <a:lnTo>
                  <a:pt x="655" y="225"/>
                </a:lnTo>
                <a:lnTo>
                  <a:pt x="655" y="223"/>
                </a:lnTo>
                <a:lnTo>
                  <a:pt x="655" y="221"/>
                </a:lnTo>
                <a:lnTo>
                  <a:pt x="657" y="221"/>
                </a:lnTo>
                <a:lnTo>
                  <a:pt x="657" y="219"/>
                </a:lnTo>
                <a:lnTo>
                  <a:pt x="659" y="219"/>
                </a:lnTo>
                <a:lnTo>
                  <a:pt x="659" y="217"/>
                </a:lnTo>
                <a:lnTo>
                  <a:pt x="661" y="215"/>
                </a:lnTo>
                <a:lnTo>
                  <a:pt x="661" y="213"/>
                </a:lnTo>
                <a:lnTo>
                  <a:pt x="659" y="211"/>
                </a:lnTo>
                <a:lnTo>
                  <a:pt x="659" y="209"/>
                </a:lnTo>
                <a:lnTo>
                  <a:pt x="657" y="207"/>
                </a:lnTo>
                <a:lnTo>
                  <a:pt x="657" y="205"/>
                </a:lnTo>
                <a:lnTo>
                  <a:pt x="657" y="203"/>
                </a:lnTo>
                <a:lnTo>
                  <a:pt x="655" y="203"/>
                </a:lnTo>
                <a:lnTo>
                  <a:pt x="653" y="203"/>
                </a:lnTo>
                <a:lnTo>
                  <a:pt x="651" y="203"/>
                </a:lnTo>
                <a:lnTo>
                  <a:pt x="651" y="202"/>
                </a:lnTo>
                <a:lnTo>
                  <a:pt x="651" y="200"/>
                </a:lnTo>
                <a:lnTo>
                  <a:pt x="653" y="196"/>
                </a:lnTo>
                <a:lnTo>
                  <a:pt x="653" y="194"/>
                </a:lnTo>
                <a:lnTo>
                  <a:pt x="653" y="192"/>
                </a:lnTo>
                <a:lnTo>
                  <a:pt x="651" y="186"/>
                </a:lnTo>
                <a:lnTo>
                  <a:pt x="651" y="184"/>
                </a:lnTo>
                <a:lnTo>
                  <a:pt x="649" y="184"/>
                </a:lnTo>
                <a:lnTo>
                  <a:pt x="649" y="182"/>
                </a:lnTo>
                <a:lnTo>
                  <a:pt x="649" y="181"/>
                </a:lnTo>
                <a:lnTo>
                  <a:pt x="649" y="179"/>
                </a:lnTo>
                <a:lnTo>
                  <a:pt x="647" y="179"/>
                </a:lnTo>
                <a:lnTo>
                  <a:pt x="647" y="176"/>
                </a:lnTo>
                <a:lnTo>
                  <a:pt x="645" y="176"/>
                </a:lnTo>
                <a:lnTo>
                  <a:pt x="645" y="175"/>
                </a:lnTo>
                <a:lnTo>
                  <a:pt x="645" y="173"/>
                </a:lnTo>
                <a:lnTo>
                  <a:pt x="647" y="171"/>
                </a:lnTo>
                <a:lnTo>
                  <a:pt x="647" y="169"/>
                </a:lnTo>
                <a:lnTo>
                  <a:pt x="645" y="169"/>
                </a:lnTo>
                <a:lnTo>
                  <a:pt x="643" y="169"/>
                </a:lnTo>
                <a:lnTo>
                  <a:pt x="643" y="171"/>
                </a:lnTo>
                <a:lnTo>
                  <a:pt x="641" y="171"/>
                </a:lnTo>
                <a:lnTo>
                  <a:pt x="639" y="169"/>
                </a:lnTo>
                <a:lnTo>
                  <a:pt x="638" y="167"/>
                </a:lnTo>
                <a:lnTo>
                  <a:pt x="638" y="165"/>
                </a:lnTo>
                <a:lnTo>
                  <a:pt x="639" y="165"/>
                </a:lnTo>
                <a:lnTo>
                  <a:pt x="639" y="163"/>
                </a:lnTo>
                <a:lnTo>
                  <a:pt x="639" y="161"/>
                </a:lnTo>
                <a:lnTo>
                  <a:pt x="638" y="161"/>
                </a:lnTo>
                <a:lnTo>
                  <a:pt x="636" y="163"/>
                </a:lnTo>
                <a:lnTo>
                  <a:pt x="634" y="161"/>
                </a:lnTo>
                <a:lnTo>
                  <a:pt x="632" y="161"/>
                </a:lnTo>
                <a:lnTo>
                  <a:pt x="632" y="159"/>
                </a:lnTo>
                <a:lnTo>
                  <a:pt x="630" y="157"/>
                </a:lnTo>
                <a:lnTo>
                  <a:pt x="628" y="157"/>
                </a:lnTo>
                <a:lnTo>
                  <a:pt x="626" y="157"/>
                </a:lnTo>
                <a:lnTo>
                  <a:pt x="624" y="157"/>
                </a:lnTo>
                <a:lnTo>
                  <a:pt x="624" y="155"/>
                </a:lnTo>
                <a:lnTo>
                  <a:pt x="626" y="153"/>
                </a:lnTo>
                <a:lnTo>
                  <a:pt x="626" y="152"/>
                </a:lnTo>
                <a:lnTo>
                  <a:pt x="624" y="152"/>
                </a:lnTo>
                <a:lnTo>
                  <a:pt x="622" y="152"/>
                </a:lnTo>
                <a:lnTo>
                  <a:pt x="620" y="152"/>
                </a:lnTo>
                <a:lnTo>
                  <a:pt x="620" y="150"/>
                </a:lnTo>
                <a:lnTo>
                  <a:pt x="618" y="150"/>
                </a:lnTo>
                <a:lnTo>
                  <a:pt x="617" y="150"/>
                </a:lnTo>
                <a:lnTo>
                  <a:pt x="617" y="148"/>
                </a:lnTo>
                <a:lnTo>
                  <a:pt x="615" y="148"/>
                </a:lnTo>
                <a:lnTo>
                  <a:pt x="612" y="146"/>
                </a:lnTo>
                <a:lnTo>
                  <a:pt x="611" y="146"/>
                </a:lnTo>
                <a:lnTo>
                  <a:pt x="611" y="144"/>
                </a:lnTo>
                <a:lnTo>
                  <a:pt x="612" y="140"/>
                </a:lnTo>
                <a:lnTo>
                  <a:pt x="612" y="138"/>
                </a:lnTo>
                <a:lnTo>
                  <a:pt x="611" y="138"/>
                </a:lnTo>
                <a:lnTo>
                  <a:pt x="609" y="140"/>
                </a:lnTo>
                <a:lnTo>
                  <a:pt x="607" y="140"/>
                </a:lnTo>
                <a:lnTo>
                  <a:pt x="605" y="140"/>
                </a:lnTo>
                <a:lnTo>
                  <a:pt x="605" y="138"/>
                </a:lnTo>
                <a:lnTo>
                  <a:pt x="607" y="136"/>
                </a:lnTo>
                <a:lnTo>
                  <a:pt x="605" y="134"/>
                </a:lnTo>
                <a:lnTo>
                  <a:pt x="603" y="134"/>
                </a:lnTo>
                <a:lnTo>
                  <a:pt x="603" y="132"/>
                </a:lnTo>
                <a:lnTo>
                  <a:pt x="599" y="132"/>
                </a:lnTo>
                <a:lnTo>
                  <a:pt x="597" y="131"/>
                </a:lnTo>
                <a:lnTo>
                  <a:pt x="591" y="131"/>
                </a:lnTo>
                <a:lnTo>
                  <a:pt x="588" y="131"/>
                </a:lnTo>
                <a:lnTo>
                  <a:pt x="586" y="131"/>
                </a:lnTo>
                <a:lnTo>
                  <a:pt x="586" y="132"/>
                </a:lnTo>
                <a:lnTo>
                  <a:pt x="586" y="134"/>
                </a:lnTo>
                <a:lnTo>
                  <a:pt x="588" y="138"/>
                </a:lnTo>
                <a:lnTo>
                  <a:pt x="586" y="138"/>
                </a:lnTo>
                <a:lnTo>
                  <a:pt x="582" y="142"/>
                </a:lnTo>
                <a:lnTo>
                  <a:pt x="580" y="142"/>
                </a:lnTo>
                <a:lnTo>
                  <a:pt x="576" y="142"/>
                </a:lnTo>
                <a:lnTo>
                  <a:pt x="574" y="144"/>
                </a:lnTo>
                <a:lnTo>
                  <a:pt x="574" y="142"/>
                </a:lnTo>
                <a:lnTo>
                  <a:pt x="572" y="140"/>
                </a:lnTo>
                <a:lnTo>
                  <a:pt x="572" y="142"/>
                </a:lnTo>
                <a:lnTo>
                  <a:pt x="572" y="144"/>
                </a:lnTo>
                <a:lnTo>
                  <a:pt x="570" y="144"/>
                </a:lnTo>
                <a:lnTo>
                  <a:pt x="569" y="146"/>
                </a:lnTo>
                <a:lnTo>
                  <a:pt x="564" y="148"/>
                </a:lnTo>
                <a:lnTo>
                  <a:pt x="566" y="150"/>
                </a:lnTo>
                <a:lnTo>
                  <a:pt x="566" y="152"/>
                </a:lnTo>
                <a:lnTo>
                  <a:pt x="569" y="155"/>
                </a:lnTo>
                <a:lnTo>
                  <a:pt x="570" y="155"/>
                </a:lnTo>
                <a:lnTo>
                  <a:pt x="572" y="155"/>
                </a:lnTo>
                <a:lnTo>
                  <a:pt x="576" y="153"/>
                </a:lnTo>
                <a:lnTo>
                  <a:pt x="580" y="152"/>
                </a:lnTo>
                <a:lnTo>
                  <a:pt x="586" y="148"/>
                </a:lnTo>
                <a:lnTo>
                  <a:pt x="588" y="153"/>
                </a:lnTo>
                <a:lnTo>
                  <a:pt x="595" y="165"/>
                </a:lnTo>
                <a:lnTo>
                  <a:pt x="601" y="173"/>
                </a:lnTo>
                <a:lnTo>
                  <a:pt x="603" y="181"/>
                </a:lnTo>
                <a:lnTo>
                  <a:pt x="605" y="182"/>
                </a:lnTo>
                <a:lnTo>
                  <a:pt x="591" y="184"/>
                </a:lnTo>
                <a:lnTo>
                  <a:pt x="590" y="184"/>
                </a:lnTo>
                <a:lnTo>
                  <a:pt x="588" y="184"/>
                </a:lnTo>
                <a:lnTo>
                  <a:pt x="586" y="184"/>
                </a:lnTo>
                <a:lnTo>
                  <a:pt x="584" y="184"/>
                </a:lnTo>
                <a:lnTo>
                  <a:pt x="582" y="182"/>
                </a:lnTo>
                <a:lnTo>
                  <a:pt x="576" y="184"/>
                </a:lnTo>
                <a:lnTo>
                  <a:pt x="574" y="184"/>
                </a:lnTo>
                <a:lnTo>
                  <a:pt x="569" y="184"/>
                </a:lnTo>
                <a:lnTo>
                  <a:pt x="569" y="186"/>
                </a:lnTo>
                <a:lnTo>
                  <a:pt x="564" y="186"/>
                </a:lnTo>
                <a:lnTo>
                  <a:pt x="563" y="186"/>
                </a:lnTo>
                <a:lnTo>
                  <a:pt x="555" y="188"/>
                </a:lnTo>
                <a:lnTo>
                  <a:pt x="547" y="192"/>
                </a:lnTo>
                <a:lnTo>
                  <a:pt x="538" y="179"/>
                </a:lnTo>
                <a:lnTo>
                  <a:pt x="530" y="167"/>
                </a:lnTo>
                <a:lnTo>
                  <a:pt x="526" y="159"/>
                </a:lnTo>
                <a:lnTo>
                  <a:pt x="522" y="153"/>
                </a:lnTo>
                <a:lnTo>
                  <a:pt x="522" y="152"/>
                </a:lnTo>
                <a:lnTo>
                  <a:pt x="520" y="150"/>
                </a:lnTo>
                <a:lnTo>
                  <a:pt x="520" y="148"/>
                </a:lnTo>
                <a:lnTo>
                  <a:pt x="518" y="150"/>
                </a:lnTo>
                <a:lnTo>
                  <a:pt x="516" y="150"/>
                </a:lnTo>
                <a:lnTo>
                  <a:pt x="513" y="150"/>
                </a:lnTo>
                <a:lnTo>
                  <a:pt x="511" y="150"/>
                </a:lnTo>
                <a:lnTo>
                  <a:pt x="499" y="150"/>
                </a:lnTo>
                <a:lnTo>
                  <a:pt x="497" y="150"/>
                </a:lnTo>
                <a:lnTo>
                  <a:pt x="494" y="150"/>
                </a:lnTo>
                <a:lnTo>
                  <a:pt x="490" y="150"/>
                </a:lnTo>
                <a:lnTo>
                  <a:pt x="482" y="150"/>
                </a:lnTo>
                <a:lnTo>
                  <a:pt x="478" y="148"/>
                </a:lnTo>
                <a:lnTo>
                  <a:pt x="478" y="144"/>
                </a:lnTo>
                <a:lnTo>
                  <a:pt x="470" y="136"/>
                </a:lnTo>
                <a:lnTo>
                  <a:pt x="467" y="136"/>
                </a:lnTo>
                <a:lnTo>
                  <a:pt x="455" y="132"/>
                </a:lnTo>
                <a:lnTo>
                  <a:pt x="446" y="131"/>
                </a:lnTo>
                <a:lnTo>
                  <a:pt x="444" y="121"/>
                </a:lnTo>
                <a:lnTo>
                  <a:pt x="444" y="115"/>
                </a:lnTo>
                <a:lnTo>
                  <a:pt x="444" y="113"/>
                </a:lnTo>
                <a:lnTo>
                  <a:pt x="444" y="105"/>
                </a:lnTo>
                <a:lnTo>
                  <a:pt x="444" y="104"/>
                </a:lnTo>
                <a:lnTo>
                  <a:pt x="444" y="98"/>
                </a:lnTo>
                <a:lnTo>
                  <a:pt x="446" y="96"/>
                </a:lnTo>
                <a:lnTo>
                  <a:pt x="457" y="88"/>
                </a:lnTo>
                <a:lnTo>
                  <a:pt x="461" y="86"/>
                </a:lnTo>
                <a:lnTo>
                  <a:pt x="468" y="80"/>
                </a:lnTo>
                <a:lnTo>
                  <a:pt x="470" y="78"/>
                </a:lnTo>
                <a:lnTo>
                  <a:pt x="472" y="77"/>
                </a:lnTo>
                <a:lnTo>
                  <a:pt x="474" y="73"/>
                </a:lnTo>
                <a:lnTo>
                  <a:pt x="476" y="71"/>
                </a:lnTo>
                <a:lnTo>
                  <a:pt x="480" y="65"/>
                </a:lnTo>
                <a:lnTo>
                  <a:pt x="490" y="51"/>
                </a:lnTo>
                <a:lnTo>
                  <a:pt x="515" y="44"/>
                </a:lnTo>
                <a:lnTo>
                  <a:pt x="515" y="42"/>
                </a:lnTo>
                <a:lnTo>
                  <a:pt x="520" y="23"/>
                </a:lnTo>
                <a:lnTo>
                  <a:pt x="518" y="21"/>
                </a:lnTo>
                <a:lnTo>
                  <a:pt x="515" y="7"/>
                </a:lnTo>
                <a:lnTo>
                  <a:pt x="515" y="6"/>
                </a:lnTo>
                <a:lnTo>
                  <a:pt x="513" y="6"/>
                </a:lnTo>
                <a:lnTo>
                  <a:pt x="511" y="0"/>
                </a:lnTo>
                <a:lnTo>
                  <a:pt x="492" y="9"/>
                </a:lnTo>
                <a:lnTo>
                  <a:pt x="482" y="3"/>
                </a:lnTo>
                <a:lnTo>
                  <a:pt x="478" y="6"/>
                </a:lnTo>
                <a:lnTo>
                  <a:pt x="476" y="7"/>
                </a:lnTo>
                <a:lnTo>
                  <a:pt x="468" y="9"/>
                </a:lnTo>
                <a:lnTo>
                  <a:pt x="455" y="17"/>
                </a:lnTo>
                <a:lnTo>
                  <a:pt x="453" y="19"/>
                </a:lnTo>
                <a:lnTo>
                  <a:pt x="451" y="19"/>
                </a:lnTo>
                <a:lnTo>
                  <a:pt x="426" y="29"/>
                </a:lnTo>
                <a:lnTo>
                  <a:pt x="424" y="30"/>
                </a:lnTo>
                <a:lnTo>
                  <a:pt x="401" y="40"/>
                </a:lnTo>
                <a:lnTo>
                  <a:pt x="372" y="54"/>
                </a:lnTo>
                <a:lnTo>
                  <a:pt x="342" y="67"/>
                </a:lnTo>
                <a:lnTo>
                  <a:pt x="334" y="71"/>
                </a:lnTo>
                <a:lnTo>
                  <a:pt x="328" y="75"/>
                </a:lnTo>
                <a:lnTo>
                  <a:pt x="263" y="104"/>
                </a:lnTo>
                <a:lnTo>
                  <a:pt x="240" y="113"/>
                </a:lnTo>
                <a:lnTo>
                  <a:pt x="220" y="123"/>
                </a:lnTo>
                <a:lnTo>
                  <a:pt x="217" y="125"/>
                </a:lnTo>
                <a:lnTo>
                  <a:pt x="207" y="128"/>
                </a:lnTo>
                <a:lnTo>
                  <a:pt x="199" y="132"/>
                </a:lnTo>
                <a:lnTo>
                  <a:pt x="198" y="132"/>
                </a:lnTo>
                <a:lnTo>
                  <a:pt x="190" y="136"/>
                </a:lnTo>
                <a:lnTo>
                  <a:pt x="167" y="148"/>
                </a:lnTo>
                <a:lnTo>
                  <a:pt x="155" y="153"/>
                </a:lnTo>
                <a:lnTo>
                  <a:pt x="155" y="155"/>
                </a:lnTo>
                <a:lnTo>
                  <a:pt x="132" y="163"/>
                </a:lnTo>
                <a:lnTo>
                  <a:pt x="132" y="165"/>
                </a:lnTo>
                <a:lnTo>
                  <a:pt x="136" y="171"/>
                </a:lnTo>
                <a:lnTo>
                  <a:pt x="136" y="173"/>
                </a:lnTo>
                <a:lnTo>
                  <a:pt x="140" y="175"/>
                </a:lnTo>
                <a:lnTo>
                  <a:pt x="142" y="181"/>
                </a:lnTo>
                <a:lnTo>
                  <a:pt x="148" y="188"/>
                </a:lnTo>
                <a:lnTo>
                  <a:pt x="119" y="225"/>
                </a:lnTo>
                <a:lnTo>
                  <a:pt x="115" y="227"/>
                </a:lnTo>
                <a:lnTo>
                  <a:pt x="113" y="229"/>
                </a:lnTo>
                <a:lnTo>
                  <a:pt x="113" y="230"/>
                </a:lnTo>
                <a:lnTo>
                  <a:pt x="113" y="232"/>
                </a:lnTo>
                <a:lnTo>
                  <a:pt x="115" y="232"/>
                </a:lnTo>
                <a:lnTo>
                  <a:pt x="115" y="234"/>
                </a:lnTo>
                <a:lnTo>
                  <a:pt x="117" y="234"/>
                </a:lnTo>
                <a:lnTo>
                  <a:pt x="119" y="236"/>
                </a:lnTo>
                <a:lnTo>
                  <a:pt x="119" y="238"/>
                </a:lnTo>
                <a:lnTo>
                  <a:pt x="119" y="240"/>
                </a:lnTo>
                <a:lnTo>
                  <a:pt x="119" y="242"/>
                </a:lnTo>
                <a:lnTo>
                  <a:pt x="119" y="244"/>
                </a:lnTo>
                <a:lnTo>
                  <a:pt x="119" y="246"/>
                </a:lnTo>
                <a:lnTo>
                  <a:pt x="121" y="246"/>
                </a:lnTo>
                <a:lnTo>
                  <a:pt x="119" y="248"/>
                </a:lnTo>
                <a:lnTo>
                  <a:pt x="121" y="248"/>
                </a:lnTo>
                <a:lnTo>
                  <a:pt x="121" y="250"/>
                </a:lnTo>
                <a:lnTo>
                  <a:pt x="123" y="250"/>
                </a:lnTo>
                <a:lnTo>
                  <a:pt x="123" y="251"/>
                </a:lnTo>
                <a:lnTo>
                  <a:pt x="124" y="251"/>
                </a:lnTo>
                <a:lnTo>
                  <a:pt x="124" y="253"/>
                </a:lnTo>
                <a:lnTo>
                  <a:pt x="126" y="253"/>
                </a:lnTo>
                <a:lnTo>
                  <a:pt x="126" y="255"/>
                </a:lnTo>
                <a:lnTo>
                  <a:pt x="126" y="257"/>
                </a:lnTo>
                <a:lnTo>
                  <a:pt x="126" y="259"/>
                </a:lnTo>
                <a:lnTo>
                  <a:pt x="128" y="259"/>
                </a:lnTo>
                <a:lnTo>
                  <a:pt x="130" y="259"/>
                </a:lnTo>
                <a:lnTo>
                  <a:pt x="130" y="261"/>
                </a:lnTo>
                <a:lnTo>
                  <a:pt x="128" y="261"/>
                </a:lnTo>
                <a:lnTo>
                  <a:pt x="128" y="263"/>
                </a:lnTo>
                <a:lnTo>
                  <a:pt x="128" y="265"/>
                </a:lnTo>
                <a:lnTo>
                  <a:pt x="130" y="267"/>
                </a:lnTo>
                <a:lnTo>
                  <a:pt x="130" y="269"/>
                </a:lnTo>
                <a:lnTo>
                  <a:pt x="132" y="269"/>
                </a:lnTo>
                <a:lnTo>
                  <a:pt x="132" y="271"/>
                </a:lnTo>
                <a:lnTo>
                  <a:pt x="132" y="273"/>
                </a:lnTo>
                <a:lnTo>
                  <a:pt x="134" y="273"/>
                </a:lnTo>
                <a:lnTo>
                  <a:pt x="136" y="275"/>
                </a:lnTo>
                <a:lnTo>
                  <a:pt x="138" y="275"/>
                </a:lnTo>
                <a:lnTo>
                  <a:pt x="140" y="277"/>
                </a:lnTo>
                <a:lnTo>
                  <a:pt x="140" y="278"/>
                </a:lnTo>
                <a:lnTo>
                  <a:pt x="140" y="280"/>
                </a:lnTo>
                <a:lnTo>
                  <a:pt x="140" y="282"/>
                </a:lnTo>
                <a:lnTo>
                  <a:pt x="138" y="286"/>
                </a:lnTo>
                <a:lnTo>
                  <a:pt x="134" y="294"/>
                </a:lnTo>
                <a:lnTo>
                  <a:pt x="132" y="294"/>
                </a:lnTo>
                <a:lnTo>
                  <a:pt x="130" y="296"/>
                </a:lnTo>
                <a:lnTo>
                  <a:pt x="128" y="294"/>
                </a:lnTo>
                <a:lnTo>
                  <a:pt x="128" y="296"/>
                </a:lnTo>
                <a:lnTo>
                  <a:pt x="103" y="299"/>
                </a:lnTo>
                <a:lnTo>
                  <a:pt x="107" y="305"/>
                </a:lnTo>
                <a:lnTo>
                  <a:pt x="109" y="311"/>
                </a:lnTo>
                <a:lnTo>
                  <a:pt x="109" y="313"/>
                </a:lnTo>
                <a:lnTo>
                  <a:pt x="111" y="317"/>
                </a:lnTo>
                <a:lnTo>
                  <a:pt x="111" y="319"/>
                </a:lnTo>
                <a:lnTo>
                  <a:pt x="113" y="317"/>
                </a:lnTo>
                <a:lnTo>
                  <a:pt x="113" y="319"/>
                </a:lnTo>
                <a:lnTo>
                  <a:pt x="115" y="321"/>
                </a:lnTo>
                <a:lnTo>
                  <a:pt x="113" y="321"/>
                </a:lnTo>
                <a:lnTo>
                  <a:pt x="109" y="323"/>
                </a:lnTo>
                <a:lnTo>
                  <a:pt x="105" y="325"/>
                </a:lnTo>
                <a:lnTo>
                  <a:pt x="103" y="325"/>
                </a:lnTo>
                <a:lnTo>
                  <a:pt x="99" y="325"/>
                </a:lnTo>
                <a:lnTo>
                  <a:pt x="96" y="325"/>
                </a:lnTo>
                <a:lnTo>
                  <a:pt x="86" y="327"/>
                </a:lnTo>
                <a:lnTo>
                  <a:pt x="82" y="327"/>
                </a:lnTo>
                <a:lnTo>
                  <a:pt x="78" y="327"/>
                </a:lnTo>
                <a:lnTo>
                  <a:pt x="75" y="327"/>
                </a:lnTo>
                <a:lnTo>
                  <a:pt x="73" y="328"/>
                </a:lnTo>
                <a:lnTo>
                  <a:pt x="71" y="327"/>
                </a:lnTo>
                <a:lnTo>
                  <a:pt x="67" y="327"/>
                </a:lnTo>
                <a:lnTo>
                  <a:pt x="63" y="327"/>
                </a:lnTo>
                <a:lnTo>
                  <a:pt x="30" y="340"/>
                </a:lnTo>
                <a:lnTo>
                  <a:pt x="0" y="354"/>
                </a:lnTo>
                <a:lnTo>
                  <a:pt x="0" y="361"/>
                </a:lnTo>
                <a:lnTo>
                  <a:pt x="1" y="371"/>
                </a:lnTo>
                <a:lnTo>
                  <a:pt x="3" y="382"/>
                </a:lnTo>
                <a:lnTo>
                  <a:pt x="5" y="390"/>
                </a:lnTo>
                <a:lnTo>
                  <a:pt x="3" y="398"/>
                </a:lnTo>
                <a:lnTo>
                  <a:pt x="1" y="405"/>
                </a:lnTo>
                <a:lnTo>
                  <a:pt x="1" y="409"/>
                </a:lnTo>
                <a:lnTo>
                  <a:pt x="1" y="415"/>
                </a:lnTo>
                <a:lnTo>
                  <a:pt x="5" y="424"/>
                </a:lnTo>
                <a:lnTo>
                  <a:pt x="9" y="430"/>
                </a:lnTo>
                <a:lnTo>
                  <a:pt x="11" y="432"/>
                </a:lnTo>
                <a:lnTo>
                  <a:pt x="13" y="436"/>
                </a:lnTo>
                <a:lnTo>
                  <a:pt x="13" y="438"/>
                </a:lnTo>
                <a:lnTo>
                  <a:pt x="17" y="448"/>
                </a:lnTo>
                <a:lnTo>
                  <a:pt x="19" y="448"/>
                </a:lnTo>
                <a:lnTo>
                  <a:pt x="32" y="440"/>
                </a:lnTo>
                <a:lnTo>
                  <a:pt x="57" y="448"/>
                </a:lnTo>
                <a:lnTo>
                  <a:pt x="55" y="450"/>
                </a:lnTo>
                <a:lnTo>
                  <a:pt x="53" y="451"/>
                </a:lnTo>
                <a:lnTo>
                  <a:pt x="49" y="455"/>
                </a:lnTo>
                <a:lnTo>
                  <a:pt x="48" y="459"/>
                </a:lnTo>
                <a:lnTo>
                  <a:pt x="44" y="463"/>
                </a:lnTo>
                <a:lnTo>
                  <a:pt x="44" y="465"/>
                </a:lnTo>
                <a:lnTo>
                  <a:pt x="46" y="469"/>
                </a:lnTo>
                <a:lnTo>
                  <a:pt x="48" y="474"/>
                </a:lnTo>
                <a:lnTo>
                  <a:pt x="48" y="479"/>
                </a:lnTo>
                <a:lnTo>
                  <a:pt x="49" y="480"/>
                </a:lnTo>
                <a:lnTo>
                  <a:pt x="49" y="486"/>
                </a:lnTo>
                <a:lnTo>
                  <a:pt x="51" y="488"/>
                </a:lnTo>
                <a:lnTo>
                  <a:pt x="57" y="494"/>
                </a:lnTo>
                <a:lnTo>
                  <a:pt x="57" y="496"/>
                </a:lnTo>
                <a:lnTo>
                  <a:pt x="63" y="513"/>
                </a:lnTo>
                <a:lnTo>
                  <a:pt x="63" y="515"/>
                </a:lnTo>
                <a:lnTo>
                  <a:pt x="65" y="519"/>
                </a:lnTo>
                <a:lnTo>
                  <a:pt x="65" y="527"/>
                </a:lnTo>
                <a:lnTo>
                  <a:pt x="67" y="527"/>
                </a:lnTo>
                <a:lnTo>
                  <a:pt x="73" y="528"/>
                </a:lnTo>
                <a:lnTo>
                  <a:pt x="75" y="530"/>
                </a:lnTo>
                <a:lnTo>
                  <a:pt x="82" y="532"/>
                </a:lnTo>
                <a:lnTo>
                  <a:pt x="86" y="532"/>
                </a:lnTo>
                <a:lnTo>
                  <a:pt x="90" y="534"/>
                </a:lnTo>
                <a:lnTo>
                  <a:pt x="96" y="544"/>
                </a:lnTo>
                <a:lnTo>
                  <a:pt x="105" y="549"/>
                </a:lnTo>
                <a:lnTo>
                  <a:pt x="109" y="551"/>
                </a:lnTo>
                <a:lnTo>
                  <a:pt x="111" y="555"/>
                </a:lnTo>
                <a:lnTo>
                  <a:pt x="119" y="563"/>
                </a:lnTo>
                <a:lnTo>
                  <a:pt x="121" y="557"/>
                </a:lnTo>
                <a:lnTo>
                  <a:pt x="124" y="553"/>
                </a:lnTo>
                <a:lnTo>
                  <a:pt x="128" y="549"/>
                </a:lnTo>
                <a:lnTo>
                  <a:pt x="130" y="546"/>
                </a:lnTo>
                <a:lnTo>
                  <a:pt x="130" y="544"/>
                </a:lnTo>
                <a:lnTo>
                  <a:pt x="132" y="538"/>
                </a:lnTo>
                <a:lnTo>
                  <a:pt x="134" y="532"/>
                </a:lnTo>
                <a:lnTo>
                  <a:pt x="136" y="527"/>
                </a:lnTo>
                <a:lnTo>
                  <a:pt x="138" y="521"/>
                </a:lnTo>
                <a:lnTo>
                  <a:pt x="138" y="517"/>
                </a:lnTo>
                <a:lnTo>
                  <a:pt x="140" y="515"/>
                </a:lnTo>
                <a:lnTo>
                  <a:pt x="140" y="513"/>
                </a:lnTo>
                <a:lnTo>
                  <a:pt x="142" y="513"/>
                </a:lnTo>
                <a:lnTo>
                  <a:pt x="144" y="513"/>
                </a:lnTo>
                <a:lnTo>
                  <a:pt x="151" y="513"/>
                </a:lnTo>
                <a:lnTo>
                  <a:pt x="155" y="515"/>
                </a:lnTo>
                <a:lnTo>
                  <a:pt x="157" y="515"/>
                </a:lnTo>
                <a:lnTo>
                  <a:pt x="163" y="515"/>
                </a:lnTo>
                <a:lnTo>
                  <a:pt x="167" y="517"/>
                </a:lnTo>
                <a:lnTo>
                  <a:pt x="169" y="507"/>
                </a:lnTo>
                <a:lnTo>
                  <a:pt x="171" y="496"/>
                </a:lnTo>
                <a:lnTo>
                  <a:pt x="172" y="498"/>
                </a:lnTo>
                <a:lnTo>
                  <a:pt x="174" y="498"/>
                </a:lnTo>
                <a:lnTo>
                  <a:pt x="180" y="500"/>
                </a:lnTo>
                <a:lnTo>
                  <a:pt x="182" y="501"/>
                </a:lnTo>
                <a:lnTo>
                  <a:pt x="188" y="503"/>
                </a:lnTo>
                <a:lnTo>
                  <a:pt x="190" y="494"/>
                </a:lnTo>
                <a:lnTo>
                  <a:pt x="190" y="484"/>
                </a:lnTo>
                <a:lnTo>
                  <a:pt x="190" y="479"/>
                </a:lnTo>
                <a:lnTo>
                  <a:pt x="190" y="473"/>
                </a:lnTo>
                <a:lnTo>
                  <a:pt x="190" y="471"/>
                </a:lnTo>
                <a:lnTo>
                  <a:pt x="196" y="465"/>
                </a:lnTo>
                <a:lnTo>
                  <a:pt x="199" y="463"/>
                </a:lnTo>
                <a:lnTo>
                  <a:pt x="201" y="463"/>
                </a:lnTo>
                <a:lnTo>
                  <a:pt x="203" y="463"/>
                </a:lnTo>
                <a:lnTo>
                  <a:pt x="203" y="461"/>
                </a:lnTo>
                <a:lnTo>
                  <a:pt x="205" y="461"/>
                </a:lnTo>
                <a:lnTo>
                  <a:pt x="205" y="459"/>
                </a:lnTo>
                <a:lnTo>
                  <a:pt x="209" y="459"/>
                </a:lnTo>
                <a:lnTo>
                  <a:pt x="211" y="457"/>
                </a:lnTo>
                <a:lnTo>
                  <a:pt x="213" y="457"/>
                </a:lnTo>
                <a:lnTo>
                  <a:pt x="213" y="455"/>
                </a:lnTo>
                <a:lnTo>
                  <a:pt x="213" y="457"/>
                </a:lnTo>
                <a:lnTo>
                  <a:pt x="215" y="457"/>
                </a:lnTo>
                <a:lnTo>
                  <a:pt x="217" y="457"/>
                </a:lnTo>
                <a:lnTo>
                  <a:pt x="219" y="455"/>
                </a:lnTo>
                <a:lnTo>
                  <a:pt x="219" y="457"/>
                </a:lnTo>
                <a:lnTo>
                  <a:pt x="220" y="457"/>
                </a:lnTo>
                <a:lnTo>
                  <a:pt x="220" y="455"/>
                </a:lnTo>
                <a:lnTo>
                  <a:pt x="222" y="455"/>
                </a:lnTo>
                <a:lnTo>
                  <a:pt x="224" y="453"/>
                </a:lnTo>
                <a:lnTo>
                  <a:pt x="226" y="453"/>
                </a:lnTo>
                <a:lnTo>
                  <a:pt x="228" y="453"/>
                </a:lnTo>
                <a:lnTo>
                  <a:pt x="230" y="453"/>
                </a:lnTo>
                <a:lnTo>
                  <a:pt x="234" y="457"/>
                </a:lnTo>
                <a:lnTo>
                  <a:pt x="236" y="457"/>
                </a:lnTo>
                <a:lnTo>
                  <a:pt x="236" y="455"/>
                </a:lnTo>
                <a:lnTo>
                  <a:pt x="238" y="455"/>
                </a:lnTo>
                <a:lnTo>
                  <a:pt x="238" y="457"/>
                </a:lnTo>
                <a:lnTo>
                  <a:pt x="240" y="457"/>
                </a:lnTo>
                <a:lnTo>
                  <a:pt x="240" y="455"/>
                </a:lnTo>
                <a:lnTo>
                  <a:pt x="242" y="455"/>
                </a:lnTo>
                <a:lnTo>
                  <a:pt x="244" y="457"/>
                </a:lnTo>
                <a:lnTo>
                  <a:pt x="246" y="457"/>
                </a:lnTo>
                <a:lnTo>
                  <a:pt x="248" y="457"/>
                </a:lnTo>
                <a:lnTo>
                  <a:pt x="249" y="455"/>
                </a:lnTo>
                <a:lnTo>
                  <a:pt x="249" y="453"/>
                </a:lnTo>
                <a:lnTo>
                  <a:pt x="249" y="451"/>
                </a:lnTo>
                <a:lnTo>
                  <a:pt x="251" y="451"/>
                </a:lnTo>
                <a:lnTo>
                  <a:pt x="253" y="451"/>
                </a:lnTo>
                <a:lnTo>
                  <a:pt x="255" y="453"/>
                </a:lnTo>
                <a:lnTo>
                  <a:pt x="255" y="455"/>
                </a:lnTo>
                <a:lnTo>
                  <a:pt x="253" y="457"/>
                </a:lnTo>
                <a:lnTo>
                  <a:pt x="253" y="459"/>
                </a:lnTo>
                <a:lnTo>
                  <a:pt x="251" y="459"/>
                </a:lnTo>
                <a:lnTo>
                  <a:pt x="253" y="459"/>
                </a:lnTo>
                <a:lnTo>
                  <a:pt x="253" y="461"/>
                </a:lnTo>
                <a:lnTo>
                  <a:pt x="255" y="461"/>
                </a:lnTo>
                <a:lnTo>
                  <a:pt x="257" y="459"/>
                </a:lnTo>
                <a:lnTo>
                  <a:pt x="259" y="457"/>
                </a:lnTo>
                <a:lnTo>
                  <a:pt x="261" y="457"/>
                </a:lnTo>
                <a:lnTo>
                  <a:pt x="263" y="457"/>
                </a:lnTo>
                <a:lnTo>
                  <a:pt x="265" y="457"/>
                </a:lnTo>
                <a:lnTo>
                  <a:pt x="267" y="457"/>
                </a:lnTo>
                <a:lnTo>
                  <a:pt x="269" y="459"/>
                </a:lnTo>
                <a:lnTo>
                  <a:pt x="270" y="459"/>
                </a:lnTo>
                <a:lnTo>
                  <a:pt x="273" y="459"/>
                </a:lnTo>
                <a:lnTo>
                  <a:pt x="275" y="459"/>
                </a:lnTo>
                <a:lnTo>
                  <a:pt x="275" y="457"/>
                </a:lnTo>
                <a:lnTo>
                  <a:pt x="275" y="459"/>
                </a:lnTo>
                <a:lnTo>
                  <a:pt x="276" y="459"/>
                </a:lnTo>
                <a:lnTo>
                  <a:pt x="276" y="461"/>
                </a:lnTo>
                <a:lnTo>
                  <a:pt x="278" y="463"/>
                </a:lnTo>
                <a:lnTo>
                  <a:pt x="280" y="465"/>
                </a:lnTo>
                <a:lnTo>
                  <a:pt x="282" y="465"/>
                </a:lnTo>
                <a:lnTo>
                  <a:pt x="284" y="463"/>
                </a:lnTo>
                <a:lnTo>
                  <a:pt x="286" y="463"/>
                </a:lnTo>
                <a:lnTo>
                  <a:pt x="288" y="463"/>
                </a:lnTo>
                <a:lnTo>
                  <a:pt x="288" y="461"/>
                </a:lnTo>
                <a:lnTo>
                  <a:pt x="290" y="461"/>
                </a:lnTo>
                <a:lnTo>
                  <a:pt x="292" y="461"/>
                </a:lnTo>
                <a:lnTo>
                  <a:pt x="294" y="461"/>
                </a:lnTo>
                <a:lnTo>
                  <a:pt x="294" y="463"/>
                </a:lnTo>
                <a:lnTo>
                  <a:pt x="296" y="463"/>
                </a:lnTo>
                <a:lnTo>
                  <a:pt x="296" y="465"/>
                </a:lnTo>
                <a:lnTo>
                  <a:pt x="296" y="467"/>
                </a:lnTo>
                <a:lnTo>
                  <a:pt x="296" y="469"/>
                </a:lnTo>
                <a:lnTo>
                  <a:pt x="297" y="471"/>
                </a:lnTo>
                <a:lnTo>
                  <a:pt x="296" y="473"/>
                </a:lnTo>
                <a:lnTo>
                  <a:pt x="294" y="473"/>
                </a:lnTo>
                <a:lnTo>
                  <a:pt x="294" y="474"/>
                </a:lnTo>
                <a:lnTo>
                  <a:pt x="290" y="477"/>
                </a:lnTo>
                <a:lnTo>
                  <a:pt x="284" y="479"/>
                </a:lnTo>
                <a:lnTo>
                  <a:pt x="280" y="473"/>
                </a:lnTo>
                <a:lnTo>
                  <a:pt x="278" y="467"/>
                </a:lnTo>
                <a:lnTo>
                  <a:pt x="270" y="469"/>
                </a:lnTo>
                <a:lnTo>
                  <a:pt x="263" y="469"/>
                </a:lnTo>
                <a:lnTo>
                  <a:pt x="259" y="479"/>
                </a:lnTo>
                <a:lnTo>
                  <a:pt x="259" y="486"/>
                </a:lnTo>
                <a:lnTo>
                  <a:pt x="251" y="490"/>
                </a:lnTo>
                <a:lnTo>
                  <a:pt x="251" y="496"/>
                </a:lnTo>
                <a:lnTo>
                  <a:pt x="261" y="496"/>
                </a:lnTo>
                <a:lnTo>
                  <a:pt x="267" y="496"/>
                </a:lnTo>
                <a:lnTo>
                  <a:pt x="275" y="494"/>
                </a:lnTo>
                <a:lnTo>
                  <a:pt x="278" y="494"/>
                </a:lnTo>
                <a:lnTo>
                  <a:pt x="280" y="494"/>
                </a:lnTo>
                <a:lnTo>
                  <a:pt x="284" y="492"/>
                </a:lnTo>
                <a:lnTo>
                  <a:pt x="290" y="492"/>
                </a:lnTo>
                <a:lnTo>
                  <a:pt x="297" y="490"/>
                </a:lnTo>
                <a:lnTo>
                  <a:pt x="299" y="488"/>
                </a:lnTo>
                <a:lnTo>
                  <a:pt x="303" y="488"/>
                </a:lnTo>
                <a:lnTo>
                  <a:pt x="307" y="484"/>
                </a:lnTo>
                <a:lnTo>
                  <a:pt x="309" y="486"/>
                </a:lnTo>
                <a:lnTo>
                  <a:pt x="311" y="486"/>
                </a:lnTo>
                <a:lnTo>
                  <a:pt x="313" y="488"/>
                </a:lnTo>
                <a:lnTo>
                  <a:pt x="315" y="490"/>
                </a:lnTo>
                <a:lnTo>
                  <a:pt x="315" y="492"/>
                </a:lnTo>
                <a:lnTo>
                  <a:pt x="315" y="494"/>
                </a:lnTo>
                <a:lnTo>
                  <a:pt x="315" y="496"/>
                </a:lnTo>
                <a:lnTo>
                  <a:pt x="315" y="498"/>
                </a:lnTo>
                <a:lnTo>
                  <a:pt x="315" y="500"/>
                </a:lnTo>
                <a:lnTo>
                  <a:pt x="313" y="500"/>
                </a:lnTo>
                <a:lnTo>
                  <a:pt x="311" y="500"/>
                </a:lnTo>
                <a:lnTo>
                  <a:pt x="311" y="498"/>
                </a:lnTo>
                <a:lnTo>
                  <a:pt x="309" y="498"/>
                </a:lnTo>
                <a:lnTo>
                  <a:pt x="309" y="496"/>
                </a:lnTo>
                <a:lnTo>
                  <a:pt x="307" y="496"/>
                </a:lnTo>
                <a:lnTo>
                  <a:pt x="307" y="498"/>
                </a:lnTo>
                <a:lnTo>
                  <a:pt x="305" y="500"/>
                </a:lnTo>
                <a:lnTo>
                  <a:pt x="307" y="500"/>
                </a:lnTo>
                <a:lnTo>
                  <a:pt x="307" y="501"/>
                </a:lnTo>
                <a:lnTo>
                  <a:pt x="307" y="503"/>
                </a:lnTo>
                <a:lnTo>
                  <a:pt x="307" y="505"/>
                </a:lnTo>
                <a:lnTo>
                  <a:pt x="307" y="507"/>
                </a:lnTo>
                <a:lnTo>
                  <a:pt x="309" y="507"/>
                </a:lnTo>
                <a:lnTo>
                  <a:pt x="311" y="507"/>
                </a:lnTo>
                <a:lnTo>
                  <a:pt x="313" y="509"/>
                </a:lnTo>
                <a:lnTo>
                  <a:pt x="313" y="511"/>
                </a:lnTo>
                <a:lnTo>
                  <a:pt x="311" y="513"/>
                </a:lnTo>
                <a:lnTo>
                  <a:pt x="311" y="515"/>
                </a:lnTo>
                <a:lnTo>
                  <a:pt x="309" y="517"/>
                </a:lnTo>
                <a:lnTo>
                  <a:pt x="309" y="519"/>
                </a:lnTo>
                <a:lnTo>
                  <a:pt x="309" y="521"/>
                </a:lnTo>
                <a:lnTo>
                  <a:pt x="311" y="521"/>
                </a:lnTo>
                <a:lnTo>
                  <a:pt x="313" y="521"/>
                </a:lnTo>
                <a:lnTo>
                  <a:pt x="315" y="521"/>
                </a:lnTo>
                <a:lnTo>
                  <a:pt x="317" y="521"/>
                </a:lnTo>
                <a:lnTo>
                  <a:pt x="317" y="519"/>
                </a:lnTo>
                <a:lnTo>
                  <a:pt x="319" y="519"/>
                </a:lnTo>
                <a:lnTo>
                  <a:pt x="319" y="517"/>
                </a:lnTo>
                <a:lnTo>
                  <a:pt x="321" y="517"/>
                </a:lnTo>
                <a:lnTo>
                  <a:pt x="323" y="517"/>
                </a:lnTo>
                <a:lnTo>
                  <a:pt x="323" y="519"/>
                </a:lnTo>
                <a:lnTo>
                  <a:pt x="324" y="521"/>
                </a:lnTo>
                <a:lnTo>
                  <a:pt x="326" y="523"/>
                </a:lnTo>
                <a:lnTo>
                  <a:pt x="326" y="525"/>
                </a:lnTo>
                <a:lnTo>
                  <a:pt x="328" y="525"/>
                </a:lnTo>
                <a:lnTo>
                  <a:pt x="330" y="523"/>
                </a:lnTo>
                <a:lnTo>
                  <a:pt x="334" y="523"/>
                </a:lnTo>
                <a:lnTo>
                  <a:pt x="338" y="521"/>
                </a:lnTo>
                <a:lnTo>
                  <a:pt x="340" y="521"/>
                </a:lnTo>
                <a:lnTo>
                  <a:pt x="342" y="519"/>
                </a:lnTo>
                <a:lnTo>
                  <a:pt x="344" y="517"/>
                </a:lnTo>
                <a:lnTo>
                  <a:pt x="345" y="515"/>
                </a:lnTo>
                <a:lnTo>
                  <a:pt x="345" y="513"/>
                </a:lnTo>
                <a:lnTo>
                  <a:pt x="347" y="509"/>
                </a:lnTo>
                <a:lnTo>
                  <a:pt x="349" y="503"/>
                </a:lnTo>
                <a:lnTo>
                  <a:pt x="353" y="496"/>
                </a:lnTo>
                <a:lnTo>
                  <a:pt x="355" y="490"/>
                </a:lnTo>
                <a:lnTo>
                  <a:pt x="357" y="484"/>
                </a:lnTo>
                <a:lnTo>
                  <a:pt x="359" y="477"/>
                </a:lnTo>
                <a:lnTo>
                  <a:pt x="371" y="480"/>
                </a:lnTo>
                <a:lnTo>
                  <a:pt x="378" y="484"/>
                </a:lnTo>
                <a:lnTo>
                  <a:pt x="384" y="488"/>
                </a:lnTo>
                <a:lnTo>
                  <a:pt x="388" y="490"/>
                </a:lnTo>
                <a:lnTo>
                  <a:pt x="390" y="492"/>
                </a:lnTo>
                <a:lnTo>
                  <a:pt x="390" y="496"/>
                </a:lnTo>
                <a:lnTo>
                  <a:pt x="392" y="500"/>
                </a:lnTo>
                <a:lnTo>
                  <a:pt x="395" y="505"/>
                </a:lnTo>
                <a:lnTo>
                  <a:pt x="398" y="505"/>
                </a:lnTo>
                <a:lnTo>
                  <a:pt x="398" y="513"/>
                </a:lnTo>
                <a:lnTo>
                  <a:pt x="395" y="528"/>
                </a:lnTo>
                <a:lnTo>
                  <a:pt x="398" y="534"/>
                </a:lnTo>
                <a:lnTo>
                  <a:pt x="378" y="548"/>
                </a:lnTo>
                <a:lnTo>
                  <a:pt x="376" y="548"/>
                </a:lnTo>
                <a:lnTo>
                  <a:pt x="374" y="549"/>
                </a:lnTo>
                <a:lnTo>
                  <a:pt x="371" y="555"/>
                </a:lnTo>
                <a:lnTo>
                  <a:pt x="367" y="563"/>
                </a:lnTo>
                <a:lnTo>
                  <a:pt x="361" y="569"/>
                </a:lnTo>
                <a:lnTo>
                  <a:pt x="361" y="571"/>
                </a:lnTo>
                <a:lnTo>
                  <a:pt x="363" y="573"/>
                </a:lnTo>
                <a:lnTo>
                  <a:pt x="363" y="575"/>
                </a:lnTo>
                <a:lnTo>
                  <a:pt x="367" y="584"/>
                </a:lnTo>
                <a:lnTo>
                  <a:pt x="369" y="592"/>
                </a:lnTo>
                <a:lnTo>
                  <a:pt x="365" y="592"/>
                </a:lnTo>
                <a:lnTo>
                  <a:pt x="365" y="590"/>
                </a:lnTo>
                <a:lnTo>
                  <a:pt x="363" y="592"/>
                </a:lnTo>
                <a:lnTo>
                  <a:pt x="361" y="592"/>
                </a:lnTo>
                <a:lnTo>
                  <a:pt x="359" y="592"/>
                </a:lnTo>
                <a:lnTo>
                  <a:pt x="357" y="590"/>
                </a:lnTo>
                <a:lnTo>
                  <a:pt x="357" y="592"/>
                </a:lnTo>
                <a:lnTo>
                  <a:pt x="355" y="592"/>
                </a:lnTo>
                <a:lnTo>
                  <a:pt x="353" y="592"/>
                </a:lnTo>
                <a:lnTo>
                  <a:pt x="349" y="592"/>
                </a:lnTo>
                <a:lnTo>
                  <a:pt x="349" y="594"/>
                </a:lnTo>
                <a:lnTo>
                  <a:pt x="345" y="594"/>
                </a:lnTo>
                <a:lnTo>
                  <a:pt x="345" y="592"/>
                </a:lnTo>
                <a:lnTo>
                  <a:pt x="344" y="592"/>
                </a:lnTo>
                <a:lnTo>
                  <a:pt x="340" y="592"/>
                </a:lnTo>
                <a:lnTo>
                  <a:pt x="336" y="592"/>
                </a:lnTo>
                <a:lnTo>
                  <a:pt x="332" y="594"/>
                </a:lnTo>
                <a:lnTo>
                  <a:pt x="330" y="594"/>
                </a:lnTo>
                <a:lnTo>
                  <a:pt x="326" y="594"/>
                </a:lnTo>
                <a:lnTo>
                  <a:pt x="321" y="594"/>
                </a:lnTo>
                <a:lnTo>
                  <a:pt x="311" y="597"/>
                </a:lnTo>
                <a:lnTo>
                  <a:pt x="296" y="599"/>
                </a:lnTo>
                <a:lnTo>
                  <a:pt x="290" y="586"/>
                </a:lnTo>
                <a:lnTo>
                  <a:pt x="265" y="578"/>
                </a:lnTo>
                <a:lnTo>
                  <a:pt x="257" y="576"/>
                </a:lnTo>
                <a:lnTo>
                  <a:pt x="253" y="576"/>
                </a:lnTo>
                <a:lnTo>
                  <a:pt x="251" y="584"/>
                </a:lnTo>
                <a:lnTo>
                  <a:pt x="248" y="592"/>
                </a:lnTo>
                <a:lnTo>
                  <a:pt x="234" y="592"/>
                </a:lnTo>
                <a:lnTo>
                  <a:pt x="234" y="584"/>
                </a:lnTo>
                <a:lnTo>
                  <a:pt x="222" y="597"/>
                </a:lnTo>
                <a:lnTo>
                  <a:pt x="213" y="602"/>
                </a:lnTo>
                <a:lnTo>
                  <a:pt x="207" y="603"/>
                </a:lnTo>
                <a:lnTo>
                  <a:pt x="205" y="605"/>
                </a:lnTo>
                <a:lnTo>
                  <a:pt x="186" y="613"/>
                </a:lnTo>
                <a:lnTo>
                  <a:pt x="182" y="615"/>
                </a:lnTo>
                <a:lnTo>
                  <a:pt x="174" y="615"/>
                </a:lnTo>
                <a:lnTo>
                  <a:pt x="171" y="619"/>
                </a:lnTo>
                <a:lnTo>
                  <a:pt x="167" y="640"/>
                </a:lnTo>
                <a:lnTo>
                  <a:pt x="163" y="644"/>
                </a:lnTo>
                <a:lnTo>
                  <a:pt x="145" y="667"/>
                </a:lnTo>
                <a:lnTo>
                  <a:pt x="145" y="669"/>
                </a:lnTo>
                <a:lnTo>
                  <a:pt x="148" y="669"/>
                </a:lnTo>
                <a:lnTo>
                  <a:pt x="151" y="669"/>
                </a:lnTo>
                <a:lnTo>
                  <a:pt x="151" y="671"/>
                </a:lnTo>
                <a:lnTo>
                  <a:pt x="153" y="686"/>
                </a:lnTo>
                <a:lnTo>
                  <a:pt x="148" y="682"/>
                </a:lnTo>
                <a:lnTo>
                  <a:pt x="144" y="692"/>
                </a:lnTo>
                <a:lnTo>
                  <a:pt x="150" y="696"/>
                </a:lnTo>
                <a:lnTo>
                  <a:pt x="148" y="701"/>
                </a:lnTo>
                <a:lnTo>
                  <a:pt x="157" y="715"/>
                </a:lnTo>
                <a:lnTo>
                  <a:pt x="159" y="719"/>
                </a:lnTo>
                <a:lnTo>
                  <a:pt x="165" y="724"/>
                </a:lnTo>
                <a:lnTo>
                  <a:pt x="165" y="727"/>
                </a:lnTo>
                <a:lnTo>
                  <a:pt x="184" y="724"/>
                </a:lnTo>
                <a:lnTo>
                  <a:pt x="190" y="722"/>
                </a:lnTo>
                <a:lnTo>
                  <a:pt x="205" y="715"/>
                </a:lnTo>
                <a:lnTo>
                  <a:pt x="228" y="705"/>
                </a:lnTo>
                <a:lnTo>
                  <a:pt x="236" y="705"/>
                </a:lnTo>
                <a:lnTo>
                  <a:pt x="244" y="736"/>
                </a:lnTo>
                <a:lnTo>
                  <a:pt x="249" y="763"/>
                </a:lnTo>
                <a:lnTo>
                  <a:pt x="255" y="761"/>
                </a:lnTo>
                <a:lnTo>
                  <a:pt x="263" y="757"/>
                </a:lnTo>
                <a:lnTo>
                  <a:pt x="288" y="751"/>
                </a:lnTo>
                <a:lnTo>
                  <a:pt x="299" y="748"/>
                </a:lnTo>
                <a:lnTo>
                  <a:pt x="280" y="701"/>
                </a:lnTo>
                <a:lnTo>
                  <a:pt x="292" y="692"/>
                </a:lnTo>
                <a:lnTo>
                  <a:pt x="323" y="694"/>
                </a:lnTo>
                <a:lnTo>
                  <a:pt x="345" y="690"/>
                </a:lnTo>
                <a:lnTo>
                  <a:pt x="367" y="698"/>
                </a:lnTo>
                <a:lnTo>
                  <a:pt x="371" y="700"/>
                </a:lnTo>
                <a:lnTo>
                  <a:pt x="376" y="701"/>
                </a:lnTo>
                <a:lnTo>
                  <a:pt x="382" y="703"/>
                </a:lnTo>
                <a:lnTo>
                  <a:pt x="384" y="705"/>
                </a:lnTo>
                <a:lnTo>
                  <a:pt x="388" y="705"/>
                </a:lnTo>
                <a:lnTo>
                  <a:pt x="395" y="709"/>
                </a:lnTo>
                <a:lnTo>
                  <a:pt x="399" y="711"/>
                </a:lnTo>
                <a:lnTo>
                  <a:pt x="403" y="713"/>
                </a:lnTo>
                <a:lnTo>
                  <a:pt x="411" y="715"/>
                </a:lnTo>
                <a:lnTo>
                  <a:pt x="457" y="703"/>
                </a:lnTo>
                <a:lnTo>
                  <a:pt x="457" y="705"/>
                </a:lnTo>
                <a:lnTo>
                  <a:pt x="459" y="705"/>
                </a:lnTo>
                <a:lnTo>
                  <a:pt x="459" y="707"/>
                </a:lnTo>
                <a:lnTo>
                  <a:pt x="459" y="717"/>
                </a:lnTo>
                <a:lnTo>
                  <a:pt x="455" y="717"/>
                </a:lnTo>
                <a:lnTo>
                  <a:pt x="461" y="732"/>
                </a:lnTo>
                <a:lnTo>
                  <a:pt x="465" y="730"/>
                </a:lnTo>
                <a:lnTo>
                  <a:pt x="472" y="761"/>
                </a:lnTo>
                <a:lnTo>
                  <a:pt x="482" y="759"/>
                </a:lnTo>
                <a:lnTo>
                  <a:pt x="492" y="757"/>
                </a:lnTo>
                <a:lnTo>
                  <a:pt x="505" y="755"/>
                </a:lnTo>
                <a:lnTo>
                  <a:pt x="505" y="759"/>
                </a:lnTo>
                <a:lnTo>
                  <a:pt x="507" y="761"/>
                </a:lnTo>
                <a:lnTo>
                  <a:pt x="511" y="769"/>
                </a:lnTo>
                <a:lnTo>
                  <a:pt x="524" y="771"/>
                </a:lnTo>
                <a:lnTo>
                  <a:pt x="530" y="771"/>
                </a:lnTo>
                <a:lnTo>
                  <a:pt x="530" y="769"/>
                </a:lnTo>
                <a:lnTo>
                  <a:pt x="532" y="769"/>
                </a:lnTo>
                <a:lnTo>
                  <a:pt x="543" y="769"/>
                </a:lnTo>
                <a:lnTo>
                  <a:pt x="559" y="769"/>
                </a:lnTo>
                <a:lnTo>
                  <a:pt x="572" y="769"/>
                </a:lnTo>
                <a:lnTo>
                  <a:pt x="582" y="751"/>
                </a:lnTo>
                <a:lnTo>
                  <a:pt x="595" y="757"/>
                </a:lnTo>
                <a:lnTo>
                  <a:pt x="599" y="757"/>
                </a:lnTo>
                <a:lnTo>
                  <a:pt x="615" y="755"/>
                </a:lnTo>
                <a:lnTo>
                  <a:pt x="618" y="751"/>
                </a:lnTo>
                <a:lnTo>
                  <a:pt x="622" y="748"/>
                </a:lnTo>
                <a:lnTo>
                  <a:pt x="624" y="746"/>
                </a:lnTo>
                <a:lnTo>
                  <a:pt x="628" y="744"/>
                </a:lnTo>
                <a:lnTo>
                  <a:pt x="630" y="740"/>
                </a:lnTo>
                <a:lnTo>
                  <a:pt x="636" y="736"/>
                </a:lnTo>
                <a:lnTo>
                  <a:pt x="641" y="732"/>
                </a:lnTo>
                <a:lnTo>
                  <a:pt x="643" y="730"/>
                </a:lnTo>
                <a:lnTo>
                  <a:pt x="645" y="728"/>
                </a:lnTo>
                <a:lnTo>
                  <a:pt x="649" y="724"/>
                </a:lnTo>
                <a:lnTo>
                  <a:pt x="651" y="722"/>
                </a:lnTo>
                <a:lnTo>
                  <a:pt x="653" y="721"/>
                </a:lnTo>
                <a:lnTo>
                  <a:pt x="655" y="719"/>
                </a:lnTo>
                <a:lnTo>
                  <a:pt x="659" y="713"/>
                </a:lnTo>
                <a:lnTo>
                  <a:pt x="661" y="711"/>
                </a:lnTo>
                <a:lnTo>
                  <a:pt x="663" y="707"/>
                </a:lnTo>
                <a:lnTo>
                  <a:pt x="666" y="703"/>
                </a:lnTo>
                <a:lnTo>
                  <a:pt x="668" y="701"/>
                </a:lnTo>
                <a:lnTo>
                  <a:pt x="670" y="698"/>
                </a:lnTo>
                <a:lnTo>
                  <a:pt x="672" y="694"/>
                </a:lnTo>
                <a:lnTo>
                  <a:pt x="672" y="696"/>
                </a:lnTo>
                <a:lnTo>
                  <a:pt x="676" y="690"/>
                </a:lnTo>
                <a:lnTo>
                  <a:pt x="678" y="676"/>
                </a:lnTo>
                <a:lnTo>
                  <a:pt x="678" y="674"/>
                </a:lnTo>
                <a:lnTo>
                  <a:pt x="680" y="673"/>
                </a:lnTo>
                <a:lnTo>
                  <a:pt x="682" y="671"/>
                </a:lnTo>
                <a:lnTo>
                  <a:pt x="684" y="667"/>
                </a:lnTo>
                <a:lnTo>
                  <a:pt x="688" y="661"/>
                </a:lnTo>
                <a:lnTo>
                  <a:pt x="694" y="661"/>
                </a:lnTo>
                <a:lnTo>
                  <a:pt x="695" y="661"/>
                </a:lnTo>
                <a:lnTo>
                  <a:pt x="699" y="659"/>
                </a:lnTo>
                <a:lnTo>
                  <a:pt x="705" y="659"/>
                </a:lnTo>
                <a:lnTo>
                  <a:pt x="711" y="657"/>
                </a:lnTo>
                <a:lnTo>
                  <a:pt x="718" y="657"/>
                </a:lnTo>
                <a:lnTo>
                  <a:pt x="724" y="659"/>
                </a:lnTo>
                <a:lnTo>
                  <a:pt x="728" y="661"/>
                </a:lnTo>
                <a:lnTo>
                  <a:pt x="737" y="659"/>
                </a:lnTo>
                <a:lnTo>
                  <a:pt x="743" y="657"/>
                </a:lnTo>
                <a:lnTo>
                  <a:pt x="747" y="657"/>
                </a:lnTo>
                <a:lnTo>
                  <a:pt x="747" y="652"/>
                </a:lnTo>
                <a:lnTo>
                  <a:pt x="749" y="647"/>
                </a:lnTo>
                <a:lnTo>
                  <a:pt x="749" y="646"/>
                </a:lnTo>
                <a:lnTo>
                  <a:pt x="749" y="644"/>
                </a:lnTo>
                <a:lnTo>
                  <a:pt x="751" y="642"/>
                </a:lnTo>
                <a:lnTo>
                  <a:pt x="751" y="640"/>
                </a:lnTo>
                <a:lnTo>
                  <a:pt x="753" y="640"/>
                </a:lnTo>
                <a:lnTo>
                  <a:pt x="753" y="638"/>
                </a:lnTo>
                <a:lnTo>
                  <a:pt x="755" y="638"/>
                </a:lnTo>
                <a:lnTo>
                  <a:pt x="753" y="632"/>
                </a:lnTo>
                <a:lnTo>
                  <a:pt x="755" y="628"/>
                </a:lnTo>
                <a:lnTo>
                  <a:pt x="757" y="625"/>
                </a:lnTo>
                <a:lnTo>
                  <a:pt x="759" y="623"/>
                </a:lnTo>
                <a:lnTo>
                  <a:pt x="761" y="619"/>
                </a:lnTo>
                <a:lnTo>
                  <a:pt x="763" y="619"/>
                </a:lnTo>
                <a:lnTo>
                  <a:pt x="766" y="623"/>
                </a:lnTo>
                <a:lnTo>
                  <a:pt x="770" y="626"/>
                </a:lnTo>
                <a:lnTo>
                  <a:pt x="772" y="630"/>
                </a:lnTo>
                <a:lnTo>
                  <a:pt x="776" y="634"/>
                </a:lnTo>
                <a:lnTo>
                  <a:pt x="780" y="638"/>
                </a:lnTo>
                <a:lnTo>
                  <a:pt x="782" y="640"/>
                </a:lnTo>
                <a:lnTo>
                  <a:pt x="786" y="640"/>
                </a:lnTo>
                <a:lnTo>
                  <a:pt x="790" y="640"/>
                </a:lnTo>
                <a:lnTo>
                  <a:pt x="791" y="632"/>
                </a:lnTo>
                <a:lnTo>
                  <a:pt x="797" y="634"/>
                </a:lnTo>
                <a:lnTo>
                  <a:pt x="801" y="636"/>
                </a:lnTo>
                <a:lnTo>
                  <a:pt x="807" y="638"/>
                </a:lnTo>
                <a:lnTo>
                  <a:pt x="811" y="642"/>
                </a:lnTo>
                <a:lnTo>
                  <a:pt x="814" y="644"/>
                </a:lnTo>
                <a:lnTo>
                  <a:pt x="817" y="644"/>
                </a:lnTo>
                <a:lnTo>
                  <a:pt x="822" y="646"/>
                </a:lnTo>
                <a:lnTo>
                  <a:pt x="826" y="647"/>
                </a:lnTo>
                <a:lnTo>
                  <a:pt x="830" y="650"/>
                </a:lnTo>
                <a:lnTo>
                  <a:pt x="836" y="652"/>
                </a:lnTo>
                <a:lnTo>
                  <a:pt x="841" y="655"/>
                </a:lnTo>
                <a:lnTo>
                  <a:pt x="847" y="644"/>
                </a:lnTo>
                <a:lnTo>
                  <a:pt x="866" y="644"/>
                </a:lnTo>
                <a:lnTo>
                  <a:pt x="880" y="652"/>
                </a:lnTo>
                <a:lnTo>
                  <a:pt x="884" y="653"/>
                </a:lnTo>
                <a:lnTo>
                  <a:pt x="891" y="659"/>
                </a:lnTo>
                <a:lnTo>
                  <a:pt x="905" y="669"/>
                </a:lnTo>
                <a:lnTo>
                  <a:pt x="924" y="667"/>
                </a:lnTo>
                <a:lnTo>
                  <a:pt x="939" y="671"/>
                </a:lnTo>
                <a:lnTo>
                  <a:pt x="941" y="671"/>
                </a:lnTo>
                <a:lnTo>
                  <a:pt x="962" y="678"/>
                </a:lnTo>
                <a:lnTo>
                  <a:pt x="966" y="680"/>
                </a:lnTo>
                <a:lnTo>
                  <a:pt x="968" y="682"/>
                </a:lnTo>
                <a:lnTo>
                  <a:pt x="970" y="682"/>
                </a:lnTo>
                <a:lnTo>
                  <a:pt x="974" y="682"/>
                </a:lnTo>
                <a:lnTo>
                  <a:pt x="976" y="684"/>
                </a:lnTo>
                <a:lnTo>
                  <a:pt x="982" y="684"/>
                </a:lnTo>
                <a:lnTo>
                  <a:pt x="988" y="676"/>
                </a:lnTo>
                <a:lnTo>
                  <a:pt x="997" y="680"/>
                </a:lnTo>
                <a:lnTo>
                  <a:pt x="999" y="678"/>
                </a:lnTo>
                <a:lnTo>
                  <a:pt x="1001" y="678"/>
                </a:lnTo>
                <a:lnTo>
                  <a:pt x="1003" y="678"/>
                </a:lnTo>
                <a:lnTo>
                  <a:pt x="1009" y="678"/>
                </a:lnTo>
                <a:lnTo>
                  <a:pt x="1010" y="680"/>
                </a:lnTo>
                <a:lnTo>
                  <a:pt x="1010" y="682"/>
                </a:lnTo>
                <a:lnTo>
                  <a:pt x="1012" y="682"/>
                </a:lnTo>
                <a:lnTo>
                  <a:pt x="1014" y="682"/>
                </a:lnTo>
                <a:lnTo>
                  <a:pt x="1016" y="684"/>
                </a:lnTo>
                <a:lnTo>
                  <a:pt x="1018" y="684"/>
                </a:lnTo>
                <a:lnTo>
                  <a:pt x="1018" y="686"/>
                </a:lnTo>
                <a:lnTo>
                  <a:pt x="1016" y="692"/>
                </a:lnTo>
                <a:lnTo>
                  <a:pt x="1024" y="696"/>
                </a:lnTo>
                <a:lnTo>
                  <a:pt x="1028" y="696"/>
                </a:lnTo>
                <a:lnTo>
                  <a:pt x="1031" y="698"/>
                </a:lnTo>
                <a:lnTo>
                  <a:pt x="1037" y="698"/>
                </a:lnTo>
                <a:lnTo>
                  <a:pt x="1039" y="698"/>
                </a:lnTo>
                <a:lnTo>
                  <a:pt x="1049" y="701"/>
                </a:lnTo>
                <a:lnTo>
                  <a:pt x="1051" y="700"/>
                </a:lnTo>
                <a:lnTo>
                  <a:pt x="1053" y="696"/>
                </a:lnTo>
                <a:lnTo>
                  <a:pt x="1057" y="694"/>
                </a:lnTo>
                <a:lnTo>
                  <a:pt x="1058" y="692"/>
                </a:lnTo>
                <a:lnTo>
                  <a:pt x="1066" y="694"/>
                </a:lnTo>
                <a:lnTo>
                  <a:pt x="1068" y="698"/>
                </a:lnTo>
                <a:lnTo>
                  <a:pt x="1074" y="700"/>
                </a:lnTo>
                <a:lnTo>
                  <a:pt x="1074" y="703"/>
                </a:lnTo>
                <a:lnTo>
                  <a:pt x="1074" y="707"/>
                </a:lnTo>
                <a:lnTo>
                  <a:pt x="1074" y="711"/>
                </a:lnTo>
                <a:lnTo>
                  <a:pt x="1074" y="713"/>
                </a:lnTo>
                <a:lnTo>
                  <a:pt x="1074" y="717"/>
                </a:lnTo>
                <a:lnTo>
                  <a:pt x="1074" y="719"/>
                </a:lnTo>
                <a:lnTo>
                  <a:pt x="1074" y="721"/>
                </a:lnTo>
                <a:lnTo>
                  <a:pt x="1074" y="722"/>
                </a:lnTo>
                <a:lnTo>
                  <a:pt x="1074" y="724"/>
                </a:lnTo>
                <a:lnTo>
                  <a:pt x="1076" y="730"/>
                </a:lnTo>
                <a:lnTo>
                  <a:pt x="1084" y="738"/>
                </a:lnTo>
                <a:lnTo>
                  <a:pt x="1084" y="740"/>
                </a:lnTo>
                <a:lnTo>
                  <a:pt x="1085" y="740"/>
                </a:lnTo>
                <a:lnTo>
                  <a:pt x="1089" y="738"/>
                </a:lnTo>
                <a:lnTo>
                  <a:pt x="1091" y="740"/>
                </a:lnTo>
                <a:lnTo>
                  <a:pt x="1089" y="740"/>
                </a:lnTo>
                <a:lnTo>
                  <a:pt x="1091" y="742"/>
                </a:lnTo>
                <a:lnTo>
                  <a:pt x="1093" y="748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Freeform 215"/>
          <p:cNvSpPr>
            <a:spLocks/>
          </p:cNvSpPr>
          <p:nvPr/>
        </p:nvSpPr>
        <p:spPr bwMode="auto">
          <a:xfrm>
            <a:off x="-3484982" y="6209494"/>
            <a:ext cx="1765940" cy="1494836"/>
          </a:xfrm>
          <a:custGeom>
            <a:avLst/>
            <a:gdLst>
              <a:gd name="T0" fmla="*/ 187 w 1876"/>
              <a:gd name="T1" fmla="*/ 469 h 1588"/>
              <a:gd name="T2" fmla="*/ 198 w 1876"/>
              <a:gd name="T3" fmla="*/ 536 h 1588"/>
              <a:gd name="T4" fmla="*/ 194 w 1876"/>
              <a:gd name="T5" fmla="*/ 606 h 1588"/>
              <a:gd name="T6" fmla="*/ 304 w 1876"/>
              <a:gd name="T7" fmla="*/ 821 h 1588"/>
              <a:gd name="T8" fmla="*/ 233 w 1876"/>
              <a:gd name="T9" fmla="*/ 921 h 1588"/>
              <a:gd name="T10" fmla="*/ 221 w 1876"/>
              <a:gd name="T11" fmla="*/ 1179 h 1588"/>
              <a:gd name="T12" fmla="*/ 452 w 1876"/>
              <a:gd name="T13" fmla="*/ 1533 h 1588"/>
              <a:gd name="T14" fmla="*/ 450 w 1876"/>
              <a:gd name="T15" fmla="*/ 1502 h 1588"/>
              <a:gd name="T16" fmla="*/ 531 w 1876"/>
              <a:gd name="T17" fmla="*/ 1471 h 1588"/>
              <a:gd name="T18" fmla="*/ 611 w 1876"/>
              <a:gd name="T19" fmla="*/ 1461 h 1588"/>
              <a:gd name="T20" fmla="*/ 700 w 1876"/>
              <a:gd name="T21" fmla="*/ 1440 h 1588"/>
              <a:gd name="T22" fmla="*/ 892 w 1876"/>
              <a:gd name="T23" fmla="*/ 1402 h 1588"/>
              <a:gd name="T24" fmla="*/ 813 w 1876"/>
              <a:gd name="T25" fmla="*/ 1279 h 1588"/>
              <a:gd name="T26" fmla="*/ 836 w 1876"/>
              <a:gd name="T27" fmla="*/ 1240 h 1588"/>
              <a:gd name="T28" fmla="*/ 896 w 1876"/>
              <a:gd name="T29" fmla="*/ 1263 h 1588"/>
              <a:gd name="T30" fmla="*/ 1207 w 1876"/>
              <a:gd name="T31" fmla="*/ 1132 h 1588"/>
              <a:gd name="T32" fmla="*/ 1295 w 1876"/>
              <a:gd name="T33" fmla="*/ 1102 h 1588"/>
              <a:gd name="T34" fmla="*/ 1330 w 1876"/>
              <a:gd name="T35" fmla="*/ 1055 h 1588"/>
              <a:gd name="T36" fmla="*/ 1332 w 1876"/>
              <a:gd name="T37" fmla="*/ 1019 h 1588"/>
              <a:gd name="T38" fmla="*/ 1276 w 1876"/>
              <a:gd name="T39" fmla="*/ 937 h 1588"/>
              <a:gd name="T40" fmla="*/ 1288 w 1876"/>
              <a:gd name="T41" fmla="*/ 913 h 1588"/>
              <a:gd name="T42" fmla="*/ 1305 w 1876"/>
              <a:gd name="T43" fmla="*/ 898 h 1588"/>
              <a:gd name="T44" fmla="*/ 1317 w 1876"/>
              <a:gd name="T45" fmla="*/ 884 h 1588"/>
              <a:gd name="T46" fmla="*/ 1332 w 1876"/>
              <a:gd name="T47" fmla="*/ 873 h 1588"/>
              <a:gd name="T48" fmla="*/ 1345 w 1876"/>
              <a:gd name="T49" fmla="*/ 863 h 1588"/>
              <a:gd name="T50" fmla="*/ 1361 w 1876"/>
              <a:gd name="T51" fmla="*/ 850 h 1588"/>
              <a:gd name="T52" fmla="*/ 1372 w 1876"/>
              <a:gd name="T53" fmla="*/ 831 h 1588"/>
              <a:gd name="T54" fmla="*/ 1405 w 1876"/>
              <a:gd name="T55" fmla="*/ 806 h 1588"/>
              <a:gd name="T56" fmla="*/ 1484 w 1876"/>
              <a:gd name="T57" fmla="*/ 879 h 1588"/>
              <a:gd name="T58" fmla="*/ 1430 w 1876"/>
              <a:gd name="T59" fmla="*/ 807 h 1588"/>
              <a:gd name="T60" fmla="*/ 1476 w 1876"/>
              <a:gd name="T61" fmla="*/ 762 h 1588"/>
              <a:gd name="T62" fmla="*/ 1540 w 1876"/>
              <a:gd name="T63" fmla="*/ 773 h 1588"/>
              <a:gd name="T64" fmla="*/ 1589 w 1876"/>
              <a:gd name="T65" fmla="*/ 727 h 1588"/>
              <a:gd name="T66" fmla="*/ 1628 w 1876"/>
              <a:gd name="T67" fmla="*/ 667 h 1588"/>
              <a:gd name="T68" fmla="*/ 1670 w 1876"/>
              <a:gd name="T69" fmla="*/ 650 h 1588"/>
              <a:gd name="T70" fmla="*/ 1709 w 1876"/>
              <a:gd name="T71" fmla="*/ 611 h 1588"/>
              <a:gd name="T72" fmla="*/ 1701 w 1876"/>
              <a:gd name="T73" fmla="*/ 567 h 1588"/>
              <a:gd name="T74" fmla="*/ 1738 w 1876"/>
              <a:gd name="T75" fmla="*/ 542 h 1588"/>
              <a:gd name="T76" fmla="*/ 1843 w 1876"/>
              <a:gd name="T77" fmla="*/ 450 h 1588"/>
              <a:gd name="T78" fmla="*/ 1824 w 1876"/>
              <a:gd name="T79" fmla="*/ 367 h 1588"/>
              <a:gd name="T80" fmla="*/ 1837 w 1876"/>
              <a:gd name="T81" fmla="*/ 296 h 1588"/>
              <a:gd name="T82" fmla="*/ 1876 w 1876"/>
              <a:gd name="T83" fmla="*/ 237 h 1588"/>
              <a:gd name="T84" fmla="*/ 1803 w 1876"/>
              <a:gd name="T85" fmla="*/ 235 h 1588"/>
              <a:gd name="T86" fmla="*/ 1764 w 1876"/>
              <a:gd name="T87" fmla="*/ 294 h 1588"/>
              <a:gd name="T88" fmla="*/ 1645 w 1876"/>
              <a:gd name="T89" fmla="*/ 335 h 1588"/>
              <a:gd name="T90" fmla="*/ 1520 w 1876"/>
              <a:gd name="T91" fmla="*/ 275 h 1588"/>
              <a:gd name="T92" fmla="*/ 1357 w 1876"/>
              <a:gd name="T93" fmla="*/ 269 h 1588"/>
              <a:gd name="T94" fmla="*/ 1265 w 1876"/>
              <a:gd name="T95" fmla="*/ 235 h 1588"/>
              <a:gd name="T96" fmla="*/ 1176 w 1876"/>
              <a:gd name="T97" fmla="*/ 198 h 1588"/>
              <a:gd name="T98" fmla="*/ 1124 w 1876"/>
              <a:gd name="T99" fmla="*/ 248 h 1588"/>
              <a:gd name="T100" fmla="*/ 1086 w 1876"/>
              <a:gd name="T101" fmla="*/ 204 h 1588"/>
              <a:gd name="T102" fmla="*/ 1013 w 1876"/>
              <a:gd name="T103" fmla="*/ 223 h 1588"/>
              <a:gd name="T104" fmla="*/ 922 w 1876"/>
              <a:gd name="T105" fmla="*/ 231 h 1588"/>
              <a:gd name="T106" fmla="*/ 867 w 1876"/>
              <a:gd name="T107" fmla="*/ 115 h 1588"/>
              <a:gd name="T108" fmla="*/ 865 w 1876"/>
              <a:gd name="T109" fmla="*/ 71 h 1588"/>
              <a:gd name="T110" fmla="*/ 828 w 1876"/>
              <a:gd name="T111" fmla="*/ 104 h 1588"/>
              <a:gd name="T112" fmla="*/ 778 w 1876"/>
              <a:gd name="T113" fmla="*/ 119 h 1588"/>
              <a:gd name="T114" fmla="*/ 723 w 1876"/>
              <a:gd name="T115" fmla="*/ 152 h 1588"/>
              <a:gd name="T116" fmla="*/ 604 w 1876"/>
              <a:gd name="T117" fmla="*/ 106 h 1588"/>
              <a:gd name="T118" fmla="*/ 473 w 1876"/>
              <a:gd name="T119" fmla="*/ 69 h 1588"/>
              <a:gd name="T120" fmla="*/ 254 w 1876"/>
              <a:gd name="T121" fmla="*/ 179 h 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76" h="1588">
                <a:moveTo>
                  <a:pt x="225" y="339"/>
                </a:moveTo>
                <a:lnTo>
                  <a:pt x="223" y="352"/>
                </a:lnTo>
                <a:lnTo>
                  <a:pt x="221" y="371"/>
                </a:lnTo>
                <a:lnTo>
                  <a:pt x="217" y="383"/>
                </a:lnTo>
                <a:lnTo>
                  <a:pt x="211" y="394"/>
                </a:lnTo>
                <a:lnTo>
                  <a:pt x="208" y="396"/>
                </a:lnTo>
                <a:lnTo>
                  <a:pt x="209" y="398"/>
                </a:lnTo>
                <a:lnTo>
                  <a:pt x="209" y="402"/>
                </a:lnTo>
                <a:lnTo>
                  <a:pt x="208" y="406"/>
                </a:lnTo>
                <a:lnTo>
                  <a:pt x="206" y="415"/>
                </a:lnTo>
                <a:lnTo>
                  <a:pt x="206" y="417"/>
                </a:lnTo>
                <a:lnTo>
                  <a:pt x="192" y="429"/>
                </a:lnTo>
                <a:lnTo>
                  <a:pt x="177" y="435"/>
                </a:lnTo>
                <a:lnTo>
                  <a:pt x="181" y="448"/>
                </a:lnTo>
                <a:lnTo>
                  <a:pt x="187" y="459"/>
                </a:lnTo>
                <a:lnTo>
                  <a:pt x="187" y="464"/>
                </a:lnTo>
                <a:lnTo>
                  <a:pt x="185" y="469"/>
                </a:lnTo>
                <a:lnTo>
                  <a:pt x="187" y="469"/>
                </a:lnTo>
                <a:lnTo>
                  <a:pt x="188" y="469"/>
                </a:lnTo>
                <a:lnTo>
                  <a:pt x="188" y="473"/>
                </a:lnTo>
                <a:lnTo>
                  <a:pt x="185" y="473"/>
                </a:lnTo>
                <a:lnTo>
                  <a:pt x="185" y="475"/>
                </a:lnTo>
                <a:lnTo>
                  <a:pt x="188" y="485"/>
                </a:lnTo>
                <a:lnTo>
                  <a:pt x="190" y="496"/>
                </a:lnTo>
                <a:lnTo>
                  <a:pt x="192" y="504"/>
                </a:lnTo>
                <a:lnTo>
                  <a:pt x="194" y="509"/>
                </a:lnTo>
                <a:lnTo>
                  <a:pt x="194" y="512"/>
                </a:lnTo>
                <a:lnTo>
                  <a:pt x="196" y="514"/>
                </a:lnTo>
                <a:lnTo>
                  <a:pt x="196" y="515"/>
                </a:lnTo>
                <a:lnTo>
                  <a:pt x="196" y="517"/>
                </a:lnTo>
                <a:lnTo>
                  <a:pt x="198" y="521"/>
                </a:lnTo>
                <a:lnTo>
                  <a:pt x="198" y="525"/>
                </a:lnTo>
                <a:lnTo>
                  <a:pt x="198" y="529"/>
                </a:lnTo>
                <a:lnTo>
                  <a:pt x="198" y="531"/>
                </a:lnTo>
                <a:lnTo>
                  <a:pt x="198" y="533"/>
                </a:lnTo>
                <a:lnTo>
                  <a:pt x="198" y="536"/>
                </a:lnTo>
                <a:lnTo>
                  <a:pt x="200" y="542"/>
                </a:lnTo>
                <a:lnTo>
                  <a:pt x="200" y="548"/>
                </a:lnTo>
                <a:lnTo>
                  <a:pt x="202" y="554"/>
                </a:lnTo>
                <a:lnTo>
                  <a:pt x="202" y="558"/>
                </a:lnTo>
                <a:lnTo>
                  <a:pt x="202" y="562"/>
                </a:lnTo>
                <a:lnTo>
                  <a:pt x="202" y="565"/>
                </a:lnTo>
                <a:lnTo>
                  <a:pt x="204" y="567"/>
                </a:lnTo>
                <a:lnTo>
                  <a:pt x="204" y="571"/>
                </a:lnTo>
                <a:lnTo>
                  <a:pt x="202" y="573"/>
                </a:lnTo>
                <a:lnTo>
                  <a:pt x="192" y="575"/>
                </a:lnTo>
                <a:lnTo>
                  <a:pt x="187" y="575"/>
                </a:lnTo>
                <a:lnTo>
                  <a:pt x="185" y="575"/>
                </a:lnTo>
                <a:lnTo>
                  <a:pt x="187" y="583"/>
                </a:lnTo>
                <a:lnTo>
                  <a:pt x="188" y="590"/>
                </a:lnTo>
                <a:lnTo>
                  <a:pt x="194" y="590"/>
                </a:lnTo>
                <a:lnTo>
                  <a:pt x="194" y="602"/>
                </a:lnTo>
                <a:lnTo>
                  <a:pt x="194" y="604"/>
                </a:lnTo>
                <a:lnTo>
                  <a:pt x="194" y="606"/>
                </a:lnTo>
                <a:lnTo>
                  <a:pt x="194" y="617"/>
                </a:lnTo>
                <a:lnTo>
                  <a:pt x="194" y="640"/>
                </a:lnTo>
                <a:lnTo>
                  <a:pt x="194" y="644"/>
                </a:lnTo>
                <a:lnTo>
                  <a:pt x="194" y="648"/>
                </a:lnTo>
                <a:lnTo>
                  <a:pt x="196" y="652"/>
                </a:lnTo>
                <a:lnTo>
                  <a:pt x="215" y="652"/>
                </a:lnTo>
                <a:lnTo>
                  <a:pt x="221" y="650"/>
                </a:lnTo>
                <a:lnTo>
                  <a:pt x="235" y="648"/>
                </a:lnTo>
                <a:lnTo>
                  <a:pt x="242" y="650"/>
                </a:lnTo>
                <a:lnTo>
                  <a:pt x="262" y="650"/>
                </a:lnTo>
                <a:lnTo>
                  <a:pt x="277" y="644"/>
                </a:lnTo>
                <a:lnTo>
                  <a:pt x="283" y="654"/>
                </a:lnTo>
                <a:lnTo>
                  <a:pt x="323" y="650"/>
                </a:lnTo>
                <a:lnTo>
                  <a:pt x="321" y="615"/>
                </a:lnTo>
                <a:lnTo>
                  <a:pt x="331" y="621"/>
                </a:lnTo>
                <a:lnTo>
                  <a:pt x="338" y="627"/>
                </a:lnTo>
                <a:lnTo>
                  <a:pt x="319" y="813"/>
                </a:lnTo>
                <a:lnTo>
                  <a:pt x="304" y="821"/>
                </a:lnTo>
                <a:lnTo>
                  <a:pt x="300" y="823"/>
                </a:lnTo>
                <a:lnTo>
                  <a:pt x="292" y="821"/>
                </a:lnTo>
                <a:lnTo>
                  <a:pt x="292" y="823"/>
                </a:lnTo>
                <a:lnTo>
                  <a:pt x="284" y="834"/>
                </a:lnTo>
                <a:lnTo>
                  <a:pt x="271" y="833"/>
                </a:lnTo>
                <a:lnTo>
                  <a:pt x="267" y="840"/>
                </a:lnTo>
                <a:lnTo>
                  <a:pt x="256" y="844"/>
                </a:lnTo>
                <a:lnTo>
                  <a:pt x="244" y="850"/>
                </a:lnTo>
                <a:lnTo>
                  <a:pt x="233" y="863"/>
                </a:lnTo>
                <a:lnTo>
                  <a:pt x="252" y="875"/>
                </a:lnTo>
                <a:lnTo>
                  <a:pt x="248" y="879"/>
                </a:lnTo>
                <a:lnTo>
                  <a:pt x="242" y="887"/>
                </a:lnTo>
                <a:lnTo>
                  <a:pt x="238" y="894"/>
                </a:lnTo>
                <a:lnTo>
                  <a:pt x="235" y="900"/>
                </a:lnTo>
                <a:lnTo>
                  <a:pt x="231" y="906"/>
                </a:lnTo>
                <a:lnTo>
                  <a:pt x="235" y="908"/>
                </a:lnTo>
                <a:lnTo>
                  <a:pt x="240" y="911"/>
                </a:lnTo>
                <a:lnTo>
                  <a:pt x="233" y="921"/>
                </a:lnTo>
                <a:lnTo>
                  <a:pt x="265" y="959"/>
                </a:lnTo>
                <a:lnTo>
                  <a:pt x="252" y="973"/>
                </a:lnTo>
                <a:lnTo>
                  <a:pt x="265" y="985"/>
                </a:lnTo>
                <a:lnTo>
                  <a:pt x="273" y="994"/>
                </a:lnTo>
                <a:lnTo>
                  <a:pt x="290" y="1011"/>
                </a:lnTo>
                <a:lnTo>
                  <a:pt x="294" y="1013"/>
                </a:lnTo>
                <a:lnTo>
                  <a:pt x="300" y="1013"/>
                </a:lnTo>
                <a:lnTo>
                  <a:pt x="302" y="1015"/>
                </a:lnTo>
                <a:lnTo>
                  <a:pt x="304" y="1017"/>
                </a:lnTo>
                <a:lnTo>
                  <a:pt x="315" y="1034"/>
                </a:lnTo>
                <a:lnTo>
                  <a:pt x="323" y="1031"/>
                </a:lnTo>
                <a:lnTo>
                  <a:pt x="334" y="1034"/>
                </a:lnTo>
                <a:lnTo>
                  <a:pt x="334" y="1036"/>
                </a:lnTo>
                <a:lnTo>
                  <a:pt x="317" y="1040"/>
                </a:lnTo>
                <a:lnTo>
                  <a:pt x="338" y="1129"/>
                </a:lnTo>
                <a:lnTo>
                  <a:pt x="340" y="1152"/>
                </a:lnTo>
                <a:lnTo>
                  <a:pt x="288" y="1163"/>
                </a:lnTo>
                <a:lnTo>
                  <a:pt x="221" y="1179"/>
                </a:lnTo>
                <a:lnTo>
                  <a:pt x="144" y="1196"/>
                </a:lnTo>
                <a:lnTo>
                  <a:pt x="144" y="1206"/>
                </a:lnTo>
                <a:lnTo>
                  <a:pt x="104" y="1200"/>
                </a:lnTo>
                <a:lnTo>
                  <a:pt x="8" y="1188"/>
                </a:lnTo>
                <a:lnTo>
                  <a:pt x="0" y="1259"/>
                </a:lnTo>
                <a:lnTo>
                  <a:pt x="25" y="1279"/>
                </a:lnTo>
                <a:lnTo>
                  <a:pt x="113" y="1348"/>
                </a:lnTo>
                <a:lnTo>
                  <a:pt x="202" y="1415"/>
                </a:lnTo>
                <a:lnTo>
                  <a:pt x="292" y="1484"/>
                </a:lnTo>
                <a:lnTo>
                  <a:pt x="346" y="1525"/>
                </a:lnTo>
                <a:lnTo>
                  <a:pt x="350" y="1528"/>
                </a:lnTo>
                <a:lnTo>
                  <a:pt x="356" y="1534"/>
                </a:lnTo>
                <a:lnTo>
                  <a:pt x="367" y="1544"/>
                </a:lnTo>
                <a:lnTo>
                  <a:pt x="417" y="1588"/>
                </a:lnTo>
                <a:lnTo>
                  <a:pt x="415" y="1586"/>
                </a:lnTo>
                <a:lnTo>
                  <a:pt x="434" y="1567"/>
                </a:lnTo>
                <a:lnTo>
                  <a:pt x="442" y="1550"/>
                </a:lnTo>
                <a:lnTo>
                  <a:pt x="452" y="1533"/>
                </a:lnTo>
                <a:lnTo>
                  <a:pt x="469" y="1544"/>
                </a:lnTo>
                <a:lnTo>
                  <a:pt x="488" y="1533"/>
                </a:lnTo>
                <a:lnTo>
                  <a:pt x="502" y="1517"/>
                </a:lnTo>
                <a:lnTo>
                  <a:pt x="517" y="1525"/>
                </a:lnTo>
                <a:lnTo>
                  <a:pt x="519" y="1507"/>
                </a:lnTo>
                <a:lnTo>
                  <a:pt x="521" y="1507"/>
                </a:lnTo>
                <a:lnTo>
                  <a:pt x="521" y="1502"/>
                </a:lnTo>
                <a:lnTo>
                  <a:pt x="519" y="1502"/>
                </a:lnTo>
                <a:lnTo>
                  <a:pt x="513" y="1505"/>
                </a:lnTo>
                <a:lnTo>
                  <a:pt x="505" y="1504"/>
                </a:lnTo>
                <a:lnTo>
                  <a:pt x="492" y="1505"/>
                </a:lnTo>
                <a:lnTo>
                  <a:pt x="492" y="1504"/>
                </a:lnTo>
                <a:lnTo>
                  <a:pt x="490" y="1490"/>
                </a:lnTo>
                <a:lnTo>
                  <a:pt x="488" y="1488"/>
                </a:lnTo>
                <a:lnTo>
                  <a:pt x="486" y="1490"/>
                </a:lnTo>
                <a:lnTo>
                  <a:pt x="467" y="1498"/>
                </a:lnTo>
                <a:lnTo>
                  <a:pt x="452" y="1504"/>
                </a:lnTo>
                <a:lnTo>
                  <a:pt x="450" y="1502"/>
                </a:lnTo>
                <a:lnTo>
                  <a:pt x="452" y="1513"/>
                </a:lnTo>
                <a:lnTo>
                  <a:pt x="440" y="1511"/>
                </a:lnTo>
                <a:lnTo>
                  <a:pt x="419" y="1504"/>
                </a:lnTo>
                <a:lnTo>
                  <a:pt x="421" y="1492"/>
                </a:lnTo>
                <a:lnTo>
                  <a:pt x="423" y="1486"/>
                </a:lnTo>
                <a:lnTo>
                  <a:pt x="423" y="1480"/>
                </a:lnTo>
                <a:lnTo>
                  <a:pt x="421" y="1478"/>
                </a:lnTo>
                <a:lnTo>
                  <a:pt x="423" y="1477"/>
                </a:lnTo>
                <a:lnTo>
                  <a:pt x="425" y="1475"/>
                </a:lnTo>
                <a:lnTo>
                  <a:pt x="428" y="1477"/>
                </a:lnTo>
                <a:lnTo>
                  <a:pt x="428" y="1478"/>
                </a:lnTo>
                <a:lnTo>
                  <a:pt x="442" y="1486"/>
                </a:lnTo>
                <a:lnTo>
                  <a:pt x="448" y="1486"/>
                </a:lnTo>
                <a:lnTo>
                  <a:pt x="469" y="1484"/>
                </a:lnTo>
                <a:lnTo>
                  <a:pt x="481" y="1480"/>
                </a:lnTo>
                <a:lnTo>
                  <a:pt x="525" y="1471"/>
                </a:lnTo>
                <a:lnTo>
                  <a:pt x="529" y="1469"/>
                </a:lnTo>
                <a:lnTo>
                  <a:pt x="531" y="1471"/>
                </a:lnTo>
                <a:lnTo>
                  <a:pt x="532" y="1465"/>
                </a:lnTo>
                <a:lnTo>
                  <a:pt x="538" y="1461"/>
                </a:lnTo>
                <a:lnTo>
                  <a:pt x="540" y="1461"/>
                </a:lnTo>
                <a:lnTo>
                  <a:pt x="544" y="1459"/>
                </a:lnTo>
                <a:lnTo>
                  <a:pt x="546" y="1457"/>
                </a:lnTo>
                <a:lnTo>
                  <a:pt x="558" y="1457"/>
                </a:lnTo>
                <a:lnTo>
                  <a:pt x="563" y="1457"/>
                </a:lnTo>
                <a:lnTo>
                  <a:pt x="565" y="1457"/>
                </a:lnTo>
                <a:lnTo>
                  <a:pt x="569" y="1457"/>
                </a:lnTo>
                <a:lnTo>
                  <a:pt x="575" y="1457"/>
                </a:lnTo>
                <a:lnTo>
                  <a:pt x="579" y="1457"/>
                </a:lnTo>
                <a:lnTo>
                  <a:pt x="582" y="1459"/>
                </a:lnTo>
                <a:lnTo>
                  <a:pt x="594" y="1459"/>
                </a:lnTo>
                <a:lnTo>
                  <a:pt x="598" y="1459"/>
                </a:lnTo>
                <a:lnTo>
                  <a:pt x="600" y="1459"/>
                </a:lnTo>
                <a:lnTo>
                  <a:pt x="602" y="1459"/>
                </a:lnTo>
                <a:lnTo>
                  <a:pt x="607" y="1461"/>
                </a:lnTo>
                <a:lnTo>
                  <a:pt x="611" y="1461"/>
                </a:lnTo>
                <a:lnTo>
                  <a:pt x="615" y="1461"/>
                </a:lnTo>
                <a:lnTo>
                  <a:pt x="619" y="1461"/>
                </a:lnTo>
                <a:lnTo>
                  <a:pt x="623" y="1461"/>
                </a:lnTo>
                <a:lnTo>
                  <a:pt x="627" y="1461"/>
                </a:lnTo>
                <a:lnTo>
                  <a:pt x="630" y="1461"/>
                </a:lnTo>
                <a:lnTo>
                  <a:pt x="634" y="1461"/>
                </a:lnTo>
                <a:lnTo>
                  <a:pt x="636" y="1459"/>
                </a:lnTo>
                <a:lnTo>
                  <a:pt x="640" y="1457"/>
                </a:lnTo>
                <a:lnTo>
                  <a:pt x="642" y="1456"/>
                </a:lnTo>
                <a:lnTo>
                  <a:pt x="646" y="1454"/>
                </a:lnTo>
                <a:lnTo>
                  <a:pt x="648" y="1454"/>
                </a:lnTo>
                <a:lnTo>
                  <a:pt x="652" y="1450"/>
                </a:lnTo>
                <a:lnTo>
                  <a:pt x="655" y="1454"/>
                </a:lnTo>
                <a:lnTo>
                  <a:pt x="657" y="1454"/>
                </a:lnTo>
                <a:lnTo>
                  <a:pt x="673" y="1465"/>
                </a:lnTo>
                <a:lnTo>
                  <a:pt x="702" y="1459"/>
                </a:lnTo>
                <a:lnTo>
                  <a:pt x="703" y="1457"/>
                </a:lnTo>
                <a:lnTo>
                  <a:pt x="700" y="1440"/>
                </a:lnTo>
                <a:lnTo>
                  <a:pt x="702" y="1425"/>
                </a:lnTo>
                <a:lnTo>
                  <a:pt x="681" y="1403"/>
                </a:lnTo>
                <a:lnTo>
                  <a:pt x="703" y="1394"/>
                </a:lnTo>
                <a:lnTo>
                  <a:pt x="702" y="1388"/>
                </a:lnTo>
                <a:lnTo>
                  <a:pt x="727" y="1379"/>
                </a:lnTo>
                <a:lnTo>
                  <a:pt x="738" y="1392"/>
                </a:lnTo>
                <a:lnTo>
                  <a:pt x="748" y="1384"/>
                </a:lnTo>
                <a:lnTo>
                  <a:pt x="755" y="1390"/>
                </a:lnTo>
                <a:lnTo>
                  <a:pt x="761" y="1388"/>
                </a:lnTo>
                <a:lnTo>
                  <a:pt x="788" y="1379"/>
                </a:lnTo>
                <a:lnTo>
                  <a:pt x="813" y="1392"/>
                </a:lnTo>
                <a:lnTo>
                  <a:pt x="817" y="1396"/>
                </a:lnTo>
                <a:lnTo>
                  <a:pt x="836" y="1415"/>
                </a:lnTo>
                <a:lnTo>
                  <a:pt x="844" y="1413"/>
                </a:lnTo>
                <a:lnTo>
                  <a:pt x="850" y="1417"/>
                </a:lnTo>
                <a:lnTo>
                  <a:pt x="857" y="1409"/>
                </a:lnTo>
                <a:lnTo>
                  <a:pt x="873" y="1413"/>
                </a:lnTo>
                <a:lnTo>
                  <a:pt x="892" y="1402"/>
                </a:lnTo>
                <a:lnTo>
                  <a:pt x="903" y="1392"/>
                </a:lnTo>
                <a:lnTo>
                  <a:pt x="915" y="1382"/>
                </a:lnTo>
                <a:lnTo>
                  <a:pt x="901" y="1363"/>
                </a:lnTo>
                <a:lnTo>
                  <a:pt x="871" y="1344"/>
                </a:lnTo>
                <a:lnTo>
                  <a:pt x="842" y="1329"/>
                </a:lnTo>
                <a:lnTo>
                  <a:pt x="823" y="1317"/>
                </a:lnTo>
                <a:lnTo>
                  <a:pt x="809" y="1311"/>
                </a:lnTo>
                <a:lnTo>
                  <a:pt x="799" y="1307"/>
                </a:lnTo>
                <a:lnTo>
                  <a:pt x="794" y="1302"/>
                </a:lnTo>
                <a:lnTo>
                  <a:pt x="792" y="1292"/>
                </a:lnTo>
                <a:lnTo>
                  <a:pt x="792" y="1286"/>
                </a:lnTo>
                <a:lnTo>
                  <a:pt x="796" y="1286"/>
                </a:lnTo>
                <a:lnTo>
                  <a:pt x="799" y="1286"/>
                </a:lnTo>
                <a:lnTo>
                  <a:pt x="804" y="1286"/>
                </a:lnTo>
                <a:lnTo>
                  <a:pt x="807" y="1286"/>
                </a:lnTo>
                <a:lnTo>
                  <a:pt x="809" y="1283"/>
                </a:lnTo>
                <a:lnTo>
                  <a:pt x="811" y="1281"/>
                </a:lnTo>
                <a:lnTo>
                  <a:pt x="813" y="1279"/>
                </a:lnTo>
                <a:lnTo>
                  <a:pt x="815" y="1277"/>
                </a:lnTo>
                <a:lnTo>
                  <a:pt x="817" y="1273"/>
                </a:lnTo>
                <a:lnTo>
                  <a:pt x="819" y="1271"/>
                </a:lnTo>
                <a:lnTo>
                  <a:pt x="821" y="1269"/>
                </a:lnTo>
                <a:lnTo>
                  <a:pt x="815" y="1265"/>
                </a:lnTo>
                <a:lnTo>
                  <a:pt x="813" y="1263"/>
                </a:lnTo>
                <a:lnTo>
                  <a:pt x="809" y="1261"/>
                </a:lnTo>
                <a:lnTo>
                  <a:pt x="804" y="1256"/>
                </a:lnTo>
                <a:lnTo>
                  <a:pt x="811" y="1246"/>
                </a:lnTo>
                <a:lnTo>
                  <a:pt x="813" y="1244"/>
                </a:lnTo>
                <a:lnTo>
                  <a:pt x="815" y="1240"/>
                </a:lnTo>
                <a:lnTo>
                  <a:pt x="817" y="1240"/>
                </a:lnTo>
                <a:lnTo>
                  <a:pt x="819" y="1236"/>
                </a:lnTo>
                <a:lnTo>
                  <a:pt x="825" y="1230"/>
                </a:lnTo>
                <a:lnTo>
                  <a:pt x="828" y="1233"/>
                </a:lnTo>
                <a:lnTo>
                  <a:pt x="832" y="1236"/>
                </a:lnTo>
                <a:lnTo>
                  <a:pt x="834" y="1238"/>
                </a:lnTo>
                <a:lnTo>
                  <a:pt x="836" y="1240"/>
                </a:lnTo>
                <a:lnTo>
                  <a:pt x="838" y="1240"/>
                </a:lnTo>
                <a:lnTo>
                  <a:pt x="840" y="1240"/>
                </a:lnTo>
                <a:lnTo>
                  <a:pt x="844" y="1242"/>
                </a:lnTo>
                <a:lnTo>
                  <a:pt x="846" y="1244"/>
                </a:lnTo>
                <a:lnTo>
                  <a:pt x="850" y="1244"/>
                </a:lnTo>
                <a:lnTo>
                  <a:pt x="852" y="1246"/>
                </a:lnTo>
                <a:lnTo>
                  <a:pt x="855" y="1246"/>
                </a:lnTo>
                <a:lnTo>
                  <a:pt x="859" y="1244"/>
                </a:lnTo>
                <a:lnTo>
                  <a:pt x="861" y="1242"/>
                </a:lnTo>
                <a:lnTo>
                  <a:pt x="865" y="1246"/>
                </a:lnTo>
                <a:lnTo>
                  <a:pt x="869" y="1248"/>
                </a:lnTo>
                <a:lnTo>
                  <a:pt x="871" y="1252"/>
                </a:lnTo>
                <a:lnTo>
                  <a:pt x="874" y="1254"/>
                </a:lnTo>
                <a:lnTo>
                  <a:pt x="876" y="1256"/>
                </a:lnTo>
                <a:lnTo>
                  <a:pt x="876" y="1257"/>
                </a:lnTo>
                <a:lnTo>
                  <a:pt x="882" y="1256"/>
                </a:lnTo>
                <a:lnTo>
                  <a:pt x="888" y="1254"/>
                </a:lnTo>
                <a:lnTo>
                  <a:pt x="896" y="1263"/>
                </a:lnTo>
                <a:lnTo>
                  <a:pt x="915" y="1250"/>
                </a:lnTo>
                <a:lnTo>
                  <a:pt x="905" y="1238"/>
                </a:lnTo>
                <a:lnTo>
                  <a:pt x="919" y="1223"/>
                </a:lnTo>
                <a:lnTo>
                  <a:pt x="932" y="1230"/>
                </a:lnTo>
                <a:lnTo>
                  <a:pt x="944" y="1223"/>
                </a:lnTo>
                <a:lnTo>
                  <a:pt x="965" y="1238"/>
                </a:lnTo>
                <a:lnTo>
                  <a:pt x="984" y="1227"/>
                </a:lnTo>
                <a:lnTo>
                  <a:pt x="999" y="1246"/>
                </a:lnTo>
                <a:lnTo>
                  <a:pt x="1009" y="1242"/>
                </a:lnTo>
                <a:lnTo>
                  <a:pt x="1032" y="1235"/>
                </a:lnTo>
                <a:lnTo>
                  <a:pt x="1113" y="1221"/>
                </a:lnTo>
                <a:lnTo>
                  <a:pt x="1167" y="1215"/>
                </a:lnTo>
                <a:lnTo>
                  <a:pt x="1174" y="1179"/>
                </a:lnTo>
                <a:lnTo>
                  <a:pt x="1180" y="1180"/>
                </a:lnTo>
                <a:lnTo>
                  <a:pt x="1190" y="1179"/>
                </a:lnTo>
                <a:lnTo>
                  <a:pt x="1213" y="1171"/>
                </a:lnTo>
                <a:lnTo>
                  <a:pt x="1211" y="1169"/>
                </a:lnTo>
                <a:lnTo>
                  <a:pt x="1207" y="1132"/>
                </a:lnTo>
                <a:lnTo>
                  <a:pt x="1209" y="1131"/>
                </a:lnTo>
                <a:lnTo>
                  <a:pt x="1230" y="1119"/>
                </a:lnTo>
                <a:lnTo>
                  <a:pt x="1247" y="1104"/>
                </a:lnTo>
                <a:lnTo>
                  <a:pt x="1251" y="1105"/>
                </a:lnTo>
                <a:lnTo>
                  <a:pt x="1251" y="1104"/>
                </a:lnTo>
                <a:lnTo>
                  <a:pt x="1253" y="1104"/>
                </a:lnTo>
                <a:lnTo>
                  <a:pt x="1269" y="1108"/>
                </a:lnTo>
                <a:lnTo>
                  <a:pt x="1271" y="1108"/>
                </a:lnTo>
                <a:lnTo>
                  <a:pt x="1271" y="1111"/>
                </a:lnTo>
                <a:lnTo>
                  <a:pt x="1274" y="1113"/>
                </a:lnTo>
                <a:lnTo>
                  <a:pt x="1278" y="1113"/>
                </a:lnTo>
                <a:lnTo>
                  <a:pt x="1280" y="1115"/>
                </a:lnTo>
                <a:lnTo>
                  <a:pt x="1286" y="1113"/>
                </a:lnTo>
                <a:lnTo>
                  <a:pt x="1288" y="1113"/>
                </a:lnTo>
                <a:lnTo>
                  <a:pt x="1292" y="1111"/>
                </a:lnTo>
                <a:lnTo>
                  <a:pt x="1293" y="1105"/>
                </a:lnTo>
                <a:lnTo>
                  <a:pt x="1293" y="1104"/>
                </a:lnTo>
                <a:lnTo>
                  <a:pt x="1295" y="1102"/>
                </a:lnTo>
                <a:lnTo>
                  <a:pt x="1301" y="1094"/>
                </a:lnTo>
                <a:lnTo>
                  <a:pt x="1303" y="1092"/>
                </a:lnTo>
                <a:lnTo>
                  <a:pt x="1305" y="1092"/>
                </a:lnTo>
                <a:lnTo>
                  <a:pt x="1309" y="1092"/>
                </a:lnTo>
                <a:lnTo>
                  <a:pt x="1311" y="1092"/>
                </a:lnTo>
                <a:lnTo>
                  <a:pt x="1314" y="1094"/>
                </a:lnTo>
                <a:lnTo>
                  <a:pt x="1319" y="1083"/>
                </a:lnTo>
                <a:lnTo>
                  <a:pt x="1322" y="1083"/>
                </a:lnTo>
                <a:lnTo>
                  <a:pt x="1326" y="1081"/>
                </a:lnTo>
                <a:lnTo>
                  <a:pt x="1328" y="1081"/>
                </a:lnTo>
                <a:lnTo>
                  <a:pt x="1330" y="1075"/>
                </a:lnTo>
                <a:lnTo>
                  <a:pt x="1330" y="1069"/>
                </a:lnTo>
                <a:lnTo>
                  <a:pt x="1330" y="1067"/>
                </a:lnTo>
                <a:lnTo>
                  <a:pt x="1330" y="1065"/>
                </a:lnTo>
                <a:lnTo>
                  <a:pt x="1330" y="1062"/>
                </a:lnTo>
                <a:lnTo>
                  <a:pt x="1330" y="1060"/>
                </a:lnTo>
                <a:lnTo>
                  <a:pt x="1330" y="1057"/>
                </a:lnTo>
                <a:lnTo>
                  <a:pt x="1330" y="1055"/>
                </a:lnTo>
                <a:lnTo>
                  <a:pt x="1330" y="1054"/>
                </a:lnTo>
                <a:lnTo>
                  <a:pt x="1330" y="1052"/>
                </a:lnTo>
                <a:lnTo>
                  <a:pt x="1330" y="1050"/>
                </a:lnTo>
                <a:lnTo>
                  <a:pt x="1330" y="1048"/>
                </a:lnTo>
                <a:lnTo>
                  <a:pt x="1330" y="1044"/>
                </a:lnTo>
                <a:lnTo>
                  <a:pt x="1330" y="1042"/>
                </a:lnTo>
                <a:lnTo>
                  <a:pt x="1330" y="1040"/>
                </a:lnTo>
                <a:lnTo>
                  <a:pt x="1330" y="1038"/>
                </a:lnTo>
                <a:lnTo>
                  <a:pt x="1330" y="1036"/>
                </a:lnTo>
                <a:lnTo>
                  <a:pt x="1332" y="1034"/>
                </a:lnTo>
                <a:lnTo>
                  <a:pt x="1332" y="1033"/>
                </a:lnTo>
                <a:lnTo>
                  <a:pt x="1332" y="1031"/>
                </a:lnTo>
                <a:lnTo>
                  <a:pt x="1332" y="1029"/>
                </a:lnTo>
                <a:lnTo>
                  <a:pt x="1332" y="1027"/>
                </a:lnTo>
                <a:lnTo>
                  <a:pt x="1332" y="1025"/>
                </a:lnTo>
                <a:lnTo>
                  <a:pt x="1332" y="1023"/>
                </a:lnTo>
                <a:lnTo>
                  <a:pt x="1332" y="1021"/>
                </a:lnTo>
                <a:lnTo>
                  <a:pt x="1332" y="1019"/>
                </a:lnTo>
                <a:lnTo>
                  <a:pt x="1332" y="1017"/>
                </a:lnTo>
                <a:lnTo>
                  <a:pt x="1332" y="1015"/>
                </a:lnTo>
                <a:lnTo>
                  <a:pt x="1332" y="979"/>
                </a:lnTo>
                <a:lnTo>
                  <a:pt x="1330" y="977"/>
                </a:lnTo>
                <a:lnTo>
                  <a:pt x="1326" y="973"/>
                </a:lnTo>
                <a:lnTo>
                  <a:pt x="1319" y="963"/>
                </a:lnTo>
                <a:lnTo>
                  <a:pt x="1313" y="956"/>
                </a:lnTo>
                <a:lnTo>
                  <a:pt x="1311" y="954"/>
                </a:lnTo>
                <a:lnTo>
                  <a:pt x="1307" y="950"/>
                </a:lnTo>
                <a:lnTo>
                  <a:pt x="1303" y="950"/>
                </a:lnTo>
                <a:lnTo>
                  <a:pt x="1299" y="948"/>
                </a:lnTo>
                <a:lnTo>
                  <a:pt x="1295" y="946"/>
                </a:lnTo>
                <a:lnTo>
                  <a:pt x="1292" y="944"/>
                </a:lnTo>
                <a:lnTo>
                  <a:pt x="1290" y="944"/>
                </a:lnTo>
                <a:lnTo>
                  <a:pt x="1288" y="942"/>
                </a:lnTo>
                <a:lnTo>
                  <a:pt x="1282" y="942"/>
                </a:lnTo>
                <a:lnTo>
                  <a:pt x="1276" y="938"/>
                </a:lnTo>
                <a:lnTo>
                  <a:pt x="1276" y="937"/>
                </a:lnTo>
                <a:lnTo>
                  <a:pt x="1276" y="935"/>
                </a:lnTo>
                <a:lnTo>
                  <a:pt x="1278" y="935"/>
                </a:lnTo>
                <a:lnTo>
                  <a:pt x="1278" y="932"/>
                </a:lnTo>
                <a:lnTo>
                  <a:pt x="1278" y="931"/>
                </a:lnTo>
                <a:lnTo>
                  <a:pt x="1276" y="931"/>
                </a:lnTo>
                <a:lnTo>
                  <a:pt x="1276" y="929"/>
                </a:lnTo>
                <a:lnTo>
                  <a:pt x="1278" y="929"/>
                </a:lnTo>
                <a:lnTo>
                  <a:pt x="1280" y="929"/>
                </a:lnTo>
                <a:lnTo>
                  <a:pt x="1280" y="927"/>
                </a:lnTo>
                <a:lnTo>
                  <a:pt x="1280" y="925"/>
                </a:lnTo>
                <a:lnTo>
                  <a:pt x="1282" y="923"/>
                </a:lnTo>
                <a:lnTo>
                  <a:pt x="1282" y="921"/>
                </a:lnTo>
                <a:lnTo>
                  <a:pt x="1284" y="919"/>
                </a:lnTo>
                <a:lnTo>
                  <a:pt x="1284" y="917"/>
                </a:lnTo>
                <a:lnTo>
                  <a:pt x="1284" y="915"/>
                </a:lnTo>
                <a:lnTo>
                  <a:pt x="1286" y="915"/>
                </a:lnTo>
                <a:lnTo>
                  <a:pt x="1286" y="913"/>
                </a:lnTo>
                <a:lnTo>
                  <a:pt x="1288" y="913"/>
                </a:lnTo>
                <a:lnTo>
                  <a:pt x="1288" y="911"/>
                </a:lnTo>
                <a:lnTo>
                  <a:pt x="1288" y="909"/>
                </a:lnTo>
                <a:lnTo>
                  <a:pt x="1290" y="909"/>
                </a:lnTo>
                <a:lnTo>
                  <a:pt x="1290" y="908"/>
                </a:lnTo>
                <a:lnTo>
                  <a:pt x="1292" y="908"/>
                </a:lnTo>
                <a:lnTo>
                  <a:pt x="1293" y="908"/>
                </a:lnTo>
                <a:lnTo>
                  <a:pt x="1293" y="906"/>
                </a:lnTo>
                <a:lnTo>
                  <a:pt x="1295" y="906"/>
                </a:lnTo>
                <a:lnTo>
                  <a:pt x="1297" y="906"/>
                </a:lnTo>
                <a:lnTo>
                  <a:pt x="1299" y="906"/>
                </a:lnTo>
                <a:lnTo>
                  <a:pt x="1301" y="906"/>
                </a:lnTo>
                <a:lnTo>
                  <a:pt x="1303" y="906"/>
                </a:lnTo>
                <a:lnTo>
                  <a:pt x="1303" y="904"/>
                </a:lnTo>
                <a:lnTo>
                  <a:pt x="1305" y="904"/>
                </a:lnTo>
                <a:lnTo>
                  <a:pt x="1305" y="902"/>
                </a:lnTo>
                <a:lnTo>
                  <a:pt x="1303" y="900"/>
                </a:lnTo>
                <a:lnTo>
                  <a:pt x="1305" y="900"/>
                </a:lnTo>
                <a:lnTo>
                  <a:pt x="1305" y="898"/>
                </a:lnTo>
                <a:lnTo>
                  <a:pt x="1307" y="898"/>
                </a:lnTo>
                <a:lnTo>
                  <a:pt x="1309" y="898"/>
                </a:lnTo>
                <a:lnTo>
                  <a:pt x="1309" y="896"/>
                </a:lnTo>
                <a:lnTo>
                  <a:pt x="1311" y="894"/>
                </a:lnTo>
                <a:lnTo>
                  <a:pt x="1309" y="894"/>
                </a:lnTo>
                <a:lnTo>
                  <a:pt x="1309" y="892"/>
                </a:lnTo>
                <a:lnTo>
                  <a:pt x="1307" y="892"/>
                </a:lnTo>
                <a:lnTo>
                  <a:pt x="1307" y="890"/>
                </a:lnTo>
                <a:lnTo>
                  <a:pt x="1309" y="890"/>
                </a:lnTo>
                <a:lnTo>
                  <a:pt x="1311" y="890"/>
                </a:lnTo>
                <a:lnTo>
                  <a:pt x="1313" y="890"/>
                </a:lnTo>
                <a:lnTo>
                  <a:pt x="1314" y="890"/>
                </a:lnTo>
                <a:lnTo>
                  <a:pt x="1314" y="888"/>
                </a:lnTo>
                <a:lnTo>
                  <a:pt x="1314" y="887"/>
                </a:lnTo>
                <a:lnTo>
                  <a:pt x="1317" y="887"/>
                </a:lnTo>
                <a:lnTo>
                  <a:pt x="1317" y="884"/>
                </a:lnTo>
                <a:lnTo>
                  <a:pt x="1314" y="884"/>
                </a:lnTo>
                <a:lnTo>
                  <a:pt x="1317" y="884"/>
                </a:lnTo>
                <a:lnTo>
                  <a:pt x="1317" y="882"/>
                </a:lnTo>
                <a:lnTo>
                  <a:pt x="1317" y="881"/>
                </a:lnTo>
                <a:lnTo>
                  <a:pt x="1319" y="881"/>
                </a:lnTo>
                <a:lnTo>
                  <a:pt x="1319" y="879"/>
                </a:lnTo>
                <a:lnTo>
                  <a:pt x="1319" y="881"/>
                </a:lnTo>
                <a:lnTo>
                  <a:pt x="1320" y="881"/>
                </a:lnTo>
                <a:lnTo>
                  <a:pt x="1320" y="879"/>
                </a:lnTo>
                <a:lnTo>
                  <a:pt x="1322" y="879"/>
                </a:lnTo>
                <a:lnTo>
                  <a:pt x="1324" y="877"/>
                </a:lnTo>
                <a:lnTo>
                  <a:pt x="1324" y="875"/>
                </a:lnTo>
                <a:lnTo>
                  <a:pt x="1326" y="875"/>
                </a:lnTo>
                <a:lnTo>
                  <a:pt x="1328" y="875"/>
                </a:lnTo>
                <a:lnTo>
                  <a:pt x="1328" y="873"/>
                </a:lnTo>
                <a:lnTo>
                  <a:pt x="1330" y="873"/>
                </a:lnTo>
                <a:lnTo>
                  <a:pt x="1330" y="871"/>
                </a:lnTo>
                <a:lnTo>
                  <a:pt x="1332" y="869"/>
                </a:lnTo>
                <a:lnTo>
                  <a:pt x="1332" y="871"/>
                </a:lnTo>
                <a:lnTo>
                  <a:pt x="1332" y="873"/>
                </a:lnTo>
                <a:lnTo>
                  <a:pt x="1334" y="873"/>
                </a:lnTo>
                <a:lnTo>
                  <a:pt x="1334" y="871"/>
                </a:lnTo>
                <a:lnTo>
                  <a:pt x="1336" y="871"/>
                </a:lnTo>
                <a:lnTo>
                  <a:pt x="1336" y="869"/>
                </a:lnTo>
                <a:lnTo>
                  <a:pt x="1338" y="869"/>
                </a:lnTo>
                <a:lnTo>
                  <a:pt x="1340" y="869"/>
                </a:lnTo>
                <a:lnTo>
                  <a:pt x="1340" y="867"/>
                </a:lnTo>
                <a:lnTo>
                  <a:pt x="1340" y="865"/>
                </a:lnTo>
                <a:lnTo>
                  <a:pt x="1340" y="863"/>
                </a:lnTo>
                <a:lnTo>
                  <a:pt x="1340" y="865"/>
                </a:lnTo>
                <a:lnTo>
                  <a:pt x="1341" y="865"/>
                </a:lnTo>
                <a:lnTo>
                  <a:pt x="1341" y="863"/>
                </a:lnTo>
                <a:lnTo>
                  <a:pt x="1341" y="861"/>
                </a:lnTo>
                <a:lnTo>
                  <a:pt x="1343" y="861"/>
                </a:lnTo>
                <a:lnTo>
                  <a:pt x="1343" y="863"/>
                </a:lnTo>
                <a:lnTo>
                  <a:pt x="1343" y="865"/>
                </a:lnTo>
                <a:lnTo>
                  <a:pt x="1345" y="865"/>
                </a:lnTo>
                <a:lnTo>
                  <a:pt x="1345" y="863"/>
                </a:lnTo>
                <a:lnTo>
                  <a:pt x="1345" y="861"/>
                </a:lnTo>
                <a:lnTo>
                  <a:pt x="1347" y="861"/>
                </a:lnTo>
                <a:lnTo>
                  <a:pt x="1347" y="860"/>
                </a:lnTo>
                <a:lnTo>
                  <a:pt x="1347" y="858"/>
                </a:lnTo>
                <a:lnTo>
                  <a:pt x="1349" y="856"/>
                </a:lnTo>
                <a:lnTo>
                  <a:pt x="1351" y="858"/>
                </a:lnTo>
                <a:lnTo>
                  <a:pt x="1351" y="856"/>
                </a:lnTo>
                <a:lnTo>
                  <a:pt x="1351" y="854"/>
                </a:lnTo>
                <a:lnTo>
                  <a:pt x="1353" y="854"/>
                </a:lnTo>
                <a:lnTo>
                  <a:pt x="1355" y="854"/>
                </a:lnTo>
                <a:lnTo>
                  <a:pt x="1357" y="854"/>
                </a:lnTo>
                <a:lnTo>
                  <a:pt x="1357" y="852"/>
                </a:lnTo>
                <a:lnTo>
                  <a:pt x="1359" y="852"/>
                </a:lnTo>
                <a:lnTo>
                  <a:pt x="1359" y="854"/>
                </a:lnTo>
                <a:lnTo>
                  <a:pt x="1361" y="854"/>
                </a:lnTo>
                <a:lnTo>
                  <a:pt x="1361" y="852"/>
                </a:lnTo>
                <a:lnTo>
                  <a:pt x="1359" y="850"/>
                </a:lnTo>
                <a:lnTo>
                  <a:pt x="1361" y="850"/>
                </a:lnTo>
                <a:lnTo>
                  <a:pt x="1363" y="850"/>
                </a:lnTo>
                <a:lnTo>
                  <a:pt x="1363" y="848"/>
                </a:lnTo>
                <a:lnTo>
                  <a:pt x="1365" y="848"/>
                </a:lnTo>
                <a:lnTo>
                  <a:pt x="1365" y="846"/>
                </a:lnTo>
                <a:lnTo>
                  <a:pt x="1367" y="844"/>
                </a:lnTo>
                <a:lnTo>
                  <a:pt x="1369" y="842"/>
                </a:lnTo>
                <a:lnTo>
                  <a:pt x="1369" y="840"/>
                </a:lnTo>
                <a:lnTo>
                  <a:pt x="1367" y="840"/>
                </a:lnTo>
                <a:lnTo>
                  <a:pt x="1367" y="838"/>
                </a:lnTo>
                <a:lnTo>
                  <a:pt x="1369" y="838"/>
                </a:lnTo>
                <a:lnTo>
                  <a:pt x="1370" y="838"/>
                </a:lnTo>
                <a:lnTo>
                  <a:pt x="1372" y="838"/>
                </a:lnTo>
                <a:lnTo>
                  <a:pt x="1372" y="836"/>
                </a:lnTo>
                <a:lnTo>
                  <a:pt x="1370" y="836"/>
                </a:lnTo>
                <a:lnTo>
                  <a:pt x="1370" y="834"/>
                </a:lnTo>
                <a:lnTo>
                  <a:pt x="1372" y="834"/>
                </a:lnTo>
                <a:lnTo>
                  <a:pt x="1372" y="833"/>
                </a:lnTo>
                <a:lnTo>
                  <a:pt x="1372" y="831"/>
                </a:lnTo>
                <a:lnTo>
                  <a:pt x="1374" y="831"/>
                </a:lnTo>
                <a:lnTo>
                  <a:pt x="1374" y="829"/>
                </a:lnTo>
                <a:lnTo>
                  <a:pt x="1376" y="829"/>
                </a:lnTo>
                <a:lnTo>
                  <a:pt x="1378" y="829"/>
                </a:lnTo>
                <a:lnTo>
                  <a:pt x="1380" y="829"/>
                </a:lnTo>
                <a:lnTo>
                  <a:pt x="1380" y="827"/>
                </a:lnTo>
                <a:lnTo>
                  <a:pt x="1382" y="827"/>
                </a:lnTo>
                <a:lnTo>
                  <a:pt x="1382" y="825"/>
                </a:lnTo>
                <a:lnTo>
                  <a:pt x="1384" y="825"/>
                </a:lnTo>
                <a:lnTo>
                  <a:pt x="1384" y="823"/>
                </a:lnTo>
                <a:lnTo>
                  <a:pt x="1386" y="823"/>
                </a:lnTo>
                <a:lnTo>
                  <a:pt x="1386" y="821"/>
                </a:lnTo>
                <a:lnTo>
                  <a:pt x="1388" y="821"/>
                </a:lnTo>
                <a:lnTo>
                  <a:pt x="1390" y="821"/>
                </a:lnTo>
                <a:lnTo>
                  <a:pt x="1384" y="815"/>
                </a:lnTo>
                <a:lnTo>
                  <a:pt x="1391" y="806"/>
                </a:lnTo>
                <a:lnTo>
                  <a:pt x="1399" y="812"/>
                </a:lnTo>
                <a:lnTo>
                  <a:pt x="1405" y="806"/>
                </a:lnTo>
                <a:lnTo>
                  <a:pt x="1407" y="813"/>
                </a:lnTo>
                <a:lnTo>
                  <a:pt x="1407" y="815"/>
                </a:lnTo>
                <a:lnTo>
                  <a:pt x="1417" y="823"/>
                </a:lnTo>
                <a:lnTo>
                  <a:pt x="1451" y="858"/>
                </a:lnTo>
                <a:lnTo>
                  <a:pt x="1465" y="875"/>
                </a:lnTo>
                <a:lnTo>
                  <a:pt x="1468" y="879"/>
                </a:lnTo>
                <a:lnTo>
                  <a:pt x="1468" y="882"/>
                </a:lnTo>
                <a:lnTo>
                  <a:pt x="1472" y="890"/>
                </a:lnTo>
                <a:lnTo>
                  <a:pt x="1476" y="902"/>
                </a:lnTo>
                <a:lnTo>
                  <a:pt x="1478" y="906"/>
                </a:lnTo>
                <a:lnTo>
                  <a:pt x="1480" y="904"/>
                </a:lnTo>
                <a:lnTo>
                  <a:pt x="1480" y="902"/>
                </a:lnTo>
                <a:lnTo>
                  <a:pt x="1484" y="898"/>
                </a:lnTo>
                <a:lnTo>
                  <a:pt x="1484" y="896"/>
                </a:lnTo>
                <a:lnTo>
                  <a:pt x="1486" y="892"/>
                </a:lnTo>
                <a:lnTo>
                  <a:pt x="1488" y="890"/>
                </a:lnTo>
                <a:lnTo>
                  <a:pt x="1488" y="882"/>
                </a:lnTo>
                <a:lnTo>
                  <a:pt x="1484" y="879"/>
                </a:lnTo>
                <a:lnTo>
                  <a:pt x="1480" y="877"/>
                </a:lnTo>
                <a:lnTo>
                  <a:pt x="1478" y="875"/>
                </a:lnTo>
                <a:lnTo>
                  <a:pt x="1476" y="869"/>
                </a:lnTo>
                <a:lnTo>
                  <a:pt x="1478" y="867"/>
                </a:lnTo>
                <a:lnTo>
                  <a:pt x="1484" y="861"/>
                </a:lnTo>
                <a:lnTo>
                  <a:pt x="1492" y="854"/>
                </a:lnTo>
                <a:lnTo>
                  <a:pt x="1497" y="846"/>
                </a:lnTo>
                <a:lnTo>
                  <a:pt x="1499" y="840"/>
                </a:lnTo>
                <a:lnTo>
                  <a:pt x="1499" y="833"/>
                </a:lnTo>
                <a:lnTo>
                  <a:pt x="1497" y="825"/>
                </a:lnTo>
                <a:lnTo>
                  <a:pt x="1488" y="815"/>
                </a:lnTo>
                <a:lnTo>
                  <a:pt x="1478" y="806"/>
                </a:lnTo>
                <a:lnTo>
                  <a:pt x="1470" y="802"/>
                </a:lnTo>
                <a:lnTo>
                  <a:pt x="1463" y="800"/>
                </a:lnTo>
                <a:lnTo>
                  <a:pt x="1455" y="802"/>
                </a:lnTo>
                <a:lnTo>
                  <a:pt x="1449" y="804"/>
                </a:lnTo>
                <a:lnTo>
                  <a:pt x="1440" y="806"/>
                </a:lnTo>
                <a:lnTo>
                  <a:pt x="1430" y="807"/>
                </a:lnTo>
                <a:lnTo>
                  <a:pt x="1426" y="807"/>
                </a:lnTo>
                <a:lnTo>
                  <a:pt x="1422" y="807"/>
                </a:lnTo>
                <a:lnTo>
                  <a:pt x="1418" y="807"/>
                </a:lnTo>
                <a:lnTo>
                  <a:pt x="1417" y="804"/>
                </a:lnTo>
                <a:lnTo>
                  <a:pt x="1415" y="800"/>
                </a:lnTo>
                <a:lnTo>
                  <a:pt x="1415" y="798"/>
                </a:lnTo>
                <a:lnTo>
                  <a:pt x="1418" y="792"/>
                </a:lnTo>
                <a:lnTo>
                  <a:pt x="1422" y="785"/>
                </a:lnTo>
                <a:lnTo>
                  <a:pt x="1422" y="779"/>
                </a:lnTo>
                <a:lnTo>
                  <a:pt x="1422" y="767"/>
                </a:lnTo>
                <a:lnTo>
                  <a:pt x="1426" y="765"/>
                </a:lnTo>
                <a:lnTo>
                  <a:pt x="1451" y="752"/>
                </a:lnTo>
                <a:lnTo>
                  <a:pt x="1468" y="754"/>
                </a:lnTo>
                <a:lnTo>
                  <a:pt x="1470" y="754"/>
                </a:lnTo>
                <a:lnTo>
                  <a:pt x="1470" y="756"/>
                </a:lnTo>
                <a:lnTo>
                  <a:pt x="1468" y="759"/>
                </a:lnTo>
                <a:lnTo>
                  <a:pt x="1474" y="762"/>
                </a:lnTo>
                <a:lnTo>
                  <a:pt x="1476" y="762"/>
                </a:lnTo>
                <a:lnTo>
                  <a:pt x="1482" y="762"/>
                </a:lnTo>
                <a:lnTo>
                  <a:pt x="1484" y="762"/>
                </a:lnTo>
                <a:lnTo>
                  <a:pt x="1486" y="762"/>
                </a:lnTo>
                <a:lnTo>
                  <a:pt x="1488" y="762"/>
                </a:lnTo>
                <a:lnTo>
                  <a:pt x="1490" y="762"/>
                </a:lnTo>
                <a:lnTo>
                  <a:pt x="1490" y="764"/>
                </a:lnTo>
                <a:lnTo>
                  <a:pt x="1492" y="764"/>
                </a:lnTo>
                <a:lnTo>
                  <a:pt x="1493" y="764"/>
                </a:lnTo>
                <a:lnTo>
                  <a:pt x="1501" y="765"/>
                </a:lnTo>
                <a:lnTo>
                  <a:pt x="1505" y="767"/>
                </a:lnTo>
                <a:lnTo>
                  <a:pt x="1511" y="769"/>
                </a:lnTo>
                <a:lnTo>
                  <a:pt x="1514" y="769"/>
                </a:lnTo>
                <a:lnTo>
                  <a:pt x="1520" y="771"/>
                </a:lnTo>
                <a:lnTo>
                  <a:pt x="1522" y="773"/>
                </a:lnTo>
                <a:lnTo>
                  <a:pt x="1524" y="773"/>
                </a:lnTo>
                <a:lnTo>
                  <a:pt x="1530" y="773"/>
                </a:lnTo>
                <a:lnTo>
                  <a:pt x="1534" y="773"/>
                </a:lnTo>
                <a:lnTo>
                  <a:pt x="1540" y="773"/>
                </a:lnTo>
                <a:lnTo>
                  <a:pt x="1545" y="773"/>
                </a:lnTo>
                <a:lnTo>
                  <a:pt x="1549" y="773"/>
                </a:lnTo>
                <a:lnTo>
                  <a:pt x="1549" y="762"/>
                </a:lnTo>
                <a:lnTo>
                  <a:pt x="1553" y="736"/>
                </a:lnTo>
                <a:lnTo>
                  <a:pt x="1559" y="736"/>
                </a:lnTo>
                <a:lnTo>
                  <a:pt x="1562" y="736"/>
                </a:lnTo>
                <a:lnTo>
                  <a:pt x="1562" y="738"/>
                </a:lnTo>
                <a:lnTo>
                  <a:pt x="1567" y="738"/>
                </a:lnTo>
                <a:lnTo>
                  <a:pt x="1568" y="738"/>
                </a:lnTo>
                <a:lnTo>
                  <a:pt x="1572" y="738"/>
                </a:lnTo>
                <a:lnTo>
                  <a:pt x="1574" y="738"/>
                </a:lnTo>
                <a:lnTo>
                  <a:pt x="1578" y="740"/>
                </a:lnTo>
                <a:lnTo>
                  <a:pt x="1578" y="735"/>
                </a:lnTo>
                <a:lnTo>
                  <a:pt x="1582" y="733"/>
                </a:lnTo>
                <a:lnTo>
                  <a:pt x="1584" y="731"/>
                </a:lnTo>
                <a:lnTo>
                  <a:pt x="1586" y="729"/>
                </a:lnTo>
                <a:lnTo>
                  <a:pt x="1586" y="731"/>
                </a:lnTo>
                <a:lnTo>
                  <a:pt x="1589" y="727"/>
                </a:lnTo>
                <a:lnTo>
                  <a:pt x="1593" y="731"/>
                </a:lnTo>
                <a:lnTo>
                  <a:pt x="1605" y="711"/>
                </a:lnTo>
                <a:lnTo>
                  <a:pt x="1601" y="711"/>
                </a:lnTo>
                <a:lnTo>
                  <a:pt x="1595" y="711"/>
                </a:lnTo>
                <a:lnTo>
                  <a:pt x="1595" y="709"/>
                </a:lnTo>
                <a:lnTo>
                  <a:pt x="1597" y="702"/>
                </a:lnTo>
                <a:lnTo>
                  <a:pt x="1599" y="692"/>
                </a:lnTo>
                <a:lnTo>
                  <a:pt x="1613" y="681"/>
                </a:lnTo>
                <a:lnTo>
                  <a:pt x="1624" y="683"/>
                </a:lnTo>
                <a:lnTo>
                  <a:pt x="1624" y="696"/>
                </a:lnTo>
                <a:lnTo>
                  <a:pt x="1626" y="694"/>
                </a:lnTo>
                <a:lnTo>
                  <a:pt x="1628" y="690"/>
                </a:lnTo>
                <a:lnTo>
                  <a:pt x="1630" y="685"/>
                </a:lnTo>
                <a:lnTo>
                  <a:pt x="1630" y="679"/>
                </a:lnTo>
                <a:lnTo>
                  <a:pt x="1632" y="677"/>
                </a:lnTo>
                <a:lnTo>
                  <a:pt x="1632" y="673"/>
                </a:lnTo>
                <a:lnTo>
                  <a:pt x="1630" y="671"/>
                </a:lnTo>
                <a:lnTo>
                  <a:pt x="1628" y="667"/>
                </a:lnTo>
                <a:lnTo>
                  <a:pt x="1628" y="663"/>
                </a:lnTo>
                <a:lnTo>
                  <a:pt x="1628" y="661"/>
                </a:lnTo>
                <a:lnTo>
                  <a:pt x="1628" y="660"/>
                </a:lnTo>
                <a:lnTo>
                  <a:pt x="1632" y="658"/>
                </a:lnTo>
                <a:lnTo>
                  <a:pt x="1637" y="654"/>
                </a:lnTo>
                <a:lnTo>
                  <a:pt x="1641" y="652"/>
                </a:lnTo>
                <a:lnTo>
                  <a:pt x="1649" y="652"/>
                </a:lnTo>
                <a:lnTo>
                  <a:pt x="1651" y="654"/>
                </a:lnTo>
                <a:lnTo>
                  <a:pt x="1653" y="654"/>
                </a:lnTo>
                <a:lnTo>
                  <a:pt x="1651" y="658"/>
                </a:lnTo>
                <a:lnTo>
                  <a:pt x="1651" y="661"/>
                </a:lnTo>
                <a:lnTo>
                  <a:pt x="1653" y="665"/>
                </a:lnTo>
                <a:lnTo>
                  <a:pt x="1655" y="665"/>
                </a:lnTo>
                <a:lnTo>
                  <a:pt x="1657" y="665"/>
                </a:lnTo>
                <a:lnTo>
                  <a:pt x="1663" y="661"/>
                </a:lnTo>
                <a:lnTo>
                  <a:pt x="1666" y="658"/>
                </a:lnTo>
                <a:lnTo>
                  <a:pt x="1668" y="656"/>
                </a:lnTo>
                <a:lnTo>
                  <a:pt x="1670" y="650"/>
                </a:lnTo>
                <a:lnTo>
                  <a:pt x="1672" y="648"/>
                </a:lnTo>
                <a:lnTo>
                  <a:pt x="1676" y="648"/>
                </a:lnTo>
                <a:lnTo>
                  <a:pt x="1693" y="644"/>
                </a:lnTo>
                <a:lnTo>
                  <a:pt x="1701" y="642"/>
                </a:lnTo>
                <a:lnTo>
                  <a:pt x="1705" y="644"/>
                </a:lnTo>
                <a:lnTo>
                  <a:pt x="1712" y="646"/>
                </a:lnTo>
                <a:lnTo>
                  <a:pt x="1716" y="646"/>
                </a:lnTo>
                <a:lnTo>
                  <a:pt x="1720" y="642"/>
                </a:lnTo>
                <a:lnTo>
                  <a:pt x="1722" y="639"/>
                </a:lnTo>
                <a:lnTo>
                  <a:pt x="1728" y="631"/>
                </a:lnTo>
                <a:lnTo>
                  <a:pt x="1730" y="625"/>
                </a:lnTo>
                <a:lnTo>
                  <a:pt x="1730" y="623"/>
                </a:lnTo>
                <a:lnTo>
                  <a:pt x="1730" y="621"/>
                </a:lnTo>
                <a:lnTo>
                  <a:pt x="1726" y="619"/>
                </a:lnTo>
                <a:lnTo>
                  <a:pt x="1722" y="617"/>
                </a:lnTo>
                <a:lnTo>
                  <a:pt x="1716" y="613"/>
                </a:lnTo>
                <a:lnTo>
                  <a:pt x="1712" y="613"/>
                </a:lnTo>
                <a:lnTo>
                  <a:pt x="1709" y="611"/>
                </a:lnTo>
                <a:lnTo>
                  <a:pt x="1705" y="610"/>
                </a:lnTo>
                <a:lnTo>
                  <a:pt x="1703" y="610"/>
                </a:lnTo>
                <a:lnTo>
                  <a:pt x="1697" y="610"/>
                </a:lnTo>
                <a:lnTo>
                  <a:pt x="1695" y="608"/>
                </a:lnTo>
                <a:lnTo>
                  <a:pt x="1693" y="608"/>
                </a:lnTo>
                <a:lnTo>
                  <a:pt x="1693" y="606"/>
                </a:lnTo>
                <a:lnTo>
                  <a:pt x="1691" y="604"/>
                </a:lnTo>
                <a:lnTo>
                  <a:pt x="1691" y="602"/>
                </a:lnTo>
                <a:lnTo>
                  <a:pt x="1693" y="600"/>
                </a:lnTo>
                <a:lnTo>
                  <a:pt x="1693" y="598"/>
                </a:lnTo>
                <a:lnTo>
                  <a:pt x="1695" y="594"/>
                </a:lnTo>
                <a:lnTo>
                  <a:pt x="1693" y="586"/>
                </a:lnTo>
                <a:lnTo>
                  <a:pt x="1693" y="581"/>
                </a:lnTo>
                <a:lnTo>
                  <a:pt x="1693" y="579"/>
                </a:lnTo>
                <a:lnTo>
                  <a:pt x="1693" y="577"/>
                </a:lnTo>
                <a:lnTo>
                  <a:pt x="1699" y="573"/>
                </a:lnTo>
                <a:lnTo>
                  <a:pt x="1701" y="571"/>
                </a:lnTo>
                <a:lnTo>
                  <a:pt x="1701" y="567"/>
                </a:lnTo>
                <a:lnTo>
                  <a:pt x="1699" y="560"/>
                </a:lnTo>
                <a:lnTo>
                  <a:pt x="1697" y="554"/>
                </a:lnTo>
                <a:lnTo>
                  <a:pt x="1697" y="552"/>
                </a:lnTo>
                <a:lnTo>
                  <a:pt x="1699" y="546"/>
                </a:lnTo>
                <a:lnTo>
                  <a:pt x="1701" y="544"/>
                </a:lnTo>
                <a:lnTo>
                  <a:pt x="1703" y="544"/>
                </a:lnTo>
                <a:lnTo>
                  <a:pt x="1705" y="544"/>
                </a:lnTo>
                <a:lnTo>
                  <a:pt x="1707" y="544"/>
                </a:lnTo>
                <a:lnTo>
                  <a:pt x="1711" y="546"/>
                </a:lnTo>
                <a:lnTo>
                  <a:pt x="1716" y="550"/>
                </a:lnTo>
                <a:lnTo>
                  <a:pt x="1718" y="554"/>
                </a:lnTo>
                <a:lnTo>
                  <a:pt x="1720" y="554"/>
                </a:lnTo>
                <a:lnTo>
                  <a:pt x="1722" y="556"/>
                </a:lnTo>
                <a:lnTo>
                  <a:pt x="1724" y="556"/>
                </a:lnTo>
                <a:lnTo>
                  <a:pt x="1726" y="554"/>
                </a:lnTo>
                <a:lnTo>
                  <a:pt x="1730" y="554"/>
                </a:lnTo>
                <a:lnTo>
                  <a:pt x="1726" y="546"/>
                </a:lnTo>
                <a:lnTo>
                  <a:pt x="1738" y="542"/>
                </a:lnTo>
                <a:lnTo>
                  <a:pt x="1764" y="535"/>
                </a:lnTo>
                <a:lnTo>
                  <a:pt x="1784" y="529"/>
                </a:lnTo>
                <a:lnTo>
                  <a:pt x="1784" y="508"/>
                </a:lnTo>
                <a:lnTo>
                  <a:pt x="1787" y="506"/>
                </a:lnTo>
                <a:lnTo>
                  <a:pt x="1816" y="496"/>
                </a:lnTo>
                <a:lnTo>
                  <a:pt x="1832" y="500"/>
                </a:lnTo>
                <a:lnTo>
                  <a:pt x="1836" y="498"/>
                </a:lnTo>
                <a:lnTo>
                  <a:pt x="1839" y="494"/>
                </a:lnTo>
                <a:lnTo>
                  <a:pt x="1837" y="488"/>
                </a:lnTo>
                <a:lnTo>
                  <a:pt x="1845" y="481"/>
                </a:lnTo>
                <a:lnTo>
                  <a:pt x="1849" y="477"/>
                </a:lnTo>
                <a:lnTo>
                  <a:pt x="1851" y="473"/>
                </a:lnTo>
                <a:lnTo>
                  <a:pt x="1855" y="469"/>
                </a:lnTo>
                <a:lnTo>
                  <a:pt x="1855" y="466"/>
                </a:lnTo>
                <a:lnTo>
                  <a:pt x="1851" y="458"/>
                </a:lnTo>
                <a:lnTo>
                  <a:pt x="1849" y="456"/>
                </a:lnTo>
                <a:lnTo>
                  <a:pt x="1849" y="452"/>
                </a:lnTo>
                <a:lnTo>
                  <a:pt x="1843" y="450"/>
                </a:lnTo>
                <a:lnTo>
                  <a:pt x="1839" y="452"/>
                </a:lnTo>
                <a:lnTo>
                  <a:pt x="1836" y="442"/>
                </a:lnTo>
                <a:lnTo>
                  <a:pt x="1837" y="435"/>
                </a:lnTo>
                <a:lnTo>
                  <a:pt x="1836" y="429"/>
                </a:lnTo>
                <a:lnTo>
                  <a:pt x="1834" y="425"/>
                </a:lnTo>
                <a:lnTo>
                  <a:pt x="1836" y="419"/>
                </a:lnTo>
                <a:lnTo>
                  <a:pt x="1824" y="413"/>
                </a:lnTo>
                <a:lnTo>
                  <a:pt x="1822" y="410"/>
                </a:lnTo>
                <a:lnTo>
                  <a:pt x="1816" y="404"/>
                </a:lnTo>
                <a:lnTo>
                  <a:pt x="1799" y="392"/>
                </a:lnTo>
                <a:lnTo>
                  <a:pt x="1791" y="387"/>
                </a:lnTo>
                <a:lnTo>
                  <a:pt x="1787" y="390"/>
                </a:lnTo>
                <a:lnTo>
                  <a:pt x="1780" y="383"/>
                </a:lnTo>
                <a:lnTo>
                  <a:pt x="1782" y="377"/>
                </a:lnTo>
                <a:lnTo>
                  <a:pt x="1797" y="360"/>
                </a:lnTo>
                <a:lnTo>
                  <a:pt x="1816" y="371"/>
                </a:lnTo>
                <a:lnTo>
                  <a:pt x="1826" y="371"/>
                </a:lnTo>
                <a:lnTo>
                  <a:pt x="1824" y="367"/>
                </a:lnTo>
                <a:lnTo>
                  <a:pt x="1826" y="367"/>
                </a:lnTo>
                <a:lnTo>
                  <a:pt x="1834" y="373"/>
                </a:lnTo>
                <a:lnTo>
                  <a:pt x="1836" y="371"/>
                </a:lnTo>
                <a:lnTo>
                  <a:pt x="1836" y="365"/>
                </a:lnTo>
                <a:lnTo>
                  <a:pt x="1837" y="363"/>
                </a:lnTo>
                <a:lnTo>
                  <a:pt x="1845" y="365"/>
                </a:lnTo>
                <a:lnTo>
                  <a:pt x="1847" y="363"/>
                </a:lnTo>
                <a:lnTo>
                  <a:pt x="1849" y="362"/>
                </a:lnTo>
                <a:lnTo>
                  <a:pt x="1843" y="352"/>
                </a:lnTo>
                <a:lnTo>
                  <a:pt x="1841" y="350"/>
                </a:lnTo>
                <a:lnTo>
                  <a:pt x="1832" y="346"/>
                </a:lnTo>
                <a:lnTo>
                  <a:pt x="1820" y="344"/>
                </a:lnTo>
                <a:lnTo>
                  <a:pt x="1810" y="323"/>
                </a:lnTo>
                <a:lnTo>
                  <a:pt x="1799" y="317"/>
                </a:lnTo>
                <a:lnTo>
                  <a:pt x="1799" y="300"/>
                </a:lnTo>
                <a:lnTo>
                  <a:pt x="1826" y="292"/>
                </a:lnTo>
                <a:lnTo>
                  <a:pt x="1832" y="294"/>
                </a:lnTo>
                <a:lnTo>
                  <a:pt x="1837" y="296"/>
                </a:lnTo>
                <a:lnTo>
                  <a:pt x="1843" y="294"/>
                </a:lnTo>
                <a:lnTo>
                  <a:pt x="1851" y="291"/>
                </a:lnTo>
                <a:lnTo>
                  <a:pt x="1849" y="286"/>
                </a:lnTo>
                <a:lnTo>
                  <a:pt x="1849" y="281"/>
                </a:lnTo>
                <a:lnTo>
                  <a:pt x="1845" y="277"/>
                </a:lnTo>
                <a:lnTo>
                  <a:pt x="1845" y="273"/>
                </a:lnTo>
                <a:lnTo>
                  <a:pt x="1847" y="265"/>
                </a:lnTo>
                <a:lnTo>
                  <a:pt x="1851" y="260"/>
                </a:lnTo>
                <a:lnTo>
                  <a:pt x="1855" y="256"/>
                </a:lnTo>
                <a:lnTo>
                  <a:pt x="1857" y="254"/>
                </a:lnTo>
                <a:lnTo>
                  <a:pt x="1858" y="252"/>
                </a:lnTo>
                <a:lnTo>
                  <a:pt x="1863" y="248"/>
                </a:lnTo>
                <a:lnTo>
                  <a:pt x="1864" y="246"/>
                </a:lnTo>
                <a:lnTo>
                  <a:pt x="1866" y="244"/>
                </a:lnTo>
                <a:lnTo>
                  <a:pt x="1868" y="242"/>
                </a:lnTo>
                <a:lnTo>
                  <a:pt x="1870" y="240"/>
                </a:lnTo>
                <a:lnTo>
                  <a:pt x="1874" y="238"/>
                </a:lnTo>
                <a:lnTo>
                  <a:pt x="1876" y="237"/>
                </a:lnTo>
                <a:lnTo>
                  <a:pt x="1874" y="233"/>
                </a:lnTo>
                <a:lnTo>
                  <a:pt x="1872" y="233"/>
                </a:lnTo>
                <a:lnTo>
                  <a:pt x="1870" y="227"/>
                </a:lnTo>
                <a:lnTo>
                  <a:pt x="1868" y="223"/>
                </a:lnTo>
                <a:lnTo>
                  <a:pt x="1868" y="221"/>
                </a:lnTo>
                <a:lnTo>
                  <a:pt x="1864" y="221"/>
                </a:lnTo>
                <a:lnTo>
                  <a:pt x="1858" y="223"/>
                </a:lnTo>
                <a:lnTo>
                  <a:pt x="1849" y="225"/>
                </a:lnTo>
                <a:lnTo>
                  <a:pt x="1845" y="223"/>
                </a:lnTo>
                <a:lnTo>
                  <a:pt x="1839" y="221"/>
                </a:lnTo>
                <a:lnTo>
                  <a:pt x="1832" y="221"/>
                </a:lnTo>
                <a:lnTo>
                  <a:pt x="1826" y="223"/>
                </a:lnTo>
                <a:lnTo>
                  <a:pt x="1820" y="223"/>
                </a:lnTo>
                <a:lnTo>
                  <a:pt x="1816" y="225"/>
                </a:lnTo>
                <a:lnTo>
                  <a:pt x="1815" y="225"/>
                </a:lnTo>
                <a:lnTo>
                  <a:pt x="1809" y="225"/>
                </a:lnTo>
                <a:lnTo>
                  <a:pt x="1805" y="231"/>
                </a:lnTo>
                <a:lnTo>
                  <a:pt x="1803" y="235"/>
                </a:lnTo>
                <a:lnTo>
                  <a:pt x="1801" y="237"/>
                </a:lnTo>
                <a:lnTo>
                  <a:pt x="1799" y="238"/>
                </a:lnTo>
                <a:lnTo>
                  <a:pt x="1799" y="240"/>
                </a:lnTo>
                <a:lnTo>
                  <a:pt x="1797" y="254"/>
                </a:lnTo>
                <a:lnTo>
                  <a:pt x="1793" y="260"/>
                </a:lnTo>
                <a:lnTo>
                  <a:pt x="1793" y="258"/>
                </a:lnTo>
                <a:lnTo>
                  <a:pt x="1791" y="262"/>
                </a:lnTo>
                <a:lnTo>
                  <a:pt x="1789" y="265"/>
                </a:lnTo>
                <a:lnTo>
                  <a:pt x="1787" y="267"/>
                </a:lnTo>
                <a:lnTo>
                  <a:pt x="1784" y="271"/>
                </a:lnTo>
                <a:lnTo>
                  <a:pt x="1782" y="275"/>
                </a:lnTo>
                <a:lnTo>
                  <a:pt x="1780" y="277"/>
                </a:lnTo>
                <a:lnTo>
                  <a:pt x="1776" y="283"/>
                </a:lnTo>
                <a:lnTo>
                  <a:pt x="1774" y="285"/>
                </a:lnTo>
                <a:lnTo>
                  <a:pt x="1772" y="286"/>
                </a:lnTo>
                <a:lnTo>
                  <a:pt x="1770" y="288"/>
                </a:lnTo>
                <a:lnTo>
                  <a:pt x="1766" y="292"/>
                </a:lnTo>
                <a:lnTo>
                  <a:pt x="1764" y="294"/>
                </a:lnTo>
                <a:lnTo>
                  <a:pt x="1762" y="296"/>
                </a:lnTo>
                <a:lnTo>
                  <a:pt x="1757" y="300"/>
                </a:lnTo>
                <a:lnTo>
                  <a:pt x="1751" y="304"/>
                </a:lnTo>
                <a:lnTo>
                  <a:pt x="1749" y="308"/>
                </a:lnTo>
                <a:lnTo>
                  <a:pt x="1745" y="310"/>
                </a:lnTo>
                <a:lnTo>
                  <a:pt x="1743" y="312"/>
                </a:lnTo>
                <a:lnTo>
                  <a:pt x="1739" y="315"/>
                </a:lnTo>
                <a:lnTo>
                  <a:pt x="1736" y="319"/>
                </a:lnTo>
                <a:lnTo>
                  <a:pt x="1720" y="321"/>
                </a:lnTo>
                <a:lnTo>
                  <a:pt x="1716" y="321"/>
                </a:lnTo>
                <a:lnTo>
                  <a:pt x="1703" y="315"/>
                </a:lnTo>
                <a:lnTo>
                  <a:pt x="1693" y="333"/>
                </a:lnTo>
                <a:lnTo>
                  <a:pt x="1680" y="333"/>
                </a:lnTo>
                <a:lnTo>
                  <a:pt x="1664" y="333"/>
                </a:lnTo>
                <a:lnTo>
                  <a:pt x="1653" y="333"/>
                </a:lnTo>
                <a:lnTo>
                  <a:pt x="1651" y="333"/>
                </a:lnTo>
                <a:lnTo>
                  <a:pt x="1651" y="335"/>
                </a:lnTo>
                <a:lnTo>
                  <a:pt x="1645" y="335"/>
                </a:lnTo>
                <a:lnTo>
                  <a:pt x="1632" y="333"/>
                </a:lnTo>
                <a:lnTo>
                  <a:pt x="1628" y="325"/>
                </a:lnTo>
                <a:lnTo>
                  <a:pt x="1626" y="323"/>
                </a:lnTo>
                <a:lnTo>
                  <a:pt x="1626" y="319"/>
                </a:lnTo>
                <a:lnTo>
                  <a:pt x="1613" y="321"/>
                </a:lnTo>
                <a:lnTo>
                  <a:pt x="1603" y="323"/>
                </a:lnTo>
                <a:lnTo>
                  <a:pt x="1593" y="325"/>
                </a:lnTo>
                <a:lnTo>
                  <a:pt x="1586" y="294"/>
                </a:lnTo>
                <a:lnTo>
                  <a:pt x="1582" y="296"/>
                </a:lnTo>
                <a:lnTo>
                  <a:pt x="1576" y="281"/>
                </a:lnTo>
                <a:lnTo>
                  <a:pt x="1580" y="281"/>
                </a:lnTo>
                <a:lnTo>
                  <a:pt x="1580" y="271"/>
                </a:lnTo>
                <a:lnTo>
                  <a:pt x="1580" y="269"/>
                </a:lnTo>
                <a:lnTo>
                  <a:pt x="1578" y="269"/>
                </a:lnTo>
                <a:lnTo>
                  <a:pt x="1578" y="267"/>
                </a:lnTo>
                <a:lnTo>
                  <a:pt x="1532" y="279"/>
                </a:lnTo>
                <a:lnTo>
                  <a:pt x="1524" y="277"/>
                </a:lnTo>
                <a:lnTo>
                  <a:pt x="1520" y="275"/>
                </a:lnTo>
                <a:lnTo>
                  <a:pt x="1516" y="273"/>
                </a:lnTo>
                <a:lnTo>
                  <a:pt x="1509" y="269"/>
                </a:lnTo>
                <a:lnTo>
                  <a:pt x="1505" y="269"/>
                </a:lnTo>
                <a:lnTo>
                  <a:pt x="1503" y="267"/>
                </a:lnTo>
                <a:lnTo>
                  <a:pt x="1497" y="265"/>
                </a:lnTo>
                <a:lnTo>
                  <a:pt x="1492" y="264"/>
                </a:lnTo>
                <a:lnTo>
                  <a:pt x="1488" y="262"/>
                </a:lnTo>
                <a:lnTo>
                  <a:pt x="1466" y="254"/>
                </a:lnTo>
                <a:lnTo>
                  <a:pt x="1444" y="258"/>
                </a:lnTo>
                <a:lnTo>
                  <a:pt x="1413" y="256"/>
                </a:lnTo>
                <a:lnTo>
                  <a:pt x="1401" y="265"/>
                </a:lnTo>
                <a:lnTo>
                  <a:pt x="1420" y="312"/>
                </a:lnTo>
                <a:lnTo>
                  <a:pt x="1409" y="315"/>
                </a:lnTo>
                <a:lnTo>
                  <a:pt x="1384" y="321"/>
                </a:lnTo>
                <a:lnTo>
                  <a:pt x="1376" y="325"/>
                </a:lnTo>
                <a:lnTo>
                  <a:pt x="1370" y="327"/>
                </a:lnTo>
                <a:lnTo>
                  <a:pt x="1365" y="300"/>
                </a:lnTo>
                <a:lnTo>
                  <a:pt x="1357" y="269"/>
                </a:lnTo>
                <a:lnTo>
                  <a:pt x="1349" y="269"/>
                </a:lnTo>
                <a:lnTo>
                  <a:pt x="1326" y="279"/>
                </a:lnTo>
                <a:lnTo>
                  <a:pt x="1311" y="286"/>
                </a:lnTo>
                <a:lnTo>
                  <a:pt x="1305" y="288"/>
                </a:lnTo>
                <a:lnTo>
                  <a:pt x="1286" y="291"/>
                </a:lnTo>
                <a:lnTo>
                  <a:pt x="1286" y="288"/>
                </a:lnTo>
                <a:lnTo>
                  <a:pt x="1280" y="283"/>
                </a:lnTo>
                <a:lnTo>
                  <a:pt x="1278" y="279"/>
                </a:lnTo>
                <a:lnTo>
                  <a:pt x="1269" y="265"/>
                </a:lnTo>
                <a:lnTo>
                  <a:pt x="1271" y="260"/>
                </a:lnTo>
                <a:lnTo>
                  <a:pt x="1265" y="256"/>
                </a:lnTo>
                <a:lnTo>
                  <a:pt x="1269" y="246"/>
                </a:lnTo>
                <a:lnTo>
                  <a:pt x="1274" y="250"/>
                </a:lnTo>
                <a:lnTo>
                  <a:pt x="1272" y="235"/>
                </a:lnTo>
                <a:lnTo>
                  <a:pt x="1272" y="233"/>
                </a:lnTo>
                <a:lnTo>
                  <a:pt x="1269" y="233"/>
                </a:lnTo>
                <a:lnTo>
                  <a:pt x="1266" y="233"/>
                </a:lnTo>
                <a:lnTo>
                  <a:pt x="1265" y="235"/>
                </a:lnTo>
                <a:lnTo>
                  <a:pt x="1170" y="227"/>
                </a:lnTo>
                <a:lnTo>
                  <a:pt x="1178" y="208"/>
                </a:lnTo>
                <a:lnTo>
                  <a:pt x="1201" y="189"/>
                </a:lnTo>
                <a:lnTo>
                  <a:pt x="1196" y="187"/>
                </a:lnTo>
                <a:lnTo>
                  <a:pt x="1194" y="187"/>
                </a:lnTo>
                <a:lnTo>
                  <a:pt x="1192" y="185"/>
                </a:lnTo>
                <a:lnTo>
                  <a:pt x="1186" y="183"/>
                </a:lnTo>
                <a:lnTo>
                  <a:pt x="1184" y="181"/>
                </a:lnTo>
                <a:lnTo>
                  <a:pt x="1186" y="181"/>
                </a:lnTo>
                <a:lnTo>
                  <a:pt x="1186" y="179"/>
                </a:lnTo>
                <a:lnTo>
                  <a:pt x="1182" y="179"/>
                </a:lnTo>
                <a:lnTo>
                  <a:pt x="1180" y="179"/>
                </a:lnTo>
                <a:lnTo>
                  <a:pt x="1180" y="181"/>
                </a:lnTo>
                <a:lnTo>
                  <a:pt x="1180" y="187"/>
                </a:lnTo>
                <a:lnTo>
                  <a:pt x="1180" y="190"/>
                </a:lnTo>
                <a:lnTo>
                  <a:pt x="1174" y="190"/>
                </a:lnTo>
                <a:lnTo>
                  <a:pt x="1174" y="198"/>
                </a:lnTo>
                <a:lnTo>
                  <a:pt x="1176" y="198"/>
                </a:lnTo>
                <a:lnTo>
                  <a:pt x="1176" y="200"/>
                </a:lnTo>
                <a:lnTo>
                  <a:pt x="1170" y="200"/>
                </a:lnTo>
                <a:lnTo>
                  <a:pt x="1170" y="198"/>
                </a:lnTo>
                <a:lnTo>
                  <a:pt x="1169" y="198"/>
                </a:lnTo>
                <a:lnTo>
                  <a:pt x="1165" y="198"/>
                </a:lnTo>
                <a:lnTo>
                  <a:pt x="1165" y="194"/>
                </a:lnTo>
                <a:lnTo>
                  <a:pt x="1165" y="190"/>
                </a:lnTo>
                <a:lnTo>
                  <a:pt x="1167" y="189"/>
                </a:lnTo>
                <a:lnTo>
                  <a:pt x="1140" y="187"/>
                </a:lnTo>
                <a:lnTo>
                  <a:pt x="1128" y="187"/>
                </a:lnTo>
                <a:lnTo>
                  <a:pt x="1130" y="200"/>
                </a:lnTo>
                <a:lnTo>
                  <a:pt x="1130" y="206"/>
                </a:lnTo>
                <a:lnTo>
                  <a:pt x="1130" y="210"/>
                </a:lnTo>
                <a:lnTo>
                  <a:pt x="1130" y="214"/>
                </a:lnTo>
                <a:lnTo>
                  <a:pt x="1130" y="217"/>
                </a:lnTo>
                <a:lnTo>
                  <a:pt x="1130" y="227"/>
                </a:lnTo>
                <a:lnTo>
                  <a:pt x="1132" y="227"/>
                </a:lnTo>
                <a:lnTo>
                  <a:pt x="1124" y="248"/>
                </a:lnTo>
                <a:lnTo>
                  <a:pt x="1124" y="252"/>
                </a:lnTo>
                <a:lnTo>
                  <a:pt x="1122" y="254"/>
                </a:lnTo>
                <a:lnTo>
                  <a:pt x="1115" y="260"/>
                </a:lnTo>
                <a:lnTo>
                  <a:pt x="1115" y="262"/>
                </a:lnTo>
                <a:lnTo>
                  <a:pt x="1107" y="262"/>
                </a:lnTo>
                <a:lnTo>
                  <a:pt x="1105" y="262"/>
                </a:lnTo>
                <a:lnTo>
                  <a:pt x="1101" y="260"/>
                </a:lnTo>
                <a:lnTo>
                  <a:pt x="1100" y="260"/>
                </a:lnTo>
                <a:lnTo>
                  <a:pt x="1097" y="260"/>
                </a:lnTo>
                <a:lnTo>
                  <a:pt x="1082" y="258"/>
                </a:lnTo>
                <a:lnTo>
                  <a:pt x="1078" y="258"/>
                </a:lnTo>
                <a:lnTo>
                  <a:pt x="1080" y="258"/>
                </a:lnTo>
                <a:lnTo>
                  <a:pt x="1082" y="250"/>
                </a:lnTo>
                <a:lnTo>
                  <a:pt x="1086" y="237"/>
                </a:lnTo>
                <a:lnTo>
                  <a:pt x="1086" y="235"/>
                </a:lnTo>
                <a:lnTo>
                  <a:pt x="1086" y="231"/>
                </a:lnTo>
                <a:lnTo>
                  <a:pt x="1086" y="227"/>
                </a:lnTo>
                <a:lnTo>
                  <a:pt x="1086" y="204"/>
                </a:lnTo>
                <a:lnTo>
                  <a:pt x="1086" y="200"/>
                </a:lnTo>
                <a:lnTo>
                  <a:pt x="1086" y="196"/>
                </a:lnTo>
                <a:lnTo>
                  <a:pt x="1084" y="194"/>
                </a:lnTo>
                <a:lnTo>
                  <a:pt x="1084" y="192"/>
                </a:lnTo>
                <a:lnTo>
                  <a:pt x="1082" y="189"/>
                </a:lnTo>
                <a:lnTo>
                  <a:pt x="1082" y="187"/>
                </a:lnTo>
                <a:lnTo>
                  <a:pt x="1074" y="187"/>
                </a:lnTo>
                <a:lnTo>
                  <a:pt x="1074" y="185"/>
                </a:lnTo>
                <a:lnTo>
                  <a:pt x="1074" y="181"/>
                </a:lnTo>
                <a:lnTo>
                  <a:pt x="1076" y="173"/>
                </a:lnTo>
                <a:lnTo>
                  <a:pt x="1071" y="169"/>
                </a:lnTo>
                <a:lnTo>
                  <a:pt x="1069" y="171"/>
                </a:lnTo>
                <a:lnTo>
                  <a:pt x="1057" y="183"/>
                </a:lnTo>
                <a:lnTo>
                  <a:pt x="1057" y="189"/>
                </a:lnTo>
                <a:lnTo>
                  <a:pt x="1057" y="196"/>
                </a:lnTo>
                <a:lnTo>
                  <a:pt x="1055" y="225"/>
                </a:lnTo>
                <a:lnTo>
                  <a:pt x="1015" y="235"/>
                </a:lnTo>
                <a:lnTo>
                  <a:pt x="1013" y="223"/>
                </a:lnTo>
                <a:lnTo>
                  <a:pt x="994" y="214"/>
                </a:lnTo>
                <a:lnTo>
                  <a:pt x="994" y="221"/>
                </a:lnTo>
                <a:lnTo>
                  <a:pt x="992" y="221"/>
                </a:lnTo>
                <a:lnTo>
                  <a:pt x="982" y="223"/>
                </a:lnTo>
                <a:lnTo>
                  <a:pt x="980" y="223"/>
                </a:lnTo>
                <a:lnTo>
                  <a:pt x="963" y="225"/>
                </a:lnTo>
                <a:lnTo>
                  <a:pt x="961" y="227"/>
                </a:lnTo>
                <a:lnTo>
                  <a:pt x="959" y="227"/>
                </a:lnTo>
                <a:lnTo>
                  <a:pt x="944" y="229"/>
                </a:lnTo>
                <a:lnTo>
                  <a:pt x="938" y="198"/>
                </a:lnTo>
                <a:lnTo>
                  <a:pt x="930" y="198"/>
                </a:lnTo>
                <a:lnTo>
                  <a:pt x="930" y="200"/>
                </a:lnTo>
                <a:lnTo>
                  <a:pt x="929" y="208"/>
                </a:lnTo>
                <a:lnTo>
                  <a:pt x="929" y="216"/>
                </a:lnTo>
                <a:lnTo>
                  <a:pt x="929" y="217"/>
                </a:lnTo>
                <a:lnTo>
                  <a:pt x="926" y="221"/>
                </a:lnTo>
                <a:lnTo>
                  <a:pt x="926" y="223"/>
                </a:lnTo>
                <a:lnTo>
                  <a:pt x="922" y="231"/>
                </a:lnTo>
                <a:lnTo>
                  <a:pt x="911" y="229"/>
                </a:lnTo>
                <a:lnTo>
                  <a:pt x="905" y="229"/>
                </a:lnTo>
                <a:lnTo>
                  <a:pt x="894" y="227"/>
                </a:lnTo>
                <a:lnTo>
                  <a:pt x="890" y="227"/>
                </a:lnTo>
                <a:lnTo>
                  <a:pt x="888" y="227"/>
                </a:lnTo>
                <a:lnTo>
                  <a:pt x="886" y="227"/>
                </a:lnTo>
                <a:lnTo>
                  <a:pt x="880" y="225"/>
                </a:lnTo>
                <a:lnTo>
                  <a:pt x="878" y="225"/>
                </a:lnTo>
                <a:lnTo>
                  <a:pt x="873" y="225"/>
                </a:lnTo>
                <a:lnTo>
                  <a:pt x="871" y="225"/>
                </a:lnTo>
                <a:lnTo>
                  <a:pt x="863" y="225"/>
                </a:lnTo>
                <a:lnTo>
                  <a:pt x="857" y="208"/>
                </a:lnTo>
                <a:lnTo>
                  <a:pt x="846" y="206"/>
                </a:lnTo>
                <a:lnTo>
                  <a:pt x="850" y="192"/>
                </a:lnTo>
                <a:lnTo>
                  <a:pt x="859" y="150"/>
                </a:lnTo>
                <a:lnTo>
                  <a:pt x="861" y="144"/>
                </a:lnTo>
                <a:lnTo>
                  <a:pt x="867" y="117"/>
                </a:lnTo>
                <a:lnTo>
                  <a:pt x="867" y="115"/>
                </a:lnTo>
                <a:lnTo>
                  <a:pt x="874" y="106"/>
                </a:lnTo>
                <a:lnTo>
                  <a:pt x="882" y="92"/>
                </a:lnTo>
                <a:lnTo>
                  <a:pt x="884" y="91"/>
                </a:lnTo>
                <a:lnTo>
                  <a:pt x="880" y="91"/>
                </a:lnTo>
                <a:lnTo>
                  <a:pt x="882" y="87"/>
                </a:lnTo>
                <a:lnTo>
                  <a:pt x="880" y="85"/>
                </a:lnTo>
                <a:lnTo>
                  <a:pt x="878" y="83"/>
                </a:lnTo>
                <a:lnTo>
                  <a:pt x="874" y="83"/>
                </a:lnTo>
                <a:lnTo>
                  <a:pt x="873" y="81"/>
                </a:lnTo>
                <a:lnTo>
                  <a:pt x="873" y="79"/>
                </a:lnTo>
                <a:lnTo>
                  <a:pt x="873" y="77"/>
                </a:lnTo>
                <a:lnTo>
                  <a:pt x="871" y="77"/>
                </a:lnTo>
                <a:lnTo>
                  <a:pt x="869" y="77"/>
                </a:lnTo>
                <a:lnTo>
                  <a:pt x="867" y="77"/>
                </a:lnTo>
                <a:lnTo>
                  <a:pt x="867" y="75"/>
                </a:lnTo>
                <a:lnTo>
                  <a:pt x="865" y="75"/>
                </a:lnTo>
                <a:lnTo>
                  <a:pt x="865" y="73"/>
                </a:lnTo>
                <a:lnTo>
                  <a:pt x="865" y="71"/>
                </a:lnTo>
                <a:lnTo>
                  <a:pt x="863" y="73"/>
                </a:lnTo>
                <a:lnTo>
                  <a:pt x="861" y="71"/>
                </a:lnTo>
                <a:lnTo>
                  <a:pt x="859" y="71"/>
                </a:lnTo>
                <a:lnTo>
                  <a:pt x="855" y="69"/>
                </a:lnTo>
                <a:lnTo>
                  <a:pt x="855" y="67"/>
                </a:lnTo>
                <a:lnTo>
                  <a:pt x="853" y="69"/>
                </a:lnTo>
                <a:lnTo>
                  <a:pt x="846" y="69"/>
                </a:lnTo>
                <a:lnTo>
                  <a:pt x="842" y="69"/>
                </a:lnTo>
                <a:lnTo>
                  <a:pt x="838" y="71"/>
                </a:lnTo>
                <a:lnTo>
                  <a:pt x="834" y="71"/>
                </a:lnTo>
                <a:lnTo>
                  <a:pt x="828" y="75"/>
                </a:lnTo>
                <a:lnTo>
                  <a:pt x="819" y="79"/>
                </a:lnTo>
                <a:lnTo>
                  <a:pt x="817" y="85"/>
                </a:lnTo>
                <a:lnTo>
                  <a:pt x="821" y="89"/>
                </a:lnTo>
                <a:lnTo>
                  <a:pt x="823" y="94"/>
                </a:lnTo>
                <a:lnTo>
                  <a:pt x="825" y="96"/>
                </a:lnTo>
                <a:lnTo>
                  <a:pt x="826" y="98"/>
                </a:lnTo>
                <a:lnTo>
                  <a:pt x="828" y="104"/>
                </a:lnTo>
                <a:lnTo>
                  <a:pt x="830" y="110"/>
                </a:lnTo>
                <a:lnTo>
                  <a:pt x="825" y="112"/>
                </a:lnTo>
                <a:lnTo>
                  <a:pt x="815" y="115"/>
                </a:lnTo>
                <a:lnTo>
                  <a:pt x="809" y="119"/>
                </a:lnTo>
                <a:lnTo>
                  <a:pt x="799" y="125"/>
                </a:lnTo>
                <a:lnTo>
                  <a:pt x="798" y="125"/>
                </a:lnTo>
                <a:lnTo>
                  <a:pt x="796" y="123"/>
                </a:lnTo>
                <a:lnTo>
                  <a:pt x="790" y="119"/>
                </a:lnTo>
                <a:lnTo>
                  <a:pt x="784" y="115"/>
                </a:lnTo>
                <a:lnTo>
                  <a:pt x="780" y="115"/>
                </a:lnTo>
                <a:lnTo>
                  <a:pt x="778" y="113"/>
                </a:lnTo>
                <a:lnTo>
                  <a:pt x="777" y="112"/>
                </a:lnTo>
                <a:lnTo>
                  <a:pt x="775" y="108"/>
                </a:lnTo>
                <a:lnTo>
                  <a:pt x="769" y="108"/>
                </a:lnTo>
                <a:lnTo>
                  <a:pt x="767" y="110"/>
                </a:lnTo>
                <a:lnTo>
                  <a:pt x="773" y="113"/>
                </a:lnTo>
                <a:lnTo>
                  <a:pt x="777" y="117"/>
                </a:lnTo>
                <a:lnTo>
                  <a:pt x="778" y="119"/>
                </a:lnTo>
                <a:lnTo>
                  <a:pt x="780" y="123"/>
                </a:lnTo>
                <a:lnTo>
                  <a:pt x="782" y="123"/>
                </a:lnTo>
                <a:lnTo>
                  <a:pt x="786" y="127"/>
                </a:lnTo>
                <a:lnTo>
                  <a:pt x="786" y="129"/>
                </a:lnTo>
                <a:lnTo>
                  <a:pt x="788" y="131"/>
                </a:lnTo>
                <a:lnTo>
                  <a:pt x="788" y="133"/>
                </a:lnTo>
                <a:lnTo>
                  <a:pt x="784" y="133"/>
                </a:lnTo>
                <a:lnTo>
                  <a:pt x="780" y="135"/>
                </a:lnTo>
                <a:lnTo>
                  <a:pt x="777" y="137"/>
                </a:lnTo>
                <a:lnTo>
                  <a:pt x="771" y="139"/>
                </a:lnTo>
                <a:lnTo>
                  <a:pt x="767" y="140"/>
                </a:lnTo>
                <a:lnTo>
                  <a:pt x="759" y="133"/>
                </a:lnTo>
                <a:lnTo>
                  <a:pt x="753" y="137"/>
                </a:lnTo>
                <a:lnTo>
                  <a:pt x="751" y="137"/>
                </a:lnTo>
                <a:lnTo>
                  <a:pt x="746" y="140"/>
                </a:lnTo>
                <a:lnTo>
                  <a:pt x="742" y="144"/>
                </a:lnTo>
                <a:lnTo>
                  <a:pt x="740" y="144"/>
                </a:lnTo>
                <a:lnTo>
                  <a:pt x="723" y="152"/>
                </a:lnTo>
                <a:lnTo>
                  <a:pt x="721" y="148"/>
                </a:lnTo>
                <a:lnTo>
                  <a:pt x="719" y="144"/>
                </a:lnTo>
                <a:lnTo>
                  <a:pt x="713" y="137"/>
                </a:lnTo>
                <a:lnTo>
                  <a:pt x="707" y="129"/>
                </a:lnTo>
                <a:lnTo>
                  <a:pt x="692" y="106"/>
                </a:lnTo>
                <a:lnTo>
                  <a:pt x="682" y="92"/>
                </a:lnTo>
                <a:lnTo>
                  <a:pt x="663" y="102"/>
                </a:lnTo>
                <a:lnTo>
                  <a:pt x="663" y="100"/>
                </a:lnTo>
                <a:lnTo>
                  <a:pt x="661" y="100"/>
                </a:lnTo>
                <a:lnTo>
                  <a:pt x="648" y="104"/>
                </a:lnTo>
                <a:lnTo>
                  <a:pt x="633" y="115"/>
                </a:lnTo>
                <a:lnTo>
                  <a:pt x="625" y="119"/>
                </a:lnTo>
                <a:lnTo>
                  <a:pt x="621" y="121"/>
                </a:lnTo>
                <a:lnTo>
                  <a:pt x="615" y="127"/>
                </a:lnTo>
                <a:lnTo>
                  <a:pt x="613" y="127"/>
                </a:lnTo>
                <a:lnTo>
                  <a:pt x="611" y="119"/>
                </a:lnTo>
                <a:lnTo>
                  <a:pt x="611" y="115"/>
                </a:lnTo>
                <a:lnTo>
                  <a:pt x="604" y="106"/>
                </a:lnTo>
                <a:lnTo>
                  <a:pt x="613" y="100"/>
                </a:lnTo>
                <a:lnTo>
                  <a:pt x="609" y="89"/>
                </a:lnTo>
                <a:lnTo>
                  <a:pt x="609" y="87"/>
                </a:lnTo>
                <a:lnTo>
                  <a:pt x="609" y="83"/>
                </a:lnTo>
                <a:lnTo>
                  <a:pt x="604" y="69"/>
                </a:lnTo>
                <a:lnTo>
                  <a:pt x="604" y="65"/>
                </a:lnTo>
                <a:lnTo>
                  <a:pt x="604" y="60"/>
                </a:lnTo>
                <a:lnTo>
                  <a:pt x="611" y="44"/>
                </a:lnTo>
                <a:lnTo>
                  <a:pt x="617" y="29"/>
                </a:lnTo>
                <a:lnTo>
                  <a:pt x="615" y="19"/>
                </a:lnTo>
                <a:lnTo>
                  <a:pt x="607" y="10"/>
                </a:lnTo>
                <a:lnTo>
                  <a:pt x="611" y="8"/>
                </a:lnTo>
                <a:lnTo>
                  <a:pt x="613" y="8"/>
                </a:lnTo>
                <a:lnTo>
                  <a:pt x="609" y="0"/>
                </a:lnTo>
                <a:lnTo>
                  <a:pt x="596" y="8"/>
                </a:lnTo>
                <a:lnTo>
                  <a:pt x="505" y="52"/>
                </a:lnTo>
                <a:lnTo>
                  <a:pt x="492" y="60"/>
                </a:lnTo>
                <a:lnTo>
                  <a:pt x="473" y="69"/>
                </a:lnTo>
                <a:lnTo>
                  <a:pt x="448" y="83"/>
                </a:lnTo>
                <a:lnTo>
                  <a:pt x="446" y="83"/>
                </a:lnTo>
                <a:lnTo>
                  <a:pt x="442" y="85"/>
                </a:lnTo>
                <a:lnTo>
                  <a:pt x="392" y="110"/>
                </a:lnTo>
                <a:lnTo>
                  <a:pt x="340" y="135"/>
                </a:lnTo>
                <a:lnTo>
                  <a:pt x="334" y="139"/>
                </a:lnTo>
                <a:lnTo>
                  <a:pt x="321" y="146"/>
                </a:lnTo>
                <a:lnTo>
                  <a:pt x="319" y="148"/>
                </a:lnTo>
                <a:lnTo>
                  <a:pt x="317" y="146"/>
                </a:lnTo>
                <a:lnTo>
                  <a:pt x="304" y="154"/>
                </a:lnTo>
                <a:lnTo>
                  <a:pt x="298" y="158"/>
                </a:lnTo>
                <a:lnTo>
                  <a:pt x="294" y="160"/>
                </a:lnTo>
                <a:lnTo>
                  <a:pt x="292" y="160"/>
                </a:lnTo>
                <a:lnTo>
                  <a:pt x="284" y="163"/>
                </a:lnTo>
                <a:lnTo>
                  <a:pt x="279" y="166"/>
                </a:lnTo>
                <a:lnTo>
                  <a:pt x="273" y="169"/>
                </a:lnTo>
                <a:lnTo>
                  <a:pt x="256" y="177"/>
                </a:lnTo>
                <a:lnTo>
                  <a:pt x="254" y="179"/>
                </a:lnTo>
                <a:lnTo>
                  <a:pt x="242" y="185"/>
                </a:lnTo>
                <a:lnTo>
                  <a:pt x="238" y="187"/>
                </a:lnTo>
                <a:lnTo>
                  <a:pt x="171" y="216"/>
                </a:lnTo>
                <a:lnTo>
                  <a:pt x="158" y="323"/>
                </a:lnTo>
                <a:lnTo>
                  <a:pt x="223" y="331"/>
                </a:lnTo>
                <a:lnTo>
                  <a:pt x="225" y="33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Freeform 220"/>
          <p:cNvSpPr>
            <a:spLocks/>
          </p:cNvSpPr>
          <p:nvPr/>
        </p:nvSpPr>
        <p:spPr bwMode="auto">
          <a:xfrm>
            <a:off x="-3202582" y="5516672"/>
            <a:ext cx="531853" cy="470667"/>
          </a:xfrm>
          <a:custGeom>
            <a:avLst/>
            <a:gdLst>
              <a:gd name="T0" fmla="*/ 8 w 565"/>
              <a:gd name="T1" fmla="*/ 311 h 500"/>
              <a:gd name="T2" fmla="*/ 10 w 565"/>
              <a:gd name="T3" fmla="*/ 323 h 500"/>
              <a:gd name="T4" fmla="*/ 17 w 565"/>
              <a:gd name="T5" fmla="*/ 329 h 500"/>
              <a:gd name="T6" fmla="*/ 25 w 565"/>
              <a:gd name="T7" fmla="*/ 338 h 500"/>
              <a:gd name="T8" fmla="*/ 37 w 565"/>
              <a:gd name="T9" fmla="*/ 342 h 500"/>
              <a:gd name="T10" fmla="*/ 48 w 565"/>
              <a:gd name="T11" fmla="*/ 351 h 500"/>
              <a:gd name="T12" fmla="*/ 61 w 565"/>
              <a:gd name="T13" fmla="*/ 357 h 500"/>
              <a:gd name="T14" fmla="*/ 73 w 565"/>
              <a:gd name="T15" fmla="*/ 363 h 500"/>
              <a:gd name="T16" fmla="*/ 83 w 565"/>
              <a:gd name="T17" fmla="*/ 373 h 500"/>
              <a:gd name="T18" fmla="*/ 94 w 565"/>
              <a:gd name="T19" fmla="*/ 371 h 500"/>
              <a:gd name="T20" fmla="*/ 104 w 565"/>
              <a:gd name="T21" fmla="*/ 375 h 500"/>
              <a:gd name="T22" fmla="*/ 115 w 565"/>
              <a:gd name="T23" fmla="*/ 388 h 500"/>
              <a:gd name="T24" fmla="*/ 111 w 565"/>
              <a:gd name="T25" fmla="*/ 398 h 500"/>
              <a:gd name="T26" fmla="*/ 115 w 565"/>
              <a:gd name="T27" fmla="*/ 407 h 500"/>
              <a:gd name="T28" fmla="*/ 115 w 565"/>
              <a:gd name="T29" fmla="*/ 419 h 500"/>
              <a:gd name="T30" fmla="*/ 115 w 565"/>
              <a:gd name="T31" fmla="*/ 432 h 500"/>
              <a:gd name="T32" fmla="*/ 107 w 565"/>
              <a:gd name="T33" fmla="*/ 436 h 500"/>
              <a:gd name="T34" fmla="*/ 106 w 565"/>
              <a:gd name="T35" fmla="*/ 450 h 500"/>
              <a:gd name="T36" fmla="*/ 109 w 565"/>
              <a:gd name="T37" fmla="*/ 465 h 500"/>
              <a:gd name="T38" fmla="*/ 121 w 565"/>
              <a:gd name="T39" fmla="*/ 476 h 500"/>
              <a:gd name="T40" fmla="*/ 138 w 565"/>
              <a:gd name="T41" fmla="*/ 479 h 500"/>
              <a:gd name="T42" fmla="*/ 148 w 565"/>
              <a:gd name="T43" fmla="*/ 482 h 500"/>
              <a:gd name="T44" fmla="*/ 155 w 565"/>
              <a:gd name="T45" fmla="*/ 490 h 500"/>
              <a:gd name="T46" fmla="*/ 173 w 565"/>
              <a:gd name="T47" fmla="*/ 490 h 500"/>
              <a:gd name="T48" fmla="*/ 181 w 565"/>
              <a:gd name="T49" fmla="*/ 492 h 500"/>
              <a:gd name="T50" fmla="*/ 192 w 565"/>
              <a:gd name="T51" fmla="*/ 484 h 500"/>
              <a:gd name="T52" fmla="*/ 204 w 565"/>
              <a:gd name="T53" fmla="*/ 492 h 500"/>
              <a:gd name="T54" fmla="*/ 211 w 565"/>
              <a:gd name="T55" fmla="*/ 490 h 500"/>
              <a:gd name="T56" fmla="*/ 221 w 565"/>
              <a:gd name="T57" fmla="*/ 496 h 500"/>
              <a:gd name="T58" fmla="*/ 232 w 565"/>
              <a:gd name="T59" fmla="*/ 496 h 500"/>
              <a:gd name="T60" fmla="*/ 248 w 565"/>
              <a:gd name="T61" fmla="*/ 496 h 500"/>
              <a:gd name="T62" fmla="*/ 259 w 565"/>
              <a:gd name="T63" fmla="*/ 490 h 500"/>
              <a:gd name="T64" fmla="*/ 273 w 565"/>
              <a:gd name="T65" fmla="*/ 476 h 500"/>
              <a:gd name="T66" fmla="*/ 288 w 565"/>
              <a:gd name="T67" fmla="*/ 467 h 500"/>
              <a:gd name="T68" fmla="*/ 300 w 565"/>
              <a:gd name="T69" fmla="*/ 476 h 500"/>
              <a:gd name="T70" fmla="*/ 317 w 565"/>
              <a:gd name="T71" fmla="*/ 475 h 500"/>
              <a:gd name="T72" fmla="*/ 330 w 565"/>
              <a:gd name="T73" fmla="*/ 481 h 500"/>
              <a:gd name="T74" fmla="*/ 346 w 565"/>
              <a:gd name="T75" fmla="*/ 476 h 500"/>
              <a:gd name="T76" fmla="*/ 357 w 565"/>
              <a:gd name="T77" fmla="*/ 467 h 500"/>
              <a:gd name="T78" fmla="*/ 363 w 565"/>
              <a:gd name="T79" fmla="*/ 450 h 500"/>
              <a:gd name="T80" fmla="*/ 334 w 565"/>
              <a:gd name="T81" fmla="*/ 359 h 500"/>
              <a:gd name="T82" fmla="*/ 355 w 565"/>
              <a:gd name="T83" fmla="*/ 344 h 500"/>
              <a:gd name="T84" fmla="*/ 382 w 565"/>
              <a:gd name="T85" fmla="*/ 334 h 500"/>
              <a:gd name="T86" fmla="*/ 409 w 565"/>
              <a:gd name="T87" fmla="*/ 317 h 500"/>
              <a:gd name="T88" fmla="*/ 430 w 565"/>
              <a:gd name="T89" fmla="*/ 311 h 500"/>
              <a:gd name="T90" fmla="*/ 413 w 565"/>
              <a:gd name="T91" fmla="*/ 261 h 500"/>
              <a:gd name="T92" fmla="*/ 398 w 565"/>
              <a:gd name="T93" fmla="*/ 265 h 500"/>
              <a:gd name="T94" fmla="*/ 367 w 565"/>
              <a:gd name="T95" fmla="*/ 257 h 500"/>
              <a:gd name="T96" fmla="*/ 382 w 565"/>
              <a:gd name="T97" fmla="*/ 238 h 500"/>
              <a:gd name="T98" fmla="*/ 386 w 565"/>
              <a:gd name="T99" fmla="*/ 202 h 500"/>
              <a:gd name="T100" fmla="*/ 455 w 565"/>
              <a:gd name="T101" fmla="*/ 142 h 500"/>
              <a:gd name="T102" fmla="*/ 494 w 565"/>
              <a:gd name="T103" fmla="*/ 90 h 500"/>
              <a:gd name="T104" fmla="*/ 536 w 565"/>
              <a:gd name="T105" fmla="*/ 3 h 500"/>
              <a:gd name="T106" fmla="*/ 381 w 565"/>
              <a:gd name="T107" fmla="*/ 52 h 500"/>
              <a:gd name="T108" fmla="*/ 346 w 565"/>
              <a:gd name="T109" fmla="*/ 155 h 500"/>
              <a:gd name="T110" fmla="*/ 217 w 565"/>
              <a:gd name="T111" fmla="*/ 221 h 500"/>
              <a:gd name="T112" fmla="*/ 100 w 565"/>
              <a:gd name="T113" fmla="*/ 171 h 500"/>
              <a:gd name="T114" fmla="*/ 79 w 565"/>
              <a:gd name="T115" fmla="*/ 177 h 500"/>
              <a:gd name="T116" fmla="*/ 23 w 565"/>
              <a:gd name="T117" fmla="*/ 204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5" h="500">
                <a:moveTo>
                  <a:pt x="0" y="300"/>
                </a:moveTo>
                <a:lnTo>
                  <a:pt x="0" y="301"/>
                </a:lnTo>
                <a:lnTo>
                  <a:pt x="2" y="301"/>
                </a:lnTo>
                <a:lnTo>
                  <a:pt x="4" y="301"/>
                </a:lnTo>
                <a:lnTo>
                  <a:pt x="4" y="303"/>
                </a:lnTo>
                <a:lnTo>
                  <a:pt x="6" y="303"/>
                </a:lnTo>
                <a:lnTo>
                  <a:pt x="8" y="303"/>
                </a:lnTo>
                <a:lnTo>
                  <a:pt x="8" y="306"/>
                </a:lnTo>
                <a:lnTo>
                  <a:pt x="8" y="307"/>
                </a:lnTo>
                <a:lnTo>
                  <a:pt x="8" y="309"/>
                </a:lnTo>
                <a:lnTo>
                  <a:pt x="8" y="311"/>
                </a:lnTo>
                <a:lnTo>
                  <a:pt x="6" y="311"/>
                </a:lnTo>
                <a:lnTo>
                  <a:pt x="6" y="313"/>
                </a:lnTo>
                <a:lnTo>
                  <a:pt x="4" y="313"/>
                </a:lnTo>
                <a:lnTo>
                  <a:pt x="6" y="313"/>
                </a:lnTo>
                <a:lnTo>
                  <a:pt x="6" y="315"/>
                </a:lnTo>
                <a:lnTo>
                  <a:pt x="8" y="315"/>
                </a:lnTo>
                <a:lnTo>
                  <a:pt x="8" y="317"/>
                </a:lnTo>
                <a:lnTo>
                  <a:pt x="10" y="319"/>
                </a:lnTo>
                <a:lnTo>
                  <a:pt x="11" y="319"/>
                </a:lnTo>
                <a:lnTo>
                  <a:pt x="10" y="321"/>
                </a:lnTo>
                <a:lnTo>
                  <a:pt x="10" y="323"/>
                </a:lnTo>
                <a:lnTo>
                  <a:pt x="11" y="323"/>
                </a:lnTo>
                <a:lnTo>
                  <a:pt x="11" y="321"/>
                </a:lnTo>
                <a:lnTo>
                  <a:pt x="13" y="321"/>
                </a:lnTo>
                <a:lnTo>
                  <a:pt x="13" y="323"/>
                </a:lnTo>
                <a:lnTo>
                  <a:pt x="13" y="325"/>
                </a:lnTo>
                <a:lnTo>
                  <a:pt x="13" y="327"/>
                </a:lnTo>
                <a:lnTo>
                  <a:pt x="13" y="329"/>
                </a:lnTo>
                <a:lnTo>
                  <a:pt x="13" y="330"/>
                </a:lnTo>
                <a:lnTo>
                  <a:pt x="15" y="330"/>
                </a:lnTo>
                <a:lnTo>
                  <a:pt x="17" y="330"/>
                </a:lnTo>
                <a:lnTo>
                  <a:pt x="17" y="329"/>
                </a:lnTo>
                <a:lnTo>
                  <a:pt x="19" y="327"/>
                </a:lnTo>
                <a:lnTo>
                  <a:pt x="21" y="327"/>
                </a:lnTo>
                <a:lnTo>
                  <a:pt x="21" y="329"/>
                </a:lnTo>
                <a:lnTo>
                  <a:pt x="21" y="330"/>
                </a:lnTo>
                <a:lnTo>
                  <a:pt x="21" y="332"/>
                </a:lnTo>
                <a:lnTo>
                  <a:pt x="19" y="332"/>
                </a:lnTo>
                <a:lnTo>
                  <a:pt x="19" y="334"/>
                </a:lnTo>
                <a:lnTo>
                  <a:pt x="21" y="334"/>
                </a:lnTo>
                <a:lnTo>
                  <a:pt x="23" y="336"/>
                </a:lnTo>
                <a:lnTo>
                  <a:pt x="25" y="336"/>
                </a:lnTo>
                <a:lnTo>
                  <a:pt x="25" y="338"/>
                </a:lnTo>
                <a:lnTo>
                  <a:pt x="25" y="340"/>
                </a:lnTo>
                <a:lnTo>
                  <a:pt x="25" y="342"/>
                </a:lnTo>
                <a:lnTo>
                  <a:pt x="25" y="344"/>
                </a:lnTo>
                <a:lnTo>
                  <a:pt x="27" y="344"/>
                </a:lnTo>
                <a:lnTo>
                  <a:pt x="29" y="346"/>
                </a:lnTo>
                <a:lnTo>
                  <a:pt x="31" y="346"/>
                </a:lnTo>
                <a:lnTo>
                  <a:pt x="32" y="346"/>
                </a:lnTo>
                <a:lnTo>
                  <a:pt x="32" y="344"/>
                </a:lnTo>
                <a:lnTo>
                  <a:pt x="34" y="344"/>
                </a:lnTo>
                <a:lnTo>
                  <a:pt x="34" y="342"/>
                </a:lnTo>
                <a:lnTo>
                  <a:pt x="37" y="342"/>
                </a:lnTo>
                <a:lnTo>
                  <a:pt x="37" y="344"/>
                </a:lnTo>
                <a:lnTo>
                  <a:pt x="38" y="344"/>
                </a:lnTo>
                <a:lnTo>
                  <a:pt x="38" y="346"/>
                </a:lnTo>
                <a:lnTo>
                  <a:pt x="40" y="348"/>
                </a:lnTo>
                <a:lnTo>
                  <a:pt x="40" y="350"/>
                </a:lnTo>
                <a:lnTo>
                  <a:pt x="42" y="350"/>
                </a:lnTo>
                <a:lnTo>
                  <a:pt x="42" y="348"/>
                </a:lnTo>
                <a:lnTo>
                  <a:pt x="44" y="348"/>
                </a:lnTo>
                <a:lnTo>
                  <a:pt x="46" y="348"/>
                </a:lnTo>
                <a:lnTo>
                  <a:pt x="48" y="350"/>
                </a:lnTo>
                <a:lnTo>
                  <a:pt x="48" y="351"/>
                </a:lnTo>
                <a:lnTo>
                  <a:pt x="48" y="354"/>
                </a:lnTo>
                <a:lnTo>
                  <a:pt x="52" y="351"/>
                </a:lnTo>
                <a:lnTo>
                  <a:pt x="54" y="354"/>
                </a:lnTo>
                <a:lnTo>
                  <a:pt x="56" y="354"/>
                </a:lnTo>
                <a:lnTo>
                  <a:pt x="58" y="354"/>
                </a:lnTo>
                <a:lnTo>
                  <a:pt x="58" y="351"/>
                </a:lnTo>
                <a:lnTo>
                  <a:pt x="59" y="351"/>
                </a:lnTo>
                <a:lnTo>
                  <a:pt x="59" y="354"/>
                </a:lnTo>
                <a:lnTo>
                  <a:pt x="61" y="354"/>
                </a:lnTo>
                <a:lnTo>
                  <a:pt x="61" y="356"/>
                </a:lnTo>
                <a:lnTo>
                  <a:pt x="61" y="357"/>
                </a:lnTo>
                <a:lnTo>
                  <a:pt x="61" y="359"/>
                </a:lnTo>
                <a:lnTo>
                  <a:pt x="59" y="359"/>
                </a:lnTo>
                <a:lnTo>
                  <a:pt x="61" y="359"/>
                </a:lnTo>
                <a:lnTo>
                  <a:pt x="61" y="361"/>
                </a:lnTo>
                <a:lnTo>
                  <a:pt x="63" y="361"/>
                </a:lnTo>
                <a:lnTo>
                  <a:pt x="65" y="361"/>
                </a:lnTo>
                <a:lnTo>
                  <a:pt x="67" y="361"/>
                </a:lnTo>
                <a:lnTo>
                  <a:pt x="67" y="363"/>
                </a:lnTo>
                <a:lnTo>
                  <a:pt x="69" y="363"/>
                </a:lnTo>
                <a:lnTo>
                  <a:pt x="71" y="363"/>
                </a:lnTo>
                <a:lnTo>
                  <a:pt x="73" y="363"/>
                </a:lnTo>
                <a:lnTo>
                  <a:pt x="73" y="365"/>
                </a:lnTo>
                <a:lnTo>
                  <a:pt x="75" y="365"/>
                </a:lnTo>
                <a:lnTo>
                  <a:pt x="77" y="363"/>
                </a:lnTo>
                <a:lnTo>
                  <a:pt x="79" y="363"/>
                </a:lnTo>
                <a:lnTo>
                  <a:pt x="80" y="363"/>
                </a:lnTo>
                <a:lnTo>
                  <a:pt x="80" y="365"/>
                </a:lnTo>
                <a:lnTo>
                  <a:pt x="80" y="367"/>
                </a:lnTo>
                <a:lnTo>
                  <a:pt x="80" y="369"/>
                </a:lnTo>
                <a:lnTo>
                  <a:pt x="80" y="371"/>
                </a:lnTo>
                <a:lnTo>
                  <a:pt x="80" y="373"/>
                </a:lnTo>
                <a:lnTo>
                  <a:pt x="83" y="373"/>
                </a:lnTo>
                <a:lnTo>
                  <a:pt x="83" y="375"/>
                </a:lnTo>
                <a:lnTo>
                  <a:pt x="85" y="375"/>
                </a:lnTo>
                <a:lnTo>
                  <a:pt x="85" y="373"/>
                </a:lnTo>
                <a:lnTo>
                  <a:pt x="86" y="373"/>
                </a:lnTo>
                <a:lnTo>
                  <a:pt x="88" y="373"/>
                </a:lnTo>
                <a:lnTo>
                  <a:pt x="90" y="373"/>
                </a:lnTo>
                <a:lnTo>
                  <a:pt x="90" y="371"/>
                </a:lnTo>
                <a:lnTo>
                  <a:pt x="90" y="369"/>
                </a:lnTo>
                <a:lnTo>
                  <a:pt x="92" y="369"/>
                </a:lnTo>
                <a:lnTo>
                  <a:pt x="94" y="369"/>
                </a:lnTo>
                <a:lnTo>
                  <a:pt x="94" y="371"/>
                </a:lnTo>
                <a:lnTo>
                  <a:pt x="94" y="369"/>
                </a:lnTo>
                <a:lnTo>
                  <a:pt x="96" y="369"/>
                </a:lnTo>
                <a:lnTo>
                  <a:pt x="96" y="371"/>
                </a:lnTo>
                <a:lnTo>
                  <a:pt x="96" y="373"/>
                </a:lnTo>
                <a:lnTo>
                  <a:pt x="98" y="373"/>
                </a:lnTo>
                <a:lnTo>
                  <a:pt x="100" y="373"/>
                </a:lnTo>
                <a:lnTo>
                  <a:pt x="102" y="373"/>
                </a:lnTo>
                <a:lnTo>
                  <a:pt x="104" y="373"/>
                </a:lnTo>
                <a:lnTo>
                  <a:pt x="106" y="373"/>
                </a:lnTo>
                <a:lnTo>
                  <a:pt x="106" y="375"/>
                </a:lnTo>
                <a:lnTo>
                  <a:pt x="104" y="375"/>
                </a:lnTo>
                <a:lnTo>
                  <a:pt x="106" y="377"/>
                </a:lnTo>
                <a:lnTo>
                  <a:pt x="106" y="378"/>
                </a:lnTo>
                <a:lnTo>
                  <a:pt x="107" y="380"/>
                </a:lnTo>
                <a:lnTo>
                  <a:pt x="109" y="382"/>
                </a:lnTo>
                <a:lnTo>
                  <a:pt x="111" y="384"/>
                </a:lnTo>
                <a:lnTo>
                  <a:pt x="113" y="384"/>
                </a:lnTo>
                <a:lnTo>
                  <a:pt x="115" y="384"/>
                </a:lnTo>
                <a:lnTo>
                  <a:pt x="115" y="386"/>
                </a:lnTo>
                <a:lnTo>
                  <a:pt x="117" y="386"/>
                </a:lnTo>
                <a:lnTo>
                  <a:pt x="117" y="388"/>
                </a:lnTo>
                <a:lnTo>
                  <a:pt x="115" y="388"/>
                </a:lnTo>
                <a:lnTo>
                  <a:pt x="113" y="390"/>
                </a:lnTo>
                <a:lnTo>
                  <a:pt x="111" y="390"/>
                </a:lnTo>
                <a:lnTo>
                  <a:pt x="111" y="392"/>
                </a:lnTo>
                <a:lnTo>
                  <a:pt x="113" y="392"/>
                </a:lnTo>
                <a:lnTo>
                  <a:pt x="113" y="394"/>
                </a:lnTo>
                <a:lnTo>
                  <a:pt x="115" y="394"/>
                </a:lnTo>
                <a:lnTo>
                  <a:pt x="115" y="396"/>
                </a:lnTo>
                <a:lnTo>
                  <a:pt x="115" y="398"/>
                </a:lnTo>
                <a:lnTo>
                  <a:pt x="113" y="396"/>
                </a:lnTo>
                <a:lnTo>
                  <a:pt x="113" y="398"/>
                </a:lnTo>
                <a:lnTo>
                  <a:pt x="111" y="398"/>
                </a:lnTo>
                <a:lnTo>
                  <a:pt x="111" y="400"/>
                </a:lnTo>
                <a:lnTo>
                  <a:pt x="113" y="400"/>
                </a:lnTo>
                <a:lnTo>
                  <a:pt x="113" y="402"/>
                </a:lnTo>
                <a:lnTo>
                  <a:pt x="111" y="404"/>
                </a:lnTo>
                <a:lnTo>
                  <a:pt x="109" y="404"/>
                </a:lnTo>
                <a:lnTo>
                  <a:pt x="111" y="405"/>
                </a:lnTo>
                <a:lnTo>
                  <a:pt x="111" y="407"/>
                </a:lnTo>
                <a:lnTo>
                  <a:pt x="113" y="407"/>
                </a:lnTo>
                <a:lnTo>
                  <a:pt x="113" y="405"/>
                </a:lnTo>
                <a:lnTo>
                  <a:pt x="115" y="405"/>
                </a:lnTo>
                <a:lnTo>
                  <a:pt x="115" y="407"/>
                </a:lnTo>
                <a:lnTo>
                  <a:pt x="113" y="407"/>
                </a:lnTo>
                <a:lnTo>
                  <a:pt x="113" y="409"/>
                </a:lnTo>
                <a:lnTo>
                  <a:pt x="115" y="409"/>
                </a:lnTo>
                <a:lnTo>
                  <a:pt x="115" y="411"/>
                </a:lnTo>
                <a:lnTo>
                  <a:pt x="115" y="413"/>
                </a:lnTo>
                <a:lnTo>
                  <a:pt x="113" y="413"/>
                </a:lnTo>
                <a:lnTo>
                  <a:pt x="113" y="415"/>
                </a:lnTo>
                <a:lnTo>
                  <a:pt x="115" y="417"/>
                </a:lnTo>
                <a:lnTo>
                  <a:pt x="117" y="417"/>
                </a:lnTo>
                <a:lnTo>
                  <a:pt x="117" y="419"/>
                </a:lnTo>
                <a:lnTo>
                  <a:pt x="115" y="419"/>
                </a:lnTo>
                <a:lnTo>
                  <a:pt x="113" y="421"/>
                </a:lnTo>
                <a:lnTo>
                  <a:pt x="115" y="421"/>
                </a:lnTo>
                <a:lnTo>
                  <a:pt x="115" y="423"/>
                </a:lnTo>
                <a:lnTo>
                  <a:pt x="117" y="423"/>
                </a:lnTo>
                <a:lnTo>
                  <a:pt x="119" y="423"/>
                </a:lnTo>
                <a:lnTo>
                  <a:pt x="119" y="425"/>
                </a:lnTo>
                <a:lnTo>
                  <a:pt x="119" y="426"/>
                </a:lnTo>
                <a:lnTo>
                  <a:pt x="119" y="428"/>
                </a:lnTo>
                <a:lnTo>
                  <a:pt x="119" y="431"/>
                </a:lnTo>
                <a:lnTo>
                  <a:pt x="117" y="431"/>
                </a:lnTo>
                <a:lnTo>
                  <a:pt x="115" y="432"/>
                </a:lnTo>
                <a:lnTo>
                  <a:pt x="115" y="434"/>
                </a:lnTo>
                <a:lnTo>
                  <a:pt x="113" y="432"/>
                </a:lnTo>
                <a:lnTo>
                  <a:pt x="113" y="431"/>
                </a:lnTo>
                <a:lnTo>
                  <a:pt x="111" y="431"/>
                </a:lnTo>
                <a:lnTo>
                  <a:pt x="109" y="431"/>
                </a:lnTo>
                <a:lnTo>
                  <a:pt x="109" y="432"/>
                </a:lnTo>
                <a:lnTo>
                  <a:pt x="109" y="434"/>
                </a:lnTo>
                <a:lnTo>
                  <a:pt x="109" y="436"/>
                </a:lnTo>
                <a:lnTo>
                  <a:pt x="109" y="438"/>
                </a:lnTo>
                <a:lnTo>
                  <a:pt x="107" y="438"/>
                </a:lnTo>
                <a:lnTo>
                  <a:pt x="107" y="436"/>
                </a:lnTo>
                <a:lnTo>
                  <a:pt x="106" y="436"/>
                </a:lnTo>
                <a:lnTo>
                  <a:pt x="104" y="436"/>
                </a:lnTo>
                <a:lnTo>
                  <a:pt x="104" y="438"/>
                </a:lnTo>
                <a:lnTo>
                  <a:pt x="102" y="438"/>
                </a:lnTo>
                <a:lnTo>
                  <a:pt x="102" y="440"/>
                </a:lnTo>
                <a:lnTo>
                  <a:pt x="102" y="442"/>
                </a:lnTo>
                <a:lnTo>
                  <a:pt x="102" y="444"/>
                </a:lnTo>
                <a:lnTo>
                  <a:pt x="102" y="446"/>
                </a:lnTo>
                <a:lnTo>
                  <a:pt x="102" y="448"/>
                </a:lnTo>
                <a:lnTo>
                  <a:pt x="104" y="448"/>
                </a:lnTo>
                <a:lnTo>
                  <a:pt x="106" y="450"/>
                </a:lnTo>
                <a:lnTo>
                  <a:pt x="107" y="452"/>
                </a:lnTo>
                <a:lnTo>
                  <a:pt x="109" y="453"/>
                </a:lnTo>
                <a:lnTo>
                  <a:pt x="109" y="455"/>
                </a:lnTo>
                <a:lnTo>
                  <a:pt x="107" y="455"/>
                </a:lnTo>
                <a:lnTo>
                  <a:pt x="107" y="457"/>
                </a:lnTo>
                <a:lnTo>
                  <a:pt x="107" y="459"/>
                </a:lnTo>
                <a:lnTo>
                  <a:pt x="107" y="461"/>
                </a:lnTo>
                <a:lnTo>
                  <a:pt x="109" y="463"/>
                </a:lnTo>
                <a:lnTo>
                  <a:pt x="109" y="465"/>
                </a:lnTo>
                <a:lnTo>
                  <a:pt x="107" y="465"/>
                </a:lnTo>
                <a:lnTo>
                  <a:pt x="109" y="465"/>
                </a:lnTo>
                <a:lnTo>
                  <a:pt x="111" y="465"/>
                </a:lnTo>
                <a:lnTo>
                  <a:pt x="111" y="467"/>
                </a:lnTo>
                <a:lnTo>
                  <a:pt x="111" y="469"/>
                </a:lnTo>
                <a:lnTo>
                  <a:pt x="111" y="471"/>
                </a:lnTo>
                <a:lnTo>
                  <a:pt x="113" y="473"/>
                </a:lnTo>
                <a:lnTo>
                  <a:pt x="115" y="473"/>
                </a:lnTo>
                <a:lnTo>
                  <a:pt x="115" y="475"/>
                </a:lnTo>
                <a:lnTo>
                  <a:pt x="117" y="475"/>
                </a:lnTo>
                <a:lnTo>
                  <a:pt x="117" y="476"/>
                </a:lnTo>
                <a:lnTo>
                  <a:pt x="119" y="476"/>
                </a:lnTo>
                <a:lnTo>
                  <a:pt x="121" y="476"/>
                </a:lnTo>
                <a:lnTo>
                  <a:pt x="123" y="476"/>
                </a:lnTo>
                <a:lnTo>
                  <a:pt x="123" y="479"/>
                </a:lnTo>
                <a:lnTo>
                  <a:pt x="125" y="479"/>
                </a:lnTo>
                <a:lnTo>
                  <a:pt x="127" y="479"/>
                </a:lnTo>
                <a:lnTo>
                  <a:pt x="128" y="479"/>
                </a:lnTo>
                <a:lnTo>
                  <a:pt x="131" y="479"/>
                </a:lnTo>
                <a:lnTo>
                  <a:pt x="133" y="476"/>
                </a:lnTo>
                <a:lnTo>
                  <a:pt x="134" y="476"/>
                </a:lnTo>
                <a:lnTo>
                  <a:pt x="136" y="476"/>
                </a:lnTo>
                <a:lnTo>
                  <a:pt x="138" y="476"/>
                </a:lnTo>
                <a:lnTo>
                  <a:pt x="138" y="479"/>
                </a:lnTo>
                <a:lnTo>
                  <a:pt x="138" y="481"/>
                </a:lnTo>
                <a:lnTo>
                  <a:pt x="138" y="482"/>
                </a:lnTo>
                <a:lnTo>
                  <a:pt x="140" y="482"/>
                </a:lnTo>
                <a:lnTo>
                  <a:pt x="142" y="482"/>
                </a:lnTo>
                <a:lnTo>
                  <a:pt x="144" y="484"/>
                </a:lnTo>
                <a:lnTo>
                  <a:pt x="146" y="484"/>
                </a:lnTo>
                <a:lnTo>
                  <a:pt x="146" y="482"/>
                </a:lnTo>
                <a:lnTo>
                  <a:pt x="144" y="482"/>
                </a:lnTo>
                <a:lnTo>
                  <a:pt x="146" y="481"/>
                </a:lnTo>
                <a:lnTo>
                  <a:pt x="146" y="482"/>
                </a:lnTo>
                <a:lnTo>
                  <a:pt x="148" y="482"/>
                </a:lnTo>
                <a:lnTo>
                  <a:pt x="148" y="484"/>
                </a:lnTo>
                <a:lnTo>
                  <a:pt x="150" y="484"/>
                </a:lnTo>
                <a:lnTo>
                  <a:pt x="150" y="486"/>
                </a:lnTo>
                <a:lnTo>
                  <a:pt x="152" y="486"/>
                </a:lnTo>
                <a:lnTo>
                  <a:pt x="154" y="486"/>
                </a:lnTo>
                <a:lnTo>
                  <a:pt x="154" y="484"/>
                </a:lnTo>
                <a:lnTo>
                  <a:pt x="155" y="486"/>
                </a:lnTo>
                <a:lnTo>
                  <a:pt x="155" y="488"/>
                </a:lnTo>
                <a:lnTo>
                  <a:pt x="154" y="488"/>
                </a:lnTo>
                <a:lnTo>
                  <a:pt x="154" y="490"/>
                </a:lnTo>
                <a:lnTo>
                  <a:pt x="155" y="490"/>
                </a:lnTo>
                <a:lnTo>
                  <a:pt x="157" y="490"/>
                </a:lnTo>
                <a:lnTo>
                  <a:pt x="159" y="490"/>
                </a:lnTo>
                <a:lnTo>
                  <a:pt x="161" y="490"/>
                </a:lnTo>
                <a:lnTo>
                  <a:pt x="161" y="488"/>
                </a:lnTo>
                <a:lnTo>
                  <a:pt x="163" y="488"/>
                </a:lnTo>
                <a:lnTo>
                  <a:pt x="165" y="488"/>
                </a:lnTo>
                <a:lnTo>
                  <a:pt x="167" y="488"/>
                </a:lnTo>
                <a:lnTo>
                  <a:pt x="167" y="490"/>
                </a:lnTo>
                <a:lnTo>
                  <a:pt x="169" y="490"/>
                </a:lnTo>
                <a:lnTo>
                  <a:pt x="171" y="490"/>
                </a:lnTo>
                <a:lnTo>
                  <a:pt x="173" y="490"/>
                </a:lnTo>
                <a:lnTo>
                  <a:pt x="173" y="488"/>
                </a:lnTo>
                <a:lnTo>
                  <a:pt x="175" y="488"/>
                </a:lnTo>
                <a:lnTo>
                  <a:pt x="177" y="488"/>
                </a:lnTo>
                <a:lnTo>
                  <a:pt x="177" y="486"/>
                </a:lnTo>
                <a:lnTo>
                  <a:pt x="177" y="484"/>
                </a:lnTo>
                <a:lnTo>
                  <a:pt x="179" y="484"/>
                </a:lnTo>
                <a:lnTo>
                  <a:pt x="179" y="486"/>
                </a:lnTo>
                <a:lnTo>
                  <a:pt x="179" y="488"/>
                </a:lnTo>
                <a:lnTo>
                  <a:pt x="179" y="490"/>
                </a:lnTo>
                <a:lnTo>
                  <a:pt x="181" y="490"/>
                </a:lnTo>
                <a:lnTo>
                  <a:pt x="181" y="492"/>
                </a:lnTo>
                <a:lnTo>
                  <a:pt x="182" y="492"/>
                </a:lnTo>
                <a:lnTo>
                  <a:pt x="182" y="490"/>
                </a:lnTo>
                <a:lnTo>
                  <a:pt x="182" y="488"/>
                </a:lnTo>
                <a:lnTo>
                  <a:pt x="182" y="486"/>
                </a:lnTo>
                <a:lnTo>
                  <a:pt x="184" y="486"/>
                </a:lnTo>
                <a:lnTo>
                  <a:pt x="184" y="484"/>
                </a:lnTo>
                <a:lnTo>
                  <a:pt x="184" y="482"/>
                </a:lnTo>
                <a:lnTo>
                  <a:pt x="186" y="482"/>
                </a:lnTo>
                <a:lnTo>
                  <a:pt x="188" y="482"/>
                </a:lnTo>
                <a:lnTo>
                  <a:pt x="190" y="484"/>
                </a:lnTo>
                <a:lnTo>
                  <a:pt x="192" y="484"/>
                </a:lnTo>
                <a:lnTo>
                  <a:pt x="194" y="484"/>
                </a:lnTo>
                <a:lnTo>
                  <a:pt x="194" y="482"/>
                </a:lnTo>
                <a:lnTo>
                  <a:pt x="196" y="482"/>
                </a:lnTo>
                <a:lnTo>
                  <a:pt x="198" y="484"/>
                </a:lnTo>
                <a:lnTo>
                  <a:pt x="198" y="486"/>
                </a:lnTo>
                <a:lnTo>
                  <a:pt x="196" y="488"/>
                </a:lnTo>
                <a:lnTo>
                  <a:pt x="198" y="490"/>
                </a:lnTo>
                <a:lnTo>
                  <a:pt x="200" y="490"/>
                </a:lnTo>
                <a:lnTo>
                  <a:pt x="202" y="490"/>
                </a:lnTo>
                <a:lnTo>
                  <a:pt x="204" y="490"/>
                </a:lnTo>
                <a:lnTo>
                  <a:pt x="204" y="492"/>
                </a:lnTo>
                <a:lnTo>
                  <a:pt x="204" y="494"/>
                </a:lnTo>
                <a:lnTo>
                  <a:pt x="204" y="496"/>
                </a:lnTo>
                <a:lnTo>
                  <a:pt x="205" y="496"/>
                </a:lnTo>
                <a:lnTo>
                  <a:pt x="208" y="496"/>
                </a:lnTo>
                <a:lnTo>
                  <a:pt x="208" y="498"/>
                </a:lnTo>
                <a:lnTo>
                  <a:pt x="210" y="498"/>
                </a:lnTo>
                <a:lnTo>
                  <a:pt x="210" y="496"/>
                </a:lnTo>
                <a:lnTo>
                  <a:pt x="210" y="494"/>
                </a:lnTo>
                <a:lnTo>
                  <a:pt x="211" y="494"/>
                </a:lnTo>
                <a:lnTo>
                  <a:pt x="211" y="492"/>
                </a:lnTo>
                <a:lnTo>
                  <a:pt x="211" y="490"/>
                </a:lnTo>
                <a:lnTo>
                  <a:pt x="213" y="490"/>
                </a:lnTo>
                <a:lnTo>
                  <a:pt x="213" y="492"/>
                </a:lnTo>
                <a:lnTo>
                  <a:pt x="215" y="492"/>
                </a:lnTo>
                <a:lnTo>
                  <a:pt x="215" y="490"/>
                </a:lnTo>
                <a:lnTo>
                  <a:pt x="217" y="490"/>
                </a:lnTo>
                <a:lnTo>
                  <a:pt x="217" y="492"/>
                </a:lnTo>
                <a:lnTo>
                  <a:pt x="217" y="494"/>
                </a:lnTo>
                <a:lnTo>
                  <a:pt x="217" y="496"/>
                </a:lnTo>
                <a:lnTo>
                  <a:pt x="219" y="496"/>
                </a:lnTo>
                <a:lnTo>
                  <a:pt x="221" y="498"/>
                </a:lnTo>
                <a:lnTo>
                  <a:pt x="221" y="496"/>
                </a:lnTo>
                <a:lnTo>
                  <a:pt x="223" y="496"/>
                </a:lnTo>
                <a:lnTo>
                  <a:pt x="225" y="496"/>
                </a:lnTo>
                <a:lnTo>
                  <a:pt x="227" y="496"/>
                </a:lnTo>
                <a:lnTo>
                  <a:pt x="227" y="498"/>
                </a:lnTo>
                <a:lnTo>
                  <a:pt x="225" y="498"/>
                </a:lnTo>
                <a:lnTo>
                  <a:pt x="225" y="500"/>
                </a:lnTo>
                <a:lnTo>
                  <a:pt x="227" y="500"/>
                </a:lnTo>
                <a:lnTo>
                  <a:pt x="229" y="500"/>
                </a:lnTo>
                <a:lnTo>
                  <a:pt x="231" y="500"/>
                </a:lnTo>
                <a:lnTo>
                  <a:pt x="232" y="498"/>
                </a:lnTo>
                <a:lnTo>
                  <a:pt x="232" y="496"/>
                </a:lnTo>
                <a:lnTo>
                  <a:pt x="234" y="496"/>
                </a:lnTo>
                <a:lnTo>
                  <a:pt x="236" y="496"/>
                </a:lnTo>
                <a:lnTo>
                  <a:pt x="238" y="498"/>
                </a:lnTo>
                <a:lnTo>
                  <a:pt x="238" y="500"/>
                </a:lnTo>
                <a:lnTo>
                  <a:pt x="240" y="500"/>
                </a:lnTo>
                <a:lnTo>
                  <a:pt x="242" y="500"/>
                </a:lnTo>
                <a:lnTo>
                  <a:pt x="244" y="500"/>
                </a:lnTo>
                <a:lnTo>
                  <a:pt x="246" y="500"/>
                </a:lnTo>
                <a:lnTo>
                  <a:pt x="248" y="500"/>
                </a:lnTo>
                <a:lnTo>
                  <a:pt x="248" y="498"/>
                </a:lnTo>
                <a:lnTo>
                  <a:pt x="248" y="496"/>
                </a:lnTo>
                <a:lnTo>
                  <a:pt x="248" y="494"/>
                </a:lnTo>
                <a:lnTo>
                  <a:pt x="248" y="492"/>
                </a:lnTo>
                <a:lnTo>
                  <a:pt x="248" y="490"/>
                </a:lnTo>
                <a:lnTo>
                  <a:pt x="250" y="488"/>
                </a:lnTo>
                <a:lnTo>
                  <a:pt x="252" y="486"/>
                </a:lnTo>
                <a:lnTo>
                  <a:pt x="254" y="486"/>
                </a:lnTo>
                <a:lnTo>
                  <a:pt x="256" y="486"/>
                </a:lnTo>
                <a:lnTo>
                  <a:pt x="256" y="488"/>
                </a:lnTo>
                <a:lnTo>
                  <a:pt x="256" y="490"/>
                </a:lnTo>
                <a:lnTo>
                  <a:pt x="258" y="490"/>
                </a:lnTo>
                <a:lnTo>
                  <a:pt x="259" y="490"/>
                </a:lnTo>
                <a:lnTo>
                  <a:pt x="261" y="488"/>
                </a:lnTo>
                <a:lnTo>
                  <a:pt x="263" y="486"/>
                </a:lnTo>
                <a:lnTo>
                  <a:pt x="265" y="486"/>
                </a:lnTo>
                <a:lnTo>
                  <a:pt x="265" y="484"/>
                </a:lnTo>
                <a:lnTo>
                  <a:pt x="267" y="484"/>
                </a:lnTo>
                <a:lnTo>
                  <a:pt x="267" y="482"/>
                </a:lnTo>
                <a:lnTo>
                  <a:pt x="269" y="484"/>
                </a:lnTo>
                <a:lnTo>
                  <a:pt x="271" y="482"/>
                </a:lnTo>
                <a:lnTo>
                  <a:pt x="271" y="481"/>
                </a:lnTo>
                <a:lnTo>
                  <a:pt x="273" y="479"/>
                </a:lnTo>
                <a:lnTo>
                  <a:pt x="273" y="476"/>
                </a:lnTo>
                <a:lnTo>
                  <a:pt x="275" y="476"/>
                </a:lnTo>
                <a:lnTo>
                  <a:pt x="275" y="475"/>
                </a:lnTo>
                <a:lnTo>
                  <a:pt x="277" y="473"/>
                </a:lnTo>
                <a:lnTo>
                  <a:pt x="279" y="473"/>
                </a:lnTo>
                <a:lnTo>
                  <a:pt x="280" y="473"/>
                </a:lnTo>
                <a:lnTo>
                  <a:pt x="280" y="471"/>
                </a:lnTo>
                <a:lnTo>
                  <a:pt x="280" y="469"/>
                </a:lnTo>
                <a:lnTo>
                  <a:pt x="282" y="467"/>
                </a:lnTo>
                <a:lnTo>
                  <a:pt x="284" y="467"/>
                </a:lnTo>
                <a:lnTo>
                  <a:pt x="286" y="467"/>
                </a:lnTo>
                <a:lnTo>
                  <a:pt x="288" y="467"/>
                </a:lnTo>
                <a:lnTo>
                  <a:pt x="290" y="467"/>
                </a:lnTo>
                <a:lnTo>
                  <a:pt x="292" y="467"/>
                </a:lnTo>
                <a:lnTo>
                  <a:pt x="292" y="469"/>
                </a:lnTo>
                <a:lnTo>
                  <a:pt x="290" y="469"/>
                </a:lnTo>
                <a:lnTo>
                  <a:pt x="292" y="469"/>
                </a:lnTo>
                <a:lnTo>
                  <a:pt x="292" y="471"/>
                </a:lnTo>
                <a:lnTo>
                  <a:pt x="294" y="471"/>
                </a:lnTo>
                <a:lnTo>
                  <a:pt x="294" y="473"/>
                </a:lnTo>
                <a:lnTo>
                  <a:pt x="296" y="475"/>
                </a:lnTo>
                <a:lnTo>
                  <a:pt x="298" y="475"/>
                </a:lnTo>
                <a:lnTo>
                  <a:pt x="300" y="476"/>
                </a:lnTo>
                <a:lnTo>
                  <a:pt x="302" y="476"/>
                </a:lnTo>
                <a:lnTo>
                  <a:pt x="304" y="476"/>
                </a:lnTo>
                <a:lnTo>
                  <a:pt x="306" y="476"/>
                </a:lnTo>
                <a:lnTo>
                  <a:pt x="306" y="479"/>
                </a:lnTo>
                <a:lnTo>
                  <a:pt x="307" y="479"/>
                </a:lnTo>
                <a:lnTo>
                  <a:pt x="309" y="479"/>
                </a:lnTo>
                <a:lnTo>
                  <a:pt x="309" y="476"/>
                </a:lnTo>
                <a:lnTo>
                  <a:pt x="311" y="476"/>
                </a:lnTo>
                <a:lnTo>
                  <a:pt x="313" y="476"/>
                </a:lnTo>
                <a:lnTo>
                  <a:pt x="315" y="475"/>
                </a:lnTo>
                <a:lnTo>
                  <a:pt x="317" y="475"/>
                </a:lnTo>
                <a:lnTo>
                  <a:pt x="317" y="473"/>
                </a:lnTo>
                <a:lnTo>
                  <a:pt x="319" y="473"/>
                </a:lnTo>
                <a:lnTo>
                  <a:pt x="319" y="475"/>
                </a:lnTo>
                <a:lnTo>
                  <a:pt x="321" y="475"/>
                </a:lnTo>
                <a:lnTo>
                  <a:pt x="323" y="476"/>
                </a:lnTo>
                <a:lnTo>
                  <a:pt x="325" y="476"/>
                </a:lnTo>
                <a:lnTo>
                  <a:pt x="327" y="476"/>
                </a:lnTo>
                <a:lnTo>
                  <a:pt x="328" y="476"/>
                </a:lnTo>
                <a:lnTo>
                  <a:pt x="328" y="479"/>
                </a:lnTo>
                <a:lnTo>
                  <a:pt x="330" y="479"/>
                </a:lnTo>
                <a:lnTo>
                  <a:pt x="330" y="481"/>
                </a:lnTo>
                <a:lnTo>
                  <a:pt x="333" y="479"/>
                </a:lnTo>
                <a:lnTo>
                  <a:pt x="333" y="476"/>
                </a:lnTo>
                <a:lnTo>
                  <a:pt x="334" y="476"/>
                </a:lnTo>
                <a:lnTo>
                  <a:pt x="334" y="475"/>
                </a:lnTo>
                <a:lnTo>
                  <a:pt x="336" y="475"/>
                </a:lnTo>
                <a:lnTo>
                  <a:pt x="338" y="475"/>
                </a:lnTo>
                <a:lnTo>
                  <a:pt x="340" y="475"/>
                </a:lnTo>
                <a:lnTo>
                  <a:pt x="342" y="475"/>
                </a:lnTo>
                <a:lnTo>
                  <a:pt x="342" y="476"/>
                </a:lnTo>
                <a:lnTo>
                  <a:pt x="344" y="476"/>
                </a:lnTo>
                <a:lnTo>
                  <a:pt x="346" y="476"/>
                </a:lnTo>
                <a:lnTo>
                  <a:pt x="348" y="476"/>
                </a:lnTo>
                <a:lnTo>
                  <a:pt x="348" y="475"/>
                </a:lnTo>
                <a:lnTo>
                  <a:pt x="350" y="475"/>
                </a:lnTo>
                <a:lnTo>
                  <a:pt x="350" y="473"/>
                </a:lnTo>
                <a:lnTo>
                  <a:pt x="350" y="471"/>
                </a:lnTo>
                <a:lnTo>
                  <a:pt x="350" y="469"/>
                </a:lnTo>
                <a:lnTo>
                  <a:pt x="352" y="469"/>
                </a:lnTo>
                <a:lnTo>
                  <a:pt x="352" y="467"/>
                </a:lnTo>
                <a:lnTo>
                  <a:pt x="354" y="467"/>
                </a:lnTo>
                <a:lnTo>
                  <a:pt x="355" y="467"/>
                </a:lnTo>
                <a:lnTo>
                  <a:pt x="357" y="467"/>
                </a:lnTo>
                <a:lnTo>
                  <a:pt x="357" y="465"/>
                </a:lnTo>
                <a:lnTo>
                  <a:pt x="359" y="465"/>
                </a:lnTo>
                <a:lnTo>
                  <a:pt x="361" y="465"/>
                </a:lnTo>
                <a:lnTo>
                  <a:pt x="363" y="465"/>
                </a:lnTo>
                <a:lnTo>
                  <a:pt x="365" y="465"/>
                </a:lnTo>
                <a:lnTo>
                  <a:pt x="367" y="465"/>
                </a:lnTo>
                <a:lnTo>
                  <a:pt x="369" y="465"/>
                </a:lnTo>
                <a:lnTo>
                  <a:pt x="371" y="465"/>
                </a:lnTo>
                <a:lnTo>
                  <a:pt x="373" y="465"/>
                </a:lnTo>
                <a:lnTo>
                  <a:pt x="375" y="463"/>
                </a:lnTo>
                <a:lnTo>
                  <a:pt x="363" y="450"/>
                </a:lnTo>
                <a:lnTo>
                  <a:pt x="363" y="452"/>
                </a:lnTo>
                <a:lnTo>
                  <a:pt x="350" y="436"/>
                </a:lnTo>
                <a:lnTo>
                  <a:pt x="327" y="411"/>
                </a:lnTo>
                <a:lnTo>
                  <a:pt x="334" y="411"/>
                </a:lnTo>
                <a:lnTo>
                  <a:pt x="338" y="409"/>
                </a:lnTo>
                <a:lnTo>
                  <a:pt x="344" y="398"/>
                </a:lnTo>
                <a:lnTo>
                  <a:pt x="346" y="392"/>
                </a:lnTo>
                <a:lnTo>
                  <a:pt x="342" y="384"/>
                </a:lnTo>
                <a:lnTo>
                  <a:pt x="334" y="369"/>
                </a:lnTo>
                <a:lnTo>
                  <a:pt x="334" y="365"/>
                </a:lnTo>
                <a:lnTo>
                  <a:pt x="334" y="359"/>
                </a:lnTo>
                <a:lnTo>
                  <a:pt x="333" y="354"/>
                </a:lnTo>
                <a:lnTo>
                  <a:pt x="333" y="351"/>
                </a:lnTo>
                <a:lnTo>
                  <a:pt x="334" y="350"/>
                </a:lnTo>
                <a:lnTo>
                  <a:pt x="336" y="350"/>
                </a:lnTo>
                <a:lnTo>
                  <a:pt x="338" y="350"/>
                </a:lnTo>
                <a:lnTo>
                  <a:pt x="342" y="350"/>
                </a:lnTo>
                <a:lnTo>
                  <a:pt x="346" y="346"/>
                </a:lnTo>
                <a:lnTo>
                  <a:pt x="350" y="346"/>
                </a:lnTo>
                <a:lnTo>
                  <a:pt x="352" y="344"/>
                </a:lnTo>
                <a:lnTo>
                  <a:pt x="354" y="344"/>
                </a:lnTo>
                <a:lnTo>
                  <a:pt x="355" y="344"/>
                </a:lnTo>
                <a:lnTo>
                  <a:pt x="357" y="344"/>
                </a:lnTo>
                <a:lnTo>
                  <a:pt x="359" y="344"/>
                </a:lnTo>
                <a:lnTo>
                  <a:pt x="363" y="344"/>
                </a:lnTo>
                <a:lnTo>
                  <a:pt x="367" y="346"/>
                </a:lnTo>
                <a:lnTo>
                  <a:pt x="369" y="348"/>
                </a:lnTo>
                <a:lnTo>
                  <a:pt x="375" y="350"/>
                </a:lnTo>
                <a:lnTo>
                  <a:pt x="382" y="346"/>
                </a:lnTo>
                <a:lnTo>
                  <a:pt x="384" y="344"/>
                </a:lnTo>
                <a:lnTo>
                  <a:pt x="382" y="342"/>
                </a:lnTo>
                <a:lnTo>
                  <a:pt x="381" y="336"/>
                </a:lnTo>
                <a:lnTo>
                  <a:pt x="382" y="334"/>
                </a:lnTo>
                <a:lnTo>
                  <a:pt x="384" y="334"/>
                </a:lnTo>
                <a:lnTo>
                  <a:pt x="390" y="330"/>
                </a:lnTo>
                <a:lnTo>
                  <a:pt x="392" y="329"/>
                </a:lnTo>
                <a:lnTo>
                  <a:pt x="396" y="329"/>
                </a:lnTo>
                <a:lnTo>
                  <a:pt x="398" y="329"/>
                </a:lnTo>
                <a:lnTo>
                  <a:pt x="402" y="327"/>
                </a:lnTo>
                <a:lnTo>
                  <a:pt x="402" y="325"/>
                </a:lnTo>
                <a:lnTo>
                  <a:pt x="403" y="323"/>
                </a:lnTo>
                <a:lnTo>
                  <a:pt x="405" y="321"/>
                </a:lnTo>
                <a:lnTo>
                  <a:pt x="407" y="319"/>
                </a:lnTo>
                <a:lnTo>
                  <a:pt x="409" y="317"/>
                </a:lnTo>
                <a:lnTo>
                  <a:pt x="411" y="315"/>
                </a:lnTo>
                <a:lnTo>
                  <a:pt x="413" y="315"/>
                </a:lnTo>
                <a:lnTo>
                  <a:pt x="413" y="313"/>
                </a:lnTo>
                <a:lnTo>
                  <a:pt x="415" y="313"/>
                </a:lnTo>
                <a:lnTo>
                  <a:pt x="415" y="311"/>
                </a:lnTo>
                <a:lnTo>
                  <a:pt x="419" y="311"/>
                </a:lnTo>
                <a:lnTo>
                  <a:pt x="421" y="311"/>
                </a:lnTo>
                <a:lnTo>
                  <a:pt x="425" y="311"/>
                </a:lnTo>
                <a:lnTo>
                  <a:pt x="427" y="311"/>
                </a:lnTo>
                <a:lnTo>
                  <a:pt x="429" y="311"/>
                </a:lnTo>
                <a:lnTo>
                  <a:pt x="430" y="311"/>
                </a:lnTo>
                <a:lnTo>
                  <a:pt x="434" y="313"/>
                </a:lnTo>
                <a:lnTo>
                  <a:pt x="436" y="309"/>
                </a:lnTo>
                <a:lnTo>
                  <a:pt x="429" y="298"/>
                </a:lnTo>
                <a:lnTo>
                  <a:pt x="425" y="292"/>
                </a:lnTo>
                <a:lnTo>
                  <a:pt x="425" y="288"/>
                </a:lnTo>
                <a:lnTo>
                  <a:pt x="423" y="284"/>
                </a:lnTo>
                <a:lnTo>
                  <a:pt x="425" y="282"/>
                </a:lnTo>
                <a:lnTo>
                  <a:pt x="425" y="280"/>
                </a:lnTo>
                <a:lnTo>
                  <a:pt x="417" y="265"/>
                </a:lnTo>
                <a:lnTo>
                  <a:pt x="415" y="265"/>
                </a:lnTo>
                <a:lnTo>
                  <a:pt x="413" y="261"/>
                </a:lnTo>
                <a:lnTo>
                  <a:pt x="413" y="259"/>
                </a:lnTo>
                <a:lnTo>
                  <a:pt x="413" y="257"/>
                </a:lnTo>
                <a:lnTo>
                  <a:pt x="411" y="259"/>
                </a:lnTo>
                <a:lnTo>
                  <a:pt x="409" y="255"/>
                </a:lnTo>
                <a:lnTo>
                  <a:pt x="407" y="257"/>
                </a:lnTo>
                <a:lnTo>
                  <a:pt x="405" y="259"/>
                </a:lnTo>
                <a:lnTo>
                  <a:pt x="405" y="261"/>
                </a:lnTo>
                <a:lnTo>
                  <a:pt x="407" y="261"/>
                </a:lnTo>
                <a:lnTo>
                  <a:pt x="405" y="261"/>
                </a:lnTo>
                <a:lnTo>
                  <a:pt x="400" y="265"/>
                </a:lnTo>
                <a:lnTo>
                  <a:pt x="398" y="265"/>
                </a:lnTo>
                <a:lnTo>
                  <a:pt x="396" y="267"/>
                </a:lnTo>
                <a:lnTo>
                  <a:pt x="392" y="267"/>
                </a:lnTo>
                <a:lnTo>
                  <a:pt x="388" y="269"/>
                </a:lnTo>
                <a:lnTo>
                  <a:pt x="384" y="263"/>
                </a:lnTo>
                <a:lnTo>
                  <a:pt x="373" y="271"/>
                </a:lnTo>
                <a:lnTo>
                  <a:pt x="371" y="269"/>
                </a:lnTo>
                <a:lnTo>
                  <a:pt x="369" y="265"/>
                </a:lnTo>
                <a:lnTo>
                  <a:pt x="369" y="263"/>
                </a:lnTo>
                <a:lnTo>
                  <a:pt x="367" y="261"/>
                </a:lnTo>
                <a:lnTo>
                  <a:pt x="365" y="259"/>
                </a:lnTo>
                <a:lnTo>
                  <a:pt x="367" y="257"/>
                </a:lnTo>
                <a:lnTo>
                  <a:pt x="369" y="257"/>
                </a:lnTo>
                <a:lnTo>
                  <a:pt x="373" y="255"/>
                </a:lnTo>
                <a:lnTo>
                  <a:pt x="375" y="253"/>
                </a:lnTo>
                <a:lnTo>
                  <a:pt x="379" y="252"/>
                </a:lnTo>
                <a:lnTo>
                  <a:pt x="382" y="248"/>
                </a:lnTo>
                <a:lnTo>
                  <a:pt x="384" y="248"/>
                </a:lnTo>
                <a:lnTo>
                  <a:pt x="388" y="246"/>
                </a:lnTo>
                <a:lnTo>
                  <a:pt x="388" y="244"/>
                </a:lnTo>
                <a:lnTo>
                  <a:pt x="386" y="242"/>
                </a:lnTo>
                <a:lnTo>
                  <a:pt x="384" y="240"/>
                </a:lnTo>
                <a:lnTo>
                  <a:pt x="382" y="238"/>
                </a:lnTo>
                <a:lnTo>
                  <a:pt x="382" y="234"/>
                </a:lnTo>
                <a:lnTo>
                  <a:pt x="375" y="232"/>
                </a:lnTo>
                <a:lnTo>
                  <a:pt x="373" y="231"/>
                </a:lnTo>
                <a:lnTo>
                  <a:pt x="373" y="229"/>
                </a:lnTo>
                <a:lnTo>
                  <a:pt x="373" y="227"/>
                </a:lnTo>
                <a:lnTo>
                  <a:pt x="371" y="225"/>
                </a:lnTo>
                <a:lnTo>
                  <a:pt x="363" y="217"/>
                </a:lnTo>
                <a:lnTo>
                  <a:pt x="373" y="207"/>
                </a:lnTo>
                <a:lnTo>
                  <a:pt x="373" y="209"/>
                </a:lnTo>
                <a:lnTo>
                  <a:pt x="384" y="200"/>
                </a:lnTo>
                <a:lnTo>
                  <a:pt x="386" y="202"/>
                </a:lnTo>
                <a:lnTo>
                  <a:pt x="394" y="194"/>
                </a:lnTo>
                <a:lnTo>
                  <a:pt x="396" y="192"/>
                </a:lnTo>
                <a:lnTo>
                  <a:pt x="407" y="183"/>
                </a:lnTo>
                <a:lnTo>
                  <a:pt x="409" y="183"/>
                </a:lnTo>
                <a:lnTo>
                  <a:pt x="409" y="181"/>
                </a:lnTo>
                <a:lnTo>
                  <a:pt x="413" y="178"/>
                </a:lnTo>
                <a:lnTo>
                  <a:pt x="415" y="177"/>
                </a:lnTo>
                <a:lnTo>
                  <a:pt x="415" y="175"/>
                </a:lnTo>
                <a:lnTo>
                  <a:pt x="417" y="173"/>
                </a:lnTo>
                <a:lnTo>
                  <a:pt x="438" y="155"/>
                </a:lnTo>
                <a:lnTo>
                  <a:pt x="455" y="142"/>
                </a:lnTo>
                <a:lnTo>
                  <a:pt x="459" y="136"/>
                </a:lnTo>
                <a:lnTo>
                  <a:pt x="469" y="125"/>
                </a:lnTo>
                <a:lnTo>
                  <a:pt x="473" y="117"/>
                </a:lnTo>
                <a:lnTo>
                  <a:pt x="473" y="115"/>
                </a:lnTo>
                <a:lnTo>
                  <a:pt x="475" y="113"/>
                </a:lnTo>
                <a:lnTo>
                  <a:pt x="477" y="109"/>
                </a:lnTo>
                <a:lnTo>
                  <a:pt x="478" y="109"/>
                </a:lnTo>
                <a:lnTo>
                  <a:pt x="480" y="104"/>
                </a:lnTo>
                <a:lnTo>
                  <a:pt x="488" y="96"/>
                </a:lnTo>
                <a:lnTo>
                  <a:pt x="492" y="92"/>
                </a:lnTo>
                <a:lnTo>
                  <a:pt x="494" y="90"/>
                </a:lnTo>
                <a:lnTo>
                  <a:pt x="496" y="88"/>
                </a:lnTo>
                <a:lnTo>
                  <a:pt x="498" y="86"/>
                </a:lnTo>
                <a:lnTo>
                  <a:pt x="534" y="63"/>
                </a:lnTo>
                <a:lnTo>
                  <a:pt x="532" y="61"/>
                </a:lnTo>
                <a:lnTo>
                  <a:pt x="536" y="59"/>
                </a:lnTo>
                <a:lnTo>
                  <a:pt x="538" y="59"/>
                </a:lnTo>
                <a:lnTo>
                  <a:pt x="555" y="48"/>
                </a:lnTo>
                <a:lnTo>
                  <a:pt x="565" y="34"/>
                </a:lnTo>
                <a:lnTo>
                  <a:pt x="553" y="23"/>
                </a:lnTo>
                <a:lnTo>
                  <a:pt x="555" y="21"/>
                </a:lnTo>
                <a:lnTo>
                  <a:pt x="536" y="3"/>
                </a:lnTo>
                <a:lnTo>
                  <a:pt x="534" y="2"/>
                </a:lnTo>
                <a:lnTo>
                  <a:pt x="532" y="0"/>
                </a:lnTo>
                <a:lnTo>
                  <a:pt x="505" y="9"/>
                </a:lnTo>
                <a:lnTo>
                  <a:pt x="501" y="9"/>
                </a:lnTo>
                <a:lnTo>
                  <a:pt x="499" y="11"/>
                </a:lnTo>
                <a:lnTo>
                  <a:pt x="480" y="15"/>
                </a:lnTo>
                <a:lnTo>
                  <a:pt x="453" y="23"/>
                </a:lnTo>
                <a:lnTo>
                  <a:pt x="425" y="31"/>
                </a:lnTo>
                <a:lnTo>
                  <a:pt x="403" y="34"/>
                </a:lnTo>
                <a:lnTo>
                  <a:pt x="392" y="44"/>
                </a:lnTo>
                <a:lnTo>
                  <a:pt x="381" y="52"/>
                </a:lnTo>
                <a:lnTo>
                  <a:pt x="382" y="73"/>
                </a:lnTo>
                <a:lnTo>
                  <a:pt x="386" y="96"/>
                </a:lnTo>
                <a:lnTo>
                  <a:pt x="390" y="127"/>
                </a:lnTo>
                <a:lnTo>
                  <a:pt x="388" y="127"/>
                </a:lnTo>
                <a:lnTo>
                  <a:pt x="373" y="130"/>
                </a:lnTo>
                <a:lnTo>
                  <a:pt x="373" y="128"/>
                </a:lnTo>
                <a:lnTo>
                  <a:pt x="357" y="125"/>
                </a:lnTo>
                <a:lnTo>
                  <a:pt x="355" y="133"/>
                </a:lnTo>
                <a:lnTo>
                  <a:pt x="352" y="150"/>
                </a:lnTo>
                <a:lnTo>
                  <a:pt x="348" y="155"/>
                </a:lnTo>
                <a:lnTo>
                  <a:pt x="346" y="155"/>
                </a:lnTo>
                <a:lnTo>
                  <a:pt x="342" y="163"/>
                </a:lnTo>
                <a:lnTo>
                  <a:pt x="344" y="165"/>
                </a:lnTo>
                <a:lnTo>
                  <a:pt x="342" y="165"/>
                </a:lnTo>
                <a:lnTo>
                  <a:pt x="338" y="165"/>
                </a:lnTo>
                <a:lnTo>
                  <a:pt x="327" y="188"/>
                </a:lnTo>
                <a:lnTo>
                  <a:pt x="323" y="194"/>
                </a:lnTo>
                <a:lnTo>
                  <a:pt x="321" y="196"/>
                </a:lnTo>
                <a:lnTo>
                  <a:pt x="302" y="205"/>
                </a:lnTo>
                <a:lnTo>
                  <a:pt x="282" y="221"/>
                </a:lnTo>
                <a:lnTo>
                  <a:pt x="227" y="219"/>
                </a:lnTo>
                <a:lnTo>
                  <a:pt x="217" y="221"/>
                </a:lnTo>
                <a:lnTo>
                  <a:pt x="198" y="234"/>
                </a:lnTo>
                <a:lnTo>
                  <a:pt x="184" y="234"/>
                </a:lnTo>
                <a:lnTo>
                  <a:pt x="171" y="234"/>
                </a:lnTo>
                <a:lnTo>
                  <a:pt x="165" y="234"/>
                </a:lnTo>
                <a:lnTo>
                  <a:pt x="163" y="234"/>
                </a:lnTo>
                <a:lnTo>
                  <a:pt x="138" y="234"/>
                </a:lnTo>
                <a:lnTo>
                  <a:pt x="121" y="225"/>
                </a:lnTo>
                <a:lnTo>
                  <a:pt x="106" y="215"/>
                </a:lnTo>
                <a:lnTo>
                  <a:pt x="106" y="200"/>
                </a:lnTo>
                <a:lnTo>
                  <a:pt x="106" y="194"/>
                </a:lnTo>
                <a:lnTo>
                  <a:pt x="100" y="171"/>
                </a:lnTo>
                <a:lnTo>
                  <a:pt x="98" y="169"/>
                </a:lnTo>
                <a:lnTo>
                  <a:pt x="92" y="171"/>
                </a:lnTo>
                <a:lnTo>
                  <a:pt x="96" y="183"/>
                </a:lnTo>
                <a:lnTo>
                  <a:pt x="92" y="181"/>
                </a:lnTo>
                <a:lnTo>
                  <a:pt x="90" y="177"/>
                </a:lnTo>
                <a:lnTo>
                  <a:pt x="88" y="177"/>
                </a:lnTo>
                <a:lnTo>
                  <a:pt x="86" y="177"/>
                </a:lnTo>
                <a:lnTo>
                  <a:pt x="86" y="173"/>
                </a:lnTo>
                <a:lnTo>
                  <a:pt x="85" y="171"/>
                </a:lnTo>
                <a:lnTo>
                  <a:pt x="80" y="177"/>
                </a:lnTo>
                <a:lnTo>
                  <a:pt x="79" y="177"/>
                </a:lnTo>
                <a:lnTo>
                  <a:pt x="77" y="175"/>
                </a:lnTo>
                <a:lnTo>
                  <a:pt x="75" y="173"/>
                </a:lnTo>
                <a:lnTo>
                  <a:pt x="73" y="171"/>
                </a:lnTo>
                <a:lnTo>
                  <a:pt x="67" y="173"/>
                </a:lnTo>
                <a:lnTo>
                  <a:pt x="58" y="178"/>
                </a:lnTo>
                <a:lnTo>
                  <a:pt x="56" y="178"/>
                </a:lnTo>
                <a:lnTo>
                  <a:pt x="56" y="181"/>
                </a:lnTo>
                <a:lnTo>
                  <a:pt x="58" y="184"/>
                </a:lnTo>
                <a:lnTo>
                  <a:pt x="46" y="190"/>
                </a:lnTo>
                <a:lnTo>
                  <a:pt x="25" y="202"/>
                </a:lnTo>
                <a:lnTo>
                  <a:pt x="23" y="204"/>
                </a:lnTo>
                <a:lnTo>
                  <a:pt x="19" y="207"/>
                </a:lnTo>
                <a:lnTo>
                  <a:pt x="8" y="213"/>
                </a:lnTo>
                <a:lnTo>
                  <a:pt x="2" y="217"/>
                </a:lnTo>
                <a:lnTo>
                  <a:pt x="11" y="236"/>
                </a:lnTo>
                <a:lnTo>
                  <a:pt x="6" y="244"/>
                </a:lnTo>
                <a:lnTo>
                  <a:pt x="15" y="259"/>
                </a:lnTo>
                <a:lnTo>
                  <a:pt x="17" y="269"/>
                </a:lnTo>
                <a:lnTo>
                  <a:pt x="13" y="279"/>
                </a:lnTo>
                <a:lnTo>
                  <a:pt x="0" y="296"/>
                </a:lnTo>
                <a:lnTo>
                  <a:pt x="0" y="30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Freeform 212"/>
          <p:cNvSpPr>
            <a:spLocks/>
          </p:cNvSpPr>
          <p:nvPr/>
        </p:nvSpPr>
        <p:spPr bwMode="auto">
          <a:xfrm>
            <a:off x="-2348794" y="6850541"/>
            <a:ext cx="459370" cy="750242"/>
          </a:xfrm>
          <a:custGeom>
            <a:avLst/>
            <a:gdLst>
              <a:gd name="T0" fmla="*/ 27 w 488"/>
              <a:gd name="T1" fmla="*/ 655 h 797"/>
              <a:gd name="T2" fmla="*/ 29 w 488"/>
              <a:gd name="T3" fmla="*/ 672 h 797"/>
              <a:gd name="T4" fmla="*/ 38 w 488"/>
              <a:gd name="T5" fmla="*/ 677 h 797"/>
              <a:gd name="T6" fmla="*/ 46 w 488"/>
              <a:gd name="T7" fmla="*/ 686 h 797"/>
              <a:gd name="T8" fmla="*/ 56 w 488"/>
              <a:gd name="T9" fmla="*/ 690 h 797"/>
              <a:gd name="T10" fmla="*/ 64 w 488"/>
              <a:gd name="T11" fmla="*/ 703 h 797"/>
              <a:gd name="T12" fmla="*/ 64 w 488"/>
              <a:gd name="T13" fmla="*/ 713 h 797"/>
              <a:gd name="T14" fmla="*/ 64 w 488"/>
              <a:gd name="T15" fmla="*/ 727 h 797"/>
              <a:gd name="T16" fmla="*/ 65 w 488"/>
              <a:gd name="T17" fmla="*/ 736 h 797"/>
              <a:gd name="T18" fmla="*/ 58 w 488"/>
              <a:gd name="T19" fmla="*/ 744 h 797"/>
              <a:gd name="T20" fmla="*/ 58 w 488"/>
              <a:gd name="T21" fmla="*/ 755 h 797"/>
              <a:gd name="T22" fmla="*/ 59 w 488"/>
              <a:gd name="T23" fmla="*/ 765 h 797"/>
              <a:gd name="T24" fmla="*/ 62 w 488"/>
              <a:gd name="T25" fmla="*/ 778 h 797"/>
              <a:gd name="T26" fmla="*/ 110 w 488"/>
              <a:gd name="T27" fmla="*/ 794 h 797"/>
              <a:gd name="T28" fmla="*/ 206 w 488"/>
              <a:gd name="T29" fmla="*/ 736 h 797"/>
              <a:gd name="T30" fmla="*/ 242 w 488"/>
              <a:gd name="T31" fmla="*/ 698 h 797"/>
              <a:gd name="T32" fmla="*/ 300 w 488"/>
              <a:gd name="T33" fmla="*/ 698 h 797"/>
              <a:gd name="T34" fmla="*/ 421 w 488"/>
              <a:gd name="T35" fmla="*/ 465 h 797"/>
              <a:gd name="T36" fmla="*/ 415 w 488"/>
              <a:gd name="T37" fmla="*/ 424 h 797"/>
              <a:gd name="T38" fmla="*/ 467 w 488"/>
              <a:gd name="T39" fmla="*/ 256 h 797"/>
              <a:gd name="T40" fmla="*/ 469 w 488"/>
              <a:gd name="T41" fmla="*/ 219 h 797"/>
              <a:gd name="T42" fmla="*/ 454 w 488"/>
              <a:gd name="T43" fmla="*/ 161 h 797"/>
              <a:gd name="T44" fmla="*/ 425 w 488"/>
              <a:gd name="T45" fmla="*/ 134 h 797"/>
              <a:gd name="T46" fmla="*/ 425 w 488"/>
              <a:gd name="T47" fmla="*/ 84 h 797"/>
              <a:gd name="T48" fmla="*/ 438 w 488"/>
              <a:gd name="T49" fmla="*/ 54 h 797"/>
              <a:gd name="T50" fmla="*/ 452 w 488"/>
              <a:gd name="T51" fmla="*/ 30 h 797"/>
              <a:gd name="T52" fmla="*/ 440 w 488"/>
              <a:gd name="T53" fmla="*/ 7 h 797"/>
              <a:gd name="T54" fmla="*/ 419 w 488"/>
              <a:gd name="T55" fmla="*/ 21 h 797"/>
              <a:gd name="T56" fmla="*/ 388 w 488"/>
              <a:gd name="T57" fmla="*/ 30 h 797"/>
              <a:gd name="T58" fmla="*/ 371 w 488"/>
              <a:gd name="T59" fmla="*/ 54 h 797"/>
              <a:gd name="T60" fmla="*/ 346 w 488"/>
              <a:gd name="T61" fmla="*/ 55 h 797"/>
              <a:gd name="T62" fmla="*/ 313 w 488"/>
              <a:gd name="T63" fmla="*/ 90 h 797"/>
              <a:gd name="T64" fmla="*/ 281 w 488"/>
              <a:gd name="T65" fmla="*/ 81 h 797"/>
              <a:gd name="T66" fmla="*/ 261 w 488"/>
              <a:gd name="T67" fmla="*/ 73 h 797"/>
              <a:gd name="T68" fmla="*/ 210 w 488"/>
              <a:gd name="T69" fmla="*/ 123 h 797"/>
              <a:gd name="T70" fmla="*/ 263 w 488"/>
              <a:gd name="T71" fmla="*/ 121 h 797"/>
              <a:gd name="T72" fmla="*/ 271 w 488"/>
              <a:gd name="T73" fmla="*/ 186 h 797"/>
              <a:gd name="T74" fmla="*/ 277 w 488"/>
              <a:gd name="T75" fmla="*/ 217 h 797"/>
              <a:gd name="T76" fmla="*/ 244 w 488"/>
              <a:gd name="T77" fmla="*/ 177 h 797"/>
              <a:gd name="T78" fmla="*/ 181 w 488"/>
              <a:gd name="T79" fmla="*/ 140 h 797"/>
              <a:gd name="T80" fmla="*/ 171 w 488"/>
              <a:gd name="T81" fmla="*/ 148 h 797"/>
              <a:gd name="T82" fmla="*/ 165 w 488"/>
              <a:gd name="T83" fmla="*/ 155 h 797"/>
              <a:gd name="T84" fmla="*/ 158 w 488"/>
              <a:gd name="T85" fmla="*/ 165 h 797"/>
              <a:gd name="T86" fmla="*/ 152 w 488"/>
              <a:gd name="T87" fmla="*/ 171 h 797"/>
              <a:gd name="T88" fmla="*/ 140 w 488"/>
              <a:gd name="T89" fmla="*/ 177 h 797"/>
              <a:gd name="T90" fmla="*/ 134 w 488"/>
              <a:gd name="T91" fmla="*/ 180 h 797"/>
              <a:gd name="T92" fmla="*/ 129 w 488"/>
              <a:gd name="T93" fmla="*/ 188 h 797"/>
              <a:gd name="T94" fmla="*/ 121 w 488"/>
              <a:gd name="T95" fmla="*/ 192 h 797"/>
              <a:gd name="T96" fmla="*/ 112 w 488"/>
              <a:gd name="T97" fmla="*/ 198 h 797"/>
              <a:gd name="T98" fmla="*/ 107 w 488"/>
              <a:gd name="T99" fmla="*/ 207 h 797"/>
              <a:gd name="T100" fmla="*/ 104 w 488"/>
              <a:gd name="T101" fmla="*/ 213 h 797"/>
              <a:gd name="T102" fmla="*/ 96 w 488"/>
              <a:gd name="T103" fmla="*/ 223 h 797"/>
              <a:gd name="T104" fmla="*/ 83 w 488"/>
              <a:gd name="T105" fmla="*/ 227 h 797"/>
              <a:gd name="T106" fmla="*/ 77 w 488"/>
              <a:gd name="T107" fmla="*/ 238 h 797"/>
              <a:gd name="T108" fmla="*/ 71 w 488"/>
              <a:gd name="T109" fmla="*/ 250 h 797"/>
              <a:gd name="T110" fmla="*/ 85 w 488"/>
              <a:gd name="T111" fmla="*/ 263 h 797"/>
              <a:gd name="T112" fmla="*/ 123 w 488"/>
              <a:gd name="T113" fmla="*/ 296 h 797"/>
              <a:gd name="T114" fmla="*/ 125 w 488"/>
              <a:gd name="T115" fmla="*/ 348 h 797"/>
              <a:gd name="T116" fmla="*/ 123 w 488"/>
              <a:gd name="T117" fmla="*/ 367 h 797"/>
              <a:gd name="T118" fmla="*/ 123 w 488"/>
              <a:gd name="T119" fmla="*/ 386 h 797"/>
              <a:gd name="T120" fmla="*/ 102 w 488"/>
              <a:gd name="T121" fmla="*/ 411 h 797"/>
              <a:gd name="T122" fmla="*/ 79 w 488"/>
              <a:gd name="T123" fmla="*/ 432 h 797"/>
              <a:gd name="T124" fmla="*/ 44 w 488"/>
              <a:gd name="T125" fmla="*/ 424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8" h="797">
                <a:moveTo>
                  <a:pt x="6" y="490"/>
                </a:moveTo>
                <a:lnTo>
                  <a:pt x="35" y="623"/>
                </a:lnTo>
                <a:lnTo>
                  <a:pt x="46" y="621"/>
                </a:lnTo>
                <a:lnTo>
                  <a:pt x="52" y="621"/>
                </a:lnTo>
                <a:lnTo>
                  <a:pt x="59" y="628"/>
                </a:lnTo>
                <a:lnTo>
                  <a:pt x="52" y="638"/>
                </a:lnTo>
                <a:lnTo>
                  <a:pt x="44" y="632"/>
                </a:lnTo>
                <a:lnTo>
                  <a:pt x="37" y="644"/>
                </a:lnTo>
                <a:lnTo>
                  <a:pt x="27" y="655"/>
                </a:lnTo>
                <a:lnTo>
                  <a:pt x="23" y="661"/>
                </a:lnTo>
                <a:lnTo>
                  <a:pt x="23" y="663"/>
                </a:lnTo>
                <a:lnTo>
                  <a:pt x="25" y="665"/>
                </a:lnTo>
                <a:lnTo>
                  <a:pt x="23" y="667"/>
                </a:lnTo>
                <a:lnTo>
                  <a:pt x="25" y="669"/>
                </a:lnTo>
                <a:lnTo>
                  <a:pt x="27" y="669"/>
                </a:lnTo>
                <a:lnTo>
                  <a:pt x="29" y="669"/>
                </a:lnTo>
                <a:lnTo>
                  <a:pt x="29" y="671"/>
                </a:lnTo>
                <a:lnTo>
                  <a:pt x="29" y="672"/>
                </a:lnTo>
                <a:lnTo>
                  <a:pt x="31" y="672"/>
                </a:lnTo>
                <a:lnTo>
                  <a:pt x="31" y="674"/>
                </a:lnTo>
                <a:lnTo>
                  <a:pt x="33" y="674"/>
                </a:lnTo>
                <a:lnTo>
                  <a:pt x="35" y="674"/>
                </a:lnTo>
                <a:lnTo>
                  <a:pt x="37" y="674"/>
                </a:lnTo>
                <a:lnTo>
                  <a:pt x="37" y="677"/>
                </a:lnTo>
                <a:lnTo>
                  <a:pt x="37" y="679"/>
                </a:lnTo>
                <a:lnTo>
                  <a:pt x="38" y="679"/>
                </a:lnTo>
                <a:lnTo>
                  <a:pt x="38" y="677"/>
                </a:lnTo>
                <a:lnTo>
                  <a:pt x="40" y="677"/>
                </a:lnTo>
                <a:lnTo>
                  <a:pt x="42" y="677"/>
                </a:lnTo>
                <a:lnTo>
                  <a:pt x="42" y="679"/>
                </a:lnTo>
                <a:lnTo>
                  <a:pt x="42" y="680"/>
                </a:lnTo>
                <a:lnTo>
                  <a:pt x="42" y="682"/>
                </a:lnTo>
                <a:lnTo>
                  <a:pt x="44" y="682"/>
                </a:lnTo>
                <a:lnTo>
                  <a:pt x="46" y="682"/>
                </a:lnTo>
                <a:lnTo>
                  <a:pt x="46" y="684"/>
                </a:lnTo>
                <a:lnTo>
                  <a:pt x="46" y="686"/>
                </a:lnTo>
                <a:lnTo>
                  <a:pt x="46" y="688"/>
                </a:lnTo>
                <a:lnTo>
                  <a:pt x="48" y="688"/>
                </a:lnTo>
                <a:lnTo>
                  <a:pt x="50" y="688"/>
                </a:lnTo>
                <a:lnTo>
                  <a:pt x="50" y="690"/>
                </a:lnTo>
                <a:lnTo>
                  <a:pt x="52" y="690"/>
                </a:lnTo>
                <a:lnTo>
                  <a:pt x="52" y="688"/>
                </a:lnTo>
                <a:lnTo>
                  <a:pt x="52" y="690"/>
                </a:lnTo>
                <a:lnTo>
                  <a:pt x="54" y="690"/>
                </a:lnTo>
                <a:lnTo>
                  <a:pt x="56" y="690"/>
                </a:lnTo>
                <a:lnTo>
                  <a:pt x="56" y="692"/>
                </a:lnTo>
                <a:lnTo>
                  <a:pt x="56" y="694"/>
                </a:lnTo>
                <a:lnTo>
                  <a:pt x="58" y="694"/>
                </a:lnTo>
                <a:lnTo>
                  <a:pt x="59" y="696"/>
                </a:lnTo>
                <a:lnTo>
                  <a:pt x="59" y="698"/>
                </a:lnTo>
                <a:lnTo>
                  <a:pt x="62" y="700"/>
                </a:lnTo>
                <a:lnTo>
                  <a:pt x="62" y="701"/>
                </a:lnTo>
                <a:lnTo>
                  <a:pt x="64" y="701"/>
                </a:lnTo>
                <a:lnTo>
                  <a:pt x="64" y="703"/>
                </a:lnTo>
                <a:lnTo>
                  <a:pt x="64" y="705"/>
                </a:lnTo>
                <a:lnTo>
                  <a:pt x="64" y="707"/>
                </a:lnTo>
                <a:lnTo>
                  <a:pt x="65" y="707"/>
                </a:lnTo>
                <a:lnTo>
                  <a:pt x="65" y="709"/>
                </a:lnTo>
                <a:lnTo>
                  <a:pt x="64" y="709"/>
                </a:lnTo>
                <a:lnTo>
                  <a:pt x="64" y="711"/>
                </a:lnTo>
                <a:lnTo>
                  <a:pt x="65" y="711"/>
                </a:lnTo>
                <a:lnTo>
                  <a:pt x="65" y="713"/>
                </a:lnTo>
                <a:lnTo>
                  <a:pt x="64" y="713"/>
                </a:lnTo>
                <a:lnTo>
                  <a:pt x="64" y="715"/>
                </a:lnTo>
                <a:lnTo>
                  <a:pt x="64" y="717"/>
                </a:lnTo>
                <a:lnTo>
                  <a:pt x="64" y="719"/>
                </a:lnTo>
                <a:lnTo>
                  <a:pt x="64" y="721"/>
                </a:lnTo>
                <a:lnTo>
                  <a:pt x="65" y="721"/>
                </a:lnTo>
                <a:lnTo>
                  <a:pt x="65" y="722"/>
                </a:lnTo>
                <a:lnTo>
                  <a:pt x="65" y="725"/>
                </a:lnTo>
                <a:lnTo>
                  <a:pt x="64" y="725"/>
                </a:lnTo>
                <a:lnTo>
                  <a:pt x="64" y="727"/>
                </a:lnTo>
                <a:lnTo>
                  <a:pt x="65" y="727"/>
                </a:lnTo>
                <a:lnTo>
                  <a:pt x="65" y="728"/>
                </a:lnTo>
                <a:lnTo>
                  <a:pt x="64" y="728"/>
                </a:lnTo>
                <a:lnTo>
                  <a:pt x="64" y="730"/>
                </a:lnTo>
                <a:lnTo>
                  <a:pt x="65" y="730"/>
                </a:lnTo>
                <a:lnTo>
                  <a:pt x="65" y="732"/>
                </a:lnTo>
                <a:lnTo>
                  <a:pt x="67" y="732"/>
                </a:lnTo>
                <a:lnTo>
                  <a:pt x="67" y="734"/>
                </a:lnTo>
                <a:lnTo>
                  <a:pt x="65" y="736"/>
                </a:lnTo>
                <a:lnTo>
                  <a:pt x="65" y="738"/>
                </a:lnTo>
                <a:lnTo>
                  <a:pt x="65" y="740"/>
                </a:lnTo>
                <a:lnTo>
                  <a:pt x="64" y="740"/>
                </a:lnTo>
                <a:lnTo>
                  <a:pt x="64" y="742"/>
                </a:lnTo>
                <a:lnTo>
                  <a:pt x="62" y="740"/>
                </a:lnTo>
                <a:lnTo>
                  <a:pt x="59" y="740"/>
                </a:lnTo>
                <a:lnTo>
                  <a:pt x="62" y="742"/>
                </a:lnTo>
                <a:lnTo>
                  <a:pt x="59" y="742"/>
                </a:lnTo>
                <a:lnTo>
                  <a:pt x="58" y="744"/>
                </a:lnTo>
                <a:lnTo>
                  <a:pt x="58" y="746"/>
                </a:lnTo>
                <a:lnTo>
                  <a:pt x="59" y="746"/>
                </a:lnTo>
                <a:lnTo>
                  <a:pt x="59" y="748"/>
                </a:lnTo>
                <a:lnTo>
                  <a:pt x="58" y="748"/>
                </a:lnTo>
                <a:lnTo>
                  <a:pt x="58" y="749"/>
                </a:lnTo>
                <a:lnTo>
                  <a:pt x="56" y="751"/>
                </a:lnTo>
                <a:lnTo>
                  <a:pt x="56" y="753"/>
                </a:lnTo>
                <a:lnTo>
                  <a:pt x="56" y="755"/>
                </a:lnTo>
                <a:lnTo>
                  <a:pt x="58" y="755"/>
                </a:lnTo>
                <a:lnTo>
                  <a:pt x="59" y="755"/>
                </a:lnTo>
                <a:lnTo>
                  <a:pt x="58" y="755"/>
                </a:lnTo>
                <a:lnTo>
                  <a:pt x="58" y="757"/>
                </a:lnTo>
                <a:lnTo>
                  <a:pt x="58" y="759"/>
                </a:lnTo>
                <a:lnTo>
                  <a:pt x="58" y="761"/>
                </a:lnTo>
                <a:lnTo>
                  <a:pt x="59" y="761"/>
                </a:lnTo>
                <a:lnTo>
                  <a:pt x="62" y="761"/>
                </a:lnTo>
                <a:lnTo>
                  <a:pt x="59" y="763"/>
                </a:lnTo>
                <a:lnTo>
                  <a:pt x="59" y="765"/>
                </a:lnTo>
                <a:lnTo>
                  <a:pt x="59" y="767"/>
                </a:lnTo>
                <a:lnTo>
                  <a:pt x="59" y="769"/>
                </a:lnTo>
                <a:lnTo>
                  <a:pt x="62" y="769"/>
                </a:lnTo>
                <a:lnTo>
                  <a:pt x="62" y="771"/>
                </a:lnTo>
                <a:lnTo>
                  <a:pt x="62" y="773"/>
                </a:lnTo>
                <a:lnTo>
                  <a:pt x="62" y="775"/>
                </a:lnTo>
                <a:lnTo>
                  <a:pt x="59" y="775"/>
                </a:lnTo>
                <a:lnTo>
                  <a:pt x="62" y="776"/>
                </a:lnTo>
                <a:lnTo>
                  <a:pt x="62" y="778"/>
                </a:lnTo>
                <a:lnTo>
                  <a:pt x="64" y="780"/>
                </a:lnTo>
                <a:lnTo>
                  <a:pt x="64" y="782"/>
                </a:lnTo>
                <a:lnTo>
                  <a:pt x="64" y="784"/>
                </a:lnTo>
                <a:lnTo>
                  <a:pt x="65" y="784"/>
                </a:lnTo>
                <a:lnTo>
                  <a:pt x="65" y="786"/>
                </a:lnTo>
                <a:lnTo>
                  <a:pt x="64" y="788"/>
                </a:lnTo>
                <a:lnTo>
                  <a:pt x="64" y="790"/>
                </a:lnTo>
                <a:lnTo>
                  <a:pt x="110" y="797"/>
                </a:lnTo>
                <a:lnTo>
                  <a:pt x="110" y="794"/>
                </a:lnTo>
                <a:lnTo>
                  <a:pt x="115" y="780"/>
                </a:lnTo>
                <a:lnTo>
                  <a:pt x="119" y="765"/>
                </a:lnTo>
                <a:lnTo>
                  <a:pt x="129" y="749"/>
                </a:lnTo>
                <a:lnTo>
                  <a:pt x="134" y="746"/>
                </a:lnTo>
                <a:lnTo>
                  <a:pt x="142" y="746"/>
                </a:lnTo>
                <a:lnTo>
                  <a:pt x="156" y="744"/>
                </a:lnTo>
                <a:lnTo>
                  <a:pt x="163" y="748"/>
                </a:lnTo>
                <a:lnTo>
                  <a:pt x="202" y="736"/>
                </a:lnTo>
                <a:lnTo>
                  <a:pt x="206" y="736"/>
                </a:lnTo>
                <a:lnTo>
                  <a:pt x="210" y="736"/>
                </a:lnTo>
                <a:lnTo>
                  <a:pt x="217" y="738"/>
                </a:lnTo>
                <a:lnTo>
                  <a:pt x="217" y="736"/>
                </a:lnTo>
                <a:lnTo>
                  <a:pt x="219" y="738"/>
                </a:lnTo>
                <a:lnTo>
                  <a:pt x="223" y="738"/>
                </a:lnTo>
                <a:lnTo>
                  <a:pt x="225" y="738"/>
                </a:lnTo>
                <a:lnTo>
                  <a:pt x="238" y="700"/>
                </a:lnTo>
                <a:lnTo>
                  <a:pt x="242" y="700"/>
                </a:lnTo>
                <a:lnTo>
                  <a:pt x="242" y="698"/>
                </a:lnTo>
                <a:lnTo>
                  <a:pt x="246" y="701"/>
                </a:lnTo>
                <a:lnTo>
                  <a:pt x="300" y="757"/>
                </a:lnTo>
                <a:lnTo>
                  <a:pt x="300" y="759"/>
                </a:lnTo>
                <a:lnTo>
                  <a:pt x="304" y="761"/>
                </a:lnTo>
                <a:lnTo>
                  <a:pt x="307" y="761"/>
                </a:lnTo>
                <a:lnTo>
                  <a:pt x="323" y="759"/>
                </a:lnTo>
                <a:lnTo>
                  <a:pt x="309" y="722"/>
                </a:lnTo>
                <a:lnTo>
                  <a:pt x="307" y="721"/>
                </a:lnTo>
                <a:lnTo>
                  <a:pt x="300" y="698"/>
                </a:lnTo>
                <a:lnTo>
                  <a:pt x="317" y="640"/>
                </a:lnTo>
                <a:lnTo>
                  <a:pt x="304" y="628"/>
                </a:lnTo>
                <a:lnTo>
                  <a:pt x="323" y="571"/>
                </a:lnTo>
                <a:lnTo>
                  <a:pt x="317" y="563"/>
                </a:lnTo>
                <a:lnTo>
                  <a:pt x="386" y="480"/>
                </a:lnTo>
                <a:lnTo>
                  <a:pt x="398" y="490"/>
                </a:lnTo>
                <a:lnTo>
                  <a:pt x="413" y="475"/>
                </a:lnTo>
                <a:lnTo>
                  <a:pt x="415" y="471"/>
                </a:lnTo>
                <a:lnTo>
                  <a:pt x="421" y="465"/>
                </a:lnTo>
                <a:lnTo>
                  <a:pt x="423" y="463"/>
                </a:lnTo>
                <a:lnTo>
                  <a:pt x="427" y="459"/>
                </a:lnTo>
                <a:lnTo>
                  <a:pt x="429" y="455"/>
                </a:lnTo>
                <a:lnTo>
                  <a:pt x="430" y="453"/>
                </a:lnTo>
                <a:lnTo>
                  <a:pt x="430" y="450"/>
                </a:lnTo>
                <a:lnTo>
                  <a:pt x="429" y="448"/>
                </a:lnTo>
                <a:lnTo>
                  <a:pt x="436" y="436"/>
                </a:lnTo>
                <a:lnTo>
                  <a:pt x="427" y="432"/>
                </a:lnTo>
                <a:lnTo>
                  <a:pt x="415" y="424"/>
                </a:lnTo>
                <a:lnTo>
                  <a:pt x="413" y="423"/>
                </a:lnTo>
                <a:lnTo>
                  <a:pt x="415" y="421"/>
                </a:lnTo>
                <a:lnTo>
                  <a:pt x="419" y="409"/>
                </a:lnTo>
                <a:lnTo>
                  <a:pt x="457" y="311"/>
                </a:lnTo>
                <a:lnTo>
                  <a:pt x="454" y="309"/>
                </a:lnTo>
                <a:lnTo>
                  <a:pt x="473" y="257"/>
                </a:lnTo>
                <a:lnTo>
                  <a:pt x="471" y="257"/>
                </a:lnTo>
                <a:lnTo>
                  <a:pt x="469" y="256"/>
                </a:lnTo>
                <a:lnTo>
                  <a:pt x="467" y="256"/>
                </a:lnTo>
                <a:lnTo>
                  <a:pt x="467" y="254"/>
                </a:lnTo>
                <a:lnTo>
                  <a:pt x="471" y="244"/>
                </a:lnTo>
                <a:lnTo>
                  <a:pt x="471" y="240"/>
                </a:lnTo>
                <a:lnTo>
                  <a:pt x="471" y="238"/>
                </a:lnTo>
                <a:lnTo>
                  <a:pt x="471" y="232"/>
                </a:lnTo>
                <a:lnTo>
                  <a:pt x="465" y="230"/>
                </a:lnTo>
                <a:lnTo>
                  <a:pt x="465" y="228"/>
                </a:lnTo>
                <a:lnTo>
                  <a:pt x="467" y="225"/>
                </a:lnTo>
                <a:lnTo>
                  <a:pt x="469" y="219"/>
                </a:lnTo>
                <a:lnTo>
                  <a:pt x="475" y="221"/>
                </a:lnTo>
                <a:lnTo>
                  <a:pt x="477" y="221"/>
                </a:lnTo>
                <a:lnTo>
                  <a:pt x="484" y="198"/>
                </a:lnTo>
                <a:lnTo>
                  <a:pt x="488" y="192"/>
                </a:lnTo>
                <a:lnTo>
                  <a:pt x="486" y="190"/>
                </a:lnTo>
                <a:lnTo>
                  <a:pt x="484" y="188"/>
                </a:lnTo>
                <a:lnTo>
                  <a:pt x="478" y="180"/>
                </a:lnTo>
                <a:lnTo>
                  <a:pt x="465" y="173"/>
                </a:lnTo>
                <a:lnTo>
                  <a:pt x="454" y="161"/>
                </a:lnTo>
                <a:lnTo>
                  <a:pt x="456" y="157"/>
                </a:lnTo>
                <a:lnTo>
                  <a:pt x="454" y="155"/>
                </a:lnTo>
                <a:lnTo>
                  <a:pt x="452" y="159"/>
                </a:lnTo>
                <a:lnTo>
                  <a:pt x="448" y="155"/>
                </a:lnTo>
                <a:lnTo>
                  <a:pt x="444" y="153"/>
                </a:lnTo>
                <a:lnTo>
                  <a:pt x="432" y="148"/>
                </a:lnTo>
                <a:lnTo>
                  <a:pt x="434" y="144"/>
                </a:lnTo>
                <a:lnTo>
                  <a:pt x="425" y="140"/>
                </a:lnTo>
                <a:lnTo>
                  <a:pt x="425" y="134"/>
                </a:lnTo>
                <a:lnTo>
                  <a:pt x="427" y="111"/>
                </a:lnTo>
                <a:lnTo>
                  <a:pt x="427" y="107"/>
                </a:lnTo>
                <a:lnTo>
                  <a:pt x="425" y="107"/>
                </a:lnTo>
                <a:lnTo>
                  <a:pt x="421" y="107"/>
                </a:lnTo>
                <a:lnTo>
                  <a:pt x="421" y="102"/>
                </a:lnTo>
                <a:lnTo>
                  <a:pt x="421" y="98"/>
                </a:lnTo>
                <a:lnTo>
                  <a:pt x="423" y="94"/>
                </a:lnTo>
                <a:lnTo>
                  <a:pt x="423" y="90"/>
                </a:lnTo>
                <a:lnTo>
                  <a:pt x="425" y="84"/>
                </a:lnTo>
                <a:lnTo>
                  <a:pt x="423" y="81"/>
                </a:lnTo>
                <a:lnTo>
                  <a:pt x="423" y="76"/>
                </a:lnTo>
                <a:lnTo>
                  <a:pt x="425" y="71"/>
                </a:lnTo>
                <a:lnTo>
                  <a:pt x="425" y="65"/>
                </a:lnTo>
                <a:lnTo>
                  <a:pt x="427" y="63"/>
                </a:lnTo>
                <a:lnTo>
                  <a:pt x="427" y="61"/>
                </a:lnTo>
                <a:lnTo>
                  <a:pt x="432" y="57"/>
                </a:lnTo>
                <a:lnTo>
                  <a:pt x="434" y="55"/>
                </a:lnTo>
                <a:lnTo>
                  <a:pt x="438" y="54"/>
                </a:lnTo>
                <a:lnTo>
                  <a:pt x="444" y="52"/>
                </a:lnTo>
                <a:lnTo>
                  <a:pt x="446" y="52"/>
                </a:lnTo>
                <a:lnTo>
                  <a:pt x="448" y="50"/>
                </a:lnTo>
                <a:lnTo>
                  <a:pt x="450" y="48"/>
                </a:lnTo>
                <a:lnTo>
                  <a:pt x="450" y="46"/>
                </a:lnTo>
                <a:lnTo>
                  <a:pt x="450" y="42"/>
                </a:lnTo>
                <a:lnTo>
                  <a:pt x="450" y="38"/>
                </a:lnTo>
                <a:lnTo>
                  <a:pt x="450" y="34"/>
                </a:lnTo>
                <a:lnTo>
                  <a:pt x="452" y="30"/>
                </a:lnTo>
                <a:lnTo>
                  <a:pt x="454" y="25"/>
                </a:lnTo>
                <a:lnTo>
                  <a:pt x="456" y="19"/>
                </a:lnTo>
                <a:lnTo>
                  <a:pt x="456" y="15"/>
                </a:lnTo>
                <a:lnTo>
                  <a:pt x="454" y="11"/>
                </a:lnTo>
                <a:lnTo>
                  <a:pt x="452" y="9"/>
                </a:lnTo>
                <a:lnTo>
                  <a:pt x="450" y="7"/>
                </a:lnTo>
                <a:lnTo>
                  <a:pt x="448" y="7"/>
                </a:lnTo>
                <a:lnTo>
                  <a:pt x="444" y="7"/>
                </a:lnTo>
                <a:lnTo>
                  <a:pt x="440" y="7"/>
                </a:lnTo>
                <a:lnTo>
                  <a:pt x="438" y="7"/>
                </a:lnTo>
                <a:lnTo>
                  <a:pt x="434" y="9"/>
                </a:lnTo>
                <a:lnTo>
                  <a:pt x="432" y="11"/>
                </a:lnTo>
                <a:lnTo>
                  <a:pt x="429" y="13"/>
                </a:lnTo>
                <a:lnTo>
                  <a:pt x="429" y="15"/>
                </a:lnTo>
                <a:lnTo>
                  <a:pt x="427" y="17"/>
                </a:lnTo>
                <a:lnTo>
                  <a:pt x="423" y="19"/>
                </a:lnTo>
                <a:lnTo>
                  <a:pt x="421" y="21"/>
                </a:lnTo>
                <a:lnTo>
                  <a:pt x="419" y="21"/>
                </a:lnTo>
                <a:lnTo>
                  <a:pt x="417" y="19"/>
                </a:lnTo>
                <a:lnTo>
                  <a:pt x="417" y="17"/>
                </a:lnTo>
                <a:lnTo>
                  <a:pt x="417" y="15"/>
                </a:lnTo>
                <a:lnTo>
                  <a:pt x="417" y="2"/>
                </a:lnTo>
                <a:lnTo>
                  <a:pt x="406" y="0"/>
                </a:lnTo>
                <a:lnTo>
                  <a:pt x="392" y="11"/>
                </a:lnTo>
                <a:lnTo>
                  <a:pt x="390" y="21"/>
                </a:lnTo>
                <a:lnTo>
                  <a:pt x="388" y="28"/>
                </a:lnTo>
                <a:lnTo>
                  <a:pt x="388" y="30"/>
                </a:lnTo>
                <a:lnTo>
                  <a:pt x="394" y="30"/>
                </a:lnTo>
                <a:lnTo>
                  <a:pt x="398" y="30"/>
                </a:lnTo>
                <a:lnTo>
                  <a:pt x="386" y="50"/>
                </a:lnTo>
                <a:lnTo>
                  <a:pt x="382" y="46"/>
                </a:lnTo>
                <a:lnTo>
                  <a:pt x="379" y="50"/>
                </a:lnTo>
                <a:lnTo>
                  <a:pt x="379" y="48"/>
                </a:lnTo>
                <a:lnTo>
                  <a:pt x="377" y="50"/>
                </a:lnTo>
                <a:lnTo>
                  <a:pt x="375" y="52"/>
                </a:lnTo>
                <a:lnTo>
                  <a:pt x="371" y="54"/>
                </a:lnTo>
                <a:lnTo>
                  <a:pt x="371" y="59"/>
                </a:lnTo>
                <a:lnTo>
                  <a:pt x="367" y="57"/>
                </a:lnTo>
                <a:lnTo>
                  <a:pt x="365" y="57"/>
                </a:lnTo>
                <a:lnTo>
                  <a:pt x="361" y="57"/>
                </a:lnTo>
                <a:lnTo>
                  <a:pt x="360" y="57"/>
                </a:lnTo>
                <a:lnTo>
                  <a:pt x="355" y="57"/>
                </a:lnTo>
                <a:lnTo>
                  <a:pt x="355" y="55"/>
                </a:lnTo>
                <a:lnTo>
                  <a:pt x="352" y="55"/>
                </a:lnTo>
                <a:lnTo>
                  <a:pt x="346" y="55"/>
                </a:lnTo>
                <a:lnTo>
                  <a:pt x="342" y="81"/>
                </a:lnTo>
                <a:lnTo>
                  <a:pt x="342" y="92"/>
                </a:lnTo>
                <a:lnTo>
                  <a:pt x="338" y="92"/>
                </a:lnTo>
                <a:lnTo>
                  <a:pt x="333" y="92"/>
                </a:lnTo>
                <a:lnTo>
                  <a:pt x="327" y="92"/>
                </a:lnTo>
                <a:lnTo>
                  <a:pt x="323" y="92"/>
                </a:lnTo>
                <a:lnTo>
                  <a:pt x="317" y="92"/>
                </a:lnTo>
                <a:lnTo>
                  <a:pt x="315" y="92"/>
                </a:lnTo>
                <a:lnTo>
                  <a:pt x="313" y="90"/>
                </a:lnTo>
                <a:lnTo>
                  <a:pt x="307" y="88"/>
                </a:lnTo>
                <a:lnTo>
                  <a:pt x="304" y="88"/>
                </a:lnTo>
                <a:lnTo>
                  <a:pt x="298" y="86"/>
                </a:lnTo>
                <a:lnTo>
                  <a:pt x="294" y="84"/>
                </a:lnTo>
                <a:lnTo>
                  <a:pt x="286" y="83"/>
                </a:lnTo>
                <a:lnTo>
                  <a:pt x="285" y="83"/>
                </a:lnTo>
                <a:lnTo>
                  <a:pt x="283" y="83"/>
                </a:lnTo>
                <a:lnTo>
                  <a:pt x="283" y="81"/>
                </a:lnTo>
                <a:lnTo>
                  <a:pt x="281" y="81"/>
                </a:lnTo>
                <a:lnTo>
                  <a:pt x="279" y="81"/>
                </a:lnTo>
                <a:lnTo>
                  <a:pt x="277" y="81"/>
                </a:lnTo>
                <a:lnTo>
                  <a:pt x="275" y="81"/>
                </a:lnTo>
                <a:lnTo>
                  <a:pt x="269" y="81"/>
                </a:lnTo>
                <a:lnTo>
                  <a:pt x="267" y="81"/>
                </a:lnTo>
                <a:lnTo>
                  <a:pt x="261" y="78"/>
                </a:lnTo>
                <a:lnTo>
                  <a:pt x="263" y="75"/>
                </a:lnTo>
                <a:lnTo>
                  <a:pt x="263" y="73"/>
                </a:lnTo>
                <a:lnTo>
                  <a:pt x="261" y="73"/>
                </a:lnTo>
                <a:lnTo>
                  <a:pt x="244" y="71"/>
                </a:lnTo>
                <a:lnTo>
                  <a:pt x="219" y="84"/>
                </a:lnTo>
                <a:lnTo>
                  <a:pt x="215" y="86"/>
                </a:lnTo>
                <a:lnTo>
                  <a:pt x="215" y="98"/>
                </a:lnTo>
                <a:lnTo>
                  <a:pt x="215" y="104"/>
                </a:lnTo>
                <a:lnTo>
                  <a:pt x="211" y="111"/>
                </a:lnTo>
                <a:lnTo>
                  <a:pt x="208" y="117"/>
                </a:lnTo>
                <a:lnTo>
                  <a:pt x="208" y="119"/>
                </a:lnTo>
                <a:lnTo>
                  <a:pt x="210" y="123"/>
                </a:lnTo>
                <a:lnTo>
                  <a:pt x="211" y="126"/>
                </a:lnTo>
                <a:lnTo>
                  <a:pt x="215" y="126"/>
                </a:lnTo>
                <a:lnTo>
                  <a:pt x="219" y="126"/>
                </a:lnTo>
                <a:lnTo>
                  <a:pt x="223" y="126"/>
                </a:lnTo>
                <a:lnTo>
                  <a:pt x="233" y="125"/>
                </a:lnTo>
                <a:lnTo>
                  <a:pt x="242" y="123"/>
                </a:lnTo>
                <a:lnTo>
                  <a:pt x="248" y="121"/>
                </a:lnTo>
                <a:lnTo>
                  <a:pt x="256" y="119"/>
                </a:lnTo>
                <a:lnTo>
                  <a:pt x="263" y="121"/>
                </a:lnTo>
                <a:lnTo>
                  <a:pt x="271" y="125"/>
                </a:lnTo>
                <a:lnTo>
                  <a:pt x="281" y="134"/>
                </a:lnTo>
                <a:lnTo>
                  <a:pt x="290" y="144"/>
                </a:lnTo>
                <a:lnTo>
                  <a:pt x="292" y="152"/>
                </a:lnTo>
                <a:lnTo>
                  <a:pt x="292" y="159"/>
                </a:lnTo>
                <a:lnTo>
                  <a:pt x="290" y="165"/>
                </a:lnTo>
                <a:lnTo>
                  <a:pt x="285" y="173"/>
                </a:lnTo>
                <a:lnTo>
                  <a:pt x="277" y="180"/>
                </a:lnTo>
                <a:lnTo>
                  <a:pt x="271" y="186"/>
                </a:lnTo>
                <a:lnTo>
                  <a:pt x="269" y="188"/>
                </a:lnTo>
                <a:lnTo>
                  <a:pt x="271" y="194"/>
                </a:lnTo>
                <a:lnTo>
                  <a:pt x="273" y="196"/>
                </a:lnTo>
                <a:lnTo>
                  <a:pt x="277" y="198"/>
                </a:lnTo>
                <a:lnTo>
                  <a:pt x="281" y="201"/>
                </a:lnTo>
                <a:lnTo>
                  <a:pt x="281" y="209"/>
                </a:lnTo>
                <a:lnTo>
                  <a:pt x="279" y="211"/>
                </a:lnTo>
                <a:lnTo>
                  <a:pt x="277" y="215"/>
                </a:lnTo>
                <a:lnTo>
                  <a:pt x="277" y="217"/>
                </a:lnTo>
                <a:lnTo>
                  <a:pt x="273" y="221"/>
                </a:lnTo>
                <a:lnTo>
                  <a:pt x="273" y="223"/>
                </a:lnTo>
                <a:lnTo>
                  <a:pt x="271" y="225"/>
                </a:lnTo>
                <a:lnTo>
                  <a:pt x="269" y="221"/>
                </a:lnTo>
                <a:lnTo>
                  <a:pt x="265" y="209"/>
                </a:lnTo>
                <a:lnTo>
                  <a:pt x="261" y="201"/>
                </a:lnTo>
                <a:lnTo>
                  <a:pt x="261" y="198"/>
                </a:lnTo>
                <a:lnTo>
                  <a:pt x="258" y="194"/>
                </a:lnTo>
                <a:lnTo>
                  <a:pt x="244" y="177"/>
                </a:lnTo>
                <a:lnTo>
                  <a:pt x="210" y="142"/>
                </a:lnTo>
                <a:lnTo>
                  <a:pt x="200" y="134"/>
                </a:lnTo>
                <a:lnTo>
                  <a:pt x="200" y="132"/>
                </a:lnTo>
                <a:lnTo>
                  <a:pt x="198" y="125"/>
                </a:lnTo>
                <a:lnTo>
                  <a:pt x="192" y="131"/>
                </a:lnTo>
                <a:lnTo>
                  <a:pt x="184" y="125"/>
                </a:lnTo>
                <a:lnTo>
                  <a:pt x="177" y="134"/>
                </a:lnTo>
                <a:lnTo>
                  <a:pt x="183" y="140"/>
                </a:lnTo>
                <a:lnTo>
                  <a:pt x="181" y="140"/>
                </a:lnTo>
                <a:lnTo>
                  <a:pt x="179" y="140"/>
                </a:lnTo>
                <a:lnTo>
                  <a:pt x="179" y="142"/>
                </a:lnTo>
                <a:lnTo>
                  <a:pt x="177" y="142"/>
                </a:lnTo>
                <a:lnTo>
                  <a:pt x="177" y="144"/>
                </a:lnTo>
                <a:lnTo>
                  <a:pt x="175" y="144"/>
                </a:lnTo>
                <a:lnTo>
                  <a:pt x="175" y="146"/>
                </a:lnTo>
                <a:lnTo>
                  <a:pt x="173" y="146"/>
                </a:lnTo>
                <a:lnTo>
                  <a:pt x="173" y="148"/>
                </a:lnTo>
                <a:lnTo>
                  <a:pt x="171" y="148"/>
                </a:lnTo>
                <a:lnTo>
                  <a:pt x="169" y="148"/>
                </a:lnTo>
                <a:lnTo>
                  <a:pt x="167" y="148"/>
                </a:lnTo>
                <a:lnTo>
                  <a:pt x="167" y="150"/>
                </a:lnTo>
                <a:lnTo>
                  <a:pt x="165" y="150"/>
                </a:lnTo>
                <a:lnTo>
                  <a:pt x="165" y="152"/>
                </a:lnTo>
                <a:lnTo>
                  <a:pt x="165" y="153"/>
                </a:lnTo>
                <a:lnTo>
                  <a:pt x="163" y="153"/>
                </a:lnTo>
                <a:lnTo>
                  <a:pt x="163" y="155"/>
                </a:lnTo>
                <a:lnTo>
                  <a:pt x="165" y="155"/>
                </a:lnTo>
                <a:lnTo>
                  <a:pt x="165" y="157"/>
                </a:lnTo>
                <a:lnTo>
                  <a:pt x="163" y="157"/>
                </a:lnTo>
                <a:lnTo>
                  <a:pt x="162" y="157"/>
                </a:lnTo>
                <a:lnTo>
                  <a:pt x="160" y="157"/>
                </a:lnTo>
                <a:lnTo>
                  <a:pt x="160" y="159"/>
                </a:lnTo>
                <a:lnTo>
                  <a:pt x="162" y="159"/>
                </a:lnTo>
                <a:lnTo>
                  <a:pt x="162" y="161"/>
                </a:lnTo>
                <a:lnTo>
                  <a:pt x="160" y="163"/>
                </a:lnTo>
                <a:lnTo>
                  <a:pt x="158" y="165"/>
                </a:lnTo>
                <a:lnTo>
                  <a:pt x="158" y="167"/>
                </a:lnTo>
                <a:lnTo>
                  <a:pt x="156" y="167"/>
                </a:lnTo>
                <a:lnTo>
                  <a:pt x="156" y="169"/>
                </a:lnTo>
                <a:lnTo>
                  <a:pt x="154" y="169"/>
                </a:lnTo>
                <a:lnTo>
                  <a:pt x="152" y="169"/>
                </a:lnTo>
                <a:lnTo>
                  <a:pt x="154" y="171"/>
                </a:lnTo>
                <a:lnTo>
                  <a:pt x="154" y="173"/>
                </a:lnTo>
                <a:lnTo>
                  <a:pt x="152" y="173"/>
                </a:lnTo>
                <a:lnTo>
                  <a:pt x="152" y="171"/>
                </a:lnTo>
                <a:lnTo>
                  <a:pt x="150" y="171"/>
                </a:lnTo>
                <a:lnTo>
                  <a:pt x="150" y="173"/>
                </a:lnTo>
                <a:lnTo>
                  <a:pt x="148" y="173"/>
                </a:lnTo>
                <a:lnTo>
                  <a:pt x="146" y="173"/>
                </a:lnTo>
                <a:lnTo>
                  <a:pt x="144" y="173"/>
                </a:lnTo>
                <a:lnTo>
                  <a:pt x="144" y="175"/>
                </a:lnTo>
                <a:lnTo>
                  <a:pt x="144" y="177"/>
                </a:lnTo>
                <a:lnTo>
                  <a:pt x="142" y="175"/>
                </a:lnTo>
                <a:lnTo>
                  <a:pt x="140" y="177"/>
                </a:lnTo>
                <a:lnTo>
                  <a:pt x="140" y="179"/>
                </a:lnTo>
                <a:lnTo>
                  <a:pt x="140" y="180"/>
                </a:lnTo>
                <a:lnTo>
                  <a:pt x="138" y="180"/>
                </a:lnTo>
                <a:lnTo>
                  <a:pt x="138" y="182"/>
                </a:lnTo>
                <a:lnTo>
                  <a:pt x="138" y="184"/>
                </a:lnTo>
                <a:lnTo>
                  <a:pt x="136" y="184"/>
                </a:lnTo>
                <a:lnTo>
                  <a:pt x="136" y="182"/>
                </a:lnTo>
                <a:lnTo>
                  <a:pt x="136" y="180"/>
                </a:lnTo>
                <a:lnTo>
                  <a:pt x="134" y="180"/>
                </a:lnTo>
                <a:lnTo>
                  <a:pt x="134" y="182"/>
                </a:lnTo>
                <a:lnTo>
                  <a:pt x="134" y="184"/>
                </a:lnTo>
                <a:lnTo>
                  <a:pt x="133" y="184"/>
                </a:lnTo>
                <a:lnTo>
                  <a:pt x="133" y="182"/>
                </a:lnTo>
                <a:lnTo>
                  <a:pt x="133" y="184"/>
                </a:lnTo>
                <a:lnTo>
                  <a:pt x="133" y="186"/>
                </a:lnTo>
                <a:lnTo>
                  <a:pt x="133" y="188"/>
                </a:lnTo>
                <a:lnTo>
                  <a:pt x="131" y="188"/>
                </a:lnTo>
                <a:lnTo>
                  <a:pt x="129" y="188"/>
                </a:lnTo>
                <a:lnTo>
                  <a:pt x="129" y="190"/>
                </a:lnTo>
                <a:lnTo>
                  <a:pt x="127" y="190"/>
                </a:lnTo>
                <a:lnTo>
                  <a:pt x="127" y="192"/>
                </a:lnTo>
                <a:lnTo>
                  <a:pt x="125" y="192"/>
                </a:lnTo>
                <a:lnTo>
                  <a:pt x="125" y="190"/>
                </a:lnTo>
                <a:lnTo>
                  <a:pt x="125" y="188"/>
                </a:lnTo>
                <a:lnTo>
                  <a:pt x="123" y="190"/>
                </a:lnTo>
                <a:lnTo>
                  <a:pt x="123" y="192"/>
                </a:lnTo>
                <a:lnTo>
                  <a:pt x="121" y="192"/>
                </a:lnTo>
                <a:lnTo>
                  <a:pt x="121" y="194"/>
                </a:lnTo>
                <a:lnTo>
                  <a:pt x="119" y="194"/>
                </a:lnTo>
                <a:lnTo>
                  <a:pt x="117" y="194"/>
                </a:lnTo>
                <a:lnTo>
                  <a:pt x="117" y="196"/>
                </a:lnTo>
                <a:lnTo>
                  <a:pt x="115" y="198"/>
                </a:lnTo>
                <a:lnTo>
                  <a:pt x="113" y="198"/>
                </a:lnTo>
                <a:lnTo>
                  <a:pt x="113" y="200"/>
                </a:lnTo>
                <a:lnTo>
                  <a:pt x="112" y="200"/>
                </a:lnTo>
                <a:lnTo>
                  <a:pt x="112" y="198"/>
                </a:lnTo>
                <a:lnTo>
                  <a:pt x="112" y="200"/>
                </a:lnTo>
                <a:lnTo>
                  <a:pt x="110" y="200"/>
                </a:lnTo>
                <a:lnTo>
                  <a:pt x="110" y="201"/>
                </a:lnTo>
                <a:lnTo>
                  <a:pt x="110" y="203"/>
                </a:lnTo>
                <a:lnTo>
                  <a:pt x="107" y="203"/>
                </a:lnTo>
                <a:lnTo>
                  <a:pt x="110" y="203"/>
                </a:lnTo>
                <a:lnTo>
                  <a:pt x="110" y="206"/>
                </a:lnTo>
                <a:lnTo>
                  <a:pt x="107" y="206"/>
                </a:lnTo>
                <a:lnTo>
                  <a:pt x="107" y="207"/>
                </a:lnTo>
                <a:lnTo>
                  <a:pt x="107" y="209"/>
                </a:lnTo>
                <a:lnTo>
                  <a:pt x="106" y="209"/>
                </a:lnTo>
                <a:lnTo>
                  <a:pt x="104" y="209"/>
                </a:lnTo>
                <a:lnTo>
                  <a:pt x="102" y="209"/>
                </a:lnTo>
                <a:lnTo>
                  <a:pt x="100" y="209"/>
                </a:lnTo>
                <a:lnTo>
                  <a:pt x="100" y="211"/>
                </a:lnTo>
                <a:lnTo>
                  <a:pt x="102" y="211"/>
                </a:lnTo>
                <a:lnTo>
                  <a:pt x="102" y="213"/>
                </a:lnTo>
                <a:lnTo>
                  <a:pt x="104" y="213"/>
                </a:lnTo>
                <a:lnTo>
                  <a:pt x="102" y="215"/>
                </a:lnTo>
                <a:lnTo>
                  <a:pt x="102" y="217"/>
                </a:lnTo>
                <a:lnTo>
                  <a:pt x="100" y="217"/>
                </a:lnTo>
                <a:lnTo>
                  <a:pt x="98" y="217"/>
                </a:lnTo>
                <a:lnTo>
                  <a:pt x="98" y="219"/>
                </a:lnTo>
                <a:lnTo>
                  <a:pt x="96" y="219"/>
                </a:lnTo>
                <a:lnTo>
                  <a:pt x="98" y="221"/>
                </a:lnTo>
                <a:lnTo>
                  <a:pt x="98" y="223"/>
                </a:lnTo>
                <a:lnTo>
                  <a:pt x="96" y="223"/>
                </a:lnTo>
                <a:lnTo>
                  <a:pt x="96" y="225"/>
                </a:lnTo>
                <a:lnTo>
                  <a:pt x="94" y="225"/>
                </a:lnTo>
                <a:lnTo>
                  <a:pt x="92" y="225"/>
                </a:lnTo>
                <a:lnTo>
                  <a:pt x="90" y="225"/>
                </a:lnTo>
                <a:lnTo>
                  <a:pt x="88" y="225"/>
                </a:lnTo>
                <a:lnTo>
                  <a:pt x="86" y="225"/>
                </a:lnTo>
                <a:lnTo>
                  <a:pt x="86" y="227"/>
                </a:lnTo>
                <a:lnTo>
                  <a:pt x="85" y="227"/>
                </a:lnTo>
                <a:lnTo>
                  <a:pt x="83" y="227"/>
                </a:lnTo>
                <a:lnTo>
                  <a:pt x="83" y="228"/>
                </a:lnTo>
                <a:lnTo>
                  <a:pt x="81" y="228"/>
                </a:lnTo>
                <a:lnTo>
                  <a:pt x="81" y="230"/>
                </a:lnTo>
                <a:lnTo>
                  <a:pt x="81" y="232"/>
                </a:lnTo>
                <a:lnTo>
                  <a:pt x="79" y="232"/>
                </a:lnTo>
                <a:lnTo>
                  <a:pt x="79" y="234"/>
                </a:lnTo>
                <a:lnTo>
                  <a:pt x="77" y="234"/>
                </a:lnTo>
                <a:lnTo>
                  <a:pt x="77" y="236"/>
                </a:lnTo>
                <a:lnTo>
                  <a:pt x="77" y="238"/>
                </a:lnTo>
                <a:lnTo>
                  <a:pt x="75" y="240"/>
                </a:lnTo>
                <a:lnTo>
                  <a:pt x="75" y="242"/>
                </a:lnTo>
                <a:lnTo>
                  <a:pt x="73" y="244"/>
                </a:lnTo>
                <a:lnTo>
                  <a:pt x="73" y="246"/>
                </a:lnTo>
                <a:lnTo>
                  <a:pt x="73" y="248"/>
                </a:lnTo>
                <a:lnTo>
                  <a:pt x="71" y="248"/>
                </a:lnTo>
                <a:lnTo>
                  <a:pt x="69" y="248"/>
                </a:lnTo>
                <a:lnTo>
                  <a:pt x="69" y="250"/>
                </a:lnTo>
                <a:lnTo>
                  <a:pt x="71" y="250"/>
                </a:lnTo>
                <a:lnTo>
                  <a:pt x="71" y="251"/>
                </a:lnTo>
                <a:lnTo>
                  <a:pt x="71" y="254"/>
                </a:lnTo>
                <a:lnTo>
                  <a:pt x="69" y="254"/>
                </a:lnTo>
                <a:lnTo>
                  <a:pt x="69" y="256"/>
                </a:lnTo>
                <a:lnTo>
                  <a:pt x="69" y="257"/>
                </a:lnTo>
                <a:lnTo>
                  <a:pt x="75" y="261"/>
                </a:lnTo>
                <a:lnTo>
                  <a:pt x="81" y="261"/>
                </a:lnTo>
                <a:lnTo>
                  <a:pt x="83" y="263"/>
                </a:lnTo>
                <a:lnTo>
                  <a:pt x="85" y="263"/>
                </a:lnTo>
                <a:lnTo>
                  <a:pt x="88" y="265"/>
                </a:lnTo>
                <a:lnTo>
                  <a:pt x="92" y="267"/>
                </a:lnTo>
                <a:lnTo>
                  <a:pt x="96" y="269"/>
                </a:lnTo>
                <a:lnTo>
                  <a:pt x="100" y="269"/>
                </a:lnTo>
                <a:lnTo>
                  <a:pt x="104" y="273"/>
                </a:lnTo>
                <a:lnTo>
                  <a:pt x="106" y="275"/>
                </a:lnTo>
                <a:lnTo>
                  <a:pt x="112" y="282"/>
                </a:lnTo>
                <a:lnTo>
                  <a:pt x="119" y="292"/>
                </a:lnTo>
                <a:lnTo>
                  <a:pt x="123" y="296"/>
                </a:lnTo>
                <a:lnTo>
                  <a:pt x="125" y="298"/>
                </a:lnTo>
                <a:lnTo>
                  <a:pt x="125" y="334"/>
                </a:lnTo>
                <a:lnTo>
                  <a:pt x="125" y="336"/>
                </a:lnTo>
                <a:lnTo>
                  <a:pt x="125" y="338"/>
                </a:lnTo>
                <a:lnTo>
                  <a:pt x="125" y="340"/>
                </a:lnTo>
                <a:lnTo>
                  <a:pt x="125" y="342"/>
                </a:lnTo>
                <a:lnTo>
                  <a:pt x="125" y="344"/>
                </a:lnTo>
                <a:lnTo>
                  <a:pt x="125" y="346"/>
                </a:lnTo>
                <a:lnTo>
                  <a:pt x="125" y="348"/>
                </a:lnTo>
                <a:lnTo>
                  <a:pt x="125" y="350"/>
                </a:lnTo>
                <a:lnTo>
                  <a:pt x="125" y="352"/>
                </a:lnTo>
                <a:lnTo>
                  <a:pt x="125" y="353"/>
                </a:lnTo>
                <a:lnTo>
                  <a:pt x="123" y="355"/>
                </a:lnTo>
                <a:lnTo>
                  <a:pt x="123" y="357"/>
                </a:lnTo>
                <a:lnTo>
                  <a:pt x="123" y="359"/>
                </a:lnTo>
                <a:lnTo>
                  <a:pt x="123" y="361"/>
                </a:lnTo>
                <a:lnTo>
                  <a:pt x="123" y="363"/>
                </a:lnTo>
                <a:lnTo>
                  <a:pt x="123" y="367"/>
                </a:lnTo>
                <a:lnTo>
                  <a:pt x="123" y="369"/>
                </a:lnTo>
                <a:lnTo>
                  <a:pt x="123" y="371"/>
                </a:lnTo>
                <a:lnTo>
                  <a:pt x="123" y="373"/>
                </a:lnTo>
                <a:lnTo>
                  <a:pt x="123" y="374"/>
                </a:lnTo>
                <a:lnTo>
                  <a:pt x="123" y="376"/>
                </a:lnTo>
                <a:lnTo>
                  <a:pt x="123" y="379"/>
                </a:lnTo>
                <a:lnTo>
                  <a:pt x="123" y="381"/>
                </a:lnTo>
                <a:lnTo>
                  <a:pt x="123" y="384"/>
                </a:lnTo>
                <a:lnTo>
                  <a:pt x="123" y="386"/>
                </a:lnTo>
                <a:lnTo>
                  <a:pt x="123" y="388"/>
                </a:lnTo>
                <a:lnTo>
                  <a:pt x="123" y="394"/>
                </a:lnTo>
                <a:lnTo>
                  <a:pt x="121" y="400"/>
                </a:lnTo>
                <a:lnTo>
                  <a:pt x="119" y="400"/>
                </a:lnTo>
                <a:lnTo>
                  <a:pt x="115" y="402"/>
                </a:lnTo>
                <a:lnTo>
                  <a:pt x="112" y="402"/>
                </a:lnTo>
                <a:lnTo>
                  <a:pt x="107" y="413"/>
                </a:lnTo>
                <a:lnTo>
                  <a:pt x="104" y="411"/>
                </a:lnTo>
                <a:lnTo>
                  <a:pt x="102" y="411"/>
                </a:lnTo>
                <a:lnTo>
                  <a:pt x="98" y="411"/>
                </a:lnTo>
                <a:lnTo>
                  <a:pt x="96" y="411"/>
                </a:lnTo>
                <a:lnTo>
                  <a:pt x="94" y="413"/>
                </a:lnTo>
                <a:lnTo>
                  <a:pt x="88" y="421"/>
                </a:lnTo>
                <a:lnTo>
                  <a:pt x="86" y="423"/>
                </a:lnTo>
                <a:lnTo>
                  <a:pt x="86" y="424"/>
                </a:lnTo>
                <a:lnTo>
                  <a:pt x="85" y="430"/>
                </a:lnTo>
                <a:lnTo>
                  <a:pt x="81" y="432"/>
                </a:lnTo>
                <a:lnTo>
                  <a:pt x="79" y="432"/>
                </a:lnTo>
                <a:lnTo>
                  <a:pt x="73" y="434"/>
                </a:lnTo>
                <a:lnTo>
                  <a:pt x="71" y="432"/>
                </a:lnTo>
                <a:lnTo>
                  <a:pt x="67" y="432"/>
                </a:lnTo>
                <a:lnTo>
                  <a:pt x="64" y="430"/>
                </a:lnTo>
                <a:lnTo>
                  <a:pt x="64" y="427"/>
                </a:lnTo>
                <a:lnTo>
                  <a:pt x="62" y="427"/>
                </a:lnTo>
                <a:lnTo>
                  <a:pt x="46" y="423"/>
                </a:lnTo>
                <a:lnTo>
                  <a:pt x="44" y="423"/>
                </a:lnTo>
                <a:lnTo>
                  <a:pt x="44" y="424"/>
                </a:lnTo>
                <a:lnTo>
                  <a:pt x="40" y="423"/>
                </a:lnTo>
                <a:lnTo>
                  <a:pt x="23" y="438"/>
                </a:lnTo>
                <a:lnTo>
                  <a:pt x="2" y="450"/>
                </a:lnTo>
                <a:lnTo>
                  <a:pt x="0" y="451"/>
                </a:lnTo>
                <a:lnTo>
                  <a:pt x="4" y="488"/>
                </a:lnTo>
                <a:lnTo>
                  <a:pt x="6" y="49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" name="Freeform 11"/>
          <p:cNvSpPr>
            <a:spLocks/>
          </p:cNvSpPr>
          <p:nvPr/>
        </p:nvSpPr>
        <p:spPr bwMode="auto">
          <a:xfrm>
            <a:off x="-3171750" y="825997"/>
            <a:ext cx="491492" cy="477712"/>
          </a:xfrm>
          <a:custGeom>
            <a:avLst/>
            <a:gdLst>
              <a:gd name="T0" fmla="*/ 3496 w 4112"/>
              <a:gd name="T1" fmla="*/ 1642 h 3990"/>
              <a:gd name="T2" fmla="*/ 3346 w 4112"/>
              <a:gd name="T3" fmla="*/ 1746 h 3990"/>
              <a:gd name="T4" fmla="*/ 3282 w 4112"/>
              <a:gd name="T5" fmla="*/ 1815 h 3990"/>
              <a:gd name="T6" fmla="*/ 3091 w 4112"/>
              <a:gd name="T7" fmla="*/ 1827 h 3990"/>
              <a:gd name="T8" fmla="*/ 3021 w 4112"/>
              <a:gd name="T9" fmla="*/ 1682 h 3990"/>
              <a:gd name="T10" fmla="*/ 2859 w 4112"/>
              <a:gd name="T11" fmla="*/ 1589 h 3990"/>
              <a:gd name="T12" fmla="*/ 2708 w 4112"/>
              <a:gd name="T13" fmla="*/ 1549 h 3990"/>
              <a:gd name="T14" fmla="*/ 2604 w 4112"/>
              <a:gd name="T15" fmla="*/ 1276 h 3990"/>
              <a:gd name="T16" fmla="*/ 2818 w 4112"/>
              <a:gd name="T17" fmla="*/ 1218 h 3990"/>
              <a:gd name="T18" fmla="*/ 2720 w 4112"/>
              <a:gd name="T19" fmla="*/ 946 h 3990"/>
              <a:gd name="T20" fmla="*/ 3299 w 4112"/>
              <a:gd name="T21" fmla="*/ 720 h 3990"/>
              <a:gd name="T22" fmla="*/ 3558 w 4112"/>
              <a:gd name="T23" fmla="*/ 267 h 3990"/>
              <a:gd name="T24" fmla="*/ 3201 w 4112"/>
              <a:gd name="T25" fmla="*/ 0 h 3990"/>
              <a:gd name="T26" fmla="*/ 3114 w 4112"/>
              <a:gd name="T27" fmla="*/ 70 h 3990"/>
              <a:gd name="T28" fmla="*/ 3014 w 4112"/>
              <a:gd name="T29" fmla="*/ 75 h 3990"/>
              <a:gd name="T30" fmla="*/ 2971 w 4112"/>
              <a:gd name="T31" fmla="*/ 126 h 3990"/>
              <a:gd name="T32" fmla="*/ 3021 w 4112"/>
              <a:gd name="T33" fmla="*/ 221 h 3990"/>
              <a:gd name="T34" fmla="*/ 2656 w 4112"/>
              <a:gd name="T35" fmla="*/ 522 h 3990"/>
              <a:gd name="T36" fmla="*/ 2093 w 4112"/>
              <a:gd name="T37" fmla="*/ 679 h 3990"/>
              <a:gd name="T38" fmla="*/ 1764 w 4112"/>
              <a:gd name="T39" fmla="*/ 685 h 3990"/>
              <a:gd name="T40" fmla="*/ 1647 w 4112"/>
              <a:gd name="T41" fmla="*/ 720 h 3990"/>
              <a:gd name="T42" fmla="*/ 1699 w 4112"/>
              <a:gd name="T43" fmla="*/ 575 h 3990"/>
              <a:gd name="T44" fmla="*/ 1484 w 4112"/>
              <a:gd name="T45" fmla="*/ 301 h 3990"/>
              <a:gd name="T46" fmla="*/ 1255 w 4112"/>
              <a:gd name="T47" fmla="*/ 290 h 3990"/>
              <a:gd name="T48" fmla="*/ 1085 w 4112"/>
              <a:gd name="T49" fmla="*/ 424 h 3990"/>
              <a:gd name="T50" fmla="*/ 877 w 4112"/>
              <a:gd name="T51" fmla="*/ 343 h 3990"/>
              <a:gd name="T52" fmla="*/ 510 w 4112"/>
              <a:gd name="T53" fmla="*/ 476 h 3990"/>
              <a:gd name="T54" fmla="*/ 279 w 4112"/>
              <a:gd name="T55" fmla="*/ 308 h 3990"/>
              <a:gd name="T56" fmla="*/ 0 w 4112"/>
              <a:gd name="T57" fmla="*/ 482 h 3990"/>
              <a:gd name="T58" fmla="*/ 1085 w 4112"/>
              <a:gd name="T59" fmla="*/ 2175 h 3990"/>
              <a:gd name="T60" fmla="*/ 2111 w 4112"/>
              <a:gd name="T61" fmla="*/ 3758 h 3990"/>
              <a:gd name="T62" fmla="*/ 2343 w 4112"/>
              <a:gd name="T63" fmla="*/ 3990 h 3990"/>
              <a:gd name="T64" fmla="*/ 2563 w 4112"/>
              <a:gd name="T65" fmla="*/ 3735 h 3990"/>
              <a:gd name="T66" fmla="*/ 3147 w 4112"/>
              <a:gd name="T67" fmla="*/ 2901 h 3990"/>
              <a:gd name="T68" fmla="*/ 3453 w 4112"/>
              <a:gd name="T69" fmla="*/ 3066 h 3990"/>
              <a:gd name="T70" fmla="*/ 3788 w 4112"/>
              <a:gd name="T71" fmla="*/ 3188 h 3990"/>
              <a:gd name="T72" fmla="*/ 4085 w 4112"/>
              <a:gd name="T73" fmla="*/ 3140 h 3990"/>
              <a:gd name="T74" fmla="*/ 4112 w 4112"/>
              <a:gd name="T75" fmla="*/ 2954 h 3990"/>
              <a:gd name="T76" fmla="*/ 3859 w 4112"/>
              <a:gd name="T77" fmla="*/ 2402 h 3990"/>
              <a:gd name="T78" fmla="*/ 3859 w 4112"/>
              <a:gd name="T79" fmla="*/ 2116 h 3990"/>
              <a:gd name="T80" fmla="*/ 3859 w 4112"/>
              <a:gd name="T81" fmla="*/ 1830 h 3990"/>
              <a:gd name="T82" fmla="*/ 3633 w 4112"/>
              <a:gd name="T83" fmla="*/ 1718 h 3990"/>
              <a:gd name="T84" fmla="*/ 3496 w 4112"/>
              <a:gd name="T85" fmla="*/ 1642 h 3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12" h="3990">
                <a:moveTo>
                  <a:pt x="3496" y="1642"/>
                </a:moveTo>
                <a:cubicBezTo>
                  <a:pt x="3445" y="1646"/>
                  <a:pt x="3377" y="1719"/>
                  <a:pt x="3346" y="1746"/>
                </a:cubicBezTo>
                <a:cubicBezTo>
                  <a:pt x="3314" y="1773"/>
                  <a:pt x="3321" y="1797"/>
                  <a:pt x="3282" y="1815"/>
                </a:cubicBezTo>
                <a:cubicBezTo>
                  <a:pt x="3243" y="1834"/>
                  <a:pt x="3136" y="1854"/>
                  <a:pt x="3091" y="1827"/>
                </a:cubicBezTo>
                <a:cubicBezTo>
                  <a:pt x="3045" y="1800"/>
                  <a:pt x="3057" y="1720"/>
                  <a:pt x="3021" y="1682"/>
                </a:cubicBezTo>
                <a:cubicBezTo>
                  <a:pt x="2986" y="1644"/>
                  <a:pt x="2912" y="1604"/>
                  <a:pt x="2859" y="1589"/>
                </a:cubicBezTo>
                <a:cubicBezTo>
                  <a:pt x="2806" y="1574"/>
                  <a:pt x="2766" y="1596"/>
                  <a:pt x="2708" y="1549"/>
                </a:cubicBezTo>
                <a:cubicBezTo>
                  <a:pt x="2650" y="1502"/>
                  <a:pt x="2604" y="1276"/>
                  <a:pt x="2604" y="1276"/>
                </a:cubicBezTo>
                <a:lnTo>
                  <a:pt x="2818" y="1218"/>
                </a:lnTo>
                <a:lnTo>
                  <a:pt x="2720" y="946"/>
                </a:lnTo>
                <a:lnTo>
                  <a:pt x="3299" y="720"/>
                </a:lnTo>
                <a:lnTo>
                  <a:pt x="3558" y="267"/>
                </a:lnTo>
                <a:lnTo>
                  <a:pt x="3201" y="0"/>
                </a:lnTo>
                <a:lnTo>
                  <a:pt x="3114" y="70"/>
                </a:lnTo>
                <a:lnTo>
                  <a:pt x="3014" y="75"/>
                </a:lnTo>
                <a:lnTo>
                  <a:pt x="2971" y="126"/>
                </a:lnTo>
                <a:lnTo>
                  <a:pt x="3021" y="221"/>
                </a:lnTo>
                <a:lnTo>
                  <a:pt x="2656" y="522"/>
                </a:lnTo>
                <a:lnTo>
                  <a:pt x="2093" y="679"/>
                </a:lnTo>
                <a:lnTo>
                  <a:pt x="1764" y="685"/>
                </a:lnTo>
                <a:lnTo>
                  <a:pt x="1647" y="720"/>
                </a:lnTo>
                <a:lnTo>
                  <a:pt x="1699" y="575"/>
                </a:lnTo>
                <a:lnTo>
                  <a:pt x="1484" y="301"/>
                </a:lnTo>
                <a:lnTo>
                  <a:pt x="1255" y="290"/>
                </a:lnTo>
                <a:lnTo>
                  <a:pt x="1085" y="424"/>
                </a:lnTo>
                <a:lnTo>
                  <a:pt x="877" y="343"/>
                </a:lnTo>
                <a:lnTo>
                  <a:pt x="510" y="476"/>
                </a:lnTo>
                <a:lnTo>
                  <a:pt x="279" y="308"/>
                </a:lnTo>
                <a:lnTo>
                  <a:pt x="0" y="482"/>
                </a:lnTo>
                <a:lnTo>
                  <a:pt x="1085" y="2175"/>
                </a:lnTo>
                <a:lnTo>
                  <a:pt x="2111" y="3758"/>
                </a:lnTo>
                <a:cubicBezTo>
                  <a:pt x="2111" y="3758"/>
                  <a:pt x="2243" y="3911"/>
                  <a:pt x="2343" y="3990"/>
                </a:cubicBezTo>
                <a:lnTo>
                  <a:pt x="2563" y="3735"/>
                </a:lnTo>
                <a:lnTo>
                  <a:pt x="3147" y="2901"/>
                </a:lnTo>
                <a:lnTo>
                  <a:pt x="3453" y="3066"/>
                </a:lnTo>
                <a:lnTo>
                  <a:pt x="3788" y="3188"/>
                </a:lnTo>
                <a:lnTo>
                  <a:pt x="4085" y="3140"/>
                </a:lnTo>
                <a:lnTo>
                  <a:pt x="4112" y="2954"/>
                </a:lnTo>
                <a:lnTo>
                  <a:pt x="3859" y="2402"/>
                </a:lnTo>
                <a:lnTo>
                  <a:pt x="3859" y="2116"/>
                </a:lnTo>
                <a:lnTo>
                  <a:pt x="3859" y="1830"/>
                </a:lnTo>
                <a:lnTo>
                  <a:pt x="3633" y="1718"/>
                </a:lnTo>
                <a:cubicBezTo>
                  <a:pt x="3633" y="1718"/>
                  <a:pt x="3548" y="1637"/>
                  <a:pt x="3496" y="1642"/>
                </a:cubicBez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8" name="Freeform 113"/>
          <p:cNvSpPr>
            <a:spLocks noEditPoints="1"/>
          </p:cNvSpPr>
          <p:nvPr/>
        </p:nvSpPr>
        <p:spPr bwMode="auto">
          <a:xfrm>
            <a:off x="-1963688" y="3471791"/>
            <a:ext cx="881930" cy="831405"/>
          </a:xfrm>
          <a:custGeom>
            <a:avLst/>
            <a:gdLst>
              <a:gd name="T0" fmla="*/ 2731 w 7366"/>
              <a:gd name="T1" fmla="*/ 714 h 6949"/>
              <a:gd name="T2" fmla="*/ 2419 w 7366"/>
              <a:gd name="T3" fmla="*/ 402 h 6949"/>
              <a:gd name="T4" fmla="*/ 2170 w 7366"/>
              <a:gd name="T5" fmla="*/ 222 h 6949"/>
              <a:gd name="T6" fmla="*/ 1775 w 7366"/>
              <a:gd name="T7" fmla="*/ 152 h 6949"/>
              <a:gd name="T8" fmla="*/ 1955 w 7366"/>
              <a:gd name="T9" fmla="*/ 679 h 6949"/>
              <a:gd name="T10" fmla="*/ 936 w 7366"/>
              <a:gd name="T11" fmla="*/ 2225 h 6949"/>
              <a:gd name="T12" fmla="*/ 686 w 7366"/>
              <a:gd name="T13" fmla="*/ 2585 h 6949"/>
              <a:gd name="T14" fmla="*/ 0 w 7366"/>
              <a:gd name="T15" fmla="*/ 2890 h 6949"/>
              <a:gd name="T16" fmla="*/ 1102 w 7366"/>
              <a:gd name="T17" fmla="*/ 3015 h 6949"/>
              <a:gd name="T18" fmla="*/ 1324 w 7366"/>
              <a:gd name="T19" fmla="*/ 2564 h 6949"/>
              <a:gd name="T20" fmla="*/ 1213 w 7366"/>
              <a:gd name="T21" fmla="*/ 2703 h 6949"/>
              <a:gd name="T22" fmla="*/ 1775 w 7366"/>
              <a:gd name="T23" fmla="*/ 2855 h 6949"/>
              <a:gd name="T24" fmla="*/ 1934 w 7366"/>
              <a:gd name="T25" fmla="*/ 2703 h 6949"/>
              <a:gd name="T26" fmla="*/ 1678 w 7366"/>
              <a:gd name="T27" fmla="*/ 2440 h 6949"/>
              <a:gd name="T28" fmla="*/ 1941 w 7366"/>
              <a:gd name="T29" fmla="*/ 2246 h 6949"/>
              <a:gd name="T30" fmla="*/ 2116 w 7366"/>
              <a:gd name="T31" fmla="*/ 2243 h 6949"/>
              <a:gd name="T32" fmla="*/ 2579 w 7366"/>
              <a:gd name="T33" fmla="*/ 1393 h 6949"/>
              <a:gd name="T34" fmla="*/ 3135 w 7366"/>
              <a:gd name="T35" fmla="*/ 1051 h 6949"/>
              <a:gd name="T36" fmla="*/ 2911 w 7366"/>
              <a:gd name="T37" fmla="*/ 839 h 6949"/>
              <a:gd name="T38" fmla="*/ 5461 w 7366"/>
              <a:gd name="T39" fmla="*/ 6949 h 6949"/>
              <a:gd name="T40" fmla="*/ 3693 w 7366"/>
              <a:gd name="T41" fmla="*/ 6751 h 6949"/>
              <a:gd name="T42" fmla="*/ 3285 w 7366"/>
              <a:gd name="T43" fmla="*/ 6583 h 6949"/>
              <a:gd name="T44" fmla="*/ 2971 w 7366"/>
              <a:gd name="T45" fmla="*/ 4973 h 6949"/>
              <a:gd name="T46" fmla="*/ 2888 w 7366"/>
              <a:gd name="T47" fmla="*/ 3278 h 6949"/>
              <a:gd name="T48" fmla="*/ 3058 w 7366"/>
              <a:gd name="T49" fmla="*/ 2930 h 6949"/>
              <a:gd name="T50" fmla="*/ 2901 w 7366"/>
              <a:gd name="T51" fmla="*/ 2681 h 6949"/>
              <a:gd name="T52" fmla="*/ 2775 w 7366"/>
              <a:gd name="T53" fmla="*/ 2440 h 6949"/>
              <a:gd name="T54" fmla="*/ 2945 w 7366"/>
              <a:gd name="T55" fmla="*/ 2383 h 6949"/>
              <a:gd name="T56" fmla="*/ 3083 w 7366"/>
              <a:gd name="T57" fmla="*/ 2402 h 6949"/>
              <a:gd name="T58" fmla="*/ 3179 w 7366"/>
              <a:gd name="T59" fmla="*/ 2701 h 6949"/>
              <a:gd name="T60" fmla="*/ 6171 w 7366"/>
              <a:gd name="T61" fmla="*/ 4946 h 6949"/>
              <a:gd name="T62" fmla="*/ 6560 w 7366"/>
              <a:gd name="T63" fmla="*/ 5359 h 6949"/>
              <a:gd name="T64" fmla="*/ 6736 w 7366"/>
              <a:gd name="T65" fmla="*/ 5490 h 6949"/>
              <a:gd name="T66" fmla="*/ 6893 w 7366"/>
              <a:gd name="T67" fmla="*/ 5622 h 6949"/>
              <a:gd name="T68" fmla="*/ 6832 w 7366"/>
              <a:gd name="T69" fmla="*/ 5894 h 6949"/>
              <a:gd name="T70" fmla="*/ 6867 w 7366"/>
              <a:gd name="T71" fmla="*/ 5915 h 6949"/>
              <a:gd name="T72" fmla="*/ 7253 w 7366"/>
              <a:gd name="T73" fmla="*/ 6438 h 69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366" h="6949">
                <a:moveTo>
                  <a:pt x="2911" y="839"/>
                </a:moveTo>
                <a:lnTo>
                  <a:pt x="2731" y="714"/>
                </a:lnTo>
                <a:lnTo>
                  <a:pt x="2641" y="832"/>
                </a:lnTo>
                <a:lnTo>
                  <a:pt x="2419" y="402"/>
                </a:lnTo>
                <a:lnTo>
                  <a:pt x="2371" y="416"/>
                </a:lnTo>
                <a:lnTo>
                  <a:pt x="2170" y="222"/>
                </a:lnTo>
                <a:lnTo>
                  <a:pt x="2093" y="0"/>
                </a:lnTo>
                <a:lnTo>
                  <a:pt x="1775" y="152"/>
                </a:lnTo>
                <a:lnTo>
                  <a:pt x="1872" y="305"/>
                </a:lnTo>
                <a:lnTo>
                  <a:pt x="1955" y="679"/>
                </a:lnTo>
                <a:lnTo>
                  <a:pt x="1837" y="1213"/>
                </a:lnTo>
                <a:lnTo>
                  <a:pt x="936" y="2225"/>
                </a:lnTo>
                <a:lnTo>
                  <a:pt x="860" y="2426"/>
                </a:lnTo>
                <a:lnTo>
                  <a:pt x="686" y="2585"/>
                </a:lnTo>
                <a:lnTo>
                  <a:pt x="42" y="2738"/>
                </a:lnTo>
                <a:lnTo>
                  <a:pt x="0" y="2890"/>
                </a:lnTo>
                <a:lnTo>
                  <a:pt x="118" y="3063"/>
                </a:lnTo>
                <a:lnTo>
                  <a:pt x="1102" y="3015"/>
                </a:lnTo>
                <a:lnTo>
                  <a:pt x="1033" y="2419"/>
                </a:lnTo>
                <a:lnTo>
                  <a:pt x="1324" y="2564"/>
                </a:lnTo>
                <a:lnTo>
                  <a:pt x="1324" y="2654"/>
                </a:lnTo>
                <a:lnTo>
                  <a:pt x="1213" y="2703"/>
                </a:lnTo>
                <a:lnTo>
                  <a:pt x="1255" y="2793"/>
                </a:lnTo>
                <a:lnTo>
                  <a:pt x="1775" y="2855"/>
                </a:lnTo>
                <a:lnTo>
                  <a:pt x="1782" y="2772"/>
                </a:lnTo>
                <a:lnTo>
                  <a:pt x="1934" y="2703"/>
                </a:lnTo>
                <a:lnTo>
                  <a:pt x="1976" y="2460"/>
                </a:lnTo>
                <a:lnTo>
                  <a:pt x="1678" y="2440"/>
                </a:lnTo>
                <a:lnTo>
                  <a:pt x="1865" y="2204"/>
                </a:lnTo>
                <a:lnTo>
                  <a:pt x="1941" y="2246"/>
                </a:lnTo>
                <a:lnTo>
                  <a:pt x="1906" y="2308"/>
                </a:lnTo>
                <a:lnTo>
                  <a:pt x="2116" y="2243"/>
                </a:lnTo>
                <a:lnTo>
                  <a:pt x="2114" y="1927"/>
                </a:lnTo>
                <a:lnTo>
                  <a:pt x="2579" y="1393"/>
                </a:lnTo>
                <a:lnTo>
                  <a:pt x="2614" y="1320"/>
                </a:lnTo>
                <a:lnTo>
                  <a:pt x="3135" y="1051"/>
                </a:lnTo>
                <a:lnTo>
                  <a:pt x="3070" y="799"/>
                </a:lnTo>
                <a:lnTo>
                  <a:pt x="2911" y="839"/>
                </a:lnTo>
                <a:close/>
                <a:moveTo>
                  <a:pt x="7366" y="6929"/>
                </a:moveTo>
                <a:lnTo>
                  <a:pt x="5461" y="6949"/>
                </a:lnTo>
                <a:lnTo>
                  <a:pt x="4153" y="6615"/>
                </a:lnTo>
                <a:lnTo>
                  <a:pt x="3693" y="6751"/>
                </a:lnTo>
                <a:lnTo>
                  <a:pt x="3442" y="6709"/>
                </a:lnTo>
                <a:lnTo>
                  <a:pt x="3285" y="6583"/>
                </a:lnTo>
                <a:lnTo>
                  <a:pt x="3338" y="6353"/>
                </a:lnTo>
                <a:lnTo>
                  <a:pt x="2971" y="4973"/>
                </a:lnTo>
                <a:lnTo>
                  <a:pt x="2961" y="3435"/>
                </a:lnTo>
                <a:lnTo>
                  <a:pt x="2888" y="3278"/>
                </a:lnTo>
                <a:lnTo>
                  <a:pt x="2875" y="3076"/>
                </a:lnTo>
                <a:lnTo>
                  <a:pt x="3058" y="2930"/>
                </a:lnTo>
                <a:lnTo>
                  <a:pt x="3041" y="2789"/>
                </a:lnTo>
                <a:lnTo>
                  <a:pt x="2901" y="2681"/>
                </a:lnTo>
                <a:lnTo>
                  <a:pt x="2927" y="2544"/>
                </a:lnTo>
                <a:lnTo>
                  <a:pt x="2775" y="2440"/>
                </a:lnTo>
                <a:lnTo>
                  <a:pt x="2807" y="2268"/>
                </a:lnTo>
                <a:lnTo>
                  <a:pt x="2945" y="2383"/>
                </a:lnTo>
                <a:lnTo>
                  <a:pt x="3012" y="2402"/>
                </a:lnTo>
                <a:lnTo>
                  <a:pt x="3083" y="2402"/>
                </a:lnTo>
                <a:lnTo>
                  <a:pt x="3181" y="2473"/>
                </a:lnTo>
                <a:lnTo>
                  <a:pt x="3179" y="2701"/>
                </a:lnTo>
                <a:lnTo>
                  <a:pt x="5973" y="5163"/>
                </a:lnTo>
                <a:lnTo>
                  <a:pt x="6171" y="4946"/>
                </a:lnTo>
                <a:lnTo>
                  <a:pt x="6437" y="5113"/>
                </a:lnTo>
                <a:lnTo>
                  <a:pt x="6560" y="5359"/>
                </a:lnTo>
                <a:lnTo>
                  <a:pt x="6700" y="5490"/>
                </a:lnTo>
                <a:lnTo>
                  <a:pt x="6736" y="5490"/>
                </a:lnTo>
                <a:lnTo>
                  <a:pt x="6788" y="5578"/>
                </a:lnTo>
                <a:lnTo>
                  <a:pt x="6893" y="5622"/>
                </a:lnTo>
                <a:lnTo>
                  <a:pt x="6937" y="5736"/>
                </a:lnTo>
                <a:lnTo>
                  <a:pt x="6832" y="5894"/>
                </a:lnTo>
                <a:lnTo>
                  <a:pt x="7253" y="6148"/>
                </a:lnTo>
                <a:lnTo>
                  <a:pt x="6867" y="5915"/>
                </a:lnTo>
                <a:lnTo>
                  <a:pt x="7192" y="6289"/>
                </a:lnTo>
                <a:lnTo>
                  <a:pt x="7253" y="6438"/>
                </a:lnTo>
                <a:lnTo>
                  <a:pt x="7366" y="6929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9" name="Freeform 114"/>
          <p:cNvSpPr>
            <a:spLocks noEditPoints="1"/>
          </p:cNvSpPr>
          <p:nvPr/>
        </p:nvSpPr>
        <p:spPr bwMode="auto">
          <a:xfrm>
            <a:off x="-2818060" y="5559486"/>
            <a:ext cx="849776" cy="440965"/>
          </a:xfrm>
          <a:custGeom>
            <a:avLst/>
            <a:gdLst>
              <a:gd name="T0" fmla="*/ 675 w 7112"/>
              <a:gd name="T1" fmla="*/ 370 h 3695"/>
              <a:gd name="T2" fmla="*/ 918 w 7112"/>
              <a:gd name="T3" fmla="*/ 119 h 3695"/>
              <a:gd name="T4" fmla="*/ 1312 w 7112"/>
              <a:gd name="T5" fmla="*/ 18 h 3695"/>
              <a:gd name="T6" fmla="*/ 1644 w 7112"/>
              <a:gd name="T7" fmla="*/ 131 h 3695"/>
              <a:gd name="T8" fmla="*/ 1761 w 7112"/>
              <a:gd name="T9" fmla="*/ 299 h 3695"/>
              <a:gd name="T10" fmla="*/ 2080 w 7112"/>
              <a:gd name="T11" fmla="*/ 479 h 3695"/>
              <a:gd name="T12" fmla="*/ 2118 w 7112"/>
              <a:gd name="T13" fmla="*/ 899 h 3695"/>
              <a:gd name="T14" fmla="*/ 1518 w 7112"/>
              <a:gd name="T15" fmla="*/ 1263 h 3695"/>
              <a:gd name="T16" fmla="*/ 1321 w 7112"/>
              <a:gd name="T17" fmla="*/ 1574 h 3695"/>
              <a:gd name="T18" fmla="*/ 344 w 7112"/>
              <a:gd name="T19" fmla="*/ 1284 h 3695"/>
              <a:gd name="T20" fmla="*/ 42 w 7112"/>
              <a:gd name="T21" fmla="*/ 1301 h 3695"/>
              <a:gd name="T22" fmla="*/ 281 w 7112"/>
              <a:gd name="T23" fmla="*/ 924 h 3695"/>
              <a:gd name="T24" fmla="*/ 499 w 7112"/>
              <a:gd name="T25" fmla="*/ 446 h 3695"/>
              <a:gd name="T26" fmla="*/ 3587 w 7112"/>
              <a:gd name="T27" fmla="*/ 3605 h 3695"/>
              <a:gd name="T28" fmla="*/ 7112 w 7112"/>
              <a:gd name="T29" fmla="*/ 1990 h 3695"/>
              <a:gd name="T30" fmla="*/ 7059 w 7112"/>
              <a:gd name="T31" fmla="*/ 1812 h 3695"/>
              <a:gd name="T32" fmla="*/ 6854 w 7112"/>
              <a:gd name="T33" fmla="*/ 1776 h 3695"/>
              <a:gd name="T34" fmla="*/ 6836 w 7112"/>
              <a:gd name="T35" fmla="*/ 1713 h 3695"/>
              <a:gd name="T36" fmla="*/ 6666 w 7112"/>
              <a:gd name="T37" fmla="*/ 1446 h 3695"/>
              <a:gd name="T38" fmla="*/ 6818 w 7112"/>
              <a:gd name="T39" fmla="*/ 1071 h 3695"/>
              <a:gd name="T40" fmla="*/ 6970 w 7112"/>
              <a:gd name="T41" fmla="*/ 1089 h 3695"/>
              <a:gd name="T42" fmla="*/ 7086 w 7112"/>
              <a:gd name="T43" fmla="*/ 910 h 3695"/>
              <a:gd name="T44" fmla="*/ 7103 w 7112"/>
              <a:gd name="T45" fmla="*/ 607 h 3695"/>
              <a:gd name="T46" fmla="*/ 6979 w 7112"/>
              <a:gd name="T47" fmla="*/ 482 h 3695"/>
              <a:gd name="T48" fmla="*/ 6863 w 7112"/>
              <a:gd name="T49" fmla="*/ 428 h 3695"/>
              <a:gd name="T50" fmla="*/ 6782 w 7112"/>
              <a:gd name="T51" fmla="*/ 375 h 3695"/>
              <a:gd name="T52" fmla="*/ 6720 w 7112"/>
              <a:gd name="T53" fmla="*/ 268 h 3695"/>
              <a:gd name="T54" fmla="*/ 6327 w 7112"/>
              <a:gd name="T55" fmla="*/ 125 h 3695"/>
              <a:gd name="T56" fmla="*/ 6033 w 7112"/>
              <a:gd name="T57" fmla="*/ 223 h 3695"/>
              <a:gd name="T58" fmla="*/ 5881 w 7112"/>
              <a:gd name="T59" fmla="*/ 491 h 3695"/>
              <a:gd name="T60" fmla="*/ 5676 w 7112"/>
              <a:gd name="T61" fmla="*/ 268 h 3695"/>
              <a:gd name="T62" fmla="*/ 5399 w 7112"/>
              <a:gd name="T63" fmla="*/ 393 h 3695"/>
              <a:gd name="T64" fmla="*/ 5310 w 7112"/>
              <a:gd name="T65" fmla="*/ 107 h 3695"/>
              <a:gd name="T66" fmla="*/ 5292 w 7112"/>
              <a:gd name="T67" fmla="*/ 0 h 3695"/>
              <a:gd name="T68" fmla="*/ 5096 w 7112"/>
              <a:gd name="T69" fmla="*/ 303 h 3695"/>
              <a:gd name="T70" fmla="*/ 4747 w 7112"/>
              <a:gd name="T71" fmla="*/ 27 h 3695"/>
              <a:gd name="T72" fmla="*/ 4212 w 7112"/>
              <a:gd name="T73" fmla="*/ 544 h 3695"/>
              <a:gd name="T74" fmla="*/ 4132 w 7112"/>
              <a:gd name="T75" fmla="*/ 98 h 3695"/>
              <a:gd name="T76" fmla="*/ 3382 w 7112"/>
              <a:gd name="T77" fmla="*/ 580 h 3695"/>
              <a:gd name="T78" fmla="*/ 3462 w 7112"/>
              <a:gd name="T79" fmla="*/ 1116 h 3695"/>
              <a:gd name="T80" fmla="*/ 3373 w 7112"/>
              <a:gd name="T81" fmla="*/ 1642 h 3695"/>
              <a:gd name="T82" fmla="*/ 3016 w 7112"/>
              <a:gd name="T83" fmla="*/ 2249 h 3695"/>
              <a:gd name="T84" fmla="*/ 2900 w 7112"/>
              <a:gd name="T85" fmla="*/ 2954 h 3695"/>
              <a:gd name="T86" fmla="*/ 2650 w 7112"/>
              <a:gd name="T87" fmla="*/ 3489 h 3695"/>
              <a:gd name="T88" fmla="*/ 3061 w 7112"/>
              <a:gd name="T89" fmla="*/ 3382 h 3695"/>
              <a:gd name="T90" fmla="*/ 3462 w 7112"/>
              <a:gd name="T91" fmla="*/ 3695 h 3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112" h="3695">
                <a:moveTo>
                  <a:pt x="499" y="446"/>
                </a:moveTo>
                <a:lnTo>
                  <a:pt x="675" y="370"/>
                </a:lnTo>
                <a:lnTo>
                  <a:pt x="705" y="228"/>
                </a:lnTo>
                <a:lnTo>
                  <a:pt x="918" y="119"/>
                </a:lnTo>
                <a:lnTo>
                  <a:pt x="1149" y="81"/>
                </a:lnTo>
                <a:lnTo>
                  <a:pt x="1312" y="18"/>
                </a:lnTo>
                <a:lnTo>
                  <a:pt x="1505" y="18"/>
                </a:lnTo>
                <a:lnTo>
                  <a:pt x="1644" y="131"/>
                </a:lnTo>
                <a:lnTo>
                  <a:pt x="1661" y="186"/>
                </a:lnTo>
                <a:lnTo>
                  <a:pt x="1761" y="299"/>
                </a:lnTo>
                <a:lnTo>
                  <a:pt x="1962" y="328"/>
                </a:lnTo>
                <a:lnTo>
                  <a:pt x="2080" y="479"/>
                </a:lnTo>
                <a:lnTo>
                  <a:pt x="2139" y="651"/>
                </a:lnTo>
                <a:lnTo>
                  <a:pt x="2118" y="899"/>
                </a:lnTo>
                <a:lnTo>
                  <a:pt x="1887" y="1242"/>
                </a:lnTo>
                <a:lnTo>
                  <a:pt x="1518" y="1263"/>
                </a:lnTo>
                <a:lnTo>
                  <a:pt x="1560" y="1456"/>
                </a:lnTo>
                <a:lnTo>
                  <a:pt x="1321" y="1574"/>
                </a:lnTo>
                <a:lnTo>
                  <a:pt x="977" y="1276"/>
                </a:lnTo>
                <a:lnTo>
                  <a:pt x="344" y="1284"/>
                </a:lnTo>
                <a:lnTo>
                  <a:pt x="189" y="1406"/>
                </a:lnTo>
                <a:lnTo>
                  <a:pt x="42" y="1301"/>
                </a:lnTo>
                <a:lnTo>
                  <a:pt x="0" y="1121"/>
                </a:lnTo>
                <a:lnTo>
                  <a:pt x="281" y="924"/>
                </a:lnTo>
                <a:lnTo>
                  <a:pt x="436" y="685"/>
                </a:lnTo>
                <a:lnTo>
                  <a:pt x="499" y="446"/>
                </a:lnTo>
                <a:close/>
                <a:moveTo>
                  <a:pt x="3462" y="3695"/>
                </a:moveTo>
                <a:lnTo>
                  <a:pt x="3587" y="3605"/>
                </a:lnTo>
                <a:lnTo>
                  <a:pt x="3632" y="3614"/>
                </a:lnTo>
                <a:lnTo>
                  <a:pt x="7112" y="1990"/>
                </a:lnTo>
                <a:lnTo>
                  <a:pt x="6987" y="1883"/>
                </a:lnTo>
                <a:lnTo>
                  <a:pt x="7059" y="1812"/>
                </a:lnTo>
                <a:lnTo>
                  <a:pt x="6952" y="1749"/>
                </a:lnTo>
                <a:lnTo>
                  <a:pt x="6854" y="1776"/>
                </a:lnTo>
                <a:lnTo>
                  <a:pt x="6809" y="1740"/>
                </a:lnTo>
                <a:lnTo>
                  <a:pt x="6836" y="1713"/>
                </a:lnTo>
                <a:lnTo>
                  <a:pt x="6845" y="1499"/>
                </a:lnTo>
                <a:lnTo>
                  <a:pt x="6666" y="1446"/>
                </a:lnTo>
                <a:lnTo>
                  <a:pt x="6675" y="1249"/>
                </a:lnTo>
                <a:lnTo>
                  <a:pt x="6818" y="1071"/>
                </a:lnTo>
                <a:lnTo>
                  <a:pt x="6907" y="1116"/>
                </a:lnTo>
                <a:lnTo>
                  <a:pt x="6970" y="1089"/>
                </a:lnTo>
                <a:lnTo>
                  <a:pt x="6925" y="1035"/>
                </a:lnTo>
                <a:lnTo>
                  <a:pt x="7086" y="910"/>
                </a:lnTo>
                <a:lnTo>
                  <a:pt x="7077" y="776"/>
                </a:lnTo>
                <a:lnTo>
                  <a:pt x="7103" y="607"/>
                </a:lnTo>
                <a:lnTo>
                  <a:pt x="7005" y="553"/>
                </a:lnTo>
                <a:lnTo>
                  <a:pt x="6979" y="482"/>
                </a:lnTo>
                <a:lnTo>
                  <a:pt x="6863" y="482"/>
                </a:lnTo>
                <a:lnTo>
                  <a:pt x="6863" y="428"/>
                </a:lnTo>
                <a:lnTo>
                  <a:pt x="6800" y="428"/>
                </a:lnTo>
                <a:lnTo>
                  <a:pt x="6782" y="375"/>
                </a:lnTo>
                <a:lnTo>
                  <a:pt x="6675" y="330"/>
                </a:lnTo>
                <a:lnTo>
                  <a:pt x="6720" y="268"/>
                </a:lnTo>
                <a:lnTo>
                  <a:pt x="6595" y="116"/>
                </a:lnTo>
                <a:lnTo>
                  <a:pt x="6327" y="125"/>
                </a:lnTo>
                <a:lnTo>
                  <a:pt x="6184" y="36"/>
                </a:lnTo>
                <a:lnTo>
                  <a:pt x="6033" y="223"/>
                </a:lnTo>
                <a:lnTo>
                  <a:pt x="6033" y="375"/>
                </a:lnTo>
                <a:lnTo>
                  <a:pt x="5881" y="491"/>
                </a:lnTo>
                <a:lnTo>
                  <a:pt x="5890" y="419"/>
                </a:lnTo>
                <a:lnTo>
                  <a:pt x="5676" y="268"/>
                </a:lnTo>
                <a:lnTo>
                  <a:pt x="5640" y="250"/>
                </a:lnTo>
                <a:lnTo>
                  <a:pt x="5399" y="393"/>
                </a:lnTo>
                <a:lnTo>
                  <a:pt x="5140" y="402"/>
                </a:lnTo>
                <a:lnTo>
                  <a:pt x="5310" y="107"/>
                </a:lnTo>
                <a:lnTo>
                  <a:pt x="5256" y="107"/>
                </a:lnTo>
                <a:lnTo>
                  <a:pt x="5292" y="0"/>
                </a:lnTo>
                <a:lnTo>
                  <a:pt x="5220" y="0"/>
                </a:lnTo>
                <a:lnTo>
                  <a:pt x="5096" y="303"/>
                </a:lnTo>
                <a:lnTo>
                  <a:pt x="4819" y="27"/>
                </a:lnTo>
                <a:lnTo>
                  <a:pt x="4747" y="27"/>
                </a:lnTo>
                <a:lnTo>
                  <a:pt x="4542" y="277"/>
                </a:lnTo>
                <a:lnTo>
                  <a:pt x="4212" y="544"/>
                </a:lnTo>
                <a:lnTo>
                  <a:pt x="4096" y="214"/>
                </a:lnTo>
                <a:lnTo>
                  <a:pt x="4132" y="98"/>
                </a:lnTo>
                <a:lnTo>
                  <a:pt x="3730" y="277"/>
                </a:lnTo>
                <a:lnTo>
                  <a:pt x="3382" y="580"/>
                </a:lnTo>
                <a:lnTo>
                  <a:pt x="3703" y="955"/>
                </a:lnTo>
                <a:lnTo>
                  <a:pt x="3462" y="1116"/>
                </a:lnTo>
                <a:lnTo>
                  <a:pt x="3445" y="1490"/>
                </a:lnTo>
                <a:lnTo>
                  <a:pt x="3373" y="1642"/>
                </a:lnTo>
                <a:lnTo>
                  <a:pt x="3186" y="1731"/>
                </a:lnTo>
                <a:lnTo>
                  <a:pt x="3016" y="2249"/>
                </a:lnTo>
                <a:lnTo>
                  <a:pt x="2766" y="2490"/>
                </a:lnTo>
                <a:lnTo>
                  <a:pt x="2900" y="2954"/>
                </a:lnTo>
                <a:lnTo>
                  <a:pt x="2650" y="3016"/>
                </a:lnTo>
                <a:lnTo>
                  <a:pt x="2650" y="3489"/>
                </a:lnTo>
                <a:lnTo>
                  <a:pt x="2909" y="3382"/>
                </a:lnTo>
                <a:lnTo>
                  <a:pt x="3061" y="3382"/>
                </a:lnTo>
                <a:lnTo>
                  <a:pt x="3114" y="3579"/>
                </a:lnTo>
                <a:lnTo>
                  <a:pt x="3462" y="3695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0" name="Freeform 139"/>
          <p:cNvSpPr>
            <a:spLocks/>
          </p:cNvSpPr>
          <p:nvPr/>
        </p:nvSpPr>
        <p:spPr bwMode="auto">
          <a:xfrm>
            <a:off x="-2859400" y="853557"/>
            <a:ext cx="358284" cy="376658"/>
          </a:xfrm>
          <a:custGeom>
            <a:avLst/>
            <a:gdLst>
              <a:gd name="T0" fmla="*/ 1838 w 2999"/>
              <a:gd name="T1" fmla="*/ 3142 h 3142"/>
              <a:gd name="T2" fmla="*/ 1966 w 2999"/>
              <a:gd name="T3" fmla="*/ 2423 h 3142"/>
              <a:gd name="T4" fmla="*/ 1717 w 2999"/>
              <a:gd name="T5" fmla="*/ 1710 h 3142"/>
              <a:gd name="T6" fmla="*/ 1833 w 2999"/>
              <a:gd name="T7" fmla="*/ 1664 h 3142"/>
              <a:gd name="T8" fmla="*/ 2151 w 2999"/>
              <a:gd name="T9" fmla="*/ 1780 h 3142"/>
              <a:gd name="T10" fmla="*/ 2447 w 2999"/>
              <a:gd name="T11" fmla="*/ 1785 h 3142"/>
              <a:gd name="T12" fmla="*/ 2558 w 2999"/>
              <a:gd name="T13" fmla="*/ 1907 h 3142"/>
              <a:gd name="T14" fmla="*/ 2625 w 2999"/>
              <a:gd name="T15" fmla="*/ 1948 h 3142"/>
              <a:gd name="T16" fmla="*/ 2714 w 2999"/>
              <a:gd name="T17" fmla="*/ 1971 h 3142"/>
              <a:gd name="T18" fmla="*/ 2795 w 2999"/>
              <a:gd name="T19" fmla="*/ 1838 h 3142"/>
              <a:gd name="T20" fmla="*/ 2882 w 2999"/>
              <a:gd name="T21" fmla="*/ 1890 h 3142"/>
              <a:gd name="T22" fmla="*/ 2975 w 2999"/>
              <a:gd name="T23" fmla="*/ 1838 h 3142"/>
              <a:gd name="T24" fmla="*/ 2986 w 2999"/>
              <a:gd name="T25" fmla="*/ 1681 h 3142"/>
              <a:gd name="T26" fmla="*/ 2952 w 2999"/>
              <a:gd name="T27" fmla="*/ 1611 h 3142"/>
              <a:gd name="T28" fmla="*/ 2865 w 2999"/>
              <a:gd name="T29" fmla="*/ 1548 h 3142"/>
              <a:gd name="T30" fmla="*/ 2789 w 2999"/>
              <a:gd name="T31" fmla="*/ 1530 h 3142"/>
              <a:gd name="T32" fmla="*/ 2725 w 2999"/>
              <a:gd name="T33" fmla="*/ 1571 h 3142"/>
              <a:gd name="T34" fmla="*/ 2673 w 2999"/>
              <a:gd name="T35" fmla="*/ 1640 h 3142"/>
              <a:gd name="T36" fmla="*/ 2615 w 2999"/>
              <a:gd name="T37" fmla="*/ 1594 h 3142"/>
              <a:gd name="T38" fmla="*/ 2575 w 2999"/>
              <a:gd name="T39" fmla="*/ 1374 h 3142"/>
              <a:gd name="T40" fmla="*/ 2673 w 2999"/>
              <a:gd name="T41" fmla="*/ 1356 h 3142"/>
              <a:gd name="T42" fmla="*/ 2801 w 2999"/>
              <a:gd name="T43" fmla="*/ 1385 h 3142"/>
              <a:gd name="T44" fmla="*/ 2824 w 2999"/>
              <a:gd name="T45" fmla="*/ 1275 h 3142"/>
              <a:gd name="T46" fmla="*/ 1804 w 2999"/>
              <a:gd name="T47" fmla="*/ 568 h 3142"/>
              <a:gd name="T48" fmla="*/ 1786 w 2999"/>
              <a:gd name="T49" fmla="*/ 347 h 3142"/>
              <a:gd name="T50" fmla="*/ 1630 w 2999"/>
              <a:gd name="T51" fmla="*/ 162 h 3142"/>
              <a:gd name="T52" fmla="*/ 1404 w 2999"/>
              <a:gd name="T53" fmla="*/ 249 h 3142"/>
              <a:gd name="T54" fmla="*/ 957 w 2999"/>
              <a:gd name="T55" fmla="*/ 0 h 3142"/>
              <a:gd name="T56" fmla="*/ 719 w 2999"/>
              <a:gd name="T57" fmla="*/ 440 h 3142"/>
              <a:gd name="T58" fmla="*/ 105 w 2999"/>
              <a:gd name="T59" fmla="*/ 707 h 3142"/>
              <a:gd name="T60" fmla="*/ 203 w 2999"/>
              <a:gd name="T61" fmla="*/ 962 h 3142"/>
              <a:gd name="T62" fmla="*/ 0 w 2999"/>
              <a:gd name="T63" fmla="*/ 1037 h 3142"/>
              <a:gd name="T64" fmla="*/ 111 w 2999"/>
              <a:gd name="T65" fmla="*/ 1322 h 3142"/>
              <a:gd name="T66" fmla="*/ 296 w 2999"/>
              <a:gd name="T67" fmla="*/ 1356 h 3142"/>
              <a:gd name="T68" fmla="*/ 429 w 2999"/>
              <a:gd name="T69" fmla="*/ 1461 h 3142"/>
              <a:gd name="T70" fmla="*/ 487 w 2999"/>
              <a:gd name="T71" fmla="*/ 1582 h 3142"/>
              <a:gd name="T72" fmla="*/ 644 w 2999"/>
              <a:gd name="T73" fmla="*/ 1582 h 3142"/>
              <a:gd name="T74" fmla="*/ 754 w 2999"/>
              <a:gd name="T75" fmla="*/ 1490 h 3142"/>
              <a:gd name="T76" fmla="*/ 887 w 2999"/>
              <a:gd name="T77" fmla="*/ 1414 h 3142"/>
              <a:gd name="T78" fmla="*/ 1038 w 2999"/>
              <a:gd name="T79" fmla="*/ 1484 h 3142"/>
              <a:gd name="T80" fmla="*/ 1189 w 2999"/>
              <a:gd name="T81" fmla="*/ 1611 h 3142"/>
              <a:gd name="T82" fmla="*/ 1276 w 2999"/>
              <a:gd name="T83" fmla="*/ 1803 h 3142"/>
              <a:gd name="T84" fmla="*/ 1044 w 2999"/>
              <a:gd name="T85" fmla="*/ 1913 h 3142"/>
              <a:gd name="T86" fmla="*/ 1085 w 2999"/>
              <a:gd name="T87" fmla="*/ 2081 h 3142"/>
              <a:gd name="T88" fmla="*/ 1218 w 2999"/>
              <a:gd name="T89" fmla="*/ 2145 h 3142"/>
              <a:gd name="T90" fmla="*/ 1467 w 2999"/>
              <a:gd name="T91" fmla="*/ 2736 h 3142"/>
              <a:gd name="T92" fmla="*/ 1467 w 2999"/>
              <a:gd name="T93" fmla="*/ 2974 h 3142"/>
              <a:gd name="T94" fmla="*/ 1566 w 2999"/>
              <a:gd name="T95" fmla="*/ 3078 h 3142"/>
              <a:gd name="T96" fmla="*/ 1717 w 2999"/>
              <a:gd name="T97" fmla="*/ 3131 h 3142"/>
              <a:gd name="T98" fmla="*/ 1838 w 2999"/>
              <a:gd name="T99" fmla="*/ 3142 h 3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999" h="3142">
                <a:moveTo>
                  <a:pt x="1838" y="3142"/>
                </a:moveTo>
                <a:lnTo>
                  <a:pt x="1966" y="2423"/>
                </a:lnTo>
                <a:lnTo>
                  <a:pt x="1717" y="1710"/>
                </a:lnTo>
                <a:lnTo>
                  <a:pt x="1833" y="1664"/>
                </a:lnTo>
                <a:lnTo>
                  <a:pt x="2151" y="1780"/>
                </a:lnTo>
                <a:lnTo>
                  <a:pt x="2447" y="1785"/>
                </a:lnTo>
                <a:lnTo>
                  <a:pt x="2558" y="1907"/>
                </a:lnTo>
                <a:cubicBezTo>
                  <a:pt x="2558" y="1907"/>
                  <a:pt x="2590" y="1929"/>
                  <a:pt x="2625" y="1948"/>
                </a:cubicBezTo>
                <a:cubicBezTo>
                  <a:pt x="2661" y="1967"/>
                  <a:pt x="2693" y="1989"/>
                  <a:pt x="2714" y="1971"/>
                </a:cubicBezTo>
                <a:cubicBezTo>
                  <a:pt x="2736" y="1953"/>
                  <a:pt x="2763" y="1851"/>
                  <a:pt x="2795" y="1838"/>
                </a:cubicBezTo>
                <a:cubicBezTo>
                  <a:pt x="2827" y="1824"/>
                  <a:pt x="2849" y="1886"/>
                  <a:pt x="2882" y="1890"/>
                </a:cubicBezTo>
                <a:cubicBezTo>
                  <a:pt x="2916" y="1893"/>
                  <a:pt x="2951" y="1874"/>
                  <a:pt x="2975" y="1838"/>
                </a:cubicBezTo>
                <a:cubicBezTo>
                  <a:pt x="2999" y="1801"/>
                  <a:pt x="2996" y="1717"/>
                  <a:pt x="2986" y="1681"/>
                </a:cubicBezTo>
                <a:cubicBezTo>
                  <a:pt x="2977" y="1645"/>
                  <a:pt x="2952" y="1611"/>
                  <a:pt x="2952" y="1611"/>
                </a:cubicBezTo>
                <a:lnTo>
                  <a:pt x="2865" y="1548"/>
                </a:lnTo>
                <a:lnTo>
                  <a:pt x="2789" y="1530"/>
                </a:lnTo>
                <a:cubicBezTo>
                  <a:pt x="2789" y="1530"/>
                  <a:pt x="2743" y="1554"/>
                  <a:pt x="2725" y="1571"/>
                </a:cubicBezTo>
                <a:cubicBezTo>
                  <a:pt x="2708" y="1587"/>
                  <a:pt x="2697" y="1637"/>
                  <a:pt x="2673" y="1640"/>
                </a:cubicBezTo>
                <a:cubicBezTo>
                  <a:pt x="2649" y="1643"/>
                  <a:pt x="2638" y="1632"/>
                  <a:pt x="2615" y="1594"/>
                </a:cubicBezTo>
                <a:cubicBezTo>
                  <a:pt x="2592" y="1556"/>
                  <a:pt x="2547" y="1414"/>
                  <a:pt x="2575" y="1374"/>
                </a:cubicBezTo>
                <a:cubicBezTo>
                  <a:pt x="2602" y="1334"/>
                  <a:pt x="2639" y="1355"/>
                  <a:pt x="2673" y="1356"/>
                </a:cubicBezTo>
                <a:cubicBezTo>
                  <a:pt x="2708" y="1357"/>
                  <a:pt x="2801" y="1385"/>
                  <a:pt x="2801" y="1385"/>
                </a:cubicBezTo>
                <a:lnTo>
                  <a:pt x="2824" y="1275"/>
                </a:lnTo>
                <a:lnTo>
                  <a:pt x="1804" y="568"/>
                </a:lnTo>
                <a:lnTo>
                  <a:pt x="1786" y="347"/>
                </a:lnTo>
                <a:lnTo>
                  <a:pt x="1630" y="162"/>
                </a:lnTo>
                <a:lnTo>
                  <a:pt x="1404" y="249"/>
                </a:lnTo>
                <a:lnTo>
                  <a:pt x="957" y="0"/>
                </a:lnTo>
                <a:lnTo>
                  <a:pt x="719" y="440"/>
                </a:lnTo>
                <a:lnTo>
                  <a:pt x="105" y="707"/>
                </a:lnTo>
                <a:lnTo>
                  <a:pt x="203" y="962"/>
                </a:lnTo>
                <a:lnTo>
                  <a:pt x="0" y="1037"/>
                </a:lnTo>
                <a:cubicBezTo>
                  <a:pt x="0" y="1037"/>
                  <a:pt x="51" y="1274"/>
                  <a:pt x="111" y="1322"/>
                </a:cubicBezTo>
                <a:cubicBezTo>
                  <a:pt x="170" y="1369"/>
                  <a:pt x="246" y="1336"/>
                  <a:pt x="296" y="1356"/>
                </a:cubicBezTo>
                <a:cubicBezTo>
                  <a:pt x="346" y="1377"/>
                  <a:pt x="401" y="1425"/>
                  <a:pt x="429" y="1461"/>
                </a:cubicBezTo>
                <a:cubicBezTo>
                  <a:pt x="458" y="1496"/>
                  <a:pt x="450" y="1552"/>
                  <a:pt x="487" y="1582"/>
                </a:cubicBezTo>
                <a:cubicBezTo>
                  <a:pt x="525" y="1613"/>
                  <a:pt x="597" y="1600"/>
                  <a:pt x="644" y="1582"/>
                </a:cubicBezTo>
                <a:cubicBezTo>
                  <a:pt x="691" y="1565"/>
                  <a:pt x="718" y="1514"/>
                  <a:pt x="754" y="1490"/>
                </a:cubicBezTo>
                <a:cubicBezTo>
                  <a:pt x="790" y="1465"/>
                  <a:pt x="835" y="1416"/>
                  <a:pt x="887" y="1414"/>
                </a:cubicBezTo>
                <a:cubicBezTo>
                  <a:pt x="940" y="1413"/>
                  <a:pt x="1038" y="1484"/>
                  <a:pt x="1038" y="1484"/>
                </a:cubicBezTo>
                <a:cubicBezTo>
                  <a:pt x="1038" y="1484"/>
                  <a:pt x="1152" y="1563"/>
                  <a:pt x="1189" y="1611"/>
                </a:cubicBezTo>
                <a:cubicBezTo>
                  <a:pt x="1226" y="1660"/>
                  <a:pt x="1276" y="1803"/>
                  <a:pt x="1276" y="1803"/>
                </a:cubicBezTo>
                <a:cubicBezTo>
                  <a:pt x="1276" y="1803"/>
                  <a:pt x="1072" y="1855"/>
                  <a:pt x="1044" y="1913"/>
                </a:cubicBezTo>
                <a:cubicBezTo>
                  <a:pt x="1016" y="1971"/>
                  <a:pt x="1054" y="2044"/>
                  <a:pt x="1085" y="2081"/>
                </a:cubicBezTo>
                <a:cubicBezTo>
                  <a:pt x="1115" y="2118"/>
                  <a:pt x="1218" y="2145"/>
                  <a:pt x="1218" y="2145"/>
                </a:cubicBezTo>
                <a:cubicBezTo>
                  <a:pt x="1218" y="2145"/>
                  <a:pt x="1441" y="2607"/>
                  <a:pt x="1467" y="2736"/>
                </a:cubicBezTo>
                <a:cubicBezTo>
                  <a:pt x="1493" y="2866"/>
                  <a:pt x="1446" y="2921"/>
                  <a:pt x="1467" y="2974"/>
                </a:cubicBezTo>
                <a:cubicBezTo>
                  <a:pt x="1488" y="3027"/>
                  <a:pt x="1528" y="3054"/>
                  <a:pt x="1566" y="3078"/>
                </a:cubicBezTo>
                <a:cubicBezTo>
                  <a:pt x="1604" y="3103"/>
                  <a:pt x="1717" y="3131"/>
                  <a:pt x="1717" y="3131"/>
                </a:cubicBezTo>
                <a:lnTo>
                  <a:pt x="1838" y="3142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2" name="Freeform 141"/>
          <p:cNvSpPr>
            <a:spLocks/>
          </p:cNvSpPr>
          <p:nvPr/>
        </p:nvSpPr>
        <p:spPr bwMode="auto">
          <a:xfrm>
            <a:off x="-3079882" y="1090118"/>
            <a:ext cx="500680" cy="606328"/>
          </a:xfrm>
          <a:custGeom>
            <a:avLst/>
            <a:gdLst>
              <a:gd name="T0" fmla="*/ 3769 w 4181"/>
              <a:gd name="T1" fmla="*/ 2841 h 5056"/>
              <a:gd name="T2" fmla="*/ 3667 w 4181"/>
              <a:gd name="T3" fmla="*/ 2971 h 5056"/>
              <a:gd name="T4" fmla="*/ 3519 w 4181"/>
              <a:gd name="T5" fmla="*/ 3001 h 5056"/>
              <a:gd name="T6" fmla="*/ 3572 w 4181"/>
              <a:gd name="T7" fmla="*/ 3079 h 5056"/>
              <a:gd name="T8" fmla="*/ 3358 w 4181"/>
              <a:gd name="T9" fmla="*/ 3563 h 5056"/>
              <a:gd name="T10" fmla="*/ 3584 w 4181"/>
              <a:gd name="T11" fmla="*/ 3913 h 5056"/>
              <a:gd name="T12" fmla="*/ 3763 w 4181"/>
              <a:gd name="T13" fmla="*/ 4192 h 5056"/>
              <a:gd name="T14" fmla="*/ 3978 w 4181"/>
              <a:gd name="T15" fmla="*/ 4093 h 5056"/>
              <a:gd name="T16" fmla="*/ 4036 w 4181"/>
              <a:gd name="T17" fmla="*/ 4319 h 5056"/>
              <a:gd name="T18" fmla="*/ 4053 w 4181"/>
              <a:gd name="T19" fmla="*/ 4661 h 5056"/>
              <a:gd name="T20" fmla="*/ 4042 w 4181"/>
              <a:gd name="T21" fmla="*/ 5003 h 5056"/>
              <a:gd name="T22" fmla="*/ 3578 w 4181"/>
              <a:gd name="T23" fmla="*/ 5056 h 5056"/>
              <a:gd name="T24" fmla="*/ 3201 w 4181"/>
              <a:gd name="T25" fmla="*/ 5009 h 5056"/>
              <a:gd name="T26" fmla="*/ 3215 w 4181"/>
              <a:gd name="T27" fmla="*/ 4520 h 5056"/>
              <a:gd name="T28" fmla="*/ 2372 w 4181"/>
              <a:gd name="T29" fmla="*/ 4487 h 5056"/>
              <a:gd name="T30" fmla="*/ 2180 w 4181"/>
              <a:gd name="T31" fmla="*/ 4319 h 5056"/>
              <a:gd name="T32" fmla="*/ 2151 w 4181"/>
              <a:gd name="T33" fmla="*/ 4076 h 5056"/>
              <a:gd name="T34" fmla="*/ 1630 w 4181"/>
              <a:gd name="T35" fmla="*/ 4064 h 5056"/>
              <a:gd name="T36" fmla="*/ 1537 w 4181"/>
              <a:gd name="T37" fmla="*/ 3919 h 5056"/>
              <a:gd name="T38" fmla="*/ 1302 w 4181"/>
              <a:gd name="T39" fmla="*/ 3988 h 5056"/>
              <a:gd name="T40" fmla="*/ 1046 w 4181"/>
              <a:gd name="T41" fmla="*/ 3960 h 5056"/>
              <a:gd name="T42" fmla="*/ 886 w 4181"/>
              <a:gd name="T43" fmla="*/ 3795 h 5056"/>
              <a:gd name="T44" fmla="*/ 624 w 4181"/>
              <a:gd name="T45" fmla="*/ 3612 h 5056"/>
              <a:gd name="T46" fmla="*/ 238 w 4181"/>
              <a:gd name="T47" fmla="*/ 3757 h 5056"/>
              <a:gd name="T48" fmla="*/ 126 w 4181"/>
              <a:gd name="T49" fmla="*/ 3348 h 5056"/>
              <a:gd name="T50" fmla="*/ 151 w 4181"/>
              <a:gd name="T51" fmla="*/ 1983 h 5056"/>
              <a:gd name="T52" fmla="*/ 42 w 4181"/>
              <a:gd name="T53" fmla="*/ 857 h 5056"/>
              <a:gd name="T54" fmla="*/ 176 w 4181"/>
              <a:gd name="T55" fmla="*/ 689 h 5056"/>
              <a:gd name="T56" fmla="*/ 453 w 4181"/>
              <a:gd name="T57" fmla="*/ 574 h 5056"/>
              <a:gd name="T58" fmla="*/ 348 w 4181"/>
              <a:gd name="T59" fmla="*/ 0 h 5056"/>
              <a:gd name="T60" fmla="*/ 1630 w 4181"/>
              <a:gd name="T61" fmla="*/ 1826 h 5056"/>
              <a:gd name="T62" fmla="*/ 2604 w 4181"/>
              <a:gd name="T63" fmla="*/ 2435 h 5056"/>
              <a:gd name="T64" fmla="*/ 3584 w 4181"/>
              <a:gd name="T65" fmla="*/ 2765 h 5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181" h="5056">
                <a:moveTo>
                  <a:pt x="3584" y="2765"/>
                </a:moveTo>
                <a:lnTo>
                  <a:pt x="3769" y="2841"/>
                </a:lnTo>
                <a:lnTo>
                  <a:pt x="3741" y="3005"/>
                </a:lnTo>
                <a:lnTo>
                  <a:pt x="3667" y="2971"/>
                </a:lnTo>
                <a:lnTo>
                  <a:pt x="3602" y="3019"/>
                </a:lnTo>
                <a:lnTo>
                  <a:pt x="3519" y="3001"/>
                </a:lnTo>
                <a:lnTo>
                  <a:pt x="3487" y="3094"/>
                </a:lnTo>
                <a:lnTo>
                  <a:pt x="3572" y="3079"/>
                </a:lnTo>
                <a:lnTo>
                  <a:pt x="3526" y="3403"/>
                </a:lnTo>
                <a:lnTo>
                  <a:pt x="3358" y="3563"/>
                </a:lnTo>
                <a:lnTo>
                  <a:pt x="3392" y="3757"/>
                </a:lnTo>
                <a:lnTo>
                  <a:pt x="3584" y="3913"/>
                </a:lnTo>
                <a:lnTo>
                  <a:pt x="3647" y="4157"/>
                </a:lnTo>
                <a:lnTo>
                  <a:pt x="3763" y="4192"/>
                </a:lnTo>
                <a:lnTo>
                  <a:pt x="3955" y="4157"/>
                </a:lnTo>
                <a:lnTo>
                  <a:pt x="3978" y="4093"/>
                </a:lnTo>
                <a:lnTo>
                  <a:pt x="4094" y="4087"/>
                </a:lnTo>
                <a:lnTo>
                  <a:pt x="4036" y="4319"/>
                </a:lnTo>
                <a:lnTo>
                  <a:pt x="4181" y="4360"/>
                </a:lnTo>
                <a:lnTo>
                  <a:pt x="4053" y="4661"/>
                </a:lnTo>
                <a:lnTo>
                  <a:pt x="4129" y="4795"/>
                </a:lnTo>
                <a:lnTo>
                  <a:pt x="4042" y="5003"/>
                </a:lnTo>
                <a:lnTo>
                  <a:pt x="3879" y="4934"/>
                </a:lnTo>
                <a:lnTo>
                  <a:pt x="3578" y="5056"/>
                </a:lnTo>
                <a:lnTo>
                  <a:pt x="3439" y="4945"/>
                </a:lnTo>
                <a:lnTo>
                  <a:pt x="3201" y="5009"/>
                </a:lnTo>
                <a:lnTo>
                  <a:pt x="3097" y="4864"/>
                </a:lnTo>
                <a:lnTo>
                  <a:pt x="3215" y="4520"/>
                </a:lnTo>
                <a:lnTo>
                  <a:pt x="2343" y="4204"/>
                </a:lnTo>
                <a:lnTo>
                  <a:pt x="2372" y="4487"/>
                </a:lnTo>
                <a:lnTo>
                  <a:pt x="2117" y="4412"/>
                </a:lnTo>
                <a:lnTo>
                  <a:pt x="2180" y="4319"/>
                </a:lnTo>
                <a:lnTo>
                  <a:pt x="2111" y="4325"/>
                </a:lnTo>
                <a:lnTo>
                  <a:pt x="2151" y="4076"/>
                </a:lnTo>
                <a:lnTo>
                  <a:pt x="2026" y="3969"/>
                </a:lnTo>
                <a:lnTo>
                  <a:pt x="1630" y="4064"/>
                </a:lnTo>
                <a:lnTo>
                  <a:pt x="1502" y="4006"/>
                </a:lnTo>
                <a:lnTo>
                  <a:pt x="1537" y="3919"/>
                </a:lnTo>
                <a:lnTo>
                  <a:pt x="1340" y="3757"/>
                </a:lnTo>
                <a:lnTo>
                  <a:pt x="1302" y="3988"/>
                </a:lnTo>
                <a:lnTo>
                  <a:pt x="1137" y="3989"/>
                </a:lnTo>
                <a:cubicBezTo>
                  <a:pt x="1137" y="3989"/>
                  <a:pt x="1080" y="3960"/>
                  <a:pt x="1046" y="3960"/>
                </a:cubicBezTo>
                <a:cubicBezTo>
                  <a:pt x="1011" y="3960"/>
                  <a:pt x="969" y="3960"/>
                  <a:pt x="969" y="3960"/>
                </a:cubicBezTo>
                <a:lnTo>
                  <a:pt x="886" y="3795"/>
                </a:lnTo>
                <a:lnTo>
                  <a:pt x="598" y="3776"/>
                </a:lnTo>
                <a:lnTo>
                  <a:pt x="624" y="3612"/>
                </a:lnTo>
                <a:lnTo>
                  <a:pt x="329" y="3684"/>
                </a:lnTo>
                <a:lnTo>
                  <a:pt x="238" y="3757"/>
                </a:lnTo>
                <a:lnTo>
                  <a:pt x="35" y="3554"/>
                </a:lnTo>
                <a:lnTo>
                  <a:pt x="126" y="3348"/>
                </a:lnTo>
                <a:lnTo>
                  <a:pt x="0" y="3160"/>
                </a:lnTo>
                <a:lnTo>
                  <a:pt x="151" y="1983"/>
                </a:lnTo>
                <a:lnTo>
                  <a:pt x="18" y="1472"/>
                </a:lnTo>
                <a:lnTo>
                  <a:pt x="42" y="857"/>
                </a:lnTo>
                <a:lnTo>
                  <a:pt x="238" y="782"/>
                </a:lnTo>
                <a:lnTo>
                  <a:pt x="176" y="689"/>
                </a:lnTo>
                <a:lnTo>
                  <a:pt x="291" y="560"/>
                </a:lnTo>
                <a:lnTo>
                  <a:pt x="453" y="574"/>
                </a:lnTo>
                <a:lnTo>
                  <a:pt x="223" y="62"/>
                </a:lnTo>
                <a:lnTo>
                  <a:pt x="348" y="0"/>
                </a:lnTo>
                <a:cubicBezTo>
                  <a:pt x="348" y="0"/>
                  <a:pt x="1052" y="1144"/>
                  <a:pt x="1259" y="1414"/>
                </a:cubicBezTo>
                <a:cubicBezTo>
                  <a:pt x="1465" y="1685"/>
                  <a:pt x="1546" y="1729"/>
                  <a:pt x="1630" y="1826"/>
                </a:cubicBezTo>
                <a:cubicBezTo>
                  <a:pt x="1713" y="1923"/>
                  <a:pt x="1821" y="2058"/>
                  <a:pt x="1821" y="2058"/>
                </a:cubicBezTo>
                <a:cubicBezTo>
                  <a:pt x="1821" y="2058"/>
                  <a:pt x="2335" y="2325"/>
                  <a:pt x="2604" y="2435"/>
                </a:cubicBezTo>
                <a:cubicBezTo>
                  <a:pt x="2872" y="2545"/>
                  <a:pt x="3613" y="2777"/>
                  <a:pt x="3613" y="2777"/>
                </a:cubicBezTo>
                <a:lnTo>
                  <a:pt x="3584" y="2765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6" name="Freeform 11"/>
          <p:cNvSpPr>
            <a:spLocks/>
          </p:cNvSpPr>
          <p:nvPr/>
        </p:nvSpPr>
        <p:spPr bwMode="auto">
          <a:xfrm>
            <a:off x="-3171751" y="825997"/>
            <a:ext cx="491492" cy="477712"/>
          </a:xfrm>
          <a:custGeom>
            <a:avLst/>
            <a:gdLst>
              <a:gd name="T0" fmla="*/ 3496 w 4112"/>
              <a:gd name="T1" fmla="*/ 1642 h 3990"/>
              <a:gd name="T2" fmla="*/ 3346 w 4112"/>
              <a:gd name="T3" fmla="*/ 1746 h 3990"/>
              <a:gd name="T4" fmla="*/ 3282 w 4112"/>
              <a:gd name="T5" fmla="*/ 1815 h 3990"/>
              <a:gd name="T6" fmla="*/ 3091 w 4112"/>
              <a:gd name="T7" fmla="*/ 1827 h 3990"/>
              <a:gd name="T8" fmla="*/ 3021 w 4112"/>
              <a:gd name="T9" fmla="*/ 1682 h 3990"/>
              <a:gd name="T10" fmla="*/ 2859 w 4112"/>
              <a:gd name="T11" fmla="*/ 1589 h 3990"/>
              <a:gd name="T12" fmla="*/ 2708 w 4112"/>
              <a:gd name="T13" fmla="*/ 1549 h 3990"/>
              <a:gd name="T14" fmla="*/ 2604 w 4112"/>
              <a:gd name="T15" fmla="*/ 1276 h 3990"/>
              <a:gd name="T16" fmla="*/ 2818 w 4112"/>
              <a:gd name="T17" fmla="*/ 1218 h 3990"/>
              <a:gd name="T18" fmla="*/ 2720 w 4112"/>
              <a:gd name="T19" fmla="*/ 946 h 3990"/>
              <a:gd name="T20" fmla="*/ 3299 w 4112"/>
              <a:gd name="T21" fmla="*/ 720 h 3990"/>
              <a:gd name="T22" fmla="*/ 3558 w 4112"/>
              <a:gd name="T23" fmla="*/ 267 h 3990"/>
              <a:gd name="T24" fmla="*/ 3201 w 4112"/>
              <a:gd name="T25" fmla="*/ 0 h 3990"/>
              <a:gd name="T26" fmla="*/ 3114 w 4112"/>
              <a:gd name="T27" fmla="*/ 70 h 3990"/>
              <a:gd name="T28" fmla="*/ 3014 w 4112"/>
              <a:gd name="T29" fmla="*/ 75 h 3990"/>
              <a:gd name="T30" fmla="*/ 2971 w 4112"/>
              <a:gd name="T31" fmla="*/ 126 h 3990"/>
              <a:gd name="T32" fmla="*/ 3021 w 4112"/>
              <a:gd name="T33" fmla="*/ 221 h 3990"/>
              <a:gd name="T34" fmla="*/ 2656 w 4112"/>
              <a:gd name="T35" fmla="*/ 522 h 3990"/>
              <a:gd name="T36" fmla="*/ 2093 w 4112"/>
              <a:gd name="T37" fmla="*/ 679 h 3990"/>
              <a:gd name="T38" fmla="*/ 1764 w 4112"/>
              <a:gd name="T39" fmla="*/ 685 h 3990"/>
              <a:gd name="T40" fmla="*/ 1647 w 4112"/>
              <a:gd name="T41" fmla="*/ 720 h 3990"/>
              <a:gd name="T42" fmla="*/ 1699 w 4112"/>
              <a:gd name="T43" fmla="*/ 575 h 3990"/>
              <a:gd name="T44" fmla="*/ 1484 w 4112"/>
              <a:gd name="T45" fmla="*/ 301 h 3990"/>
              <a:gd name="T46" fmla="*/ 1255 w 4112"/>
              <a:gd name="T47" fmla="*/ 290 h 3990"/>
              <a:gd name="T48" fmla="*/ 1085 w 4112"/>
              <a:gd name="T49" fmla="*/ 424 h 3990"/>
              <a:gd name="T50" fmla="*/ 877 w 4112"/>
              <a:gd name="T51" fmla="*/ 343 h 3990"/>
              <a:gd name="T52" fmla="*/ 510 w 4112"/>
              <a:gd name="T53" fmla="*/ 476 h 3990"/>
              <a:gd name="T54" fmla="*/ 279 w 4112"/>
              <a:gd name="T55" fmla="*/ 308 h 3990"/>
              <a:gd name="T56" fmla="*/ 0 w 4112"/>
              <a:gd name="T57" fmla="*/ 482 h 3990"/>
              <a:gd name="T58" fmla="*/ 1085 w 4112"/>
              <a:gd name="T59" fmla="*/ 2175 h 3990"/>
              <a:gd name="T60" fmla="*/ 2111 w 4112"/>
              <a:gd name="T61" fmla="*/ 3758 h 3990"/>
              <a:gd name="T62" fmla="*/ 2343 w 4112"/>
              <a:gd name="T63" fmla="*/ 3990 h 3990"/>
              <a:gd name="T64" fmla="*/ 2563 w 4112"/>
              <a:gd name="T65" fmla="*/ 3735 h 3990"/>
              <a:gd name="T66" fmla="*/ 3147 w 4112"/>
              <a:gd name="T67" fmla="*/ 2901 h 3990"/>
              <a:gd name="T68" fmla="*/ 3453 w 4112"/>
              <a:gd name="T69" fmla="*/ 3066 h 3990"/>
              <a:gd name="T70" fmla="*/ 3788 w 4112"/>
              <a:gd name="T71" fmla="*/ 3188 h 3990"/>
              <a:gd name="T72" fmla="*/ 4085 w 4112"/>
              <a:gd name="T73" fmla="*/ 3140 h 3990"/>
              <a:gd name="T74" fmla="*/ 4112 w 4112"/>
              <a:gd name="T75" fmla="*/ 2954 h 3990"/>
              <a:gd name="T76" fmla="*/ 3859 w 4112"/>
              <a:gd name="T77" fmla="*/ 2402 h 3990"/>
              <a:gd name="T78" fmla="*/ 3859 w 4112"/>
              <a:gd name="T79" fmla="*/ 2116 h 3990"/>
              <a:gd name="T80" fmla="*/ 3859 w 4112"/>
              <a:gd name="T81" fmla="*/ 1830 h 3990"/>
              <a:gd name="T82" fmla="*/ 3633 w 4112"/>
              <a:gd name="T83" fmla="*/ 1718 h 3990"/>
              <a:gd name="T84" fmla="*/ 3496 w 4112"/>
              <a:gd name="T85" fmla="*/ 1642 h 3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12" h="3990">
                <a:moveTo>
                  <a:pt x="3496" y="1642"/>
                </a:moveTo>
                <a:cubicBezTo>
                  <a:pt x="3445" y="1646"/>
                  <a:pt x="3377" y="1719"/>
                  <a:pt x="3346" y="1746"/>
                </a:cubicBezTo>
                <a:cubicBezTo>
                  <a:pt x="3314" y="1773"/>
                  <a:pt x="3321" y="1797"/>
                  <a:pt x="3282" y="1815"/>
                </a:cubicBezTo>
                <a:cubicBezTo>
                  <a:pt x="3243" y="1834"/>
                  <a:pt x="3136" y="1854"/>
                  <a:pt x="3091" y="1827"/>
                </a:cubicBezTo>
                <a:cubicBezTo>
                  <a:pt x="3045" y="1800"/>
                  <a:pt x="3057" y="1720"/>
                  <a:pt x="3021" y="1682"/>
                </a:cubicBezTo>
                <a:cubicBezTo>
                  <a:pt x="2986" y="1644"/>
                  <a:pt x="2912" y="1604"/>
                  <a:pt x="2859" y="1589"/>
                </a:cubicBezTo>
                <a:cubicBezTo>
                  <a:pt x="2806" y="1574"/>
                  <a:pt x="2766" y="1596"/>
                  <a:pt x="2708" y="1549"/>
                </a:cubicBezTo>
                <a:cubicBezTo>
                  <a:pt x="2650" y="1502"/>
                  <a:pt x="2604" y="1276"/>
                  <a:pt x="2604" y="1276"/>
                </a:cubicBezTo>
                <a:lnTo>
                  <a:pt x="2818" y="1218"/>
                </a:lnTo>
                <a:lnTo>
                  <a:pt x="2720" y="946"/>
                </a:lnTo>
                <a:lnTo>
                  <a:pt x="3299" y="720"/>
                </a:lnTo>
                <a:lnTo>
                  <a:pt x="3558" y="267"/>
                </a:lnTo>
                <a:lnTo>
                  <a:pt x="3201" y="0"/>
                </a:lnTo>
                <a:lnTo>
                  <a:pt x="3114" y="70"/>
                </a:lnTo>
                <a:lnTo>
                  <a:pt x="3014" y="75"/>
                </a:lnTo>
                <a:lnTo>
                  <a:pt x="2971" y="126"/>
                </a:lnTo>
                <a:lnTo>
                  <a:pt x="3021" y="221"/>
                </a:lnTo>
                <a:lnTo>
                  <a:pt x="2656" y="522"/>
                </a:lnTo>
                <a:lnTo>
                  <a:pt x="2093" y="679"/>
                </a:lnTo>
                <a:lnTo>
                  <a:pt x="1764" y="685"/>
                </a:lnTo>
                <a:lnTo>
                  <a:pt x="1647" y="720"/>
                </a:lnTo>
                <a:lnTo>
                  <a:pt x="1699" y="575"/>
                </a:lnTo>
                <a:lnTo>
                  <a:pt x="1484" y="301"/>
                </a:lnTo>
                <a:lnTo>
                  <a:pt x="1255" y="290"/>
                </a:lnTo>
                <a:lnTo>
                  <a:pt x="1085" y="424"/>
                </a:lnTo>
                <a:lnTo>
                  <a:pt x="877" y="343"/>
                </a:lnTo>
                <a:lnTo>
                  <a:pt x="510" y="476"/>
                </a:lnTo>
                <a:lnTo>
                  <a:pt x="279" y="308"/>
                </a:lnTo>
                <a:lnTo>
                  <a:pt x="0" y="482"/>
                </a:lnTo>
                <a:lnTo>
                  <a:pt x="1085" y="2175"/>
                </a:lnTo>
                <a:lnTo>
                  <a:pt x="2111" y="3758"/>
                </a:lnTo>
                <a:cubicBezTo>
                  <a:pt x="2111" y="3758"/>
                  <a:pt x="2243" y="3911"/>
                  <a:pt x="2343" y="3990"/>
                </a:cubicBezTo>
                <a:lnTo>
                  <a:pt x="2563" y="3735"/>
                </a:lnTo>
                <a:lnTo>
                  <a:pt x="3147" y="2901"/>
                </a:lnTo>
                <a:lnTo>
                  <a:pt x="3453" y="3066"/>
                </a:lnTo>
                <a:lnTo>
                  <a:pt x="3788" y="3188"/>
                </a:lnTo>
                <a:lnTo>
                  <a:pt x="4085" y="3140"/>
                </a:lnTo>
                <a:lnTo>
                  <a:pt x="4112" y="2954"/>
                </a:lnTo>
                <a:lnTo>
                  <a:pt x="3859" y="2402"/>
                </a:lnTo>
                <a:lnTo>
                  <a:pt x="3859" y="2116"/>
                </a:lnTo>
                <a:lnTo>
                  <a:pt x="3859" y="1830"/>
                </a:lnTo>
                <a:lnTo>
                  <a:pt x="3633" y="1718"/>
                </a:lnTo>
                <a:cubicBezTo>
                  <a:pt x="3633" y="1718"/>
                  <a:pt x="3548" y="1637"/>
                  <a:pt x="3496" y="1642"/>
                </a:cubicBez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18" name="Группа 217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219" name="Рисунок 2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220" name="Рисунок 2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  <p:graphicFrame>
        <p:nvGraphicFramePr>
          <p:cNvPr id="28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1970251"/>
              </p:ext>
            </p:extLst>
          </p:nvPr>
        </p:nvGraphicFramePr>
        <p:xfrm>
          <a:off x="285855" y="1381328"/>
          <a:ext cx="10208388" cy="5639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675106" y="1007616"/>
            <a:ext cx="4601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расходов: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436 395,4</a:t>
            </a:r>
            <a:r>
              <a:rPr lang="ru-RU" b="1" dirty="0" smtClean="0"/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6797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02" y="10266983"/>
            <a:ext cx="90624" cy="9062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10312" y="112695"/>
            <a:ext cx="7354668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Взаимодействие управы района  с ОАТИ города Москвы по вопросам размещения </a:t>
            </a:r>
            <a:r>
              <a:rPr lang="ru-RU" b="1" dirty="0">
                <a:solidFill>
                  <a:schemeClr val="bg1"/>
                </a:solidFill>
                <a:ea typeface="Microsoft JhengHei UI Light" panose="020B0304030504040204" pitchFamily="34" charset="-120"/>
              </a:rPr>
              <a:t>информационных </a:t>
            </a:r>
            <a:r>
              <a:rPr lang="ru-RU" b="1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конструкций</a:t>
            </a:r>
            <a:endParaRPr lang="ru-RU" b="1" dirty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187753" y="7313454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26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6464" y="1177876"/>
            <a:ext cx="73306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       В </a:t>
            </a:r>
            <a:r>
              <a:rPr lang="ru-RU" dirty="0"/>
              <a:t>соответствии с Регламентом взаимодействия органов исполнительной власти города Москвы в целях информирования владельцев вывесок об их несоответствии установленным требованиям,  управа района </a:t>
            </a:r>
            <a:r>
              <a:rPr lang="ru-RU" dirty="0" smtClean="0"/>
              <a:t>ведет работу по выявлению несоответствий размещения вывесок </a:t>
            </a:r>
            <a:endParaRPr lang="ru-RU" dirty="0"/>
          </a:p>
        </p:txBody>
      </p:sp>
      <p:pic>
        <p:nvPicPr>
          <p:cNvPr id="11" name="Рисунок 10" descr="Фото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9" y="3822408"/>
            <a:ext cx="3960790" cy="3614156"/>
          </a:xfrm>
          <a:prstGeom prst="rect">
            <a:avLst/>
          </a:prstGeom>
          <a:noFill/>
          <a:ln>
            <a:noFill/>
          </a:ln>
          <a:effectLst>
            <a:softEdge rad="152400"/>
          </a:effectLst>
        </p:spPr>
      </p:pic>
      <p:pic>
        <p:nvPicPr>
          <p:cNvPr id="12" name="Рисунок 11" descr="Фото 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396" y="3736872"/>
            <a:ext cx="2968314" cy="3699692"/>
          </a:xfrm>
          <a:prstGeom prst="rect">
            <a:avLst/>
          </a:prstGeom>
          <a:noFill/>
          <a:ln>
            <a:noFill/>
          </a:ln>
          <a:effectLst>
            <a:softEdge rad="165100"/>
          </a:effectLst>
        </p:spPr>
      </p:pic>
      <p:pic>
        <p:nvPicPr>
          <p:cNvPr id="13" name="Рисунок 12" descr="Фото 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757918"/>
            <a:ext cx="2198742" cy="360706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4" name="Рисунок 13" descr="Фото 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710" y="1177876"/>
            <a:ext cx="2479663" cy="2196695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</p:spPr>
      </p:pic>
      <p:sp>
        <p:nvSpPr>
          <p:cNvPr id="16" name="TextBox 15"/>
          <p:cNvSpPr txBox="1"/>
          <p:nvPr/>
        </p:nvSpPr>
        <p:spPr>
          <a:xfrm>
            <a:off x="-130629" y="2584581"/>
            <a:ext cx="7837714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spcBef>
                <a:spcPts val="300"/>
              </a:spcBef>
            </a:pPr>
            <a:r>
              <a:rPr lang="ru-RU" sz="6000" b="1" dirty="0" smtClean="0">
                <a:ea typeface="Microsoft JhengHei UI Light" panose="020B0304030504040204" pitchFamily="34" charset="-120"/>
              </a:rPr>
              <a:t>77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организаций проинформированы о выявленных нарушениях  и имели возможность устранить нарушения без наложения штрафных санкций 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7707085" y="112696"/>
            <a:ext cx="2796779" cy="923330"/>
            <a:chOff x="440917" y="387974"/>
            <a:chExt cx="2599024" cy="823855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494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7951"/>
            <a:ext cx="7531872" cy="909549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Взаимодействие 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управы района 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 органами</a:t>
            </a:r>
            <a:br>
              <a:rPr lang="ru-RU" sz="28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местного 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самоуправления</a:t>
            </a:r>
            <a:r>
              <a:rPr lang="ru-RU" sz="2800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+mn-lt"/>
              </a:rPr>
            </a:br>
            <a:endParaRPr lang="ru-RU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40842" y="7189698"/>
            <a:ext cx="2638965" cy="851916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endParaRPr lang="ru-RU" sz="18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41307" t="39440" r="29615" b="31190"/>
          <a:stretch/>
        </p:blipFill>
        <p:spPr bwMode="auto">
          <a:xfrm>
            <a:off x="2471579" y="4283519"/>
            <a:ext cx="5565775" cy="3162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4" descr="Встреча Бесплатные Икон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9" y="2053409"/>
            <a:ext cx="1250303" cy="125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8"/>
          <p:cNvSpPr txBox="1">
            <a:spLocks/>
          </p:cNvSpPr>
          <p:nvPr/>
        </p:nvSpPr>
        <p:spPr>
          <a:xfrm>
            <a:off x="1726162" y="1968759"/>
            <a:ext cx="2976467" cy="1588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00482" indent="-200482" algn="l" defTabSz="801929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144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411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375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4340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6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900" dirty="0"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19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аседаний Совета депутатов муниципального округа Бабушкинский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6146" name="Picture 2" descr="https://cdn-icons-png.flaticon.com/512/942/9428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136" y="2052080"/>
            <a:ext cx="1256860" cy="125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8"/>
          <p:cNvSpPr txBox="1">
            <a:spLocks/>
          </p:cNvSpPr>
          <p:nvPr/>
        </p:nvSpPr>
        <p:spPr>
          <a:xfrm>
            <a:off x="6839339" y="1920820"/>
            <a:ext cx="3079102" cy="1636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0482" indent="-200482" algn="l" defTabSz="801929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144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411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375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4340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6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опрос рассмотрен на заседаниях Совета депутатов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7669763" y="167951"/>
            <a:ext cx="2883159" cy="1026367"/>
            <a:chOff x="440917" y="387974"/>
            <a:chExt cx="2599024" cy="82385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493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290397"/>
            <a:ext cx="7564979" cy="832104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Информация 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об итогах работы </a:t>
            </a:r>
            <a:br>
              <a:rPr lang="ru-RU" sz="2800" b="1" dirty="0">
                <a:solidFill>
                  <a:schemeClr val="bg1"/>
                </a:solidFill>
                <a:latin typeface="+mn-lt"/>
              </a:rPr>
            </a:br>
            <a:r>
              <a:rPr lang="ru-RU" sz="2800" b="1" dirty="0">
                <a:solidFill>
                  <a:schemeClr val="bg1"/>
                </a:solidFill>
                <a:latin typeface="+mn-lt"/>
              </a:rPr>
              <a:t>с обращениями граждан за 2021 год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40842" y="7189698"/>
            <a:ext cx="2638965" cy="851916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endParaRPr lang="ru-RU" sz="18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7" name="Объект 8"/>
          <p:cNvSpPr txBox="1">
            <a:spLocks/>
          </p:cNvSpPr>
          <p:nvPr/>
        </p:nvSpPr>
        <p:spPr>
          <a:xfrm>
            <a:off x="2377438" y="3682138"/>
            <a:ext cx="2551176" cy="139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0482" indent="-200482" algn="l" defTabSz="801929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144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411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375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4340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1 893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из вышестоящих организаций</a:t>
            </a:r>
            <a:endParaRPr lang="ru-RU" dirty="0"/>
          </a:p>
        </p:txBody>
      </p:sp>
      <p:sp>
        <p:nvSpPr>
          <p:cNvPr id="10" name="Объект 8"/>
          <p:cNvSpPr txBox="1">
            <a:spLocks/>
          </p:cNvSpPr>
          <p:nvPr/>
        </p:nvSpPr>
        <p:spPr>
          <a:xfrm>
            <a:off x="7031736" y="3682136"/>
            <a:ext cx="2231136" cy="1283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0482" indent="-200482" algn="l" defTabSz="801929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144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411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375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4340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2 307</a:t>
            </a:r>
          </a:p>
          <a:p>
            <a:pPr marL="0" indent="0">
              <a:buNone/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из вышестоящих организаций</a:t>
            </a:r>
            <a:endParaRPr lang="ru-RU" sz="1800" dirty="0"/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1752" y="1249491"/>
            <a:ext cx="10149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                                       </a:t>
            </a:r>
          </a:p>
          <a:p>
            <a:pPr algn="just"/>
            <a:r>
              <a:rPr lang="ru-RU" sz="2400" b="1" dirty="0" smtClean="0"/>
              <a:t>                                          ПИСЬМЕННЫЕ ОБРАЩЕНИЯ ГРАЖДАН</a:t>
            </a:r>
          </a:p>
          <a:p>
            <a:pPr algn="just"/>
            <a:endParaRPr lang="ru-RU" sz="2400" b="1" dirty="0"/>
          </a:p>
          <a:p>
            <a:pPr algn="just"/>
            <a:r>
              <a:rPr lang="ru-RU" sz="2400" b="1" dirty="0" smtClean="0"/>
              <a:t>                          2020 год                                                    2021 год</a:t>
            </a:r>
            <a:endParaRPr lang="ru-RU" sz="2400" dirty="0"/>
          </a:p>
        </p:txBody>
      </p:sp>
      <p:pic>
        <p:nvPicPr>
          <p:cNvPr id="11" name="cha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1" y="3589263"/>
            <a:ext cx="1468991" cy="1483671"/>
          </a:xfrm>
          <a:prstGeom prst="rect">
            <a:avLst/>
          </a:prstGeom>
        </p:spPr>
      </p:pic>
      <p:pic>
        <p:nvPicPr>
          <p:cNvPr id="12" name="cha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777" y="3682137"/>
            <a:ext cx="1566620" cy="13907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1" y="5788151"/>
            <a:ext cx="1572769" cy="119786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777" y="5788151"/>
            <a:ext cx="1572769" cy="119786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178042" y="5788150"/>
            <a:ext cx="227685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1 082</a:t>
            </a:r>
          </a:p>
          <a:p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поступили напрямую</a:t>
            </a:r>
          </a:p>
          <a:p>
            <a:r>
              <a:rPr lang="ru-RU" dirty="0" smtClean="0">
                <a:cs typeface="Times New Roman" panose="02020603050405020304" pitchFamily="18" charset="0"/>
              </a:rPr>
              <a:t>в управу района</a:t>
            </a:r>
            <a:endParaRPr lang="ru-RU" dirty="0"/>
          </a:p>
        </p:txBody>
      </p:sp>
      <p:sp>
        <p:nvSpPr>
          <p:cNvPr id="17" name="Объект 8"/>
          <p:cNvSpPr txBox="1">
            <a:spLocks/>
          </p:cNvSpPr>
          <p:nvPr/>
        </p:nvSpPr>
        <p:spPr>
          <a:xfrm>
            <a:off x="2295144" y="5603512"/>
            <a:ext cx="2459738" cy="1189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0482" indent="-200482" algn="l" defTabSz="801929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144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411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375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4340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8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240280" y="5788150"/>
            <a:ext cx="2286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958</a:t>
            </a:r>
            <a:endParaRPr lang="ru-RU" sz="4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поступили напрямую</a:t>
            </a:r>
          </a:p>
          <a:p>
            <a:r>
              <a:rPr lang="ru-RU" dirty="0">
                <a:cs typeface="Times New Roman" panose="02020603050405020304" pitchFamily="18" charset="0"/>
              </a:rPr>
              <a:t>в управу района</a:t>
            </a:r>
            <a:endParaRPr lang="ru-RU" dirty="0"/>
          </a:p>
        </p:txBody>
      </p:sp>
      <p:grpSp>
        <p:nvGrpSpPr>
          <p:cNvPr id="16" name="Группа 15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604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402484"/>
            <a:ext cx="7564979" cy="795380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+mn-lt"/>
              </a:rPr>
              <a:t>Тематическая структура 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письменных 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обращений граждан</a:t>
            </a:r>
          </a:p>
        </p:txBody>
      </p:sp>
      <p:graphicFrame>
        <p:nvGraphicFramePr>
          <p:cNvPr id="5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0580827"/>
              </p:ext>
            </p:extLst>
          </p:nvPr>
        </p:nvGraphicFramePr>
        <p:xfrm>
          <a:off x="160316" y="1809345"/>
          <a:ext cx="9731552" cy="5661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Группа 5"/>
          <p:cNvGrpSpPr/>
          <p:nvPr/>
        </p:nvGrpSpPr>
        <p:grpSpPr>
          <a:xfrm>
            <a:off x="7660531" y="402484"/>
            <a:ext cx="2599024" cy="932540"/>
            <a:chOff x="440917" y="387974"/>
            <a:chExt cx="2599024" cy="82385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396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402484"/>
            <a:ext cx="7614851" cy="771320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+mn-lt"/>
              </a:rPr>
              <a:t>Коллективные и повторные 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обращения 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граждан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6888" y="2012414"/>
            <a:ext cx="10222992" cy="5339362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b="1" dirty="0" smtClean="0"/>
              <a:t>           </a:t>
            </a:r>
            <a:r>
              <a:rPr lang="en-US" sz="2800" b="1" dirty="0" smtClean="0"/>
              <a:t>202</a:t>
            </a:r>
            <a:r>
              <a:rPr lang="ru-RU" sz="2800" b="1" dirty="0" smtClean="0"/>
              <a:t>0 </a:t>
            </a:r>
            <a:r>
              <a:rPr lang="ru-RU" sz="2800" b="1" dirty="0"/>
              <a:t>год                                </a:t>
            </a:r>
            <a:r>
              <a:rPr lang="ru-RU" sz="2800" b="1" dirty="0" smtClean="0"/>
              <a:t>                2021 </a:t>
            </a:r>
            <a:r>
              <a:rPr lang="ru-RU" sz="2800" b="1" dirty="0"/>
              <a:t>год</a:t>
            </a:r>
            <a:endParaRPr lang="ru-RU" sz="28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0" y="4834539"/>
            <a:ext cx="1673353" cy="13110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4834539"/>
            <a:ext cx="1780651" cy="13240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0" y="2630337"/>
            <a:ext cx="1673353" cy="13655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2642617"/>
            <a:ext cx="1800794" cy="1353312"/>
          </a:xfrm>
          <a:prstGeom prst="rect">
            <a:avLst/>
          </a:prstGeom>
        </p:spPr>
      </p:pic>
      <p:sp>
        <p:nvSpPr>
          <p:cNvPr id="11" name="Объект 8"/>
          <p:cNvSpPr txBox="1">
            <a:spLocks/>
          </p:cNvSpPr>
          <p:nvPr/>
        </p:nvSpPr>
        <p:spPr>
          <a:xfrm>
            <a:off x="2066873" y="2761488"/>
            <a:ext cx="3218359" cy="2013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0482" indent="-200482" algn="l" defTabSz="801929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144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411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375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4340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50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оступило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коллективных писем</a:t>
            </a:r>
          </a:p>
        </p:txBody>
      </p:sp>
      <p:sp>
        <p:nvSpPr>
          <p:cNvPr id="12" name="Объект 8"/>
          <p:cNvSpPr txBox="1">
            <a:spLocks/>
          </p:cNvSpPr>
          <p:nvPr/>
        </p:nvSpPr>
        <p:spPr>
          <a:xfrm>
            <a:off x="2066873" y="4774940"/>
            <a:ext cx="3044623" cy="1927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0482" indent="-200482" algn="l" defTabSz="801929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144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411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375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4340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endParaRPr lang="ru-RU" sz="6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поступило </a:t>
            </a:r>
          </a:p>
          <a:p>
            <a:pPr marL="0" indent="0">
              <a:buNone/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овторных писем</a:t>
            </a:r>
            <a:endParaRPr lang="ru-RU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4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8"/>
          <p:cNvSpPr txBox="1">
            <a:spLocks/>
          </p:cNvSpPr>
          <p:nvPr/>
        </p:nvSpPr>
        <p:spPr>
          <a:xfrm>
            <a:off x="7614851" y="2761488"/>
            <a:ext cx="2630714" cy="1980561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00482" indent="-200482" algn="l" defTabSz="801929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144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411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375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4340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5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47</a:t>
            </a:r>
            <a:endParaRPr lang="ru-RU" sz="185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поступило</a:t>
            </a:r>
          </a:p>
          <a:p>
            <a:pPr marL="0" indent="0">
              <a:buNone/>
            </a:pPr>
            <a:r>
              <a:rPr lang="ru-RU" sz="5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коллективных </a:t>
            </a:r>
            <a:r>
              <a:rPr lang="ru-RU" sz="5500" dirty="0">
                <a:ea typeface="Calibri" panose="020F0502020204030204" pitchFamily="34" charset="0"/>
                <a:cs typeface="Times New Roman" panose="02020603050405020304" pitchFamily="18" charset="0"/>
              </a:rPr>
              <a:t>писем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72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Объект 8"/>
          <p:cNvSpPr txBox="1">
            <a:spLocks/>
          </p:cNvSpPr>
          <p:nvPr/>
        </p:nvSpPr>
        <p:spPr>
          <a:xfrm>
            <a:off x="7712677" y="4774940"/>
            <a:ext cx="2660891" cy="1772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0482" indent="-200482" algn="l" defTabSz="801929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144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411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375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4340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6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ru-RU" sz="6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поступило </a:t>
            </a:r>
          </a:p>
          <a:p>
            <a:pPr marL="0" indent="0">
              <a:buNone/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повторных писем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4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7712677" y="402484"/>
            <a:ext cx="2660891" cy="932540"/>
            <a:chOff x="440917" y="387974"/>
            <a:chExt cx="2599024" cy="823855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689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бъект 8"/>
          <p:cNvSpPr txBox="1">
            <a:spLocks/>
          </p:cNvSpPr>
          <p:nvPr/>
        </p:nvSpPr>
        <p:spPr>
          <a:xfrm>
            <a:off x="298382" y="1636295"/>
            <a:ext cx="10075185" cy="5923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0482" indent="-200482" algn="l" defTabSz="801929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144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411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375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4340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	Подводя </a:t>
            </a:r>
            <a:r>
              <a:rPr lang="ru-RU" dirty="0"/>
              <a:t>итоги 2021 года, хочу поблагодарить всех руководителей районных, в том числе общественных организаций, учреждений и депутатский корпус за эффективную и слаженную совместную работу. </a:t>
            </a:r>
          </a:p>
          <a:p>
            <a:pPr marL="0" indent="0">
              <a:buNone/>
            </a:pPr>
            <a:r>
              <a:rPr lang="ru-RU" dirty="0" smtClean="0"/>
              <a:t>	Наш </a:t>
            </a:r>
            <a:r>
              <a:rPr lang="ru-RU" dirty="0"/>
              <a:t>район перспективно развивается, реализуя градостроительную политику города. Уверен, что совместными усилиями мы выполним все намеченное на 2022 год на благо жителей Бабушкинского </a:t>
            </a:r>
            <a:r>
              <a:rPr lang="ru-RU" dirty="0" smtClean="0"/>
              <a:t>района!</a:t>
            </a:r>
          </a:p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СПАСИБО </a:t>
            </a:r>
            <a:r>
              <a:rPr lang="ru-RU" b="1" dirty="0"/>
              <a:t>ЗА ВНИМАНИЕ!</a:t>
            </a:r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7712677" y="402484"/>
            <a:ext cx="2660891" cy="932540"/>
            <a:chOff x="440917" y="387974"/>
            <a:chExt cx="2599024" cy="823855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375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855" y="420767"/>
            <a:ext cx="5370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СВАО</a:t>
            </a:r>
            <a:endParaRPr lang="en-US" sz="1200" dirty="0" smtClean="0">
              <a:solidFill>
                <a:schemeClr val="bg1"/>
              </a:solidFill>
              <a:ea typeface="Microsoft JhengHei UI Light" panose="020B0304030504040204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375668"/>
            <a:ext cx="756497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Структура непрограммных расходов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43853" y="717703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1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02" y="10266983"/>
            <a:ext cx="90624" cy="90624"/>
          </a:xfrm>
          <a:prstGeom prst="rect">
            <a:avLst/>
          </a:prstGeom>
        </p:spPr>
      </p:pic>
      <p:sp>
        <p:nvSpPr>
          <p:cNvPr id="40" name="Freeform 186"/>
          <p:cNvSpPr>
            <a:spLocks/>
          </p:cNvSpPr>
          <p:nvPr/>
        </p:nvSpPr>
        <p:spPr bwMode="auto">
          <a:xfrm>
            <a:off x="-1960022" y="6381757"/>
            <a:ext cx="930036" cy="1167251"/>
          </a:xfrm>
          <a:custGeom>
            <a:avLst/>
            <a:gdLst>
              <a:gd name="T0" fmla="*/ 190 w 988"/>
              <a:gd name="T1" fmla="*/ 1040 h 1240"/>
              <a:gd name="T2" fmla="*/ 175 w 988"/>
              <a:gd name="T3" fmla="*/ 1082 h 1240"/>
              <a:gd name="T4" fmla="*/ 189 w 988"/>
              <a:gd name="T5" fmla="*/ 1113 h 1240"/>
              <a:gd name="T6" fmla="*/ 158 w 988"/>
              <a:gd name="T7" fmla="*/ 1121 h 1240"/>
              <a:gd name="T8" fmla="*/ 131 w 988"/>
              <a:gd name="T9" fmla="*/ 1205 h 1240"/>
              <a:gd name="T10" fmla="*/ 281 w 988"/>
              <a:gd name="T11" fmla="*/ 1159 h 1240"/>
              <a:gd name="T12" fmla="*/ 304 w 988"/>
              <a:gd name="T13" fmla="*/ 1198 h 1240"/>
              <a:gd name="T14" fmla="*/ 315 w 988"/>
              <a:gd name="T15" fmla="*/ 1213 h 1240"/>
              <a:gd name="T16" fmla="*/ 375 w 988"/>
              <a:gd name="T17" fmla="*/ 1217 h 1240"/>
              <a:gd name="T18" fmla="*/ 494 w 988"/>
              <a:gd name="T19" fmla="*/ 1205 h 1240"/>
              <a:gd name="T20" fmla="*/ 552 w 988"/>
              <a:gd name="T21" fmla="*/ 1028 h 1240"/>
              <a:gd name="T22" fmla="*/ 800 w 988"/>
              <a:gd name="T23" fmla="*/ 1024 h 1240"/>
              <a:gd name="T24" fmla="*/ 871 w 988"/>
              <a:gd name="T25" fmla="*/ 877 h 1240"/>
              <a:gd name="T26" fmla="*/ 888 w 988"/>
              <a:gd name="T27" fmla="*/ 823 h 1240"/>
              <a:gd name="T28" fmla="*/ 902 w 988"/>
              <a:gd name="T29" fmla="*/ 778 h 1240"/>
              <a:gd name="T30" fmla="*/ 948 w 988"/>
              <a:gd name="T31" fmla="*/ 759 h 1240"/>
              <a:gd name="T32" fmla="*/ 982 w 988"/>
              <a:gd name="T33" fmla="*/ 686 h 1240"/>
              <a:gd name="T34" fmla="*/ 944 w 988"/>
              <a:gd name="T35" fmla="*/ 677 h 1240"/>
              <a:gd name="T36" fmla="*/ 956 w 988"/>
              <a:gd name="T37" fmla="*/ 644 h 1240"/>
              <a:gd name="T38" fmla="*/ 923 w 988"/>
              <a:gd name="T39" fmla="*/ 623 h 1240"/>
              <a:gd name="T40" fmla="*/ 907 w 988"/>
              <a:gd name="T41" fmla="*/ 605 h 1240"/>
              <a:gd name="T42" fmla="*/ 884 w 988"/>
              <a:gd name="T43" fmla="*/ 590 h 1240"/>
              <a:gd name="T44" fmla="*/ 861 w 988"/>
              <a:gd name="T45" fmla="*/ 586 h 1240"/>
              <a:gd name="T46" fmla="*/ 865 w 988"/>
              <a:gd name="T47" fmla="*/ 629 h 1240"/>
              <a:gd name="T48" fmla="*/ 827 w 988"/>
              <a:gd name="T49" fmla="*/ 592 h 1240"/>
              <a:gd name="T50" fmla="*/ 827 w 988"/>
              <a:gd name="T51" fmla="*/ 565 h 1240"/>
              <a:gd name="T52" fmla="*/ 700 w 988"/>
              <a:gd name="T53" fmla="*/ 576 h 1240"/>
              <a:gd name="T54" fmla="*/ 652 w 988"/>
              <a:gd name="T55" fmla="*/ 630 h 1240"/>
              <a:gd name="T56" fmla="*/ 652 w 988"/>
              <a:gd name="T57" fmla="*/ 475 h 1240"/>
              <a:gd name="T58" fmla="*/ 692 w 988"/>
              <a:gd name="T59" fmla="*/ 480 h 1240"/>
              <a:gd name="T60" fmla="*/ 669 w 988"/>
              <a:gd name="T61" fmla="*/ 432 h 1240"/>
              <a:gd name="T62" fmla="*/ 636 w 988"/>
              <a:gd name="T63" fmla="*/ 413 h 1240"/>
              <a:gd name="T64" fmla="*/ 607 w 988"/>
              <a:gd name="T65" fmla="*/ 369 h 1240"/>
              <a:gd name="T66" fmla="*/ 569 w 988"/>
              <a:gd name="T67" fmla="*/ 342 h 1240"/>
              <a:gd name="T68" fmla="*/ 542 w 988"/>
              <a:gd name="T69" fmla="*/ 294 h 1240"/>
              <a:gd name="T70" fmla="*/ 590 w 988"/>
              <a:gd name="T71" fmla="*/ 163 h 1240"/>
              <a:gd name="T72" fmla="*/ 575 w 988"/>
              <a:gd name="T73" fmla="*/ 105 h 1240"/>
              <a:gd name="T74" fmla="*/ 554 w 988"/>
              <a:gd name="T75" fmla="*/ 77 h 1240"/>
              <a:gd name="T76" fmla="*/ 511 w 988"/>
              <a:gd name="T77" fmla="*/ 63 h 1240"/>
              <a:gd name="T78" fmla="*/ 463 w 988"/>
              <a:gd name="T79" fmla="*/ 59 h 1240"/>
              <a:gd name="T80" fmla="*/ 323 w 988"/>
              <a:gd name="T81" fmla="*/ 27 h 1240"/>
              <a:gd name="T82" fmla="*/ 271 w 988"/>
              <a:gd name="T83" fmla="*/ 7 h 1240"/>
              <a:gd name="T84" fmla="*/ 250 w 988"/>
              <a:gd name="T85" fmla="*/ 27 h 1240"/>
              <a:gd name="T86" fmla="*/ 243 w 988"/>
              <a:gd name="T87" fmla="*/ 65 h 1240"/>
              <a:gd name="T88" fmla="*/ 206 w 988"/>
              <a:gd name="T89" fmla="*/ 109 h 1240"/>
              <a:gd name="T90" fmla="*/ 214 w 988"/>
              <a:gd name="T91" fmla="*/ 190 h 1240"/>
              <a:gd name="T92" fmla="*/ 216 w 988"/>
              <a:gd name="T93" fmla="*/ 236 h 1240"/>
              <a:gd name="T94" fmla="*/ 225 w 988"/>
              <a:gd name="T95" fmla="*/ 298 h 1240"/>
              <a:gd name="T96" fmla="*/ 104 w 988"/>
              <a:gd name="T97" fmla="*/ 373 h 1240"/>
              <a:gd name="T98" fmla="*/ 81 w 988"/>
              <a:gd name="T99" fmla="*/ 384 h 1240"/>
              <a:gd name="T100" fmla="*/ 75 w 988"/>
              <a:gd name="T101" fmla="*/ 425 h 1240"/>
              <a:gd name="T102" fmla="*/ 100 w 988"/>
              <a:gd name="T103" fmla="*/ 459 h 1240"/>
              <a:gd name="T104" fmla="*/ 33 w 988"/>
              <a:gd name="T105" fmla="*/ 482 h 1240"/>
              <a:gd name="T106" fmla="*/ 12 w 988"/>
              <a:gd name="T107" fmla="*/ 490 h 1240"/>
              <a:gd name="T108" fmla="*/ 16 w 988"/>
              <a:gd name="T109" fmla="*/ 511 h 1240"/>
              <a:gd name="T110" fmla="*/ 37 w 988"/>
              <a:gd name="T111" fmla="*/ 532 h 1240"/>
              <a:gd name="T112" fmla="*/ 12 w 988"/>
              <a:gd name="T113" fmla="*/ 569 h 1240"/>
              <a:gd name="T114" fmla="*/ 21 w 988"/>
              <a:gd name="T115" fmla="*/ 642 h 1240"/>
              <a:gd name="T116" fmla="*/ 64 w 988"/>
              <a:gd name="T117" fmla="*/ 719 h 1240"/>
              <a:gd name="T118" fmla="*/ 60 w 988"/>
              <a:gd name="T119" fmla="*/ 755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88" h="1240">
                <a:moveTo>
                  <a:pt x="58" y="949"/>
                </a:moveTo>
                <a:lnTo>
                  <a:pt x="148" y="959"/>
                </a:lnTo>
                <a:lnTo>
                  <a:pt x="225" y="967"/>
                </a:lnTo>
                <a:lnTo>
                  <a:pt x="250" y="969"/>
                </a:lnTo>
                <a:lnTo>
                  <a:pt x="267" y="971"/>
                </a:lnTo>
                <a:lnTo>
                  <a:pt x="264" y="1011"/>
                </a:lnTo>
                <a:lnTo>
                  <a:pt x="231" y="1011"/>
                </a:lnTo>
                <a:lnTo>
                  <a:pt x="238" y="1032"/>
                </a:lnTo>
                <a:lnTo>
                  <a:pt x="229" y="1034"/>
                </a:lnTo>
                <a:lnTo>
                  <a:pt x="216" y="1038"/>
                </a:lnTo>
                <a:lnTo>
                  <a:pt x="217" y="1050"/>
                </a:lnTo>
                <a:lnTo>
                  <a:pt x="204" y="1046"/>
                </a:lnTo>
                <a:lnTo>
                  <a:pt x="204" y="1040"/>
                </a:lnTo>
                <a:lnTo>
                  <a:pt x="190" y="1040"/>
                </a:lnTo>
                <a:lnTo>
                  <a:pt x="183" y="1038"/>
                </a:lnTo>
                <a:lnTo>
                  <a:pt x="164" y="1034"/>
                </a:lnTo>
                <a:lnTo>
                  <a:pt x="160" y="1053"/>
                </a:lnTo>
                <a:lnTo>
                  <a:pt x="142" y="1047"/>
                </a:lnTo>
                <a:lnTo>
                  <a:pt x="140" y="1067"/>
                </a:lnTo>
                <a:lnTo>
                  <a:pt x="148" y="1071"/>
                </a:lnTo>
                <a:lnTo>
                  <a:pt x="156" y="1073"/>
                </a:lnTo>
                <a:lnTo>
                  <a:pt x="160" y="1074"/>
                </a:lnTo>
                <a:lnTo>
                  <a:pt x="162" y="1074"/>
                </a:lnTo>
                <a:lnTo>
                  <a:pt x="164" y="1076"/>
                </a:lnTo>
                <a:lnTo>
                  <a:pt x="167" y="1080"/>
                </a:lnTo>
                <a:lnTo>
                  <a:pt x="171" y="1080"/>
                </a:lnTo>
                <a:lnTo>
                  <a:pt x="173" y="1080"/>
                </a:lnTo>
                <a:lnTo>
                  <a:pt x="175" y="1082"/>
                </a:lnTo>
                <a:lnTo>
                  <a:pt x="181" y="1082"/>
                </a:lnTo>
                <a:lnTo>
                  <a:pt x="183" y="1082"/>
                </a:lnTo>
                <a:lnTo>
                  <a:pt x="185" y="1084"/>
                </a:lnTo>
                <a:lnTo>
                  <a:pt x="189" y="1084"/>
                </a:lnTo>
                <a:lnTo>
                  <a:pt x="190" y="1086"/>
                </a:lnTo>
                <a:lnTo>
                  <a:pt x="195" y="1086"/>
                </a:lnTo>
                <a:lnTo>
                  <a:pt x="200" y="1090"/>
                </a:lnTo>
                <a:lnTo>
                  <a:pt x="206" y="1092"/>
                </a:lnTo>
                <a:lnTo>
                  <a:pt x="204" y="1096"/>
                </a:lnTo>
                <a:lnTo>
                  <a:pt x="202" y="1101"/>
                </a:lnTo>
                <a:lnTo>
                  <a:pt x="198" y="1109"/>
                </a:lnTo>
                <a:lnTo>
                  <a:pt x="192" y="1109"/>
                </a:lnTo>
                <a:lnTo>
                  <a:pt x="190" y="1113"/>
                </a:lnTo>
                <a:lnTo>
                  <a:pt x="189" y="1113"/>
                </a:lnTo>
                <a:lnTo>
                  <a:pt x="187" y="1111"/>
                </a:lnTo>
                <a:lnTo>
                  <a:pt x="185" y="1111"/>
                </a:lnTo>
                <a:lnTo>
                  <a:pt x="183" y="1111"/>
                </a:lnTo>
                <a:lnTo>
                  <a:pt x="181" y="1111"/>
                </a:lnTo>
                <a:lnTo>
                  <a:pt x="177" y="1111"/>
                </a:lnTo>
                <a:lnTo>
                  <a:pt x="175" y="1111"/>
                </a:lnTo>
                <a:lnTo>
                  <a:pt x="173" y="1111"/>
                </a:lnTo>
                <a:lnTo>
                  <a:pt x="171" y="1111"/>
                </a:lnTo>
                <a:lnTo>
                  <a:pt x="167" y="1111"/>
                </a:lnTo>
                <a:lnTo>
                  <a:pt x="166" y="1111"/>
                </a:lnTo>
                <a:lnTo>
                  <a:pt x="164" y="1111"/>
                </a:lnTo>
                <a:lnTo>
                  <a:pt x="162" y="1111"/>
                </a:lnTo>
                <a:lnTo>
                  <a:pt x="158" y="1111"/>
                </a:lnTo>
                <a:lnTo>
                  <a:pt x="158" y="1121"/>
                </a:lnTo>
                <a:lnTo>
                  <a:pt x="156" y="1124"/>
                </a:lnTo>
                <a:lnTo>
                  <a:pt x="146" y="1128"/>
                </a:lnTo>
                <a:lnTo>
                  <a:pt x="148" y="1132"/>
                </a:lnTo>
                <a:lnTo>
                  <a:pt x="148" y="1136"/>
                </a:lnTo>
                <a:lnTo>
                  <a:pt x="152" y="1146"/>
                </a:lnTo>
                <a:lnTo>
                  <a:pt x="142" y="1149"/>
                </a:lnTo>
                <a:lnTo>
                  <a:pt x="148" y="1159"/>
                </a:lnTo>
                <a:lnTo>
                  <a:pt x="150" y="1161"/>
                </a:lnTo>
                <a:lnTo>
                  <a:pt x="150" y="1172"/>
                </a:lnTo>
                <a:lnTo>
                  <a:pt x="142" y="1172"/>
                </a:lnTo>
                <a:lnTo>
                  <a:pt x="142" y="1175"/>
                </a:lnTo>
                <a:lnTo>
                  <a:pt x="140" y="1184"/>
                </a:lnTo>
                <a:lnTo>
                  <a:pt x="137" y="1198"/>
                </a:lnTo>
                <a:lnTo>
                  <a:pt x="131" y="1205"/>
                </a:lnTo>
                <a:lnTo>
                  <a:pt x="125" y="1223"/>
                </a:lnTo>
                <a:lnTo>
                  <a:pt x="139" y="1226"/>
                </a:lnTo>
                <a:lnTo>
                  <a:pt x="154" y="1223"/>
                </a:lnTo>
                <a:lnTo>
                  <a:pt x="212" y="1211"/>
                </a:lnTo>
                <a:lnTo>
                  <a:pt x="219" y="1207"/>
                </a:lnTo>
                <a:lnTo>
                  <a:pt x="221" y="1196"/>
                </a:lnTo>
                <a:lnTo>
                  <a:pt x="217" y="1177"/>
                </a:lnTo>
                <a:lnTo>
                  <a:pt x="229" y="1169"/>
                </a:lnTo>
                <a:lnTo>
                  <a:pt x="231" y="1157"/>
                </a:lnTo>
                <a:lnTo>
                  <a:pt x="238" y="1157"/>
                </a:lnTo>
                <a:lnTo>
                  <a:pt x="244" y="1155"/>
                </a:lnTo>
                <a:lnTo>
                  <a:pt x="256" y="1159"/>
                </a:lnTo>
                <a:lnTo>
                  <a:pt x="275" y="1161"/>
                </a:lnTo>
                <a:lnTo>
                  <a:pt x="281" y="1159"/>
                </a:lnTo>
                <a:lnTo>
                  <a:pt x="289" y="1161"/>
                </a:lnTo>
                <a:lnTo>
                  <a:pt x="292" y="1161"/>
                </a:lnTo>
                <a:lnTo>
                  <a:pt x="294" y="1167"/>
                </a:lnTo>
                <a:lnTo>
                  <a:pt x="294" y="1169"/>
                </a:lnTo>
                <a:lnTo>
                  <a:pt x="294" y="1170"/>
                </a:lnTo>
                <a:lnTo>
                  <a:pt x="296" y="1172"/>
                </a:lnTo>
                <a:lnTo>
                  <a:pt x="298" y="1177"/>
                </a:lnTo>
                <a:lnTo>
                  <a:pt x="298" y="1182"/>
                </a:lnTo>
                <a:lnTo>
                  <a:pt x="298" y="1184"/>
                </a:lnTo>
                <a:lnTo>
                  <a:pt x="298" y="1186"/>
                </a:lnTo>
                <a:lnTo>
                  <a:pt x="300" y="1188"/>
                </a:lnTo>
                <a:lnTo>
                  <a:pt x="306" y="1194"/>
                </a:lnTo>
                <a:lnTo>
                  <a:pt x="304" y="1196"/>
                </a:lnTo>
                <a:lnTo>
                  <a:pt x="304" y="1198"/>
                </a:lnTo>
                <a:lnTo>
                  <a:pt x="306" y="1199"/>
                </a:lnTo>
                <a:lnTo>
                  <a:pt x="306" y="1201"/>
                </a:lnTo>
                <a:lnTo>
                  <a:pt x="306" y="1203"/>
                </a:lnTo>
                <a:lnTo>
                  <a:pt x="308" y="1205"/>
                </a:lnTo>
                <a:lnTo>
                  <a:pt x="310" y="1205"/>
                </a:lnTo>
                <a:lnTo>
                  <a:pt x="310" y="1207"/>
                </a:lnTo>
                <a:lnTo>
                  <a:pt x="310" y="1209"/>
                </a:lnTo>
                <a:lnTo>
                  <a:pt x="312" y="1211"/>
                </a:lnTo>
                <a:lnTo>
                  <a:pt x="312" y="1213"/>
                </a:lnTo>
                <a:lnTo>
                  <a:pt x="310" y="1215"/>
                </a:lnTo>
                <a:lnTo>
                  <a:pt x="312" y="1215"/>
                </a:lnTo>
                <a:lnTo>
                  <a:pt x="313" y="1215"/>
                </a:lnTo>
                <a:lnTo>
                  <a:pt x="313" y="1217"/>
                </a:lnTo>
                <a:lnTo>
                  <a:pt x="315" y="1213"/>
                </a:lnTo>
                <a:lnTo>
                  <a:pt x="318" y="1213"/>
                </a:lnTo>
                <a:lnTo>
                  <a:pt x="318" y="1215"/>
                </a:lnTo>
                <a:lnTo>
                  <a:pt x="318" y="1213"/>
                </a:lnTo>
                <a:lnTo>
                  <a:pt x="319" y="1213"/>
                </a:lnTo>
                <a:lnTo>
                  <a:pt x="319" y="1211"/>
                </a:lnTo>
                <a:lnTo>
                  <a:pt x="321" y="1211"/>
                </a:lnTo>
                <a:lnTo>
                  <a:pt x="321" y="1213"/>
                </a:lnTo>
                <a:lnTo>
                  <a:pt x="331" y="1226"/>
                </a:lnTo>
                <a:lnTo>
                  <a:pt x="339" y="1223"/>
                </a:lnTo>
                <a:lnTo>
                  <a:pt x="346" y="1232"/>
                </a:lnTo>
                <a:lnTo>
                  <a:pt x="352" y="1230"/>
                </a:lnTo>
                <a:lnTo>
                  <a:pt x="366" y="1220"/>
                </a:lnTo>
                <a:lnTo>
                  <a:pt x="373" y="1217"/>
                </a:lnTo>
                <a:lnTo>
                  <a:pt x="375" y="1217"/>
                </a:lnTo>
                <a:lnTo>
                  <a:pt x="379" y="1223"/>
                </a:lnTo>
                <a:lnTo>
                  <a:pt x="381" y="1223"/>
                </a:lnTo>
                <a:lnTo>
                  <a:pt x="383" y="1228"/>
                </a:lnTo>
                <a:lnTo>
                  <a:pt x="385" y="1234"/>
                </a:lnTo>
                <a:lnTo>
                  <a:pt x="390" y="1234"/>
                </a:lnTo>
                <a:lnTo>
                  <a:pt x="423" y="1232"/>
                </a:lnTo>
                <a:lnTo>
                  <a:pt x="436" y="1230"/>
                </a:lnTo>
                <a:lnTo>
                  <a:pt x="463" y="1234"/>
                </a:lnTo>
                <a:lnTo>
                  <a:pt x="479" y="1232"/>
                </a:lnTo>
                <a:lnTo>
                  <a:pt x="494" y="1240"/>
                </a:lnTo>
                <a:lnTo>
                  <a:pt x="504" y="1225"/>
                </a:lnTo>
                <a:lnTo>
                  <a:pt x="496" y="1219"/>
                </a:lnTo>
                <a:lnTo>
                  <a:pt x="498" y="1211"/>
                </a:lnTo>
                <a:lnTo>
                  <a:pt x="494" y="1205"/>
                </a:lnTo>
                <a:lnTo>
                  <a:pt x="494" y="1194"/>
                </a:lnTo>
                <a:lnTo>
                  <a:pt x="473" y="1180"/>
                </a:lnTo>
                <a:lnTo>
                  <a:pt x="479" y="1170"/>
                </a:lnTo>
                <a:lnTo>
                  <a:pt x="481" y="1175"/>
                </a:lnTo>
                <a:lnTo>
                  <a:pt x="483" y="1177"/>
                </a:lnTo>
                <a:lnTo>
                  <a:pt x="484" y="1178"/>
                </a:lnTo>
                <a:lnTo>
                  <a:pt x="496" y="1182"/>
                </a:lnTo>
                <a:lnTo>
                  <a:pt x="502" y="1184"/>
                </a:lnTo>
                <a:lnTo>
                  <a:pt x="511" y="1180"/>
                </a:lnTo>
                <a:lnTo>
                  <a:pt x="550" y="1103"/>
                </a:lnTo>
                <a:lnTo>
                  <a:pt x="537" y="1092"/>
                </a:lnTo>
                <a:lnTo>
                  <a:pt x="532" y="1071"/>
                </a:lnTo>
                <a:lnTo>
                  <a:pt x="527" y="1059"/>
                </a:lnTo>
                <a:lnTo>
                  <a:pt x="552" y="1028"/>
                </a:lnTo>
                <a:lnTo>
                  <a:pt x="588" y="1036"/>
                </a:lnTo>
                <a:lnTo>
                  <a:pt x="611" y="1036"/>
                </a:lnTo>
                <a:lnTo>
                  <a:pt x="594" y="1055"/>
                </a:lnTo>
                <a:lnTo>
                  <a:pt x="627" y="1078"/>
                </a:lnTo>
                <a:lnTo>
                  <a:pt x="646" y="1078"/>
                </a:lnTo>
                <a:lnTo>
                  <a:pt x="673" y="1105"/>
                </a:lnTo>
                <a:lnTo>
                  <a:pt x="679" y="1073"/>
                </a:lnTo>
                <a:lnTo>
                  <a:pt x="704" y="1065"/>
                </a:lnTo>
                <a:lnTo>
                  <a:pt x="732" y="1034"/>
                </a:lnTo>
                <a:lnTo>
                  <a:pt x="742" y="1038"/>
                </a:lnTo>
                <a:lnTo>
                  <a:pt x="746" y="1034"/>
                </a:lnTo>
                <a:lnTo>
                  <a:pt x="767" y="1019"/>
                </a:lnTo>
                <a:lnTo>
                  <a:pt x="790" y="1024"/>
                </a:lnTo>
                <a:lnTo>
                  <a:pt x="800" y="1024"/>
                </a:lnTo>
                <a:lnTo>
                  <a:pt x="806" y="994"/>
                </a:lnTo>
                <a:lnTo>
                  <a:pt x="798" y="973"/>
                </a:lnTo>
                <a:lnTo>
                  <a:pt x="780" y="942"/>
                </a:lnTo>
                <a:lnTo>
                  <a:pt x="786" y="938"/>
                </a:lnTo>
                <a:lnTo>
                  <a:pt x="796" y="942"/>
                </a:lnTo>
                <a:lnTo>
                  <a:pt x="823" y="938"/>
                </a:lnTo>
                <a:lnTo>
                  <a:pt x="840" y="930"/>
                </a:lnTo>
                <a:lnTo>
                  <a:pt x="871" y="907"/>
                </a:lnTo>
                <a:lnTo>
                  <a:pt x="871" y="900"/>
                </a:lnTo>
                <a:lnTo>
                  <a:pt x="873" y="898"/>
                </a:lnTo>
                <a:lnTo>
                  <a:pt x="871" y="884"/>
                </a:lnTo>
                <a:lnTo>
                  <a:pt x="871" y="882"/>
                </a:lnTo>
                <a:lnTo>
                  <a:pt x="871" y="880"/>
                </a:lnTo>
                <a:lnTo>
                  <a:pt x="871" y="877"/>
                </a:lnTo>
                <a:lnTo>
                  <a:pt x="873" y="872"/>
                </a:lnTo>
                <a:lnTo>
                  <a:pt x="873" y="871"/>
                </a:lnTo>
                <a:lnTo>
                  <a:pt x="875" y="869"/>
                </a:lnTo>
                <a:lnTo>
                  <a:pt x="879" y="859"/>
                </a:lnTo>
                <a:lnTo>
                  <a:pt x="882" y="850"/>
                </a:lnTo>
                <a:lnTo>
                  <a:pt x="882" y="848"/>
                </a:lnTo>
                <a:lnTo>
                  <a:pt x="884" y="846"/>
                </a:lnTo>
                <a:lnTo>
                  <a:pt x="884" y="842"/>
                </a:lnTo>
                <a:lnTo>
                  <a:pt x="886" y="838"/>
                </a:lnTo>
                <a:lnTo>
                  <a:pt x="886" y="834"/>
                </a:lnTo>
                <a:lnTo>
                  <a:pt x="886" y="832"/>
                </a:lnTo>
                <a:lnTo>
                  <a:pt x="886" y="830"/>
                </a:lnTo>
                <a:lnTo>
                  <a:pt x="888" y="826"/>
                </a:lnTo>
                <a:lnTo>
                  <a:pt x="888" y="823"/>
                </a:lnTo>
                <a:lnTo>
                  <a:pt x="888" y="817"/>
                </a:lnTo>
                <a:lnTo>
                  <a:pt x="888" y="813"/>
                </a:lnTo>
                <a:lnTo>
                  <a:pt x="890" y="807"/>
                </a:lnTo>
                <a:lnTo>
                  <a:pt x="890" y="805"/>
                </a:lnTo>
                <a:lnTo>
                  <a:pt x="892" y="803"/>
                </a:lnTo>
                <a:lnTo>
                  <a:pt x="894" y="800"/>
                </a:lnTo>
                <a:lnTo>
                  <a:pt x="894" y="796"/>
                </a:lnTo>
                <a:lnTo>
                  <a:pt x="894" y="794"/>
                </a:lnTo>
                <a:lnTo>
                  <a:pt x="894" y="792"/>
                </a:lnTo>
                <a:lnTo>
                  <a:pt x="898" y="786"/>
                </a:lnTo>
                <a:lnTo>
                  <a:pt x="900" y="784"/>
                </a:lnTo>
                <a:lnTo>
                  <a:pt x="900" y="782"/>
                </a:lnTo>
                <a:lnTo>
                  <a:pt x="902" y="780"/>
                </a:lnTo>
                <a:lnTo>
                  <a:pt x="902" y="778"/>
                </a:lnTo>
                <a:lnTo>
                  <a:pt x="903" y="776"/>
                </a:lnTo>
                <a:lnTo>
                  <a:pt x="903" y="775"/>
                </a:lnTo>
                <a:lnTo>
                  <a:pt x="905" y="775"/>
                </a:lnTo>
                <a:lnTo>
                  <a:pt x="907" y="775"/>
                </a:lnTo>
                <a:lnTo>
                  <a:pt x="911" y="778"/>
                </a:lnTo>
                <a:lnTo>
                  <a:pt x="913" y="775"/>
                </a:lnTo>
                <a:lnTo>
                  <a:pt x="915" y="773"/>
                </a:lnTo>
                <a:lnTo>
                  <a:pt x="913" y="771"/>
                </a:lnTo>
                <a:lnTo>
                  <a:pt x="911" y="769"/>
                </a:lnTo>
                <a:lnTo>
                  <a:pt x="913" y="769"/>
                </a:lnTo>
                <a:lnTo>
                  <a:pt x="911" y="763"/>
                </a:lnTo>
                <a:lnTo>
                  <a:pt x="921" y="754"/>
                </a:lnTo>
                <a:lnTo>
                  <a:pt x="942" y="765"/>
                </a:lnTo>
                <a:lnTo>
                  <a:pt x="948" y="759"/>
                </a:lnTo>
                <a:lnTo>
                  <a:pt x="961" y="740"/>
                </a:lnTo>
                <a:lnTo>
                  <a:pt x="980" y="715"/>
                </a:lnTo>
                <a:lnTo>
                  <a:pt x="982" y="713"/>
                </a:lnTo>
                <a:lnTo>
                  <a:pt x="984" y="713"/>
                </a:lnTo>
                <a:lnTo>
                  <a:pt x="982" y="709"/>
                </a:lnTo>
                <a:lnTo>
                  <a:pt x="984" y="705"/>
                </a:lnTo>
                <a:lnTo>
                  <a:pt x="986" y="701"/>
                </a:lnTo>
                <a:lnTo>
                  <a:pt x="988" y="699"/>
                </a:lnTo>
                <a:lnTo>
                  <a:pt x="988" y="698"/>
                </a:lnTo>
                <a:lnTo>
                  <a:pt x="988" y="692"/>
                </a:lnTo>
                <a:lnTo>
                  <a:pt x="986" y="690"/>
                </a:lnTo>
                <a:lnTo>
                  <a:pt x="986" y="688"/>
                </a:lnTo>
                <a:lnTo>
                  <a:pt x="984" y="686"/>
                </a:lnTo>
                <a:lnTo>
                  <a:pt x="982" y="686"/>
                </a:lnTo>
                <a:lnTo>
                  <a:pt x="978" y="684"/>
                </a:lnTo>
                <a:lnTo>
                  <a:pt x="973" y="684"/>
                </a:lnTo>
                <a:lnTo>
                  <a:pt x="971" y="686"/>
                </a:lnTo>
                <a:lnTo>
                  <a:pt x="967" y="690"/>
                </a:lnTo>
                <a:lnTo>
                  <a:pt x="963" y="692"/>
                </a:lnTo>
                <a:lnTo>
                  <a:pt x="959" y="692"/>
                </a:lnTo>
                <a:lnTo>
                  <a:pt x="956" y="694"/>
                </a:lnTo>
                <a:lnTo>
                  <a:pt x="951" y="692"/>
                </a:lnTo>
                <a:lnTo>
                  <a:pt x="950" y="690"/>
                </a:lnTo>
                <a:lnTo>
                  <a:pt x="946" y="688"/>
                </a:lnTo>
                <a:lnTo>
                  <a:pt x="946" y="686"/>
                </a:lnTo>
                <a:lnTo>
                  <a:pt x="946" y="684"/>
                </a:lnTo>
                <a:lnTo>
                  <a:pt x="946" y="682"/>
                </a:lnTo>
                <a:lnTo>
                  <a:pt x="944" y="677"/>
                </a:lnTo>
                <a:lnTo>
                  <a:pt x="944" y="675"/>
                </a:lnTo>
                <a:lnTo>
                  <a:pt x="942" y="669"/>
                </a:lnTo>
                <a:lnTo>
                  <a:pt x="942" y="665"/>
                </a:lnTo>
                <a:lnTo>
                  <a:pt x="942" y="663"/>
                </a:lnTo>
                <a:lnTo>
                  <a:pt x="942" y="661"/>
                </a:lnTo>
                <a:lnTo>
                  <a:pt x="944" y="661"/>
                </a:lnTo>
                <a:lnTo>
                  <a:pt x="944" y="659"/>
                </a:lnTo>
                <a:lnTo>
                  <a:pt x="946" y="659"/>
                </a:lnTo>
                <a:lnTo>
                  <a:pt x="946" y="657"/>
                </a:lnTo>
                <a:lnTo>
                  <a:pt x="950" y="653"/>
                </a:lnTo>
                <a:lnTo>
                  <a:pt x="953" y="651"/>
                </a:lnTo>
                <a:lnTo>
                  <a:pt x="956" y="648"/>
                </a:lnTo>
                <a:lnTo>
                  <a:pt x="956" y="646"/>
                </a:lnTo>
                <a:lnTo>
                  <a:pt x="956" y="644"/>
                </a:lnTo>
                <a:lnTo>
                  <a:pt x="951" y="644"/>
                </a:lnTo>
                <a:lnTo>
                  <a:pt x="948" y="642"/>
                </a:lnTo>
                <a:lnTo>
                  <a:pt x="946" y="642"/>
                </a:lnTo>
                <a:lnTo>
                  <a:pt x="946" y="640"/>
                </a:lnTo>
                <a:lnTo>
                  <a:pt x="944" y="636"/>
                </a:lnTo>
                <a:lnTo>
                  <a:pt x="942" y="634"/>
                </a:lnTo>
                <a:lnTo>
                  <a:pt x="940" y="632"/>
                </a:lnTo>
                <a:lnTo>
                  <a:pt x="938" y="630"/>
                </a:lnTo>
                <a:lnTo>
                  <a:pt x="936" y="629"/>
                </a:lnTo>
                <a:lnTo>
                  <a:pt x="934" y="627"/>
                </a:lnTo>
                <a:lnTo>
                  <a:pt x="932" y="627"/>
                </a:lnTo>
                <a:lnTo>
                  <a:pt x="930" y="624"/>
                </a:lnTo>
                <a:lnTo>
                  <a:pt x="927" y="623"/>
                </a:lnTo>
                <a:lnTo>
                  <a:pt x="923" y="623"/>
                </a:lnTo>
                <a:lnTo>
                  <a:pt x="921" y="621"/>
                </a:lnTo>
                <a:lnTo>
                  <a:pt x="919" y="621"/>
                </a:lnTo>
                <a:lnTo>
                  <a:pt x="917" y="621"/>
                </a:lnTo>
                <a:lnTo>
                  <a:pt x="915" y="619"/>
                </a:lnTo>
                <a:lnTo>
                  <a:pt x="915" y="617"/>
                </a:lnTo>
                <a:lnTo>
                  <a:pt x="913" y="617"/>
                </a:lnTo>
                <a:lnTo>
                  <a:pt x="913" y="615"/>
                </a:lnTo>
                <a:lnTo>
                  <a:pt x="913" y="613"/>
                </a:lnTo>
                <a:lnTo>
                  <a:pt x="913" y="611"/>
                </a:lnTo>
                <a:lnTo>
                  <a:pt x="913" y="609"/>
                </a:lnTo>
                <a:lnTo>
                  <a:pt x="911" y="609"/>
                </a:lnTo>
                <a:lnTo>
                  <a:pt x="911" y="607"/>
                </a:lnTo>
                <a:lnTo>
                  <a:pt x="909" y="607"/>
                </a:lnTo>
                <a:lnTo>
                  <a:pt x="907" y="605"/>
                </a:lnTo>
                <a:lnTo>
                  <a:pt x="905" y="603"/>
                </a:lnTo>
                <a:lnTo>
                  <a:pt x="903" y="602"/>
                </a:lnTo>
                <a:lnTo>
                  <a:pt x="900" y="598"/>
                </a:lnTo>
                <a:lnTo>
                  <a:pt x="900" y="596"/>
                </a:lnTo>
                <a:lnTo>
                  <a:pt x="898" y="596"/>
                </a:lnTo>
                <a:lnTo>
                  <a:pt x="898" y="594"/>
                </a:lnTo>
                <a:lnTo>
                  <a:pt x="896" y="592"/>
                </a:lnTo>
                <a:lnTo>
                  <a:pt x="894" y="592"/>
                </a:lnTo>
                <a:lnTo>
                  <a:pt x="894" y="590"/>
                </a:lnTo>
                <a:lnTo>
                  <a:pt x="892" y="590"/>
                </a:lnTo>
                <a:lnTo>
                  <a:pt x="890" y="588"/>
                </a:lnTo>
                <a:lnTo>
                  <a:pt x="888" y="590"/>
                </a:lnTo>
                <a:lnTo>
                  <a:pt x="886" y="590"/>
                </a:lnTo>
                <a:lnTo>
                  <a:pt x="884" y="590"/>
                </a:lnTo>
                <a:lnTo>
                  <a:pt x="882" y="592"/>
                </a:lnTo>
                <a:lnTo>
                  <a:pt x="881" y="592"/>
                </a:lnTo>
                <a:lnTo>
                  <a:pt x="879" y="592"/>
                </a:lnTo>
                <a:lnTo>
                  <a:pt x="877" y="592"/>
                </a:lnTo>
                <a:lnTo>
                  <a:pt x="875" y="590"/>
                </a:lnTo>
                <a:lnTo>
                  <a:pt x="873" y="588"/>
                </a:lnTo>
                <a:lnTo>
                  <a:pt x="873" y="586"/>
                </a:lnTo>
                <a:lnTo>
                  <a:pt x="871" y="586"/>
                </a:lnTo>
                <a:lnTo>
                  <a:pt x="869" y="586"/>
                </a:lnTo>
                <a:lnTo>
                  <a:pt x="867" y="586"/>
                </a:lnTo>
                <a:lnTo>
                  <a:pt x="865" y="586"/>
                </a:lnTo>
                <a:lnTo>
                  <a:pt x="865" y="584"/>
                </a:lnTo>
                <a:lnTo>
                  <a:pt x="863" y="584"/>
                </a:lnTo>
                <a:lnTo>
                  <a:pt x="861" y="586"/>
                </a:lnTo>
                <a:lnTo>
                  <a:pt x="859" y="586"/>
                </a:lnTo>
                <a:lnTo>
                  <a:pt x="859" y="588"/>
                </a:lnTo>
                <a:lnTo>
                  <a:pt x="859" y="590"/>
                </a:lnTo>
                <a:lnTo>
                  <a:pt x="859" y="592"/>
                </a:lnTo>
                <a:lnTo>
                  <a:pt x="859" y="594"/>
                </a:lnTo>
                <a:lnTo>
                  <a:pt x="859" y="596"/>
                </a:lnTo>
                <a:lnTo>
                  <a:pt x="859" y="598"/>
                </a:lnTo>
                <a:lnTo>
                  <a:pt x="859" y="600"/>
                </a:lnTo>
                <a:lnTo>
                  <a:pt x="859" y="602"/>
                </a:lnTo>
                <a:lnTo>
                  <a:pt x="859" y="603"/>
                </a:lnTo>
                <a:lnTo>
                  <a:pt x="861" y="603"/>
                </a:lnTo>
                <a:lnTo>
                  <a:pt x="873" y="611"/>
                </a:lnTo>
                <a:lnTo>
                  <a:pt x="867" y="623"/>
                </a:lnTo>
                <a:lnTo>
                  <a:pt x="865" y="629"/>
                </a:lnTo>
                <a:lnTo>
                  <a:pt x="863" y="632"/>
                </a:lnTo>
                <a:lnTo>
                  <a:pt x="857" y="632"/>
                </a:lnTo>
                <a:lnTo>
                  <a:pt x="850" y="629"/>
                </a:lnTo>
                <a:lnTo>
                  <a:pt x="840" y="624"/>
                </a:lnTo>
                <a:lnTo>
                  <a:pt x="831" y="611"/>
                </a:lnTo>
                <a:lnTo>
                  <a:pt x="827" y="607"/>
                </a:lnTo>
                <a:lnTo>
                  <a:pt x="825" y="607"/>
                </a:lnTo>
                <a:lnTo>
                  <a:pt x="825" y="605"/>
                </a:lnTo>
                <a:lnTo>
                  <a:pt x="825" y="603"/>
                </a:lnTo>
                <a:lnTo>
                  <a:pt x="827" y="602"/>
                </a:lnTo>
                <a:lnTo>
                  <a:pt x="827" y="600"/>
                </a:lnTo>
                <a:lnTo>
                  <a:pt x="827" y="598"/>
                </a:lnTo>
                <a:lnTo>
                  <a:pt x="827" y="596"/>
                </a:lnTo>
                <a:lnTo>
                  <a:pt x="827" y="592"/>
                </a:lnTo>
                <a:lnTo>
                  <a:pt x="825" y="590"/>
                </a:lnTo>
                <a:lnTo>
                  <a:pt x="823" y="590"/>
                </a:lnTo>
                <a:lnTo>
                  <a:pt x="823" y="588"/>
                </a:lnTo>
                <a:lnTo>
                  <a:pt x="821" y="588"/>
                </a:lnTo>
                <a:lnTo>
                  <a:pt x="821" y="586"/>
                </a:lnTo>
                <a:lnTo>
                  <a:pt x="821" y="584"/>
                </a:lnTo>
                <a:lnTo>
                  <a:pt x="823" y="581"/>
                </a:lnTo>
                <a:lnTo>
                  <a:pt x="823" y="579"/>
                </a:lnTo>
                <a:lnTo>
                  <a:pt x="823" y="576"/>
                </a:lnTo>
                <a:lnTo>
                  <a:pt x="825" y="574"/>
                </a:lnTo>
                <a:lnTo>
                  <a:pt x="825" y="573"/>
                </a:lnTo>
                <a:lnTo>
                  <a:pt x="825" y="571"/>
                </a:lnTo>
                <a:lnTo>
                  <a:pt x="825" y="569"/>
                </a:lnTo>
                <a:lnTo>
                  <a:pt x="827" y="565"/>
                </a:lnTo>
                <a:lnTo>
                  <a:pt x="823" y="565"/>
                </a:lnTo>
                <a:lnTo>
                  <a:pt x="819" y="565"/>
                </a:lnTo>
                <a:lnTo>
                  <a:pt x="817" y="563"/>
                </a:lnTo>
                <a:lnTo>
                  <a:pt x="802" y="565"/>
                </a:lnTo>
                <a:lnTo>
                  <a:pt x="800" y="584"/>
                </a:lnTo>
                <a:lnTo>
                  <a:pt x="786" y="584"/>
                </a:lnTo>
                <a:lnTo>
                  <a:pt x="767" y="586"/>
                </a:lnTo>
                <a:lnTo>
                  <a:pt x="765" y="579"/>
                </a:lnTo>
                <a:lnTo>
                  <a:pt x="746" y="576"/>
                </a:lnTo>
                <a:lnTo>
                  <a:pt x="744" y="565"/>
                </a:lnTo>
                <a:lnTo>
                  <a:pt x="738" y="557"/>
                </a:lnTo>
                <a:lnTo>
                  <a:pt x="719" y="553"/>
                </a:lnTo>
                <a:lnTo>
                  <a:pt x="704" y="563"/>
                </a:lnTo>
                <a:lnTo>
                  <a:pt x="700" y="576"/>
                </a:lnTo>
                <a:lnTo>
                  <a:pt x="706" y="594"/>
                </a:lnTo>
                <a:lnTo>
                  <a:pt x="711" y="605"/>
                </a:lnTo>
                <a:lnTo>
                  <a:pt x="711" y="607"/>
                </a:lnTo>
                <a:lnTo>
                  <a:pt x="713" y="609"/>
                </a:lnTo>
                <a:lnTo>
                  <a:pt x="715" y="611"/>
                </a:lnTo>
                <a:lnTo>
                  <a:pt x="721" y="615"/>
                </a:lnTo>
                <a:lnTo>
                  <a:pt x="723" y="615"/>
                </a:lnTo>
                <a:lnTo>
                  <a:pt x="719" y="623"/>
                </a:lnTo>
                <a:lnTo>
                  <a:pt x="717" y="623"/>
                </a:lnTo>
                <a:lnTo>
                  <a:pt x="706" y="617"/>
                </a:lnTo>
                <a:lnTo>
                  <a:pt x="700" y="613"/>
                </a:lnTo>
                <a:lnTo>
                  <a:pt x="690" y="613"/>
                </a:lnTo>
                <a:lnTo>
                  <a:pt x="663" y="623"/>
                </a:lnTo>
                <a:lnTo>
                  <a:pt x="652" y="630"/>
                </a:lnTo>
                <a:lnTo>
                  <a:pt x="627" y="617"/>
                </a:lnTo>
                <a:lnTo>
                  <a:pt x="644" y="594"/>
                </a:lnTo>
                <a:lnTo>
                  <a:pt x="657" y="576"/>
                </a:lnTo>
                <a:lnTo>
                  <a:pt x="663" y="530"/>
                </a:lnTo>
                <a:lnTo>
                  <a:pt x="646" y="523"/>
                </a:lnTo>
                <a:lnTo>
                  <a:pt x="638" y="515"/>
                </a:lnTo>
                <a:lnTo>
                  <a:pt x="631" y="523"/>
                </a:lnTo>
                <a:lnTo>
                  <a:pt x="623" y="515"/>
                </a:lnTo>
                <a:lnTo>
                  <a:pt x="631" y="511"/>
                </a:lnTo>
                <a:lnTo>
                  <a:pt x="638" y="486"/>
                </a:lnTo>
                <a:lnTo>
                  <a:pt x="638" y="480"/>
                </a:lnTo>
                <a:lnTo>
                  <a:pt x="644" y="475"/>
                </a:lnTo>
                <a:lnTo>
                  <a:pt x="650" y="475"/>
                </a:lnTo>
                <a:lnTo>
                  <a:pt x="652" y="475"/>
                </a:lnTo>
                <a:lnTo>
                  <a:pt x="662" y="477"/>
                </a:lnTo>
                <a:lnTo>
                  <a:pt x="671" y="482"/>
                </a:lnTo>
                <a:lnTo>
                  <a:pt x="690" y="490"/>
                </a:lnTo>
                <a:lnTo>
                  <a:pt x="692" y="498"/>
                </a:lnTo>
                <a:lnTo>
                  <a:pt x="694" y="496"/>
                </a:lnTo>
                <a:lnTo>
                  <a:pt x="698" y="492"/>
                </a:lnTo>
                <a:lnTo>
                  <a:pt x="700" y="492"/>
                </a:lnTo>
                <a:lnTo>
                  <a:pt x="706" y="492"/>
                </a:lnTo>
                <a:lnTo>
                  <a:pt x="711" y="484"/>
                </a:lnTo>
                <a:lnTo>
                  <a:pt x="711" y="480"/>
                </a:lnTo>
                <a:lnTo>
                  <a:pt x="706" y="480"/>
                </a:lnTo>
                <a:lnTo>
                  <a:pt x="700" y="482"/>
                </a:lnTo>
                <a:lnTo>
                  <a:pt x="694" y="482"/>
                </a:lnTo>
                <a:lnTo>
                  <a:pt x="692" y="480"/>
                </a:lnTo>
                <a:lnTo>
                  <a:pt x="690" y="480"/>
                </a:lnTo>
                <a:lnTo>
                  <a:pt x="686" y="478"/>
                </a:lnTo>
                <a:lnTo>
                  <a:pt x="684" y="477"/>
                </a:lnTo>
                <a:lnTo>
                  <a:pt x="683" y="473"/>
                </a:lnTo>
                <a:lnTo>
                  <a:pt x="681" y="461"/>
                </a:lnTo>
                <a:lnTo>
                  <a:pt x="679" y="456"/>
                </a:lnTo>
                <a:lnTo>
                  <a:pt x="679" y="450"/>
                </a:lnTo>
                <a:lnTo>
                  <a:pt x="677" y="448"/>
                </a:lnTo>
                <a:lnTo>
                  <a:pt x="677" y="444"/>
                </a:lnTo>
                <a:lnTo>
                  <a:pt x="677" y="442"/>
                </a:lnTo>
                <a:lnTo>
                  <a:pt x="675" y="438"/>
                </a:lnTo>
                <a:lnTo>
                  <a:pt x="673" y="436"/>
                </a:lnTo>
                <a:lnTo>
                  <a:pt x="671" y="434"/>
                </a:lnTo>
                <a:lnTo>
                  <a:pt x="669" y="432"/>
                </a:lnTo>
                <a:lnTo>
                  <a:pt x="663" y="432"/>
                </a:lnTo>
                <a:lnTo>
                  <a:pt x="657" y="434"/>
                </a:lnTo>
                <a:lnTo>
                  <a:pt x="648" y="434"/>
                </a:lnTo>
                <a:lnTo>
                  <a:pt x="642" y="436"/>
                </a:lnTo>
                <a:lnTo>
                  <a:pt x="638" y="434"/>
                </a:lnTo>
                <a:lnTo>
                  <a:pt x="636" y="432"/>
                </a:lnTo>
                <a:lnTo>
                  <a:pt x="635" y="430"/>
                </a:lnTo>
                <a:lnTo>
                  <a:pt x="631" y="428"/>
                </a:lnTo>
                <a:lnTo>
                  <a:pt x="629" y="427"/>
                </a:lnTo>
                <a:lnTo>
                  <a:pt x="629" y="425"/>
                </a:lnTo>
                <a:lnTo>
                  <a:pt x="629" y="421"/>
                </a:lnTo>
                <a:lnTo>
                  <a:pt x="631" y="419"/>
                </a:lnTo>
                <a:lnTo>
                  <a:pt x="633" y="415"/>
                </a:lnTo>
                <a:lnTo>
                  <a:pt x="636" y="413"/>
                </a:lnTo>
                <a:lnTo>
                  <a:pt x="638" y="409"/>
                </a:lnTo>
                <a:lnTo>
                  <a:pt x="642" y="406"/>
                </a:lnTo>
                <a:lnTo>
                  <a:pt x="644" y="403"/>
                </a:lnTo>
                <a:lnTo>
                  <a:pt x="644" y="401"/>
                </a:lnTo>
                <a:lnTo>
                  <a:pt x="644" y="396"/>
                </a:lnTo>
                <a:lnTo>
                  <a:pt x="642" y="394"/>
                </a:lnTo>
                <a:lnTo>
                  <a:pt x="636" y="386"/>
                </a:lnTo>
                <a:lnTo>
                  <a:pt x="635" y="384"/>
                </a:lnTo>
                <a:lnTo>
                  <a:pt x="627" y="377"/>
                </a:lnTo>
                <a:lnTo>
                  <a:pt x="625" y="373"/>
                </a:lnTo>
                <a:lnTo>
                  <a:pt x="621" y="371"/>
                </a:lnTo>
                <a:lnTo>
                  <a:pt x="617" y="369"/>
                </a:lnTo>
                <a:lnTo>
                  <a:pt x="613" y="369"/>
                </a:lnTo>
                <a:lnTo>
                  <a:pt x="607" y="369"/>
                </a:lnTo>
                <a:lnTo>
                  <a:pt x="604" y="369"/>
                </a:lnTo>
                <a:lnTo>
                  <a:pt x="598" y="373"/>
                </a:lnTo>
                <a:lnTo>
                  <a:pt x="594" y="375"/>
                </a:lnTo>
                <a:lnTo>
                  <a:pt x="590" y="377"/>
                </a:lnTo>
                <a:lnTo>
                  <a:pt x="588" y="379"/>
                </a:lnTo>
                <a:lnTo>
                  <a:pt x="586" y="380"/>
                </a:lnTo>
                <a:lnTo>
                  <a:pt x="585" y="384"/>
                </a:lnTo>
                <a:lnTo>
                  <a:pt x="583" y="388"/>
                </a:lnTo>
                <a:lnTo>
                  <a:pt x="580" y="388"/>
                </a:lnTo>
                <a:lnTo>
                  <a:pt x="573" y="382"/>
                </a:lnTo>
                <a:lnTo>
                  <a:pt x="569" y="379"/>
                </a:lnTo>
                <a:lnTo>
                  <a:pt x="569" y="369"/>
                </a:lnTo>
                <a:lnTo>
                  <a:pt x="567" y="355"/>
                </a:lnTo>
                <a:lnTo>
                  <a:pt x="569" y="342"/>
                </a:lnTo>
                <a:lnTo>
                  <a:pt x="567" y="323"/>
                </a:lnTo>
                <a:lnTo>
                  <a:pt x="567" y="302"/>
                </a:lnTo>
                <a:lnTo>
                  <a:pt x="565" y="302"/>
                </a:lnTo>
                <a:lnTo>
                  <a:pt x="561" y="304"/>
                </a:lnTo>
                <a:lnTo>
                  <a:pt x="559" y="304"/>
                </a:lnTo>
                <a:lnTo>
                  <a:pt x="558" y="304"/>
                </a:lnTo>
                <a:lnTo>
                  <a:pt x="556" y="304"/>
                </a:lnTo>
                <a:lnTo>
                  <a:pt x="554" y="304"/>
                </a:lnTo>
                <a:lnTo>
                  <a:pt x="554" y="302"/>
                </a:lnTo>
                <a:lnTo>
                  <a:pt x="552" y="302"/>
                </a:lnTo>
                <a:lnTo>
                  <a:pt x="550" y="300"/>
                </a:lnTo>
                <a:lnTo>
                  <a:pt x="546" y="298"/>
                </a:lnTo>
                <a:lnTo>
                  <a:pt x="540" y="294"/>
                </a:lnTo>
                <a:lnTo>
                  <a:pt x="542" y="294"/>
                </a:lnTo>
                <a:lnTo>
                  <a:pt x="548" y="284"/>
                </a:lnTo>
                <a:lnTo>
                  <a:pt x="532" y="267"/>
                </a:lnTo>
                <a:lnTo>
                  <a:pt x="537" y="255"/>
                </a:lnTo>
                <a:lnTo>
                  <a:pt x="538" y="250"/>
                </a:lnTo>
                <a:lnTo>
                  <a:pt x="538" y="244"/>
                </a:lnTo>
                <a:lnTo>
                  <a:pt x="542" y="234"/>
                </a:lnTo>
                <a:lnTo>
                  <a:pt x="548" y="230"/>
                </a:lnTo>
                <a:lnTo>
                  <a:pt x="554" y="227"/>
                </a:lnTo>
                <a:lnTo>
                  <a:pt x="569" y="217"/>
                </a:lnTo>
                <a:lnTo>
                  <a:pt x="585" y="207"/>
                </a:lnTo>
                <a:lnTo>
                  <a:pt x="592" y="202"/>
                </a:lnTo>
                <a:lnTo>
                  <a:pt x="600" y="198"/>
                </a:lnTo>
                <a:lnTo>
                  <a:pt x="604" y="194"/>
                </a:lnTo>
                <a:lnTo>
                  <a:pt x="590" y="163"/>
                </a:lnTo>
                <a:lnTo>
                  <a:pt x="583" y="146"/>
                </a:lnTo>
                <a:lnTo>
                  <a:pt x="585" y="144"/>
                </a:lnTo>
                <a:lnTo>
                  <a:pt x="588" y="142"/>
                </a:lnTo>
                <a:lnTo>
                  <a:pt x="598" y="134"/>
                </a:lnTo>
                <a:lnTo>
                  <a:pt x="594" y="129"/>
                </a:lnTo>
                <a:lnTo>
                  <a:pt x="592" y="123"/>
                </a:lnTo>
                <a:lnTo>
                  <a:pt x="590" y="121"/>
                </a:lnTo>
                <a:lnTo>
                  <a:pt x="592" y="121"/>
                </a:lnTo>
                <a:lnTo>
                  <a:pt x="590" y="119"/>
                </a:lnTo>
                <a:lnTo>
                  <a:pt x="586" y="121"/>
                </a:lnTo>
                <a:lnTo>
                  <a:pt x="585" y="121"/>
                </a:lnTo>
                <a:lnTo>
                  <a:pt x="585" y="119"/>
                </a:lnTo>
                <a:lnTo>
                  <a:pt x="577" y="111"/>
                </a:lnTo>
                <a:lnTo>
                  <a:pt x="575" y="105"/>
                </a:lnTo>
                <a:lnTo>
                  <a:pt x="575" y="103"/>
                </a:lnTo>
                <a:lnTo>
                  <a:pt x="575" y="102"/>
                </a:lnTo>
                <a:lnTo>
                  <a:pt x="575" y="100"/>
                </a:lnTo>
                <a:lnTo>
                  <a:pt x="575" y="98"/>
                </a:lnTo>
                <a:lnTo>
                  <a:pt x="575" y="94"/>
                </a:lnTo>
                <a:lnTo>
                  <a:pt x="575" y="92"/>
                </a:lnTo>
                <a:lnTo>
                  <a:pt x="575" y="88"/>
                </a:lnTo>
                <a:lnTo>
                  <a:pt x="575" y="84"/>
                </a:lnTo>
                <a:lnTo>
                  <a:pt x="575" y="81"/>
                </a:lnTo>
                <a:lnTo>
                  <a:pt x="569" y="79"/>
                </a:lnTo>
                <a:lnTo>
                  <a:pt x="567" y="75"/>
                </a:lnTo>
                <a:lnTo>
                  <a:pt x="559" y="73"/>
                </a:lnTo>
                <a:lnTo>
                  <a:pt x="558" y="75"/>
                </a:lnTo>
                <a:lnTo>
                  <a:pt x="554" y="77"/>
                </a:lnTo>
                <a:lnTo>
                  <a:pt x="552" y="81"/>
                </a:lnTo>
                <a:lnTo>
                  <a:pt x="550" y="82"/>
                </a:lnTo>
                <a:lnTo>
                  <a:pt x="540" y="79"/>
                </a:lnTo>
                <a:lnTo>
                  <a:pt x="538" y="79"/>
                </a:lnTo>
                <a:lnTo>
                  <a:pt x="532" y="79"/>
                </a:lnTo>
                <a:lnTo>
                  <a:pt x="529" y="77"/>
                </a:lnTo>
                <a:lnTo>
                  <a:pt x="525" y="77"/>
                </a:lnTo>
                <a:lnTo>
                  <a:pt x="517" y="73"/>
                </a:lnTo>
                <a:lnTo>
                  <a:pt x="519" y="67"/>
                </a:lnTo>
                <a:lnTo>
                  <a:pt x="519" y="65"/>
                </a:lnTo>
                <a:lnTo>
                  <a:pt x="517" y="65"/>
                </a:lnTo>
                <a:lnTo>
                  <a:pt x="515" y="63"/>
                </a:lnTo>
                <a:lnTo>
                  <a:pt x="513" y="63"/>
                </a:lnTo>
                <a:lnTo>
                  <a:pt x="511" y="63"/>
                </a:lnTo>
                <a:lnTo>
                  <a:pt x="511" y="61"/>
                </a:lnTo>
                <a:lnTo>
                  <a:pt x="510" y="59"/>
                </a:lnTo>
                <a:lnTo>
                  <a:pt x="504" y="59"/>
                </a:lnTo>
                <a:lnTo>
                  <a:pt x="502" y="59"/>
                </a:lnTo>
                <a:lnTo>
                  <a:pt x="500" y="59"/>
                </a:lnTo>
                <a:lnTo>
                  <a:pt x="498" y="61"/>
                </a:lnTo>
                <a:lnTo>
                  <a:pt x="489" y="57"/>
                </a:lnTo>
                <a:lnTo>
                  <a:pt x="483" y="65"/>
                </a:lnTo>
                <a:lnTo>
                  <a:pt x="477" y="65"/>
                </a:lnTo>
                <a:lnTo>
                  <a:pt x="475" y="63"/>
                </a:lnTo>
                <a:lnTo>
                  <a:pt x="471" y="63"/>
                </a:lnTo>
                <a:lnTo>
                  <a:pt x="469" y="63"/>
                </a:lnTo>
                <a:lnTo>
                  <a:pt x="467" y="61"/>
                </a:lnTo>
                <a:lnTo>
                  <a:pt x="463" y="59"/>
                </a:lnTo>
                <a:lnTo>
                  <a:pt x="442" y="52"/>
                </a:lnTo>
                <a:lnTo>
                  <a:pt x="440" y="52"/>
                </a:lnTo>
                <a:lnTo>
                  <a:pt x="425" y="48"/>
                </a:lnTo>
                <a:lnTo>
                  <a:pt x="406" y="50"/>
                </a:lnTo>
                <a:lnTo>
                  <a:pt x="392" y="40"/>
                </a:lnTo>
                <a:lnTo>
                  <a:pt x="385" y="34"/>
                </a:lnTo>
                <a:lnTo>
                  <a:pt x="381" y="33"/>
                </a:lnTo>
                <a:lnTo>
                  <a:pt x="367" y="25"/>
                </a:lnTo>
                <a:lnTo>
                  <a:pt x="348" y="25"/>
                </a:lnTo>
                <a:lnTo>
                  <a:pt x="342" y="36"/>
                </a:lnTo>
                <a:lnTo>
                  <a:pt x="337" y="33"/>
                </a:lnTo>
                <a:lnTo>
                  <a:pt x="331" y="31"/>
                </a:lnTo>
                <a:lnTo>
                  <a:pt x="327" y="28"/>
                </a:lnTo>
                <a:lnTo>
                  <a:pt x="323" y="27"/>
                </a:lnTo>
                <a:lnTo>
                  <a:pt x="318" y="25"/>
                </a:lnTo>
                <a:lnTo>
                  <a:pt x="315" y="25"/>
                </a:lnTo>
                <a:lnTo>
                  <a:pt x="312" y="23"/>
                </a:lnTo>
                <a:lnTo>
                  <a:pt x="308" y="19"/>
                </a:lnTo>
                <a:lnTo>
                  <a:pt x="302" y="17"/>
                </a:lnTo>
                <a:lnTo>
                  <a:pt x="298" y="15"/>
                </a:lnTo>
                <a:lnTo>
                  <a:pt x="292" y="13"/>
                </a:lnTo>
                <a:lnTo>
                  <a:pt x="291" y="21"/>
                </a:lnTo>
                <a:lnTo>
                  <a:pt x="287" y="21"/>
                </a:lnTo>
                <a:lnTo>
                  <a:pt x="283" y="21"/>
                </a:lnTo>
                <a:lnTo>
                  <a:pt x="281" y="19"/>
                </a:lnTo>
                <a:lnTo>
                  <a:pt x="277" y="15"/>
                </a:lnTo>
                <a:lnTo>
                  <a:pt x="273" y="11"/>
                </a:lnTo>
                <a:lnTo>
                  <a:pt x="271" y="7"/>
                </a:lnTo>
                <a:lnTo>
                  <a:pt x="267" y="4"/>
                </a:lnTo>
                <a:lnTo>
                  <a:pt x="264" y="0"/>
                </a:lnTo>
                <a:lnTo>
                  <a:pt x="262" y="0"/>
                </a:lnTo>
                <a:lnTo>
                  <a:pt x="260" y="4"/>
                </a:lnTo>
                <a:lnTo>
                  <a:pt x="258" y="6"/>
                </a:lnTo>
                <a:lnTo>
                  <a:pt x="256" y="9"/>
                </a:lnTo>
                <a:lnTo>
                  <a:pt x="254" y="13"/>
                </a:lnTo>
                <a:lnTo>
                  <a:pt x="256" y="19"/>
                </a:lnTo>
                <a:lnTo>
                  <a:pt x="254" y="19"/>
                </a:lnTo>
                <a:lnTo>
                  <a:pt x="254" y="21"/>
                </a:lnTo>
                <a:lnTo>
                  <a:pt x="252" y="21"/>
                </a:lnTo>
                <a:lnTo>
                  <a:pt x="252" y="23"/>
                </a:lnTo>
                <a:lnTo>
                  <a:pt x="250" y="25"/>
                </a:lnTo>
                <a:lnTo>
                  <a:pt x="250" y="27"/>
                </a:lnTo>
                <a:lnTo>
                  <a:pt x="250" y="28"/>
                </a:lnTo>
                <a:lnTo>
                  <a:pt x="248" y="33"/>
                </a:lnTo>
                <a:lnTo>
                  <a:pt x="248" y="38"/>
                </a:lnTo>
                <a:lnTo>
                  <a:pt x="248" y="40"/>
                </a:lnTo>
                <a:lnTo>
                  <a:pt x="250" y="44"/>
                </a:lnTo>
                <a:lnTo>
                  <a:pt x="252" y="50"/>
                </a:lnTo>
                <a:lnTo>
                  <a:pt x="254" y="50"/>
                </a:lnTo>
                <a:lnTo>
                  <a:pt x="256" y="54"/>
                </a:lnTo>
                <a:lnTo>
                  <a:pt x="254" y="55"/>
                </a:lnTo>
                <a:lnTo>
                  <a:pt x="250" y="57"/>
                </a:lnTo>
                <a:lnTo>
                  <a:pt x="248" y="59"/>
                </a:lnTo>
                <a:lnTo>
                  <a:pt x="246" y="61"/>
                </a:lnTo>
                <a:lnTo>
                  <a:pt x="244" y="63"/>
                </a:lnTo>
                <a:lnTo>
                  <a:pt x="243" y="65"/>
                </a:lnTo>
                <a:lnTo>
                  <a:pt x="238" y="69"/>
                </a:lnTo>
                <a:lnTo>
                  <a:pt x="237" y="71"/>
                </a:lnTo>
                <a:lnTo>
                  <a:pt x="235" y="73"/>
                </a:lnTo>
                <a:lnTo>
                  <a:pt x="231" y="77"/>
                </a:lnTo>
                <a:lnTo>
                  <a:pt x="227" y="82"/>
                </a:lnTo>
                <a:lnTo>
                  <a:pt x="225" y="90"/>
                </a:lnTo>
                <a:lnTo>
                  <a:pt x="225" y="94"/>
                </a:lnTo>
                <a:lnTo>
                  <a:pt x="229" y="98"/>
                </a:lnTo>
                <a:lnTo>
                  <a:pt x="229" y="103"/>
                </a:lnTo>
                <a:lnTo>
                  <a:pt x="231" y="108"/>
                </a:lnTo>
                <a:lnTo>
                  <a:pt x="223" y="111"/>
                </a:lnTo>
                <a:lnTo>
                  <a:pt x="217" y="113"/>
                </a:lnTo>
                <a:lnTo>
                  <a:pt x="212" y="111"/>
                </a:lnTo>
                <a:lnTo>
                  <a:pt x="206" y="109"/>
                </a:lnTo>
                <a:lnTo>
                  <a:pt x="179" y="117"/>
                </a:lnTo>
                <a:lnTo>
                  <a:pt x="179" y="134"/>
                </a:lnTo>
                <a:lnTo>
                  <a:pt x="190" y="140"/>
                </a:lnTo>
                <a:lnTo>
                  <a:pt x="200" y="161"/>
                </a:lnTo>
                <a:lnTo>
                  <a:pt x="212" y="163"/>
                </a:lnTo>
                <a:lnTo>
                  <a:pt x="221" y="167"/>
                </a:lnTo>
                <a:lnTo>
                  <a:pt x="223" y="169"/>
                </a:lnTo>
                <a:lnTo>
                  <a:pt x="229" y="179"/>
                </a:lnTo>
                <a:lnTo>
                  <a:pt x="227" y="180"/>
                </a:lnTo>
                <a:lnTo>
                  <a:pt x="225" y="182"/>
                </a:lnTo>
                <a:lnTo>
                  <a:pt x="217" y="180"/>
                </a:lnTo>
                <a:lnTo>
                  <a:pt x="216" y="182"/>
                </a:lnTo>
                <a:lnTo>
                  <a:pt x="216" y="188"/>
                </a:lnTo>
                <a:lnTo>
                  <a:pt x="214" y="190"/>
                </a:lnTo>
                <a:lnTo>
                  <a:pt x="206" y="184"/>
                </a:lnTo>
                <a:lnTo>
                  <a:pt x="204" y="184"/>
                </a:lnTo>
                <a:lnTo>
                  <a:pt x="206" y="188"/>
                </a:lnTo>
                <a:lnTo>
                  <a:pt x="196" y="188"/>
                </a:lnTo>
                <a:lnTo>
                  <a:pt x="177" y="177"/>
                </a:lnTo>
                <a:lnTo>
                  <a:pt x="162" y="194"/>
                </a:lnTo>
                <a:lnTo>
                  <a:pt x="160" y="200"/>
                </a:lnTo>
                <a:lnTo>
                  <a:pt x="167" y="207"/>
                </a:lnTo>
                <a:lnTo>
                  <a:pt x="171" y="204"/>
                </a:lnTo>
                <a:lnTo>
                  <a:pt x="179" y="209"/>
                </a:lnTo>
                <a:lnTo>
                  <a:pt x="196" y="221"/>
                </a:lnTo>
                <a:lnTo>
                  <a:pt x="202" y="227"/>
                </a:lnTo>
                <a:lnTo>
                  <a:pt x="204" y="230"/>
                </a:lnTo>
                <a:lnTo>
                  <a:pt x="216" y="236"/>
                </a:lnTo>
                <a:lnTo>
                  <a:pt x="214" y="242"/>
                </a:lnTo>
                <a:lnTo>
                  <a:pt x="216" y="246"/>
                </a:lnTo>
                <a:lnTo>
                  <a:pt x="217" y="252"/>
                </a:lnTo>
                <a:lnTo>
                  <a:pt x="216" y="259"/>
                </a:lnTo>
                <a:lnTo>
                  <a:pt x="219" y="269"/>
                </a:lnTo>
                <a:lnTo>
                  <a:pt x="223" y="267"/>
                </a:lnTo>
                <a:lnTo>
                  <a:pt x="229" y="269"/>
                </a:lnTo>
                <a:lnTo>
                  <a:pt x="229" y="273"/>
                </a:lnTo>
                <a:lnTo>
                  <a:pt x="231" y="275"/>
                </a:lnTo>
                <a:lnTo>
                  <a:pt x="235" y="283"/>
                </a:lnTo>
                <a:lnTo>
                  <a:pt x="235" y="286"/>
                </a:lnTo>
                <a:lnTo>
                  <a:pt x="231" y="290"/>
                </a:lnTo>
                <a:lnTo>
                  <a:pt x="229" y="294"/>
                </a:lnTo>
                <a:lnTo>
                  <a:pt x="225" y="298"/>
                </a:lnTo>
                <a:lnTo>
                  <a:pt x="217" y="305"/>
                </a:lnTo>
                <a:lnTo>
                  <a:pt x="219" y="311"/>
                </a:lnTo>
                <a:lnTo>
                  <a:pt x="216" y="315"/>
                </a:lnTo>
                <a:lnTo>
                  <a:pt x="212" y="317"/>
                </a:lnTo>
                <a:lnTo>
                  <a:pt x="196" y="313"/>
                </a:lnTo>
                <a:lnTo>
                  <a:pt x="167" y="323"/>
                </a:lnTo>
                <a:lnTo>
                  <a:pt x="164" y="325"/>
                </a:lnTo>
                <a:lnTo>
                  <a:pt x="164" y="346"/>
                </a:lnTo>
                <a:lnTo>
                  <a:pt x="144" y="352"/>
                </a:lnTo>
                <a:lnTo>
                  <a:pt x="118" y="359"/>
                </a:lnTo>
                <a:lnTo>
                  <a:pt x="106" y="363"/>
                </a:lnTo>
                <a:lnTo>
                  <a:pt x="110" y="371"/>
                </a:lnTo>
                <a:lnTo>
                  <a:pt x="106" y="371"/>
                </a:lnTo>
                <a:lnTo>
                  <a:pt x="104" y="373"/>
                </a:lnTo>
                <a:lnTo>
                  <a:pt x="102" y="373"/>
                </a:lnTo>
                <a:lnTo>
                  <a:pt x="100" y="371"/>
                </a:lnTo>
                <a:lnTo>
                  <a:pt x="98" y="371"/>
                </a:lnTo>
                <a:lnTo>
                  <a:pt x="96" y="367"/>
                </a:lnTo>
                <a:lnTo>
                  <a:pt x="91" y="363"/>
                </a:lnTo>
                <a:lnTo>
                  <a:pt x="87" y="361"/>
                </a:lnTo>
                <a:lnTo>
                  <a:pt x="85" y="361"/>
                </a:lnTo>
                <a:lnTo>
                  <a:pt x="83" y="361"/>
                </a:lnTo>
                <a:lnTo>
                  <a:pt x="81" y="361"/>
                </a:lnTo>
                <a:lnTo>
                  <a:pt x="79" y="363"/>
                </a:lnTo>
                <a:lnTo>
                  <a:pt x="77" y="369"/>
                </a:lnTo>
                <a:lnTo>
                  <a:pt x="77" y="371"/>
                </a:lnTo>
                <a:lnTo>
                  <a:pt x="79" y="377"/>
                </a:lnTo>
                <a:lnTo>
                  <a:pt x="81" y="384"/>
                </a:lnTo>
                <a:lnTo>
                  <a:pt x="81" y="388"/>
                </a:lnTo>
                <a:lnTo>
                  <a:pt x="79" y="390"/>
                </a:lnTo>
                <a:lnTo>
                  <a:pt x="73" y="394"/>
                </a:lnTo>
                <a:lnTo>
                  <a:pt x="73" y="396"/>
                </a:lnTo>
                <a:lnTo>
                  <a:pt x="73" y="398"/>
                </a:lnTo>
                <a:lnTo>
                  <a:pt x="73" y="403"/>
                </a:lnTo>
                <a:lnTo>
                  <a:pt x="75" y="411"/>
                </a:lnTo>
                <a:lnTo>
                  <a:pt x="73" y="415"/>
                </a:lnTo>
                <a:lnTo>
                  <a:pt x="73" y="417"/>
                </a:lnTo>
                <a:lnTo>
                  <a:pt x="71" y="419"/>
                </a:lnTo>
                <a:lnTo>
                  <a:pt x="71" y="421"/>
                </a:lnTo>
                <a:lnTo>
                  <a:pt x="73" y="423"/>
                </a:lnTo>
                <a:lnTo>
                  <a:pt x="73" y="425"/>
                </a:lnTo>
                <a:lnTo>
                  <a:pt x="75" y="425"/>
                </a:lnTo>
                <a:lnTo>
                  <a:pt x="77" y="427"/>
                </a:lnTo>
                <a:lnTo>
                  <a:pt x="83" y="427"/>
                </a:lnTo>
                <a:lnTo>
                  <a:pt x="85" y="427"/>
                </a:lnTo>
                <a:lnTo>
                  <a:pt x="89" y="428"/>
                </a:lnTo>
                <a:lnTo>
                  <a:pt x="92" y="430"/>
                </a:lnTo>
                <a:lnTo>
                  <a:pt x="96" y="430"/>
                </a:lnTo>
                <a:lnTo>
                  <a:pt x="102" y="434"/>
                </a:lnTo>
                <a:lnTo>
                  <a:pt x="106" y="436"/>
                </a:lnTo>
                <a:lnTo>
                  <a:pt x="110" y="438"/>
                </a:lnTo>
                <a:lnTo>
                  <a:pt x="110" y="440"/>
                </a:lnTo>
                <a:lnTo>
                  <a:pt x="110" y="442"/>
                </a:lnTo>
                <a:lnTo>
                  <a:pt x="108" y="448"/>
                </a:lnTo>
                <a:lnTo>
                  <a:pt x="102" y="456"/>
                </a:lnTo>
                <a:lnTo>
                  <a:pt x="100" y="459"/>
                </a:lnTo>
                <a:lnTo>
                  <a:pt x="96" y="463"/>
                </a:lnTo>
                <a:lnTo>
                  <a:pt x="92" y="463"/>
                </a:lnTo>
                <a:lnTo>
                  <a:pt x="85" y="461"/>
                </a:lnTo>
                <a:lnTo>
                  <a:pt x="81" y="459"/>
                </a:lnTo>
                <a:lnTo>
                  <a:pt x="73" y="461"/>
                </a:lnTo>
                <a:lnTo>
                  <a:pt x="56" y="465"/>
                </a:lnTo>
                <a:lnTo>
                  <a:pt x="52" y="465"/>
                </a:lnTo>
                <a:lnTo>
                  <a:pt x="50" y="467"/>
                </a:lnTo>
                <a:lnTo>
                  <a:pt x="48" y="473"/>
                </a:lnTo>
                <a:lnTo>
                  <a:pt x="46" y="475"/>
                </a:lnTo>
                <a:lnTo>
                  <a:pt x="43" y="478"/>
                </a:lnTo>
                <a:lnTo>
                  <a:pt x="37" y="482"/>
                </a:lnTo>
                <a:lnTo>
                  <a:pt x="35" y="482"/>
                </a:lnTo>
                <a:lnTo>
                  <a:pt x="33" y="482"/>
                </a:lnTo>
                <a:lnTo>
                  <a:pt x="31" y="478"/>
                </a:lnTo>
                <a:lnTo>
                  <a:pt x="31" y="475"/>
                </a:lnTo>
                <a:lnTo>
                  <a:pt x="33" y="471"/>
                </a:lnTo>
                <a:lnTo>
                  <a:pt x="31" y="471"/>
                </a:lnTo>
                <a:lnTo>
                  <a:pt x="29" y="469"/>
                </a:lnTo>
                <a:lnTo>
                  <a:pt x="21" y="469"/>
                </a:lnTo>
                <a:lnTo>
                  <a:pt x="17" y="471"/>
                </a:lnTo>
                <a:lnTo>
                  <a:pt x="12" y="475"/>
                </a:lnTo>
                <a:lnTo>
                  <a:pt x="8" y="477"/>
                </a:lnTo>
                <a:lnTo>
                  <a:pt x="8" y="478"/>
                </a:lnTo>
                <a:lnTo>
                  <a:pt x="8" y="480"/>
                </a:lnTo>
                <a:lnTo>
                  <a:pt x="8" y="484"/>
                </a:lnTo>
                <a:lnTo>
                  <a:pt x="10" y="488"/>
                </a:lnTo>
                <a:lnTo>
                  <a:pt x="12" y="490"/>
                </a:lnTo>
                <a:lnTo>
                  <a:pt x="12" y="494"/>
                </a:lnTo>
                <a:lnTo>
                  <a:pt x="10" y="496"/>
                </a:lnTo>
                <a:lnTo>
                  <a:pt x="10" y="502"/>
                </a:lnTo>
                <a:lnTo>
                  <a:pt x="8" y="507"/>
                </a:lnTo>
                <a:lnTo>
                  <a:pt x="6" y="511"/>
                </a:lnTo>
                <a:lnTo>
                  <a:pt x="4" y="513"/>
                </a:lnTo>
                <a:lnTo>
                  <a:pt x="4" y="515"/>
                </a:lnTo>
                <a:lnTo>
                  <a:pt x="4" y="517"/>
                </a:lnTo>
                <a:lnTo>
                  <a:pt x="6" y="519"/>
                </a:lnTo>
                <a:lnTo>
                  <a:pt x="8" y="519"/>
                </a:lnTo>
                <a:lnTo>
                  <a:pt x="10" y="517"/>
                </a:lnTo>
                <a:lnTo>
                  <a:pt x="14" y="515"/>
                </a:lnTo>
                <a:lnTo>
                  <a:pt x="16" y="513"/>
                </a:lnTo>
                <a:lnTo>
                  <a:pt x="16" y="511"/>
                </a:lnTo>
                <a:lnTo>
                  <a:pt x="19" y="509"/>
                </a:lnTo>
                <a:lnTo>
                  <a:pt x="21" y="507"/>
                </a:lnTo>
                <a:lnTo>
                  <a:pt x="25" y="505"/>
                </a:lnTo>
                <a:lnTo>
                  <a:pt x="27" y="505"/>
                </a:lnTo>
                <a:lnTo>
                  <a:pt x="31" y="505"/>
                </a:lnTo>
                <a:lnTo>
                  <a:pt x="35" y="505"/>
                </a:lnTo>
                <a:lnTo>
                  <a:pt x="37" y="505"/>
                </a:lnTo>
                <a:lnTo>
                  <a:pt x="39" y="507"/>
                </a:lnTo>
                <a:lnTo>
                  <a:pt x="41" y="509"/>
                </a:lnTo>
                <a:lnTo>
                  <a:pt x="43" y="513"/>
                </a:lnTo>
                <a:lnTo>
                  <a:pt x="43" y="517"/>
                </a:lnTo>
                <a:lnTo>
                  <a:pt x="41" y="523"/>
                </a:lnTo>
                <a:lnTo>
                  <a:pt x="39" y="528"/>
                </a:lnTo>
                <a:lnTo>
                  <a:pt x="37" y="532"/>
                </a:lnTo>
                <a:lnTo>
                  <a:pt x="37" y="536"/>
                </a:lnTo>
                <a:lnTo>
                  <a:pt x="37" y="540"/>
                </a:lnTo>
                <a:lnTo>
                  <a:pt x="37" y="544"/>
                </a:lnTo>
                <a:lnTo>
                  <a:pt x="37" y="546"/>
                </a:lnTo>
                <a:lnTo>
                  <a:pt x="35" y="548"/>
                </a:lnTo>
                <a:lnTo>
                  <a:pt x="33" y="550"/>
                </a:lnTo>
                <a:lnTo>
                  <a:pt x="31" y="550"/>
                </a:lnTo>
                <a:lnTo>
                  <a:pt x="25" y="552"/>
                </a:lnTo>
                <a:lnTo>
                  <a:pt x="21" y="553"/>
                </a:lnTo>
                <a:lnTo>
                  <a:pt x="19" y="555"/>
                </a:lnTo>
                <a:lnTo>
                  <a:pt x="14" y="559"/>
                </a:lnTo>
                <a:lnTo>
                  <a:pt x="14" y="561"/>
                </a:lnTo>
                <a:lnTo>
                  <a:pt x="12" y="563"/>
                </a:lnTo>
                <a:lnTo>
                  <a:pt x="12" y="569"/>
                </a:lnTo>
                <a:lnTo>
                  <a:pt x="10" y="574"/>
                </a:lnTo>
                <a:lnTo>
                  <a:pt x="10" y="579"/>
                </a:lnTo>
                <a:lnTo>
                  <a:pt x="12" y="582"/>
                </a:lnTo>
                <a:lnTo>
                  <a:pt x="10" y="588"/>
                </a:lnTo>
                <a:lnTo>
                  <a:pt x="10" y="592"/>
                </a:lnTo>
                <a:lnTo>
                  <a:pt x="8" y="596"/>
                </a:lnTo>
                <a:lnTo>
                  <a:pt x="8" y="600"/>
                </a:lnTo>
                <a:lnTo>
                  <a:pt x="8" y="605"/>
                </a:lnTo>
                <a:lnTo>
                  <a:pt x="12" y="605"/>
                </a:lnTo>
                <a:lnTo>
                  <a:pt x="14" y="605"/>
                </a:lnTo>
                <a:lnTo>
                  <a:pt x="14" y="609"/>
                </a:lnTo>
                <a:lnTo>
                  <a:pt x="12" y="632"/>
                </a:lnTo>
                <a:lnTo>
                  <a:pt x="12" y="638"/>
                </a:lnTo>
                <a:lnTo>
                  <a:pt x="21" y="642"/>
                </a:lnTo>
                <a:lnTo>
                  <a:pt x="19" y="646"/>
                </a:lnTo>
                <a:lnTo>
                  <a:pt x="31" y="651"/>
                </a:lnTo>
                <a:lnTo>
                  <a:pt x="35" y="653"/>
                </a:lnTo>
                <a:lnTo>
                  <a:pt x="39" y="657"/>
                </a:lnTo>
                <a:lnTo>
                  <a:pt x="41" y="653"/>
                </a:lnTo>
                <a:lnTo>
                  <a:pt x="43" y="655"/>
                </a:lnTo>
                <a:lnTo>
                  <a:pt x="41" y="659"/>
                </a:lnTo>
                <a:lnTo>
                  <a:pt x="52" y="671"/>
                </a:lnTo>
                <a:lnTo>
                  <a:pt x="65" y="678"/>
                </a:lnTo>
                <a:lnTo>
                  <a:pt x="71" y="686"/>
                </a:lnTo>
                <a:lnTo>
                  <a:pt x="73" y="688"/>
                </a:lnTo>
                <a:lnTo>
                  <a:pt x="75" y="690"/>
                </a:lnTo>
                <a:lnTo>
                  <a:pt x="71" y="696"/>
                </a:lnTo>
                <a:lnTo>
                  <a:pt x="64" y="719"/>
                </a:lnTo>
                <a:lnTo>
                  <a:pt x="62" y="719"/>
                </a:lnTo>
                <a:lnTo>
                  <a:pt x="56" y="717"/>
                </a:lnTo>
                <a:lnTo>
                  <a:pt x="54" y="723"/>
                </a:lnTo>
                <a:lnTo>
                  <a:pt x="52" y="726"/>
                </a:lnTo>
                <a:lnTo>
                  <a:pt x="52" y="728"/>
                </a:lnTo>
                <a:lnTo>
                  <a:pt x="58" y="730"/>
                </a:lnTo>
                <a:lnTo>
                  <a:pt x="58" y="736"/>
                </a:lnTo>
                <a:lnTo>
                  <a:pt x="58" y="738"/>
                </a:lnTo>
                <a:lnTo>
                  <a:pt x="58" y="742"/>
                </a:lnTo>
                <a:lnTo>
                  <a:pt x="54" y="752"/>
                </a:lnTo>
                <a:lnTo>
                  <a:pt x="54" y="754"/>
                </a:lnTo>
                <a:lnTo>
                  <a:pt x="56" y="754"/>
                </a:lnTo>
                <a:lnTo>
                  <a:pt x="58" y="755"/>
                </a:lnTo>
                <a:lnTo>
                  <a:pt x="60" y="755"/>
                </a:lnTo>
                <a:lnTo>
                  <a:pt x="41" y="807"/>
                </a:lnTo>
                <a:lnTo>
                  <a:pt x="44" y="809"/>
                </a:lnTo>
                <a:lnTo>
                  <a:pt x="6" y="907"/>
                </a:lnTo>
                <a:lnTo>
                  <a:pt x="2" y="919"/>
                </a:lnTo>
                <a:lnTo>
                  <a:pt x="0" y="921"/>
                </a:lnTo>
                <a:lnTo>
                  <a:pt x="2" y="922"/>
                </a:lnTo>
                <a:lnTo>
                  <a:pt x="14" y="930"/>
                </a:lnTo>
                <a:lnTo>
                  <a:pt x="23" y="934"/>
                </a:lnTo>
                <a:lnTo>
                  <a:pt x="16" y="946"/>
                </a:lnTo>
                <a:lnTo>
                  <a:pt x="58" y="94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Freeform 187"/>
          <p:cNvSpPr>
            <a:spLocks/>
          </p:cNvSpPr>
          <p:nvPr/>
        </p:nvSpPr>
        <p:spPr bwMode="auto">
          <a:xfrm>
            <a:off x="-1140121" y="6714048"/>
            <a:ext cx="853789" cy="1031701"/>
          </a:xfrm>
          <a:custGeom>
            <a:avLst/>
            <a:gdLst>
              <a:gd name="T0" fmla="*/ 61 w 907"/>
              <a:gd name="T1" fmla="*/ 600 h 1096"/>
              <a:gd name="T2" fmla="*/ 148 w 907"/>
              <a:gd name="T3" fmla="*/ 649 h 1096"/>
              <a:gd name="T4" fmla="*/ 184 w 907"/>
              <a:gd name="T5" fmla="*/ 652 h 1096"/>
              <a:gd name="T6" fmla="*/ 140 w 907"/>
              <a:gd name="T7" fmla="*/ 689 h 1096"/>
              <a:gd name="T8" fmla="*/ 163 w 907"/>
              <a:gd name="T9" fmla="*/ 725 h 1096"/>
              <a:gd name="T10" fmla="*/ 221 w 907"/>
              <a:gd name="T11" fmla="*/ 758 h 1096"/>
              <a:gd name="T12" fmla="*/ 290 w 907"/>
              <a:gd name="T13" fmla="*/ 787 h 1096"/>
              <a:gd name="T14" fmla="*/ 354 w 907"/>
              <a:gd name="T15" fmla="*/ 789 h 1096"/>
              <a:gd name="T16" fmla="*/ 407 w 907"/>
              <a:gd name="T17" fmla="*/ 817 h 1096"/>
              <a:gd name="T18" fmla="*/ 429 w 907"/>
              <a:gd name="T19" fmla="*/ 914 h 1096"/>
              <a:gd name="T20" fmla="*/ 336 w 907"/>
              <a:gd name="T21" fmla="*/ 964 h 1096"/>
              <a:gd name="T22" fmla="*/ 405 w 907"/>
              <a:gd name="T23" fmla="*/ 1014 h 1096"/>
              <a:gd name="T24" fmla="*/ 504 w 907"/>
              <a:gd name="T25" fmla="*/ 1089 h 1096"/>
              <a:gd name="T26" fmla="*/ 705 w 907"/>
              <a:gd name="T27" fmla="*/ 1062 h 1096"/>
              <a:gd name="T28" fmla="*/ 694 w 907"/>
              <a:gd name="T29" fmla="*/ 1046 h 1096"/>
              <a:gd name="T30" fmla="*/ 677 w 907"/>
              <a:gd name="T31" fmla="*/ 968 h 1096"/>
              <a:gd name="T32" fmla="*/ 665 w 907"/>
              <a:gd name="T33" fmla="*/ 904 h 1096"/>
              <a:gd name="T34" fmla="*/ 703 w 907"/>
              <a:gd name="T35" fmla="*/ 873 h 1096"/>
              <a:gd name="T36" fmla="*/ 715 w 907"/>
              <a:gd name="T37" fmla="*/ 850 h 1096"/>
              <a:gd name="T38" fmla="*/ 738 w 907"/>
              <a:gd name="T39" fmla="*/ 837 h 1096"/>
              <a:gd name="T40" fmla="*/ 782 w 907"/>
              <a:gd name="T41" fmla="*/ 827 h 1096"/>
              <a:gd name="T42" fmla="*/ 776 w 907"/>
              <a:gd name="T43" fmla="*/ 793 h 1096"/>
              <a:gd name="T44" fmla="*/ 773 w 907"/>
              <a:gd name="T45" fmla="*/ 785 h 1096"/>
              <a:gd name="T46" fmla="*/ 774 w 907"/>
              <a:gd name="T47" fmla="*/ 769 h 1096"/>
              <a:gd name="T48" fmla="*/ 774 w 907"/>
              <a:gd name="T49" fmla="*/ 735 h 1096"/>
              <a:gd name="T50" fmla="*/ 767 w 907"/>
              <a:gd name="T51" fmla="*/ 729 h 1096"/>
              <a:gd name="T52" fmla="*/ 836 w 907"/>
              <a:gd name="T53" fmla="*/ 625 h 1096"/>
              <a:gd name="T54" fmla="*/ 882 w 907"/>
              <a:gd name="T55" fmla="*/ 593 h 1096"/>
              <a:gd name="T56" fmla="*/ 890 w 907"/>
              <a:gd name="T57" fmla="*/ 537 h 1096"/>
              <a:gd name="T58" fmla="*/ 903 w 907"/>
              <a:gd name="T59" fmla="*/ 477 h 1096"/>
              <a:gd name="T60" fmla="*/ 876 w 907"/>
              <a:gd name="T61" fmla="*/ 439 h 1096"/>
              <a:gd name="T62" fmla="*/ 832 w 907"/>
              <a:gd name="T63" fmla="*/ 441 h 1096"/>
              <a:gd name="T64" fmla="*/ 738 w 907"/>
              <a:gd name="T65" fmla="*/ 456 h 1096"/>
              <a:gd name="T66" fmla="*/ 723 w 907"/>
              <a:gd name="T67" fmla="*/ 429 h 1096"/>
              <a:gd name="T68" fmla="*/ 699 w 907"/>
              <a:gd name="T69" fmla="*/ 404 h 1096"/>
              <a:gd name="T70" fmla="*/ 690 w 907"/>
              <a:gd name="T71" fmla="*/ 393 h 1096"/>
              <a:gd name="T72" fmla="*/ 672 w 907"/>
              <a:gd name="T73" fmla="*/ 385 h 1096"/>
              <a:gd name="T74" fmla="*/ 672 w 907"/>
              <a:gd name="T75" fmla="*/ 373 h 1096"/>
              <a:gd name="T76" fmla="*/ 672 w 907"/>
              <a:gd name="T77" fmla="*/ 358 h 1096"/>
              <a:gd name="T78" fmla="*/ 675 w 907"/>
              <a:gd name="T79" fmla="*/ 337 h 1096"/>
              <a:gd name="T80" fmla="*/ 688 w 907"/>
              <a:gd name="T81" fmla="*/ 314 h 1096"/>
              <a:gd name="T82" fmla="*/ 694 w 907"/>
              <a:gd name="T83" fmla="*/ 274 h 1096"/>
              <a:gd name="T84" fmla="*/ 672 w 907"/>
              <a:gd name="T85" fmla="*/ 262 h 1096"/>
              <a:gd name="T86" fmla="*/ 611 w 907"/>
              <a:gd name="T87" fmla="*/ 210 h 1096"/>
              <a:gd name="T88" fmla="*/ 478 w 907"/>
              <a:gd name="T89" fmla="*/ 4 h 1096"/>
              <a:gd name="T90" fmla="*/ 436 w 907"/>
              <a:gd name="T91" fmla="*/ 20 h 1096"/>
              <a:gd name="T92" fmla="*/ 415 w 907"/>
              <a:gd name="T93" fmla="*/ 33 h 1096"/>
              <a:gd name="T94" fmla="*/ 390 w 907"/>
              <a:gd name="T95" fmla="*/ 45 h 1096"/>
              <a:gd name="T96" fmla="*/ 376 w 907"/>
              <a:gd name="T97" fmla="*/ 64 h 1096"/>
              <a:gd name="T98" fmla="*/ 319 w 907"/>
              <a:gd name="T99" fmla="*/ 112 h 1096"/>
              <a:gd name="T100" fmla="*/ 215 w 907"/>
              <a:gd name="T101" fmla="*/ 175 h 1096"/>
              <a:gd name="T102" fmla="*/ 194 w 907"/>
              <a:gd name="T103" fmla="*/ 237 h 1096"/>
              <a:gd name="T104" fmla="*/ 182 w 907"/>
              <a:gd name="T105" fmla="*/ 270 h 1096"/>
              <a:gd name="T106" fmla="*/ 169 w 907"/>
              <a:gd name="T107" fmla="*/ 297 h 1096"/>
              <a:gd name="T108" fmla="*/ 152 w 907"/>
              <a:gd name="T109" fmla="*/ 318 h 1096"/>
              <a:gd name="T110" fmla="*/ 134 w 907"/>
              <a:gd name="T111" fmla="*/ 337 h 1096"/>
              <a:gd name="T112" fmla="*/ 121 w 907"/>
              <a:gd name="T113" fmla="*/ 366 h 1096"/>
              <a:gd name="T114" fmla="*/ 77 w 907"/>
              <a:gd name="T115" fmla="*/ 406 h 1096"/>
              <a:gd name="T116" fmla="*/ 42 w 907"/>
              <a:gd name="T117" fmla="*/ 422 h 1096"/>
              <a:gd name="T118" fmla="*/ 29 w 907"/>
              <a:gd name="T119" fmla="*/ 429 h 1096"/>
              <a:gd name="T120" fmla="*/ 19 w 907"/>
              <a:gd name="T121" fmla="*/ 452 h 1096"/>
              <a:gd name="T122" fmla="*/ 15 w 907"/>
              <a:gd name="T123" fmla="*/ 481 h 1096"/>
              <a:gd name="T124" fmla="*/ 2 w 907"/>
              <a:gd name="T125" fmla="*/ 518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07" h="1096">
                <a:moveTo>
                  <a:pt x="23" y="527"/>
                </a:moveTo>
                <a:lnTo>
                  <a:pt x="36" y="512"/>
                </a:lnTo>
                <a:lnTo>
                  <a:pt x="44" y="510"/>
                </a:lnTo>
                <a:lnTo>
                  <a:pt x="54" y="510"/>
                </a:lnTo>
                <a:lnTo>
                  <a:pt x="67" y="537"/>
                </a:lnTo>
                <a:lnTo>
                  <a:pt x="79" y="537"/>
                </a:lnTo>
                <a:lnTo>
                  <a:pt x="71" y="554"/>
                </a:lnTo>
                <a:lnTo>
                  <a:pt x="61" y="600"/>
                </a:lnTo>
                <a:lnTo>
                  <a:pt x="96" y="633"/>
                </a:lnTo>
                <a:lnTo>
                  <a:pt x="128" y="627"/>
                </a:lnTo>
                <a:lnTo>
                  <a:pt x="131" y="629"/>
                </a:lnTo>
                <a:lnTo>
                  <a:pt x="131" y="631"/>
                </a:lnTo>
                <a:lnTo>
                  <a:pt x="133" y="633"/>
                </a:lnTo>
                <a:lnTo>
                  <a:pt x="136" y="644"/>
                </a:lnTo>
                <a:lnTo>
                  <a:pt x="138" y="649"/>
                </a:lnTo>
                <a:lnTo>
                  <a:pt x="148" y="649"/>
                </a:lnTo>
                <a:lnTo>
                  <a:pt x="154" y="662"/>
                </a:lnTo>
                <a:lnTo>
                  <a:pt x="165" y="666"/>
                </a:lnTo>
                <a:lnTo>
                  <a:pt x="171" y="664"/>
                </a:lnTo>
                <a:lnTo>
                  <a:pt x="169" y="664"/>
                </a:lnTo>
                <a:lnTo>
                  <a:pt x="173" y="654"/>
                </a:lnTo>
                <a:lnTo>
                  <a:pt x="177" y="656"/>
                </a:lnTo>
                <a:lnTo>
                  <a:pt x="179" y="652"/>
                </a:lnTo>
                <a:lnTo>
                  <a:pt x="184" y="652"/>
                </a:lnTo>
                <a:lnTo>
                  <a:pt x="184" y="668"/>
                </a:lnTo>
                <a:lnTo>
                  <a:pt x="181" y="685"/>
                </a:lnTo>
                <a:lnTo>
                  <a:pt x="179" y="685"/>
                </a:lnTo>
                <a:lnTo>
                  <a:pt x="159" y="683"/>
                </a:lnTo>
                <a:lnTo>
                  <a:pt x="157" y="689"/>
                </a:lnTo>
                <a:lnTo>
                  <a:pt x="154" y="687"/>
                </a:lnTo>
                <a:lnTo>
                  <a:pt x="152" y="691"/>
                </a:lnTo>
                <a:lnTo>
                  <a:pt x="140" y="689"/>
                </a:lnTo>
                <a:lnTo>
                  <a:pt x="138" y="712"/>
                </a:lnTo>
                <a:lnTo>
                  <a:pt x="133" y="716"/>
                </a:lnTo>
                <a:lnTo>
                  <a:pt x="136" y="718"/>
                </a:lnTo>
                <a:lnTo>
                  <a:pt x="142" y="720"/>
                </a:lnTo>
                <a:lnTo>
                  <a:pt x="146" y="718"/>
                </a:lnTo>
                <a:lnTo>
                  <a:pt x="150" y="721"/>
                </a:lnTo>
                <a:lnTo>
                  <a:pt x="157" y="725"/>
                </a:lnTo>
                <a:lnTo>
                  <a:pt x="163" y="725"/>
                </a:lnTo>
                <a:lnTo>
                  <a:pt x="175" y="727"/>
                </a:lnTo>
                <a:lnTo>
                  <a:pt x="182" y="727"/>
                </a:lnTo>
                <a:lnTo>
                  <a:pt x="190" y="729"/>
                </a:lnTo>
                <a:lnTo>
                  <a:pt x="198" y="737"/>
                </a:lnTo>
                <a:lnTo>
                  <a:pt x="210" y="747"/>
                </a:lnTo>
                <a:lnTo>
                  <a:pt x="210" y="748"/>
                </a:lnTo>
                <a:lnTo>
                  <a:pt x="213" y="750"/>
                </a:lnTo>
                <a:lnTo>
                  <a:pt x="221" y="758"/>
                </a:lnTo>
                <a:lnTo>
                  <a:pt x="240" y="769"/>
                </a:lnTo>
                <a:lnTo>
                  <a:pt x="259" y="777"/>
                </a:lnTo>
                <a:lnTo>
                  <a:pt x="273" y="769"/>
                </a:lnTo>
                <a:lnTo>
                  <a:pt x="279" y="771"/>
                </a:lnTo>
                <a:lnTo>
                  <a:pt x="280" y="783"/>
                </a:lnTo>
                <a:lnTo>
                  <a:pt x="284" y="787"/>
                </a:lnTo>
                <a:lnTo>
                  <a:pt x="288" y="783"/>
                </a:lnTo>
                <a:lnTo>
                  <a:pt x="290" y="787"/>
                </a:lnTo>
                <a:lnTo>
                  <a:pt x="292" y="791"/>
                </a:lnTo>
                <a:lnTo>
                  <a:pt x="298" y="796"/>
                </a:lnTo>
                <a:lnTo>
                  <a:pt x="307" y="802"/>
                </a:lnTo>
                <a:lnTo>
                  <a:pt x="323" y="812"/>
                </a:lnTo>
                <a:lnTo>
                  <a:pt x="328" y="812"/>
                </a:lnTo>
                <a:lnTo>
                  <a:pt x="340" y="802"/>
                </a:lnTo>
                <a:lnTo>
                  <a:pt x="346" y="795"/>
                </a:lnTo>
                <a:lnTo>
                  <a:pt x="354" y="789"/>
                </a:lnTo>
                <a:lnTo>
                  <a:pt x="363" y="779"/>
                </a:lnTo>
                <a:lnTo>
                  <a:pt x="367" y="779"/>
                </a:lnTo>
                <a:lnTo>
                  <a:pt x="402" y="793"/>
                </a:lnTo>
                <a:lnTo>
                  <a:pt x="411" y="798"/>
                </a:lnTo>
                <a:lnTo>
                  <a:pt x="415" y="804"/>
                </a:lnTo>
                <a:lnTo>
                  <a:pt x="415" y="806"/>
                </a:lnTo>
                <a:lnTo>
                  <a:pt x="413" y="810"/>
                </a:lnTo>
                <a:lnTo>
                  <a:pt x="407" y="817"/>
                </a:lnTo>
                <a:lnTo>
                  <a:pt x="386" y="831"/>
                </a:lnTo>
                <a:lnTo>
                  <a:pt x="382" y="837"/>
                </a:lnTo>
                <a:lnTo>
                  <a:pt x="382" y="841"/>
                </a:lnTo>
                <a:lnTo>
                  <a:pt x="390" y="858"/>
                </a:lnTo>
                <a:lnTo>
                  <a:pt x="400" y="867"/>
                </a:lnTo>
                <a:lnTo>
                  <a:pt x="413" y="893"/>
                </a:lnTo>
                <a:lnTo>
                  <a:pt x="427" y="906"/>
                </a:lnTo>
                <a:lnTo>
                  <a:pt x="429" y="914"/>
                </a:lnTo>
                <a:lnTo>
                  <a:pt x="424" y="918"/>
                </a:lnTo>
                <a:lnTo>
                  <a:pt x="417" y="925"/>
                </a:lnTo>
                <a:lnTo>
                  <a:pt x="400" y="931"/>
                </a:lnTo>
                <a:lnTo>
                  <a:pt x="359" y="941"/>
                </a:lnTo>
                <a:lnTo>
                  <a:pt x="344" y="942"/>
                </a:lnTo>
                <a:lnTo>
                  <a:pt x="338" y="948"/>
                </a:lnTo>
                <a:lnTo>
                  <a:pt x="336" y="952"/>
                </a:lnTo>
                <a:lnTo>
                  <a:pt x="336" y="964"/>
                </a:lnTo>
                <a:lnTo>
                  <a:pt x="338" y="966"/>
                </a:lnTo>
                <a:lnTo>
                  <a:pt x="348" y="960"/>
                </a:lnTo>
                <a:lnTo>
                  <a:pt x="355" y="975"/>
                </a:lnTo>
                <a:lnTo>
                  <a:pt x="367" y="989"/>
                </a:lnTo>
                <a:lnTo>
                  <a:pt x="396" y="1002"/>
                </a:lnTo>
                <a:lnTo>
                  <a:pt x="407" y="1006"/>
                </a:lnTo>
                <a:lnTo>
                  <a:pt x="405" y="1010"/>
                </a:lnTo>
                <a:lnTo>
                  <a:pt x="405" y="1014"/>
                </a:lnTo>
                <a:lnTo>
                  <a:pt x="427" y="1019"/>
                </a:lnTo>
                <a:lnTo>
                  <a:pt x="438" y="1031"/>
                </a:lnTo>
                <a:lnTo>
                  <a:pt x="448" y="1048"/>
                </a:lnTo>
                <a:lnTo>
                  <a:pt x="451" y="1062"/>
                </a:lnTo>
                <a:lnTo>
                  <a:pt x="453" y="1062"/>
                </a:lnTo>
                <a:lnTo>
                  <a:pt x="457" y="1067"/>
                </a:lnTo>
                <a:lnTo>
                  <a:pt x="467" y="1071"/>
                </a:lnTo>
                <a:lnTo>
                  <a:pt x="504" y="1089"/>
                </a:lnTo>
                <a:lnTo>
                  <a:pt x="519" y="1093"/>
                </a:lnTo>
                <a:lnTo>
                  <a:pt x="546" y="1094"/>
                </a:lnTo>
                <a:lnTo>
                  <a:pt x="594" y="1093"/>
                </a:lnTo>
                <a:lnTo>
                  <a:pt x="653" y="1096"/>
                </a:lnTo>
                <a:lnTo>
                  <a:pt x="682" y="1091"/>
                </a:lnTo>
                <a:lnTo>
                  <a:pt x="701" y="1085"/>
                </a:lnTo>
                <a:lnTo>
                  <a:pt x="713" y="1073"/>
                </a:lnTo>
                <a:lnTo>
                  <a:pt x="705" y="1062"/>
                </a:lnTo>
                <a:lnTo>
                  <a:pt x="701" y="1054"/>
                </a:lnTo>
                <a:lnTo>
                  <a:pt x="701" y="1052"/>
                </a:lnTo>
                <a:lnTo>
                  <a:pt x="699" y="1052"/>
                </a:lnTo>
                <a:lnTo>
                  <a:pt x="699" y="1054"/>
                </a:lnTo>
                <a:lnTo>
                  <a:pt x="699" y="1052"/>
                </a:lnTo>
                <a:lnTo>
                  <a:pt x="698" y="1052"/>
                </a:lnTo>
                <a:lnTo>
                  <a:pt x="696" y="1052"/>
                </a:lnTo>
                <a:lnTo>
                  <a:pt x="694" y="1046"/>
                </a:lnTo>
                <a:lnTo>
                  <a:pt x="701" y="1045"/>
                </a:lnTo>
                <a:lnTo>
                  <a:pt x="696" y="1019"/>
                </a:lnTo>
                <a:lnTo>
                  <a:pt x="696" y="1018"/>
                </a:lnTo>
                <a:lnTo>
                  <a:pt x="696" y="1016"/>
                </a:lnTo>
                <a:lnTo>
                  <a:pt x="688" y="981"/>
                </a:lnTo>
                <a:lnTo>
                  <a:pt x="682" y="973"/>
                </a:lnTo>
                <a:lnTo>
                  <a:pt x="680" y="969"/>
                </a:lnTo>
                <a:lnTo>
                  <a:pt x="677" y="968"/>
                </a:lnTo>
                <a:lnTo>
                  <a:pt x="669" y="962"/>
                </a:lnTo>
                <a:lnTo>
                  <a:pt x="665" y="958"/>
                </a:lnTo>
                <a:lnTo>
                  <a:pt x="663" y="942"/>
                </a:lnTo>
                <a:lnTo>
                  <a:pt x="665" y="941"/>
                </a:lnTo>
                <a:lnTo>
                  <a:pt x="667" y="921"/>
                </a:lnTo>
                <a:lnTo>
                  <a:pt x="665" y="914"/>
                </a:lnTo>
                <a:lnTo>
                  <a:pt x="667" y="904"/>
                </a:lnTo>
                <a:lnTo>
                  <a:pt x="665" y="904"/>
                </a:lnTo>
                <a:lnTo>
                  <a:pt x="667" y="896"/>
                </a:lnTo>
                <a:lnTo>
                  <a:pt x="667" y="894"/>
                </a:lnTo>
                <a:lnTo>
                  <a:pt x="665" y="894"/>
                </a:lnTo>
                <a:lnTo>
                  <a:pt x="672" y="870"/>
                </a:lnTo>
                <a:lnTo>
                  <a:pt x="686" y="873"/>
                </a:lnTo>
                <a:lnTo>
                  <a:pt x="701" y="875"/>
                </a:lnTo>
                <a:lnTo>
                  <a:pt x="701" y="873"/>
                </a:lnTo>
                <a:lnTo>
                  <a:pt x="703" y="873"/>
                </a:lnTo>
                <a:lnTo>
                  <a:pt x="703" y="870"/>
                </a:lnTo>
                <a:lnTo>
                  <a:pt x="703" y="862"/>
                </a:lnTo>
                <a:lnTo>
                  <a:pt x="703" y="860"/>
                </a:lnTo>
                <a:lnTo>
                  <a:pt x="703" y="858"/>
                </a:lnTo>
                <a:lnTo>
                  <a:pt x="703" y="856"/>
                </a:lnTo>
                <a:lnTo>
                  <a:pt x="711" y="852"/>
                </a:lnTo>
                <a:lnTo>
                  <a:pt x="713" y="850"/>
                </a:lnTo>
                <a:lnTo>
                  <a:pt x="715" y="850"/>
                </a:lnTo>
                <a:lnTo>
                  <a:pt x="721" y="848"/>
                </a:lnTo>
                <a:lnTo>
                  <a:pt x="723" y="848"/>
                </a:lnTo>
                <a:lnTo>
                  <a:pt x="723" y="846"/>
                </a:lnTo>
                <a:lnTo>
                  <a:pt x="725" y="846"/>
                </a:lnTo>
                <a:lnTo>
                  <a:pt x="725" y="845"/>
                </a:lnTo>
                <a:lnTo>
                  <a:pt x="726" y="845"/>
                </a:lnTo>
                <a:lnTo>
                  <a:pt x="732" y="841"/>
                </a:lnTo>
                <a:lnTo>
                  <a:pt x="738" y="837"/>
                </a:lnTo>
                <a:lnTo>
                  <a:pt x="740" y="835"/>
                </a:lnTo>
                <a:lnTo>
                  <a:pt x="744" y="833"/>
                </a:lnTo>
                <a:lnTo>
                  <a:pt x="744" y="831"/>
                </a:lnTo>
                <a:lnTo>
                  <a:pt x="753" y="822"/>
                </a:lnTo>
                <a:lnTo>
                  <a:pt x="757" y="817"/>
                </a:lnTo>
                <a:lnTo>
                  <a:pt x="774" y="827"/>
                </a:lnTo>
                <a:lnTo>
                  <a:pt x="782" y="829"/>
                </a:lnTo>
                <a:lnTo>
                  <a:pt x="782" y="827"/>
                </a:lnTo>
                <a:lnTo>
                  <a:pt x="782" y="816"/>
                </a:lnTo>
                <a:lnTo>
                  <a:pt x="782" y="814"/>
                </a:lnTo>
                <a:lnTo>
                  <a:pt x="782" y="806"/>
                </a:lnTo>
                <a:lnTo>
                  <a:pt x="782" y="793"/>
                </a:lnTo>
                <a:lnTo>
                  <a:pt x="780" y="793"/>
                </a:lnTo>
                <a:lnTo>
                  <a:pt x="778" y="793"/>
                </a:lnTo>
                <a:lnTo>
                  <a:pt x="778" y="795"/>
                </a:lnTo>
                <a:lnTo>
                  <a:pt x="776" y="793"/>
                </a:lnTo>
                <a:lnTo>
                  <a:pt x="774" y="795"/>
                </a:lnTo>
                <a:lnTo>
                  <a:pt x="773" y="795"/>
                </a:lnTo>
                <a:lnTo>
                  <a:pt x="769" y="795"/>
                </a:lnTo>
                <a:lnTo>
                  <a:pt x="769" y="793"/>
                </a:lnTo>
                <a:lnTo>
                  <a:pt x="769" y="791"/>
                </a:lnTo>
                <a:lnTo>
                  <a:pt x="771" y="789"/>
                </a:lnTo>
                <a:lnTo>
                  <a:pt x="771" y="787"/>
                </a:lnTo>
                <a:lnTo>
                  <a:pt x="773" y="785"/>
                </a:lnTo>
                <a:lnTo>
                  <a:pt x="774" y="781"/>
                </a:lnTo>
                <a:lnTo>
                  <a:pt x="776" y="779"/>
                </a:lnTo>
                <a:lnTo>
                  <a:pt x="778" y="771"/>
                </a:lnTo>
                <a:lnTo>
                  <a:pt x="780" y="769"/>
                </a:lnTo>
                <a:lnTo>
                  <a:pt x="778" y="764"/>
                </a:lnTo>
                <a:lnTo>
                  <a:pt x="776" y="764"/>
                </a:lnTo>
                <a:lnTo>
                  <a:pt x="774" y="764"/>
                </a:lnTo>
                <a:lnTo>
                  <a:pt x="774" y="769"/>
                </a:lnTo>
                <a:lnTo>
                  <a:pt x="773" y="769"/>
                </a:lnTo>
                <a:lnTo>
                  <a:pt x="771" y="769"/>
                </a:lnTo>
                <a:lnTo>
                  <a:pt x="769" y="769"/>
                </a:lnTo>
                <a:lnTo>
                  <a:pt x="769" y="771"/>
                </a:lnTo>
                <a:lnTo>
                  <a:pt x="767" y="771"/>
                </a:lnTo>
                <a:lnTo>
                  <a:pt x="771" y="758"/>
                </a:lnTo>
                <a:lnTo>
                  <a:pt x="773" y="750"/>
                </a:lnTo>
                <a:lnTo>
                  <a:pt x="774" y="735"/>
                </a:lnTo>
                <a:lnTo>
                  <a:pt x="776" y="735"/>
                </a:lnTo>
                <a:lnTo>
                  <a:pt x="776" y="733"/>
                </a:lnTo>
                <a:lnTo>
                  <a:pt x="774" y="733"/>
                </a:lnTo>
                <a:lnTo>
                  <a:pt x="774" y="731"/>
                </a:lnTo>
                <a:lnTo>
                  <a:pt x="773" y="731"/>
                </a:lnTo>
                <a:lnTo>
                  <a:pt x="771" y="731"/>
                </a:lnTo>
                <a:lnTo>
                  <a:pt x="769" y="729"/>
                </a:lnTo>
                <a:lnTo>
                  <a:pt x="767" y="729"/>
                </a:lnTo>
                <a:lnTo>
                  <a:pt x="765" y="729"/>
                </a:lnTo>
                <a:lnTo>
                  <a:pt x="765" y="727"/>
                </a:lnTo>
                <a:lnTo>
                  <a:pt x="761" y="649"/>
                </a:lnTo>
                <a:lnTo>
                  <a:pt x="761" y="646"/>
                </a:lnTo>
                <a:lnTo>
                  <a:pt x="759" y="631"/>
                </a:lnTo>
                <a:lnTo>
                  <a:pt x="824" y="627"/>
                </a:lnTo>
                <a:lnTo>
                  <a:pt x="836" y="627"/>
                </a:lnTo>
                <a:lnTo>
                  <a:pt x="836" y="625"/>
                </a:lnTo>
                <a:lnTo>
                  <a:pt x="853" y="623"/>
                </a:lnTo>
                <a:lnTo>
                  <a:pt x="874" y="622"/>
                </a:lnTo>
                <a:lnTo>
                  <a:pt x="874" y="610"/>
                </a:lnTo>
                <a:lnTo>
                  <a:pt x="876" y="608"/>
                </a:lnTo>
                <a:lnTo>
                  <a:pt x="880" y="608"/>
                </a:lnTo>
                <a:lnTo>
                  <a:pt x="880" y="604"/>
                </a:lnTo>
                <a:lnTo>
                  <a:pt x="882" y="604"/>
                </a:lnTo>
                <a:lnTo>
                  <a:pt x="882" y="593"/>
                </a:lnTo>
                <a:lnTo>
                  <a:pt x="886" y="562"/>
                </a:lnTo>
                <a:lnTo>
                  <a:pt x="888" y="558"/>
                </a:lnTo>
                <a:lnTo>
                  <a:pt x="890" y="547"/>
                </a:lnTo>
                <a:lnTo>
                  <a:pt x="890" y="545"/>
                </a:lnTo>
                <a:lnTo>
                  <a:pt x="888" y="539"/>
                </a:lnTo>
                <a:lnTo>
                  <a:pt x="888" y="537"/>
                </a:lnTo>
                <a:lnTo>
                  <a:pt x="888" y="535"/>
                </a:lnTo>
                <a:lnTo>
                  <a:pt x="890" y="537"/>
                </a:lnTo>
                <a:lnTo>
                  <a:pt x="890" y="529"/>
                </a:lnTo>
                <a:lnTo>
                  <a:pt x="892" y="529"/>
                </a:lnTo>
                <a:lnTo>
                  <a:pt x="892" y="519"/>
                </a:lnTo>
                <a:lnTo>
                  <a:pt x="894" y="516"/>
                </a:lnTo>
                <a:lnTo>
                  <a:pt x="897" y="506"/>
                </a:lnTo>
                <a:lnTo>
                  <a:pt x="899" y="504"/>
                </a:lnTo>
                <a:lnTo>
                  <a:pt x="901" y="483"/>
                </a:lnTo>
                <a:lnTo>
                  <a:pt x="903" y="477"/>
                </a:lnTo>
                <a:lnTo>
                  <a:pt x="903" y="475"/>
                </a:lnTo>
                <a:lnTo>
                  <a:pt x="907" y="454"/>
                </a:lnTo>
                <a:lnTo>
                  <a:pt x="907" y="452"/>
                </a:lnTo>
                <a:lnTo>
                  <a:pt x="907" y="445"/>
                </a:lnTo>
                <a:lnTo>
                  <a:pt x="899" y="443"/>
                </a:lnTo>
                <a:lnTo>
                  <a:pt x="894" y="441"/>
                </a:lnTo>
                <a:lnTo>
                  <a:pt x="888" y="441"/>
                </a:lnTo>
                <a:lnTo>
                  <a:pt x="876" y="439"/>
                </a:lnTo>
                <a:lnTo>
                  <a:pt x="874" y="439"/>
                </a:lnTo>
                <a:lnTo>
                  <a:pt x="863" y="437"/>
                </a:lnTo>
                <a:lnTo>
                  <a:pt x="855" y="435"/>
                </a:lnTo>
                <a:lnTo>
                  <a:pt x="853" y="435"/>
                </a:lnTo>
                <a:lnTo>
                  <a:pt x="851" y="435"/>
                </a:lnTo>
                <a:lnTo>
                  <a:pt x="846" y="439"/>
                </a:lnTo>
                <a:lnTo>
                  <a:pt x="842" y="441"/>
                </a:lnTo>
                <a:lnTo>
                  <a:pt x="832" y="441"/>
                </a:lnTo>
                <a:lnTo>
                  <a:pt x="742" y="479"/>
                </a:lnTo>
                <a:lnTo>
                  <a:pt x="736" y="471"/>
                </a:lnTo>
                <a:lnTo>
                  <a:pt x="734" y="470"/>
                </a:lnTo>
                <a:lnTo>
                  <a:pt x="736" y="468"/>
                </a:lnTo>
                <a:lnTo>
                  <a:pt x="738" y="466"/>
                </a:lnTo>
                <a:lnTo>
                  <a:pt x="738" y="464"/>
                </a:lnTo>
                <a:lnTo>
                  <a:pt x="738" y="460"/>
                </a:lnTo>
                <a:lnTo>
                  <a:pt x="738" y="456"/>
                </a:lnTo>
                <a:lnTo>
                  <a:pt x="738" y="454"/>
                </a:lnTo>
                <a:lnTo>
                  <a:pt x="736" y="450"/>
                </a:lnTo>
                <a:lnTo>
                  <a:pt x="734" y="449"/>
                </a:lnTo>
                <a:lnTo>
                  <a:pt x="730" y="445"/>
                </a:lnTo>
                <a:lnTo>
                  <a:pt x="726" y="437"/>
                </a:lnTo>
                <a:lnTo>
                  <a:pt x="725" y="435"/>
                </a:lnTo>
                <a:lnTo>
                  <a:pt x="723" y="431"/>
                </a:lnTo>
                <a:lnTo>
                  <a:pt x="723" y="429"/>
                </a:lnTo>
                <a:lnTo>
                  <a:pt x="721" y="427"/>
                </a:lnTo>
                <a:lnTo>
                  <a:pt x="717" y="422"/>
                </a:lnTo>
                <a:lnTo>
                  <a:pt x="715" y="420"/>
                </a:lnTo>
                <a:lnTo>
                  <a:pt x="707" y="416"/>
                </a:lnTo>
                <a:lnTo>
                  <a:pt x="705" y="414"/>
                </a:lnTo>
                <a:lnTo>
                  <a:pt x="703" y="410"/>
                </a:lnTo>
                <a:lnTo>
                  <a:pt x="701" y="408"/>
                </a:lnTo>
                <a:lnTo>
                  <a:pt x="699" y="404"/>
                </a:lnTo>
                <a:lnTo>
                  <a:pt x="698" y="402"/>
                </a:lnTo>
                <a:lnTo>
                  <a:pt x="698" y="401"/>
                </a:lnTo>
                <a:lnTo>
                  <a:pt x="696" y="401"/>
                </a:lnTo>
                <a:lnTo>
                  <a:pt x="696" y="396"/>
                </a:lnTo>
                <a:lnTo>
                  <a:pt x="696" y="395"/>
                </a:lnTo>
                <a:lnTo>
                  <a:pt x="694" y="391"/>
                </a:lnTo>
                <a:lnTo>
                  <a:pt x="690" y="391"/>
                </a:lnTo>
                <a:lnTo>
                  <a:pt x="690" y="393"/>
                </a:lnTo>
                <a:lnTo>
                  <a:pt x="690" y="391"/>
                </a:lnTo>
                <a:lnTo>
                  <a:pt x="688" y="391"/>
                </a:lnTo>
                <a:lnTo>
                  <a:pt x="686" y="391"/>
                </a:lnTo>
                <a:lnTo>
                  <a:pt x="684" y="391"/>
                </a:lnTo>
                <a:lnTo>
                  <a:pt x="682" y="391"/>
                </a:lnTo>
                <a:lnTo>
                  <a:pt x="680" y="391"/>
                </a:lnTo>
                <a:lnTo>
                  <a:pt x="675" y="385"/>
                </a:lnTo>
                <a:lnTo>
                  <a:pt x="672" y="385"/>
                </a:lnTo>
                <a:lnTo>
                  <a:pt x="672" y="383"/>
                </a:lnTo>
                <a:lnTo>
                  <a:pt x="675" y="383"/>
                </a:lnTo>
                <a:lnTo>
                  <a:pt x="672" y="383"/>
                </a:lnTo>
                <a:lnTo>
                  <a:pt x="672" y="381"/>
                </a:lnTo>
                <a:lnTo>
                  <a:pt x="672" y="379"/>
                </a:lnTo>
                <a:lnTo>
                  <a:pt x="672" y="377"/>
                </a:lnTo>
                <a:lnTo>
                  <a:pt x="672" y="375"/>
                </a:lnTo>
                <a:lnTo>
                  <a:pt x="672" y="373"/>
                </a:lnTo>
                <a:lnTo>
                  <a:pt x="675" y="372"/>
                </a:lnTo>
                <a:lnTo>
                  <a:pt x="675" y="370"/>
                </a:lnTo>
                <a:lnTo>
                  <a:pt x="672" y="368"/>
                </a:lnTo>
                <a:lnTo>
                  <a:pt x="672" y="366"/>
                </a:lnTo>
                <a:lnTo>
                  <a:pt x="672" y="364"/>
                </a:lnTo>
                <a:lnTo>
                  <a:pt x="672" y="362"/>
                </a:lnTo>
                <a:lnTo>
                  <a:pt x="672" y="360"/>
                </a:lnTo>
                <a:lnTo>
                  <a:pt x="672" y="358"/>
                </a:lnTo>
                <a:lnTo>
                  <a:pt x="675" y="354"/>
                </a:lnTo>
                <a:lnTo>
                  <a:pt x="675" y="352"/>
                </a:lnTo>
                <a:lnTo>
                  <a:pt x="671" y="352"/>
                </a:lnTo>
                <a:lnTo>
                  <a:pt x="671" y="351"/>
                </a:lnTo>
                <a:lnTo>
                  <a:pt x="672" y="348"/>
                </a:lnTo>
                <a:lnTo>
                  <a:pt x="672" y="346"/>
                </a:lnTo>
                <a:lnTo>
                  <a:pt x="675" y="345"/>
                </a:lnTo>
                <a:lnTo>
                  <a:pt x="675" y="337"/>
                </a:lnTo>
                <a:lnTo>
                  <a:pt x="680" y="337"/>
                </a:lnTo>
                <a:lnTo>
                  <a:pt x="682" y="335"/>
                </a:lnTo>
                <a:lnTo>
                  <a:pt x="682" y="333"/>
                </a:lnTo>
                <a:lnTo>
                  <a:pt x="684" y="331"/>
                </a:lnTo>
                <a:lnTo>
                  <a:pt x="686" y="325"/>
                </a:lnTo>
                <a:lnTo>
                  <a:pt x="688" y="324"/>
                </a:lnTo>
                <a:lnTo>
                  <a:pt x="688" y="320"/>
                </a:lnTo>
                <a:lnTo>
                  <a:pt x="688" y="314"/>
                </a:lnTo>
                <a:lnTo>
                  <a:pt x="686" y="314"/>
                </a:lnTo>
                <a:lnTo>
                  <a:pt x="684" y="312"/>
                </a:lnTo>
                <a:lnTo>
                  <a:pt x="684" y="308"/>
                </a:lnTo>
                <a:lnTo>
                  <a:pt x="688" y="295"/>
                </a:lnTo>
                <a:lnTo>
                  <a:pt x="696" y="285"/>
                </a:lnTo>
                <a:lnTo>
                  <a:pt x="692" y="281"/>
                </a:lnTo>
                <a:lnTo>
                  <a:pt x="694" y="277"/>
                </a:lnTo>
                <a:lnTo>
                  <a:pt x="694" y="274"/>
                </a:lnTo>
                <a:lnTo>
                  <a:pt x="692" y="270"/>
                </a:lnTo>
                <a:lnTo>
                  <a:pt x="688" y="268"/>
                </a:lnTo>
                <a:lnTo>
                  <a:pt x="686" y="266"/>
                </a:lnTo>
                <a:lnTo>
                  <a:pt x="682" y="266"/>
                </a:lnTo>
                <a:lnTo>
                  <a:pt x="680" y="264"/>
                </a:lnTo>
                <a:lnTo>
                  <a:pt x="678" y="262"/>
                </a:lnTo>
                <a:lnTo>
                  <a:pt x="675" y="260"/>
                </a:lnTo>
                <a:lnTo>
                  <a:pt x="672" y="262"/>
                </a:lnTo>
                <a:lnTo>
                  <a:pt x="671" y="260"/>
                </a:lnTo>
                <a:lnTo>
                  <a:pt x="667" y="268"/>
                </a:lnTo>
                <a:lnTo>
                  <a:pt x="665" y="277"/>
                </a:lnTo>
                <a:lnTo>
                  <a:pt x="663" y="281"/>
                </a:lnTo>
                <a:lnTo>
                  <a:pt x="632" y="254"/>
                </a:lnTo>
                <a:lnTo>
                  <a:pt x="648" y="239"/>
                </a:lnTo>
                <a:lnTo>
                  <a:pt x="624" y="226"/>
                </a:lnTo>
                <a:lnTo>
                  <a:pt x="611" y="210"/>
                </a:lnTo>
                <a:lnTo>
                  <a:pt x="613" y="206"/>
                </a:lnTo>
                <a:lnTo>
                  <a:pt x="622" y="199"/>
                </a:lnTo>
                <a:lnTo>
                  <a:pt x="630" y="195"/>
                </a:lnTo>
                <a:lnTo>
                  <a:pt x="646" y="185"/>
                </a:lnTo>
                <a:lnTo>
                  <a:pt x="573" y="54"/>
                </a:lnTo>
                <a:lnTo>
                  <a:pt x="499" y="26"/>
                </a:lnTo>
                <a:lnTo>
                  <a:pt x="473" y="18"/>
                </a:lnTo>
                <a:lnTo>
                  <a:pt x="478" y="4"/>
                </a:lnTo>
                <a:lnTo>
                  <a:pt x="471" y="0"/>
                </a:lnTo>
                <a:lnTo>
                  <a:pt x="457" y="8"/>
                </a:lnTo>
                <a:lnTo>
                  <a:pt x="451" y="12"/>
                </a:lnTo>
                <a:lnTo>
                  <a:pt x="450" y="12"/>
                </a:lnTo>
                <a:lnTo>
                  <a:pt x="444" y="16"/>
                </a:lnTo>
                <a:lnTo>
                  <a:pt x="442" y="16"/>
                </a:lnTo>
                <a:lnTo>
                  <a:pt x="440" y="18"/>
                </a:lnTo>
                <a:lnTo>
                  <a:pt x="436" y="20"/>
                </a:lnTo>
                <a:lnTo>
                  <a:pt x="434" y="22"/>
                </a:lnTo>
                <a:lnTo>
                  <a:pt x="429" y="26"/>
                </a:lnTo>
                <a:lnTo>
                  <a:pt x="424" y="27"/>
                </a:lnTo>
                <a:lnTo>
                  <a:pt x="423" y="27"/>
                </a:lnTo>
                <a:lnTo>
                  <a:pt x="421" y="29"/>
                </a:lnTo>
                <a:lnTo>
                  <a:pt x="419" y="31"/>
                </a:lnTo>
                <a:lnTo>
                  <a:pt x="417" y="33"/>
                </a:lnTo>
                <a:lnTo>
                  <a:pt x="415" y="33"/>
                </a:lnTo>
                <a:lnTo>
                  <a:pt x="415" y="35"/>
                </a:lnTo>
                <a:lnTo>
                  <a:pt x="411" y="35"/>
                </a:lnTo>
                <a:lnTo>
                  <a:pt x="409" y="37"/>
                </a:lnTo>
                <a:lnTo>
                  <a:pt x="405" y="39"/>
                </a:lnTo>
                <a:lnTo>
                  <a:pt x="402" y="41"/>
                </a:lnTo>
                <a:lnTo>
                  <a:pt x="396" y="43"/>
                </a:lnTo>
                <a:lnTo>
                  <a:pt x="392" y="45"/>
                </a:lnTo>
                <a:lnTo>
                  <a:pt x="390" y="45"/>
                </a:lnTo>
                <a:lnTo>
                  <a:pt x="388" y="47"/>
                </a:lnTo>
                <a:lnTo>
                  <a:pt x="386" y="48"/>
                </a:lnTo>
                <a:lnTo>
                  <a:pt x="386" y="50"/>
                </a:lnTo>
                <a:lnTo>
                  <a:pt x="384" y="53"/>
                </a:lnTo>
                <a:lnTo>
                  <a:pt x="382" y="64"/>
                </a:lnTo>
                <a:lnTo>
                  <a:pt x="382" y="62"/>
                </a:lnTo>
                <a:lnTo>
                  <a:pt x="379" y="62"/>
                </a:lnTo>
                <a:lnTo>
                  <a:pt x="376" y="64"/>
                </a:lnTo>
                <a:lnTo>
                  <a:pt x="375" y="70"/>
                </a:lnTo>
                <a:lnTo>
                  <a:pt x="371" y="74"/>
                </a:lnTo>
                <a:lnTo>
                  <a:pt x="321" y="118"/>
                </a:lnTo>
                <a:lnTo>
                  <a:pt x="319" y="118"/>
                </a:lnTo>
                <a:lnTo>
                  <a:pt x="319" y="116"/>
                </a:lnTo>
                <a:lnTo>
                  <a:pt x="317" y="114"/>
                </a:lnTo>
                <a:lnTo>
                  <a:pt x="319" y="114"/>
                </a:lnTo>
                <a:lnTo>
                  <a:pt x="319" y="112"/>
                </a:lnTo>
                <a:lnTo>
                  <a:pt x="317" y="112"/>
                </a:lnTo>
                <a:lnTo>
                  <a:pt x="315" y="108"/>
                </a:lnTo>
                <a:lnTo>
                  <a:pt x="311" y="108"/>
                </a:lnTo>
                <a:lnTo>
                  <a:pt x="302" y="101"/>
                </a:lnTo>
                <a:lnTo>
                  <a:pt x="298" y="101"/>
                </a:lnTo>
                <a:lnTo>
                  <a:pt x="280" y="116"/>
                </a:lnTo>
                <a:lnTo>
                  <a:pt x="240" y="151"/>
                </a:lnTo>
                <a:lnTo>
                  <a:pt x="215" y="175"/>
                </a:lnTo>
                <a:lnTo>
                  <a:pt x="207" y="185"/>
                </a:lnTo>
                <a:lnTo>
                  <a:pt x="204" y="191"/>
                </a:lnTo>
                <a:lnTo>
                  <a:pt x="202" y="193"/>
                </a:lnTo>
                <a:lnTo>
                  <a:pt x="200" y="193"/>
                </a:lnTo>
                <a:lnTo>
                  <a:pt x="190" y="202"/>
                </a:lnTo>
                <a:lnTo>
                  <a:pt x="211" y="223"/>
                </a:lnTo>
                <a:lnTo>
                  <a:pt x="194" y="231"/>
                </a:lnTo>
                <a:lnTo>
                  <a:pt x="194" y="237"/>
                </a:lnTo>
                <a:lnTo>
                  <a:pt x="192" y="239"/>
                </a:lnTo>
                <a:lnTo>
                  <a:pt x="192" y="245"/>
                </a:lnTo>
                <a:lnTo>
                  <a:pt x="192" y="249"/>
                </a:lnTo>
                <a:lnTo>
                  <a:pt x="190" y="256"/>
                </a:lnTo>
                <a:lnTo>
                  <a:pt x="190" y="260"/>
                </a:lnTo>
                <a:lnTo>
                  <a:pt x="188" y="262"/>
                </a:lnTo>
                <a:lnTo>
                  <a:pt x="188" y="264"/>
                </a:lnTo>
                <a:lnTo>
                  <a:pt x="182" y="270"/>
                </a:lnTo>
                <a:lnTo>
                  <a:pt x="181" y="274"/>
                </a:lnTo>
                <a:lnTo>
                  <a:pt x="181" y="276"/>
                </a:lnTo>
                <a:lnTo>
                  <a:pt x="179" y="279"/>
                </a:lnTo>
                <a:lnTo>
                  <a:pt x="177" y="281"/>
                </a:lnTo>
                <a:lnTo>
                  <a:pt x="173" y="287"/>
                </a:lnTo>
                <a:lnTo>
                  <a:pt x="171" y="293"/>
                </a:lnTo>
                <a:lnTo>
                  <a:pt x="169" y="295"/>
                </a:lnTo>
                <a:lnTo>
                  <a:pt x="169" y="297"/>
                </a:lnTo>
                <a:lnTo>
                  <a:pt x="167" y="297"/>
                </a:lnTo>
                <a:lnTo>
                  <a:pt x="165" y="298"/>
                </a:lnTo>
                <a:lnTo>
                  <a:pt x="163" y="302"/>
                </a:lnTo>
                <a:lnTo>
                  <a:pt x="161" y="306"/>
                </a:lnTo>
                <a:lnTo>
                  <a:pt x="161" y="308"/>
                </a:lnTo>
                <a:lnTo>
                  <a:pt x="155" y="314"/>
                </a:lnTo>
                <a:lnTo>
                  <a:pt x="154" y="316"/>
                </a:lnTo>
                <a:lnTo>
                  <a:pt x="152" y="318"/>
                </a:lnTo>
                <a:lnTo>
                  <a:pt x="150" y="320"/>
                </a:lnTo>
                <a:lnTo>
                  <a:pt x="148" y="324"/>
                </a:lnTo>
                <a:lnTo>
                  <a:pt x="142" y="324"/>
                </a:lnTo>
                <a:lnTo>
                  <a:pt x="140" y="324"/>
                </a:lnTo>
                <a:lnTo>
                  <a:pt x="138" y="325"/>
                </a:lnTo>
                <a:lnTo>
                  <a:pt x="136" y="329"/>
                </a:lnTo>
                <a:lnTo>
                  <a:pt x="136" y="333"/>
                </a:lnTo>
                <a:lnTo>
                  <a:pt x="134" y="337"/>
                </a:lnTo>
                <a:lnTo>
                  <a:pt x="133" y="339"/>
                </a:lnTo>
                <a:lnTo>
                  <a:pt x="133" y="343"/>
                </a:lnTo>
                <a:lnTo>
                  <a:pt x="133" y="346"/>
                </a:lnTo>
                <a:lnTo>
                  <a:pt x="131" y="354"/>
                </a:lnTo>
                <a:lnTo>
                  <a:pt x="128" y="356"/>
                </a:lnTo>
                <a:lnTo>
                  <a:pt x="127" y="362"/>
                </a:lnTo>
                <a:lnTo>
                  <a:pt x="125" y="364"/>
                </a:lnTo>
                <a:lnTo>
                  <a:pt x="121" y="366"/>
                </a:lnTo>
                <a:lnTo>
                  <a:pt x="119" y="364"/>
                </a:lnTo>
                <a:lnTo>
                  <a:pt x="115" y="364"/>
                </a:lnTo>
                <a:lnTo>
                  <a:pt x="113" y="362"/>
                </a:lnTo>
                <a:lnTo>
                  <a:pt x="113" y="360"/>
                </a:lnTo>
                <a:lnTo>
                  <a:pt x="111" y="360"/>
                </a:lnTo>
                <a:lnTo>
                  <a:pt x="109" y="362"/>
                </a:lnTo>
                <a:lnTo>
                  <a:pt x="90" y="387"/>
                </a:lnTo>
                <a:lnTo>
                  <a:pt x="77" y="406"/>
                </a:lnTo>
                <a:lnTo>
                  <a:pt x="71" y="412"/>
                </a:lnTo>
                <a:lnTo>
                  <a:pt x="50" y="401"/>
                </a:lnTo>
                <a:lnTo>
                  <a:pt x="40" y="410"/>
                </a:lnTo>
                <a:lnTo>
                  <a:pt x="42" y="416"/>
                </a:lnTo>
                <a:lnTo>
                  <a:pt x="40" y="416"/>
                </a:lnTo>
                <a:lnTo>
                  <a:pt x="42" y="418"/>
                </a:lnTo>
                <a:lnTo>
                  <a:pt x="44" y="420"/>
                </a:lnTo>
                <a:lnTo>
                  <a:pt x="42" y="422"/>
                </a:lnTo>
                <a:lnTo>
                  <a:pt x="40" y="425"/>
                </a:lnTo>
                <a:lnTo>
                  <a:pt x="36" y="422"/>
                </a:lnTo>
                <a:lnTo>
                  <a:pt x="34" y="422"/>
                </a:lnTo>
                <a:lnTo>
                  <a:pt x="32" y="422"/>
                </a:lnTo>
                <a:lnTo>
                  <a:pt x="32" y="423"/>
                </a:lnTo>
                <a:lnTo>
                  <a:pt x="31" y="425"/>
                </a:lnTo>
                <a:lnTo>
                  <a:pt x="31" y="427"/>
                </a:lnTo>
                <a:lnTo>
                  <a:pt x="29" y="429"/>
                </a:lnTo>
                <a:lnTo>
                  <a:pt x="29" y="431"/>
                </a:lnTo>
                <a:lnTo>
                  <a:pt x="27" y="433"/>
                </a:lnTo>
                <a:lnTo>
                  <a:pt x="23" y="439"/>
                </a:lnTo>
                <a:lnTo>
                  <a:pt x="23" y="441"/>
                </a:lnTo>
                <a:lnTo>
                  <a:pt x="23" y="443"/>
                </a:lnTo>
                <a:lnTo>
                  <a:pt x="23" y="447"/>
                </a:lnTo>
                <a:lnTo>
                  <a:pt x="21" y="450"/>
                </a:lnTo>
                <a:lnTo>
                  <a:pt x="19" y="452"/>
                </a:lnTo>
                <a:lnTo>
                  <a:pt x="19" y="454"/>
                </a:lnTo>
                <a:lnTo>
                  <a:pt x="17" y="460"/>
                </a:lnTo>
                <a:lnTo>
                  <a:pt x="17" y="464"/>
                </a:lnTo>
                <a:lnTo>
                  <a:pt x="17" y="470"/>
                </a:lnTo>
                <a:lnTo>
                  <a:pt x="17" y="473"/>
                </a:lnTo>
                <a:lnTo>
                  <a:pt x="15" y="477"/>
                </a:lnTo>
                <a:lnTo>
                  <a:pt x="15" y="479"/>
                </a:lnTo>
                <a:lnTo>
                  <a:pt x="15" y="481"/>
                </a:lnTo>
                <a:lnTo>
                  <a:pt x="15" y="485"/>
                </a:lnTo>
                <a:lnTo>
                  <a:pt x="13" y="489"/>
                </a:lnTo>
                <a:lnTo>
                  <a:pt x="13" y="493"/>
                </a:lnTo>
                <a:lnTo>
                  <a:pt x="11" y="495"/>
                </a:lnTo>
                <a:lnTo>
                  <a:pt x="11" y="497"/>
                </a:lnTo>
                <a:lnTo>
                  <a:pt x="8" y="506"/>
                </a:lnTo>
                <a:lnTo>
                  <a:pt x="4" y="516"/>
                </a:lnTo>
                <a:lnTo>
                  <a:pt x="2" y="518"/>
                </a:lnTo>
                <a:lnTo>
                  <a:pt x="2" y="519"/>
                </a:lnTo>
                <a:lnTo>
                  <a:pt x="0" y="524"/>
                </a:lnTo>
                <a:lnTo>
                  <a:pt x="0" y="527"/>
                </a:lnTo>
                <a:lnTo>
                  <a:pt x="0" y="529"/>
                </a:lnTo>
                <a:lnTo>
                  <a:pt x="0" y="531"/>
                </a:lnTo>
                <a:lnTo>
                  <a:pt x="2" y="545"/>
                </a:lnTo>
                <a:lnTo>
                  <a:pt x="23" y="527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" name="Freeform 191"/>
          <p:cNvSpPr>
            <a:spLocks/>
          </p:cNvSpPr>
          <p:nvPr/>
        </p:nvSpPr>
        <p:spPr bwMode="auto">
          <a:xfrm>
            <a:off x="-2034388" y="5065774"/>
            <a:ext cx="1017582" cy="1008167"/>
          </a:xfrm>
          <a:custGeom>
            <a:avLst/>
            <a:gdLst>
              <a:gd name="T0" fmla="*/ 771 w 1081"/>
              <a:gd name="T1" fmla="*/ 42 h 1071"/>
              <a:gd name="T2" fmla="*/ 790 w 1081"/>
              <a:gd name="T3" fmla="*/ 67 h 1071"/>
              <a:gd name="T4" fmla="*/ 775 w 1081"/>
              <a:gd name="T5" fmla="*/ 138 h 1071"/>
              <a:gd name="T6" fmla="*/ 798 w 1081"/>
              <a:gd name="T7" fmla="*/ 227 h 1071"/>
              <a:gd name="T8" fmla="*/ 762 w 1081"/>
              <a:gd name="T9" fmla="*/ 317 h 1071"/>
              <a:gd name="T10" fmla="*/ 742 w 1081"/>
              <a:gd name="T11" fmla="*/ 398 h 1071"/>
              <a:gd name="T12" fmla="*/ 719 w 1081"/>
              <a:gd name="T13" fmla="*/ 394 h 1071"/>
              <a:gd name="T14" fmla="*/ 696 w 1081"/>
              <a:gd name="T15" fmla="*/ 388 h 1071"/>
              <a:gd name="T16" fmla="*/ 677 w 1081"/>
              <a:gd name="T17" fmla="*/ 390 h 1071"/>
              <a:gd name="T18" fmla="*/ 659 w 1081"/>
              <a:gd name="T19" fmla="*/ 406 h 1071"/>
              <a:gd name="T20" fmla="*/ 592 w 1081"/>
              <a:gd name="T21" fmla="*/ 371 h 1071"/>
              <a:gd name="T22" fmla="*/ 504 w 1081"/>
              <a:gd name="T23" fmla="*/ 477 h 1071"/>
              <a:gd name="T24" fmla="*/ 373 w 1081"/>
              <a:gd name="T25" fmla="*/ 335 h 1071"/>
              <a:gd name="T26" fmla="*/ 320 w 1081"/>
              <a:gd name="T27" fmla="*/ 311 h 1071"/>
              <a:gd name="T28" fmla="*/ 285 w 1081"/>
              <a:gd name="T29" fmla="*/ 350 h 1071"/>
              <a:gd name="T30" fmla="*/ 274 w 1081"/>
              <a:gd name="T31" fmla="*/ 359 h 1071"/>
              <a:gd name="T32" fmla="*/ 250 w 1081"/>
              <a:gd name="T33" fmla="*/ 386 h 1071"/>
              <a:gd name="T34" fmla="*/ 231 w 1081"/>
              <a:gd name="T35" fmla="*/ 498 h 1071"/>
              <a:gd name="T36" fmla="*/ 137 w 1081"/>
              <a:gd name="T37" fmla="*/ 548 h 1071"/>
              <a:gd name="T38" fmla="*/ 141 w 1081"/>
              <a:gd name="T39" fmla="*/ 508 h 1071"/>
              <a:gd name="T40" fmla="*/ 104 w 1081"/>
              <a:gd name="T41" fmla="*/ 506 h 1071"/>
              <a:gd name="T42" fmla="*/ 60 w 1081"/>
              <a:gd name="T43" fmla="*/ 484 h 1071"/>
              <a:gd name="T44" fmla="*/ 6 w 1081"/>
              <a:gd name="T45" fmla="*/ 523 h 1071"/>
              <a:gd name="T46" fmla="*/ 12 w 1081"/>
              <a:gd name="T47" fmla="*/ 546 h 1071"/>
              <a:gd name="T48" fmla="*/ 20 w 1081"/>
              <a:gd name="T49" fmla="*/ 569 h 1071"/>
              <a:gd name="T50" fmla="*/ 31 w 1081"/>
              <a:gd name="T51" fmla="*/ 579 h 1071"/>
              <a:gd name="T52" fmla="*/ 43 w 1081"/>
              <a:gd name="T53" fmla="*/ 585 h 1071"/>
              <a:gd name="T54" fmla="*/ 52 w 1081"/>
              <a:gd name="T55" fmla="*/ 590 h 1071"/>
              <a:gd name="T56" fmla="*/ 68 w 1081"/>
              <a:gd name="T57" fmla="*/ 604 h 1071"/>
              <a:gd name="T58" fmla="*/ 60 w 1081"/>
              <a:gd name="T59" fmla="*/ 638 h 1071"/>
              <a:gd name="T60" fmla="*/ 41 w 1081"/>
              <a:gd name="T61" fmla="*/ 667 h 1071"/>
              <a:gd name="T62" fmla="*/ 18 w 1081"/>
              <a:gd name="T63" fmla="*/ 677 h 1071"/>
              <a:gd name="T64" fmla="*/ 27 w 1081"/>
              <a:gd name="T65" fmla="*/ 734 h 1071"/>
              <a:gd name="T66" fmla="*/ 72 w 1081"/>
              <a:gd name="T67" fmla="*/ 788 h 1071"/>
              <a:gd name="T68" fmla="*/ 50 w 1081"/>
              <a:gd name="T69" fmla="*/ 857 h 1071"/>
              <a:gd name="T70" fmla="*/ 50 w 1081"/>
              <a:gd name="T71" fmla="*/ 915 h 1071"/>
              <a:gd name="T72" fmla="*/ 102 w 1081"/>
              <a:gd name="T73" fmla="*/ 931 h 1071"/>
              <a:gd name="T74" fmla="*/ 164 w 1081"/>
              <a:gd name="T75" fmla="*/ 963 h 1071"/>
              <a:gd name="T76" fmla="*/ 150 w 1081"/>
              <a:gd name="T77" fmla="*/ 934 h 1071"/>
              <a:gd name="T78" fmla="*/ 162 w 1081"/>
              <a:gd name="T79" fmla="*/ 921 h 1071"/>
              <a:gd name="T80" fmla="*/ 185 w 1081"/>
              <a:gd name="T81" fmla="*/ 917 h 1071"/>
              <a:gd name="T82" fmla="*/ 200 w 1081"/>
              <a:gd name="T83" fmla="*/ 929 h 1071"/>
              <a:gd name="T84" fmla="*/ 216 w 1081"/>
              <a:gd name="T85" fmla="*/ 942 h 1071"/>
              <a:gd name="T86" fmla="*/ 225 w 1081"/>
              <a:gd name="T87" fmla="*/ 952 h 1071"/>
              <a:gd name="T88" fmla="*/ 231 w 1081"/>
              <a:gd name="T89" fmla="*/ 979 h 1071"/>
              <a:gd name="T90" fmla="*/ 237 w 1081"/>
              <a:gd name="T91" fmla="*/ 998 h 1071"/>
              <a:gd name="T92" fmla="*/ 260 w 1081"/>
              <a:gd name="T93" fmla="*/ 988 h 1071"/>
              <a:gd name="T94" fmla="*/ 383 w 1081"/>
              <a:gd name="T95" fmla="*/ 994 h 1071"/>
              <a:gd name="T96" fmla="*/ 460 w 1081"/>
              <a:gd name="T97" fmla="*/ 1044 h 1071"/>
              <a:gd name="T98" fmla="*/ 548 w 1081"/>
              <a:gd name="T99" fmla="*/ 1040 h 1071"/>
              <a:gd name="T100" fmla="*/ 625 w 1081"/>
              <a:gd name="T101" fmla="*/ 984 h 1071"/>
              <a:gd name="T102" fmla="*/ 669 w 1081"/>
              <a:gd name="T103" fmla="*/ 923 h 1071"/>
              <a:gd name="T104" fmla="*/ 708 w 1081"/>
              <a:gd name="T105" fmla="*/ 767 h 1071"/>
              <a:gd name="T106" fmla="*/ 923 w 1081"/>
              <a:gd name="T107" fmla="*/ 642 h 1071"/>
              <a:gd name="T108" fmla="*/ 1002 w 1081"/>
              <a:gd name="T109" fmla="*/ 525 h 1071"/>
              <a:gd name="T110" fmla="*/ 990 w 1081"/>
              <a:gd name="T111" fmla="*/ 484 h 1071"/>
              <a:gd name="T112" fmla="*/ 958 w 1081"/>
              <a:gd name="T113" fmla="*/ 413 h 1071"/>
              <a:gd name="T114" fmla="*/ 1069 w 1081"/>
              <a:gd name="T115" fmla="*/ 302 h 1071"/>
              <a:gd name="T116" fmla="*/ 1035 w 1081"/>
              <a:gd name="T117" fmla="*/ 192 h 1071"/>
              <a:gd name="T118" fmla="*/ 875 w 1081"/>
              <a:gd name="T119" fmla="*/ 0 h 1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1" h="1071">
                <a:moveTo>
                  <a:pt x="875" y="0"/>
                </a:moveTo>
                <a:lnTo>
                  <a:pt x="867" y="2"/>
                </a:lnTo>
                <a:lnTo>
                  <a:pt x="865" y="2"/>
                </a:lnTo>
                <a:lnTo>
                  <a:pt x="854" y="2"/>
                </a:lnTo>
                <a:lnTo>
                  <a:pt x="783" y="11"/>
                </a:lnTo>
                <a:lnTo>
                  <a:pt x="783" y="16"/>
                </a:lnTo>
                <a:lnTo>
                  <a:pt x="783" y="21"/>
                </a:lnTo>
                <a:lnTo>
                  <a:pt x="783" y="23"/>
                </a:lnTo>
                <a:lnTo>
                  <a:pt x="785" y="40"/>
                </a:lnTo>
                <a:lnTo>
                  <a:pt x="781" y="42"/>
                </a:lnTo>
                <a:lnTo>
                  <a:pt x="779" y="42"/>
                </a:lnTo>
                <a:lnTo>
                  <a:pt x="775" y="42"/>
                </a:lnTo>
                <a:lnTo>
                  <a:pt x="773" y="42"/>
                </a:lnTo>
                <a:lnTo>
                  <a:pt x="771" y="42"/>
                </a:lnTo>
                <a:lnTo>
                  <a:pt x="769" y="42"/>
                </a:lnTo>
                <a:lnTo>
                  <a:pt x="771" y="48"/>
                </a:lnTo>
                <a:lnTo>
                  <a:pt x="771" y="50"/>
                </a:lnTo>
                <a:lnTo>
                  <a:pt x="771" y="52"/>
                </a:lnTo>
                <a:lnTo>
                  <a:pt x="773" y="54"/>
                </a:lnTo>
                <a:lnTo>
                  <a:pt x="773" y="56"/>
                </a:lnTo>
                <a:lnTo>
                  <a:pt x="775" y="61"/>
                </a:lnTo>
                <a:lnTo>
                  <a:pt x="777" y="64"/>
                </a:lnTo>
                <a:lnTo>
                  <a:pt x="779" y="67"/>
                </a:lnTo>
                <a:lnTo>
                  <a:pt x="781" y="67"/>
                </a:lnTo>
                <a:lnTo>
                  <a:pt x="783" y="67"/>
                </a:lnTo>
                <a:lnTo>
                  <a:pt x="785" y="67"/>
                </a:lnTo>
                <a:lnTo>
                  <a:pt x="787" y="67"/>
                </a:lnTo>
                <a:lnTo>
                  <a:pt x="790" y="67"/>
                </a:lnTo>
                <a:lnTo>
                  <a:pt x="796" y="87"/>
                </a:lnTo>
                <a:lnTo>
                  <a:pt x="798" y="96"/>
                </a:lnTo>
                <a:lnTo>
                  <a:pt x="798" y="102"/>
                </a:lnTo>
                <a:lnTo>
                  <a:pt x="789" y="108"/>
                </a:lnTo>
                <a:lnTo>
                  <a:pt x="785" y="110"/>
                </a:lnTo>
                <a:lnTo>
                  <a:pt x="779" y="112"/>
                </a:lnTo>
                <a:lnTo>
                  <a:pt x="781" y="117"/>
                </a:lnTo>
                <a:lnTo>
                  <a:pt x="779" y="119"/>
                </a:lnTo>
                <a:lnTo>
                  <a:pt x="779" y="121"/>
                </a:lnTo>
                <a:lnTo>
                  <a:pt x="775" y="121"/>
                </a:lnTo>
                <a:lnTo>
                  <a:pt x="771" y="123"/>
                </a:lnTo>
                <a:lnTo>
                  <a:pt x="771" y="125"/>
                </a:lnTo>
                <a:lnTo>
                  <a:pt x="775" y="136"/>
                </a:lnTo>
                <a:lnTo>
                  <a:pt x="775" y="138"/>
                </a:lnTo>
                <a:lnTo>
                  <a:pt x="785" y="169"/>
                </a:lnTo>
                <a:lnTo>
                  <a:pt x="785" y="167"/>
                </a:lnTo>
                <a:lnTo>
                  <a:pt x="796" y="163"/>
                </a:lnTo>
                <a:lnTo>
                  <a:pt x="796" y="171"/>
                </a:lnTo>
                <a:lnTo>
                  <a:pt x="796" y="173"/>
                </a:lnTo>
                <a:lnTo>
                  <a:pt x="796" y="179"/>
                </a:lnTo>
                <a:lnTo>
                  <a:pt x="796" y="181"/>
                </a:lnTo>
                <a:lnTo>
                  <a:pt x="796" y="184"/>
                </a:lnTo>
                <a:lnTo>
                  <a:pt x="798" y="204"/>
                </a:lnTo>
                <a:lnTo>
                  <a:pt x="798" y="215"/>
                </a:lnTo>
                <a:lnTo>
                  <a:pt x="798" y="219"/>
                </a:lnTo>
                <a:lnTo>
                  <a:pt x="798" y="221"/>
                </a:lnTo>
                <a:lnTo>
                  <a:pt x="798" y="223"/>
                </a:lnTo>
                <a:lnTo>
                  <a:pt x="798" y="227"/>
                </a:lnTo>
                <a:lnTo>
                  <a:pt x="798" y="229"/>
                </a:lnTo>
                <a:lnTo>
                  <a:pt x="798" y="231"/>
                </a:lnTo>
                <a:lnTo>
                  <a:pt x="798" y="234"/>
                </a:lnTo>
                <a:lnTo>
                  <a:pt x="794" y="258"/>
                </a:lnTo>
                <a:lnTo>
                  <a:pt x="790" y="277"/>
                </a:lnTo>
                <a:lnTo>
                  <a:pt x="792" y="288"/>
                </a:lnTo>
                <a:lnTo>
                  <a:pt x="783" y="287"/>
                </a:lnTo>
                <a:lnTo>
                  <a:pt x="781" y="298"/>
                </a:lnTo>
                <a:lnTo>
                  <a:pt x="781" y="300"/>
                </a:lnTo>
                <a:lnTo>
                  <a:pt x="781" y="302"/>
                </a:lnTo>
                <a:lnTo>
                  <a:pt x="781" y="321"/>
                </a:lnTo>
                <a:lnTo>
                  <a:pt x="779" y="321"/>
                </a:lnTo>
                <a:lnTo>
                  <a:pt x="773" y="321"/>
                </a:lnTo>
                <a:lnTo>
                  <a:pt x="762" y="317"/>
                </a:lnTo>
                <a:lnTo>
                  <a:pt x="760" y="325"/>
                </a:lnTo>
                <a:lnTo>
                  <a:pt x="756" y="340"/>
                </a:lnTo>
                <a:lnTo>
                  <a:pt x="756" y="344"/>
                </a:lnTo>
                <a:lnTo>
                  <a:pt x="750" y="367"/>
                </a:lnTo>
                <a:lnTo>
                  <a:pt x="750" y="375"/>
                </a:lnTo>
                <a:lnTo>
                  <a:pt x="750" y="379"/>
                </a:lnTo>
                <a:lnTo>
                  <a:pt x="748" y="381"/>
                </a:lnTo>
                <a:lnTo>
                  <a:pt x="746" y="394"/>
                </a:lnTo>
                <a:lnTo>
                  <a:pt x="746" y="398"/>
                </a:lnTo>
                <a:lnTo>
                  <a:pt x="746" y="400"/>
                </a:lnTo>
                <a:lnTo>
                  <a:pt x="744" y="398"/>
                </a:lnTo>
                <a:lnTo>
                  <a:pt x="742" y="398"/>
                </a:lnTo>
                <a:lnTo>
                  <a:pt x="742" y="396"/>
                </a:lnTo>
                <a:lnTo>
                  <a:pt x="742" y="398"/>
                </a:lnTo>
                <a:lnTo>
                  <a:pt x="741" y="398"/>
                </a:lnTo>
                <a:lnTo>
                  <a:pt x="739" y="398"/>
                </a:lnTo>
                <a:lnTo>
                  <a:pt x="736" y="398"/>
                </a:lnTo>
                <a:lnTo>
                  <a:pt x="735" y="396"/>
                </a:lnTo>
                <a:lnTo>
                  <a:pt x="733" y="396"/>
                </a:lnTo>
                <a:lnTo>
                  <a:pt x="731" y="396"/>
                </a:lnTo>
                <a:lnTo>
                  <a:pt x="729" y="396"/>
                </a:lnTo>
                <a:lnTo>
                  <a:pt x="729" y="394"/>
                </a:lnTo>
                <a:lnTo>
                  <a:pt x="727" y="396"/>
                </a:lnTo>
                <a:lnTo>
                  <a:pt x="725" y="396"/>
                </a:lnTo>
                <a:lnTo>
                  <a:pt x="725" y="394"/>
                </a:lnTo>
                <a:lnTo>
                  <a:pt x="723" y="394"/>
                </a:lnTo>
                <a:lnTo>
                  <a:pt x="721" y="394"/>
                </a:lnTo>
                <a:lnTo>
                  <a:pt x="719" y="394"/>
                </a:lnTo>
                <a:lnTo>
                  <a:pt x="717" y="394"/>
                </a:lnTo>
                <a:lnTo>
                  <a:pt x="717" y="392"/>
                </a:lnTo>
                <a:lnTo>
                  <a:pt x="715" y="392"/>
                </a:lnTo>
                <a:lnTo>
                  <a:pt x="714" y="392"/>
                </a:lnTo>
                <a:lnTo>
                  <a:pt x="712" y="390"/>
                </a:lnTo>
                <a:lnTo>
                  <a:pt x="710" y="390"/>
                </a:lnTo>
                <a:lnTo>
                  <a:pt x="708" y="390"/>
                </a:lnTo>
                <a:lnTo>
                  <a:pt x="706" y="390"/>
                </a:lnTo>
                <a:lnTo>
                  <a:pt x="706" y="388"/>
                </a:lnTo>
                <a:lnTo>
                  <a:pt x="704" y="388"/>
                </a:lnTo>
                <a:lnTo>
                  <a:pt x="702" y="388"/>
                </a:lnTo>
                <a:lnTo>
                  <a:pt x="700" y="388"/>
                </a:lnTo>
                <a:lnTo>
                  <a:pt x="698" y="388"/>
                </a:lnTo>
                <a:lnTo>
                  <a:pt x="696" y="388"/>
                </a:lnTo>
                <a:lnTo>
                  <a:pt x="696" y="386"/>
                </a:lnTo>
                <a:lnTo>
                  <a:pt x="694" y="386"/>
                </a:lnTo>
                <a:lnTo>
                  <a:pt x="692" y="386"/>
                </a:lnTo>
                <a:lnTo>
                  <a:pt x="692" y="388"/>
                </a:lnTo>
                <a:lnTo>
                  <a:pt x="690" y="388"/>
                </a:lnTo>
                <a:lnTo>
                  <a:pt x="690" y="386"/>
                </a:lnTo>
                <a:lnTo>
                  <a:pt x="688" y="388"/>
                </a:lnTo>
                <a:lnTo>
                  <a:pt x="686" y="388"/>
                </a:lnTo>
                <a:lnTo>
                  <a:pt x="685" y="388"/>
                </a:lnTo>
                <a:lnTo>
                  <a:pt x="683" y="388"/>
                </a:lnTo>
                <a:lnTo>
                  <a:pt x="681" y="388"/>
                </a:lnTo>
                <a:lnTo>
                  <a:pt x="681" y="390"/>
                </a:lnTo>
                <a:lnTo>
                  <a:pt x="679" y="390"/>
                </a:lnTo>
                <a:lnTo>
                  <a:pt x="677" y="390"/>
                </a:lnTo>
                <a:lnTo>
                  <a:pt x="675" y="390"/>
                </a:lnTo>
                <a:lnTo>
                  <a:pt x="673" y="390"/>
                </a:lnTo>
                <a:lnTo>
                  <a:pt x="671" y="390"/>
                </a:lnTo>
                <a:lnTo>
                  <a:pt x="669" y="390"/>
                </a:lnTo>
                <a:lnTo>
                  <a:pt x="667" y="390"/>
                </a:lnTo>
                <a:lnTo>
                  <a:pt x="667" y="388"/>
                </a:lnTo>
                <a:lnTo>
                  <a:pt x="665" y="388"/>
                </a:lnTo>
                <a:lnTo>
                  <a:pt x="664" y="388"/>
                </a:lnTo>
                <a:lnTo>
                  <a:pt x="662" y="386"/>
                </a:lnTo>
                <a:lnTo>
                  <a:pt x="659" y="386"/>
                </a:lnTo>
                <a:lnTo>
                  <a:pt x="659" y="388"/>
                </a:lnTo>
                <a:lnTo>
                  <a:pt x="659" y="392"/>
                </a:lnTo>
                <a:lnTo>
                  <a:pt x="659" y="396"/>
                </a:lnTo>
                <a:lnTo>
                  <a:pt x="659" y="406"/>
                </a:lnTo>
                <a:lnTo>
                  <a:pt x="658" y="406"/>
                </a:lnTo>
                <a:lnTo>
                  <a:pt x="658" y="408"/>
                </a:lnTo>
                <a:lnTo>
                  <a:pt x="656" y="410"/>
                </a:lnTo>
                <a:lnTo>
                  <a:pt x="637" y="410"/>
                </a:lnTo>
                <a:lnTo>
                  <a:pt x="629" y="421"/>
                </a:lnTo>
                <a:lnTo>
                  <a:pt x="627" y="419"/>
                </a:lnTo>
                <a:lnTo>
                  <a:pt x="621" y="419"/>
                </a:lnTo>
                <a:lnTo>
                  <a:pt x="610" y="415"/>
                </a:lnTo>
                <a:lnTo>
                  <a:pt x="585" y="412"/>
                </a:lnTo>
                <a:lnTo>
                  <a:pt x="587" y="400"/>
                </a:lnTo>
                <a:lnTo>
                  <a:pt x="590" y="377"/>
                </a:lnTo>
                <a:lnTo>
                  <a:pt x="590" y="375"/>
                </a:lnTo>
                <a:lnTo>
                  <a:pt x="592" y="373"/>
                </a:lnTo>
                <a:lnTo>
                  <a:pt x="592" y="371"/>
                </a:lnTo>
                <a:lnTo>
                  <a:pt x="590" y="371"/>
                </a:lnTo>
                <a:lnTo>
                  <a:pt x="589" y="369"/>
                </a:lnTo>
                <a:lnTo>
                  <a:pt x="587" y="369"/>
                </a:lnTo>
                <a:lnTo>
                  <a:pt x="587" y="367"/>
                </a:lnTo>
                <a:lnTo>
                  <a:pt x="585" y="367"/>
                </a:lnTo>
                <a:lnTo>
                  <a:pt x="583" y="365"/>
                </a:lnTo>
                <a:lnTo>
                  <a:pt x="581" y="364"/>
                </a:lnTo>
                <a:lnTo>
                  <a:pt x="579" y="367"/>
                </a:lnTo>
                <a:lnTo>
                  <a:pt x="556" y="392"/>
                </a:lnTo>
                <a:lnTo>
                  <a:pt x="544" y="406"/>
                </a:lnTo>
                <a:lnTo>
                  <a:pt x="517" y="436"/>
                </a:lnTo>
                <a:lnTo>
                  <a:pt x="498" y="456"/>
                </a:lnTo>
                <a:lnTo>
                  <a:pt x="514" y="469"/>
                </a:lnTo>
                <a:lnTo>
                  <a:pt x="504" y="477"/>
                </a:lnTo>
                <a:lnTo>
                  <a:pt x="491" y="465"/>
                </a:lnTo>
                <a:lnTo>
                  <a:pt x="454" y="427"/>
                </a:lnTo>
                <a:lnTo>
                  <a:pt x="439" y="400"/>
                </a:lnTo>
                <a:lnTo>
                  <a:pt x="433" y="385"/>
                </a:lnTo>
                <a:lnTo>
                  <a:pt x="431" y="385"/>
                </a:lnTo>
                <a:lnTo>
                  <a:pt x="404" y="394"/>
                </a:lnTo>
                <a:lnTo>
                  <a:pt x="387" y="375"/>
                </a:lnTo>
                <a:lnTo>
                  <a:pt x="387" y="367"/>
                </a:lnTo>
                <a:lnTo>
                  <a:pt x="389" y="350"/>
                </a:lnTo>
                <a:lnTo>
                  <a:pt x="385" y="342"/>
                </a:lnTo>
                <a:lnTo>
                  <a:pt x="379" y="344"/>
                </a:lnTo>
                <a:lnTo>
                  <a:pt x="375" y="340"/>
                </a:lnTo>
                <a:lnTo>
                  <a:pt x="377" y="336"/>
                </a:lnTo>
                <a:lnTo>
                  <a:pt x="373" y="335"/>
                </a:lnTo>
                <a:lnTo>
                  <a:pt x="370" y="331"/>
                </a:lnTo>
                <a:lnTo>
                  <a:pt x="366" y="329"/>
                </a:lnTo>
                <a:lnTo>
                  <a:pt x="356" y="325"/>
                </a:lnTo>
                <a:lnTo>
                  <a:pt x="354" y="325"/>
                </a:lnTo>
                <a:lnTo>
                  <a:pt x="348" y="323"/>
                </a:lnTo>
                <a:lnTo>
                  <a:pt x="346" y="323"/>
                </a:lnTo>
                <a:lnTo>
                  <a:pt x="337" y="323"/>
                </a:lnTo>
                <a:lnTo>
                  <a:pt x="333" y="319"/>
                </a:lnTo>
                <a:lnTo>
                  <a:pt x="329" y="317"/>
                </a:lnTo>
                <a:lnTo>
                  <a:pt x="327" y="315"/>
                </a:lnTo>
                <a:lnTo>
                  <a:pt x="325" y="314"/>
                </a:lnTo>
                <a:lnTo>
                  <a:pt x="323" y="311"/>
                </a:lnTo>
                <a:lnTo>
                  <a:pt x="322" y="311"/>
                </a:lnTo>
                <a:lnTo>
                  <a:pt x="320" y="311"/>
                </a:lnTo>
                <a:lnTo>
                  <a:pt x="317" y="314"/>
                </a:lnTo>
                <a:lnTo>
                  <a:pt x="316" y="315"/>
                </a:lnTo>
                <a:lnTo>
                  <a:pt x="312" y="319"/>
                </a:lnTo>
                <a:lnTo>
                  <a:pt x="304" y="329"/>
                </a:lnTo>
                <a:lnTo>
                  <a:pt x="296" y="336"/>
                </a:lnTo>
                <a:lnTo>
                  <a:pt x="295" y="336"/>
                </a:lnTo>
                <a:lnTo>
                  <a:pt x="295" y="338"/>
                </a:lnTo>
                <a:lnTo>
                  <a:pt x="293" y="338"/>
                </a:lnTo>
                <a:lnTo>
                  <a:pt x="295" y="338"/>
                </a:lnTo>
                <a:lnTo>
                  <a:pt x="291" y="342"/>
                </a:lnTo>
                <a:lnTo>
                  <a:pt x="291" y="344"/>
                </a:lnTo>
                <a:lnTo>
                  <a:pt x="287" y="346"/>
                </a:lnTo>
                <a:lnTo>
                  <a:pt x="285" y="348"/>
                </a:lnTo>
                <a:lnTo>
                  <a:pt x="285" y="350"/>
                </a:lnTo>
                <a:lnTo>
                  <a:pt x="285" y="348"/>
                </a:lnTo>
                <a:lnTo>
                  <a:pt x="285" y="350"/>
                </a:lnTo>
                <a:lnTo>
                  <a:pt x="283" y="350"/>
                </a:lnTo>
                <a:lnTo>
                  <a:pt x="283" y="352"/>
                </a:lnTo>
                <a:lnTo>
                  <a:pt x="283" y="354"/>
                </a:lnTo>
                <a:lnTo>
                  <a:pt x="281" y="354"/>
                </a:lnTo>
                <a:lnTo>
                  <a:pt x="281" y="356"/>
                </a:lnTo>
                <a:lnTo>
                  <a:pt x="279" y="356"/>
                </a:lnTo>
                <a:lnTo>
                  <a:pt x="277" y="356"/>
                </a:lnTo>
                <a:lnTo>
                  <a:pt x="277" y="358"/>
                </a:lnTo>
                <a:lnTo>
                  <a:pt x="277" y="359"/>
                </a:lnTo>
                <a:lnTo>
                  <a:pt x="275" y="359"/>
                </a:lnTo>
                <a:lnTo>
                  <a:pt x="275" y="358"/>
                </a:lnTo>
                <a:lnTo>
                  <a:pt x="274" y="359"/>
                </a:lnTo>
                <a:lnTo>
                  <a:pt x="274" y="362"/>
                </a:lnTo>
                <a:lnTo>
                  <a:pt x="271" y="362"/>
                </a:lnTo>
                <a:lnTo>
                  <a:pt x="271" y="364"/>
                </a:lnTo>
                <a:lnTo>
                  <a:pt x="269" y="365"/>
                </a:lnTo>
                <a:lnTo>
                  <a:pt x="268" y="367"/>
                </a:lnTo>
                <a:lnTo>
                  <a:pt x="262" y="371"/>
                </a:lnTo>
                <a:lnTo>
                  <a:pt x="262" y="373"/>
                </a:lnTo>
                <a:lnTo>
                  <a:pt x="260" y="373"/>
                </a:lnTo>
                <a:lnTo>
                  <a:pt x="260" y="375"/>
                </a:lnTo>
                <a:lnTo>
                  <a:pt x="256" y="377"/>
                </a:lnTo>
                <a:lnTo>
                  <a:pt x="254" y="379"/>
                </a:lnTo>
                <a:lnTo>
                  <a:pt x="254" y="381"/>
                </a:lnTo>
                <a:lnTo>
                  <a:pt x="250" y="385"/>
                </a:lnTo>
                <a:lnTo>
                  <a:pt x="250" y="386"/>
                </a:lnTo>
                <a:lnTo>
                  <a:pt x="248" y="388"/>
                </a:lnTo>
                <a:lnTo>
                  <a:pt x="246" y="390"/>
                </a:lnTo>
                <a:lnTo>
                  <a:pt x="269" y="396"/>
                </a:lnTo>
                <a:lnTo>
                  <a:pt x="289" y="421"/>
                </a:lnTo>
                <a:lnTo>
                  <a:pt x="291" y="438"/>
                </a:lnTo>
                <a:lnTo>
                  <a:pt x="295" y="463"/>
                </a:lnTo>
                <a:lnTo>
                  <a:pt x="296" y="482"/>
                </a:lnTo>
                <a:lnTo>
                  <a:pt x="287" y="484"/>
                </a:lnTo>
                <a:lnTo>
                  <a:pt x="275" y="488"/>
                </a:lnTo>
                <a:lnTo>
                  <a:pt x="258" y="492"/>
                </a:lnTo>
                <a:lnTo>
                  <a:pt x="241" y="498"/>
                </a:lnTo>
                <a:lnTo>
                  <a:pt x="233" y="500"/>
                </a:lnTo>
                <a:lnTo>
                  <a:pt x="231" y="500"/>
                </a:lnTo>
                <a:lnTo>
                  <a:pt x="231" y="498"/>
                </a:lnTo>
                <a:lnTo>
                  <a:pt x="219" y="502"/>
                </a:lnTo>
                <a:lnTo>
                  <a:pt x="192" y="513"/>
                </a:lnTo>
                <a:lnTo>
                  <a:pt x="185" y="517"/>
                </a:lnTo>
                <a:lnTo>
                  <a:pt x="183" y="519"/>
                </a:lnTo>
                <a:lnTo>
                  <a:pt x="181" y="519"/>
                </a:lnTo>
                <a:lnTo>
                  <a:pt x="181" y="521"/>
                </a:lnTo>
                <a:lnTo>
                  <a:pt x="179" y="523"/>
                </a:lnTo>
                <a:lnTo>
                  <a:pt x="177" y="527"/>
                </a:lnTo>
                <a:lnTo>
                  <a:pt x="173" y="531"/>
                </a:lnTo>
                <a:lnTo>
                  <a:pt x="166" y="535"/>
                </a:lnTo>
                <a:lnTo>
                  <a:pt x="154" y="542"/>
                </a:lnTo>
                <a:lnTo>
                  <a:pt x="146" y="546"/>
                </a:lnTo>
                <a:lnTo>
                  <a:pt x="143" y="550"/>
                </a:lnTo>
                <a:lnTo>
                  <a:pt x="137" y="548"/>
                </a:lnTo>
                <a:lnTo>
                  <a:pt x="135" y="544"/>
                </a:lnTo>
                <a:lnTo>
                  <a:pt x="133" y="540"/>
                </a:lnTo>
                <a:lnTo>
                  <a:pt x="131" y="537"/>
                </a:lnTo>
                <a:lnTo>
                  <a:pt x="131" y="535"/>
                </a:lnTo>
                <a:lnTo>
                  <a:pt x="129" y="532"/>
                </a:lnTo>
                <a:lnTo>
                  <a:pt x="129" y="531"/>
                </a:lnTo>
                <a:lnTo>
                  <a:pt x="131" y="527"/>
                </a:lnTo>
                <a:lnTo>
                  <a:pt x="133" y="525"/>
                </a:lnTo>
                <a:lnTo>
                  <a:pt x="133" y="521"/>
                </a:lnTo>
                <a:lnTo>
                  <a:pt x="135" y="519"/>
                </a:lnTo>
                <a:lnTo>
                  <a:pt x="137" y="515"/>
                </a:lnTo>
                <a:lnTo>
                  <a:pt x="137" y="513"/>
                </a:lnTo>
                <a:lnTo>
                  <a:pt x="139" y="508"/>
                </a:lnTo>
                <a:lnTo>
                  <a:pt x="141" y="508"/>
                </a:lnTo>
                <a:lnTo>
                  <a:pt x="137" y="504"/>
                </a:lnTo>
                <a:lnTo>
                  <a:pt x="135" y="502"/>
                </a:lnTo>
                <a:lnTo>
                  <a:pt x="133" y="498"/>
                </a:lnTo>
                <a:lnTo>
                  <a:pt x="131" y="494"/>
                </a:lnTo>
                <a:lnTo>
                  <a:pt x="129" y="492"/>
                </a:lnTo>
                <a:lnTo>
                  <a:pt x="127" y="490"/>
                </a:lnTo>
                <a:lnTo>
                  <a:pt x="122" y="492"/>
                </a:lnTo>
                <a:lnTo>
                  <a:pt x="118" y="496"/>
                </a:lnTo>
                <a:lnTo>
                  <a:pt x="116" y="498"/>
                </a:lnTo>
                <a:lnTo>
                  <a:pt x="114" y="498"/>
                </a:lnTo>
                <a:lnTo>
                  <a:pt x="114" y="500"/>
                </a:lnTo>
                <a:lnTo>
                  <a:pt x="110" y="502"/>
                </a:lnTo>
                <a:lnTo>
                  <a:pt x="108" y="504"/>
                </a:lnTo>
                <a:lnTo>
                  <a:pt x="104" y="506"/>
                </a:lnTo>
                <a:lnTo>
                  <a:pt x="102" y="508"/>
                </a:lnTo>
                <a:lnTo>
                  <a:pt x="98" y="510"/>
                </a:lnTo>
                <a:lnTo>
                  <a:pt x="91" y="494"/>
                </a:lnTo>
                <a:lnTo>
                  <a:pt x="68" y="510"/>
                </a:lnTo>
                <a:lnTo>
                  <a:pt x="66" y="510"/>
                </a:lnTo>
                <a:lnTo>
                  <a:pt x="62" y="508"/>
                </a:lnTo>
                <a:lnTo>
                  <a:pt x="56" y="500"/>
                </a:lnTo>
                <a:lnTo>
                  <a:pt x="60" y="498"/>
                </a:lnTo>
                <a:lnTo>
                  <a:pt x="60" y="496"/>
                </a:lnTo>
                <a:lnTo>
                  <a:pt x="60" y="494"/>
                </a:lnTo>
                <a:lnTo>
                  <a:pt x="60" y="490"/>
                </a:lnTo>
                <a:lnTo>
                  <a:pt x="60" y="488"/>
                </a:lnTo>
                <a:lnTo>
                  <a:pt x="60" y="487"/>
                </a:lnTo>
                <a:lnTo>
                  <a:pt x="60" y="484"/>
                </a:lnTo>
                <a:lnTo>
                  <a:pt x="60" y="482"/>
                </a:lnTo>
                <a:lnTo>
                  <a:pt x="62" y="482"/>
                </a:lnTo>
                <a:lnTo>
                  <a:pt x="62" y="481"/>
                </a:lnTo>
                <a:lnTo>
                  <a:pt x="62" y="479"/>
                </a:lnTo>
                <a:lnTo>
                  <a:pt x="64" y="479"/>
                </a:lnTo>
                <a:lnTo>
                  <a:pt x="64" y="477"/>
                </a:lnTo>
                <a:lnTo>
                  <a:pt x="64" y="473"/>
                </a:lnTo>
                <a:lnTo>
                  <a:pt x="58" y="479"/>
                </a:lnTo>
                <a:lnTo>
                  <a:pt x="54" y="481"/>
                </a:lnTo>
                <a:lnTo>
                  <a:pt x="50" y="484"/>
                </a:lnTo>
                <a:lnTo>
                  <a:pt x="47" y="488"/>
                </a:lnTo>
                <a:lnTo>
                  <a:pt x="27" y="508"/>
                </a:lnTo>
                <a:lnTo>
                  <a:pt x="26" y="506"/>
                </a:lnTo>
                <a:lnTo>
                  <a:pt x="6" y="523"/>
                </a:lnTo>
                <a:lnTo>
                  <a:pt x="0" y="529"/>
                </a:lnTo>
                <a:lnTo>
                  <a:pt x="0" y="531"/>
                </a:lnTo>
                <a:lnTo>
                  <a:pt x="2" y="531"/>
                </a:lnTo>
                <a:lnTo>
                  <a:pt x="2" y="532"/>
                </a:lnTo>
                <a:lnTo>
                  <a:pt x="4" y="532"/>
                </a:lnTo>
                <a:lnTo>
                  <a:pt x="4" y="535"/>
                </a:lnTo>
                <a:lnTo>
                  <a:pt x="4" y="537"/>
                </a:lnTo>
                <a:lnTo>
                  <a:pt x="6" y="538"/>
                </a:lnTo>
                <a:lnTo>
                  <a:pt x="8" y="538"/>
                </a:lnTo>
                <a:lnTo>
                  <a:pt x="8" y="540"/>
                </a:lnTo>
                <a:lnTo>
                  <a:pt x="8" y="542"/>
                </a:lnTo>
                <a:lnTo>
                  <a:pt x="10" y="542"/>
                </a:lnTo>
                <a:lnTo>
                  <a:pt x="10" y="544"/>
                </a:lnTo>
                <a:lnTo>
                  <a:pt x="12" y="546"/>
                </a:lnTo>
                <a:lnTo>
                  <a:pt x="10" y="546"/>
                </a:lnTo>
                <a:lnTo>
                  <a:pt x="12" y="548"/>
                </a:lnTo>
                <a:lnTo>
                  <a:pt x="14" y="550"/>
                </a:lnTo>
                <a:lnTo>
                  <a:pt x="16" y="552"/>
                </a:lnTo>
                <a:lnTo>
                  <a:pt x="12" y="556"/>
                </a:lnTo>
                <a:lnTo>
                  <a:pt x="12" y="558"/>
                </a:lnTo>
                <a:lnTo>
                  <a:pt x="10" y="558"/>
                </a:lnTo>
                <a:lnTo>
                  <a:pt x="10" y="559"/>
                </a:lnTo>
                <a:lnTo>
                  <a:pt x="10" y="561"/>
                </a:lnTo>
                <a:lnTo>
                  <a:pt x="10" y="563"/>
                </a:lnTo>
                <a:lnTo>
                  <a:pt x="14" y="565"/>
                </a:lnTo>
                <a:lnTo>
                  <a:pt x="16" y="567"/>
                </a:lnTo>
                <a:lnTo>
                  <a:pt x="18" y="569"/>
                </a:lnTo>
                <a:lnTo>
                  <a:pt x="20" y="569"/>
                </a:lnTo>
                <a:lnTo>
                  <a:pt x="21" y="569"/>
                </a:lnTo>
                <a:lnTo>
                  <a:pt x="21" y="567"/>
                </a:lnTo>
                <a:lnTo>
                  <a:pt x="24" y="569"/>
                </a:lnTo>
                <a:lnTo>
                  <a:pt x="24" y="571"/>
                </a:lnTo>
                <a:lnTo>
                  <a:pt x="24" y="573"/>
                </a:lnTo>
                <a:lnTo>
                  <a:pt x="21" y="573"/>
                </a:lnTo>
                <a:lnTo>
                  <a:pt x="24" y="573"/>
                </a:lnTo>
                <a:lnTo>
                  <a:pt x="26" y="573"/>
                </a:lnTo>
                <a:lnTo>
                  <a:pt x="27" y="575"/>
                </a:lnTo>
                <a:lnTo>
                  <a:pt x="29" y="575"/>
                </a:lnTo>
                <a:lnTo>
                  <a:pt x="29" y="577"/>
                </a:lnTo>
                <a:lnTo>
                  <a:pt x="27" y="579"/>
                </a:lnTo>
                <a:lnTo>
                  <a:pt x="29" y="579"/>
                </a:lnTo>
                <a:lnTo>
                  <a:pt x="31" y="579"/>
                </a:lnTo>
                <a:lnTo>
                  <a:pt x="33" y="579"/>
                </a:lnTo>
                <a:lnTo>
                  <a:pt x="33" y="577"/>
                </a:lnTo>
                <a:lnTo>
                  <a:pt x="35" y="577"/>
                </a:lnTo>
                <a:lnTo>
                  <a:pt x="35" y="579"/>
                </a:lnTo>
                <a:lnTo>
                  <a:pt x="35" y="581"/>
                </a:lnTo>
                <a:lnTo>
                  <a:pt x="37" y="581"/>
                </a:lnTo>
                <a:lnTo>
                  <a:pt x="37" y="583"/>
                </a:lnTo>
                <a:lnTo>
                  <a:pt x="35" y="585"/>
                </a:lnTo>
                <a:lnTo>
                  <a:pt x="37" y="585"/>
                </a:lnTo>
                <a:lnTo>
                  <a:pt x="39" y="585"/>
                </a:lnTo>
                <a:lnTo>
                  <a:pt x="41" y="585"/>
                </a:lnTo>
                <a:lnTo>
                  <a:pt x="41" y="583"/>
                </a:lnTo>
                <a:lnTo>
                  <a:pt x="43" y="583"/>
                </a:lnTo>
                <a:lnTo>
                  <a:pt x="43" y="585"/>
                </a:lnTo>
                <a:lnTo>
                  <a:pt x="45" y="585"/>
                </a:lnTo>
                <a:lnTo>
                  <a:pt x="45" y="583"/>
                </a:lnTo>
                <a:lnTo>
                  <a:pt x="47" y="583"/>
                </a:lnTo>
                <a:lnTo>
                  <a:pt x="47" y="581"/>
                </a:lnTo>
                <a:lnTo>
                  <a:pt x="48" y="581"/>
                </a:lnTo>
                <a:lnTo>
                  <a:pt x="48" y="583"/>
                </a:lnTo>
                <a:lnTo>
                  <a:pt x="50" y="583"/>
                </a:lnTo>
                <a:lnTo>
                  <a:pt x="50" y="585"/>
                </a:lnTo>
                <a:lnTo>
                  <a:pt x="50" y="586"/>
                </a:lnTo>
                <a:lnTo>
                  <a:pt x="48" y="586"/>
                </a:lnTo>
                <a:lnTo>
                  <a:pt x="48" y="588"/>
                </a:lnTo>
                <a:lnTo>
                  <a:pt x="50" y="588"/>
                </a:lnTo>
                <a:lnTo>
                  <a:pt x="52" y="588"/>
                </a:lnTo>
                <a:lnTo>
                  <a:pt x="52" y="590"/>
                </a:lnTo>
                <a:lnTo>
                  <a:pt x="54" y="590"/>
                </a:lnTo>
                <a:lnTo>
                  <a:pt x="54" y="592"/>
                </a:lnTo>
                <a:lnTo>
                  <a:pt x="54" y="594"/>
                </a:lnTo>
                <a:lnTo>
                  <a:pt x="54" y="596"/>
                </a:lnTo>
                <a:lnTo>
                  <a:pt x="54" y="598"/>
                </a:lnTo>
                <a:lnTo>
                  <a:pt x="56" y="596"/>
                </a:lnTo>
                <a:lnTo>
                  <a:pt x="58" y="596"/>
                </a:lnTo>
                <a:lnTo>
                  <a:pt x="60" y="598"/>
                </a:lnTo>
                <a:lnTo>
                  <a:pt x="60" y="600"/>
                </a:lnTo>
                <a:lnTo>
                  <a:pt x="62" y="600"/>
                </a:lnTo>
                <a:lnTo>
                  <a:pt x="64" y="602"/>
                </a:lnTo>
                <a:lnTo>
                  <a:pt x="66" y="602"/>
                </a:lnTo>
                <a:lnTo>
                  <a:pt x="68" y="602"/>
                </a:lnTo>
                <a:lnTo>
                  <a:pt x="68" y="604"/>
                </a:lnTo>
                <a:lnTo>
                  <a:pt x="68" y="606"/>
                </a:lnTo>
                <a:lnTo>
                  <a:pt x="68" y="607"/>
                </a:lnTo>
                <a:lnTo>
                  <a:pt x="66" y="607"/>
                </a:lnTo>
                <a:lnTo>
                  <a:pt x="64" y="607"/>
                </a:lnTo>
                <a:lnTo>
                  <a:pt x="64" y="609"/>
                </a:lnTo>
                <a:lnTo>
                  <a:pt x="64" y="612"/>
                </a:lnTo>
                <a:lnTo>
                  <a:pt x="64" y="613"/>
                </a:lnTo>
                <a:lnTo>
                  <a:pt x="66" y="617"/>
                </a:lnTo>
                <a:lnTo>
                  <a:pt x="64" y="617"/>
                </a:lnTo>
                <a:lnTo>
                  <a:pt x="58" y="625"/>
                </a:lnTo>
                <a:lnTo>
                  <a:pt x="60" y="625"/>
                </a:lnTo>
                <a:lnTo>
                  <a:pt x="60" y="631"/>
                </a:lnTo>
                <a:lnTo>
                  <a:pt x="60" y="634"/>
                </a:lnTo>
                <a:lnTo>
                  <a:pt x="60" y="638"/>
                </a:lnTo>
                <a:lnTo>
                  <a:pt x="60" y="640"/>
                </a:lnTo>
                <a:lnTo>
                  <a:pt x="58" y="640"/>
                </a:lnTo>
                <a:lnTo>
                  <a:pt x="54" y="644"/>
                </a:lnTo>
                <a:lnTo>
                  <a:pt x="50" y="646"/>
                </a:lnTo>
                <a:lnTo>
                  <a:pt x="50" y="648"/>
                </a:lnTo>
                <a:lnTo>
                  <a:pt x="47" y="652"/>
                </a:lnTo>
                <a:lnTo>
                  <a:pt x="45" y="654"/>
                </a:lnTo>
                <a:lnTo>
                  <a:pt x="45" y="656"/>
                </a:lnTo>
                <a:lnTo>
                  <a:pt x="43" y="656"/>
                </a:lnTo>
                <a:lnTo>
                  <a:pt x="41" y="660"/>
                </a:lnTo>
                <a:lnTo>
                  <a:pt x="45" y="662"/>
                </a:lnTo>
                <a:lnTo>
                  <a:pt x="45" y="663"/>
                </a:lnTo>
                <a:lnTo>
                  <a:pt x="43" y="665"/>
                </a:lnTo>
                <a:lnTo>
                  <a:pt x="41" y="667"/>
                </a:lnTo>
                <a:lnTo>
                  <a:pt x="39" y="669"/>
                </a:lnTo>
                <a:lnTo>
                  <a:pt x="37" y="667"/>
                </a:lnTo>
                <a:lnTo>
                  <a:pt x="27" y="662"/>
                </a:lnTo>
                <a:lnTo>
                  <a:pt x="27" y="663"/>
                </a:lnTo>
                <a:lnTo>
                  <a:pt x="26" y="663"/>
                </a:lnTo>
                <a:lnTo>
                  <a:pt x="26" y="665"/>
                </a:lnTo>
                <a:lnTo>
                  <a:pt x="24" y="667"/>
                </a:lnTo>
                <a:lnTo>
                  <a:pt x="21" y="669"/>
                </a:lnTo>
                <a:lnTo>
                  <a:pt x="21" y="671"/>
                </a:lnTo>
                <a:lnTo>
                  <a:pt x="20" y="671"/>
                </a:lnTo>
                <a:lnTo>
                  <a:pt x="20" y="673"/>
                </a:lnTo>
                <a:lnTo>
                  <a:pt x="20" y="675"/>
                </a:lnTo>
                <a:lnTo>
                  <a:pt x="20" y="677"/>
                </a:lnTo>
                <a:lnTo>
                  <a:pt x="18" y="677"/>
                </a:lnTo>
                <a:lnTo>
                  <a:pt x="18" y="679"/>
                </a:lnTo>
                <a:lnTo>
                  <a:pt x="16" y="681"/>
                </a:lnTo>
                <a:lnTo>
                  <a:pt x="14" y="683"/>
                </a:lnTo>
                <a:lnTo>
                  <a:pt x="14" y="684"/>
                </a:lnTo>
                <a:lnTo>
                  <a:pt x="12" y="686"/>
                </a:lnTo>
                <a:lnTo>
                  <a:pt x="10" y="694"/>
                </a:lnTo>
                <a:lnTo>
                  <a:pt x="14" y="702"/>
                </a:lnTo>
                <a:lnTo>
                  <a:pt x="10" y="706"/>
                </a:lnTo>
                <a:lnTo>
                  <a:pt x="12" y="711"/>
                </a:lnTo>
                <a:lnTo>
                  <a:pt x="10" y="713"/>
                </a:lnTo>
                <a:lnTo>
                  <a:pt x="12" y="715"/>
                </a:lnTo>
                <a:lnTo>
                  <a:pt x="33" y="721"/>
                </a:lnTo>
                <a:lnTo>
                  <a:pt x="33" y="729"/>
                </a:lnTo>
                <a:lnTo>
                  <a:pt x="27" y="734"/>
                </a:lnTo>
                <a:lnTo>
                  <a:pt x="29" y="744"/>
                </a:lnTo>
                <a:lnTo>
                  <a:pt x="26" y="754"/>
                </a:lnTo>
                <a:lnTo>
                  <a:pt x="27" y="756"/>
                </a:lnTo>
                <a:lnTo>
                  <a:pt x="29" y="754"/>
                </a:lnTo>
                <a:lnTo>
                  <a:pt x="31" y="756"/>
                </a:lnTo>
                <a:lnTo>
                  <a:pt x="39" y="754"/>
                </a:lnTo>
                <a:lnTo>
                  <a:pt x="43" y="754"/>
                </a:lnTo>
                <a:lnTo>
                  <a:pt x="50" y="758"/>
                </a:lnTo>
                <a:lnTo>
                  <a:pt x="52" y="759"/>
                </a:lnTo>
                <a:lnTo>
                  <a:pt x="48" y="765"/>
                </a:lnTo>
                <a:lnTo>
                  <a:pt x="48" y="769"/>
                </a:lnTo>
                <a:lnTo>
                  <a:pt x="56" y="780"/>
                </a:lnTo>
                <a:lnTo>
                  <a:pt x="62" y="782"/>
                </a:lnTo>
                <a:lnTo>
                  <a:pt x="72" y="788"/>
                </a:lnTo>
                <a:lnTo>
                  <a:pt x="91" y="779"/>
                </a:lnTo>
                <a:lnTo>
                  <a:pt x="93" y="785"/>
                </a:lnTo>
                <a:lnTo>
                  <a:pt x="95" y="785"/>
                </a:lnTo>
                <a:lnTo>
                  <a:pt x="95" y="786"/>
                </a:lnTo>
                <a:lnTo>
                  <a:pt x="98" y="800"/>
                </a:lnTo>
                <a:lnTo>
                  <a:pt x="100" y="802"/>
                </a:lnTo>
                <a:lnTo>
                  <a:pt x="95" y="821"/>
                </a:lnTo>
                <a:lnTo>
                  <a:pt x="95" y="823"/>
                </a:lnTo>
                <a:lnTo>
                  <a:pt x="70" y="830"/>
                </a:lnTo>
                <a:lnTo>
                  <a:pt x="60" y="844"/>
                </a:lnTo>
                <a:lnTo>
                  <a:pt x="56" y="850"/>
                </a:lnTo>
                <a:lnTo>
                  <a:pt x="54" y="852"/>
                </a:lnTo>
                <a:lnTo>
                  <a:pt x="52" y="856"/>
                </a:lnTo>
                <a:lnTo>
                  <a:pt x="50" y="857"/>
                </a:lnTo>
                <a:lnTo>
                  <a:pt x="48" y="859"/>
                </a:lnTo>
                <a:lnTo>
                  <a:pt x="41" y="865"/>
                </a:lnTo>
                <a:lnTo>
                  <a:pt x="37" y="867"/>
                </a:lnTo>
                <a:lnTo>
                  <a:pt x="26" y="875"/>
                </a:lnTo>
                <a:lnTo>
                  <a:pt x="24" y="877"/>
                </a:lnTo>
                <a:lnTo>
                  <a:pt x="24" y="883"/>
                </a:lnTo>
                <a:lnTo>
                  <a:pt x="24" y="884"/>
                </a:lnTo>
                <a:lnTo>
                  <a:pt x="24" y="892"/>
                </a:lnTo>
                <a:lnTo>
                  <a:pt x="24" y="894"/>
                </a:lnTo>
                <a:lnTo>
                  <a:pt x="24" y="900"/>
                </a:lnTo>
                <a:lnTo>
                  <a:pt x="26" y="910"/>
                </a:lnTo>
                <a:lnTo>
                  <a:pt x="35" y="911"/>
                </a:lnTo>
                <a:lnTo>
                  <a:pt x="47" y="915"/>
                </a:lnTo>
                <a:lnTo>
                  <a:pt x="50" y="915"/>
                </a:lnTo>
                <a:lnTo>
                  <a:pt x="58" y="923"/>
                </a:lnTo>
                <a:lnTo>
                  <a:pt x="58" y="927"/>
                </a:lnTo>
                <a:lnTo>
                  <a:pt x="62" y="929"/>
                </a:lnTo>
                <a:lnTo>
                  <a:pt x="70" y="929"/>
                </a:lnTo>
                <a:lnTo>
                  <a:pt x="74" y="929"/>
                </a:lnTo>
                <a:lnTo>
                  <a:pt x="77" y="929"/>
                </a:lnTo>
                <a:lnTo>
                  <a:pt x="79" y="929"/>
                </a:lnTo>
                <a:lnTo>
                  <a:pt x="91" y="929"/>
                </a:lnTo>
                <a:lnTo>
                  <a:pt x="93" y="929"/>
                </a:lnTo>
                <a:lnTo>
                  <a:pt x="96" y="929"/>
                </a:lnTo>
                <a:lnTo>
                  <a:pt x="98" y="929"/>
                </a:lnTo>
                <a:lnTo>
                  <a:pt x="100" y="927"/>
                </a:lnTo>
                <a:lnTo>
                  <a:pt x="100" y="929"/>
                </a:lnTo>
                <a:lnTo>
                  <a:pt x="102" y="931"/>
                </a:lnTo>
                <a:lnTo>
                  <a:pt x="102" y="932"/>
                </a:lnTo>
                <a:lnTo>
                  <a:pt x="106" y="938"/>
                </a:lnTo>
                <a:lnTo>
                  <a:pt x="110" y="946"/>
                </a:lnTo>
                <a:lnTo>
                  <a:pt x="118" y="958"/>
                </a:lnTo>
                <a:lnTo>
                  <a:pt x="127" y="971"/>
                </a:lnTo>
                <a:lnTo>
                  <a:pt x="135" y="967"/>
                </a:lnTo>
                <a:lnTo>
                  <a:pt x="143" y="965"/>
                </a:lnTo>
                <a:lnTo>
                  <a:pt x="144" y="965"/>
                </a:lnTo>
                <a:lnTo>
                  <a:pt x="149" y="965"/>
                </a:lnTo>
                <a:lnTo>
                  <a:pt x="149" y="963"/>
                </a:lnTo>
                <a:lnTo>
                  <a:pt x="154" y="963"/>
                </a:lnTo>
                <a:lnTo>
                  <a:pt x="156" y="963"/>
                </a:lnTo>
                <a:lnTo>
                  <a:pt x="162" y="961"/>
                </a:lnTo>
                <a:lnTo>
                  <a:pt x="164" y="963"/>
                </a:lnTo>
                <a:lnTo>
                  <a:pt x="166" y="963"/>
                </a:lnTo>
                <a:lnTo>
                  <a:pt x="168" y="963"/>
                </a:lnTo>
                <a:lnTo>
                  <a:pt x="170" y="963"/>
                </a:lnTo>
                <a:lnTo>
                  <a:pt x="171" y="963"/>
                </a:lnTo>
                <a:lnTo>
                  <a:pt x="185" y="961"/>
                </a:lnTo>
                <a:lnTo>
                  <a:pt x="183" y="960"/>
                </a:lnTo>
                <a:lnTo>
                  <a:pt x="181" y="952"/>
                </a:lnTo>
                <a:lnTo>
                  <a:pt x="175" y="944"/>
                </a:lnTo>
                <a:lnTo>
                  <a:pt x="168" y="932"/>
                </a:lnTo>
                <a:lnTo>
                  <a:pt x="166" y="927"/>
                </a:lnTo>
                <a:lnTo>
                  <a:pt x="160" y="931"/>
                </a:lnTo>
                <a:lnTo>
                  <a:pt x="156" y="932"/>
                </a:lnTo>
                <a:lnTo>
                  <a:pt x="152" y="934"/>
                </a:lnTo>
                <a:lnTo>
                  <a:pt x="150" y="934"/>
                </a:lnTo>
                <a:lnTo>
                  <a:pt x="149" y="934"/>
                </a:lnTo>
                <a:lnTo>
                  <a:pt x="146" y="931"/>
                </a:lnTo>
                <a:lnTo>
                  <a:pt x="146" y="929"/>
                </a:lnTo>
                <a:lnTo>
                  <a:pt x="144" y="927"/>
                </a:lnTo>
                <a:lnTo>
                  <a:pt x="149" y="925"/>
                </a:lnTo>
                <a:lnTo>
                  <a:pt x="150" y="923"/>
                </a:lnTo>
                <a:lnTo>
                  <a:pt x="152" y="923"/>
                </a:lnTo>
                <a:lnTo>
                  <a:pt x="152" y="921"/>
                </a:lnTo>
                <a:lnTo>
                  <a:pt x="152" y="919"/>
                </a:lnTo>
                <a:lnTo>
                  <a:pt x="154" y="921"/>
                </a:lnTo>
                <a:lnTo>
                  <a:pt x="154" y="923"/>
                </a:lnTo>
                <a:lnTo>
                  <a:pt x="156" y="921"/>
                </a:lnTo>
                <a:lnTo>
                  <a:pt x="160" y="921"/>
                </a:lnTo>
                <a:lnTo>
                  <a:pt x="162" y="921"/>
                </a:lnTo>
                <a:lnTo>
                  <a:pt x="166" y="917"/>
                </a:lnTo>
                <a:lnTo>
                  <a:pt x="168" y="917"/>
                </a:lnTo>
                <a:lnTo>
                  <a:pt x="166" y="913"/>
                </a:lnTo>
                <a:lnTo>
                  <a:pt x="166" y="911"/>
                </a:lnTo>
                <a:lnTo>
                  <a:pt x="166" y="910"/>
                </a:lnTo>
                <a:lnTo>
                  <a:pt x="168" y="910"/>
                </a:lnTo>
                <a:lnTo>
                  <a:pt x="171" y="910"/>
                </a:lnTo>
                <a:lnTo>
                  <a:pt x="177" y="910"/>
                </a:lnTo>
                <a:lnTo>
                  <a:pt x="179" y="911"/>
                </a:lnTo>
                <a:lnTo>
                  <a:pt x="183" y="911"/>
                </a:lnTo>
                <a:lnTo>
                  <a:pt x="183" y="913"/>
                </a:lnTo>
                <a:lnTo>
                  <a:pt x="185" y="913"/>
                </a:lnTo>
                <a:lnTo>
                  <a:pt x="187" y="915"/>
                </a:lnTo>
                <a:lnTo>
                  <a:pt x="185" y="917"/>
                </a:lnTo>
                <a:lnTo>
                  <a:pt x="185" y="919"/>
                </a:lnTo>
                <a:lnTo>
                  <a:pt x="187" y="919"/>
                </a:lnTo>
                <a:lnTo>
                  <a:pt x="189" y="919"/>
                </a:lnTo>
                <a:lnTo>
                  <a:pt x="191" y="917"/>
                </a:lnTo>
                <a:lnTo>
                  <a:pt x="192" y="917"/>
                </a:lnTo>
                <a:lnTo>
                  <a:pt x="192" y="919"/>
                </a:lnTo>
                <a:lnTo>
                  <a:pt x="191" y="923"/>
                </a:lnTo>
                <a:lnTo>
                  <a:pt x="191" y="925"/>
                </a:lnTo>
                <a:lnTo>
                  <a:pt x="192" y="925"/>
                </a:lnTo>
                <a:lnTo>
                  <a:pt x="195" y="927"/>
                </a:lnTo>
                <a:lnTo>
                  <a:pt x="197" y="927"/>
                </a:lnTo>
                <a:lnTo>
                  <a:pt x="197" y="929"/>
                </a:lnTo>
                <a:lnTo>
                  <a:pt x="198" y="929"/>
                </a:lnTo>
                <a:lnTo>
                  <a:pt x="200" y="929"/>
                </a:lnTo>
                <a:lnTo>
                  <a:pt x="200" y="931"/>
                </a:lnTo>
                <a:lnTo>
                  <a:pt x="202" y="931"/>
                </a:lnTo>
                <a:lnTo>
                  <a:pt x="204" y="931"/>
                </a:lnTo>
                <a:lnTo>
                  <a:pt x="206" y="931"/>
                </a:lnTo>
                <a:lnTo>
                  <a:pt x="206" y="932"/>
                </a:lnTo>
                <a:lnTo>
                  <a:pt x="204" y="934"/>
                </a:lnTo>
                <a:lnTo>
                  <a:pt x="204" y="936"/>
                </a:lnTo>
                <a:lnTo>
                  <a:pt x="206" y="936"/>
                </a:lnTo>
                <a:lnTo>
                  <a:pt x="208" y="936"/>
                </a:lnTo>
                <a:lnTo>
                  <a:pt x="210" y="936"/>
                </a:lnTo>
                <a:lnTo>
                  <a:pt x="212" y="938"/>
                </a:lnTo>
                <a:lnTo>
                  <a:pt x="212" y="940"/>
                </a:lnTo>
                <a:lnTo>
                  <a:pt x="214" y="940"/>
                </a:lnTo>
                <a:lnTo>
                  <a:pt x="216" y="942"/>
                </a:lnTo>
                <a:lnTo>
                  <a:pt x="218" y="940"/>
                </a:lnTo>
                <a:lnTo>
                  <a:pt x="219" y="940"/>
                </a:lnTo>
                <a:lnTo>
                  <a:pt x="219" y="942"/>
                </a:lnTo>
                <a:lnTo>
                  <a:pt x="219" y="944"/>
                </a:lnTo>
                <a:lnTo>
                  <a:pt x="218" y="944"/>
                </a:lnTo>
                <a:lnTo>
                  <a:pt x="218" y="946"/>
                </a:lnTo>
                <a:lnTo>
                  <a:pt x="219" y="948"/>
                </a:lnTo>
                <a:lnTo>
                  <a:pt x="221" y="950"/>
                </a:lnTo>
                <a:lnTo>
                  <a:pt x="223" y="950"/>
                </a:lnTo>
                <a:lnTo>
                  <a:pt x="223" y="948"/>
                </a:lnTo>
                <a:lnTo>
                  <a:pt x="225" y="948"/>
                </a:lnTo>
                <a:lnTo>
                  <a:pt x="227" y="948"/>
                </a:lnTo>
                <a:lnTo>
                  <a:pt x="227" y="950"/>
                </a:lnTo>
                <a:lnTo>
                  <a:pt x="225" y="952"/>
                </a:lnTo>
                <a:lnTo>
                  <a:pt x="225" y="954"/>
                </a:lnTo>
                <a:lnTo>
                  <a:pt x="225" y="955"/>
                </a:lnTo>
                <a:lnTo>
                  <a:pt x="227" y="955"/>
                </a:lnTo>
                <a:lnTo>
                  <a:pt x="227" y="958"/>
                </a:lnTo>
                <a:lnTo>
                  <a:pt x="229" y="958"/>
                </a:lnTo>
                <a:lnTo>
                  <a:pt x="229" y="960"/>
                </a:lnTo>
                <a:lnTo>
                  <a:pt x="229" y="961"/>
                </a:lnTo>
                <a:lnTo>
                  <a:pt x="229" y="963"/>
                </a:lnTo>
                <a:lnTo>
                  <a:pt x="231" y="963"/>
                </a:lnTo>
                <a:lnTo>
                  <a:pt x="231" y="965"/>
                </a:lnTo>
                <a:lnTo>
                  <a:pt x="233" y="971"/>
                </a:lnTo>
                <a:lnTo>
                  <a:pt x="233" y="973"/>
                </a:lnTo>
                <a:lnTo>
                  <a:pt x="233" y="975"/>
                </a:lnTo>
                <a:lnTo>
                  <a:pt x="231" y="979"/>
                </a:lnTo>
                <a:lnTo>
                  <a:pt x="231" y="981"/>
                </a:lnTo>
                <a:lnTo>
                  <a:pt x="231" y="982"/>
                </a:lnTo>
                <a:lnTo>
                  <a:pt x="233" y="982"/>
                </a:lnTo>
                <a:lnTo>
                  <a:pt x="235" y="982"/>
                </a:lnTo>
                <a:lnTo>
                  <a:pt x="237" y="982"/>
                </a:lnTo>
                <a:lnTo>
                  <a:pt x="237" y="984"/>
                </a:lnTo>
                <a:lnTo>
                  <a:pt x="237" y="986"/>
                </a:lnTo>
                <a:lnTo>
                  <a:pt x="239" y="988"/>
                </a:lnTo>
                <a:lnTo>
                  <a:pt x="239" y="990"/>
                </a:lnTo>
                <a:lnTo>
                  <a:pt x="241" y="992"/>
                </a:lnTo>
                <a:lnTo>
                  <a:pt x="241" y="994"/>
                </a:lnTo>
                <a:lnTo>
                  <a:pt x="239" y="996"/>
                </a:lnTo>
                <a:lnTo>
                  <a:pt x="239" y="998"/>
                </a:lnTo>
                <a:lnTo>
                  <a:pt x="237" y="998"/>
                </a:lnTo>
                <a:lnTo>
                  <a:pt x="237" y="1000"/>
                </a:lnTo>
                <a:lnTo>
                  <a:pt x="235" y="1000"/>
                </a:lnTo>
                <a:lnTo>
                  <a:pt x="235" y="1002"/>
                </a:lnTo>
                <a:lnTo>
                  <a:pt x="235" y="1004"/>
                </a:lnTo>
                <a:lnTo>
                  <a:pt x="235" y="1006"/>
                </a:lnTo>
                <a:lnTo>
                  <a:pt x="237" y="1006"/>
                </a:lnTo>
                <a:lnTo>
                  <a:pt x="239" y="1008"/>
                </a:lnTo>
                <a:lnTo>
                  <a:pt x="241" y="1009"/>
                </a:lnTo>
                <a:lnTo>
                  <a:pt x="241" y="1011"/>
                </a:lnTo>
                <a:lnTo>
                  <a:pt x="243" y="1011"/>
                </a:lnTo>
                <a:lnTo>
                  <a:pt x="245" y="1011"/>
                </a:lnTo>
                <a:lnTo>
                  <a:pt x="248" y="1009"/>
                </a:lnTo>
                <a:lnTo>
                  <a:pt x="264" y="1000"/>
                </a:lnTo>
                <a:lnTo>
                  <a:pt x="260" y="988"/>
                </a:lnTo>
                <a:lnTo>
                  <a:pt x="269" y="982"/>
                </a:lnTo>
                <a:lnTo>
                  <a:pt x="262" y="958"/>
                </a:lnTo>
                <a:lnTo>
                  <a:pt x="285" y="946"/>
                </a:lnTo>
                <a:lnTo>
                  <a:pt x="291" y="961"/>
                </a:lnTo>
                <a:lnTo>
                  <a:pt x="302" y="975"/>
                </a:lnTo>
                <a:lnTo>
                  <a:pt x="314" y="965"/>
                </a:lnTo>
                <a:lnTo>
                  <a:pt x="317" y="973"/>
                </a:lnTo>
                <a:lnTo>
                  <a:pt x="331" y="984"/>
                </a:lnTo>
                <a:lnTo>
                  <a:pt x="339" y="996"/>
                </a:lnTo>
                <a:lnTo>
                  <a:pt x="356" y="984"/>
                </a:lnTo>
                <a:lnTo>
                  <a:pt x="364" y="965"/>
                </a:lnTo>
                <a:lnTo>
                  <a:pt x="368" y="971"/>
                </a:lnTo>
                <a:lnTo>
                  <a:pt x="373" y="982"/>
                </a:lnTo>
                <a:lnTo>
                  <a:pt x="383" y="994"/>
                </a:lnTo>
                <a:lnTo>
                  <a:pt x="387" y="996"/>
                </a:lnTo>
                <a:lnTo>
                  <a:pt x="394" y="1002"/>
                </a:lnTo>
                <a:lnTo>
                  <a:pt x="404" y="1006"/>
                </a:lnTo>
                <a:lnTo>
                  <a:pt x="410" y="1009"/>
                </a:lnTo>
                <a:lnTo>
                  <a:pt x="419" y="1015"/>
                </a:lnTo>
                <a:lnTo>
                  <a:pt x="427" y="1019"/>
                </a:lnTo>
                <a:lnTo>
                  <a:pt x="433" y="1023"/>
                </a:lnTo>
                <a:lnTo>
                  <a:pt x="437" y="1027"/>
                </a:lnTo>
                <a:lnTo>
                  <a:pt x="448" y="1034"/>
                </a:lnTo>
                <a:lnTo>
                  <a:pt x="450" y="1036"/>
                </a:lnTo>
                <a:lnTo>
                  <a:pt x="454" y="1040"/>
                </a:lnTo>
                <a:lnTo>
                  <a:pt x="454" y="1042"/>
                </a:lnTo>
                <a:lnTo>
                  <a:pt x="456" y="1042"/>
                </a:lnTo>
                <a:lnTo>
                  <a:pt x="460" y="1044"/>
                </a:lnTo>
                <a:lnTo>
                  <a:pt x="466" y="1048"/>
                </a:lnTo>
                <a:lnTo>
                  <a:pt x="473" y="1052"/>
                </a:lnTo>
                <a:lnTo>
                  <a:pt x="479" y="1056"/>
                </a:lnTo>
                <a:lnTo>
                  <a:pt x="488" y="1061"/>
                </a:lnTo>
                <a:lnTo>
                  <a:pt x="498" y="1067"/>
                </a:lnTo>
                <a:lnTo>
                  <a:pt x="506" y="1071"/>
                </a:lnTo>
                <a:lnTo>
                  <a:pt x="510" y="1069"/>
                </a:lnTo>
                <a:lnTo>
                  <a:pt x="515" y="1067"/>
                </a:lnTo>
                <a:lnTo>
                  <a:pt x="525" y="1063"/>
                </a:lnTo>
                <a:lnTo>
                  <a:pt x="531" y="1059"/>
                </a:lnTo>
                <a:lnTo>
                  <a:pt x="537" y="1052"/>
                </a:lnTo>
                <a:lnTo>
                  <a:pt x="539" y="1048"/>
                </a:lnTo>
                <a:lnTo>
                  <a:pt x="546" y="1042"/>
                </a:lnTo>
                <a:lnTo>
                  <a:pt x="548" y="1040"/>
                </a:lnTo>
                <a:lnTo>
                  <a:pt x="558" y="1034"/>
                </a:lnTo>
                <a:lnTo>
                  <a:pt x="563" y="1032"/>
                </a:lnTo>
                <a:lnTo>
                  <a:pt x="571" y="1027"/>
                </a:lnTo>
                <a:lnTo>
                  <a:pt x="577" y="1023"/>
                </a:lnTo>
                <a:lnTo>
                  <a:pt x="581" y="1021"/>
                </a:lnTo>
                <a:lnTo>
                  <a:pt x="592" y="1017"/>
                </a:lnTo>
                <a:lnTo>
                  <a:pt x="600" y="1013"/>
                </a:lnTo>
                <a:lnTo>
                  <a:pt x="606" y="1011"/>
                </a:lnTo>
                <a:lnTo>
                  <a:pt x="608" y="1008"/>
                </a:lnTo>
                <a:lnTo>
                  <a:pt x="611" y="1004"/>
                </a:lnTo>
                <a:lnTo>
                  <a:pt x="617" y="996"/>
                </a:lnTo>
                <a:lnTo>
                  <a:pt x="621" y="990"/>
                </a:lnTo>
                <a:lnTo>
                  <a:pt x="623" y="986"/>
                </a:lnTo>
                <a:lnTo>
                  <a:pt x="625" y="984"/>
                </a:lnTo>
                <a:lnTo>
                  <a:pt x="627" y="981"/>
                </a:lnTo>
                <a:lnTo>
                  <a:pt x="629" y="979"/>
                </a:lnTo>
                <a:lnTo>
                  <a:pt x="633" y="975"/>
                </a:lnTo>
                <a:lnTo>
                  <a:pt x="635" y="973"/>
                </a:lnTo>
                <a:lnTo>
                  <a:pt x="637" y="969"/>
                </a:lnTo>
                <a:lnTo>
                  <a:pt x="638" y="965"/>
                </a:lnTo>
                <a:lnTo>
                  <a:pt x="640" y="963"/>
                </a:lnTo>
                <a:lnTo>
                  <a:pt x="644" y="958"/>
                </a:lnTo>
                <a:lnTo>
                  <a:pt x="646" y="955"/>
                </a:lnTo>
                <a:lnTo>
                  <a:pt x="658" y="940"/>
                </a:lnTo>
                <a:lnTo>
                  <a:pt x="659" y="936"/>
                </a:lnTo>
                <a:lnTo>
                  <a:pt x="665" y="929"/>
                </a:lnTo>
                <a:lnTo>
                  <a:pt x="667" y="925"/>
                </a:lnTo>
                <a:lnTo>
                  <a:pt x="669" y="923"/>
                </a:lnTo>
                <a:lnTo>
                  <a:pt x="671" y="919"/>
                </a:lnTo>
                <a:lnTo>
                  <a:pt x="673" y="915"/>
                </a:lnTo>
                <a:lnTo>
                  <a:pt x="677" y="911"/>
                </a:lnTo>
                <a:lnTo>
                  <a:pt x="679" y="907"/>
                </a:lnTo>
                <a:lnTo>
                  <a:pt x="679" y="902"/>
                </a:lnTo>
                <a:lnTo>
                  <a:pt x="679" y="888"/>
                </a:lnTo>
                <a:lnTo>
                  <a:pt x="679" y="854"/>
                </a:lnTo>
                <a:lnTo>
                  <a:pt x="681" y="800"/>
                </a:lnTo>
                <a:lnTo>
                  <a:pt x="681" y="790"/>
                </a:lnTo>
                <a:lnTo>
                  <a:pt x="688" y="785"/>
                </a:lnTo>
                <a:lnTo>
                  <a:pt x="702" y="773"/>
                </a:lnTo>
                <a:lnTo>
                  <a:pt x="704" y="771"/>
                </a:lnTo>
                <a:lnTo>
                  <a:pt x="706" y="769"/>
                </a:lnTo>
                <a:lnTo>
                  <a:pt x="708" y="767"/>
                </a:lnTo>
                <a:lnTo>
                  <a:pt x="739" y="736"/>
                </a:lnTo>
                <a:lnTo>
                  <a:pt x="741" y="732"/>
                </a:lnTo>
                <a:lnTo>
                  <a:pt x="752" y="719"/>
                </a:lnTo>
                <a:lnTo>
                  <a:pt x="762" y="700"/>
                </a:lnTo>
                <a:lnTo>
                  <a:pt x="735" y="696"/>
                </a:lnTo>
                <a:lnTo>
                  <a:pt x="731" y="684"/>
                </a:lnTo>
                <a:lnTo>
                  <a:pt x="727" y="667"/>
                </a:lnTo>
                <a:lnTo>
                  <a:pt x="735" y="648"/>
                </a:lnTo>
                <a:lnTo>
                  <a:pt x="739" y="648"/>
                </a:lnTo>
                <a:lnTo>
                  <a:pt x="808" y="652"/>
                </a:lnTo>
                <a:lnTo>
                  <a:pt x="907" y="656"/>
                </a:lnTo>
                <a:lnTo>
                  <a:pt x="912" y="654"/>
                </a:lnTo>
                <a:lnTo>
                  <a:pt x="917" y="648"/>
                </a:lnTo>
                <a:lnTo>
                  <a:pt x="923" y="642"/>
                </a:lnTo>
                <a:lnTo>
                  <a:pt x="921" y="638"/>
                </a:lnTo>
                <a:lnTo>
                  <a:pt x="933" y="631"/>
                </a:lnTo>
                <a:lnTo>
                  <a:pt x="938" y="623"/>
                </a:lnTo>
                <a:lnTo>
                  <a:pt x="950" y="602"/>
                </a:lnTo>
                <a:lnTo>
                  <a:pt x="952" y="604"/>
                </a:lnTo>
                <a:lnTo>
                  <a:pt x="961" y="586"/>
                </a:lnTo>
                <a:lnTo>
                  <a:pt x="971" y="577"/>
                </a:lnTo>
                <a:lnTo>
                  <a:pt x="981" y="573"/>
                </a:lnTo>
                <a:lnTo>
                  <a:pt x="984" y="567"/>
                </a:lnTo>
                <a:lnTo>
                  <a:pt x="982" y="559"/>
                </a:lnTo>
                <a:lnTo>
                  <a:pt x="988" y="532"/>
                </a:lnTo>
                <a:lnTo>
                  <a:pt x="1000" y="527"/>
                </a:lnTo>
                <a:lnTo>
                  <a:pt x="1002" y="527"/>
                </a:lnTo>
                <a:lnTo>
                  <a:pt x="1002" y="525"/>
                </a:lnTo>
                <a:lnTo>
                  <a:pt x="1004" y="523"/>
                </a:lnTo>
                <a:lnTo>
                  <a:pt x="1000" y="515"/>
                </a:lnTo>
                <a:lnTo>
                  <a:pt x="1004" y="511"/>
                </a:lnTo>
                <a:lnTo>
                  <a:pt x="1002" y="510"/>
                </a:lnTo>
                <a:lnTo>
                  <a:pt x="1002" y="508"/>
                </a:lnTo>
                <a:lnTo>
                  <a:pt x="1000" y="506"/>
                </a:lnTo>
                <a:lnTo>
                  <a:pt x="1000" y="500"/>
                </a:lnTo>
                <a:lnTo>
                  <a:pt x="998" y="494"/>
                </a:lnTo>
                <a:lnTo>
                  <a:pt x="996" y="492"/>
                </a:lnTo>
                <a:lnTo>
                  <a:pt x="996" y="490"/>
                </a:lnTo>
                <a:lnTo>
                  <a:pt x="994" y="490"/>
                </a:lnTo>
                <a:lnTo>
                  <a:pt x="994" y="488"/>
                </a:lnTo>
                <a:lnTo>
                  <a:pt x="992" y="487"/>
                </a:lnTo>
                <a:lnTo>
                  <a:pt x="990" y="484"/>
                </a:lnTo>
                <a:lnTo>
                  <a:pt x="990" y="482"/>
                </a:lnTo>
                <a:lnTo>
                  <a:pt x="973" y="473"/>
                </a:lnTo>
                <a:lnTo>
                  <a:pt x="971" y="471"/>
                </a:lnTo>
                <a:lnTo>
                  <a:pt x="965" y="469"/>
                </a:lnTo>
                <a:lnTo>
                  <a:pt x="965" y="467"/>
                </a:lnTo>
                <a:lnTo>
                  <a:pt x="963" y="465"/>
                </a:lnTo>
                <a:lnTo>
                  <a:pt x="961" y="456"/>
                </a:lnTo>
                <a:lnTo>
                  <a:pt x="960" y="454"/>
                </a:lnTo>
                <a:lnTo>
                  <a:pt x="960" y="450"/>
                </a:lnTo>
                <a:lnTo>
                  <a:pt x="960" y="442"/>
                </a:lnTo>
                <a:lnTo>
                  <a:pt x="956" y="427"/>
                </a:lnTo>
                <a:lnTo>
                  <a:pt x="956" y="423"/>
                </a:lnTo>
                <a:lnTo>
                  <a:pt x="958" y="421"/>
                </a:lnTo>
                <a:lnTo>
                  <a:pt x="958" y="413"/>
                </a:lnTo>
                <a:lnTo>
                  <a:pt x="958" y="412"/>
                </a:lnTo>
                <a:lnTo>
                  <a:pt x="961" y="388"/>
                </a:lnTo>
                <a:lnTo>
                  <a:pt x="963" y="381"/>
                </a:lnTo>
                <a:lnTo>
                  <a:pt x="967" y="377"/>
                </a:lnTo>
                <a:lnTo>
                  <a:pt x="990" y="365"/>
                </a:lnTo>
                <a:lnTo>
                  <a:pt x="1000" y="359"/>
                </a:lnTo>
                <a:lnTo>
                  <a:pt x="1011" y="354"/>
                </a:lnTo>
                <a:lnTo>
                  <a:pt x="1032" y="340"/>
                </a:lnTo>
                <a:lnTo>
                  <a:pt x="1046" y="331"/>
                </a:lnTo>
                <a:lnTo>
                  <a:pt x="1044" y="331"/>
                </a:lnTo>
                <a:lnTo>
                  <a:pt x="1069" y="309"/>
                </a:lnTo>
                <a:lnTo>
                  <a:pt x="1073" y="306"/>
                </a:lnTo>
                <a:lnTo>
                  <a:pt x="1071" y="304"/>
                </a:lnTo>
                <a:lnTo>
                  <a:pt x="1069" y="302"/>
                </a:lnTo>
                <a:lnTo>
                  <a:pt x="1073" y="298"/>
                </a:lnTo>
                <a:lnTo>
                  <a:pt x="1075" y="296"/>
                </a:lnTo>
                <a:lnTo>
                  <a:pt x="1077" y="290"/>
                </a:lnTo>
                <a:lnTo>
                  <a:pt x="1077" y="281"/>
                </a:lnTo>
                <a:lnTo>
                  <a:pt x="1078" y="273"/>
                </a:lnTo>
                <a:lnTo>
                  <a:pt x="1078" y="267"/>
                </a:lnTo>
                <a:lnTo>
                  <a:pt x="1078" y="265"/>
                </a:lnTo>
                <a:lnTo>
                  <a:pt x="1081" y="263"/>
                </a:lnTo>
                <a:lnTo>
                  <a:pt x="1081" y="261"/>
                </a:lnTo>
                <a:lnTo>
                  <a:pt x="1078" y="261"/>
                </a:lnTo>
                <a:lnTo>
                  <a:pt x="1078" y="260"/>
                </a:lnTo>
                <a:lnTo>
                  <a:pt x="1077" y="258"/>
                </a:lnTo>
                <a:lnTo>
                  <a:pt x="1048" y="213"/>
                </a:lnTo>
                <a:lnTo>
                  <a:pt x="1035" y="192"/>
                </a:lnTo>
                <a:lnTo>
                  <a:pt x="1000" y="140"/>
                </a:lnTo>
                <a:lnTo>
                  <a:pt x="982" y="114"/>
                </a:lnTo>
                <a:lnTo>
                  <a:pt x="967" y="92"/>
                </a:lnTo>
                <a:lnTo>
                  <a:pt x="961" y="83"/>
                </a:lnTo>
                <a:lnTo>
                  <a:pt x="952" y="69"/>
                </a:lnTo>
                <a:lnTo>
                  <a:pt x="944" y="56"/>
                </a:lnTo>
                <a:lnTo>
                  <a:pt x="934" y="44"/>
                </a:lnTo>
                <a:lnTo>
                  <a:pt x="921" y="23"/>
                </a:lnTo>
                <a:lnTo>
                  <a:pt x="919" y="17"/>
                </a:lnTo>
                <a:lnTo>
                  <a:pt x="915" y="17"/>
                </a:lnTo>
                <a:lnTo>
                  <a:pt x="907" y="13"/>
                </a:lnTo>
                <a:lnTo>
                  <a:pt x="904" y="11"/>
                </a:lnTo>
                <a:lnTo>
                  <a:pt x="881" y="0"/>
                </a:lnTo>
                <a:lnTo>
                  <a:pt x="875" y="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" name="Freeform 211"/>
          <p:cNvSpPr>
            <a:spLocks/>
          </p:cNvSpPr>
          <p:nvPr/>
        </p:nvSpPr>
        <p:spPr bwMode="auto">
          <a:xfrm>
            <a:off x="-2637782" y="5024355"/>
            <a:ext cx="882029" cy="743653"/>
          </a:xfrm>
          <a:custGeom>
            <a:avLst/>
            <a:gdLst>
              <a:gd name="T0" fmla="*/ 893 w 937"/>
              <a:gd name="T1" fmla="*/ 84 h 790"/>
              <a:gd name="T2" fmla="*/ 836 w 937"/>
              <a:gd name="T3" fmla="*/ 55 h 790"/>
              <a:gd name="T4" fmla="*/ 860 w 937"/>
              <a:gd name="T5" fmla="*/ 19 h 790"/>
              <a:gd name="T6" fmla="*/ 799 w 937"/>
              <a:gd name="T7" fmla="*/ 15 h 790"/>
              <a:gd name="T8" fmla="*/ 739 w 937"/>
              <a:gd name="T9" fmla="*/ 4 h 790"/>
              <a:gd name="T10" fmla="*/ 682 w 937"/>
              <a:gd name="T11" fmla="*/ 167 h 790"/>
              <a:gd name="T12" fmla="*/ 530 w 937"/>
              <a:gd name="T13" fmla="*/ 158 h 790"/>
              <a:gd name="T14" fmla="*/ 530 w 937"/>
              <a:gd name="T15" fmla="*/ 202 h 790"/>
              <a:gd name="T16" fmla="*/ 397 w 937"/>
              <a:gd name="T17" fmla="*/ 163 h 790"/>
              <a:gd name="T18" fmla="*/ 296 w 937"/>
              <a:gd name="T19" fmla="*/ 190 h 790"/>
              <a:gd name="T20" fmla="*/ 232 w 937"/>
              <a:gd name="T21" fmla="*/ 236 h 790"/>
              <a:gd name="T22" fmla="*/ 146 w 937"/>
              <a:gd name="T23" fmla="*/ 317 h 790"/>
              <a:gd name="T24" fmla="*/ 184 w 937"/>
              <a:gd name="T25" fmla="*/ 386 h 790"/>
              <a:gd name="T26" fmla="*/ 149 w 937"/>
              <a:gd name="T27" fmla="*/ 434 h 790"/>
              <a:gd name="T28" fmla="*/ 153 w 937"/>
              <a:gd name="T29" fmla="*/ 467 h 790"/>
              <a:gd name="T30" fmla="*/ 103 w 937"/>
              <a:gd name="T31" fmla="*/ 498 h 790"/>
              <a:gd name="T32" fmla="*/ 44 w 937"/>
              <a:gd name="T33" fmla="*/ 554 h 790"/>
              <a:gd name="T34" fmla="*/ 1 w 937"/>
              <a:gd name="T35" fmla="*/ 546 h 790"/>
              <a:gd name="T36" fmla="*/ 75 w 937"/>
              <a:gd name="T37" fmla="*/ 625 h 790"/>
              <a:gd name="T38" fmla="*/ 111 w 937"/>
              <a:gd name="T39" fmla="*/ 673 h 790"/>
              <a:gd name="T40" fmla="*/ 174 w 937"/>
              <a:gd name="T41" fmla="*/ 717 h 790"/>
              <a:gd name="T42" fmla="*/ 203 w 937"/>
              <a:gd name="T43" fmla="*/ 790 h 790"/>
              <a:gd name="T44" fmla="*/ 261 w 937"/>
              <a:gd name="T45" fmla="*/ 671 h 790"/>
              <a:gd name="T46" fmla="*/ 243 w 937"/>
              <a:gd name="T47" fmla="*/ 625 h 790"/>
              <a:gd name="T48" fmla="*/ 269 w 937"/>
              <a:gd name="T49" fmla="*/ 613 h 790"/>
              <a:gd name="T50" fmla="*/ 284 w 937"/>
              <a:gd name="T51" fmla="*/ 600 h 790"/>
              <a:gd name="T52" fmla="*/ 317 w 937"/>
              <a:gd name="T53" fmla="*/ 590 h 790"/>
              <a:gd name="T54" fmla="*/ 336 w 937"/>
              <a:gd name="T55" fmla="*/ 627 h 790"/>
              <a:gd name="T56" fmla="*/ 420 w 937"/>
              <a:gd name="T57" fmla="*/ 573 h 790"/>
              <a:gd name="T58" fmla="*/ 455 w 937"/>
              <a:gd name="T59" fmla="*/ 594 h 790"/>
              <a:gd name="T60" fmla="*/ 459 w 937"/>
              <a:gd name="T61" fmla="*/ 613 h 790"/>
              <a:gd name="T62" fmla="*/ 518 w 937"/>
              <a:gd name="T63" fmla="*/ 602 h 790"/>
              <a:gd name="T64" fmla="*/ 545 w 937"/>
              <a:gd name="T65" fmla="*/ 619 h 790"/>
              <a:gd name="T66" fmla="*/ 568 w 937"/>
              <a:gd name="T67" fmla="*/ 605 h 790"/>
              <a:gd name="T68" fmla="*/ 588 w 937"/>
              <a:gd name="T69" fmla="*/ 576 h 790"/>
              <a:gd name="T70" fmla="*/ 603 w 937"/>
              <a:gd name="T71" fmla="*/ 582 h 790"/>
              <a:gd name="T72" fmla="*/ 620 w 937"/>
              <a:gd name="T73" fmla="*/ 586 h 790"/>
              <a:gd name="T74" fmla="*/ 640 w 937"/>
              <a:gd name="T75" fmla="*/ 590 h 790"/>
              <a:gd name="T76" fmla="*/ 653 w 937"/>
              <a:gd name="T77" fmla="*/ 596 h 790"/>
              <a:gd name="T78" fmla="*/ 649 w 937"/>
              <a:gd name="T79" fmla="*/ 584 h 790"/>
              <a:gd name="T80" fmla="*/ 667 w 937"/>
              <a:gd name="T81" fmla="*/ 550 h 790"/>
              <a:gd name="T82" fmla="*/ 703 w 937"/>
              <a:gd name="T83" fmla="*/ 526 h 790"/>
              <a:gd name="T84" fmla="*/ 707 w 937"/>
              <a:gd name="T85" fmla="*/ 554 h 790"/>
              <a:gd name="T86" fmla="*/ 759 w 937"/>
              <a:gd name="T87" fmla="*/ 540 h 790"/>
              <a:gd name="T88" fmla="*/ 778 w 937"/>
              <a:gd name="T89" fmla="*/ 559 h 790"/>
              <a:gd name="T90" fmla="*/ 778 w 937"/>
              <a:gd name="T91" fmla="*/ 592 h 790"/>
              <a:gd name="T92" fmla="*/ 826 w 937"/>
              <a:gd name="T93" fmla="*/ 561 h 790"/>
              <a:gd name="T94" fmla="*/ 936 w 937"/>
              <a:gd name="T95" fmla="*/ 507 h 790"/>
              <a:gd name="T96" fmla="*/ 901 w 937"/>
              <a:gd name="T97" fmla="*/ 419 h 790"/>
              <a:gd name="T98" fmla="*/ 916 w 937"/>
              <a:gd name="T99" fmla="*/ 403 h 790"/>
              <a:gd name="T100" fmla="*/ 926 w 937"/>
              <a:gd name="T101" fmla="*/ 392 h 790"/>
              <a:gd name="T102" fmla="*/ 903 w 937"/>
              <a:gd name="T103" fmla="*/ 396 h 790"/>
              <a:gd name="T104" fmla="*/ 857 w 937"/>
              <a:gd name="T105" fmla="*/ 369 h 790"/>
              <a:gd name="T106" fmla="*/ 826 w 937"/>
              <a:gd name="T107" fmla="*/ 252 h 790"/>
              <a:gd name="T108" fmla="*/ 864 w 937"/>
              <a:gd name="T109" fmla="*/ 154 h 790"/>
              <a:gd name="T110" fmla="*/ 903 w 937"/>
              <a:gd name="T111" fmla="*/ 115 h 790"/>
              <a:gd name="T112" fmla="*/ 897 w 937"/>
              <a:gd name="T113" fmla="*/ 98 h 790"/>
              <a:gd name="T114" fmla="*/ 922 w 937"/>
              <a:gd name="T115" fmla="*/ 113 h 790"/>
              <a:gd name="T116" fmla="*/ 928 w 937"/>
              <a:gd name="T117" fmla="*/ 73 h 790"/>
              <a:gd name="T118" fmla="*/ 903 w 937"/>
              <a:gd name="T119" fmla="*/ 55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37" h="790">
                <a:moveTo>
                  <a:pt x="901" y="55"/>
                </a:moveTo>
                <a:lnTo>
                  <a:pt x="903" y="57"/>
                </a:lnTo>
                <a:lnTo>
                  <a:pt x="901" y="61"/>
                </a:lnTo>
                <a:lnTo>
                  <a:pt x="903" y="61"/>
                </a:lnTo>
                <a:lnTo>
                  <a:pt x="903" y="65"/>
                </a:lnTo>
                <a:lnTo>
                  <a:pt x="899" y="67"/>
                </a:lnTo>
                <a:lnTo>
                  <a:pt x="897" y="71"/>
                </a:lnTo>
                <a:lnTo>
                  <a:pt x="899" y="73"/>
                </a:lnTo>
                <a:lnTo>
                  <a:pt x="899" y="81"/>
                </a:lnTo>
                <a:lnTo>
                  <a:pt x="895" y="82"/>
                </a:lnTo>
                <a:lnTo>
                  <a:pt x="893" y="84"/>
                </a:lnTo>
                <a:lnTo>
                  <a:pt x="893" y="88"/>
                </a:lnTo>
                <a:lnTo>
                  <a:pt x="893" y="90"/>
                </a:lnTo>
                <a:lnTo>
                  <a:pt x="895" y="92"/>
                </a:lnTo>
                <a:lnTo>
                  <a:pt x="897" y="94"/>
                </a:lnTo>
                <a:lnTo>
                  <a:pt x="897" y="96"/>
                </a:lnTo>
                <a:lnTo>
                  <a:pt x="891" y="90"/>
                </a:lnTo>
                <a:lnTo>
                  <a:pt x="853" y="75"/>
                </a:lnTo>
                <a:lnTo>
                  <a:pt x="838" y="67"/>
                </a:lnTo>
                <a:lnTo>
                  <a:pt x="830" y="61"/>
                </a:lnTo>
                <a:lnTo>
                  <a:pt x="832" y="60"/>
                </a:lnTo>
                <a:lnTo>
                  <a:pt x="836" y="55"/>
                </a:lnTo>
                <a:lnTo>
                  <a:pt x="838" y="54"/>
                </a:lnTo>
                <a:lnTo>
                  <a:pt x="843" y="50"/>
                </a:lnTo>
                <a:lnTo>
                  <a:pt x="849" y="46"/>
                </a:lnTo>
                <a:lnTo>
                  <a:pt x="855" y="42"/>
                </a:lnTo>
                <a:lnTo>
                  <a:pt x="864" y="36"/>
                </a:lnTo>
                <a:lnTo>
                  <a:pt x="864" y="34"/>
                </a:lnTo>
                <a:lnTo>
                  <a:pt x="868" y="27"/>
                </a:lnTo>
                <a:lnTo>
                  <a:pt x="868" y="25"/>
                </a:lnTo>
                <a:lnTo>
                  <a:pt x="868" y="23"/>
                </a:lnTo>
                <a:lnTo>
                  <a:pt x="866" y="19"/>
                </a:lnTo>
                <a:lnTo>
                  <a:pt x="860" y="19"/>
                </a:lnTo>
                <a:lnTo>
                  <a:pt x="853" y="15"/>
                </a:lnTo>
                <a:lnTo>
                  <a:pt x="847" y="11"/>
                </a:lnTo>
                <a:lnTo>
                  <a:pt x="839" y="11"/>
                </a:lnTo>
                <a:lnTo>
                  <a:pt x="833" y="9"/>
                </a:lnTo>
                <a:lnTo>
                  <a:pt x="832" y="7"/>
                </a:lnTo>
                <a:lnTo>
                  <a:pt x="826" y="7"/>
                </a:lnTo>
                <a:lnTo>
                  <a:pt x="818" y="7"/>
                </a:lnTo>
                <a:lnTo>
                  <a:pt x="818" y="13"/>
                </a:lnTo>
                <a:lnTo>
                  <a:pt x="805" y="17"/>
                </a:lnTo>
                <a:lnTo>
                  <a:pt x="801" y="15"/>
                </a:lnTo>
                <a:lnTo>
                  <a:pt x="799" y="15"/>
                </a:lnTo>
                <a:lnTo>
                  <a:pt x="797" y="15"/>
                </a:lnTo>
                <a:lnTo>
                  <a:pt x="795" y="13"/>
                </a:lnTo>
                <a:lnTo>
                  <a:pt x="791" y="13"/>
                </a:lnTo>
                <a:lnTo>
                  <a:pt x="790" y="9"/>
                </a:lnTo>
                <a:lnTo>
                  <a:pt x="787" y="7"/>
                </a:lnTo>
                <a:lnTo>
                  <a:pt x="785" y="2"/>
                </a:lnTo>
                <a:lnTo>
                  <a:pt x="782" y="0"/>
                </a:lnTo>
                <a:lnTo>
                  <a:pt x="778" y="2"/>
                </a:lnTo>
                <a:lnTo>
                  <a:pt x="751" y="6"/>
                </a:lnTo>
                <a:lnTo>
                  <a:pt x="739" y="2"/>
                </a:lnTo>
                <a:lnTo>
                  <a:pt x="739" y="4"/>
                </a:lnTo>
                <a:lnTo>
                  <a:pt x="737" y="15"/>
                </a:lnTo>
                <a:lnTo>
                  <a:pt x="737" y="21"/>
                </a:lnTo>
                <a:lnTo>
                  <a:pt x="737" y="27"/>
                </a:lnTo>
                <a:lnTo>
                  <a:pt x="736" y="29"/>
                </a:lnTo>
                <a:lnTo>
                  <a:pt x="736" y="36"/>
                </a:lnTo>
                <a:lnTo>
                  <a:pt x="749" y="44"/>
                </a:lnTo>
                <a:lnTo>
                  <a:pt x="772" y="44"/>
                </a:lnTo>
                <a:lnTo>
                  <a:pt x="764" y="150"/>
                </a:lnTo>
                <a:lnTo>
                  <a:pt x="764" y="171"/>
                </a:lnTo>
                <a:lnTo>
                  <a:pt x="759" y="169"/>
                </a:lnTo>
                <a:lnTo>
                  <a:pt x="682" y="167"/>
                </a:lnTo>
                <a:lnTo>
                  <a:pt x="682" y="175"/>
                </a:lnTo>
                <a:lnTo>
                  <a:pt x="682" y="180"/>
                </a:lnTo>
                <a:lnTo>
                  <a:pt x="686" y="182"/>
                </a:lnTo>
                <a:lnTo>
                  <a:pt x="686" y="184"/>
                </a:lnTo>
                <a:lnTo>
                  <a:pt x="691" y="184"/>
                </a:lnTo>
                <a:lnTo>
                  <a:pt x="689" y="202"/>
                </a:lnTo>
                <a:lnTo>
                  <a:pt x="688" y="217"/>
                </a:lnTo>
                <a:lnTo>
                  <a:pt x="680" y="225"/>
                </a:lnTo>
                <a:lnTo>
                  <a:pt x="641" y="228"/>
                </a:lnTo>
                <a:lnTo>
                  <a:pt x="530" y="202"/>
                </a:lnTo>
                <a:lnTo>
                  <a:pt x="530" y="158"/>
                </a:lnTo>
                <a:lnTo>
                  <a:pt x="540" y="158"/>
                </a:lnTo>
                <a:lnTo>
                  <a:pt x="547" y="156"/>
                </a:lnTo>
                <a:lnTo>
                  <a:pt x="547" y="136"/>
                </a:lnTo>
                <a:lnTo>
                  <a:pt x="549" y="131"/>
                </a:lnTo>
                <a:lnTo>
                  <a:pt x="547" y="123"/>
                </a:lnTo>
                <a:lnTo>
                  <a:pt x="544" y="125"/>
                </a:lnTo>
                <a:lnTo>
                  <a:pt x="536" y="115"/>
                </a:lnTo>
                <a:lnTo>
                  <a:pt x="518" y="121"/>
                </a:lnTo>
                <a:lnTo>
                  <a:pt x="526" y="158"/>
                </a:lnTo>
                <a:lnTo>
                  <a:pt x="530" y="158"/>
                </a:lnTo>
                <a:lnTo>
                  <a:pt x="530" y="202"/>
                </a:lnTo>
                <a:lnTo>
                  <a:pt x="503" y="194"/>
                </a:lnTo>
                <a:lnTo>
                  <a:pt x="484" y="188"/>
                </a:lnTo>
                <a:lnTo>
                  <a:pt x="478" y="188"/>
                </a:lnTo>
                <a:lnTo>
                  <a:pt x="465" y="188"/>
                </a:lnTo>
                <a:lnTo>
                  <a:pt x="438" y="188"/>
                </a:lnTo>
                <a:lnTo>
                  <a:pt x="438" y="186"/>
                </a:lnTo>
                <a:lnTo>
                  <a:pt x="424" y="186"/>
                </a:lnTo>
                <a:lnTo>
                  <a:pt x="424" y="180"/>
                </a:lnTo>
                <a:lnTo>
                  <a:pt x="395" y="175"/>
                </a:lnTo>
                <a:lnTo>
                  <a:pt x="397" y="167"/>
                </a:lnTo>
                <a:lnTo>
                  <a:pt x="397" y="163"/>
                </a:lnTo>
                <a:lnTo>
                  <a:pt x="395" y="163"/>
                </a:lnTo>
                <a:lnTo>
                  <a:pt x="366" y="173"/>
                </a:lnTo>
                <a:lnTo>
                  <a:pt x="366" y="177"/>
                </a:lnTo>
                <a:lnTo>
                  <a:pt x="359" y="177"/>
                </a:lnTo>
                <a:lnTo>
                  <a:pt x="355" y="188"/>
                </a:lnTo>
                <a:lnTo>
                  <a:pt x="349" y="184"/>
                </a:lnTo>
                <a:lnTo>
                  <a:pt x="338" y="180"/>
                </a:lnTo>
                <a:lnTo>
                  <a:pt x="330" y="180"/>
                </a:lnTo>
                <a:lnTo>
                  <a:pt x="326" y="186"/>
                </a:lnTo>
                <a:lnTo>
                  <a:pt x="318" y="186"/>
                </a:lnTo>
                <a:lnTo>
                  <a:pt x="296" y="190"/>
                </a:lnTo>
                <a:lnTo>
                  <a:pt x="284" y="196"/>
                </a:lnTo>
                <a:lnTo>
                  <a:pt x="276" y="200"/>
                </a:lnTo>
                <a:lnTo>
                  <a:pt x="267" y="207"/>
                </a:lnTo>
                <a:lnTo>
                  <a:pt x="259" y="213"/>
                </a:lnTo>
                <a:lnTo>
                  <a:pt x="257" y="215"/>
                </a:lnTo>
                <a:lnTo>
                  <a:pt x="249" y="223"/>
                </a:lnTo>
                <a:lnTo>
                  <a:pt x="249" y="225"/>
                </a:lnTo>
                <a:lnTo>
                  <a:pt x="242" y="230"/>
                </a:lnTo>
                <a:lnTo>
                  <a:pt x="240" y="230"/>
                </a:lnTo>
                <a:lnTo>
                  <a:pt x="234" y="236"/>
                </a:lnTo>
                <a:lnTo>
                  <a:pt x="232" y="236"/>
                </a:lnTo>
                <a:lnTo>
                  <a:pt x="219" y="242"/>
                </a:lnTo>
                <a:lnTo>
                  <a:pt x="211" y="246"/>
                </a:lnTo>
                <a:lnTo>
                  <a:pt x="203" y="250"/>
                </a:lnTo>
                <a:lnTo>
                  <a:pt x="192" y="254"/>
                </a:lnTo>
                <a:lnTo>
                  <a:pt x="178" y="259"/>
                </a:lnTo>
                <a:lnTo>
                  <a:pt x="180" y="267"/>
                </a:lnTo>
                <a:lnTo>
                  <a:pt x="182" y="267"/>
                </a:lnTo>
                <a:lnTo>
                  <a:pt x="176" y="284"/>
                </a:lnTo>
                <a:lnTo>
                  <a:pt x="163" y="281"/>
                </a:lnTo>
                <a:lnTo>
                  <a:pt x="157" y="290"/>
                </a:lnTo>
                <a:lnTo>
                  <a:pt x="146" y="317"/>
                </a:lnTo>
                <a:lnTo>
                  <a:pt x="136" y="323"/>
                </a:lnTo>
                <a:lnTo>
                  <a:pt x="142" y="334"/>
                </a:lnTo>
                <a:lnTo>
                  <a:pt x="136" y="340"/>
                </a:lnTo>
                <a:lnTo>
                  <a:pt x="140" y="344"/>
                </a:lnTo>
                <a:lnTo>
                  <a:pt x="146" y="355"/>
                </a:lnTo>
                <a:lnTo>
                  <a:pt x="146" y="358"/>
                </a:lnTo>
                <a:lnTo>
                  <a:pt x="167" y="367"/>
                </a:lnTo>
                <a:lnTo>
                  <a:pt x="171" y="380"/>
                </a:lnTo>
                <a:lnTo>
                  <a:pt x="176" y="380"/>
                </a:lnTo>
                <a:lnTo>
                  <a:pt x="176" y="384"/>
                </a:lnTo>
                <a:lnTo>
                  <a:pt x="184" y="386"/>
                </a:lnTo>
                <a:lnTo>
                  <a:pt x="194" y="382"/>
                </a:lnTo>
                <a:lnTo>
                  <a:pt x="200" y="388"/>
                </a:lnTo>
                <a:lnTo>
                  <a:pt x="195" y="392"/>
                </a:lnTo>
                <a:lnTo>
                  <a:pt x="186" y="398"/>
                </a:lnTo>
                <a:lnTo>
                  <a:pt x="173" y="402"/>
                </a:lnTo>
                <a:lnTo>
                  <a:pt x="171" y="403"/>
                </a:lnTo>
                <a:lnTo>
                  <a:pt x="169" y="408"/>
                </a:lnTo>
                <a:lnTo>
                  <a:pt x="161" y="419"/>
                </a:lnTo>
                <a:lnTo>
                  <a:pt x="153" y="429"/>
                </a:lnTo>
                <a:lnTo>
                  <a:pt x="153" y="430"/>
                </a:lnTo>
                <a:lnTo>
                  <a:pt x="149" y="434"/>
                </a:lnTo>
                <a:lnTo>
                  <a:pt x="146" y="438"/>
                </a:lnTo>
                <a:lnTo>
                  <a:pt x="144" y="440"/>
                </a:lnTo>
                <a:lnTo>
                  <a:pt x="142" y="442"/>
                </a:lnTo>
                <a:lnTo>
                  <a:pt x="138" y="446"/>
                </a:lnTo>
                <a:lnTo>
                  <a:pt x="136" y="448"/>
                </a:lnTo>
                <a:lnTo>
                  <a:pt x="138" y="450"/>
                </a:lnTo>
                <a:lnTo>
                  <a:pt x="136" y="450"/>
                </a:lnTo>
                <a:lnTo>
                  <a:pt x="146" y="457"/>
                </a:lnTo>
                <a:lnTo>
                  <a:pt x="152" y="463"/>
                </a:lnTo>
                <a:lnTo>
                  <a:pt x="153" y="465"/>
                </a:lnTo>
                <a:lnTo>
                  <a:pt x="153" y="467"/>
                </a:lnTo>
                <a:lnTo>
                  <a:pt x="153" y="471"/>
                </a:lnTo>
                <a:lnTo>
                  <a:pt x="153" y="473"/>
                </a:lnTo>
                <a:lnTo>
                  <a:pt x="153" y="478"/>
                </a:lnTo>
                <a:lnTo>
                  <a:pt x="147" y="484"/>
                </a:lnTo>
                <a:lnTo>
                  <a:pt x="140" y="498"/>
                </a:lnTo>
                <a:lnTo>
                  <a:pt x="134" y="496"/>
                </a:lnTo>
                <a:lnTo>
                  <a:pt x="130" y="492"/>
                </a:lnTo>
                <a:lnTo>
                  <a:pt x="128" y="492"/>
                </a:lnTo>
                <a:lnTo>
                  <a:pt x="121" y="496"/>
                </a:lnTo>
                <a:lnTo>
                  <a:pt x="113" y="492"/>
                </a:lnTo>
                <a:lnTo>
                  <a:pt x="103" y="498"/>
                </a:lnTo>
                <a:lnTo>
                  <a:pt x="94" y="502"/>
                </a:lnTo>
                <a:lnTo>
                  <a:pt x="90" y="511"/>
                </a:lnTo>
                <a:lnTo>
                  <a:pt x="69" y="519"/>
                </a:lnTo>
                <a:lnTo>
                  <a:pt x="72" y="526"/>
                </a:lnTo>
                <a:lnTo>
                  <a:pt x="86" y="536"/>
                </a:lnTo>
                <a:lnTo>
                  <a:pt x="94" y="542"/>
                </a:lnTo>
                <a:lnTo>
                  <a:pt x="94" y="544"/>
                </a:lnTo>
                <a:lnTo>
                  <a:pt x="92" y="557"/>
                </a:lnTo>
                <a:lnTo>
                  <a:pt x="80" y="565"/>
                </a:lnTo>
                <a:lnTo>
                  <a:pt x="61" y="540"/>
                </a:lnTo>
                <a:lnTo>
                  <a:pt x="44" y="554"/>
                </a:lnTo>
                <a:lnTo>
                  <a:pt x="29" y="540"/>
                </a:lnTo>
                <a:lnTo>
                  <a:pt x="24" y="542"/>
                </a:lnTo>
                <a:lnTo>
                  <a:pt x="13" y="534"/>
                </a:lnTo>
                <a:lnTo>
                  <a:pt x="11" y="531"/>
                </a:lnTo>
                <a:lnTo>
                  <a:pt x="11" y="528"/>
                </a:lnTo>
                <a:lnTo>
                  <a:pt x="5" y="534"/>
                </a:lnTo>
                <a:lnTo>
                  <a:pt x="3" y="534"/>
                </a:lnTo>
                <a:lnTo>
                  <a:pt x="7" y="536"/>
                </a:lnTo>
                <a:lnTo>
                  <a:pt x="9" y="538"/>
                </a:lnTo>
                <a:lnTo>
                  <a:pt x="7" y="540"/>
                </a:lnTo>
                <a:lnTo>
                  <a:pt x="1" y="546"/>
                </a:lnTo>
                <a:lnTo>
                  <a:pt x="0" y="548"/>
                </a:lnTo>
                <a:lnTo>
                  <a:pt x="7" y="567"/>
                </a:lnTo>
                <a:lnTo>
                  <a:pt x="11" y="579"/>
                </a:lnTo>
                <a:lnTo>
                  <a:pt x="13" y="582"/>
                </a:lnTo>
                <a:lnTo>
                  <a:pt x="21" y="584"/>
                </a:lnTo>
                <a:lnTo>
                  <a:pt x="42" y="596"/>
                </a:lnTo>
                <a:lnTo>
                  <a:pt x="53" y="602"/>
                </a:lnTo>
                <a:lnTo>
                  <a:pt x="59" y="607"/>
                </a:lnTo>
                <a:lnTo>
                  <a:pt x="67" y="615"/>
                </a:lnTo>
                <a:lnTo>
                  <a:pt x="72" y="623"/>
                </a:lnTo>
                <a:lnTo>
                  <a:pt x="75" y="625"/>
                </a:lnTo>
                <a:lnTo>
                  <a:pt x="75" y="629"/>
                </a:lnTo>
                <a:lnTo>
                  <a:pt x="80" y="634"/>
                </a:lnTo>
                <a:lnTo>
                  <a:pt x="82" y="638"/>
                </a:lnTo>
                <a:lnTo>
                  <a:pt x="84" y="640"/>
                </a:lnTo>
                <a:lnTo>
                  <a:pt x="96" y="656"/>
                </a:lnTo>
                <a:lnTo>
                  <a:pt x="98" y="657"/>
                </a:lnTo>
                <a:lnTo>
                  <a:pt x="99" y="661"/>
                </a:lnTo>
                <a:lnTo>
                  <a:pt x="105" y="667"/>
                </a:lnTo>
                <a:lnTo>
                  <a:pt x="107" y="669"/>
                </a:lnTo>
                <a:lnTo>
                  <a:pt x="109" y="671"/>
                </a:lnTo>
                <a:lnTo>
                  <a:pt x="111" y="673"/>
                </a:lnTo>
                <a:lnTo>
                  <a:pt x="115" y="675"/>
                </a:lnTo>
                <a:lnTo>
                  <a:pt x="117" y="677"/>
                </a:lnTo>
                <a:lnTo>
                  <a:pt x="121" y="678"/>
                </a:lnTo>
                <a:lnTo>
                  <a:pt x="125" y="680"/>
                </a:lnTo>
                <a:lnTo>
                  <a:pt x="130" y="686"/>
                </a:lnTo>
                <a:lnTo>
                  <a:pt x="136" y="690"/>
                </a:lnTo>
                <a:lnTo>
                  <a:pt x="140" y="692"/>
                </a:lnTo>
                <a:lnTo>
                  <a:pt x="146" y="696"/>
                </a:lnTo>
                <a:lnTo>
                  <a:pt x="163" y="709"/>
                </a:lnTo>
                <a:lnTo>
                  <a:pt x="169" y="713"/>
                </a:lnTo>
                <a:lnTo>
                  <a:pt x="174" y="717"/>
                </a:lnTo>
                <a:lnTo>
                  <a:pt x="180" y="721"/>
                </a:lnTo>
                <a:lnTo>
                  <a:pt x="182" y="725"/>
                </a:lnTo>
                <a:lnTo>
                  <a:pt x="184" y="732"/>
                </a:lnTo>
                <a:lnTo>
                  <a:pt x="186" y="744"/>
                </a:lnTo>
                <a:lnTo>
                  <a:pt x="188" y="748"/>
                </a:lnTo>
                <a:lnTo>
                  <a:pt x="190" y="754"/>
                </a:lnTo>
                <a:lnTo>
                  <a:pt x="192" y="765"/>
                </a:lnTo>
                <a:lnTo>
                  <a:pt x="195" y="771"/>
                </a:lnTo>
                <a:lnTo>
                  <a:pt x="200" y="784"/>
                </a:lnTo>
                <a:lnTo>
                  <a:pt x="201" y="788"/>
                </a:lnTo>
                <a:lnTo>
                  <a:pt x="203" y="790"/>
                </a:lnTo>
                <a:lnTo>
                  <a:pt x="205" y="790"/>
                </a:lnTo>
                <a:lnTo>
                  <a:pt x="207" y="788"/>
                </a:lnTo>
                <a:lnTo>
                  <a:pt x="209" y="788"/>
                </a:lnTo>
                <a:lnTo>
                  <a:pt x="211" y="788"/>
                </a:lnTo>
                <a:lnTo>
                  <a:pt x="217" y="784"/>
                </a:lnTo>
                <a:lnTo>
                  <a:pt x="230" y="773"/>
                </a:lnTo>
                <a:lnTo>
                  <a:pt x="236" y="763"/>
                </a:lnTo>
                <a:lnTo>
                  <a:pt x="243" y="707"/>
                </a:lnTo>
                <a:lnTo>
                  <a:pt x="267" y="690"/>
                </a:lnTo>
                <a:lnTo>
                  <a:pt x="272" y="684"/>
                </a:lnTo>
                <a:lnTo>
                  <a:pt x="261" y="671"/>
                </a:lnTo>
                <a:lnTo>
                  <a:pt x="249" y="657"/>
                </a:lnTo>
                <a:lnTo>
                  <a:pt x="248" y="656"/>
                </a:lnTo>
                <a:lnTo>
                  <a:pt x="249" y="656"/>
                </a:lnTo>
                <a:lnTo>
                  <a:pt x="242" y="646"/>
                </a:lnTo>
                <a:lnTo>
                  <a:pt x="232" y="634"/>
                </a:lnTo>
                <a:lnTo>
                  <a:pt x="232" y="632"/>
                </a:lnTo>
                <a:lnTo>
                  <a:pt x="232" y="630"/>
                </a:lnTo>
                <a:lnTo>
                  <a:pt x="238" y="629"/>
                </a:lnTo>
                <a:lnTo>
                  <a:pt x="238" y="625"/>
                </a:lnTo>
                <a:lnTo>
                  <a:pt x="238" y="623"/>
                </a:lnTo>
                <a:lnTo>
                  <a:pt x="243" y="625"/>
                </a:lnTo>
                <a:lnTo>
                  <a:pt x="246" y="625"/>
                </a:lnTo>
                <a:lnTo>
                  <a:pt x="248" y="623"/>
                </a:lnTo>
                <a:lnTo>
                  <a:pt x="253" y="623"/>
                </a:lnTo>
                <a:lnTo>
                  <a:pt x="255" y="623"/>
                </a:lnTo>
                <a:lnTo>
                  <a:pt x="257" y="623"/>
                </a:lnTo>
                <a:lnTo>
                  <a:pt x="259" y="623"/>
                </a:lnTo>
                <a:lnTo>
                  <a:pt x="261" y="621"/>
                </a:lnTo>
                <a:lnTo>
                  <a:pt x="261" y="619"/>
                </a:lnTo>
                <a:lnTo>
                  <a:pt x="263" y="617"/>
                </a:lnTo>
                <a:lnTo>
                  <a:pt x="267" y="615"/>
                </a:lnTo>
                <a:lnTo>
                  <a:pt x="269" y="613"/>
                </a:lnTo>
                <a:lnTo>
                  <a:pt x="270" y="611"/>
                </a:lnTo>
                <a:lnTo>
                  <a:pt x="272" y="611"/>
                </a:lnTo>
                <a:lnTo>
                  <a:pt x="274" y="609"/>
                </a:lnTo>
                <a:lnTo>
                  <a:pt x="274" y="607"/>
                </a:lnTo>
                <a:lnTo>
                  <a:pt x="276" y="607"/>
                </a:lnTo>
                <a:lnTo>
                  <a:pt x="276" y="605"/>
                </a:lnTo>
                <a:lnTo>
                  <a:pt x="278" y="605"/>
                </a:lnTo>
                <a:lnTo>
                  <a:pt x="280" y="603"/>
                </a:lnTo>
                <a:lnTo>
                  <a:pt x="282" y="603"/>
                </a:lnTo>
                <a:lnTo>
                  <a:pt x="284" y="603"/>
                </a:lnTo>
                <a:lnTo>
                  <a:pt x="284" y="600"/>
                </a:lnTo>
                <a:lnTo>
                  <a:pt x="288" y="600"/>
                </a:lnTo>
                <a:lnTo>
                  <a:pt x="290" y="598"/>
                </a:lnTo>
                <a:lnTo>
                  <a:pt x="292" y="598"/>
                </a:lnTo>
                <a:lnTo>
                  <a:pt x="294" y="600"/>
                </a:lnTo>
                <a:lnTo>
                  <a:pt x="297" y="598"/>
                </a:lnTo>
                <a:lnTo>
                  <a:pt x="303" y="596"/>
                </a:lnTo>
                <a:lnTo>
                  <a:pt x="303" y="594"/>
                </a:lnTo>
                <a:lnTo>
                  <a:pt x="307" y="592"/>
                </a:lnTo>
                <a:lnTo>
                  <a:pt x="307" y="594"/>
                </a:lnTo>
                <a:lnTo>
                  <a:pt x="311" y="592"/>
                </a:lnTo>
                <a:lnTo>
                  <a:pt x="317" y="590"/>
                </a:lnTo>
                <a:lnTo>
                  <a:pt x="320" y="590"/>
                </a:lnTo>
                <a:lnTo>
                  <a:pt x="323" y="588"/>
                </a:lnTo>
                <a:lnTo>
                  <a:pt x="324" y="588"/>
                </a:lnTo>
                <a:lnTo>
                  <a:pt x="324" y="592"/>
                </a:lnTo>
                <a:lnTo>
                  <a:pt x="324" y="594"/>
                </a:lnTo>
                <a:lnTo>
                  <a:pt x="324" y="598"/>
                </a:lnTo>
                <a:lnTo>
                  <a:pt x="330" y="611"/>
                </a:lnTo>
                <a:lnTo>
                  <a:pt x="334" y="621"/>
                </a:lnTo>
                <a:lnTo>
                  <a:pt x="334" y="623"/>
                </a:lnTo>
                <a:lnTo>
                  <a:pt x="336" y="625"/>
                </a:lnTo>
                <a:lnTo>
                  <a:pt x="336" y="627"/>
                </a:lnTo>
                <a:lnTo>
                  <a:pt x="336" y="629"/>
                </a:lnTo>
                <a:lnTo>
                  <a:pt x="338" y="630"/>
                </a:lnTo>
                <a:lnTo>
                  <a:pt x="351" y="621"/>
                </a:lnTo>
                <a:lnTo>
                  <a:pt x="376" y="600"/>
                </a:lnTo>
                <a:lnTo>
                  <a:pt x="380" y="596"/>
                </a:lnTo>
                <a:lnTo>
                  <a:pt x="397" y="576"/>
                </a:lnTo>
                <a:lnTo>
                  <a:pt x="399" y="573"/>
                </a:lnTo>
                <a:lnTo>
                  <a:pt x="411" y="565"/>
                </a:lnTo>
                <a:lnTo>
                  <a:pt x="413" y="567"/>
                </a:lnTo>
                <a:lnTo>
                  <a:pt x="414" y="569"/>
                </a:lnTo>
                <a:lnTo>
                  <a:pt x="420" y="573"/>
                </a:lnTo>
                <a:lnTo>
                  <a:pt x="420" y="575"/>
                </a:lnTo>
                <a:lnTo>
                  <a:pt x="420" y="576"/>
                </a:lnTo>
                <a:lnTo>
                  <a:pt x="424" y="581"/>
                </a:lnTo>
                <a:lnTo>
                  <a:pt x="426" y="582"/>
                </a:lnTo>
                <a:lnTo>
                  <a:pt x="426" y="581"/>
                </a:lnTo>
                <a:lnTo>
                  <a:pt x="428" y="582"/>
                </a:lnTo>
                <a:lnTo>
                  <a:pt x="434" y="588"/>
                </a:lnTo>
                <a:lnTo>
                  <a:pt x="436" y="590"/>
                </a:lnTo>
                <a:lnTo>
                  <a:pt x="451" y="607"/>
                </a:lnTo>
                <a:lnTo>
                  <a:pt x="451" y="605"/>
                </a:lnTo>
                <a:lnTo>
                  <a:pt x="455" y="594"/>
                </a:lnTo>
                <a:lnTo>
                  <a:pt x="461" y="590"/>
                </a:lnTo>
                <a:lnTo>
                  <a:pt x="463" y="588"/>
                </a:lnTo>
                <a:lnTo>
                  <a:pt x="465" y="584"/>
                </a:lnTo>
                <a:lnTo>
                  <a:pt x="467" y="581"/>
                </a:lnTo>
                <a:lnTo>
                  <a:pt x="472" y="569"/>
                </a:lnTo>
                <a:lnTo>
                  <a:pt x="474" y="571"/>
                </a:lnTo>
                <a:lnTo>
                  <a:pt x="476" y="573"/>
                </a:lnTo>
                <a:lnTo>
                  <a:pt x="474" y="581"/>
                </a:lnTo>
                <a:lnTo>
                  <a:pt x="474" y="582"/>
                </a:lnTo>
                <a:lnTo>
                  <a:pt x="461" y="611"/>
                </a:lnTo>
                <a:lnTo>
                  <a:pt x="459" y="613"/>
                </a:lnTo>
                <a:lnTo>
                  <a:pt x="467" y="621"/>
                </a:lnTo>
                <a:lnTo>
                  <a:pt x="469" y="621"/>
                </a:lnTo>
                <a:lnTo>
                  <a:pt x="474" y="619"/>
                </a:lnTo>
                <a:lnTo>
                  <a:pt x="478" y="621"/>
                </a:lnTo>
                <a:lnTo>
                  <a:pt x="484" y="623"/>
                </a:lnTo>
                <a:lnTo>
                  <a:pt x="488" y="619"/>
                </a:lnTo>
                <a:lnTo>
                  <a:pt x="507" y="609"/>
                </a:lnTo>
                <a:lnTo>
                  <a:pt x="509" y="609"/>
                </a:lnTo>
                <a:lnTo>
                  <a:pt x="511" y="607"/>
                </a:lnTo>
                <a:lnTo>
                  <a:pt x="515" y="605"/>
                </a:lnTo>
                <a:lnTo>
                  <a:pt x="518" y="602"/>
                </a:lnTo>
                <a:lnTo>
                  <a:pt x="522" y="603"/>
                </a:lnTo>
                <a:lnTo>
                  <a:pt x="524" y="603"/>
                </a:lnTo>
                <a:lnTo>
                  <a:pt x="526" y="602"/>
                </a:lnTo>
                <a:lnTo>
                  <a:pt x="526" y="603"/>
                </a:lnTo>
                <a:lnTo>
                  <a:pt x="528" y="603"/>
                </a:lnTo>
                <a:lnTo>
                  <a:pt x="528" y="605"/>
                </a:lnTo>
                <a:lnTo>
                  <a:pt x="530" y="605"/>
                </a:lnTo>
                <a:lnTo>
                  <a:pt x="530" y="607"/>
                </a:lnTo>
                <a:lnTo>
                  <a:pt x="536" y="611"/>
                </a:lnTo>
                <a:lnTo>
                  <a:pt x="542" y="615"/>
                </a:lnTo>
                <a:lnTo>
                  <a:pt x="545" y="619"/>
                </a:lnTo>
                <a:lnTo>
                  <a:pt x="553" y="629"/>
                </a:lnTo>
                <a:lnTo>
                  <a:pt x="555" y="629"/>
                </a:lnTo>
                <a:lnTo>
                  <a:pt x="557" y="629"/>
                </a:lnTo>
                <a:lnTo>
                  <a:pt x="557" y="627"/>
                </a:lnTo>
                <a:lnTo>
                  <a:pt x="561" y="625"/>
                </a:lnTo>
                <a:lnTo>
                  <a:pt x="563" y="621"/>
                </a:lnTo>
                <a:lnTo>
                  <a:pt x="565" y="621"/>
                </a:lnTo>
                <a:lnTo>
                  <a:pt x="566" y="617"/>
                </a:lnTo>
                <a:lnTo>
                  <a:pt x="566" y="615"/>
                </a:lnTo>
                <a:lnTo>
                  <a:pt x="568" y="611"/>
                </a:lnTo>
                <a:lnTo>
                  <a:pt x="568" y="605"/>
                </a:lnTo>
                <a:lnTo>
                  <a:pt x="570" y="600"/>
                </a:lnTo>
                <a:lnTo>
                  <a:pt x="570" y="598"/>
                </a:lnTo>
                <a:lnTo>
                  <a:pt x="574" y="592"/>
                </a:lnTo>
                <a:lnTo>
                  <a:pt x="574" y="590"/>
                </a:lnTo>
                <a:lnTo>
                  <a:pt x="576" y="588"/>
                </a:lnTo>
                <a:lnTo>
                  <a:pt x="578" y="584"/>
                </a:lnTo>
                <a:lnTo>
                  <a:pt x="580" y="584"/>
                </a:lnTo>
                <a:lnTo>
                  <a:pt x="582" y="584"/>
                </a:lnTo>
                <a:lnTo>
                  <a:pt x="584" y="584"/>
                </a:lnTo>
                <a:lnTo>
                  <a:pt x="586" y="582"/>
                </a:lnTo>
                <a:lnTo>
                  <a:pt x="588" y="576"/>
                </a:lnTo>
                <a:lnTo>
                  <a:pt x="590" y="576"/>
                </a:lnTo>
                <a:lnTo>
                  <a:pt x="592" y="576"/>
                </a:lnTo>
                <a:lnTo>
                  <a:pt x="592" y="579"/>
                </a:lnTo>
                <a:lnTo>
                  <a:pt x="593" y="579"/>
                </a:lnTo>
                <a:lnTo>
                  <a:pt x="595" y="579"/>
                </a:lnTo>
                <a:lnTo>
                  <a:pt x="597" y="579"/>
                </a:lnTo>
                <a:lnTo>
                  <a:pt x="599" y="579"/>
                </a:lnTo>
                <a:lnTo>
                  <a:pt x="599" y="581"/>
                </a:lnTo>
                <a:lnTo>
                  <a:pt x="601" y="581"/>
                </a:lnTo>
                <a:lnTo>
                  <a:pt x="601" y="582"/>
                </a:lnTo>
                <a:lnTo>
                  <a:pt x="603" y="582"/>
                </a:lnTo>
                <a:lnTo>
                  <a:pt x="605" y="582"/>
                </a:lnTo>
                <a:lnTo>
                  <a:pt x="605" y="584"/>
                </a:lnTo>
                <a:lnTo>
                  <a:pt x="607" y="584"/>
                </a:lnTo>
                <a:lnTo>
                  <a:pt x="609" y="584"/>
                </a:lnTo>
                <a:lnTo>
                  <a:pt x="611" y="584"/>
                </a:lnTo>
                <a:lnTo>
                  <a:pt x="613" y="584"/>
                </a:lnTo>
                <a:lnTo>
                  <a:pt x="614" y="584"/>
                </a:lnTo>
                <a:lnTo>
                  <a:pt x="616" y="584"/>
                </a:lnTo>
                <a:lnTo>
                  <a:pt x="619" y="584"/>
                </a:lnTo>
                <a:lnTo>
                  <a:pt x="620" y="584"/>
                </a:lnTo>
                <a:lnTo>
                  <a:pt x="620" y="586"/>
                </a:lnTo>
                <a:lnTo>
                  <a:pt x="622" y="586"/>
                </a:lnTo>
                <a:lnTo>
                  <a:pt x="624" y="586"/>
                </a:lnTo>
                <a:lnTo>
                  <a:pt x="626" y="586"/>
                </a:lnTo>
                <a:lnTo>
                  <a:pt x="628" y="588"/>
                </a:lnTo>
                <a:lnTo>
                  <a:pt x="630" y="588"/>
                </a:lnTo>
                <a:lnTo>
                  <a:pt x="632" y="588"/>
                </a:lnTo>
                <a:lnTo>
                  <a:pt x="634" y="588"/>
                </a:lnTo>
                <a:lnTo>
                  <a:pt x="636" y="588"/>
                </a:lnTo>
                <a:lnTo>
                  <a:pt x="638" y="588"/>
                </a:lnTo>
                <a:lnTo>
                  <a:pt x="640" y="588"/>
                </a:lnTo>
                <a:lnTo>
                  <a:pt x="640" y="590"/>
                </a:lnTo>
                <a:lnTo>
                  <a:pt x="640" y="588"/>
                </a:lnTo>
                <a:lnTo>
                  <a:pt x="641" y="588"/>
                </a:lnTo>
                <a:lnTo>
                  <a:pt x="641" y="590"/>
                </a:lnTo>
                <a:lnTo>
                  <a:pt x="643" y="590"/>
                </a:lnTo>
                <a:lnTo>
                  <a:pt x="643" y="592"/>
                </a:lnTo>
                <a:lnTo>
                  <a:pt x="645" y="592"/>
                </a:lnTo>
                <a:lnTo>
                  <a:pt x="647" y="592"/>
                </a:lnTo>
                <a:lnTo>
                  <a:pt x="647" y="594"/>
                </a:lnTo>
                <a:lnTo>
                  <a:pt x="649" y="596"/>
                </a:lnTo>
                <a:lnTo>
                  <a:pt x="651" y="596"/>
                </a:lnTo>
                <a:lnTo>
                  <a:pt x="653" y="596"/>
                </a:lnTo>
                <a:lnTo>
                  <a:pt x="653" y="598"/>
                </a:lnTo>
                <a:lnTo>
                  <a:pt x="653" y="600"/>
                </a:lnTo>
                <a:lnTo>
                  <a:pt x="657" y="596"/>
                </a:lnTo>
                <a:lnTo>
                  <a:pt x="655" y="594"/>
                </a:lnTo>
                <a:lnTo>
                  <a:pt x="653" y="592"/>
                </a:lnTo>
                <a:lnTo>
                  <a:pt x="651" y="590"/>
                </a:lnTo>
                <a:lnTo>
                  <a:pt x="653" y="590"/>
                </a:lnTo>
                <a:lnTo>
                  <a:pt x="651" y="588"/>
                </a:lnTo>
                <a:lnTo>
                  <a:pt x="651" y="586"/>
                </a:lnTo>
                <a:lnTo>
                  <a:pt x="649" y="586"/>
                </a:lnTo>
                <a:lnTo>
                  <a:pt x="649" y="584"/>
                </a:lnTo>
                <a:lnTo>
                  <a:pt x="649" y="582"/>
                </a:lnTo>
                <a:lnTo>
                  <a:pt x="647" y="582"/>
                </a:lnTo>
                <a:lnTo>
                  <a:pt x="645" y="581"/>
                </a:lnTo>
                <a:lnTo>
                  <a:pt x="645" y="579"/>
                </a:lnTo>
                <a:lnTo>
                  <a:pt x="645" y="576"/>
                </a:lnTo>
                <a:lnTo>
                  <a:pt x="643" y="576"/>
                </a:lnTo>
                <a:lnTo>
                  <a:pt x="643" y="575"/>
                </a:lnTo>
                <a:lnTo>
                  <a:pt x="641" y="575"/>
                </a:lnTo>
                <a:lnTo>
                  <a:pt x="641" y="573"/>
                </a:lnTo>
                <a:lnTo>
                  <a:pt x="647" y="567"/>
                </a:lnTo>
                <a:lnTo>
                  <a:pt x="667" y="550"/>
                </a:lnTo>
                <a:lnTo>
                  <a:pt x="668" y="552"/>
                </a:lnTo>
                <a:lnTo>
                  <a:pt x="688" y="532"/>
                </a:lnTo>
                <a:lnTo>
                  <a:pt x="691" y="528"/>
                </a:lnTo>
                <a:lnTo>
                  <a:pt x="695" y="525"/>
                </a:lnTo>
                <a:lnTo>
                  <a:pt x="699" y="523"/>
                </a:lnTo>
                <a:lnTo>
                  <a:pt x="705" y="517"/>
                </a:lnTo>
                <a:lnTo>
                  <a:pt x="705" y="521"/>
                </a:lnTo>
                <a:lnTo>
                  <a:pt x="705" y="523"/>
                </a:lnTo>
                <a:lnTo>
                  <a:pt x="703" y="523"/>
                </a:lnTo>
                <a:lnTo>
                  <a:pt x="703" y="525"/>
                </a:lnTo>
                <a:lnTo>
                  <a:pt x="703" y="526"/>
                </a:lnTo>
                <a:lnTo>
                  <a:pt x="701" y="526"/>
                </a:lnTo>
                <a:lnTo>
                  <a:pt x="701" y="528"/>
                </a:lnTo>
                <a:lnTo>
                  <a:pt x="701" y="531"/>
                </a:lnTo>
                <a:lnTo>
                  <a:pt x="701" y="532"/>
                </a:lnTo>
                <a:lnTo>
                  <a:pt x="701" y="534"/>
                </a:lnTo>
                <a:lnTo>
                  <a:pt x="701" y="538"/>
                </a:lnTo>
                <a:lnTo>
                  <a:pt x="701" y="540"/>
                </a:lnTo>
                <a:lnTo>
                  <a:pt x="701" y="542"/>
                </a:lnTo>
                <a:lnTo>
                  <a:pt x="697" y="544"/>
                </a:lnTo>
                <a:lnTo>
                  <a:pt x="703" y="552"/>
                </a:lnTo>
                <a:lnTo>
                  <a:pt x="707" y="554"/>
                </a:lnTo>
                <a:lnTo>
                  <a:pt x="709" y="554"/>
                </a:lnTo>
                <a:lnTo>
                  <a:pt x="732" y="538"/>
                </a:lnTo>
                <a:lnTo>
                  <a:pt x="739" y="554"/>
                </a:lnTo>
                <a:lnTo>
                  <a:pt x="743" y="552"/>
                </a:lnTo>
                <a:lnTo>
                  <a:pt x="745" y="550"/>
                </a:lnTo>
                <a:lnTo>
                  <a:pt x="749" y="548"/>
                </a:lnTo>
                <a:lnTo>
                  <a:pt x="751" y="546"/>
                </a:lnTo>
                <a:lnTo>
                  <a:pt x="755" y="544"/>
                </a:lnTo>
                <a:lnTo>
                  <a:pt x="755" y="542"/>
                </a:lnTo>
                <a:lnTo>
                  <a:pt x="757" y="542"/>
                </a:lnTo>
                <a:lnTo>
                  <a:pt x="759" y="540"/>
                </a:lnTo>
                <a:lnTo>
                  <a:pt x="763" y="536"/>
                </a:lnTo>
                <a:lnTo>
                  <a:pt x="768" y="534"/>
                </a:lnTo>
                <a:lnTo>
                  <a:pt x="770" y="536"/>
                </a:lnTo>
                <a:lnTo>
                  <a:pt x="772" y="538"/>
                </a:lnTo>
                <a:lnTo>
                  <a:pt x="774" y="542"/>
                </a:lnTo>
                <a:lnTo>
                  <a:pt x="776" y="546"/>
                </a:lnTo>
                <a:lnTo>
                  <a:pt x="778" y="548"/>
                </a:lnTo>
                <a:lnTo>
                  <a:pt x="782" y="552"/>
                </a:lnTo>
                <a:lnTo>
                  <a:pt x="780" y="552"/>
                </a:lnTo>
                <a:lnTo>
                  <a:pt x="778" y="557"/>
                </a:lnTo>
                <a:lnTo>
                  <a:pt x="778" y="559"/>
                </a:lnTo>
                <a:lnTo>
                  <a:pt x="776" y="563"/>
                </a:lnTo>
                <a:lnTo>
                  <a:pt x="774" y="565"/>
                </a:lnTo>
                <a:lnTo>
                  <a:pt x="774" y="569"/>
                </a:lnTo>
                <a:lnTo>
                  <a:pt x="772" y="571"/>
                </a:lnTo>
                <a:lnTo>
                  <a:pt x="770" y="575"/>
                </a:lnTo>
                <a:lnTo>
                  <a:pt x="770" y="576"/>
                </a:lnTo>
                <a:lnTo>
                  <a:pt x="772" y="579"/>
                </a:lnTo>
                <a:lnTo>
                  <a:pt x="772" y="581"/>
                </a:lnTo>
                <a:lnTo>
                  <a:pt x="774" y="584"/>
                </a:lnTo>
                <a:lnTo>
                  <a:pt x="776" y="588"/>
                </a:lnTo>
                <a:lnTo>
                  <a:pt x="778" y="592"/>
                </a:lnTo>
                <a:lnTo>
                  <a:pt x="784" y="594"/>
                </a:lnTo>
                <a:lnTo>
                  <a:pt x="787" y="590"/>
                </a:lnTo>
                <a:lnTo>
                  <a:pt x="795" y="586"/>
                </a:lnTo>
                <a:lnTo>
                  <a:pt x="807" y="579"/>
                </a:lnTo>
                <a:lnTo>
                  <a:pt x="814" y="575"/>
                </a:lnTo>
                <a:lnTo>
                  <a:pt x="818" y="571"/>
                </a:lnTo>
                <a:lnTo>
                  <a:pt x="820" y="567"/>
                </a:lnTo>
                <a:lnTo>
                  <a:pt x="822" y="565"/>
                </a:lnTo>
                <a:lnTo>
                  <a:pt x="822" y="563"/>
                </a:lnTo>
                <a:lnTo>
                  <a:pt x="824" y="563"/>
                </a:lnTo>
                <a:lnTo>
                  <a:pt x="826" y="561"/>
                </a:lnTo>
                <a:lnTo>
                  <a:pt x="833" y="557"/>
                </a:lnTo>
                <a:lnTo>
                  <a:pt x="860" y="546"/>
                </a:lnTo>
                <a:lnTo>
                  <a:pt x="872" y="542"/>
                </a:lnTo>
                <a:lnTo>
                  <a:pt x="872" y="544"/>
                </a:lnTo>
                <a:lnTo>
                  <a:pt x="874" y="544"/>
                </a:lnTo>
                <a:lnTo>
                  <a:pt x="882" y="542"/>
                </a:lnTo>
                <a:lnTo>
                  <a:pt x="899" y="536"/>
                </a:lnTo>
                <a:lnTo>
                  <a:pt x="916" y="532"/>
                </a:lnTo>
                <a:lnTo>
                  <a:pt x="928" y="528"/>
                </a:lnTo>
                <a:lnTo>
                  <a:pt x="937" y="526"/>
                </a:lnTo>
                <a:lnTo>
                  <a:pt x="936" y="507"/>
                </a:lnTo>
                <a:lnTo>
                  <a:pt x="932" y="482"/>
                </a:lnTo>
                <a:lnTo>
                  <a:pt x="930" y="465"/>
                </a:lnTo>
                <a:lnTo>
                  <a:pt x="910" y="440"/>
                </a:lnTo>
                <a:lnTo>
                  <a:pt x="887" y="434"/>
                </a:lnTo>
                <a:lnTo>
                  <a:pt x="889" y="432"/>
                </a:lnTo>
                <a:lnTo>
                  <a:pt x="891" y="430"/>
                </a:lnTo>
                <a:lnTo>
                  <a:pt x="891" y="429"/>
                </a:lnTo>
                <a:lnTo>
                  <a:pt x="895" y="425"/>
                </a:lnTo>
                <a:lnTo>
                  <a:pt x="895" y="423"/>
                </a:lnTo>
                <a:lnTo>
                  <a:pt x="897" y="421"/>
                </a:lnTo>
                <a:lnTo>
                  <a:pt x="901" y="419"/>
                </a:lnTo>
                <a:lnTo>
                  <a:pt x="901" y="417"/>
                </a:lnTo>
                <a:lnTo>
                  <a:pt x="903" y="417"/>
                </a:lnTo>
                <a:lnTo>
                  <a:pt x="903" y="415"/>
                </a:lnTo>
                <a:lnTo>
                  <a:pt x="909" y="411"/>
                </a:lnTo>
                <a:lnTo>
                  <a:pt x="910" y="409"/>
                </a:lnTo>
                <a:lnTo>
                  <a:pt x="912" y="408"/>
                </a:lnTo>
                <a:lnTo>
                  <a:pt x="912" y="406"/>
                </a:lnTo>
                <a:lnTo>
                  <a:pt x="915" y="406"/>
                </a:lnTo>
                <a:lnTo>
                  <a:pt x="915" y="403"/>
                </a:lnTo>
                <a:lnTo>
                  <a:pt x="916" y="402"/>
                </a:lnTo>
                <a:lnTo>
                  <a:pt x="916" y="403"/>
                </a:lnTo>
                <a:lnTo>
                  <a:pt x="918" y="403"/>
                </a:lnTo>
                <a:lnTo>
                  <a:pt x="918" y="402"/>
                </a:lnTo>
                <a:lnTo>
                  <a:pt x="918" y="400"/>
                </a:lnTo>
                <a:lnTo>
                  <a:pt x="920" y="400"/>
                </a:lnTo>
                <a:lnTo>
                  <a:pt x="922" y="400"/>
                </a:lnTo>
                <a:lnTo>
                  <a:pt x="922" y="398"/>
                </a:lnTo>
                <a:lnTo>
                  <a:pt x="924" y="398"/>
                </a:lnTo>
                <a:lnTo>
                  <a:pt x="924" y="396"/>
                </a:lnTo>
                <a:lnTo>
                  <a:pt x="924" y="394"/>
                </a:lnTo>
                <a:lnTo>
                  <a:pt x="926" y="394"/>
                </a:lnTo>
                <a:lnTo>
                  <a:pt x="926" y="392"/>
                </a:lnTo>
                <a:lnTo>
                  <a:pt x="926" y="394"/>
                </a:lnTo>
                <a:lnTo>
                  <a:pt x="926" y="392"/>
                </a:lnTo>
                <a:lnTo>
                  <a:pt x="928" y="390"/>
                </a:lnTo>
                <a:lnTo>
                  <a:pt x="932" y="388"/>
                </a:lnTo>
                <a:lnTo>
                  <a:pt x="932" y="386"/>
                </a:lnTo>
                <a:lnTo>
                  <a:pt x="936" y="382"/>
                </a:lnTo>
                <a:lnTo>
                  <a:pt x="934" y="382"/>
                </a:lnTo>
                <a:lnTo>
                  <a:pt x="936" y="382"/>
                </a:lnTo>
                <a:lnTo>
                  <a:pt x="932" y="384"/>
                </a:lnTo>
                <a:lnTo>
                  <a:pt x="924" y="386"/>
                </a:lnTo>
                <a:lnTo>
                  <a:pt x="903" y="396"/>
                </a:lnTo>
                <a:lnTo>
                  <a:pt x="901" y="390"/>
                </a:lnTo>
                <a:lnTo>
                  <a:pt x="901" y="388"/>
                </a:lnTo>
                <a:lnTo>
                  <a:pt x="899" y="386"/>
                </a:lnTo>
                <a:lnTo>
                  <a:pt x="895" y="384"/>
                </a:lnTo>
                <a:lnTo>
                  <a:pt x="891" y="380"/>
                </a:lnTo>
                <a:lnTo>
                  <a:pt x="884" y="373"/>
                </a:lnTo>
                <a:lnTo>
                  <a:pt x="878" y="367"/>
                </a:lnTo>
                <a:lnTo>
                  <a:pt x="876" y="367"/>
                </a:lnTo>
                <a:lnTo>
                  <a:pt x="874" y="367"/>
                </a:lnTo>
                <a:lnTo>
                  <a:pt x="857" y="371"/>
                </a:lnTo>
                <a:lnTo>
                  <a:pt x="857" y="369"/>
                </a:lnTo>
                <a:lnTo>
                  <a:pt x="857" y="367"/>
                </a:lnTo>
                <a:lnTo>
                  <a:pt x="855" y="359"/>
                </a:lnTo>
                <a:lnTo>
                  <a:pt x="853" y="352"/>
                </a:lnTo>
                <a:lnTo>
                  <a:pt x="845" y="329"/>
                </a:lnTo>
                <a:lnTo>
                  <a:pt x="832" y="315"/>
                </a:lnTo>
                <a:lnTo>
                  <a:pt x="816" y="317"/>
                </a:lnTo>
                <a:lnTo>
                  <a:pt x="812" y="311"/>
                </a:lnTo>
                <a:lnTo>
                  <a:pt x="816" y="298"/>
                </a:lnTo>
                <a:lnTo>
                  <a:pt x="812" y="286"/>
                </a:lnTo>
                <a:lnTo>
                  <a:pt x="818" y="281"/>
                </a:lnTo>
                <a:lnTo>
                  <a:pt x="826" y="252"/>
                </a:lnTo>
                <a:lnTo>
                  <a:pt x="830" y="234"/>
                </a:lnTo>
                <a:lnTo>
                  <a:pt x="828" y="233"/>
                </a:lnTo>
                <a:lnTo>
                  <a:pt x="828" y="230"/>
                </a:lnTo>
                <a:lnTo>
                  <a:pt x="822" y="219"/>
                </a:lnTo>
                <a:lnTo>
                  <a:pt x="820" y="217"/>
                </a:lnTo>
                <a:lnTo>
                  <a:pt x="836" y="204"/>
                </a:lnTo>
                <a:lnTo>
                  <a:pt x="845" y="186"/>
                </a:lnTo>
                <a:lnTo>
                  <a:pt x="849" y="177"/>
                </a:lnTo>
                <a:lnTo>
                  <a:pt x="851" y="171"/>
                </a:lnTo>
                <a:lnTo>
                  <a:pt x="859" y="159"/>
                </a:lnTo>
                <a:lnTo>
                  <a:pt x="864" y="154"/>
                </a:lnTo>
                <a:lnTo>
                  <a:pt x="870" y="148"/>
                </a:lnTo>
                <a:lnTo>
                  <a:pt x="889" y="138"/>
                </a:lnTo>
                <a:lnTo>
                  <a:pt x="909" y="132"/>
                </a:lnTo>
                <a:lnTo>
                  <a:pt x="907" y="131"/>
                </a:lnTo>
                <a:lnTo>
                  <a:pt x="905" y="127"/>
                </a:lnTo>
                <a:lnTo>
                  <a:pt x="905" y="125"/>
                </a:lnTo>
                <a:lnTo>
                  <a:pt x="905" y="123"/>
                </a:lnTo>
                <a:lnTo>
                  <a:pt x="903" y="121"/>
                </a:lnTo>
                <a:lnTo>
                  <a:pt x="901" y="119"/>
                </a:lnTo>
                <a:lnTo>
                  <a:pt x="903" y="117"/>
                </a:lnTo>
                <a:lnTo>
                  <a:pt x="903" y="115"/>
                </a:lnTo>
                <a:lnTo>
                  <a:pt x="903" y="113"/>
                </a:lnTo>
                <a:lnTo>
                  <a:pt x="903" y="111"/>
                </a:lnTo>
                <a:lnTo>
                  <a:pt x="899" y="110"/>
                </a:lnTo>
                <a:lnTo>
                  <a:pt x="899" y="108"/>
                </a:lnTo>
                <a:lnTo>
                  <a:pt x="897" y="108"/>
                </a:lnTo>
                <a:lnTo>
                  <a:pt x="897" y="105"/>
                </a:lnTo>
                <a:lnTo>
                  <a:pt x="897" y="104"/>
                </a:lnTo>
                <a:lnTo>
                  <a:pt x="897" y="102"/>
                </a:lnTo>
                <a:lnTo>
                  <a:pt x="895" y="102"/>
                </a:lnTo>
                <a:lnTo>
                  <a:pt x="895" y="100"/>
                </a:lnTo>
                <a:lnTo>
                  <a:pt x="897" y="98"/>
                </a:lnTo>
                <a:lnTo>
                  <a:pt x="897" y="96"/>
                </a:lnTo>
                <a:lnTo>
                  <a:pt x="899" y="98"/>
                </a:lnTo>
                <a:lnTo>
                  <a:pt x="905" y="108"/>
                </a:lnTo>
                <a:lnTo>
                  <a:pt x="907" y="108"/>
                </a:lnTo>
                <a:lnTo>
                  <a:pt x="907" y="110"/>
                </a:lnTo>
                <a:lnTo>
                  <a:pt x="910" y="111"/>
                </a:lnTo>
                <a:lnTo>
                  <a:pt x="915" y="115"/>
                </a:lnTo>
                <a:lnTo>
                  <a:pt x="916" y="115"/>
                </a:lnTo>
                <a:lnTo>
                  <a:pt x="918" y="115"/>
                </a:lnTo>
                <a:lnTo>
                  <a:pt x="920" y="113"/>
                </a:lnTo>
                <a:lnTo>
                  <a:pt x="922" y="113"/>
                </a:lnTo>
                <a:lnTo>
                  <a:pt x="932" y="104"/>
                </a:lnTo>
                <a:lnTo>
                  <a:pt x="930" y="102"/>
                </a:lnTo>
                <a:lnTo>
                  <a:pt x="930" y="100"/>
                </a:lnTo>
                <a:lnTo>
                  <a:pt x="916" y="88"/>
                </a:lnTo>
                <a:lnTo>
                  <a:pt x="918" y="88"/>
                </a:lnTo>
                <a:lnTo>
                  <a:pt x="920" y="84"/>
                </a:lnTo>
                <a:lnTo>
                  <a:pt x="922" y="82"/>
                </a:lnTo>
                <a:lnTo>
                  <a:pt x="924" y="81"/>
                </a:lnTo>
                <a:lnTo>
                  <a:pt x="926" y="79"/>
                </a:lnTo>
                <a:lnTo>
                  <a:pt x="926" y="77"/>
                </a:lnTo>
                <a:lnTo>
                  <a:pt x="928" y="73"/>
                </a:lnTo>
                <a:lnTo>
                  <a:pt x="930" y="73"/>
                </a:lnTo>
                <a:lnTo>
                  <a:pt x="932" y="67"/>
                </a:lnTo>
                <a:lnTo>
                  <a:pt x="934" y="65"/>
                </a:lnTo>
                <a:lnTo>
                  <a:pt x="936" y="63"/>
                </a:lnTo>
                <a:lnTo>
                  <a:pt x="937" y="63"/>
                </a:lnTo>
                <a:lnTo>
                  <a:pt x="937" y="61"/>
                </a:lnTo>
                <a:lnTo>
                  <a:pt x="930" y="60"/>
                </a:lnTo>
                <a:lnTo>
                  <a:pt x="916" y="55"/>
                </a:lnTo>
                <a:lnTo>
                  <a:pt x="915" y="55"/>
                </a:lnTo>
                <a:lnTo>
                  <a:pt x="909" y="55"/>
                </a:lnTo>
                <a:lnTo>
                  <a:pt x="903" y="55"/>
                </a:lnTo>
                <a:lnTo>
                  <a:pt x="901" y="5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Freeform 213"/>
          <p:cNvSpPr>
            <a:spLocks/>
          </p:cNvSpPr>
          <p:nvPr/>
        </p:nvSpPr>
        <p:spPr bwMode="auto">
          <a:xfrm>
            <a:off x="-3506632" y="5569388"/>
            <a:ext cx="1451535" cy="886735"/>
          </a:xfrm>
          <a:custGeom>
            <a:avLst/>
            <a:gdLst>
              <a:gd name="T0" fmla="*/ 515 w 1542"/>
              <a:gd name="T1" fmla="*/ 740 h 942"/>
              <a:gd name="T2" fmla="*/ 638 w 1542"/>
              <a:gd name="T3" fmla="*/ 807 h 942"/>
              <a:gd name="T4" fmla="*/ 790 w 1542"/>
              <a:gd name="T5" fmla="*/ 820 h 942"/>
              <a:gd name="T6" fmla="*/ 813 w 1542"/>
              <a:gd name="T7" fmla="*/ 799 h 942"/>
              <a:gd name="T8" fmla="*/ 878 w 1542"/>
              <a:gd name="T9" fmla="*/ 747 h 942"/>
              <a:gd name="T10" fmla="*/ 905 w 1542"/>
              <a:gd name="T11" fmla="*/ 772 h 942"/>
              <a:gd name="T12" fmla="*/ 949 w 1542"/>
              <a:gd name="T13" fmla="*/ 903 h 942"/>
              <a:gd name="T14" fmla="*/ 1080 w 1542"/>
              <a:gd name="T15" fmla="*/ 869 h 942"/>
              <a:gd name="T16" fmla="*/ 1101 w 1542"/>
              <a:gd name="T17" fmla="*/ 938 h 942"/>
              <a:gd name="T18" fmla="*/ 1190 w 1542"/>
              <a:gd name="T19" fmla="*/ 869 h 942"/>
              <a:gd name="T20" fmla="*/ 1217 w 1542"/>
              <a:gd name="T21" fmla="*/ 867 h 942"/>
              <a:gd name="T22" fmla="*/ 1395 w 1542"/>
              <a:gd name="T23" fmla="*/ 828 h 942"/>
              <a:gd name="T24" fmla="*/ 1501 w 1542"/>
              <a:gd name="T25" fmla="*/ 834 h 942"/>
              <a:gd name="T26" fmla="*/ 1539 w 1542"/>
              <a:gd name="T27" fmla="*/ 749 h 942"/>
              <a:gd name="T28" fmla="*/ 1474 w 1542"/>
              <a:gd name="T29" fmla="*/ 767 h 942"/>
              <a:gd name="T30" fmla="*/ 1457 w 1542"/>
              <a:gd name="T31" fmla="*/ 753 h 942"/>
              <a:gd name="T32" fmla="*/ 1459 w 1542"/>
              <a:gd name="T33" fmla="*/ 734 h 942"/>
              <a:gd name="T34" fmla="*/ 1422 w 1542"/>
              <a:gd name="T35" fmla="*/ 711 h 942"/>
              <a:gd name="T36" fmla="*/ 1424 w 1542"/>
              <a:gd name="T37" fmla="*/ 709 h 942"/>
              <a:gd name="T38" fmla="*/ 1397 w 1542"/>
              <a:gd name="T39" fmla="*/ 701 h 942"/>
              <a:gd name="T40" fmla="*/ 1370 w 1542"/>
              <a:gd name="T41" fmla="*/ 697 h 942"/>
              <a:gd name="T42" fmla="*/ 1334 w 1542"/>
              <a:gd name="T43" fmla="*/ 715 h 942"/>
              <a:gd name="T44" fmla="*/ 1282 w 1542"/>
              <a:gd name="T45" fmla="*/ 761 h 942"/>
              <a:gd name="T46" fmla="*/ 1209 w 1542"/>
              <a:gd name="T47" fmla="*/ 771 h 942"/>
              <a:gd name="T48" fmla="*/ 1161 w 1542"/>
              <a:gd name="T49" fmla="*/ 692 h 942"/>
              <a:gd name="T50" fmla="*/ 1222 w 1542"/>
              <a:gd name="T51" fmla="*/ 571 h 942"/>
              <a:gd name="T52" fmla="*/ 1276 w 1542"/>
              <a:gd name="T53" fmla="*/ 538 h 942"/>
              <a:gd name="T54" fmla="*/ 1270 w 1542"/>
              <a:gd name="T55" fmla="*/ 503 h 942"/>
              <a:gd name="T56" fmla="*/ 1257 w 1542"/>
              <a:gd name="T57" fmla="*/ 476 h 942"/>
              <a:gd name="T58" fmla="*/ 1075 w 1542"/>
              <a:gd name="T59" fmla="*/ 420 h 942"/>
              <a:gd name="T60" fmla="*/ 1115 w 1542"/>
              <a:gd name="T61" fmla="*/ 186 h 942"/>
              <a:gd name="T62" fmla="*/ 1028 w 1542"/>
              <a:gd name="T63" fmla="*/ 88 h 942"/>
              <a:gd name="T64" fmla="*/ 915 w 1542"/>
              <a:gd name="T65" fmla="*/ 13 h 942"/>
              <a:gd name="T66" fmla="*/ 907 w 1542"/>
              <a:gd name="T67" fmla="*/ 205 h 942"/>
              <a:gd name="T68" fmla="*/ 805 w 1542"/>
              <a:gd name="T69" fmla="*/ 197 h 942"/>
              <a:gd name="T70" fmla="*/ 748 w 1542"/>
              <a:gd name="T71" fmla="*/ 226 h 942"/>
              <a:gd name="T72" fmla="*/ 726 w 1542"/>
              <a:gd name="T73" fmla="*/ 267 h 942"/>
              <a:gd name="T74" fmla="*/ 675 w 1542"/>
              <a:gd name="T75" fmla="*/ 288 h 942"/>
              <a:gd name="T76" fmla="*/ 698 w 1542"/>
              <a:gd name="T77" fmla="*/ 407 h 942"/>
              <a:gd name="T78" fmla="*/ 669 w 1542"/>
              <a:gd name="T79" fmla="*/ 420 h 942"/>
              <a:gd name="T80" fmla="*/ 640 w 1542"/>
              <a:gd name="T81" fmla="*/ 417 h 942"/>
              <a:gd name="T82" fmla="*/ 615 w 1542"/>
              <a:gd name="T83" fmla="*/ 411 h 942"/>
              <a:gd name="T84" fmla="*/ 588 w 1542"/>
              <a:gd name="T85" fmla="*/ 430 h 942"/>
              <a:gd name="T86" fmla="*/ 561 w 1542"/>
              <a:gd name="T87" fmla="*/ 444 h 942"/>
              <a:gd name="T88" fmla="*/ 540 w 1542"/>
              <a:gd name="T89" fmla="*/ 434 h 942"/>
              <a:gd name="T90" fmla="*/ 519 w 1542"/>
              <a:gd name="T91" fmla="*/ 432 h 942"/>
              <a:gd name="T92" fmla="*/ 502 w 1542"/>
              <a:gd name="T93" fmla="*/ 430 h 942"/>
              <a:gd name="T94" fmla="*/ 478 w 1542"/>
              <a:gd name="T95" fmla="*/ 432 h 942"/>
              <a:gd name="T96" fmla="*/ 459 w 1542"/>
              <a:gd name="T97" fmla="*/ 420 h 942"/>
              <a:gd name="T98" fmla="*/ 430 w 1542"/>
              <a:gd name="T99" fmla="*/ 409 h 942"/>
              <a:gd name="T100" fmla="*/ 430 w 1542"/>
              <a:gd name="T101" fmla="*/ 380 h 942"/>
              <a:gd name="T102" fmla="*/ 436 w 1542"/>
              <a:gd name="T103" fmla="*/ 365 h 942"/>
              <a:gd name="T104" fmla="*/ 436 w 1542"/>
              <a:gd name="T105" fmla="*/ 344 h 942"/>
              <a:gd name="T106" fmla="*/ 430 w 1542"/>
              <a:gd name="T107" fmla="*/ 324 h 942"/>
              <a:gd name="T108" fmla="*/ 409 w 1542"/>
              <a:gd name="T109" fmla="*/ 317 h 942"/>
              <a:gd name="T110" fmla="*/ 386 w 1542"/>
              <a:gd name="T111" fmla="*/ 305 h 942"/>
              <a:gd name="T112" fmla="*/ 365 w 1542"/>
              <a:gd name="T113" fmla="*/ 294 h 942"/>
              <a:gd name="T114" fmla="*/ 342 w 1542"/>
              <a:gd name="T115" fmla="*/ 278 h 942"/>
              <a:gd name="T116" fmla="*/ 333 w 1542"/>
              <a:gd name="T117" fmla="*/ 263 h 942"/>
              <a:gd name="T118" fmla="*/ 285 w 1542"/>
              <a:gd name="T119" fmla="*/ 245 h 942"/>
              <a:gd name="T120" fmla="*/ 59 w 1542"/>
              <a:gd name="T121" fmla="*/ 226 h 942"/>
              <a:gd name="T122" fmla="*/ 202 w 1542"/>
              <a:gd name="T123" fmla="*/ 684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42" h="942">
                <a:moveTo>
                  <a:pt x="265" y="865"/>
                </a:moveTo>
                <a:lnTo>
                  <a:pt x="277" y="859"/>
                </a:lnTo>
                <a:lnTo>
                  <a:pt x="279" y="857"/>
                </a:lnTo>
                <a:lnTo>
                  <a:pt x="296" y="849"/>
                </a:lnTo>
                <a:lnTo>
                  <a:pt x="302" y="846"/>
                </a:lnTo>
                <a:lnTo>
                  <a:pt x="307" y="843"/>
                </a:lnTo>
                <a:lnTo>
                  <a:pt x="315" y="840"/>
                </a:lnTo>
                <a:lnTo>
                  <a:pt x="317" y="840"/>
                </a:lnTo>
                <a:lnTo>
                  <a:pt x="321" y="838"/>
                </a:lnTo>
                <a:lnTo>
                  <a:pt x="327" y="834"/>
                </a:lnTo>
                <a:lnTo>
                  <a:pt x="340" y="826"/>
                </a:lnTo>
                <a:lnTo>
                  <a:pt x="342" y="828"/>
                </a:lnTo>
                <a:lnTo>
                  <a:pt x="344" y="826"/>
                </a:lnTo>
                <a:lnTo>
                  <a:pt x="357" y="819"/>
                </a:lnTo>
                <a:lnTo>
                  <a:pt x="363" y="815"/>
                </a:lnTo>
                <a:lnTo>
                  <a:pt x="415" y="790"/>
                </a:lnTo>
                <a:lnTo>
                  <a:pt x="465" y="765"/>
                </a:lnTo>
                <a:lnTo>
                  <a:pt x="469" y="763"/>
                </a:lnTo>
                <a:lnTo>
                  <a:pt x="471" y="763"/>
                </a:lnTo>
                <a:lnTo>
                  <a:pt x="496" y="749"/>
                </a:lnTo>
                <a:lnTo>
                  <a:pt x="515" y="740"/>
                </a:lnTo>
                <a:lnTo>
                  <a:pt x="528" y="732"/>
                </a:lnTo>
                <a:lnTo>
                  <a:pt x="619" y="688"/>
                </a:lnTo>
                <a:lnTo>
                  <a:pt x="632" y="680"/>
                </a:lnTo>
                <a:lnTo>
                  <a:pt x="636" y="688"/>
                </a:lnTo>
                <a:lnTo>
                  <a:pt x="634" y="688"/>
                </a:lnTo>
                <a:lnTo>
                  <a:pt x="630" y="690"/>
                </a:lnTo>
                <a:lnTo>
                  <a:pt x="638" y="699"/>
                </a:lnTo>
                <a:lnTo>
                  <a:pt x="640" y="709"/>
                </a:lnTo>
                <a:lnTo>
                  <a:pt x="634" y="724"/>
                </a:lnTo>
                <a:lnTo>
                  <a:pt x="627" y="740"/>
                </a:lnTo>
                <a:lnTo>
                  <a:pt x="627" y="745"/>
                </a:lnTo>
                <a:lnTo>
                  <a:pt x="627" y="749"/>
                </a:lnTo>
                <a:lnTo>
                  <a:pt x="632" y="763"/>
                </a:lnTo>
                <a:lnTo>
                  <a:pt x="632" y="767"/>
                </a:lnTo>
                <a:lnTo>
                  <a:pt x="632" y="769"/>
                </a:lnTo>
                <a:lnTo>
                  <a:pt x="636" y="780"/>
                </a:lnTo>
                <a:lnTo>
                  <a:pt x="627" y="786"/>
                </a:lnTo>
                <a:lnTo>
                  <a:pt x="634" y="795"/>
                </a:lnTo>
                <a:lnTo>
                  <a:pt x="634" y="799"/>
                </a:lnTo>
                <a:lnTo>
                  <a:pt x="636" y="807"/>
                </a:lnTo>
                <a:lnTo>
                  <a:pt x="638" y="807"/>
                </a:lnTo>
                <a:lnTo>
                  <a:pt x="644" y="801"/>
                </a:lnTo>
                <a:lnTo>
                  <a:pt x="648" y="799"/>
                </a:lnTo>
                <a:lnTo>
                  <a:pt x="656" y="795"/>
                </a:lnTo>
                <a:lnTo>
                  <a:pt x="671" y="784"/>
                </a:lnTo>
                <a:lnTo>
                  <a:pt x="684" y="780"/>
                </a:lnTo>
                <a:lnTo>
                  <a:pt x="686" y="780"/>
                </a:lnTo>
                <a:lnTo>
                  <a:pt x="686" y="782"/>
                </a:lnTo>
                <a:lnTo>
                  <a:pt x="705" y="772"/>
                </a:lnTo>
                <a:lnTo>
                  <a:pt x="715" y="786"/>
                </a:lnTo>
                <a:lnTo>
                  <a:pt x="730" y="809"/>
                </a:lnTo>
                <a:lnTo>
                  <a:pt x="736" y="817"/>
                </a:lnTo>
                <a:lnTo>
                  <a:pt x="742" y="824"/>
                </a:lnTo>
                <a:lnTo>
                  <a:pt x="744" y="828"/>
                </a:lnTo>
                <a:lnTo>
                  <a:pt x="746" y="832"/>
                </a:lnTo>
                <a:lnTo>
                  <a:pt x="763" y="824"/>
                </a:lnTo>
                <a:lnTo>
                  <a:pt x="765" y="824"/>
                </a:lnTo>
                <a:lnTo>
                  <a:pt x="769" y="820"/>
                </a:lnTo>
                <a:lnTo>
                  <a:pt x="774" y="817"/>
                </a:lnTo>
                <a:lnTo>
                  <a:pt x="776" y="817"/>
                </a:lnTo>
                <a:lnTo>
                  <a:pt x="782" y="813"/>
                </a:lnTo>
                <a:lnTo>
                  <a:pt x="790" y="820"/>
                </a:lnTo>
                <a:lnTo>
                  <a:pt x="794" y="819"/>
                </a:lnTo>
                <a:lnTo>
                  <a:pt x="800" y="817"/>
                </a:lnTo>
                <a:lnTo>
                  <a:pt x="803" y="815"/>
                </a:lnTo>
                <a:lnTo>
                  <a:pt x="807" y="813"/>
                </a:lnTo>
                <a:lnTo>
                  <a:pt x="811" y="813"/>
                </a:lnTo>
                <a:lnTo>
                  <a:pt x="811" y="811"/>
                </a:lnTo>
                <a:lnTo>
                  <a:pt x="809" y="809"/>
                </a:lnTo>
                <a:lnTo>
                  <a:pt x="809" y="807"/>
                </a:lnTo>
                <a:lnTo>
                  <a:pt x="805" y="803"/>
                </a:lnTo>
                <a:lnTo>
                  <a:pt x="803" y="803"/>
                </a:lnTo>
                <a:lnTo>
                  <a:pt x="801" y="799"/>
                </a:lnTo>
                <a:lnTo>
                  <a:pt x="800" y="797"/>
                </a:lnTo>
                <a:lnTo>
                  <a:pt x="796" y="793"/>
                </a:lnTo>
                <a:lnTo>
                  <a:pt x="790" y="790"/>
                </a:lnTo>
                <a:lnTo>
                  <a:pt x="792" y="788"/>
                </a:lnTo>
                <a:lnTo>
                  <a:pt x="798" y="788"/>
                </a:lnTo>
                <a:lnTo>
                  <a:pt x="800" y="792"/>
                </a:lnTo>
                <a:lnTo>
                  <a:pt x="801" y="793"/>
                </a:lnTo>
                <a:lnTo>
                  <a:pt x="803" y="795"/>
                </a:lnTo>
                <a:lnTo>
                  <a:pt x="807" y="795"/>
                </a:lnTo>
                <a:lnTo>
                  <a:pt x="813" y="799"/>
                </a:lnTo>
                <a:lnTo>
                  <a:pt x="819" y="803"/>
                </a:lnTo>
                <a:lnTo>
                  <a:pt x="821" y="805"/>
                </a:lnTo>
                <a:lnTo>
                  <a:pt x="822" y="805"/>
                </a:lnTo>
                <a:lnTo>
                  <a:pt x="832" y="799"/>
                </a:lnTo>
                <a:lnTo>
                  <a:pt x="838" y="795"/>
                </a:lnTo>
                <a:lnTo>
                  <a:pt x="848" y="792"/>
                </a:lnTo>
                <a:lnTo>
                  <a:pt x="853" y="790"/>
                </a:lnTo>
                <a:lnTo>
                  <a:pt x="851" y="784"/>
                </a:lnTo>
                <a:lnTo>
                  <a:pt x="849" y="778"/>
                </a:lnTo>
                <a:lnTo>
                  <a:pt x="848" y="776"/>
                </a:lnTo>
                <a:lnTo>
                  <a:pt x="846" y="774"/>
                </a:lnTo>
                <a:lnTo>
                  <a:pt x="844" y="769"/>
                </a:lnTo>
                <a:lnTo>
                  <a:pt x="840" y="765"/>
                </a:lnTo>
                <a:lnTo>
                  <a:pt x="842" y="759"/>
                </a:lnTo>
                <a:lnTo>
                  <a:pt x="851" y="755"/>
                </a:lnTo>
                <a:lnTo>
                  <a:pt x="857" y="751"/>
                </a:lnTo>
                <a:lnTo>
                  <a:pt x="861" y="751"/>
                </a:lnTo>
                <a:lnTo>
                  <a:pt x="865" y="749"/>
                </a:lnTo>
                <a:lnTo>
                  <a:pt x="869" y="749"/>
                </a:lnTo>
                <a:lnTo>
                  <a:pt x="876" y="749"/>
                </a:lnTo>
                <a:lnTo>
                  <a:pt x="878" y="747"/>
                </a:lnTo>
                <a:lnTo>
                  <a:pt x="878" y="749"/>
                </a:lnTo>
                <a:lnTo>
                  <a:pt x="882" y="751"/>
                </a:lnTo>
                <a:lnTo>
                  <a:pt x="884" y="751"/>
                </a:lnTo>
                <a:lnTo>
                  <a:pt x="886" y="753"/>
                </a:lnTo>
                <a:lnTo>
                  <a:pt x="888" y="751"/>
                </a:lnTo>
                <a:lnTo>
                  <a:pt x="888" y="753"/>
                </a:lnTo>
                <a:lnTo>
                  <a:pt x="888" y="755"/>
                </a:lnTo>
                <a:lnTo>
                  <a:pt x="890" y="755"/>
                </a:lnTo>
                <a:lnTo>
                  <a:pt x="890" y="757"/>
                </a:lnTo>
                <a:lnTo>
                  <a:pt x="892" y="757"/>
                </a:lnTo>
                <a:lnTo>
                  <a:pt x="894" y="757"/>
                </a:lnTo>
                <a:lnTo>
                  <a:pt x="896" y="757"/>
                </a:lnTo>
                <a:lnTo>
                  <a:pt x="896" y="759"/>
                </a:lnTo>
                <a:lnTo>
                  <a:pt x="896" y="761"/>
                </a:lnTo>
                <a:lnTo>
                  <a:pt x="897" y="763"/>
                </a:lnTo>
                <a:lnTo>
                  <a:pt x="901" y="763"/>
                </a:lnTo>
                <a:lnTo>
                  <a:pt x="903" y="765"/>
                </a:lnTo>
                <a:lnTo>
                  <a:pt x="905" y="767"/>
                </a:lnTo>
                <a:lnTo>
                  <a:pt x="903" y="771"/>
                </a:lnTo>
                <a:lnTo>
                  <a:pt x="907" y="771"/>
                </a:lnTo>
                <a:lnTo>
                  <a:pt x="905" y="772"/>
                </a:lnTo>
                <a:lnTo>
                  <a:pt x="897" y="786"/>
                </a:lnTo>
                <a:lnTo>
                  <a:pt x="890" y="795"/>
                </a:lnTo>
                <a:lnTo>
                  <a:pt x="890" y="797"/>
                </a:lnTo>
                <a:lnTo>
                  <a:pt x="884" y="824"/>
                </a:lnTo>
                <a:lnTo>
                  <a:pt x="882" y="830"/>
                </a:lnTo>
                <a:lnTo>
                  <a:pt x="873" y="872"/>
                </a:lnTo>
                <a:lnTo>
                  <a:pt x="869" y="886"/>
                </a:lnTo>
                <a:lnTo>
                  <a:pt x="880" y="888"/>
                </a:lnTo>
                <a:lnTo>
                  <a:pt x="886" y="905"/>
                </a:lnTo>
                <a:lnTo>
                  <a:pt x="894" y="905"/>
                </a:lnTo>
                <a:lnTo>
                  <a:pt x="896" y="905"/>
                </a:lnTo>
                <a:lnTo>
                  <a:pt x="901" y="905"/>
                </a:lnTo>
                <a:lnTo>
                  <a:pt x="903" y="905"/>
                </a:lnTo>
                <a:lnTo>
                  <a:pt x="909" y="907"/>
                </a:lnTo>
                <a:lnTo>
                  <a:pt x="911" y="907"/>
                </a:lnTo>
                <a:lnTo>
                  <a:pt x="913" y="907"/>
                </a:lnTo>
                <a:lnTo>
                  <a:pt x="917" y="907"/>
                </a:lnTo>
                <a:lnTo>
                  <a:pt x="928" y="909"/>
                </a:lnTo>
                <a:lnTo>
                  <a:pt x="934" y="909"/>
                </a:lnTo>
                <a:lnTo>
                  <a:pt x="945" y="911"/>
                </a:lnTo>
                <a:lnTo>
                  <a:pt x="949" y="903"/>
                </a:lnTo>
                <a:lnTo>
                  <a:pt x="949" y="901"/>
                </a:lnTo>
                <a:lnTo>
                  <a:pt x="952" y="897"/>
                </a:lnTo>
                <a:lnTo>
                  <a:pt x="952" y="896"/>
                </a:lnTo>
                <a:lnTo>
                  <a:pt x="952" y="888"/>
                </a:lnTo>
                <a:lnTo>
                  <a:pt x="953" y="880"/>
                </a:lnTo>
                <a:lnTo>
                  <a:pt x="953" y="878"/>
                </a:lnTo>
                <a:lnTo>
                  <a:pt x="961" y="878"/>
                </a:lnTo>
                <a:lnTo>
                  <a:pt x="967" y="909"/>
                </a:lnTo>
                <a:lnTo>
                  <a:pt x="982" y="907"/>
                </a:lnTo>
                <a:lnTo>
                  <a:pt x="984" y="907"/>
                </a:lnTo>
                <a:lnTo>
                  <a:pt x="986" y="905"/>
                </a:lnTo>
                <a:lnTo>
                  <a:pt x="1003" y="903"/>
                </a:lnTo>
                <a:lnTo>
                  <a:pt x="1005" y="903"/>
                </a:lnTo>
                <a:lnTo>
                  <a:pt x="1015" y="901"/>
                </a:lnTo>
                <a:lnTo>
                  <a:pt x="1017" y="901"/>
                </a:lnTo>
                <a:lnTo>
                  <a:pt x="1017" y="894"/>
                </a:lnTo>
                <a:lnTo>
                  <a:pt x="1036" y="903"/>
                </a:lnTo>
                <a:lnTo>
                  <a:pt x="1038" y="915"/>
                </a:lnTo>
                <a:lnTo>
                  <a:pt x="1078" y="905"/>
                </a:lnTo>
                <a:lnTo>
                  <a:pt x="1080" y="876"/>
                </a:lnTo>
                <a:lnTo>
                  <a:pt x="1080" y="869"/>
                </a:lnTo>
                <a:lnTo>
                  <a:pt x="1080" y="863"/>
                </a:lnTo>
                <a:lnTo>
                  <a:pt x="1092" y="851"/>
                </a:lnTo>
                <a:lnTo>
                  <a:pt x="1094" y="849"/>
                </a:lnTo>
                <a:lnTo>
                  <a:pt x="1099" y="853"/>
                </a:lnTo>
                <a:lnTo>
                  <a:pt x="1097" y="861"/>
                </a:lnTo>
                <a:lnTo>
                  <a:pt x="1097" y="865"/>
                </a:lnTo>
                <a:lnTo>
                  <a:pt x="1097" y="867"/>
                </a:lnTo>
                <a:lnTo>
                  <a:pt x="1105" y="867"/>
                </a:lnTo>
                <a:lnTo>
                  <a:pt x="1105" y="869"/>
                </a:lnTo>
                <a:lnTo>
                  <a:pt x="1107" y="872"/>
                </a:lnTo>
                <a:lnTo>
                  <a:pt x="1107" y="874"/>
                </a:lnTo>
                <a:lnTo>
                  <a:pt x="1109" y="876"/>
                </a:lnTo>
                <a:lnTo>
                  <a:pt x="1109" y="880"/>
                </a:lnTo>
                <a:lnTo>
                  <a:pt x="1109" y="884"/>
                </a:lnTo>
                <a:lnTo>
                  <a:pt x="1109" y="907"/>
                </a:lnTo>
                <a:lnTo>
                  <a:pt x="1109" y="911"/>
                </a:lnTo>
                <a:lnTo>
                  <a:pt x="1109" y="915"/>
                </a:lnTo>
                <a:lnTo>
                  <a:pt x="1109" y="917"/>
                </a:lnTo>
                <a:lnTo>
                  <a:pt x="1105" y="930"/>
                </a:lnTo>
                <a:lnTo>
                  <a:pt x="1103" y="938"/>
                </a:lnTo>
                <a:lnTo>
                  <a:pt x="1101" y="938"/>
                </a:lnTo>
                <a:lnTo>
                  <a:pt x="1105" y="938"/>
                </a:lnTo>
                <a:lnTo>
                  <a:pt x="1120" y="940"/>
                </a:lnTo>
                <a:lnTo>
                  <a:pt x="1123" y="940"/>
                </a:lnTo>
                <a:lnTo>
                  <a:pt x="1124" y="940"/>
                </a:lnTo>
                <a:lnTo>
                  <a:pt x="1128" y="942"/>
                </a:lnTo>
                <a:lnTo>
                  <a:pt x="1130" y="942"/>
                </a:lnTo>
                <a:lnTo>
                  <a:pt x="1138" y="942"/>
                </a:lnTo>
                <a:lnTo>
                  <a:pt x="1138" y="940"/>
                </a:lnTo>
                <a:lnTo>
                  <a:pt x="1145" y="934"/>
                </a:lnTo>
                <a:lnTo>
                  <a:pt x="1147" y="932"/>
                </a:lnTo>
                <a:lnTo>
                  <a:pt x="1147" y="928"/>
                </a:lnTo>
                <a:lnTo>
                  <a:pt x="1155" y="907"/>
                </a:lnTo>
                <a:lnTo>
                  <a:pt x="1153" y="907"/>
                </a:lnTo>
                <a:lnTo>
                  <a:pt x="1153" y="897"/>
                </a:lnTo>
                <a:lnTo>
                  <a:pt x="1153" y="894"/>
                </a:lnTo>
                <a:lnTo>
                  <a:pt x="1153" y="890"/>
                </a:lnTo>
                <a:lnTo>
                  <a:pt x="1153" y="886"/>
                </a:lnTo>
                <a:lnTo>
                  <a:pt x="1153" y="880"/>
                </a:lnTo>
                <a:lnTo>
                  <a:pt x="1151" y="867"/>
                </a:lnTo>
                <a:lnTo>
                  <a:pt x="1163" y="867"/>
                </a:lnTo>
                <a:lnTo>
                  <a:pt x="1190" y="869"/>
                </a:lnTo>
                <a:lnTo>
                  <a:pt x="1188" y="870"/>
                </a:lnTo>
                <a:lnTo>
                  <a:pt x="1188" y="874"/>
                </a:lnTo>
                <a:lnTo>
                  <a:pt x="1188" y="878"/>
                </a:lnTo>
                <a:lnTo>
                  <a:pt x="1192" y="878"/>
                </a:lnTo>
                <a:lnTo>
                  <a:pt x="1193" y="878"/>
                </a:lnTo>
                <a:lnTo>
                  <a:pt x="1193" y="880"/>
                </a:lnTo>
                <a:lnTo>
                  <a:pt x="1199" y="880"/>
                </a:lnTo>
                <a:lnTo>
                  <a:pt x="1199" y="878"/>
                </a:lnTo>
                <a:lnTo>
                  <a:pt x="1197" y="878"/>
                </a:lnTo>
                <a:lnTo>
                  <a:pt x="1197" y="870"/>
                </a:lnTo>
                <a:lnTo>
                  <a:pt x="1203" y="870"/>
                </a:lnTo>
                <a:lnTo>
                  <a:pt x="1203" y="867"/>
                </a:lnTo>
                <a:lnTo>
                  <a:pt x="1203" y="861"/>
                </a:lnTo>
                <a:lnTo>
                  <a:pt x="1203" y="859"/>
                </a:lnTo>
                <a:lnTo>
                  <a:pt x="1205" y="859"/>
                </a:lnTo>
                <a:lnTo>
                  <a:pt x="1209" y="859"/>
                </a:lnTo>
                <a:lnTo>
                  <a:pt x="1209" y="861"/>
                </a:lnTo>
                <a:lnTo>
                  <a:pt x="1207" y="861"/>
                </a:lnTo>
                <a:lnTo>
                  <a:pt x="1209" y="863"/>
                </a:lnTo>
                <a:lnTo>
                  <a:pt x="1215" y="865"/>
                </a:lnTo>
                <a:lnTo>
                  <a:pt x="1217" y="867"/>
                </a:lnTo>
                <a:lnTo>
                  <a:pt x="1219" y="867"/>
                </a:lnTo>
                <a:lnTo>
                  <a:pt x="1224" y="869"/>
                </a:lnTo>
                <a:lnTo>
                  <a:pt x="1201" y="888"/>
                </a:lnTo>
                <a:lnTo>
                  <a:pt x="1193" y="907"/>
                </a:lnTo>
                <a:lnTo>
                  <a:pt x="1288" y="915"/>
                </a:lnTo>
                <a:lnTo>
                  <a:pt x="1289" y="913"/>
                </a:lnTo>
                <a:lnTo>
                  <a:pt x="1289" y="911"/>
                </a:lnTo>
                <a:lnTo>
                  <a:pt x="1307" y="888"/>
                </a:lnTo>
                <a:lnTo>
                  <a:pt x="1311" y="884"/>
                </a:lnTo>
                <a:lnTo>
                  <a:pt x="1315" y="863"/>
                </a:lnTo>
                <a:lnTo>
                  <a:pt x="1318" y="859"/>
                </a:lnTo>
                <a:lnTo>
                  <a:pt x="1326" y="859"/>
                </a:lnTo>
                <a:lnTo>
                  <a:pt x="1330" y="857"/>
                </a:lnTo>
                <a:lnTo>
                  <a:pt x="1349" y="849"/>
                </a:lnTo>
                <a:lnTo>
                  <a:pt x="1351" y="847"/>
                </a:lnTo>
                <a:lnTo>
                  <a:pt x="1357" y="846"/>
                </a:lnTo>
                <a:lnTo>
                  <a:pt x="1366" y="841"/>
                </a:lnTo>
                <a:lnTo>
                  <a:pt x="1378" y="828"/>
                </a:lnTo>
                <a:lnTo>
                  <a:pt x="1378" y="836"/>
                </a:lnTo>
                <a:lnTo>
                  <a:pt x="1392" y="836"/>
                </a:lnTo>
                <a:lnTo>
                  <a:pt x="1395" y="828"/>
                </a:lnTo>
                <a:lnTo>
                  <a:pt x="1397" y="820"/>
                </a:lnTo>
                <a:lnTo>
                  <a:pt x="1401" y="820"/>
                </a:lnTo>
                <a:lnTo>
                  <a:pt x="1409" y="822"/>
                </a:lnTo>
                <a:lnTo>
                  <a:pt x="1434" y="830"/>
                </a:lnTo>
                <a:lnTo>
                  <a:pt x="1440" y="843"/>
                </a:lnTo>
                <a:lnTo>
                  <a:pt x="1455" y="841"/>
                </a:lnTo>
                <a:lnTo>
                  <a:pt x="1465" y="838"/>
                </a:lnTo>
                <a:lnTo>
                  <a:pt x="1470" y="838"/>
                </a:lnTo>
                <a:lnTo>
                  <a:pt x="1474" y="838"/>
                </a:lnTo>
                <a:lnTo>
                  <a:pt x="1476" y="838"/>
                </a:lnTo>
                <a:lnTo>
                  <a:pt x="1480" y="836"/>
                </a:lnTo>
                <a:lnTo>
                  <a:pt x="1484" y="836"/>
                </a:lnTo>
                <a:lnTo>
                  <a:pt x="1488" y="836"/>
                </a:lnTo>
                <a:lnTo>
                  <a:pt x="1489" y="836"/>
                </a:lnTo>
                <a:lnTo>
                  <a:pt x="1489" y="838"/>
                </a:lnTo>
                <a:lnTo>
                  <a:pt x="1493" y="838"/>
                </a:lnTo>
                <a:lnTo>
                  <a:pt x="1493" y="836"/>
                </a:lnTo>
                <a:lnTo>
                  <a:pt x="1497" y="836"/>
                </a:lnTo>
                <a:lnTo>
                  <a:pt x="1499" y="836"/>
                </a:lnTo>
                <a:lnTo>
                  <a:pt x="1501" y="836"/>
                </a:lnTo>
                <a:lnTo>
                  <a:pt x="1501" y="834"/>
                </a:lnTo>
                <a:lnTo>
                  <a:pt x="1503" y="836"/>
                </a:lnTo>
                <a:lnTo>
                  <a:pt x="1505" y="836"/>
                </a:lnTo>
                <a:lnTo>
                  <a:pt x="1507" y="836"/>
                </a:lnTo>
                <a:lnTo>
                  <a:pt x="1509" y="834"/>
                </a:lnTo>
                <a:lnTo>
                  <a:pt x="1509" y="836"/>
                </a:lnTo>
                <a:lnTo>
                  <a:pt x="1513" y="836"/>
                </a:lnTo>
                <a:lnTo>
                  <a:pt x="1511" y="828"/>
                </a:lnTo>
                <a:lnTo>
                  <a:pt x="1507" y="819"/>
                </a:lnTo>
                <a:lnTo>
                  <a:pt x="1507" y="817"/>
                </a:lnTo>
                <a:lnTo>
                  <a:pt x="1505" y="815"/>
                </a:lnTo>
                <a:lnTo>
                  <a:pt x="1505" y="813"/>
                </a:lnTo>
                <a:lnTo>
                  <a:pt x="1511" y="807"/>
                </a:lnTo>
                <a:lnTo>
                  <a:pt x="1515" y="799"/>
                </a:lnTo>
                <a:lnTo>
                  <a:pt x="1518" y="793"/>
                </a:lnTo>
                <a:lnTo>
                  <a:pt x="1520" y="792"/>
                </a:lnTo>
                <a:lnTo>
                  <a:pt x="1522" y="792"/>
                </a:lnTo>
                <a:lnTo>
                  <a:pt x="1542" y="778"/>
                </a:lnTo>
                <a:lnTo>
                  <a:pt x="1539" y="772"/>
                </a:lnTo>
                <a:lnTo>
                  <a:pt x="1542" y="757"/>
                </a:lnTo>
                <a:lnTo>
                  <a:pt x="1542" y="749"/>
                </a:lnTo>
                <a:lnTo>
                  <a:pt x="1539" y="749"/>
                </a:lnTo>
                <a:lnTo>
                  <a:pt x="1536" y="744"/>
                </a:lnTo>
                <a:lnTo>
                  <a:pt x="1534" y="740"/>
                </a:lnTo>
                <a:lnTo>
                  <a:pt x="1534" y="736"/>
                </a:lnTo>
                <a:lnTo>
                  <a:pt x="1532" y="734"/>
                </a:lnTo>
                <a:lnTo>
                  <a:pt x="1528" y="732"/>
                </a:lnTo>
                <a:lnTo>
                  <a:pt x="1522" y="728"/>
                </a:lnTo>
                <a:lnTo>
                  <a:pt x="1515" y="724"/>
                </a:lnTo>
                <a:lnTo>
                  <a:pt x="1503" y="721"/>
                </a:lnTo>
                <a:lnTo>
                  <a:pt x="1501" y="728"/>
                </a:lnTo>
                <a:lnTo>
                  <a:pt x="1499" y="734"/>
                </a:lnTo>
                <a:lnTo>
                  <a:pt x="1497" y="740"/>
                </a:lnTo>
                <a:lnTo>
                  <a:pt x="1493" y="747"/>
                </a:lnTo>
                <a:lnTo>
                  <a:pt x="1491" y="753"/>
                </a:lnTo>
                <a:lnTo>
                  <a:pt x="1489" y="757"/>
                </a:lnTo>
                <a:lnTo>
                  <a:pt x="1489" y="759"/>
                </a:lnTo>
                <a:lnTo>
                  <a:pt x="1488" y="761"/>
                </a:lnTo>
                <a:lnTo>
                  <a:pt x="1486" y="763"/>
                </a:lnTo>
                <a:lnTo>
                  <a:pt x="1484" y="765"/>
                </a:lnTo>
                <a:lnTo>
                  <a:pt x="1482" y="765"/>
                </a:lnTo>
                <a:lnTo>
                  <a:pt x="1478" y="767"/>
                </a:lnTo>
                <a:lnTo>
                  <a:pt x="1474" y="767"/>
                </a:lnTo>
                <a:lnTo>
                  <a:pt x="1472" y="769"/>
                </a:lnTo>
                <a:lnTo>
                  <a:pt x="1470" y="769"/>
                </a:lnTo>
                <a:lnTo>
                  <a:pt x="1470" y="767"/>
                </a:lnTo>
                <a:lnTo>
                  <a:pt x="1468" y="765"/>
                </a:lnTo>
                <a:lnTo>
                  <a:pt x="1467" y="763"/>
                </a:lnTo>
                <a:lnTo>
                  <a:pt x="1467" y="761"/>
                </a:lnTo>
                <a:lnTo>
                  <a:pt x="1465" y="761"/>
                </a:lnTo>
                <a:lnTo>
                  <a:pt x="1463" y="761"/>
                </a:lnTo>
                <a:lnTo>
                  <a:pt x="1463" y="763"/>
                </a:lnTo>
                <a:lnTo>
                  <a:pt x="1461" y="763"/>
                </a:lnTo>
                <a:lnTo>
                  <a:pt x="1461" y="765"/>
                </a:lnTo>
                <a:lnTo>
                  <a:pt x="1459" y="765"/>
                </a:lnTo>
                <a:lnTo>
                  <a:pt x="1457" y="765"/>
                </a:lnTo>
                <a:lnTo>
                  <a:pt x="1455" y="765"/>
                </a:lnTo>
                <a:lnTo>
                  <a:pt x="1453" y="765"/>
                </a:lnTo>
                <a:lnTo>
                  <a:pt x="1453" y="763"/>
                </a:lnTo>
                <a:lnTo>
                  <a:pt x="1453" y="761"/>
                </a:lnTo>
                <a:lnTo>
                  <a:pt x="1455" y="759"/>
                </a:lnTo>
                <a:lnTo>
                  <a:pt x="1455" y="757"/>
                </a:lnTo>
                <a:lnTo>
                  <a:pt x="1457" y="755"/>
                </a:lnTo>
                <a:lnTo>
                  <a:pt x="1457" y="753"/>
                </a:lnTo>
                <a:lnTo>
                  <a:pt x="1455" y="751"/>
                </a:lnTo>
                <a:lnTo>
                  <a:pt x="1453" y="751"/>
                </a:lnTo>
                <a:lnTo>
                  <a:pt x="1451" y="751"/>
                </a:lnTo>
                <a:lnTo>
                  <a:pt x="1451" y="749"/>
                </a:lnTo>
                <a:lnTo>
                  <a:pt x="1451" y="747"/>
                </a:lnTo>
                <a:lnTo>
                  <a:pt x="1451" y="745"/>
                </a:lnTo>
                <a:lnTo>
                  <a:pt x="1451" y="744"/>
                </a:lnTo>
                <a:lnTo>
                  <a:pt x="1449" y="744"/>
                </a:lnTo>
                <a:lnTo>
                  <a:pt x="1451" y="742"/>
                </a:lnTo>
                <a:lnTo>
                  <a:pt x="1451" y="740"/>
                </a:lnTo>
                <a:lnTo>
                  <a:pt x="1453" y="740"/>
                </a:lnTo>
                <a:lnTo>
                  <a:pt x="1453" y="742"/>
                </a:lnTo>
                <a:lnTo>
                  <a:pt x="1455" y="742"/>
                </a:lnTo>
                <a:lnTo>
                  <a:pt x="1455" y="744"/>
                </a:lnTo>
                <a:lnTo>
                  <a:pt x="1457" y="744"/>
                </a:lnTo>
                <a:lnTo>
                  <a:pt x="1459" y="744"/>
                </a:lnTo>
                <a:lnTo>
                  <a:pt x="1459" y="742"/>
                </a:lnTo>
                <a:lnTo>
                  <a:pt x="1459" y="740"/>
                </a:lnTo>
                <a:lnTo>
                  <a:pt x="1459" y="738"/>
                </a:lnTo>
                <a:lnTo>
                  <a:pt x="1459" y="736"/>
                </a:lnTo>
                <a:lnTo>
                  <a:pt x="1459" y="734"/>
                </a:lnTo>
                <a:lnTo>
                  <a:pt x="1457" y="732"/>
                </a:lnTo>
                <a:lnTo>
                  <a:pt x="1455" y="730"/>
                </a:lnTo>
                <a:lnTo>
                  <a:pt x="1453" y="730"/>
                </a:lnTo>
                <a:lnTo>
                  <a:pt x="1451" y="728"/>
                </a:lnTo>
                <a:lnTo>
                  <a:pt x="1447" y="732"/>
                </a:lnTo>
                <a:lnTo>
                  <a:pt x="1443" y="732"/>
                </a:lnTo>
                <a:lnTo>
                  <a:pt x="1441" y="734"/>
                </a:lnTo>
                <a:lnTo>
                  <a:pt x="1434" y="736"/>
                </a:lnTo>
                <a:lnTo>
                  <a:pt x="1428" y="736"/>
                </a:lnTo>
                <a:lnTo>
                  <a:pt x="1424" y="738"/>
                </a:lnTo>
                <a:lnTo>
                  <a:pt x="1422" y="738"/>
                </a:lnTo>
                <a:lnTo>
                  <a:pt x="1419" y="738"/>
                </a:lnTo>
                <a:lnTo>
                  <a:pt x="1411" y="740"/>
                </a:lnTo>
                <a:lnTo>
                  <a:pt x="1405" y="740"/>
                </a:lnTo>
                <a:lnTo>
                  <a:pt x="1395" y="740"/>
                </a:lnTo>
                <a:lnTo>
                  <a:pt x="1395" y="734"/>
                </a:lnTo>
                <a:lnTo>
                  <a:pt x="1403" y="730"/>
                </a:lnTo>
                <a:lnTo>
                  <a:pt x="1403" y="723"/>
                </a:lnTo>
                <a:lnTo>
                  <a:pt x="1407" y="713"/>
                </a:lnTo>
                <a:lnTo>
                  <a:pt x="1414" y="713"/>
                </a:lnTo>
                <a:lnTo>
                  <a:pt x="1422" y="711"/>
                </a:lnTo>
                <a:lnTo>
                  <a:pt x="1424" y="717"/>
                </a:lnTo>
                <a:lnTo>
                  <a:pt x="1428" y="723"/>
                </a:lnTo>
                <a:lnTo>
                  <a:pt x="1434" y="721"/>
                </a:lnTo>
                <a:lnTo>
                  <a:pt x="1438" y="718"/>
                </a:lnTo>
                <a:lnTo>
                  <a:pt x="1438" y="717"/>
                </a:lnTo>
                <a:lnTo>
                  <a:pt x="1440" y="717"/>
                </a:lnTo>
                <a:lnTo>
                  <a:pt x="1441" y="715"/>
                </a:lnTo>
                <a:lnTo>
                  <a:pt x="1440" y="713"/>
                </a:lnTo>
                <a:lnTo>
                  <a:pt x="1440" y="711"/>
                </a:lnTo>
                <a:lnTo>
                  <a:pt x="1440" y="709"/>
                </a:lnTo>
                <a:lnTo>
                  <a:pt x="1440" y="707"/>
                </a:lnTo>
                <a:lnTo>
                  <a:pt x="1438" y="707"/>
                </a:lnTo>
                <a:lnTo>
                  <a:pt x="1438" y="705"/>
                </a:lnTo>
                <a:lnTo>
                  <a:pt x="1436" y="705"/>
                </a:lnTo>
                <a:lnTo>
                  <a:pt x="1434" y="705"/>
                </a:lnTo>
                <a:lnTo>
                  <a:pt x="1432" y="705"/>
                </a:lnTo>
                <a:lnTo>
                  <a:pt x="1432" y="707"/>
                </a:lnTo>
                <a:lnTo>
                  <a:pt x="1430" y="707"/>
                </a:lnTo>
                <a:lnTo>
                  <a:pt x="1428" y="707"/>
                </a:lnTo>
                <a:lnTo>
                  <a:pt x="1426" y="709"/>
                </a:lnTo>
                <a:lnTo>
                  <a:pt x="1424" y="709"/>
                </a:lnTo>
                <a:lnTo>
                  <a:pt x="1422" y="707"/>
                </a:lnTo>
                <a:lnTo>
                  <a:pt x="1420" y="705"/>
                </a:lnTo>
                <a:lnTo>
                  <a:pt x="1420" y="703"/>
                </a:lnTo>
                <a:lnTo>
                  <a:pt x="1419" y="703"/>
                </a:lnTo>
                <a:lnTo>
                  <a:pt x="1419" y="701"/>
                </a:lnTo>
                <a:lnTo>
                  <a:pt x="1419" y="703"/>
                </a:lnTo>
                <a:lnTo>
                  <a:pt x="1417" y="703"/>
                </a:lnTo>
                <a:lnTo>
                  <a:pt x="1414" y="703"/>
                </a:lnTo>
                <a:lnTo>
                  <a:pt x="1413" y="703"/>
                </a:lnTo>
                <a:lnTo>
                  <a:pt x="1411" y="701"/>
                </a:lnTo>
                <a:lnTo>
                  <a:pt x="1409" y="701"/>
                </a:lnTo>
                <a:lnTo>
                  <a:pt x="1407" y="701"/>
                </a:lnTo>
                <a:lnTo>
                  <a:pt x="1405" y="701"/>
                </a:lnTo>
                <a:lnTo>
                  <a:pt x="1403" y="701"/>
                </a:lnTo>
                <a:lnTo>
                  <a:pt x="1401" y="703"/>
                </a:lnTo>
                <a:lnTo>
                  <a:pt x="1399" y="705"/>
                </a:lnTo>
                <a:lnTo>
                  <a:pt x="1397" y="705"/>
                </a:lnTo>
                <a:lnTo>
                  <a:pt x="1397" y="703"/>
                </a:lnTo>
                <a:lnTo>
                  <a:pt x="1395" y="703"/>
                </a:lnTo>
                <a:lnTo>
                  <a:pt x="1397" y="703"/>
                </a:lnTo>
                <a:lnTo>
                  <a:pt x="1397" y="701"/>
                </a:lnTo>
                <a:lnTo>
                  <a:pt x="1399" y="699"/>
                </a:lnTo>
                <a:lnTo>
                  <a:pt x="1399" y="697"/>
                </a:lnTo>
                <a:lnTo>
                  <a:pt x="1397" y="695"/>
                </a:lnTo>
                <a:lnTo>
                  <a:pt x="1395" y="695"/>
                </a:lnTo>
                <a:lnTo>
                  <a:pt x="1393" y="695"/>
                </a:lnTo>
                <a:lnTo>
                  <a:pt x="1393" y="697"/>
                </a:lnTo>
                <a:lnTo>
                  <a:pt x="1393" y="699"/>
                </a:lnTo>
                <a:lnTo>
                  <a:pt x="1392" y="701"/>
                </a:lnTo>
                <a:lnTo>
                  <a:pt x="1390" y="701"/>
                </a:lnTo>
                <a:lnTo>
                  <a:pt x="1388" y="701"/>
                </a:lnTo>
                <a:lnTo>
                  <a:pt x="1386" y="699"/>
                </a:lnTo>
                <a:lnTo>
                  <a:pt x="1384" y="699"/>
                </a:lnTo>
                <a:lnTo>
                  <a:pt x="1384" y="701"/>
                </a:lnTo>
                <a:lnTo>
                  <a:pt x="1382" y="701"/>
                </a:lnTo>
                <a:lnTo>
                  <a:pt x="1382" y="699"/>
                </a:lnTo>
                <a:lnTo>
                  <a:pt x="1380" y="699"/>
                </a:lnTo>
                <a:lnTo>
                  <a:pt x="1380" y="701"/>
                </a:lnTo>
                <a:lnTo>
                  <a:pt x="1378" y="701"/>
                </a:lnTo>
                <a:lnTo>
                  <a:pt x="1374" y="697"/>
                </a:lnTo>
                <a:lnTo>
                  <a:pt x="1372" y="697"/>
                </a:lnTo>
                <a:lnTo>
                  <a:pt x="1370" y="697"/>
                </a:lnTo>
                <a:lnTo>
                  <a:pt x="1368" y="697"/>
                </a:lnTo>
                <a:lnTo>
                  <a:pt x="1366" y="699"/>
                </a:lnTo>
                <a:lnTo>
                  <a:pt x="1364" y="699"/>
                </a:lnTo>
                <a:lnTo>
                  <a:pt x="1364" y="701"/>
                </a:lnTo>
                <a:lnTo>
                  <a:pt x="1363" y="701"/>
                </a:lnTo>
                <a:lnTo>
                  <a:pt x="1363" y="699"/>
                </a:lnTo>
                <a:lnTo>
                  <a:pt x="1361" y="701"/>
                </a:lnTo>
                <a:lnTo>
                  <a:pt x="1359" y="701"/>
                </a:lnTo>
                <a:lnTo>
                  <a:pt x="1357" y="701"/>
                </a:lnTo>
                <a:lnTo>
                  <a:pt x="1357" y="699"/>
                </a:lnTo>
                <a:lnTo>
                  <a:pt x="1357" y="701"/>
                </a:lnTo>
                <a:lnTo>
                  <a:pt x="1355" y="701"/>
                </a:lnTo>
                <a:lnTo>
                  <a:pt x="1353" y="703"/>
                </a:lnTo>
                <a:lnTo>
                  <a:pt x="1349" y="703"/>
                </a:lnTo>
                <a:lnTo>
                  <a:pt x="1349" y="705"/>
                </a:lnTo>
                <a:lnTo>
                  <a:pt x="1347" y="705"/>
                </a:lnTo>
                <a:lnTo>
                  <a:pt x="1347" y="707"/>
                </a:lnTo>
                <a:lnTo>
                  <a:pt x="1345" y="707"/>
                </a:lnTo>
                <a:lnTo>
                  <a:pt x="1343" y="707"/>
                </a:lnTo>
                <a:lnTo>
                  <a:pt x="1340" y="709"/>
                </a:lnTo>
                <a:lnTo>
                  <a:pt x="1334" y="715"/>
                </a:lnTo>
                <a:lnTo>
                  <a:pt x="1334" y="717"/>
                </a:lnTo>
                <a:lnTo>
                  <a:pt x="1334" y="723"/>
                </a:lnTo>
                <a:lnTo>
                  <a:pt x="1334" y="728"/>
                </a:lnTo>
                <a:lnTo>
                  <a:pt x="1334" y="738"/>
                </a:lnTo>
                <a:lnTo>
                  <a:pt x="1332" y="747"/>
                </a:lnTo>
                <a:lnTo>
                  <a:pt x="1326" y="745"/>
                </a:lnTo>
                <a:lnTo>
                  <a:pt x="1324" y="744"/>
                </a:lnTo>
                <a:lnTo>
                  <a:pt x="1318" y="742"/>
                </a:lnTo>
                <a:lnTo>
                  <a:pt x="1316" y="742"/>
                </a:lnTo>
                <a:lnTo>
                  <a:pt x="1315" y="740"/>
                </a:lnTo>
                <a:lnTo>
                  <a:pt x="1313" y="751"/>
                </a:lnTo>
                <a:lnTo>
                  <a:pt x="1311" y="761"/>
                </a:lnTo>
                <a:lnTo>
                  <a:pt x="1307" y="759"/>
                </a:lnTo>
                <a:lnTo>
                  <a:pt x="1301" y="759"/>
                </a:lnTo>
                <a:lnTo>
                  <a:pt x="1299" y="759"/>
                </a:lnTo>
                <a:lnTo>
                  <a:pt x="1295" y="757"/>
                </a:lnTo>
                <a:lnTo>
                  <a:pt x="1288" y="757"/>
                </a:lnTo>
                <a:lnTo>
                  <a:pt x="1286" y="757"/>
                </a:lnTo>
                <a:lnTo>
                  <a:pt x="1284" y="757"/>
                </a:lnTo>
                <a:lnTo>
                  <a:pt x="1284" y="759"/>
                </a:lnTo>
                <a:lnTo>
                  <a:pt x="1282" y="761"/>
                </a:lnTo>
                <a:lnTo>
                  <a:pt x="1282" y="765"/>
                </a:lnTo>
                <a:lnTo>
                  <a:pt x="1280" y="771"/>
                </a:lnTo>
                <a:lnTo>
                  <a:pt x="1278" y="776"/>
                </a:lnTo>
                <a:lnTo>
                  <a:pt x="1276" y="782"/>
                </a:lnTo>
                <a:lnTo>
                  <a:pt x="1274" y="788"/>
                </a:lnTo>
                <a:lnTo>
                  <a:pt x="1274" y="790"/>
                </a:lnTo>
                <a:lnTo>
                  <a:pt x="1272" y="793"/>
                </a:lnTo>
                <a:lnTo>
                  <a:pt x="1268" y="797"/>
                </a:lnTo>
                <a:lnTo>
                  <a:pt x="1265" y="801"/>
                </a:lnTo>
                <a:lnTo>
                  <a:pt x="1263" y="807"/>
                </a:lnTo>
                <a:lnTo>
                  <a:pt x="1255" y="799"/>
                </a:lnTo>
                <a:lnTo>
                  <a:pt x="1253" y="795"/>
                </a:lnTo>
                <a:lnTo>
                  <a:pt x="1249" y="793"/>
                </a:lnTo>
                <a:lnTo>
                  <a:pt x="1240" y="788"/>
                </a:lnTo>
                <a:lnTo>
                  <a:pt x="1234" y="778"/>
                </a:lnTo>
                <a:lnTo>
                  <a:pt x="1230" y="776"/>
                </a:lnTo>
                <a:lnTo>
                  <a:pt x="1226" y="776"/>
                </a:lnTo>
                <a:lnTo>
                  <a:pt x="1219" y="774"/>
                </a:lnTo>
                <a:lnTo>
                  <a:pt x="1217" y="772"/>
                </a:lnTo>
                <a:lnTo>
                  <a:pt x="1211" y="771"/>
                </a:lnTo>
                <a:lnTo>
                  <a:pt x="1209" y="771"/>
                </a:lnTo>
                <a:lnTo>
                  <a:pt x="1209" y="763"/>
                </a:lnTo>
                <a:lnTo>
                  <a:pt x="1207" y="759"/>
                </a:lnTo>
                <a:lnTo>
                  <a:pt x="1207" y="757"/>
                </a:lnTo>
                <a:lnTo>
                  <a:pt x="1201" y="740"/>
                </a:lnTo>
                <a:lnTo>
                  <a:pt x="1201" y="738"/>
                </a:lnTo>
                <a:lnTo>
                  <a:pt x="1195" y="732"/>
                </a:lnTo>
                <a:lnTo>
                  <a:pt x="1193" y="730"/>
                </a:lnTo>
                <a:lnTo>
                  <a:pt x="1193" y="724"/>
                </a:lnTo>
                <a:lnTo>
                  <a:pt x="1192" y="723"/>
                </a:lnTo>
                <a:lnTo>
                  <a:pt x="1192" y="718"/>
                </a:lnTo>
                <a:lnTo>
                  <a:pt x="1190" y="713"/>
                </a:lnTo>
                <a:lnTo>
                  <a:pt x="1188" y="709"/>
                </a:lnTo>
                <a:lnTo>
                  <a:pt x="1188" y="707"/>
                </a:lnTo>
                <a:lnTo>
                  <a:pt x="1192" y="703"/>
                </a:lnTo>
                <a:lnTo>
                  <a:pt x="1193" y="699"/>
                </a:lnTo>
                <a:lnTo>
                  <a:pt x="1197" y="695"/>
                </a:lnTo>
                <a:lnTo>
                  <a:pt x="1199" y="694"/>
                </a:lnTo>
                <a:lnTo>
                  <a:pt x="1201" y="692"/>
                </a:lnTo>
                <a:lnTo>
                  <a:pt x="1176" y="684"/>
                </a:lnTo>
                <a:lnTo>
                  <a:pt x="1163" y="692"/>
                </a:lnTo>
                <a:lnTo>
                  <a:pt x="1161" y="692"/>
                </a:lnTo>
                <a:lnTo>
                  <a:pt x="1157" y="682"/>
                </a:lnTo>
                <a:lnTo>
                  <a:pt x="1157" y="680"/>
                </a:lnTo>
                <a:lnTo>
                  <a:pt x="1155" y="676"/>
                </a:lnTo>
                <a:lnTo>
                  <a:pt x="1153" y="674"/>
                </a:lnTo>
                <a:lnTo>
                  <a:pt x="1149" y="668"/>
                </a:lnTo>
                <a:lnTo>
                  <a:pt x="1145" y="659"/>
                </a:lnTo>
                <a:lnTo>
                  <a:pt x="1145" y="653"/>
                </a:lnTo>
                <a:lnTo>
                  <a:pt x="1145" y="649"/>
                </a:lnTo>
                <a:lnTo>
                  <a:pt x="1147" y="642"/>
                </a:lnTo>
                <a:lnTo>
                  <a:pt x="1149" y="634"/>
                </a:lnTo>
                <a:lnTo>
                  <a:pt x="1147" y="626"/>
                </a:lnTo>
                <a:lnTo>
                  <a:pt x="1145" y="615"/>
                </a:lnTo>
                <a:lnTo>
                  <a:pt x="1144" y="605"/>
                </a:lnTo>
                <a:lnTo>
                  <a:pt x="1144" y="598"/>
                </a:lnTo>
                <a:lnTo>
                  <a:pt x="1174" y="584"/>
                </a:lnTo>
                <a:lnTo>
                  <a:pt x="1207" y="571"/>
                </a:lnTo>
                <a:lnTo>
                  <a:pt x="1211" y="571"/>
                </a:lnTo>
                <a:lnTo>
                  <a:pt x="1215" y="571"/>
                </a:lnTo>
                <a:lnTo>
                  <a:pt x="1217" y="572"/>
                </a:lnTo>
                <a:lnTo>
                  <a:pt x="1219" y="571"/>
                </a:lnTo>
                <a:lnTo>
                  <a:pt x="1222" y="571"/>
                </a:lnTo>
                <a:lnTo>
                  <a:pt x="1226" y="571"/>
                </a:lnTo>
                <a:lnTo>
                  <a:pt x="1230" y="571"/>
                </a:lnTo>
                <a:lnTo>
                  <a:pt x="1240" y="569"/>
                </a:lnTo>
                <a:lnTo>
                  <a:pt x="1243" y="569"/>
                </a:lnTo>
                <a:lnTo>
                  <a:pt x="1247" y="569"/>
                </a:lnTo>
                <a:lnTo>
                  <a:pt x="1249" y="569"/>
                </a:lnTo>
                <a:lnTo>
                  <a:pt x="1253" y="567"/>
                </a:lnTo>
                <a:lnTo>
                  <a:pt x="1257" y="565"/>
                </a:lnTo>
                <a:lnTo>
                  <a:pt x="1259" y="565"/>
                </a:lnTo>
                <a:lnTo>
                  <a:pt x="1257" y="563"/>
                </a:lnTo>
                <a:lnTo>
                  <a:pt x="1257" y="561"/>
                </a:lnTo>
                <a:lnTo>
                  <a:pt x="1255" y="563"/>
                </a:lnTo>
                <a:lnTo>
                  <a:pt x="1255" y="561"/>
                </a:lnTo>
                <a:lnTo>
                  <a:pt x="1253" y="557"/>
                </a:lnTo>
                <a:lnTo>
                  <a:pt x="1253" y="555"/>
                </a:lnTo>
                <a:lnTo>
                  <a:pt x="1251" y="549"/>
                </a:lnTo>
                <a:lnTo>
                  <a:pt x="1247" y="543"/>
                </a:lnTo>
                <a:lnTo>
                  <a:pt x="1272" y="540"/>
                </a:lnTo>
                <a:lnTo>
                  <a:pt x="1272" y="538"/>
                </a:lnTo>
                <a:lnTo>
                  <a:pt x="1274" y="540"/>
                </a:lnTo>
                <a:lnTo>
                  <a:pt x="1276" y="538"/>
                </a:lnTo>
                <a:lnTo>
                  <a:pt x="1278" y="538"/>
                </a:lnTo>
                <a:lnTo>
                  <a:pt x="1282" y="530"/>
                </a:lnTo>
                <a:lnTo>
                  <a:pt x="1284" y="526"/>
                </a:lnTo>
                <a:lnTo>
                  <a:pt x="1284" y="524"/>
                </a:lnTo>
                <a:lnTo>
                  <a:pt x="1284" y="522"/>
                </a:lnTo>
                <a:lnTo>
                  <a:pt x="1284" y="521"/>
                </a:lnTo>
                <a:lnTo>
                  <a:pt x="1282" y="519"/>
                </a:lnTo>
                <a:lnTo>
                  <a:pt x="1280" y="519"/>
                </a:lnTo>
                <a:lnTo>
                  <a:pt x="1278" y="517"/>
                </a:lnTo>
                <a:lnTo>
                  <a:pt x="1276" y="517"/>
                </a:lnTo>
                <a:lnTo>
                  <a:pt x="1276" y="515"/>
                </a:lnTo>
                <a:lnTo>
                  <a:pt x="1276" y="513"/>
                </a:lnTo>
                <a:lnTo>
                  <a:pt x="1274" y="513"/>
                </a:lnTo>
                <a:lnTo>
                  <a:pt x="1274" y="511"/>
                </a:lnTo>
                <a:lnTo>
                  <a:pt x="1272" y="509"/>
                </a:lnTo>
                <a:lnTo>
                  <a:pt x="1272" y="507"/>
                </a:lnTo>
                <a:lnTo>
                  <a:pt x="1272" y="505"/>
                </a:lnTo>
                <a:lnTo>
                  <a:pt x="1274" y="505"/>
                </a:lnTo>
                <a:lnTo>
                  <a:pt x="1274" y="503"/>
                </a:lnTo>
                <a:lnTo>
                  <a:pt x="1272" y="503"/>
                </a:lnTo>
                <a:lnTo>
                  <a:pt x="1270" y="503"/>
                </a:lnTo>
                <a:lnTo>
                  <a:pt x="1270" y="501"/>
                </a:lnTo>
                <a:lnTo>
                  <a:pt x="1270" y="499"/>
                </a:lnTo>
                <a:lnTo>
                  <a:pt x="1270" y="497"/>
                </a:lnTo>
                <a:lnTo>
                  <a:pt x="1268" y="497"/>
                </a:lnTo>
                <a:lnTo>
                  <a:pt x="1268" y="495"/>
                </a:lnTo>
                <a:lnTo>
                  <a:pt x="1267" y="495"/>
                </a:lnTo>
                <a:lnTo>
                  <a:pt x="1267" y="494"/>
                </a:lnTo>
                <a:lnTo>
                  <a:pt x="1265" y="494"/>
                </a:lnTo>
                <a:lnTo>
                  <a:pt x="1265" y="492"/>
                </a:lnTo>
                <a:lnTo>
                  <a:pt x="1263" y="492"/>
                </a:lnTo>
                <a:lnTo>
                  <a:pt x="1265" y="490"/>
                </a:lnTo>
                <a:lnTo>
                  <a:pt x="1263" y="490"/>
                </a:lnTo>
                <a:lnTo>
                  <a:pt x="1263" y="488"/>
                </a:lnTo>
                <a:lnTo>
                  <a:pt x="1263" y="486"/>
                </a:lnTo>
                <a:lnTo>
                  <a:pt x="1263" y="484"/>
                </a:lnTo>
                <a:lnTo>
                  <a:pt x="1263" y="482"/>
                </a:lnTo>
                <a:lnTo>
                  <a:pt x="1263" y="480"/>
                </a:lnTo>
                <a:lnTo>
                  <a:pt x="1261" y="478"/>
                </a:lnTo>
                <a:lnTo>
                  <a:pt x="1259" y="478"/>
                </a:lnTo>
                <a:lnTo>
                  <a:pt x="1259" y="476"/>
                </a:lnTo>
                <a:lnTo>
                  <a:pt x="1257" y="476"/>
                </a:lnTo>
                <a:lnTo>
                  <a:pt x="1257" y="474"/>
                </a:lnTo>
                <a:lnTo>
                  <a:pt x="1257" y="473"/>
                </a:lnTo>
                <a:lnTo>
                  <a:pt x="1259" y="471"/>
                </a:lnTo>
                <a:lnTo>
                  <a:pt x="1263" y="469"/>
                </a:lnTo>
                <a:lnTo>
                  <a:pt x="1292" y="432"/>
                </a:lnTo>
                <a:lnTo>
                  <a:pt x="1286" y="425"/>
                </a:lnTo>
                <a:lnTo>
                  <a:pt x="1284" y="419"/>
                </a:lnTo>
                <a:lnTo>
                  <a:pt x="1280" y="417"/>
                </a:lnTo>
                <a:lnTo>
                  <a:pt x="1280" y="415"/>
                </a:lnTo>
                <a:lnTo>
                  <a:pt x="1276" y="409"/>
                </a:lnTo>
                <a:lnTo>
                  <a:pt x="1276" y="407"/>
                </a:lnTo>
                <a:lnTo>
                  <a:pt x="1265" y="413"/>
                </a:lnTo>
                <a:lnTo>
                  <a:pt x="1257" y="417"/>
                </a:lnTo>
                <a:lnTo>
                  <a:pt x="1251" y="419"/>
                </a:lnTo>
                <a:lnTo>
                  <a:pt x="1209" y="436"/>
                </a:lnTo>
                <a:lnTo>
                  <a:pt x="1161" y="455"/>
                </a:lnTo>
                <a:lnTo>
                  <a:pt x="1107" y="428"/>
                </a:lnTo>
                <a:lnTo>
                  <a:pt x="1092" y="415"/>
                </a:lnTo>
                <a:lnTo>
                  <a:pt x="1078" y="420"/>
                </a:lnTo>
                <a:lnTo>
                  <a:pt x="1076" y="420"/>
                </a:lnTo>
                <a:lnTo>
                  <a:pt x="1075" y="420"/>
                </a:lnTo>
                <a:lnTo>
                  <a:pt x="1063" y="425"/>
                </a:lnTo>
                <a:lnTo>
                  <a:pt x="1061" y="413"/>
                </a:lnTo>
                <a:lnTo>
                  <a:pt x="1059" y="370"/>
                </a:lnTo>
                <a:lnTo>
                  <a:pt x="1092" y="365"/>
                </a:lnTo>
                <a:lnTo>
                  <a:pt x="1084" y="348"/>
                </a:lnTo>
                <a:lnTo>
                  <a:pt x="1067" y="309"/>
                </a:lnTo>
                <a:lnTo>
                  <a:pt x="1086" y="290"/>
                </a:lnTo>
                <a:lnTo>
                  <a:pt x="1086" y="292"/>
                </a:lnTo>
                <a:lnTo>
                  <a:pt x="1090" y="288"/>
                </a:lnTo>
                <a:lnTo>
                  <a:pt x="1090" y="284"/>
                </a:lnTo>
                <a:lnTo>
                  <a:pt x="1092" y="284"/>
                </a:lnTo>
                <a:lnTo>
                  <a:pt x="1097" y="278"/>
                </a:lnTo>
                <a:lnTo>
                  <a:pt x="1105" y="271"/>
                </a:lnTo>
                <a:lnTo>
                  <a:pt x="1132" y="209"/>
                </a:lnTo>
                <a:lnTo>
                  <a:pt x="1130" y="209"/>
                </a:lnTo>
                <a:lnTo>
                  <a:pt x="1128" y="211"/>
                </a:lnTo>
                <a:lnTo>
                  <a:pt x="1126" y="211"/>
                </a:lnTo>
                <a:lnTo>
                  <a:pt x="1124" y="209"/>
                </a:lnTo>
                <a:lnTo>
                  <a:pt x="1123" y="205"/>
                </a:lnTo>
                <a:lnTo>
                  <a:pt x="1118" y="192"/>
                </a:lnTo>
                <a:lnTo>
                  <a:pt x="1115" y="186"/>
                </a:lnTo>
                <a:lnTo>
                  <a:pt x="1113" y="175"/>
                </a:lnTo>
                <a:lnTo>
                  <a:pt x="1111" y="169"/>
                </a:lnTo>
                <a:lnTo>
                  <a:pt x="1109" y="165"/>
                </a:lnTo>
                <a:lnTo>
                  <a:pt x="1107" y="153"/>
                </a:lnTo>
                <a:lnTo>
                  <a:pt x="1105" y="146"/>
                </a:lnTo>
                <a:lnTo>
                  <a:pt x="1103" y="142"/>
                </a:lnTo>
                <a:lnTo>
                  <a:pt x="1097" y="138"/>
                </a:lnTo>
                <a:lnTo>
                  <a:pt x="1092" y="134"/>
                </a:lnTo>
                <a:lnTo>
                  <a:pt x="1086" y="130"/>
                </a:lnTo>
                <a:lnTo>
                  <a:pt x="1069" y="117"/>
                </a:lnTo>
                <a:lnTo>
                  <a:pt x="1063" y="113"/>
                </a:lnTo>
                <a:lnTo>
                  <a:pt x="1059" y="111"/>
                </a:lnTo>
                <a:lnTo>
                  <a:pt x="1053" y="107"/>
                </a:lnTo>
                <a:lnTo>
                  <a:pt x="1048" y="101"/>
                </a:lnTo>
                <a:lnTo>
                  <a:pt x="1044" y="99"/>
                </a:lnTo>
                <a:lnTo>
                  <a:pt x="1040" y="98"/>
                </a:lnTo>
                <a:lnTo>
                  <a:pt x="1038" y="96"/>
                </a:lnTo>
                <a:lnTo>
                  <a:pt x="1034" y="94"/>
                </a:lnTo>
                <a:lnTo>
                  <a:pt x="1032" y="92"/>
                </a:lnTo>
                <a:lnTo>
                  <a:pt x="1030" y="90"/>
                </a:lnTo>
                <a:lnTo>
                  <a:pt x="1028" y="88"/>
                </a:lnTo>
                <a:lnTo>
                  <a:pt x="1022" y="82"/>
                </a:lnTo>
                <a:lnTo>
                  <a:pt x="1021" y="78"/>
                </a:lnTo>
                <a:lnTo>
                  <a:pt x="1019" y="77"/>
                </a:lnTo>
                <a:lnTo>
                  <a:pt x="1007" y="61"/>
                </a:lnTo>
                <a:lnTo>
                  <a:pt x="1005" y="59"/>
                </a:lnTo>
                <a:lnTo>
                  <a:pt x="1003" y="55"/>
                </a:lnTo>
                <a:lnTo>
                  <a:pt x="998" y="50"/>
                </a:lnTo>
                <a:lnTo>
                  <a:pt x="998" y="46"/>
                </a:lnTo>
                <a:lnTo>
                  <a:pt x="995" y="44"/>
                </a:lnTo>
                <a:lnTo>
                  <a:pt x="990" y="36"/>
                </a:lnTo>
                <a:lnTo>
                  <a:pt x="982" y="28"/>
                </a:lnTo>
                <a:lnTo>
                  <a:pt x="976" y="23"/>
                </a:lnTo>
                <a:lnTo>
                  <a:pt x="965" y="17"/>
                </a:lnTo>
                <a:lnTo>
                  <a:pt x="944" y="5"/>
                </a:lnTo>
                <a:lnTo>
                  <a:pt x="936" y="3"/>
                </a:lnTo>
                <a:lnTo>
                  <a:pt x="934" y="0"/>
                </a:lnTo>
                <a:lnTo>
                  <a:pt x="932" y="2"/>
                </a:lnTo>
                <a:lnTo>
                  <a:pt x="928" y="3"/>
                </a:lnTo>
                <a:lnTo>
                  <a:pt x="926" y="5"/>
                </a:lnTo>
                <a:lnTo>
                  <a:pt x="921" y="9"/>
                </a:lnTo>
                <a:lnTo>
                  <a:pt x="915" y="13"/>
                </a:lnTo>
                <a:lnTo>
                  <a:pt x="909" y="17"/>
                </a:lnTo>
                <a:lnTo>
                  <a:pt x="917" y="32"/>
                </a:lnTo>
                <a:lnTo>
                  <a:pt x="938" y="55"/>
                </a:lnTo>
                <a:lnTo>
                  <a:pt x="936" y="72"/>
                </a:lnTo>
                <a:lnTo>
                  <a:pt x="936" y="74"/>
                </a:lnTo>
                <a:lnTo>
                  <a:pt x="940" y="74"/>
                </a:lnTo>
                <a:lnTo>
                  <a:pt x="942" y="77"/>
                </a:lnTo>
                <a:lnTo>
                  <a:pt x="942" y="78"/>
                </a:lnTo>
                <a:lnTo>
                  <a:pt x="944" y="84"/>
                </a:lnTo>
                <a:lnTo>
                  <a:pt x="953" y="99"/>
                </a:lnTo>
                <a:lnTo>
                  <a:pt x="926" y="119"/>
                </a:lnTo>
                <a:lnTo>
                  <a:pt x="909" y="132"/>
                </a:lnTo>
                <a:lnTo>
                  <a:pt x="917" y="146"/>
                </a:lnTo>
                <a:lnTo>
                  <a:pt x="923" y="153"/>
                </a:lnTo>
                <a:lnTo>
                  <a:pt x="934" y="178"/>
                </a:lnTo>
                <a:lnTo>
                  <a:pt x="936" y="182"/>
                </a:lnTo>
                <a:lnTo>
                  <a:pt x="919" y="209"/>
                </a:lnTo>
                <a:lnTo>
                  <a:pt x="917" y="209"/>
                </a:lnTo>
                <a:lnTo>
                  <a:pt x="915" y="207"/>
                </a:lnTo>
                <a:lnTo>
                  <a:pt x="911" y="207"/>
                </a:lnTo>
                <a:lnTo>
                  <a:pt x="907" y="205"/>
                </a:lnTo>
                <a:lnTo>
                  <a:pt x="894" y="201"/>
                </a:lnTo>
                <a:lnTo>
                  <a:pt x="892" y="199"/>
                </a:lnTo>
                <a:lnTo>
                  <a:pt x="892" y="196"/>
                </a:lnTo>
                <a:lnTo>
                  <a:pt x="888" y="192"/>
                </a:lnTo>
                <a:lnTo>
                  <a:pt x="886" y="186"/>
                </a:lnTo>
                <a:lnTo>
                  <a:pt x="880" y="173"/>
                </a:lnTo>
                <a:lnTo>
                  <a:pt x="867" y="167"/>
                </a:lnTo>
                <a:lnTo>
                  <a:pt x="863" y="161"/>
                </a:lnTo>
                <a:lnTo>
                  <a:pt x="853" y="148"/>
                </a:lnTo>
                <a:lnTo>
                  <a:pt x="849" y="148"/>
                </a:lnTo>
                <a:lnTo>
                  <a:pt x="834" y="148"/>
                </a:lnTo>
                <a:lnTo>
                  <a:pt x="827" y="119"/>
                </a:lnTo>
                <a:lnTo>
                  <a:pt x="811" y="107"/>
                </a:lnTo>
                <a:lnTo>
                  <a:pt x="773" y="144"/>
                </a:lnTo>
                <a:lnTo>
                  <a:pt x="784" y="159"/>
                </a:lnTo>
                <a:lnTo>
                  <a:pt x="792" y="167"/>
                </a:lnTo>
                <a:lnTo>
                  <a:pt x="807" y="186"/>
                </a:lnTo>
                <a:lnTo>
                  <a:pt x="809" y="190"/>
                </a:lnTo>
                <a:lnTo>
                  <a:pt x="809" y="192"/>
                </a:lnTo>
                <a:lnTo>
                  <a:pt x="809" y="194"/>
                </a:lnTo>
                <a:lnTo>
                  <a:pt x="805" y="197"/>
                </a:lnTo>
                <a:lnTo>
                  <a:pt x="803" y="196"/>
                </a:lnTo>
                <a:lnTo>
                  <a:pt x="800" y="192"/>
                </a:lnTo>
                <a:lnTo>
                  <a:pt x="792" y="186"/>
                </a:lnTo>
                <a:lnTo>
                  <a:pt x="796" y="182"/>
                </a:lnTo>
                <a:lnTo>
                  <a:pt x="800" y="178"/>
                </a:lnTo>
                <a:lnTo>
                  <a:pt x="792" y="171"/>
                </a:lnTo>
                <a:lnTo>
                  <a:pt x="786" y="176"/>
                </a:lnTo>
                <a:lnTo>
                  <a:pt x="774" y="188"/>
                </a:lnTo>
                <a:lnTo>
                  <a:pt x="771" y="186"/>
                </a:lnTo>
                <a:lnTo>
                  <a:pt x="763" y="192"/>
                </a:lnTo>
                <a:lnTo>
                  <a:pt x="771" y="199"/>
                </a:lnTo>
                <a:lnTo>
                  <a:pt x="769" y="199"/>
                </a:lnTo>
                <a:lnTo>
                  <a:pt x="767" y="203"/>
                </a:lnTo>
                <a:lnTo>
                  <a:pt x="759" y="209"/>
                </a:lnTo>
                <a:lnTo>
                  <a:pt x="755" y="211"/>
                </a:lnTo>
                <a:lnTo>
                  <a:pt x="750" y="215"/>
                </a:lnTo>
                <a:lnTo>
                  <a:pt x="748" y="209"/>
                </a:lnTo>
                <a:lnTo>
                  <a:pt x="742" y="209"/>
                </a:lnTo>
                <a:lnTo>
                  <a:pt x="740" y="209"/>
                </a:lnTo>
                <a:lnTo>
                  <a:pt x="748" y="224"/>
                </a:lnTo>
                <a:lnTo>
                  <a:pt x="748" y="226"/>
                </a:lnTo>
                <a:lnTo>
                  <a:pt x="746" y="228"/>
                </a:lnTo>
                <a:lnTo>
                  <a:pt x="748" y="232"/>
                </a:lnTo>
                <a:lnTo>
                  <a:pt x="748" y="236"/>
                </a:lnTo>
                <a:lnTo>
                  <a:pt x="752" y="242"/>
                </a:lnTo>
                <a:lnTo>
                  <a:pt x="759" y="253"/>
                </a:lnTo>
                <a:lnTo>
                  <a:pt x="757" y="257"/>
                </a:lnTo>
                <a:lnTo>
                  <a:pt x="753" y="255"/>
                </a:lnTo>
                <a:lnTo>
                  <a:pt x="752" y="255"/>
                </a:lnTo>
                <a:lnTo>
                  <a:pt x="750" y="255"/>
                </a:lnTo>
                <a:lnTo>
                  <a:pt x="748" y="255"/>
                </a:lnTo>
                <a:lnTo>
                  <a:pt x="744" y="255"/>
                </a:lnTo>
                <a:lnTo>
                  <a:pt x="742" y="255"/>
                </a:lnTo>
                <a:lnTo>
                  <a:pt x="738" y="255"/>
                </a:lnTo>
                <a:lnTo>
                  <a:pt x="738" y="257"/>
                </a:lnTo>
                <a:lnTo>
                  <a:pt x="736" y="257"/>
                </a:lnTo>
                <a:lnTo>
                  <a:pt x="736" y="259"/>
                </a:lnTo>
                <a:lnTo>
                  <a:pt x="734" y="259"/>
                </a:lnTo>
                <a:lnTo>
                  <a:pt x="732" y="261"/>
                </a:lnTo>
                <a:lnTo>
                  <a:pt x="730" y="263"/>
                </a:lnTo>
                <a:lnTo>
                  <a:pt x="728" y="265"/>
                </a:lnTo>
                <a:lnTo>
                  <a:pt x="726" y="267"/>
                </a:lnTo>
                <a:lnTo>
                  <a:pt x="725" y="269"/>
                </a:lnTo>
                <a:lnTo>
                  <a:pt x="725" y="271"/>
                </a:lnTo>
                <a:lnTo>
                  <a:pt x="721" y="273"/>
                </a:lnTo>
                <a:lnTo>
                  <a:pt x="719" y="273"/>
                </a:lnTo>
                <a:lnTo>
                  <a:pt x="715" y="273"/>
                </a:lnTo>
                <a:lnTo>
                  <a:pt x="713" y="274"/>
                </a:lnTo>
                <a:lnTo>
                  <a:pt x="707" y="278"/>
                </a:lnTo>
                <a:lnTo>
                  <a:pt x="705" y="278"/>
                </a:lnTo>
                <a:lnTo>
                  <a:pt x="704" y="280"/>
                </a:lnTo>
                <a:lnTo>
                  <a:pt x="705" y="286"/>
                </a:lnTo>
                <a:lnTo>
                  <a:pt x="707" y="288"/>
                </a:lnTo>
                <a:lnTo>
                  <a:pt x="705" y="290"/>
                </a:lnTo>
                <a:lnTo>
                  <a:pt x="698" y="294"/>
                </a:lnTo>
                <a:lnTo>
                  <a:pt x="692" y="292"/>
                </a:lnTo>
                <a:lnTo>
                  <a:pt x="690" y="290"/>
                </a:lnTo>
                <a:lnTo>
                  <a:pt x="686" y="288"/>
                </a:lnTo>
                <a:lnTo>
                  <a:pt x="682" y="288"/>
                </a:lnTo>
                <a:lnTo>
                  <a:pt x="680" y="288"/>
                </a:lnTo>
                <a:lnTo>
                  <a:pt x="678" y="288"/>
                </a:lnTo>
                <a:lnTo>
                  <a:pt x="677" y="288"/>
                </a:lnTo>
                <a:lnTo>
                  <a:pt x="675" y="288"/>
                </a:lnTo>
                <a:lnTo>
                  <a:pt x="673" y="290"/>
                </a:lnTo>
                <a:lnTo>
                  <a:pt x="669" y="290"/>
                </a:lnTo>
                <a:lnTo>
                  <a:pt x="665" y="294"/>
                </a:lnTo>
                <a:lnTo>
                  <a:pt x="661" y="294"/>
                </a:lnTo>
                <a:lnTo>
                  <a:pt x="659" y="294"/>
                </a:lnTo>
                <a:lnTo>
                  <a:pt x="657" y="294"/>
                </a:lnTo>
                <a:lnTo>
                  <a:pt x="656" y="295"/>
                </a:lnTo>
                <a:lnTo>
                  <a:pt x="656" y="298"/>
                </a:lnTo>
                <a:lnTo>
                  <a:pt x="657" y="303"/>
                </a:lnTo>
                <a:lnTo>
                  <a:pt x="657" y="309"/>
                </a:lnTo>
                <a:lnTo>
                  <a:pt x="657" y="313"/>
                </a:lnTo>
                <a:lnTo>
                  <a:pt x="665" y="328"/>
                </a:lnTo>
                <a:lnTo>
                  <a:pt x="669" y="336"/>
                </a:lnTo>
                <a:lnTo>
                  <a:pt x="667" y="342"/>
                </a:lnTo>
                <a:lnTo>
                  <a:pt x="661" y="353"/>
                </a:lnTo>
                <a:lnTo>
                  <a:pt x="657" y="355"/>
                </a:lnTo>
                <a:lnTo>
                  <a:pt x="650" y="355"/>
                </a:lnTo>
                <a:lnTo>
                  <a:pt x="673" y="380"/>
                </a:lnTo>
                <a:lnTo>
                  <a:pt x="686" y="396"/>
                </a:lnTo>
                <a:lnTo>
                  <a:pt x="686" y="394"/>
                </a:lnTo>
                <a:lnTo>
                  <a:pt x="698" y="407"/>
                </a:lnTo>
                <a:lnTo>
                  <a:pt x="696" y="409"/>
                </a:lnTo>
                <a:lnTo>
                  <a:pt x="694" y="409"/>
                </a:lnTo>
                <a:lnTo>
                  <a:pt x="692" y="409"/>
                </a:lnTo>
                <a:lnTo>
                  <a:pt x="690" y="409"/>
                </a:lnTo>
                <a:lnTo>
                  <a:pt x="688" y="409"/>
                </a:lnTo>
                <a:lnTo>
                  <a:pt x="686" y="409"/>
                </a:lnTo>
                <a:lnTo>
                  <a:pt x="684" y="409"/>
                </a:lnTo>
                <a:lnTo>
                  <a:pt x="682" y="409"/>
                </a:lnTo>
                <a:lnTo>
                  <a:pt x="680" y="409"/>
                </a:lnTo>
                <a:lnTo>
                  <a:pt x="680" y="411"/>
                </a:lnTo>
                <a:lnTo>
                  <a:pt x="678" y="411"/>
                </a:lnTo>
                <a:lnTo>
                  <a:pt x="677" y="411"/>
                </a:lnTo>
                <a:lnTo>
                  <a:pt x="675" y="411"/>
                </a:lnTo>
                <a:lnTo>
                  <a:pt x="675" y="413"/>
                </a:lnTo>
                <a:lnTo>
                  <a:pt x="673" y="413"/>
                </a:lnTo>
                <a:lnTo>
                  <a:pt x="673" y="415"/>
                </a:lnTo>
                <a:lnTo>
                  <a:pt x="673" y="417"/>
                </a:lnTo>
                <a:lnTo>
                  <a:pt x="673" y="419"/>
                </a:lnTo>
                <a:lnTo>
                  <a:pt x="671" y="419"/>
                </a:lnTo>
                <a:lnTo>
                  <a:pt x="671" y="420"/>
                </a:lnTo>
                <a:lnTo>
                  <a:pt x="669" y="420"/>
                </a:lnTo>
                <a:lnTo>
                  <a:pt x="667" y="420"/>
                </a:lnTo>
                <a:lnTo>
                  <a:pt x="665" y="420"/>
                </a:lnTo>
                <a:lnTo>
                  <a:pt x="665" y="419"/>
                </a:lnTo>
                <a:lnTo>
                  <a:pt x="663" y="419"/>
                </a:lnTo>
                <a:lnTo>
                  <a:pt x="661" y="419"/>
                </a:lnTo>
                <a:lnTo>
                  <a:pt x="659" y="419"/>
                </a:lnTo>
                <a:lnTo>
                  <a:pt x="657" y="419"/>
                </a:lnTo>
                <a:lnTo>
                  <a:pt x="657" y="420"/>
                </a:lnTo>
                <a:lnTo>
                  <a:pt x="656" y="420"/>
                </a:lnTo>
                <a:lnTo>
                  <a:pt x="656" y="423"/>
                </a:lnTo>
                <a:lnTo>
                  <a:pt x="653" y="425"/>
                </a:lnTo>
                <a:lnTo>
                  <a:pt x="653" y="423"/>
                </a:lnTo>
                <a:lnTo>
                  <a:pt x="651" y="423"/>
                </a:lnTo>
                <a:lnTo>
                  <a:pt x="651" y="420"/>
                </a:lnTo>
                <a:lnTo>
                  <a:pt x="650" y="420"/>
                </a:lnTo>
                <a:lnTo>
                  <a:pt x="648" y="420"/>
                </a:lnTo>
                <a:lnTo>
                  <a:pt x="646" y="420"/>
                </a:lnTo>
                <a:lnTo>
                  <a:pt x="644" y="419"/>
                </a:lnTo>
                <a:lnTo>
                  <a:pt x="642" y="419"/>
                </a:lnTo>
                <a:lnTo>
                  <a:pt x="642" y="417"/>
                </a:lnTo>
                <a:lnTo>
                  <a:pt x="640" y="417"/>
                </a:lnTo>
                <a:lnTo>
                  <a:pt x="640" y="419"/>
                </a:lnTo>
                <a:lnTo>
                  <a:pt x="638" y="419"/>
                </a:lnTo>
                <a:lnTo>
                  <a:pt x="636" y="420"/>
                </a:lnTo>
                <a:lnTo>
                  <a:pt x="634" y="420"/>
                </a:lnTo>
                <a:lnTo>
                  <a:pt x="632" y="420"/>
                </a:lnTo>
                <a:lnTo>
                  <a:pt x="632" y="423"/>
                </a:lnTo>
                <a:lnTo>
                  <a:pt x="630" y="423"/>
                </a:lnTo>
                <a:lnTo>
                  <a:pt x="629" y="423"/>
                </a:lnTo>
                <a:lnTo>
                  <a:pt x="629" y="420"/>
                </a:lnTo>
                <a:lnTo>
                  <a:pt x="627" y="420"/>
                </a:lnTo>
                <a:lnTo>
                  <a:pt x="625" y="420"/>
                </a:lnTo>
                <a:lnTo>
                  <a:pt x="623" y="420"/>
                </a:lnTo>
                <a:lnTo>
                  <a:pt x="621" y="419"/>
                </a:lnTo>
                <a:lnTo>
                  <a:pt x="619" y="419"/>
                </a:lnTo>
                <a:lnTo>
                  <a:pt x="617" y="417"/>
                </a:lnTo>
                <a:lnTo>
                  <a:pt x="617" y="415"/>
                </a:lnTo>
                <a:lnTo>
                  <a:pt x="615" y="415"/>
                </a:lnTo>
                <a:lnTo>
                  <a:pt x="615" y="413"/>
                </a:lnTo>
                <a:lnTo>
                  <a:pt x="613" y="413"/>
                </a:lnTo>
                <a:lnTo>
                  <a:pt x="615" y="413"/>
                </a:lnTo>
                <a:lnTo>
                  <a:pt x="615" y="411"/>
                </a:lnTo>
                <a:lnTo>
                  <a:pt x="613" y="411"/>
                </a:lnTo>
                <a:lnTo>
                  <a:pt x="611" y="411"/>
                </a:lnTo>
                <a:lnTo>
                  <a:pt x="609" y="411"/>
                </a:lnTo>
                <a:lnTo>
                  <a:pt x="607" y="411"/>
                </a:lnTo>
                <a:lnTo>
                  <a:pt x="605" y="411"/>
                </a:lnTo>
                <a:lnTo>
                  <a:pt x="603" y="413"/>
                </a:lnTo>
                <a:lnTo>
                  <a:pt x="603" y="415"/>
                </a:lnTo>
                <a:lnTo>
                  <a:pt x="603" y="417"/>
                </a:lnTo>
                <a:lnTo>
                  <a:pt x="602" y="417"/>
                </a:lnTo>
                <a:lnTo>
                  <a:pt x="600" y="417"/>
                </a:lnTo>
                <a:lnTo>
                  <a:pt x="598" y="419"/>
                </a:lnTo>
                <a:lnTo>
                  <a:pt x="598" y="420"/>
                </a:lnTo>
                <a:lnTo>
                  <a:pt x="596" y="420"/>
                </a:lnTo>
                <a:lnTo>
                  <a:pt x="596" y="423"/>
                </a:lnTo>
                <a:lnTo>
                  <a:pt x="594" y="425"/>
                </a:lnTo>
                <a:lnTo>
                  <a:pt x="594" y="426"/>
                </a:lnTo>
                <a:lnTo>
                  <a:pt x="592" y="428"/>
                </a:lnTo>
                <a:lnTo>
                  <a:pt x="590" y="426"/>
                </a:lnTo>
                <a:lnTo>
                  <a:pt x="590" y="428"/>
                </a:lnTo>
                <a:lnTo>
                  <a:pt x="588" y="428"/>
                </a:lnTo>
                <a:lnTo>
                  <a:pt x="588" y="430"/>
                </a:lnTo>
                <a:lnTo>
                  <a:pt x="586" y="430"/>
                </a:lnTo>
                <a:lnTo>
                  <a:pt x="584" y="432"/>
                </a:lnTo>
                <a:lnTo>
                  <a:pt x="582" y="434"/>
                </a:lnTo>
                <a:lnTo>
                  <a:pt x="581" y="434"/>
                </a:lnTo>
                <a:lnTo>
                  <a:pt x="579" y="434"/>
                </a:lnTo>
                <a:lnTo>
                  <a:pt x="579" y="432"/>
                </a:lnTo>
                <a:lnTo>
                  <a:pt x="579" y="430"/>
                </a:lnTo>
                <a:lnTo>
                  <a:pt x="577" y="430"/>
                </a:lnTo>
                <a:lnTo>
                  <a:pt x="575" y="430"/>
                </a:lnTo>
                <a:lnTo>
                  <a:pt x="573" y="432"/>
                </a:lnTo>
                <a:lnTo>
                  <a:pt x="571" y="434"/>
                </a:lnTo>
                <a:lnTo>
                  <a:pt x="571" y="436"/>
                </a:lnTo>
                <a:lnTo>
                  <a:pt x="571" y="438"/>
                </a:lnTo>
                <a:lnTo>
                  <a:pt x="571" y="440"/>
                </a:lnTo>
                <a:lnTo>
                  <a:pt x="571" y="442"/>
                </a:lnTo>
                <a:lnTo>
                  <a:pt x="571" y="444"/>
                </a:lnTo>
                <a:lnTo>
                  <a:pt x="569" y="444"/>
                </a:lnTo>
                <a:lnTo>
                  <a:pt x="567" y="444"/>
                </a:lnTo>
                <a:lnTo>
                  <a:pt x="565" y="444"/>
                </a:lnTo>
                <a:lnTo>
                  <a:pt x="563" y="444"/>
                </a:lnTo>
                <a:lnTo>
                  <a:pt x="561" y="444"/>
                </a:lnTo>
                <a:lnTo>
                  <a:pt x="561" y="442"/>
                </a:lnTo>
                <a:lnTo>
                  <a:pt x="559" y="440"/>
                </a:lnTo>
                <a:lnTo>
                  <a:pt x="557" y="440"/>
                </a:lnTo>
                <a:lnTo>
                  <a:pt x="555" y="440"/>
                </a:lnTo>
                <a:lnTo>
                  <a:pt x="555" y="442"/>
                </a:lnTo>
                <a:lnTo>
                  <a:pt x="554" y="444"/>
                </a:lnTo>
                <a:lnTo>
                  <a:pt x="552" y="444"/>
                </a:lnTo>
                <a:lnTo>
                  <a:pt x="550" y="444"/>
                </a:lnTo>
                <a:lnTo>
                  <a:pt x="548" y="444"/>
                </a:lnTo>
                <a:lnTo>
                  <a:pt x="548" y="442"/>
                </a:lnTo>
                <a:lnTo>
                  <a:pt x="550" y="442"/>
                </a:lnTo>
                <a:lnTo>
                  <a:pt x="550" y="440"/>
                </a:lnTo>
                <a:lnTo>
                  <a:pt x="548" y="440"/>
                </a:lnTo>
                <a:lnTo>
                  <a:pt x="546" y="440"/>
                </a:lnTo>
                <a:lnTo>
                  <a:pt x="544" y="440"/>
                </a:lnTo>
                <a:lnTo>
                  <a:pt x="544" y="442"/>
                </a:lnTo>
                <a:lnTo>
                  <a:pt x="542" y="440"/>
                </a:lnTo>
                <a:lnTo>
                  <a:pt x="540" y="440"/>
                </a:lnTo>
                <a:lnTo>
                  <a:pt x="540" y="438"/>
                </a:lnTo>
                <a:lnTo>
                  <a:pt x="540" y="436"/>
                </a:lnTo>
                <a:lnTo>
                  <a:pt x="540" y="434"/>
                </a:lnTo>
                <a:lnTo>
                  <a:pt x="538" y="434"/>
                </a:lnTo>
                <a:lnTo>
                  <a:pt x="538" y="436"/>
                </a:lnTo>
                <a:lnTo>
                  <a:pt x="536" y="436"/>
                </a:lnTo>
                <a:lnTo>
                  <a:pt x="536" y="434"/>
                </a:lnTo>
                <a:lnTo>
                  <a:pt x="534" y="434"/>
                </a:lnTo>
                <a:lnTo>
                  <a:pt x="534" y="436"/>
                </a:lnTo>
                <a:lnTo>
                  <a:pt x="534" y="438"/>
                </a:lnTo>
                <a:lnTo>
                  <a:pt x="533" y="438"/>
                </a:lnTo>
                <a:lnTo>
                  <a:pt x="533" y="440"/>
                </a:lnTo>
                <a:lnTo>
                  <a:pt x="533" y="442"/>
                </a:lnTo>
                <a:lnTo>
                  <a:pt x="531" y="442"/>
                </a:lnTo>
                <a:lnTo>
                  <a:pt x="531" y="440"/>
                </a:lnTo>
                <a:lnTo>
                  <a:pt x="528" y="440"/>
                </a:lnTo>
                <a:lnTo>
                  <a:pt x="527" y="440"/>
                </a:lnTo>
                <a:lnTo>
                  <a:pt x="527" y="438"/>
                </a:lnTo>
                <a:lnTo>
                  <a:pt x="527" y="436"/>
                </a:lnTo>
                <a:lnTo>
                  <a:pt x="527" y="434"/>
                </a:lnTo>
                <a:lnTo>
                  <a:pt x="525" y="434"/>
                </a:lnTo>
                <a:lnTo>
                  <a:pt x="523" y="434"/>
                </a:lnTo>
                <a:lnTo>
                  <a:pt x="521" y="434"/>
                </a:lnTo>
                <a:lnTo>
                  <a:pt x="519" y="432"/>
                </a:lnTo>
                <a:lnTo>
                  <a:pt x="521" y="430"/>
                </a:lnTo>
                <a:lnTo>
                  <a:pt x="521" y="428"/>
                </a:lnTo>
                <a:lnTo>
                  <a:pt x="519" y="426"/>
                </a:lnTo>
                <a:lnTo>
                  <a:pt x="517" y="426"/>
                </a:lnTo>
                <a:lnTo>
                  <a:pt x="517" y="428"/>
                </a:lnTo>
                <a:lnTo>
                  <a:pt x="515" y="428"/>
                </a:lnTo>
                <a:lnTo>
                  <a:pt x="513" y="428"/>
                </a:lnTo>
                <a:lnTo>
                  <a:pt x="511" y="426"/>
                </a:lnTo>
                <a:lnTo>
                  <a:pt x="509" y="426"/>
                </a:lnTo>
                <a:lnTo>
                  <a:pt x="507" y="426"/>
                </a:lnTo>
                <a:lnTo>
                  <a:pt x="507" y="428"/>
                </a:lnTo>
                <a:lnTo>
                  <a:pt x="507" y="430"/>
                </a:lnTo>
                <a:lnTo>
                  <a:pt x="505" y="430"/>
                </a:lnTo>
                <a:lnTo>
                  <a:pt x="505" y="432"/>
                </a:lnTo>
                <a:lnTo>
                  <a:pt x="505" y="434"/>
                </a:lnTo>
                <a:lnTo>
                  <a:pt x="505" y="436"/>
                </a:lnTo>
                <a:lnTo>
                  <a:pt x="504" y="436"/>
                </a:lnTo>
                <a:lnTo>
                  <a:pt x="504" y="434"/>
                </a:lnTo>
                <a:lnTo>
                  <a:pt x="502" y="434"/>
                </a:lnTo>
                <a:lnTo>
                  <a:pt x="502" y="432"/>
                </a:lnTo>
                <a:lnTo>
                  <a:pt x="502" y="430"/>
                </a:lnTo>
                <a:lnTo>
                  <a:pt x="502" y="428"/>
                </a:lnTo>
                <a:lnTo>
                  <a:pt x="500" y="428"/>
                </a:lnTo>
                <a:lnTo>
                  <a:pt x="500" y="430"/>
                </a:lnTo>
                <a:lnTo>
                  <a:pt x="500" y="432"/>
                </a:lnTo>
                <a:lnTo>
                  <a:pt x="498" y="432"/>
                </a:lnTo>
                <a:lnTo>
                  <a:pt x="496" y="432"/>
                </a:lnTo>
                <a:lnTo>
                  <a:pt x="496" y="434"/>
                </a:lnTo>
                <a:lnTo>
                  <a:pt x="494" y="434"/>
                </a:lnTo>
                <a:lnTo>
                  <a:pt x="492" y="434"/>
                </a:lnTo>
                <a:lnTo>
                  <a:pt x="490" y="434"/>
                </a:lnTo>
                <a:lnTo>
                  <a:pt x="490" y="432"/>
                </a:lnTo>
                <a:lnTo>
                  <a:pt x="488" y="432"/>
                </a:lnTo>
                <a:lnTo>
                  <a:pt x="486" y="432"/>
                </a:lnTo>
                <a:lnTo>
                  <a:pt x="484" y="432"/>
                </a:lnTo>
                <a:lnTo>
                  <a:pt x="484" y="434"/>
                </a:lnTo>
                <a:lnTo>
                  <a:pt x="482" y="434"/>
                </a:lnTo>
                <a:lnTo>
                  <a:pt x="480" y="434"/>
                </a:lnTo>
                <a:lnTo>
                  <a:pt x="478" y="434"/>
                </a:lnTo>
                <a:lnTo>
                  <a:pt x="477" y="434"/>
                </a:lnTo>
                <a:lnTo>
                  <a:pt x="477" y="432"/>
                </a:lnTo>
                <a:lnTo>
                  <a:pt x="478" y="432"/>
                </a:lnTo>
                <a:lnTo>
                  <a:pt x="478" y="430"/>
                </a:lnTo>
                <a:lnTo>
                  <a:pt x="477" y="428"/>
                </a:lnTo>
                <a:lnTo>
                  <a:pt x="477" y="430"/>
                </a:lnTo>
                <a:lnTo>
                  <a:pt x="475" y="430"/>
                </a:lnTo>
                <a:lnTo>
                  <a:pt x="473" y="430"/>
                </a:lnTo>
                <a:lnTo>
                  <a:pt x="473" y="428"/>
                </a:lnTo>
                <a:lnTo>
                  <a:pt x="471" y="428"/>
                </a:lnTo>
                <a:lnTo>
                  <a:pt x="471" y="426"/>
                </a:lnTo>
                <a:lnTo>
                  <a:pt x="469" y="426"/>
                </a:lnTo>
                <a:lnTo>
                  <a:pt x="469" y="425"/>
                </a:lnTo>
                <a:lnTo>
                  <a:pt x="467" y="426"/>
                </a:lnTo>
                <a:lnTo>
                  <a:pt x="469" y="426"/>
                </a:lnTo>
                <a:lnTo>
                  <a:pt x="469" y="428"/>
                </a:lnTo>
                <a:lnTo>
                  <a:pt x="467" y="428"/>
                </a:lnTo>
                <a:lnTo>
                  <a:pt x="465" y="426"/>
                </a:lnTo>
                <a:lnTo>
                  <a:pt x="463" y="426"/>
                </a:lnTo>
                <a:lnTo>
                  <a:pt x="461" y="426"/>
                </a:lnTo>
                <a:lnTo>
                  <a:pt x="461" y="425"/>
                </a:lnTo>
                <a:lnTo>
                  <a:pt x="461" y="423"/>
                </a:lnTo>
                <a:lnTo>
                  <a:pt x="461" y="420"/>
                </a:lnTo>
                <a:lnTo>
                  <a:pt x="459" y="420"/>
                </a:lnTo>
                <a:lnTo>
                  <a:pt x="457" y="420"/>
                </a:lnTo>
                <a:lnTo>
                  <a:pt x="456" y="420"/>
                </a:lnTo>
                <a:lnTo>
                  <a:pt x="454" y="423"/>
                </a:lnTo>
                <a:lnTo>
                  <a:pt x="451" y="423"/>
                </a:lnTo>
                <a:lnTo>
                  <a:pt x="450" y="423"/>
                </a:lnTo>
                <a:lnTo>
                  <a:pt x="448" y="423"/>
                </a:lnTo>
                <a:lnTo>
                  <a:pt x="446" y="423"/>
                </a:lnTo>
                <a:lnTo>
                  <a:pt x="446" y="420"/>
                </a:lnTo>
                <a:lnTo>
                  <a:pt x="444" y="420"/>
                </a:lnTo>
                <a:lnTo>
                  <a:pt x="442" y="420"/>
                </a:lnTo>
                <a:lnTo>
                  <a:pt x="440" y="420"/>
                </a:lnTo>
                <a:lnTo>
                  <a:pt x="440" y="419"/>
                </a:lnTo>
                <a:lnTo>
                  <a:pt x="438" y="419"/>
                </a:lnTo>
                <a:lnTo>
                  <a:pt x="438" y="417"/>
                </a:lnTo>
                <a:lnTo>
                  <a:pt x="436" y="417"/>
                </a:lnTo>
                <a:lnTo>
                  <a:pt x="434" y="415"/>
                </a:lnTo>
                <a:lnTo>
                  <a:pt x="434" y="413"/>
                </a:lnTo>
                <a:lnTo>
                  <a:pt x="434" y="411"/>
                </a:lnTo>
                <a:lnTo>
                  <a:pt x="434" y="409"/>
                </a:lnTo>
                <a:lnTo>
                  <a:pt x="432" y="409"/>
                </a:lnTo>
                <a:lnTo>
                  <a:pt x="430" y="409"/>
                </a:lnTo>
                <a:lnTo>
                  <a:pt x="432" y="409"/>
                </a:lnTo>
                <a:lnTo>
                  <a:pt x="432" y="407"/>
                </a:lnTo>
                <a:lnTo>
                  <a:pt x="430" y="405"/>
                </a:lnTo>
                <a:lnTo>
                  <a:pt x="430" y="403"/>
                </a:lnTo>
                <a:lnTo>
                  <a:pt x="430" y="401"/>
                </a:lnTo>
                <a:lnTo>
                  <a:pt x="430" y="399"/>
                </a:lnTo>
                <a:lnTo>
                  <a:pt x="432" y="399"/>
                </a:lnTo>
                <a:lnTo>
                  <a:pt x="432" y="397"/>
                </a:lnTo>
                <a:lnTo>
                  <a:pt x="430" y="396"/>
                </a:lnTo>
                <a:lnTo>
                  <a:pt x="429" y="394"/>
                </a:lnTo>
                <a:lnTo>
                  <a:pt x="427" y="392"/>
                </a:lnTo>
                <a:lnTo>
                  <a:pt x="425" y="392"/>
                </a:lnTo>
                <a:lnTo>
                  <a:pt x="425" y="390"/>
                </a:lnTo>
                <a:lnTo>
                  <a:pt x="425" y="388"/>
                </a:lnTo>
                <a:lnTo>
                  <a:pt x="425" y="386"/>
                </a:lnTo>
                <a:lnTo>
                  <a:pt x="425" y="384"/>
                </a:lnTo>
                <a:lnTo>
                  <a:pt x="425" y="382"/>
                </a:lnTo>
                <a:lnTo>
                  <a:pt x="427" y="382"/>
                </a:lnTo>
                <a:lnTo>
                  <a:pt x="427" y="380"/>
                </a:lnTo>
                <a:lnTo>
                  <a:pt x="429" y="380"/>
                </a:lnTo>
                <a:lnTo>
                  <a:pt x="430" y="380"/>
                </a:lnTo>
                <a:lnTo>
                  <a:pt x="430" y="382"/>
                </a:lnTo>
                <a:lnTo>
                  <a:pt x="432" y="382"/>
                </a:lnTo>
                <a:lnTo>
                  <a:pt x="432" y="380"/>
                </a:lnTo>
                <a:lnTo>
                  <a:pt x="432" y="378"/>
                </a:lnTo>
                <a:lnTo>
                  <a:pt x="432" y="376"/>
                </a:lnTo>
                <a:lnTo>
                  <a:pt x="432" y="375"/>
                </a:lnTo>
                <a:lnTo>
                  <a:pt x="434" y="375"/>
                </a:lnTo>
                <a:lnTo>
                  <a:pt x="436" y="375"/>
                </a:lnTo>
                <a:lnTo>
                  <a:pt x="436" y="376"/>
                </a:lnTo>
                <a:lnTo>
                  <a:pt x="438" y="378"/>
                </a:lnTo>
                <a:lnTo>
                  <a:pt x="438" y="376"/>
                </a:lnTo>
                <a:lnTo>
                  <a:pt x="440" y="375"/>
                </a:lnTo>
                <a:lnTo>
                  <a:pt x="442" y="375"/>
                </a:lnTo>
                <a:lnTo>
                  <a:pt x="442" y="372"/>
                </a:lnTo>
                <a:lnTo>
                  <a:pt x="442" y="370"/>
                </a:lnTo>
                <a:lnTo>
                  <a:pt x="442" y="369"/>
                </a:lnTo>
                <a:lnTo>
                  <a:pt x="442" y="367"/>
                </a:lnTo>
                <a:lnTo>
                  <a:pt x="440" y="367"/>
                </a:lnTo>
                <a:lnTo>
                  <a:pt x="438" y="367"/>
                </a:lnTo>
                <a:lnTo>
                  <a:pt x="438" y="365"/>
                </a:lnTo>
                <a:lnTo>
                  <a:pt x="436" y="365"/>
                </a:lnTo>
                <a:lnTo>
                  <a:pt x="438" y="363"/>
                </a:lnTo>
                <a:lnTo>
                  <a:pt x="440" y="363"/>
                </a:lnTo>
                <a:lnTo>
                  <a:pt x="440" y="361"/>
                </a:lnTo>
                <a:lnTo>
                  <a:pt x="438" y="361"/>
                </a:lnTo>
                <a:lnTo>
                  <a:pt x="436" y="359"/>
                </a:lnTo>
                <a:lnTo>
                  <a:pt x="436" y="357"/>
                </a:lnTo>
                <a:lnTo>
                  <a:pt x="438" y="357"/>
                </a:lnTo>
                <a:lnTo>
                  <a:pt x="438" y="355"/>
                </a:lnTo>
                <a:lnTo>
                  <a:pt x="438" y="353"/>
                </a:lnTo>
                <a:lnTo>
                  <a:pt x="436" y="353"/>
                </a:lnTo>
                <a:lnTo>
                  <a:pt x="436" y="351"/>
                </a:lnTo>
                <a:lnTo>
                  <a:pt x="438" y="351"/>
                </a:lnTo>
                <a:lnTo>
                  <a:pt x="438" y="349"/>
                </a:lnTo>
                <a:lnTo>
                  <a:pt x="436" y="349"/>
                </a:lnTo>
                <a:lnTo>
                  <a:pt x="436" y="351"/>
                </a:lnTo>
                <a:lnTo>
                  <a:pt x="434" y="351"/>
                </a:lnTo>
                <a:lnTo>
                  <a:pt x="434" y="349"/>
                </a:lnTo>
                <a:lnTo>
                  <a:pt x="432" y="348"/>
                </a:lnTo>
                <a:lnTo>
                  <a:pt x="434" y="348"/>
                </a:lnTo>
                <a:lnTo>
                  <a:pt x="436" y="346"/>
                </a:lnTo>
                <a:lnTo>
                  <a:pt x="436" y="344"/>
                </a:lnTo>
                <a:lnTo>
                  <a:pt x="434" y="344"/>
                </a:lnTo>
                <a:lnTo>
                  <a:pt x="434" y="342"/>
                </a:lnTo>
                <a:lnTo>
                  <a:pt x="436" y="342"/>
                </a:lnTo>
                <a:lnTo>
                  <a:pt x="436" y="340"/>
                </a:lnTo>
                <a:lnTo>
                  <a:pt x="438" y="342"/>
                </a:lnTo>
                <a:lnTo>
                  <a:pt x="438" y="340"/>
                </a:lnTo>
                <a:lnTo>
                  <a:pt x="438" y="338"/>
                </a:lnTo>
                <a:lnTo>
                  <a:pt x="436" y="338"/>
                </a:lnTo>
                <a:lnTo>
                  <a:pt x="436" y="336"/>
                </a:lnTo>
                <a:lnTo>
                  <a:pt x="434" y="336"/>
                </a:lnTo>
                <a:lnTo>
                  <a:pt x="434" y="334"/>
                </a:lnTo>
                <a:lnTo>
                  <a:pt x="436" y="334"/>
                </a:lnTo>
                <a:lnTo>
                  <a:pt x="438" y="332"/>
                </a:lnTo>
                <a:lnTo>
                  <a:pt x="440" y="332"/>
                </a:lnTo>
                <a:lnTo>
                  <a:pt x="440" y="330"/>
                </a:lnTo>
                <a:lnTo>
                  <a:pt x="438" y="330"/>
                </a:lnTo>
                <a:lnTo>
                  <a:pt x="438" y="328"/>
                </a:lnTo>
                <a:lnTo>
                  <a:pt x="436" y="328"/>
                </a:lnTo>
                <a:lnTo>
                  <a:pt x="434" y="328"/>
                </a:lnTo>
                <a:lnTo>
                  <a:pt x="432" y="326"/>
                </a:lnTo>
                <a:lnTo>
                  <a:pt x="430" y="324"/>
                </a:lnTo>
                <a:lnTo>
                  <a:pt x="429" y="322"/>
                </a:lnTo>
                <a:lnTo>
                  <a:pt x="429" y="321"/>
                </a:lnTo>
                <a:lnTo>
                  <a:pt x="427" y="319"/>
                </a:lnTo>
                <a:lnTo>
                  <a:pt x="429" y="319"/>
                </a:lnTo>
                <a:lnTo>
                  <a:pt x="429" y="317"/>
                </a:lnTo>
                <a:lnTo>
                  <a:pt x="427" y="317"/>
                </a:lnTo>
                <a:lnTo>
                  <a:pt x="425" y="317"/>
                </a:lnTo>
                <a:lnTo>
                  <a:pt x="423" y="317"/>
                </a:lnTo>
                <a:lnTo>
                  <a:pt x="421" y="317"/>
                </a:lnTo>
                <a:lnTo>
                  <a:pt x="419" y="317"/>
                </a:lnTo>
                <a:lnTo>
                  <a:pt x="419" y="315"/>
                </a:lnTo>
                <a:lnTo>
                  <a:pt x="419" y="313"/>
                </a:lnTo>
                <a:lnTo>
                  <a:pt x="417" y="313"/>
                </a:lnTo>
                <a:lnTo>
                  <a:pt x="417" y="315"/>
                </a:lnTo>
                <a:lnTo>
                  <a:pt x="417" y="313"/>
                </a:lnTo>
                <a:lnTo>
                  <a:pt x="415" y="313"/>
                </a:lnTo>
                <a:lnTo>
                  <a:pt x="413" y="313"/>
                </a:lnTo>
                <a:lnTo>
                  <a:pt x="413" y="315"/>
                </a:lnTo>
                <a:lnTo>
                  <a:pt x="413" y="317"/>
                </a:lnTo>
                <a:lnTo>
                  <a:pt x="411" y="317"/>
                </a:lnTo>
                <a:lnTo>
                  <a:pt x="409" y="317"/>
                </a:lnTo>
                <a:lnTo>
                  <a:pt x="408" y="317"/>
                </a:lnTo>
                <a:lnTo>
                  <a:pt x="408" y="319"/>
                </a:lnTo>
                <a:lnTo>
                  <a:pt x="406" y="319"/>
                </a:lnTo>
                <a:lnTo>
                  <a:pt x="406" y="317"/>
                </a:lnTo>
                <a:lnTo>
                  <a:pt x="403" y="317"/>
                </a:lnTo>
                <a:lnTo>
                  <a:pt x="403" y="315"/>
                </a:lnTo>
                <a:lnTo>
                  <a:pt x="403" y="313"/>
                </a:lnTo>
                <a:lnTo>
                  <a:pt x="403" y="311"/>
                </a:lnTo>
                <a:lnTo>
                  <a:pt x="403" y="309"/>
                </a:lnTo>
                <a:lnTo>
                  <a:pt x="403" y="307"/>
                </a:lnTo>
                <a:lnTo>
                  <a:pt x="402" y="307"/>
                </a:lnTo>
                <a:lnTo>
                  <a:pt x="400" y="307"/>
                </a:lnTo>
                <a:lnTo>
                  <a:pt x="398" y="309"/>
                </a:lnTo>
                <a:lnTo>
                  <a:pt x="396" y="309"/>
                </a:lnTo>
                <a:lnTo>
                  <a:pt x="396" y="307"/>
                </a:lnTo>
                <a:lnTo>
                  <a:pt x="394" y="307"/>
                </a:lnTo>
                <a:lnTo>
                  <a:pt x="392" y="307"/>
                </a:lnTo>
                <a:lnTo>
                  <a:pt x="390" y="307"/>
                </a:lnTo>
                <a:lnTo>
                  <a:pt x="390" y="305"/>
                </a:lnTo>
                <a:lnTo>
                  <a:pt x="388" y="305"/>
                </a:lnTo>
                <a:lnTo>
                  <a:pt x="386" y="305"/>
                </a:lnTo>
                <a:lnTo>
                  <a:pt x="384" y="305"/>
                </a:lnTo>
                <a:lnTo>
                  <a:pt x="384" y="303"/>
                </a:lnTo>
                <a:lnTo>
                  <a:pt x="382" y="303"/>
                </a:lnTo>
                <a:lnTo>
                  <a:pt x="384" y="303"/>
                </a:lnTo>
                <a:lnTo>
                  <a:pt x="384" y="301"/>
                </a:lnTo>
                <a:lnTo>
                  <a:pt x="384" y="300"/>
                </a:lnTo>
                <a:lnTo>
                  <a:pt x="384" y="298"/>
                </a:lnTo>
                <a:lnTo>
                  <a:pt x="382" y="298"/>
                </a:lnTo>
                <a:lnTo>
                  <a:pt x="382" y="295"/>
                </a:lnTo>
                <a:lnTo>
                  <a:pt x="381" y="295"/>
                </a:lnTo>
                <a:lnTo>
                  <a:pt x="381" y="298"/>
                </a:lnTo>
                <a:lnTo>
                  <a:pt x="379" y="298"/>
                </a:lnTo>
                <a:lnTo>
                  <a:pt x="377" y="298"/>
                </a:lnTo>
                <a:lnTo>
                  <a:pt x="375" y="295"/>
                </a:lnTo>
                <a:lnTo>
                  <a:pt x="371" y="298"/>
                </a:lnTo>
                <a:lnTo>
                  <a:pt x="371" y="295"/>
                </a:lnTo>
                <a:lnTo>
                  <a:pt x="371" y="294"/>
                </a:lnTo>
                <a:lnTo>
                  <a:pt x="369" y="292"/>
                </a:lnTo>
                <a:lnTo>
                  <a:pt x="367" y="292"/>
                </a:lnTo>
                <a:lnTo>
                  <a:pt x="365" y="292"/>
                </a:lnTo>
                <a:lnTo>
                  <a:pt x="365" y="294"/>
                </a:lnTo>
                <a:lnTo>
                  <a:pt x="363" y="294"/>
                </a:lnTo>
                <a:lnTo>
                  <a:pt x="363" y="292"/>
                </a:lnTo>
                <a:lnTo>
                  <a:pt x="361" y="290"/>
                </a:lnTo>
                <a:lnTo>
                  <a:pt x="361" y="288"/>
                </a:lnTo>
                <a:lnTo>
                  <a:pt x="360" y="288"/>
                </a:lnTo>
                <a:lnTo>
                  <a:pt x="360" y="286"/>
                </a:lnTo>
                <a:lnTo>
                  <a:pt x="357" y="286"/>
                </a:lnTo>
                <a:lnTo>
                  <a:pt x="357" y="288"/>
                </a:lnTo>
                <a:lnTo>
                  <a:pt x="355" y="288"/>
                </a:lnTo>
                <a:lnTo>
                  <a:pt x="355" y="290"/>
                </a:lnTo>
                <a:lnTo>
                  <a:pt x="354" y="290"/>
                </a:lnTo>
                <a:lnTo>
                  <a:pt x="352" y="290"/>
                </a:lnTo>
                <a:lnTo>
                  <a:pt x="350" y="288"/>
                </a:lnTo>
                <a:lnTo>
                  <a:pt x="348" y="288"/>
                </a:lnTo>
                <a:lnTo>
                  <a:pt x="348" y="286"/>
                </a:lnTo>
                <a:lnTo>
                  <a:pt x="348" y="284"/>
                </a:lnTo>
                <a:lnTo>
                  <a:pt x="348" y="282"/>
                </a:lnTo>
                <a:lnTo>
                  <a:pt x="348" y="280"/>
                </a:lnTo>
                <a:lnTo>
                  <a:pt x="346" y="280"/>
                </a:lnTo>
                <a:lnTo>
                  <a:pt x="344" y="278"/>
                </a:lnTo>
                <a:lnTo>
                  <a:pt x="342" y="278"/>
                </a:lnTo>
                <a:lnTo>
                  <a:pt x="342" y="276"/>
                </a:lnTo>
                <a:lnTo>
                  <a:pt x="344" y="276"/>
                </a:lnTo>
                <a:lnTo>
                  <a:pt x="344" y="274"/>
                </a:lnTo>
                <a:lnTo>
                  <a:pt x="344" y="273"/>
                </a:lnTo>
                <a:lnTo>
                  <a:pt x="344" y="271"/>
                </a:lnTo>
                <a:lnTo>
                  <a:pt x="342" y="271"/>
                </a:lnTo>
                <a:lnTo>
                  <a:pt x="340" y="273"/>
                </a:lnTo>
                <a:lnTo>
                  <a:pt x="340" y="274"/>
                </a:lnTo>
                <a:lnTo>
                  <a:pt x="338" y="274"/>
                </a:lnTo>
                <a:lnTo>
                  <a:pt x="336" y="274"/>
                </a:lnTo>
                <a:lnTo>
                  <a:pt x="336" y="273"/>
                </a:lnTo>
                <a:lnTo>
                  <a:pt x="336" y="271"/>
                </a:lnTo>
                <a:lnTo>
                  <a:pt x="336" y="269"/>
                </a:lnTo>
                <a:lnTo>
                  <a:pt x="336" y="267"/>
                </a:lnTo>
                <a:lnTo>
                  <a:pt x="336" y="265"/>
                </a:lnTo>
                <a:lnTo>
                  <a:pt x="334" y="265"/>
                </a:lnTo>
                <a:lnTo>
                  <a:pt x="334" y="267"/>
                </a:lnTo>
                <a:lnTo>
                  <a:pt x="333" y="267"/>
                </a:lnTo>
                <a:lnTo>
                  <a:pt x="333" y="265"/>
                </a:lnTo>
                <a:lnTo>
                  <a:pt x="334" y="263"/>
                </a:lnTo>
                <a:lnTo>
                  <a:pt x="333" y="263"/>
                </a:lnTo>
                <a:lnTo>
                  <a:pt x="331" y="261"/>
                </a:lnTo>
                <a:lnTo>
                  <a:pt x="331" y="259"/>
                </a:lnTo>
                <a:lnTo>
                  <a:pt x="329" y="259"/>
                </a:lnTo>
                <a:lnTo>
                  <a:pt x="329" y="257"/>
                </a:lnTo>
                <a:lnTo>
                  <a:pt x="327" y="257"/>
                </a:lnTo>
                <a:lnTo>
                  <a:pt x="329" y="257"/>
                </a:lnTo>
                <a:lnTo>
                  <a:pt x="329" y="255"/>
                </a:lnTo>
                <a:lnTo>
                  <a:pt x="331" y="255"/>
                </a:lnTo>
                <a:lnTo>
                  <a:pt x="331" y="253"/>
                </a:lnTo>
                <a:lnTo>
                  <a:pt x="331" y="251"/>
                </a:lnTo>
                <a:lnTo>
                  <a:pt x="331" y="250"/>
                </a:lnTo>
                <a:lnTo>
                  <a:pt x="331" y="247"/>
                </a:lnTo>
                <a:lnTo>
                  <a:pt x="329" y="247"/>
                </a:lnTo>
                <a:lnTo>
                  <a:pt x="327" y="247"/>
                </a:lnTo>
                <a:lnTo>
                  <a:pt x="327" y="245"/>
                </a:lnTo>
                <a:lnTo>
                  <a:pt x="325" y="245"/>
                </a:lnTo>
                <a:lnTo>
                  <a:pt x="323" y="245"/>
                </a:lnTo>
                <a:lnTo>
                  <a:pt x="323" y="244"/>
                </a:lnTo>
                <a:lnTo>
                  <a:pt x="323" y="240"/>
                </a:lnTo>
                <a:lnTo>
                  <a:pt x="306" y="245"/>
                </a:lnTo>
                <a:lnTo>
                  <a:pt x="285" y="245"/>
                </a:lnTo>
                <a:lnTo>
                  <a:pt x="261" y="244"/>
                </a:lnTo>
                <a:lnTo>
                  <a:pt x="254" y="236"/>
                </a:lnTo>
                <a:lnTo>
                  <a:pt x="250" y="234"/>
                </a:lnTo>
                <a:lnTo>
                  <a:pt x="248" y="232"/>
                </a:lnTo>
                <a:lnTo>
                  <a:pt x="244" y="232"/>
                </a:lnTo>
                <a:lnTo>
                  <a:pt x="231" y="221"/>
                </a:lnTo>
                <a:lnTo>
                  <a:pt x="225" y="207"/>
                </a:lnTo>
                <a:lnTo>
                  <a:pt x="223" y="205"/>
                </a:lnTo>
                <a:lnTo>
                  <a:pt x="221" y="199"/>
                </a:lnTo>
                <a:lnTo>
                  <a:pt x="221" y="192"/>
                </a:lnTo>
                <a:lnTo>
                  <a:pt x="221" y="188"/>
                </a:lnTo>
                <a:lnTo>
                  <a:pt x="217" y="173"/>
                </a:lnTo>
                <a:lnTo>
                  <a:pt x="211" y="159"/>
                </a:lnTo>
                <a:lnTo>
                  <a:pt x="210" y="159"/>
                </a:lnTo>
                <a:lnTo>
                  <a:pt x="156" y="182"/>
                </a:lnTo>
                <a:lnTo>
                  <a:pt x="150" y="182"/>
                </a:lnTo>
                <a:lnTo>
                  <a:pt x="119" y="194"/>
                </a:lnTo>
                <a:lnTo>
                  <a:pt x="108" y="199"/>
                </a:lnTo>
                <a:lnTo>
                  <a:pt x="98" y="203"/>
                </a:lnTo>
                <a:lnTo>
                  <a:pt x="81" y="213"/>
                </a:lnTo>
                <a:lnTo>
                  <a:pt x="59" y="226"/>
                </a:lnTo>
                <a:lnTo>
                  <a:pt x="59" y="228"/>
                </a:lnTo>
                <a:lnTo>
                  <a:pt x="67" y="245"/>
                </a:lnTo>
                <a:lnTo>
                  <a:pt x="85" y="278"/>
                </a:lnTo>
                <a:lnTo>
                  <a:pt x="33" y="276"/>
                </a:lnTo>
                <a:lnTo>
                  <a:pt x="33" y="278"/>
                </a:lnTo>
                <a:lnTo>
                  <a:pt x="52" y="321"/>
                </a:lnTo>
                <a:lnTo>
                  <a:pt x="54" y="322"/>
                </a:lnTo>
                <a:lnTo>
                  <a:pt x="54" y="324"/>
                </a:lnTo>
                <a:lnTo>
                  <a:pt x="46" y="328"/>
                </a:lnTo>
                <a:lnTo>
                  <a:pt x="0" y="348"/>
                </a:lnTo>
                <a:lnTo>
                  <a:pt x="0" y="349"/>
                </a:lnTo>
                <a:lnTo>
                  <a:pt x="31" y="423"/>
                </a:lnTo>
                <a:lnTo>
                  <a:pt x="31" y="425"/>
                </a:lnTo>
                <a:lnTo>
                  <a:pt x="75" y="522"/>
                </a:lnTo>
                <a:lnTo>
                  <a:pt x="85" y="542"/>
                </a:lnTo>
                <a:lnTo>
                  <a:pt x="94" y="551"/>
                </a:lnTo>
                <a:lnTo>
                  <a:pt x="125" y="588"/>
                </a:lnTo>
                <a:lnTo>
                  <a:pt x="150" y="617"/>
                </a:lnTo>
                <a:lnTo>
                  <a:pt x="171" y="644"/>
                </a:lnTo>
                <a:lnTo>
                  <a:pt x="189" y="663"/>
                </a:lnTo>
                <a:lnTo>
                  <a:pt x="202" y="684"/>
                </a:lnTo>
                <a:lnTo>
                  <a:pt x="206" y="695"/>
                </a:lnTo>
                <a:lnTo>
                  <a:pt x="215" y="724"/>
                </a:lnTo>
                <a:lnTo>
                  <a:pt x="252" y="822"/>
                </a:lnTo>
                <a:lnTo>
                  <a:pt x="256" y="840"/>
                </a:lnTo>
                <a:lnTo>
                  <a:pt x="254" y="843"/>
                </a:lnTo>
                <a:lnTo>
                  <a:pt x="258" y="851"/>
                </a:lnTo>
                <a:lnTo>
                  <a:pt x="259" y="859"/>
                </a:lnTo>
                <a:lnTo>
                  <a:pt x="261" y="865"/>
                </a:lnTo>
                <a:lnTo>
                  <a:pt x="261" y="867"/>
                </a:lnTo>
                <a:lnTo>
                  <a:pt x="265" y="865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" name="Freeform 214"/>
          <p:cNvSpPr>
            <a:spLocks/>
          </p:cNvSpPr>
          <p:nvPr/>
        </p:nvSpPr>
        <p:spPr bwMode="auto">
          <a:xfrm>
            <a:off x="-2429747" y="5799073"/>
            <a:ext cx="1067471" cy="725767"/>
          </a:xfrm>
          <a:custGeom>
            <a:avLst/>
            <a:gdLst>
              <a:gd name="T0" fmla="*/ 1116 w 1134"/>
              <a:gd name="T1" fmla="*/ 709 h 771"/>
              <a:gd name="T2" fmla="*/ 1128 w 1134"/>
              <a:gd name="T3" fmla="*/ 686 h 771"/>
              <a:gd name="T4" fmla="*/ 1134 w 1134"/>
              <a:gd name="T5" fmla="*/ 663 h 771"/>
              <a:gd name="T6" fmla="*/ 1093 w 1134"/>
              <a:gd name="T7" fmla="*/ 638 h 771"/>
              <a:gd name="T8" fmla="*/ 1012 w 1134"/>
              <a:gd name="T9" fmla="*/ 513 h 771"/>
              <a:gd name="T10" fmla="*/ 970 w 1134"/>
              <a:gd name="T11" fmla="*/ 488 h 771"/>
              <a:gd name="T12" fmla="*/ 924 w 1134"/>
              <a:gd name="T13" fmla="*/ 477 h 771"/>
              <a:gd name="T14" fmla="*/ 920 w 1134"/>
              <a:gd name="T15" fmla="*/ 440 h 771"/>
              <a:gd name="T16" fmla="*/ 870 w 1134"/>
              <a:gd name="T17" fmla="*/ 415 h 771"/>
              <a:gd name="T18" fmla="*/ 899 w 1134"/>
              <a:gd name="T19" fmla="*/ 348 h 771"/>
              <a:gd name="T20" fmla="*/ 908 w 1134"/>
              <a:gd name="T21" fmla="*/ 296 h 771"/>
              <a:gd name="T22" fmla="*/ 847 w 1134"/>
              <a:gd name="T23" fmla="*/ 240 h 771"/>
              <a:gd name="T24" fmla="*/ 711 w 1134"/>
              <a:gd name="T25" fmla="*/ 182 h 771"/>
              <a:gd name="T26" fmla="*/ 655 w 1134"/>
              <a:gd name="T27" fmla="*/ 221 h 771"/>
              <a:gd name="T28" fmla="*/ 651 w 1134"/>
              <a:gd name="T29" fmla="*/ 200 h 771"/>
              <a:gd name="T30" fmla="*/ 647 w 1134"/>
              <a:gd name="T31" fmla="*/ 169 h 771"/>
              <a:gd name="T32" fmla="*/ 630 w 1134"/>
              <a:gd name="T33" fmla="*/ 157 h 771"/>
              <a:gd name="T34" fmla="*/ 611 w 1134"/>
              <a:gd name="T35" fmla="*/ 146 h 771"/>
              <a:gd name="T36" fmla="*/ 588 w 1134"/>
              <a:gd name="T37" fmla="*/ 131 h 771"/>
              <a:gd name="T38" fmla="*/ 564 w 1134"/>
              <a:gd name="T39" fmla="*/ 148 h 771"/>
              <a:gd name="T40" fmla="*/ 588 w 1134"/>
              <a:gd name="T41" fmla="*/ 184 h 771"/>
              <a:gd name="T42" fmla="*/ 522 w 1134"/>
              <a:gd name="T43" fmla="*/ 152 h 771"/>
              <a:gd name="T44" fmla="*/ 455 w 1134"/>
              <a:gd name="T45" fmla="*/ 132 h 771"/>
              <a:gd name="T46" fmla="*/ 480 w 1134"/>
              <a:gd name="T47" fmla="*/ 65 h 771"/>
              <a:gd name="T48" fmla="*/ 453 w 1134"/>
              <a:gd name="T49" fmla="*/ 19 h 771"/>
              <a:gd name="T50" fmla="*/ 190 w 1134"/>
              <a:gd name="T51" fmla="*/ 136 h 771"/>
              <a:gd name="T52" fmla="*/ 115 w 1134"/>
              <a:gd name="T53" fmla="*/ 232 h 771"/>
              <a:gd name="T54" fmla="*/ 124 w 1134"/>
              <a:gd name="T55" fmla="*/ 253 h 771"/>
              <a:gd name="T56" fmla="*/ 134 w 1134"/>
              <a:gd name="T57" fmla="*/ 273 h 771"/>
              <a:gd name="T58" fmla="*/ 109 w 1134"/>
              <a:gd name="T59" fmla="*/ 313 h 771"/>
              <a:gd name="T60" fmla="*/ 73 w 1134"/>
              <a:gd name="T61" fmla="*/ 328 h 771"/>
              <a:gd name="T62" fmla="*/ 11 w 1134"/>
              <a:gd name="T63" fmla="*/ 432 h 771"/>
              <a:gd name="T64" fmla="*/ 49 w 1134"/>
              <a:gd name="T65" fmla="*/ 480 h 771"/>
              <a:gd name="T66" fmla="*/ 105 w 1134"/>
              <a:gd name="T67" fmla="*/ 549 h 771"/>
              <a:gd name="T68" fmla="*/ 142 w 1134"/>
              <a:gd name="T69" fmla="*/ 513 h 771"/>
              <a:gd name="T70" fmla="*/ 190 w 1134"/>
              <a:gd name="T71" fmla="*/ 479 h 771"/>
              <a:gd name="T72" fmla="*/ 217 w 1134"/>
              <a:gd name="T73" fmla="*/ 457 h 771"/>
              <a:gd name="T74" fmla="*/ 240 w 1134"/>
              <a:gd name="T75" fmla="*/ 455 h 771"/>
              <a:gd name="T76" fmla="*/ 253 w 1134"/>
              <a:gd name="T77" fmla="*/ 461 h 771"/>
              <a:gd name="T78" fmla="*/ 278 w 1134"/>
              <a:gd name="T79" fmla="*/ 463 h 771"/>
              <a:gd name="T80" fmla="*/ 296 w 1134"/>
              <a:gd name="T81" fmla="*/ 473 h 771"/>
              <a:gd name="T82" fmla="*/ 278 w 1134"/>
              <a:gd name="T83" fmla="*/ 494 h 771"/>
              <a:gd name="T84" fmla="*/ 315 w 1134"/>
              <a:gd name="T85" fmla="*/ 500 h 771"/>
              <a:gd name="T86" fmla="*/ 313 w 1134"/>
              <a:gd name="T87" fmla="*/ 509 h 771"/>
              <a:gd name="T88" fmla="*/ 323 w 1134"/>
              <a:gd name="T89" fmla="*/ 519 h 771"/>
              <a:gd name="T90" fmla="*/ 355 w 1134"/>
              <a:gd name="T91" fmla="*/ 490 h 771"/>
              <a:gd name="T92" fmla="*/ 376 w 1134"/>
              <a:gd name="T93" fmla="*/ 548 h 771"/>
              <a:gd name="T94" fmla="*/ 357 w 1134"/>
              <a:gd name="T95" fmla="*/ 592 h 771"/>
              <a:gd name="T96" fmla="*/ 290 w 1134"/>
              <a:gd name="T97" fmla="*/ 586 h 771"/>
              <a:gd name="T98" fmla="*/ 167 w 1134"/>
              <a:gd name="T99" fmla="*/ 640 h 771"/>
              <a:gd name="T100" fmla="*/ 184 w 1134"/>
              <a:gd name="T101" fmla="*/ 724 h 771"/>
              <a:gd name="T102" fmla="*/ 371 w 1134"/>
              <a:gd name="T103" fmla="*/ 700 h 771"/>
              <a:gd name="T104" fmla="*/ 465 w 1134"/>
              <a:gd name="T105" fmla="*/ 730 h 771"/>
              <a:gd name="T106" fmla="*/ 595 w 1134"/>
              <a:gd name="T107" fmla="*/ 757 h 771"/>
              <a:gd name="T108" fmla="*/ 659 w 1134"/>
              <a:gd name="T109" fmla="*/ 713 h 771"/>
              <a:gd name="T110" fmla="*/ 695 w 1134"/>
              <a:gd name="T111" fmla="*/ 661 h 771"/>
              <a:gd name="T112" fmla="*/ 753 w 1134"/>
              <a:gd name="T113" fmla="*/ 640 h 771"/>
              <a:gd name="T114" fmla="*/ 790 w 1134"/>
              <a:gd name="T115" fmla="*/ 640 h 771"/>
              <a:gd name="T116" fmla="*/ 884 w 1134"/>
              <a:gd name="T117" fmla="*/ 653 h 771"/>
              <a:gd name="T118" fmla="*/ 1001 w 1134"/>
              <a:gd name="T119" fmla="*/ 678 h 771"/>
              <a:gd name="T120" fmla="*/ 1049 w 1134"/>
              <a:gd name="T121" fmla="*/ 701 h 771"/>
              <a:gd name="T122" fmla="*/ 1074 w 1134"/>
              <a:gd name="T123" fmla="*/ 724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34" h="771">
                <a:moveTo>
                  <a:pt x="1093" y="748"/>
                </a:moveTo>
                <a:lnTo>
                  <a:pt x="1101" y="734"/>
                </a:lnTo>
                <a:lnTo>
                  <a:pt x="1103" y="732"/>
                </a:lnTo>
                <a:lnTo>
                  <a:pt x="1105" y="732"/>
                </a:lnTo>
                <a:lnTo>
                  <a:pt x="1106" y="730"/>
                </a:lnTo>
                <a:lnTo>
                  <a:pt x="1108" y="728"/>
                </a:lnTo>
                <a:lnTo>
                  <a:pt x="1108" y="727"/>
                </a:lnTo>
                <a:lnTo>
                  <a:pt x="1110" y="724"/>
                </a:lnTo>
                <a:lnTo>
                  <a:pt x="1112" y="721"/>
                </a:lnTo>
                <a:lnTo>
                  <a:pt x="1112" y="719"/>
                </a:lnTo>
                <a:lnTo>
                  <a:pt x="1114" y="717"/>
                </a:lnTo>
                <a:lnTo>
                  <a:pt x="1114" y="715"/>
                </a:lnTo>
                <a:lnTo>
                  <a:pt x="1116" y="715"/>
                </a:lnTo>
                <a:lnTo>
                  <a:pt x="1116" y="713"/>
                </a:lnTo>
                <a:lnTo>
                  <a:pt x="1116" y="711"/>
                </a:lnTo>
                <a:lnTo>
                  <a:pt x="1116" y="709"/>
                </a:lnTo>
                <a:lnTo>
                  <a:pt x="1118" y="707"/>
                </a:lnTo>
                <a:lnTo>
                  <a:pt x="1118" y="705"/>
                </a:lnTo>
                <a:lnTo>
                  <a:pt x="1118" y="703"/>
                </a:lnTo>
                <a:lnTo>
                  <a:pt x="1120" y="703"/>
                </a:lnTo>
                <a:lnTo>
                  <a:pt x="1120" y="701"/>
                </a:lnTo>
                <a:lnTo>
                  <a:pt x="1120" y="700"/>
                </a:lnTo>
                <a:lnTo>
                  <a:pt x="1120" y="698"/>
                </a:lnTo>
                <a:lnTo>
                  <a:pt x="1120" y="696"/>
                </a:lnTo>
                <a:lnTo>
                  <a:pt x="1120" y="694"/>
                </a:lnTo>
                <a:lnTo>
                  <a:pt x="1122" y="694"/>
                </a:lnTo>
                <a:lnTo>
                  <a:pt x="1122" y="692"/>
                </a:lnTo>
                <a:lnTo>
                  <a:pt x="1124" y="692"/>
                </a:lnTo>
                <a:lnTo>
                  <a:pt x="1124" y="690"/>
                </a:lnTo>
                <a:lnTo>
                  <a:pt x="1126" y="690"/>
                </a:lnTo>
                <a:lnTo>
                  <a:pt x="1126" y="688"/>
                </a:lnTo>
                <a:lnTo>
                  <a:pt x="1128" y="686"/>
                </a:lnTo>
                <a:lnTo>
                  <a:pt x="1128" y="684"/>
                </a:lnTo>
                <a:lnTo>
                  <a:pt x="1126" y="684"/>
                </a:lnTo>
                <a:lnTo>
                  <a:pt x="1126" y="682"/>
                </a:lnTo>
                <a:lnTo>
                  <a:pt x="1128" y="680"/>
                </a:lnTo>
                <a:lnTo>
                  <a:pt x="1128" y="678"/>
                </a:lnTo>
                <a:lnTo>
                  <a:pt x="1130" y="678"/>
                </a:lnTo>
                <a:lnTo>
                  <a:pt x="1130" y="676"/>
                </a:lnTo>
                <a:lnTo>
                  <a:pt x="1130" y="674"/>
                </a:lnTo>
                <a:lnTo>
                  <a:pt x="1130" y="673"/>
                </a:lnTo>
                <a:lnTo>
                  <a:pt x="1132" y="673"/>
                </a:lnTo>
                <a:lnTo>
                  <a:pt x="1132" y="671"/>
                </a:lnTo>
                <a:lnTo>
                  <a:pt x="1134" y="671"/>
                </a:lnTo>
                <a:lnTo>
                  <a:pt x="1134" y="669"/>
                </a:lnTo>
                <a:lnTo>
                  <a:pt x="1134" y="667"/>
                </a:lnTo>
                <a:lnTo>
                  <a:pt x="1134" y="665"/>
                </a:lnTo>
                <a:lnTo>
                  <a:pt x="1134" y="663"/>
                </a:lnTo>
                <a:lnTo>
                  <a:pt x="1132" y="663"/>
                </a:lnTo>
                <a:lnTo>
                  <a:pt x="1132" y="661"/>
                </a:lnTo>
                <a:lnTo>
                  <a:pt x="1132" y="659"/>
                </a:lnTo>
                <a:lnTo>
                  <a:pt x="1130" y="659"/>
                </a:lnTo>
                <a:lnTo>
                  <a:pt x="1130" y="657"/>
                </a:lnTo>
                <a:lnTo>
                  <a:pt x="1130" y="655"/>
                </a:lnTo>
                <a:lnTo>
                  <a:pt x="1128" y="653"/>
                </a:lnTo>
                <a:lnTo>
                  <a:pt x="1128" y="652"/>
                </a:lnTo>
                <a:lnTo>
                  <a:pt x="1128" y="650"/>
                </a:lnTo>
                <a:lnTo>
                  <a:pt x="1126" y="644"/>
                </a:lnTo>
                <a:lnTo>
                  <a:pt x="1126" y="640"/>
                </a:lnTo>
                <a:lnTo>
                  <a:pt x="1126" y="636"/>
                </a:lnTo>
                <a:lnTo>
                  <a:pt x="1120" y="638"/>
                </a:lnTo>
                <a:lnTo>
                  <a:pt x="1114" y="640"/>
                </a:lnTo>
                <a:lnTo>
                  <a:pt x="1106" y="638"/>
                </a:lnTo>
                <a:lnTo>
                  <a:pt x="1093" y="638"/>
                </a:lnTo>
                <a:lnTo>
                  <a:pt x="1085" y="626"/>
                </a:lnTo>
                <a:lnTo>
                  <a:pt x="1097" y="603"/>
                </a:lnTo>
                <a:lnTo>
                  <a:pt x="1084" y="597"/>
                </a:lnTo>
                <a:lnTo>
                  <a:pt x="1066" y="592"/>
                </a:lnTo>
                <a:lnTo>
                  <a:pt x="1036" y="578"/>
                </a:lnTo>
                <a:lnTo>
                  <a:pt x="1039" y="567"/>
                </a:lnTo>
                <a:lnTo>
                  <a:pt x="1049" y="553"/>
                </a:lnTo>
                <a:lnTo>
                  <a:pt x="1045" y="549"/>
                </a:lnTo>
                <a:lnTo>
                  <a:pt x="1026" y="540"/>
                </a:lnTo>
                <a:lnTo>
                  <a:pt x="1016" y="538"/>
                </a:lnTo>
                <a:lnTo>
                  <a:pt x="1014" y="538"/>
                </a:lnTo>
                <a:lnTo>
                  <a:pt x="1009" y="527"/>
                </a:lnTo>
                <a:lnTo>
                  <a:pt x="1010" y="519"/>
                </a:lnTo>
                <a:lnTo>
                  <a:pt x="1012" y="519"/>
                </a:lnTo>
                <a:lnTo>
                  <a:pt x="1014" y="519"/>
                </a:lnTo>
                <a:lnTo>
                  <a:pt x="1012" y="513"/>
                </a:lnTo>
                <a:lnTo>
                  <a:pt x="1007" y="509"/>
                </a:lnTo>
                <a:lnTo>
                  <a:pt x="1005" y="507"/>
                </a:lnTo>
                <a:lnTo>
                  <a:pt x="1003" y="509"/>
                </a:lnTo>
                <a:lnTo>
                  <a:pt x="1003" y="507"/>
                </a:lnTo>
                <a:lnTo>
                  <a:pt x="1003" y="509"/>
                </a:lnTo>
                <a:lnTo>
                  <a:pt x="1001" y="511"/>
                </a:lnTo>
                <a:lnTo>
                  <a:pt x="993" y="507"/>
                </a:lnTo>
                <a:lnTo>
                  <a:pt x="993" y="505"/>
                </a:lnTo>
                <a:lnTo>
                  <a:pt x="985" y="500"/>
                </a:lnTo>
                <a:lnTo>
                  <a:pt x="983" y="498"/>
                </a:lnTo>
                <a:lnTo>
                  <a:pt x="982" y="496"/>
                </a:lnTo>
                <a:lnTo>
                  <a:pt x="976" y="492"/>
                </a:lnTo>
                <a:lnTo>
                  <a:pt x="976" y="490"/>
                </a:lnTo>
                <a:lnTo>
                  <a:pt x="972" y="494"/>
                </a:lnTo>
                <a:lnTo>
                  <a:pt x="970" y="492"/>
                </a:lnTo>
                <a:lnTo>
                  <a:pt x="970" y="488"/>
                </a:lnTo>
                <a:lnTo>
                  <a:pt x="964" y="486"/>
                </a:lnTo>
                <a:lnTo>
                  <a:pt x="959" y="484"/>
                </a:lnTo>
                <a:lnTo>
                  <a:pt x="955" y="482"/>
                </a:lnTo>
                <a:lnTo>
                  <a:pt x="949" y="480"/>
                </a:lnTo>
                <a:lnTo>
                  <a:pt x="943" y="477"/>
                </a:lnTo>
                <a:lnTo>
                  <a:pt x="939" y="477"/>
                </a:lnTo>
                <a:lnTo>
                  <a:pt x="939" y="482"/>
                </a:lnTo>
                <a:lnTo>
                  <a:pt x="939" y="484"/>
                </a:lnTo>
                <a:lnTo>
                  <a:pt x="937" y="484"/>
                </a:lnTo>
                <a:lnTo>
                  <a:pt x="935" y="482"/>
                </a:lnTo>
                <a:lnTo>
                  <a:pt x="934" y="482"/>
                </a:lnTo>
                <a:lnTo>
                  <a:pt x="932" y="480"/>
                </a:lnTo>
                <a:lnTo>
                  <a:pt x="930" y="480"/>
                </a:lnTo>
                <a:lnTo>
                  <a:pt x="926" y="479"/>
                </a:lnTo>
                <a:lnTo>
                  <a:pt x="924" y="479"/>
                </a:lnTo>
                <a:lnTo>
                  <a:pt x="924" y="477"/>
                </a:lnTo>
                <a:lnTo>
                  <a:pt x="922" y="474"/>
                </a:lnTo>
                <a:lnTo>
                  <a:pt x="922" y="473"/>
                </a:lnTo>
                <a:lnTo>
                  <a:pt x="920" y="471"/>
                </a:lnTo>
                <a:lnTo>
                  <a:pt x="920" y="467"/>
                </a:lnTo>
                <a:lnTo>
                  <a:pt x="922" y="465"/>
                </a:lnTo>
                <a:lnTo>
                  <a:pt x="922" y="463"/>
                </a:lnTo>
                <a:lnTo>
                  <a:pt x="924" y="463"/>
                </a:lnTo>
                <a:lnTo>
                  <a:pt x="924" y="461"/>
                </a:lnTo>
                <a:lnTo>
                  <a:pt x="926" y="457"/>
                </a:lnTo>
                <a:lnTo>
                  <a:pt x="926" y="455"/>
                </a:lnTo>
                <a:lnTo>
                  <a:pt x="928" y="451"/>
                </a:lnTo>
                <a:lnTo>
                  <a:pt x="928" y="450"/>
                </a:lnTo>
                <a:lnTo>
                  <a:pt x="926" y="448"/>
                </a:lnTo>
                <a:lnTo>
                  <a:pt x="926" y="442"/>
                </a:lnTo>
                <a:lnTo>
                  <a:pt x="924" y="442"/>
                </a:lnTo>
                <a:lnTo>
                  <a:pt x="920" y="440"/>
                </a:lnTo>
                <a:lnTo>
                  <a:pt x="920" y="438"/>
                </a:lnTo>
                <a:lnTo>
                  <a:pt x="920" y="434"/>
                </a:lnTo>
                <a:lnTo>
                  <a:pt x="916" y="432"/>
                </a:lnTo>
                <a:lnTo>
                  <a:pt x="907" y="423"/>
                </a:lnTo>
                <a:lnTo>
                  <a:pt x="913" y="411"/>
                </a:lnTo>
                <a:lnTo>
                  <a:pt x="922" y="407"/>
                </a:lnTo>
                <a:lnTo>
                  <a:pt x="924" y="405"/>
                </a:lnTo>
                <a:lnTo>
                  <a:pt x="926" y="394"/>
                </a:lnTo>
                <a:lnTo>
                  <a:pt x="916" y="388"/>
                </a:lnTo>
                <a:lnTo>
                  <a:pt x="908" y="384"/>
                </a:lnTo>
                <a:lnTo>
                  <a:pt x="895" y="398"/>
                </a:lnTo>
                <a:lnTo>
                  <a:pt x="889" y="403"/>
                </a:lnTo>
                <a:lnTo>
                  <a:pt x="886" y="405"/>
                </a:lnTo>
                <a:lnTo>
                  <a:pt x="882" y="409"/>
                </a:lnTo>
                <a:lnTo>
                  <a:pt x="880" y="409"/>
                </a:lnTo>
                <a:lnTo>
                  <a:pt x="870" y="415"/>
                </a:lnTo>
                <a:lnTo>
                  <a:pt x="865" y="407"/>
                </a:lnTo>
                <a:lnTo>
                  <a:pt x="874" y="398"/>
                </a:lnTo>
                <a:lnTo>
                  <a:pt x="876" y="396"/>
                </a:lnTo>
                <a:lnTo>
                  <a:pt x="878" y="394"/>
                </a:lnTo>
                <a:lnTo>
                  <a:pt x="882" y="390"/>
                </a:lnTo>
                <a:lnTo>
                  <a:pt x="884" y="388"/>
                </a:lnTo>
                <a:lnTo>
                  <a:pt x="887" y="384"/>
                </a:lnTo>
                <a:lnTo>
                  <a:pt x="891" y="380"/>
                </a:lnTo>
                <a:lnTo>
                  <a:pt x="897" y="369"/>
                </a:lnTo>
                <a:lnTo>
                  <a:pt x="895" y="367"/>
                </a:lnTo>
                <a:lnTo>
                  <a:pt x="893" y="365"/>
                </a:lnTo>
                <a:lnTo>
                  <a:pt x="895" y="361"/>
                </a:lnTo>
                <a:lnTo>
                  <a:pt x="895" y="357"/>
                </a:lnTo>
                <a:lnTo>
                  <a:pt x="897" y="355"/>
                </a:lnTo>
                <a:lnTo>
                  <a:pt x="899" y="352"/>
                </a:lnTo>
                <a:lnTo>
                  <a:pt x="899" y="348"/>
                </a:lnTo>
                <a:lnTo>
                  <a:pt x="901" y="346"/>
                </a:lnTo>
                <a:lnTo>
                  <a:pt x="901" y="344"/>
                </a:lnTo>
                <a:lnTo>
                  <a:pt x="901" y="342"/>
                </a:lnTo>
                <a:lnTo>
                  <a:pt x="901" y="338"/>
                </a:lnTo>
                <a:lnTo>
                  <a:pt x="901" y="334"/>
                </a:lnTo>
                <a:lnTo>
                  <a:pt x="901" y="330"/>
                </a:lnTo>
                <a:lnTo>
                  <a:pt x="901" y="327"/>
                </a:lnTo>
                <a:lnTo>
                  <a:pt x="901" y="325"/>
                </a:lnTo>
                <a:lnTo>
                  <a:pt x="903" y="323"/>
                </a:lnTo>
                <a:lnTo>
                  <a:pt x="905" y="319"/>
                </a:lnTo>
                <a:lnTo>
                  <a:pt x="905" y="317"/>
                </a:lnTo>
                <a:lnTo>
                  <a:pt x="907" y="313"/>
                </a:lnTo>
                <a:lnTo>
                  <a:pt x="908" y="309"/>
                </a:lnTo>
                <a:lnTo>
                  <a:pt x="911" y="307"/>
                </a:lnTo>
                <a:lnTo>
                  <a:pt x="911" y="304"/>
                </a:lnTo>
                <a:lnTo>
                  <a:pt x="908" y="296"/>
                </a:lnTo>
                <a:lnTo>
                  <a:pt x="924" y="292"/>
                </a:lnTo>
                <a:lnTo>
                  <a:pt x="926" y="292"/>
                </a:lnTo>
                <a:lnTo>
                  <a:pt x="918" y="288"/>
                </a:lnTo>
                <a:lnTo>
                  <a:pt x="908" y="282"/>
                </a:lnTo>
                <a:lnTo>
                  <a:pt x="899" y="277"/>
                </a:lnTo>
                <a:lnTo>
                  <a:pt x="893" y="273"/>
                </a:lnTo>
                <a:lnTo>
                  <a:pt x="886" y="269"/>
                </a:lnTo>
                <a:lnTo>
                  <a:pt x="880" y="265"/>
                </a:lnTo>
                <a:lnTo>
                  <a:pt x="876" y="263"/>
                </a:lnTo>
                <a:lnTo>
                  <a:pt x="874" y="263"/>
                </a:lnTo>
                <a:lnTo>
                  <a:pt x="874" y="261"/>
                </a:lnTo>
                <a:lnTo>
                  <a:pt x="870" y="257"/>
                </a:lnTo>
                <a:lnTo>
                  <a:pt x="868" y="255"/>
                </a:lnTo>
                <a:lnTo>
                  <a:pt x="857" y="248"/>
                </a:lnTo>
                <a:lnTo>
                  <a:pt x="853" y="244"/>
                </a:lnTo>
                <a:lnTo>
                  <a:pt x="847" y="240"/>
                </a:lnTo>
                <a:lnTo>
                  <a:pt x="839" y="236"/>
                </a:lnTo>
                <a:lnTo>
                  <a:pt x="830" y="230"/>
                </a:lnTo>
                <a:lnTo>
                  <a:pt x="824" y="227"/>
                </a:lnTo>
                <a:lnTo>
                  <a:pt x="814" y="223"/>
                </a:lnTo>
                <a:lnTo>
                  <a:pt x="807" y="217"/>
                </a:lnTo>
                <a:lnTo>
                  <a:pt x="803" y="215"/>
                </a:lnTo>
                <a:lnTo>
                  <a:pt x="793" y="203"/>
                </a:lnTo>
                <a:lnTo>
                  <a:pt x="788" y="192"/>
                </a:lnTo>
                <a:lnTo>
                  <a:pt x="784" y="186"/>
                </a:lnTo>
                <a:lnTo>
                  <a:pt x="776" y="205"/>
                </a:lnTo>
                <a:lnTo>
                  <a:pt x="759" y="217"/>
                </a:lnTo>
                <a:lnTo>
                  <a:pt x="751" y="205"/>
                </a:lnTo>
                <a:lnTo>
                  <a:pt x="737" y="194"/>
                </a:lnTo>
                <a:lnTo>
                  <a:pt x="734" y="186"/>
                </a:lnTo>
                <a:lnTo>
                  <a:pt x="722" y="196"/>
                </a:lnTo>
                <a:lnTo>
                  <a:pt x="711" y="182"/>
                </a:lnTo>
                <a:lnTo>
                  <a:pt x="705" y="167"/>
                </a:lnTo>
                <a:lnTo>
                  <a:pt x="682" y="179"/>
                </a:lnTo>
                <a:lnTo>
                  <a:pt x="689" y="203"/>
                </a:lnTo>
                <a:lnTo>
                  <a:pt x="680" y="209"/>
                </a:lnTo>
                <a:lnTo>
                  <a:pt x="684" y="221"/>
                </a:lnTo>
                <a:lnTo>
                  <a:pt x="668" y="230"/>
                </a:lnTo>
                <a:lnTo>
                  <a:pt x="665" y="232"/>
                </a:lnTo>
                <a:lnTo>
                  <a:pt x="663" y="232"/>
                </a:lnTo>
                <a:lnTo>
                  <a:pt x="661" y="232"/>
                </a:lnTo>
                <a:lnTo>
                  <a:pt x="661" y="230"/>
                </a:lnTo>
                <a:lnTo>
                  <a:pt x="659" y="229"/>
                </a:lnTo>
                <a:lnTo>
                  <a:pt x="657" y="227"/>
                </a:lnTo>
                <a:lnTo>
                  <a:pt x="655" y="227"/>
                </a:lnTo>
                <a:lnTo>
                  <a:pt x="655" y="225"/>
                </a:lnTo>
                <a:lnTo>
                  <a:pt x="655" y="223"/>
                </a:lnTo>
                <a:lnTo>
                  <a:pt x="655" y="221"/>
                </a:lnTo>
                <a:lnTo>
                  <a:pt x="657" y="221"/>
                </a:lnTo>
                <a:lnTo>
                  <a:pt x="657" y="219"/>
                </a:lnTo>
                <a:lnTo>
                  <a:pt x="659" y="219"/>
                </a:lnTo>
                <a:lnTo>
                  <a:pt x="659" y="217"/>
                </a:lnTo>
                <a:lnTo>
                  <a:pt x="661" y="215"/>
                </a:lnTo>
                <a:lnTo>
                  <a:pt x="661" y="213"/>
                </a:lnTo>
                <a:lnTo>
                  <a:pt x="659" y="211"/>
                </a:lnTo>
                <a:lnTo>
                  <a:pt x="659" y="209"/>
                </a:lnTo>
                <a:lnTo>
                  <a:pt x="657" y="207"/>
                </a:lnTo>
                <a:lnTo>
                  <a:pt x="657" y="205"/>
                </a:lnTo>
                <a:lnTo>
                  <a:pt x="657" y="203"/>
                </a:lnTo>
                <a:lnTo>
                  <a:pt x="655" y="203"/>
                </a:lnTo>
                <a:lnTo>
                  <a:pt x="653" y="203"/>
                </a:lnTo>
                <a:lnTo>
                  <a:pt x="651" y="203"/>
                </a:lnTo>
                <a:lnTo>
                  <a:pt x="651" y="202"/>
                </a:lnTo>
                <a:lnTo>
                  <a:pt x="651" y="200"/>
                </a:lnTo>
                <a:lnTo>
                  <a:pt x="653" y="196"/>
                </a:lnTo>
                <a:lnTo>
                  <a:pt x="653" y="194"/>
                </a:lnTo>
                <a:lnTo>
                  <a:pt x="653" y="192"/>
                </a:lnTo>
                <a:lnTo>
                  <a:pt x="651" y="186"/>
                </a:lnTo>
                <a:lnTo>
                  <a:pt x="651" y="184"/>
                </a:lnTo>
                <a:lnTo>
                  <a:pt x="649" y="184"/>
                </a:lnTo>
                <a:lnTo>
                  <a:pt x="649" y="182"/>
                </a:lnTo>
                <a:lnTo>
                  <a:pt x="649" y="181"/>
                </a:lnTo>
                <a:lnTo>
                  <a:pt x="649" y="179"/>
                </a:lnTo>
                <a:lnTo>
                  <a:pt x="647" y="179"/>
                </a:lnTo>
                <a:lnTo>
                  <a:pt x="647" y="176"/>
                </a:lnTo>
                <a:lnTo>
                  <a:pt x="645" y="176"/>
                </a:lnTo>
                <a:lnTo>
                  <a:pt x="645" y="175"/>
                </a:lnTo>
                <a:lnTo>
                  <a:pt x="645" y="173"/>
                </a:lnTo>
                <a:lnTo>
                  <a:pt x="647" y="171"/>
                </a:lnTo>
                <a:lnTo>
                  <a:pt x="647" y="169"/>
                </a:lnTo>
                <a:lnTo>
                  <a:pt x="645" y="169"/>
                </a:lnTo>
                <a:lnTo>
                  <a:pt x="643" y="169"/>
                </a:lnTo>
                <a:lnTo>
                  <a:pt x="643" y="171"/>
                </a:lnTo>
                <a:lnTo>
                  <a:pt x="641" y="171"/>
                </a:lnTo>
                <a:lnTo>
                  <a:pt x="639" y="169"/>
                </a:lnTo>
                <a:lnTo>
                  <a:pt x="638" y="167"/>
                </a:lnTo>
                <a:lnTo>
                  <a:pt x="638" y="165"/>
                </a:lnTo>
                <a:lnTo>
                  <a:pt x="639" y="165"/>
                </a:lnTo>
                <a:lnTo>
                  <a:pt x="639" y="163"/>
                </a:lnTo>
                <a:lnTo>
                  <a:pt x="639" y="161"/>
                </a:lnTo>
                <a:lnTo>
                  <a:pt x="638" y="161"/>
                </a:lnTo>
                <a:lnTo>
                  <a:pt x="636" y="163"/>
                </a:lnTo>
                <a:lnTo>
                  <a:pt x="634" y="161"/>
                </a:lnTo>
                <a:lnTo>
                  <a:pt x="632" y="161"/>
                </a:lnTo>
                <a:lnTo>
                  <a:pt x="632" y="159"/>
                </a:lnTo>
                <a:lnTo>
                  <a:pt x="630" y="157"/>
                </a:lnTo>
                <a:lnTo>
                  <a:pt x="628" y="157"/>
                </a:lnTo>
                <a:lnTo>
                  <a:pt x="626" y="157"/>
                </a:lnTo>
                <a:lnTo>
                  <a:pt x="624" y="157"/>
                </a:lnTo>
                <a:lnTo>
                  <a:pt x="624" y="155"/>
                </a:lnTo>
                <a:lnTo>
                  <a:pt x="626" y="153"/>
                </a:lnTo>
                <a:lnTo>
                  <a:pt x="626" y="152"/>
                </a:lnTo>
                <a:lnTo>
                  <a:pt x="624" y="152"/>
                </a:lnTo>
                <a:lnTo>
                  <a:pt x="622" y="152"/>
                </a:lnTo>
                <a:lnTo>
                  <a:pt x="620" y="152"/>
                </a:lnTo>
                <a:lnTo>
                  <a:pt x="620" y="150"/>
                </a:lnTo>
                <a:lnTo>
                  <a:pt x="618" y="150"/>
                </a:lnTo>
                <a:lnTo>
                  <a:pt x="617" y="150"/>
                </a:lnTo>
                <a:lnTo>
                  <a:pt x="617" y="148"/>
                </a:lnTo>
                <a:lnTo>
                  <a:pt x="615" y="148"/>
                </a:lnTo>
                <a:lnTo>
                  <a:pt x="612" y="146"/>
                </a:lnTo>
                <a:lnTo>
                  <a:pt x="611" y="146"/>
                </a:lnTo>
                <a:lnTo>
                  <a:pt x="611" y="144"/>
                </a:lnTo>
                <a:lnTo>
                  <a:pt x="612" y="140"/>
                </a:lnTo>
                <a:lnTo>
                  <a:pt x="612" y="138"/>
                </a:lnTo>
                <a:lnTo>
                  <a:pt x="611" y="138"/>
                </a:lnTo>
                <a:lnTo>
                  <a:pt x="609" y="140"/>
                </a:lnTo>
                <a:lnTo>
                  <a:pt x="607" y="140"/>
                </a:lnTo>
                <a:lnTo>
                  <a:pt x="605" y="140"/>
                </a:lnTo>
                <a:lnTo>
                  <a:pt x="605" y="138"/>
                </a:lnTo>
                <a:lnTo>
                  <a:pt x="607" y="136"/>
                </a:lnTo>
                <a:lnTo>
                  <a:pt x="605" y="134"/>
                </a:lnTo>
                <a:lnTo>
                  <a:pt x="603" y="134"/>
                </a:lnTo>
                <a:lnTo>
                  <a:pt x="603" y="132"/>
                </a:lnTo>
                <a:lnTo>
                  <a:pt x="599" y="132"/>
                </a:lnTo>
                <a:lnTo>
                  <a:pt x="597" y="131"/>
                </a:lnTo>
                <a:lnTo>
                  <a:pt x="591" y="131"/>
                </a:lnTo>
                <a:lnTo>
                  <a:pt x="588" y="131"/>
                </a:lnTo>
                <a:lnTo>
                  <a:pt x="586" y="131"/>
                </a:lnTo>
                <a:lnTo>
                  <a:pt x="586" y="132"/>
                </a:lnTo>
                <a:lnTo>
                  <a:pt x="586" y="134"/>
                </a:lnTo>
                <a:lnTo>
                  <a:pt x="588" y="138"/>
                </a:lnTo>
                <a:lnTo>
                  <a:pt x="586" y="138"/>
                </a:lnTo>
                <a:lnTo>
                  <a:pt x="582" y="142"/>
                </a:lnTo>
                <a:lnTo>
                  <a:pt x="580" y="142"/>
                </a:lnTo>
                <a:lnTo>
                  <a:pt x="576" y="142"/>
                </a:lnTo>
                <a:lnTo>
                  <a:pt x="574" y="144"/>
                </a:lnTo>
                <a:lnTo>
                  <a:pt x="574" y="142"/>
                </a:lnTo>
                <a:lnTo>
                  <a:pt x="572" y="140"/>
                </a:lnTo>
                <a:lnTo>
                  <a:pt x="572" y="142"/>
                </a:lnTo>
                <a:lnTo>
                  <a:pt x="572" y="144"/>
                </a:lnTo>
                <a:lnTo>
                  <a:pt x="570" y="144"/>
                </a:lnTo>
                <a:lnTo>
                  <a:pt x="569" y="146"/>
                </a:lnTo>
                <a:lnTo>
                  <a:pt x="564" y="148"/>
                </a:lnTo>
                <a:lnTo>
                  <a:pt x="566" y="150"/>
                </a:lnTo>
                <a:lnTo>
                  <a:pt x="566" y="152"/>
                </a:lnTo>
                <a:lnTo>
                  <a:pt x="569" y="155"/>
                </a:lnTo>
                <a:lnTo>
                  <a:pt x="570" y="155"/>
                </a:lnTo>
                <a:lnTo>
                  <a:pt x="572" y="155"/>
                </a:lnTo>
                <a:lnTo>
                  <a:pt x="576" y="153"/>
                </a:lnTo>
                <a:lnTo>
                  <a:pt x="580" y="152"/>
                </a:lnTo>
                <a:lnTo>
                  <a:pt x="586" y="148"/>
                </a:lnTo>
                <a:lnTo>
                  <a:pt x="588" y="153"/>
                </a:lnTo>
                <a:lnTo>
                  <a:pt x="595" y="165"/>
                </a:lnTo>
                <a:lnTo>
                  <a:pt x="601" y="173"/>
                </a:lnTo>
                <a:lnTo>
                  <a:pt x="603" y="181"/>
                </a:lnTo>
                <a:lnTo>
                  <a:pt x="605" y="182"/>
                </a:lnTo>
                <a:lnTo>
                  <a:pt x="591" y="184"/>
                </a:lnTo>
                <a:lnTo>
                  <a:pt x="590" y="184"/>
                </a:lnTo>
                <a:lnTo>
                  <a:pt x="588" y="184"/>
                </a:lnTo>
                <a:lnTo>
                  <a:pt x="586" y="184"/>
                </a:lnTo>
                <a:lnTo>
                  <a:pt x="584" y="184"/>
                </a:lnTo>
                <a:lnTo>
                  <a:pt x="582" y="182"/>
                </a:lnTo>
                <a:lnTo>
                  <a:pt x="576" y="184"/>
                </a:lnTo>
                <a:lnTo>
                  <a:pt x="574" y="184"/>
                </a:lnTo>
                <a:lnTo>
                  <a:pt x="569" y="184"/>
                </a:lnTo>
                <a:lnTo>
                  <a:pt x="569" y="186"/>
                </a:lnTo>
                <a:lnTo>
                  <a:pt x="564" y="186"/>
                </a:lnTo>
                <a:lnTo>
                  <a:pt x="563" y="186"/>
                </a:lnTo>
                <a:lnTo>
                  <a:pt x="555" y="188"/>
                </a:lnTo>
                <a:lnTo>
                  <a:pt x="547" y="192"/>
                </a:lnTo>
                <a:lnTo>
                  <a:pt x="538" y="179"/>
                </a:lnTo>
                <a:lnTo>
                  <a:pt x="530" y="167"/>
                </a:lnTo>
                <a:lnTo>
                  <a:pt x="526" y="159"/>
                </a:lnTo>
                <a:lnTo>
                  <a:pt x="522" y="153"/>
                </a:lnTo>
                <a:lnTo>
                  <a:pt x="522" y="152"/>
                </a:lnTo>
                <a:lnTo>
                  <a:pt x="520" y="150"/>
                </a:lnTo>
                <a:lnTo>
                  <a:pt x="520" y="148"/>
                </a:lnTo>
                <a:lnTo>
                  <a:pt x="518" y="150"/>
                </a:lnTo>
                <a:lnTo>
                  <a:pt x="516" y="150"/>
                </a:lnTo>
                <a:lnTo>
                  <a:pt x="513" y="150"/>
                </a:lnTo>
                <a:lnTo>
                  <a:pt x="511" y="150"/>
                </a:lnTo>
                <a:lnTo>
                  <a:pt x="499" y="150"/>
                </a:lnTo>
                <a:lnTo>
                  <a:pt x="497" y="150"/>
                </a:lnTo>
                <a:lnTo>
                  <a:pt x="494" y="150"/>
                </a:lnTo>
                <a:lnTo>
                  <a:pt x="490" y="150"/>
                </a:lnTo>
                <a:lnTo>
                  <a:pt x="482" y="150"/>
                </a:lnTo>
                <a:lnTo>
                  <a:pt x="478" y="148"/>
                </a:lnTo>
                <a:lnTo>
                  <a:pt x="478" y="144"/>
                </a:lnTo>
                <a:lnTo>
                  <a:pt x="470" y="136"/>
                </a:lnTo>
                <a:lnTo>
                  <a:pt x="467" y="136"/>
                </a:lnTo>
                <a:lnTo>
                  <a:pt x="455" y="132"/>
                </a:lnTo>
                <a:lnTo>
                  <a:pt x="446" y="131"/>
                </a:lnTo>
                <a:lnTo>
                  <a:pt x="444" y="121"/>
                </a:lnTo>
                <a:lnTo>
                  <a:pt x="444" y="115"/>
                </a:lnTo>
                <a:lnTo>
                  <a:pt x="444" y="113"/>
                </a:lnTo>
                <a:lnTo>
                  <a:pt x="444" y="105"/>
                </a:lnTo>
                <a:lnTo>
                  <a:pt x="444" y="104"/>
                </a:lnTo>
                <a:lnTo>
                  <a:pt x="444" y="98"/>
                </a:lnTo>
                <a:lnTo>
                  <a:pt x="446" y="96"/>
                </a:lnTo>
                <a:lnTo>
                  <a:pt x="457" y="88"/>
                </a:lnTo>
                <a:lnTo>
                  <a:pt x="461" y="86"/>
                </a:lnTo>
                <a:lnTo>
                  <a:pt x="468" y="80"/>
                </a:lnTo>
                <a:lnTo>
                  <a:pt x="470" y="78"/>
                </a:lnTo>
                <a:lnTo>
                  <a:pt x="472" y="77"/>
                </a:lnTo>
                <a:lnTo>
                  <a:pt x="474" y="73"/>
                </a:lnTo>
                <a:lnTo>
                  <a:pt x="476" y="71"/>
                </a:lnTo>
                <a:lnTo>
                  <a:pt x="480" y="65"/>
                </a:lnTo>
                <a:lnTo>
                  <a:pt x="490" y="51"/>
                </a:lnTo>
                <a:lnTo>
                  <a:pt x="515" y="44"/>
                </a:lnTo>
                <a:lnTo>
                  <a:pt x="515" y="42"/>
                </a:lnTo>
                <a:lnTo>
                  <a:pt x="520" y="23"/>
                </a:lnTo>
                <a:lnTo>
                  <a:pt x="518" y="21"/>
                </a:lnTo>
                <a:lnTo>
                  <a:pt x="515" y="7"/>
                </a:lnTo>
                <a:lnTo>
                  <a:pt x="515" y="6"/>
                </a:lnTo>
                <a:lnTo>
                  <a:pt x="513" y="6"/>
                </a:lnTo>
                <a:lnTo>
                  <a:pt x="511" y="0"/>
                </a:lnTo>
                <a:lnTo>
                  <a:pt x="492" y="9"/>
                </a:lnTo>
                <a:lnTo>
                  <a:pt x="482" y="3"/>
                </a:lnTo>
                <a:lnTo>
                  <a:pt x="478" y="6"/>
                </a:lnTo>
                <a:lnTo>
                  <a:pt x="476" y="7"/>
                </a:lnTo>
                <a:lnTo>
                  <a:pt x="468" y="9"/>
                </a:lnTo>
                <a:lnTo>
                  <a:pt x="455" y="17"/>
                </a:lnTo>
                <a:lnTo>
                  <a:pt x="453" y="19"/>
                </a:lnTo>
                <a:lnTo>
                  <a:pt x="451" y="19"/>
                </a:lnTo>
                <a:lnTo>
                  <a:pt x="426" y="29"/>
                </a:lnTo>
                <a:lnTo>
                  <a:pt x="424" y="30"/>
                </a:lnTo>
                <a:lnTo>
                  <a:pt x="401" y="40"/>
                </a:lnTo>
                <a:lnTo>
                  <a:pt x="372" y="54"/>
                </a:lnTo>
                <a:lnTo>
                  <a:pt x="342" y="67"/>
                </a:lnTo>
                <a:lnTo>
                  <a:pt x="334" y="71"/>
                </a:lnTo>
                <a:lnTo>
                  <a:pt x="328" y="75"/>
                </a:lnTo>
                <a:lnTo>
                  <a:pt x="263" y="104"/>
                </a:lnTo>
                <a:lnTo>
                  <a:pt x="240" y="113"/>
                </a:lnTo>
                <a:lnTo>
                  <a:pt x="220" y="123"/>
                </a:lnTo>
                <a:lnTo>
                  <a:pt x="217" y="125"/>
                </a:lnTo>
                <a:lnTo>
                  <a:pt x="207" y="128"/>
                </a:lnTo>
                <a:lnTo>
                  <a:pt x="199" y="132"/>
                </a:lnTo>
                <a:lnTo>
                  <a:pt x="198" y="132"/>
                </a:lnTo>
                <a:lnTo>
                  <a:pt x="190" y="136"/>
                </a:lnTo>
                <a:lnTo>
                  <a:pt x="167" y="148"/>
                </a:lnTo>
                <a:lnTo>
                  <a:pt x="155" y="153"/>
                </a:lnTo>
                <a:lnTo>
                  <a:pt x="155" y="155"/>
                </a:lnTo>
                <a:lnTo>
                  <a:pt x="132" y="163"/>
                </a:lnTo>
                <a:lnTo>
                  <a:pt x="132" y="165"/>
                </a:lnTo>
                <a:lnTo>
                  <a:pt x="136" y="171"/>
                </a:lnTo>
                <a:lnTo>
                  <a:pt x="136" y="173"/>
                </a:lnTo>
                <a:lnTo>
                  <a:pt x="140" y="175"/>
                </a:lnTo>
                <a:lnTo>
                  <a:pt x="142" y="181"/>
                </a:lnTo>
                <a:lnTo>
                  <a:pt x="148" y="188"/>
                </a:lnTo>
                <a:lnTo>
                  <a:pt x="119" y="225"/>
                </a:lnTo>
                <a:lnTo>
                  <a:pt x="115" y="227"/>
                </a:lnTo>
                <a:lnTo>
                  <a:pt x="113" y="229"/>
                </a:lnTo>
                <a:lnTo>
                  <a:pt x="113" y="230"/>
                </a:lnTo>
                <a:lnTo>
                  <a:pt x="113" y="232"/>
                </a:lnTo>
                <a:lnTo>
                  <a:pt x="115" y="232"/>
                </a:lnTo>
                <a:lnTo>
                  <a:pt x="115" y="234"/>
                </a:lnTo>
                <a:lnTo>
                  <a:pt x="117" y="234"/>
                </a:lnTo>
                <a:lnTo>
                  <a:pt x="119" y="236"/>
                </a:lnTo>
                <a:lnTo>
                  <a:pt x="119" y="238"/>
                </a:lnTo>
                <a:lnTo>
                  <a:pt x="119" y="240"/>
                </a:lnTo>
                <a:lnTo>
                  <a:pt x="119" y="242"/>
                </a:lnTo>
                <a:lnTo>
                  <a:pt x="119" y="244"/>
                </a:lnTo>
                <a:lnTo>
                  <a:pt x="119" y="246"/>
                </a:lnTo>
                <a:lnTo>
                  <a:pt x="121" y="246"/>
                </a:lnTo>
                <a:lnTo>
                  <a:pt x="119" y="248"/>
                </a:lnTo>
                <a:lnTo>
                  <a:pt x="121" y="248"/>
                </a:lnTo>
                <a:lnTo>
                  <a:pt x="121" y="250"/>
                </a:lnTo>
                <a:lnTo>
                  <a:pt x="123" y="250"/>
                </a:lnTo>
                <a:lnTo>
                  <a:pt x="123" y="251"/>
                </a:lnTo>
                <a:lnTo>
                  <a:pt x="124" y="251"/>
                </a:lnTo>
                <a:lnTo>
                  <a:pt x="124" y="253"/>
                </a:lnTo>
                <a:lnTo>
                  <a:pt x="126" y="253"/>
                </a:lnTo>
                <a:lnTo>
                  <a:pt x="126" y="255"/>
                </a:lnTo>
                <a:lnTo>
                  <a:pt x="126" y="257"/>
                </a:lnTo>
                <a:lnTo>
                  <a:pt x="126" y="259"/>
                </a:lnTo>
                <a:lnTo>
                  <a:pt x="128" y="259"/>
                </a:lnTo>
                <a:lnTo>
                  <a:pt x="130" y="259"/>
                </a:lnTo>
                <a:lnTo>
                  <a:pt x="130" y="261"/>
                </a:lnTo>
                <a:lnTo>
                  <a:pt x="128" y="261"/>
                </a:lnTo>
                <a:lnTo>
                  <a:pt x="128" y="263"/>
                </a:lnTo>
                <a:lnTo>
                  <a:pt x="128" y="265"/>
                </a:lnTo>
                <a:lnTo>
                  <a:pt x="130" y="267"/>
                </a:lnTo>
                <a:lnTo>
                  <a:pt x="130" y="269"/>
                </a:lnTo>
                <a:lnTo>
                  <a:pt x="132" y="269"/>
                </a:lnTo>
                <a:lnTo>
                  <a:pt x="132" y="271"/>
                </a:lnTo>
                <a:lnTo>
                  <a:pt x="132" y="273"/>
                </a:lnTo>
                <a:lnTo>
                  <a:pt x="134" y="273"/>
                </a:lnTo>
                <a:lnTo>
                  <a:pt x="136" y="275"/>
                </a:lnTo>
                <a:lnTo>
                  <a:pt x="138" y="275"/>
                </a:lnTo>
                <a:lnTo>
                  <a:pt x="140" y="277"/>
                </a:lnTo>
                <a:lnTo>
                  <a:pt x="140" y="278"/>
                </a:lnTo>
                <a:lnTo>
                  <a:pt x="140" y="280"/>
                </a:lnTo>
                <a:lnTo>
                  <a:pt x="140" y="282"/>
                </a:lnTo>
                <a:lnTo>
                  <a:pt x="138" y="286"/>
                </a:lnTo>
                <a:lnTo>
                  <a:pt x="134" y="294"/>
                </a:lnTo>
                <a:lnTo>
                  <a:pt x="132" y="294"/>
                </a:lnTo>
                <a:lnTo>
                  <a:pt x="130" y="296"/>
                </a:lnTo>
                <a:lnTo>
                  <a:pt x="128" y="294"/>
                </a:lnTo>
                <a:lnTo>
                  <a:pt x="128" y="296"/>
                </a:lnTo>
                <a:lnTo>
                  <a:pt x="103" y="299"/>
                </a:lnTo>
                <a:lnTo>
                  <a:pt x="107" y="305"/>
                </a:lnTo>
                <a:lnTo>
                  <a:pt x="109" y="311"/>
                </a:lnTo>
                <a:lnTo>
                  <a:pt x="109" y="313"/>
                </a:lnTo>
                <a:lnTo>
                  <a:pt x="111" y="317"/>
                </a:lnTo>
                <a:lnTo>
                  <a:pt x="111" y="319"/>
                </a:lnTo>
                <a:lnTo>
                  <a:pt x="113" y="317"/>
                </a:lnTo>
                <a:lnTo>
                  <a:pt x="113" y="319"/>
                </a:lnTo>
                <a:lnTo>
                  <a:pt x="115" y="321"/>
                </a:lnTo>
                <a:lnTo>
                  <a:pt x="113" y="321"/>
                </a:lnTo>
                <a:lnTo>
                  <a:pt x="109" y="323"/>
                </a:lnTo>
                <a:lnTo>
                  <a:pt x="105" y="325"/>
                </a:lnTo>
                <a:lnTo>
                  <a:pt x="103" y="325"/>
                </a:lnTo>
                <a:lnTo>
                  <a:pt x="99" y="325"/>
                </a:lnTo>
                <a:lnTo>
                  <a:pt x="96" y="325"/>
                </a:lnTo>
                <a:lnTo>
                  <a:pt x="86" y="327"/>
                </a:lnTo>
                <a:lnTo>
                  <a:pt x="82" y="327"/>
                </a:lnTo>
                <a:lnTo>
                  <a:pt x="78" y="327"/>
                </a:lnTo>
                <a:lnTo>
                  <a:pt x="75" y="327"/>
                </a:lnTo>
                <a:lnTo>
                  <a:pt x="73" y="328"/>
                </a:lnTo>
                <a:lnTo>
                  <a:pt x="71" y="327"/>
                </a:lnTo>
                <a:lnTo>
                  <a:pt x="67" y="327"/>
                </a:lnTo>
                <a:lnTo>
                  <a:pt x="63" y="327"/>
                </a:lnTo>
                <a:lnTo>
                  <a:pt x="30" y="340"/>
                </a:lnTo>
                <a:lnTo>
                  <a:pt x="0" y="354"/>
                </a:lnTo>
                <a:lnTo>
                  <a:pt x="0" y="361"/>
                </a:lnTo>
                <a:lnTo>
                  <a:pt x="1" y="371"/>
                </a:lnTo>
                <a:lnTo>
                  <a:pt x="3" y="382"/>
                </a:lnTo>
                <a:lnTo>
                  <a:pt x="5" y="390"/>
                </a:lnTo>
                <a:lnTo>
                  <a:pt x="3" y="398"/>
                </a:lnTo>
                <a:lnTo>
                  <a:pt x="1" y="405"/>
                </a:lnTo>
                <a:lnTo>
                  <a:pt x="1" y="409"/>
                </a:lnTo>
                <a:lnTo>
                  <a:pt x="1" y="415"/>
                </a:lnTo>
                <a:lnTo>
                  <a:pt x="5" y="424"/>
                </a:lnTo>
                <a:lnTo>
                  <a:pt x="9" y="430"/>
                </a:lnTo>
                <a:lnTo>
                  <a:pt x="11" y="432"/>
                </a:lnTo>
                <a:lnTo>
                  <a:pt x="13" y="436"/>
                </a:lnTo>
                <a:lnTo>
                  <a:pt x="13" y="438"/>
                </a:lnTo>
                <a:lnTo>
                  <a:pt x="17" y="448"/>
                </a:lnTo>
                <a:lnTo>
                  <a:pt x="19" y="448"/>
                </a:lnTo>
                <a:lnTo>
                  <a:pt x="32" y="440"/>
                </a:lnTo>
                <a:lnTo>
                  <a:pt x="57" y="448"/>
                </a:lnTo>
                <a:lnTo>
                  <a:pt x="55" y="450"/>
                </a:lnTo>
                <a:lnTo>
                  <a:pt x="53" y="451"/>
                </a:lnTo>
                <a:lnTo>
                  <a:pt x="49" y="455"/>
                </a:lnTo>
                <a:lnTo>
                  <a:pt x="48" y="459"/>
                </a:lnTo>
                <a:lnTo>
                  <a:pt x="44" y="463"/>
                </a:lnTo>
                <a:lnTo>
                  <a:pt x="44" y="465"/>
                </a:lnTo>
                <a:lnTo>
                  <a:pt x="46" y="469"/>
                </a:lnTo>
                <a:lnTo>
                  <a:pt x="48" y="474"/>
                </a:lnTo>
                <a:lnTo>
                  <a:pt x="48" y="479"/>
                </a:lnTo>
                <a:lnTo>
                  <a:pt x="49" y="480"/>
                </a:lnTo>
                <a:lnTo>
                  <a:pt x="49" y="486"/>
                </a:lnTo>
                <a:lnTo>
                  <a:pt x="51" y="488"/>
                </a:lnTo>
                <a:lnTo>
                  <a:pt x="57" y="494"/>
                </a:lnTo>
                <a:lnTo>
                  <a:pt x="57" y="496"/>
                </a:lnTo>
                <a:lnTo>
                  <a:pt x="63" y="513"/>
                </a:lnTo>
                <a:lnTo>
                  <a:pt x="63" y="515"/>
                </a:lnTo>
                <a:lnTo>
                  <a:pt x="65" y="519"/>
                </a:lnTo>
                <a:lnTo>
                  <a:pt x="65" y="527"/>
                </a:lnTo>
                <a:lnTo>
                  <a:pt x="67" y="527"/>
                </a:lnTo>
                <a:lnTo>
                  <a:pt x="73" y="528"/>
                </a:lnTo>
                <a:lnTo>
                  <a:pt x="75" y="530"/>
                </a:lnTo>
                <a:lnTo>
                  <a:pt x="82" y="532"/>
                </a:lnTo>
                <a:lnTo>
                  <a:pt x="86" y="532"/>
                </a:lnTo>
                <a:lnTo>
                  <a:pt x="90" y="534"/>
                </a:lnTo>
                <a:lnTo>
                  <a:pt x="96" y="544"/>
                </a:lnTo>
                <a:lnTo>
                  <a:pt x="105" y="549"/>
                </a:lnTo>
                <a:lnTo>
                  <a:pt x="109" y="551"/>
                </a:lnTo>
                <a:lnTo>
                  <a:pt x="111" y="555"/>
                </a:lnTo>
                <a:lnTo>
                  <a:pt x="119" y="563"/>
                </a:lnTo>
                <a:lnTo>
                  <a:pt x="121" y="557"/>
                </a:lnTo>
                <a:lnTo>
                  <a:pt x="124" y="553"/>
                </a:lnTo>
                <a:lnTo>
                  <a:pt x="128" y="549"/>
                </a:lnTo>
                <a:lnTo>
                  <a:pt x="130" y="546"/>
                </a:lnTo>
                <a:lnTo>
                  <a:pt x="130" y="544"/>
                </a:lnTo>
                <a:lnTo>
                  <a:pt x="132" y="538"/>
                </a:lnTo>
                <a:lnTo>
                  <a:pt x="134" y="532"/>
                </a:lnTo>
                <a:lnTo>
                  <a:pt x="136" y="527"/>
                </a:lnTo>
                <a:lnTo>
                  <a:pt x="138" y="521"/>
                </a:lnTo>
                <a:lnTo>
                  <a:pt x="138" y="517"/>
                </a:lnTo>
                <a:lnTo>
                  <a:pt x="140" y="515"/>
                </a:lnTo>
                <a:lnTo>
                  <a:pt x="140" y="513"/>
                </a:lnTo>
                <a:lnTo>
                  <a:pt x="142" y="513"/>
                </a:lnTo>
                <a:lnTo>
                  <a:pt x="144" y="513"/>
                </a:lnTo>
                <a:lnTo>
                  <a:pt x="151" y="513"/>
                </a:lnTo>
                <a:lnTo>
                  <a:pt x="155" y="515"/>
                </a:lnTo>
                <a:lnTo>
                  <a:pt x="157" y="515"/>
                </a:lnTo>
                <a:lnTo>
                  <a:pt x="163" y="515"/>
                </a:lnTo>
                <a:lnTo>
                  <a:pt x="167" y="517"/>
                </a:lnTo>
                <a:lnTo>
                  <a:pt x="169" y="507"/>
                </a:lnTo>
                <a:lnTo>
                  <a:pt x="171" y="496"/>
                </a:lnTo>
                <a:lnTo>
                  <a:pt x="172" y="498"/>
                </a:lnTo>
                <a:lnTo>
                  <a:pt x="174" y="498"/>
                </a:lnTo>
                <a:lnTo>
                  <a:pt x="180" y="500"/>
                </a:lnTo>
                <a:lnTo>
                  <a:pt x="182" y="501"/>
                </a:lnTo>
                <a:lnTo>
                  <a:pt x="188" y="503"/>
                </a:lnTo>
                <a:lnTo>
                  <a:pt x="190" y="494"/>
                </a:lnTo>
                <a:lnTo>
                  <a:pt x="190" y="484"/>
                </a:lnTo>
                <a:lnTo>
                  <a:pt x="190" y="479"/>
                </a:lnTo>
                <a:lnTo>
                  <a:pt x="190" y="473"/>
                </a:lnTo>
                <a:lnTo>
                  <a:pt x="190" y="471"/>
                </a:lnTo>
                <a:lnTo>
                  <a:pt x="196" y="465"/>
                </a:lnTo>
                <a:lnTo>
                  <a:pt x="199" y="463"/>
                </a:lnTo>
                <a:lnTo>
                  <a:pt x="201" y="463"/>
                </a:lnTo>
                <a:lnTo>
                  <a:pt x="203" y="463"/>
                </a:lnTo>
                <a:lnTo>
                  <a:pt x="203" y="461"/>
                </a:lnTo>
                <a:lnTo>
                  <a:pt x="205" y="461"/>
                </a:lnTo>
                <a:lnTo>
                  <a:pt x="205" y="459"/>
                </a:lnTo>
                <a:lnTo>
                  <a:pt x="209" y="459"/>
                </a:lnTo>
                <a:lnTo>
                  <a:pt x="211" y="457"/>
                </a:lnTo>
                <a:lnTo>
                  <a:pt x="213" y="457"/>
                </a:lnTo>
                <a:lnTo>
                  <a:pt x="213" y="455"/>
                </a:lnTo>
                <a:lnTo>
                  <a:pt x="213" y="457"/>
                </a:lnTo>
                <a:lnTo>
                  <a:pt x="215" y="457"/>
                </a:lnTo>
                <a:lnTo>
                  <a:pt x="217" y="457"/>
                </a:lnTo>
                <a:lnTo>
                  <a:pt x="219" y="455"/>
                </a:lnTo>
                <a:lnTo>
                  <a:pt x="219" y="457"/>
                </a:lnTo>
                <a:lnTo>
                  <a:pt x="220" y="457"/>
                </a:lnTo>
                <a:lnTo>
                  <a:pt x="220" y="455"/>
                </a:lnTo>
                <a:lnTo>
                  <a:pt x="222" y="455"/>
                </a:lnTo>
                <a:lnTo>
                  <a:pt x="224" y="453"/>
                </a:lnTo>
                <a:lnTo>
                  <a:pt x="226" y="453"/>
                </a:lnTo>
                <a:lnTo>
                  <a:pt x="228" y="453"/>
                </a:lnTo>
                <a:lnTo>
                  <a:pt x="230" y="453"/>
                </a:lnTo>
                <a:lnTo>
                  <a:pt x="234" y="457"/>
                </a:lnTo>
                <a:lnTo>
                  <a:pt x="236" y="457"/>
                </a:lnTo>
                <a:lnTo>
                  <a:pt x="236" y="455"/>
                </a:lnTo>
                <a:lnTo>
                  <a:pt x="238" y="455"/>
                </a:lnTo>
                <a:lnTo>
                  <a:pt x="238" y="457"/>
                </a:lnTo>
                <a:lnTo>
                  <a:pt x="240" y="457"/>
                </a:lnTo>
                <a:lnTo>
                  <a:pt x="240" y="455"/>
                </a:lnTo>
                <a:lnTo>
                  <a:pt x="242" y="455"/>
                </a:lnTo>
                <a:lnTo>
                  <a:pt x="244" y="457"/>
                </a:lnTo>
                <a:lnTo>
                  <a:pt x="246" y="457"/>
                </a:lnTo>
                <a:lnTo>
                  <a:pt x="248" y="457"/>
                </a:lnTo>
                <a:lnTo>
                  <a:pt x="249" y="455"/>
                </a:lnTo>
                <a:lnTo>
                  <a:pt x="249" y="453"/>
                </a:lnTo>
                <a:lnTo>
                  <a:pt x="249" y="451"/>
                </a:lnTo>
                <a:lnTo>
                  <a:pt x="251" y="451"/>
                </a:lnTo>
                <a:lnTo>
                  <a:pt x="253" y="451"/>
                </a:lnTo>
                <a:lnTo>
                  <a:pt x="255" y="453"/>
                </a:lnTo>
                <a:lnTo>
                  <a:pt x="255" y="455"/>
                </a:lnTo>
                <a:lnTo>
                  <a:pt x="253" y="457"/>
                </a:lnTo>
                <a:lnTo>
                  <a:pt x="253" y="459"/>
                </a:lnTo>
                <a:lnTo>
                  <a:pt x="251" y="459"/>
                </a:lnTo>
                <a:lnTo>
                  <a:pt x="253" y="459"/>
                </a:lnTo>
                <a:lnTo>
                  <a:pt x="253" y="461"/>
                </a:lnTo>
                <a:lnTo>
                  <a:pt x="255" y="461"/>
                </a:lnTo>
                <a:lnTo>
                  <a:pt x="257" y="459"/>
                </a:lnTo>
                <a:lnTo>
                  <a:pt x="259" y="457"/>
                </a:lnTo>
                <a:lnTo>
                  <a:pt x="261" y="457"/>
                </a:lnTo>
                <a:lnTo>
                  <a:pt x="263" y="457"/>
                </a:lnTo>
                <a:lnTo>
                  <a:pt x="265" y="457"/>
                </a:lnTo>
                <a:lnTo>
                  <a:pt x="267" y="457"/>
                </a:lnTo>
                <a:lnTo>
                  <a:pt x="269" y="459"/>
                </a:lnTo>
                <a:lnTo>
                  <a:pt x="270" y="459"/>
                </a:lnTo>
                <a:lnTo>
                  <a:pt x="273" y="459"/>
                </a:lnTo>
                <a:lnTo>
                  <a:pt x="275" y="459"/>
                </a:lnTo>
                <a:lnTo>
                  <a:pt x="275" y="457"/>
                </a:lnTo>
                <a:lnTo>
                  <a:pt x="275" y="459"/>
                </a:lnTo>
                <a:lnTo>
                  <a:pt x="276" y="459"/>
                </a:lnTo>
                <a:lnTo>
                  <a:pt x="276" y="461"/>
                </a:lnTo>
                <a:lnTo>
                  <a:pt x="278" y="463"/>
                </a:lnTo>
                <a:lnTo>
                  <a:pt x="280" y="465"/>
                </a:lnTo>
                <a:lnTo>
                  <a:pt x="282" y="465"/>
                </a:lnTo>
                <a:lnTo>
                  <a:pt x="284" y="463"/>
                </a:lnTo>
                <a:lnTo>
                  <a:pt x="286" y="463"/>
                </a:lnTo>
                <a:lnTo>
                  <a:pt x="288" y="463"/>
                </a:lnTo>
                <a:lnTo>
                  <a:pt x="288" y="461"/>
                </a:lnTo>
                <a:lnTo>
                  <a:pt x="290" y="461"/>
                </a:lnTo>
                <a:lnTo>
                  <a:pt x="292" y="461"/>
                </a:lnTo>
                <a:lnTo>
                  <a:pt x="294" y="461"/>
                </a:lnTo>
                <a:lnTo>
                  <a:pt x="294" y="463"/>
                </a:lnTo>
                <a:lnTo>
                  <a:pt x="296" y="463"/>
                </a:lnTo>
                <a:lnTo>
                  <a:pt x="296" y="465"/>
                </a:lnTo>
                <a:lnTo>
                  <a:pt x="296" y="467"/>
                </a:lnTo>
                <a:lnTo>
                  <a:pt x="296" y="469"/>
                </a:lnTo>
                <a:lnTo>
                  <a:pt x="297" y="471"/>
                </a:lnTo>
                <a:lnTo>
                  <a:pt x="296" y="473"/>
                </a:lnTo>
                <a:lnTo>
                  <a:pt x="294" y="473"/>
                </a:lnTo>
                <a:lnTo>
                  <a:pt x="294" y="474"/>
                </a:lnTo>
                <a:lnTo>
                  <a:pt x="290" y="477"/>
                </a:lnTo>
                <a:lnTo>
                  <a:pt x="284" y="479"/>
                </a:lnTo>
                <a:lnTo>
                  <a:pt x="280" y="473"/>
                </a:lnTo>
                <a:lnTo>
                  <a:pt x="278" y="467"/>
                </a:lnTo>
                <a:lnTo>
                  <a:pt x="270" y="469"/>
                </a:lnTo>
                <a:lnTo>
                  <a:pt x="263" y="469"/>
                </a:lnTo>
                <a:lnTo>
                  <a:pt x="259" y="479"/>
                </a:lnTo>
                <a:lnTo>
                  <a:pt x="259" y="486"/>
                </a:lnTo>
                <a:lnTo>
                  <a:pt x="251" y="490"/>
                </a:lnTo>
                <a:lnTo>
                  <a:pt x="251" y="496"/>
                </a:lnTo>
                <a:lnTo>
                  <a:pt x="261" y="496"/>
                </a:lnTo>
                <a:lnTo>
                  <a:pt x="267" y="496"/>
                </a:lnTo>
                <a:lnTo>
                  <a:pt x="275" y="494"/>
                </a:lnTo>
                <a:lnTo>
                  <a:pt x="278" y="494"/>
                </a:lnTo>
                <a:lnTo>
                  <a:pt x="280" y="494"/>
                </a:lnTo>
                <a:lnTo>
                  <a:pt x="284" y="492"/>
                </a:lnTo>
                <a:lnTo>
                  <a:pt x="290" y="492"/>
                </a:lnTo>
                <a:lnTo>
                  <a:pt x="297" y="490"/>
                </a:lnTo>
                <a:lnTo>
                  <a:pt x="299" y="488"/>
                </a:lnTo>
                <a:lnTo>
                  <a:pt x="303" y="488"/>
                </a:lnTo>
                <a:lnTo>
                  <a:pt x="307" y="484"/>
                </a:lnTo>
                <a:lnTo>
                  <a:pt x="309" y="486"/>
                </a:lnTo>
                <a:lnTo>
                  <a:pt x="311" y="486"/>
                </a:lnTo>
                <a:lnTo>
                  <a:pt x="313" y="488"/>
                </a:lnTo>
                <a:lnTo>
                  <a:pt x="315" y="490"/>
                </a:lnTo>
                <a:lnTo>
                  <a:pt x="315" y="492"/>
                </a:lnTo>
                <a:lnTo>
                  <a:pt x="315" y="494"/>
                </a:lnTo>
                <a:lnTo>
                  <a:pt x="315" y="496"/>
                </a:lnTo>
                <a:lnTo>
                  <a:pt x="315" y="498"/>
                </a:lnTo>
                <a:lnTo>
                  <a:pt x="315" y="500"/>
                </a:lnTo>
                <a:lnTo>
                  <a:pt x="313" y="500"/>
                </a:lnTo>
                <a:lnTo>
                  <a:pt x="311" y="500"/>
                </a:lnTo>
                <a:lnTo>
                  <a:pt x="311" y="498"/>
                </a:lnTo>
                <a:lnTo>
                  <a:pt x="309" y="498"/>
                </a:lnTo>
                <a:lnTo>
                  <a:pt x="309" y="496"/>
                </a:lnTo>
                <a:lnTo>
                  <a:pt x="307" y="496"/>
                </a:lnTo>
                <a:lnTo>
                  <a:pt x="307" y="498"/>
                </a:lnTo>
                <a:lnTo>
                  <a:pt x="305" y="500"/>
                </a:lnTo>
                <a:lnTo>
                  <a:pt x="307" y="500"/>
                </a:lnTo>
                <a:lnTo>
                  <a:pt x="307" y="501"/>
                </a:lnTo>
                <a:lnTo>
                  <a:pt x="307" y="503"/>
                </a:lnTo>
                <a:lnTo>
                  <a:pt x="307" y="505"/>
                </a:lnTo>
                <a:lnTo>
                  <a:pt x="307" y="507"/>
                </a:lnTo>
                <a:lnTo>
                  <a:pt x="309" y="507"/>
                </a:lnTo>
                <a:lnTo>
                  <a:pt x="311" y="507"/>
                </a:lnTo>
                <a:lnTo>
                  <a:pt x="313" y="509"/>
                </a:lnTo>
                <a:lnTo>
                  <a:pt x="313" y="511"/>
                </a:lnTo>
                <a:lnTo>
                  <a:pt x="311" y="513"/>
                </a:lnTo>
                <a:lnTo>
                  <a:pt x="311" y="515"/>
                </a:lnTo>
                <a:lnTo>
                  <a:pt x="309" y="517"/>
                </a:lnTo>
                <a:lnTo>
                  <a:pt x="309" y="519"/>
                </a:lnTo>
                <a:lnTo>
                  <a:pt x="309" y="521"/>
                </a:lnTo>
                <a:lnTo>
                  <a:pt x="311" y="521"/>
                </a:lnTo>
                <a:lnTo>
                  <a:pt x="313" y="521"/>
                </a:lnTo>
                <a:lnTo>
                  <a:pt x="315" y="521"/>
                </a:lnTo>
                <a:lnTo>
                  <a:pt x="317" y="521"/>
                </a:lnTo>
                <a:lnTo>
                  <a:pt x="317" y="519"/>
                </a:lnTo>
                <a:lnTo>
                  <a:pt x="319" y="519"/>
                </a:lnTo>
                <a:lnTo>
                  <a:pt x="319" y="517"/>
                </a:lnTo>
                <a:lnTo>
                  <a:pt x="321" y="517"/>
                </a:lnTo>
                <a:lnTo>
                  <a:pt x="323" y="517"/>
                </a:lnTo>
                <a:lnTo>
                  <a:pt x="323" y="519"/>
                </a:lnTo>
                <a:lnTo>
                  <a:pt x="324" y="521"/>
                </a:lnTo>
                <a:lnTo>
                  <a:pt x="326" y="523"/>
                </a:lnTo>
                <a:lnTo>
                  <a:pt x="326" y="525"/>
                </a:lnTo>
                <a:lnTo>
                  <a:pt x="328" y="525"/>
                </a:lnTo>
                <a:lnTo>
                  <a:pt x="330" y="523"/>
                </a:lnTo>
                <a:lnTo>
                  <a:pt x="334" y="523"/>
                </a:lnTo>
                <a:lnTo>
                  <a:pt x="338" y="521"/>
                </a:lnTo>
                <a:lnTo>
                  <a:pt x="340" y="521"/>
                </a:lnTo>
                <a:lnTo>
                  <a:pt x="342" y="519"/>
                </a:lnTo>
                <a:lnTo>
                  <a:pt x="344" y="517"/>
                </a:lnTo>
                <a:lnTo>
                  <a:pt x="345" y="515"/>
                </a:lnTo>
                <a:lnTo>
                  <a:pt x="345" y="513"/>
                </a:lnTo>
                <a:lnTo>
                  <a:pt x="347" y="509"/>
                </a:lnTo>
                <a:lnTo>
                  <a:pt x="349" y="503"/>
                </a:lnTo>
                <a:lnTo>
                  <a:pt x="353" y="496"/>
                </a:lnTo>
                <a:lnTo>
                  <a:pt x="355" y="490"/>
                </a:lnTo>
                <a:lnTo>
                  <a:pt x="357" y="484"/>
                </a:lnTo>
                <a:lnTo>
                  <a:pt x="359" y="477"/>
                </a:lnTo>
                <a:lnTo>
                  <a:pt x="371" y="480"/>
                </a:lnTo>
                <a:lnTo>
                  <a:pt x="378" y="484"/>
                </a:lnTo>
                <a:lnTo>
                  <a:pt x="384" y="488"/>
                </a:lnTo>
                <a:lnTo>
                  <a:pt x="388" y="490"/>
                </a:lnTo>
                <a:lnTo>
                  <a:pt x="390" y="492"/>
                </a:lnTo>
                <a:lnTo>
                  <a:pt x="390" y="496"/>
                </a:lnTo>
                <a:lnTo>
                  <a:pt x="392" y="500"/>
                </a:lnTo>
                <a:lnTo>
                  <a:pt x="395" y="505"/>
                </a:lnTo>
                <a:lnTo>
                  <a:pt x="398" y="505"/>
                </a:lnTo>
                <a:lnTo>
                  <a:pt x="398" y="513"/>
                </a:lnTo>
                <a:lnTo>
                  <a:pt x="395" y="528"/>
                </a:lnTo>
                <a:lnTo>
                  <a:pt x="398" y="534"/>
                </a:lnTo>
                <a:lnTo>
                  <a:pt x="378" y="548"/>
                </a:lnTo>
                <a:lnTo>
                  <a:pt x="376" y="548"/>
                </a:lnTo>
                <a:lnTo>
                  <a:pt x="374" y="549"/>
                </a:lnTo>
                <a:lnTo>
                  <a:pt x="371" y="555"/>
                </a:lnTo>
                <a:lnTo>
                  <a:pt x="367" y="563"/>
                </a:lnTo>
                <a:lnTo>
                  <a:pt x="361" y="569"/>
                </a:lnTo>
                <a:lnTo>
                  <a:pt x="361" y="571"/>
                </a:lnTo>
                <a:lnTo>
                  <a:pt x="363" y="573"/>
                </a:lnTo>
                <a:lnTo>
                  <a:pt x="363" y="575"/>
                </a:lnTo>
                <a:lnTo>
                  <a:pt x="367" y="584"/>
                </a:lnTo>
                <a:lnTo>
                  <a:pt x="369" y="592"/>
                </a:lnTo>
                <a:lnTo>
                  <a:pt x="365" y="592"/>
                </a:lnTo>
                <a:lnTo>
                  <a:pt x="365" y="590"/>
                </a:lnTo>
                <a:lnTo>
                  <a:pt x="363" y="592"/>
                </a:lnTo>
                <a:lnTo>
                  <a:pt x="361" y="592"/>
                </a:lnTo>
                <a:lnTo>
                  <a:pt x="359" y="592"/>
                </a:lnTo>
                <a:lnTo>
                  <a:pt x="357" y="590"/>
                </a:lnTo>
                <a:lnTo>
                  <a:pt x="357" y="592"/>
                </a:lnTo>
                <a:lnTo>
                  <a:pt x="355" y="592"/>
                </a:lnTo>
                <a:lnTo>
                  <a:pt x="353" y="592"/>
                </a:lnTo>
                <a:lnTo>
                  <a:pt x="349" y="592"/>
                </a:lnTo>
                <a:lnTo>
                  <a:pt x="349" y="594"/>
                </a:lnTo>
                <a:lnTo>
                  <a:pt x="345" y="594"/>
                </a:lnTo>
                <a:lnTo>
                  <a:pt x="345" y="592"/>
                </a:lnTo>
                <a:lnTo>
                  <a:pt x="344" y="592"/>
                </a:lnTo>
                <a:lnTo>
                  <a:pt x="340" y="592"/>
                </a:lnTo>
                <a:lnTo>
                  <a:pt x="336" y="592"/>
                </a:lnTo>
                <a:lnTo>
                  <a:pt x="332" y="594"/>
                </a:lnTo>
                <a:lnTo>
                  <a:pt x="330" y="594"/>
                </a:lnTo>
                <a:lnTo>
                  <a:pt x="326" y="594"/>
                </a:lnTo>
                <a:lnTo>
                  <a:pt x="321" y="594"/>
                </a:lnTo>
                <a:lnTo>
                  <a:pt x="311" y="597"/>
                </a:lnTo>
                <a:lnTo>
                  <a:pt x="296" y="599"/>
                </a:lnTo>
                <a:lnTo>
                  <a:pt x="290" y="586"/>
                </a:lnTo>
                <a:lnTo>
                  <a:pt x="265" y="578"/>
                </a:lnTo>
                <a:lnTo>
                  <a:pt x="257" y="576"/>
                </a:lnTo>
                <a:lnTo>
                  <a:pt x="253" y="576"/>
                </a:lnTo>
                <a:lnTo>
                  <a:pt x="251" y="584"/>
                </a:lnTo>
                <a:lnTo>
                  <a:pt x="248" y="592"/>
                </a:lnTo>
                <a:lnTo>
                  <a:pt x="234" y="592"/>
                </a:lnTo>
                <a:lnTo>
                  <a:pt x="234" y="584"/>
                </a:lnTo>
                <a:lnTo>
                  <a:pt x="222" y="597"/>
                </a:lnTo>
                <a:lnTo>
                  <a:pt x="213" y="602"/>
                </a:lnTo>
                <a:lnTo>
                  <a:pt x="207" y="603"/>
                </a:lnTo>
                <a:lnTo>
                  <a:pt x="205" y="605"/>
                </a:lnTo>
                <a:lnTo>
                  <a:pt x="186" y="613"/>
                </a:lnTo>
                <a:lnTo>
                  <a:pt x="182" y="615"/>
                </a:lnTo>
                <a:lnTo>
                  <a:pt x="174" y="615"/>
                </a:lnTo>
                <a:lnTo>
                  <a:pt x="171" y="619"/>
                </a:lnTo>
                <a:lnTo>
                  <a:pt x="167" y="640"/>
                </a:lnTo>
                <a:lnTo>
                  <a:pt x="163" y="644"/>
                </a:lnTo>
                <a:lnTo>
                  <a:pt x="145" y="667"/>
                </a:lnTo>
                <a:lnTo>
                  <a:pt x="145" y="669"/>
                </a:lnTo>
                <a:lnTo>
                  <a:pt x="148" y="669"/>
                </a:lnTo>
                <a:lnTo>
                  <a:pt x="151" y="669"/>
                </a:lnTo>
                <a:lnTo>
                  <a:pt x="151" y="671"/>
                </a:lnTo>
                <a:lnTo>
                  <a:pt x="153" y="686"/>
                </a:lnTo>
                <a:lnTo>
                  <a:pt x="148" y="682"/>
                </a:lnTo>
                <a:lnTo>
                  <a:pt x="144" y="692"/>
                </a:lnTo>
                <a:lnTo>
                  <a:pt x="150" y="696"/>
                </a:lnTo>
                <a:lnTo>
                  <a:pt x="148" y="701"/>
                </a:lnTo>
                <a:lnTo>
                  <a:pt x="157" y="715"/>
                </a:lnTo>
                <a:lnTo>
                  <a:pt x="159" y="719"/>
                </a:lnTo>
                <a:lnTo>
                  <a:pt x="165" y="724"/>
                </a:lnTo>
                <a:lnTo>
                  <a:pt x="165" y="727"/>
                </a:lnTo>
                <a:lnTo>
                  <a:pt x="184" y="724"/>
                </a:lnTo>
                <a:lnTo>
                  <a:pt x="190" y="722"/>
                </a:lnTo>
                <a:lnTo>
                  <a:pt x="205" y="715"/>
                </a:lnTo>
                <a:lnTo>
                  <a:pt x="228" y="705"/>
                </a:lnTo>
                <a:lnTo>
                  <a:pt x="236" y="705"/>
                </a:lnTo>
                <a:lnTo>
                  <a:pt x="244" y="736"/>
                </a:lnTo>
                <a:lnTo>
                  <a:pt x="249" y="763"/>
                </a:lnTo>
                <a:lnTo>
                  <a:pt x="255" y="761"/>
                </a:lnTo>
                <a:lnTo>
                  <a:pt x="263" y="757"/>
                </a:lnTo>
                <a:lnTo>
                  <a:pt x="288" y="751"/>
                </a:lnTo>
                <a:lnTo>
                  <a:pt x="299" y="748"/>
                </a:lnTo>
                <a:lnTo>
                  <a:pt x="280" y="701"/>
                </a:lnTo>
                <a:lnTo>
                  <a:pt x="292" y="692"/>
                </a:lnTo>
                <a:lnTo>
                  <a:pt x="323" y="694"/>
                </a:lnTo>
                <a:lnTo>
                  <a:pt x="345" y="690"/>
                </a:lnTo>
                <a:lnTo>
                  <a:pt x="367" y="698"/>
                </a:lnTo>
                <a:lnTo>
                  <a:pt x="371" y="700"/>
                </a:lnTo>
                <a:lnTo>
                  <a:pt x="376" y="701"/>
                </a:lnTo>
                <a:lnTo>
                  <a:pt x="382" y="703"/>
                </a:lnTo>
                <a:lnTo>
                  <a:pt x="384" y="705"/>
                </a:lnTo>
                <a:lnTo>
                  <a:pt x="388" y="705"/>
                </a:lnTo>
                <a:lnTo>
                  <a:pt x="395" y="709"/>
                </a:lnTo>
                <a:lnTo>
                  <a:pt x="399" y="711"/>
                </a:lnTo>
                <a:lnTo>
                  <a:pt x="403" y="713"/>
                </a:lnTo>
                <a:lnTo>
                  <a:pt x="411" y="715"/>
                </a:lnTo>
                <a:lnTo>
                  <a:pt x="457" y="703"/>
                </a:lnTo>
                <a:lnTo>
                  <a:pt x="457" y="705"/>
                </a:lnTo>
                <a:lnTo>
                  <a:pt x="459" y="705"/>
                </a:lnTo>
                <a:lnTo>
                  <a:pt x="459" y="707"/>
                </a:lnTo>
                <a:lnTo>
                  <a:pt x="459" y="717"/>
                </a:lnTo>
                <a:lnTo>
                  <a:pt x="455" y="717"/>
                </a:lnTo>
                <a:lnTo>
                  <a:pt x="461" y="732"/>
                </a:lnTo>
                <a:lnTo>
                  <a:pt x="465" y="730"/>
                </a:lnTo>
                <a:lnTo>
                  <a:pt x="472" y="761"/>
                </a:lnTo>
                <a:lnTo>
                  <a:pt x="482" y="759"/>
                </a:lnTo>
                <a:lnTo>
                  <a:pt x="492" y="757"/>
                </a:lnTo>
                <a:lnTo>
                  <a:pt x="505" y="755"/>
                </a:lnTo>
                <a:lnTo>
                  <a:pt x="505" y="759"/>
                </a:lnTo>
                <a:lnTo>
                  <a:pt x="507" y="761"/>
                </a:lnTo>
                <a:lnTo>
                  <a:pt x="511" y="769"/>
                </a:lnTo>
                <a:lnTo>
                  <a:pt x="524" y="771"/>
                </a:lnTo>
                <a:lnTo>
                  <a:pt x="530" y="771"/>
                </a:lnTo>
                <a:lnTo>
                  <a:pt x="530" y="769"/>
                </a:lnTo>
                <a:lnTo>
                  <a:pt x="532" y="769"/>
                </a:lnTo>
                <a:lnTo>
                  <a:pt x="543" y="769"/>
                </a:lnTo>
                <a:lnTo>
                  <a:pt x="559" y="769"/>
                </a:lnTo>
                <a:lnTo>
                  <a:pt x="572" y="769"/>
                </a:lnTo>
                <a:lnTo>
                  <a:pt x="582" y="751"/>
                </a:lnTo>
                <a:lnTo>
                  <a:pt x="595" y="757"/>
                </a:lnTo>
                <a:lnTo>
                  <a:pt x="599" y="757"/>
                </a:lnTo>
                <a:lnTo>
                  <a:pt x="615" y="755"/>
                </a:lnTo>
                <a:lnTo>
                  <a:pt x="618" y="751"/>
                </a:lnTo>
                <a:lnTo>
                  <a:pt x="622" y="748"/>
                </a:lnTo>
                <a:lnTo>
                  <a:pt x="624" y="746"/>
                </a:lnTo>
                <a:lnTo>
                  <a:pt x="628" y="744"/>
                </a:lnTo>
                <a:lnTo>
                  <a:pt x="630" y="740"/>
                </a:lnTo>
                <a:lnTo>
                  <a:pt x="636" y="736"/>
                </a:lnTo>
                <a:lnTo>
                  <a:pt x="641" y="732"/>
                </a:lnTo>
                <a:lnTo>
                  <a:pt x="643" y="730"/>
                </a:lnTo>
                <a:lnTo>
                  <a:pt x="645" y="728"/>
                </a:lnTo>
                <a:lnTo>
                  <a:pt x="649" y="724"/>
                </a:lnTo>
                <a:lnTo>
                  <a:pt x="651" y="722"/>
                </a:lnTo>
                <a:lnTo>
                  <a:pt x="653" y="721"/>
                </a:lnTo>
                <a:lnTo>
                  <a:pt x="655" y="719"/>
                </a:lnTo>
                <a:lnTo>
                  <a:pt x="659" y="713"/>
                </a:lnTo>
                <a:lnTo>
                  <a:pt x="661" y="711"/>
                </a:lnTo>
                <a:lnTo>
                  <a:pt x="663" y="707"/>
                </a:lnTo>
                <a:lnTo>
                  <a:pt x="666" y="703"/>
                </a:lnTo>
                <a:lnTo>
                  <a:pt x="668" y="701"/>
                </a:lnTo>
                <a:lnTo>
                  <a:pt x="670" y="698"/>
                </a:lnTo>
                <a:lnTo>
                  <a:pt x="672" y="694"/>
                </a:lnTo>
                <a:lnTo>
                  <a:pt x="672" y="696"/>
                </a:lnTo>
                <a:lnTo>
                  <a:pt x="676" y="690"/>
                </a:lnTo>
                <a:lnTo>
                  <a:pt x="678" y="676"/>
                </a:lnTo>
                <a:lnTo>
                  <a:pt x="678" y="674"/>
                </a:lnTo>
                <a:lnTo>
                  <a:pt x="680" y="673"/>
                </a:lnTo>
                <a:lnTo>
                  <a:pt x="682" y="671"/>
                </a:lnTo>
                <a:lnTo>
                  <a:pt x="684" y="667"/>
                </a:lnTo>
                <a:lnTo>
                  <a:pt x="688" y="661"/>
                </a:lnTo>
                <a:lnTo>
                  <a:pt x="694" y="661"/>
                </a:lnTo>
                <a:lnTo>
                  <a:pt x="695" y="661"/>
                </a:lnTo>
                <a:lnTo>
                  <a:pt x="699" y="659"/>
                </a:lnTo>
                <a:lnTo>
                  <a:pt x="705" y="659"/>
                </a:lnTo>
                <a:lnTo>
                  <a:pt x="711" y="657"/>
                </a:lnTo>
                <a:lnTo>
                  <a:pt x="718" y="657"/>
                </a:lnTo>
                <a:lnTo>
                  <a:pt x="724" y="659"/>
                </a:lnTo>
                <a:lnTo>
                  <a:pt x="728" y="661"/>
                </a:lnTo>
                <a:lnTo>
                  <a:pt x="737" y="659"/>
                </a:lnTo>
                <a:lnTo>
                  <a:pt x="743" y="657"/>
                </a:lnTo>
                <a:lnTo>
                  <a:pt x="747" y="657"/>
                </a:lnTo>
                <a:lnTo>
                  <a:pt x="747" y="652"/>
                </a:lnTo>
                <a:lnTo>
                  <a:pt x="749" y="647"/>
                </a:lnTo>
                <a:lnTo>
                  <a:pt x="749" y="646"/>
                </a:lnTo>
                <a:lnTo>
                  <a:pt x="749" y="644"/>
                </a:lnTo>
                <a:lnTo>
                  <a:pt x="751" y="642"/>
                </a:lnTo>
                <a:lnTo>
                  <a:pt x="751" y="640"/>
                </a:lnTo>
                <a:lnTo>
                  <a:pt x="753" y="640"/>
                </a:lnTo>
                <a:lnTo>
                  <a:pt x="753" y="638"/>
                </a:lnTo>
                <a:lnTo>
                  <a:pt x="755" y="638"/>
                </a:lnTo>
                <a:lnTo>
                  <a:pt x="753" y="632"/>
                </a:lnTo>
                <a:lnTo>
                  <a:pt x="755" y="628"/>
                </a:lnTo>
                <a:lnTo>
                  <a:pt x="757" y="625"/>
                </a:lnTo>
                <a:lnTo>
                  <a:pt x="759" y="623"/>
                </a:lnTo>
                <a:lnTo>
                  <a:pt x="761" y="619"/>
                </a:lnTo>
                <a:lnTo>
                  <a:pt x="763" y="619"/>
                </a:lnTo>
                <a:lnTo>
                  <a:pt x="766" y="623"/>
                </a:lnTo>
                <a:lnTo>
                  <a:pt x="770" y="626"/>
                </a:lnTo>
                <a:lnTo>
                  <a:pt x="772" y="630"/>
                </a:lnTo>
                <a:lnTo>
                  <a:pt x="776" y="634"/>
                </a:lnTo>
                <a:lnTo>
                  <a:pt x="780" y="638"/>
                </a:lnTo>
                <a:lnTo>
                  <a:pt x="782" y="640"/>
                </a:lnTo>
                <a:lnTo>
                  <a:pt x="786" y="640"/>
                </a:lnTo>
                <a:lnTo>
                  <a:pt x="790" y="640"/>
                </a:lnTo>
                <a:lnTo>
                  <a:pt x="791" y="632"/>
                </a:lnTo>
                <a:lnTo>
                  <a:pt x="797" y="634"/>
                </a:lnTo>
                <a:lnTo>
                  <a:pt x="801" y="636"/>
                </a:lnTo>
                <a:lnTo>
                  <a:pt x="807" y="638"/>
                </a:lnTo>
                <a:lnTo>
                  <a:pt x="811" y="642"/>
                </a:lnTo>
                <a:lnTo>
                  <a:pt x="814" y="644"/>
                </a:lnTo>
                <a:lnTo>
                  <a:pt x="817" y="644"/>
                </a:lnTo>
                <a:lnTo>
                  <a:pt x="822" y="646"/>
                </a:lnTo>
                <a:lnTo>
                  <a:pt x="826" y="647"/>
                </a:lnTo>
                <a:lnTo>
                  <a:pt x="830" y="650"/>
                </a:lnTo>
                <a:lnTo>
                  <a:pt x="836" y="652"/>
                </a:lnTo>
                <a:lnTo>
                  <a:pt x="841" y="655"/>
                </a:lnTo>
                <a:lnTo>
                  <a:pt x="847" y="644"/>
                </a:lnTo>
                <a:lnTo>
                  <a:pt x="866" y="644"/>
                </a:lnTo>
                <a:lnTo>
                  <a:pt x="880" y="652"/>
                </a:lnTo>
                <a:lnTo>
                  <a:pt x="884" y="653"/>
                </a:lnTo>
                <a:lnTo>
                  <a:pt x="891" y="659"/>
                </a:lnTo>
                <a:lnTo>
                  <a:pt x="905" y="669"/>
                </a:lnTo>
                <a:lnTo>
                  <a:pt x="924" y="667"/>
                </a:lnTo>
                <a:lnTo>
                  <a:pt x="939" y="671"/>
                </a:lnTo>
                <a:lnTo>
                  <a:pt x="941" y="671"/>
                </a:lnTo>
                <a:lnTo>
                  <a:pt x="962" y="678"/>
                </a:lnTo>
                <a:lnTo>
                  <a:pt x="966" y="680"/>
                </a:lnTo>
                <a:lnTo>
                  <a:pt x="968" y="682"/>
                </a:lnTo>
                <a:lnTo>
                  <a:pt x="970" y="682"/>
                </a:lnTo>
                <a:lnTo>
                  <a:pt x="974" y="682"/>
                </a:lnTo>
                <a:lnTo>
                  <a:pt x="976" y="684"/>
                </a:lnTo>
                <a:lnTo>
                  <a:pt x="982" y="684"/>
                </a:lnTo>
                <a:lnTo>
                  <a:pt x="988" y="676"/>
                </a:lnTo>
                <a:lnTo>
                  <a:pt x="997" y="680"/>
                </a:lnTo>
                <a:lnTo>
                  <a:pt x="999" y="678"/>
                </a:lnTo>
                <a:lnTo>
                  <a:pt x="1001" y="678"/>
                </a:lnTo>
                <a:lnTo>
                  <a:pt x="1003" y="678"/>
                </a:lnTo>
                <a:lnTo>
                  <a:pt x="1009" y="678"/>
                </a:lnTo>
                <a:lnTo>
                  <a:pt x="1010" y="680"/>
                </a:lnTo>
                <a:lnTo>
                  <a:pt x="1010" y="682"/>
                </a:lnTo>
                <a:lnTo>
                  <a:pt x="1012" y="682"/>
                </a:lnTo>
                <a:lnTo>
                  <a:pt x="1014" y="682"/>
                </a:lnTo>
                <a:lnTo>
                  <a:pt x="1016" y="684"/>
                </a:lnTo>
                <a:lnTo>
                  <a:pt x="1018" y="684"/>
                </a:lnTo>
                <a:lnTo>
                  <a:pt x="1018" y="686"/>
                </a:lnTo>
                <a:lnTo>
                  <a:pt x="1016" y="692"/>
                </a:lnTo>
                <a:lnTo>
                  <a:pt x="1024" y="696"/>
                </a:lnTo>
                <a:lnTo>
                  <a:pt x="1028" y="696"/>
                </a:lnTo>
                <a:lnTo>
                  <a:pt x="1031" y="698"/>
                </a:lnTo>
                <a:lnTo>
                  <a:pt x="1037" y="698"/>
                </a:lnTo>
                <a:lnTo>
                  <a:pt x="1039" y="698"/>
                </a:lnTo>
                <a:lnTo>
                  <a:pt x="1049" y="701"/>
                </a:lnTo>
                <a:lnTo>
                  <a:pt x="1051" y="700"/>
                </a:lnTo>
                <a:lnTo>
                  <a:pt x="1053" y="696"/>
                </a:lnTo>
                <a:lnTo>
                  <a:pt x="1057" y="694"/>
                </a:lnTo>
                <a:lnTo>
                  <a:pt x="1058" y="692"/>
                </a:lnTo>
                <a:lnTo>
                  <a:pt x="1066" y="694"/>
                </a:lnTo>
                <a:lnTo>
                  <a:pt x="1068" y="698"/>
                </a:lnTo>
                <a:lnTo>
                  <a:pt x="1074" y="700"/>
                </a:lnTo>
                <a:lnTo>
                  <a:pt x="1074" y="703"/>
                </a:lnTo>
                <a:lnTo>
                  <a:pt x="1074" y="707"/>
                </a:lnTo>
                <a:lnTo>
                  <a:pt x="1074" y="711"/>
                </a:lnTo>
                <a:lnTo>
                  <a:pt x="1074" y="713"/>
                </a:lnTo>
                <a:lnTo>
                  <a:pt x="1074" y="717"/>
                </a:lnTo>
                <a:lnTo>
                  <a:pt x="1074" y="719"/>
                </a:lnTo>
                <a:lnTo>
                  <a:pt x="1074" y="721"/>
                </a:lnTo>
                <a:lnTo>
                  <a:pt x="1074" y="722"/>
                </a:lnTo>
                <a:lnTo>
                  <a:pt x="1074" y="724"/>
                </a:lnTo>
                <a:lnTo>
                  <a:pt x="1076" y="730"/>
                </a:lnTo>
                <a:lnTo>
                  <a:pt x="1084" y="738"/>
                </a:lnTo>
                <a:lnTo>
                  <a:pt x="1084" y="740"/>
                </a:lnTo>
                <a:lnTo>
                  <a:pt x="1085" y="740"/>
                </a:lnTo>
                <a:lnTo>
                  <a:pt x="1089" y="738"/>
                </a:lnTo>
                <a:lnTo>
                  <a:pt x="1091" y="740"/>
                </a:lnTo>
                <a:lnTo>
                  <a:pt x="1089" y="740"/>
                </a:lnTo>
                <a:lnTo>
                  <a:pt x="1091" y="742"/>
                </a:lnTo>
                <a:lnTo>
                  <a:pt x="1093" y="748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Freeform 215"/>
          <p:cNvSpPr>
            <a:spLocks/>
          </p:cNvSpPr>
          <p:nvPr/>
        </p:nvSpPr>
        <p:spPr bwMode="auto">
          <a:xfrm>
            <a:off x="-3484982" y="6209494"/>
            <a:ext cx="1765940" cy="1494836"/>
          </a:xfrm>
          <a:custGeom>
            <a:avLst/>
            <a:gdLst>
              <a:gd name="T0" fmla="*/ 187 w 1876"/>
              <a:gd name="T1" fmla="*/ 469 h 1588"/>
              <a:gd name="T2" fmla="*/ 198 w 1876"/>
              <a:gd name="T3" fmla="*/ 536 h 1588"/>
              <a:gd name="T4" fmla="*/ 194 w 1876"/>
              <a:gd name="T5" fmla="*/ 606 h 1588"/>
              <a:gd name="T6" fmla="*/ 304 w 1876"/>
              <a:gd name="T7" fmla="*/ 821 h 1588"/>
              <a:gd name="T8" fmla="*/ 233 w 1876"/>
              <a:gd name="T9" fmla="*/ 921 h 1588"/>
              <a:gd name="T10" fmla="*/ 221 w 1876"/>
              <a:gd name="T11" fmla="*/ 1179 h 1588"/>
              <a:gd name="T12" fmla="*/ 452 w 1876"/>
              <a:gd name="T13" fmla="*/ 1533 h 1588"/>
              <a:gd name="T14" fmla="*/ 450 w 1876"/>
              <a:gd name="T15" fmla="*/ 1502 h 1588"/>
              <a:gd name="T16" fmla="*/ 531 w 1876"/>
              <a:gd name="T17" fmla="*/ 1471 h 1588"/>
              <a:gd name="T18" fmla="*/ 611 w 1876"/>
              <a:gd name="T19" fmla="*/ 1461 h 1588"/>
              <a:gd name="T20" fmla="*/ 700 w 1876"/>
              <a:gd name="T21" fmla="*/ 1440 h 1588"/>
              <a:gd name="T22" fmla="*/ 892 w 1876"/>
              <a:gd name="T23" fmla="*/ 1402 h 1588"/>
              <a:gd name="T24" fmla="*/ 813 w 1876"/>
              <a:gd name="T25" fmla="*/ 1279 h 1588"/>
              <a:gd name="T26" fmla="*/ 836 w 1876"/>
              <a:gd name="T27" fmla="*/ 1240 h 1588"/>
              <a:gd name="T28" fmla="*/ 896 w 1876"/>
              <a:gd name="T29" fmla="*/ 1263 h 1588"/>
              <a:gd name="T30" fmla="*/ 1207 w 1876"/>
              <a:gd name="T31" fmla="*/ 1132 h 1588"/>
              <a:gd name="T32" fmla="*/ 1295 w 1876"/>
              <a:gd name="T33" fmla="*/ 1102 h 1588"/>
              <a:gd name="T34" fmla="*/ 1330 w 1876"/>
              <a:gd name="T35" fmla="*/ 1055 h 1588"/>
              <a:gd name="T36" fmla="*/ 1332 w 1876"/>
              <a:gd name="T37" fmla="*/ 1019 h 1588"/>
              <a:gd name="T38" fmla="*/ 1276 w 1876"/>
              <a:gd name="T39" fmla="*/ 937 h 1588"/>
              <a:gd name="T40" fmla="*/ 1288 w 1876"/>
              <a:gd name="T41" fmla="*/ 913 h 1588"/>
              <a:gd name="T42" fmla="*/ 1305 w 1876"/>
              <a:gd name="T43" fmla="*/ 898 h 1588"/>
              <a:gd name="T44" fmla="*/ 1317 w 1876"/>
              <a:gd name="T45" fmla="*/ 884 h 1588"/>
              <a:gd name="T46" fmla="*/ 1332 w 1876"/>
              <a:gd name="T47" fmla="*/ 873 h 1588"/>
              <a:gd name="T48" fmla="*/ 1345 w 1876"/>
              <a:gd name="T49" fmla="*/ 863 h 1588"/>
              <a:gd name="T50" fmla="*/ 1361 w 1876"/>
              <a:gd name="T51" fmla="*/ 850 h 1588"/>
              <a:gd name="T52" fmla="*/ 1372 w 1876"/>
              <a:gd name="T53" fmla="*/ 831 h 1588"/>
              <a:gd name="T54" fmla="*/ 1405 w 1876"/>
              <a:gd name="T55" fmla="*/ 806 h 1588"/>
              <a:gd name="T56" fmla="*/ 1484 w 1876"/>
              <a:gd name="T57" fmla="*/ 879 h 1588"/>
              <a:gd name="T58" fmla="*/ 1430 w 1876"/>
              <a:gd name="T59" fmla="*/ 807 h 1588"/>
              <a:gd name="T60" fmla="*/ 1476 w 1876"/>
              <a:gd name="T61" fmla="*/ 762 h 1588"/>
              <a:gd name="T62" fmla="*/ 1540 w 1876"/>
              <a:gd name="T63" fmla="*/ 773 h 1588"/>
              <a:gd name="T64" fmla="*/ 1589 w 1876"/>
              <a:gd name="T65" fmla="*/ 727 h 1588"/>
              <a:gd name="T66" fmla="*/ 1628 w 1876"/>
              <a:gd name="T67" fmla="*/ 667 h 1588"/>
              <a:gd name="T68" fmla="*/ 1670 w 1876"/>
              <a:gd name="T69" fmla="*/ 650 h 1588"/>
              <a:gd name="T70" fmla="*/ 1709 w 1876"/>
              <a:gd name="T71" fmla="*/ 611 h 1588"/>
              <a:gd name="T72" fmla="*/ 1701 w 1876"/>
              <a:gd name="T73" fmla="*/ 567 h 1588"/>
              <a:gd name="T74" fmla="*/ 1738 w 1876"/>
              <a:gd name="T75" fmla="*/ 542 h 1588"/>
              <a:gd name="T76" fmla="*/ 1843 w 1876"/>
              <a:gd name="T77" fmla="*/ 450 h 1588"/>
              <a:gd name="T78" fmla="*/ 1824 w 1876"/>
              <a:gd name="T79" fmla="*/ 367 h 1588"/>
              <a:gd name="T80" fmla="*/ 1837 w 1876"/>
              <a:gd name="T81" fmla="*/ 296 h 1588"/>
              <a:gd name="T82" fmla="*/ 1876 w 1876"/>
              <a:gd name="T83" fmla="*/ 237 h 1588"/>
              <a:gd name="T84" fmla="*/ 1803 w 1876"/>
              <a:gd name="T85" fmla="*/ 235 h 1588"/>
              <a:gd name="T86" fmla="*/ 1764 w 1876"/>
              <a:gd name="T87" fmla="*/ 294 h 1588"/>
              <a:gd name="T88" fmla="*/ 1645 w 1876"/>
              <a:gd name="T89" fmla="*/ 335 h 1588"/>
              <a:gd name="T90" fmla="*/ 1520 w 1876"/>
              <a:gd name="T91" fmla="*/ 275 h 1588"/>
              <a:gd name="T92" fmla="*/ 1357 w 1876"/>
              <a:gd name="T93" fmla="*/ 269 h 1588"/>
              <a:gd name="T94" fmla="*/ 1265 w 1876"/>
              <a:gd name="T95" fmla="*/ 235 h 1588"/>
              <a:gd name="T96" fmla="*/ 1176 w 1876"/>
              <a:gd name="T97" fmla="*/ 198 h 1588"/>
              <a:gd name="T98" fmla="*/ 1124 w 1876"/>
              <a:gd name="T99" fmla="*/ 248 h 1588"/>
              <a:gd name="T100" fmla="*/ 1086 w 1876"/>
              <a:gd name="T101" fmla="*/ 204 h 1588"/>
              <a:gd name="T102" fmla="*/ 1013 w 1876"/>
              <a:gd name="T103" fmla="*/ 223 h 1588"/>
              <a:gd name="T104" fmla="*/ 922 w 1876"/>
              <a:gd name="T105" fmla="*/ 231 h 1588"/>
              <a:gd name="T106" fmla="*/ 867 w 1876"/>
              <a:gd name="T107" fmla="*/ 115 h 1588"/>
              <a:gd name="T108" fmla="*/ 865 w 1876"/>
              <a:gd name="T109" fmla="*/ 71 h 1588"/>
              <a:gd name="T110" fmla="*/ 828 w 1876"/>
              <a:gd name="T111" fmla="*/ 104 h 1588"/>
              <a:gd name="T112" fmla="*/ 778 w 1876"/>
              <a:gd name="T113" fmla="*/ 119 h 1588"/>
              <a:gd name="T114" fmla="*/ 723 w 1876"/>
              <a:gd name="T115" fmla="*/ 152 h 1588"/>
              <a:gd name="T116" fmla="*/ 604 w 1876"/>
              <a:gd name="T117" fmla="*/ 106 h 1588"/>
              <a:gd name="T118" fmla="*/ 473 w 1876"/>
              <a:gd name="T119" fmla="*/ 69 h 1588"/>
              <a:gd name="T120" fmla="*/ 254 w 1876"/>
              <a:gd name="T121" fmla="*/ 179 h 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76" h="1588">
                <a:moveTo>
                  <a:pt x="225" y="339"/>
                </a:moveTo>
                <a:lnTo>
                  <a:pt x="223" y="352"/>
                </a:lnTo>
                <a:lnTo>
                  <a:pt x="221" y="371"/>
                </a:lnTo>
                <a:lnTo>
                  <a:pt x="217" y="383"/>
                </a:lnTo>
                <a:lnTo>
                  <a:pt x="211" y="394"/>
                </a:lnTo>
                <a:lnTo>
                  <a:pt x="208" y="396"/>
                </a:lnTo>
                <a:lnTo>
                  <a:pt x="209" y="398"/>
                </a:lnTo>
                <a:lnTo>
                  <a:pt x="209" y="402"/>
                </a:lnTo>
                <a:lnTo>
                  <a:pt x="208" y="406"/>
                </a:lnTo>
                <a:lnTo>
                  <a:pt x="206" y="415"/>
                </a:lnTo>
                <a:lnTo>
                  <a:pt x="206" y="417"/>
                </a:lnTo>
                <a:lnTo>
                  <a:pt x="192" y="429"/>
                </a:lnTo>
                <a:lnTo>
                  <a:pt x="177" y="435"/>
                </a:lnTo>
                <a:lnTo>
                  <a:pt x="181" y="448"/>
                </a:lnTo>
                <a:lnTo>
                  <a:pt x="187" y="459"/>
                </a:lnTo>
                <a:lnTo>
                  <a:pt x="187" y="464"/>
                </a:lnTo>
                <a:lnTo>
                  <a:pt x="185" y="469"/>
                </a:lnTo>
                <a:lnTo>
                  <a:pt x="187" y="469"/>
                </a:lnTo>
                <a:lnTo>
                  <a:pt x="188" y="469"/>
                </a:lnTo>
                <a:lnTo>
                  <a:pt x="188" y="473"/>
                </a:lnTo>
                <a:lnTo>
                  <a:pt x="185" y="473"/>
                </a:lnTo>
                <a:lnTo>
                  <a:pt x="185" y="475"/>
                </a:lnTo>
                <a:lnTo>
                  <a:pt x="188" y="485"/>
                </a:lnTo>
                <a:lnTo>
                  <a:pt x="190" y="496"/>
                </a:lnTo>
                <a:lnTo>
                  <a:pt x="192" y="504"/>
                </a:lnTo>
                <a:lnTo>
                  <a:pt x="194" y="509"/>
                </a:lnTo>
                <a:lnTo>
                  <a:pt x="194" y="512"/>
                </a:lnTo>
                <a:lnTo>
                  <a:pt x="196" y="514"/>
                </a:lnTo>
                <a:lnTo>
                  <a:pt x="196" y="515"/>
                </a:lnTo>
                <a:lnTo>
                  <a:pt x="196" y="517"/>
                </a:lnTo>
                <a:lnTo>
                  <a:pt x="198" y="521"/>
                </a:lnTo>
                <a:lnTo>
                  <a:pt x="198" y="525"/>
                </a:lnTo>
                <a:lnTo>
                  <a:pt x="198" y="529"/>
                </a:lnTo>
                <a:lnTo>
                  <a:pt x="198" y="531"/>
                </a:lnTo>
                <a:lnTo>
                  <a:pt x="198" y="533"/>
                </a:lnTo>
                <a:lnTo>
                  <a:pt x="198" y="536"/>
                </a:lnTo>
                <a:lnTo>
                  <a:pt x="200" y="542"/>
                </a:lnTo>
                <a:lnTo>
                  <a:pt x="200" y="548"/>
                </a:lnTo>
                <a:lnTo>
                  <a:pt x="202" y="554"/>
                </a:lnTo>
                <a:lnTo>
                  <a:pt x="202" y="558"/>
                </a:lnTo>
                <a:lnTo>
                  <a:pt x="202" y="562"/>
                </a:lnTo>
                <a:lnTo>
                  <a:pt x="202" y="565"/>
                </a:lnTo>
                <a:lnTo>
                  <a:pt x="204" y="567"/>
                </a:lnTo>
                <a:lnTo>
                  <a:pt x="204" y="571"/>
                </a:lnTo>
                <a:lnTo>
                  <a:pt x="202" y="573"/>
                </a:lnTo>
                <a:lnTo>
                  <a:pt x="192" y="575"/>
                </a:lnTo>
                <a:lnTo>
                  <a:pt x="187" y="575"/>
                </a:lnTo>
                <a:lnTo>
                  <a:pt x="185" y="575"/>
                </a:lnTo>
                <a:lnTo>
                  <a:pt x="187" y="583"/>
                </a:lnTo>
                <a:lnTo>
                  <a:pt x="188" y="590"/>
                </a:lnTo>
                <a:lnTo>
                  <a:pt x="194" y="590"/>
                </a:lnTo>
                <a:lnTo>
                  <a:pt x="194" y="602"/>
                </a:lnTo>
                <a:lnTo>
                  <a:pt x="194" y="604"/>
                </a:lnTo>
                <a:lnTo>
                  <a:pt x="194" y="606"/>
                </a:lnTo>
                <a:lnTo>
                  <a:pt x="194" y="617"/>
                </a:lnTo>
                <a:lnTo>
                  <a:pt x="194" y="640"/>
                </a:lnTo>
                <a:lnTo>
                  <a:pt x="194" y="644"/>
                </a:lnTo>
                <a:lnTo>
                  <a:pt x="194" y="648"/>
                </a:lnTo>
                <a:lnTo>
                  <a:pt x="196" y="652"/>
                </a:lnTo>
                <a:lnTo>
                  <a:pt x="215" y="652"/>
                </a:lnTo>
                <a:lnTo>
                  <a:pt x="221" y="650"/>
                </a:lnTo>
                <a:lnTo>
                  <a:pt x="235" y="648"/>
                </a:lnTo>
                <a:lnTo>
                  <a:pt x="242" y="650"/>
                </a:lnTo>
                <a:lnTo>
                  <a:pt x="262" y="650"/>
                </a:lnTo>
                <a:lnTo>
                  <a:pt x="277" y="644"/>
                </a:lnTo>
                <a:lnTo>
                  <a:pt x="283" y="654"/>
                </a:lnTo>
                <a:lnTo>
                  <a:pt x="323" y="650"/>
                </a:lnTo>
                <a:lnTo>
                  <a:pt x="321" y="615"/>
                </a:lnTo>
                <a:lnTo>
                  <a:pt x="331" y="621"/>
                </a:lnTo>
                <a:lnTo>
                  <a:pt x="338" y="627"/>
                </a:lnTo>
                <a:lnTo>
                  <a:pt x="319" y="813"/>
                </a:lnTo>
                <a:lnTo>
                  <a:pt x="304" y="821"/>
                </a:lnTo>
                <a:lnTo>
                  <a:pt x="300" y="823"/>
                </a:lnTo>
                <a:lnTo>
                  <a:pt x="292" y="821"/>
                </a:lnTo>
                <a:lnTo>
                  <a:pt x="292" y="823"/>
                </a:lnTo>
                <a:lnTo>
                  <a:pt x="284" y="834"/>
                </a:lnTo>
                <a:lnTo>
                  <a:pt x="271" y="833"/>
                </a:lnTo>
                <a:lnTo>
                  <a:pt x="267" y="840"/>
                </a:lnTo>
                <a:lnTo>
                  <a:pt x="256" y="844"/>
                </a:lnTo>
                <a:lnTo>
                  <a:pt x="244" y="850"/>
                </a:lnTo>
                <a:lnTo>
                  <a:pt x="233" y="863"/>
                </a:lnTo>
                <a:lnTo>
                  <a:pt x="252" y="875"/>
                </a:lnTo>
                <a:lnTo>
                  <a:pt x="248" y="879"/>
                </a:lnTo>
                <a:lnTo>
                  <a:pt x="242" y="887"/>
                </a:lnTo>
                <a:lnTo>
                  <a:pt x="238" y="894"/>
                </a:lnTo>
                <a:lnTo>
                  <a:pt x="235" y="900"/>
                </a:lnTo>
                <a:lnTo>
                  <a:pt x="231" y="906"/>
                </a:lnTo>
                <a:lnTo>
                  <a:pt x="235" y="908"/>
                </a:lnTo>
                <a:lnTo>
                  <a:pt x="240" y="911"/>
                </a:lnTo>
                <a:lnTo>
                  <a:pt x="233" y="921"/>
                </a:lnTo>
                <a:lnTo>
                  <a:pt x="265" y="959"/>
                </a:lnTo>
                <a:lnTo>
                  <a:pt x="252" y="973"/>
                </a:lnTo>
                <a:lnTo>
                  <a:pt x="265" y="985"/>
                </a:lnTo>
                <a:lnTo>
                  <a:pt x="273" y="994"/>
                </a:lnTo>
                <a:lnTo>
                  <a:pt x="290" y="1011"/>
                </a:lnTo>
                <a:lnTo>
                  <a:pt x="294" y="1013"/>
                </a:lnTo>
                <a:lnTo>
                  <a:pt x="300" y="1013"/>
                </a:lnTo>
                <a:lnTo>
                  <a:pt x="302" y="1015"/>
                </a:lnTo>
                <a:lnTo>
                  <a:pt x="304" y="1017"/>
                </a:lnTo>
                <a:lnTo>
                  <a:pt x="315" y="1034"/>
                </a:lnTo>
                <a:lnTo>
                  <a:pt x="323" y="1031"/>
                </a:lnTo>
                <a:lnTo>
                  <a:pt x="334" y="1034"/>
                </a:lnTo>
                <a:lnTo>
                  <a:pt x="334" y="1036"/>
                </a:lnTo>
                <a:lnTo>
                  <a:pt x="317" y="1040"/>
                </a:lnTo>
                <a:lnTo>
                  <a:pt x="338" y="1129"/>
                </a:lnTo>
                <a:lnTo>
                  <a:pt x="340" y="1152"/>
                </a:lnTo>
                <a:lnTo>
                  <a:pt x="288" y="1163"/>
                </a:lnTo>
                <a:lnTo>
                  <a:pt x="221" y="1179"/>
                </a:lnTo>
                <a:lnTo>
                  <a:pt x="144" y="1196"/>
                </a:lnTo>
                <a:lnTo>
                  <a:pt x="144" y="1206"/>
                </a:lnTo>
                <a:lnTo>
                  <a:pt x="104" y="1200"/>
                </a:lnTo>
                <a:lnTo>
                  <a:pt x="8" y="1188"/>
                </a:lnTo>
                <a:lnTo>
                  <a:pt x="0" y="1259"/>
                </a:lnTo>
                <a:lnTo>
                  <a:pt x="25" y="1279"/>
                </a:lnTo>
                <a:lnTo>
                  <a:pt x="113" y="1348"/>
                </a:lnTo>
                <a:lnTo>
                  <a:pt x="202" y="1415"/>
                </a:lnTo>
                <a:lnTo>
                  <a:pt x="292" y="1484"/>
                </a:lnTo>
                <a:lnTo>
                  <a:pt x="346" y="1525"/>
                </a:lnTo>
                <a:lnTo>
                  <a:pt x="350" y="1528"/>
                </a:lnTo>
                <a:lnTo>
                  <a:pt x="356" y="1534"/>
                </a:lnTo>
                <a:lnTo>
                  <a:pt x="367" y="1544"/>
                </a:lnTo>
                <a:lnTo>
                  <a:pt x="417" y="1588"/>
                </a:lnTo>
                <a:lnTo>
                  <a:pt x="415" y="1586"/>
                </a:lnTo>
                <a:lnTo>
                  <a:pt x="434" y="1567"/>
                </a:lnTo>
                <a:lnTo>
                  <a:pt x="442" y="1550"/>
                </a:lnTo>
                <a:lnTo>
                  <a:pt x="452" y="1533"/>
                </a:lnTo>
                <a:lnTo>
                  <a:pt x="469" y="1544"/>
                </a:lnTo>
                <a:lnTo>
                  <a:pt x="488" y="1533"/>
                </a:lnTo>
                <a:lnTo>
                  <a:pt x="502" y="1517"/>
                </a:lnTo>
                <a:lnTo>
                  <a:pt x="517" y="1525"/>
                </a:lnTo>
                <a:lnTo>
                  <a:pt x="519" y="1507"/>
                </a:lnTo>
                <a:lnTo>
                  <a:pt x="521" y="1507"/>
                </a:lnTo>
                <a:lnTo>
                  <a:pt x="521" y="1502"/>
                </a:lnTo>
                <a:lnTo>
                  <a:pt x="519" y="1502"/>
                </a:lnTo>
                <a:lnTo>
                  <a:pt x="513" y="1505"/>
                </a:lnTo>
                <a:lnTo>
                  <a:pt x="505" y="1504"/>
                </a:lnTo>
                <a:lnTo>
                  <a:pt x="492" y="1505"/>
                </a:lnTo>
                <a:lnTo>
                  <a:pt x="492" y="1504"/>
                </a:lnTo>
                <a:lnTo>
                  <a:pt x="490" y="1490"/>
                </a:lnTo>
                <a:lnTo>
                  <a:pt x="488" y="1488"/>
                </a:lnTo>
                <a:lnTo>
                  <a:pt x="486" y="1490"/>
                </a:lnTo>
                <a:lnTo>
                  <a:pt x="467" y="1498"/>
                </a:lnTo>
                <a:lnTo>
                  <a:pt x="452" y="1504"/>
                </a:lnTo>
                <a:lnTo>
                  <a:pt x="450" y="1502"/>
                </a:lnTo>
                <a:lnTo>
                  <a:pt x="452" y="1513"/>
                </a:lnTo>
                <a:lnTo>
                  <a:pt x="440" y="1511"/>
                </a:lnTo>
                <a:lnTo>
                  <a:pt x="419" y="1504"/>
                </a:lnTo>
                <a:lnTo>
                  <a:pt x="421" y="1492"/>
                </a:lnTo>
                <a:lnTo>
                  <a:pt x="423" y="1486"/>
                </a:lnTo>
                <a:lnTo>
                  <a:pt x="423" y="1480"/>
                </a:lnTo>
                <a:lnTo>
                  <a:pt x="421" y="1478"/>
                </a:lnTo>
                <a:lnTo>
                  <a:pt x="423" y="1477"/>
                </a:lnTo>
                <a:lnTo>
                  <a:pt x="425" y="1475"/>
                </a:lnTo>
                <a:lnTo>
                  <a:pt x="428" y="1477"/>
                </a:lnTo>
                <a:lnTo>
                  <a:pt x="428" y="1478"/>
                </a:lnTo>
                <a:lnTo>
                  <a:pt x="442" y="1486"/>
                </a:lnTo>
                <a:lnTo>
                  <a:pt x="448" y="1486"/>
                </a:lnTo>
                <a:lnTo>
                  <a:pt x="469" y="1484"/>
                </a:lnTo>
                <a:lnTo>
                  <a:pt x="481" y="1480"/>
                </a:lnTo>
                <a:lnTo>
                  <a:pt x="525" y="1471"/>
                </a:lnTo>
                <a:lnTo>
                  <a:pt x="529" y="1469"/>
                </a:lnTo>
                <a:lnTo>
                  <a:pt x="531" y="1471"/>
                </a:lnTo>
                <a:lnTo>
                  <a:pt x="532" y="1465"/>
                </a:lnTo>
                <a:lnTo>
                  <a:pt x="538" y="1461"/>
                </a:lnTo>
                <a:lnTo>
                  <a:pt x="540" y="1461"/>
                </a:lnTo>
                <a:lnTo>
                  <a:pt x="544" y="1459"/>
                </a:lnTo>
                <a:lnTo>
                  <a:pt x="546" y="1457"/>
                </a:lnTo>
                <a:lnTo>
                  <a:pt x="558" y="1457"/>
                </a:lnTo>
                <a:lnTo>
                  <a:pt x="563" y="1457"/>
                </a:lnTo>
                <a:lnTo>
                  <a:pt x="565" y="1457"/>
                </a:lnTo>
                <a:lnTo>
                  <a:pt x="569" y="1457"/>
                </a:lnTo>
                <a:lnTo>
                  <a:pt x="575" y="1457"/>
                </a:lnTo>
                <a:lnTo>
                  <a:pt x="579" y="1457"/>
                </a:lnTo>
                <a:lnTo>
                  <a:pt x="582" y="1459"/>
                </a:lnTo>
                <a:lnTo>
                  <a:pt x="594" y="1459"/>
                </a:lnTo>
                <a:lnTo>
                  <a:pt x="598" y="1459"/>
                </a:lnTo>
                <a:lnTo>
                  <a:pt x="600" y="1459"/>
                </a:lnTo>
                <a:lnTo>
                  <a:pt x="602" y="1459"/>
                </a:lnTo>
                <a:lnTo>
                  <a:pt x="607" y="1461"/>
                </a:lnTo>
                <a:lnTo>
                  <a:pt x="611" y="1461"/>
                </a:lnTo>
                <a:lnTo>
                  <a:pt x="615" y="1461"/>
                </a:lnTo>
                <a:lnTo>
                  <a:pt x="619" y="1461"/>
                </a:lnTo>
                <a:lnTo>
                  <a:pt x="623" y="1461"/>
                </a:lnTo>
                <a:lnTo>
                  <a:pt x="627" y="1461"/>
                </a:lnTo>
                <a:lnTo>
                  <a:pt x="630" y="1461"/>
                </a:lnTo>
                <a:lnTo>
                  <a:pt x="634" y="1461"/>
                </a:lnTo>
                <a:lnTo>
                  <a:pt x="636" y="1459"/>
                </a:lnTo>
                <a:lnTo>
                  <a:pt x="640" y="1457"/>
                </a:lnTo>
                <a:lnTo>
                  <a:pt x="642" y="1456"/>
                </a:lnTo>
                <a:lnTo>
                  <a:pt x="646" y="1454"/>
                </a:lnTo>
                <a:lnTo>
                  <a:pt x="648" y="1454"/>
                </a:lnTo>
                <a:lnTo>
                  <a:pt x="652" y="1450"/>
                </a:lnTo>
                <a:lnTo>
                  <a:pt x="655" y="1454"/>
                </a:lnTo>
                <a:lnTo>
                  <a:pt x="657" y="1454"/>
                </a:lnTo>
                <a:lnTo>
                  <a:pt x="673" y="1465"/>
                </a:lnTo>
                <a:lnTo>
                  <a:pt x="702" y="1459"/>
                </a:lnTo>
                <a:lnTo>
                  <a:pt x="703" y="1457"/>
                </a:lnTo>
                <a:lnTo>
                  <a:pt x="700" y="1440"/>
                </a:lnTo>
                <a:lnTo>
                  <a:pt x="702" y="1425"/>
                </a:lnTo>
                <a:lnTo>
                  <a:pt x="681" y="1403"/>
                </a:lnTo>
                <a:lnTo>
                  <a:pt x="703" y="1394"/>
                </a:lnTo>
                <a:lnTo>
                  <a:pt x="702" y="1388"/>
                </a:lnTo>
                <a:lnTo>
                  <a:pt x="727" y="1379"/>
                </a:lnTo>
                <a:lnTo>
                  <a:pt x="738" y="1392"/>
                </a:lnTo>
                <a:lnTo>
                  <a:pt x="748" y="1384"/>
                </a:lnTo>
                <a:lnTo>
                  <a:pt x="755" y="1390"/>
                </a:lnTo>
                <a:lnTo>
                  <a:pt x="761" y="1388"/>
                </a:lnTo>
                <a:lnTo>
                  <a:pt x="788" y="1379"/>
                </a:lnTo>
                <a:lnTo>
                  <a:pt x="813" y="1392"/>
                </a:lnTo>
                <a:lnTo>
                  <a:pt x="817" y="1396"/>
                </a:lnTo>
                <a:lnTo>
                  <a:pt x="836" y="1415"/>
                </a:lnTo>
                <a:lnTo>
                  <a:pt x="844" y="1413"/>
                </a:lnTo>
                <a:lnTo>
                  <a:pt x="850" y="1417"/>
                </a:lnTo>
                <a:lnTo>
                  <a:pt x="857" y="1409"/>
                </a:lnTo>
                <a:lnTo>
                  <a:pt x="873" y="1413"/>
                </a:lnTo>
                <a:lnTo>
                  <a:pt x="892" y="1402"/>
                </a:lnTo>
                <a:lnTo>
                  <a:pt x="903" y="1392"/>
                </a:lnTo>
                <a:lnTo>
                  <a:pt x="915" y="1382"/>
                </a:lnTo>
                <a:lnTo>
                  <a:pt x="901" y="1363"/>
                </a:lnTo>
                <a:lnTo>
                  <a:pt x="871" y="1344"/>
                </a:lnTo>
                <a:lnTo>
                  <a:pt x="842" y="1329"/>
                </a:lnTo>
                <a:lnTo>
                  <a:pt x="823" y="1317"/>
                </a:lnTo>
                <a:lnTo>
                  <a:pt x="809" y="1311"/>
                </a:lnTo>
                <a:lnTo>
                  <a:pt x="799" y="1307"/>
                </a:lnTo>
                <a:lnTo>
                  <a:pt x="794" y="1302"/>
                </a:lnTo>
                <a:lnTo>
                  <a:pt x="792" y="1292"/>
                </a:lnTo>
                <a:lnTo>
                  <a:pt x="792" y="1286"/>
                </a:lnTo>
                <a:lnTo>
                  <a:pt x="796" y="1286"/>
                </a:lnTo>
                <a:lnTo>
                  <a:pt x="799" y="1286"/>
                </a:lnTo>
                <a:lnTo>
                  <a:pt x="804" y="1286"/>
                </a:lnTo>
                <a:lnTo>
                  <a:pt x="807" y="1286"/>
                </a:lnTo>
                <a:lnTo>
                  <a:pt x="809" y="1283"/>
                </a:lnTo>
                <a:lnTo>
                  <a:pt x="811" y="1281"/>
                </a:lnTo>
                <a:lnTo>
                  <a:pt x="813" y="1279"/>
                </a:lnTo>
                <a:lnTo>
                  <a:pt x="815" y="1277"/>
                </a:lnTo>
                <a:lnTo>
                  <a:pt x="817" y="1273"/>
                </a:lnTo>
                <a:lnTo>
                  <a:pt x="819" y="1271"/>
                </a:lnTo>
                <a:lnTo>
                  <a:pt x="821" y="1269"/>
                </a:lnTo>
                <a:lnTo>
                  <a:pt x="815" y="1265"/>
                </a:lnTo>
                <a:lnTo>
                  <a:pt x="813" y="1263"/>
                </a:lnTo>
                <a:lnTo>
                  <a:pt x="809" y="1261"/>
                </a:lnTo>
                <a:lnTo>
                  <a:pt x="804" y="1256"/>
                </a:lnTo>
                <a:lnTo>
                  <a:pt x="811" y="1246"/>
                </a:lnTo>
                <a:lnTo>
                  <a:pt x="813" y="1244"/>
                </a:lnTo>
                <a:lnTo>
                  <a:pt x="815" y="1240"/>
                </a:lnTo>
                <a:lnTo>
                  <a:pt x="817" y="1240"/>
                </a:lnTo>
                <a:lnTo>
                  <a:pt x="819" y="1236"/>
                </a:lnTo>
                <a:lnTo>
                  <a:pt x="825" y="1230"/>
                </a:lnTo>
                <a:lnTo>
                  <a:pt x="828" y="1233"/>
                </a:lnTo>
                <a:lnTo>
                  <a:pt x="832" y="1236"/>
                </a:lnTo>
                <a:lnTo>
                  <a:pt x="834" y="1238"/>
                </a:lnTo>
                <a:lnTo>
                  <a:pt x="836" y="1240"/>
                </a:lnTo>
                <a:lnTo>
                  <a:pt x="838" y="1240"/>
                </a:lnTo>
                <a:lnTo>
                  <a:pt x="840" y="1240"/>
                </a:lnTo>
                <a:lnTo>
                  <a:pt x="844" y="1242"/>
                </a:lnTo>
                <a:lnTo>
                  <a:pt x="846" y="1244"/>
                </a:lnTo>
                <a:lnTo>
                  <a:pt x="850" y="1244"/>
                </a:lnTo>
                <a:lnTo>
                  <a:pt x="852" y="1246"/>
                </a:lnTo>
                <a:lnTo>
                  <a:pt x="855" y="1246"/>
                </a:lnTo>
                <a:lnTo>
                  <a:pt x="859" y="1244"/>
                </a:lnTo>
                <a:lnTo>
                  <a:pt x="861" y="1242"/>
                </a:lnTo>
                <a:lnTo>
                  <a:pt x="865" y="1246"/>
                </a:lnTo>
                <a:lnTo>
                  <a:pt x="869" y="1248"/>
                </a:lnTo>
                <a:lnTo>
                  <a:pt x="871" y="1252"/>
                </a:lnTo>
                <a:lnTo>
                  <a:pt x="874" y="1254"/>
                </a:lnTo>
                <a:lnTo>
                  <a:pt x="876" y="1256"/>
                </a:lnTo>
                <a:lnTo>
                  <a:pt x="876" y="1257"/>
                </a:lnTo>
                <a:lnTo>
                  <a:pt x="882" y="1256"/>
                </a:lnTo>
                <a:lnTo>
                  <a:pt x="888" y="1254"/>
                </a:lnTo>
                <a:lnTo>
                  <a:pt x="896" y="1263"/>
                </a:lnTo>
                <a:lnTo>
                  <a:pt x="915" y="1250"/>
                </a:lnTo>
                <a:lnTo>
                  <a:pt x="905" y="1238"/>
                </a:lnTo>
                <a:lnTo>
                  <a:pt x="919" y="1223"/>
                </a:lnTo>
                <a:lnTo>
                  <a:pt x="932" y="1230"/>
                </a:lnTo>
                <a:lnTo>
                  <a:pt x="944" y="1223"/>
                </a:lnTo>
                <a:lnTo>
                  <a:pt x="965" y="1238"/>
                </a:lnTo>
                <a:lnTo>
                  <a:pt x="984" y="1227"/>
                </a:lnTo>
                <a:lnTo>
                  <a:pt x="999" y="1246"/>
                </a:lnTo>
                <a:lnTo>
                  <a:pt x="1009" y="1242"/>
                </a:lnTo>
                <a:lnTo>
                  <a:pt x="1032" y="1235"/>
                </a:lnTo>
                <a:lnTo>
                  <a:pt x="1113" y="1221"/>
                </a:lnTo>
                <a:lnTo>
                  <a:pt x="1167" y="1215"/>
                </a:lnTo>
                <a:lnTo>
                  <a:pt x="1174" y="1179"/>
                </a:lnTo>
                <a:lnTo>
                  <a:pt x="1180" y="1180"/>
                </a:lnTo>
                <a:lnTo>
                  <a:pt x="1190" y="1179"/>
                </a:lnTo>
                <a:lnTo>
                  <a:pt x="1213" y="1171"/>
                </a:lnTo>
                <a:lnTo>
                  <a:pt x="1211" y="1169"/>
                </a:lnTo>
                <a:lnTo>
                  <a:pt x="1207" y="1132"/>
                </a:lnTo>
                <a:lnTo>
                  <a:pt x="1209" y="1131"/>
                </a:lnTo>
                <a:lnTo>
                  <a:pt x="1230" y="1119"/>
                </a:lnTo>
                <a:lnTo>
                  <a:pt x="1247" y="1104"/>
                </a:lnTo>
                <a:lnTo>
                  <a:pt x="1251" y="1105"/>
                </a:lnTo>
                <a:lnTo>
                  <a:pt x="1251" y="1104"/>
                </a:lnTo>
                <a:lnTo>
                  <a:pt x="1253" y="1104"/>
                </a:lnTo>
                <a:lnTo>
                  <a:pt x="1269" y="1108"/>
                </a:lnTo>
                <a:lnTo>
                  <a:pt x="1271" y="1108"/>
                </a:lnTo>
                <a:lnTo>
                  <a:pt x="1271" y="1111"/>
                </a:lnTo>
                <a:lnTo>
                  <a:pt x="1274" y="1113"/>
                </a:lnTo>
                <a:lnTo>
                  <a:pt x="1278" y="1113"/>
                </a:lnTo>
                <a:lnTo>
                  <a:pt x="1280" y="1115"/>
                </a:lnTo>
                <a:lnTo>
                  <a:pt x="1286" y="1113"/>
                </a:lnTo>
                <a:lnTo>
                  <a:pt x="1288" y="1113"/>
                </a:lnTo>
                <a:lnTo>
                  <a:pt x="1292" y="1111"/>
                </a:lnTo>
                <a:lnTo>
                  <a:pt x="1293" y="1105"/>
                </a:lnTo>
                <a:lnTo>
                  <a:pt x="1293" y="1104"/>
                </a:lnTo>
                <a:lnTo>
                  <a:pt x="1295" y="1102"/>
                </a:lnTo>
                <a:lnTo>
                  <a:pt x="1301" y="1094"/>
                </a:lnTo>
                <a:lnTo>
                  <a:pt x="1303" y="1092"/>
                </a:lnTo>
                <a:lnTo>
                  <a:pt x="1305" y="1092"/>
                </a:lnTo>
                <a:lnTo>
                  <a:pt x="1309" y="1092"/>
                </a:lnTo>
                <a:lnTo>
                  <a:pt x="1311" y="1092"/>
                </a:lnTo>
                <a:lnTo>
                  <a:pt x="1314" y="1094"/>
                </a:lnTo>
                <a:lnTo>
                  <a:pt x="1319" y="1083"/>
                </a:lnTo>
                <a:lnTo>
                  <a:pt x="1322" y="1083"/>
                </a:lnTo>
                <a:lnTo>
                  <a:pt x="1326" y="1081"/>
                </a:lnTo>
                <a:lnTo>
                  <a:pt x="1328" y="1081"/>
                </a:lnTo>
                <a:lnTo>
                  <a:pt x="1330" y="1075"/>
                </a:lnTo>
                <a:lnTo>
                  <a:pt x="1330" y="1069"/>
                </a:lnTo>
                <a:lnTo>
                  <a:pt x="1330" y="1067"/>
                </a:lnTo>
                <a:lnTo>
                  <a:pt x="1330" y="1065"/>
                </a:lnTo>
                <a:lnTo>
                  <a:pt x="1330" y="1062"/>
                </a:lnTo>
                <a:lnTo>
                  <a:pt x="1330" y="1060"/>
                </a:lnTo>
                <a:lnTo>
                  <a:pt x="1330" y="1057"/>
                </a:lnTo>
                <a:lnTo>
                  <a:pt x="1330" y="1055"/>
                </a:lnTo>
                <a:lnTo>
                  <a:pt x="1330" y="1054"/>
                </a:lnTo>
                <a:lnTo>
                  <a:pt x="1330" y="1052"/>
                </a:lnTo>
                <a:lnTo>
                  <a:pt x="1330" y="1050"/>
                </a:lnTo>
                <a:lnTo>
                  <a:pt x="1330" y="1048"/>
                </a:lnTo>
                <a:lnTo>
                  <a:pt x="1330" y="1044"/>
                </a:lnTo>
                <a:lnTo>
                  <a:pt x="1330" y="1042"/>
                </a:lnTo>
                <a:lnTo>
                  <a:pt x="1330" y="1040"/>
                </a:lnTo>
                <a:lnTo>
                  <a:pt x="1330" y="1038"/>
                </a:lnTo>
                <a:lnTo>
                  <a:pt x="1330" y="1036"/>
                </a:lnTo>
                <a:lnTo>
                  <a:pt x="1332" y="1034"/>
                </a:lnTo>
                <a:lnTo>
                  <a:pt x="1332" y="1033"/>
                </a:lnTo>
                <a:lnTo>
                  <a:pt x="1332" y="1031"/>
                </a:lnTo>
                <a:lnTo>
                  <a:pt x="1332" y="1029"/>
                </a:lnTo>
                <a:lnTo>
                  <a:pt x="1332" y="1027"/>
                </a:lnTo>
                <a:lnTo>
                  <a:pt x="1332" y="1025"/>
                </a:lnTo>
                <a:lnTo>
                  <a:pt x="1332" y="1023"/>
                </a:lnTo>
                <a:lnTo>
                  <a:pt x="1332" y="1021"/>
                </a:lnTo>
                <a:lnTo>
                  <a:pt x="1332" y="1019"/>
                </a:lnTo>
                <a:lnTo>
                  <a:pt x="1332" y="1017"/>
                </a:lnTo>
                <a:lnTo>
                  <a:pt x="1332" y="1015"/>
                </a:lnTo>
                <a:lnTo>
                  <a:pt x="1332" y="979"/>
                </a:lnTo>
                <a:lnTo>
                  <a:pt x="1330" y="977"/>
                </a:lnTo>
                <a:lnTo>
                  <a:pt x="1326" y="973"/>
                </a:lnTo>
                <a:lnTo>
                  <a:pt x="1319" y="963"/>
                </a:lnTo>
                <a:lnTo>
                  <a:pt x="1313" y="956"/>
                </a:lnTo>
                <a:lnTo>
                  <a:pt x="1311" y="954"/>
                </a:lnTo>
                <a:lnTo>
                  <a:pt x="1307" y="950"/>
                </a:lnTo>
                <a:lnTo>
                  <a:pt x="1303" y="950"/>
                </a:lnTo>
                <a:lnTo>
                  <a:pt x="1299" y="948"/>
                </a:lnTo>
                <a:lnTo>
                  <a:pt x="1295" y="946"/>
                </a:lnTo>
                <a:lnTo>
                  <a:pt x="1292" y="944"/>
                </a:lnTo>
                <a:lnTo>
                  <a:pt x="1290" y="944"/>
                </a:lnTo>
                <a:lnTo>
                  <a:pt x="1288" y="942"/>
                </a:lnTo>
                <a:lnTo>
                  <a:pt x="1282" y="942"/>
                </a:lnTo>
                <a:lnTo>
                  <a:pt x="1276" y="938"/>
                </a:lnTo>
                <a:lnTo>
                  <a:pt x="1276" y="937"/>
                </a:lnTo>
                <a:lnTo>
                  <a:pt x="1276" y="935"/>
                </a:lnTo>
                <a:lnTo>
                  <a:pt x="1278" y="935"/>
                </a:lnTo>
                <a:lnTo>
                  <a:pt x="1278" y="932"/>
                </a:lnTo>
                <a:lnTo>
                  <a:pt x="1278" y="931"/>
                </a:lnTo>
                <a:lnTo>
                  <a:pt x="1276" y="931"/>
                </a:lnTo>
                <a:lnTo>
                  <a:pt x="1276" y="929"/>
                </a:lnTo>
                <a:lnTo>
                  <a:pt x="1278" y="929"/>
                </a:lnTo>
                <a:lnTo>
                  <a:pt x="1280" y="929"/>
                </a:lnTo>
                <a:lnTo>
                  <a:pt x="1280" y="927"/>
                </a:lnTo>
                <a:lnTo>
                  <a:pt x="1280" y="925"/>
                </a:lnTo>
                <a:lnTo>
                  <a:pt x="1282" y="923"/>
                </a:lnTo>
                <a:lnTo>
                  <a:pt x="1282" y="921"/>
                </a:lnTo>
                <a:lnTo>
                  <a:pt x="1284" y="919"/>
                </a:lnTo>
                <a:lnTo>
                  <a:pt x="1284" y="917"/>
                </a:lnTo>
                <a:lnTo>
                  <a:pt x="1284" y="915"/>
                </a:lnTo>
                <a:lnTo>
                  <a:pt x="1286" y="915"/>
                </a:lnTo>
                <a:lnTo>
                  <a:pt x="1286" y="913"/>
                </a:lnTo>
                <a:lnTo>
                  <a:pt x="1288" y="913"/>
                </a:lnTo>
                <a:lnTo>
                  <a:pt x="1288" y="911"/>
                </a:lnTo>
                <a:lnTo>
                  <a:pt x="1288" y="909"/>
                </a:lnTo>
                <a:lnTo>
                  <a:pt x="1290" y="909"/>
                </a:lnTo>
                <a:lnTo>
                  <a:pt x="1290" y="908"/>
                </a:lnTo>
                <a:lnTo>
                  <a:pt x="1292" y="908"/>
                </a:lnTo>
                <a:lnTo>
                  <a:pt x="1293" y="908"/>
                </a:lnTo>
                <a:lnTo>
                  <a:pt x="1293" y="906"/>
                </a:lnTo>
                <a:lnTo>
                  <a:pt x="1295" y="906"/>
                </a:lnTo>
                <a:lnTo>
                  <a:pt x="1297" y="906"/>
                </a:lnTo>
                <a:lnTo>
                  <a:pt x="1299" y="906"/>
                </a:lnTo>
                <a:lnTo>
                  <a:pt x="1301" y="906"/>
                </a:lnTo>
                <a:lnTo>
                  <a:pt x="1303" y="906"/>
                </a:lnTo>
                <a:lnTo>
                  <a:pt x="1303" y="904"/>
                </a:lnTo>
                <a:lnTo>
                  <a:pt x="1305" y="904"/>
                </a:lnTo>
                <a:lnTo>
                  <a:pt x="1305" y="902"/>
                </a:lnTo>
                <a:lnTo>
                  <a:pt x="1303" y="900"/>
                </a:lnTo>
                <a:lnTo>
                  <a:pt x="1305" y="900"/>
                </a:lnTo>
                <a:lnTo>
                  <a:pt x="1305" y="898"/>
                </a:lnTo>
                <a:lnTo>
                  <a:pt x="1307" y="898"/>
                </a:lnTo>
                <a:lnTo>
                  <a:pt x="1309" y="898"/>
                </a:lnTo>
                <a:lnTo>
                  <a:pt x="1309" y="896"/>
                </a:lnTo>
                <a:lnTo>
                  <a:pt x="1311" y="894"/>
                </a:lnTo>
                <a:lnTo>
                  <a:pt x="1309" y="894"/>
                </a:lnTo>
                <a:lnTo>
                  <a:pt x="1309" y="892"/>
                </a:lnTo>
                <a:lnTo>
                  <a:pt x="1307" y="892"/>
                </a:lnTo>
                <a:lnTo>
                  <a:pt x="1307" y="890"/>
                </a:lnTo>
                <a:lnTo>
                  <a:pt x="1309" y="890"/>
                </a:lnTo>
                <a:lnTo>
                  <a:pt x="1311" y="890"/>
                </a:lnTo>
                <a:lnTo>
                  <a:pt x="1313" y="890"/>
                </a:lnTo>
                <a:lnTo>
                  <a:pt x="1314" y="890"/>
                </a:lnTo>
                <a:lnTo>
                  <a:pt x="1314" y="888"/>
                </a:lnTo>
                <a:lnTo>
                  <a:pt x="1314" y="887"/>
                </a:lnTo>
                <a:lnTo>
                  <a:pt x="1317" y="887"/>
                </a:lnTo>
                <a:lnTo>
                  <a:pt x="1317" y="884"/>
                </a:lnTo>
                <a:lnTo>
                  <a:pt x="1314" y="884"/>
                </a:lnTo>
                <a:lnTo>
                  <a:pt x="1317" y="884"/>
                </a:lnTo>
                <a:lnTo>
                  <a:pt x="1317" y="882"/>
                </a:lnTo>
                <a:lnTo>
                  <a:pt x="1317" y="881"/>
                </a:lnTo>
                <a:lnTo>
                  <a:pt x="1319" y="881"/>
                </a:lnTo>
                <a:lnTo>
                  <a:pt x="1319" y="879"/>
                </a:lnTo>
                <a:lnTo>
                  <a:pt x="1319" y="881"/>
                </a:lnTo>
                <a:lnTo>
                  <a:pt x="1320" y="881"/>
                </a:lnTo>
                <a:lnTo>
                  <a:pt x="1320" y="879"/>
                </a:lnTo>
                <a:lnTo>
                  <a:pt x="1322" y="879"/>
                </a:lnTo>
                <a:lnTo>
                  <a:pt x="1324" y="877"/>
                </a:lnTo>
                <a:lnTo>
                  <a:pt x="1324" y="875"/>
                </a:lnTo>
                <a:lnTo>
                  <a:pt x="1326" y="875"/>
                </a:lnTo>
                <a:lnTo>
                  <a:pt x="1328" y="875"/>
                </a:lnTo>
                <a:lnTo>
                  <a:pt x="1328" y="873"/>
                </a:lnTo>
                <a:lnTo>
                  <a:pt x="1330" y="873"/>
                </a:lnTo>
                <a:lnTo>
                  <a:pt x="1330" y="871"/>
                </a:lnTo>
                <a:lnTo>
                  <a:pt x="1332" y="869"/>
                </a:lnTo>
                <a:lnTo>
                  <a:pt x="1332" y="871"/>
                </a:lnTo>
                <a:lnTo>
                  <a:pt x="1332" y="873"/>
                </a:lnTo>
                <a:lnTo>
                  <a:pt x="1334" y="873"/>
                </a:lnTo>
                <a:lnTo>
                  <a:pt x="1334" y="871"/>
                </a:lnTo>
                <a:lnTo>
                  <a:pt x="1336" y="871"/>
                </a:lnTo>
                <a:lnTo>
                  <a:pt x="1336" y="869"/>
                </a:lnTo>
                <a:lnTo>
                  <a:pt x="1338" y="869"/>
                </a:lnTo>
                <a:lnTo>
                  <a:pt x="1340" y="869"/>
                </a:lnTo>
                <a:lnTo>
                  <a:pt x="1340" y="867"/>
                </a:lnTo>
                <a:lnTo>
                  <a:pt x="1340" y="865"/>
                </a:lnTo>
                <a:lnTo>
                  <a:pt x="1340" y="863"/>
                </a:lnTo>
                <a:lnTo>
                  <a:pt x="1340" y="865"/>
                </a:lnTo>
                <a:lnTo>
                  <a:pt x="1341" y="865"/>
                </a:lnTo>
                <a:lnTo>
                  <a:pt x="1341" y="863"/>
                </a:lnTo>
                <a:lnTo>
                  <a:pt x="1341" y="861"/>
                </a:lnTo>
                <a:lnTo>
                  <a:pt x="1343" y="861"/>
                </a:lnTo>
                <a:lnTo>
                  <a:pt x="1343" y="863"/>
                </a:lnTo>
                <a:lnTo>
                  <a:pt x="1343" y="865"/>
                </a:lnTo>
                <a:lnTo>
                  <a:pt x="1345" y="865"/>
                </a:lnTo>
                <a:lnTo>
                  <a:pt x="1345" y="863"/>
                </a:lnTo>
                <a:lnTo>
                  <a:pt x="1345" y="861"/>
                </a:lnTo>
                <a:lnTo>
                  <a:pt x="1347" y="861"/>
                </a:lnTo>
                <a:lnTo>
                  <a:pt x="1347" y="860"/>
                </a:lnTo>
                <a:lnTo>
                  <a:pt x="1347" y="858"/>
                </a:lnTo>
                <a:lnTo>
                  <a:pt x="1349" y="856"/>
                </a:lnTo>
                <a:lnTo>
                  <a:pt x="1351" y="858"/>
                </a:lnTo>
                <a:lnTo>
                  <a:pt x="1351" y="856"/>
                </a:lnTo>
                <a:lnTo>
                  <a:pt x="1351" y="854"/>
                </a:lnTo>
                <a:lnTo>
                  <a:pt x="1353" y="854"/>
                </a:lnTo>
                <a:lnTo>
                  <a:pt x="1355" y="854"/>
                </a:lnTo>
                <a:lnTo>
                  <a:pt x="1357" y="854"/>
                </a:lnTo>
                <a:lnTo>
                  <a:pt x="1357" y="852"/>
                </a:lnTo>
                <a:lnTo>
                  <a:pt x="1359" y="852"/>
                </a:lnTo>
                <a:lnTo>
                  <a:pt x="1359" y="854"/>
                </a:lnTo>
                <a:lnTo>
                  <a:pt x="1361" y="854"/>
                </a:lnTo>
                <a:lnTo>
                  <a:pt x="1361" y="852"/>
                </a:lnTo>
                <a:lnTo>
                  <a:pt x="1359" y="850"/>
                </a:lnTo>
                <a:lnTo>
                  <a:pt x="1361" y="850"/>
                </a:lnTo>
                <a:lnTo>
                  <a:pt x="1363" y="850"/>
                </a:lnTo>
                <a:lnTo>
                  <a:pt x="1363" y="848"/>
                </a:lnTo>
                <a:lnTo>
                  <a:pt x="1365" y="848"/>
                </a:lnTo>
                <a:lnTo>
                  <a:pt x="1365" y="846"/>
                </a:lnTo>
                <a:lnTo>
                  <a:pt x="1367" y="844"/>
                </a:lnTo>
                <a:lnTo>
                  <a:pt x="1369" y="842"/>
                </a:lnTo>
                <a:lnTo>
                  <a:pt x="1369" y="840"/>
                </a:lnTo>
                <a:lnTo>
                  <a:pt x="1367" y="840"/>
                </a:lnTo>
                <a:lnTo>
                  <a:pt x="1367" y="838"/>
                </a:lnTo>
                <a:lnTo>
                  <a:pt x="1369" y="838"/>
                </a:lnTo>
                <a:lnTo>
                  <a:pt x="1370" y="838"/>
                </a:lnTo>
                <a:lnTo>
                  <a:pt x="1372" y="838"/>
                </a:lnTo>
                <a:lnTo>
                  <a:pt x="1372" y="836"/>
                </a:lnTo>
                <a:lnTo>
                  <a:pt x="1370" y="836"/>
                </a:lnTo>
                <a:lnTo>
                  <a:pt x="1370" y="834"/>
                </a:lnTo>
                <a:lnTo>
                  <a:pt x="1372" y="834"/>
                </a:lnTo>
                <a:lnTo>
                  <a:pt x="1372" y="833"/>
                </a:lnTo>
                <a:lnTo>
                  <a:pt x="1372" y="831"/>
                </a:lnTo>
                <a:lnTo>
                  <a:pt x="1374" y="831"/>
                </a:lnTo>
                <a:lnTo>
                  <a:pt x="1374" y="829"/>
                </a:lnTo>
                <a:lnTo>
                  <a:pt x="1376" y="829"/>
                </a:lnTo>
                <a:lnTo>
                  <a:pt x="1378" y="829"/>
                </a:lnTo>
                <a:lnTo>
                  <a:pt x="1380" y="829"/>
                </a:lnTo>
                <a:lnTo>
                  <a:pt x="1380" y="827"/>
                </a:lnTo>
                <a:lnTo>
                  <a:pt x="1382" y="827"/>
                </a:lnTo>
                <a:lnTo>
                  <a:pt x="1382" y="825"/>
                </a:lnTo>
                <a:lnTo>
                  <a:pt x="1384" y="825"/>
                </a:lnTo>
                <a:lnTo>
                  <a:pt x="1384" y="823"/>
                </a:lnTo>
                <a:lnTo>
                  <a:pt x="1386" y="823"/>
                </a:lnTo>
                <a:lnTo>
                  <a:pt x="1386" y="821"/>
                </a:lnTo>
                <a:lnTo>
                  <a:pt x="1388" y="821"/>
                </a:lnTo>
                <a:lnTo>
                  <a:pt x="1390" y="821"/>
                </a:lnTo>
                <a:lnTo>
                  <a:pt x="1384" y="815"/>
                </a:lnTo>
                <a:lnTo>
                  <a:pt x="1391" y="806"/>
                </a:lnTo>
                <a:lnTo>
                  <a:pt x="1399" y="812"/>
                </a:lnTo>
                <a:lnTo>
                  <a:pt x="1405" y="806"/>
                </a:lnTo>
                <a:lnTo>
                  <a:pt x="1407" y="813"/>
                </a:lnTo>
                <a:lnTo>
                  <a:pt x="1407" y="815"/>
                </a:lnTo>
                <a:lnTo>
                  <a:pt x="1417" y="823"/>
                </a:lnTo>
                <a:lnTo>
                  <a:pt x="1451" y="858"/>
                </a:lnTo>
                <a:lnTo>
                  <a:pt x="1465" y="875"/>
                </a:lnTo>
                <a:lnTo>
                  <a:pt x="1468" y="879"/>
                </a:lnTo>
                <a:lnTo>
                  <a:pt x="1468" y="882"/>
                </a:lnTo>
                <a:lnTo>
                  <a:pt x="1472" y="890"/>
                </a:lnTo>
                <a:lnTo>
                  <a:pt x="1476" y="902"/>
                </a:lnTo>
                <a:lnTo>
                  <a:pt x="1478" y="906"/>
                </a:lnTo>
                <a:lnTo>
                  <a:pt x="1480" y="904"/>
                </a:lnTo>
                <a:lnTo>
                  <a:pt x="1480" y="902"/>
                </a:lnTo>
                <a:lnTo>
                  <a:pt x="1484" y="898"/>
                </a:lnTo>
                <a:lnTo>
                  <a:pt x="1484" y="896"/>
                </a:lnTo>
                <a:lnTo>
                  <a:pt x="1486" y="892"/>
                </a:lnTo>
                <a:lnTo>
                  <a:pt x="1488" y="890"/>
                </a:lnTo>
                <a:lnTo>
                  <a:pt x="1488" y="882"/>
                </a:lnTo>
                <a:lnTo>
                  <a:pt x="1484" y="879"/>
                </a:lnTo>
                <a:lnTo>
                  <a:pt x="1480" y="877"/>
                </a:lnTo>
                <a:lnTo>
                  <a:pt x="1478" y="875"/>
                </a:lnTo>
                <a:lnTo>
                  <a:pt x="1476" y="869"/>
                </a:lnTo>
                <a:lnTo>
                  <a:pt x="1478" y="867"/>
                </a:lnTo>
                <a:lnTo>
                  <a:pt x="1484" y="861"/>
                </a:lnTo>
                <a:lnTo>
                  <a:pt x="1492" y="854"/>
                </a:lnTo>
                <a:lnTo>
                  <a:pt x="1497" y="846"/>
                </a:lnTo>
                <a:lnTo>
                  <a:pt x="1499" y="840"/>
                </a:lnTo>
                <a:lnTo>
                  <a:pt x="1499" y="833"/>
                </a:lnTo>
                <a:lnTo>
                  <a:pt x="1497" y="825"/>
                </a:lnTo>
                <a:lnTo>
                  <a:pt x="1488" y="815"/>
                </a:lnTo>
                <a:lnTo>
                  <a:pt x="1478" y="806"/>
                </a:lnTo>
                <a:lnTo>
                  <a:pt x="1470" y="802"/>
                </a:lnTo>
                <a:lnTo>
                  <a:pt x="1463" y="800"/>
                </a:lnTo>
                <a:lnTo>
                  <a:pt x="1455" y="802"/>
                </a:lnTo>
                <a:lnTo>
                  <a:pt x="1449" y="804"/>
                </a:lnTo>
                <a:lnTo>
                  <a:pt x="1440" y="806"/>
                </a:lnTo>
                <a:lnTo>
                  <a:pt x="1430" y="807"/>
                </a:lnTo>
                <a:lnTo>
                  <a:pt x="1426" y="807"/>
                </a:lnTo>
                <a:lnTo>
                  <a:pt x="1422" y="807"/>
                </a:lnTo>
                <a:lnTo>
                  <a:pt x="1418" y="807"/>
                </a:lnTo>
                <a:lnTo>
                  <a:pt x="1417" y="804"/>
                </a:lnTo>
                <a:lnTo>
                  <a:pt x="1415" y="800"/>
                </a:lnTo>
                <a:lnTo>
                  <a:pt x="1415" y="798"/>
                </a:lnTo>
                <a:lnTo>
                  <a:pt x="1418" y="792"/>
                </a:lnTo>
                <a:lnTo>
                  <a:pt x="1422" y="785"/>
                </a:lnTo>
                <a:lnTo>
                  <a:pt x="1422" y="779"/>
                </a:lnTo>
                <a:lnTo>
                  <a:pt x="1422" y="767"/>
                </a:lnTo>
                <a:lnTo>
                  <a:pt x="1426" y="765"/>
                </a:lnTo>
                <a:lnTo>
                  <a:pt x="1451" y="752"/>
                </a:lnTo>
                <a:lnTo>
                  <a:pt x="1468" y="754"/>
                </a:lnTo>
                <a:lnTo>
                  <a:pt x="1470" y="754"/>
                </a:lnTo>
                <a:lnTo>
                  <a:pt x="1470" y="756"/>
                </a:lnTo>
                <a:lnTo>
                  <a:pt x="1468" y="759"/>
                </a:lnTo>
                <a:lnTo>
                  <a:pt x="1474" y="762"/>
                </a:lnTo>
                <a:lnTo>
                  <a:pt x="1476" y="762"/>
                </a:lnTo>
                <a:lnTo>
                  <a:pt x="1482" y="762"/>
                </a:lnTo>
                <a:lnTo>
                  <a:pt x="1484" y="762"/>
                </a:lnTo>
                <a:lnTo>
                  <a:pt x="1486" y="762"/>
                </a:lnTo>
                <a:lnTo>
                  <a:pt x="1488" y="762"/>
                </a:lnTo>
                <a:lnTo>
                  <a:pt x="1490" y="762"/>
                </a:lnTo>
                <a:lnTo>
                  <a:pt x="1490" y="764"/>
                </a:lnTo>
                <a:lnTo>
                  <a:pt x="1492" y="764"/>
                </a:lnTo>
                <a:lnTo>
                  <a:pt x="1493" y="764"/>
                </a:lnTo>
                <a:lnTo>
                  <a:pt x="1501" y="765"/>
                </a:lnTo>
                <a:lnTo>
                  <a:pt x="1505" y="767"/>
                </a:lnTo>
                <a:lnTo>
                  <a:pt x="1511" y="769"/>
                </a:lnTo>
                <a:lnTo>
                  <a:pt x="1514" y="769"/>
                </a:lnTo>
                <a:lnTo>
                  <a:pt x="1520" y="771"/>
                </a:lnTo>
                <a:lnTo>
                  <a:pt x="1522" y="773"/>
                </a:lnTo>
                <a:lnTo>
                  <a:pt x="1524" y="773"/>
                </a:lnTo>
                <a:lnTo>
                  <a:pt x="1530" y="773"/>
                </a:lnTo>
                <a:lnTo>
                  <a:pt x="1534" y="773"/>
                </a:lnTo>
                <a:lnTo>
                  <a:pt x="1540" y="773"/>
                </a:lnTo>
                <a:lnTo>
                  <a:pt x="1545" y="773"/>
                </a:lnTo>
                <a:lnTo>
                  <a:pt x="1549" y="773"/>
                </a:lnTo>
                <a:lnTo>
                  <a:pt x="1549" y="762"/>
                </a:lnTo>
                <a:lnTo>
                  <a:pt x="1553" y="736"/>
                </a:lnTo>
                <a:lnTo>
                  <a:pt x="1559" y="736"/>
                </a:lnTo>
                <a:lnTo>
                  <a:pt x="1562" y="736"/>
                </a:lnTo>
                <a:lnTo>
                  <a:pt x="1562" y="738"/>
                </a:lnTo>
                <a:lnTo>
                  <a:pt x="1567" y="738"/>
                </a:lnTo>
                <a:lnTo>
                  <a:pt x="1568" y="738"/>
                </a:lnTo>
                <a:lnTo>
                  <a:pt x="1572" y="738"/>
                </a:lnTo>
                <a:lnTo>
                  <a:pt x="1574" y="738"/>
                </a:lnTo>
                <a:lnTo>
                  <a:pt x="1578" y="740"/>
                </a:lnTo>
                <a:lnTo>
                  <a:pt x="1578" y="735"/>
                </a:lnTo>
                <a:lnTo>
                  <a:pt x="1582" y="733"/>
                </a:lnTo>
                <a:lnTo>
                  <a:pt x="1584" y="731"/>
                </a:lnTo>
                <a:lnTo>
                  <a:pt x="1586" y="729"/>
                </a:lnTo>
                <a:lnTo>
                  <a:pt x="1586" y="731"/>
                </a:lnTo>
                <a:lnTo>
                  <a:pt x="1589" y="727"/>
                </a:lnTo>
                <a:lnTo>
                  <a:pt x="1593" y="731"/>
                </a:lnTo>
                <a:lnTo>
                  <a:pt x="1605" y="711"/>
                </a:lnTo>
                <a:lnTo>
                  <a:pt x="1601" y="711"/>
                </a:lnTo>
                <a:lnTo>
                  <a:pt x="1595" y="711"/>
                </a:lnTo>
                <a:lnTo>
                  <a:pt x="1595" y="709"/>
                </a:lnTo>
                <a:lnTo>
                  <a:pt x="1597" y="702"/>
                </a:lnTo>
                <a:lnTo>
                  <a:pt x="1599" y="692"/>
                </a:lnTo>
                <a:lnTo>
                  <a:pt x="1613" y="681"/>
                </a:lnTo>
                <a:lnTo>
                  <a:pt x="1624" y="683"/>
                </a:lnTo>
                <a:lnTo>
                  <a:pt x="1624" y="696"/>
                </a:lnTo>
                <a:lnTo>
                  <a:pt x="1626" y="694"/>
                </a:lnTo>
                <a:lnTo>
                  <a:pt x="1628" y="690"/>
                </a:lnTo>
                <a:lnTo>
                  <a:pt x="1630" y="685"/>
                </a:lnTo>
                <a:lnTo>
                  <a:pt x="1630" y="679"/>
                </a:lnTo>
                <a:lnTo>
                  <a:pt x="1632" y="677"/>
                </a:lnTo>
                <a:lnTo>
                  <a:pt x="1632" y="673"/>
                </a:lnTo>
                <a:lnTo>
                  <a:pt x="1630" y="671"/>
                </a:lnTo>
                <a:lnTo>
                  <a:pt x="1628" y="667"/>
                </a:lnTo>
                <a:lnTo>
                  <a:pt x="1628" y="663"/>
                </a:lnTo>
                <a:lnTo>
                  <a:pt x="1628" y="661"/>
                </a:lnTo>
                <a:lnTo>
                  <a:pt x="1628" y="660"/>
                </a:lnTo>
                <a:lnTo>
                  <a:pt x="1632" y="658"/>
                </a:lnTo>
                <a:lnTo>
                  <a:pt x="1637" y="654"/>
                </a:lnTo>
                <a:lnTo>
                  <a:pt x="1641" y="652"/>
                </a:lnTo>
                <a:lnTo>
                  <a:pt x="1649" y="652"/>
                </a:lnTo>
                <a:lnTo>
                  <a:pt x="1651" y="654"/>
                </a:lnTo>
                <a:lnTo>
                  <a:pt x="1653" y="654"/>
                </a:lnTo>
                <a:lnTo>
                  <a:pt x="1651" y="658"/>
                </a:lnTo>
                <a:lnTo>
                  <a:pt x="1651" y="661"/>
                </a:lnTo>
                <a:lnTo>
                  <a:pt x="1653" y="665"/>
                </a:lnTo>
                <a:lnTo>
                  <a:pt x="1655" y="665"/>
                </a:lnTo>
                <a:lnTo>
                  <a:pt x="1657" y="665"/>
                </a:lnTo>
                <a:lnTo>
                  <a:pt x="1663" y="661"/>
                </a:lnTo>
                <a:lnTo>
                  <a:pt x="1666" y="658"/>
                </a:lnTo>
                <a:lnTo>
                  <a:pt x="1668" y="656"/>
                </a:lnTo>
                <a:lnTo>
                  <a:pt x="1670" y="650"/>
                </a:lnTo>
                <a:lnTo>
                  <a:pt x="1672" y="648"/>
                </a:lnTo>
                <a:lnTo>
                  <a:pt x="1676" y="648"/>
                </a:lnTo>
                <a:lnTo>
                  <a:pt x="1693" y="644"/>
                </a:lnTo>
                <a:lnTo>
                  <a:pt x="1701" y="642"/>
                </a:lnTo>
                <a:lnTo>
                  <a:pt x="1705" y="644"/>
                </a:lnTo>
                <a:lnTo>
                  <a:pt x="1712" y="646"/>
                </a:lnTo>
                <a:lnTo>
                  <a:pt x="1716" y="646"/>
                </a:lnTo>
                <a:lnTo>
                  <a:pt x="1720" y="642"/>
                </a:lnTo>
                <a:lnTo>
                  <a:pt x="1722" y="639"/>
                </a:lnTo>
                <a:lnTo>
                  <a:pt x="1728" y="631"/>
                </a:lnTo>
                <a:lnTo>
                  <a:pt x="1730" y="625"/>
                </a:lnTo>
                <a:lnTo>
                  <a:pt x="1730" y="623"/>
                </a:lnTo>
                <a:lnTo>
                  <a:pt x="1730" y="621"/>
                </a:lnTo>
                <a:lnTo>
                  <a:pt x="1726" y="619"/>
                </a:lnTo>
                <a:lnTo>
                  <a:pt x="1722" y="617"/>
                </a:lnTo>
                <a:lnTo>
                  <a:pt x="1716" y="613"/>
                </a:lnTo>
                <a:lnTo>
                  <a:pt x="1712" y="613"/>
                </a:lnTo>
                <a:lnTo>
                  <a:pt x="1709" y="611"/>
                </a:lnTo>
                <a:lnTo>
                  <a:pt x="1705" y="610"/>
                </a:lnTo>
                <a:lnTo>
                  <a:pt x="1703" y="610"/>
                </a:lnTo>
                <a:lnTo>
                  <a:pt x="1697" y="610"/>
                </a:lnTo>
                <a:lnTo>
                  <a:pt x="1695" y="608"/>
                </a:lnTo>
                <a:lnTo>
                  <a:pt x="1693" y="608"/>
                </a:lnTo>
                <a:lnTo>
                  <a:pt x="1693" y="606"/>
                </a:lnTo>
                <a:lnTo>
                  <a:pt x="1691" y="604"/>
                </a:lnTo>
                <a:lnTo>
                  <a:pt x="1691" y="602"/>
                </a:lnTo>
                <a:lnTo>
                  <a:pt x="1693" y="600"/>
                </a:lnTo>
                <a:lnTo>
                  <a:pt x="1693" y="598"/>
                </a:lnTo>
                <a:lnTo>
                  <a:pt x="1695" y="594"/>
                </a:lnTo>
                <a:lnTo>
                  <a:pt x="1693" y="586"/>
                </a:lnTo>
                <a:lnTo>
                  <a:pt x="1693" y="581"/>
                </a:lnTo>
                <a:lnTo>
                  <a:pt x="1693" y="579"/>
                </a:lnTo>
                <a:lnTo>
                  <a:pt x="1693" y="577"/>
                </a:lnTo>
                <a:lnTo>
                  <a:pt x="1699" y="573"/>
                </a:lnTo>
                <a:lnTo>
                  <a:pt x="1701" y="571"/>
                </a:lnTo>
                <a:lnTo>
                  <a:pt x="1701" y="567"/>
                </a:lnTo>
                <a:lnTo>
                  <a:pt x="1699" y="560"/>
                </a:lnTo>
                <a:lnTo>
                  <a:pt x="1697" y="554"/>
                </a:lnTo>
                <a:lnTo>
                  <a:pt x="1697" y="552"/>
                </a:lnTo>
                <a:lnTo>
                  <a:pt x="1699" y="546"/>
                </a:lnTo>
                <a:lnTo>
                  <a:pt x="1701" y="544"/>
                </a:lnTo>
                <a:lnTo>
                  <a:pt x="1703" y="544"/>
                </a:lnTo>
                <a:lnTo>
                  <a:pt x="1705" y="544"/>
                </a:lnTo>
                <a:lnTo>
                  <a:pt x="1707" y="544"/>
                </a:lnTo>
                <a:lnTo>
                  <a:pt x="1711" y="546"/>
                </a:lnTo>
                <a:lnTo>
                  <a:pt x="1716" y="550"/>
                </a:lnTo>
                <a:lnTo>
                  <a:pt x="1718" y="554"/>
                </a:lnTo>
                <a:lnTo>
                  <a:pt x="1720" y="554"/>
                </a:lnTo>
                <a:lnTo>
                  <a:pt x="1722" y="556"/>
                </a:lnTo>
                <a:lnTo>
                  <a:pt x="1724" y="556"/>
                </a:lnTo>
                <a:lnTo>
                  <a:pt x="1726" y="554"/>
                </a:lnTo>
                <a:lnTo>
                  <a:pt x="1730" y="554"/>
                </a:lnTo>
                <a:lnTo>
                  <a:pt x="1726" y="546"/>
                </a:lnTo>
                <a:lnTo>
                  <a:pt x="1738" y="542"/>
                </a:lnTo>
                <a:lnTo>
                  <a:pt x="1764" y="535"/>
                </a:lnTo>
                <a:lnTo>
                  <a:pt x="1784" y="529"/>
                </a:lnTo>
                <a:lnTo>
                  <a:pt x="1784" y="508"/>
                </a:lnTo>
                <a:lnTo>
                  <a:pt x="1787" y="506"/>
                </a:lnTo>
                <a:lnTo>
                  <a:pt x="1816" y="496"/>
                </a:lnTo>
                <a:lnTo>
                  <a:pt x="1832" y="500"/>
                </a:lnTo>
                <a:lnTo>
                  <a:pt x="1836" y="498"/>
                </a:lnTo>
                <a:lnTo>
                  <a:pt x="1839" y="494"/>
                </a:lnTo>
                <a:lnTo>
                  <a:pt x="1837" y="488"/>
                </a:lnTo>
                <a:lnTo>
                  <a:pt x="1845" y="481"/>
                </a:lnTo>
                <a:lnTo>
                  <a:pt x="1849" y="477"/>
                </a:lnTo>
                <a:lnTo>
                  <a:pt x="1851" y="473"/>
                </a:lnTo>
                <a:lnTo>
                  <a:pt x="1855" y="469"/>
                </a:lnTo>
                <a:lnTo>
                  <a:pt x="1855" y="466"/>
                </a:lnTo>
                <a:lnTo>
                  <a:pt x="1851" y="458"/>
                </a:lnTo>
                <a:lnTo>
                  <a:pt x="1849" y="456"/>
                </a:lnTo>
                <a:lnTo>
                  <a:pt x="1849" y="452"/>
                </a:lnTo>
                <a:lnTo>
                  <a:pt x="1843" y="450"/>
                </a:lnTo>
                <a:lnTo>
                  <a:pt x="1839" y="452"/>
                </a:lnTo>
                <a:lnTo>
                  <a:pt x="1836" y="442"/>
                </a:lnTo>
                <a:lnTo>
                  <a:pt x="1837" y="435"/>
                </a:lnTo>
                <a:lnTo>
                  <a:pt x="1836" y="429"/>
                </a:lnTo>
                <a:lnTo>
                  <a:pt x="1834" y="425"/>
                </a:lnTo>
                <a:lnTo>
                  <a:pt x="1836" y="419"/>
                </a:lnTo>
                <a:lnTo>
                  <a:pt x="1824" y="413"/>
                </a:lnTo>
                <a:lnTo>
                  <a:pt x="1822" y="410"/>
                </a:lnTo>
                <a:lnTo>
                  <a:pt x="1816" y="404"/>
                </a:lnTo>
                <a:lnTo>
                  <a:pt x="1799" y="392"/>
                </a:lnTo>
                <a:lnTo>
                  <a:pt x="1791" y="387"/>
                </a:lnTo>
                <a:lnTo>
                  <a:pt x="1787" y="390"/>
                </a:lnTo>
                <a:lnTo>
                  <a:pt x="1780" y="383"/>
                </a:lnTo>
                <a:lnTo>
                  <a:pt x="1782" y="377"/>
                </a:lnTo>
                <a:lnTo>
                  <a:pt x="1797" y="360"/>
                </a:lnTo>
                <a:lnTo>
                  <a:pt x="1816" y="371"/>
                </a:lnTo>
                <a:lnTo>
                  <a:pt x="1826" y="371"/>
                </a:lnTo>
                <a:lnTo>
                  <a:pt x="1824" y="367"/>
                </a:lnTo>
                <a:lnTo>
                  <a:pt x="1826" y="367"/>
                </a:lnTo>
                <a:lnTo>
                  <a:pt x="1834" y="373"/>
                </a:lnTo>
                <a:lnTo>
                  <a:pt x="1836" y="371"/>
                </a:lnTo>
                <a:lnTo>
                  <a:pt x="1836" y="365"/>
                </a:lnTo>
                <a:lnTo>
                  <a:pt x="1837" y="363"/>
                </a:lnTo>
                <a:lnTo>
                  <a:pt x="1845" y="365"/>
                </a:lnTo>
                <a:lnTo>
                  <a:pt x="1847" y="363"/>
                </a:lnTo>
                <a:lnTo>
                  <a:pt x="1849" y="362"/>
                </a:lnTo>
                <a:lnTo>
                  <a:pt x="1843" y="352"/>
                </a:lnTo>
                <a:lnTo>
                  <a:pt x="1841" y="350"/>
                </a:lnTo>
                <a:lnTo>
                  <a:pt x="1832" y="346"/>
                </a:lnTo>
                <a:lnTo>
                  <a:pt x="1820" y="344"/>
                </a:lnTo>
                <a:lnTo>
                  <a:pt x="1810" y="323"/>
                </a:lnTo>
                <a:lnTo>
                  <a:pt x="1799" y="317"/>
                </a:lnTo>
                <a:lnTo>
                  <a:pt x="1799" y="300"/>
                </a:lnTo>
                <a:lnTo>
                  <a:pt x="1826" y="292"/>
                </a:lnTo>
                <a:lnTo>
                  <a:pt x="1832" y="294"/>
                </a:lnTo>
                <a:lnTo>
                  <a:pt x="1837" y="296"/>
                </a:lnTo>
                <a:lnTo>
                  <a:pt x="1843" y="294"/>
                </a:lnTo>
                <a:lnTo>
                  <a:pt x="1851" y="291"/>
                </a:lnTo>
                <a:lnTo>
                  <a:pt x="1849" y="286"/>
                </a:lnTo>
                <a:lnTo>
                  <a:pt x="1849" y="281"/>
                </a:lnTo>
                <a:lnTo>
                  <a:pt x="1845" y="277"/>
                </a:lnTo>
                <a:lnTo>
                  <a:pt x="1845" y="273"/>
                </a:lnTo>
                <a:lnTo>
                  <a:pt x="1847" y="265"/>
                </a:lnTo>
                <a:lnTo>
                  <a:pt x="1851" y="260"/>
                </a:lnTo>
                <a:lnTo>
                  <a:pt x="1855" y="256"/>
                </a:lnTo>
                <a:lnTo>
                  <a:pt x="1857" y="254"/>
                </a:lnTo>
                <a:lnTo>
                  <a:pt x="1858" y="252"/>
                </a:lnTo>
                <a:lnTo>
                  <a:pt x="1863" y="248"/>
                </a:lnTo>
                <a:lnTo>
                  <a:pt x="1864" y="246"/>
                </a:lnTo>
                <a:lnTo>
                  <a:pt x="1866" y="244"/>
                </a:lnTo>
                <a:lnTo>
                  <a:pt x="1868" y="242"/>
                </a:lnTo>
                <a:lnTo>
                  <a:pt x="1870" y="240"/>
                </a:lnTo>
                <a:lnTo>
                  <a:pt x="1874" y="238"/>
                </a:lnTo>
                <a:lnTo>
                  <a:pt x="1876" y="237"/>
                </a:lnTo>
                <a:lnTo>
                  <a:pt x="1874" y="233"/>
                </a:lnTo>
                <a:lnTo>
                  <a:pt x="1872" y="233"/>
                </a:lnTo>
                <a:lnTo>
                  <a:pt x="1870" y="227"/>
                </a:lnTo>
                <a:lnTo>
                  <a:pt x="1868" y="223"/>
                </a:lnTo>
                <a:lnTo>
                  <a:pt x="1868" y="221"/>
                </a:lnTo>
                <a:lnTo>
                  <a:pt x="1864" y="221"/>
                </a:lnTo>
                <a:lnTo>
                  <a:pt x="1858" y="223"/>
                </a:lnTo>
                <a:lnTo>
                  <a:pt x="1849" y="225"/>
                </a:lnTo>
                <a:lnTo>
                  <a:pt x="1845" y="223"/>
                </a:lnTo>
                <a:lnTo>
                  <a:pt x="1839" y="221"/>
                </a:lnTo>
                <a:lnTo>
                  <a:pt x="1832" y="221"/>
                </a:lnTo>
                <a:lnTo>
                  <a:pt x="1826" y="223"/>
                </a:lnTo>
                <a:lnTo>
                  <a:pt x="1820" y="223"/>
                </a:lnTo>
                <a:lnTo>
                  <a:pt x="1816" y="225"/>
                </a:lnTo>
                <a:lnTo>
                  <a:pt x="1815" y="225"/>
                </a:lnTo>
                <a:lnTo>
                  <a:pt x="1809" y="225"/>
                </a:lnTo>
                <a:lnTo>
                  <a:pt x="1805" y="231"/>
                </a:lnTo>
                <a:lnTo>
                  <a:pt x="1803" y="235"/>
                </a:lnTo>
                <a:lnTo>
                  <a:pt x="1801" y="237"/>
                </a:lnTo>
                <a:lnTo>
                  <a:pt x="1799" y="238"/>
                </a:lnTo>
                <a:lnTo>
                  <a:pt x="1799" y="240"/>
                </a:lnTo>
                <a:lnTo>
                  <a:pt x="1797" y="254"/>
                </a:lnTo>
                <a:lnTo>
                  <a:pt x="1793" y="260"/>
                </a:lnTo>
                <a:lnTo>
                  <a:pt x="1793" y="258"/>
                </a:lnTo>
                <a:lnTo>
                  <a:pt x="1791" y="262"/>
                </a:lnTo>
                <a:lnTo>
                  <a:pt x="1789" y="265"/>
                </a:lnTo>
                <a:lnTo>
                  <a:pt x="1787" y="267"/>
                </a:lnTo>
                <a:lnTo>
                  <a:pt x="1784" y="271"/>
                </a:lnTo>
                <a:lnTo>
                  <a:pt x="1782" y="275"/>
                </a:lnTo>
                <a:lnTo>
                  <a:pt x="1780" y="277"/>
                </a:lnTo>
                <a:lnTo>
                  <a:pt x="1776" y="283"/>
                </a:lnTo>
                <a:lnTo>
                  <a:pt x="1774" y="285"/>
                </a:lnTo>
                <a:lnTo>
                  <a:pt x="1772" y="286"/>
                </a:lnTo>
                <a:lnTo>
                  <a:pt x="1770" y="288"/>
                </a:lnTo>
                <a:lnTo>
                  <a:pt x="1766" y="292"/>
                </a:lnTo>
                <a:lnTo>
                  <a:pt x="1764" y="294"/>
                </a:lnTo>
                <a:lnTo>
                  <a:pt x="1762" y="296"/>
                </a:lnTo>
                <a:lnTo>
                  <a:pt x="1757" y="300"/>
                </a:lnTo>
                <a:lnTo>
                  <a:pt x="1751" y="304"/>
                </a:lnTo>
                <a:lnTo>
                  <a:pt x="1749" y="308"/>
                </a:lnTo>
                <a:lnTo>
                  <a:pt x="1745" y="310"/>
                </a:lnTo>
                <a:lnTo>
                  <a:pt x="1743" y="312"/>
                </a:lnTo>
                <a:lnTo>
                  <a:pt x="1739" y="315"/>
                </a:lnTo>
                <a:lnTo>
                  <a:pt x="1736" y="319"/>
                </a:lnTo>
                <a:lnTo>
                  <a:pt x="1720" y="321"/>
                </a:lnTo>
                <a:lnTo>
                  <a:pt x="1716" y="321"/>
                </a:lnTo>
                <a:lnTo>
                  <a:pt x="1703" y="315"/>
                </a:lnTo>
                <a:lnTo>
                  <a:pt x="1693" y="333"/>
                </a:lnTo>
                <a:lnTo>
                  <a:pt x="1680" y="333"/>
                </a:lnTo>
                <a:lnTo>
                  <a:pt x="1664" y="333"/>
                </a:lnTo>
                <a:lnTo>
                  <a:pt x="1653" y="333"/>
                </a:lnTo>
                <a:lnTo>
                  <a:pt x="1651" y="333"/>
                </a:lnTo>
                <a:lnTo>
                  <a:pt x="1651" y="335"/>
                </a:lnTo>
                <a:lnTo>
                  <a:pt x="1645" y="335"/>
                </a:lnTo>
                <a:lnTo>
                  <a:pt x="1632" y="333"/>
                </a:lnTo>
                <a:lnTo>
                  <a:pt x="1628" y="325"/>
                </a:lnTo>
                <a:lnTo>
                  <a:pt x="1626" y="323"/>
                </a:lnTo>
                <a:lnTo>
                  <a:pt x="1626" y="319"/>
                </a:lnTo>
                <a:lnTo>
                  <a:pt x="1613" y="321"/>
                </a:lnTo>
                <a:lnTo>
                  <a:pt x="1603" y="323"/>
                </a:lnTo>
                <a:lnTo>
                  <a:pt x="1593" y="325"/>
                </a:lnTo>
                <a:lnTo>
                  <a:pt x="1586" y="294"/>
                </a:lnTo>
                <a:lnTo>
                  <a:pt x="1582" y="296"/>
                </a:lnTo>
                <a:lnTo>
                  <a:pt x="1576" y="281"/>
                </a:lnTo>
                <a:lnTo>
                  <a:pt x="1580" y="281"/>
                </a:lnTo>
                <a:lnTo>
                  <a:pt x="1580" y="271"/>
                </a:lnTo>
                <a:lnTo>
                  <a:pt x="1580" y="269"/>
                </a:lnTo>
                <a:lnTo>
                  <a:pt x="1578" y="269"/>
                </a:lnTo>
                <a:lnTo>
                  <a:pt x="1578" y="267"/>
                </a:lnTo>
                <a:lnTo>
                  <a:pt x="1532" y="279"/>
                </a:lnTo>
                <a:lnTo>
                  <a:pt x="1524" y="277"/>
                </a:lnTo>
                <a:lnTo>
                  <a:pt x="1520" y="275"/>
                </a:lnTo>
                <a:lnTo>
                  <a:pt x="1516" y="273"/>
                </a:lnTo>
                <a:lnTo>
                  <a:pt x="1509" y="269"/>
                </a:lnTo>
                <a:lnTo>
                  <a:pt x="1505" y="269"/>
                </a:lnTo>
                <a:lnTo>
                  <a:pt x="1503" y="267"/>
                </a:lnTo>
                <a:lnTo>
                  <a:pt x="1497" y="265"/>
                </a:lnTo>
                <a:lnTo>
                  <a:pt x="1492" y="264"/>
                </a:lnTo>
                <a:lnTo>
                  <a:pt x="1488" y="262"/>
                </a:lnTo>
                <a:lnTo>
                  <a:pt x="1466" y="254"/>
                </a:lnTo>
                <a:lnTo>
                  <a:pt x="1444" y="258"/>
                </a:lnTo>
                <a:lnTo>
                  <a:pt x="1413" y="256"/>
                </a:lnTo>
                <a:lnTo>
                  <a:pt x="1401" y="265"/>
                </a:lnTo>
                <a:lnTo>
                  <a:pt x="1420" y="312"/>
                </a:lnTo>
                <a:lnTo>
                  <a:pt x="1409" y="315"/>
                </a:lnTo>
                <a:lnTo>
                  <a:pt x="1384" y="321"/>
                </a:lnTo>
                <a:lnTo>
                  <a:pt x="1376" y="325"/>
                </a:lnTo>
                <a:lnTo>
                  <a:pt x="1370" y="327"/>
                </a:lnTo>
                <a:lnTo>
                  <a:pt x="1365" y="300"/>
                </a:lnTo>
                <a:lnTo>
                  <a:pt x="1357" y="269"/>
                </a:lnTo>
                <a:lnTo>
                  <a:pt x="1349" y="269"/>
                </a:lnTo>
                <a:lnTo>
                  <a:pt x="1326" y="279"/>
                </a:lnTo>
                <a:lnTo>
                  <a:pt x="1311" y="286"/>
                </a:lnTo>
                <a:lnTo>
                  <a:pt x="1305" y="288"/>
                </a:lnTo>
                <a:lnTo>
                  <a:pt x="1286" y="291"/>
                </a:lnTo>
                <a:lnTo>
                  <a:pt x="1286" y="288"/>
                </a:lnTo>
                <a:lnTo>
                  <a:pt x="1280" y="283"/>
                </a:lnTo>
                <a:lnTo>
                  <a:pt x="1278" y="279"/>
                </a:lnTo>
                <a:lnTo>
                  <a:pt x="1269" y="265"/>
                </a:lnTo>
                <a:lnTo>
                  <a:pt x="1271" y="260"/>
                </a:lnTo>
                <a:lnTo>
                  <a:pt x="1265" y="256"/>
                </a:lnTo>
                <a:lnTo>
                  <a:pt x="1269" y="246"/>
                </a:lnTo>
                <a:lnTo>
                  <a:pt x="1274" y="250"/>
                </a:lnTo>
                <a:lnTo>
                  <a:pt x="1272" y="235"/>
                </a:lnTo>
                <a:lnTo>
                  <a:pt x="1272" y="233"/>
                </a:lnTo>
                <a:lnTo>
                  <a:pt x="1269" y="233"/>
                </a:lnTo>
                <a:lnTo>
                  <a:pt x="1266" y="233"/>
                </a:lnTo>
                <a:lnTo>
                  <a:pt x="1265" y="235"/>
                </a:lnTo>
                <a:lnTo>
                  <a:pt x="1170" y="227"/>
                </a:lnTo>
                <a:lnTo>
                  <a:pt x="1178" y="208"/>
                </a:lnTo>
                <a:lnTo>
                  <a:pt x="1201" y="189"/>
                </a:lnTo>
                <a:lnTo>
                  <a:pt x="1196" y="187"/>
                </a:lnTo>
                <a:lnTo>
                  <a:pt x="1194" y="187"/>
                </a:lnTo>
                <a:lnTo>
                  <a:pt x="1192" y="185"/>
                </a:lnTo>
                <a:lnTo>
                  <a:pt x="1186" y="183"/>
                </a:lnTo>
                <a:lnTo>
                  <a:pt x="1184" y="181"/>
                </a:lnTo>
                <a:lnTo>
                  <a:pt x="1186" y="181"/>
                </a:lnTo>
                <a:lnTo>
                  <a:pt x="1186" y="179"/>
                </a:lnTo>
                <a:lnTo>
                  <a:pt x="1182" y="179"/>
                </a:lnTo>
                <a:lnTo>
                  <a:pt x="1180" y="179"/>
                </a:lnTo>
                <a:lnTo>
                  <a:pt x="1180" y="181"/>
                </a:lnTo>
                <a:lnTo>
                  <a:pt x="1180" y="187"/>
                </a:lnTo>
                <a:lnTo>
                  <a:pt x="1180" y="190"/>
                </a:lnTo>
                <a:lnTo>
                  <a:pt x="1174" y="190"/>
                </a:lnTo>
                <a:lnTo>
                  <a:pt x="1174" y="198"/>
                </a:lnTo>
                <a:lnTo>
                  <a:pt x="1176" y="198"/>
                </a:lnTo>
                <a:lnTo>
                  <a:pt x="1176" y="200"/>
                </a:lnTo>
                <a:lnTo>
                  <a:pt x="1170" y="200"/>
                </a:lnTo>
                <a:lnTo>
                  <a:pt x="1170" y="198"/>
                </a:lnTo>
                <a:lnTo>
                  <a:pt x="1169" y="198"/>
                </a:lnTo>
                <a:lnTo>
                  <a:pt x="1165" y="198"/>
                </a:lnTo>
                <a:lnTo>
                  <a:pt x="1165" y="194"/>
                </a:lnTo>
                <a:lnTo>
                  <a:pt x="1165" y="190"/>
                </a:lnTo>
                <a:lnTo>
                  <a:pt x="1167" y="189"/>
                </a:lnTo>
                <a:lnTo>
                  <a:pt x="1140" y="187"/>
                </a:lnTo>
                <a:lnTo>
                  <a:pt x="1128" y="187"/>
                </a:lnTo>
                <a:lnTo>
                  <a:pt x="1130" y="200"/>
                </a:lnTo>
                <a:lnTo>
                  <a:pt x="1130" y="206"/>
                </a:lnTo>
                <a:lnTo>
                  <a:pt x="1130" y="210"/>
                </a:lnTo>
                <a:lnTo>
                  <a:pt x="1130" y="214"/>
                </a:lnTo>
                <a:lnTo>
                  <a:pt x="1130" y="217"/>
                </a:lnTo>
                <a:lnTo>
                  <a:pt x="1130" y="227"/>
                </a:lnTo>
                <a:lnTo>
                  <a:pt x="1132" y="227"/>
                </a:lnTo>
                <a:lnTo>
                  <a:pt x="1124" y="248"/>
                </a:lnTo>
                <a:lnTo>
                  <a:pt x="1124" y="252"/>
                </a:lnTo>
                <a:lnTo>
                  <a:pt x="1122" y="254"/>
                </a:lnTo>
                <a:lnTo>
                  <a:pt x="1115" y="260"/>
                </a:lnTo>
                <a:lnTo>
                  <a:pt x="1115" y="262"/>
                </a:lnTo>
                <a:lnTo>
                  <a:pt x="1107" y="262"/>
                </a:lnTo>
                <a:lnTo>
                  <a:pt x="1105" y="262"/>
                </a:lnTo>
                <a:lnTo>
                  <a:pt x="1101" y="260"/>
                </a:lnTo>
                <a:lnTo>
                  <a:pt x="1100" y="260"/>
                </a:lnTo>
                <a:lnTo>
                  <a:pt x="1097" y="260"/>
                </a:lnTo>
                <a:lnTo>
                  <a:pt x="1082" y="258"/>
                </a:lnTo>
                <a:lnTo>
                  <a:pt x="1078" y="258"/>
                </a:lnTo>
                <a:lnTo>
                  <a:pt x="1080" y="258"/>
                </a:lnTo>
                <a:lnTo>
                  <a:pt x="1082" y="250"/>
                </a:lnTo>
                <a:lnTo>
                  <a:pt x="1086" y="237"/>
                </a:lnTo>
                <a:lnTo>
                  <a:pt x="1086" y="235"/>
                </a:lnTo>
                <a:lnTo>
                  <a:pt x="1086" y="231"/>
                </a:lnTo>
                <a:lnTo>
                  <a:pt x="1086" y="227"/>
                </a:lnTo>
                <a:lnTo>
                  <a:pt x="1086" y="204"/>
                </a:lnTo>
                <a:lnTo>
                  <a:pt x="1086" y="200"/>
                </a:lnTo>
                <a:lnTo>
                  <a:pt x="1086" y="196"/>
                </a:lnTo>
                <a:lnTo>
                  <a:pt x="1084" y="194"/>
                </a:lnTo>
                <a:lnTo>
                  <a:pt x="1084" y="192"/>
                </a:lnTo>
                <a:lnTo>
                  <a:pt x="1082" y="189"/>
                </a:lnTo>
                <a:lnTo>
                  <a:pt x="1082" y="187"/>
                </a:lnTo>
                <a:lnTo>
                  <a:pt x="1074" y="187"/>
                </a:lnTo>
                <a:lnTo>
                  <a:pt x="1074" y="185"/>
                </a:lnTo>
                <a:lnTo>
                  <a:pt x="1074" y="181"/>
                </a:lnTo>
                <a:lnTo>
                  <a:pt x="1076" y="173"/>
                </a:lnTo>
                <a:lnTo>
                  <a:pt x="1071" y="169"/>
                </a:lnTo>
                <a:lnTo>
                  <a:pt x="1069" y="171"/>
                </a:lnTo>
                <a:lnTo>
                  <a:pt x="1057" y="183"/>
                </a:lnTo>
                <a:lnTo>
                  <a:pt x="1057" y="189"/>
                </a:lnTo>
                <a:lnTo>
                  <a:pt x="1057" y="196"/>
                </a:lnTo>
                <a:lnTo>
                  <a:pt x="1055" y="225"/>
                </a:lnTo>
                <a:lnTo>
                  <a:pt x="1015" y="235"/>
                </a:lnTo>
                <a:lnTo>
                  <a:pt x="1013" y="223"/>
                </a:lnTo>
                <a:lnTo>
                  <a:pt x="994" y="214"/>
                </a:lnTo>
                <a:lnTo>
                  <a:pt x="994" y="221"/>
                </a:lnTo>
                <a:lnTo>
                  <a:pt x="992" y="221"/>
                </a:lnTo>
                <a:lnTo>
                  <a:pt x="982" y="223"/>
                </a:lnTo>
                <a:lnTo>
                  <a:pt x="980" y="223"/>
                </a:lnTo>
                <a:lnTo>
                  <a:pt x="963" y="225"/>
                </a:lnTo>
                <a:lnTo>
                  <a:pt x="961" y="227"/>
                </a:lnTo>
                <a:lnTo>
                  <a:pt x="959" y="227"/>
                </a:lnTo>
                <a:lnTo>
                  <a:pt x="944" y="229"/>
                </a:lnTo>
                <a:lnTo>
                  <a:pt x="938" y="198"/>
                </a:lnTo>
                <a:lnTo>
                  <a:pt x="930" y="198"/>
                </a:lnTo>
                <a:lnTo>
                  <a:pt x="930" y="200"/>
                </a:lnTo>
                <a:lnTo>
                  <a:pt x="929" y="208"/>
                </a:lnTo>
                <a:lnTo>
                  <a:pt x="929" y="216"/>
                </a:lnTo>
                <a:lnTo>
                  <a:pt x="929" y="217"/>
                </a:lnTo>
                <a:lnTo>
                  <a:pt x="926" y="221"/>
                </a:lnTo>
                <a:lnTo>
                  <a:pt x="926" y="223"/>
                </a:lnTo>
                <a:lnTo>
                  <a:pt x="922" y="231"/>
                </a:lnTo>
                <a:lnTo>
                  <a:pt x="911" y="229"/>
                </a:lnTo>
                <a:lnTo>
                  <a:pt x="905" y="229"/>
                </a:lnTo>
                <a:lnTo>
                  <a:pt x="894" y="227"/>
                </a:lnTo>
                <a:lnTo>
                  <a:pt x="890" y="227"/>
                </a:lnTo>
                <a:lnTo>
                  <a:pt x="888" y="227"/>
                </a:lnTo>
                <a:lnTo>
                  <a:pt x="886" y="227"/>
                </a:lnTo>
                <a:lnTo>
                  <a:pt x="880" y="225"/>
                </a:lnTo>
                <a:lnTo>
                  <a:pt x="878" y="225"/>
                </a:lnTo>
                <a:lnTo>
                  <a:pt x="873" y="225"/>
                </a:lnTo>
                <a:lnTo>
                  <a:pt x="871" y="225"/>
                </a:lnTo>
                <a:lnTo>
                  <a:pt x="863" y="225"/>
                </a:lnTo>
                <a:lnTo>
                  <a:pt x="857" y="208"/>
                </a:lnTo>
                <a:lnTo>
                  <a:pt x="846" y="206"/>
                </a:lnTo>
                <a:lnTo>
                  <a:pt x="850" y="192"/>
                </a:lnTo>
                <a:lnTo>
                  <a:pt x="859" y="150"/>
                </a:lnTo>
                <a:lnTo>
                  <a:pt x="861" y="144"/>
                </a:lnTo>
                <a:lnTo>
                  <a:pt x="867" y="117"/>
                </a:lnTo>
                <a:lnTo>
                  <a:pt x="867" y="115"/>
                </a:lnTo>
                <a:lnTo>
                  <a:pt x="874" y="106"/>
                </a:lnTo>
                <a:lnTo>
                  <a:pt x="882" y="92"/>
                </a:lnTo>
                <a:lnTo>
                  <a:pt x="884" y="91"/>
                </a:lnTo>
                <a:lnTo>
                  <a:pt x="880" y="91"/>
                </a:lnTo>
                <a:lnTo>
                  <a:pt x="882" y="87"/>
                </a:lnTo>
                <a:lnTo>
                  <a:pt x="880" y="85"/>
                </a:lnTo>
                <a:lnTo>
                  <a:pt x="878" y="83"/>
                </a:lnTo>
                <a:lnTo>
                  <a:pt x="874" y="83"/>
                </a:lnTo>
                <a:lnTo>
                  <a:pt x="873" y="81"/>
                </a:lnTo>
                <a:lnTo>
                  <a:pt x="873" y="79"/>
                </a:lnTo>
                <a:lnTo>
                  <a:pt x="873" y="77"/>
                </a:lnTo>
                <a:lnTo>
                  <a:pt x="871" y="77"/>
                </a:lnTo>
                <a:lnTo>
                  <a:pt x="869" y="77"/>
                </a:lnTo>
                <a:lnTo>
                  <a:pt x="867" y="77"/>
                </a:lnTo>
                <a:lnTo>
                  <a:pt x="867" y="75"/>
                </a:lnTo>
                <a:lnTo>
                  <a:pt x="865" y="75"/>
                </a:lnTo>
                <a:lnTo>
                  <a:pt x="865" y="73"/>
                </a:lnTo>
                <a:lnTo>
                  <a:pt x="865" y="71"/>
                </a:lnTo>
                <a:lnTo>
                  <a:pt x="863" y="73"/>
                </a:lnTo>
                <a:lnTo>
                  <a:pt x="861" y="71"/>
                </a:lnTo>
                <a:lnTo>
                  <a:pt x="859" y="71"/>
                </a:lnTo>
                <a:lnTo>
                  <a:pt x="855" y="69"/>
                </a:lnTo>
                <a:lnTo>
                  <a:pt x="855" y="67"/>
                </a:lnTo>
                <a:lnTo>
                  <a:pt x="853" y="69"/>
                </a:lnTo>
                <a:lnTo>
                  <a:pt x="846" y="69"/>
                </a:lnTo>
                <a:lnTo>
                  <a:pt x="842" y="69"/>
                </a:lnTo>
                <a:lnTo>
                  <a:pt x="838" y="71"/>
                </a:lnTo>
                <a:lnTo>
                  <a:pt x="834" y="71"/>
                </a:lnTo>
                <a:lnTo>
                  <a:pt x="828" y="75"/>
                </a:lnTo>
                <a:lnTo>
                  <a:pt x="819" y="79"/>
                </a:lnTo>
                <a:lnTo>
                  <a:pt x="817" y="85"/>
                </a:lnTo>
                <a:lnTo>
                  <a:pt x="821" y="89"/>
                </a:lnTo>
                <a:lnTo>
                  <a:pt x="823" y="94"/>
                </a:lnTo>
                <a:lnTo>
                  <a:pt x="825" y="96"/>
                </a:lnTo>
                <a:lnTo>
                  <a:pt x="826" y="98"/>
                </a:lnTo>
                <a:lnTo>
                  <a:pt x="828" y="104"/>
                </a:lnTo>
                <a:lnTo>
                  <a:pt x="830" y="110"/>
                </a:lnTo>
                <a:lnTo>
                  <a:pt x="825" y="112"/>
                </a:lnTo>
                <a:lnTo>
                  <a:pt x="815" y="115"/>
                </a:lnTo>
                <a:lnTo>
                  <a:pt x="809" y="119"/>
                </a:lnTo>
                <a:lnTo>
                  <a:pt x="799" y="125"/>
                </a:lnTo>
                <a:lnTo>
                  <a:pt x="798" y="125"/>
                </a:lnTo>
                <a:lnTo>
                  <a:pt x="796" y="123"/>
                </a:lnTo>
                <a:lnTo>
                  <a:pt x="790" y="119"/>
                </a:lnTo>
                <a:lnTo>
                  <a:pt x="784" y="115"/>
                </a:lnTo>
                <a:lnTo>
                  <a:pt x="780" y="115"/>
                </a:lnTo>
                <a:lnTo>
                  <a:pt x="778" y="113"/>
                </a:lnTo>
                <a:lnTo>
                  <a:pt x="777" y="112"/>
                </a:lnTo>
                <a:lnTo>
                  <a:pt x="775" y="108"/>
                </a:lnTo>
                <a:lnTo>
                  <a:pt x="769" y="108"/>
                </a:lnTo>
                <a:lnTo>
                  <a:pt x="767" y="110"/>
                </a:lnTo>
                <a:lnTo>
                  <a:pt x="773" y="113"/>
                </a:lnTo>
                <a:lnTo>
                  <a:pt x="777" y="117"/>
                </a:lnTo>
                <a:lnTo>
                  <a:pt x="778" y="119"/>
                </a:lnTo>
                <a:lnTo>
                  <a:pt x="780" y="123"/>
                </a:lnTo>
                <a:lnTo>
                  <a:pt x="782" y="123"/>
                </a:lnTo>
                <a:lnTo>
                  <a:pt x="786" y="127"/>
                </a:lnTo>
                <a:lnTo>
                  <a:pt x="786" y="129"/>
                </a:lnTo>
                <a:lnTo>
                  <a:pt x="788" y="131"/>
                </a:lnTo>
                <a:lnTo>
                  <a:pt x="788" y="133"/>
                </a:lnTo>
                <a:lnTo>
                  <a:pt x="784" y="133"/>
                </a:lnTo>
                <a:lnTo>
                  <a:pt x="780" y="135"/>
                </a:lnTo>
                <a:lnTo>
                  <a:pt x="777" y="137"/>
                </a:lnTo>
                <a:lnTo>
                  <a:pt x="771" y="139"/>
                </a:lnTo>
                <a:lnTo>
                  <a:pt x="767" y="140"/>
                </a:lnTo>
                <a:lnTo>
                  <a:pt x="759" y="133"/>
                </a:lnTo>
                <a:lnTo>
                  <a:pt x="753" y="137"/>
                </a:lnTo>
                <a:lnTo>
                  <a:pt x="751" y="137"/>
                </a:lnTo>
                <a:lnTo>
                  <a:pt x="746" y="140"/>
                </a:lnTo>
                <a:lnTo>
                  <a:pt x="742" y="144"/>
                </a:lnTo>
                <a:lnTo>
                  <a:pt x="740" y="144"/>
                </a:lnTo>
                <a:lnTo>
                  <a:pt x="723" y="152"/>
                </a:lnTo>
                <a:lnTo>
                  <a:pt x="721" y="148"/>
                </a:lnTo>
                <a:lnTo>
                  <a:pt x="719" y="144"/>
                </a:lnTo>
                <a:lnTo>
                  <a:pt x="713" y="137"/>
                </a:lnTo>
                <a:lnTo>
                  <a:pt x="707" y="129"/>
                </a:lnTo>
                <a:lnTo>
                  <a:pt x="692" y="106"/>
                </a:lnTo>
                <a:lnTo>
                  <a:pt x="682" y="92"/>
                </a:lnTo>
                <a:lnTo>
                  <a:pt x="663" y="102"/>
                </a:lnTo>
                <a:lnTo>
                  <a:pt x="663" y="100"/>
                </a:lnTo>
                <a:lnTo>
                  <a:pt x="661" y="100"/>
                </a:lnTo>
                <a:lnTo>
                  <a:pt x="648" y="104"/>
                </a:lnTo>
                <a:lnTo>
                  <a:pt x="633" y="115"/>
                </a:lnTo>
                <a:lnTo>
                  <a:pt x="625" y="119"/>
                </a:lnTo>
                <a:lnTo>
                  <a:pt x="621" y="121"/>
                </a:lnTo>
                <a:lnTo>
                  <a:pt x="615" y="127"/>
                </a:lnTo>
                <a:lnTo>
                  <a:pt x="613" y="127"/>
                </a:lnTo>
                <a:lnTo>
                  <a:pt x="611" y="119"/>
                </a:lnTo>
                <a:lnTo>
                  <a:pt x="611" y="115"/>
                </a:lnTo>
                <a:lnTo>
                  <a:pt x="604" y="106"/>
                </a:lnTo>
                <a:lnTo>
                  <a:pt x="613" y="100"/>
                </a:lnTo>
                <a:lnTo>
                  <a:pt x="609" y="89"/>
                </a:lnTo>
                <a:lnTo>
                  <a:pt x="609" y="87"/>
                </a:lnTo>
                <a:lnTo>
                  <a:pt x="609" y="83"/>
                </a:lnTo>
                <a:lnTo>
                  <a:pt x="604" y="69"/>
                </a:lnTo>
                <a:lnTo>
                  <a:pt x="604" y="65"/>
                </a:lnTo>
                <a:lnTo>
                  <a:pt x="604" y="60"/>
                </a:lnTo>
                <a:lnTo>
                  <a:pt x="611" y="44"/>
                </a:lnTo>
                <a:lnTo>
                  <a:pt x="617" y="29"/>
                </a:lnTo>
                <a:lnTo>
                  <a:pt x="615" y="19"/>
                </a:lnTo>
                <a:lnTo>
                  <a:pt x="607" y="10"/>
                </a:lnTo>
                <a:lnTo>
                  <a:pt x="611" y="8"/>
                </a:lnTo>
                <a:lnTo>
                  <a:pt x="613" y="8"/>
                </a:lnTo>
                <a:lnTo>
                  <a:pt x="609" y="0"/>
                </a:lnTo>
                <a:lnTo>
                  <a:pt x="596" y="8"/>
                </a:lnTo>
                <a:lnTo>
                  <a:pt x="505" y="52"/>
                </a:lnTo>
                <a:lnTo>
                  <a:pt x="492" y="60"/>
                </a:lnTo>
                <a:lnTo>
                  <a:pt x="473" y="69"/>
                </a:lnTo>
                <a:lnTo>
                  <a:pt x="448" y="83"/>
                </a:lnTo>
                <a:lnTo>
                  <a:pt x="446" y="83"/>
                </a:lnTo>
                <a:lnTo>
                  <a:pt x="442" y="85"/>
                </a:lnTo>
                <a:lnTo>
                  <a:pt x="392" y="110"/>
                </a:lnTo>
                <a:lnTo>
                  <a:pt x="340" y="135"/>
                </a:lnTo>
                <a:lnTo>
                  <a:pt x="334" y="139"/>
                </a:lnTo>
                <a:lnTo>
                  <a:pt x="321" y="146"/>
                </a:lnTo>
                <a:lnTo>
                  <a:pt x="319" y="148"/>
                </a:lnTo>
                <a:lnTo>
                  <a:pt x="317" y="146"/>
                </a:lnTo>
                <a:lnTo>
                  <a:pt x="304" y="154"/>
                </a:lnTo>
                <a:lnTo>
                  <a:pt x="298" y="158"/>
                </a:lnTo>
                <a:lnTo>
                  <a:pt x="294" y="160"/>
                </a:lnTo>
                <a:lnTo>
                  <a:pt x="292" y="160"/>
                </a:lnTo>
                <a:lnTo>
                  <a:pt x="284" y="163"/>
                </a:lnTo>
                <a:lnTo>
                  <a:pt x="279" y="166"/>
                </a:lnTo>
                <a:lnTo>
                  <a:pt x="273" y="169"/>
                </a:lnTo>
                <a:lnTo>
                  <a:pt x="256" y="177"/>
                </a:lnTo>
                <a:lnTo>
                  <a:pt x="254" y="179"/>
                </a:lnTo>
                <a:lnTo>
                  <a:pt x="242" y="185"/>
                </a:lnTo>
                <a:lnTo>
                  <a:pt x="238" y="187"/>
                </a:lnTo>
                <a:lnTo>
                  <a:pt x="171" y="216"/>
                </a:lnTo>
                <a:lnTo>
                  <a:pt x="158" y="323"/>
                </a:lnTo>
                <a:lnTo>
                  <a:pt x="223" y="331"/>
                </a:lnTo>
                <a:lnTo>
                  <a:pt x="225" y="339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Freeform 220"/>
          <p:cNvSpPr>
            <a:spLocks/>
          </p:cNvSpPr>
          <p:nvPr/>
        </p:nvSpPr>
        <p:spPr bwMode="auto">
          <a:xfrm>
            <a:off x="-3202582" y="5516672"/>
            <a:ext cx="531853" cy="470667"/>
          </a:xfrm>
          <a:custGeom>
            <a:avLst/>
            <a:gdLst>
              <a:gd name="T0" fmla="*/ 8 w 565"/>
              <a:gd name="T1" fmla="*/ 311 h 500"/>
              <a:gd name="T2" fmla="*/ 10 w 565"/>
              <a:gd name="T3" fmla="*/ 323 h 500"/>
              <a:gd name="T4" fmla="*/ 17 w 565"/>
              <a:gd name="T5" fmla="*/ 329 h 500"/>
              <a:gd name="T6" fmla="*/ 25 w 565"/>
              <a:gd name="T7" fmla="*/ 338 h 500"/>
              <a:gd name="T8" fmla="*/ 37 w 565"/>
              <a:gd name="T9" fmla="*/ 342 h 500"/>
              <a:gd name="T10" fmla="*/ 48 w 565"/>
              <a:gd name="T11" fmla="*/ 351 h 500"/>
              <a:gd name="T12" fmla="*/ 61 w 565"/>
              <a:gd name="T13" fmla="*/ 357 h 500"/>
              <a:gd name="T14" fmla="*/ 73 w 565"/>
              <a:gd name="T15" fmla="*/ 363 h 500"/>
              <a:gd name="T16" fmla="*/ 83 w 565"/>
              <a:gd name="T17" fmla="*/ 373 h 500"/>
              <a:gd name="T18" fmla="*/ 94 w 565"/>
              <a:gd name="T19" fmla="*/ 371 h 500"/>
              <a:gd name="T20" fmla="*/ 104 w 565"/>
              <a:gd name="T21" fmla="*/ 375 h 500"/>
              <a:gd name="T22" fmla="*/ 115 w 565"/>
              <a:gd name="T23" fmla="*/ 388 h 500"/>
              <a:gd name="T24" fmla="*/ 111 w 565"/>
              <a:gd name="T25" fmla="*/ 398 h 500"/>
              <a:gd name="T26" fmla="*/ 115 w 565"/>
              <a:gd name="T27" fmla="*/ 407 h 500"/>
              <a:gd name="T28" fmla="*/ 115 w 565"/>
              <a:gd name="T29" fmla="*/ 419 h 500"/>
              <a:gd name="T30" fmla="*/ 115 w 565"/>
              <a:gd name="T31" fmla="*/ 432 h 500"/>
              <a:gd name="T32" fmla="*/ 107 w 565"/>
              <a:gd name="T33" fmla="*/ 436 h 500"/>
              <a:gd name="T34" fmla="*/ 106 w 565"/>
              <a:gd name="T35" fmla="*/ 450 h 500"/>
              <a:gd name="T36" fmla="*/ 109 w 565"/>
              <a:gd name="T37" fmla="*/ 465 h 500"/>
              <a:gd name="T38" fmla="*/ 121 w 565"/>
              <a:gd name="T39" fmla="*/ 476 h 500"/>
              <a:gd name="T40" fmla="*/ 138 w 565"/>
              <a:gd name="T41" fmla="*/ 479 h 500"/>
              <a:gd name="T42" fmla="*/ 148 w 565"/>
              <a:gd name="T43" fmla="*/ 482 h 500"/>
              <a:gd name="T44" fmla="*/ 155 w 565"/>
              <a:gd name="T45" fmla="*/ 490 h 500"/>
              <a:gd name="T46" fmla="*/ 173 w 565"/>
              <a:gd name="T47" fmla="*/ 490 h 500"/>
              <a:gd name="T48" fmla="*/ 181 w 565"/>
              <a:gd name="T49" fmla="*/ 492 h 500"/>
              <a:gd name="T50" fmla="*/ 192 w 565"/>
              <a:gd name="T51" fmla="*/ 484 h 500"/>
              <a:gd name="T52" fmla="*/ 204 w 565"/>
              <a:gd name="T53" fmla="*/ 492 h 500"/>
              <a:gd name="T54" fmla="*/ 211 w 565"/>
              <a:gd name="T55" fmla="*/ 490 h 500"/>
              <a:gd name="T56" fmla="*/ 221 w 565"/>
              <a:gd name="T57" fmla="*/ 496 h 500"/>
              <a:gd name="T58" fmla="*/ 232 w 565"/>
              <a:gd name="T59" fmla="*/ 496 h 500"/>
              <a:gd name="T60" fmla="*/ 248 w 565"/>
              <a:gd name="T61" fmla="*/ 496 h 500"/>
              <a:gd name="T62" fmla="*/ 259 w 565"/>
              <a:gd name="T63" fmla="*/ 490 h 500"/>
              <a:gd name="T64" fmla="*/ 273 w 565"/>
              <a:gd name="T65" fmla="*/ 476 h 500"/>
              <a:gd name="T66" fmla="*/ 288 w 565"/>
              <a:gd name="T67" fmla="*/ 467 h 500"/>
              <a:gd name="T68" fmla="*/ 300 w 565"/>
              <a:gd name="T69" fmla="*/ 476 h 500"/>
              <a:gd name="T70" fmla="*/ 317 w 565"/>
              <a:gd name="T71" fmla="*/ 475 h 500"/>
              <a:gd name="T72" fmla="*/ 330 w 565"/>
              <a:gd name="T73" fmla="*/ 481 h 500"/>
              <a:gd name="T74" fmla="*/ 346 w 565"/>
              <a:gd name="T75" fmla="*/ 476 h 500"/>
              <a:gd name="T76" fmla="*/ 357 w 565"/>
              <a:gd name="T77" fmla="*/ 467 h 500"/>
              <a:gd name="T78" fmla="*/ 363 w 565"/>
              <a:gd name="T79" fmla="*/ 450 h 500"/>
              <a:gd name="T80" fmla="*/ 334 w 565"/>
              <a:gd name="T81" fmla="*/ 359 h 500"/>
              <a:gd name="T82" fmla="*/ 355 w 565"/>
              <a:gd name="T83" fmla="*/ 344 h 500"/>
              <a:gd name="T84" fmla="*/ 382 w 565"/>
              <a:gd name="T85" fmla="*/ 334 h 500"/>
              <a:gd name="T86" fmla="*/ 409 w 565"/>
              <a:gd name="T87" fmla="*/ 317 h 500"/>
              <a:gd name="T88" fmla="*/ 430 w 565"/>
              <a:gd name="T89" fmla="*/ 311 h 500"/>
              <a:gd name="T90" fmla="*/ 413 w 565"/>
              <a:gd name="T91" fmla="*/ 261 h 500"/>
              <a:gd name="T92" fmla="*/ 398 w 565"/>
              <a:gd name="T93" fmla="*/ 265 h 500"/>
              <a:gd name="T94" fmla="*/ 367 w 565"/>
              <a:gd name="T95" fmla="*/ 257 h 500"/>
              <a:gd name="T96" fmla="*/ 382 w 565"/>
              <a:gd name="T97" fmla="*/ 238 h 500"/>
              <a:gd name="T98" fmla="*/ 386 w 565"/>
              <a:gd name="T99" fmla="*/ 202 h 500"/>
              <a:gd name="T100" fmla="*/ 455 w 565"/>
              <a:gd name="T101" fmla="*/ 142 h 500"/>
              <a:gd name="T102" fmla="*/ 494 w 565"/>
              <a:gd name="T103" fmla="*/ 90 h 500"/>
              <a:gd name="T104" fmla="*/ 536 w 565"/>
              <a:gd name="T105" fmla="*/ 3 h 500"/>
              <a:gd name="T106" fmla="*/ 381 w 565"/>
              <a:gd name="T107" fmla="*/ 52 h 500"/>
              <a:gd name="T108" fmla="*/ 346 w 565"/>
              <a:gd name="T109" fmla="*/ 155 h 500"/>
              <a:gd name="T110" fmla="*/ 217 w 565"/>
              <a:gd name="T111" fmla="*/ 221 h 500"/>
              <a:gd name="T112" fmla="*/ 100 w 565"/>
              <a:gd name="T113" fmla="*/ 171 h 500"/>
              <a:gd name="T114" fmla="*/ 79 w 565"/>
              <a:gd name="T115" fmla="*/ 177 h 500"/>
              <a:gd name="T116" fmla="*/ 23 w 565"/>
              <a:gd name="T117" fmla="*/ 204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5" h="500">
                <a:moveTo>
                  <a:pt x="0" y="300"/>
                </a:moveTo>
                <a:lnTo>
                  <a:pt x="0" y="301"/>
                </a:lnTo>
                <a:lnTo>
                  <a:pt x="2" y="301"/>
                </a:lnTo>
                <a:lnTo>
                  <a:pt x="4" y="301"/>
                </a:lnTo>
                <a:lnTo>
                  <a:pt x="4" y="303"/>
                </a:lnTo>
                <a:lnTo>
                  <a:pt x="6" y="303"/>
                </a:lnTo>
                <a:lnTo>
                  <a:pt x="8" y="303"/>
                </a:lnTo>
                <a:lnTo>
                  <a:pt x="8" y="306"/>
                </a:lnTo>
                <a:lnTo>
                  <a:pt x="8" y="307"/>
                </a:lnTo>
                <a:lnTo>
                  <a:pt x="8" y="309"/>
                </a:lnTo>
                <a:lnTo>
                  <a:pt x="8" y="311"/>
                </a:lnTo>
                <a:lnTo>
                  <a:pt x="6" y="311"/>
                </a:lnTo>
                <a:lnTo>
                  <a:pt x="6" y="313"/>
                </a:lnTo>
                <a:lnTo>
                  <a:pt x="4" y="313"/>
                </a:lnTo>
                <a:lnTo>
                  <a:pt x="6" y="313"/>
                </a:lnTo>
                <a:lnTo>
                  <a:pt x="6" y="315"/>
                </a:lnTo>
                <a:lnTo>
                  <a:pt x="8" y="315"/>
                </a:lnTo>
                <a:lnTo>
                  <a:pt x="8" y="317"/>
                </a:lnTo>
                <a:lnTo>
                  <a:pt x="10" y="319"/>
                </a:lnTo>
                <a:lnTo>
                  <a:pt x="11" y="319"/>
                </a:lnTo>
                <a:lnTo>
                  <a:pt x="10" y="321"/>
                </a:lnTo>
                <a:lnTo>
                  <a:pt x="10" y="323"/>
                </a:lnTo>
                <a:lnTo>
                  <a:pt x="11" y="323"/>
                </a:lnTo>
                <a:lnTo>
                  <a:pt x="11" y="321"/>
                </a:lnTo>
                <a:lnTo>
                  <a:pt x="13" y="321"/>
                </a:lnTo>
                <a:lnTo>
                  <a:pt x="13" y="323"/>
                </a:lnTo>
                <a:lnTo>
                  <a:pt x="13" y="325"/>
                </a:lnTo>
                <a:lnTo>
                  <a:pt x="13" y="327"/>
                </a:lnTo>
                <a:lnTo>
                  <a:pt x="13" y="329"/>
                </a:lnTo>
                <a:lnTo>
                  <a:pt x="13" y="330"/>
                </a:lnTo>
                <a:lnTo>
                  <a:pt x="15" y="330"/>
                </a:lnTo>
                <a:lnTo>
                  <a:pt x="17" y="330"/>
                </a:lnTo>
                <a:lnTo>
                  <a:pt x="17" y="329"/>
                </a:lnTo>
                <a:lnTo>
                  <a:pt x="19" y="327"/>
                </a:lnTo>
                <a:lnTo>
                  <a:pt x="21" y="327"/>
                </a:lnTo>
                <a:lnTo>
                  <a:pt x="21" y="329"/>
                </a:lnTo>
                <a:lnTo>
                  <a:pt x="21" y="330"/>
                </a:lnTo>
                <a:lnTo>
                  <a:pt x="21" y="332"/>
                </a:lnTo>
                <a:lnTo>
                  <a:pt x="19" y="332"/>
                </a:lnTo>
                <a:lnTo>
                  <a:pt x="19" y="334"/>
                </a:lnTo>
                <a:lnTo>
                  <a:pt x="21" y="334"/>
                </a:lnTo>
                <a:lnTo>
                  <a:pt x="23" y="336"/>
                </a:lnTo>
                <a:lnTo>
                  <a:pt x="25" y="336"/>
                </a:lnTo>
                <a:lnTo>
                  <a:pt x="25" y="338"/>
                </a:lnTo>
                <a:lnTo>
                  <a:pt x="25" y="340"/>
                </a:lnTo>
                <a:lnTo>
                  <a:pt x="25" y="342"/>
                </a:lnTo>
                <a:lnTo>
                  <a:pt x="25" y="344"/>
                </a:lnTo>
                <a:lnTo>
                  <a:pt x="27" y="344"/>
                </a:lnTo>
                <a:lnTo>
                  <a:pt x="29" y="346"/>
                </a:lnTo>
                <a:lnTo>
                  <a:pt x="31" y="346"/>
                </a:lnTo>
                <a:lnTo>
                  <a:pt x="32" y="346"/>
                </a:lnTo>
                <a:lnTo>
                  <a:pt x="32" y="344"/>
                </a:lnTo>
                <a:lnTo>
                  <a:pt x="34" y="344"/>
                </a:lnTo>
                <a:lnTo>
                  <a:pt x="34" y="342"/>
                </a:lnTo>
                <a:lnTo>
                  <a:pt x="37" y="342"/>
                </a:lnTo>
                <a:lnTo>
                  <a:pt x="37" y="344"/>
                </a:lnTo>
                <a:lnTo>
                  <a:pt x="38" y="344"/>
                </a:lnTo>
                <a:lnTo>
                  <a:pt x="38" y="346"/>
                </a:lnTo>
                <a:lnTo>
                  <a:pt x="40" y="348"/>
                </a:lnTo>
                <a:lnTo>
                  <a:pt x="40" y="350"/>
                </a:lnTo>
                <a:lnTo>
                  <a:pt x="42" y="350"/>
                </a:lnTo>
                <a:lnTo>
                  <a:pt x="42" y="348"/>
                </a:lnTo>
                <a:lnTo>
                  <a:pt x="44" y="348"/>
                </a:lnTo>
                <a:lnTo>
                  <a:pt x="46" y="348"/>
                </a:lnTo>
                <a:lnTo>
                  <a:pt x="48" y="350"/>
                </a:lnTo>
                <a:lnTo>
                  <a:pt x="48" y="351"/>
                </a:lnTo>
                <a:lnTo>
                  <a:pt x="48" y="354"/>
                </a:lnTo>
                <a:lnTo>
                  <a:pt x="52" y="351"/>
                </a:lnTo>
                <a:lnTo>
                  <a:pt x="54" y="354"/>
                </a:lnTo>
                <a:lnTo>
                  <a:pt x="56" y="354"/>
                </a:lnTo>
                <a:lnTo>
                  <a:pt x="58" y="354"/>
                </a:lnTo>
                <a:lnTo>
                  <a:pt x="58" y="351"/>
                </a:lnTo>
                <a:lnTo>
                  <a:pt x="59" y="351"/>
                </a:lnTo>
                <a:lnTo>
                  <a:pt x="59" y="354"/>
                </a:lnTo>
                <a:lnTo>
                  <a:pt x="61" y="354"/>
                </a:lnTo>
                <a:lnTo>
                  <a:pt x="61" y="356"/>
                </a:lnTo>
                <a:lnTo>
                  <a:pt x="61" y="357"/>
                </a:lnTo>
                <a:lnTo>
                  <a:pt x="61" y="359"/>
                </a:lnTo>
                <a:lnTo>
                  <a:pt x="59" y="359"/>
                </a:lnTo>
                <a:lnTo>
                  <a:pt x="61" y="359"/>
                </a:lnTo>
                <a:lnTo>
                  <a:pt x="61" y="361"/>
                </a:lnTo>
                <a:lnTo>
                  <a:pt x="63" y="361"/>
                </a:lnTo>
                <a:lnTo>
                  <a:pt x="65" y="361"/>
                </a:lnTo>
                <a:lnTo>
                  <a:pt x="67" y="361"/>
                </a:lnTo>
                <a:lnTo>
                  <a:pt x="67" y="363"/>
                </a:lnTo>
                <a:lnTo>
                  <a:pt x="69" y="363"/>
                </a:lnTo>
                <a:lnTo>
                  <a:pt x="71" y="363"/>
                </a:lnTo>
                <a:lnTo>
                  <a:pt x="73" y="363"/>
                </a:lnTo>
                <a:lnTo>
                  <a:pt x="73" y="365"/>
                </a:lnTo>
                <a:lnTo>
                  <a:pt x="75" y="365"/>
                </a:lnTo>
                <a:lnTo>
                  <a:pt x="77" y="363"/>
                </a:lnTo>
                <a:lnTo>
                  <a:pt x="79" y="363"/>
                </a:lnTo>
                <a:lnTo>
                  <a:pt x="80" y="363"/>
                </a:lnTo>
                <a:lnTo>
                  <a:pt x="80" y="365"/>
                </a:lnTo>
                <a:lnTo>
                  <a:pt x="80" y="367"/>
                </a:lnTo>
                <a:lnTo>
                  <a:pt x="80" y="369"/>
                </a:lnTo>
                <a:lnTo>
                  <a:pt x="80" y="371"/>
                </a:lnTo>
                <a:lnTo>
                  <a:pt x="80" y="373"/>
                </a:lnTo>
                <a:lnTo>
                  <a:pt x="83" y="373"/>
                </a:lnTo>
                <a:lnTo>
                  <a:pt x="83" y="375"/>
                </a:lnTo>
                <a:lnTo>
                  <a:pt x="85" y="375"/>
                </a:lnTo>
                <a:lnTo>
                  <a:pt x="85" y="373"/>
                </a:lnTo>
                <a:lnTo>
                  <a:pt x="86" y="373"/>
                </a:lnTo>
                <a:lnTo>
                  <a:pt x="88" y="373"/>
                </a:lnTo>
                <a:lnTo>
                  <a:pt x="90" y="373"/>
                </a:lnTo>
                <a:lnTo>
                  <a:pt x="90" y="371"/>
                </a:lnTo>
                <a:lnTo>
                  <a:pt x="90" y="369"/>
                </a:lnTo>
                <a:lnTo>
                  <a:pt x="92" y="369"/>
                </a:lnTo>
                <a:lnTo>
                  <a:pt x="94" y="369"/>
                </a:lnTo>
                <a:lnTo>
                  <a:pt x="94" y="371"/>
                </a:lnTo>
                <a:lnTo>
                  <a:pt x="94" y="369"/>
                </a:lnTo>
                <a:lnTo>
                  <a:pt x="96" y="369"/>
                </a:lnTo>
                <a:lnTo>
                  <a:pt x="96" y="371"/>
                </a:lnTo>
                <a:lnTo>
                  <a:pt x="96" y="373"/>
                </a:lnTo>
                <a:lnTo>
                  <a:pt x="98" y="373"/>
                </a:lnTo>
                <a:lnTo>
                  <a:pt x="100" y="373"/>
                </a:lnTo>
                <a:lnTo>
                  <a:pt x="102" y="373"/>
                </a:lnTo>
                <a:lnTo>
                  <a:pt x="104" y="373"/>
                </a:lnTo>
                <a:lnTo>
                  <a:pt x="106" y="373"/>
                </a:lnTo>
                <a:lnTo>
                  <a:pt x="106" y="375"/>
                </a:lnTo>
                <a:lnTo>
                  <a:pt x="104" y="375"/>
                </a:lnTo>
                <a:lnTo>
                  <a:pt x="106" y="377"/>
                </a:lnTo>
                <a:lnTo>
                  <a:pt x="106" y="378"/>
                </a:lnTo>
                <a:lnTo>
                  <a:pt x="107" y="380"/>
                </a:lnTo>
                <a:lnTo>
                  <a:pt x="109" y="382"/>
                </a:lnTo>
                <a:lnTo>
                  <a:pt x="111" y="384"/>
                </a:lnTo>
                <a:lnTo>
                  <a:pt x="113" y="384"/>
                </a:lnTo>
                <a:lnTo>
                  <a:pt x="115" y="384"/>
                </a:lnTo>
                <a:lnTo>
                  <a:pt x="115" y="386"/>
                </a:lnTo>
                <a:lnTo>
                  <a:pt x="117" y="386"/>
                </a:lnTo>
                <a:lnTo>
                  <a:pt x="117" y="388"/>
                </a:lnTo>
                <a:lnTo>
                  <a:pt x="115" y="388"/>
                </a:lnTo>
                <a:lnTo>
                  <a:pt x="113" y="390"/>
                </a:lnTo>
                <a:lnTo>
                  <a:pt x="111" y="390"/>
                </a:lnTo>
                <a:lnTo>
                  <a:pt x="111" y="392"/>
                </a:lnTo>
                <a:lnTo>
                  <a:pt x="113" y="392"/>
                </a:lnTo>
                <a:lnTo>
                  <a:pt x="113" y="394"/>
                </a:lnTo>
                <a:lnTo>
                  <a:pt x="115" y="394"/>
                </a:lnTo>
                <a:lnTo>
                  <a:pt x="115" y="396"/>
                </a:lnTo>
                <a:lnTo>
                  <a:pt x="115" y="398"/>
                </a:lnTo>
                <a:lnTo>
                  <a:pt x="113" y="396"/>
                </a:lnTo>
                <a:lnTo>
                  <a:pt x="113" y="398"/>
                </a:lnTo>
                <a:lnTo>
                  <a:pt x="111" y="398"/>
                </a:lnTo>
                <a:lnTo>
                  <a:pt x="111" y="400"/>
                </a:lnTo>
                <a:lnTo>
                  <a:pt x="113" y="400"/>
                </a:lnTo>
                <a:lnTo>
                  <a:pt x="113" y="402"/>
                </a:lnTo>
                <a:lnTo>
                  <a:pt x="111" y="404"/>
                </a:lnTo>
                <a:lnTo>
                  <a:pt x="109" y="404"/>
                </a:lnTo>
                <a:lnTo>
                  <a:pt x="111" y="405"/>
                </a:lnTo>
                <a:lnTo>
                  <a:pt x="111" y="407"/>
                </a:lnTo>
                <a:lnTo>
                  <a:pt x="113" y="407"/>
                </a:lnTo>
                <a:lnTo>
                  <a:pt x="113" y="405"/>
                </a:lnTo>
                <a:lnTo>
                  <a:pt x="115" y="405"/>
                </a:lnTo>
                <a:lnTo>
                  <a:pt x="115" y="407"/>
                </a:lnTo>
                <a:lnTo>
                  <a:pt x="113" y="407"/>
                </a:lnTo>
                <a:lnTo>
                  <a:pt x="113" y="409"/>
                </a:lnTo>
                <a:lnTo>
                  <a:pt x="115" y="409"/>
                </a:lnTo>
                <a:lnTo>
                  <a:pt x="115" y="411"/>
                </a:lnTo>
                <a:lnTo>
                  <a:pt x="115" y="413"/>
                </a:lnTo>
                <a:lnTo>
                  <a:pt x="113" y="413"/>
                </a:lnTo>
                <a:lnTo>
                  <a:pt x="113" y="415"/>
                </a:lnTo>
                <a:lnTo>
                  <a:pt x="115" y="417"/>
                </a:lnTo>
                <a:lnTo>
                  <a:pt x="117" y="417"/>
                </a:lnTo>
                <a:lnTo>
                  <a:pt x="117" y="419"/>
                </a:lnTo>
                <a:lnTo>
                  <a:pt x="115" y="419"/>
                </a:lnTo>
                <a:lnTo>
                  <a:pt x="113" y="421"/>
                </a:lnTo>
                <a:lnTo>
                  <a:pt x="115" y="421"/>
                </a:lnTo>
                <a:lnTo>
                  <a:pt x="115" y="423"/>
                </a:lnTo>
                <a:lnTo>
                  <a:pt x="117" y="423"/>
                </a:lnTo>
                <a:lnTo>
                  <a:pt x="119" y="423"/>
                </a:lnTo>
                <a:lnTo>
                  <a:pt x="119" y="425"/>
                </a:lnTo>
                <a:lnTo>
                  <a:pt x="119" y="426"/>
                </a:lnTo>
                <a:lnTo>
                  <a:pt x="119" y="428"/>
                </a:lnTo>
                <a:lnTo>
                  <a:pt x="119" y="431"/>
                </a:lnTo>
                <a:lnTo>
                  <a:pt x="117" y="431"/>
                </a:lnTo>
                <a:lnTo>
                  <a:pt x="115" y="432"/>
                </a:lnTo>
                <a:lnTo>
                  <a:pt x="115" y="434"/>
                </a:lnTo>
                <a:lnTo>
                  <a:pt x="113" y="432"/>
                </a:lnTo>
                <a:lnTo>
                  <a:pt x="113" y="431"/>
                </a:lnTo>
                <a:lnTo>
                  <a:pt x="111" y="431"/>
                </a:lnTo>
                <a:lnTo>
                  <a:pt x="109" y="431"/>
                </a:lnTo>
                <a:lnTo>
                  <a:pt x="109" y="432"/>
                </a:lnTo>
                <a:lnTo>
                  <a:pt x="109" y="434"/>
                </a:lnTo>
                <a:lnTo>
                  <a:pt x="109" y="436"/>
                </a:lnTo>
                <a:lnTo>
                  <a:pt x="109" y="438"/>
                </a:lnTo>
                <a:lnTo>
                  <a:pt x="107" y="438"/>
                </a:lnTo>
                <a:lnTo>
                  <a:pt x="107" y="436"/>
                </a:lnTo>
                <a:lnTo>
                  <a:pt x="106" y="436"/>
                </a:lnTo>
                <a:lnTo>
                  <a:pt x="104" y="436"/>
                </a:lnTo>
                <a:lnTo>
                  <a:pt x="104" y="438"/>
                </a:lnTo>
                <a:lnTo>
                  <a:pt x="102" y="438"/>
                </a:lnTo>
                <a:lnTo>
                  <a:pt x="102" y="440"/>
                </a:lnTo>
                <a:lnTo>
                  <a:pt x="102" y="442"/>
                </a:lnTo>
                <a:lnTo>
                  <a:pt x="102" y="444"/>
                </a:lnTo>
                <a:lnTo>
                  <a:pt x="102" y="446"/>
                </a:lnTo>
                <a:lnTo>
                  <a:pt x="102" y="448"/>
                </a:lnTo>
                <a:lnTo>
                  <a:pt x="104" y="448"/>
                </a:lnTo>
                <a:lnTo>
                  <a:pt x="106" y="450"/>
                </a:lnTo>
                <a:lnTo>
                  <a:pt x="107" y="452"/>
                </a:lnTo>
                <a:lnTo>
                  <a:pt x="109" y="453"/>
                </a:lnTo>
                <a:lnTo>
                  <a:pt x="109" y="455"/>
                </a:lnTo>
                <a:lnTo>
                  <a:pt x="107" y="455"/>
                </a:lnTo>
                <a:lnTo>
                  <a:pt x="107" y="457"/>
                </a:lnTo>
                <a:lnTo>
                  <a:pt x="107" y="459"/>
                </a:lnTo>
                <a:lnTo>
                  <a:pt x="107" y="461"/>
                </a:lnTo>
                <a:lnTo>
                  <a:pt x="109" y="463"/>
                </a:lnTo>
                <a:lnTo>
                  <a:pt x="109" y="465"/>
                </a:lnTo>
                <a:lnTo>
                  <a:pt x="107" y="465"/>
                </a:lnTo>
                <a:lnTo>
                  <a:pt x="109" y="465"/>
                </a:lnTo>
                <a:lnTo>
                  <a:pt x="111" y="465"/>
                </a:lnTo>
                <a:lnTo>
                  <a:pt x="111" y="467"/>
                </a:lnTo>
                <a:lnTo>
                  <a:pt x="111" y="469"/>
                </a:lnTo>
                <a:lnTo>
                  <a:pt x="111" y="471"/>
                </a:lnTo>
                <a:lnTo>
                  <a:pt x="113" y="473"/>
                </a:lnTo>
                <a:lnTo>
                  <a:pt x="115" y="473"/>
                </a:lnTo>
                <a:lnTo>
                  <a:pt x="115" y="475"/>
                </a:lnTo>
                <a:lnTo>
                  <a:pt x="117" y="475"/>
                </a:lnTo>
                <a:lnTo>
                  <a:pt x="117" y="476"/>
                </a:lnTo>
                <a:lnTo>
                  <a:pt x="119" y="476"/>
                </a:lnTo>
                <a:lnTo>
                  <a:pt x="121" y="476"/>
                </a:lnTo>
                <a:lnTo>
                  <a:pt x="123" y="476"/>
                </a:lnTo>
                <a:lnTo>
                  <a:pt x="123" y="479"/>
                </a:lnTo>
                <a:lnTo>
                  <a:pt x="125" y="479"/>
                </a:lnTo>
                <a:lnTo>
                  <a:pt x="127" y="479"/>
                </a:lnTo>
                <a:lnTo>
                  <a:pt x="128" y="479"/>
                </a:lnTo>
                <a:lnTo>
                  <a:pt x="131" y="479"/>
                </a:lnTo>
                <a:lnTo>
                  <a:pt x="133" y="476"/>
                </a:lnTo>
                <a:lnTo>
                  <a:pt x="134" y="476"/>
                </a:lnTo>
                <a:lnTo>
                  <a:pt x="136" y="476"/>
                </a:lnTo>
                <a:lnTo>
                  <a:pt x="138" y="476"/>
                </a:lnTo>
                <a:lnTo>
                  <a:pt x="138" y="479"/>
                </a:lnTo>
                <a:lnTo>
                  <a:pt x="138" y="481"/>
                </a:lnTo>
                <a:lnTo>
                  <a:pt x="138" y="482"/>
                </a:lnTo>
                <a:lnTo>
                  <a:pt x="140" y="482"/>
                </a:lnTo>
                <a:lnTo>
                  <a:pt x="142" y="482"/>
                </a:lnTo>
                <a:lnTo>
                  <a:pt x="144" y="484"/>
                </a:lnTo>
                <a:lnTo>
                  <a:pt x="146" y="484"/>
                </a:lnTo>
                <a:lnTo>
                  <a:pt x="146" y="482"/>
                </a:lnTo>
                <a:lnTo>
                  <a:pt x="144" y="482"/>
                </a:lnTo>
                <a:lnTo>
                  <a:pt x="146" y="481"/>
                </a:lnTo>
                <a:lnTo>
                  <a:pt x="146" y="482"/>
                </a:lnTo>
                <a:lnTo>
                  <a:pt x="148" y="482"/>
                </a:lnTo>
                <a:lnTo>
                  <a:pt x="148" y="484"/>
                </a:lnTo>
                <a:lnTo>
                  <a:pt x="150" y="484"/>
                </a:lnTo>
                <a:lnTo>
                  <a:pt x="150" y="486"/>
                </a:lnTo>
                <a:lnTo>
                  <a:pt x="152" y="486"/>
                </a:lnTo>
                <a:lnTo>
                  <a:pt x="154" y="486"/>
                </a:lnTo>
                <a:lnTo>
                  <a:pt x="154" y="484"/>
                </a:lnTo>
                <a:lnTo>
                  <a:pt x="155" y="486"/>
                </a:lnTo>
                <a:lnTo>
                  <a:pt x="155" y="488"/>
                </a:lnTo>
                <a:lnTo>
                  <a:pt x="154" y="488"/>
                </a:lnTo>
                <a:lnTo>
                  <a:pt x="154" y="490"/>
                </a:lnTo>
                <a:lnTo>
                  <a:pt x="155" y="490"/>
                </a:lnTo>
                <a:lnTo>
                  <a:pt x="157" y="490"/>
                </a:lnTo>
                <a:lnTo>
                  <a:pt x="159" y="490"/>
                </a:lnTo>
                <a:lnTo>
                  <a:pt x="161" y="490"/>
                </a:lnTo>
                <a:lnTo>
                  <a:pt x="161" y="488"/>
                </a:lnTo>
                <a:lnTo>
                  <a:pt x="163" y="488"/>
                </a:lnTo>
                <a:lnTo>
                  <a:pt x="165" y="488"/>
                </a:lnTo>
                <a:lnTo>
                  <a:pt x="167" y="488"/>
                </a:lnTo>
                <a:lnTo>
                  <a:pt x="167" y="490"/>
                </a:lnTo>
                <a:lnTo>
                  <a:pt x="169" y="490"/>
                </a:lnTo>
                <a:lnTo>
                  <a:pt x="171" y="490"/>
                </a:lnTo>
                <a:lnTo>
                  <a:pt x="173" y="490"/>
                </a:lnTo>
                <a:lnTo>
                  <a:pt x="173" y="488"/>
                </a:lnTo>
                <a:lnTo>
                  <a:pt x="175" y="488"/>
                </a:lnTo>
                <a:lnTo>
                  <a:pt x="177" y="488"/>
                </a:lnTo>
                <a:lnTo>
                  <a:pt x="177" y="486"/>
                </a:lnTo>
                <a:lnTo>
                  <a:pt x="177" y="484"/>
                </a:lnTo>
                <a:lnTo>
                  <a:pt x="179" y="484"/>
                </a:lnTo>
                <a:lnTo>
                  <a:pt x="179" y="486"/>
                </a:lnTo>
                <a:lnTo>
                  <a:pt x="179" y="488"/>
                </a:lnTo>
                <a:lnTo>
                  <a:pt x="179" y="490"/>
                </a:lnTo>
                <a:lnTo>
                  <a:pt x="181" y="490"/>
                </a:lnTo>
                <a:lnTo>
                  <a:pt x="181" y="492"/>
                </a:lnTo>
                <a:lnTo>
                  <a:pt x="182" y="492"/>
                </a:lnTo>
                <a:lnTo>
                  <a:pt x="182" y="490"/>
                </a:lnTo>
                <a:lnTo>
                  <a:pt x="182" y="488"/>
                </a:lnTo>
                <a:lnTo>
                  <a:pt x="182" y="486"/>
                </a:lnTo>
                <a:lnTo>
                  <a:pt x="184" y="486"/>
                </a:lnTo>
                <a:lnTo>
                  <a:pt x="184" y="484"/>
                </a:lnTo>
                <a:lnTo>
                  <a:pt x="184" y="482"/>
                </a:lnTo>
                <a:lnTo>
                  <a:pt x="186" y="482"/>
                </a:lnTo>
                <a:lnTo>
                  <a:pt x="188" y="482"/>
                </a:lnTo>
                <a:lnTo>
                  <a:pt x="190" y="484"/>
                </a:lnTo>
                <a:lnTo>
                  <a:pt x="192" y="484"/>
                </a:lnTo>
                <a:lnTo>
                  <a:pt x="194" y="484"/>
                </a:lnTo>
                <a:lnTo>
                  <a:pt x="194" y="482"/>
                </a:lnTo>
                <a:lnTo>
                  <a:pt x="196" y="482"/>
                </a:lnTo>
                <a:lnTo>
                  <a:pt x="198" y="484"/>
                </a:lnTo>
                <a:lnTo>
                  <a:pt x="198" y="486"/>
                </a:lnTo>
                <a:lnTo>
                  <a:pt x="196" y="488"/>
                </a:lnTo>
                <a:lnTo>
                  <a:pt x="198" y="490"/>
                </a:lnTo>
                <a:lnTo>
                  <a:pt x="200" y="490"/>
                </a:lnTo>
                <a:lnTo>
                  <a:pt x="202" y="490"/>
                </a:lnTo>
                <a:lnTo>
                  <a:pt x="204" y="490"/>
                </a:lnTo>
                <a:lnTo>
                  <a:pt x="204" y="492"/>
                </a:lnTo>
                <a:lnTo>
                  <a:pt x="204" y="494"/>
                </a:lnTo>
                <a:lnTo>
                  <a:pt x="204" y="496"/>
                </a:lnTo>
                <a:lnTo>
                  <a:pt x="205" y="496"/>
                </a:lnTo>
                <a:lnTo>
                  <a:pt x="208" y="496"/>
                </a:lnTo>
                <a:lnTo>
                  <a:pt x="208" y="498"/>
                </a:lnTo>
                <a:lnTo>
                  <a:pt x="210" y="498"/>
                </a:lnTo>
                <a:lnTo>
                  <a:pt x="210" y="496"/>
                </a:lnTo>
                <a:lnTo>
                  <a:pt x="210" y="494"/>
                </a:lnTo>
                <a:lnTo>
                  <a:pt x="211" y="494"/>
                </a:lnTo>
                <a:lnTo>
                  <a:pt x="211" y="492"/>
                </a:lnTo>
                <a:lnTo>
                  <a:pt x="211" y="490"/>
                </a:lnTo>
                <a:lnTo>
                  <a:pt x="213" y="490"/>
                </a:lnTo>
                <a:lnTo>
                  <a:pt x="213" y="492"/>
                </a:lnTo>
                <a:lnTo>
                  <a:pt x="215" y="492"/>
                </a:lnTo>
                <a:lnTo>
                  <a:pt x="215" y="490"/>
                </a:lnTo>
                <a:lnTo>
                  <a:pt x="217" y="490"/>
                </a:lnTo>
                <a:lnTo>
                  <a:pt x="217" y="492"/>
                </a:lnTo>
                <a:lnTo>
                  <a:pt x="217" y="494"/>
                </a:lnTo>
                <a:lnTo>
                  <a:pt x="217" y="496"/>
                </a:lnTo>
                <a:lnTo>
                  <a:pt x="219" y="496"/>
                </a:lnTo>
                <a:lnTo>
                  <a:pt x="221" y="498"/>
                </a:lnTo>
                <a:lnTo>
                  <a:pt x="221" y="496"/>
                </a:lnTo>
                <a:lnTo>
                  <a:pt x="223" y="496"/>
                </a:lnTo>
                <a:lnTo>
                  <a:pt x="225" y="496"/>
                </a:lnTo>
                <a:lnTo>
                  <a:pt x="227" y="496"/>
                </a:lnTo>
                <a:lnTo>
                  <a:pt x="227" y="498"/>
                </a:lnTo>
                <a:lnTo>
                  <a:pt x="225" y="498"/>
                </a:lnTo>
                <a:lnTo>
                  <a:pt x="225" y="500"/>
                </a:lnTo>
                <a:lnTo>
                  <a:pt x="227" y="500"/>
                </a:lnTo>
                <a:lnTo>
                  <a:pt x="229" y="500"/>
                </a:lnTo>
                <a:lnTo>
                  <a:pt x="231" y="500"/>
                </a:lnTo>
                <a:lnTo>
                  <a:pt x="232" y="498"/>
                </a:lnTo>
                <a:lnTo>
                  <a:pt x="232" y="496"/>
                </a:lnTo>
                <a:lnTo>
                  <a:pt x="234" y="496"/>
                </a:lnTo>
                <a:lnTo>
                  <a:pt x="236" y="496"/>
                </a:lnTo>
                <a:lnTo>
                  <a:pt x="238" y="498"/>
                </a:lnTo>
                <a:lnTo>
                  <a:pt x="238" y="500"/>
                </a:lnTo>
                <a:lnTo>
                  <a:pt x="240" y="500"/>
                </a:lnTo>
                <a:lnTo>
                  <a:pt x="242" y="500"/>
                </a:lnTo>
                <a:lnTo>
                  <a:pt x="244" y="500"/>
                </a:lnTo>
                <a:lnTo>
                  <a:pt x="246" y="500"/>
                </a:lnTo>
                <a:lnTo>
                  <a:pt x="248" y="500"/>
                </a:lnTo>
                <a:lnTo>
                  <a:pt x="248" y="498"/>
                </a:lnTo>
                <a:lnTo>
                  <a:pt x="248" y="496"/>
                </a:lnTo>
                <a:lnTo>
                  <a:pt x="248" y="494"/>
                </a:lnTo>
                <a:lnTo>
                  <a:pt x="248" y="492"/>
                </a:lnTo>
                <a:lnTo>
                  <a:pt x="248" y="490"/>
                </a:lnTo>
                <a:lnTo>
                  <a:pt x="250" y="488"/>
                </a:lnTo>
                <a:lnTo>
                  <a:pt x="252" y="486"/>
                </a:lnTo>
                <a:lnTo>
                  <a:pt x="254" y="486"/>
                </a:lnTo>
                <a:lnTo>
                  <a:pt x="256" y="486"/>
                </a:lnTo>
                <a:lnTo>
                  <a:pt x="256" y="488"/>
                </a:lnTo>
                <a:lnTo>
                  <a:pt x="256" y="490"/>
                </a:lnTo>
                <a:lnTo>
                  <a:pt x="258" y="490"/>
                </a:lnTo>
                <a:lnTo>
                  <a:pt x="259" y="490"/>
                </a:lnTo>
                <a:lnTo>
                  <a:pt x="261" y="488"/>
                </a:lnTo>
                <a:lnTo>
                  <a:pt x="263" y="486"/>
                </a:lnTo>
                <a:lnTo>
                  <a:pt x="265" y="486"/>
                </a:lnTo>
                <a:lnTo>
                  <a:pt x="265" y="484"/>
                </a:lnTo>
                <a:lnTo>
                  <a:pt x="267" y="484"/>
                </a:lnTo>
                <a:lnTo>
                  <a:pt x="267" y="482"/>
                </a:lnTo>
                <a:lnTo>
                  <a:pt x="269" y="484"/>
                </a:lnTo>
                <a:lnTo>
                  <a:pt x="271" y="482"/>
                </a:lnTo>
                <a:lnTo>
                  <a:pt x="271" y="481"/>
                </a:lnTo>
                <a:lnTo>
                  <a:pt x="273" y="479"/>
                </a:lnTo>
                <a:lnTo>
                  <a:pt x="273" y="476"/>
                </a:lnTo>
                <a:lnTo>
                  <a:pt x="275" y="476"/>
                </a:lnTo>
                <a:lnTo>
                  <a:pt x="275" y="475"/>
                </a:lnTo>
                <a:lnTo>
                  <a:pt x="277" y="473"/>
                </a:lnTo>
                <a:lnTo>
                  <a:pt x="279" y="473"/>
                </a:lnTo>
                <a:lnTo>
                  <a:pt x="280" y="473"/>
                </a:lnTo>
                <a:lnTo>
                  <a:pt x="280" y="471"/>
                </a:lnTo>
                <a:lnTo>
                  <a:pt x="280" y="469"/>
                </a:lnTo>
                <a:lnTo>
                  <a:pt x="282" y="467"/>
                </a:lnTo>
                <a:lnTo>
                  <a:pt x="284" y="467"/>
                </a:lnTo>
                <a:lnTo>
                  <a:pt x="286" y="467"/>
                </a:lnTo>
                <a:lnTo>
                  <a:pt x="288" y="467"/>
                </a:lnTo>
                <a:lnTo>
                  <a:pt x="290" y="467"/>
                </a:lnTo>
                <a:lnTo>
                  <a:pt x="292" y="467"/>
                </a:lnTo>
                <a:lnTo>
                  <a:pt x="292" y="469"/>
                </a:lnTo>
                <a:lnTo>
                  <a:pt x="290" y="469"/>
                </a:lnTo>
                <a:lnTo>
                  <a:pt x="292" y="469"/>
                </a:lnTo>
                <a:lnTo>
                  <a:pt x="292" y="471"/>
                </a:lnTo>
                <a:lnTo>
                  <a:pt x="294" y="471"/>
                </a:lnTo>
                <a:lnTo>
                  <a:pt x="294" y="473"/>
                </a:lnTo>
                <a:lnTo>
                  <a:pt x="296" y="475"/>
                </a:lnTo>
                <a:lnTo>
                  <a:pt x="298" y="475"/>
                </a:lnTo>
                <a:lnTo>
                  <a:pt x="300" y="476"/>
                </a:lnTo>
                <a:lnTo>
                  <a:pt x="302" y="476"/>
                </a:lnTo>
                <a:lnTo>
                  <a:pt x="304" y="476"/>
                </a:lnTo>
                <a:lnTo>
                  <a:pt x="306" y="476"/>
                </a:lnTo>
                <a:lnTo>
                  <a:pt x="306" y="479"/>
                </a:lnTo>
                <a:lnTo>
                  <a:pt x="307" y="479"/>
                </a:lnTo>
                <a:lnTo>
                  <a:pt x="309" y="479"/>
                </a:lnTo>
                <a:lnTo>
                  <a:pt x="309" y="476"/>
                </a:lnTo>
                <a:lnTo>
                  <a:pt x="311" y="476"/>
                </a:lnTo>
                <a:lnTo>
                  <a:pt x="313" y="476"/>
                </a:lnTo>
                <a:lnTo>
                  <a:pt x="315" y="475"/>
                </a:lnTo>
                <a:lnTo>
                  <a:pt x="317" y="475"/>
                </a:lnTo>
                <a:lnTo>
                  <a:pt x="317" y="473"/>
                </a:lnTo>
                <a:lnTo>
                  <a:pt x="319" y="473"/>
                </a:lnTo>
                <a:lnTo>
                  <a:pt x="319" y="475"/>
                </a:lnTo>
                <a:lnTo>
                  <a:pt x="321" y="475"/>
                </a:lnTo>
                <a:lnTo>
                  <a:pt x="323" y="476"/>
                </a:lnTo>
                <a:lnTo>
                  <a:pt x="325" y="476"/>
                </a:lnTo>
                <a:lnTo>
                  <a:pt x="327" y="476"/>
                </a:lnTo>
                <a:lnTo>
                  <a:pt x="328" y="476"/>
                </a:lnTo>
                <a:lnTo>
                  <a:pt x="328" y="479"/>
                </a:lnTo>
                <a:lnTo>
                  <a:pt x="330" y="479"/>
                </a:lnTo>
                <a:lnTo>
                  <a:pt x="330" y="481"/>
                </a:lnTo>
                <a:lnTo>
                  <a:pt x="333" y="479"/>
                </a:lnTo>
                <a:lnTo>
                  <a:pt x="333" y="476"/>
                </a:lnTo>
                <a:lnTo>
                  <a:pt x="334" y="476"/>
                </a:lnTo>
                <a:lnTo>
                  <a:pt x="334" y="475"/>
                </a:lnTo>
                <a:lnTo>
                  <a:pt x="336" y="475"/>
                </a:lnTo>
                <a:lnTo>
                  <a:pt x="338" y="475"/>
                </a:lnTo>
                <a:lnTo>
                  <a:pt x="340" y="475"/>
                </a:lnTo>
                <a:lnTo>
                  <a:pt x="342" y="475"/>
                </a:lnTo>
                <a:lnTo>
                  <a:pt x="342" y="476"/>
                </a:lnTo>
                <a:lnTo>
                  <a:pt x="344" y="476"/>
                </a:lnTo>
                <a:lnTo>
                  <a:pt x="346" y="476"/>
                </a:lnTo>
                <a:lnTo>
                  <a:pt x="348" y="476"/>
                </a:lnTo>
                <a:lnTo>
                  <a:pt x="348" y="475"/>
                </a:lnTo>
                <a:lnTo>
                  <a:pt x="350" y="475"/>
                </a:lnTo>
                <a:lnTo>
                  <a:pt x="350" y="473"/>
                </a:lnTo>
                <a:lnTo>
                  <a:pt x="350" y="471"/>
                </a:lnTo>
                <a:lnTo>
                  <a:pt x="350" y="469"/>
                </a:lnTo>
                <a:lnTo>
                  <a:pt x="352" y="469"/>
                </a:lnTo>
                <a:lnTo>
                  <a:pt x="352" y="467"/>
                </a:lnTo>
                <a:lnTo>
                  <a:pt x="354" y="467"/>
                </a:lnTo>
                <a:lnTo>
                  <a:pt x="355" y="467"/>
                </a:lnTo>
                <a:lnTo>
                  <a:pt x="357" y="467"/>
                </a:lnTo>
                <a:lnTo>
                  <a:pt x="357" y="465"/>
                </a:lnTo>
                <a:lnTo>
                  <a:pt x="359" y="465"/>
                </a:lnTo>
                <a:lnTo>
                  <a:pt x="361" y="465"/>
                </a:lnTo>
                <a:lnTo>
                  <a:pt x="363" y="465"/>
                </a:lnTo>
                <a:lnTo>
                  <a:pt x="365" y="465"/>
                </a:lnTo>
                <a:lnTo>
                  <a:pt x="367" y="465"/>
                </a:lnTo>
                <a:lnTo>
                  <a:pt x="369" y="465"/>
                </a:lnTo>
                <a:lnTo>
                  <a:pt x="371" y="465"/>
                </a:lnTo>
                <a:lnTo>
                  <a:pt x="373" y="465"/>
                </a:lnTo>
                <a:lnTo>
                  <a:pt x="375" y="463"/>
                </a:lnTo>
                <a:lnTo>
                  <a:pt x="363" y="450"/>
                </a:lnTo>
                <a:lnTo>
                  <a:pt x="363" y="452"/>
                </a:lnTo>
                <a:lnTo>
                  <a:pt x="350" y="436"/>
                </a:lnTo>
                <a:lnTo>
                  <a:pt x="327" y="411"/>
                </a:lnTo>
                <a:lnTo>
                  <a:pt x="334" y="411"/>
                </a:lnTo>
                <a:lnTo>
                  <a:pt x="338" y="409"/>
                </a:lnTo>
                <a:lnTo>
                  <a:pt x="344" y="398"/>
                </a:lnTo>
                <a:lnTo>
                  <a:pt x="346" y="392"/>
                </a:lnTo>
                <a:lnTo>
                  <a:pt x="342" y="384"/>
                </a:lnTo>
                <a:lnTo>
                  <a:pt x="334" y="369"/>
                </a:lnTo>
                <a:lnTo>
                  <a:pt x="334" y="365"/>
                </a:lnTo>
                <a:lnTo>
                  <a:pt x="334" y="359"/>
                </a:lnTo>
                <a:lnTo>
                  <a:pt x="333" y="354"/>
                </a:lnTo>
                <a:lnTo>
                  <a:pt x="333" y="351"/>
                </a:lnTo>
                <a:lnTo>
                  <a:pt x="334" y="350"/>
                </a:lnTo>
                <a:lnTo>
                  <a:pt x="336" y="350"/>
                </a:lnTo>
                <a:lnTo>
                  <a:pt x="338" y="350"/>
                </a:lnTo>
                <a:lnTo>
                  <a:pt x="342" y="350"/>
                </a:lnTo>
                <a:lnTo>
                  <a:pt x="346" y="346"/>
                </a:lnTo>
                <a:lnTo>
                  <a:pt x="350" y="346"/>
                </a:lnTo>
                <a:lnTo>
                  <a:pt x="352" y="344"/>
                </a:lnTo>
                <a:lnTo>
                  <a:pt x="354" y="344"/>
                </a:lnTo>
                <a:lnTo>
                  <a:pt x="355" y="344"/>
                </a:lnTo>
                <a:lnTo>
                  <a:pt x="357" y="344"/>
                </a:lnTo>
                <a:lnTo>
                  <a:pt x="359" y="344"/>
                </a:lnTo>
                <a:lnTo>
                  <a:pt x="363" y="344"/>
                </a:lnTo>
                <a:lnTo>
                  <a:pt x="367" y="346"/>
                </a:lnTo>
                <a:lnTo>
                  <a:pt x="369" y="348"/>
                </a:lnTo>
                <a:lnTo>
                  <a:pt x="375" y="350"/>
                </a:lnTo>
                <a:lnTo>
                  <a:pt x="382" y="346"/>
                </a:lnTo>
                <a:lnTo>
                  <a:pt x="384" y="344"/>
                </a:lnTo>
                <a:lnTo>
                  <a:pt x="382" y="342"/>
                </a:lnTo>
                <a:lnTo>
                  <a:pt x="381" y="336"/>
                </a:lnTo>
                <a:lnTo>
                  <a:pt x="382" y="334"/>
                </a:lnTo>
                <a:lnTo>
                  <a:pt x="384" y="334"/>
                </a:lnTo>
                <a:lnTo>
                  <a:pt x="390" y="330"/>
                </a:lnTo>
                <a:lnTo>
                  <a:pt x="392" y="329"/>
                </a:lnTo>
                <a:lnTo>
                  <a:pt x="396" y="329"/>
                </a:lnTo>
                <a:lnTo>
                  <a:pt x="398" y="329"/>
                </a:lnTo>
                <a:lnTo>
                  <a:pt x="402" y="327"/>
                </a:lnTo>
                <a:lnTo>
                  <a:pt x="402" y="325"/>
                </a:lnTo>
                <a:lnTo>
                  <a:pt x="403" y="323"/>
                </a:lnTo>
                <a:lnTo>
                  <a:pt x="405" y="321"/>
                </a:lnTo>
                <a:lnTo>
                  <a:pt x="407" y="319"/>
                </a:lnTo>
                <a:lnTo>
                  <a:pt x="409" y="317"/>
                </a:lnTo>
                <a:lnTo>
                  <a:pt x="411" y="315"/>
                </a:lnTo>
                <a:lnTo>
                  <a:pt x="413" y="315"/>
                </a:lnTo>
                <a:lnTo>
                  <a:pt x="413" y="313"/>
                </a:lnTo>
                <a:lnTo>
                  <a:pt x="415" y="313"/>
                </a:lnTo>
                <a:lnTo>
                  <a:pt x="415" y="311"/>
                </a:lnTo>
                <a:lnTo>
                  <a:pt x="419" y="311"/>
                </a:lnTo>
                <a:lnTo>
                  <a:pt x="421" y="311"/>
                </a:lnTo>
                <a:lnTo>
                  <a:pt x="425" y="311"/>
                </a:lnTo>
                <a:lnTo>
                  <a:pt x="427" y="311"/>
                </a:lnTo>
                <a:lnTo>
                  <a:pt x="429" y="311"/>
                </a:lnTo>
                <a:lnTo>
                  <a:pt x="430" y="311"/>
                </a:lnTo>
                <a:lnTo>
                  <a:pt x="434" y="313"/>
                </a:lnTo>
                <a:lnTo>
                  <a:pt x="436" y="309"/>
                </a:lnTo>
                <a:lnTo>
                  <a:pt x="429" y="298"/>
                </a:lnTo>
                <a:lnTo>
                  <a:pt x="425" y="292"/>
                </a:lnTo>
                <a:lnTo>
                  <a:pt x="425" y="288"/>
                </a:lnTo>
                <a:lnTo>
                  <a:pt x="423" y="284"/>
                </a:lnTo>
                <a:lnTo>
                  <a:pt x="425" y="282"/>
                </a:lnTo>
                <a:lnTo>
                  <a:pt x="425" y="280"/>
                </a:lnTo>
                <a:lnTo>
                  <a:pt x="417" y="265"/>
                </a:lnTo>
                <a:lnTo>
                  <a:pt x="415" y="265"/>
                </a:lnTo>
                <a:lnTo>
                  <a:pt x="413" y="261"/>
                </a:lnTo>
                <a:lnTo>
                  <a:pt x="413" y="259"/>
                </a:lnTo>
                <a:lnTo>
                  <a:pt x="413" y="257"/>
                </a:lnTo>
                <a:lnTo>
                  <a:pt x="411" y="259"/>
                </a:lnTo>
                <a:lnTo>
                  <a:pt x="409" y="255"/>
                </a:lnTo>
                <a:lnTo>
                  <a:pt x="407" y="257"/>
                </a:lnTo>
                <a:lnTo>
                  <a:pt x="405" y="259"/>
                </a:lnTo>
                <a:lnTo>
                  <a:pt x="405" y="261"/>
                </a:lnTo>
                <a:lnTo>
                  <a:pt x="407" y="261"/>
                </a:lnTo>
                <a:lnTo>
                  <a:pt x="405" y="261"/>
                </a:lnTo>
                <a:lnTo>
                  <a:pt x="400" y="265"/>
                </a:lnTo>
                <a:lnTo>
                  <a:pt x="398" y="265"/>
                </a:lnTo>
                <a:lnTo>
                  <a:pt x="396" y="267"/>
                </a:lnTo>
                <a:lnTo>
                  <a:pt x="392" y="267"/>
                </a:lnTo>
                <a:lnTo>
                  <a:pt x="388" y="269"/>
                </a:lnTo>
                <a:lnTo>
                  <a:pt x="384" y="263"/>
                </a:lnTo>
                <a:lnTo>
                  <a:pt x="373" y="271"/>
                </a:lnTo>
                <a:lnTo>
                  <a:pt x="371" y="269"/>
                </a:lnTo>
                <a:lnTo>
                  <a:pt x="369" y="265"/>
                </a:lnTo>
                <a:lnTo>
                  <a:pt x="369" y="263"/>
                </a:lnTo>
                <a:lnTo>
                  <a:pt x="367" y="261"/>
                </a:lnTo>
                <a:lnTo>
                  <a:pt x="365" y="259"/>
                </a:lnTo>
                <a:lnTo>
                  <a:pt x="367" y="257"/>
                </a:lnTo>
                <a:lnTo>
                  <a:pt x="369" y="257"/>
                </a:lnTo>
                <a:lnTo>
                  <a:pt x="373" y="255"/>
                </a:lnTo>
                <a:lnTo>
                  <a:pt x="375" y="253"/>
                </a:lnTo>
                <a:lnTo>
                  <a:pt x="379" y="252"/>
                </a:lnTo>
                <a:lnTo>
                  <a:pt x="382" y="248"/>
                </a:lnTo>
                <a:lnTo>
                  <a:pt x="384" y="248"/>
                </a:lnTo>
                <a:lnTo>
                  <a:pt x="388" y="246"/>
                </a:lnTo>
                <a:lnTo>
                  <a:pt x="388" y="244"/>
                </a:lnTo>
                <a:lnTo>
                  <a:pt x="386" y="242"/>
                </a:lnTo>
                <a:lnTo>
                  <a:pt x="384" y="240"/>
                </a:lnTo>
                <a:lnTo>
                  <a:pt x="382" y="238"/>
                </a:lnTo>
                <a:lnTo>
                  <a:pt x="382" y="234"/>
                </a:lnTo>
                <a:lnTo>
                  <a:pt x="375" y="232"/>
                </a:lnTo>
                <a:lnTo>
                  <a:pt x="373" y="231"/>
                </a:lnTo>
                <a:lnTo>
                  <a:pt x="373" y="229"/>
                </a:lnTo>
                <a:lnTo>
                  <a:pt x="373" y="227"/>
                </a:lnTo>
                <a:lnTo>
                  <a:pt x="371" y="225"/>
                </a:lnTo>
                <a:lnTo>
                  <a:pt x="363" y="217"/>
                </a:lnTo>
                <a:lnTo>
                  <a:pt x="373" y="207"/>
                </a:lnTo>
                <a:lnTo>
                  <a:pt x="373" y="209"/>
                </a:lnTo>
                <a:lnTo>
                  <a:pt x="384" y="200"/>
                </a:lnTo>
                <a:lnTo>
                  <a:pt x="386" y="202"/>
                </a:lnTo>
                <a:lnTo>
                  <a:pt x="394" y="194"/>
                </a:lnTo>
                <a:lnTo>
                  <a:pt x="396" y="192"/>
                </a:lnTo>
                <a:lnTo>
                  <a:pt x="407" y="183"/>
                </a:lnTo>
                <a:lnTo>
                  <a:pt x="409" y="183"/>
                </a:lnTo>
                <a:lnTo>
                  <a:pt x="409" y="181"/>
                </a:lnTo>
                <a:lnTo>
                  <a:pt x="413" y="178"/>
                </a:lnTo>
                <a:lnTo>
                  <a:pt x="415" y="177"/>
                </a:lnTo>
                <a:lnTo>
                  <a:pt x="415" y="175"/>
                </a:lnTo>
                <a:lnTo>
                  <a:pt x="417" y="173"/>
                </a:lnTo>
                <a:lnTo>
                  <a:pt x="438" y="155"/>
                </a:lnTo>
                <a:lnTo>
                  <a:pt x="455" y="142"/>
                </a:lnTo>
                <a:lnTo>
                  <a:pt x="459" y="136"/>
                </a:lnTo>
                <a:lnTo>
                  <a:pt x="469" y="125"/>
                </a:lnTo>
                <a:lnTo>
                  <a:pt x="473" y="117"/>
                </a:lnTo>
                <a:lnTo>
                  <a:pt x="473" y="115"/>
                </a:lnTo>
                <a:lnTo>
                  <a:pt x="475" y="113"/>
                </a:lnTo>
                <a:lnTo>
                  <a:pt x="477" y="109"/>
                </a:lnTo>
                <a:lnTo>
                  <a:pt x="478" y="109"/>
                </a:lnTo>
                <a:lnTo>
                  <a:pt x="480" y="104"/>
                </a:lnTo>
                <a:lnTo>
                  <a:pt x="488" y="96"/>
                </a:lnTo>
                <a:lnTo>
                  <a:pt x="492" y="92"/>
                </a:lnTo>
                <a:lnTo>
                  <a:pt x="494" y="90"/>
                </a:lnTo>
                <a:lnTo>
                  <a:pt x="496" y="88"/>
                </a:lnTo>
                <a:lnTo>
                  <a:pt x="498" y="86"/>
                </a:lnTo>
                <a:lnTo>
                  <a:pt x="534" y="63"/>
                </a:lnTo>
                <a:lnTo>
                  <a:pt x="532" y="61"/>
                </a:lnTo>
                <a:lnTo>
                  <a:pt x="536" y="59"/>
                </a:lnTo>
                <a:lnTo>
                  <a:pt x="538" y="59"/>
                </a:lnTo>
                <a:lnTo>
                  <a:pt x="555" y="48"/>
                </a:lnTo>
                <a:lnTo>
                  <a:pt x="565" y="34"/>
                </a:lnTo>
                <a:lnTo>
                  <a:pt x="553" y="23"/>
                </a:lnTo>
                <a:lnTo>
                  <a:pt x="555" y="21"/>
                </a:lnTo>
                <a:lnTo>
                  <a:pt x="536" y="3"/>
                </a:lnTo>
                <a:lnTo>
                  <a:pt x="534" y="2"/>
                </a:lnTo>
                <a:lnTo>
                  <a:pt x="532" y="0"/>
                </a:lnTo>
                <a:lnTo>
                  <a:pt x="505" y="9"/>
                </a:lnTo>
                <a:lnTo>
                  <a:pt x="501" y="9"/>
                </a:lnTo>
                <a:lnTo>
                  <a:pt x="499" y="11"/>
                </a:lnTo>
                <a:lnTo>
                  <a:pt x="480" y="15"/>
                </a:lnTo>
                <a:lnTo>
                  <a:pt x="453" y="23"/>
                </a:lnTo>
                <a:lnTo>
                  <a:pt x="425" y="31"/>
                </a:lnTo>
                <a:lnTo>
                  <a:pt x="403" y="34"/>
                </a:lnTo>
                <a:lnTo>
                  <a:pt x="392" y="44"/>
                </a:lnTo>
                <a:lnTo>
                  <a:pt x="381" y="52"/>
                </a:lnTo>
                <a:lnTo>
                  <a:pt x="382" y="73"/>
                </a:lnTo>
                <a:lnTo>
                  <a:pt x="386" y="96"/>
                </a:lnTo>
                <a:lnTo>
                  <a:pt x="390" y="127"/>
                </a:lnTo>
                <a:lnTo>
                  <a:pt x="388" y="127"/>
                </a:lnTo>
                <a:lnTo>
                  <a:pt x="373" y="130"/>
                </a:lnTo>
                <a:lnTo>
                  <a:pt x="373" y="128"/>
                </a:lnTo>
                <a:lnTo>
                  <a:pt x="357" y="125"/>
                </a:lnTo>
                <a:lnTo>
                  <a:pt x="355" y="133"/>
                </a:lnTo>
                <a:lnTo>
                  <a:pt x="352" y="150"/>
                </a:lnTo>
                <a:lnTo>
                  <a:pt x="348" y="155"/>
                </a:lnTo>
                <a:lnTo>
                  <a:pt x="346" y="155"/>
                </a:lnTo>
                <a:lnTo>
                  <a:pt x="342" y="163"/>
                </a:lnTo>
                <a:lnTo>
                  <a:pt x="344" y="165"/>
                </a:lnTo>
                <a:lnTo>
                  <a:pt x="342" y="165"/>
                </a:lnTo>
                <a:lnTo>
                  <a:pt x="338" y="165"/>
                </a:lnTo>
                <a:lnTo>
                  <a:pt x="327" y="188"/>
                </a:lnTo>
                <a:lnTo>
                  <a:pt x="323" y="194"/>
                </a:lnTo>
                <a:lnTo>
                  <a:pt x="321" y="196"/>
                </a:lnTo>
                <a:lnTo>
                  <a:pt x="302" y="205"/>
                </a:lnTo>
                <a:lnTo>
                  <a:pt x="282" y="221"/>
                </a:lnTo>
                <a:lnTo>
                  <a:pt x="227" y="219"/>
                </a:lnTo>
                <a:lnTo>
                  <a:pt x="217" y="221"/>
                </a:lnTo>
                <a:lnTo>
                  <a:pt x="198" y="234"/>
                </a:lnTo>
                <a:lnTo>
                  <a:pt x="184" y="234"/>
                </a:lnTo>
                <a:lnTo>
                  <a:pt x="171" y="234"/>
                </a:lnTo>
                <a:lnTo>
                  <a:pt x="165" y="234"/>
                </a:lnTo>
                <a:lnTo>
                  <a:pt x="163" y="234"/>
                </a:lnTo>
                <a:lnTo>
                  <a:pt x="138" y="234"/>
                </a:lnTo>
                <a:lnTo>
                  <a:pt x="121" y="225"/>
                </a:lnTo>
                <a:lnTo>
                  <a:pt x="106" y="215"/>
                </a:lnTo>
                <a:lnTo>
                  <a:pt x="106" y="200"/>
                </a:lnTo>
                <a:lnTo>
                  <a:pt x="106" y="194"/>
                </a:lnTo>
                <a:lnTo>
                  <a:pt x="100" y="171"/>
                </a:lnTo>
                <a:lnTo>
                  <a:pt x="98" y="169"/>
                </a:lnTo>
                <a:lnTo>
                  <a:pt x="92" y="171"/>
                </a:lnTo>
                <a:lnTo>
                  <a:pt x="96" y="183"/>
                </a:lnTo>
                <a:lnTo>
                  <a:pt x="92" y="181"/>
                </a:lnTo>
                <a:lnTo>
                  <a:pt x="90" y="177"/>
                </a:lnTo>
                <a:lnTo>
                  <a:pt x="88" y="177"/>
                </a:lnTo>
                <a:lnTo>
                  <a:pt x="86" y="177"/>
                </a:lnTo>
                <a:lnTo>
                  <a:pt x="86" y="173"/>
                </a:lnTo>
                <a:lnTo>
                  <a:pt x="85" y="171"/>
                </a:lnTo>
                <a:lnTo>
                  <a:pt x="80" y="177"/>
                </a:lnTo>
                <a:lnTo>
                  <a:pt x="79" y="177"/>
                </a:lnTo>
                <a:lnTo>
                  <a:pt x="77" y="175"/>
                </a:lnTo>
                <a:lnTo>
                  <a:pt x="75" y="173"/>
                </a:lnTo>
                <a:lnTo>
                  <a:pt x="73" y="171"/>
                </a:lnTo>
                <a:lnTo>
                  <a:pt x="67" y="173"/>
                </a:lnTo>
                <a:lnTo>
                  <a:pt x="58" y="178"/>
                </a:lnTo>
                <a:lnTo>
                  <a:pt x="56" y="178"/>
                </a:lnTo>
                <a:lnTo>
                  <a:pt x="56" y="181"/>
                </a:lnTo>
                <a:lnTo>
                  <a:pt x="58" y="184"/>
                </a:lnTo>
                <a:lnTo>
                  <a:pt x="46" y="190"/>
                </a:lnTo>
                <a:lnTo>
                  <a:pt x="25" y="202"/>
                </a:lnTo>
                <a:lnTo>
                  <a:pt x="23" y="204"/>
                </a:lnTo>
                <a:lnTo>
                  <a:pt x="19" y="207"/>
                </a:lnTo>
                <a:lnTo>
                  <a:pt x="8" y="213"/>
                </a:lnTo>
                <a:lnTo>
                  <a:pt x="2" y="217"/>
                </a:lnTo>
                <a:lnTo>
                  <a:pt x="11" y="236"/>
                </a:lnTo>
                <a:lnTo>
                  <a:pt x="6" y="244"/>
                </a:lnTo>
                <a:lnTo>
                  <a:pt x="15" y="259"/>
                </a:lnTo>
                <a:lnTo>
                  <a:pt x="17" y="269"/>
                </a:lnTo>
                <a:lnTo>
                  <a:pt x="13" y="279"/>
                </a:lnTo>
                <a:lnTo>
                  <a:pt x="0" y="296"/>
                </a:lnTo>
                <a:lnTo>
                  <a:pt x="0" y="30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Freeform 212"/>
          <p:cNvSpPr>
            <a:spLocks/>
          </p:cNvSpPr>
          <p:nvPr/>
        </p:nvSpPr>
        <p:spPr bwMode="auto">
          <a:xfrm>
            <a:off x="-2348794" y="6850541"/>
            <a:ext cx="459370" cy="750242"/>
          </a:xfrm>
          <a:custGeom>
            <a:avLst/>
            <a:gdLst>
              <a:gd name="T0" fmla="*/ 27 w 488"/>
              <a:gd name="T1" fmla="*/ 655 h 797"/>
              <a:gd name="T2" fmla="*/ 29 w 488"/>
              <a:gd name="T3" fmla="*/ 672 h 797"/>
              <a:gd name="T4" fmla="*/ 38 w 488"/>
              <a:gd name="T5" fmla="*/ 677 h 797"/>
              <a:gd name="T6" fmla="*/ 46 w 488"/>
              <a:gd name="T7" fmla="*/ 686 h 797"/>
              <a:gd name="T8" fmla="*/ 56 w 488"/>
              <a:gd name="T9" fmla="*/ 690 h 797"/>
              <a:gd name="T10" fmla="*/ 64 w 488"/>
              <a:gd name="T11" fmla="*/ 703 h 797"/>
              <a:gd name="T12" fmla="*/ 64 w 488"/>
              <a:gd name="T13" fmla="*/ 713 h 797"/>
              <a:gd name="T14" fmla="*/ 64 w 488"/>
              <a:gd name="T15" fmla="*/ 727 h 797"/>
              <a:gd name="T16" fmla="*/ 65 w 488"/>
              <a:gd name="T17" fmla="*/ 736 h 797"/>
              <a:gd name="T18" fmla="*/ 58 w 488"/>
              <a:gd name="T19" fmla="*/ 744 h 797"/>
              <a:gd name="T20" fmla="*/ 58 w 488"/>
              <a:gd name="T21" fmla="*/ 755 h 797"/>
              <a:gd name="T22" fmla="*/ 59 w 488"/>
              <a:gd name="T23" fmla="*/ 765 h 797"/>
              <a:gd name="T24" fmla="*/ 62 w 488"/>
              <a:gd name="T25" fmla="*/ 778 h 797"/>
              <a:gd name="T26" fmla="*/ 110 w 488"/>
              <a:gd name="T27" fmla="*/ 794 h 797"/>
              <a:gd name="T28" fmla="*/ 206 w 488"/>
              <a:gd name="T29" fmla="*/ 736 h 797"/>
              <a:gd name="T30" fmla="*/ 242 w 488"/>
              <a:gd name="T31" fmla="*/ 698 h 797"/>
              <a:gd name="T32" fmla="*/ 300 w 488"/>
              <a:gd name="T33" fmla="*/ 698 h 797"/>
              <a:gd name="T34" fmla="*/ 421 w 488"/>
              <a:gd name="T35" fmla="*/ 465 h 797"/>
              <a:gd name="T36" fmla="*/ 415 w 488"/>
              <a:gd name="T37" fmla="*/ 424 h 797"/>
              <a:gd name="T38" fmla="*/ 467 w 488"/>
              <a:gd name="T39" fmla="*/ 256 h 797"/>
              <a:gd name="T40" fmla="*/ 469 w 488"/>
              <a:gd name="T41" fmla="*/ 219 h 797"/>
              <a:gd name="T42" fmla="*/ 454 w 488"/>
              <a:gd name="T43" fmla="*/ 161 h 797"/>
              <a:gd name="T44" fmla="*/ 425 w 488"/>
              <a:gd name="T45" fmla="*/ 134 h 797"/>
              <a:gd name="T46" fmla="*/ 425 w 488"/>
              <a:gd name="T47" fmla="*/ 84 h 797"/>
              <a:gd name="T48" fmla="*/ 438 w 488"/>
              <a:gd name="T49" fmla="*/ 54 h 797"/>
              <a:gd name="T50" fmla="*/ 452 w 488"/>
              <a:gd name="T51" fmla="*/ 30 h 797"/>
              <a:gd name="T52" fmla="*/ 440 w 488"/>
              <a:gd name="T53" fmla="*/ 7 h 797"/>
              <a:gd name="T54" fmla="*/ 419 w 488"/>
              <a:gd name="T55" fmla="*/ 21 h 797"/>
              <a:gd name="T56" fmla="*/ 388 w 488"/>
              <a:gd name="T57" fmla="*/ 30 h 797"/>
              <a:gd name="T58" fmla="*/ 371 w 488"/>
              <a:gd name="T59" fmla="*/ 54 h 797"/>
              <a:gd name="T60" fmla="*/ 346 w 488"/>
              <a:gd name="T61" fmla="*/ 55 h 797"/>
              <a:gd name="T62" fmla="*/ 313 w 488"/>
              <a:gd name="T63" fmla="*/ 90 h 797"/>
              <a:gd name="T64" fmla="*/ 281 w 488"/>
              <a:gd name="T65" fmla="*/ 81 h 797"/>
              <a:gd name="T66" fmla="*/ 261 w 488"/>
              <a:gd name="T67" fmla="*/ 73 h 797"/>
              <a:gd name="T68" fmla="*/ 210 w 488"/>
              <a:gd name="T69" fmla="*/ 123 h 797"/>
              <a:gd name="T70" fmla="*/ 263 w 488"/>
              <a:gd name="T71" fmla="*/ 121 h 797"/>
              <a:gd name="T72" fmla="*/ 271 w 488"/>
              <a:gd name="T73" fmla="*/ 186 h 797"/>
              <a:gd name="T74" fmla="*/ 277 w 488"/>
              <a:gd name="T75" fmla="*/ 217 h 797"/>
              <a:gd name="T76" fmla="*/ 244 w 488"/>
              <a:gd name="T77" fmla="*/ 177 h 797"/>
              <a:gd name="T78" fmla="*/ 181 w 488"/>
              <a:gd name="T79" fmla="*/ 140 h 797"/>
              <a:gd name="T80" fmla="*/ 171 w 488"/>
              <a:gd name="T81" fmla="*/ 148 h 797"/>
              <a:gd name="T82" fmla="*/ 165 w 488"/>
              <a:gd name="T83" fmla="*/ 155 h 797"/>
              <a:gd name="T84" fmla="*/ 158 w 488"/>
              <a:gd name="T85" fmla="*/ 165 h 797"/>
              <a:gd name="T86" fmla="*/ 152 w 488"/>
              <a:gd name="T87" fmla="*/ 171 h 797"/>
              <a:gd name="T88" fmla="*/ 140 w 488"/>
              <a:gd name="T89" fmla="*/ 177 h 797"/>
              <a:gd name="T90" fmla="*/ 134 w 488"/>
              <a:gd name="T91" fmla="*/ 180 h 797"/>
              <a:gd name="T92" fmla="*/ 129 w 488"/>
              <a:gd name="T93" fmla="*/ 188 h 797"/>
              <a:gd name="T94" fmla="*/ 121 w 488"/>
              <a:gd name="T95" fmla="*/ 192 h 797"/>
              <a:gd name="T96" fmla="*/ 112 w 488"/>
              <a:gd name="T97" fmla="*/ 198 h 797"/>
              <a:gd name="T98" fmla="*/ 107 w 488"/>
              <a:gd name="T99" fmla="*/ 207 h 797"/>
              <a:gd name="T100" fmla="*/ 104 w 488"/>
              <a:gd name="T101" fmla="*/ 213 h 797"/>
              <a:gd name="T102" fmla="*/ 96 w 488"/>
              <a:gd name="T103" fmla="*/ 223 h 797"/>
              <a:gd name="T104" fmla="*/ 83 w 488"/>
              <a:gd name="T105" fmla="*/ 227 h 797"/>
              <a:gd name="T106" fmla="*/ 77 w 488"/>
              <a:gd name="T107" fmla="*/ 238 h 797"/>
              <a:gd name="T108" fmla="*/ 71 w 488"/>
              <a:gd name="T109" fmla="*/ 250 h 797"/>
              <a:gd name="T110" fmla="*/ 85 w 488"/>
              <a:gd name="T111" fmla="*/ 263 h 797"/>
              <a:gd name="T112" fmla="*/ 123 w 488"/>
              <a:gd name="T113" fmla="*/ 296 h 797"/>
              <a:gd name="T114" fmla="*/ 125 w 488"/>
              <a:gd name="T115" fmla="*/ 348 h 797"/>
              <a:gd name="T116" fmla="*/ 123 w 488"/>
              <a:gd name="T117" fmla="*/ 367 h 797"/>
              <a:gd name="T118" fmla="*/ 123 w 488"/>
              <a:gd name="T119" fmla="*/ 386 h 797"/>
              <a:gd name="T120" fmla="*/ 102 w 488"/>
              <a:gd name="T121" fmla="*/ 411 h 797"/>
              <a:gd name="T122" fmla="*/ 79 w 488"/>
              <a:gd name="T123" fmla="*/ 432 h 797"/>
              <a:gd name="T124" fmla="*/ 44 w 488"/>
              <a:gd name="T125" fmla="*/ 424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8" h="797">
                <a:moveTo>
                  <a:pt x="6" y="490"/>
                </a:moveTo>
                <a:lnTo>
                  <a:pt x="35" y="623"/>
                </a:lnTo>
                <a:lnTo>
                  <a:pt x="46" y="621"/>
                </a:lnTo>
                <a:lnTo>
                  <a:pt x="52" y="621"/>
                </a:lnTo>
                <a:lnTo>
                  <a:pt x="59" y="628"/>
                </a:lnTo>
                <a:lnTo>
                  <a:pt x="52" y="638"/>
                </a:lnTo>
                <a:lnTo>
                  <a:pt x="44" y="632"/>
                </a:lnTo>
                <a:lnTo>
                  <a:pt x="37" y="644"/>
                </a:lnTo>
                <a:lnTo>
                  <a:pt x="27" y="655"/>
                </a:lnTo>
                <a:lnTo>
                  <a:pt x="23" y="661"/>
                </a:lnTo>
                <a:lnTo>
                  <a:pt x="23" y="663"/>
                </a:lnTo>
                <a:lnTo>
                  <a:pt x="25" y="665"/>
                </a:lnTo>
                <a:lnTo>
                  <a:pt x="23" y="667"/>
                </a:lnTo>
                <a:lnTo>
                  <a:pt x="25" y="669"/>
                </a:lnTo>
                <a:lnTo>
                  <a:pt x="27" y="669"/>
                </a:lnTo>
                <a:lnTo>
                  <a:pt x="29" y="669"/>
                </a:lnTo>
                <a:lnTo>
                  <a:pt x="29" y="671"/>
                </a:lnTo>
                <a:lnTo>
                  <a:pt x="29" y="672"/>
                </a:lnTo>
                <a:lnTo>
                  <a:pt x="31" y="672"/>
                </a:lnTo>
                <a:lnTo>
                  <a:pt x="31" y="674"/>
                </a:lnTo>
                <a:lnTo>
                  <a:pt x="33" y="674"/>
                </a:lnTo>
                <a:lnTo>
                  <a:pt x="35" y="674"/>
                </a:lnTo>
                <a:lnTo>
                  <a:pt x="37" y="674"/>
                </a:lnTo>
                <a:lnTo>
                  <a:pt x="37" y="677"/>
                </a:lnTo>
                <a:lnTo>
                  <a:pt x="37" y="679"/>
                </a:lnTo>
                <a:lnTo>
                  <a:pt x="38" y="679"/>
                </a:lnTo>
                <a:lnTo>
                  <a:pt x="38" y="677"/>
                </a:lnTo>
                <a:lnTo>
                  <a:pt x="40" y="677"/>
                </a:lnTo>
                <a:lnTo>
                  <a:pt x="42" y="677"/>
                </a:lnTo>
                <a:lnTo>
                  <a:pt x="42" y="679"/>
                </a:lnTo>
                <a:lnTo>
                  <a:pt x="42" y="680"/>
                </a:lnTo>
                <a:lnTo>
                  <a:pt x="42" y="682"/>
                </a:lnTo>
                <a:lnTo>
                  <a:pt x="44" y="682"/>
                </a:lnTo>
                <a:lnTo>
                  <a:pt x="46" y="682"/>
                </a:lnTo>
                <a:lnTo>
                  <a:pt x="46" y="684"/>
                </a:lnTo>
                <a:lnTo>
                  <a:pt x="46" y="686"/>
                </a:lnTo>
                <a:lnTo>
                  <a:pt x="46" y="688"/>
                </a:lnTo>
                <a:lnTo>
                  <a:pt x="48" y="688"/>
                </a:lnTo>
                <a:lnTo>
                  <a:pt x="50" y="688"/>
                </a:lnTo>
                <a:lnTo>
                  <a:pt x="50" y="690"/>
                </a:lnTo>
                <a:lnTo>
                  <a:pt x="52" y="690"/>
                </a:lnTo>
                <a:lnTo>
                  <a:pt x="52" y="688"/>
                </a:lnTo>
                <a:lnTo>
                  <a:pt x="52" y="690"/>
                </a:lnTo>
                <a:lnTo>
                  <a:pt x="54" y="690"/>
                </a:lnTo>
                <a:lnTo>
                  <a:pt x="56" y="690"/>
                </a:lnTo>
                <a:lnTo>
                  <a:pt x="56" y="692"/>
                </a:lnTo>
                <a:lnTo>
                  <a:pt x="56" y="694"/>
                </a:lnTo>
                <a:lnTo>
                  <a:pt x="58" y="694"/>
                </a:lnTo>
                <a:lnTo>
                  <a:pt x="59" y="696"/>
                </a:lnTo>
                <a:lnTo>
                  <a:pt x="59" y="698"/>
                </a:lnTo>
                <a:lnTo>
                  <a:pt x="62" y="700"/>
                </a:lnTo>
                <a:lnTo>
                  <a:pt x="62" y="701"/>
                </a:lnTo>
                <a:lnTo>
                  <a:pt x="64" y="701"/>
                </a:lnTo>
                <a:lnTo>
                  <a:pt x="64" y="703"/>
                </a:lnTo>
                <a:lnTo>
                  <a:pt x="64" y="705"/>
                </a:lnTo>
                <a:lnTo>
                  <a:pt x="64" y="707"/>
                </a:lnTo>
                <a:lnTo>
                  <a:pt x="65" y="707"/>
                </a:lnTo>
                <a:lnTo>
                  <a:pt x="65" y="709"/>
                </a:lnTo>
                <a:lnTo>
                  <a:pt x="64" y="709"/>
                </a:lnTo>
                <a:lnTo>
                  <a:pt x="64" y="711"/>
                </a:lnTo>
                <a:lnTo>
                  <a:pt x="65" y="711"/>
                </a:lnTo>
                <a:lnTo>
                  <a:pt x="65" y="713"/>
                </a:lnTo>
                <a:lnTo>
                  <a:pt x="64" y="713"/>
                </a:lnTo>
                <a:lnTo>
                  <a:pt x="64" y="715"/>
                </a:lnTo>
                <a:lnTo>
                  <a:pt x="64" y="717"/>
                </a:lnTo>
                <a:lnTo>
                  <a:pt x="64" y="719"/>
                </a:lnTo>
                <a:lnTo>
                  <a:pt x="64" y="721"/>
                </a:lnTo>
                <a:lnTo>
                  <a:pt x="65" y="721"/>
                </a:lnTo>
                <a:lnTo>
                  <a:pt x="65" y="722"/>
                </a:lnTo>
                <a:lnTo>
                  <a:pt x="65" y="725"/>
                </a:lnTo>
                <a:lnTo>
                  <a:pt x="64" y="725"/>
                </a:lnTo>
                <a:lnTo>
                  <a:pt x="64" y="727"/>
                </a:lnTo>
                <a:lnTo>
                  <a:pt x="65" y="727"/>
                </a:lnTo>
                <a:lnTo>
                  <a:pt x="65" y="728"/>
                </a:lnTo>
                <a:lnTo>
                  <a:pt x="64" y="728"/>
                </a:lnTo>
                <a:lnTo>
                  <a:pt x="64" y="730"/>
                </a:lnTo>
                <a:lnTo>
                  <a:pt x="65" y="730"/>
                </a:lnTo>
                <a:lnTo>
                  <a:pt x="65" y="732"/>
                </a:lnTo>
                <a:lnTo>
                  <a:pt x="67" y="732"/>
                </a:lnTo>
                <a:lnTo>
                  <a:pt x="67" y="734"/>
                </a:lnTo>
                <a:lnTo>
                  <a:pt x="65" y="736"/>
                </a:lnTo>
                <a:lnTo>
                  <a:pt x="65" y="738"/>
                </a:lnTo>
                <a:lnTo>
                  <a:pt x="65" y="740"/>
                </a:lnTo>
                <a:lnTo>
                  <a:pt x="64" y="740"/>
                </a:lnTo>
                <a:lnTo>
                  <a:pt x="64" y="742"/>
                </a:lnTo>
                <a:lnTo>
                  <a:pt x="62" y="740"/>
                </a:lnTo>
                <a:lnTo>
                  <a:pt x="59" y="740"/>
                </a:lnTo>
                <a:lnTo>
                  <a:pt x="62" y="742"/>
                </a:lnTo>
                <a:lnTo>
                  <a:pt x="59" y="742"/>
                </a:lnTo>
                <a:lnTo>
                  <a:pt x="58" y="744"/>
                </a:lnTo>
                <a:lnTo>
                  <a:pt x="58" y="746"/>
                </a:lnTo>
                <a:lnTo>
                  <a:pt x="59" y="746"/>
                </a:lnTo>
                <a:lnTo>
                  <a:pt x="59" y="748"/>
                </a:lnTo>
                <a:lnTo>
                  <a:pt x="58" y="748"/>
                </a:lnTo>
                <a:lnTo>
                  <a:pt x="58" y="749"/>
                </a:lnTo>
                <a:lnTo>
                  <a:pt x="56" y="751"/>
                </a:lnTo>
                <a:lnTo>
                  <a:pt x="56" y="753"/>
                </a:lnTo>
                <a:lnTo>
                  <a:pt x="56" y="755"/>
                </a:lnTo>
                <a:lnTo>
                  <a:pt x="58" y="755"/>
                </a:lnTo>
                <a:lnTo>
                  <a:pt x="59" y="755"/>
                </a:lnTo>
                <a:lnTo>
                  <a:pt x="58" y="755"/>
                </a:lnTo>
                <a:lnTo>
                  <a:pt x="58" y="757"/>
                </a:lnTo>
                <a:lnTo>
                  <a:pt x="58" y="759"/>
                </a:lnTo>
                <a:lnTo>
                  <a:pt x="58" y="761"/>
                </a:lnTo>
                <a:lnTo>
                  <a:pt x="59" y="761"/>
                </a:lnTo>
                <a:lnTo>
                  <a:pt x="62" y="761"/>
                </a:lnTo>
                <a:lnTo>
                  <a:pt x="59" y="763"/>
                </a:lnTo>
                <a:lnTo>
                  <a:pt x="59" y="765"/>
                </a:lnTo>
                <a:lnTo>
                  <a:pt x="59" y="767"/>
                </a:lnTo>
                <a:lnTo>
                  <a:pt x="59" y="769"/>
                </a:lnTo>
                <a:lnTo>
                  <a:pt x="62" y="769"/>
                </a:lnTo>
                <a:lnTo>
                  <a:pt x="62" y="771"/>
                </a:lnTo>
                <a:lnTo>
                  <a:pt x="62" y="773"/>
                </a:lnTo>
                <a:lnTo>
                  <a:pt x="62" y="775"/>
                </a:lnTo>
                <a:lnTo>
                  <a:pt x="59" y="775"/>
                </a:lnTo>
                <a:lnTo>
                  <a:pt x="62" y="776"/>
                </a:lnTo>
                <a:lnTo>
                  <a:pt x="62" y="778"/>
                </a:lnTo>
                <a:lnTo>
                  <a:pt x="64" y="780"/>
                </a:lnTo>
                <a:lnTo>
                  <a:pt x="64" y="782"/>
                </a:lnTo>
                <a:lnTo>
                  <a:pt x="64" y="784"/>
                </a:lnTo>
                <a:lnTo>
                  <a:pt x="65" y="784"/>
                </a:lnTo>
                <a:lnTo>
                  <a:pt x="65" y="786"/>
                </a:lnTo>
                <a:lnTo>
                  <a:pt x="64" y="788"/>
                </a:lnTo>
                <a:lnTo>
                  <a:pt x="64" y="790"/>
                </a:lnTo>
                <a:lnTo>
                  <a:pt x="110" y="797"/>
                </a:lnTo>
                <a:lnTo>
                  <a:pt x="110" y="794"/>
                </a:lnTo>
                <a:lnTo>
                  <a:pt x="115" y="780"/>
                </a:lnTo>
                <a:lnTo>
                  <a:pt x="119" y="765"/>
                </a:lnTo>
                <a:lnTo>
                  <a:pt x="129" y="749"/>
                </a:lnTo>
                <a:lnTo>
                  <a:pt x="134" y="746"/>
                </a:lnTo>
                <a:lnTo>
                  <a:pt x="142" y="746"/>
                </a:lnTo>
                <a:lnTo>
                  <a:pt x="156" y="744"/>
                </a:lnTo>
                <a:lnTo>
                  <a:pt x="163" y="748"/>
                </a:lnTo>
                <a:lnTo>
                  <a:pt x="202" y="736"/>
                </a:lnTo>
                <a:lnTo>
                  <a:pt x="206" y="736"/>
                </a:lnTo>
                <a:lnTo>
                  <a:pt x="210" y="736"/>
                </a:lnTo>
                <a:lnTo>
                  <a:pt x="217" y="738"/>
                </a:lnTo>
                <a:lnTo>
                  <a:pt x="217" y="736"/>
                </a:lnTo>
                <a:lnTo>
                  <a:pt x="219" y="738"/>
                </a:lnTo>
                <a:lnTo>
                  <a:pt x="223" y="738"/>
                </a:lnTo>
                <a:lnTo>
                  <a:pt x="225" y="738"/>
                </a:lnTo>
                <a:lnTo>
                  <a:pt x="238" y="700"/>
                </a:lnTo>
                <a:lnTo>
                  <a:pt x="242" y="700"/>
                </a:lnTo>
                <a:lnTo>
                  <a:pt x="242" y="698"/>
                </a:lnTo>
                <a:lnTo>
                  <a:pt x="246" y="701"/>
                </a:lnTo>
                <a:lnTo>
                  <a:pt x="300" y="757"/>
                </a:lnTo>
                <a:lnTo>
                  <a:pt x="300" y="759"/>
                </a:lnTo>
                <a:lnTo>
                  <a:pt x="304" y="761"/>
                </a:lnTo>
                <a:lnTo>
                  <a:pt x="307" y="761"/>
                </a:lnTo>
                <a:lnTo>
                  <a:pt x="323" y="759"/>
                </a:lnTo>
                <a:lnTo>
                  <a:pt x="309" y="722"/>
                </a:lnTo>
                <a:lnTo>
                  <a:pt x="307" y="721"/>
                </a:lnTo>
                <a:lnTo>
                  <a:pt x="300" y="698"/>
                </a:lnTo>
                <a:lnTo>
                  <a:pt x="317" y="640"/>
                </a:lnTo>
                <a:lnTo>
                  <a:pt x="304" y="628"/>
                </a:lnTo>
                <a:lnTo>
                  <a:pt x="323" y="571"/>
                </a:lnTo>
                <a:lnTo>
                  <a:pt x="317" y="563"/>
                </a:lnTo>
                <a:lnTo>
                  <a:pt x="386" y="480"/>
                </a:lnTo>
                <a:lnTo>
                  <a:pt x="398" y="490"/>
                </a:lnTo>
                <a:lnTo>
                  <a:pt x="413" y="475"/>
                </a:lnTo>
                <a:lnTo>
                  <a:pt x="415" y="471"/>
                </a:lnTo>
                <a:lnTo>
                  <a:pt x="421" y="465"/>
                </a:lnTo>
                <a:lnTo>
                  <a:pt x="423" y="463"/>
                </a:lnTo>
                <a:lnTo>
                  <a:pt x="427" y="459"/>
                </a:lnTo>
                <a:lnTo>
                  <a:pt x="429" y="455"/>
                </a:lnTo>
                <a:lnTo>
                  <a:pt x="430" y="453"/>
                </a:lnTo>
                <a:lnTo>
                  <a:pt x="430" y="450"/>
                </a:lnTo>
                <a:lnTo>
                  <a:pt x="429" y="448"/>
                </a:lnTo>
                <a:lnTo>
                  <a:pt x="436" y="436"/>
                </a:lnTo>
                <a:lnTo>
                  <a:pt x="427" y="432"/>
                </a:lnTo>
                <a:lnTo>
                  <a:pt x="415" y="424"/>
                </a:lnTo>
                <a:lnTo>
                  <a:pt x="413" y="423"/>
                </a:lnTo>
                <a:lnTo>
                  <a:pt x="415" y="421"/>
                </a:lnTo>
                <a:lnTo>
                  <a:pt x="419" y="409"/>
                </a:lnTo>
                <a:lnTo>
                  <a:pt x="457" y="311"/>
                </a:lnTo>
                <a:lnTo>
                  <a:pt x="454" y="309"/>
                </a:lnTo>
                <a:lnTo>
                  <a:pt x="473" y="257"/>
                </a:lnTo>
                <a:lnTo>
                  <a:pt x="471" y="257"/>
                </a:lnTo>
                <a:lnTo>
                  <a:pt x="469" y="256"/>
                </a:lnTo>
                <a:lnTo>
                  <a:pt x="467" y="256"/>
                </a:lnTo>
                <a:lnTo>
                  <a:pt x="467" y="254"/>
                </a:lnTo>
                <a:lnTo>
                  <a:pt x="471" y="244"/>
                </a:lnTo>
                <a:lnTo>
                  <a:pt x="471" y="240"/>
                </a:lnTo>
                <a:lnTo>
                  <a:pt x="471" y="238"/>
                </a:lnTo>
                <a:lnTo>
                  <a:pt x="471" y="232"/>
                </a:lnTo>
                <a:lnTo>
                  <a:pt x="465" y="230"/>
                </a:lnTo>
                <a:lnTo>
                  <a:pt x="465" y="228"/>
                </a:lnTo>
                <a:lnTo>
                  <a:pt x="467" y="225"/>
                </a:lnTo>
                <a:lnTo>
                  <a:pt x="469" y="219"/>
                </a:lnTo>
                <a:lnTo>
                  <a:pt x="475" y="221"/>
                </a:lnTo>
                <a:lnTo>
                  <a:pt x="477" y="221"/>
                </a:lnTo>
                <a:lnTo>
                  <a:pt x="484" y="198"/>
                </a:lnTo>
                <a:lnTo>
                  <a:pt x="488" y="192"/>
                </a:lnTo>
                <a:lnTo>
                  <a:pt x="486" y="190"/>
                </a:lnTo>
                <a:lnTo>
                  <a:pt x="484" y="188"/>
                </a:lnTo>
                <a:lnTo>
                  <a:pt x="478" y="180"/>
                </a:lnTo>
                <a:lnTo>
                  <a:pt x="465" y="173"/>
                </a:lnTo>
                <a:lnTo>
                  <a:pt x="454" y="161"/>
                </a:lnTo>
                <a:lnTo>
                  <a:pt x="456" y="157"/>
                </a:lnTo>
                <a:lnTo>
                  <a:pt x="454" y="155"/>
                </a:lnTo>
                <a:lnTo>
                  <a:pt x="452" y="159"/>
                </a:lnTo>
                <a:lnTo>
                  <a:pt x="448" y="155"/>
                </a:lnTo>
                <a:lnTo>
                  <a:pt x="444" y="153"/>
                </a:lnTo>
                <a:lnTo>
                  <a:pt x="432" y="148"/>
                </a:lnTo>
                <a:lnTo>
                  <a:pt x="434" y="144"/>
                </a:lnTo>
                <a:lnTo>
                  <a:pt x="425" y="140"/>
                </a:lnTo>
                <a:lnTo>
                  <a:pt x="425" y="134"/>
                </a:lnTo>
                <a:lnTo>
                  <a:pt x="427" y="111"/>
                </a:lnTo>
                <a:lnTo>
                  <a:pt x="427" y="107"/>
                </a:lnTo>
                <a:lnTo>
                  <a:pt x="425" y="107"/>
                </a:lnTo>
                <a:lnTo>
                  <a:pt x="421" y="107"/>
                </a:lnTo>
                <a:lnTo>
                  <a:pt x="421" y="102"/>
                </a:lnTo>
                <a:lnTo>
                  <a:pt x="421" y="98"/>
                </a:lnTo>
                <a:lnTo>
                  <a:pt x="423" y="94"/>
                </a:lnTo>
                <a:lnTo>
                  <a:pt x="423" y="90"/>
                </a:lnTo>
                <a:lnTo>
                  <a:pt x="425" y="84"/>
                </a:lnTo>
                <a:lnTo>
                  <a:pt x="423" y="81"/>
                </a:lnTo>
                <a:lnTo>
                  <a:pt x="423" y="76"/>
                </a:lnTo>
                <a:lnTo>
                  <a:pt x="425" y="71"/>
                </a:lnTo>
                <a:lnTo>
                  <a:pt x="425" y="65"/>
                </a:lnTo>
                <a:lnTo>
                  <a:pt x="427" y="63"/>
                </a:lnTo>
                <a:lnTo>
                  <a:pt x="427" y="61"/>
                </a:lnTo>
                <a:lnTo>
                  <a:pt x="432" y="57"/>
                </a:lnTo>
                <a:lnTo>
                  <a:pt x="434" y="55"/>
                </a:lnTo>
                <a:lnTo>
                  <a:pt x="438" y="54"/>
                </a:lnTo>
                <a:lnTo>
                  <a:pt x="444" y="52"/>
                </a:lnTo>
                <a:lnTo>
                  <a:pt x="446" y="52"/>
                </a:lnTo>
                <a:lnTo>
                  <a:pt x="448" y="50"/>
                </a:lnTo>
                <a:lnTo>
                  <a:pt x="450" y="48"/>
                </a:lnTo>
                <a:lnTo>
                  <a:pt x="450" y="46"/>
                </a:lnTo>
                <a:lnTo>
                  <a:pt x="450" y="42"/>
                </a:lnTo>
                <a:lnTo>
                  <a:pt x="450" y="38"/>
                </a:lnTo>
                <a:lnTo>
                  <a:pt x="450" y="34"/>
                </a:lnTo>
                <a:lnTo>
                  <a:pt x="452" y="30"/>
                </a:lnTo>
                <a:lnTo>
                  <a:pt x="454" y="25"/>
                </a:lnTo>
                <a:lnTo>
                  <a:pt x="456" y="19"/>
                </a:lnTo>
                <a:lnTo>
                  <a:pt x="456" y="15"/>
                </a:lnTo>
                <a:lnTo>
                  <a:pt x="454" y="11"/>
                </a:lnTo>
                <a:lnTo>
                  <a:pt x="452" y="9"/>
                </a:lnTo>
                <a:lnTo>
                  <a:pt x="450" y="7"/>
                </a:lnTo>
                <a:lnTo>
                  <a:pt x="448" y="7"/>
                </a:lnTo>
                <a:lnTo>
                  <a:pt x="444" y="7"/>
                </a:lnTo>
                <a:lnTo>
                  <a:pt x="440" y="7"/>
                </a:lnTo>
                <a:lnTo>
                  <a:pt x="438" y="7"/>
                </a:lnTo>
                <a:lnTo>
                  <a:pt x="434" y="9"/>
                </a:lnTo>
                <a:lnTo>
                  <a:pt x="432" y="11"/>
                </a:lnTo>
                <a:lnTo>
                  <a:pt x="429" y="13"/>
                </a:lnTo>
                <a:lnTo>
                  <a:pt x="429" y="15"/>
                </a:lnTo>
                <a:lnTo>
                  <a:pt x="427" y="17"/>
                </a:lnTo>
                <a:lnTo>
                  <a:pt x="423" y="19"/>
                </a:lnTo>
                <a:lnTo>
                  <a:pt x="421" y="21"/>
                </a:lnTo>
                <a:lnTo>
                  <a:pt x="419" y="21"/>
                </a:lnTo>
                <a:lnTo>
                  <a:pt x="417" y="19"/>
                </a:lnTo>
                <a:lnTo>
                  <a:pt x="417" y="17"/>
                </a:lnTo>
                <a:lnTo>
                  <a:pt x="417" y="15"/>
                </a:lnTo>
                <a:lnTo>
                  <a:pt x="417" y="2"/>
                </a:lnTo>
                <a:lnTo>
                  <a:pt x="406" y="0"/>
                </a:lnTo>
                <a:lnTo>
                  <a:pt x="392" y="11"/>
                </a:lnTo>
                <a:lnTo>
                  <a:pt x="390" y="21"/>
                </a:lnTo>
                <a:lnTo>
                  <a:pt x="388" y="28"/>
                </a:lnTo>
                <a:lnTo>
                  <a:pt x="388" y="30"/>
                </a:lnTo>
                <a:lnTo>
                  <a:pt x="394" y="30"/>
                </a:lnTo>
                <a:lnTo>
                  <a:pt x="398" y="30"/>
                </a:lnTo>
                <a:lnTo>
                  <a:pt x="386" y="50"/>
                </a:lnTo>
                <a:lnTo>
                  <a:pt x="382" y="46"/>
                </a:lnTo>
                <a:lnTo>
                  <a:pt x="379" y="50"/>
                </a:lnTo>
                <a:lnTo>
                  <a:pt x="379" y="48"/>
                </a:lnTo>
                <a:lnTo>
                  <a:pt x="377" y="50"/>
                </a:lnTo>
                <a:lnTo>
                  <a:pt x="375" y="52"/>
                </a:lnTo>
                <a:lnTo>
                  <a:pt x="371" y="54"/>
                </a:lnTo>
                <a:lnTo>
                  <a:pt x="371" y="59"/>
                </a:lnTo>
                <a:lnTo>
                  <a:pt x="367" y="57"/>
                </a:lnTo>
                <a:lnTo>
                  <a:pt x="365" y="57"/>
                </a:lnTo>
                <a:lnTo>
                  <a:pt x="361" y="57"/>
                </a:lnTo>
                <a:lnTo>
                  <a:pt x="360" y="57"/>
                </a:lnTo>
                <a:lnTo>
                  <a:pt x="355" y="57"/>
                </a:lnTo>
                <a:lnTo>
                  <a:pt x="355" y="55"/>
                </a:lnTo>
                <a:lnTo>
                  <a:pt x="352" y="55"/>
                </a:lnTo>
                <a:lnTo>
                  <a:pt x="346" y="55"/>
                </a:lnTo>
                <a:lnTo>
                  <a:pt x="342" y="81"/>
                </a:lnTo>
                <a:lnTo>
                  <a:pt x="342" y="92"/>
                </a:lnTo>
                <a:lnTo>
                  <a:pt x="338" y="92"/>
                </a:lnTo>
                <a:lnTo>
                  <a:pt x="333" y="92"/>
                </a:lnTo>
                <a:lnTo>
                  <a:pt x="327" y="92"/>
                </a:lnTo>
                <a:lnTo>
                  <a:pt x="323" y="92"/>
                </a:lnTo>
                <a:lnTo>
                  <a:pt x="317" y="92"/>
                </a:lnTo>
                <a:lnTo>
                  <a:pt x="315" y="92"/>
                </a:lnTo>
                <a:lnTo>
                  <a:pt x="313" y="90"/>
                </a:lnTo>
                <a:lnTo>
                  <a:pt x="307" y="88"/>
                </a:lnTo>
                <a:lnTo>
                  <a:pt x="304" y="88"/>
                </a:lnTo>
                <a:lnTo>
                  <a:pt x="298" y="86"/>
                </a:lnTo>
                <a:lnTo>
                  <a:pt x="294" y="84"/>
                </a:lnTo>
                <a:lnTo>
                  <a:pt x="286" y="83"/>
                </a:lnTo>
                <a:lnTo>
                  <a:pt x="285" y="83"/>
                </a:lnTo>
                <a:lnTo>
                  <a:pt x="283" y="83"/>
                </a:lnTo>
                <a:lnTo>
                  <a:pt x="283" y="81"/>
                </a:lnTo>
                <a:lnTo>
                  <a:pt x="281" y="81"/>
                </a:lnTo>
                <a:lnTo>
                  <a:pt x="279" y="81"/>
                </a:lnTo>
                <a:lnTo>
                  <a:pt x="277" y="81"/>
                </a:lnTo>
                <a:lnTo>
                  <a:pt x="275" y="81"/>
                </a:lnTo>
                <a:lnTo>
                  <a:pt x="269" y="81"/>
                </a:lnTo>
                <a:lnTo>
                  <a:pt x="267" y="81"/>
                </a:lnTo>
                <a:lnTo>
                  <a:pt x="261" y="78"/>
                </a:lnTo>
                <a:lnTo>
                  <a:pt x="263" y="75"/>
                </a:lnTo>
                <a:lnTo>
                  <a:pt x="263" y="73"/>
                </a:lnTo>
                <a:lnTo>
                  <a:pt x="261" y="73"/>
                </a:lnTo>
                <a:lnTo>
                  <a:pt x="244" y="71"/>
                </a:lnTo>
                <a:lnTo>
                  <a:pt x="219" y="84"/>
                </a:lnTo>
                <a:lnTo>
                  <a:pt x="215" y="86"/>
                </a:lnTo>
                <a:lnTo>
                  <a:pt x="215" y="98"/>
                </a:lnTo>
                <a:lnTo>
                  <a:pt x="215" y="104"/>
                </a:lnTo>
                <a:lnTo>
                  <a:pt x="211" y="111"/>
                </a:lnTo>
                <a:lnTo>
                  <a:pt x="208" y="117"/>
                </a:lnTo>
                <a:lnTo>
                  <a:pt x="208" y="119"/>
                </a:lnTo>
                <a:lnTo>
                  <a:pt x="210" y="123"/>
                </a:lnTo>
                <a:lnTo>
                  <a:pt x="211" y="126"/>
                </a:lnTo>
                <a:lnTo>
                  <a:pt x="215" y="126"/>
                </a:lnTo>
                <a:lnTo>
                  <a:pt x="219" y="126"/>
                </a:lnTo>
                <a:lnTo>
                  <a:pt x="223" y="126"/>
                </a:lnTo>
                <a:lnTo>
                  <a:pt x="233" y="125"/>
                </a:lnTo>
                <a:lnTo>
                  <a:pt x="242" y="123"/>
                </a:lnTo>
                <a:lnTo>
                  <a:pt x="248" y="121"/>
                </a:lnTo>
                <a:lnTo>
                  <a:pt x="256" y="119"/>
                </a:lnTo>
                <a:lnTo>
                  <a:pt x="263" y="121"/>
                </a:lnTo>
                <a:lnTo>
                  <a:pt x="271" y="125"/>
                </a:lnTo>
                <a:lnTo>
                  <a:pt x="281" y="134"/>
                </a:lnTo>
                <a:lnTo>
                  <a:pt x="290" y="144"/>
                </a:lnTo>
                <a:lnTo>
                  <a:pt x="292" y="152"/>
                </a:lnTo>
                <a:lnTo>
                  <a:pt x="292" y="159"/>
                </a:lnTo>
                <a:lnTo>
                  <a:pt x="290" y="165"/>
                </a:lnTo>
                <a:lnTo>
                  <a:pt x="285" y="173"/>
                </a:lnTo>
                <a:lnTo>
                  <a:pt x="277" y="180"/>
                </a:lnTo>
                <a:lnTo>
                  <a:pt x="271" y="186"/>
                </a:lnTo>
                <a:lnTo>
                  <a:pt x="269" y="188"/>
                </a:lnTo>
                <a:lnTo>
                  <a:pt x="271" y="194"/>
                </a:lnTo>
                <a:lnTo>
                  <a:pt x="273" y="196"/>
                </a:lnTo>
                <a:lnTo>
                  <a:pt x="277" y="198"/>
                </a:lnTo>
                <a:lnTo>
                  <a:pt x="281" y="201"/>
                </a:lnTo>
                <a:lnTo>
                  <a:pt x="281" y="209"/>
                </a:lnTo>
                <a:lnTo>
                  <a:pt x="279" y="211"/>
                </a:lnTo>
                <a:lnTo>
                  <a:pt x="277" y="215"/>
                </a:lnTo>
                <a:lnTo>
                  <a:pt x="277" y="217"/>
                </a:lnTo>
                <a:lnTo>
                  <a:pt x="273" y="221"/>
                </a:lnTo>
                <a:lnTo>
                  <a:pt x="273" y="223"/>
                </a:lnTo>
                <a:lnTo>
                  <a:pt x="271" y="225"/>
                </a:lnTo>
                <a:lnTo>
                  <a:pt x="269" y="221"/>
                </a:lnTo>
                <a:lnTo>
                  <a:pt x="265" y="209"/>
                </a:lnTo>
                <a:lnTo>
                  <a:pt x="261" y="201"/>
                </a:lnTo>
                <a:lnTo>
                  <a:pt x="261" y="198"/>
                </a:lnTo>
                <a:lnTo>
                  <a:pt x="258" y="194"/>
                </a:lnTo>
                <a:lnTo>
                  <a:pt x="244" y="177"/>
                </a:lnTo>
                <a:lnTo>
                  <a:pt x="210" y="142"/>
                </a:lnTo>
                <a:lnTo>
                  <a:pt x="200" y="134"/>
                </a:lnTo>
                <a:lnTo>
                  <a:pt x="200" y="132"/>
                </a:lnTo>
                <a:lnTo>
                  <a:pt x="198" y="125"/>
                </a:lnTo>
                <a:lnTo>
                  <a:pt x="192" y="131"/>
                </a:lnTo>
                <a:lnTo>
                  <a:pt x="184" y="125"/>
                </a:lnTo>
                <a:lnTo>
                  <a:pt x="177" y="134"/>
                </a:lnTo>
                <a:lnTo>
                  <a:pt x="183" y="140"/>
                </a:lnTo>
                <a:lnTo>
                  <a:pt x="181" y="140"/>
                </a:lnTo>
                <a:lnTo>
                  <a:pt x="179" y="140"/>
                </a:lnTo>
                <a:lnTo>
                  <a:pt x="179" y="142"/>
                </a:lnTo>
                <a:lnTo>
                  <a:pt x="177" y="142"/>
                </a:lnTo>
                <a:lnTo>
                  <a:pt x="177" y="144"/>
                </a:lnTo>
                <a:lnTo>
                  <a:pt x="175" y="144"/>
                </a:lnTo>
                <a:lnTo>
                  <a:pt x="175" y="146"/>
                </a:lnTo>
                <a:lnTo>
                  <a:pt x="173" y="146"/>
                </a:lnTo>
                <a:lnTo>
                  <a:pt x="173" y="148"/>
                </a:lnTo>
                <a:lnTo>
                  <a:pt x="171" y="148"/>
                </a:lnTo>
                <a:lnTo>
                  <a:pt x="169" y="148"/>
                </a:lnTo>
                <a:lnTo>
                  <a:pt x="167" y="148"/>
                </a:lnTo>
                <a:lnTo>
                  <a:pt x="167" y="150"/>
                </a:lnTo>
                <a:lnTo>
                  <a:pt x="165" y="150"/>
                </a:lnTo>
                <a:lnTo>
                  <a:pt x="165" y="152"/>
                </a:lnTo>
                <a:lnTo>
                  <a:pt x="165" y="153"/>
                </a:lnTo>
                <a:lnTo>
                  <a:pt x="163" y="153"/>
                </a:lnTo>
                <a:lnTo>
                  <a:pt x="163" y="155"/>
                </a:lnTo>
                <a:lnTo>
                  <a:pt x="165" y="155"/>
                </a:lnTo>
                <a:lnTo>
                  <a:pt x="165" y="157"/>
                </a:lnTo>
                <a:lnTo>
                  <a:pt x="163" y="157"/>
                </a:lnTo>
                <a:lnTo>
                  <a:pt x="162" y="157"/>
                </a:lnTo>
                <a:lnTo>
                  <a:pt x="160" y="157"/>
                </a:lnTo>
                <a:lnTo>
                  <a:pt x="160" y="159"/>
                </a:lnTo>
                <a:lnTo>
                  <a:pt x="162" y="159"/>
                </a:lnTo>
                <a:lnTo>
                  <a:pt x="162" y="161"/>
                </a:lnTo>
                <a:lnTo>
                  <a:pt x="160" y="163"/>
                </a:lnTo>
                <a:lnTo>
                  <a:pt x="158" y="165"/>
                </a:lnTo>
                <a:lnTo>
                  <a:pt x="158" y="167"/>
                </a:lnTo>
                <a:lnTo>
                  <a:pt x="156" y="167"/>
                </a:lnTo>
                <a:lnTo>
                  <a:pt x="156" y="169"/>
                </a:lnTo>
                <a:lnTo>
                  <a:pt x="154" y="169"/>
                </a:lnTo>
                <a:lnTo>
                  <a:pt x="152" y="169"/>
                </a:lnTo>
                <a:lnTo>
                  <a:pt x="154" y="171"/>
                </a:lnTo>
                <a:lnTo>
                  <a:pt x="154" y="173"/>
                </a:lnTo>
                <a:lnTo>
                  <a:pt x="152" y="173"/>
                </a:lnTo>
                <a:lnTo>
                  <a:pt x="152" y="171"/>
                </a:lnTo>
                <a:lnTo>
                  <a:pt x="150" y="171"/>
                </a:lnTo>
                <a:lnTo>
                  <a:pt x="150" y="173"/>
                </a:lnTo>
                <a:lnTo>
                  <a:pt x="148" y="173"/>
                </a:lnTo>
                <a:lnTo>
                  <a:pt x="146" y="173"/>
                </a:lnTo>
                <a:lnTo>
                  <a:pt x="144" y="173"/>
                </a:lnTo>
                <a:lnTo>
                  <a:pt x="144" y="175"/>
                </a:lnTo>
                <a:lnTo>
                  <a:pt x="144" y="177"/>
                </a:lnTo>
                <a:lnTo>
                  <a:pt x="142" y="175"/>
                </a:lnTo>
                <a:lnTo>
                  <a:pt x="140" y="177"/>
                </a:lnTo>
                <a:lnTo>
                  <a:pt x="140" y="179"/>
                </a:lnTo>
                <a:lnTo>
                  <a:pt x="140" y="180"/>
                </a:lnTo>
                <a:lnTo>
                  <a:pt x="138" y="180"/>
                </a:lnTo>
                <a:lnTo>
                  <a:pt x="138" y="182"/>
                </a:lnTo>
                <a:lnTo>
                  <a:pt x="138" y="184"/>
                </a:lnTo>
                <a:lnTo>
                  <a:pt x="136" y="184"/>
                </a:lnTo>
                <a:lnTo>
                  <a:pt x="136" y="182"/>
                </a:lnTo>
                <a:lnTo>
                  <a:pt x="136" y="180"/>
                </a:lnTo>
                <a:lnTo>
                  <a:pt x="134" y="180"/>
                </a:lnTo>
                <a:lnTo>
                  <a:pt x="134" y="182"/>
                </a:lnTo>
                <a:lnTo>
                  <a:pt x="134" y="184"/>
                </a:lnTo>
                <a:lnTo>
                  <a:pt x="133" y="184"/>
                </a:lnTo>
                <a:lnTo>
                  <a:pt x="133" y="182"/>
                </a:lnTo>
                <a:lnTo>
                  <a:pt x="133" y="184"/>
                </a:lnTo>
                <a:lnTo>
                  <a:pt x="133" y="186"/>
                </a:lnTo>
                <a:lnTo>
                  <a:pt x="133" y="188"/>
                </a:lnTo>
                <a:lnTo>
                  <a:pt x="131" y="188"/>
                </a:lnTo>
                <a:lnTo>
                  <a:pt x="129" y="188"/>
                </a:lnTo>
                <a:lnTo>
                  <a:pt x="129" y="190"/>
                </a:lnTo>
                <a:lnTo>
                  <a:pt x="127" y="190"/>
                </a:lnTo>
                <a:lnTo>
                  <a:pt x="127" y="192"/>
                </a:lnTo>
                <a:lnTo>
                  <a:pt x="125" y="192"/>
                </a:lnTo>
                <a:lnTo>
                  <a:pt x="125" y="190"/>
                </a:lnTo>
                <a:lnTo>
                  <a:pt x="125" y="188"/>
                </a:lnTo>
                <a:lnTo>
                  <a:pt x="123" y="190"/>
                </a:lnTo>
                <a:lnTo>
                  <a:pt x="123" y="192"/>
                </a:lnTo>
                <a:lnTo>
                  <a:pt x="121" y="192"/>
                </a:lnTo>
                <a:lnTo>
                  <a:pt x="121" y="194"/>
                </a:lnTo>
                <a:lnTo>
                  <a:pt x="119" y="194"/>
                </a:lnTo>
                <a:lnTo>
                  <a:pt x="117" y="194"/>
                </a:lnTo>
                <a:lnTo>
                  <a:pt x="117" y="196"/>
                </a:lnTo>
                <a:lnTo>
                  <a:pt x="115" y="198"/>
                </a:lnTo>
                <a:lnTo>
                  <a:pt x="113" y="198"/>
                </a:lnTo>
                <a:lnTo>
                  <a:pt x="113" y="200"/>
                </a:lnTo>
                <a:lnTo>
                  <a:pt x="112" y="200"/>
                </a:lnTo>
                <a:lnTo>
                  <a:pt x="112" y="198"/>
                </a:lnTo>
                <a:lnTo>
                  <a:pt x="112" y="200"/>
                </a:lnTo>
                <a:lnTo>
                  <a:pt x="110" y="200"/>
                </a:lnTo>
                <a:lnTo>
                  <a:pt x="110" y="201"/>
                </a:lnTo>
                <a:lnTo>
                  <a:pt x="110" y="203"/>
                </a:lnTo>
                <a:lnTo>
                  <a:pt x="107" y="203"/>
                </a:lnTo>
                <a:lnTo>
                  <a:pt x="110" y="203"/>
                </a:lnTo>
                <a:lnTo>
                  <a:pt x="110" y="206"/>
                </a:lnTo>
                <a:lnTo>
                  <a:pt x="107" y="206"/>
                </a:lnTo>
                <a:lnTo>
                  <a:pt x="107" y="207"/>
                </a:lnTo>
                <a:lnTo>
                  <a:pt x="107" y="209"/>
                </a:lnTo>
                <a:lnTo>
                  <a:pt x="106" y="209"/>
                </a:lnTo>
                <a:lnTo>
                  <a:pt x="104" y="209"/>
                </a:lnTo>
                <a:lnTo>
                  <a:pt x="102" y="209"/>
                </a:lnTo>
                <a:lnTo>
                  <a:pt x="100" y="209"/>
                </a:lnTo>
                <a:lnTo>
                  <a:pt x="100" y="211"/>
                </a:lnTo>
                <a:lnTo>
                  <a:pt x="102" y="211"/>
                </a:lnTo>
                <a:lnTo>
                  <a:pt x="102" y="213"/>
                </a:lnTo>
                <a:lnTo>
                  <a:pt x="104" y="213"/>
                </a:lnTo>
                <a:lnTo>
                  <a:pt x="102" y="215"/>
                </a:lnTo>
                <a:lnTo>
                  <a:pt x="102" y="217"/>
                </a:lnTo>
                <a:lnTo>
                  <a:pt x="100" y="217"/>
                </a:lnTo>
                <a:lnTo>
                  <a:pt x="98" y="217"/>
                </a:lnTo>
                <a:lnTo>
                  <a:pt x="98" y="219"/>
                </a:lnTo>
                <a:lnTo>
                  <a:pt x="96" y="219"/>
                </a:lnTo>
                <a:lnTo>
                  <a:pt x="98" y="221"/>
                </a:lnTo>
                <a:lnTo>
                  <a:pt x="98" y="223"/>
                </a:lnTo>
                <a:lnTo>
                  <a:pt x="96" y="223"/>
                </a:lnTo>
                <a:lnTo>
                  <a:pt x="96" y="225"/>
                </a:lnTo>
                <a:lnTo>
                  <a:pt x="94" y="225"/>
                </a:lnTo>
                <a:lnTo>
                  <a:pt x="92" y="225"/>
                </a:lnTo>
                <a:lnTo>
                  <a:pt x="90" y="225"/>
                </a:lnTo>
                <a:lnTo>
                  <a:pt x="88" y="225"/>
                </a:lnTo>
                <a:lnTo>
                  <a:pt x="86" y="225"/>
                </a:lnTo>
                <a:lnTo>
                  <a:pt x="86" y="227"/>
                </a:lnTo>
                <a:lnTo>
                  <a:pt x="85" y="227"/>
                </a:lnTo>
                <a:lnTo>
                  <a:pt x="83" y="227"/>
                </a:lnTo>
                <a:lnTo>
                  <a:pt x="83" y="228"/>
                </a:lnTo>
                <a:lnTo>
                  <a:pt x="81" y="228"/>
                </a:lnTo>
                <a:lnTo>
                  <a:pt x="81" y="230"/>
                </a:lnTo>
                <a:lnTo>
                  <a:pt x="81" y="232"/>
                </a:lnTo>
                <a:lnTo>
                  <a:pt x="79" y="232"/>
                </a:lnTo>
                <a:lnTo>
                  <a:pt x="79" y="234"/>
                </a:lnTo>
                <a:lnTo>
                  <a:pt x="77" y="234"/>
                </a:lnTo>
                <a:lnTo>
                  <a:pt x="77" y="236"/>
                </a:lnTo>
                <a:lnTo>
                  <a:pt x="77" y="238"/>
                </a:lnTo>
                <a:lnTo>
                  <a:pt x="75" y="240"/>
                </a:lnTo>
                <a:lnTo>
                  <a:pt x="75" y="242"/>
                </a:lnTo>
                <a:lnTo>
                  <a:pt x="73" y="244"/>
                </a:lnTo>
                <a:lnTo>
                  <a:pt x="73" y="246"/>
                </a:lnTo>
                <a:lnTo>
                  <a:pt x="73" y="248"/>
                </a:lnTo>
                <a:lnTo>
                  <a:pt x="71" y="248"/>
                </a:lnTo>
                <a:lnTo>
                  <a:pt x="69" y="248"/>
                </a:lnTo>
                <a:lnTo>
                  <a:pt x="69" y="250"/>
                </a:lnTo>
                <a:lnTo>
                  <a:pt x="71" y="250"/>
                </a:lnTo>
                <a:lnTo>
                  <a:pt x="71" y="251"/>
                </a:lnTo>
                <a:lnTo>
                  <a:pt x="71" y="254"/>
                </a:lnTo>
                <a:lnTo>
                  <a:pt x="69" y="254"/>
                </a:lnTo>
                <a:lnTo>
                  <a:pt x="69" y="256"/>
                </a:lnTo>
                <a:lnTo>
                  <a:pt x="69" y="257"/>
                </a:lnTo>
                <a:lnTo>
                  <a:pt x="75" y="261"/>
                </a:lnTo>
                <a:lnTo>
                  <a:pt x="81" y="261"/>
                </a:lnTo>
                <a:lnTo>
                  <a:pt x="83" y="263"/>
                </a:lnTo>
                <a:lnTo>
                  <a:pt x="85" y="263"/>
                </a:lnTo>
                <a:lnTo>
                  <a:pt x="88" y="265"/>
                </a:lnTo>
                <a:lnTo>
                  <a:pt x="92" y="267"/>
                </a:lnTo>
                <a:lnTo>
                  <a:pt x="96" y="269"/>
                </a:lnTo>
                <a:lnTo>
                  <a:pt x="100" y="269"/>
                </a:lnTo>
                <a:lnTo>
                  <a:pt x="104" y="273"/>
                </a:lnTo>
                <a:lnTo>
                  <a:pt x="106" y="275"/>
                </a:lnTo>
                <a:lnTo>
                  <a:pt x="112" y="282"/>
                </a:lnTo>
                <a:lnTo>
                  <a:pt x="119" y="292"/>
                </a:lnTo>
                <a:lnTo>
                  <a:pt x="123" y="296"/>
                </a:lnTo>
                <a:lnTo>
                  <a:pt x="125" y="298"/>
                </a:lnTo>
                <a:lnTo>
                  <a:pt x="125" y="334"/>
                </a:lnTo>
                <a:lnTo>
                  <a:pt x="125" y="336"/>
                </a:lnTo>
                <a:lnTo>
                  <a:pt x="125" y="338"/>
                </a:lnTo>
                <a:lnTo>
                  <a:pt x="125" y="340"/>
                </a:lnTo>
                <a:lnTo>
                  <a:pt x="125" y="342"/>
                </a:lnTo>
                <a:lnTo>
                  <a:pt x="125" y="344"/>
                </a:lnTo>
                <a:lnTo>
                  <a:pt x="125" y="346"/>
                </a:lnTo>
                <a:lnTo>
                  <a:pt x="125" y="348"/>
                </a:lnTo>
                <a:lnTo>
                  <a:pt x="125" y="350"/>
                </a:lnTo>
                <a:lnTo>
                  <a:pt x="125" y="352"/>
                </a:lnTo>
                <a:lnTo>
                  <a:pt x="125" y="353"/>
                </a:lnTo>
                <a:lnTo>
                  <a:pt x="123" y="355"/>
                </a:lnTo>
                <a:lnTo>
                  <a:pt x="123" y="357"/>
                </a:lnTo>
                <a:lnTo>
                  <a:pt x="123" y="359"/>
                </a:lnTo>
                <a:lnTo>
                  <a:pt x="123" y="361"/>
                </a:lnTo>
                <a:lnTo>
                  <a:pt x="123" y="363"/>
                </a:lnTo>
                <a:lnTo>
                  <a:pt x="123" y="367"/>
                </a:lnTo>
                <a:lnTo>
                  <a:pt x="123" y="369"/>
                </a:lnTo>
                <a:lnTo>
                  <a:pt x="123" y="371"/>
                </a:lnTo>
                <a:lnTo>
                  <a:pt x="123" y="373"/>
                </a:lnTo>
                <a:lnTo>
                  <a:pt x="123" y="374"/>
                </a:lnTo>
                <a:lnTo>
                  <a:pt x="123" y="376"/>
                </a:lnTo>
                <a:lnTo>
                  <a:pt x="123" y="379"/>
                </a:lnTo>
                <a:lnTo>
                  <a:pt x="123" y="381"/>
                </a:lnTo>
                <a:lnTo>
                  <a:pt x="123" y="384"/>
                </a:lnTo>
                <a:lnTo>
                  <a:pt x="123" y="386"/>
                </a:lnTo>
                <a:lnTo>
                  <a:pt x="123" y="388"/>
                </a:lnTo>
                <a:lnTo>
                  <a:pt x="123" y="394"/>
                </a:lnTo>
                <a:lnTo>
                  <a:pt x="121" y="400"/>
                </a:lnTo>
                <a:lnTo>
                  <a:pt x="119" y="400"/>
                </a:lnTo>
                <a:lnTo>
                  <a:pt x="115" y="402"/>
                </a:lnTo>
                <a:lnTo>
                  <a:pt x="112" y="402"/>
                </a:lnTo>
                <a:lnTo>
                  <a:pt x="107" y="413"/>
                </a:lnTo>
                <a:lnTo>
                  <a:pt x="104" y="411"/>
                </a:lnTo>
                <a:lnTo>
                  <a:pt x="102" y="411"/>
                </a:lnTo>
                <a:lnTo>
                  <a:pt x="98" y="411"/>
                </a:lnTo>
                <a:lnTo>
                  <a:pt x="96" y="411"/>
                </a:lnTo>
                <a:lnTo>
                  <a:pt x="94" y="413"/>
                </a:lnTo>
                <a:lnTo>
                  <a:pt x="88" y="421"/>
                </a:lnTo>
                <a:lnTo>
                  <a:pt x="86" y="423"/>
                </a:lnTo>
                <a:lnTo>
                  <a:pt x="86" y="424"/>
                </a:lnTo>
                <a:lnTo>
                  <a:pt x="85" y="430"/>
                </a:lnTo>
                <a:lnTo>
                  <a:pt x="81" y="432"/>
                </a:lnTo>
                <a:lnTo>
                  <a:pt x="79" y="432"/>
                </a:lnTo>
                <a:lnTo>
                  <a:pt x="73" y="434"/>
                </a:lnTo>
                <a:lnTo>
                  <a:pt x="71" y="432"/>
                </a:lnTo>
                <a:lnTo>
                  <a:pt x="67" y="432"/>
                </a:lnTo>
                <a:lnTo>
                  <a:pt x="64" y="430"/>
                </a:lnTo>
                <a:lnTo>
                  <a:pt x="64" y="427"/>
                </a:lnTo>
                <a:lnTo>
                  <a:pt x="62" y="427"/>
                </a:lnTo>
                <a:lnTo>
                  <a:pt x="46" y="423"/>
                </a:lnTo>
                <a:lnTo>
                  <a:pt x="44" y="423"/>
                </a:lnTo>
                <a:lnTo>
                  <a:pt x="44" y="424"/>
                </a:lnTo>
                <a:lnTo>
                  <a:pt x="40" y="423"/>
                </a:lnTo>
                <a:lnTo>
                  <a:pt x="23" y="438"/>
                </a:lnTo>
                <a:lnTo>
                  <a:pt x="2" y="450"/>
                </a:lnTo>
                <a:lnTo>
                  <a:pt x="0" y="451"/>
                </a:lnTo>
                <a:lnTo>
                  <a:pt x="4" y="488"/>
                </a:lnTo>
                <a:lnTo>
                  <a:pt x="6" y="490"/>
                </a:lnTo>
                <a:close/>
              </a:path>
            </a:pathLst>
          </a:custGeom>
          <a:noFill/>
          <a:ln w="9525" cap="rnd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" name="Freeform 11"/>
          <p:cNvSpPr>
            <a:spLocks/>
          </p:cNvSpPr>
          <p:nvPr/>
        </p:nvSpPr>
        <p:spPr bwMode="auto">
          <a:xfrm>
            <a:off x="-3171750" y="825997"/>
            <a:ext cx="491492" cy="477712"/>
          </a:xfrm>
          <a:custGeom>
            <a:avLst/>
            <a:gdLst>
              <a:gd name="T0" fmla="*/ 3496 w 4112"/>
              <a:gd name="T1" fmla="*/ 1642 h 3990"/>
              <a:gd name="T2" fmla="*/ 3346 w 4112"/>
              <a:gd name="T3" fmla="*/ 1746 h 3990"/>
              <a:gd name="T4" fmla="*/ 3282 w 4112"/>
              <a:gd name="T5" fmla="*/ 1815 h 3990"/>
              <a:gd name="T6" fmla="*/ 3091 w 4112"/>
              <a:gd name="T7" fmla="*/ 1827 h 3990"/>
              <a:gd name="T8" fmla="*/ 3021 w 4112"/>
              <a:gd name="T9" fmla="*/ 1682 h 3990"/>
              <a:gd name="T10" fmla="*/ 2859 w 4112"/>
              <a:gd name="T11" fmla="*/ 1589 h 3990"/>
              <a:gd name="T12" fmla="*/ 2708 w 4112"/>
              <a:gd name="T13" fmla="*/ 1549 h 3990"/>
              <a:gd name="T14" fmla="*/ 2604 w 4112"/>
              <a:gd name="T15" fmla="*/ 1276 h 3990"/>
              <a:gd name="T16" fmla="*/ 2818 w 4112"/>
              <a:gd name="T17" fmla="*/ 1218 h 3990"/>
              <a:gd name="T18" fmla="*/ 2720 w 4112"/>
              <a:gd name="T19" fmla="*/ 946 h 3990"/>
              <a:gd name="T20" fmla="*/ 3299 w 4112"/>
              <a:gd name="T21" fmla="*/ 720 h 3990"/>
              <a:gd name="T22" fmla="*/ 3558 w 4112"/>
              <a:gd name="T23" fmla="*/ 267 h 3990"/>
              <a:gd name="T24" fmla="*/ 3201 w 4112"/>
              <a:gd name="T25" fmla="*/ 0 h 3990"/>
              <a:gd name="T26" fmla="*/ 3114 w 4112"/>
              <a:gd name="T27" fmla="*/ 70 h 3990"/>
              <a:gd name="T28" fmla="*/ 3014 w 4112"/>
              <a:gd name="T29" fmla="*/ 75 h 3990"/>
              <a:gd name="T30" fmla="*/ 2971 w 4112"/>
              <a:gd name="T31" fmla="*/ 126 h 3990"/>
              <a:gd name="T32" fmla="*/ 3021 w 4112"/>
              <a:gd name="T33" fmla="*/ 221 h 3990"/>
              <a:gd name="T34" fmla="*/ 2656 w 4112"/>
              <a:gd name="T35" fmla="*/ 522 h 3990"/>
              <a:gd name="T36" fmla="*/ 2093 w 4112"/>
              <a:gd name="T37" fmla="*/ 679 h 3990"/>
              <a:gd name="T38" fmla="*/ 1764 w 4112"/>
              <a:gd name="T39" fmla="*/ 685 h 3990"/>
              <a:gd name="T40" fmla="*/ 1647 w 4112"/>
              <a:gd name="T41" fmla="*/ 720 h 3990"/>
              <a:gd name="T42" fmla="*/ 1699 w 4112"/>
              <a:gd name="T43" fmla="*/ 575 h 3990"/>
              <a:gd name="T44" fmla="*/ 1484 w 4112"/>
              <a:gd name="T45" fmla="*/ 301 h 3990"/>
              <a:gd name="T46" fmla="*/ 1255 w 4112"/>
              <a:gd name="T47" fmla="*/ 290 h 3990"/>
              <a:gd name="T48" fmla="*/ 1085 w 4112"/>
              <a:gd name="T49" fmla="*/ 424 h 3990"/>
              <a:gd name="T50" fmla="*/ 877 w 4112"/>
              <a:gd name="T51" fmla="*/ 343 h 3990"/>
              <a:gd name="T52" fmla="*/ 510 w 4112"/>
              <a:gd name="T53" fmla="*/ 476 h 3990"/>
              <a:gd name="T54" fmla="*/ 279 w 4112"/>
              <a:gd name="T55" fmla="*/ 308 h 3990"/>
              <a:gd name="T56" fmla="*/ 0 w 4112"/>
              <a:gd name="T57" fmla="*/ 482 h 3990"/>
              <a:gd name="T58" fmla="*/ 1085 w 4112"/>
              <a:gd name="T59" fmla="*/ 2175 h 3990"/>
              <a:gd name="T60" fmla="*/ 2111 w 4112"/>
              <a:gd name="T61" fmla="*/ 3758 h 3990"/>
              <a:gd name="T62" fmla="*/ 2343 w 4112"/>
              <a:gd name="T63" fmla="*/ 3990 h 3990"/>
              <a:gd name="T64" fmla="*/ 2563 w 4112"/>
              <a:gd name="T65" fmla="*/ 3735 h 3990"/>
              <a:gd name="T66" fmla="*/ 3147 w 4112"/>
              <a:gd name="T67" fmla="*/ 2901 h 3990"/>
              <a:gd name="T68" fmla="*/ 3453 w 4112"/>
              <a:gd name="T69" fmla="*/ 3066 h 3990"/>
              <a:gd name="T70" fmla="*/ 3788 w 4112"/>
              <a:gd name="T71" fmla="*/ 3188 h 3990"/>
              <a:gd name="T72" fmla="*/ 4085 w 4112"/>
              <a:gd name="T73" fmla="*/ 3140 h 3990"/>
              <a:gd name="T74" fmla="*/ 4112 w 4112"/>
              <a:gd name="T75" fmla="*/ 2954 h 3990"/>
              <a:gd name="T76" fmla="*/ 3859 w 4112"/>
              <a:gd name="T77" fmla="*/ 2402 h 3990"/>
              <a:gd name="T78" fmla="*/ 3859 w 4112"/>
              <a:gd name="T79" fmla="*/ 2116 h 3990"/>
              <a:gd name="T80" fmla="*/ 3859 w 4112"/>
              <a:gd name="T81" fmla="*/ 1830 h 3990"/>
              <a:gd name="T82" fmla="*/ 3633 w 4112"/>
              <a:gd name="T83" fmla="*/ 1718 h 3990"/>
              <a:gd name="T84" fmla="*/ 3496 w 4112"/>
              <a:gd name="T85" fmla="*/ 1642 h 3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12" h="3990">
                <a:moveTo>
                  <a:pt x="3496" y="1642"/>
                </a:moveTo>
                <a:cubicBezTo>
                  <a:pt x="3445" y="1646"/>
                  <a:pt x="3377" y="1719"/>
                  <a:pt x="3346" y="1746"/>
                </a:cubicBezTo>
                <a:cubicBezTo>
                  <a:pt x="3314" y="1773"/>
                  <a:pt x="3321" y="1797"/>
                  <a:pt x="3282" y="1815"/>
                </a:cubicBezTo>
                <a:cubicBezTo>
                  <a:pt x="3243" y="1834"/>
                  <a:pt x="3136" y="1854"/>
                  <a:pt x="3091" y="1827"/>
                </a:cubicBezTo>
                <a:cubicBezTo>
                  <a:pt x="3045" y="1800"/>
                  <a:pt x="3057" y="1720"/>
                  <a:pt x="3021" y="1682"/>
                </a:cubicBezTo>
                <a:cubicBezTo>
                  <a:pt x="2986" y="1644"/>
                  <a:pt x="2912" y="1604"/>
                  <a:pt x="2859" y="1589"/>
                </a:cubicBezTo>
                <a:cubicBezTo>
                  <a:pt x="2806" y="1574"/>
                  <a:pt x="2766" y="1596"/>
                  <a:pt x="2708" y="1549"/>
                </a:cubicBezTo>
                <a:cubicBezTo>
                  <a:pt x="2650" y="1502"/>
                  <a:pt x="2604" y="1276"/>
                  <a:pt x="2604" y="1276"/>
                </a:cubicBezTo>
                <a:lnTo>
                  <a:pt x="2818" y="1218"/>
                </a:lnTo>
                <a:lnTo>
                  <a:pt x="2720" y="946"/>
                </a:lnTo>
                <a:lnTo>
                  <a:pt x="3299" y="720"/>
                </a:lnTo>
                <a:lnTo>
                  <a:pt x="3558" y="267"/>
                </a:lnTo>
                <a:lnTo>
                  <a:pt x="3201" y="0"/>
                </a:lnTo>
                <a:lnTo>
                  <a:pt x="3114" y="70"/>
                </a:lnTo>
                <a:lnTo>
                  <a:pt x="3014" y="75"/>
                </a:lnTo>
                <a:lnTo>
                  <a:pt x="2971" y="126"/>
                </a:lnTo>
                <a:lnTo>
                  <a:pt x="3021" y="221"/>
                </a:lnTo>
                <a:lnTo>
                  <a:pt x="2656" y="522"/>
                </a:lnTo>
                <a:lnTo>
                  <a:pt x="2093" y="679"/>
                </a:lnTo>
                <a:lnTo>
                  <a:pt x="1764" y="685"/>
                </a:lnTo>
                <a:lnTo>
                  <a:pt x="1647" y="720"/>
                </a:lnTo>
                <a:lnTo>
                  <a:pt x="1699" y="575"/>
                </a:lnTo>
                <a:lnTo>
                  <a:pt x="1484" y="301"/>
                </a:lnTo>
                <a:lnTo>
                  <a:pt x="1255" y="290"/>
                </a:lnTo>
                <a:lnTo>
                  <a:pt x="1085" y="424"/>
                </a:lnTo>
                <a:lnTo>
                  <a:pt x="877" y="343"/>
                </a:lnTo>
                <a:lnTo>
                  <a:pt x="510" y="476"/>
                </a:lnTo>
                <a:lnTo>
                  <a:pt x="279" y="308"/>
                </a:lnTo>
                <a:lnTo>
                  <a:pt x="0" y="482"/>
                </a:lnTo>
                <a:lnTo>
                  <a:pt x="1085" y="2175"/>
                </a:lnTo>
                <a:lnTo>
                  <a:pt x="2111" y="3758"/>
                </a:lnTo>
                <a:cubicBezTo>
                  <a:pt x="2111" y="3758"/>
                  <a:pt x="2243" y="3911"/>
                  <a:pt x="2343" y="3990"/>
                </a:cubicBezTo>
                <a:lnTo>
                  <a:pt x="2563" y="3735"/>
                </a:lnTo>
                <a:lnTo>
                  <a:pt x="3147" y="2901"/>
                </a:lnTo>
                <a:lnTo>
                  <a:pt x="3453" y="3066"/>
                </a:lnTo>
                <a:lnTo>
                  <a:pt x="3788" y="3188"/>
                </a:lnTo>
                <a:lnTo>
                  <a:pt x="4085" y="3140"/>
                </a:lnTo>
                <a:lnTo>
                  <a:pt x="4112" y="2954"/>
                </a:lnTo>
                <a:lnTo>
                  <a:pt x="3859" y="2402"/>
                </a:lnTo>
                <a:lnTo>
                  <a:pt x="3859" y="2116"/>
                </a:lnTo>
                <a:lnTo>
                  <a:pt x="3859" y="1830"/>
                </a:lnTo>
                <a:lnTo>
                  <a:pt x="3633" y="1718"/>
                </a:lnTo>
                <a:cubicBezTo>
                  <a:pt x="3633" y="1718"/>
                  <a:pt x="3548" y="1637"/>
                  <a:pt x="3496" y="1642"/>
                </a:cubicBez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8" name="Freeform 113"/>
          <p:cNvSpPr>
            <a:spLocks noEditPoints="1"/>
          </p:cNvSpPr>
          <p:nvPr/>
        </p:nvSpPr>
        <p:spPr bwMode="auto">
          <a:xfrm>
            <a:off x="-1963688" y="3471791"/>
            <a:ext cx="881930" cy="831405"/>
          </a:xfrm>
          <a:custGeom>
            <a:avLst/>
            <a:gdLst>
              <a:gd name="T0" fmla="*/ 2731 w 7366"/>
              <a:gd name="T1" fmla="*/ 714 h 6949"/>
              <a:gd name="T2" fmla="*/ 2419 w 7366"/>
              <a:gd name="T3" fmla="*/ 402 h 6949"/>
              <a:gd name="T4" fmla="*/ 2170 w 7366"/>
              <a:gd name="T5" fmla="*/ 222 h 6949"/>
              <a:gd name="T6" fmla="*/ 1775 w 7366"/>
              <a:gd name="T7" fmla="*/ 152 h 6949"/>
              <a:gd name="T8" fmla="*/ 1955 w 7366"/>
              <a:gd name="T9" fmla="*/ 679 h 6949"/>
              <a:gd name="T10" fmla="*/ 936 w 7366"/>
              <a:gd name="T11" fmla="*/ 2225 h 6949"/>
              <a:gd name="T12" fmla="*/ 686 w 7366"/>
              <a:gd name="T13" fmla="*/ 2585 h 6949"/>
              <a:gd name="T14" fmla="*/ 0 w 7366"/>
              <a:gd name="T15" fmla="*/ 2890 h 6949"/>
              <a:gd name="T16" fmla="*/ 1102 w 7366"/>
              <a:gd name="T17" fmla="*/ 3015 h 6949"/>
              <a:gd name="T18" fmla="*/ 1324 w 7366"/>
              <a:gd name="T19" fmla="*/ 2564 h 6949"/>
              <a:gd name="T20" fmla="*/ 1213 w 7366"/>
              <a:gd name="T21" fmla="*/ 2703 h 6949"/>
              <a:gd name="T22" fmla="*/ 1775 w 7366"/>
              <a:gd name="T23" fmla="*/ 2855 h 6949"/>
              <a:gd name="T24" fmla="*/ 1934 w 7366"/>
              <a:gd name="T25" fmla="*/ 2703 h 6949"/>
              <a:gd name="T26" fmla="*/ 1678 w 7366"/>
              <a:gd name="T27" fmla="*/ 2440 h 6949"/>
              <a:gd name="T28" fmla="*/ 1941 w 7366"/>
              <a:gd name="T29" fmla="*/ 2246 h 6949"/>
              <a:gd name="T30" fmla="*/ 2116 w 7366"/>
              <a:gd name="T31" fmla="*/ 2243 h 6949"/>
              <a:gd name="T32" fmla="*/ 2579 w 7366"/>
              <a:gd name="T33" fmla="*/ 1393 h 6949"/>
              <a:gd name="T34" fmla="*/ 3135 w 7366"/>
              <a:gd name="T35" fmla="*/ 1051 h 6949"/>
              <a:gd name="T36" fmla="*/ 2911 w 7366"/>
              <a:gd name="T37" fmla="*/ 839 h 6949"/>
              <a:gd name="T38" fmla="*/ 5461 w 7366"/>
              <a:gd name="T39" fmla="*/ 6949 h 6949"/>
              <a:gd name="T40" fmla="*/ 3693 w 7366"/>
              <a:gd name="T41" fmla="*/ 6751 h 6949"/>
              <a:gd name="T42" fmla="*/ 3285 w 7366"/>
              <a:gd name="T43" fmla="*/ 6583 h 6949"/>
              <a:gd name="T44" fmla="*/ 2971 w 7366"/>
              <a:gd name="T45" fmla="*/ 4973 h 6949"/>
              <a:gd name="T46" fmla="*/ 2888 w 7366"/>
              <a:gd name="T47" fmla="*/ 3278 h 6949"/>
              <a:gd name="T48" fmla="*/ 3058 w 7366"/>
              <a:gd name="T49" fmla="*/ 2930 h 6949"/>
              <a:gd name="T50" fmla="*/ 2901 w 7366"/>
              <a:gd name="T51" fmla="*/ 2681 h 6949"/>
              <a:gd name="T52" fmla="*/ 2775 w 7366"/>
              <a:gd name="T53" fmla="*/ 2440 h 6949"/>
              <a:gd name="T54" fmla="*/ 2945 w 7366"/>
              <a:gd name="T55" fmla="*/ 2383 h 6949"/>
              <a:gd name="T56" fmla="*/ 3083 w 7366"/>
              <a:gd name="T57" fmla="*/ 2402 h 6949"/>
              <a:gd name="T58" fmla="*/ 3179 w 7366"/>
              <a:gd name="T59" fmla="*/ 2701 h 6949"/>
              <a:gd name="T60" fmla="*/ 6171 w 7366"/>
              <a:gd name="T61" fmla="*/ 4946 h 6949"/>
              <a:gd name="T62" fmla="*/ 6560 w 7366"/>
              <a:gd name="T63" fmla="*/ 5359 h 6949"/>
              <a:gd name="T64" fmla="*/ 6736 w 7366"/>
              <a:gd name="T65" fmla="*/ 5490 h 6949"/>
              <a:gd name="T66" fmla="*/ 6893 w 7366"/>
              <a:gd name="T67" fmla="*/ 5622 h 6949"/>
              <a:gd name="T68" fmla="*/ 6832 w 7366"/>
              <a:gd name="T69" fmla="*/ 5894 h 6949"/>
              <a:gd name="T70" fmla="*/ 6867 w 7366"/>
              <a:gd name="T71" fmla="*/ 5915 h 6949"/>
              <a:gd name="T72" fmla="*/ 7253 w 7366"/>
              <a:gd name="T73" fmla="*/ 6438 h 69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366" h="6949">
                <a:moveTo>
                  <a:pt x="2911" y="839"/>
                </a:moveTo>
                <a:lnTo>
                  <a:pt x="2731" y="714"/>
                </a:lnTo>
                <a:lnTo>
                  <a:pt x="2641" y="832"/>
                </a:lnTo>
                <a:lnTo>
                  <a:pt x="2419" y="402"/>
                </a:lnTo>
                <a:lnTo>
                  <a:pt x="2371" y="416"/>
                </a:lnTo>
                <a:lnTo>
                  <a:pt x="2170" y="222"/>
                </a:lnTo>
                <a:lnTo>
                  <a:pt x="2093" y="0"/>
                </a:lnTo>
                <a:lnTo>
                  <a:pt x="1775" y="152"/>
                </a:lnTo>
                <a:lnTo>
                  <a:pt x="1872" y="305"/>
                </a:lnTo>
                <a:lnTo>
                  <a:pt x="1955" y="679"/>
                </a:lnTo>
                <a:lnTo>
                  <a:pt x="1837" y="1213"/>
                </a:lnTo>
                <a:lnTo>
                  <a:pt x="936" y="2225"/>
                </a:lnTo>
                <a:lnTo>
                  <a:pt x="860" y="2426"/>
                </a:lnTo>
                <a:lnTo>
                  <a:pt x="686" y="2585"/>
                </a:lnTo>
                <a:lnTo>
                  <a:pt x="42" y="2738"/>
                </a:lnTo>
                <a:lnTo>
                  <a:pt x="0" y="2890"/>
                </a:lnTo>
                <a:lnTo>
                  <a:pt x="118" y="3063"/>
                </a:lnTo>
                <a:lnTo>
                  <a:pt x="1102" y="3015"/>
                </a:lnTo>
                <a:lnTo>
                  <a:pt x="1033" y="2419"/>
                </a:lnTo>
                <a:lnTo>
                  <a:pt x="1324" y="2564"/>
                </a:lnTo>
                <a:lnTo>
                  <a:pt x="1324" y="2654"/>
                </a:lnTo>
                <a:lnTo>
                  <a:pt x="1213" y="2703"/>
                </a:lnTo>
                <a:lnTo>
                  <a:pt x="1255" y="2793"/>
                </a:lnTo>
                <a:lnTo>
                  <a:pt x="1775" y="2855"/>
                </a:lnTo>
                <a:lnTo>
                  <a:pt x="1782" y="2772"/>
                </a:lnTo>
                <a:lnTo>
                  <a:pt x="1934" y="2703"/>
                </a:lnTo>
                <a:lnTo>
                  <a:pt x="1976" y="2460"/>
                </a:lnTo>
                <a:lnTo>
                  <a:pt x="1678" y="2440"/>
                </a:lnTo>
                <a:lnTo>
                  <a:pt x="1865" y="2204"/>
                </a:lnTo>
                <a:lnTo>
                  <a:pt x="1941" y="2246"/>
                </a:lnTo>
                <a:lnTo>
                  <a:pt x="1906" y="2308"/>
                </a:lnTo>
                <a:lnTo>
                  <a:pt x="2116" y="2243"/>
                </a:lnTo>
                <a:lnTo>
                  <a:pt x="2114" y="1927"/>
                </a:lnTo>
                <a:lnTo>
                  <a:pt x="2579" y="1393"/>
                </a:lnTo>
                <a:lnTo>
                  <a:pt x="2614" y="1320"/>
                </a:lnTo>
                <a:lnTo>
                  <a:pt x="3135" y="1051"/>
                </a:lnTo>
                <a:lnTo>
                  <a:pt x="3070" y="799"/>
                </a:lnTo>
                <a:lnTo>
                  <a:pt x="2911" y="839"/>
                </a:lnTo>
                <a:close/>
                <a:moveTo>
                  <a:pt x="7366" y="6929"/>
                </a:moveTo>
                <a:lnTo>
                  <a:pt x="5461" y="6949"/>
                </a:lnTo>
                <a:lnTo>
                  <a:pt x="4153" y="6615"/>
                </a:lnTo>
                <a:lnTo>
                  <a:pt x="3693" y="6751"/>
                </a:lnTo>
                <a:lnTo>
                  <a:pt x="3442" y="6709"/>
                </a:lnTo>
                <a:lnTo>
                  <a:pt x="3285" y="6583"/>
                </a:lnTo>
                <a:lnTo>
                  <a:pt x="3338" y="6353"/>
                </a:lnTo>
                <a:lnTo>
                  <a:pt x="2971" y="4973"/>
                </a:lnTo>
                <a:lnTo>
                  <a:pt x="2961" y="3435"/>
                </a:lnTo>
                <a:lnTo>
                  <a:pt x="2888" y="3278"/>
                </a:lnTo>
                <a:lnTo>
                  <a:pt x="2875" y="3076"/>
                </a:lnTo>
                <a:lnTo>
                  <a:pt x="3058" y="2930"/>
                </a:lnTo>
                <a:lnTo>
                  <a:pt x="3041" y="2789"/>
                </a:lnTo>
                <a:lnTo>
                  <a:pt x="2901" y="2681"/>
                </a:lnTo>
                <a:lnTo>
                  <a:pt x="2927" y="2544"/>
                </a:lnTo>
                <a:lnTo>
                  <a:pt x="2775" y="2440"/>
                </a:lnTo>
                <a:lnTo>
                  <a:pt x="2807" y="2268"/>
                </a:lnTo>
                <a:lnTo>
                  <a:pt x="2945" y="2383"/>
                </a:lnTo>
                <a:lnTo>
                  <a:pt x="3012" y="2402"/>
                </a:lnTo>
                <a:lnTo>
                  <a:pt x="3083" y="2402"/>
                </a:lnTo>
                <a:lnTo>
                  <a:pt x="3181" y="2473"/>
                </a:lnTo>
                <a:lnTo>
                  <a:pt x="3179" y="2701"/>
                </a:lnTo>
                <a:lnTo>
                  <a:pt x="5973" y="5163"/>
                </a:lnTo>
                <a:lnTo>
                  <a:pt x="6171" y="4946"/>
                </a:lnTo>
                <a:lnTo>
                  <a:pt x="6437" y="5113"/>
                </a:lnTo>
                <a:lnTo>
                  <a:pt x="6560" y="5359"/>
                </a:lnTo>
                <a:lnTo>
                  <a:pt x="6700" y="5490"/>
                </a:lnTo>
                <a:lnTo>
                  <a:pt x="6736" y="5490"/>
                </a:lnTo>
                <a:lnTo>
                  <a:pt x="6788" y="5578"/>
                </a:lnTo>
                <a:lnTo>
                  <a:pt x="6893" y="5622"/>
                </a:lnTo>
                <a:lnTo>
                  <a:pt x="6937" y="5736"/>
                </a:lnTo>
                <a:lnTo>
                  <a:pt x="6832" y="5894"/>
                </a:lnTo>
                <a:lnTo>
                  <a:pt x="7253" y="6148"/>
                </a:lnTo>
                <a:lnTo>
                  <a:pt x="6867" y="5915"/>
                </a:lnTo>
                <a:lnTo>
                  <a:pt x="7192" y="6289"/>
                </a:lnTo>
                <a:lnTo>
                  <a:pt x="7253" y="6438"/>
                </a:lnTo>
                <a:lnTo>
                  <a:pt x="7366" y="6929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9" name="Freeform 114"/>
          <p:cNvSpPr>
            <a:spLocks noEditPoints="1"/>
          </p:cNvSpPr>
          <p:nvPr/>
        </p:nvSpPr>
        <p:spPr bwMode="auto">
          <a:xfrm>
            <a:off x="-2818060" y="5559486"/>
            <a:ext cx="849776" cy="440965"/>
          </a:xfrm>
          <a:custGeom>
            <a:avLst/>
            <a:gdLst>
              <a:gd name="T0" fmla="*/ 675 w 7112"/>
              <a:gd name="T1" fmla="*/ 370 h 3695"/>
              <a:gd name="T2" fmla="*/ 918 w 7112"/>
              <a:gd name="T3" fmla="*/ 119 h 3695"/>
              <a:gd name="T4" fmla="*/ 1312 w 7112"/>
              <a:gd name="T5" fmla="*/ 18 h 3695"/>
              <a:gd name="T6" fmla="*/ 1644 w 7112"/>
              <a:gd name="T7" fmla="*/ 131 h 3695"/>
              <a:gd name="T8" fmla="*/ 1761 w 7112"/>
              <a:gd name="T9" fmla="*/ 299 h 3695"/>
              <a:gd name="T10" fmla="*/ 2080 w 7112"/>
              <a:gd name="T11" fmla="*/ 479 h 3695"/>
              <a:gd name="T12" fmla="*/ 2118 w 7112"/>
              <a:gd name="T13" fmla="*/ 899 h 3695"/>
              <a:gd name="T14" fmla="*/ 1518 w 7112"/>
              <a:gd name="T15" fmla="*/ 1263 h 3695"/>
              <a:gd name="T16" fmla="*/ 1321 w 7112"/>
              <a:gd name="T17" fmla="*/ 1574 h 3695"/>
              <a:gd name="T18" fmla="*/ 344 w 7112"/>
              <a:gd name="T19" fmla="*/ 1284 h 3695"/>
              <a:gd name="T20" fmla="*/ 42 w 7112"/>
              <a:gd name="T21" fmla="*/ 1301 h 3695"/>
              <a:gd name="T22" fmla="*/ 281 w 7112"/>
              <a:gd name="T23" fmla="*/ 924 h 3695"/>
              <a:gd name="T24" fmla="*/ 499 w 7112"/>
              <a:gd name="T25" fmla="*/ 446 h 3695"/>
              <a:gd name="T26" fmla="*/ 3587 w 7112"/>
              <a:gd name="T27" fmla="*/ 3605 h 3695"/>
              <a:gd name="T28" fmla="*/ 7112 w 7112"/>
              <a:gd name="T29" fmla="*/ 1990 h 3695"/>
              <a:gd name="T30" fmla="*/ 7059 w 7112"/>
              <a:gd name="T31" fmla="*/ 1812 h 3695"/>
              <a:gd name="T32" fmla="*/ 6854 w 7112"/>
              <a:gd name="T33" fmla="*/ 1776 h 3695"/>
              <a:gd name="T34" fmla="*/ 6836 w 7112"/>
              <a:gd name="T35" fmla="*/ 1713 h 3695"/>
              <a:gd name="T36" fmla="*/ 6666 w 7112"/>
              <a:gd name="T37" fmla="*/ 1446 h 3695"/>
              <a:gd name="T38" fmla="*/ 6818 w 7112"/>
              <a:gd name="T39" fmla="*/ 1071 h 3695"/>
              <a:gd name="T40" fmla="*/ 6970 w 7112"/>
              <a:gd name="T41" fmla="*/ 1089 h 3695"/>
              <a:gd name="T42" fmla="*/ 7086 w 7112"/>
              <a:gd name="T43" fmla="*/ 910 h 3695"/>
              <a:gd name="T44" fmla="*/ 7103 w 7112"/>
              <a:gd name="T45" fmla="*/ 607 h 3695"/>
              <a:gd name="T46" fmla="*/ 6979 w 7112"/>
              <a:gd name="T47" fmla="*/ 482 h 3695"/>
              <a:gd name="T48" fmla="*/ 6863 w 7112"/>
              <a:gd name="T49" fmla="*/ 428 h 3695"/>
              <a:gd name="T50" fmla="*/ 6782 w 7112"/>
              <a:gd name="T51" fmla="*/ 375 h 3695"/>
              <a:gd name="T52" fmla="*/ 6720 w 7112"/>
              <a:gd name="T53" fmla="*/ 268 h 3695"/>
              <a:gd name="T54" fmla="*/ 6327 w 7112"/>
              <a:gd name="T55" fmla="*/ 125 h 3695"/>
              <a:gd name="T56" fmla="*/ 6033 w 7112"/>
              <a:gd name="T57" fmla="*/ 223 h 3695"/>
              <a:gd name="T58" fmla="*/ 5881 w 7112"/>
              <a:gd name="T59" fmla="*/ 491 h 3695"/>
              <a:gd name="T60" fmla="*/ 5676 w 7112"/>
              <a:gd name="T61" fmla="*/ 268 h 3695"/>
              <a:gd name="T62" fmla="*/ 5399 w 7112"/>
              <a:gd name="T63" fmla="*/ 393 h 3695"/>
              <a:gd name="T64" fmla="*/ 5310 w 7112"/>
              <a:gd name="T65" fmla="*/ 107 h 3695"/>
              <a:gd name="T66" fmla="*/ 5292 w 7112"/>
              <a:gd name="T67" fmla="*/ 0 h 3695"/>
              <a:gd name="T68" fmla="*/ 5096 w 7112"/>
              <a:gd name="T69" fmla="*/ 303 h 3695"/>
              <a:gd name="T70" fmla="*/ 4747 w 7112"/>
              <a:gd name="T71" fmla="*/ 27 h 3695"/>
              <a:gd name="T72" fmla="*/ 4212 w 7112"/>
              <a:gd name="T73" fmla="*/ 544 h 3695"/>
              <a:gd name="T74" fmla="*/ 4132 w 7112"/>
              <a:gd name="T75" fmla="*/ 98 h 3695"/>
              <a:gd name="T76" fmla="*/ 3382 w 7112"/>
              <a:gd name="T77" fmla="*/ 580 h 3695"/>
              <a:gd name="T78" fmla="*/ 3462 w 7112"/>
              <a:gd name="T79" fmla="*/ 1116 h 3695"/>
              <a:gd name="T80" fmla="*/ 3373 w 7112"/>
              <a:gd name="T81" fmla="*/ 1642 h 3695"/>
              <a:gd name="T82" fmla="*/ 3016 w 7112"/>
              <a:gd name="T83" fmla="*/ 2249 h 3695"/>
              <a:gd name="T84" fmla="*/ 2900 w 7112"/>
              <a:gd name="T85" fmla="*/ 2954 h 3695"/>
              <a:gd name="T86" fmla="*/ 2650 w 7112"/>
              <a:gd name="T87" fmla="*/ 3489 h 3695"/>
              <a:gd name="T88" fmla="*/ 3061 w 7112"/>
              <a:gd name="T89" fmla="*/ 3382 h 3695"/>
              <a:gd name="T90" fmla="*/ 3462 w 7112"/>
              <a:gd name="T91" fmla="*/ 3695 h 3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112" h="3695">
                <a:moveTo>
                  <a:pt x="499" y="446"/>
                </a:moveTo>
                <a:lnTo>
                  <a:pt x="675" y="370"/>
                </a:lnTo>
                <a:lnTo>
                  <a:pt x="705" y="228"/>
                </a:lnTo>
                <a:lnTo>
                  <a:pt x="918" y="119"/>
                </a:lnTo>
                <a:lnTo>
                  <a:pt x="1149" y="81"/>
                </a:lnTo>
                <a:lnTo>
                  <a:pt x="1312" y="18"/>
                </a:lnTo>
                <a:lnTo>
                  <a:pt x="1505" y="18"/>
                </a:lnTo>
                <a:lnTo>
                  <a:pt x="1644" y="131"/>
                </a:lnTo>
                <a:lnTo>
                  <a:pt x="1661" y="186"/>
                </a:lnTo>
                <a:lnTo>
                  <a:pt x="1761" y="299"/>
                </a:lnTo>
                <a:lnTo>
                  <a:pt x="1962" y="328"/>
                </a:lnTo>
                <a:lnTo>
                  <a:pt x="2080" y="479"/>
                </a:lnTo>
                <a:lnTo>
                  <a:pt x="2139" y="651"/>
                </a:lnTo>
                <a:lnTo>
                  <a:pt x="2118" y="899"/>
                </a:lnTo>
                <a:lnTo>
                  <a:pt x="1887" y="1242"/>
                </a:lnTo>
                <a:lnTo>
                  <a:pt x="1518" y="1263"/>
                </a:lnTo>
                <a:lnTo>
                  <a:pt x="1560" y="1456"/>
                </a:lnTo>
                <a:lnTo>
                  <a:pt x="1321" y="1574"/>
                </a:lnTo>
                <a:lnTo>
                  <a:pt x="977" y="1276"/>
                </a:lnTo>
                <a:lnTo>
                  <a:pt x="344" y="1284"/>
                </a:lnTo>
                <a:lnTo>
                  <a:pt x="189" y="1406"/>
                </a:lnTo>
                <a:lnTo>
                  <a:pt x="42" y="1301"/>
                </a:lnTo>
                <a:lnTo>
                  <a:pt x="0" y="1121"/>
                </a:lnTo>
                <a:lnTo>
                  <a:pt x="281" y="924"/>
                </a:lnTo>
                <a:lnTo>
                  <a:pt x="436" y="685"/>
                </a:lnTo>
                <a:lnTo>
                  <a:pt x="499" y="446"/>
                </a:lnTo>
                <a:close/>
                <a:moveTo>
                  <a:pt x="3462" y="3695"/>
                </a:moveTo>
                <a:lnTo>
                  <a:pt x="3587" y="3605"/>
                </a:lnTo>
                <a:lnTo>
                  <a:pt x="3632" y="3614"/>
                </a:lnTo>
                <a:lnTo>
                  <a:pt x="7112" y="1990"/>
                </a:lnTo>
                <a:lnTo>
                  <a:pt x="6987" y="1883"/>
                </a:lnTo>
                <a:lnTo>
                  <a:pt x="7059" y="1812"/>
                </a:lnTo>
                <a:lnTo>
                  <a:pt x="6952" y="1749"/>
                </a:lnTo>
                <a:lnTo>
                  <a:pt x="6854" y="1776"/>
                </a:lnTo>
                <a:lnTo>
                  <a:pt x="6809" y="1740"/>
                </a:lnTo>
                <a:lnTo>
                  <a:pt x="6836" y="1713"/>
                </a:lnTo>
                <a:lnTo>
                  <a:pt x="6845" y="1499"/>
                </a:lnTo>
                <a:lnTo>
                  <a:pt x="6666" y="1446"/>
                </a:lnTo>
                <a:lnTo>
                  <a:pt x="6675" y="1249"/>
                </a:lnTo>
                <a:lnTo>
                  <a:pt x="6818" y="1071"/>
                </a:lnTo>
                <a:lnTo>
                  <a:pt x="6907" y="1116"/>
                </a:lnTo>
                <a:lnTo>
                  <a:pt x="6970" y="1089"/>
                </a:lnTo>
                <a:lnTo>
                  <a:pt x="6925" y="1035"/>
                </a:lnTo>
                <a:lnTo>
                  <a:pt x="7086" y="910"/>
                </a:lnTo>
                <a:lnTo>
                  <a:pt x="7077" y="776"/>
                </a:lnTo>
                <a:lnTo>
                  <a:pt x="7103" y="607"/>
                </a:lnTo>
                <a:lnTo>
                  <a:pt x="7005" y="553"/>
                </a:lnTo>
                <a:lnTo>
                  <a:pt x="6979" y="482"/>
                </a:lnTo>
                <a:lnTo>
                  <a:pt x="6863" y="482"/>
                </a:lnTo>
                <a:lnTo>
                  <a:pt x="6863" y="428"/>
                </a:lnTo>
                <a:lnTo>
                  <a:pt x="6800" y="428"/>
                </a:lnTo>
                <a:lnTo>
                  <a:pt x="6782" y="375"/>
                </a:lnTo>
                <a:lnTo>
                  <a:pt x="6675" y="330"/>
                </a:lnTo>
                <a:lnTo>
                  <a:pt x="6720" y="268"/>
                </a:lnTo>
                <a:lnTo>
                  <a:pt x="6595" y="116"/>
                </a:lnTo>
                <a:lnTo>
                  <a:pt x="6327" y="125"/>
                </a:lnTo>
                <a:lnTo>
                  <a:pt x="6184" y="36"/>
                </a:lnTo>
                <a:lnTo>
                  <a:pt x="6033" y="223"/>
                </a:lnTo>
                <a:lnTo>
                  <a:pt x="6033" y="375"/>
                </a:lnTo>
                <a:lnTo>
                  <a:pt x="5881" y="491"/>
                </a:lnTo>
                <a:lnTo>
                  <a:pt x="5890" y="419"/>
                </a:lnTo>
                <a:lnTo>
                  <a:pt x="5676" y="268"/>
                </a:lnTo>
                <a:lnTo>
                  <a:pt x="5640" y="250"/>
                </a:lnTo>
                <a:lnTo>
                  <a:pt x="5399" y="393"/>
                </a:lnTo>
                <a:lnTo>
                  <a:pt x="5140" y="402"/>
                </a:lnTo>
                <a:lnTo>
                  <a:pt x="5310" y="107"/>
                </a:lnTo>
                <a:lnTo>
                  <a:pt x="5256" y="107"/>
                </a:lnTo>
                <a:lnTo>
                  <a:pt x="5292" y="0"/>
                </a:lnTo>
                <a:lnTo>
                  <a:pt x="5220" y="0"/>
                </a:lnTo>
                <a:lnTo>
                  <a:pt x="5096" y="303"/>
                </a:lnTo>
                <a:lnTo>
                  <a:pt x="4819" y="27"/>
                </a:lnTo>
                <a:lnTo>
                  <a:pt x="4747" y="27"/>
                </a:lnTo>
                <a:lnTo>
                  <a:pt x="4542" y="277"/>
                </a:lnTo>
                <a:lnTo>
                  <a:pt x="4212" y="544"/>
                </a:lnTo>
                <a:lnTo>
                  <a:pt x="4096" y="214"/>
                </a:lnTo>
                <a:lnTo>
                  <a:pt x="4132" y="98"/>
                </a:lnTo>
                <a:lnTo>
                  <a:pt x="3730" y="277"/>
                </a:lnTo>
                <a:lnTo>
                  <a:pt x="3382" y="580"/>
                </a:lnTo>
                <a:lnTo>
                  <a:pt x="3703" y="955"/>
                </a:lnTo>
                <a:lnTo>
                  <a:pt x="3462" y="1116"/>
                </a:lnTo>
                <a:lnTo>
                  <a:pt x="3445" y="1490"/>
                </a:lnTo>
                <a:lnTo>
                  <a:pt x="3373" y="1642"/>
                </a:lnTo>
                <a:lnTo>
                  <a:pt x="3186" y="1731"/>
                </a:lnTo>
                <a:lnTo>
                  <a:pt x="3016" y="2249"/>
                </a:lnTo>
                <a:lnTo>
                  <a:pt x="2766" y="2490"/>
                </a:lnTo>
                <a:lnTo>
                  <a:pt x="2900" y="2954"/>
                </a:lnTo>
                <a:lnTo>
                  <a:pt x="2650" y="3016"/>
                </a:lnTo>
                <a:lnTo>
                  <a:pt x="2650" y="3489"/>
                </a:lnTo>
                <a:lnTo>
                  <a:pt x="2909" y="3382"/>
                </a:lnTo>
                <a:lnTo>
                  <a:pt x="3061" y="3382"/>
                </a:lnTo>
                <a:lnTo>
                  <a:pt x="3114" y="3579"/>
                </a:lnTo>
                <a:lnTo>
                  <a:pt x="3462" y="3695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0" name="Freeform 139"/>
          <p:cNvSpPr>
            <a:spLocks/>
          </p:cNvSpPr>
          <p:nvPr/>
        </p:nvSpPr>
        <p:spPr bwMode="auto">
          <a:xfrm>
            <a:off x="-2859400" y="853557"/>
            <a:ext cx="358284" cy="376658"/>
          </a:xfrm>
          <a:custGeom>
            <a:avLst/>
            <a:gdLst>
              <a:gd name="T0" fmla="*/ 1838 w 2999"/>
              <a:gd name="T1" fmla="*/ 3142 h 3142"/>
              <a:gd name="T2" fmla="*/ 1966 w 2999"/>
              <a:gd name="T3" fmla="*/ 2423 h 3142"/>
              <a:gd name="T4" fmla="*/ 1717 w 2999"/>
              <a:gd name="T5" fmla="*/ 1710 h 3142"/>
              <a:gd name="T6" fmla="*/ 1833 w 2999"/>
              <a:gd name="T7" fmla="*/ 1664 h 3142"/>
              <a:gd name="T8" fmla="*/ 2151 w 2999"/>
              <a:gd name="T9" fmla="*/ 1780 h 3142"/>
              <a:gd name="T10" fmla="*/ 2447 w 2999"/>
              <a:gd name="T11" fmla="*/ 1785 h 3142"/>
              <a:gd name="T12" fmla="*/ 2558 w 2999"/>
              <a:gd name="T13" fmla="*/ 1907 h 3142"/>
              <a:gd name="T14" fmla="*/ 2625 w 2999"/>
              <a:gd name="T15" fmla="*/ 1948 h 3142"/>
              <a:gd name="T16" fmla="*/ 2714 w 2999"/>
              <a:gd name="T17" fmla="*/ 1971 h 3142"/>
              <a:gd name="T18" fmla="*/ 2795 w 2999"/>
              <a:gd name="T19" fmla="*/ 1838 h 3142"/>
              <a:gd name="T20" fmla="*/ 2882 w 2999"/>
              <a:gd name="T21" fmla="*/ 1890 h 3142"/>
              <a:gd name="T22" fmla="*/ 2975 w 2999"/>
              <a:gd name="T23" fmla="*/ 1838 h 3142"/>
              <a:gd name="T24" fmla="*/ 2986 w 2999"/>
              <a:gd name="T25" fmla="*/ 1681 h 3142"/>
              <a:gd name="T26" fmla="*/ 2952 w 2999"/>
              <a:gd name="T27" fmla="*/ 1611 h 3142"/>
              <a:gd name="T28" fmla="*/ 2865 w 2999"/>
              <a:gd name="T29" fmla="*/ 1548 h 3142"/>
              <a:gd name="T30" fmla="*/ 2789 w 2999"/>
              <a:gd name="T31" fmla="*/ 1530 h 3142"/>
              <a:gd name="T32" fmla="*/ 2725 w 2999"/>
              <a:gd name="T33" fmla="*/ 1571 h 3142"/>
              <a:gd name="T34" fmla="*/ 2673 w 2999"/>
              <a:gd name="T35" fmla="*/ 1640 h 3142"/>
              <a:gd name="T36" fmla="*/ 2615 w 2999"/>
              <a:gd name="T37" fmla="*/ 1594 h 3142"/>
              <a:gd name="T38" fmla="*/ 2575 w 2999"/>
              <a:gd name="T39" fmla="*/ 1374 h 3142"/>
              <a:gd name="T40" fmla="*/ 2673 w 2999"/>
              <a:gd name="T41" fmla="*/ 1356 h 3142"/>
              <a:gd name="T42" fmla="*/ 2801 w 2999"/>
              <a:gd name="T43" fmla="*/ 1385 h 3142"/>
              <a:gd name="T44" fmla="*/ 2824 w 2999"/>
              <a:gd name="T45" fmla="*/ 1275 h 3142"/>
              <a:gd name="T46" fmla="*/ 1804 w 2999"/>
              <a:gd name="T47" fmla="*/ 568 h 3142"/>
              <a:gd name="T48" fmla="*/ 1786 w 2999"/>
              <a:gd name="T49" fmla="*/ 347 h 3142"/>
              <a:gd name="T50" fmla="*/ 1630 w 2999"/>
              <a:gd name="T51" fmla="*/ 162 h 3142"/>
              <a:gd name="T52" fmla="*/ 1404 w 2999"/>
              <a:gd name="T53" fmla="*/ 249 h 3142"/>
              <a:gd name="T54" fmla="*/ 957 w 2999"/>
              <a:gd name="T55" fmla="*/ 0 h 3142"/>
              <a:gd name="T56" fmla="*/ 719 w 2999"/>
              <a:gd name="T57" fmla="*/ 440 h 3142"/>
              <a:gd name="T58" fmla="*/ 105 w 2999"/>
              <a:gd name="T59" fmla="*/ 707 h 3142"/>
              <a:gd name="T60" fmla="*/ 203 w 2999"/>
              <a:gd name="T61" fmla="*/ 962 h 3142"/>
              <a:gd name="T62" fmla="*/ 0 w 2999"/>
              <a:gd name="T63" fmla="*/ 1037 h 3142"/>
              <a:gd name="T64" fmla="*/ 111 w 2999"/>
              <a:gd name="T65" fmla="*/ 1322 h 3142"/>
              <a:gd name="T66" fmla="*/ 296 w 2999"/>
              <a:gd name="T67" fmla="*/ 1356 h 3142"/>
              <a:gd name="T68" fmla="*/ 429 w 2999"/>
              <a:gd name="T69" fmla="*/ 1461 h 3142"/>
              <a:gd name="T70" fmla="*/ 487 w 2999"/>
              <a:gd name="T71" fmla="*/ 1582 h 3142"/>
              <a:gd name="T72" fmla="*/ 644 w 2999"/>
              <a:gd name="T73" fmla="*/ 1582 h 3142"/>
              <a:gd name="T74" fmla="*/ 754 w 2999"/>
              <a:gd name="T75" fmla="*/ 1490 h 3142"/>
              <a:gd name="T76" fmla="*/ 887 w 2999"/>
              <a:gd name="T77" fmla="*/ 1414 h 3142"/>
              <a:gd name="T78" fmla="*/ 1038 w 2999"/>
              <a:gd name="T79" fmla="*/ 1484 h 3142"/>
              <a:gd name="T80" fmla="*/ 1189 w 2999"/>
              <a:gd name="T81" fmla="*/ 1611 h 3142"/>
              <a:gd name="T82" fmla="*/ 1276 w 2999"/>
              <a:gd name="T83" fmla="*/ 1803 h 3142"/>
              <a:gd name="T84" fmla="*/ 1044 w 2999"/>
              <a:gd name="T85" fmla="*/ 1913 h 3142"/>
              <a:gd name="T86" fmla="*/ 1085 w 2999"/>
              <a:gd name="T87" fmla="*/ 2081 h 3142"/>
              <a:gd name="T88" fmla="*/ 1218 w 2999"/>
              <a:gd name="T89" fmla="*/ 2145 h 3142"/>
              <a:gd name="T90" fmla="*/ 1467 w 2999"/>
              <a:gd name="T91" fmla="*/ 2736 h 3142"/>
              <a:gd name="T92" fmla="*/ 1467 w 2999"/>
              <a:gd name="T93" fmla="*/ 2974 h 3142"/>
              <a:gd name="T94" fmla="*/ 1566 w 2999"/>
              <a:gd name="T95" fmla="*/ 3078 h 3142"/>
              <a:gd name="T96" fmla="*/ 1717 w 2999"/>
              <a:gd name="T97" fmla="*/ 3131 h 3142"/>
              <a:gd name="T98" fmla="*/ 1838 w 2999"/>
              <a:gd name="T99" fmla="*/ 3142 h 3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999" h="3142">
                <a:moveTo>
                  <a:pt x="1838" y="3142"/>
                </a:moveTo>
                <a:lnTo>
                  <a:pt x="1966" y="2423"/>
                </a:lnTo>
                <a:lnTo>
                  <a:pt x="1717" y="1710"/>
                </a:lnTo>
                <a:lnTo>
                  <a:pt x="1833" y="1664"/>
                </a:lnTo>
                <a:lnTo>
                  <a:pt x="2151" y="1780"/>
                </a:lnTo>
                <a:lnTo>
                  <a:pt x="2447" y="1785"/>
                </a:lnTo>
                <a:lnTo>
                  <a:pt x="2558" y="1907"/>
                </a:lnTo>
                <a:cubicBezTo>
                  <a:pt x="2558" y="1907"/>
                  <a:pt x="2590" y="1929"/>
                  <a:pt x="2625" y="1948"/>
                </a:cubicBezTo>
                <a:cubicBezTo>
                  <a:pt x="2661" y="1967"/>
                  <a:pt x="2693" y="1989"/>
                  <a:pt x="2714" y="1971"/>
                </a:cubicBezTo>
                <a:cubicBezTo>
                  <a:pt x="2736" y="1953"/>
                  <a:pt x="2763" y="1851"/>
                  <a:pt x="2795" y="1838"/>
                </a:cubicBezTo>
                <a:cubicBezTo>
                  <a:pt x="2827" y="1824"/>
                  <a:pt x="2849" y="1886"/>
                  <a:pt x="2882" y="1890"/>
                </a:cubicBezTo>
                <a:cubicBezTo>
                  <a:pt x="2916" y="1893"/>
                  <a:pt x="2951" y="1874"/>
                  <a:pt x="2975" y="1838"/>
                </a:cubicBezTo>
                <a:cubicBezTo>
                  <a:pt x="2999" y="1801"/>
                  <a:pt x="2996" y="1717"/>
                  <a:pt x="2986" y="1681"/>
                </a:cubicBezTo>
                <a:cubicBezTo>
                  <a:pt x="2977" y="1645"/>
                  <a:pt x="2952" y="1611"/>
                  <a:pt x="2952" y="1611"/>
                </a:cubicBezTo>
                <a:lnTo>
                  <a:pt x="2865" y="1548"/>
                </a:lnTo>
                <a:lnTo>
                  <a:pt x="2789" y="1530"/>
                </a:lnTo>
                <a:cubicBezTo>
                  <a:pt x="2789" y="1530"/>
                  <a:pt x="2743" y="1554"/>
                  <a:pt x="2725" y="1571"/>
                </a:cubicBezTo>
                <a:cubicBezTo>
                  <a:pt x="2708" y="1587"/>
                  <a:pt x="2697" y="1637"/>
                  <a:pt x="2673" y="1640"/>
                </a:cubicBezTo>
                <a:cubicBezTo>
                  <a:pt x="2649" y="1643"/>
                  <a:pt x="2638" y="1632"/>
                  <a:pt x="2615" y="1594"/>
                </a:cubicBezTo>
                <a:cubicBezTo>
                  <a:pt x="2592" y="1556"/>
                  <a:pt x="2547" y="1414"/>
                  <a:pt x="2575" y="1374"/>
                </a:cubicBezTo>
                <a:cubicBezTo>
                  <a:pt x="2602" y="1334"/>
                  <a:pt x="2639" y="1355"/>
                  <a:pt x="2673" y="1356"/>
                </a:cubicBezTo>
                <a:cubicBezTo>
                  <a:pt x="2708" y="1357"/>
                  <a:pt x="2801" y="1385"/>
                  <a:pt x="2801" y="1385"/>
                </a:cubicBezTo>
                <a:lnTo>
                  <a:pt x="2824" y="1275"/>
                </a:lnTo>
                <a:lnTo>
                  <a:pt x="1804" y="568"/>
                </a:lnTo>
                <a:lnTo>
                  <a:pt x="1786" y="347"/>
                </a:lnTo>
                <a:lnTo>
                  <a:pt x="1630" y="162"/>
                </a:lnTo>
                <a:lnTo>
                  <a:pt x="1404" y="249"/>
                </a:lnTo>
                <a:lnTo>
                  <a:pt x="957" y="0"/>
                </a:lnTo>
                <a:lnTo>
                  <a:pt x="719" y="440"/>
                </a:lnTo>
                <a:lnTo>
                  <a:pt x="105" y="707"/>
                </a:lnTo>
                <a:lnTo>
                  <a:pt x="203" y="962"/>
                </a:lnTo>
                <a:lnTo>
                  <a:pt x="0" y="1037"/>
                </a:lnTo>
                <a:cubicBezTo>
                  <a:pt x="0" y="1037"/>
                  <a:pt x="51" y="1274"/>
                  <a:pt x="111" y="1322"/>
                </a:cubicBezTo>
                <a:cubicBezTo>
                  <a:pt x="170" y="1369"/>
                  <a:pt x="246" y="1336"/>
                  <a:pt x="296" y="1356"/>
                </a:cubicBezTo>
                <a:cubicBezTo>
                  <a:pt x="346" y="1377"/>
                  <a:pt x="401" y="1425"/>
                  <a:pt x="429" y="1461"/>
                </a:cubicBezTo>
                <a:cubicBezTo>
                  <a:pt x="458" y="1496"/>
                  <a:pt x="450" y="1552"/>
                  <a:pt x="487" y="1582"/>
                </a:cubicBezTo>
                <a:cubicBezTo>
                  <a:pt x="525" y="1613"/>
                  <a:pt x="597" y="1600"/>
                  <a:pt x="644" y="1582"/>
                </a:cubicBezTo>
                <a:cubicBezTo>
                  <a:pt x="691" y="1565"/>
                  <a:pt x="718" y="1514"/>
                  <a:pt x="754" y="1490"/>
                </a:cubicBezTo>
                <a:cubicBezTo>
                  <a:pt x="790" y="1465"/>
                  <a:pt x="835" y="1416"/>
                  <a:pt x="887" y="1414"/>
                </a:cubicBezTo>
                <a:cubicBezTo>
                  <a:pt x="940" y="1413"/>
                  <a:pt x="1038" y="1484"/>
                  <a:pt x="1038" y="1484"/>
                </a:cubicBezTo>
                <a:cubicBezTo>
                  <a:pt x="1038" y="1484"/>
                  <a:pt x="1152" y="1563"/>
                  <a:pt x="1189" y="1611"/>
                </a:cubicBezTo>
                <a:cubicBezTo>
                  <a:pt x="1226" y="1660"/>
                  <a:pt x="1276" y="1803"/>
                  <a:pt x="1276" y="1803"/>
                </a:cubicBezTo>
                <a:cubicBezTo>
                  <a:pt x="1276" y="1803"/>
                  <a:pt x="1072" y="1855"/>
                  <a:pt x="1044" y="1913"/>
                </a:cubicBezTo>
                <a:cubicBezTo>
                  <a:pt x="1016" y="1971"/>
                  <a:pt x="1054" y="2044"/>
                  <a:pt x="1085" y="2081"/>
                </a:cubicBezTo>
                <a:cubicBezTo>
                  <a:pt x="1115" y="2118"/>
                  <a:pt x="1218" y="2145"/>
                  <a:pt x="1218" y="2145"/>
                </a:cubicBezTo>
                <a:cubicBezTo>
                  <a:pt x="1218" y="2145"/>
                  <a:pt x="1441" y="2607"/>
                  <a:pt x="1467" y="2736"/>
                </a:cubicBezTo>
                <a:cubicBezTo>
                  <a:pt x="1493" y="2866"/>
                  <a:pt x="1446" y="2921"/>
                  <a:pt x="1467" y="2974"/>
                </a:cubicBezTo>
                <a:cubicBezTo>
                  <a:pt x="1488" y="3027"/>
                  <a:pt x="1528" y="3054"/>
                  <a:pt x="1566" y="3078"/>
                </a:cubicBezTo>
                <a:cubicBezTo>
                  <a:pt x="1604" y="3103"/>
                  <a:pt x="1717" y="3131"/>
                  <a:pt x="1717" y="3131"/>
                </a:cubicBezTo>
                <a:lnTo>
                  <a:pt x="1838" y="3142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2" name="Freeform 141"/>
          <p:cNvSpPr>
            <a:spLocks/>
          </p:cNvSpPr>
          <p:nvPr/>
        </p:nvSpPr>
        <p:spPr bwMode="auto">
          <a:xfrm>
            <a:off x="-3079882" y="1090118"/>
            <a:ext cx="500680" cy="606328"/>
          </a:xfrm>
          <a:custGeom>
            <a:avLst/>
            <a:gdLst>
              <a:gd name="T0" fmla="*/ 3769 w 4181"/>
              <a:gd name="T1" fmla="*/ 2841 h 5056"/>
              <a:gd name="T2" fmla="*/ 3667 w 4181"/>
              <a:gd name="T3" fmla="*/ 2971 h 5056"/>
              <a:gd name="T4" fmla="*/ 3519 w 4181"/>
              <a:gd name="T5" fmla="*/ 3001 h 5056"/>
              <a:gd name="T6" fmla="*/ 3572 w 4181"/>
              <a:gd name="T7" fmla="*/ 3079 h 5056"/>
              <a:gd name="T8" fmla="*/ 3358 w 4181"/>
              <a:gd name="T9" fmla="*/ 3563 h 5056"/>
              <a:gd name="T10" fmla="*/ 3584 w 4181"/>
              <a:gd name="T11" fmla="*/ 3913 h 5056"/>
              <a:gd name="T12" fmla="*/ 3763 w 4181"/>
              <a:gd name="T13" fmla="*/ 4192 h 5056"/>
              <a:gd name="T14" fmla="*/ 3978 w 4181"/>
              <a:gd name="T15" fmla="*/ 4093 h 5056"/>
              <a:gd name="T16" fmla="*/ 4036 w 4181"/>
              <a:gd name="T17" fmla="*/ 4319 h 5056"/>
              <a:gd name="T18" fmla="*/ 4053 w 4181"/>
              <a:gd name="T19" fmla="*/ 4661 h 5056"/>
              <a:gd name="T20" fmla="*/ 4042 w 4181"/>
              <a:gd name="T21" fmla="*/ 5003 h 5056"/>
              <a:gd name="T22" fmla="*/ 3578 w 4181"/>
              <a:gd name="T23" fmla="*/ 5056 h 5056"/>
              <a:gd name="T24" fmla="*/ 3201 w 4181"/>
              <a:gd name="T25" fmla="*/ 5009 h 5056"/>
              <a:gd name="T26" fmla="*/ 3215 w 4181"/>
              <a:gd name="T27" fmla="*/ 4520 h 5056"/>
              <a:gd name="T28" fmla="*/ 2372 w 4181"/>
              <a:gd name="T29" fmla="*/ 4487 h 5056"/>
              <a:gd name="T30" fmla="*/ 2180 w 4181"/>
              <a:gd name="T31" fmla="*/ 4319 h 5056"/>
              <a:gd name="T32" fmla="*/ 2151 w 4181"/>
              <a:gd name="T33" fmla="*/ 4076 h 5056"/>
              <a:gd name="T34" fmla="*/ 1630 w 4181"/>
              <a:gd name="T35" fmla="*/ 4064 h 5056"/>
              <a:gd name="T36" fmla="*/ 1537 w 4181"/>
              <a:gd name="T37" fmla="*/ 3919 h 5056"/>
              <a:gd name="T38" fmla="*/ 1302 w 4181"/>
              <a:gd name="T39" fmla="*/ 3988 h 5056"/>
              <a:gd name="T40" fmla="*/ 1046 w 4181"/>
              <a:gd name="T41" fmla="*/ 3960 h 5056"/>
              <a:gd name="T42" fmla="*/ 886 w 4181"/>
              <a:gd name="T43" fmla="*/ 3795 h 5056"/>
              <a:gd name="T44" fmla="*/ 624 w 4181"/>
              <a:gd name="T45" fmla="*/ 3612 h 5056"/>
              <a:gd name="T46" fmla="*/ 238 w 4181"/>
              <a:gd name="T47" fmla="*/ 3757 h 5056"/>
              <a:gd name="T48" fmla="*/ 126 w 4181"/>
              <a:gd name="T49" fmla="*/ 3348 h 5056"/>
              <a:gd name="T50" fmla="*/ 151 w 4181"/>
              <a:gd name="T51" fmla="*/ 1983 h 5056"/>
              <a:gd name="T52" fmla="*/ 42 w 4181"/>
              <a:gd name="T53" fmla="*/ 857 h 5056"/>
              <a:gd name="T54" fmla="*/ 176 w 4181"/>
              <a:gd name="T55" fmla="*/ 689 h 5056"/>
              <a:gd name="T56" fmla="*/ 453 w 4181"/>
              <a:gd name="T57" fmla="*/ 574 h 5056"/>
              <a:gd name="T58" fmla="*/ 348 w 4181"/>
              <a:gd name="T59" fmla="*/ 0 h 5056"/>
              <a:gd name="T60" fmla="*/ 1630 w 4181"/>
              <a:gd name="T61" fmla="*/ 1826 h 5056"/>
              <a:gd name="T62" fmla="*/ 2604 w 4181"/>
              <a:gd name="T63" fmla="*/ 2435 h 5056"/>
              <a:gd name="T64" fmla="*/ 3584 w 4181"/>
              <a:gd name="T65" fmla="*/ 2765 h 5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181" h="5056">
                <a:moveTo>
                  <a:pt x="3584" y="2765"/>
                </a:moveTo>
                <a:lnTo>
                  <a:pt x="3769" y="2841"/>
                </a:lnTo>
                <a:lnTo>
                  <a:pt x="3741" y="3005"/>
                </a:lnTo>
                <a:lnTo>
                  <a:pt x="3667" y="2971"/>
                </a:lnTo>
                <a:lnTo>
                  <a:pt x="3602" y="3019"/>
                </a:lnTo>
                <a:lnTo>
                  <a:pt x="3519" y="3001"/>
                </a:lnTo>
                <a:lnTo>
                  <a:pt x="3487" y="3094"/>
                </a:lnTo>
                <a:lnTo>
                  <a:pt x="3572" y="3079"/>
                </a:lnTo>
                <a:lnTo>
                  <a:pt x="3526" y="3403"/>
                </a:lnTo>
                <a:lnTo>
                  <a:pt x="3358" y="3563"/>
                </a:lnTo>
                <a:lnTo>
                  <a:pt x="3392" y="3757"/>
                </a:lnTo>
                <a:lnTo>
                  <a:pt x="3584" y="3913"/>
                </a:lnTo>
                <a:lnTo>
                  <a:pt x="3647" y="4157"/>
                </a:lnTo>
                <a:lnTo>
                  <a:pt x="3763" y="4192"/>
                </a:lnTo>
                <a:lnTo>
                  <a:pt x="3955" y="4157"/>
                </a:lnTo>
                <a:lnTo>
                  <a:pt x="3978" y="4093"/>
                </a:lnTo>
                <a:lnTo>
                  <a:pt x="4094" y="4087"/>
                </a:lnTo>
                <a:lnTo>
                  <a:pt x="4036" y="4319"/>
                </a:lnTo>
                <a:lnTo>
                  <a:pt x="4181" y="4360"/>
                </a:lnTo>
                <a:lnTo>
                  <a:pt x="4053" y="4661"/>
                </a:lnTo>
                <a:lnTo>
                  <a:pt x="4129" y="4795"/>
                </a:lnTo>
                <a:lnTo>
                  <a:pt x="4042" y="5003"/>
                </a:lnTo>
                <a:lnTo>
                  <a:pt x="3879" y="4934"/>
                </a:lnTo>
                <a:lnTo>
                  <a:pt x="3578" y="5056"/>
                </a:lnTo>
                <a:lnTo>
                  <a:pt x="3439" y="4945"/>
                </a:lnTo>
                <a:lnTo>
                  <a:pt x="3201" y="5009"/>
                </a:lnTo>
                <a:lnTo>
                  <a:pt x="3097" y="4864"/>
                </a:lnTo>
                <a:lnTo>
                  <a:pt x="3215" y="4520"/>
                </a:lnTo>
                <a:lnTo>
                  <a:pt x="2343" y="4204"/>
                </a:lnTo>
                <a:lnTo>
                  <a:pt x="2372" y="4487"/>
                </a:lnTo>
                <a:lnTo>
                  <a:pt x="2117" y="4412"/>
                </a:lnTo>
                <a:lnTo>
                  <a:pt x="2180" y="4319"/>
                </a:lnTo>
                <a:lnTo>
                  <a:pt x="2111" y="4325"/>
                </a:lnTo>
                <a:lnTo>
                  <a:pt x="2151" y="4076"/>
                </a:lnTo>
                <a:lnTo>
                  <a:pt x="2026" y="3969"/>
                </a:lnTo>
                <a:lnTo>
                  <a:pt x="1630" y="4064"/>
                </a:lnTo>
                <a:lnTo>
                  <a:pt x="1502" y="4006"/>
                </a:lnTo>
                <a:lnTo>
                  <a:pt x="1537" y="3919"/>
                </a:lnTo>
                <a:lnTo>
                  <a:pt x="1340" y="3757"/>
                </a:lnTo>
                <a:lnTo>
                  <a:pt x="1302" y="3988"/>
                </a:lnTo>
                <a:lnTo>
                  <a:pt x="1137" y="3989"/>
                </a:lnTo>
                <a:cubicBezTo>
                  <a:pt x="1137" y="3989"/>
                  <a:pt x="1080" y="3960"/>
                  <a:pt x="1046" y="3960"/>
                </a:cubicBezTo>
                <a:cubicBezTo>
                  <a:pt x="1011" y="3960"/>
                  <a:pt x="969" y="3960"/>
                  <a:pt x="969" y="3960"/>
                </a:cubicBezTo>
                <a:lnTo>
                  <a:pt x="886" y="3795"/>
                </a:lnTo>
                <a:lnTo>
                  <a:pt x="598" y="3776"/>
                </a:lnTo>
                <a:lnTo>
                  <a:pt x="624" y="3612"/>
                </a:lnTo>
                <a:lnTo>
                  <a:pt x="329" y="3684"/>
                </a:lnTo>
                <a:lnTo>
                  <a:pt x="238" y="3757"/>
                </a:lnTo>
                <a:lnTo>
                  <a:pt x="35" y="3554"/>
                </a:lnTo>
                <a:lnTo>
                  <a:pt x="126" y="3348"/>
                </a:lnTo>
                <a:lnTo>
                  <a:pt x="0" y="3160"/>
                </a:lnTo>
                <a:lnTo>
                  <a:pt x="151" y="1983"/>
                </a:lnTo>
                <a:lnTo>
                  <a:pt x="18" y="1472"/>
                </a:lnTo>
                <a:lnTo>
                  <a:pt x="42" y="857"/>
                </a:lnTo>
                <a:lnTo>
                  <a:pt x="238" y="782"/>
                </a:lnTo>
                <a:lnTo>
                  <a:pt x="176" y="689"/>
                </a:lnTo>
                <a:lnTo>
                  <a:pt x="291" y="560"/>
                </a:lnTo>
                <a:lnTo>
                  <a:pt x="453" y="574"/>
                </a:lnTo>
                <a:lnTo>
                  <a:pt x="223" y="62"/>
                </a:lnTo>
                <a:lnTo>
                  <a:pt x="348" y="0"/>
                </a:lnTo>
                <a:cubicBezTo>
                  <a:pt x="348" y="0"/>
                  <a:pt x="1052" y="1144"/>
                  <a:pt x="1259" y="1414"/>
                </a:cubicBezTo>
                <a:cubicBezTo>
                  <a:pt x="1465" y="1685"/>
                  <a:pt x="1546" y="1729"/>
                  <a:pt x="1630" y="1826"/>
                </a:cubicBezTo>
                <a:cubicBezTo>
                  <a:pt x="1713" y="1923"/>
                  <a:pt x="1821" y="2058"/>
                  <a:pt x="1821" y="2058"/>
                </a:cubicBezTo>
                <a:cubicBezTo>
                  <a:pt x="1821" y="2058"/>
                  <a:pt x="2335" y="2325"/>
                  <a:pt x="2604" y="2435"/>
                </a:cubicBezTo>
                <a:cubicBezTo>
                  <a:pt x="2872" y="2545"/>
                  <a:pt x="3613" y="2777"/>
                  <a:pt x="3613" y="2777"/>
                </a:cubicBezTo>
                <a:lnTo>
                  <a:pt x="3584" y="2765"/>
                </a:ln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6" name="Freeform 11"/>
          <p:cNvSpPr>
            <a:spLocks/>
          </p:cNvSpPr>
          <p:nvPr/>
        </p:nvSpPr>
        <p:spPr bwMode="auto">
          <a:xfrm>
            <a:off x="-3171751" y="825997"/>
            <a:ext cx="491492" cy="477712"/>
          </a:xfrm>
          <a:custGeom>
            <a:avLst/>
            <a:gdLst>
              <a:gd name="T0" fmla="*/ 3496 w 4112"/>
              <a:gd name="T1" fmla="*/ 1642 h 3990"/>
              <a:gd name="T2" fmla="*/ 3346 w 4112"/>
              <a:gd name="T3" fmla="*/ 1746 h 3990"/>
              <a:gd name="T4" fmla="*/ 3282 w 4112"/>
              <a:gd name="T5" fmla="*/ 1815 h 3990"/>
              <a:gd name="T6" fmla="*/ 3091 w 4112"/>
              <a:gd name="T7" fmla="*/ 1827 h 3990"/>
              <a:gd name="T8" fmla="*/ 3021 w 4112"/>
              <a:gd name="T9" fmla="*/ 1682 h 3990"/>
              <a:gd name="T10" fmla="*/ 2859 w 4112"/>
              <a:gd name="T11" fmla="*/ 1589 h 3990"/>
              <a:gd name="T12" fmla="*/ 2708 w 4112"/>
              <a:gd name="T13" fmla="*/ 1549 h 3990"/>
              <a:gd name="T14" fmla="*/ 2604 w 4112"/>
              <a:gd name="T15" fmla="*/ 1276 h 3990"/>
              <a:gd name="T16" fmla="*/ 2818 w 4112"/>
              <a:gd name="T17" fmla="*/ 1218 h 3990"/>
              <a:gd name="T18" fmla="*/ 2720 w 4112"/>
              <a:gd name="T19" fmla="*/ 946 h 3990"/>
              <a:gd name="T20" fmla="*/ 3299 w 4112"/>
              <a:gd name="T21" fmla="*/ 720 h 3990"/>
              <a:gd name="T22" fmla="*/ 3558 w 4112"/>
              <a:gd name="T23" fmla="*/ 267 h 3990"/>
              <a:gd name="T24" fmla="*/ 3201 w 4112"/>
              <a:gd name="T25" fmla="*/ 0 h 3990"/>
              <a:gd name="T26" fmla="*/ 3114 w 4112"/>
              <a:gd name="T27" fmla="*/ 70 h 3990"/>
              <a:gd name="T28" fmla="*/ 3014 w 4112"/>
              <a:gd name="T29" fmla="*/ 75 h 3990"/>
              <a:gd name="T30" fmla="*/ 2971 w 4112"/>
              <a:gd name="T31" fmla="*/ 126 h 3990"/>
              <a:gd name="T32" fmla="*/ 3021 w 4112"/>
              <a:gd name="T33" fmla="*/ 221 h 3990"/>
              <a:gd name="T34" fmla="*/ 2656 w 4112"/>
              <a:gd name="T35" fmla="*/ 522 h 3990"/>
              <a:gd name="T36" fmla="*/ 2093 w 4112"/>
              <a:gd name="T37" fmla="*/ 679 h 3990"/>
              <a:gd name="T38" fmla="*/ 1764 w 4112"/>
              <a:gd name="T39" fmla="*/ 685 h 3990"/>
              <a:gd name="T40" fmla="*/ 1647 w 4112"/>
              <a:gd name="T41" fmla="*/ 720 h 3990"/>
              <a:gd name="T42" fmla="*/ 1699 w 4112"/>
              <a:gd name="T43" fmla="*/ 575 h 3990"/>
              <a:gd name="T44" fmla="*/ 1484 w 4112"/>
              <a:gd name="T45" fmla="*/ 301 h 3990"/>
              <a:gd name="T46" fmla="*/ 1255 w 4112"/>
              <a:gd name="T47" fmla="*/ 290 h 3990"/>
              <a:gd name="T48" fmla="*/ 1085 w 4112"/>
              <a:gd name="T49" fmla="*/ 424 h 3990"/>
              <a:gd name="T50" fmla="*/ 877 w 4112"/>
              <a:gd name="T51" fmla="*/ 343 h 3990"/>
              <a:gd name="T52" fmla="*/ 510 w 4112"/>
              <a:gd name="T53" fmla="*/ 476 h 3990"/>
              <a:gd name="T54" fmla="*/ 279 w 4112"/>
              <a:gd name="T55" fmla="*/ 308 h 3990"/>
              <a:gd name="T56" fmla="*/ 0 w 4112"/>
              <a:gd name="T57" fmla="*/ 482 h 3990"/>
              <a:gd name="T58" fmla="*/ 1085 w 4112"/>
              <a:gd name="T59" fmla="*/ 2175 h 3990"/>
              <a:gd name="T60" fmla="*/ 2111 w 4112"/>
              <a:gd name="T61" fmla="*/ 3758 h 3990"/>
              <a:gd name="T62" fmla="*/ 2343 w 4112"/>
              <a:gd name="T63" fmla="*/ 3990 h 3990"/>
              <a:gd name="T64" fmla="*/ 2563 w 4112"/>
              <a:gd name="T65" fmla="*/ 3735 h 3990"/>
              <a:gd name="T66" fmla="*/ 3147 w 4112"/>
              <a:gd name="T67" fmla="*/ 2901 h 3990"/>
              <a:gd name="T68" fmla="*/ 3453 w 4112"/>
              <a:gd name="T69" fmla="*/ 3066 h 3990"/>
              <a:gd name="T70" fmla="*/ 3788 w 4112"/>
              <a:gd name="T71" fmla="*/ 3188 h 3990"/>
              <a:gd name="T72" fmla="*/ 4085 w 4112"/>
              <a:gd name="T73" fmla="*/ 3140 h 3990"/>
              <a:gd name="T74" fmla="*/ 4112 w 4112"/>
              <a:gd name="T75" fmla="*/ 2954 h 3990"/>
              <a:gd name="T76" fmla="*/ 3859 w 4112"/>
              <a:gd name="T77" fmla="*/ 2402 h 3990"/>
              <a:gd name="T78" fmla="*/ 3859 w 4112"/>
              <a:gd name="T79" fmla="*/ 2116 h 3990"/>
              <a:gd name="T80" fmla="*/ 3859 w 4112"/>
              <a:gd name="T81" fmla="*/ 1830 h 3990"/>
              <a:gd name="T82" fmla="*/ 3633 w 4112"/>
              <a:gd name="T83" fmla="*/ 1718 h 3990"/>
              <a:gd name="T84" fmla="*/ 3496 w 4112"/>
              <a:gd name="T85" fmla="*/ 1642 h 3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12" h="3990">
                <a:moveTo>
                  <a:pt x="3496" y="1642"/>
                </a:moveTo>
                <a:cubicBezTo>
                  <a:pt x="3445" y="1646"/>
                  <a:pt x="3377" y="1719"/>
                  <a:pt x="3346" y="1746"/>
                </a:cubicBezTo>
                <a:cubicBezTo>
                  <a:pt x="3314" y="1773"/>
                  <a:pt x="3321" y="1797"/>
                  <a:pt x="3282" y="1815"/>
                </a:cubicBezTo>
                <a:cubicBezTo>
                  <a:pt x="3243" y="1834"/>
                  <a:pt x="3136" y="1854"/>
                  <a:pt x="3091" y="1827"/>
                </a:cubicBezTo>
                <a:cubicBezTo>
                  <a:pt x="3045" y="1800"/>
                  <a:pt x="3057" y="1720"/>
                  <a:pt x="3021" y="1682"/>
                </a:cubicBezTo>
                <a:cubicBezTo>
                  <a:pt x="2986" y="1644"/>
                  <a:pt x="2912" y="1604"/>
                  <a:pt x="2859" y="1589"/>
                </a:cubicBezTo>
                <a:cubicBezTo>
                  <a:pt x="2806" y="1574"/>
                  <a:pt x="2766" y="1596"/>
                  <a:pt x="2708" y="1549"/>
                </a:cubicBezTo>
                <a:cubicBezTo>
                  <a:pt x="2650" y="1502"/>
                  <a:pt x="2604" y="1276"/>
                  <a:pt x="2604" y="1276"/>
                </a:cubicBezTo>
                <a:lnTo>
                  <a:pt x="2818" y="1218"/>
                </a:lnTo>
                <a:lnTo>
                  <a:pt x="2720" y="946"/>
                </a:lnTo>
                <a:lnTo>
                  <a:pt x="3299" y="720"/>
                </a:lnTo>
                <a:lnTo>
                  <a:pt x="3558" y="267"/>
                </a:lnTo>
                <a:lnTo>
                  <a:pt x="3201" y="0"/>
                </a:lnTo>
                <a:lnTo>
                  <a:pt x="3114" y="70"/>
                </a:lnTo>
                <a:lnTo>
                  <a:pt x="3014" y="75"/>
                </a:lnTo>
                <a:lnTo>
                  <a:pt x="2971" y="126"/>
                </a:lnTo>
                <a:lnTo>
                  <a:pt x="3021" y="221"/>
                </a:lnTo>
                <a:lnTo>
                  <a:pt x="2656" y="522"/>
                </a:lnTo>
                <a:lnTo>
                  <a:pt x="2093" y="679"/>
                </a:lnTo>
                <a:lnTo>
                  <a:pt x="1764" y="685"/>
                </a:lnTo>
                <a:lnTo>
                  <a:pt x="1647" y="720"/>
                </a:lnTo>
                <a:lnTo>
                  <a:pt x="1699" y="575"/>
                </a:lnTo>
                <a:lnTo>
                  <a:pt x="1484" y="301"/>
                </a:lnTo>
                <a:lnTo>
                  <a:pt x="1255" y="290"/>
                </a:lnTo>
                <a:lnTo>
                  <a:pt x="1085" y="424"/>
                </a:lnTo>
                <a:lnTo>
                  <a:pt x="877" y="343"/>
                </a:lnTo>
                <a:lnTo>
                  <a:pt x="510" y="476"/>
                </a:lnTo>
                <a:lnTo>
                  <a:pt x="279" y="308"/>
                </a:lnTo>
                <a:lnTo>
                  <a:pt x="0" y="482"/>
                </a:lnTo>
                <a:lnTo>
                  <a:pt x="1085" y="2175"/>
                </a:lnTo>
                <a:lnTo>
                  <a:pt x="2111" y="3758"/>
                </a:lnTo>
                <a:cubicBezTo>
                  <a:pt x="2111" y="3758"/>
                  <a:pt x="2243" y="3911"/>
                  <a:pt x="2343" y="3990"/>
                </a:cubicBezTo>
                <a:lnTo>
                  <a:pt x="2563" y="3735"/>
                </a:lnTo>
                <a:lnTo>
                  <a:pt x="3147" y="2901"/>
                </a:lnTo>
                <a:lnTo>
                  <a:pt x="3453" y="3066"/>
                </a:lnTo>
                <a:lnTo>
                  <a:pt x="3788" y="3188"/>
                </a:lnTo>
                <a:lnTo>
                  <a:pt x="4085" y="3140"/>
                </a:lnTo>
                <a:lnTo>
                  <a:pt x="4112" y="2954"/>
                </a:lnTo>
                <a:lnTo>
                  <a:pt x="3859" y="2402"/>
                </a:lnTo>
                <a:lnTo>
                  <a:pt x="3859" y="2116"/>
                </a:lnTo>
                <a:lnTo>
                  <a:pt x="3859" y="1830"/>
                </a:lnTo>
                <a:lnTo>
                  <a:pt x="3633" y="1718"/>
                </a:lnTo>
                <a:cubicBezTo>
                  <a:pt x="3633" y="1718"/>
                  <a:pt x="3548" y="1637"/>
                  <a:pt x="3496" y="1642"/>
                </a:cubicBezTo>
                <a:close/>
              </a:path>
            </a:pathLst>
          </a:custGeom>
          <a:noFill/>
          <a:ln w="7938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18" name="Группа 217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219" name="Рисунок 2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220" name="Рисунок 2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  <p:graphicFrame>
        <p:nvGraphicFramePr>
          <p:cNvPr id="30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4849248"/>
              </p:ext>
            </p:extLst>
          </p:nvPr>
        </p:nvGraphicFramePr>
        <p:xfrm>
          <a:off x="367747" y="1303709"/>
          <a:ext cx="10126495" cy="6119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097156" y="1018876"/>
            <a:ext cx="4293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8857,7 тыс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60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0" name="Прямая соединительная линия 139"/>
          <p:cNvCxnSpPr/>
          <p:nvPr/>
        </p:nvCxnSpPr>
        <p:spPr>
          <a:xfrm>
            <a:off x="4718023" y="1262658"/>
            <a:ext cx="0" cy="5743183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8" name="Picture 2" descr="C:\Users\User\Desktop\БАЗА реально от 27.08.2020\NQAP7187.JPG"/>
          <p:cNvPicPr>
            <a:picLocks noChangeAspect="1" noChangeArrowheads="1"/>
          </p:cNvPicPr>
          <p:nvPr/>
        </p:nvPicPr>
        <p:blipFill rotWithShape="1">
          <a:blip r:embed="rId2" cstate="print"/>
          <a:srcRect l="29560" t="4216" r="16561"/>
          <a:stretch/>
        </p:blipFill>
        <p:spPr bwMode="auto">
          <a:xfrm>
            <a:off x="2301981" y="1190126"/>
            <a:ext cx="2412000" cy="2412000"/>
          </a:xfrm>
          <a:prstGeom prst="ellipse">
            <a:avLst/>
          </a:prstGeom>
          <a:noFill/>
        </p:spPr>
      </p:pic>
      <p:sp>
        <p:nvSpPr>
          <p:cNvPr id="104" name="TextBox 103"/>
          <p:cNvSpPr txBox="1"/>
          <p:nvPr/>
        </p:nvSpPr>
        <p:spPr>
          <a:xfrm>
            <a:off x="1" y="240998"/>
            <a:ext cx="7460636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База ГБУ «Жилищник Бабушкинского района». Техника </a:t>
            </a:r>
          </a:p>
        </p:txBody>
      </p:sp>
      <p:cxnSp>
        <p:nvCxnSpPr>
          <p:cNvPr id="128" name="Прямая соединительная линия 127"/>
          <p:cNvCxnSpPr/>
          <p:nvPr/>
        </p:nvCxnSpPr>
        <p:spPr>
          <a:xfrm>
            <a:off x="7840246" y="1262658"/>
            <a:ext cx="0" cy="5743183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8626005" y="2998600"/>
            <a:ext cx="2065808" cy="94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4000" b="1" dirty="0" smtClean="0">
                <a:ea typeface="Microsoft JhengHei UI Light" panose="020B0304030504040204" pitchFamily="34" charset="-120"/>
              </a:rPr>
              <a:t>49 </a:t>
            </a:r>
            <a:br>
              <a:rPr lang="ru-RU" sz="4000" b="1" dirty="0" smtClean="0">
                <a:ea typeface="Microsoft JhengHei UI Light" panose="020B0304030504040204" pitchFamily="34" charset="-120"/>
              </a:rPr>
            </a:br>
            <a:r>
              <a:rPr lang="ru-RU" dirty="0" smtClean="0">
                <a:ea typeface="Microsoft JhengHei UI Light" panose="020B0304030504040204" pitchFamily="34" charset="-120"/>
              </a:rPr>
              <a:t>водителей </a:t>
            </a:r>
          </a:p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dirty="0" smtClean="0">
                <a:ea typeface="Microsoft JhengHei UI Light" panose="020B0304030504040204" pitchFamily="34" charset="-120"/>
              </a:rPr>
              <a:t>и механизаторов </a:t>
            </a:r>
          </a:p>
        </p:txBody>
      </p:sp>
      <p:pic>
        <p:nvPicPr>
          <p:cNvPr id="136" name="Рисунок 1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262" y="2530508"/>
            <a:ext cx="883591" cy="883591"/>
          </a:xfrm>
          <a:prstGeom prst="rect">
            <a:avLst/>
          </a:prstGeom>
        </p:spPr>
      </p:pic>
      <p:pic>
        <p:nvPicPr>
          <p:cNvPr id="137" name="Рисунок 136" descr="C:\Users\User\Desktop\БАЗА реально от 27.08.2020\IMG_1588.JPG"/>
          <p:cNvPicPr/>
          <p:nvPr/>
        </p:nvPicPr>
        <p:blipFill rotWithShape="1">
          <a:blip r:embed="rId4" cstate="print"/>
          <a:srcRect l="26954" t="15577" r="23965" b="19500"/>
          <a:stretch/>
        </p:blipFill>
        <p:spPr bwMode="auto">
          <a:xfrm rot="380390">
            <a:off x="5166114" y="4161315"/>
            <a:ext cx="2412000" cy="2412000"/>
          </a:xfrm>
          <a:prstGeom prst="ellipse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39" name="Прямоугольник 138"/>
          <p:cNvSpPr/>
          <p:nvPr/>
        </p:nvSpPr>
        <p:spPr>
          <a:xfrm>
            <a:off x="5058487" y="2583102"/>
            <a:ext cx="25999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600" dirty="0" smtClean="0">
                <a:solidFill>
                  <a:srgbClr val="222A3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1" name="Группа 140"/>
          <p:cNvGrpSpPr/>
          <p:nvPr/>
        </p:nvGrpSpPr>
        <p:grpSpPr>
          <a:xfrm>
            <a:off x="5586887" y="1575111"/>
            <a:ext cx="1080417" cy="1006755"/>
            <a:chOff x="7836707" y="2445805"/>
            <a:chExt cx="210776" cy="184168"/>
          </a:xfrm>
        </p:grpSpPr>
        <p:sp>
          <p:nvSpPr>
            <p:cNvPr id="142" name="Овал 141"/>
            <p:cNvSpPr/>
            <p:nvPr/>
          </p:nvSpPr>
          <p:spPr>
            <a:xfrm>
              <a:off x="7836707" y="2449973"/>
              <a:ext cx="180000" cy="180000"/>
            </a:xfrm>
            <a:prstGeom prst="ellipse">
              <a:avLst/>
            </a:prstGeom>
            <a:noFill/>
            <a:ln w="19050">
              <a:solidFill>
                <a:srgbClr val="222A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Фигура, имеющая форму буквы L 142"/>
            <p:cNvSpPr/>
            <p:nvPr/>
          </p:nvSpPr>
          <p:spPr>
            <a:xfrm rot="18900000">
              <a:off x="7880299" y="2445805"/>
              <a:ext cx="167184" cy="99711"/>
            </a:xfrm>
            <a:prstGeom prst="corner">
              <a:avLst>
                <a:gd name="adj1" fmla="val 43555"/>
                <a:gd name="adj2" fmla="val 43452"/>
              </a:avLst>
            </a:prstGeom>
            <a:solidFill>
              <a:srgbClr val="57BC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6" name="TextBox 145"/>
          <p:cNvSpPr txBox="1"/>
          <p:nvPr/>
        </p:nvSpPr>
        <p:spPr>
          <a:xfrm>
            <a:off x="4969019" y="2589288"/>
            <a:ext cx="2222436" cy="134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&gt;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214 397</a:t>
            </a:r>
            <a:br>
              <a:rPr lang="ru-RU" sz="32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</a:b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кв. м</a:t>
            </a:r>
          </a:p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1400" dirty="0" smtClean="0">
                <a:ea typeface="Microsoft JhengHei UI Light" panose="020B0304030504040204" pitchFamily="34" charset="-120"/>
              </a:rPr>
              <a:t>уборочной площади</a:t>
            </a:r>
          </a:p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1400" dirty="0" smtClean="0">
                <a:ea typeface="Microsoft JhengHei UI Light" panose="020B0304030504040204" pitchFamily="34" charset="-120"/>
              </a:rPr>
              <a:t>объектов дорожного</a:t>
            </a:r>
          </a:p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1400" dirty="0" smtClean="0">
                <a:ea typeface="Microsoft JhengHei UI Light" panose="020B0304030504040204" pitchFamily="34" charset="-120"/>
              </a:rPr>
              <a:t>хозяйства</a:t>
            </a:r>
          </a:p>
        </p:txBody>
      </p:sp>
      <p:cxnSp>
        <p:nvCxnSpPr>
          <p:cNvPr id="147" name="Прямая соединительная линия 146"/>
          <p:cNvCxnSpPr/>
          <p:nvPr/>
        </p:nvCxnSpPr>
        <p:spPr>
          <a:xfrm flipH="1">
            <a:off x="386476" y="4140094"/>
            <a:ext cx="4146887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Правая фигурная скобка 153"/>
          <p:cNvSpPr/>
          <p:nvPr/>
        </p:nvSpPr>
        <p:spPr>
          <a:xfrm rot="5400000">
            <a:off x="2280588" y="3435132"/>
            <a:ext cx="336964" cy="3893321"/>
          </a:xfrm>
          <a:prstGeom prst="rightBrace">
            <a:avLst>
              <a:gd name="adj1" fmla="val 96888"/>
              <a:gd name="adj2" fmla="val 50000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TextBox 154"/>
          <p:cNvSpPr txBox="1"/>
          <p:nvPr/>
        </p:nvSpPr>
        <p:spPr>
          <a:xfrm>
            <a:off x="2092945" y="4353522"/>
            <a:ext cx="1899115" cy="87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49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 </a:t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единиц техники</a:t>
            </a:r>
          </a:p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ea typeface="Microsoft JhengHei UI Light" panose="020B0304030504040204" pitchFamily="34" charset="-120"/>
              </a:rPr>
              <a:t>всего</a:t>
            </a:r>
          </a:p>
        </p:txBody>
      </p:sp>
      <p:pic>
        <p:nvPicPr>
          <p:cNvPr id="157" name="Рисунок 1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52" y="4299295"/>
            <a:ext cx="874679" cy="902013"/>
          </a:xfrm>
          <a:prstGeom prst="rect">
            <a:avLst/>
          </a:prstGeom>
        </p:spPr>
      </p:pic>
      <p:sp>
        <p:nvSpPr>
          <p:cNvPr id="161" name="TextBox 160"/>
          <p:cNvSpPr txBox="1"/>
          <p:nvPr/>
        </p:nvSpPr>
        <p:spPr>
          <a:xfrm>
            <a:off x="342264" y="1292283"/>
            <a:ext cx="2576077" cy="906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1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/>
            </a:r>
            <a:br>
              <a:rPr lang="ru-RU" sz="4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</a:b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автомобильная </a:t>
            </a:r>
          </a:p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база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342265" y="2895522"/>
            <a:ext cx="2405708" cy="706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300"/>
              </a:spcBef>
            </a:pP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1</a:t>
            </a:r>
            <a:br>
              <a:rPr lang="ru-RU" sz="4000" b="1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</a:b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ea typeface="Microsoft JhengHei UI Light" panose="020B0304030504040204" pitchFamily="34" charset="-120"/>
              </a:rPr>
              <a:t>бытовой городок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10243853" y="717703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00" dirty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2</a:t>
            </a:r>
          </a:p>
        </p:txBody>
      </p:sp>
      <p:pic>
        <p:nvPicPr>
          <p:cNvPr id="38" name="Picture 2" descr="http://specavtodor.ru/assets/images/products/116/peskach,-shhetka,-pov-otv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2" y="5702896"/>
            <a:ext cx="1485909" cy="114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i.mycdn.me/i?r=AzEPZsRbOZEKgBhR0XGMT1Rkf5NEUILmZuc1xyb8CA9KAqaKTM5SRkZCeTgDn6uOyi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0756" y="5879003"/>
            <a:ext cx="1378284" cy="1062119"/>
          </a:xfrm>
          <a:prstGeom prst="rect">
            <a:avLst/>
          </a:prstGeom>
          <a:noFill/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7230" t="19914" r="40682" b="38615"/>
          <a:stretch>
            <a:fillRect/>
          </a:stretch>
        </p:blipFill>
        <p:spPr bwMode="auto">
          <a:xfrm>
            <a:off x="3170707" y="5786745"/>
            <a:ext cx="1356298" cy="75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" descr="C:\Users\User\Desktop\смотр 2021-2022\ребята от 26.09.2021.jpeg"/>
          <p:cNvPicPr>
            <a:picLocks noChangeAspect="1" noChangeArrowheads="1"/>
          </p:cNvPicPr>
          <p:nvPr/>
        </p:nvPicPr>
        <p:blipFill>
          <a:blip r:embed="rId9" cstate="print"/>
          <a:srcRect t="21980" r="10057" b="8973"/>
          <a:stretch>
            <a:fillRect/>
          </a:stretch>
        </p:blipFill>
        <p:spPr bwMode="auto">
          <a:xfrm>
            <a:off x="7965064" y="4195532"/>
            <a:ext cx="2641814" cy="15210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grpSp>
        <p:nvGrpSpPr>
          <p:cNvPr id="31" name="Группа 30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422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0" y="342484"/>
            <a:ext cx="756497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ea typeface="Microsoft JhengHei UI Light" panose="020B0304030504040204" pitchFamily="34" charset="-120"/>
              </a:rPr>
              <a:t>Показатели финансово – хозяйственной деятельности  2021</a:t>
            </a:r>
          </a:p>
        </p:txBody>
      </p:sp>
      <p:grpSp>
        <p:nvGrpSpPr>
          <p:cNvPr id="3" name="Группа 95"/>
          <p:cNvGrpSpPr/>
          <p:nvPr/>
        </p:nvGrpSpPr>
        <p:grpSpPr>
          <a:xfrm>
            <a:off x="6158998" y="1579590"/>
            <a:ext cx="4067845" cy="5555136"/>
            <a:chOff x="5782176" y="1891538"/>
            <a:chExt cx="2940495" cy="4327470"/>
          </a:xfrm>
        </p:grpSpPr>
        <p:sp>
          <p:nvSpPr>
            <p:cNvPr id="69" name="Полилиния 68"/>
            <p:cNvSpPr/>
            <p:nvPr/>
          </p:nvSpPr>
          <p:spPr>
            <a:xfrm>
              <a:off x="5782176" y="1891538"/>
              <a:ext cx="2939528" cy="4327470"/>
            </a:xfrm>
            <a:custGeom>
              <a:avLst/>
              <a:gdLst>
                <a:gd name="connsiteX0" fmla="*/ 345440 w 1407886"/>
                <a:gd name="connsiteY0" fmla="*/ 0 h 2072640"/>
                <a:gd name="connsiteX1" fmla="*/ 400594 w 1407886"/>
                <a:gd name="connsiteY1" fmla="*/ 43543 h 2072640"/>
                <a:gd name="connsiteX2" fmla="*/ 400594 w 1407886"/>
                <a:gd name="connsiteY2" fmla="*/ 89989 h 2072640"/>
                <a:gd name="connsiteX3" fmla="*/ 287383 w 1407886"/>
                <a:gd name="connsiteY3" fmla="*/ 72572 h 2072640"/>
                <a:gd name="connsiteX4" fmla="*/ 293189 w 1407886"/>
                <a:gd name="connsiteY4" fmla="*/ 185783 h 2072640"/>
                <a:gd name="connsiteX5" fmla="*/ 330926 w 1407886"/>
                <a:gd name="connsiteY5" fmla="*/ 185783 h 2072640"/>
                <a:gd name="connsiteX6" fmla="*/ 330926 w 1407886"/>
                <a:gd name="connsiteY6" fmla="*/ 235132 h 2072640"/>
                <a:gd name="connsiteX7" fmla="*/ 310606 w 1407886"/>
                <a:gd name="connsiteY7" fmla="*/ 243840 h 2072640"/>
                <a:gd name="connsiteX8" fmla="*/ 322217 w 1407886"/>
                <a:gd name="connsiteY8" fmla="*/ 284480 h 2072640"/>
                <a:gd name="connsiteX9" fmla="*/ 275772 w 1407886"/>
                <a:gd name="connsiteY9" fmla="*/ 296092 h 2072640"/>
                <a:gd name="connsiteX10" fmla="*/ 269966 w 1407886"/>
                <a:gd name="connsiteY10" fmla="*/ 418012 h 2072640"/>
                <a:gd name="connsiteX11" fmla="*/ 238034 w 1407886"/>
                <a:gd name="connsiteY11" fmla="*/ 574766 h 2072640"/>
                <a:gd name="connsiteX12" fmla="*/ 357052 w 1407886"/>
                <a:gd name="connsiteY12" fmla="*/ 554446 h 2072640"/>
                <a:gd name="connsiteX13" fmla="*/ 441234 w 1407886"/>
                <a:gd name="connsiteY13" fmla="*/ 568960 h 2072640"/>
                <a:gd name="connsiteX14" fmla="*/ 496389 w 1407886"/>
                <a:gd name="connsiteY14" fmla="*/ 595086 h 2072640"/>
                <a:gd name="connsiteX15" fmla="*/ 743132 w 1407886"/>
                <a:gd name="connsiteY15" fmla="*/ 696686 h 2072640"/>
                <a:gd name="connsiteX16" fmla="*/ 989874 w 1407886"/>
                <a:gd name="connsiteY16" fmla="*/ 734423 h 2072640"/>
                <a:gd name="connsiteX17" fmla="*/ 1001486 w 1407886"/>
                <a:gd name="connsiteY17" fmla="*/ 711200 h 2072640"/>
                <a:gd name="connsiteX18" fmla="*/ 1033417 w 1407886"/>
                <a:gd name="connsiteY18" fmla="*/ 740229 h 2072640"/>
                <a:gd name="connsiteX19" fmla="*/ 1117600 w 1407886"/>
                <a:gd name="connsiteY19" fmla="*/ 740229 h 2072640"/>
                <a:gd name="connsiteX20" fmla="*/ 1135017 w 1407886"/>
                <a:gd name="connsiteY20" fmla="*/ 711200 h 2072640"/>
                <a:gd name="connsiteX21" fmla="*/ 1155337 w 1407886"/>
                <a:gd name="connsiteY21" fmla="*/ 746035 h 2072640"/>
                <a:gd name="connsiteX22" fmla="*/ 1219200 w 1407886"/>
                <a:gd name="connsiteY22" fmla="*/ 777966 h 2072640"/>
                <a:gd name="connsiteX23" fmla="*/ 1344023 w 1407886"/>
                <a:gd name="connsiteY23" fmla="*/ 873760 h 2072640"/>
                <a:gd name="connsiteX24" fmla="*/ 1378857 w 1407886"/>
                <a:gd name="connsiteY24" fmla="*/ 865052 h 2072640"/>
                <a:gd name="connsiteX25" fmla="*/ 1378857 w 1407886"/>
                <a:gd name="connsiteY25" fmla="*/ 905692 h 2072640"/>
                <a:gd name="connsiteX26" fmla="*/ 1407886 w 1407886"/>
                <a:gd name="connsiteY26" fmla="*/ 928915 h 2072640"/>
                <a:gd name="connsiteX27" fmla="*/ 1378857 w 1407886"/>
                <a:gd name="connsiteY27" fmla="*/ 960846 h 2072640"/>
                <a:gd name="connsiteX28" fmla="*/ 1390469 w 1407886"/>
                <a:gd name="connsiteY28" fmla="*/ 981166 h 2072640"/>
                <a:gd name="connsiteX29" fmla="*/ 1335314 w 1407886"/>
                <a:gd name="connsiteY29" fmla="*/ 1001486 h 2072640"/>
                <a:gd name="connsiteX30" fmla="*/ 1320800 w 1407886"/>
                <a:gd name="connsiteY30" fmla="*/ 992777 h 2072640"/>
                <a:gd name="connsiteX31" fmla="*/ 1227909 w 1407886"/>
                <a:gd name="connsiteY31" fmla="*/ 1085669 h 2072640"/>
                <a:gd name="connsiteX32" fmla="*/ 1227909 w 1407886"/>
                <a:gd name="connsiteY32" fmla="*/ 1100183 h 2072640"/>
                <a:gd name="connsiteX33" fmla="*/ 1172754 w 1407886"/>
                <a:gd name="connsiteY33" fmla="*/ 1146629 h 2072640"/>
                <a:gd name="connsiteX34" fmla="*/ 1306286 w 1407886"/>
                <a:gd name="connsiteY34" fmla="*/ 1146629 h 2072640"/>
                <a:gd name="connsiteX35" fmla="*/ 1323703 w 1407886"/>
                <a:gd name="connsiteY35" fmla="*/ 1225006 h 2072640"/>
                <a:gd name="connsiteX36" fmla="*/ 1314994 w 1407886"/>
                <a:gd name="connsiteY36" fmla="*/ 1265646 h 2072640"/>
                <a:gd name="connsiteX37" fmla="*/ 1280160 w 1407886"/>
                <a:gd name="connsiteY37" fmla="*/ 1300480 h 2072640"/>
                <a:gd name="connsiteX38" fmla="*/ 1268549 w 1407886"/>
                <a:gd name="connsiteY38" fmla="*/ 1306286 h 2072640"/>
                <a:gd name="connsiteX39" fmla="*/ 1233714 w 1407886"/>
                <a:gd name="connsiteY39" fmla="*/ 1306286 h 2072640"/>
                <a:gd name="connsiteX40" fmla="*/ 1216297 w 1407886"/>
                <a:gd name="connsiteY40" fmla="*/ 1306286 h 2072640"/>
                <a:gd name="connsiteX41" fmla="*/ 1207589 w 1407886"/>
                <a:gd name="connsiteY41" fmla="*/ 1306286 h 2072640"/>
                <a:gd name="connsiteX42" fmla="*/ 1181463 w 1407886"/>
                <a:gd name="connsiteY42" fmla="*/ 1294675 h 2072640"/>
                <a:gd name="connsiteX43" fmla="*/ 1166949 w 1407886"/>
                <a:gd name="connsiteY43" fmla="*/ 1303383 h 2072640"/>
                <a:gd name="connsiteX44" fmla="*/ 1146629 w 1407886"/>
                <a:gd name="connsiteY44" fmla="*/ 1288869 h 2072640"/>
                <a:gd name="connsiteX45" fmla="*/ 1152434 w 1407886"/>
                <a:gd name="connsiteY45" fmla="*/ 1262743 h 2072640"/>
                <a:gd name="connsiteX46" fmla="*/ 1140823 w 1407886"/>
                <a:gd name="connsiteY46" fmla="*/ 1251132 h 2072640"/>
                <a:gd name="connsiteX47" fmla="*/ 1140823 w 1407886"/>
                <a:gd name="connsiteY47" fmla="*/ 1230812 h 2072640"/>
                <a:gd name="connsiteX48" fmla="*/ 1140823 w 1407886"/>
                <a:gd name="connsiteY48" fmla="*/ 1207589 h 2072640"/>
                <a:gd name="connsiteX49" fmla="*/ 1105989 w 1407886"/>
                <a:gd name="connsiteY49" fmla="*/ 1201783 h 2072640"/>
                <a:gd name="connsiteX50" fmla="*/ 1094377 w 1407886"/>
                <a:gd name="connsiteY50" fmla="*/ 1219200 h 2072640"/>
                <a:gd name="connsiteX51" fmla="*/ 1123406 w 1407886"/>
                <a:gd name="connsiteY51" fmla="*/ 1245326 h 2072640"/>
                <a:gd name="connsiteX52" fmla="*/ 1103086 w 1407886"/>
                <a:gd name="connsiteY52" fmla="*/ 1274355 h 2072640"/>
                <a:gd name="connsiteX53" fmla="*/ 1126309 w 1407886"/>
                <a:gd name="connsiteY53" fmla="*/ 1285966 h 2072640"/>
                <a:gd name="connsiteX54" fmla="*/ 1039223 w 1407886"/>
                <a:gd name="connsiteY54" fmla="*/ 1370149 h 2072640"/>
                <a:gd name="connsiteX55" fmla="*/ 1027612 w 1407886"/>
                <a:gd name="connsiteY55" fmla="*/ 1393372 h 2072640"/>
                <a:gd name="connsiteX56" fmla="*/ 1018903 w 1407886"/>
                <a:gd name="connsiteY56" fmla="*/ 1404983 h 2072640"/>
                <a:gd name="connsiteX57" fmla="*/ 984069 w 1407886"/>
                <a:gd name="connsiteY57" fmla="*/ 1416595 h 2072640"/>
                <a:gd name="connsiteX58" fmla="*/ 992777 w 1407886"/>
                <a:gd name="connsiteY58" fmla="*/ 1544320 h 2072640"/>
                <a:gd name="connsiteX59" fmla="*/ 978263 w 1407886"/>
                <a:gd name="connsiteY59" fmla="*/ 1608183 h 2072640"/>
                <a:gd name="connsiteX60" fmla="*/ 862149 w 1407886"/>
                <a:gd name="connsiteY60" fmla="*/ 1875246 h 2072640"/>
                <a:gd name="connsiteX61" fmla="*/ 859246 w 1407886"/>
                <a:gd name="connsiteY61" fmla="*/ 1997166 h 2072640"/>
                <a:gd name="connsiteX62" fmla="*/ 841829 w 1407886"/>
                <a:gd name="connsiteY62" fmla="*/ 1982652 h 2072640"/>
                <a:gd name="connsiteX63" fmla="*/ 815703 w 1407886"/>
                <a:gd name="connsiteY63" fmla="*/ 1956526 h 2072640"/>
                <a:gd name="connsiteX64" fmla="*/ 795383 w 1407886"/>
                <a:gd name="connsiteY64" fmla="*/ 1921692 h 2072640"/>
                <a:gd name="connsiteX65" fmla="*/ 769257 w 1407886"/>
                <a:gd name="connsiteY65" fmla="*/ 1915886 h 2072640"/>
                <a:gd name="connsiteX66" fmla="*/ 757646 w 1407886"/>
                <a:gd name="connsiteY66" fmla="*/ 1898469 h 2072640"/>
                <a:gd name="connsiteX67" fmla="*/ 751840 w 1407886"/>
                <a:gd name="connsiteY67" fmla="*/ 1962332 h 2072640"/>
                <a:gd name="connsiteX68" fmla="*/ 627017 w 1407886"/>
                <a:gd name="connsiteY68" fmla="*/ 1947817 h 2072640"/>
                <a:gd name="connsiteX69" fmla="*/ 629920 w 1407886"/>
                <a:gd name="connsiteY69" fmla="*/ 2034903 h 2072640"/>
                <a:gd name="connsiteX70" fmla="*/ 612503 w 1407886"/>
                <a:gd name="connsiteY70" fmla="*/ 2055223 h 2072640"/>
                <a:gd name="connsiteX71" fmla="*/ 600892 w 1407886"/>
                <a:gd name="connsiteY71" fmla="*/ 2072640 h 2072640"/>
                <a:gd name="connsiteX72" fmla="*/ 542834 w 1407886"/>
                <a:gd name="connsiteY72" fmla="*/ 2040709 h 2072640"/>
                <a:gd name="connsiteX73" fmla="*/ 519612 w 1407886"/>
                <a:gd name="connsiteY73" fmla="*/ 2040709 h 2072640"/>
                <a:gd name="connsiteX74" fmla="*/ 510903 w 1407886"/>
                <a:gd name="connsiteY74" fmla="*/ 1962332 h 2072640"/>
                <a:gd name="connsiteX75" fmla="*/ 441234 w 1407886"/>
                <a:gd name="connsiteY75" fmla="*/ 1962332 h 2072640"/>
                <a:gd name="connsiteX76" fmla="*/ 418012 w 1407886"/>
                <a:gd name="connsiteY76" fmla="*/ 1927497 h 2072640"/>
                <a:gd name="connsiteX77" fmla="*/ 415109 w 1407886"/>
                <a:gd name="connsiteY77" fmla="*/ 1912983 h 2072640"/>
                <a:gd name="connsiteX78" fmla="*/ 400594 w 1407886"/>
                <a:gd name="connsiteY78" fmla="*/ 1846217 h 2072640"/>
                <a:gd name="connsiteX79" fmla="*/ 388983 w 1407886"/>
                <a:gd name="connsiteY79" fmla="*/ 1764937 h 2072640"/>
                <a:gd name="connsiteX80" fmla="*/ 447040 w 1407886"/>
                <a:gd name="connsiteY80" fmla="*/ 1759132 h 2072640"/>
                <a:gd name="connsiteX81" fmla="*/ 397692 w 1407886"/>
                <a:gd name="connsiteY81" fmla="*/ 1724297 h 2072640"/>
                <a:gd name="connsiteX82" fmla="*/ 386080 w 1407886"/>
                <a:gd name="connsiteY82" fmla="*/ 1669143 h 2072640"/>
                <a:gd name="connsiteX83" fmla="*/ 386080 w 1407886"/>
                <a:gd name="connsiteY83" fmla="*/ 1651726 h 2072640"/>
                <a:gd name="connsiteX84" fmla="*/ 354149 w 1407886"/>
                <a:gd name="connsiteY84" fmla="*/ 1584960 h 2072640"/>
                <a:gd name="connsiteX85" fmla="*/ 359954 w 1407886"/>
                <a:gd name="connsiteY85" fmla="*/ 1471749 h 2072640"/>
                <a:gd name="connsiteX86" fmla="*/ 383177 w 1407886"/>
                <a:gd name="connsiteY86" fmla="*/ 1390469 h 2072640"/>
                <a:gd name="connsiteX87" fmla="*/ 342537 w 1407886"/>
                <a:gd name="connsiteY87" fmla="*/ 1248229 h 2072640"/>
                <a:gd name="connsiteX88" fmla="*/ 345440 w 1407886"/>
                <a:gd name="connsiteY88" fmla="*/ 1126309 h 2072640"/>
                <a:gd name="connsiteX89" fmla="*/ 301897 w 1407886"/>
                <a:gd name="connsiteY89" fmla="*/ 937623 h 2072640"/>
                <a:gd name="connsiteX90" fmla="*/ 298994 w 1407886"/>
                <a:gd name="connsiteY90" fmla="*/ 801189 h 2072640"/>
                <a:gd name="connsiteX91" fmla="*/ 246743 w 1407886"/>
                <a:gd name="connsiteY91" fmla="*/ 740229 h 2072640"/>
                <a:gd name="connsiteX92" fmla="*/ 113212 w 1407886"/>
                <a:gd name="connsiteY92" fmla="*/ 653143 h 2072640"/>
                <a:gd name="connsiteX93" fmla="*/ 98697 w 1407886"/>
                <a:gd name="connsiteY93" fmla="*/ 595086 h 2072640"/>
                <a:gd name="connsiteX94" fmla="*/ 98697 w 1407886"/>
                <a:gd name="connsiteY94" fmla="*/ 574766 h 2072640"/>
                <a:gd name="connsiteX95" fmla="*/ 0 w 1407886"/>
                <a:gd name="connsiteY95" fmla="*/ 177075 h 2072640"/>
                <a:gd name="connsiteX96" fmla="*/ 156754 w 1407886"/>
                <a:gd name="connsiteY96" fmla="*/ 145143 h 2072640"/>
                <a:gd name="connsiteX97" fmla="*/ 127726 w 1407886"/>
                <a:gd name="connsiteY97" fmla="*/ 43543 h 2072640"/>
                <a:gd name="connsiteX98" fmla="*/ 194492 w 1407886"/>
                <a:gd name="connsiteY98" fmla="*/ 11612 h 2072640"/>
                <a:gd name="connsiteX99" fmla="*/ 232229 w 1407886"/>
                <a:gd name="connsiteY99" fmla="*/ 66766 h 2072640"/>
                <a:gd name="connsiteX100" fmla="*/ 345440 w 1407886"/>
                <a:gd name="connsiteY100" fmla="*/ 0 h 207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1407886" h="2072640">
                  <a:moveTo>
                    <a:pt x="345440" y="0"/>
                  </a:moveTo>
                  <a:lnTo>
                    <a:pt x="400594" y="43543"/>
                  </a:lnTo>
                  <a:lnTo>
                    <a:pt x="400594" y="89989"/>
                  </a:lnTo>
                  <a:lnTo>
                    <a:pt x="287383" y="72572"/>
                  </a:lnTo>
                  <a:lnTo>
                    <a:pt x="293189" y="185783"/>
                  </a:lnTo>
                  <a:lnTo>
                    <a:pt x="330926" y="185783"/>
                  </a:lnTo>
                  <a:lnTo>
                    <a:pt x="330926" y="235132"/>
                  </a:lnTo>
                  <a:lnTo>
                    <a:pt x="310606" y="243840"/>
                  </a:lnTo>
                  <a:lnTo>
                    <a:pt x="322217" y="284480"/>
                  </a:lnTo>
                  <a:lnTo>
                    <a:pt x="275772" y="296092"/>
                  </a:lnTo>
                  <a:lnTo>
                    <a:pt x="269966" y="418012"/>
                  </a:lnTo>
                  <a:lnTo>
                    <a:pt x="238034" y="574766"/>
                  </a:lnTo>
                  <a:lnTo>
                    <a:pt x="357052" y="554446"/>
                  </a:lnTo>
                  <a:lnTo>
                    <a:pt x="441234" y="568960"/>
                  </a:lnTo>
                  <a:lnTo>
                    <a:pt x="496389" y="595086"/>
                  </a:lnTo>
                  <a:lnTo>
                    <a:pt x="743132" y="696686"/>
                  </a:lnTo>
                  <a:lnTo>
                    <a:pt x="989874" y="734423"/>
                  </a:lnTo>
                  <a:lnTo>
                    <a:pt x="1001486" y="711200"/>
                  </a:lnTo>
                  <a:lnTo>
                    <a:pt x="1033417" y="740229"/>
                  </a:lnTo>
                  <a:lnTo>
                    <a:pt x="1117600" y="740229"/>
                  </a:lnTo>
                  <a:lnTo>
                    <a:pt x="1135017" y="711200"/>
                  </a:lnTo>
                  <a:lnTo>
                    <a:pt x="1155337" y="746035"/>
                  </a:lnTo>
                  <a:lnTo>
                    <a:pt x="1219200" y="777966"/>
                  </a:lnTo>
                  <a:lnTo>
                    <a:pt x="1344023" y="873760"/>
                  </a:lnTo>
                  <a:lnTo>
                    <a:pt x="1378857" y="865052"/>
                  </a:lnTo>
                  <a:lnTo>
                    <a:pt x="1378857" y="905692"/>
                  </a:lnTo>
                  <a:lnTo>
                    <a:pt x="1407886" y="928915"/>
                  </a:lnTo>
                  <a:lnTo>
                    <a:pt x="1378857" y="960846"/>
                  </a:lnTo>
                  <a:lnTo>
                    <a:pt x="1390469" y="981166"/>
                  </a:lnTo>
                  <a:lnTo>
                    <a:pt x="1335314" y="1001486"/>
                  </a:lnTo>
                  <a:lnTo>
                    <a:pt x="1320800" y="992777"/>
                  </a:lnTo>
                  <a:lnTo>
                    <a:pt x="1227909" y="1085669"/>
                  </a:lnTo>
                  <a:lnTo>
                    <a:pt x="1227909" y="1100183"/>
                  </a:lnTo>
                  <a:lnTo>
                    <a:pt x="1172754" y="1146629"/>
                  </a:lnTo>
                  <a:lnTo>
                    <a:pt x="1306286" y="1146629"/>
                  </a:lnTo>
                  <a:lnTo>
                    <a:pt x="1323703" y="1225006"/>
                  </a:lnTo>
                  <a:lnTo>
                    <a:pt x="1314994" y="1265646"/>
                  </a:lnTo>
                  <a:lnTo>
                    <a:pt x="1280160" y="1300480"/>
                  </a:lnTo>
                  <a:lnTo>
                    <a:pt x="1268549" y="1306286"/>
                  </a:lnTo>
                  <a:lnTo>
                    <a:pt x="1233714" y="1306286"/>
                  </a:lnTo>
                  <a:lnTo>
                    <a:pt x="1216297" y="1306286"/>
                  </a:lnTo>
                  <a:lnTo>
                    <a:pt x="1207589" y="1306286"/>
                  </a:lnTo>
                  <a:lnTo>
                    <a:pt x="1181463" y="1294675"/>
                  </a:lnTo>
                  <a:lnTo>
                    <a:pt x="1166949" y="1303383"/>
                  </a:lnTo>
                  <a:lnTo>
                    <a:pt x="1146629" y="1288869"/>
                  </a:lnTo>
                  <a:lnTo>
                    <a:pt x="1152434" y="1262743"/>
                  </a:lnTo>
                  <a:lnTo>
                    <a:pt x="1140823" y="1251132"/>
                  </a:lnTo>
                  <a:lnTo>
                    <a:pt x="1140823" y="1230812"/>
                  </a:lnTo>
                  <a:lnTo>
                    <a:pt x="1140823" y="1207589"/>
                  </a:lnTo>
                  <a:lnTo>
                    <a:pt x="1105989" y="1201783"/>
                  </a:lnTo>
                  <a:lnTo>
                    <a:pt x="1094377" y="1219200"/>
                  </a:lnTo>
                  <a:lnTo>
                    <a:pt x="1123406" y="1245326"/>
                  </a:lnTo>
                  <a:lnTo>
                    <a:pt x="1103086" y="1274355"/>
                  </a:lnTo>
                  <a:lnTo>
                    <a:pt x="1126309" y="1285966"/>
                  </a:lnTo>
                  <a:lnTo>
                    <a:pt x="1039223" y="1370149"/>
                  </a:lnTo>
                  <a:lnTo>
                    <a:pt x="1027612" y="1393372"/>
                  </a:lnTo>
                  <a:lnTo>
                    <a:pt x="1018903" y="1404983"/>
                  </a:lnTo>
                  <a:lnTo>
                    <a:pt x="984069" y="1416595"/>
                  </a:lnTo>
                  <a:lnTo>
                    <a:pt x="992777" y="1544320"/>
                  </a:lnTo>
                  <a:lnTo>
                    <a:pt x="978263" y="1608183"/>
                  </a:lnTo>
                  <a:lnTo>
                    <a:pt x="862149" y="1875246"/>
                  </a:lnTo>
                  <a:cubicBezTo>
                    <a:pt x="861181" y="1915886"/>
                    <a:pt x="860214" y="1956526"/>
                    <a:pt x="859246" y="1997166"/>
                  </a:cubicBezTo>
                  <a:lnTo>
                    <a:pt x="841829" y="1982652"/>
                  </a:lnTo>
                  <a:lnTo>
                    <a:pt x="815703" y="1956526"/>
                  </a:lnTo>
                  <a:lnTo>
                    <a:pt x="795383" y="1921692"/>
                  </a:lnTo>
                  <a:lnTo>
                    <a:pt x="769257" y="1915886"/>
                  </a:lnTo>
                  <a:lnTo>
                    <a:pt x="757646" y="1898469"/>
                  </a:lnTo>
                  <a:lnTo>
                    <a:pt x="751840" y="1962332"/>
                  </a:lnTo>
                  <a:lnTo>
                    <a:pt x="627017" y="1947817"/>
                  </a:lnTo>
                  <a:lnTo>
                    <a:pt x="629920" y="2034903"/>
                  </a:lnTo>
                  <a:lnTo>
                    <a:pt x="612503" y="2055223"/>
                  </a:lnTo>
                  <a:lnTo>
                    <a:pt x="600892" y="2072640"/>
                  </a:lnTo>
                  <a:lnTo>
                    <a:pt x="542834" y="2040709"/>
                  </a:lnTo>
                  <a:lnTo>
                    <a:pt x="519612" y="2040709"/>
                  </a:lnTo>
                  <a:lnTo>
                    <a:pt x="510903" y="1962332"/>
                  </a:lnTo>
                  <a:lnTo>
                    <a:pt x="441234" y="1962332"/>
                  </a:lnTo>
                  <a:lnTo>
                    <a:pt x="418012" y="1927497"/>
                  </a:lnTo>
                  <a:lnTo>
                    <a:pt x="415109" y="1912983"/>
                  </a:lnTo>
                  <a:lnTo>
                    <a:pt x="400594" y="1846217"/>
                  </a:lnTo>
                  <a:lnTo>
                    <a:pt x="388983" y="1764937"/>
                  </a:lnTo>
                  <a:lnTo>
                    <a:pt x="447040" y="1759132"/>
                  </a:lnTo>
                  <a:lnTo>
                    <a:pt x="397692" y="1724297"/>
                  </a:lnTo>
                  <a:lnTo>
                    <a:pt x="386080" y="1669143"/>
                  </a:lnTo>
                  <a:lnTo>
                    <a:pt x="386080" y="1651726"/>
                  </a:lnTo>
                  <a:lnTo>
                    <a:pt x="354149" y="1584960"/>
                  </a:lnTo>
                  <a:lnTo>
                    <a:pt x="359954" y="1471749"/>
                  </a:lnTo>
                  <a:lnTo>
                    <a:pt x="383177" y="1390469"/>
                  </a:lnTo>
                  <a:lnTo>
                    <a:pt x="342537" y="1248229"/>
                  </a:lnTo>
                  <a:cubicBezTo>
                    <a:pt x="343505" y="1207589"/>
                    <a:pt x="344472" y="1166949"/>
                    <a:pt x="345440" y="1126309"/>
                  </a:cubicBezTo>
                  <a:lnTo>
                    <a:pt x="301897" y="937623"/>
                  </a:lnTo>
                  <a:cubicBezTo>
                    <a:pt x="300929" y="892145"/>
                    <a:pt x="299962" y="846667"/>
                    <a:pt x="298994" y="801189"/>
                  </a:cubicBezTo>
                  <a:lnTo>
                    <a:pt x="246743" y="740229"/>
                  </a:lnTo>
                  <a:lnTo>
                    <a:pt x="113212" y="653143"/>
                  </a:lnTo>
                  <a:lnTo>
                    <a:pt x="98697" y="595086"/>
                  </a:lnTo>
                  <a:lnTo>
                    <a:pt x="98697" y="574766"/>
                  </a:lnTo>
                  <a:lnTo>
                    <a:pt x="0" y="177075"/>
                  </a:lnTo>
                  <a:lnTo>
                    <a:pt x="156754" y="145143"/>
                  </a:lnTo>
                  <a:lnTo>
                    <a:pt x="127726" y="43543"/>
                  </a:lnTo>
                  <a:lnTo>
                    <a:pt x="194492" y="11612"/>
                  </a:lnTo>
                  <a:lnTo>
                    <a:pt x="232229" y="66766"/>
                  </a:lnTo>
                  <a:lnTo>
                    <a:pt x="345440" y="0"/>
                  </a:lnTo>
                  <a:close/>
                </a:path>
              </a:pathLst>
            </a:custGeom>
            <a:solidFill>
              <a:srgbClr val="F2F2F2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Freeform 14"/>
            <p:cNvSpPr>
              <a:spLocks/>
            </p:cNvSpPr>
            <p:nvPr/>
          </p:nvSpPr>
          <p:spPr bwMode="auto">
            <a:xfrm>
              <a:off x="6521357" y="4594853"/>
              <a:ext cx="403732" cy="759407"/>
            </a:xfrm>
            <a:custGeom>
              <a:avLst/>
              <a:gdLst>
                <a:gd name="T0" fmla="*/ 1181 w 1617"/>
                <a:gd name="T1" fmla="*/ 39 h 3026"/>
                <a:gd name="T2" fmla="*/ 952 w 1617"/>
                <a:gd name="T3" fmla="*/ 214 h 3026"/>
                <a:gd name="T4" fmla="*/ 962 w 1617"/>
                <a:gd name="T5" fmla="*/ 373 h 3026"/>
                <a:gd name="T6" fmla="*/ 800 w 1617"/>
                <a:gd name="T7" fmla="*/ 377 h 3026"/>
                <a:gd name="T8" fmla="*/ 776 w 1617"/>
                <a:gd name="T9" fmla="*/ 293 h 3026"/>
                <a:gd name="T10" fmla="*/ 677 w 1617"/>
                <a:gd name="T11" fmla="*/ 378 h 3026"/>
                <a:gd name="T12" fmla="*/ 891 w 1617"/>
                <a:gd name="T13" fmla="*/ 759 h 3026"/>
                <a:gd name="T14" fmla="*/ 423 w 1617"/>
                <a:gd name="T15" fmla="*/ 1019 h 3026"/>
                <a:gd name="T16" fmla="*/ 395 w 1617"/>
                <a:gd name="T17" fmla="*/ 1296 h 3026"/>
                <a:gd name="T18" fmla="*/ 504 w 1617"/>
                <a:gd name="T19" fmla="*/ 1417 h 3026"/>
                <a:gd name="T20" fmla="*/ 961 w 1617"/>
                <a:gd name="T21" fmla="*/ 1368 h 3026"/>
                <a:gd name="T22" fmla="*/ 947 w 1617"/>
                <a:gd name="T23" fmla="*/ 1111 h 3026"/>
                <a:gd name="T24" fmla="*/ 1487 w 1617"/>
                <a:gd name="T25" fmla="*/ 1695 h 3026"/>
                <a:gd name="T26" fmla="*/ 1617 w 1617"/>
                <a:gd name="T27" fmla="*/ 3026 h 3026"/>
                <a:gd name="T28" fmla="*/ 92 w 1617"/>
                <a:gd name="T29" fmla="*/ 1263 h 3026"/>
                <a:gd name="T30" fmla="*/ 194 w 1617"/>
                <a:gd name="T31" fmla="*/ 888 h 3026"/>
                <a:gd name="T32" fmla="*/ 177 w 1617"/>
                <a:gd name="T33" fmla="*/ 693 h 3026"/>
                <a:gd name="T34" fmla="*/ 0 w 1617"/>
                <a:gd name="T35" fmla="*/ 0 h 3026"/>
                <a:gd name="T36" fmla="*/ 1181 w 1617"/>
                <a:gd name="T37" fmla="*/ 39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17" h="3026">
                  <a:moveTo>
                    <a:pt x="1181" y="39"/>
                  </a:moveTo>
                  <a:lnTo>
                    <a:pt x="952" y="214"/>
                  </a:lnTo>
                  <a:lnTo>
                    <a:pt x="962" y="373"/>
                  </a:lnTo>
                  <a:lnTo>
                    <a:pt x="800" y="377"/>
                  </a:lnTo>
                  <a:lnTo>
                    <a:pt x="776" y="293"/>
                  </a:lnTo>
                  <a:lnTo>
                    <a:pt x="677" y="378"/>
                  </a:lnTo>
                  <a:lnTo>
                    <a:pt x="891" y="759"/>
                  </a:lnTo>
                  <a:lnTo>
                    <a:pt x="423" y="1019"/>
                  </a:lnTo>
                  <a:lnTo>
                    <a:pt x="395" y="1296"/>
                  </a:lnTo>
                  <a:lnTo>
                    <a:pt x="504" y="1417"/>
                  </a:lnTo>
                  <a:lnTo>
                    <a:pt x="961" y="1368"/>
                  </a:lnTo>
                  <a:lnTo>
                    <a:pt x="947" y="1111"/>
                  </a:lnTo>
                  <a:lnTo>
                    <a:pt x="1487" y="1695"/>
                  </a:lnTo>
                  <a:lnTo>
                    <a:pt x="1617" y="3026"/>
                  </a:lnTo>
                  <a:lnTo>
                    <a:pt x="92" y="1263"/>
                  </a:lnTo>
                  <a:lnTo>
                    <a:pt x="194" y="888"/>
                  </a:lnTo>
                  <a:lnTo>
                    <a:pt x="177" y="693"/>
                  </a:lnTo>
                  <a:lnTo>
                    <a:pt x="0" y="0"/>
                  </a:lnTo>
                  <a:lnTo>
                    <a:pt x="1181" y="39"/>
                  </a:lnTo>
                  <a:close/>
                </a:path>
              </a:pathLst>
            </a:custGeom>
            <a:solidFill>
              <a:srgbClr val="F2F2F2"/>
            </a:solidFill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3" name="Freeform 58"/>
            <p:cNvSpPr>
              <a:spLocks/>
            </p:cNvSpPr>
            <p:nvPr/>
          </p:nvSpPr>
          <p:spPr bwMode="auto">
            <a:xfrm>
              <a:off x="7343245" y="4936107"/>
              <a:ext cx="499862" cy="1110273"/>
            </a:xfrm>
            <a:custGeom>
              <a:avLst/>
              <a:gdLst>
                <a:gd name="T0" fmla="*/ 1135 w 1993"/>
                <a:gd name="T1" fmla="*/ 0 h 4436"/>
                <a:gd name="T2" fmla="*/ 1193 w 1993"/>
                <a:gd name="T3" fmla="*/ 93 h 4436"/>
                <a:gd name="T4" fmla="*/ 1146 w 1993"/>
                <a:gd name="T5" fmla="*/ 255 h 4436"/>
                <a:gd name="T6" fmla="*/ 1112 w 1993"/>
                <a:gd name="T7" fmla="*/ 423 h 4436"/>
                <a:gd name="T8" fmla="*/ 1291 w 1993"/>
                <a:gd name="T9" fmla="*/ 557 h 4436"/>
                <a:gd name="T10" fmla="*/ 1784 w 1993"/>
                <a:gd name="T11" fmla="*/ 690 h 4436"/>
                <a:gd name="T12" fmla="*/ 1871 w 1993"/>
                <a:gd name="T13" fmla="*/ 852 h 4436"/>
                <a:gd name="T14" fmla="*/ 1993 w 1993"/>
                <a:gd name="T15" fmla="*/ 858 h 4436"/>
                <a:gd name="T16" fmla="*/ 1964 w 1993"/>
                <a:gd name="T17" fmla="*/ 1067 h 4436"/>
                <a:gd name="T18" fmla="*/ 1861 w 1993"/>
                <a:gd name="T19" fmla="*/ 1376 h 4436"/>
                <a:gd name="T20" fmla="*/ 1512 w 1993"/>
                <a:gd name="T21" fmla="*/ 2116 h 4436"/>
                <a:gd name="T22" fmla="*/ 940 w 1993"/>
                <a:gd name="T23" fmla="*/ 3436 h 4436"/>
                <a:gd name="T24" fmla="*/ 909 w 1993"/>
                <a:gd name="T25" fmla="*/ 4436 h 4436"/>
                <a:gd name="T26" fmla="*/ 712 w 1993"/>
                <a:gd name="T27" fmla="*/ 4331 h 4436"/>
                <a:gd name="T28" fmla="*/ 563 w 1993"/>
                <a:gd name="T29" fmla="*/ 4020 h 4436"/>
                <a:gd name="T30" fmla="*/ 148 w 1993"/>
                <a:gd name="T31" fmla="*/ 3802 h 4436"/>
                <a:gd name="T32" fmla="*/ 0 w 1993"/>
                <a:gd name="T33" fmla="*/ 3602 h 4436"/>
                <a:gd name="T34" fmla="*/ 33 w 1993"/>
                <a:gd name="T35" fmla="*/ 3056 h 4436"/>
                <a:gd name="T36" fmla="*/ 306 w 1993"/>
                <a:gd name="T37" fmla="*/ 1502 h 4436"/>
                <a:gd name="T38" fmla="*/ 1135 w 1993"/>
                <a:gd name="T39" fmla="*/ 0 h 4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93" h="4436">
                  <a:moveTo>
                    <a:pt x="1135" y="0"/>
                  </a:moveTo>
                  <a:cubicBezTo>
                    <a:pt x="1135" y="0"/>
                    <a:pt x="1204" y="41"/>
                    <a:pt x="1193" y="93"/>
                  </a:cubicBezTo>
                  <a:cubicBezTo>
                    <a:pt x="1181" y="145"/>
                    <a:pt x="1158" y="220"/>
                    <a:pt x="1146" y="255"/>
                  </a:cubicBezTo>
                  <a:cubicBezTo>
                    <a:pt x="1135" y="290"/>
                    <a:pt x="1065" y="365"/>
                    <a:pt x="1112" y="423"/>
                  </a:cubicBezTo>
                  <a:cubicBezTo>
                    <a:pt x="1158" y="481"/>
                    <a:pt x="1216" y="563"/>
                    <a:pt x="1291" y="557"/>
                  </a:cubicBezTo>
                  <a:cubicBezTo>
                    <a:pt x="1367" y="551"/>
                    <a:pt x="1738" y="673"/>
                    <a:pt x="1784" y="690"/>
                  </a:cubicBezTo>
                  <a:cubicBezTo>
                    <a:pt x="1831" y="708"/>
                    <a:pt x="1871" y="852"/>
                    <a:pt x="1871" y="852"/>
                  </a:cubicBezTo>
                  <a:lnTo>
                    <a:pt x="1993" y="858"/>
                  </a:lnTo>
                  <a:lnTo>
                    <a:pt x="1964" y="1067"/>
                  </a:lnTo>
                  <a:lnTo>
                    <a:pt x="1861" y="1376"/>
                  </a:lnTo>
                  <a:lnTo>
                    <a:pt x="1512" y="2116"/>
                  </a:lnTo>
                  <a:cubicBezTo>
                    <a:pt x="1512" y="2116"/>
                    <a:pt x="969" y="3424"/>
                    <a:pt x="940" y="3436"/>
                  </a:cubicBezTo>
                  <a:cubicBezTo>
                    <a:pt x="911" y="3447"/>
                    <a:pt x="909" y="4436"/>
                    <a:pt x="909" y="4436"/>
                  </a:cubicBezTo>
                  <a:lnTo>
                    <a:pt x="712" y="4331"/>
                  </a:lnTo>
                  <a:lnTo>
                    <a:pt x="563" y="4020"/>
                  </a:lnTo>
                  <a:lnTo>
                    <a:pt x="148" y="3802"/>
                  </a:lnTo>
                  <a:lnTo>
                    <a:pt x="0" y="3602"/>
                  </a:lnTo>
                  <a:lnTo>
                    <a:pt x="33" y="3056"/>
                  </a:lnTo>
                  <a:lnTo>
                    <a:pt x="306" y="1502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F2F2F2"/>
            </a:solidFill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83"/>
            <p:cNvSpPr>
              <a:spLocks/>
            </p:cNvSpPr>
            <p:nvPr/>
          </p:nvSpPr>
          <p:spPr bwMode="auto">
            <a:xfrm>
              <a:off x="5983041" y="3042396"/>
              <a:ext cx="706536" cy="634442"/>
            </a:xfrm>
            <a:custGeom>
              <a:avLst/>
              <a:gdLst>
                <a:gd name="T0" fmla="*/ 0 w 2825"/>
                <a:gd name="T1" fmla="*/ 400 h 2540"/>
                <a:gd name="T2" fmla="*/ 2136 w 2825"/>
                <a:gd name="T3" fmla="*/ 0 h 2540"/>
                <a:gd name="T4" fmla="*/ 2825 w 2825"/>
                <a:gd name="T5" fmla="*/ 128 h 2540"/>
                <a:gd name="T6" fmla="*/ 2785 w 2825"/>
                <a:gd name="T7" fmla="*/ 257 h 2540"/>
                <a:gd name="T8" fmla="*/ 2729 w 2825"/>
                <a:gd name="T9" fmla="*/ 2460 h 2540"/>
                <a:gd name="T10" fmla="*/ 2553 w 2825"/>
                <a:gd name="T11" fmla="*/ 2540 h 2540"/>
                <a:gd name="T12" fmla="*/ 2272 w 2825"/>
                <a:gd name="T13" fmla="*/ 2540 h 2540"/>
                <a:gd name="T14" fmla="*/ 2240 w 2825"/>
                <a:gd name="T15" fmla="*/ 2364 h 2540"/>
                <a:gd name="T16" fmla="*/ 1653 w 2825"/>
                <a:gd name="T17" fmla="*/ 2313 h 2540"/>
                <a:gd name="T18" fmla="*/ 1623 w 2825"/>
                <a:gd name="T19" fmla="*/ 1987 h 2540"/>
                <a:gd name="T20" fmla="*/ 1567 w 2825"/>
                <a:gd name="T21" fmla="*/ 1859 h 2540"/>
                <a:gd name="T22" fmla="*/ 1487 w 2825"/>
                <a:gd name="T23" fmla="*/ 1747 h 2540"/>
                <a:gd name="T24" fmla="*/ 1183 w 2825"/>
                <a:gd name="T25" fmla="*/ 1506 h 2540"/>
                <a:gd name="T26" fmla="*/ 844 w 2825"/>
                <a:gd name="T27" fmla="*/ 1278 h 2540"/>
                <a:gd name="T28" fmla="*/ 846 w 2825"/>
                <a:gd name="T29" fmla="*/ 1274 h 2540"/>
                <a:gd name="T30" fmla="*/ 534 w 2825"/>
                <a:gd name="T31" fmla="*/ 1098 h 2540"/>
                <a:gd name="T32" fmla="*/ 149 w 2825"/>
                <a:gd name="T33" fmla="*/ 801 h 2540"/>
                <a:gd name="T34" fmla="*/ 0 w 2825"/>
                <a:gd name="T35" fmla="*/ 400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25" h="2540">
                  <a:moveTo>
                    <a:pt x="0" y="400"/>
                  </a:moveTo>
                  <a:lnTo>
                    <a:pt x="2136" y="0"/>
                  </a:lnTo>
                  <a:lnTo>
                    <a:pt x="2825" y="128"/>
                  </a:lnTo>
                  <a:lnTo>
                    <a:pt x="2785" y="257"/>
                  </a:lnTo>
                  <a:lnTo>
                    <a:pt x="2729" y="2460"/>
                  </a:lnTo>
                  <a:lnTo>
                    <a:pt x="2553" y="2540"/>
                  </a:lnTo>
                  <a:lnTo>
                    <a:pt x="2272" y="2540"/>
                  </a:lnTo>
                  <a:lnTo>
                    <a:pt x="2240" y="2364"/>
                  </a:lnTo>
                  <a:lnTo>
                    <a:pt x="1653" y="2313"/>
                  </a:lnTo>
                  <a:lnTo>
                    <a:pt x="1623" y="1987"/>
                  </a:lnTo>
                  <a:lnTo>
                    <a:pt x="1567" y="1859"/>
                  </a:lnTo>
                  <a:lnTo>
                    <a:pt x="1487" y="1747"/>
                  </a:lnTo>
                  <a:lnTo>
                    <a:pt x="1183" y="1506"/>
                  </a:lnTo>
                  <a:lnTo>
                    <a:pt x="844" y="1278"/>
                  </a:lnTo>
                  <a:lnTo>
                    <a:pt x="846" y="1274"/>
                  </a:lnTo>
                  <a:lnTo>
                    <a:pt x="534" y="1098"/>
                  </a:lnTo>
                  <a:lnTo>
                    <a:pt x="149" y="801"/>
                  </a:lnTo>
                  <a:lnTo>
                    <a:pt x="0" y="400"/>
                  </a:lnTo>
                  <a:close/>
                </a:path>
              </a:pathLst>
            </a:custGeom>
            <a:solidFill>
              <a:srgbClr val="F2F2F2"/>
            </a:solidFill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Freeform 85"/>
            <p:cNvSpPr>
              <a:spLocks/>
            </p:cNvSpPr>
            <p:nvPr/>
          </p:nvSpPr>
          <p:spPr bwMode="auto">
            <a:xfrm>
              <a:off x="6670353" y="3047201"/>
              <a:ext cx="735374" cy="788245"/>
            </a:xfrm>
            <a:custGeom>
              <a:avLst/>
              <a:gdLst>
                <a:gd name="T0" fmla="*/ 85 w 2953"/>
                <a:gd name="T1" fmla="*/ 105 h 3137"/>
                <a:gd name="T2" fmla="*/ 137 w 2953"/>
                <a:gd name="T3" fmla="*/ 0 h 3137"/>
                <a:gd name="T4" fmla="*/ 248 w 2953"/>
                <a:gd name="T5" fmla="*/ 176 h 3137"/>
                <a:gd name="T6" fmla="*/ 1302 w 2953"/>
                <a:gd name="T7" fmla="*/ 668 h 3137"/>
                <a:gd name="T8" fmla="*/ 1882 w 2953"/>
                <a:gd name="T9" fmla="*/ 913 h 3137"/>
                <a:gd name="T10" fmla="*/ 2953 w 2953"/>
                <a:gd name="T11" fmla="*/ 1265 h 3137"/>
                <a:gd name="T12" fmla="*/ 2883 w 2953"/>
                <a:gd name="T13" fmla="*/ 1639 h 3137"/>
                <a:gd name="T14" fmla="*/ 2303 w 2953"/>
                <a:gd name="T15" fmla="*/ 2078 h 3137"/>
                <a:gd name="T16" fmla="*/ 2034 w 2953"/>
                <a:gd name="T17" fmla="*/ 2219 h 3137"/>
                <a:gd name="T18" fmla="*/ 1893 w 2953"/>
                <a:gd name="T19" fmla="*/ 2482 h 3137"/>
                <a:gd name="T20" fmla="*/ 1765 w 2953"/>
                <a:gd name="T21" fmla="*/ 2576 h 3137"/>
                <a:gd name="T22" fmla="*/ 1536 w 2953"/>
                <a:gd name="T23" fmla="*/ 2787 h 3137"/>
                <a:gd name="T24" fmla="*/ 1589 w 2953"/>
                <a:gd name="T25" fmla="*/ 2945 h 3137"/>
                <a:gd name="T26" fmla="*/ 1689 w 2953"/>
                <a:gd name="T27" fmla="*/ 3003 h 3137"/>
                <a:gd name="T28" fmla="*/ 1161 w 2953"/>
                <a:gd name="T29" fmla="*/ 3137 h 3137"/>
                <a:gd name="T30" fmla="*/ 588 w 2953"/>
                <a:gd name="T31" fmla="*/ 2441 h 3137"/>
                <a:gd name="T32" fmla="*/ 377 w 2953"/>
                <a:gd name="T33" fmla="*/ 2377 h 3137"/>
                <a:gd name="T34" fmla="*/ 0 w 2953"/>
                <a:gd name="T35" fmla="*/ 2372 h 3137"/>
                <a:gd name="T36" fmla="*/ 54 w 2953"/>
                <a:gd name="T37" fmla="*/ 235 h 3137"/>
                <a:gd name="T38" fmla="*/ 94 w 2953"/>
                <a:gd name="T39" fmla="*/ 106 h 3137"/>
                <a:gd name="T40" fmla="*/ 85 w 2953"/>
                <a:gd name="T41" fmla="*/ 105 h 3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3" h="3137">
                  <a:moveTo>
                    <a:pt x="85" y="105"/>
                  </a:moveTo>
                  <a:lnTo>
                    <a:pt x="137" y="0"/>
                  </a:lnTo>
                  <a:lnTo>
                    <a:pt x="248" y="176"/>
                  </a:lnTo>
                  <a:lnTo>
                    <a:pt x="1302" y="668"/>
                  </a:lnTo>
                  <a:lnTo>
                    <a:pt x="1882" y="913"/>
                  </a:lnTo>
                  <a:lnTo>
                    <a:pt x="2953" y="1265"/>
                  </a:lnTo>
                  <a:lnTo>
                    <a:pt x="2883" y="1639"/>
                  </a:lnTo>
                  <a:lnTo>
                    <a:pt x="2303" y="2078"/>
                  </a:lnTo>
                  <a:lnTo>
                    <a:pt x="2034" y="2219"/>
                  </a:lnTo>
                  <a:lnTo>
                    <a:pt x="1893" y="2482"/>
                  </a:lnTo>
                  <a:lnTo>
                    <a:pt x="1765" y="2576"/>
                  </a:lnTo>
                  <a:lnTo>
                    <a:pt x="1536" y="2787"/>
                  </a:lnTo>
                  <a:lnTo>
                    <a:pt x="1589" y="2945"/>
                  </a:lnTo>
                  <a:lnTo>
                    <a:pt x="1689" y="3003"/>
                  </a:lnTo>
                  <a:lnTo>
                    <a:pt x="1161" y="3137"/>
                  </a:lnTo>
                  <a:lnTo>
                    <a:pt x="588" y="2441"/>
                  </a:lnTo>
                  <a:lnTo>
                    <a:pt x="377" y="2377"/>
                  </a:lnTo>
                  <a:lnTo>
                    <a:pt x="0" y="2372"/>
                  </a:lnTo>
                  <a:lnTo>
                    <a:pt x="54" y="235"/>
                  </a:lnTo>
                  <a:lnTo>
                    <a:pt x="94" y="106"/>
                  </a:lnTo>
                  <a:lnTo>
                    <a:pt x="85" y="105"/>
                  </a:lnTo>
                  <a:close/>
                </a:path>
              </a:pathLst>
            </a:custGeom>
            <a:solidFill>
              <a:srgbClr val="F2F2F2"/>
            </a:solidFill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Freeform 86"/>
            <p:cNvSpPr>
              <a:spLocks/>
            </p:cNvSpPr>
            <p:nvPr/>
          </p:nvSpPr>
          <p:spPr bwMode="auto">
            <a:xfrm>
              <a:off x="7131770" y="3361226"/>
              <a:ext cx="906790" cy="550902"/>
            </a:xfrm>
            <a:custGeom>
              <a:avLst/>
              <a:gdLst>
                <a:gd name="T0" fmla="*/ 1075 w 3581"/>
                <a:gd name="T1" fmla="*/ 0 h 2172"/>
                <a:gd name="T2" fmla="*/ 1836 w 3581"/>
                <a:gd name="T3" fmla="*/ 146 h 2172"/>
                <a:gd name="T4" fmla="*/ 2708 w 3581"/>
                <a:gd name="T5" fmla="*/ 263 h 2172"/>
                <a:gd name="T6" fmla="*/ 2872 w 3581"/>
                <a:gd name="T7" fmla="*/ 52 h 2172"/>
                <a:gd name="T8" fmla="*/ 2972 w 3581"/>
                <a:gd name="T9" fmla="*/ 58 h 2172"/>
                <a:gd name="T10" fmla="*/ 3212 w 3581"/>
                <a:gd name="T11" fmla="*/ 287 h 2172"/>
                <a:gd name="T12" fmla="*/ 3581 w 3581"/>
                <a:gd name="T13" fmla="*/ 298 h 2172"/>
                <a:gd name="T14" fmla="*/ 3557 w 3581"/>
                <a:gd name="T15" fmla="*/ 690 h 2172"/>
                <a:gd name="T16" fmla="*/ 3382 w 3581"/>
                <a:gd name="T17" fmla="*/ 1135 h 2172"/>
                <a:gd name="T18" fmla="*/ 3270 w 3581"/>
                <a:gd name="T19" fmla="*/ 1375 h 2172"/>
                <a:gd name="T20" fmla="*/ 3153 w 3581"/>
                <a:gd name="T21" fmla="*/ 1469 h 2172"/>
                <a:gd name="T22" fmla="*/ 2978 w 3581"/>
                <a:gd name="T23" fmla="*/ 1422 h 2172"/>
                <a:gd name="T24" fmla="*/ 2925 w 3581"/>
                <a:gd name="T25" fmla="*/ 1422 h 2172"/>
                <a:gd name="T26" fmla="*/ 2878 w 3581"/>
                <a:gd name="T27" fmla="*/ 1475 h 2172"/>
                <a:gd name="T28" fmla="*/ 2931 w 3581"/>
                <a:gd name="T29" fmla="*/ 1522 h 2172"/>
                <a:gd name="T30" fmla="*/ 2767 w 3581"/>
                <a:gd name="T31" fmla="*/ 1586 h 2172"/>
                <a:gd name="T32" fmla="*/ 2328 w 3581"/>
                <a:gd name="T33" fmla="*/ 1586 h 2172"/>
                <a:gd name="T34" fmla="*/ 2058 w 3581"/>
                <a:gd name="T35" fmla="*/ 1797 h 2172"/>
                <a:gd name="T36" fmla="*/ 2041 w 3581"/>
                <a:gd name="T37" fmla="*/ 2172 h 2172"/>
                <a:gd name="T38" fmla="*/ 870 w 3581"/>
                <a:gd name="T39" fmla="*/ 1967 h 2172"/>
                <a:gd name="T40" fmla="*/ 1139 w 3581"/>
                <a:gd name="T41" fmla="*/ 1405 h 2172"/>
                <a:gd name="T42" fmla="*/ 50 w 3581"/>
                <a:gd name="T43" fmla="*/ 1270 h 2172"/>
                <a:gd name="T44" fmla="*/ 0 w 3581"/>
                <a:gd name="T45" fmla="*/ 1224 h 2172"/>
                <a:gd name="T46" fmla="*/ 9 w 3581"/>
                <a:gd name="T47" fmla="*/ 1217 h 2172"/>
                <a:gd name="T48" fmla="*/ 150 w 3581"/>
                <a:gd name="T49" fmla="*/ 954 h 2172"/>
                <a:gd name="T50" fmla="*/ 419 w 3581"/>
                <a:gd name="T51" fmla="*/ 813 h 2172"/>
                <a:gd name="T52" fmla="*/ 999 w 3581"/>
                <a:gd name="T53" fmla="*/ 374 h 2172"/>
                <a:gd name="T54" fmla="*/ 1068 w 3581"/>
                <a:gd name="T55" fmla="*/ 3 h 2172"/>
                <a:gd name="T56" fmla="*/ 1075 w 3581"/>
                <a:gd name="T57" fmla="*/ 0 h 2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81" h="2172">
                  <a:moveTo>
                    <a:pt x="1075" y="0"/>
                  </a:moveTo>
                  <a:lnTo>
                    <a:pt x="1836" y="146"/>
                  </a:lnTo>
                  <a:lnTo>
                    <a:pt x="2708" y="263"/>
                  </a:lnTo>
                  <a:lnTo>
                    <a:pt x="2872" y="52"/>
                  </a:lnTo>
                  <a:lnTo>
                    <a:pt x="2972" y="58"/>
                  </a:lnTo>
                  <a:lnTo>
                    <a:pt x="3212" y="287"/>
                  </a:lnTo>
                  <a:lnTo>
                    <a:pt x="3581" y="298"/>
                  </a:lnTo>
                  <a:lnTo>
                    <a:pt x="3557" y="690"/>
                  </a:lnTo>
                  <a:lnTo>
                    <a:pt x="3382" y="1135"/>
                  </a:lnTo>
                  <a:lnTo>
                    <a:pt x="3270" y="1375"/>
                  </a:lnTo>
                  <a:lnTo>
                    <a:pt x="3153" y="1469"/>
                  </a:lnTo>
                  <a:lnTo>
                    <a:pt x="2978" y="1422"/>
                  </a:lnTo>
                  <a:lnTo>
                    <a:pt x="2925" y="1422"/>
                  </a:lnTo>
                  <a:lnTo>
                    <a:pt x="2878" y="1475"/>
                  </a:lnTo>
                  <a:lnTo>
                    <a:pt x="2931" y="1522"/>
                  </a:lnTo>
                  <a:lnTo>
                    <a:pt x="2767" y="1586"/>
                  </a:lnTo>
                  <a:lnTo>
                    <a:pt x="2328" y="1586"/>
                  </a:lnTo>
                  <a:lnTo>
                    <a:pt x="2058" y="1797"/>
                  </a:lnTo>
                  <a:lnTo>
                    <a:pt x="2041" y="2172"/>
                  </a:lnTo>
                  <a:lnTo>
                    <a:pt x="870" y="1967"/>
                  </a:lnTo>
                  <a:lnTo>
                    <a:pt x="1139" y="1405"/>
                  </a:lnTo>
                  <a:lnTo>
                    <a:pt x="50" y="1270"/>
                  </a:lnTo>
                  <a:lnTo>
                    <a:pt x="0" y="1224"/>
                  </a:lnTo>
                  <a:lnTo>
                    <a:pt x="9" y="1217"/>
                  </a:lnTo>
                  <a:lnTo>
                    <a:pt x="150" y="954"/>
                  </a:lnTo>
                  <a:lnTo>
                    <a:pt x="419" y="813"/>
                  </a:lnTo>
                  <a:lnTo>
                    <a:pt x="999" y="374"/>
                  </a:lnTo>
                  <a:lnTo>
                    <a:pt x="1068" y="3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rgbClr val="F2F2F2"/>
            </a:solidFill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8" name="Freeform 87"/>
            <p:cNvSpPr>
              <a:spLocks/>
            </p:cNvSpPr>
            <p:nvPr/>
          </p:nvSpPr>
          <p:spPr bwMode="auto">
            <a:xfrm>
              <a:off x="7047121" y="3669496"/>
              <a:ext cx="613064" cy="613067"/>
            </a:xfrm>
            <a:custGeom>
              <a:avLst/>
              <a:gdLst>
                <a:gd name="T0" fmla="*/ 2389 w 2430"/>
                <a:gd name="T1" fmla="*/ 955 h 2418"/>
                <a:gd name="T2" fmla="*/ 2418 w 2430"/>
                <a:gd name="T3" fmla="*/ 1101 h 2418"/>
                <a:gd name="T4" fmla="*/ 2430 w 2430"/>
                <a:gd name="T5" fmla="*/ 1212 h 2418"/>
                <a:gd name="T6" fmla="*/ 2395 w 2430"/>
                <a:gd name="T7" fmla="*/ 1318 h 2418"/>
                <a:gd name="T8" fmla="*/ 2354 w 2430"/>
                <a:gd name="T9" fmla="*/ 1394 h 2418"/>
                <a:gd name="T10" fmla="*/ 2090 w 2430"/>
                <a:gd name="T11" fmla="*/ 1517 h 2418"/>
                <a:gd name="T12" fmla="*/ 1985 w 2430"/>
                <a:gd name="T13" fmla="*/ 1692 h 2418"/>
                <a:gd name="T14" fmla="*/ 1880 w 2430"/>
                <a:gd name="T15" fmla="*/ 1803 h 2418"/>
                <a:gd name="T16" fmla="*/ 1915 w 2430"/>
                <a:gd name="T17" fmla="*/ 1827 h 2418"/>
                <a:gd name="T18" fmla="*/ 1921 w 2430"/>
                <a:gd name="T19" fmla="*/ 1874 h 2418"/>
                <a:gd name="T20" fmla="*/ 1809 w 2430"/>
                <a:gd name="T21" fmla="*/ 1950 h 2418"/>
                <a:gd name="T22" fmla="*/ 1686 w 2430"/>
                <a:gd name="T23" fmla="*/ 2003 h 2418"/>
                <a:gd name="T24" fmla="*/ 1552 w 2430"/>
                <a:gd name="T25" fmla="*/ 2026 h 2418"/>
                <a:gd name="T26" fmla="*/ 1440 w 2430"/>
                <a:gd name="T27" fmla="*/ 2079 h 2418"/>
                <a:gd name="T28" fmla="*/ 1323 w 2430"/>
                <a:gd name="T29" fmla="*/ 2207 h 2418"/>
                <a:gd name="T30" fmla="*/ 1277 w 2430"/>
                <a:gd name="T31" fmla="*/ 2319 h 2418"/>
                <a:gd name="T32" fmla="*/ 1183 w 2430"/>
                <a:gd name="T33" fmla="*/ 2418 h 2418"/>
                <a:gd name="T34" fmla="*/ 1124 w 2430"/>
                <a:gd name="T35" fmla="*/ 2342 h 2418"/>
                <a:gd name="T36" fmla="*/ 1124 w 2430"/>
                <a:gd name="T37" fmla="*/ 2225 h 2418"/>
                <a:gd name="T38" fmla="*/ 914 w 2430"/>
                <a:gd name="T39" fmla="*/ 1997 h 2418"/>
                <a:gd name="T40" fmla="*/ 837 w 2430"/>
                <a:gd name="T41" fmla="*/ 1698 h 2418"/>
                <a:gd name="T42" fmla="*/ 797 w 2430"/>
                <a:gd name="T43" fmla="*/ 1645 h 2418"/>
                <a:gd name="T44" fmla="*/ 697 w 2430"/>
                <a:gd name="T45" fmla="*/ 1604 h 2418"/>
                <a:gd name="T46" fmla="*/ 416 w 2430"/>
                <a:gd name="T47" fmla="*/ 1329 h 2418"/>
                <a:gd name="T48" fmla="*/ 147 w 2430"/>
                <a:gd name="T49" fmla="*/ 1089 h 2418"/>
                <a:gd name="T50" fmla="*/ 117 w 2430"/>
                <a:gd name="T51" fmla="*/ 1031 h 2418"/>
                <a:gd name="T52" fmla="*/ 88 w 2430"/>
                <a:gd name="T53" fmla="*/ 738 h 2418"/>
                <a:gd name="T54" fmla="*/ 170 w 2430"/>
                <a:gd name="T55" fmla="*/ 662 h 2418"/>
                <a:gd name="T56" fmla="*/ 141 w 2430"/>
                <a:gd name="T57" fmla="*/ 524 h 2418"/>
                <a:gd name="T58" fmla="*/ 153 w 2430"/>
                <a:gd name="T59" fmla="*/ 521 h 2418"/>
                <a:gd name="T60" fmla="*/ 53 w 2430"/>
                <a:gd name="T61" fmla="*/ 463 h 2418"/>
                <a:gd name="T62" fmla="*/ 0 w 2430"/>
                <a:gd name="T63" fmla="*/ 305 h 2418"/>
                <a:gd name="T64" fmla="*/ 229 w 2430"/>
                <a:gd name="T65" fmla="*/ 94 h 2418"/>
                <a:gd name="T66" fmla="*/ 357 w 2430"/>
                <a:gd name="T67" fmla="*/ 0 h 2418"/>
                <a:gd name="T68" fmla="*/ 348 w 2430"/>
                <a:gd name="T69" fmla="*/ 7 h 2418"/>
                <a:gd name="T70" fmla="*/ 398 w 2430"/>
                <a:gd name="T71" fmla="*/ 53 h 2418"/>
                <a:gd name="T72" fmla="*/ 1487 w 2430"/>
                <a:gd name="T73" fmla="*/ 188 h 2418"/>
                <a:gd name="T74" fmla="*/ 1218 w 2430"/>
                <a:gd name="T75" fmla="*/ 750 h 2418"/>
                <a:gd name="T76" fmla="*/ 2389 w 2430"/>
                <a:gd name="T77" fmla="*/ 955 h 2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30" h="2418">
                  <a:moveTo>
                    <a:pt x="2389" y="955"/>
                  </a:moveTo>
                  <a:lnTo>
                    <a:pt x="2418" y="1101"/>
                  </a:lnTo>
                  <a:lnTo>
                    <a:pt x="2430" y="1212"/>
                  </a:lnTo>
                  <a:lnTo>
                    <a:pt x="2395" y="1318"/>
                  </a:lnTo>
                  <a:lnTo>
                    <a:pt x="2354" y="1394"/>
                  </a:lnTo>
                  <a:lnTo>
                    <a:pt x="2090" y="1517"/>
                  </a:lnTo>
                  <a:lnTo>
                    <a:pt x="1985" y="1692"/>
                  </a:lnTo>
                  <a:lnTo>
                    <a:pt x="1880" y="1803"/>
                  </a:lnTo>
                  <a:lnTo>
                    <a:pt x="1915" y="1827"/>
                  </a:lnTo>
                  <a:lnTo>
                    <a:pt x="1921" y="1874"/>
                  </a:lnTo>
                  <a:lnTo>
                    <a:pt x="1809" y="1950"/>
                  </a:lnTo>
                  <a:lnTo>
                    <a:pt x="1686" y="2003"/>
                  </a:lnTo>
                  <a:lnTo>
                    <a:pt x="1552" y="2026"/>
                  </a:lnTo>
                  <a:lnTo>
                    <a:pt x="1440" y="2079"/>
                  </a:lnTo>
                  <a:lnTo>
                    <a:pt x="1323" y="2207"/>
                  </a:lnTo>
                  <a:lnTo>
                    <a:pt x="1277" y="2319"/>
                  </a:lnTo>
                  <a:lnTo>
                    <a:pt x="1183" y="2418"/>
                  </a:lnTo>
                  <a:lnTo>
                    <a:pt x="1124" y="2342"/>
                  </a:lnTo>
                  <a:lnTo>
                    <a:pt x="1124" y="2225"/>
                  </a:lnTo>
                  <a:lnTo>
                    <a:pt x="914" y="1997"/>
                  </a:lnTo>
                  <a:lnTo>
                    <a:pt x="837" y="1698"/>
                  </a:lnTo>
                  <a:lnTo>
                    <a:pt x="797" y="1645"/>
                  </a:lnTo>
                  <a:lnTo>
                    <a:pt x="697" y="1604"/>
                  </a:lnTo>
                  <a:lnTo>
                    <a:pt x="416" y="1329"/>
                  </a:lnTo>
                  <a:lnTo>
                    <a:pt x="147" y="1089"/>
                  </a:lnTo>
                  <a:lnTo>
                    <a:pt x="117" y="1031"/>
                  </a:lnTo>
                  <a:lnTo>
                    <a:pt x="88" y="738"/>
                  </a:lnTo>
                  <a:lnTo>
                    <a:pt x="170" y="662"/>
                  </a:lnTo>
                  <a:lnTo>
                    <a:pt x="141" y="524"/>
                  </a:lnTo>
                  <a:lnTo>
                    <a:pt x="153" y="521"/>
                  </a:lnTo>
                  <a:lnTo>
                    <a:pt x="53" y="463"/>
                  </a:lnTo>
                  <a:lnTo>
                    <a:pt x="0" y="305"/>
                  </a:lnTo>
                  <a:lnTo>
                    <a:pt x="229" y="94"/>
                  </a:lnTo>
                  <a:lnTo>
                    <a:pt x="357" y="0"/>
                  </a:lnTo>
                  <a:lnTo>
                    <a:pt x="348" y="7"/>
                  </a:lnTo>
                  <a:lnTo>
                    <a:pt x="398" y="53"/>
                  </a:lnTo>
                  <a:lnTo>
                    <a:pt x="1487" y="188"/>
                  </a:lnTo>
                  <a:lnTo>
                    <a:pt x="1218" y="750"/>
                  </a:lnTo>
                  <a:lnTo>
                    <a:pt x="2389" y="955"/>
                  </a:lnTo>
                  <a:close/>
                </a:path>
              </a:pathLst>
            </a:custGeom>
            <a:solidFill>
              <a:srgbClr val="F2F2F2"/>
            </a:solidFill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88"/>
            <p:cNvSpPr>
              <a:spLocks/>
            </p:cNvSpPr>
            <p:nvPr/>
          </p:nvSpPr>
          <p:spPr bwMode="auto">
            <a:xfrm>
              <a:off x="7900785" y="3393259"/>
              <a:ext cx="620021" cy="826697"/>
            </a:xfrm>
            <a:custGeom>
              <a:avLst/>
              <a:gdLst>
                <a:gd name="T0" fmla="*/ 550 w 2476"/>
                <a:gd name="T1" fmla="*/ 187 h 3313"/>
                <a:gd name="T2" fmla="*/ 825 w 2476"/>
                <a:gd name="T3" fmla="*/ 199 h 3313"/>
                <a:gd name="T4" fmla="*/ 918 w 2476"/>
                <a:gd name="T5" fmla="*/ 0 h 3313"/>
                <a:gd name="T6" fmla="*/ 1135 w 2476"/>
                <a:gd name="T7" fmla="*/ 176 h 3313"/>
                <a:gd name="T8" fmla="*/ 1188 w 2476"/>
                <a:gd name="T9" fmla="*/ 275 h 3313"/>
                <a:gd name="T10" fmla="*/ 1387 w 2476"/>
                <a:gd name="T11" fmla="*/ 322 h 3313"/>
                <a:gd name="T12" fmla="*/ 1715 w 2476"/>
                <a:gd name="T13" fmla="*/ 480 h 3313"/>
                <a:gd name="T14" fmla="*/ 2060 w 2476"/>
                <a:gd name="T15" fmla="*/ 714 h 3313"/>
                <a:gd name="T16" fmla="*/ 2476 w 2476"/>
                <a:gd name="T17" fmla="*/ 1083 h 3313"/>
                <a:gd name="T18" fmla="*/ 509 w 2476"/>
                <a:gd name="T19" fmla="*/ 3313 h 3313"/>
                <a:gd name="T20" fmla="*/ 438 w 2476"/>
                <a:gd name="T21" fmla="*/ 3261 h 3313"/>
                <a:gd name="T22" fmla="*/ 468 w 2476"/>
                <a:gd name="T23" fmla="*/ 3232 h 3313"/>
                <a:gd name="T24" fmla="*/ 116 w 2476"/>
                <a:gd name="T25" fmla="*/ 2921 h 3313"/>
                <a:gd name="T26" fmla="*/ 11 w 2476"/>
                <a:gd name="T27" fmla="*/ 2880 h 3313"/>
                <a:gd name="T28" fmla="*/ 34 w 2476"/>
                <a:gd name="T29" fmla="*/ 2552 h 3313"/>
                <a:gd name="T30" fmla="*/ 315 w 2476"/>
                <a:gd name="T31" fmla="*/ 1990 h 3313"/>
                <a:gd name="T32" fmla="*/ 122 w 2476"/>
                <a:gd name="T33" fmla="*/ 1487 h 3313"/>
                <a:gd name="T34" fmla="*/ 0 w 2476"/>
                <a:gd name="T35" fmla="*/ 1326 h 3313"/>
                <a:gd name="T36" fmla="*/ 122 w 2476"/>
                <a:gd name="T37" fmla="*/ 1358 h 3313"/>
                <a:gd name="T38" fmla="*/ 239 w 2476"/>
                <a:gd name="T39" fmla="*/ 1264 h 3313"/>
                <a:gd name="T40" fmla="*/ 351 w 2476"/>
                <a:gd name="T41" fmla="*/ 1024 h 3313"/>
                <a:gd name="T42" fmla="*/ 526 w 2476"/>
                <a:gd name="T43" fmla="*/ 579 h 3313"/>
                <a:gd name="T44" fmla="*/ 550 w 2476"/>
                <a:gd name="T45" fmla="*/ 187 h 3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76" h="3313">
                  <a:moveTo>
                    <a:pt x="550" y="187"/>
                  </a:moveTo>
                  <a:lnTo>
                    <a:pt x="825" y="199"/>
                  </a:lnTo>
                  <a:lnTo>
                    <a:pt x="918" y="0"/>
                  </a:lnTo>
                  <a:lnTo>
                    <a:pt x="1135" y="176"/>
                  </a:lnTo>
                  <a:lnTo>
                    <a:pt x="1188" y="275"/>
                  </a:lnTo>
                  <a:lnTo>
                    <a:pt x="1387" y="322"/>
                  </a:lnTo>
                  <a:lnTo>
                    <a:pt x="1715" y="480"/>
                  </a:lnTo>
                  <a:lnTo>
                    <a:pt x="2060" y="714"/>
                  </a:lnTo>
                  <a:lnTo>
                    <a:pt x="2476" y="1083"/>
                  </a:lnTo>
                  <a:lnTo>
                    <a:pt x="509" y="3313"/>
                  </a:lnTo>
                  <a:lnTo>
                    <a:pt x="438" y="3261"/>
                  </a:lnTo>
                  <a:lnTo>
                    <a:pt x="468" y="3232"/>
                  </a:lnTo>
                  <a:lnTo>
                    <a:pt x="116" y="2921"/>
                  </a:lnTo>
                  <a:lnTo>
                    <a:pt x="11" y="2880"/>
                  </a:lnTo>
                  <a:lnTo>
                    <a:pt x="34" y="2552"/>
                  </a:lnTo>
                  <a:lnTo>
                    <a:pt x="315" y="1990"/>
                  </a:lnTo>
                  <a:lnTo>
                    <a:pt x="122" y="1487"/>
                  </a:lnTo>
                  <a:lnTo>
                    <a:pt x="0" y="1326"/>
                  </a:lnTo>
                  <a:lnTo>
                    <a:pt x="122" y="1358"/>
                  </a:lnTo>
                  <a:lnTo>
                    <a:pt x="239" y="1264"/>
                  </a:lnTo>
                  <a:lnTo>
                    <a:pt x="351" y="1024"/>
                  </a:lnTo>
                  <a:lnTo>
                    <a:pt x="526" y="579"/>
                  </a:lnTo>
                  <a:lnTo>
                    <a:pt x="550" y="187"/>
                  </a:lnTo>
                  <a:close/>
                </a:path>
              </a:pathLst>
            </a:custGeom>
            <a:solidFill>
              <a:srgbClr val="F2F2F2"/>
            </a:solidFill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89"/>
            <p:cNvSpPr>
              <a:spLocks/>
            </p:cNvSpPr>
            <p:nvPr/>
          </p:nvSpPr>
          <p:spPr bwMode="auto">
            <a:xfrm>
              <a:off x="7439371" y="3720092"/>
              <a:ext cx="586376" cy="826697"/>
            </a:xfrm>
            <a:custGeom>
              <a:avLst/>
              <a:gdLst>
                <a:gd name="T0" fmla="*/ 2343 w 2343"/>
                <a:gd name="T1" fmla="*/ 2000 h 3290"/>
                <a:gd name="T2" fmla="*/ 2059 w 2343"/>
                <a:gd name="T3" fmla="*/ 2336 h 3290"/>
                <a:gd name="T4" fmla="*/ 1725 w 2343"/>
                <a:gd name="T5" fmla="*/ 2875 h 3290"/>
                <a:gd name="T6" fmla="*/ 1678 w 2343"/>
                <a:gd name="T7" fmla="*/ 3290 h 3290"/>
                <a:gd name="T8" fmla="*/ 1128 w 2343"/>
                <a:gd name="T9" fmla="*/ 2658 h 3290"/>
                <a:gd name="T10" fmla="*/ 777 w 2343"/>
                <a:gd name="T11" fmla="*/ 2611 h 3290"/>
                <a:gd name="T12" fmla="*/ 712 w 2343"/>
                <a:gd name="T13" fmla="*/ 2611 h 3290"/>
                <a:gd name="T14" fmla="*/ 671 w 2343"/>
                <a:gd name="T15" fmla="*/ 2635 h 3290"/>
                <a:gd name="T16" fmla="*/ 203 w 2343"/>
                <a:gd name="T17" fmla="*/ 2190 h 3290"/>
                <a:gd name="T18" fmla="*/ 174 w 2343"/>
                <a:gd name="T19" fmla="*/ 2061 h 3290"/>
                <a:gd name="T20" fmla="*/ 115 w 2343"/>
                <a:gd name="T21" fmla="*/ 1997 h 3290"/>
                <a:gd name="T22" fmla="*/ 57 w 2343"/>
                <a:gd name="T23" fmla="*/ 1961 h 3290"/>
                <a:gd name="T24" fmla="*/ 0 w 2343"/>
                <a:gd name="T25" fmla="*/ 1825 h 3290"/>
                <a:gd name="T26" fmla="*/ 10 w 2343"/>
                <a:gd name="T27" fmla="*/ 1821 h 3290"/>
                <a:gd name="T28" fmla="*/ 144 w 2343"/>
                <a:gd name="T29" fmla="*/ 1798 h 3290"/>
                <a:gd name="T30" fmla="*/ 267 w 2343"/>
                <a:gd name="T31" fmla="*/ 1745 h 3290"/>
                <a:gd name="T32" fmla="*/ 379 w 2343"/>
                <a:gd name="T33" fmla="*/ 1669 h 3290"/>
                <a:gd name="T34" fmla="*/ 373 w 2343"/>
                <a:gd name="T35" fmla="*/ 1622 h 3290"/>
                <a:gd name="T36" fmla="*/ 338 w 2343"/>
                <a:gd name="T37" fmla="*/ 1598 h 3290"/>
                <a:gd name="T38" fmla="*/ 443 w 2343"/>
                <a:gd name="T39" fmla="*/ 1487 h 3290"/>
                <a:gd name="T40" fmla="*/ 548 w 2343"/>
                <a:gd name="T41" fmla="*/ 1312 h 3290"/>
                <a:gd name="T42" fmla="*/ 812 w 2343"/>
                <a:gd name="T43" fmla="*/ 1189 h 3290"/>
                <a:gd name="T44" fmla="*/ 853 w 2343"/>
                <a:gd name="T45" fmla="*/ 1113 h 3290"/>
                <a:gd name="T46" fmla="*/ 888 w 2343"/>
                <a:gd name="T47" fmla="*/ 1007 h 3290"/>
                <a:gd name="T48" fmla="*/ 876 w 2343"/>
                <a:gd name="T49" fmla="*/ 896 h 3290"/>
                <a:gd name="T50" fmla="*/ 847 w 2343"/>
                <a:gd name="T51" fmla="*/ 750 h 3290"/>
                <a:gd name="T52" fmla="*/ 864 w 2343"/>
                <a:gd name="T53" fmla="*/ 375 h 3290"/>
                <a:gd name="T54" fmla="*/ 1134 w 2343"/>
                <a:gd name="T55" fmla="*/ 164 h 3290"/>
                <a:gd name="T56" fmla="*/ 1573 w 2343"/>
                <a:gd name="T57" fmla="*/ 164 h 3290"/>
                <a:gd name="T58" fmla="*/ 1737 w 2343"/>
                <a:gd name="T59" fmla="*/ 100 h 3290"/>
                <a:gd name="T60" fmla="*/ 1684 w 2343"/>
                <a:gd name="T61" fmla="*/ 53 h 3290"/>
                <a:gd name="T62" fmla="*/ 1731 w 2343"/>
                <a:gd name="T63" fmla="*/ 0 h 3290"/>
                <a:gd name="T64" fmla="*/ 1784 w 2343"/>
                <a:gd name="T65" fmla="*/ 0 h 3290"/>
                <a:gd name="T66" fmla="*/ 1837 w 2343"/>
                <a:gd name="T67" fmla="*/ 15 h 3290"/>
                <a:gd name="T68" fmla="*/ 1959 w 2343"/>
                <a:gd name="T69" fmla="*/ 176 h 3290"/>
                <a:gd name="T70" fmla="*/ 2152 w 2343"/>
                <a:gd name="T71" fmla="*/ 679 h 3290"/>
                <a:gd name="T72" fmla="*/ 1871 w 2343"/>
                <a:gd name="T73" fmla="*/ 1241 h 3290"/>
                <a:gd name="T74" fmla="*/ 1848 w 2343"/>
                <a:gd name="T75" fmla="*/ 1569 h 3290"/>
                <a:gd name="T76" fmla="*/ 1953 w 2343"/>
                <a:gd name="T77" fmla="*/ 1610 h 3290"/>
                <a:gd name="T78" fmla="*/ 2305 w 2343"/>
                <a:gd name="T79" fmla="*/ 1921 h 3290"/>
                <a:gd name="T80" fmla="*/ 2275 w 2343"/>
                <a:gd name="T81" fmla="*/ 1950 h 3290"/>
                <a:gd name="T82" fmla="*/ 2343 w 2343"/>
                <a:gd name="T83" fmla="*/ 2000 h 3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43" h="3290">
                  <a:moveTo>
                    <a:pt x="2343" y="2000"/>
                  </a:moveTo>
                  <a:lnTo>
                    <a:pt x="2059" y="2336"/>
                  </a:lnTo>
                  <a:lnTo>
                    <a:pt x="1725" y="2875"/>
                  </a:lnTo>
                  <a:lnTo>
                    <a:pt x="1678" y="3290"/>
                  </a:lnTo>
                  <a:lnTo>
                    <a:pt x="1128" y="2658"/>
                  </a:lnTo>
                  <a:lnTo>
                    <a:pt x="777" y="2611"/>
                  </a:lnTo>
                  <a:lnTo>
                    <a:pt x="712" y="2611"/>
                  </a:lnTo>
                  <a:lnTo>
                    <a:pt x="671" y="2635"/>
                  </a:lnTo>
                  <a:lnTo>
                    <a:pt x="203" y="2190"/>
                  </a:lnTo>
                  <a:lnTo>
                    <a:pt x="174" y="2061"/>
                  </a:lnTo>
                  <a:lnTo>
                    <a:pt x="115" y="1997"/>
                  </a:lnTo>
                  <a:lnTo>
                    <a:pt x="57" y="1961"/>
                  </a:lnTo>
                  <a:lnTo>
                    <a:pt x="0" y="1825"/>
                  </a:lnTo>
                  <a:lnTo>
                    <a:pt x="10" y="1821"/>
                  </a:lnTo>
                  <a:lnTo>
                    <a:pt x="144" y="1798"/>
                  </a:lnTo>
                  <a:lnTo>
                    <a:pt x="267" y="1745"/>
                  </a:lnTo>
                  <a:lnTo>
                    <a:pt x="379" y="1669"/>
                  </a:lnTo>
                  <a:lnTo>
                    <a:pt x="373" y="1622"/>
                  </a:lnTo>
                  <a:lnTo>
                    <a:pt x="338" y="1598"/>
                  </a:lnTo>
                  <a:lnTo>
                    <a:pt x="443" y="1487"/>
                  </a:lnTo>
                  <a:lnTo>
                    <a:pt x="548" y="1312"/>
                  </a:lnTo>
                  <a:lnTo>
                    <a:pt x="812" y="1189"/>
                  </a:lnTo>
                  <a:lnTo>
                    <a:pt x="853" y="1113"/>
                  </a:lnTo>
                  <a:lnTo>
                    <a:pt x="888" y="1007"/>
                  </a:lnTo>
                  <a:lnTo>
                    <a:pt x="876" y="896"/>
                  </a:lnTo>
                  <a:lnTo>
                    <a:pt x="847" y="750"/>
                  </a:lnTo>
                  <a:lnTo>
                    <a:pt x="864" y="375"/>
                  </a:lnTo>
                  <a:lnTo>
                    <a:pt x="1134" y="164"/>
                  </a:lnTo>
                  <a:lnTo>
                    <a:pt x="1573" y="164"/>
                  </a:lnTo>
                  <a:lnTo>
                    <a:pt x="1737" y="100"/>
                  </a:lnTo>
                  <a:lnTo>
                    <a:pt x="1684" y="53"/>
                  </a:lnTo>
                  <a:lnTo>
                    <a:pt x="1731" y="0"/>
                  </a:lnTo>
                  <a:lnTo>
                    <a:pt x="1784" y="0"/>
                  </a:lnTo>
                  <a:lnTo>
                    <a:pt x="1837" y="15"/>
                  </a:lnTo>
                  <a:lnTo>
                    <a:pt x="1959" y="176"/>
                  </a:lnTo>
                  <a:lnTo>
                    <a:pt x="2152" y="679"/>
                  </a:lnTo>
                  <a:lnTo>
                    <a:pt x="1871" y="1241"/>
                  </a:lnTo>
                  <a:lnTo>
                    <a:pt x="1848" y="1569"/>
                  </a:lnTo>
                  <a:lnTo>
                    <a:pt x="1953" y="1610"/>
                  </a:lnTo>
                  <a:lnTo>
                    <a:pt x="2305" y="1921"/>
                  </a:lnTo>
                  <a:lnTo>
                    <a:pt x="2275" y="1950"/>
                  </a:lnTo>
                  <a:lnTo>
                    <a:pt x="2343" y="2000"/>
                  </a:lnTo>
                  <a:close/>
                </a:path>
              </a:pathLst>
            </a:custGeom>
            <a:solidFill>
              <a:srgbClr val="DA8D54"/>
            </a:solidFill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91"/>
            <p:cNvSpPr>
              <a:spLocks/>
            </p:cNvSpPr>
            <p:nvPr/>
          </p:nvSpPr>
          <p:spPr bwMode="auto">
            <a:xfrm>
              <a:off x="7727752" y="3662417"/>
              <a:ext cx="994919" cy="1187175"/>
            </a:xfrm>
            <a:custGeom>
              <a:avLst/>
              <a:gdLst>
                <a:gd name="T0" fmla="*/ 3154 w 3975"/>
                <a:gd name="T1" fmla="*/ 0 h 4742"/>
                <a:gd name="T2" fmla="*/ 3355 w 3975"/>
                <a:gd name="T3" fmla="*/ 191 h 4742"/>
                <a:gd name="T4" fmla="*/ 3679 w 3975"/>
                <a:gd name="T5" fmla="*/ 182 h 4742"/>
                <a:gd name="T6" fmla="*/ 3679 w 3975"/>
                <a:gd name="T7" fmla="*/ 496 h 4742"/>
                <a:gd name="T8" fmla="*/ 3975 w 3975"/>
                <a:gd name="T9" fmla="*/ 746 h 4742"/>
                <a:gd name="T10" fmla="*/ 3762 w 3975"/>
                <a:gd name="T11" fmla="*/ 922 h 4742"/>
                <a:gd name="T12" fmla="*/ 3799 w 3975"/>
                <a:gd name="T13" fmla="*/ 1107 h 4742"/>
                <a:gd name="T14" fmla="*/ 3392 w 3975"/>
                <a:gd name="T15" fmla="*/ 1283 h 4742"/>
                <a:gd name="T16" fmla="*/ 3160 w 3975"/>
                <a:gd name="T17" fmla="*/ 1126 h 4742"/>
                <a:gd name="T18" fmla="*/ 3132 w 3975"/>
                <a:gd name="T19" fmla="*/ 1218 h 4742"/>
                <a:gd name="T20" fmla="*/ 3216 w 3975"/>
                <a:gd name="T21" fmla="*/ 1255 h 4742"/>
                <a:gd name="T22" fmla="*/ 2484 w 3975"/>
                <a:gd name="T23" fmla="*/ 1996 h 4742"/>
                <a:gd name="T24" fmla="*/ 2512 w 3975"/>
                <a:gd name="T25" fmla="*/ 2070 h 4742"/>
                <a:gd name="T26" fmla="*/ 2049 w 3975"/>
                <a:gd name="T27" fmla="*/ 2477 h 4742"/>
                <a:gd name="T28" fmla="*/ 3142 w 3975"/>
                <a:gd name="T29" fmla="*/ 2468 h 4742"/>
                <a:gd name="T30" fmla="*/ 3243 w 3975"/>
                <a:gd name="T31" fmla="*/ 3227 h 4742"/>
                <a:gd name="T32" fmla="*/ 3197 w 3975"/>
                <a:gd name="T33" fmla="*/ 3458 h 4742"/>
                <a:gd name="T34" fmla="*/ 3123 w 3975"/>
                <a:gd name="T35" fmla="*/ 3588 h 4742"/>
                <a:gd name="T36" fmla="*/ 2855 w 3975"/>
                <a:gd name="T37" fmla="*/ 3884 h 4742"/>
                <a:gd name="T38" fmla="*/ 2707 w 3975"/>
                <a:gd name="T39" fmla="*/ 3847 h 4742"/>
                <a:gd name="T40" fmla="*/ 2244 w 3975"/>
                <a:gd name="T41" fmla="*/ 3819 h 4742"/>
                <a:gd name="T42" fmla="*/ 2049 w 3975"/>
                <a:gd name="T43" fmla="*/ 3708 h 4742"/>
                <a:gd name="T44" fmla="*/ 1864 w 3975"/>
                <a:gd name="T45" fmla="*/ 3801 h 4742"/>
                <a:gd name="T46" fmla="*/ 1799 w 3975"/>
                <a:gd name="T47" fmla="*/ 3671 h 4742"/>
                <a:gd name="T48" fmla="*/ 1818 w 3975"/>
                <a:gd name="T49" fmla="*/ 3514 h 4742"/>
                <a:gd name="T50" fmla="*/ 1892 w 3975"/>
                <a:gd name="T51" fmla="*/ 3477 h 4742"/>
                <a:gd name="T52" fmla="*/ 1725 w 3975"/>
                <a:gd name="T53" fmla="*/ 3282 h 4742"/>
                <a:gd name="T54" fmla="*/ 1781 w 3975"/>
                <a:gd name="T55" fmla="*/ 3227 h 4742"/>
                <a:gd name="T56" fmla="*/ 1679 w 3975"/>
                <a:gd name="T57" fmla="*/ 3023 h 4742"/>
                <a:gd name="T58" fmla="*/ 1429 w 3975"/>
                <a:gd name="T59" fmla="*/ 2940 h 4742"/>
                <a:gd name="T60" fmla="*/ 1309 w 3975"/>
                <a:gd name="T61" fmla="*/ 3097 h 4742"/>
                <a:gd name="T62" fmla="*/ 1605 w 3975"/>
                <a:gd name="T63" fmla="*/ 3255 h 4742"/>
                <a:gd name="T64" fmla="*/ 1420 w 3975"/>
                <a:gd name="T65" fmla="*/ 3514 h 4742"/>
                <a:gd name="T66" fmla="*/ 1596 w 3975"/>
                <a:gd name="T67" fmla="*/ 3643 h 4742"/>
                <a:gd name="T68" fmla="*/ 874 w 3975"/>
                <a:gd name="T69" fmla="*/ 4365 h 4742"/>
                <a:gd name="T70" fmla="*/ 800 w 3975"/>
                <a:gd name="T71" fmla="*/ 4615 h 4742"/>
                <a:gd name="T72" fmla="*/ 670 w 3975"/>
                <a:gd name="T73" fmla="*/ 4680 h 4742"/>
                <a:gd name="T74" fmla="*/ 522 w 3975"/>
                <a:gd name="T75" fmla="*/ 4742 h 4742"/>
                <a:gd name="T76" fmla="*/ 407 w 3975"/>
                <a:gd name="T77" fmla="*/ 4668 h 4742"/>
                <a:gd name="T78" fmla="*/ 0 w 3975"/>
                <a:gd name="T79" fmla="*/ 4459 h 4742"/>
                <a:gd name="T80" fmla="*/ 467 w 3975"/>
                <a:gd name="T81" fmla="*/ 3876 h 4742"/>
                <a:gd name="T82" fmla="*/ 487 w 3975"/>
                <a:gd name="T83" fmla="*/ 3879 h 4742"/>
                <a:gd name="T84" fmla="*/ 516 w 3975"/>
                <a:gd name="T85" fmla="*/ 3511 h 4742"/>
                <a:gd name="T86" fmla="*/ 65 w 3975"/>
                <a:gd name="T87" fmla="*/ 2992 h 4742"/>
                <a:gd name="T88" fmla="*/ 521 w 3975"/>
                <a:gd name="T89" fmla="*/ 3516 h 4742"/>
                <a:gd name="T90" fmla="*/ 568 w 3975"/>
                <a:gd name="T91" fmla="*/ 3101 h 4742"/>
                <a:gd name="T92" fmla="*/ 902 w 3975"/>
                <a:gd name="T93" fmla="*/ 2562 h 4742"/>
                <a:gd name="T94" fmla="*/ 3154 w 3975"/>
                <a:gd name="T95" fmla="*/ 0 h 4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975" h="4742">
                  <a:moveTo>
                    <a:pt x="3154" y="0"/>
                  </a:moveTo>
                  <a:lnTo>
                    <a:pt x="3355" y="191"/>
                  </a:lnTo>
                  <a:lnTo>
                    <a:pt x="3679" y="182"/>
                  </a:lnTo>
                  <a:lnTo>
                    <a:pt x="3679" y="496"/>
                  </a:lnTo>
                  <a:lnTo>
                    <a:pt x="3975" y="746"/>
                  </a:lnTo>
                  <a:lnTo>
                    <a:pt x="3762" y="922"/>
                  </a:lnTo>
                  <a:lnTo>
                    <a:pt x="3799" y="1107"/>
                  </a:lnTo>
                  <a:lnTo>
                    <a:pt x="3392" y="1283"/>
                  </a:lnTo>
                  <a:lnTo>
                    <a:pt x="3160" y="1126"/>
                  </a:lnTo>
                  <a:lnTo>
                    <a:pt x="3132" y="1218"/>
                  </a:lnTo>
                  <a:lnTo>
                    <a:pt x="3216" y="1255"/>
                  </a:lnTo>
                  <a:lnTo>
                    <a:pt x="2484" y="1996"/>
                  </a:lnTo>
                  <a:lnTo>
                    <a:pt x="2512" y="2070"/>
                  </a:lnTo>
                  <a:lnTo>
                    <a:pt x="2049" y="2477"/>
                  </a:lnTo>
                  <a:lnTo>
                    <a:pt x="3142" y="2468"/>
                  </a:lnTo>
                  <a:lnTo>
                    <a:pt x="3243" y="3227"/>
                  </a:lnTo>
                  <a:lnTo>
                    <a:pt x="3197" y="3458"/>
                  </a:lnTo>
                  <a:lnTo>
                    <a:pt x="3123" y="3588"/>
                  </a:lnTo>
                  <a:lnTo>
                    <a:pt x="2855" y="3884"/>
                  </a:lnTo>
                  <a:lnTo>
                    <a:pt x="2707" y="3847"/>
                  </a:lnTo>
                  <a:lnTo>
                    <a:pt x="2244" y="3819"/>
                  </a:lnTo>
                  <a:lnTo>
                    <a:pt x="2049" y="3708"/>
                  </a:lnTo>
                  <a:lnTo>
                    <a:pt x="1864" y="3801"/>
                  </a:lnTo>
                  <a:lnTo>
                    <a:pt x="1799" y="3671"/>
                  </a:lnTo>
                  <a:lnTo>
                    <a:pt x="1818" y="3514"/>
                  </a:lnTo>
                  <a:lnTo>
                    <a:pt x="1892" y="3477"/>
                  </a:lnTo>
                  <a:lnTo>
                    <a:pt x="1725" y="3282"/>
                  </a:lnTo>
                  <a:lnTo>
                    <a:pt x="1781" y="3227"/>
                  </a:lnTo>
                  <a:lnTo>
                    <a:pt x="1679" y="3023"/>
                  </a:lnTo>
                  <a:lnTo>
                    <a:pt x="1429" y="2940"/>
                  </a:lnTo>
                  <a:lnTo>
                    <a:pt x="1309" y="3097"/>
                  </a:lnTo>
                  <a:lnTo>
                    <a:pt x="1605" y="3255"/>
                  </a:lnTo>
                  <a:lnTo>
                    <a:pt x="1420" y="3514"/>
                  </a:lnTo>
                  <a:lnTo>
                    <a:pt x="1596" y="3643"/>
                  </a:lnTo>
                  <a:lnTo>
                    <a:pt x="874" y="4365"/>
                  </a:lnTo>
                  <a:lnTo>
                    <a:pt x="800" y="4615"/>
                  </a:lnTo>
                  <a:lnTo>
                    <a:pt x="670" y="4680"/>
                  </a:lnTo>
                  <a:lnTo>
                    <a:pt x="522" y="4742"/>
                  </a:lnTo>
                  <a:lnTo>
                    <a:pt x="407" y="4668"/>
                  </a:lnTo>
                  <a:lnTo>
                    <a:pt x="0" y="4459"/>
                  </a:lnTo>
                  <a:lnTo>
                    <a:pt x="467" y="3876"/>
                  </a:lnTo>
                  <a:lnTo>
                    <a:pt x="487" y="3879"/>
                  </a:lnTo>
                  <a:lnTo>
                    <a:pt x="516" y="3511"/>
                  </a:lnTo>
                  <a:lnTo>
                    <a:pt x="65" y="2992"/>
                  </a:lnTo>
                  <a:lnTo>
                    <a:pt x="521" y="3516"/>
                  </a:lnTo>
                  <a:lnTo>
                    <a:pt x="568" y="3101"/>
                  </a:lnTo>
                  <a:lnTo>
                    <a:pt x="902" y="2562"/>
                  </a:lnTo>
                  <a:cubicBezTo>
                    <a:pt x="1524" y="1825"/>
                    <a:pt x="2356" y="904"/>
                    <a:pt x="3154" y="0"/>
                  </a:cubicBezTo>
                  <a:close/>
                </a:path>
              </a:pathLst>
            </a:custGeom>
            <a:solidFill>
              <a:srgbClr val="F2F2F2"/>
            </a:solidFill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137"/>
            <p:cNvSpPr>
              <a:spLocks/>
            </p:cNvSpPr>
            <p:nvPr/>
          </p:nvSpPr>
          <p:spPr bwMode="auto">
            <a:xfrm>
              <a:off x="6612678" y="4320891"/>
              <a:ext cx="951661" cy="1518813"/>
            </a:xfrm>
            <a:custGeom>
              <a:avLst/>
              <a:gdLst>
                <a:gd name="T0" fmla="*/ 3804 w 3804"/>
                <a:gd name="T1" fmla="*/ 2899 h 6054"/>
                <a:gd name="T2" fmla="*/ 3119 w 3804"/>
                <a:gd name="T3" fmla="*/ 2494 h 6054"/>
                <a:gd name="T4" fmla="*/ 3143 w 3804"/>
                <a:gd name="T5" fmla="*/ 2285 h 6054"/>
                <a:gd name="T6" fmla="*/ 2980 w 3804"/>
                <a:gd name="T7" fmla="*/ 2308 h 6054"/>
                <a:gd name="T8" fmla="*/ 2835 w 3804"/>
                <a:gd name="T9" fmla="*/ 2238 h 6054"/>
                <a:gd name="T10" fmla="*/ 2829 w 3804"/>
                <a:gd name="T11" fmla="*/ 1891 h 6054"/>
                <a:gd name="T12" fmla="*/ 3073 w 3804"/>
                <a:gd name="T13" fmla="*/ 2030 h 6054"/>
                <a:gd name="T14" fmla="*/ 3003 w 3804"/>
                <a:gd name="T15" fmla="*/ 1270 h 6054"/>
                <a:gd name="T16" fmla="*/ 2470 w 3804"/>
                <a:gd name="T17" fmla="*/ 1288 h 6054"/>
                <a:gd name="T18" fmla="*/ 2389 w 3804"/>
                <a:gd name="T19" fmla="*/ 186 h 6054"/>
                <a:gd name="T20" fmla="*/ 2087 w 3804"/>
                <a:gd name="T21" fmla="*/ 0 h 6054"/>
                <a:gd name="T22" fmla="*/ 2122 w 3804"/>
                <a:gd name="T23" fmla="*/ 418 h 6054"/>
                <a:gd name="T24" fmla="*/ 1681 w 3804"/>
                <a:gd name="T25" fmla="*/ 1276 h 6054"/>
                <a:gd name="T26" fmla="*/ 800 w 3804"/>
                <a:gd name="T27" fmla="*/ 1183 h 6054"/>
                <a:gd name="T28" fmla="*/ 591 w 3804"/>
                <a:gd name="T29" fmla="*/ 1276 h 6054"/>
                <a:gd name="T30" fmla="*/ 597 w 3804"/>
                <a:gd name="T31" fmla="*/ 1461 h 6054"/>
                <a:gd name="T32" fmla="*/ 464 w 3804"/>
                <a:gd name="T33" fmla="*/ 1450 h 6054"/>
                <a:gd name="T34" fmla="*/ 452 w 3804"/>
                <a:gd name="T35" fmla="*/ 1334 h 6054"/>
                <a:gd name="T36" fmla="*/ 313 w 3804"/>
                <a:gd name="T37" fmla="*/ 1461 h 6054"/>
                <a:gd name="T38" fmla="*/ 533 w 3804"/>
                <a:gd name="T39" fmla="*/ 1844 h 6054"/>
                <a:gd name="T40" fmla="*/ 41 w 3804"/>
                <a:gd name="T41" fmla="*/ 2099 h 6054"/>
                <a:gd name="T42" fmla="*/ 0 w 3804"/>
                <a:gd name="T43" fmla="*/ 2401 h 6054"/>
                <a:gd name="T44" fmla="*/ 139 w 3804"/>
                <a:gd name="T45" fmla="*/ 2528 h 6054"/>
                <a:gd name="T46" fmla="*/ 609 w 3804"/>
                <a:gd name="T47" fmla="*/ 2459 h 6054"/>
                <a:gd name="T48" fmla="*/ 597 w 3804"/>
                <a:gd name="T49" fmla="*/ 2215 h 6054"/>
                <a:gd name="T50" fmla="*/ 1136 w 3804"/>
                <a:gd name="T51" fmla="*/ 2807 h 6054"/>
                <a:gd name="T52" fmla="*/ 1235 w 3804"/>
                <a:gd name="T53" fmla="*/ 4059 h 6054"/>
                <a:gd name="T54" fmla="*/ 1774 w 3804"/>
                <a:gd name="T55" fmla="*/ 4685 h 6054"/>
                <a:gd name="T56" fmla="*/ 1995 w 3804"/>
                <a:gd name="T57" fmla="*/ 5091 h 6054"/>
                <a:gd name="T58" fmla="*/ 2829 w 3804"/>
                <a:gd name="T59" fmla="*/ 6007 h 6054"/>
                <a:gd name="T60" fmla="*/ 2928 w 3804"/>
                <a:gd name="T61" fmla="*/ 6054 h 6054"/>
                <a:gd name="T62" fmla="*/ 3230 w 3804"/>
                <a:gd name="T63" fmla="*/ 3960 h 6054"/>
                <a:gd name="T64" fmla="*/ 3804 w 3804"/>
                <a:gd name="T65" fmla="*/ 2899 h 6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04" h="6054">
                  <a:moveTo>
                    <a:pt x="3804" y="2899"/>
                  </a:moveTo>
                  <a:lnTo>
                    <a:pt x="3119" y="2494"/>
                  </a:lnTo>
                  <a:lnTo>
                    <a:pt x="3143" y="2285"/>
                  </a:lnTo>
                  <a:lnTo>
                    <a:pt x="2980" y="2308"/>
                  </a:lnTo>
                  <a:lnTo>
                    <a:pt x="2835" y="2238"/>
                  </a:lnTo>
                  <a:lnTo>
                    <a:pt x="2829" y="1891"/>
                  </a:lnTo>
                  <a:lnTo>
                    <a:pt x="3073" y="2030"/>
                  </a:lnTo>
                  <a:lnTo>
                    <a:pt x="3003" y="1270"/>
                  </a:lnTo>
                  <a:lnTo>
                    <a:pt x="2470" y="1288"/>
                  </a:lnTo>
                  <a:lnTo>
                    <a:pt x="2389" y="186"/>
                  </a:lnTo>
                  <a:lnTo>
                    <a:pt x="2087" y="0"/>
                  </a:lnTo>
                  <a:lnTo>
                    <a:pt x="2122" y="418"/>
                  </a:lnTo>
                  <a:lnTo>
                    <a:pt x="1681" y="1276"/>
                  </a:lnTo>
                  <a:lnTo>
                    <a:pt x="800" y="1183"/>
                  </a:lnTo>
                  <a:lnTo>
                    <a:pt x="591" y="1276"/>
                  </a:lnTo>
                  <a:lnTo>
                    <a:pt x="597" y="1461"/>
                  </a:lnTo>
                  <a:lnTo>
                    <a:pt x="464" y="1450"/>
                  </a:lnTo>
                  <a:lnTo>
                    <a:pt x="452" y="1334"/>
                  </a:lnTo>
                  <a:lnTo>
                    <a:pt x="313" y="1461"/>
                  </a:lnTo>
                  <a:lnTo>
                    <a:pt x="533" y="1844"/>
                  </a:lnTo>
                  <a:lnTo>
                    <a:pt x="41" y="2099"/>
                  </a:lnTo>
                  <a:lnTo>
                    <a:pt x="0" y="2401"/>
                  </a:lnTo>
                  <a:lnTo>
                    <a:pt x="139" y="2528"/>
                  </a:lnTo>
                  <a:lnTo>
                    <a:pt x="609" y="2459"/>
                  </a:lnTo>
                  <a:lnTo>
                    <a:pt x="597" y="2215"/>
                  </a:lnTo>
                  <a:lnTo>
                    <a:pt x="1136" y="2807"/>
                  </a:lnTo>
                  <a:lnTo>
                    <a:pt x="1235" y="4059"/>
                  </a:lnTo>
                  <a:lnTo>
                    <a:pt x="1774" y="4685"/>
                  </a:lnTo>
                  <a:lnTo>
                    <a:pt x="1995" y="5091"/>
                  </a:lnTo>
                  <a:lnTo>
                    <a:pt x="2829" y="6007"/>
                  </a:lnTo>
                  <a:lnTo>
                    <a:pt x="2928" y="6054"/>
                  </a:lnTo>
                  <a:lnTo>
                    <a:pt x="3230" y="3960"/>
                  </a:lnTo>
                  <a:lnTo>
                    <a:pt x="3804" y="2899"/>
                  </a:lnTo>
                  <a:close/>
                </a:path>
              </a:pathLst>
            </a:custGeom>
            <a:solidFill>
              <a:srgbClr val="F2F2F2"/>
            </a:solidFill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151"/>
            <p:cNvSpPr>
              <a:spLocks/>
            </p:cNvSpPr>
            <p:nvPr/>
          </p:nvSpPr>
          <p:spPr bwMode="auto">
            <a:xfrm>
              <a:off x="6521357" y="4907269"/>
              <a:ext cx="533507" cy="1071823"/>
            </a:xfrm>
            <a:custGeom>
              <a:avLst/>
              <a:gdLst>
                <a:gd name="T0" fmla="*/ 650 w 2138"/>
                <a:gd name="T1" fmla="*/ 4245 h 4284"/>
                <a:gd name="T2" fmla="*/ 469 w 2138"/>
                <a:gd name="T3" fmla="*/ 4012 h 4284"/>
                <a:gd name="T4" fmla="*/ 433 w 2138"/>
                <a:gd name="T5" fmla="*/ 3351 h 4284"/>
                <a:gd name="T6" fmla="*/ 271 w 2138"/>
                <a:gd name="T7" fmla="*/ 2700 h 4284"/>
                <a:gd name="T8" fmla="*/ 643 w 2138"/>
                <a:gd name="T9" fmla="*/ 2606 h 4284"/>
                <a:gd name="T10" fmla="*/ 320 w 2138"/>
                <a:gd name="T11" fmla="*/ 2321 h 4284"/>
                <a:gd name="T12" fmla="*/ 196 w 2138"/>
                <a:gd name="T13" fmla="*/ 1641 h 4284"/>
                <a:gd name="T14" fmla="*/ 33 w 2138"/>
                <a:gd name="T15" fmla="*/ 1295 h 4284"/>
                <a:gd name="T16" fmla="*/ 0 w 2138"/>
                <a:gd name="T17" fmla="*/ 295 h 4284"/>
                <a:gd name="T18" fmla="*/ 98 w 2138"/>
                <a:gd name="T19" fmla="*/ 0 h 4284"/>
                <a:gd name="T20" fmla="*/ 2138 w 2138"/>
                <a:gd name="T21" fmla="*/ 2348 h 4284"/>
                <a:gd name="T22" fmla="*/ 1489 w 2138"/>
                <a:gd name="T23" fmla="*/ 2673 h 4284"/>
                <a:gd name="T24" fmla="*/ 1512 w 2138"/>
                <a:gd name="T25" fmla="*/ 2783 h 4284"/>
                <a:gd name="T26" fmla="*/ 1083 w 2138"/>
                <a:gd name="T27" fmla="*/ 2876 h 4284"/>
                <a:gd name="T28" fmla="*/ 1205 w 2138"/>
                <a:gd name="T29" fmla="*/ 3583 h 4284"/>
                <a:gd name="T30" fmla="*/ 851 w 2138"/>
                <a:gd name="T31" fmla="*/ 3989 h 4284"/>
                <a:gd name="T32" fmla="*/ 796 w 2138"/>
                <a:gd name="T33" fmla="*/ 4107 h 4284"/>
                <a:gd name="T34" fmla="*/ 753 w 2138"/>
                <a:gd name="T35" fmla="*/ 4208 h 4284"/>
                <a:gd name="T36" fmla="*/ 701 w 2138"/>
                <a:gd name="T37" fmla="*/ 4282 h 4284"/>
                <a:gd name="T38" fmla="*/ 650 w 2138"/>
                <a:gd name="T39" fmla="*/ 4245 h 4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8" h="4284">
                  <a:moveTo>
                    <a:pt x="650" y="4245"/>
                  </a:moveTo>
                  <a:lnTo>
                    <a:pt x="469" y="4012"/>
                  </a:lnTo>
                  <a:lnTo>
                    <a:pt x="433" y="3351"/>
                  </a:lnTo>
                  <a:lnTo>
                    <a:pt x="271" y="2700"/>
                  </a:lnTo>
                  <a:lnTo>
                    <a:pt x="643" y="2606"/>
                  </a:lnTo>
                  <a:lnTo>
                    <a:pt x="320" y="2321"/>
                  </a:lnTo>
                  <a:lnTo>
                    <a:pt x="196" y="1641"/>
                  </a:lnTo>
                  <a:lnTo>
                    <a:pt x="33" y="1295"/>
                  </a:lnTo>
                  <a:lnTo>
                    <a:pt x="0" y="295"/>
                  </a:lnTo>
                  <a:lnTo>
                    <a:pt x="98" y="0"/>
                  </a:lnTo>
                  <a:lnTo>
                    <a:pt x="2138" y="2348"/>
                  </a:lnTo>
                  <a:lnTo>
                    <a:pt x="1489" y="2673"/>
                  </a:lnTo>
                  <a:lnTo>
                    <a:pt x="1512" y="2783"/>
                  </a:lnTo>
                  <a:lnTo>
                    <a:pt x="1083" y="2876"/>
                  </a:lnTo>
                  <a:lnTo>
                    <a:pt x="1205" y="3583"/>
                  </a:lnTo>
                  <a:cubicBezTo>
                    <a:pt x="1205" y="3583"/>
                    <a:pt x="932" y="3827"/>
                    <a:pt x="851" y="3989"/>
                  </a:cubicBezTo>
                  <a:cubicBezTo>
                    <a:pt x="831" y="4029"/>
                    <a:pt x="812" y="4069"/>
                    <a:pt x="796" y="4107"/>
                  </a:cubicBezTo>
                  <a:cubicBezTo>
                    <a:pt x="779" y="4144"/>
                    <a:pt x="765" y="4179"/>
                    <a:pt x="753" y="4208"/>
                  </a:cubicBezTo>
                  <a:cubicBezTo>
                    <a:pt x="741" y="4238"/>
                    <a:pt x="720" y="4280"/>
                    <a:pt x="701" y="4282"/>
                  </a:cubicBezTo>
                  <a:cubicBezTo>
                    <a:pt x="678" y="4284"/>
                    <a:pt x="650" y="4242"/>
                    <a:pt x="650" y="4245"/>
                  </a:cubicBezTo>
                  <a:close/>
                </a:path>
              </a:pathLst>
            </a:custGeom>
            <a:solidFill>
              <a:srgbClr val="F2F2F2"/>
            </a:solidFill>
            <a:ln w="7938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11" name="TextBox 110"/>
          <p:cNvSpPr txBox="1"/>
          <p:nvPr/>
        </p:nvSpPr>
        <p:spPr>
          <a:xfrm>
            <a:off x="10243853" y="717703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00" dirty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3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60433" y="4821861"/>
            <a:ext cx="99182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СРЕДСТВА ЦЕЛЕВЫХ СУБСИДИЙ 2021 году на 10 479 тыс.руб.: </a:t>
            </a:r>
          </a:p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выполнены </a:t>
            </a: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работы по капитальному ремонту защитного сооружения ГО по адресу: ул. Летчика Бабушкина,    </a:t>
            </a:r>
          </a:p>
          <a:p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д.11/2 корп.1 на сумму </a:t>
            </a:r>
            <a:r>
              <a:rPr lang="ru-RU" sz="1600" b="1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2 100 тыс.руб.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выполнены </a:t>
            </a: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работы по устройству </a:t>
            </a:r>
            <a:r>
              <a:rPr lang="ru-RU" sz="1600" dirty="0" err="1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снегодержателей</a:t>
            </a: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и страховочной системы на катке с искусственным льдом</a:t>
            </a:r>
          </a:p>
          <a:p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по адресу: ул. Чичерина д.8 к.1 на сумму </a:t>
            </a:r>
            <a:r>
              <a:rPr lang="ru-RU" sz="1600" b="1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1 933 тыс.руб.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выполнены </a:t>
            </a: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работы по охранно-поддерживающему ремонту 16 систем в 9-ти МКД в рамках Программы реновации жилищного фонда в городе Москве на сумму </a:t>
            </a:r>
            <a:r>
              <a:rPr lang="ru-RU" sz="1600" b="1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4 716  тыс.руб.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выполнены </a:t>
            </a: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работы по оказанию содействия в организации и осуществлении переселения граждан 22-х квартир на сумму </a:t>
            </a:r>
            <a:r>
              <a:rPr lang="ru-RU" sz="1600" b="1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231 тыс.руб. 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будут завершены работы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капитальному ремонту коммунальной техники в 4 кв.2021 - </a:t>
            </a:r>
            <a:r>
              <a:rPr lang="ru-RU" sz="1600" b="1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1 499 тыс.руб.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88758" y="2743199"/>
            <a:ext cx="96372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ПРОГРАММА СЭРР 2021 на 7 226 тыс.руб.:</a:t>
            </a:r>
          </a:p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выполнены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работы по </a:t>
            </a: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капитальному ремонту квартир ветеранов Великой Отечественной войны 1941-1945 гг. и инвалида  – </a:t>
            </a:r>
            <a:r>
              <a:rPr lang="ru-RU" sz="1600" b="1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1 225 тыс.руб.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будут завершены работы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капитальному ремонту квартир детей-сирот  в 4 кв.2021– </a:t>
            </a:r>
            <a:r>
              <a:rPr lang="ru-RU" sz="1600" b="1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1 331 тыс.руб.</a:t>
            </a:r>
          </a:p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выполнены </a:t>
            </a: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работы по капитальному ремонту катка с искусственным льдом – </a:t>
            </a:r>
            <a:r>
              <a:rPr lang="ru-RU" sz="1600" b="1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1 107 тыс.руб. </a:t>
            </a:r>
          </a:p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выполнены </a:t>
            </a: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работы по замене оконных блоков в 3х многоквартирных домах  – </a:t>
            </a:r>
            <a:r>
              <a:rPr lang="ru-RU" sz="1600" b="1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1 434 тыс.руб.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будут завершены работы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замене 32-х входных метал. дверей в 8-ми МКД  в 4 кв.2021– </a:t>
            </a:r>
            <a:r>
              <a:rPr lang="ru-RU" sz="1600" b="1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1 701 тыс.руб</a:t>
            </a:r>
          </a:p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выполнены </a:t>
            </a: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работы по ремонту 3-х подъемных платформ в подъездах жилых домов – </a:t>
            </a:r>
            <a:r>
              <a:rPr lang="ru-RU" sz="1600" b="1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428 тыс.руб</a:t>
            </a: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92506" y="899567"/>
            <a:ext cx="7435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ПРОГРАММА  БЛАГОУСТРОЙСТВА 2021 на 78 650 тыс.руб.: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средства стимулирования районов </a:t>
            </a:r>
            <a:r>
              <a:rPr lang="en-US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транш - </a:t>
            </a:r>
            <a:r>
              <a:rPr lang="ru-RU" sz="1600" b="1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51 485 тыс. руб. </a:t>
            </a:r>
          </a:p>
          <a:p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(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выполнено</a:t>
            </a: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комплексное благоустройство </a:t>
            </a:r>
            <a:r>
              <a:rPr lang="ru-RU" sz="1600" b="1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объектов)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средства стимулирования районов </a:t>
            </a:r>
            <a:r>
              <a:rPr lang="en-US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транш – </a:t>
            </a:r>
            <a:r>
              <a:rPr lang="ru-RU" sz="1600" b="1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4 822 тыс.руб</a:t>
            </a: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(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выполнены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работы по </a:t>
            </a:r>
            <a:r>
              <a:rPr lang="ru-RU" sz="1600" b="1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объектов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КСОДД)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средства «Благоустройство территории жилой застройки» -  </a:t>
            </a:r>
            <a:r>
              <a:rPr lang="ru-RU" sz="1600" b="1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22 343 тыс.руб</a:t>
            </a: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(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выполнены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работы по </a:t>
            </a:r>
            <a:r>
              <a:rPr lang="ru-RU" sz="1600" b="1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ru-RU" sz="1600" dirty="0" smtClean="0">
                <a:solidFill>
                  <a:srgbClr val="222A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объектам АБП БК)</a:t>
            </a:r>
          </a:p>
        </p:txBody>
      </p:sp>
      <p:grpSp>
        <p:nvGrpSpPr>
          <p:cNvPr id="4" name="Группа 130"/>
          <p:cNvGrpSpPr/>
          <p:nvPr/>
        </p:nvGrpSpPr>
        <p:grpSpPr>
          <a:xfrm>
            <a:off x="8542422" y="1528011"/>
            <a:ext cx="1130967" cy="1130968"/>
            <a:chOff x="956290" y="6301551"/>
            <a:chExt cx="722664" cy="722664"/>
          </a:xfrm>
        </p:grpSpPr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290" y="6301551"/>
              <a:ext cx="722664" cy="722664"/>
            </a:xfrm>
            <a:prstGeom prst="rect">
              <a:avLst/>
            </a:prstGeom>
          </p:spPr>
        </p:pic>
        <p:sp>
          <p:nvSpPr>
            <p:cNvPr id="60" name="Стрелка вправо 59"/>
            <p:cNvSpPr/>
            <p:nvPr/>
          </p:nvSpPr>
          <p:spPr>
            <a:xfrm rot="5400000">
              <a:off x="1122749" y="6705151"/>
              <a:ext cx="223614" cy="197044"/>
            </a:xfrm>
            <a:prstGeom prst="rightArrow">
              <a:avLst/>
            </a:prstGeom>
            <a:solidFill>
              <a:srgbClr val="57BC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456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575056" y="6709672"/>
            <a:ext cx="2078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СВАО </a:t>
            </a:r>
            <a:r>
              <a:rPr lang="en-US" sz="2000" dirty="0">
                <a:solidFill>
                  <a:schemeClr val="bg1"/>
                </a:solidFill>
              </a:rPr>
              <a:t>/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Лианозово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BD54528E-46A2-48D4-92EC-73EB670B8713}"/>
              </a:ext>
            </a:extLst>
          </p:cNvPr>
          <p:cNvSpPr txBox="1"/>
          <p:nvPr/>
        </p:nvSpPr>
        <p:spPr>
          <a:xfrm flipH="1">
            <a:off x="6200624" y="4799014"/>
            <a:ext cx="1374432" cy="15946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18000" tIns="18000" rIns="18000" bIns="18000" rtlCol="0">
            <a:spAutoFit/>
          </a:bodyPr>
          <a:lstStyle>
            <a:defPPr>
              <a:defRPr lang="en-US"/>
            </a:defPPr>
            <a:lvl1pPr>
              <a:spcAft>
                <a:spcPts val="100"/>
              </a:spcAft>
              <a:defRPr sz="1200" b="1">
                <a:latin typeface="Franklin Gothic Book" panose="020B0503020102020204" pitchFamily="34" charset="0"/>
              </a:defRPr>
            </a:lvl1pPr>
          </a:lstStyle>
          <a:p>
            <a:endParaRPr lang="ru-RU" sz="800" b="0" dirty="0"/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BD54528E-46A2-48D4-92EC-73EB670B8713}"/>
              </a:ext>
            </a:extLst>
          </p:cNvPr>
          <p:cNvSpPr txBox="1"/>
          <p:nvPr/>
        </p:nvSpPr>
        <p:spPr>
          <a:xfrm flipH="1">
            <a:off x="6279335" y="4175737"/>
            <a:ext cx="1041055" cy="15946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18000" tIns="18000" rIns="18000" bIns="18000" rtlCol="0">
            <a:spAutoFit/>
          </a:bodyPr>
          <a:lstStyle>
            <a:defPPr>
              <a:defRPr lang="en-US"/>
            </a:defPPr>
            <a:lvl1pPr>
              <a:spcAft>
                <a:spcPts val="100"/>
              </a:spcAft>
              <a:defRPr sz="1200" b="1">
                <a:latin typeface="Franklin Gothic Book" panose="020B0503020102020204" pitchFamily="34" charset="0"/>
              </a:defRPr>
            </a:lvl1pPr>
          </a:lstStyle>
          <a:p>
            <a:endParaRPr lang="ru-RU" sz="800" b="0" dirty="0"/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BD54528E-46A2-48D4-92EC-73EB670B8713}"/>
              </a:ext>
            </a:extLst>
          </p:cNvPr>
          <p:cNvSpPr txBox="1"/>
          <p:nvPr/>
        </p:nvSpPr>
        <p:spPr>
          <a:xfrm flipH="1">
            <a:off x="6334818" y="2591196"/>
            <a:ext cx="985573" cy="15946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18000" tIns="18000" rIns="18000" bIns="18000" rtlCol="0">
            <a:spAutoFit/>
          </a:bodyPr>
          <a:lstStyle>
            <a:defPPr>
              <a:defRPr lang="en-US"/>
            </a:defPPr>
            <a:lvl1pPr>
              <a:spcAft>
                <a:spcPts val="100"/>
              </a:spcAft>
              <a:defRPr sz="1200" b="1">
                <a:latin typeface="Franklin Gothic Book" panose="020B0503020102020204" pitchFamily="34" charset="0"/>
              </a:defRPr>
            </a:lvl1pPr>
          </a:lstStyle>
          <a:p>
            <a:endParaRPr lang="ru-RU" sz="800" b="0" dirty="0"/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BD54528E-46A2-48D4-92EC-73EB670B8713}"/>
              </a:ext>
            </a:extLst>
          </p:cNvPr>
          <p:cNvSpPr txBox="1"/>
          <p:nvPr/>
        </p:nvSpPr>
        <p:spPr>
          <a:xfrm flipH="1">
            <a:off x="6324563" y="3422094"/>
            <a:ext cx="995827" cy="15946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18000" tIns="18000" rIns="18000" bIns="18000" rtlCol="0">
            <a:spAutoFit/>
          </a:bodyPr>
          <a:lstStyle>
            <a:defPPr>
              <a:defRPr lang="en-US"/>
            </a:defPPr>
            <a:lvl1pPr>
              <a:spcAft>
                <a:spcPts val="100"/>
              </a:spcAft>
              <a:defRPr sz="1200" b="1">
                <a:latin typeface="Franklin Gothic Book" panose="020B0503020102020204" pitchFamily="34" charset="0"/>
              </a:defRPr>
            </a:lvl1pPr>
          </a:lstStyle>
          <a:p>
            <a:endParaRPr lang="ru-RU" sz="800" b="0" dirty="0"/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BD54528E-46A2-48D4-92EC-73EB670B8713}"/>
              </a:ext>
            </a:extLst>
          </p:cNvPr>
          <p:cNvSpPr txBox="1"/>
          <p:nvPr/>
        </p:nvSpPr>
        <p:spPr>
          <a:xfrm flipH="1">
            <a:off x="6338102" y="2969316"/>
            <a:ext cx="982288" cy="15946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18000" tIns="18000" rIns="18000" bIns="18000" rtlCol="0">
            <a:spAutoFit/>
          </a:bodyPr>
          <a:lstStyle>
            <a:defPPr>
              <a:defRPr lang="en-US"/>
            </a:defPPr>
            <a:lvl1pPr>
              <a:spcAft>
                <a:spcPts val="100"/>
              </a:spcAft>
              <a:defRPr sz="1200" b="1">
                <a:latin typeface="Franklin Gothic Book" panose="020B0503020102020204" pitchFamily="34" charset="0"/>
              </a:defRPr>
            </a:lvl1pPr>
          </a:lstStyle>
          <a:p>
            <a:endParaRPr lang="ru-RU" sz="800" b="0" dirty="0"/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BD54528E-46A2-48D4-92EC-73EB670B8713}"/>
              </a:ext>
            </a:extLst>
          </p:cNvPr>
          <p:cNvSpPr txBox="1"/>
          <p:nvPr/>
        </p:nvSpPr>
        <p:spPr>
          <a:xfrm flipH="1">
            <a:off x="6225852" y="5348171"/>
            <a:ext cx="1041055" cy="15946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18000" tIns="18000" rIns="18000" bIns="18000" rtlCol="0">
            <a:spAutoFit/>
          </a:bodyPr>
          <a:lstStyle>
            <a:defPPr>
              <a:defRPr lang="en-US"/>
            </a:defPPr>
            <a:lvl1pPr>
              <a:spcAft>
                <a:spcPts val="100"/>
              </a:spcAft>
              <a:defRPr sz="1200" b="1">
                <a:latin typeface="Franklin Gothic Book" panose="020B0503020102020204" pitchFamily="34" charset="0"/>
              </a:defRPr>
            </a:lvl1pPr>
          </a:lstStyle>
          <a:p>
            <a:endParaRPr lang="ru-RU" sz="800" b="0" dirty="0"/>
          </a:p>
        </p:txBody>
      </p:sp>
      <p:pic>
        <p:nvPicPr>
          <p:cNvPr id="153" name="Picture 4" descr="C:\Users\User\Desktop\карта района еги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91" y="1863972"/>
            <a:ext cx="3761866" cy="54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2379164">
            <a:off x="3366385" y="4665979"/>
            <a:ext cx="491084" cy="180027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BD54528E-46A2-48D4-92EC-73EB670B8713}"/>
              </a:ext>
            </a:extLst>
          </p:cNvPr>
          <p:cNvSpPr txBox="1"/>
          <p:nvPr/>
        </p:nvSpPr>
        <p:spPr>
          <a:xfrm flipH="1">
            <a:off x="5709441" y="1177003"/>
            <a:ext cx="999276" cy="15946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18000" tIns="18000" rIns="18000" bIns="18000" rtlCol="0">
            <a:spAutoFit/>
          </a:bodyPr>
          <a:lstStyle>
            <a:defPPr>
              <a:defRPr lang="en-US"/>
            </a:defPPr>
            <a:lvl1pPr>
              <a:spcAft>
                <a:spcPts val="100"/>
              </a:spcAft>
              <a:defRPr sz="1200" b="1">
                <a:latin typeface="Franklin Gothic Book" panose="020B0503020102020204" pitchFamily="34" charset="0"/>
              </a:defRPr>
            </a:lvl1pPr>
          </a:lstStyle>
          <a:p>
            <a:endParaRPr lang="ru-RU" sz="800" b="0" dirty="0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BD54528E-46A2-48D4-92EC-73EB670B8713}"/>
              </a:ext>
            </a:extLst>
          </p:cNvPr>
          <p:cNvSpPr txBox="1"/>
          <p:nvPr/>
        </p:nvSpPr>
        <p:spPr>
          <a:xfrm flipH="1">
            <a:off x="5747103" y="1752514"/>
            <a:ext cx="1300083" cy="15946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18000" tIns="18000" rIns="18000" bIns="18000" rtlCol="0">
            <a:spAutoFit/>
          </a:bodyPr>
          <a:lstStyle>
            <a:defPPr>
              <a:defRPr lang="en-US"/>
            </a:defPPr>
            <a:lvl1pPr>
              <a:spcAft>
                <a:spcPts val="100"/>
              </a:spcAft>
              <a:defRPr sz="1200" b="1">
                <a:latin typeface="Franklin Gothic Book" panose="020B0503020102020204" pitchFamily="34" charset="0"/>
              </a:defRPr>
            </a:lvl1pPr>
          </a:lstStyle>
          <a:p>
            <a:endParaRPr lang="ru-RU" sz="800" b="0" dirty="0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BD54528E-46A2-48D4-92EC-73EB670B8713}"/>
              </a:ext>
            </a:extLst>
          </p:cNvPr>
          <p:cNvSpPr txBox="1"/>
          <p:nvPr/>
        </p:nvSpPr>
        <p:spPr>
          <a:xfrm flipH="1">
            <a:off x="5709441" y="2726786"/>
            <a:ext cx="1584421" cy="15946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18000" tIns="18000" rIns="18000" bIns="18000" rtlCol="0">
            <a:spAutoFit/>
          </a:bodyPr>
          <a:lstStyle>
            <a:defPPr>
              <a:defRPr lang="en-US"/>
            </a:defPPr>
            <a:lvl1pPr>
              <a:spcAft>
                <a:spcPts val="100"/>
              </a:spcAft>
              <a:defRPr sz="1200" b="1">
                <a:latin typeface="Franklin Gothic Book" panose="020B0503020102020204" pitchFamily="34" charset="0"/>
              </a:defRPr>
            </a:lvl1pPr>
          </a:lstStyle>
          <a:p>
            <a:endParaRPr lang="ru-RU" sz="800" b="0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BD54528E-46A2-48D4-92EC-73EB670B8713}"/>
              </a:ext>
            </a:extLst>
          </p:cNvPr>
          <p:cNvSpPr txBox="1"/>
          <p:nvPr/>
        </p:nvSpPr>
        <p:spPr>
          <a:xfrm flipH="1">
            <a:off x="5709441" y="3670896"/>
            <a:ext cx="1300083" cy="15946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18000" tIns="18000" rIns="18000" bIns="18000" rtlCol="0">
            <a:spAutoFit/>
          </a:bodyPr>
          <a:lstStyle>
            <a:defPPr>
              <a:defRPr lang="en-US"/>
            </a:defPPr>
            <a:lvl1pPr>
              <a:spcAft>
                <a:spcPts val="100"/>
              </a:spcAft>
              <a:defRPr sz="1200" b="1">
                <a:latin typeface="Franklin Gothic Book" panose="020B0503020102020204" pitchFamily="34" charset="0"/>
              </a:defRPr>
            </a:lvl1pPr>
          </a:lstStyle>
          <a:p>
            <a:endParaRPr lang="ru-RU" sz="800" b="0" dirty="0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BD54528E-46A2-48D4-92EC-73EB670B8713}"/>
              </a:ext>
            </a:extLst>
          </p:cNvPr>
          <p:cNvSpPr txBox="1"/>
          <p:nvPr/>
        </p:nvSpPr>
        <p:spPr>
          <a:xfrm flipH="1">
            <a:off x="5688061" y="5608607"/>
            <a:ext cx="1300083" cy="15946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18000" tIns="18000" rIns="18000" bIns="18000" rtlCol="0">
            <a:spAutoFit/>
          </a:bodyPr>
          <a:lstStyle>
            <a:defPPr>
              <a:defRPr lang="en-US"/>
            </a:defPPr>
            <a:lvl1pPr>
              <a:spcAft>
                <a:spcPts val="100"/>
              </a:spcAft>
              <a:defRPr sz="1200" b="1">
                <a:latin typeface="Franklin Gothic Book" panose="020B0503020102020204" pitchFamily="34" charset="0"/>
              </a:defRPr>
            </a:lvl1pPr>
          </a:lstStyle>
          <a:p>
            <a:r>
              <a:rPr lang="ru-RU" sz="800" b="0" dirty="0"/>
              <a:t> 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BD54528E-46A2-48D4-92EC-73EB670B8713}"/>
              </a:ext>
            </a:extLst>
          </p:cNvPr>
          <p:cNvSpPr txBox="1"/>
          <p:nvPr/>
        </p:nvSpPr>
        <p:spPr>
          <a:xfrm flipH="1">
            <a:off x="5709441" y="6026090"/>
            <a:ext cx="1300083" cy="15946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18000" tIns="18000" rIns="18000" bIns="18000" rtlCol="0">
            <a:spAutoFit/>
          </a:bodyPr>
          <a:lstStyle>
            <a:defPPr>
              <a:defRPr lang="en-US"/>
            </a:defPPr>
            <a:lvl1pPr>
              <a:spcAft>
                <a:spcPts val="100"/>
              </a:spcAft>
              <a:defRPr sz="1200" b="1">
                <a:latin typeface="Franklin Gothic Book" panose="020B0503020102020204" pitchFamily="34" charset="0"/>
              </a:defRPr>
            </a:lvl1pPr>
          </a:lstStyle>
          <a:p>
            <a:r>
              <a:rPr lang="ru-RU" sz="800" b="0" dirty="0"/>
              <a:t> 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BD54528E-46A2-48D4-92EC-73EB670B8713}"/>
              </a:ext>
            </a:extLst>
          </p:cNvPr>
          <p:cNvSpPr txBox="1"/>
          <p:nvPr/>
        </p:nvSpPr>
        <p:spPr>
          <a:xfrm flipH="1">
            <a:off x="5750329" y="6637496"/>
            <a:ext cx="1300083" cy="15946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18000" tIns="18000" rIns="18000" bIns="18000" rtlCol="0">
            <a:spAutoFit/>
          </a:bodyPr>
          <a:lstStyle>
            <a:defPPr>
              <a:defRPr lang="en-US"/>
            </a:defPPr>
            <a:lvl1pPr>
              <a:spcAft>
                <a:spcPts val="100"/>
              </a:spcAft>
              <a:defRPr sz="1200" b="1">
                <a:latin typeface="Franklin Gothic Book" panose="020B0503020102020204" pitchFamily="34" charset="0"/>
              </a:defRPr>
            </a:lvl1pPr>
          </a:lstStyle>
          <a:p>
            <a:endParaRPr lang="ru-RU" sz="800" b="0" dirty="0"/>
          </a:p>
        </p:txBody>
      </p:sp>
      <p:sp>
        <p:nvSpPr>
          <p:cNvPr id="172" name="Прямоугольник 171"/>
          <p:cNvSpPr/>
          <p:nvPr/>
        </p:nvSpPr>
        <p:spPr>
          <a:xfrm rot="1008350">
            <a:off x="1872582" y="4203989"/>
            <a:ext cx="185143" cy="305775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303" name="Прямоугольник 302"/>
          <p:cNvSpPr/>
          <p:nvPr/>
        </p:nvSpPr>
        <p:spPr>
          <a:xfrm rot="1143287">
            <a:off x="1945939" y="4082123"/>
            <a:ext cx="177946" cy="119871"/>
          </a:xfrm>
          <a:prstGeom prst="rect">
            <a:avLst/>
          </a:prstGeom>
          <a:solidFill>
            <a:srgbClr val="7030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2" name="TextBox 1"/>
          <p:cNvSpPr txBox="1"/>
          <p:nvPr/>
        </p:nvSpPr>
        <p:spPr>
          <a:xfrm rot="18637257">
            <a:off x="5246297" y="4383612"/>
            <a:ext cx="1694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" dirty="0"/>
              <a:t>ТЦ</a:t>
            </a:r>
          </a:p>
        </p:txBody>
      </p:sp>
      <p:sp>
        <p:nvSpPr>
          <p:cNvPr id="255" name="Прямоугольник 254"/>
          <p:cNvSpPr/>
          <p:nvPr/>
        </p:nvSpPr>
        <p:spPr>
          <a:xfrm flipH="1">
            <a:off x="4450388" y="1660457"/>
            <a:ext cx="359049" cy="240041"/>
          </a:xfrm>
          <a:prstGeom prst="rect">
            <a:avLst/>
          </a:prstGeom>
          <a:solidFill>
            <a:srgbClr val="7030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EDAC6222-83AF-4853-81D8-53FA486F1A84}"/>
              </a:ext>
            </a:extLst>
          </p:cNvPr>
          <p:cNvSpPr txBox="1"/>
          <p:nvPr/>
        </p:nvSpPr>
        <p:spPr>
          <a:xfrm>
            <a:off x="4890474" y="1381590"/>
            <a:ext cx="5482251" cy="223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  <a:p>
            <a:r>
              <a:rPr lang="ru-RU" sz="1400" dirty="0"/>
              <a:t>Знаковый объект </a:t>
            </a:r>
            <a:r>
              <a:rPr lang="ru-RU" sz="1400" b="1" dirty="0" smtClean="0"/>
              <a:t>(территория у ОЗАГС </a:t>
            </a:r>
            <a:r>
              <a:rPr lang="ru-RU" sz="1400" b="1" dirty="0"/>
              <a:t>по адресу: </a:t>
            </a:r>
            <a:r>
              <a:rPr lang="ru-RU" sz="1400" b="1" dirty="0" smtClean="0"/>
              <a:t>ул</a:t>
            </a:r>
            <a:r>
              <a:rPr lang="ru-RU" sz="1400" b="1" dirty="0"/>
              <a:t>. Менжинского, д.23А)</a:t>
            </a:r>
          </a:p>
          <a:p>
            <a:r>
              <a:rPr lang="ru-RU" sz="1200" dirty="0" smtClean="0"/>
              <a:t> </a:t>
            </a:r>
            <a:r>
              <a:rPr lang="ru-RU" sz="1400" dirty="0" smtClean="0"/>
              <a:t>Благоустройство </a:t>
            </a:r>
            <a:r>
              <a:rPr lang="ru-RU" sz="1400" dirty="0"/>
              <a:t>дворовых  </a:t>
            </a:r>
            <a:r>
              <a:rPr lang="ru-RU" sz="1400" dirty="0" smtClean="0"/>
              <a:t>территорий </a:t>
            </a:r>
            <a:r>
              <a:rPr lang="ru-RU" sz="1400" b="1" dirty="0"/>
              <a:t>(</a:t>
            </a:r>
            <a:r>
              <a:rPr lang="ru-RU" b="1" dirty="0"/>
              <a:t>18</a:t>
            </a:r>
            <a:r>
              <a:rPr lang="ru-RU" sz="1400" b="1" dirty="0"/>
              <a:t> </a:t>
            </a:r>
            <a:r>
              <a:rPr lang="ru-RU" sz="1400" b="1" dirty="0" smtClean="0"/>
              <a:t>объектов)</a:t>
            </a:r>
            <a:endParaRPr lang="ru-RU" sz="1400" b="1" dirty="0"/>
          </a:p>
          <a:p>
            <a:endParaRPr lang="ru-RU" sz="1400" dirty="0"/>
          </a:p>
          <a:p>
            <a:r>
              <a:rPr lang="ru-RU" sz="1400" dirty="0" smtClean="0"/>
              <a:t>Ремонт </a:t>
            </a:r>
            <a:r>
              <a:rPr lang="ru-RU" sz="1400" dirty="0"/>
              <a:t>АБП большими картами </a:t>
            </a:r>
            <a:r>
              <a:rPr lang="ru-RU" sz="1400" b="1" dirty="0"/>
              <a:t>(</a:t>
            </a:r>
            <a:r>
              <a:rPr lang="ru-RU" b="1" dirty="0" smtClean="0"/>
              <a:t>5</a:t>
            </a:r>
            <a:r>
              <a:rPr lang="ru-RU" sz="1400" b="1" dirty="0" smtClean="0"/>
              <a:t>объектов)</a:t>
            </a:r>
            <a:endParaRPr lang="ru-RU" sz="1400" b="1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>
              <a:solidFill>
                <a:schemeClr val="bg1"/>
              </a:solidFill>
            </a:endParaRPr>
          </a:p>
          <a:p>
            <a:pPr marL="196306" indent="-196306">
              <a:buFont typeface="+mj-lt"/>
              <a:buAutoNum type="arabicPeriod"/>
            </a:pPr>
            <a:endParaRPr lang="ru-RU" sz="526" dirty="0"/>
          </a:p>
        </p:txBody>
      </p:sp>
      <p:sp>
        <p:nvSpPr>
          <p:cNvPr id="257" name="Прямоугольник 256"/>
          <p:cNvSpPr/>
          <p:nvPr/>
        </p:nvSpPr>
        <p:spPr>
          <a:xfrm>
            <a:off x="4466194" y="2101922"/>
            <a:ext cx="360273" cy="250938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258" name="Прямоугольник 204"/>
          <p:cNvSpPr/>
          <p:nvPr/>
        </p:nvSpPr>
        <p:spPr>
          <a:xfrm rot="933917">
            <a:off x="3218763" y="3441678"/>
            <a:ext cx="167986" cy="145533"/>
          </a:xfrm>
          <a:custGeom>
            <a:avLst/>
            <a:gdLst>
              <a:gd name="connsiteX0" fmla="*/ 0 w 281233"/>
              <a:gd name="connsiteY0" fmla="*/ 0 h 758204"/>
              <a:gd name="connsiteX1" fmla="*/ 281233 w 281233"/>
              <a:gd name="connsiteY1" fmla="*/ 0 h 758204"/>
              <a:gd name="connsiteX2" fmla="*/ 281233 w 281233"/>
              <a:gd name="connsiteY2" fmla="*/ 758204 h 758204"/>
              <a:gd name="connsiteX3" fmla="*/ 0 w 281233"/>
              <a:gd name="connsiteY3" fmla="*/ 758204 h 758204"/>
              <a:gd name="connsiteX4" fmla="*/ 0 w 281233"/>
              <a:gd name="connsiteY4" fmla="*/ 0 h 758204"/>
              <a:gd name="connsiteX0" fmla="*/ 0 w 281233"/>
              <a:gd name="connsiteY0" fmla="*/ 0 h 758204"/>
              <a:gd name="connsiteX1" fmla="*/ 281233 w 281233"/>
              <a:gd name="connsiteY1" fmla="*/ 0 h 758204"/>
              <a:gd name="connsiteX2" fmla="*/ 281233 w 281233"/>
              <a:gd name="connsiteY2" fmla="*/ 758204 h 758204"/>
              <a:gd name="connsiteX3" fmla="*/ 74142 w 281233"/>
              <a:gd name="connsiteY3" fmla="*/ 744636 h 758204"/>
              <a:gd name="connsiteX4" fmla="*/ 0 w 281233"/>
              <a:gd name="connsiteY4" fmla="*/ 0 h 758204"/>
              <a:gd name="connsiteX0" fmla="*/ 0 w 281233"/>
              <a:gd name="connsiteY0" fmla="*/ 19721 h 777925"/>
              <a:gd name="connsiteX1" fmla="*/ 275739 w 281233"/>
              <a:gd name="connsiteY1" fmla="*/ 0 h 777925"/>
              <a:gd name="connsiteX2" fmla="*/ 281233 w 281233"/>
              <a:gd name="connsiteY2" fmla="*/ 777925 h 777925"/>
              <a:gd name="connsiteX3" fmla="*/ 74142 w 281233"/>
              <a:gd name="connsiteY3" fmla="*/ 764357 h 777925"/>
              <a:gd name="connsiteX4" fmla="*/ 0 w 281233"/>
              <a:gd name="connsiteY4" fmla="*/ 19721 h 777925"/>
              <a:gd name="connsiteX0" fmla="*/ 0 w 296501"/>
              <a:gd name="connsiteY0" fmla="*/ -1 h 758203"/>
              <a:gd name="connsiteX1" fmla="*/ 296376 w 296501"/>
              <a:gd name="connsiteY1" fmla="*/ 215 h 758203"/>
              <a:gd name="connsiteX2" fmla="*/ 281233 w 296501"/>
              <a:gd name="connsiteY2" fmla="*/ 758203 h 758203"/>
              <a:gd name="connsiteX3" fmla="*/ 74142 w 296501"/>
              <a:gd name="connsiteY3" fmla="*/ 744635 h 758203"/>
              <a:gd name="connsiteX4" fmla="*/ 0 w 296501"/>
              <a:gd name="connsiteY4" fmla="*/ -1 h 75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501" h="758203">
                <a:moveTo>
                  <a:pt x="0" y="-1"/>
                </a:moveTo>
                <a:lnTo>
                  <a:pt x="296376" y="215"/>
                </a:lnTo>
                <a:cubicBezTo>
                  <a:pt x="298207" y="259523"/>
                  <a:pt x="279402" y="498895"/>
                  <a:pt x="281233" y="758203"/>
                </a:cubicBezTo>
                <a:lnTo>
                  <a:pt x="74142" y="744635"/>
                </a:lnTo>
                <a:lnTo>
                  <a:pt x="0" y="-1"/>
                </a:lnTo>
                <a:close/>
              </a:path>
            </a:pathLst>
          </a:custGeom>
          <a:solidFill>
            <a:schemeClr val="accent3">
              <a:alpha val="5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260" name="Прямоугольник 204"/>
          <p:cNvSpPr/>
          <p:nvPr/>
        </p:nvSpPr>
        <p:spPr>
          <a:xfrm rot="933917">
            <a:off x="3226460" y="3587103"/>
            <a:ext cx="108304" cy="166955"/>
          </a:xfrm>
          <a:custGeom>
            <a:avLst/>
            <a:gdLst>
              <a:gd name="connsiteX0" fmla="*/ 0 w 281233"/>
              <a:gd name="connsiteY0" fmla="*/ 0 h 758204"/>
              <a:gd name="connsiteX1" fmla="*/ 281233 w 281233"/>
              <a:gd name="connsiteY1" fmla="*/ 0 h 758204"/>
              <a:gd name="connsiteX2" fmla="*/ 281233 w 281233"/>
              <a:gd name="connsiteY2" fmla="*/ 758204 h 758204"/>
              <a:gd name="connsiteX3" fmla="*/ 0 w 281233"/>
              <a:gd name="connsiteY3" fmla="*/ 758204 h 758204"/>
              <a:gd name="connsiteX4" fmla="*/ 0 w 281233"/>
              <a:gd name="connsiteY4" fmla="*/ 0 h 758204"/>
              <a:gd name="connsiteX0" fmla="*/ 0 w 281233"/>
              <a:gd name="connsiteY0" fmla="*/ 0 h 758204"/>
              <a:gd name="connsiteX1" fmla="*/ 281233 w 281233"/>
              <a:gd name="connsiteY1" fmla="*/ 0 h 758204"/>
              <a:gd name="connsiteX2" fmla="*/ 281233 w 281233"/>
              <a:gd name="connsiteY2" fmla="*/ 758204 h 758204"/>
              <a:gd name="connsiteX3" fmla="*/ 74142 w 281233"/>
              <a:gd name="connsiteY3" fmla="*/ 744636 h 758204"/>
              <a:gd name="connsiteX4" fmla="*/ 0 w 281233"/>
              <a:gd name="connsiteY4" fmla="*/ 0 h 758204"/>
              <a:gd name="connsiteX0" fmla="*/ 0 w 281233"/>
              <a:gd name="connsiteY0" fmla="*/ 19721 h 777925"/>
              <a:gd name="connsiteX1" fmla="*/ 275739 w 281233"/>
              <a:gd name="connsiteY1" fmla="*/ 0 h 777925"/>
              <a:gd name="connsiteX2" fmla="*/ 281233 w 281233"/>
              <a:gd name="connsiteY2" fmla="*/ 777925 h 777925"/>
              <a:gd name="connsiteX3" fmla="*/ 74142 w 281233"/>
              <a:gd name="connsiteY3" fmla="*/ 764357 h 777925"/>
              <a:gd name="connsiteX4" fmla="*/ 0 w 281233"/>
              <a:gd name="connsiteY4" fmla="*/ 19721 h 777925"/>
              <a:gd name="connsiteX0" fmla="*/ 4507 w 207091"/>
              <a:gd name="connsiteY0" fmla="*/ 1 h 785964"/>
              <a:gd name="connsiteX1" fmla="*/ 201597 w 207091"/>
              <a:gd name="connsiteY1" fmla="*/ 8039 h 785964"/>
              <a:gd name="connsiteX2" fmla="*/ 207091 w 207091"/>
              <a:gd name="connsiteY2" fmla="*/ 785964 h 785964"/>
              <a:gd name="connsiteX3" fmla="*/ 0 w 207091"/>
              <a:gd name="connsiteY3" fmla="*/ 772396 h 785964"/>
              <a:gd name="connsiteX4" fmla="*/ 4507 w 207091"/>
              <a:gd name="connsiteY4" fmla="*/ 1 h 785964"/>
              <a:gd name="connsiteX0" fmla="*/ 73 w 202657"/>
              <a:gd name="connsiteY0" fmla="*/ 1 h 826583"/>
              <a:gd name="connsiteX1" fmla="*/ 197163 w 202657"/>
              <a:gd name="connsiteY1" fmla="*/ 8039 h 826583"/>
              <a:gd name="connsiteX2" fmla="*/ 202657 w 202657"/>
              <a:gd name="connsiteY2" fmla="*/ 785964 h 826583"/>
              <a:gd name="connsiteX3" fmla="*/ 19434 w 202657"/>
              <a:gd name="connsiteY3" fmla="*/ 826583 h 826583"/>
              <a:gd name="connsiteX4" fmla="*/ 73 w 202657"/>
              <a:gd name="connsiteY4" fmla="*/ 1 h 826583"/>
              <a:gd name="connsiteX0" fmla="*/ 247 w 186380"/>
              <a:gd name="connsiteY0" fmla="*/ 33790 h 818544"/>
              <a:gd name="connsiteX1" fmla="*/ 180886 w 186380"/>
              <a:gd name="connsiteY1" fmla="*/ 0 h 818544"/>
              <a:gd name="connsiteX2" fmla="*/ 186380 w 186380"/>
              <a:gd name="connsiteY2" fmla="*/ 777925 h 818544"/>
              <a:gd name="connsiteX3" fmla="*/ 3157 w 186380"/>
              <a:gd name="connsiteY3" fmla="*/ 818544 h 818544"/>
              <a:gd name="connsiteX4" fmla="*/ 247 w 186380"/>
              <a:gd name="connsiteY4" fmla="*/ 33790 h 818544"/>
              <a:gd name="connsiteX0" fmla="*/ 126 w 192722"/>
              <a:gd name="connsiteY0" fmla="*/ 1 h 853252"/>
              <a:gd name="connsiteX1" fmla="*/ 187228 w 192722"/>
              <a:gd name="connsiteY1" fmla="*/ 34708 h 853252"/>
              <a:gd name="connsiteX2" fmla="*/ 192722 w 192722"/>
              <a:gd name="connsiteY2" fmla="*/ 812633 h 853252"/>
              <a:gd name="connsiteX3" fmla="*/ 9499 w 192722"/>
              <a:gd name="connsiteY3" fmla="*/ 853252 h 853252"/>
              <a:gd name="connsiteX4" fmla="*/ 126 w 192722"/>
              <a:gd name="connsiteY4" fmla="*/ 1 h 853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722" h="853252">
                <a:moveTo>
                  <a:pt x="126" y="1"/>
                </a:moveTo>
                <a:lnTo>
                  <a:pt x="187228" y="34708"/>
                </a:lnTo>
                <a:cubicBezTo>
                  <a:pt x="189059" y="294016"/>
                  <a:pt x="190891" y="553325"/>
                  <a:pt x="192722" y="812633"/>
                </a:cubicBezTo>
                <a:lnTo>
                  <a:pt x="9499" y="853252"/>
                </a:lnTo>
                <a:cubicBezTo>
                  <a:pt x="11001" y="595787"/>
                  <a:pt x="-1376" y="257466"/>
                  <a:pt x="126" y="1"/>
                </a:cubicBezTo>
                <a:close/>
              </a:path>
            </a:pathLst>
          </a:custGeom>
          <a:solidFill>
            <a:schemeClr val="accent3">
              <a:alpha val="5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261" name="Прямоугольник 204"/>
          <p:cNvSpPr/>
          <p:nvPr/>
        </p:nvSpPr>
        <p:spPr>
          <a:xfrm rot="212330">
            <a:off x="4470612" y="2525026"/>
            <a:ext cx="364596" cy="271955"/>
          </a:xfrm>
          <a:custGeom>
            <a:avLst/>
            <a:gdLst>
              <a:gd name="connsiteX0" fmla="*/ 0 w 281233"/>
              <a:gd name="connsiteY0" fmla="*/ 0 h 758204"/>
              <a:gd name="connsiteX1" fmla="*/ 281233 w 281233"/>
              <a:gd name="connsiteY1" fmla="*/ 0 h 758204"/>
              <a:gd name="connsiteX2" fmla="*/ 281233 w 281233"/>
              <a:gd name="connsiteY2" fmla="*/ 758204 h 758204"/>
              <a:gd name="connsiteX3" fmla="*/ 0 w 281233"/>
              <a:gd name="connsiteY3" fmla="*/ 758204 h 758204"/>
              <a:gd name="connsiteX4" fmla="*/ 0 w 281233"/>
              <a:gd name="connsiteY4" fmla="*/ 0 h 758204"/>
              <a:gd name="connsiteX0" fmla="*/ 0 w 281233"/>
              <a:gd name="connsiteY0" fmla="*/ 0 h 758204"/>
              <a:gd name="connsiteX1" fmla="*/ 281233 w 281233"/>
              <a:gd name="connsiteY1" fmla="*/ 0 h 758204"/>
              <a:gd name="connsiteX2" fmla="*/ 281233 w 281233"/>
              <a:gd name="connsiteY2" fmla="*/ 758204 h 758204"/>
              <a:gd name="connsiteX3" fmla="*/ 74142 w 281233"/>
              <a:gd name="connsiteY3" fmla="*/ 744636 h 758204"/>
              <a:gd name="connsiteX4" fmla="*/ 0 w 281233"/>
              <a:gd name="connsiteY4" fmla="*/ 0 h 758204"/>
              <a:gd name="connsiteX0" fmla="*/ 0 w 281233"/>
              <a:gd name="connsiteY0" fmla="*/ 19721 h 777925"/>
              <a:gd name="connsiteX1" fmla="*/ 275739 w 281233"/>
              <a:gd name="connsiteY1" fmla="*/ 0 h 777925"/>
              <a:gd name="connsiteX2" fmla="*/ 281233 w 281233"/>
              <a:gd name="connsiteY2" fmla="*/ 777925 h 777925"/>
              <a:gd name="connsiteX3" fmla="*/ 74142 w 281233"/>
              <a:gd name="connsiteY3" fmla="*/ 764357 h 777925"/>
              <a:gd name="connsiteX4" fmla="*/ 0 w 281233"/>
              <a:gd name="connsiteY4" fmla="*/ 19721 h 777925"/>
              <a:gd name="connsiteX0" fmla="*/ 4507 w 207091"/>
              <a:gd name="connsiteY0" fmla="*/ 1 h 785964"/>
              <a:gd name="connsiteX1" fmla="*/ 201597 w 207091"/>
              <a:gd name="connsiteY1" fmla="*/ 8039 h 785964"/>
              <a:gd name="connsiteX2" fmla="*/ 207091 w 207091"/>
              <a:gd name="connsiteY2" fmla="*/ 785964 h 785964"/>
              <a:gd name="connsiteX3" fmla="*/ 0 w 207091"/>
              <a:gd name="connsiteY3" fmla="*/ 772396 h 785964"/>
              <a:gd name="connsiteX4" fmla="*/ 4507 w 207091"/>
              <a:gd name="connsiteY4" fmla="*/ 1 h 785964"/>
              <a:gd name="connsiteX0" fmla="*/ 73 w 202657"/>
              <a:gd name="connsiteY0" fmla="*/ 1 h 826583"/>
              <a:gd name="connsiteX1" fmla="*/ 197163 w 202657"/>
              <a:gd name="connsiteY1" fmla="*/ 8039 h 826583"/>
              <a:gd name="connsiteX2" fmla="*/ 202657 w 202657"/>
              <a:gd name="connsiteY2" fmla="*/ 785964 h 826583"/>
              <a:gd name="connsiteX3" fmla="*/ 19434 w 202657"/>
              <a:gd name="connsiteY3" fmla="*/ 826583 h 826583"/>
              <a:gd name="connsiteX4" fmla="*/ 73 w 202657"/>
              <a:gd name="connsiteY4" fmla="*/ 1 h 826583"/>
              <a:gd name="connsiteX0" fmla="*/ 247 w 186380"/>
              <a:gd name="connsiteY0" fmla="*/ 33790 h 818544"/>
              <a:gd name="connsiteX1" fmla="*/ 180886 w 186380"/>
              <a:gd name="connsiteY1" fmla="*/ 0 h 818544"/>
              <a:gd name="connsiteX2" fmla="*/ 186380 w 186380"/>
              <a:gd name="connsiteY2" fmla="*/ 777925 h 818544"/>
              <a:gd name="connsiteX3" fmla="*/ 3157 w 186380"/>
              <a:gd name="connsiteY3" fmla="*/ 818544 h 818544"/>
              <a:gd name="connsiteX4" fmla="*/ 247 w 186380"/>
              <a:gd name="connsiteY4" fmla="*/ 33790 h 818544"/>
              <a:gd name="connsiteX0" fmla="*/ 126 w 192722"/>
              <a:gd name="connsiteY0" fmla="*/ 1 h 853252"/>
              <a:gd name="connsiteX1" fmla="*/ 187228 w 192722"/>
              <a:gd name="connsiteY1" fmla="*/ 34708 h 853252"/>
              <a:gd name="connsiteX2" fmla="*/ 192722 w 192722"/>
              <a:gd name="connsiteY2" fmla="*/ 812633 h 853252"/>
              <a:gd name="connsiteX3" fmla="*/ 9499 w 192722"/>
              <a:gd name="connsiteY3" fmla="*/ 853252 h 853252"/>
              <a:gd name="connsiteX4" fmla="*/ 126 w 192722"/>
              <a:gd name="connsiteY4" fmla="*/ 1 h 853252"/>
              <a:gd name="connsiteX0" fmla="*/ 138 w 191717"/>
              <a:gd name="connsiteY0" fmla="*/ 48959 h 819826"/>
              <a:gd name="connsiteX1" fmla="*/ 186223 w 191717"/>
              <a:gd name="connsiteY1" fmla="*/ 1282 h 819826"/>
              <a:gd name="connsiteX2" fmla="*/ 191717 w 191717"/>
              <a:gd name="connsiteY2" fmla="*/ 779207 h 819826"/>
              <a:gd name="connsiteX3" fmla="*/ 8494 w 191717"/>
              <a:gd name="connsiteY3" fmla="*/ 819826 h 819826"/>
              <a:gd name="connsiteX4" fmla="*/ 138 w 191717"/>
              <a:gd name="connsiteY4" fmla="*/ 48959 h 819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717" h="819826">
                <a:moveTo>
                  <a:pt x="138" y="48959"/>
                </a:moveTo>
                <a:cubicBezTo>
                  <a:pt x="62505" y="60528"/>
                  <a:pt x="123856" y="-10287"/>
                  <a:pt x="186223" y="1282"/>
                </a:cubicBezTo>
                <a:cubicBezTo>
                  <a:pt x="188054" y="260590"/>
                  <a:pt x="189886" y="519899"/>
                  <a:pt x="191717" y="779207"/>
                </a:cubicBezTo>
                <a:lnTo>
                  <a:pt x="8494" y="819826"/>
                </a:lnTo>
                <a:cubicBezTo>
                  <a:pt x="9996" y="562361"/>
                  <a:pt x="-1364" y="306424"/>
                  <a:pt x="138" y="48959"/>
                </a:cubicBezTo>
                <a:close/>
              </a:path>
            </a:pathLst>
          </a:custGeom>
          <a:solidFill>
            <a:schemeClr val="accent3">
              <a:alpha val="5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36" name="TextBox 35"/>
          <p:cNvSpPr txBox="1"/>
          <p:nvPr/>
        </p:nvSpPr>
        <p:spPr>
          <a:xfrm>
            <a:off x="4447863" y="3275943"/>
            <a:ext cx="498076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/>
              <a:t>Устройство асфальтобетонного покрытия – </a:t>
            </a:r>
            <a:r>
              <a:rPr lang="ru-RU" b="1" dirty="0"/>
              <a:t>527</a:t>
            </a:r>
            <a:r>
              <a:rPr lang="ru-RU" sz="1400" dirty="0"/>
              <a:t> </a:t>
            </a:r>
            <a:r>
              <a:rPr lang="ru-RU" sz="1400" dirty="0" err="1"/>
              <a:t>кв.м</a:t>
            </a:r>
            <a:r>
              <a:rPr lang="ru-RU" sz="1400" dirty="0"/>
              <a:t>. </a:t>
            </a:r>
          </a:p>
          <a:p>
            <a:pPr algn="ctr">
              <a:lnSpc>
                <a:spcPct val="150000"/>
              </a:lnSpc>
            </a:pPr>
            <a:r>
              <a:rPr lang="ru-RU" sz="1400" dirty="0"/>
              <a:t> Ремонт асфальтобетонного покрытия – </a:t>
            </a:r>
            <a:r>
              <a:rPr lang="ru-RU" b="1" dirty="0" smtClean="0"/>
              <a:t>17 955</a:t>
            </a:r>
            <a:r>
              <a:rPr lang="ru-RU" sz="1400" dirty="0" smtClean="0"/>
              <a:t> </a:t>
            </a:r>
            <a:r>
              <a:rPr lang="ru-RU" sz="1400" dirty="0" err="1"/>
              <a:t>кв.м</a:t>
            </a:r>
            <a:r>
              <a:rPr lang="ru-RU" sz="1400" dirty="0"/>
              <a:t>. </a:t>
            </a:r>
          </a:p>
          <a:p>
            <a:pPr algn="ctr">
              <a:lnSpc>
                <a:spcPct val="150000"/>
              </a:lnSpc>
            </a:pPr>
            <a:r>
              <a:rPr lang="ru-RU" sz="1400" dirty="0"/>
              <a:t>Устройство резинового покрытия на площадках – </a:t>
            </a:r>
            <a:r>
              <a:rPr lang="ru-RU" b="1" dirty="0" smtClean="0"/>
              <a:t>4 036</a:t>
            </a:r>
            <a:r>
              <a:rPr lang="ru-RU" sz="1400" dirty="0" smtClean="0"/>
              <a:t> </a:t>
            </a:r>
            <a:r>
              <a:rPr lang="ru-RU" sz="1400" dirty="0" err="1"/>
              <a:t>кв.м</a:t>
            </a:r>
            <a:r>
              <a:rPr lang="ru-RU" sz="1400" dirty="0"/>
              <a:t>.</a:t>
            </a:r>
          </a:p>
          <a:p>
            <a:pPr algn="ctr">
              <a:lnSpc>
                <a:spcPct val="150000"/>
              </a:lnSpc>
            </a:pPr>
            <a:r>
              <a:rPr lang="ru-RU" sz="1400" dirty="0"/>
              <a:t>Установка МАФ  (игровые) – </a:t>
            </a:r>
            <a:r>
              <a:rPr lang="ru-RU" b="1" dirty="0"/>
              <a:t>70</a:t>
            </a:r>
            <a:r>
              <a:rPr lang="ru-RU" sz="1400" dirty="0"/>
              <a:t> шт.</a:t>
            </a:r>
          </a:p>
          <a:p>
            <a:pPr algn="ctr">
              <a:lnSpc>
                <a:spcPct val="150000"/>
              </a:lnSpc>
            </a:pPr>
            <a:r>
              <a:rPr lang="ru-RU" sz="1400" dirty="0"/>
              <a:t>Установка МАФ (мебель) – </a:t>
            </a:r>
            <a:r>
              <a:rPr lang="ru-RU" b="1" dirty="0"/>
              <a:t>197</a:t>
            </a:r>
            <a:r>
              <a:rPr lang="ru-RU" sz="1400" dirty="0"/>
              <a:t> шт.</a:t>
            </a:r>
          </a:p>
          <a:p>
            <a:pPr algn="ctr"/>
            <a:endParaRPr lang="ru-RU" sz="650" b="1" dirty="0"/>
          </a:p>
          <a:p>
            <a:pPr algn="ctr"/>
            <a:endParaRPr lang="ru-RU" sz="650" b="1" dirty="0"/>
          </a:p>
        </p:txBody>
      </p:sp>
      <p:sp>
        <p:nvSpPr>
          <p:cNvPr id="39" name="Прямоугольник 38"/>
          <p:cNvSpPr/>
          <p:nvPr/>
        </p:nvSpPr>
        <p:spPr>
          <a:xfrm rot="810849">
            <a:off x="1881694" y="3821858"/>
            <a:ext cx="99104" cy="9197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40" name="Прямоугольник 39"/>
          <p:cNvSpPr/>
          <p:nvPr/>
        </p:nvSpPr>
        <p:spPr>
          <a:xfrm rot="810849">
            <a:off x="1722965" y="3767901"/>
            <a:ext cx="99104" cy="9197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41" name="Прямоугольник 40"/>
          <p:cNvSpPr/>
          <p:nvPr/>
        </p:nvSpPr>
        <p:spPr>
          <a:xfrm rot="810849">
            <a:off x="1852542" y="3442954"/>
            <a:ext cx="202578" cy="9197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42" name="Прямоугольник 41"/>
          <p:cNvSpPr/>
          <p:nvPr/>
        </p:nvSpPr>
        <p:spPr>
          <a:xfrm rot="810849">
            <a:off x="1854587" y="3190660"/>
            <a:ext cx="54772" cy="9197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43" name="Прямоугольник 42"/>
          <p:cNvSpPr/>
          <p:nvPr/>
        </p:nvSpPr>
        <p:spPr>
          <a:xfrm rot="810849">
            <a:off x="2144453" y="3682374"/>
            <a:ext cx="71989" cy="164712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44" name="Прямоугольник 43"/>
          <p:cNvSpPr/>
          <p:nvPr/>
        </p:nvSpPr>
        <p:spPr>
          <a:xfrm rot="810849">
            <a:off x="2171224" y="3280353"/>
            <a:ext cx="78926" cy="97338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46" name="Прямоугольник 45"/>
          <p:cNvSpPr/>
          <p:nvPr/>
        </p:nvSpPr>
        <p:spPr>
          <a:xfrm rot="1026284">
            <a:off x="1994507" y="3124166"/>
            <a:ext cx="181475" cy="56756"/>
          </a:xfrm>
          <a:prstGeom prst="rect">
            <a:avLst/>
          </a:prstGeom>
          <a:solidFill>
            <a:schemeClr val="accent3">
              <a:alpha val="5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48" name="Прямоугольник 47"/>
          <p:cNvSpPr/>
          <p:nvPr/>
        </p:nvSpPr>
        <p:spPr>
          <a:xfrm rot="2228821">
            <a:off x="3436552" y="4832636"/>
            <a:ext cx="154428" cy="107574"/>
          </a:xfrm>
          <a:prstGeom prst="rect">
            <a:avLst/>
          </a:prstGeom>
          <a:solidFill>
            <a:schemeClr val="accent3">
              <a:alpha val="5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49" name="Прямоугольник 48"/>
          <p:cNvSpPr/>
          <p:nvPr/>
        </p:nvSpPr>
        <p:spPr>
          <a:xfrm rot="2228821">
            <a:off x="3813027" y="4867523"/>
            <a:ext cx="74153" cy="181905"/>
          </a:xfrm>
          <a:prstGeom prst="rect">
            <a:avLst/>
          </a:prstGeom>
          <a:solidFill>
            <a:schemeClr val="accent3">
              <a:alpha val="5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45" name="Прямоугольник 44"/>
          <p:cNvSpPr/>
          <p:nvPr/>
        </p:nvSpPr>
        <p:spPr>
          <a:xfrm rot="810849">
            <a:off x="3182864" y="4822411"/>
            <a:ext cx="79711" cy="82356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50" name="Прямоугольник 49"/>
          <p:cNvSpPr/>
          <p:nvPr/>
        </p:nvSpPr>
        <p:spPr>
          <a:xfrm rot="2697271">
            <a:off x="3519486" y="5040987"/>
            <a:ext cx="79711" cy="82356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51" name="TextBox 50"/>
          <p:cNvSpPr txBox="1"/>
          <p:nvPr/>
        </p:nvSpPr>
        <p:spPr>
          <a:xfrm>
            <a:off x="-21901" y="418387"/>
            <a:ext cx="7575056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  <a:ea typeface="Microsoft JhengHei UI Light" panose="020B0304030504040204" pitchFamily="34" charset="-120"/>
              </a:rPr>
              <a:t>Благоустройство общественного пространства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146305" y="988428"/>
            <a:ext cx="103479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600" b="1" dirty="0">
                <a:cs typeface="Times New Roman" panose="02020603050405020304" pitchFamily="18" charset="0"/>
              </a:rPr>
              <a:t>Концепция построения перечня дворовых территорий на 2021 год выстроена на основе </a:t>
            </a:r>
            <a:r>
              <a:rPr lang="ru-RU" sz="1600" b="1" dirty="0" smtClean="0">
                <a:cs typeface="Times New Roman" panose="02020603050405020304" pitchFamily="18" charset="0"/>
              </a:rPr>
              <a:t>реализации благоустройства </a:t>
            </a:r>
            <a:r>
              <a:rPr lang="ru-RU" sz="1600" b="1" dirty="0">
                <a:cs typeface="Times New Roman" panose="02020603050405020304" pitchFamily="18" charset="0"/>
              </a:rPr>
              <a:t>«Знакового объекта»: </a:t>
            </a:r>
            <a:r>
              <a:rPr lang="ru-RU" sz="1600" b="1" dirty="0" smtClean="0">
                <a:cs typeface="Times New Roman" panose="02020603050405020304" pitchFamily="18" charset="0"/>
              </a:rPr>
              <a:t>территория у отдела ЗАГС </a:t>
            </a:r>
            <a:r>
              <a:rPr lang="ru-RU" sz="1600" b="1" dirty="0">
                <a:cs typeface="Times New Roman" panose="02020603050405020304" pitchFamily="18" charset="0"/>
              </a:rPr>
              <a:t>по адресу: </a:t>
            </a:r>
            <a:r>
              <a:rPr lang="ru-RU" sz="1600" b="1" dirty="0" smtClean="0">
                <a:cs typeface="Times New Roman" panose="02020603050405020304" pitchFamily="18" charset="0"/>
              </a:rPr>
              <a:t>ул</a:t>
            </a:r>
            <a:r>
              <a:rPr lang="ru-RU" sz="1600" b="1" dirty="0">
                <a:cs typeface="Times New Roman" panose="02020603050405020304" pitchFamily="18" charset="0"/>
              </a:rPr>
              <a:t>. Менжинского, д.23А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22167" y="5348171"/>
            <a:ext cx="636058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/>
              <a:t>Комплексное благоустройство </a:t>
            </a:r>
            <a:r>
              <a:rPr lang="ru-RU" sz="1600" dirty="0"/>
              <a:t>– </a:t>
            </a:r>
            <a:r>
              <a:rPr lang="ru-RU" b="1" dirty="0"/>
              <a:t>11</a:t>
            </a:r>
            <a:r>
              <a:rPr lang="ru-RU" sz="1600" dirty="0"/>
              <a:t> ДТ</a:t>
            </a:r>
          </a:p>
          <a:p>
            <a:pPr algn="ctr">
              <a:lnSpc>
                <a:spcPct val="150000"/>
              </a:lnSpc>
            </a:pPr>
            <a:r>
              <a:rPr lang="ru-RU" sz="1400" dirty="0"/>
              <a:t>Текущий ремонт – </a:t>
            </a:r>
            <a:r>
              <a:rPr lang="ru-RU" b="1" dirty="0"/>
              <a:t>7</a:t>
            </a:r>
            <a:r>
              <a:rPr lang="ru-RU" sz="1400" dirty="0"/>
              <a:t> ДТ</a:t>
            </a:r>
          </a:p>
          <a:p>
            <a:pPr algn="ctr">
              <a:lnSpc>
                <a:spcPct val="150000"/>
              </a:lnSpc>
            </a:pPr>
            <a:r>
              <a:rPr lang="ru-RU" sz="1400" dirty="0"/>
              <a:t>Ремонт асфальтобетонного покрытия «Большими картами» – </a:t>
            </a:r>
            <a:r>
              <a:rPr lang="ru-RU" b="1" dirty="0"/>
              <a:t>5</a:t>
            </a:r>
            <a:r>
              <a:rPr lang="ru-RU" sz="1400" dirty="0"/>
              <a:t> ДТ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243853" y="717703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ea typeface="Microsoft JhengHei UI Light" panose="020B0304030504040204" pitchFamily="34" charset="-120"/>
              </a:rPr>
              <a:t>5</a:t>
            </a:r>
            <a:endParaRPr lang="ru-RU" sz="1000" dirty="0">
              <a:solidFill>
                <a:schemeClr val="bg1">
                  <a:lumMod val="65000"/>
                </a:schemeClr>
              </a:solidFill>
              <a:ea typeface="Microsoft JhengHei UI Light" panose="020B0304030504040204" pitchFamily="34" charset="-120"/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7660531" y="240998"/>
            <a:ext cx="2599024" cy="823855"/>
            <a:chOff x="440917" y="387974"/>
            <a:chExt cx="2599024" cy="823855"/>
          </a:xfrm>
        </p:grpSpPr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17" y="387974"/>
              <a:ext cx="694568" cy="823855"/>
            </a:xfrm>
            <a:prstGeom prst="rect">
              <a:avLst/>
            </a:prstGeom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79" y="424480"/>
              <a:ext cx="873637" cy="730112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568" y="437373"/>
              <a:ext cx="735373" cy="728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93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2678</TotalTime>
  <Words>2609</Words>
  <Application>Microsoft Office PowerPoint</Application>
  <PresentationFormat>Произвольный</PresentationFormat>
  <Paragraphs>534</Paragraphs>
  <Slides>55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4" baseType="lpstr">
      <vt:lpstr>Microsoft JhengHei UI Light</vt:lpstr>
      <vt:lpstr>Arial</vt:lpstr>
      <vt:lpstr>Calibri</vt:lpstr>
      <vt:lpstr>Calibri Light</vt:lpstr>
      <vt:lpstr>Franklin Gothic Book</vt:lpstr>
      <vt:lpstr>Times New Roman</vt:lpstr>
      <vt:lpstr>Wingdings</vt:lpstr>
      <vt:lpstr>Тема Office</vt:lpstr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Деятельность Рабочей группы по выявлению недекларируемых фактов сдачи жилых помещений в аренду  </vt:lpstr>
      <vt:lpstr>Презентация PowerPoint</vt:lpstr>
      <vt:lpstr>Презентация PowerPoint</vt:lpstr>
      <vt:lpstr> Выборы в Государственную Думу  Федерального собрания Российской Федерации  VIII созыва по Бабушкинскому району </vt:lpstr>
      <vt:lpstr> Всероссийская перепись населения </vt:lpstr>
      <vt:lpstr>                    Работа со списками присяжных заседателей </vt:lpstr>
      <vt:lpstr>  Информирование. Интернет технологии  при информировании населения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Взаимодействие управы района с органами местного самоуправления </vt:lpstr>
      <vt:lpstr>Информация об итогах работы  с обращениями граждан за 2021 год</vt:lpstr>
      <vt:lpstr>Тематическая структура  письменных обращений граждан</vt:lpstr>
      <vt:lpstr>Коллективные и повторные  обращения граждан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Смирнова</dc:creator>
  <cp:lastModifiedBy>USER</cp:lastModifiedBy>
  <cp:revision>301</cp:revision>
  <cp:lastPrinted>2022-02-08T05:38:18Z</cp:lastPrinted>
  <dcterms:created xsi:type="dcterms:W3CDTF">2020-08-28T06:54:38Z</dcterms:created>
  <dcterms:modified xsi:type="dcterms:W3CDTF">2022-03-14T09:00:53Z</dcterms:modified>
</cp:coreProperties>
</file>